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7"/>
  </p:notesMasterIdLst>
  <p:handoutMasterIdLst>
    <p:handoutMasterId r:id="rId38"/>
  </p:handoutMasterIdLst>
  <p:sldIdLst>
    <p:sldId id="296" r:id="rId5"/>
    <p:sldId id="1391" r:id="rId6"/>
    <p:sldId id="295" r:id="rId7"/>
    <p:sldId id="1369" r:id="rId8"/>
    <p:sldId id="1371" r:id="rId9"/>
    <p:sldId id="1363" r:id="rId10"/>
    <p:sldId id="1356" r:id="rId11"/>
    <p:sldId id="1224" r:id="rId12"/>
    <p:sldId id="1390" r:id="rId13"/>
    <p:sldId id="1393" r:id="rId14"/>
    <p:sldId id="1360" r:id="rId15"/>
    <p:sldId id="1362" r:id="rId16"/>
    <p:sldId id="1352" r:id="rId17"/>
    <p:sldId id="1351" r:id="rId18"/>
    <p:sldId id="1353" r:id="rId19"/>
    <p:sldId id="1389" r:id="rId20"/>
    <p:sldId id="1373" r:id="rId21"/>
    <p:sldId id="1374" r:id="rId22"/>
    <p:sldId id="1375" r:id="rId23"/>
    <p:sldId id="1376" r:id="rId24"/>
    <p:sldId id="1377" r:id="rId25"/>
    <p:sldId id="1380" r:id="rId26"/>
    <p:sldId id="1381" r:id="rId27"/>
    <p:sldId id="1361" r:id="rId28"/>
    <p:sldId id="1392" r:id="rId29"/>
    <p:sldId id="1364" r:id="rId30"/>
    <p:sldId id="1366" r:id="rId31"/>
    <p:sldId id="1383" r:id="rId32"/>
    <p:sldId id="1384" r:id="rId33"/>
    <p:sldId id="1385" r:id="rId34"/>
    <p:sldId id="1359" r:id="rId35"/>
    <p:sldId id="13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19:04:11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23575 11896 37 0,'0'0'18'0,"0"0"3"0,0 0-19 16,0 0 3-16,0 0-2 0,0 0 3 0,0 0-2 0,0 0 0 16,0 0 8-16,0 0-5 0,0-17 24 0,0 17-20 0,0 0 0 15,0 0 1-15,0-20-1 0,0 20 13 0,0-19 0 0,0 19-13 16,-17 0 10-16,17-17-1 0,0 17-10 0,-19 0 8 0,19 0-3 16,-22-19-3-16,22 19-7 0,-19 0 5 0,19 0-5 15,-14 0 1-15,-6 0-4 0,1 0 3 0,-17 0 0 0,19 19-1 16,-2-19 4-16,-22 17-5 0,41-17 0 0,-17 19 0 0,0 1 0 15,-19-3 1-15,17 2-1 0,-17-1 2 0,17 1-3 0,-20-1 0 16,22 1-1-16,-19 18 1 0,36-37 0 0,-36 36-1 0,-2-18-1 0,38 1 1 16,-39 18 0-16,20-18 2 0,-15 36-4 0,-2 1 2 15,17-20 1-15,-17 20-2 0,-5-2 0 16,24 76 2 0,-19 54 0-16,36-110-1 15,0-17-1-15,0-21 1 0,0 18-1 0,0-35 3 0,19 18 0 0,-19-18 1 16,17 36-2-16,0 0-1 0,-17-36 0 0,22 17 1 15,-3-18-2-15,-2 38 1 0,2-18 2 0,0-21-4 0,-2 56 3 16,2-34-1-16,-2-2-1 0,0 17-1 0,24-15 2 16,-24-3 1-16,2-19-2 0,0 20 0 15,-2-18 0-15,2-1 0 0,-2-18 1 0,19 18 2 0,-14 3-2 0,-5-4-1 16,2-17 0-16,0 17 1 0,-19-17 0 0,53 0 2 0,-53 0-2 16,36 0 4-16,3 0-2 0,-20-17 0 0,17 17-1 0,0-17 3 15,3-4-3-15,-6 3 0 0,-33 0 0 0,41 18-2 0,-24-38 1 16,22 20 0-16,-23-18 3 0,4 36-4 0,13-38 1 0,-11 20 0 15,14 0-1-15,-17-1 1 0,1 2-1 0,-4-20 1 0,20-2-1 16,-19 3-2-16,24-1 2 0,-41 20 2 0,17-21 0 16,2 20-1-16,1-2-2 0,-20 2 0 0,16-18 3 0,4 36 0 0,-20-37 1 15,16 0-12-15,4 0 2 0,-20 1 7 0,16-20 2 0,6 19 0 16,-22-19 2-16,17 0-2 0,-17-17 1 0,19 36-1 0,-19 1-1 16,0-37 0-16,0-1 2 0,0 54-1 0,0-52 0 15,0 16 0-15,0 38 0 0,0-2-2 0,-19-34 1 0,2-2 3 16,-5 20-1-16,6-20 0 0,-20 38-2 0,16-20-1 0,4 20 2 15,-4 18-1-15,1 0 0 0,2-17-3 0,-57-22 6 16,18 22-5-16,1-2 3 0,16 19 0 0,23 0-2 16,-20 0 0-16,-3 0 1 0,3 0-2 0,14 0 0 0,3 0 0 15,-15 0-1-15,15 0 1 0,-17 19-3 0,19-19 0 16,-2 0 2-16,0 0-7 0,-3 0 3 0,22 0-14 0,-17 17-5 16,0-17 11-16,-2 0-32 0,19 0 27 0,0 20-25 15,-17-20-14-15,17 0 23 0,0 19-42 0,0-19 8 0,0 17 46 16,0 1-8-16,0-18-35 0</inkml:trace>
  <inkml:trace contextRef="#ctx0" brushRef="#br0" timeOffset="968.59">21912 10310 68 0,'0'0'9'0,"0"0"-5"0,0 0 2 0,0 0-4 0,0 0 1 0,0 0 0 15,0-18 6-15,0 18-4 0,0 0 9 0,0 0 6 0,0 0-1 16,0 0-2-16,0 0-8 0,0 0 7 0,0 0-2 15,0 0-8-15,0 0 5 0,0 0 0 0,0 0-6 0,0 0 5 16,0 0-5-16,0 0 4 0,0 0-5 0,0 0 4 0,0 0-4 16,0 0 0-16,0 0-1 0,0 0 3 0,0 0 2 0,0 0-5 15,0 0 1-15,0 0-1 0,22 0 1 0,-22 0 2 0,0 18 0 0,0 0-3 16,20 2 1-16,-20-2 2 0,0 0-2 0,0 19-2 16,16-18 3-16,-16-1-3 0,20 20 1 0,-20-20-2 0,0-1 0 0,36 19 2 15,-17 20-1-15,-19-37-1 0,17 36 1 0,18-36 0 0,-35 18-2 16,23 18 2-16,-7-36-2 0,4 17 1 0,-20 2 2 0,36 16-1 15,-17-36-1-15,-2 2 0 0,2-2 1 0,-19 19-1 0,39-18 1 0,-23 17 1 0,23 20 2 16,-3-1-4-16,17-18 1 0,-15 19 0 16,1-20 1-16,-3 2-2 0,0-2 1 0,-36-18-1 15,33 38 1-15,-13-38 0 0,38 37 6 0,-39-36-6 16,0-1-1-16,-2 1 2 0,2 35 2 0,-2-35-2 0,0 18 1 0,24 0 0 16,-24-18-2-16,2 35 3 0,17-35-1 0,-36 18-1 15,19-18 0-15,-2 18-1 0,0 0 3 0,2-20-1 16,-19 3-3-16,22-1-1 0,-22-2 2 0,17 1-1 0,-17 1 0 15,0 0 0-15,19-1 1 0,-19-18-2 0,19 0 1 0,-19 19 0 16,0-2 1-16,0-17-1 0,0 0 0 0,0 0 0 0,0 20 3 0,0-20-3 16,0 0 1-16,0 0 0 0,0 0-3 0,0 0-1 15,0 0-8-15,-19-20-20 0,0 20 12 0,19-17-29 0,-17-2 17 16,-5-18-48-16,3 18-22 0,19 19 55 0,0-18 10 16,-34-18-69-16</inkml:trace>
  <inkml:trace contextRef="#ctx0" brushRef="#br0" timeOffset="1633.97">21602 10882 58 0,'-19'0'26'0,"19"0"-20"0,0-19-4 0,0 19 4 15,-22 0 4-15,22 0-3 0,0-18 2 0,0 18 11 0,0-18-2 16,0 18-3-16,0-19-3 0,0 19 2 0,0-19-8 16,0 19 7-16,0-17-1 0,0 17 2 0,0-19 2 15,0 2 2-15,0-3 0 0,0 1-10 0,0 19 0 16,0-36 4-16,0 17 0 0,0-17-3 0,22 36-4 15,-22-39 2-15,0 3-1 0,0 19-4 0,0-39 4 0,0 38-3 16,0-38 4-16,19 20-1 0,-19 16-5 0,0 2 1 0,0-18-1 16,0-1 3-16,0 18-1 0,20-17 6 0,-20-20-1 0,0 19-1 15,16 0 0-15,-16 19 1 0,20-20 0 16,-20 38-5-16,16-18 1 0,-16 1-1 0,0 17-1 0,0 0 1 0,20-19-1 16,-20 19-1-16,0 0 1 0,0 0-1 0,19 0 1 0,-5 0-2 15,-14 0 1-15,19 0 0 0,-19 0 1 0,22 19 0 16,-2-2 0-16,-20-17-1 0,16 18 1 0,23 2 2 15,-39-2-2-15,0-18-1 0,36 18 1 0,-19 1 0 0,-1-1 0 0,26 1 2 16,-42-1-3-16,36 0 3 0,0 0-2 0,-17 2-1 16,14-2 4-16,9 0-1 0,-6 19-2 0,0-18 0 15,-36-1-1-15,36 0 1 0,0 0 0 0,-36-18-1 0,58 38-1 0,-22-20 0 16,19 19 0-16,-38-37-1 0,21 37-4 16,-18-37 1-16,-1 18-11 0,-2-18 4 0,19 20-19 0,-17-2-12 15,14-1-15-15,-13-17-17 0,2 19-11 0,-3-2 8 16,-2-17 52-16,-17 20-76 0</inkml:trace>
  <inkml:trace contextRef="#ctx0" brushRef="#br0" timeOffset="2371.67">23868 11952 88 0,'0'0'0'0,"0"0"12"0,0 0 11 16,-19 0-3-16,19 0 2 0,0 0-1 0,0 0-4 15,0 0-3-15,0 0-2 0,0 0 0 0,0 0 3 16,0 0-5-16,0 0 16 0,0 0-7 15,0 0 0-15,19 0-5 0,-19 0 1 0,0 0 2 16,22-19-2-16,-22 19-2 0,0 0-6 0,0 0-1 16,0 0 0-16,17-18 2 0,-17 18-2 0,0-19-2 0,19 19 5 0,-19 0-7 15,20-37 7-15,-4 18-7 0,-16 2 1 0,20-2 3 16,-4 1-4-16,4-19 2 0,-20 18-1 0,38-18 0 0,-38 18-2 16,17-35 0-16,2 35 0 0,1 1 2 0,-4-18-3 0,4-2 5 0,-4 2-3 15,4-20 1-15,13 37-3 0,-11-54-2 0,-3 35 3 0,1 2 0 0,16-38 1 16,-20 56-1-16,4-20 0 0,-1-16 1 0,14-2 1 0,9 0-2 15,-42 39-2-15,16-2 2 0,4-18-1 0,-1 18 1 0,-2 1 1 16,-17 0-2-16,19-1 1 0,-19 19 0 0,17-19-2 0,-1 19 1 16,6 0 0-16,-22-17 0 0,20 17-1 0,-20 0 2 15,16 0-1-15,4 0 1 0,-20-19-1 0,0 19-2 16,19 0 1-16,-19 0-3 0,17-17 1 0,-17 17-7 0,0 0 3 16,19 0-13-16,-19 0-8 0,0 0 11 0,0 0-2 0,17 0-25 15,-17 0-13-15,0 0-17 0,16 0 32 0,-16 0 1 0,0 0 8 16,0 0-7-16,0 0-8 0</inkml:trace>
  <inkml:trace contextRef="#ctx0" brushRef="#br0" timeOffset="2799.97">24164 10531 115 0,'0'0'25'0,"0"0"-6"0,-16-17 8 0,16 17 2 0,0-18-15 0,0 18 0 0,0 0-1 16,0-20 15-16,0 2-3 0,0 18-3 0,0-37-4 15,0 19-4-15,16-19-2 0,-16 19-7 0,20-2 4 0,-20 20-5 16,16-36 5-16,1 18-5 0,-17-1 4 0,22 1 0 16,-3-19 1-16,1 19-1 0,-4 18-5 0,20-74 10 15,-16 55-10-15,-20 1-1 0,19 18 1 0,-5-19 1 16,5 1-1-16,-19 0 0 0,22-2-1 0,-2 2-2 15,-20 18 1-15,16 0 0 0,4-17 2 0,-20 17-2 0,19 0 0 16,-19 0 2-16,17 0-1 0,2 17-1 16,-19 1 0-16,17-18 1 0,-17 20-1 0,16-20-2 0,6 18 2 0,-22 0-1 15,20 1 1-15,-4-19-1 0,4 18 1 0,-1 1 0 0,-2-1 1 16,19 0-2-16,-20 20 1 0,4-20 2 0,18 19 0 16,-38-37-1-16,39 37 1 0,-22-19 0 0,2 18 1 15,-2 2-1-15,2-20-2 0,-2 19 2 0,5 0-1 0,14 1 3 16,-36-20-4-16,36 18 2 0,-36 1-2 0,19-1-2 15,-2-17-1-15,2 18-13 0,-2-37 1 16,-17 37-26-16,16-37-20 0,-16 20-19 0,22-20 29 0,-22 17-59 16,20-17 31-16,-20 0 46 0,0 0-23 0</inkml:trace>
  <inkml:trace contextRef="#ctx0" brushRef="#br0" timeOffset="3804.77">21638 8854 49 0,'0'0'0'0,"-16"-19"24"0,16 19-16 0,0-18-5 0,0-1 3 0,0 19-3 15,0-19 6-15,0-17 3 0,-20 36 5 0,20-38 2 16,-19 21 1-16,19-2-2 0,-22 19-8 0,22-17 0 16,-17 17 6-16,17-20-8 0,-16 1 7 0,-20 19 1 0,36-18-9 15,-36 18 7-15,16-18 1 0,1 18-9 0,-20-18 9 0,23 18-2 16,-4 0-7-16,4 0 7 0,-20-20-9 0,16 20 3 16,1 0-5-16,-20 0 9 0,20 0-9 0,2 0 2 0,-19 20 1 15,0-2-2-15,36 0-2 0,-36 0 0 0,17 21-1 16,-3-22 1-16,5 2 0 0,1 36 0 0,-4-37-1 0,4 19-1 15,-23 19 3-15,3 17-2 0,14-35 0 0,2 16-1 0,6 20 2 16,14-56-1-16,-19 56 0 0,0-18 1 0,19-38-1 16,-17 20-1-16,17 16 1 0,0-35 0 0,0 35 0 0,0-15 1 15,36 15-2-15,-36-35 2 0,19 18-1 0,-5-20 0 0,-14 22 0 0,42-3 0 0,-6 19-1 16,-17-19 0-16,17 20 0 0,0 0 0 0,3-19 2 0,-3 19 0 16,19-1-1-16,-2-19 0 0,-34 1 0 0,20-18 1 15,-20-19 0-15,17 18-1 0,0 0 2 0,22 0-1 0,-22-18 3 0,0 0 2 16,-16 0-2-16,16 0 6 0,-20-18-5 0,42 0 4 15,-22-37 1-15,0 18-4 0,3-19 6 0,-25 20-7 0,47-56 5 16,-25-2 5-16,-36 58-9 0,19-19-3 0,-2-37 2 0,-17 55-3 16,0-19 1-16,19 19-1 0,-19-17 0 0,0 16 0 0,0-90 4 0,0 36-2 15,0 54-2-15,-19-54 0 0,-17 0 0 0,16 37 0 16,4 18 0-16,-26-55 0 0,-10-1-3 0,16 56 1 0,-20-36 2 16,15 54 1-16,8-18-2 0,-23-17 1 0,-16 34-2 0,14 2 2 15,6 0-1-15,13 18-1 0,-19 0-2 0,41 0 1 16,1 0-1-16,-40 36 0 0,20-16 0 0,17-2 0 0,-36 18-5 0,55 1 1 15,-36-18 0-15,36-2 1 0,-20 3-1 0,1-2-3 0,2 37-13 0,-2-35 7 16,-3 33-19-16,2-33 15 0,6 72-68 0,14-38 8 16,0 2-4-16,0-38 49 0,0 19 9 0,14 0-11 0,6-19-33 15</inkml:trace>
  <inkml:trace contextRef="#ctx0" brushRef="#br0" timeOffset="4702.84">25102 8669 74 0,'0'0'14'0,"0"0"2"0,-16 0-7 0,16 0 2 0,0-17 13 15,0 17-11-15,0 0 14 0,0-20-11 0,-17 20 13 0,17 0-15 16,-19-19 11-16,19 19-13 0,-17-18 12 0,17 18-14 0,-19 0 0 15,19-18-2-15,-17 18 1 0,-2 0 6 0,19 0-7 0,-20-18 6 0,4 18-2 16,16 0-5-16,-39 0 3 0,20 0 1 0,-17 0 2 16,19 18-11-16,-22-18 2 0,23 36 0 0,-26-17-1 15,9 37 0-15,-3-1-2 0,-3-37 0 16,3 56 2-16,-38 18-2 0,57-54-2 0,-22-2 2 0,23 20-1 16,-26 35 0-16,-10 2-1 0,52-57 1 0,-36 38-4 0,36-18 5 15,-36 17 0-15,36-36 0 0,-20 56-2 0,20-20 2 0,0 0-3 16,20 2-3-16,-4-1 5 0,20-18 3 0,17-1 0 15,-34-37-1-15,39 19 1 0,-19-19 0 0,-3 1-1 0,19-1 3 16,20-18 1-16,-39 0-3 0,39 0 4 0,-3 0 0 16,-36-18-1-16,22-19 5 0,14-18 1 0,-53 17-7 0,17 21-1 15,-19-22 0-15,21-15 2 0,37-75 12 0,-58 73-15 0,35-54 5 16,-32-20-4-16,2 20 2 0,-22 54-4 0,19 2 1 0,-19-38 1 16,0-2 0-16,0 2 0 0,0-36-2 0,-41 16 0 15,21 59-3-15,7 33 1 0,-7 1-1 16,-16-35-1-16,0-2-4 0,-25 19-2 0,9-17 0 15,35 34 2-15,-38 2-3 0,35-19 7 0,20 37 0 0,-55-17-11 16,0 17-3-16,19 0 3 0,36 17 1 16,-20-17 0-16,4 19-2 0,-6-1-3 0,2-18-1 15,-68 165-132-15,88-127 114 0,0-2-4 0,-20 3-2 0,20-3 4 16,-16 1 7-16,16-1 9 0,-20 57-59 0</inkml:trace>
  <inkml:trace contextRef="#ctx0" brushRef="#br0" timeOffset="7367.16">27670 10938 305 0,'0'0'-29'16,"19"0"-1"-16,-19 0 0 0,0 0-28 0,0 0 33 0,0 0-13 0,-19 17 28 0,19-17 4 15,-17 18-6-15,17-18-31 0</inkml:trace>
  <inkml:trace contextRef="#ctx0" brushRef="#br0" timeOffset="7700.1">26453 11491 102 0,'-17'0'16'0,"17"0"-9"0,0 0 0 0,-19 0 9 0,19 0 2 0,0 0-9 15,0 0-1-15,-20-18 9 0,20 18 1 0,0-20-3 0,0 20-3 16,-16-18-7-16,16 18 5 0,0 0-7 0,0-18 0 16,0 18-1-16,0-19 0 0,0 19 0 0,0 0-1 0,0 0 3 15,0 0-1-15,0-17 5 0,0 17-2 0,0 0 4 0,16 0 0 16,-16 0-1-16,0 0-5 0,20 0 8 16,-20 0-8-16,19 0 1 0,-19 0-3 0,0 0 1 0,17 0-1 15,-17 0-1-15,0 0 1 0,0 0-2 0,19 0 0 0,-19 0 2 16,0 0-2-16,17 0 1 0,-17 0-2 0,0 0 2 0,0 0 0 15,16 17 0-15,-16-17-1 0,0 0 2 0,20 0-3 0,-20 0 2 16,22 0 0-16,-22 19-1 0,16-19 2 0,4 0 1 0,-1 0-4 16,-2 18-7-16,-17-18 1 0,0 0-4 0,19 0-21 15,-2 0-15-15,-17 0-12 0,0 0 26 0,19 0 2 0,-19 0-17 16,17 0 32-16,-17 0-62 0</inkml:trace>
  <inkml:trace contextRef="#ctx0" brushRef="#br0" timeOffset="9566.66">26453 10567 148 0,'0'0'0'0,"0"0"56"0,0 0-52 0,-17 0 2 0,17 0-4 15,0-17 5-15,-19 17 2 0,19 0 18 0,-20 0-10 0,20 0 15 16,-16 0-2-16,16 0-16 0,0-19 9 0,0 19-13 16,0 0-3-16,0 0 7 0,0 0-8 0,0 0-1 0,0 0 1 0,0 0 4 0,0 0 3 15,0 0-1-15,0 0-5 0,16 0 6 16,4-17 3-16,16 17-5 0,-36 0-6 0,36 0 7 16,-36 0-7-16,16-18-2 0,4 18 4 0,2 0-2 0,14 0 5 15,0-20-2-15,0 20-2 0,0 0-2 16,2 0-1-16,18 0-1 0,-20 0 1 0,0 0-2 15,22 0 3-15,-3 0-1 0,-19 0-3 0,-3 0 0 0,9 0 1 0,32 0 0 16,-4 0 1-16,-29 0-1 0,31 0 1 0,-36 0-1 0,0 0 0 16,22 0 0-16,-22 0 1 0,0 0 0 0,39 0-1 0,-20 0-1 15,17 0 1-15,-14 0 0 0,-22 0-1 0,39 0 0 0,-20 0 2 16,20 0-1-16,-23 0 0 0,-13 0 0 0,-3 0 0 16,39 0 0-16,-1 0-1 0,-57 0 0 0,22 0 0 15,-3 0 0-15,0 0-1 0,2 0 2 0,-2 0-1 0,-16 0 0 16,-20 0 0-16,16 0 0 0,4 0-3 0,-4 0-4 0,-16 0 2 15,0 0-5-15,20-18-4 0,-20 18-7 0,0 0-25 16,0 0 26-16,0-18-1 0,0 18-20 0,-20 0-2 16,20-19 19-16,0 19-2 0,0 0-40 0,-16 0 23 0,16 0-3 0,-20 0-58 15,4 0 34-15</inkml:trace>
  <inkml:trace contextRef="#ctx0" brushRef="#br0" timeOffset="10102.75">26215 11269 86 0,'0'0'15'0,"0"0"4"0,0 0-14 15,0 0 0-15,0 0 0 0,-20 0 10 0,20 0-4 0,0 0 17 0,0 0-13 16,0 18 15-16,0-18-2 0,0 0-1 0,0 0-15 15,0 0 10-15,0 0-4 0,20 0-9 0,-4-18 10 0,4 18-10 16,-1-18 10-16,17 18-11 0,-3 0 9 0,25-19 0 0,-19 1-10 16,14-1 8-16,5 1 1 0,-22 0-10 0,0 18 1 15,94-38 11-15,-58 38-10 0,-36-18-4 0,2 18 1 16,37-18 6-16,-39 18-5 0,75-18 8 0,-73 18-9 0,-2 0 0 16,20 0-2-16,18-19 4 0,-38 19-5 0,39 0 5 0,16 0 0 0,-55 0-5 15,39 0 2-15,16 0 4 0,-57 0-6 0,7 0 0 16,14 0 1-16,34 0 4 0,-67 0-4 0,33 0 2 0,-19 0-3 15,0 0-1-15,3 0 7 0,-20 0-5 16,-2 0-2-16,2 0 0 0,-19 0-1 0,36 0 1 0,-16 0 0 16,-20 0-3-16,0 0 0 0,16 0-3 0,-16 0-2 15,0 0-7-15,0 0-22 0,0-19-18 16,0 19 32-16,0-18-29 0,0 18-42 16,0-18 54-16,0 18-6 0,0 0-60 0,0-20 21 0,0 2 42 15,0 18-3-15</inkml:trace>
  <inkml:trace contextRef="#ctx0" brushRef="#br0" timeOffset="10589.94">27487 10089 166 0,'0'0'30'0,"-19"0"-5"0,19 0-4 0,0 0-3 16,0 0 9-16,0 0 2 0,0 0-2 0,19 0-4 15,-19 0-5-15,17 19-3 0,-17-19-1 0,36 0-1 16,-17 18-1-16,20-18 0 0,-3 0-6 0,19 18 10 16,-19-18-11-16,20 18 6 0,-37-18-7 0,92 20 6 15,-37-2-4-15,51 0 3 0,-103-18-8 16,53 0 1-16,13 19 2 0,-49-19-3 15,0 0 2-15,33 18 2 0,-17 1-2 0,-16-19 2 0,-3 0-2 16,0 18 2-16,-20-18-2 0,1 18 0 0,5-18-1 0,-22 0 3 16,39 18-3-16,-39-18 6 0,16 20-6 0,4-2 4 0,-20-18-2 15,0 18-1-15,16-18-1 0,-16 37 0 0,0-18 2 0,0-1-3 16,0 0 1-16,0 2 0 0,0 15 0 0,-16-16 0 0,16-2-1 0,-36 39 2 16,36-18-1-16,-78 54 3 0,26-18 0 0,-4 18-2 0,-2-18 2 15,22-38-2-15,-16 56 1 0,-45 1-2 0,44-20 0 16,17-35-1-16,-41 35 1 0,60-36-3 0,-35 37 2 0,32-56 0 15,-16 56-1-15,-5-18 3 0,22-39-4 0,-15 39 2 0,34-37-1 16,-19-1 1-16,19-18-4 0,-17 37 0 0,-2-18-1 0,19-2 1 0,-17 2-2 16,17 1-7-16,0-3-6 0,0-17 6 0,0 0-1 0,0 19-3 15,0-19-2-15,0 0-1 0,0 0-28 0,0 18-7 0,17-18-3 0,2 0-12 16,-19 0 28-16,17 0-52 0,2-18 50 0,1 18 9 16,-6-19 11-16,27 2-37 0</inkml:trace>
  <inkml:trace contextRef="#ctx0" brushRef="#br0" timeOffset="11634.26">30528 12266 87 0,'0'0'17'0,"0"0"2"0,0 0-15 0,0 0 3 0,0 0-3 0,0 0 19 15,0 0-14-15,0 0-1 0,0 0 12 0,0-20-14 0,0 20 1 16,0 0-1-16,0 0 2 0,0-18 9 0,0 18-6 15,0 0 21-15,0 0-22 0,0 0 2 0,0-18 10 0,0 18-10 16,0 0-1-16,0 0 13 0,0 0-2 0,0 0-12 0,-16-18 9 16,16 18-2-16,0 0-8 0,0 0 0 0,-20 0 6 0,20 0-11 15,-16 0 7-15,16 0-6 0,-20 0 5 0,1 0-6 0,-3 0 5 16,5 18-5-16,-35 0 7 0,52 0-8 0,-36 20 0 16,-20-1 3-16,-18 74 3 0,18-56-7 15,20 0 2-15,36-19-1 0,-41 2-2 0,8 53-2 16,33-72 0-16,-20 18 4 0,4 17-6 0,-4 2 0 0,20-36 10 15,-19 34 7-15,19-18-10 0,0 20-3 0,0-18 3 16,0-20-4-16,19 38-1 0,1-20 2 16,-4 0-2-16,20-16-2 0,-19-20 3 0,24 36-1 0,-5-16-2 15,20-3 5-15,-4 2 1 0,-30-1-4 0,34-18 1 16,-20 0 1-16,16 0 1 0,42-18 0 16,-58-18-3-16,-16 36 1 0,32-38 2 0,-30 20-2 0,14-20 1 15,3 2-2-15,-22 18 3 0,19-38 2 16,-36 38-5-16,16-20-3 0,-16 2-3 0,22-1 6 0,-22 0 7 0,0 1-2 15,0 16-1-15,0-16 1 0,0-20-2 0,0 19 3 0,-22-17-2 16,22 35-3-16,0-18 4 0,-16-19-1 0,16 56-1 16,0-18-2-16,-17 0 2 0,17 0 1 0,-19-19-1 0,19 37-2 0,-17-19 2 15,17 1 0-15,-19 18-3 0,-1 0-2 0,4-18-2 16,16 18 3-16,-20 0-3 0,-2 0-7 0,3 0-5 16,5 0 8-16,-5 18-13 0,19-18 9 0,-20 0-17 0,4 0 12 15,-4 0-23-15,4 18-12 0,16-18 20 0,-20 0-42 0,20 0-18 16,-19 0 4-16,19 0 60 0,-22 0-6 0,22 0-13 15</inkml:trace>
  <inkml:trace contextRef="#ctx0" brushRef="#br0" timeOffset="12372.92">30528 9961 65 0,'0'0'0'15,"0"0"13"-15,0 0 22 0,0 0-20 0,0 0 39 0,0 17-16 0,0-17-7 16,0 0-18-16,-16 0 10 0,16 18-3 0,0-18-13 16,0 20 7-16,0-20-8 0,0 18 0 0,0-18 6 0,0 18-6 15,0 1 6-15,0-19-6 0,0 0 0 0,0 18 1 0,0 1 0 16,0-19-2-16,0 18 6 0,0-18-6 0,0 18 12 0,0 0-5 15,0-18-6-15,0 20 2 0,0-2 0 0,0 0-2 16,0-18-4-16,0 37 4 0,0-37-5 0,0 37 3 0,0-19-3 16,0 20 4-16,0-2-1 0,0 1-3 0,0 18 3 15,0-35-2-15,0 34-2 0,0 2 2 0,0-1 2 16,-20 0-1-16,20-18-3 0,0-18 0 0,0 54 1 0,0-17 0 16,0-2 0-16,0 2-1 0,0 18 2 0,0 0-2 15,0-1 2-15,20-36 0 0,-20 1 0 0,0 53 2 0,16-16-2 16,-16 35 5-16,0-73-4 0,0 0-2 0,20 36 2 15,-20-17 0-15,0-38-3 0,0 37 3 0,0-18-2 0,0 0 3 16,0 0-3-16,0-18-1 0,-20 18 1 0,20-18-1 0,0-2 2 16,0 1-1-16,0-18-1 0,0 19 0 0,-16 0-1 15,16-19-4-15,0 18 1 0,0-18-8 0,-20 19 6 0,20-19-11 16,0 0-4-16,0 0-3 0,-16 0-9 0,16 0 13 16,0 0-1-16,-20 0-27 0,20-19-10 0,0 19 26 0,-19-18-3 15,19-1-32-15,-22-18 13 0,22 20 37 0,-17-39-1 16,17 19 4-16,0 0-39 0</inkml:trace>
  <inkml:trace contextRef="#ctx0" brushRef="#br0" timeOffset="12849.97">30047 10531 65 0,'0'0'21'0,"0"0"-13"0,-17 19 14 0,17-19 3 15,-16 0 2-15,16 0-12 0,0 17 19 0,-20 3-3 16,20-1-3-16,0-19-15 0,0 17 0 0,-16-17 10 0,16 19-13 16,0-19 0-16,0 19 7 0,0-19 5 0,0 18-16 15,0-18 7-15,0 18-8 0,0-18 8 0,0 0-7 0,0 0 5 0,16 0-5 16,-16 0 5-16,20 0-2 0,-4 0-6 0,-16 0 0 15,0 0 0-15,36-36 9 0,-14 17-9 0,14 0 2 0,-36-17-1 16,20-1 3-16,16 1-5 0,0-38 3 0,-20 0 0 0,23-18-3 16,-39 55 0-16,39-38-1 0,-23 57 0 0,20-74 5 15,-36 74 0-15,20 0 1 0,-4-2-3 0,-16 20 0 16,17-18 3-16,-17 18-3 0,0 0-2 0,22 0 2 0,-3-17-1 16,-19 17-1-16,0 0-1 0,0 0 0 0,20 17 1 0,-20-17-1 15,16 0 3-15,-16 0 0 0,20 18-2 0,-4-18 1 16,-16 0-2-16,0 0 0 0,20 20 0 0,-1-2 2 0,-5 19 0 0,-14-37-2 15,19 18 2-15,-19 1-2 0,22-1 4 0,-22 0-5 0,20 20 2 16,-20-38-2-16,16 36 3 0,4 20-2 0,-20-38 0 0,19 38 1 16,-2-20 0-16,-17-17-2 0,19 36 1 0,-19 1-1 0,17-20-2 15,-17-19 2-15,16 22-8 0,-16-22 1 0,22 21-17 0,-22-20-11 16,0-18 12-16,0 0-4 0,20 18-4 0,-20-18-41 0,0 0 27 16,0 0-11-16,0 0-8 0,0 0-87 0,0-36 126 15,0 36-25-15</inkml:trace>
  <inkml:trace contextRef="#ctx0" brushRef="#br0" timeOffset="14566.19">23484 12616 50 0,'0'0'19'0,"0"0"-13"0,0 0-4 0,0 0-1 0,0 0-1 16,0 0 2-16,0 0 1 0,0 0-1 0,0 0 3 0,0 0-1 15,0 0 4-15,-20 18 2 0,20-18 4 0,0 0-5 16,0 0 0-16,0 0 2 0,0 0 13 0,0 0 4 0,0 0-1 16,0 0 2-16,0 0-1 0,-19 0-4 0,19 0-3 15,0 0-13-15,-17 0 11 0,17 0-5 0,-19 17-1 16,19-17-6-16,0 0 6 0,-17 0-8 0,17 20 4 0,-19-20-4 16,19 19-4-16,0-19 2 0,-19 36 0 0,19-36 1 0,-22 37-1 15,22-19-2-15,0 18 1 0,0-36-4 0,0 40 4 0,0-24-1 16,0 4-1-16,0-2 0 0,0 0 6 0,0 0-1 15,0 1-1-15,0-19-3 0,0 17 2 0,0 3 0 0,22-1-2 0,-22-19-1 16,19 0-7-16,-19 0 3 0,0 0 1 0,19 0 6 0,-19-19 1 16,17-1-1-16,2-16 0 0,-19 18-2 0,0 0 0 0,17 0 0 15,-17-18 2-15,19-4-3 0,-19 4 1 0,20-1 0 0,-20 0 1 16,0 37-2-16,0-17 0 0,14-22-1 0,-14 39 2 16,0-17-1-16,0-1-1 0,0 18 2 0,0 0-2 0,0-18 4 15,0 36 3-15,19-18-3 0,-19 18 2 0,22-1 3 16,-22 22-3-16,19-3-2 0,-19-18-3 15,17 19-2-15,2-1 3 0,1 40 2 16,-4-40 2-16,4-36-1 0,-20 37 5 0,16-20-14 0,1 22-11 16,5-22-19-16,-22-17 14 0,19 19-6 0,-2-19-3 0,-17 19-54 15,39-19-132-15,-39-19 176 0,16 19-17 0</inkml:trace>
  <inkml:trace contextRef="#ctx0" brushRef="#br0" timeOffset="15684.44">21362 8982 97 0,'0'0'14'0,"0"0"2"0,0 0 1 0,0 0-6 0,0 0 18 15,-20 0 1-15,20 0-5 0,0 0 0 0,-16 0-2 16,16 0-13-16,0 0 6 0,0 0-3 0,0 0-7 0,-20 0 9 15,20 0-5-15,0 0-5 0,0 0 0 0,0 0 6 0,-16 0-2 16,16 0-4-16,0 0-1 0,0 0 0 0,0 0 1 0,-20 0 2 16,20 0-1-16,0 0-2 0,0 0 1 0,-19 0-2 0,19 19-2 15,0-19 3-15,0 18-3 0,0 20-1 0,0-38 0 16,0 18 1-16,0 0 1 0,0 20 0 0,0 16-1 16,0-35-1-16,0 0-1 0,0-1 2 0,19 0 0 15,1 0-1-15,-20 2 0 0,0-20 1 0,16 17 3 0,-16-17-3 16,0 19 2-16,20-19 2 0,-4 0-2 0,4 0 1 15,-20 0-2-15,38 0 3 0,-21-19-2 0,2 2 0 16,1 17-1-16,-20-20 1 0,36 2 0 0,-20 18-1 0,4-18 2 16,13 18 1-16,-11-18-3 0,-3 18-2 15,37-19 21-15,-40 19-14 0,-16 19-2 0,20-1-1 16,-1-18 1-16,-19 36-2 0,0-36-3 16,0 20 0-16,0-3 3 0,0 2-2 0,-19-1 1 0,19 1 0 0,-72 35 1 15,52-54-2-15,1 19-1 16,-20-19-1-16,23 20-4 0,-4-20 1 0,4 0 0 0,-20 0-15 15,16 0-2-15,1 0-6 0,19 0 11 0,-17-20-18 16,17 20 15-16,-22 0-1 0,22 0-2 0,0-19-23 0,0 19 21 0,0 0-3 16,0-17-31-16,22 17-1 0,-5 0 11 0,-17 0 32 0,19 0 5 15,-19 0 2-15,20 0-57 0</inkml:trace>
  <inkml:trace contextRef="#ctx0" brushRef="#br0" timeOffset="16667.22">24903 9314 51 0,'0'0'0'0,"0"0"13"0,0 0-10 16,0 0-1-16,0 0 0 0,0 0 2 0,0 0-1 0,17 0-2 16,-17-17 2-16,0 17 6 0,0 0 2 15,0 0 7-15,0 0 5 0,0 0-12 0,0 0 1 0,22 0 41 16,-22 0-23-16,0 0-2 0,0 0 2 15,0 0-2-15,0 0-16 0,0 0 8 0,0 0-1 0,0 0 0 16,0 0 8-16,0 0-16 0,0 0 2 16,-22 0-3-16,22 0 3 0,0 0-4 0,-17 0-4 15,17 0 0-15,0 17-4 0,-19-17 0 0,19 0 0 0,-17 0 0 16,-2 19 1-16,19-19 0 0,-17 18-2 16,17 1 1-16,-19 0-2 0,19-19 3 0,-20 35 3 15,20-16-6-15,0 1 2 0,0-3-1 0,0 2 1 0,20 18-1 16,-20-19 0-16,0-18 0 0,36 36 2 0,-36-16-1 0,55 16 2 15,-38 1-5-15,5-37 0 0,-6 37-15 0,23-37 0 16,-22 19-48-16,2-19 19 0,-2 17-90 0,19-17 64 0,-36 20 12 16,16-20-43-16</inkml:trace>
  <inkml:trace contextRef="#ctx0" brushRef="#br0" timeOffset="19153.2">30824 9499 65 0,'0'0'22'0,"0"0"1"16,0 0-15-16,0 0 17 0,0 0-18 0,0-19 6 15,0 19-10-15,0 0 9 0,0 0-8 16,0 0 16-16,0 0-13 0,0 0 12 0,0 0-9 15,0 0 1-15,0 0 20 0,0 0-21 0,0 0 2 0,0 0 31 16,0 19-17-16,0-19-18 0,-16 0-1 16,16 18 12-16,0 1-15 0,-20-1 5 15,20-18-6-15,0 19-1 0,0-2 1 0,0 22-1 16,0-39-2-16,0 17 0 0,0-17 1 0,0 0-1 16,0 19 1-16,20-1-5 15,-20-18 2-15,16 19-5 0,-16-19 4 0,20 0-13 16,-20 18 9-16,0-18-2 0,19 0-30 0,-19 0-1 15,17 19-11-15,2-19-11 0,-19 0-27 16,17 17 57-16</inkml:trace>
  <inkml:trace contextRef="#ctx0" brushRef="#br0" timeOffset="23234.63">29978 8392 63 0,'0'0'20'0,"-20"0"4"16,20 0 3-16,0 0-16 0,-19 0 0 0,19 0 24 16,0 0-23-16,0 0 24 0,0 0-25 0,0 0 0 15,-17 0 19-15,17 20-7 16,0-20-18-16,0 0 15 0,0 18-16 0,0-1 8 16,0-17-7-16,-19 39 7 0,19-22-8 0,0 2-2 15,0 54 5-15,-22 1-2 16,22 18-4-16,0-55-1 0,0 74 2 15,0-75-2-15,0 76 0 16,0-58 2-16,0-34 1 16,0-20 4-16,0 17 5 0,0-17-8 0,0-17 5 15,0 17-6-15,0-20 0 0,22-16 8 0,33-20-3 16,-55 38-6-16,56-18 3 16,-40-2 0-16,1 20-4 0,2 0 3 0,3-2-3 15,14 3 2-15,-36 17-1 0,36 0 10 16,-36 0-9-16,20 17 3 0,-20 3-5 15,0 16 5-15,0-18-4 0,-20 38 5 16,20-56-6-16,0 0 1 0,-36 36 1 0,17-16-2 0,-20-2 2 16,39-18-3-16,-19 18-2 0,-14-18-9 0,13 0 5 15,4 0-12-15,-4 0 11 0,1 0-21 16,-17-18-49-16,36 0 14 16,0 18 39-16,0 0-5 0,0 0-89 0,36-20 58 15,-17 20 50-15,-19 0-7 0</inkml:trace>
  <inkml:trace contextRef="#ctx0" brushRef="#br0" timeOffset="23650.47">30750 8300 50 0,'0'0'40'16,"0"0"4"-16,0 0-32 0,0 0 22 15,0 0-25-15,0 0 33 0,0 0-29 16,0 0 21-16,0 0-26 0,0 0 16 15,0 20-17-15,0-20 0 0,-17 17 14 0,17 2-15 16,-36 17 25-16,17 19-8 16,-1-36-19-16,-16 37 13 0,-5-1-6 15,8-19-4-15,13 39 1 0,-16-58-6 16,0 76 3-16,17-74-5 0,-20 55 1 16,23-56-1-16,-4 55-1 0,4-54 1 0,-4 17-7 15,20-16 2-15,-16-2-4 0,16 38-34 0,-20-39-41 16,20 2 56-16,20-1-67 0,-20-18 63 15,36 19-54-15</inkml:trace>
  <inkml:trace contextRef="#ctx0" brushRef="#br0" timeOffset="24005.51">30880 8927 60 0,'0'0'14'0,"0"-18"2"16,0 0 26-16,0-2 6 15,0 20-36-15,0-17 22 0,0 17-23 0,-17-19 19 16,17 19-24-16,0-18 18 16,-19 18-18-16,19 0 8 0,-20 0 1 0,4 18 6 15,-4 1-7-15,-18-2 5 0,2 39-8 16,19-38-7-16,-2 19 5 15,19-18-7-15,-36 17 7 0,16 20-3 0,-2-18 1 16,22-38-5-16,-19 36 3 16,19 1-2-16,0 0 4 0,0-1-2 15,19-16-3-15,39 16 2 0,-2 1-2 16,-4-37-1 0,-30 19-1-16,14-19-7 0,-36 0 1 0,56-19-26 15,-37 0-10-15,-2 1-68 0,19-18 15 16,-36 36 52-16,22 0 10 0,-6-56-64 15</inkml:trace>
  <inkml:trace contextRef="#ctx0" brushRef="#br0" timeOffset="24736.52">30642 7636 97 0,'-20'19'25'0,"20"-19"-16"0,-55 0 17 0,16 0-13 0,3 0-2 0,20-19-7 16,-4 19 0-16,-54 0 3 0,38 0-5 0,16 0-1 0,-35-18 0 16,16 18-1-16,3 0 2 0,-36 0 7 0,36 0-2 15,-5 0 1-15,-28 18 22 0,30 1-20 0,-144 73 38 16,70 1-25-16,41-39-13 15,-39 76 9-15,56-74-10 0,-3-2-2 16,5 20-2-16,17-18 0 0,-19 17 0 16,13 2-4-16,9-1 0 0,33-57-1 0,-36 75 1 15,36-18-2-15,-19 18 1 0,19-36-1 16,0 18 2-16,0-20-3 0,36 94-1 16,0-110 4-16,22 72-2 0,-42-74 0 0,59 57 2 15,-39-74-2-15,-19 16 1 0,77 58-1 0,-39-56 1 0,56 55-2 16,-75-73 2-16,149 72 2 0,-132-71-2 15,80 16 0-15,-81-17 0 0,98 0 3 16,-56-1-3-16,11 0 1 0,-8-18-1 0,49 0 3 16,-54 0-4-16,57 0-2 0,-116-18 2 15,117-38-1-15,-114 56 2 0,77-92 6 16,-77 74-5-16,58-94 4 16,-58 21-1-16,-19 55-3 0,2-38 1 15,14-18 3-15,-13-20 0 0,-20 38-3 0,22-36 2 16,-22 54-2-16,0-110 3 0,0 130-5 15,-42-94 1-15,28 94-2 0,-77-129-5 16,72 127 5-16,-92-128-5 0,-2 38-2 16,77 72 6-16,19 19-2 0,-132-129-12 0,113 129 10 15,-111-73-27-15,-58 72-52 16,92 57 29 0,96 0 41-16,-91 54-56 0,14 20 28 15,78-57 32-15</inkml:trace>
  <inkml:trace contextRef="#ctx0" brushRef="#br0" timeOffset="34567.61">30254 12800 41 0,'0'0'19'0,"0"0"-16"16,0 0 0-16,0 0 1 0,0 0-2 0,0-19 6 0,0 19-6 15,0 0 0-15,0 0 2 0,0 0-2 0,0-18 1 0,0 18-1 0,0 0 4 16,0 0-3-16,0 0 1 0,0 0-2 0,0-19-1 0,0 19 2 16,0 0 0-16,0 0-2 0,0-18 3 0,0 18-1 0,0 0 7 15,0 0-4-15,0-19 10 0,0 19-8 0,0 0-1 0,0 0 7 0,0 0-3 16,0-17-1-16,0 17-2 0,-22 0-5 0,22 0 4 16,0 0-3-16,0 0-1 0,0 0 0 0,0 0-2 15,0 0 1-15,0 0 0 0,0 0 0 0,0 0 2 0,0 0 2 0,0 0-2 16,0 0 1-16,0-19 7 0,0 19-5 0,0 0 9 0,0 0-9 15,0 0 7-15,0 0-1 0,0 0-5 0,0 0 3 0,0 0-4 16,-16 0 4-16,16 0-1 0,0 0-1 0,0 0-5 16,-20 0 2-16,20 19-1 0,0-19-3 0,0 0 2 0,-16 0-1 15,16 0-2-15,0 17 3 0,0 2 0 0,0-19-2 16,0 18 0-16,-20 1 1 0,20-1-2 0,0 1-1 0,0-2-2 16,0 3 1-16,0-20 2 0,0 36 3 0,0-16-1 15,0-2-3-15,0 0 5 0,0-18 0 0,0 18-5 0,0 1 7 0,0-19-9 16,0 17 5-16,20-17-4 0,-20 20 6 0,0-20-4 15,0 0 2-15,0 0-5 0,16 0-1 0,-16 0 3 0,0 0 3 16,20-20-2-16,-20 3 1 0,0 17-1 0,0-19-1 16,0 19-1-16,0 0 1 0,16-18 2 0,-16 0 2 0,0 18-1 0,0-18-3 15,0-2-1-15,22 20 5 0,-22-16 1 0,0 16-1 16,0 0-1-16,0 0 9 0,0 0-6 16,0 0 4-16,0 16-2 0,0 4-6 0,0-2 3 15,0 37 15-15,0-38-6 0,0 22-9 16,0-39-4-16,17 17 1 0,2 39 0 15,1-38-2-15,-4 1 0 0,4 0-2 0,-4-1 2 16,-16-18 1-16,20 18-4 0,-4-18-6 0,1 18-20 16,-17 0-18-16,22-18 17 0,-3 20-50 0,1-20-24 0,-4 18-56 15,-16-18 129-15,20 0-45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19:05:02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22228 10200 57 0,'0'0'46'0,"0"0"-13"0,0 0 3 0,0 0-1 0,0 0-20 0,0 0 12 15,0 0-15-15,0 0 0 0,0 0-2 0,0 0 9 0,0 0-3 16,0 0-1-16,0 0-9 0,0 0 1 0,0 0 0 0,0 0 9 0,0 0-8 15,0 0 0-15,0 0 8 0,0 0 0 0,0 0 0 0,0 0 1 16,0 0-3-16,0 0-1 0,0 0-7 16,0 0-1-16,0 0 0 0,0 0-1 0,0 0 10 0,0 0-10 0,-17 18 3 15,17-18-4-15,0 19 3 0,0-1-4 0,0 1 1 16,0-1-1-16,0-18 1 0,0 36 0 0,0 2 1 0,0-38-2 16,0 37-1-16,0-37 2 0,0 55-1 0,0 1-1 0,0-39 0 15,0 39 2-15,0-37-2 0,0 17-2 0,0 1-1 0,0 20 4 16,0-40-1-16,0 2 0 0,0 17-1 0,0-17 0 0,0 17 1 0,0 20 0 15,0-20 0-15,0-36-1 0,0 56 0 16,0-56-2-16,0 18 2 0,0-18 1 0,17 19 0 0,-17-19 0 16,0 0-1-16,36-19 2 0,-36 1-1 0,22 0 0 15,-6-2 0-15,-16 2 0 0,20 1 1 0,-1-2-1 16,-2 1 0-16,-17 18-1 0,36-19 1 0,-17 0 0 0,-2 19 0 16,21-18 2-16,-38 18-3 0,20 0 3 0,16 0-1 0,-36 0 3 15,19 0-3-15,-2 18 1 0,-17 1 2 0,19 0-2 0,-19-19-1 16,19 18 1-16,-19 18 2 0,14-36-1 0,-14 74 3 0,0-74-6 15,0 38 3-15,-14-20-3 0,14 18 1 0,-19-16 1 0,0-2-1 16,2 18-2-16,-2-17 3 0,2-1-3 0,-2-18 0 16,-23 19 1-16,9-1-3 0,14-18-1 0,-17 0-10 15,19 0-8-15,-22 0-5 0,23-18-5 0,16 18 15 0,-22-19-2 16,5 1-17-16,17 18 18 0,-19 0 0 0,19-19-1 0,-17 1-16 0,17 18 17 16,0-18-20-16,0 18 17 0,0-18-28 0,0-2 21 0,0 20-3 15,0 0-1-15,0-18-50 0,0 0 64 0,17 18-2 0,-17 0 10 16,0-18-48-16</inkml:trace>
  <inkml:trace contextRef="#ctx0" brushRef="#br0" timeOffset="894.66">22377 9702 67 0,'0'0'0'0,"-19"0"26"15,19-19-18-15,0 19 14 0,-17 0 3 0,17 0 0 0,-19 0-12 16,19 0 12-16,-20-18-13 0,20 18-2 0,-16 0 9 16,16 0-9-16,-22 0-1 0,5 0 9 0,-2 0 1 0,19 0-11 0,-17 0 0 15,-2 0 6-15,2 0 0 0,-2 0-3 0,19 18-6 16,-20 1 7-16,-19-19 2 0,39 18-8 0,-19-18-1 0,3 19 3 15,-20-2-2-15,36 3-5 0,-36 16 5 0,16-36-3 16,4 38 0-16,-4-38-1 0,-2 36 2 0,6-17-4 0,-1 18-2 0,-2-18 2 16,2-2 1-16,17 1 1 0,-19 38-3 0,-17-19 2 0,16 18 3 15,-2 1 0-15,-11-19-3 0,14 54 2 0,-1-53-2 0,4 36 0 16,-4-38 0-16,4 2 0 0,16 35 2 0,-20-37 0 0,20 38 0 16,0-18 1-16,-19 18-1 0,19-19-1 0,0-18-2 15,19 73 2-15,1-72-1 0,-20 16 0 0,16-16 0 16,4 35 2-16,-4-36-1 0,-16 1 1 0,39 53 0 0,-39-72-2 15,33 17-1-15,-33-16 0 0,78 54 0 0,-42-38 1 16,16 19 2-16,-52-55-3 0,42 19 1 0,-6-2 3 16,0 2-1-16,0-19-1 0,-20 20-1 0,42-20 2 0,-19 17-1 15,14 2-2-15,-34-19 0 0,20 0-1 0,-3 0 1 0,-17 0 2 16,53 0 0-16,-55 0-2 0,-1 0-1 0,6 0 2 0,-2-19-1 16,35 2 1-16,-38-3-1 0,2 20 2 0,14-36 1 0,9-1-1 0,-23 0-1 15,17-19 0-15,-17 38 1 0,-2-18-1 0,19-39 3 0,-36 38-4 16,58-92 3-16,-58 56-1 0,17 35-1 15,-17-72 0-15,19 37 2 0,-19-2-1 0,0 1 0 16,0-18-1-16,-19 1-1 0,2 16 2 0,-2 2 1 16,-3-1-2-16,-12-36 2 0,-2 73-3 15,17 0 0-15,0-1 1 0,-39-35-1 0,5 18 2 0,-2-18-1 16,19 17 1-16,-22 1-1 0,41 55-1 0,17-38 3 16,-36 38-1-16,17-17 5 0,2 17-10 0,17 0 2 0,-19-19-5 15,-1 19 3-15,4 0-10 0,16 0 3 0,-22 0-35 0,22 0 22 16,-17 0-39-16,17 0 23 0,0 0-9 0,0 0-7 0,0 19-63 0,0-19 31 15,0 17 27-15</inkml:trace>
  <inkml:trace contextRef="#ctx0" brushRef="#br0" timeOffset="1508.52">22136 7600 57 0,'0'0'11'0,"0"0"-6"0,0 0 8 0,0 0-6 0,0 0 13 15,0 0-8-15,0 0 14 0,0 0 1 0,0 0-13 0,0 0 0 16,0 0 1-16,0 0-1 0,0 0 11 0,0 0-14 0,0 0 11 0,-16 18-3 16,16 0-1-16,0-18-11 0,0 19 6 0,-23 0-10 15,23-2 5-15,0 19-1 0,0-36-4 0,0 20 0 0,0-1 0 16,0-1 4-16,0 0-4 0,0 1 2 0,0 0-3 0,0-19 0 0,0 36 5 16,0-18-5-16,0 38 4 0,0-56-6 15,0 37 0-15,0 0-1 0,0-19 2 0,0 38 1 0,0-38 0 0,0 19 2 16,23 36 3-16,-23-35-6 0,0-2 0 0,0 38 3 0,0-18-2 15,0 17 1-15,16 1-1 0,-16-38-1 0,0 39-1 0,0-38 2 16,0 36 0-16,0-17 0 0,20 35 0 16,-20-35 0-16,0-20 0 0,0-16-2 0,0-2 1 15,0 0-2-15,0 0 2 0,0-18-1 0,0 20 2 0,0-20-3 0,0 17 0 0,0 2 3 16,-20-19-4-16,20 18-7 0,0-18 0 16,0 0-28-16,0 0 19 0,0 0-26 0,-16-18-12 15,16-1-10-15,0 2 2 0,0-3 15 0,-23 2 33 16,23-18-4-16,0 16-45 0</inkml:trace>
  <inkml:trace contextRef="#ctx0" brushRef="#br0" timeOffset="1958.32">21824 8080 47 0,'0'0'28'15,"0"0"-21"-15,0-20 21 0,0 20-16 0,-20-36 13 0,20 36-11 16,0-19 0-16,-16-18 19 0,16 19 0 0,0 18-17 0,0-18 0 16,-20-20 14-16,20 38-1 0,-22-37 10 15,22 20-27-15,0-2-2 0,0 0 9 0,0 1-4 0,0 18-7 16,0-37 8-16,0 17-8 0,0 20-2 0,0 0 0 0,0-36 3 0,0 19 2 15,0 17-8-15,0-19 0 0,0 0 5 0,22 1 0 16,-22 0-5-16,0-1 1 0,20 19 4 0,-20-36-3 0,16 17 0 0,-16 19 1 16,20-20-3-16,-20 3 0 0,0-2 2 15,19 19-3-15,-19 0 0 0,0-18 2 0,17 18-2 16,-17 0 2-16,36 0 0 16,-36 18-2-16,16 1 0 0,42 37 1 15,-58-56-3-15,0 16 1 0,20 4-1 0,-1-1 3 0,-19-1-2 16,36 19 1-16,-3-1 0 0,-33-16-1 0,42 16 3 0,-42 1-3 15,36 19 3-15,-17-39-3 0,-2 2 1 0,2 19-2 0,-2-2 1 16,-17-18-2-16,19 1 0 0,-2-1-1 0,-17 19 1 0,22-19-5 16,-6 2-7-16,-16-2 4 0,0-18-3 0,20 0-2 15,-20 18-49-15,0-18 36 0,19 18-88 0,-19-18 59 0,0 0-6 16,0 0-83-16,-19 0 69 0</inkml:trace>
  <inkml:trace contextRef="#ctx0" brushRef="#br0" timeOffset="3092.61">21896 6641 39 0,'0'0'43'0,"0"0"-36"0,0 0-2 0,0 0 11 15,-17 0 1-15,17 0-10 0,0 0-4 16,-19 0 5-16,19 0 1 0,0 0-6 16,0 0-1-16,0 0 6 0,0 0-4 0,-17 0 11 15,17 0-10-15,0-21 5 0,0 21 5 0,0 0-6 16,0 0 18-16,0 0-17 0,0-16 16 0,0 16-19 16,-19 0 1-16,19 0 5 0,0 0-5 0,0 0-1 0,0-20 8 15,0 20 0-15,-20 0-3 0,20 0-2 0,0 0 1 16,-16 0-3-16,16 0 3 0,0 0-8 15,0 0 1-15,-20 0 6 0,20 0-7 0,-22 0 4 0,22 0-3 16,0 0 3-16,-33 0 5 0,33 20-9 0,-19-20 8 16,-1 0-5-16,4 16 1 0,-4-16-4 15,4 21 0-15,16-21-3 0,-20 18 2 0,1-18 2 16,19 18-3-16,-22-18 0 0,22 18 1 0,-17 1-1 16,17-19-1-16,-16 0 1 0,16 19 1 0,0-2-1 0,-20 40 3 15,20-39-4-15,0 17 1 0,0-35 1 16,0 75 0-16,0-56-2 0,0 0 1 15,0-2 1-15,20 2-2 0,-20 0 0 0,0 17 0 16,16-17 1-16,-16-19 0 0,17 18 1 0,24 20 1 16,-41-21-2-16,36 2 3 0,-16 0-2 0,-4 0 0 15,23-2-1-15,-39 2 0 0,33-1 1 16,-33 0 1-16,42 2 7 0,-42-20-8 16,16 18 2-16,4-18 0 0,-20 0-3 0,19 17 2 15,-2-17-1-15,-17 0 3 0,19 0-5 0,-19 20 0 0,17-20 6 16,-17 0-4-16,16 19-1 0,-16-19 3 15,22 0-3-15,-2 0-1 0,-20 0 1 16,0 0 0-16,0 0 0 0,16 0-1 0,-16 0-1 0,0 0-1 16,0 0-4-16,-16-19-42 0,16 19-19 15,0 0 38-15,0-20-82 0,-20 20 66 0,20 0-3 16,0 0-46-16,0-17 59 0,0 17 11 0,0 0 7 0</inkml:trace>
  <inkml:trace contextRef="#ctx0" brushRef="#br0" timeOffset="3776.85">21934 6402 83 0,'0'0'0'0,"0"0"15"0,-22 0 24 0,22 0-9 0,-16-20 15 16,16 20-33-16,-36-19 31 0,19 2-23 15,17 17-10-15,-39-19 16 0,23 19-17 0,-4 0 0 16,-21-19 15-16,27-1-15 0,-5 20 0 0,-1-16 10 0,-16-3-10 16,36 19 0-16,-36-17 7 0,17-3 1 0,-20 20-10 0,3-18 15 15,20 18-16-15,-20-19 11 0,36 19-13 0,-20 0 0 16,-16 19 7-16,14-19-8 0,-14 18 5 15,36-18-6-15,-16 20 0 0,-4-3 0 0,4 2-2 0,-4-19 1 0,1 16-1 0,2 4 3 16,17 18-2-16,-22-38 0 0,22 17-2 0,-19 22-1 0,2 13 0 16,-19-13 2-16,0 52 4 0,36-34-2 0,-19 16-3 15,19 1 0-15,0 92-1 16,19-130 1-16,17 75 1 0,17-18 0 0,5 18-2 16,-19-76 0-16,-3 21 3 0,0-18-1 0,2-2 2 0,18 0 0 15,-40-16-2-15,20-1 1 0,39-3 0 16,-36 4 0-16,-23-20 0 0,59 19 7 0,-42-19-7 0,9 0 6 15,13-19-1-15,-19-17-2 0,19-3-2 0,-35 3-1 16,35-38 2-16,-19 1 0 0,-3-20 0 0,-14 38-3 0,4-1 1 16,-7-73 3-16,4 93-2 0,-20-20-1 0,19-54 0 15,-2 55 0-15,-17-37 1 0,-17 71-3 0,-22-70 2 16,23 74-1-16,-42-41 0 0,22 6-1 16,-36-4-9-16,52 37 6 0,-35-36-3 15,36 36 3-15,2 19-1 0,-38-37-22 0,35 37 14 0,-2 20-64 16,3-20 54-16,5 36-30 0,-5 19-15 0,-37 36-55 15,56-34 81-15,-16-3 8 0,-23 58-73 0</inkml:trace>
  <inkml:trace contextRef="#ctx0" brushRef="#br0" timeOffset="10629.77">25603 10753 49 0,'-16'0'29'0,"16"0"-23"0,0 0 1 0,0 0 11 0,0 0-9 0,0 0 1 16,-20 0 13-16,20 0-12 0,0 0 2 0,0 0 0 0,0 0 0 0,0-17 12 16,-16 17-2-16,16 0 4 0,0 0-19 15,0 0 0-15,0 0-1 0,-20 0 8 0,20 0 1 0,-19 0-1 0,19 0-3 16,-17 17-6-16,17-17-1 0,0 0 0 0,-19 0 4 0,19 0-6 16,-22 19 8-16,22-19-3 0,-17 17-4 0,1-17 4 15,16 19-6-15,0-19 0 0,-20 19 3 0,20-19-3 0,-16 18 2 16,-4 0-2-16,20 1 1 0,-19 0 0 0,2 18-1 15,17-37-1-15,0 17-1 0,-19 1 0 0,-3 2 0 16,22-2 1-16,0 0-1 0,0 1 0 0,0 0 1 0,-20-1 0 0,20 0-1 16,0 0 1-16,20 2 1 0,-20-2-2 0,22 0-1 15,-3 0 1-15,-19 1 1 0,17-1 0 0,-17 1 2 0,19-1-2 16,1 0 1-16,-20 2-1 0,16-2 1 0,4-18-1 0,-20 0-1 0,16 18 3 16,1 0 2-16,5-18-1 0,-22 0-2 15,19 0 4-15,-2 0-1 0,-17 0-2 0,19-18 3 0,-19 0-4 16,20 0 2-16,-4-2-3 0,-16-16 1 0,20 17 2 0,-20-18-2 15,16 19 0-15,-16-18-2 0,17 16 1 0,-17-16 2 16,0 18-1-16,0-38-1 0,0 56 0 0,0-38-2 0,0-34 2 16,0 53 0-16,0 19 0 0,0-19-2 0,0-17 3 15,0 36 0-15,0 0-2 0,0-19-2 0,0 19 3 0,0-19 0 16,0 19 0-16,0 0-1 0,0 0 1 0,0 0 1 0,0-17-2 0,0 17-1 16,0 0 3-16,0 0-2 0,0 0 0 0,0-19-1 15,0 19 4-15,0 0-3 0,0-17 1 0,0 17-1 0,0-20 1 0,0 20-2 16,0 0 2-16,0-19 2 0,0 1-2 0,0 18-1 0,0-18 1 15,0-1-2-15,0 0 2 0,0 2-1 0,0 17 1 0,0-39 2 16,0 39-1-16,0-36-2 0,0 19 1 0,0-21 0 16,0 2-1-16,0 36 0 0,0-37 0 0,0 0 1 0,0-1 2 15,0 2-1-15,0-1-4 0,0 19 2 0,0-1 2 16,0-17-1-16,0 36 0 0,0-20-1 0,0 2 0 0,0 0-1 0,0 18 2 16,0-18-1-16,0 18 0 0,0 0 0 0,0 0 1 0,0 0 0 15,0 0 0-15,0 0 0 0,0 0-1 0,0 0 1 16,0 0-1-16,0 0 2 0,0 0 0 0,0 0-2 15,0 0 1-15,0 18 0 0,0-18 2 16,0 0-4-16,0 0 0 0,0 0 1 0,0 0 0 0,0 18 1 16,0-18-1-16,0 0 0 0,-17 0 0 15,17 18 2-15,0-18 0 0,0 0-2 0,0 0 1 0,0 20-1 16,0-20-1-16,0 0 1 0,0 18 1 0,0 0-1 0,0-18 0 16,0 0 2-16,0 19-2 0,0 18 0 0,0-19 0 15,0 0 2-15,0 0-2 0,0 20-1 0,0-1 1 16,0-37 0-16,0 73 2 0,0-53-2 0,17-2 0 0,-17 35 0 15,0-33 1-15,0 35 1 0,0 19-2 0,19-18 1 0,-19-20-1 16,22-17 1-16,-5 55 0 0,2-20 0 0,1-16-1 16,-4-20 0-16,-16 19-1 0,20-18 2 0,-4 17 0 0,-16-18 0 15,20-18 0-15,-20 20-1 0,16-20 0 0,-16 18 1 0,22 0 1 0,-5-18 0 16,-17 0-3-16,0 0 2 0,19 18-1 0,1-18-1 0,-20 0 1 16,36-18-13-16,-36 18 3 0,16-18-18 0,-16 18 7 15,0-18-5-15,20-2-45 0,-20 20 27 0,0 0-8 0,0-36-69 0,0 36 62 16,16-18 13-16,-16-1-10 0,0 0 13 0</inkml:trace>
  <inkml:trace contextRef="#ctx0" brushRef="#br0" timeOffset="11483.38">25495 9463 66 0,'0'0'9'0,"0"0"-1"0,0 0 9 0,-19 0 5 0,19 0 1 0,-22 0-1 16,22 0-13-16,0 0 8 0,-17 0-9 0,17 0 7 15,-16 17 0-15,16-17-8 0,-20 0 7 0,4 0-8 0,16 19 8 16,-20-19-6-16,1 0 6 0,2 0-2 0,-2 18 0 0,-3 1 0 16,-11-1-1-16,13-18 0 0,1 36-4 15,2-16-2-15,-2-20-3 0,2 19 3 0,17-2-2 0,-19 2-2 16,-1-1 2-16,20 1-1 0,-22-1 0 0,6 1-2 0,-1 18-5 15,-2-1 4-15,2-17 2 0,-2 18-1 0,-17 0 1 16,16 0-1-16,4-1-1 0,-6 2 2 0,5 35 0 16,-2-54 0-16,19-1-1 0,-36 38 2 0,19-20-2 15,-2 20 1-15,-1-20-1 0,-18 38 2 0,2 38 5 16,36-77-6-16,-36 57 3 0,19-73-3 16,-2 55 1-16,19-37-1 0,-20 18-1 0,20 0 0 15,0 1 0-15,0-2 1 0,0 2-1 0,0-37 1 16,0 0-1-16,0 35 0 0,20 2 0 0,-20-1 3 0,19-18-1 15,-2 1-2-15,-17-2 2 0,36 19-2 0,-20-18 3 16,26 1 1-16,-26-20-2 0,59 55 5 0,-39-54-5 16,19 18 2-16,-35 0-1 0,35-20 0 0,-19 2-2 0,-19 1-2 15,41 16 4-15,-22 1 0 0,0-37-2 0,16 18-1 16,-10 1 0-16,-23-19 0 0,89 36 6 0,-91-16-6 0,24-20 1 16,15 0 0-16,-4 17 0 0,-35-17 0 0,41 19-2 0,-3-19 2 15,-35 0 0-15,32 0 0 0,-30 0-1 0,14 0 1 0,0 0 0 16,0 0 1-16,-16-19 0 0,13 19 1 0,-11-37-2 15,-3 37 1-15,17-19-1 0,20-35 0 0,-37 35 0 0,-19 1-1 0,33-18 3 16,9-3-1-16,-42 22 0 0,36-39 1 0,-36 19-2 0,19 0 0 0,-2-17 1 16,2-21 0-16,-19 38 0 0,17-55 1 0,-17 55-2 0,16 0-1 15,6-55 2-15,-22 56-1 0,0-38 0 0,20 36-1 0,-20-16 4 16,0-20 0-16,0 55-2 0,0-53 0 0,0 52-1 0,0-17 1 16,0 19 0-16,0-37-2 0,0-20 2 0,-20 20 2 0,20 37-3 15,-22-19 1-15,22 0 0 0,-16-19 1 0,-20 2-1 0,19 17-2 16,-2 0 1-16,-1-19 1 0,-38 1 0 0,39 18-1 0,5 19-1 15,-5-20 2-15,-17-16-2 0,16 17 0 0,4 18 0 0,-23-55 6 16,0 38-1-16,-13-1-3 0,32 0-1 0,-52-19-1 16,50 56 0-16,6-17 1 0,-4-2-3 15,-16-1-2-15,20 20-1 0,-4-17 1 0,20 17-10 16,-19 0 6-16,2-19-11 0,-5 1-11 0,3 18 10 0,19 0-33 16,-17 0 17-16,1 0-55 0,16 0 36 0,-20-19-46 15,20 19 66-15,0 0-42 0</inkml:trace>
  <inkml:trace contextRef="#ctx0" brushRef="#br0" timeOffset="12577.27">25255 6604 57 0,'0'16'29'0,"0"-16"-8"0,0 0-7 0,0 0 13 16,-20 21-2-16,20-21-1 0,0 0-12 0,0 0 12 15,0 0-12-15,0 18 22 0,0-18-14 0,0 0-13 16,0 0 7-16,0 18-8 0,0-18 8 0,0 0-8 0,20 0 6 16,-20 18-5-16,0-18 5 0,13 0-1 0,-13 19 0 15,0-19-7-15,0 0 0 0,20 19 5 0,-20-19-4 0,0 17-4 16,22-17 3-16,-3 0-3 0,-19 19 1 0,17-19 0 0,2 0 1 0,-19 0 0 16,20 19-1-16,-20-19 2 0,16 0-1 15,4 0 1-15,-20 0 1 0,16 0 0 0,-16 0-2 16,17-19 0-16,-17 19-1 0,22-19 0 0,-22 19 1 15,19-17-2-15,-19-2 0 0,0 19-1 0,0-19 2 0,0 1-3 16,0 0 1-16,0 18 0 0,0-18 1 0,0-3 2 16,0 5-1-16,0 16-1 0,0-20 0 0,0 4 0 0,0 16 1 15,0-20 0-15,0 20-2 0,0-19 2 0,-19 19 3 16,19-17-3-16,-22 17 1 0,5 0 1 0,1 0-2 0,-4-19 1 16,20 19-2-16,-16 0 1 0,-4-18 1 0,1 18-3 0,2 0 3 15,17 0-3-15,-19 0 0 0,-3 0 1 0,22 0-2 16,0 0 2-16,-33 0 0 0,13 0 2 0,20 0-2 0,0 0 0 15,-19 18-2-15,2-18 1 0,17 19 0 0,-19-2 1 0,2 2 0 16,17 1 0-16,-19-4 1 0,-1 4 1 0,20-4-3 16,0-16 0-16,-22 21 0 0,22 15 1 0,-16-18-1 15,16 1 0-15,0 0 1 0,0-19 0 0,0 36 2 0,0-17-1 16,0-19-1-16,0 19-1 0,0-1 2 0,0 17 2 0,0-35-3 16,0 38 0-16,0-38 0 0,16 0-1 0,6 37 3 0,-22-37 0 15,20 19-2-15,-1 0 1 0,-2-2-1 0,2-17 1 0,-2 19 0 16,2 0 1-16,14 0-2 0,-33-19-1 0,42 0 0 0,-42 17-1 15,19-17 3-15,-2 0-3 0,-17 0 0 0,39 19-3 16,-39-19 1-16,16 0-6 0,4 0-6 0,-20 0 6 0,16 0-26 16,1 0 3-16,5 0 13 0,-22 0-3 0,19 0-29 15,-19 0 19-15,17 0-49 0,2 0-19 0,-19 0 56 0,0-19 13 16,0 19-33-16</inkml:trace>
  <inkml:trace contextRef="#ctx0" brushRef="#br0" timeOffset="13509.73">25620 5866 64 0,'0'0'12'0,"0"0"-2"0,-17 0 4 0,17 0-5 0,0 0 0 16,-36 0 18-16,36 0-19 0,-16 0 10 0,16 0-10 15,-20 0 1-15,20 0 8 0,-19 0-9 0,2 0 9 0,17 0-9 16,-19 0 7-16,-20 0-1 0,23-19 1 0,16 19-9 0,-20 0 0 0,4 0 4 15,16 0-4-15,-39 0 8 0,39 0-7 0,-17 0 0 0,-2 19 6 16,-3-19-7-16,2 0 1 0,20 0-1 0,-33 17 8 0,33-17-9 0,-19 21-1 16,2-21 0-16,-2 17 3 0,2 2-3 0,-22-1 1 0,17 0-1 15,6-18-3-15,-20 20 4 0,36-3-3 0,-17-17 0 0,-2 19 0 16,2-2 0-16,17-17-1 0,-39 21 0 0,39-4 0 0,-38 2 1 0,38-1-1 16,-17-18 0-16,-2 38 0 0,2-21 1 0,-2 2-1 0,2-1 2 0,-2 19-1 15,-1-2 1-15,4-15-2 0,16-1 1 0,-22 0-2 0,2 17 1 16,4-16-1-16,16 16 2 0,-17 1 1 0,-2-19-2 0,2 18 1 0,17-17 0 15,-19 1 0-15,19-4-1 0,-20 20-1 0,4 21 0 0,-4-39 0 16,20 20 2-16,-22-2-2 0,6 2-1 0,16-20 1 16,0 0 1-16,0-1 0 0,-17 21 1 0,17-1-1 0,0-18-2 0,0 17 2 15,0-17 0-15,17 19 1 0,-17-2-2 0,16 20 1 16,6-39-1-16,-2 2 0 0,-20 0 0 0,16 0 0 0,4-2 1 0,-1 20 0 16,34 19-1-16,-37-39 0 0,42 22 0 0,-19-22 1 0,-22 2 1 15,38 18-1-15,-38-19 0 0,41 1 5 0,33 18-2 16,-74-18-2-16,41-3-2 0,-39-16 2 0,17 20-1 0,20-20 1 15,-43 0 0-15,29 19-1 0,-6-19 0 0,3 0 0 0,-3 0 1 16,-3 0-1-16,8 0 2 0,-24-19-2 0,2 19-1 0,1 0 2 16,-4-20-1-16,37 4 3 0,-12-3-2 0,-5-18 0 0,-16 18-1 15,32-17 3-15,-16-19 0 0,3 16-1 0,-20-16-3 16,1 37 2-16,-4-19-2 0,4 1 3 0,-4-2-3 0,4 1 2 0,-4-18 0 16,1 19 0-16,5-2-2 0,-22 2 2 15,19-1 1-15,-19 1-1 0,0 15-1 0,20 4 0 0,-20-1-1 16,0-38 0-16,0 1 4 0,0 36-3 15,0-17-3-15,-20-19 0 0,1 19 3 0,19-20 0 16,-22 19 0-16,5 0-1 0,1 17 0 0,16 4 0 0,-36-23 0 16,36 22 1-16,-20-21 0 0,4 18-1 0,-4-15 0 0,1 18 0 0,19-3 1 15,-17 20 0-15,-5-18-1 0,6 18-1 0,-20-19-3 16,36 2 1-16,-36 17-4 0,16 0-1 0,1 0 2 16,19 0-2-16,-39-20-11 0,39 20 7 0,-19 0-1 0,2 0-4 0,17 0-2 0,-16 0-4 15,-4 0-35-15,20 0-23 0,-16 0 34 0,-4 0-46 0,20 0 30 16,-19 20-19-16</inkml:trace>
  <inkml:trace contextRef="#ctx0" brushRef="#br0" timeOffset="14430.62">25476 7674 34 0,'-22'0'19'0,"22"0"-13"16,0 0-4-16,0 0 2 0,0-19 2 0,0 19-3 16,0 0 6-16,0 0-4 0,0 0 7 0,0 0-4 0,-17-19 18 15,17 19-4-15,0 0 6 0,-16 0 1 0,16 0-14 16,0-18 13-16,0 18-15 0,0 0 12 0,-20-18-3 16,20 18-4-16,0 0-9 0,0 0 8 0,0 0-8 0,-16-19 8 15,16 19-9-15,0 0-1 0,0 0 8 0,0 0 1 0,0-20 2 16,0 20-7-16,0 0-7 0,0 0 5 0,0 0-5 15,0 0 3-15,0 0-4 0,0 0 3 0,0 0-2 0,-20 0 2 16,20 0-4-16,0 0-1 0,0 0 2 0,0 0-1 0,0 0 2 16,0 0-3-16,0 0 1 0,0 0-1 0,0 0 1 0,0 0 1 0,0 0 1 15,0 20-4-15,-19-1 4 0,19-19-2 0,0 18 1 0,0 19 1 16,0-18-4-16,0-2 1 0,0 3 2 16,0-4-2-16,0-16 1 0,0 39 0 0,0-3-1 0,0-17-1 0,0 36 1 15,0-37 0-15,0 20 1 0,0-2-2 0,19 1 2 0,-19 18-2 16,0-35-2-16,0 34 9 0,20-35-3 0,-20 36 2 0,0-37-6 15,0 20 1-15,16-2 0 0,-16 1-2 0,0-18 1 0,0 17-1 16,0 2 3-16,0-21-2 0,20 22 0 0,-20 34-1 0,0-55 2 16,0 0 0-16,0 39 0 0,16-40-2 0,-16 2 2 0,0 36-1 15,0-19 1-15,17-17-2 0,-17 18 1 0,0-18 1 0,0 18-4 16,0 17 3-16,22-17 2 0,-22-18-3 0,0 37 2 0,0-38-2 16,0 0 1-16,0 20-1 0,19-2 3 0,-19-18-1 0,0 1-2 0,0-19 0 15,0 37 1-15,0-37 0 0,0 56 3 0,0-56-2 0,0 36-1 16,0-18 0-16,0 1 0 0,0-19 1 0,0 19 0 0,0-19 0 15,0 18-2-15,0-1 1 0,0-17 1 0,0 19-2 16,0-19 1-16,0 0 0 0,0 20-1 0,0-20 1 0,0 17 1 0,0-17-1 16,0 0 0-16,0 19 2 0,0-1-1 0,0-18-1 15,0 19 0-15,0-19-1 0,0 0 0 0,0 18 1 0,0 1 3 16,0-19-2-16,0 17-1 0,0-17-1 0,0 20 2 0,0-20-1 16,0 0 1-16,0 19-2 0,0-19 1 0,0 0-2 0,0 0 2 15,0 0 0-15,0 17 0 0,0-17 1 0,0 0-2 0,0 0 0 16,0 0 1-16,0 0-1 0,0 0 0 0,0 0-2 0,0 0 0 0,0 0-9 15,0 0-8-15,0-17-10 0,0 17 11 0,0 0-5 16,0-39-36-16,-19 22-18 0,19-2 33 0,0 1-57 0,0-19 53 16,0 18-17-16,0-54-5 0</inkml:trace>
  <inkml:trace contextRef="#ctx0" brushRef="#br0" timeOffset="14984.33">24867 8060 51 0,'0'0'14'0,"0"0"-6"0,0 0 1 0,0 0 13 16,-19 0 7-16,19 0-12 0,0 0 17 0,-17 0-18 0,17 0-1 16,0 0 15-16,-19 0 0 0,19 0-4 0,0 0-4 0,0 0-1 15,0 0-1-15,0 0-9 0,0 0 9 16,0 0-1-16,0 0-1 0,19 0 0 0,-19 0-8 0,36 0 8 16,-36 0-11-16,36 0 6 0,-19 0-7 0,-17 0-1 0,22 0 0 15,14-18 8-15,-17 0-1 0,-2 18-8 0,2-37 3 0,-2 18-1 16,19 19-3-16,-36-18 1 0,16-18 0 0,26-2-1 0,-23 2 2 15,-2 36-2-15,-17-38-2 0,19 20 0 0,-2 18-1 0,2-37 2 0,1 1 0 16,-20 36 1-16,33-37 0 0,-33 18-1 0,22 19-2 0,-3-19 0 16,-2-17 2-16,-17 36-1 0,19-19 1 0,1-1-1 0,-4 20 1 15,-16 0-2-15,0 0 0 0,20-16 1 0,-4 16 1 16,-16 0-1-16,17 0-1 0,-17 0 0 0,22 16 0 0,-3 4 4 0,-2-20-2 16,2 19-1-16,-19-1-1 0,0-18 0 0,20 18 0 15,-4 1 0-15,4 0 1 0,-4-19-1 0,1 37 1 0,2-1-2 16,3-17 2-16,-5-1-1 0,2 19-1 15,-19-37 1-15,20 36 2 0,-20-36-1 0,16 19-1 0,-16-1-1 0,20 2 1 16,-4-2-1-16,4 18 1 0,-4-17 1 0,-16-19-2 16,22 18-2-16,-22 1-1 0,0-1-5 0,17 0-14 15,2 2 2-15,-19-20-3 0,0 18 12 0,20-18-1 16,-20 0-14-16,16 18-8 0,-16-18 13 0,0 18-2 0,20-18-35 0,-20 19-17 16,0-1 35-16,16-18-1 0,-16 0 2 0,20 19-20 0,-20-1-18 15</inkml:trace>
  <inkml:trace contextRef="#ctx0" brushRef="#br0" timeOffset="20060.62">22062 14422 29 0,'0'0'0'0,"0"0"28"0,16 0-10 16,-16 0 6-16,19 0 16 15,-19 0 3 1,23 0 19-16,-23 0-29 16,0 0-8-16,0 0 19 0,0-16-12 15,0-4-1-15,0 20-10 16,0 0-15-16,-23-18 10 15,-12 18-1-15,18-19-9 16,-19 19 3-16,36 0-8 16,-39 37 0-16,23-17 3 15,16-4-4-15,-20 40-1 0,20-56 0 0,0 57 0 16,0-57-1-16,20 73-3 0,16-37 5 16,0-18 2-1,-36-18-1-15,52 0 1 0,-10-36 13 16,-26-18-9-1,4 34-6-15,-1-36 3 0,-2 2-4 16,-17 34 0-16,0 4 3 0,0-4 0 0,0-17-3 16,0 37 2-16,0-19 4 0,0 19 1 15,0 19-4-15,0 18 6 16,0-1 0-16,0-16-6 0,0 53 7 16,0-53-12-16,0 33 3 0,19 21 4 15,-19-54-4-15,36 36 4 16,19-3-2-16,-16-16-2 15,-3-18 0-15,0 1-3 0,-19-3-3 16,21-17-31-16,-18 0 16 0,35 0-128 0,0-37-113 16</inkml:trace>
  <inkml:trace contextRef="#ctx0" brushRef="#br0" timeOffset="21076.66">22156 13833 40 0,'0'0'31'15,"0"-19"-5"-15,0 2 23 16,0-22 27-1,-20-16 3 1,4 37-45 0,-7 0-4-16,4-20 3 15,-69-16 2 1,-59 37-15 15,72 34-13-31,1 37-6 0,-220 447 7 31,220-153-14 1,110-35-5-17,185 75 12 17,332-92 14-1,-553-296-15 31,645-793 37-62,-645 793-37 63,-440-1200 23-63,440 1200-23 62,-315 55-528-62</inkml:trace>
  <inkml:trace contextRef="#ctx0" brushRef="#br0" timeOffset="21694.16">22062 11804 52 0,'0'0'10'0,"0"0"-5"0,0-18 17 0,0 18-14 16,0 0-2-16,0 0 8 0,0 0 2 0,0 0 1 0,0 0 1 15,0 0-9-15,0 0 11 0,0 0 4 0,0 0 1 16,0 0-12-16,0 0 1 0,0 0 12 0,-17 0-3 16,17 0-12-16,0 0-2 0,0 0 8 0,0 0-10 0,0 0 8 0,-19 0-8 15,19 0-1-15,0 0 4 0,0 0 2 0,0 0-3 0,0 0-4 16,0 0 2-16,-17 0 0 0,17 18-6 0,0-18 2 15,0 19 2-15,0-19-1 0,0 36-1 0,0-36-1 0,0 20 0 16,0-3 0-16,0 20 2 0,0 19-1 0,0 17 2 16,0-36-5-16,0 74 4 0,0-75-3 15,0 39-2-15,0-38 1 0,0-1-1 0,0 2 1 0,17 17 1 0,-17 0-1 16,0-19 1-16,0 2-1 0,0-3 1 0,19 40-1 0,-19-20-1 16,0-19 1-16,0 58 1 0,17-39 0 0,-17-38-2 0,0 22 9 15,0-3-3-15,0-17 1 0,0-1-6 0,0 0-1 0,0-18 1 16,0 19 0-16,0 0-1 0,0-19 1 0,0 18 1 0,0-18-2 15,0 18-2-15,0 0-17 0,0 0 0 0,0-18-7 16,0 0 8-16,0 20-1 0,0-20-27 0,0 0-9 0,0 0 26 16,0 0-3-16,-17 0-62 0,17 0 50 0,0 0 15 15,0-20-26-15</inkml:trace>
  <inkml:trace contextRef="#ctx0" brushRef="#br0" timeOffset="22194.23">21768 12358 53 0,'0'0'8'0,"0"0"-3"0,0-20 13 0,0 20-11 0,0-17 23 16,0-2-9-16,0 1 1 0,0 0 2 0,0-20-12 16,0 38 1-16,0-18 11 0,0 0-13 0,0-19 11 0,0 37 0 15,0-19-11-15,0 1 11 0,0-20 0 0,0 20 11 16,0 18-14-16,0-17-10 0,0 17-2 0,0-19 9 0,0 19-10 16,0-20 1-16,0 20-2 0,0 0 0 0,0-17 0 0,0 17 2 0,20-19-4 15,-20 19 0-15,0-18 2 0,0 18-4 0,0-19 5 0,16 1-6 16,-16 18 2-16,20-36 1 0,-1 16 1 0,-19 20-4 15,17-19 2-15,2 2-2 0,-19 17 2 0,17-19 0 16,-1 1-1-16,-16 18 0 0,22 0 2 0,14-19 2 16,-36 19-4-16,0-18 0 0,20 18 2 0,-1 0 0 0,-2 18 1 15,2-18 1-15,-19 0-4 0,17 19 4 0,-1-1-2 16,3-18-2-16,-19 36 0 0,23-17-1 16,-7 18 3-16,4-37-3 0,-1 37 1 0,-2 0 0 15,2-18 0-15,-2-2-3 0,-17 3 3 0,36-1-1 16,-14 16 1-16,-6-16-2 0,-16 0 1 0,20-1 0 0,-20 1 0 15,19-2 0-15,-2 3 0 0,2-2-3 0,-2 0-7 16,-17 0 5-16,0-18-3 0,19 20-3 0,-19-2-18 0,17-18-10 16,-17 18 15-16,16 1-40 0,6-19-26 0,-22 17 39 0,0 3-42 15,20-20 63-15,-20 0 5 0,0 18-35 0</inkml:trace>
  <inkml:trace contextRef="#ctx0" brushRef="#br0" timeOffset="24933.04">22488 13724 66 0,'0'0'14'0,"0"0"-9"0,0 0 2 0,0 0 1 0,0 0 11 0,-20 0-9 15,20 0-2-15,0 0 12 0,0 0-6 0,0 0-6 16,0 0 2-16,0 0 8 0,0 0-8 0,0 0-1 0,0 0 21 15,0 0-20-15,0 0 0 0,0 0 6 0,0 0-4 0,0 0-4 16,20 0 7-16,-20 0-8 0,0 0-1 0,0 0 5 0,0 0-4 0,19 0 7 16,-19 0-6-16,0 0 4 0,17 0-3 0,2 0 0 15,-2 0 0-15,2 0 0 0,-19-21-1 0,19 21-4 16,-5 0 4-16,6 0-3 0,2-18-1 0,14 0 12 16,-17 18-13-16,0-19 0 0,17 0 2 0,-19 19 1 0,22-35-1 15,-20 35-3-15,-2-19 0 0,21 2 4 0,-2-22 0 0,-2 39-2 16,-15-18-3-16,20-18 5 0,-1 16-5 0,-21 3-1 0,55-22 2 15,-50 3-1-15,50-1 4 0,0-18 0 0,-55 37-3 0,24-2-1 16,31-34 1-16,-53 36 0 0,15-20-1 0,118-92-8 16,-78 76 8-16,-57 36 1 0,38-36 2 0,-2 14-2 15,-12 4 0-15,15-1-1 0,-4-17 1 0,-16 35-1 0,22-18 2 16,-2 1-2-16,-40 36-1 0,20-38 0 0,-19 38 1 0,44-36 2 16,-25-1-4-16,-20 18 1 0,37-17-1 0,-34 36 2 0,23-38 1 15,-26 20-1-15,4 18 0 0,-1-18-1 0,17-19 3 0,-3 18 0 16,9 1-2-16,-26 0 2 0,23-2-3 0,-3-16 0 15,-36 36 3-15,53-38 1 0,-53 38-4 0,38-36 4 16,-18 18-5-16,-1-20 1 0,-2 38 2 0,19-35-1 16,-36 35 0-16,19-19-1 0,-2-1 4 0,5 3-3 15,-22 17-1-15,16 0 0 0,-16-19 0 0,20 19 2 0,-20 0 0 0,19-18-2 16,-19 18-1-16,0 0 0 0,17 0 1 0,-17 0 1 16,0-19-1-16,0 19 1 0,0 0-2 0,0 0 0 15,0 0 1-15,0 0 0 0,0 0-1 0,0 0-3 0,0 0 1 16,0 0-13-16,0 0 3 0,-17 19-16 15,17-19 17-15,0 0-1 0,-19 0-19 0,19 0 15 0,0 18-3 0,-20-18-1 16,20 0-26-16,0 0 21 0,-16 0-2 0,16 0-2 0,0 19-2 0,0-19-35 0,0 0 9 16,0 0 33-16,-22 0 7 0,22 0 4 0,0 0 2 0,0 0-44 0</inkml:trace>
  <inkml:trace contextRef="#ctx0" brushRef="#br0" timeOffset="25393.05">24424 11657 66 0,'0'0'0'0,"0"0"25"0,-22 0-15 16,22 0 32-16,-19 0-11 0,19 0-16 0,0 0-2 0,-14 0 14 15,14 0 0-15,-19 0-15 0,19 0 11 0,0 0-13 16,0 0 10-16,0 0 8 0,0 0-19 0,0 0 0 0,0 0 8 16,0 0-9-16,19 0-1 0,-5 0 8 0,27 0 0 0,-21 0-7 15,35-19 10-15,-19 19-10 0,-3 0-5 0,9 0 4 16,-6 0-3-16,19-18 0 0,-2 18 1 0,-15 0-2 0,-18 0 1 16,52-19 2-16,-14 19-1 0,-22 0-3 0,0 0-1 15,19-18 2-15,-38 18-4 0,21 0 4 0,-38 0-2 16,20 0 0-16,-20 0 0 0,19 0 0 0,-19 0 0 0,0 0 3 0,17 0-2 15,-17 0 2-15,0 0-1 0,0 0-2 0,0 0 1 0,0 18-2 16,0-18 1-16,0 37 2 0,0-37-1 0,-17 75-1 0,17-58 1 16,-19 2-3-16,-1 55 2 0,-18-1-1 0,-15 20 3 0,17-20-1 15,36-36-3-15,-39 0 1 0,23 19 0 0,-6-2-1 0,5-16 0 16,-2 16 1-16,2-16 1 0,-2-2-2 0,19-16-1 16,-17-20 0-16,17 36-9 0,0-17 5 0,-19-2-15 0,19 3-8 15,0-2-11-15,-20 0-11 0,20 0-8 0,0 2-14 16,0-2 33-16,0 0-1 0,0-1-27 0,0-17 45 0,20 20-9 15,-20-1-14-15</inkml:trace>
  <inkml:trace contextRef="#ctx0" brushRef="#br0" timeOffset="29894.24">26619 12560 50 0,'0'0'12'0,"-17"0"-8"16,17 0 5-16,-19 0 6 0,-1 0-6 0,4 0 13 0,-6 0 18 16,22 0-28-16,-20 0 0 0,20 0 12 0,-16 0 0 15,16 0-4-15,0 0-11 0,-17 0 8 0,17 0-10 0,0 0 17 16,0 0-7-16,0 18-8 0,17-18 13 0,-17 0-12 15,16 0 0-15,4 0-1 0,2 20 13 0,14-20 0 0,-17 18-14 16,-2-18 0-16,2 0 0 0,34 18 12 0,-15-18-9 0,1 0-7 16,-22 0 0-16,19 0 2 0,16 17 0 0,-30-17-4 15,-2 0 0-15,16 0 0 0,-17 0-1 0,-2 0 1 0,35 20-1 0,-10-20-2 0,-6 0 2 16,19 0 1-16,-2 0-1 0,-31 0-1 0,14 0-1 16,2 0-2-16,-38 0-1 0,53 0-15 0,-36 0 9 15,2 0-15-15,-19 0 9 0,22-20-22 0,-22 20 14 0,0 0-40 0,17 0-20 16,-17-17 38-16,0 17 3 0,0 0-20 0,0-18 41 15,0 18-35-15</inkml:trace>
  <inkml:trace contextRef="#ctx0" brushRef="#br0" timeOffset="30627.57">26873 12080 42 0,'-16'0'19'15,"16"0"-16"-15,0 0 3 0,0-18-3 0,-17 18 5 0,17 0-3 16,0-17 1-16,-19 17 9 0,19 0-7 0,-17 0 1 0,17-19 0 16,0 19 0-16,-19 0 11 0,19 0-9 0,-17 0 12 0,-2-20-11 0,19 20 13 15,-20 0-11-15,-18-17 27 0,21 17-14 0,-2 0 1 16,-17 0 1-16,19 0-3 0,17 0-14 0,-19 0 8 16,-1 0-3-16,4 0-9 0,16 17 7 0,-22-17-9 0,22 0 0 15,0 0 4-15,-20 0-5 0,20 20 3 0,0-20 0 16,0 0-5-16,0 0 0 0,20 19 3 0,2-19-2 0,14 0 7 0,-36 17-7 15,36-17-1-15,0 18 4 0,0 1 0 0,2-19-3 0,18 19 2 16,-37-1-2-16,72 1 3 0,-35-2-3 0,-20 3 1 16,16-20-2-16,9 18-3 0,-25 0 0 0,0-18-2 15,-17 0 2-15,-2 18-1 0,22-18 0 0,-20 0-2 16,-19 20-3-16,36-20-30 0,-36 0 18 0,19 18-34 0,-2-18 18 16,-17 0-6-16,0 0-64 0,19 0 42 0,-19 0-53 0,0 18 77 0,0-18-44 15</inkml:trace>
  <inkml:trace contextRef="#ctx0" brushRef="#br0" timeOffset="30994.38">27283 11879 66 0,'0'0'26'0,"0"0"-12"0,-17 0 20 0,17-20-22 15,0 20 16-15,0 0-13 0,0-19 14 0,0 19-16 0,0-17 11 16,0 17-14-16,0 0 0 0,0-19 6 0,0 19-9 0,0-18 15 15,0 18-13-15,0 0 7 0,17 0 1 0,-17-19-2 0,0 19-8 16,19 0 0-16,-19 0 0 0,19 0 9 0,-19 0-9 0,17 0 7 16,-17 0-8-16,19 0 8 0,-2 0-1 0,0 19-7 0,2-19 5 15,-19 0-7-15,22 18 6 0,-22 1-6 0,17-19 5 0,2 17-6 16,0 2 3-16,-2-19-3 0,-17 37 3 0,0-37-4 0,19 37 4 16,-2 0-2-16,-17-18-1 0,19-19-1 0,-19 37 0 0,17-1 4 15,-17 20 1-15,0-38-5 0,0 1 0 0,0 36 1 16,0-19-1-16,-17 20 1 0,17-20-2 0,-36 38 2 0,17-18-1 15,2 0-1-15,-21-20 0 0,38 2-2 0,-39 15 2 0,20-33-2 16,19-1 2-16,-34 35-1 0,15-17 1 0,2-1-1 16,-2-16-2-16,0 0-1 0,19-20 0 0,0 16 1 0,-17 4-5 15,-2-2-5-15,19-18 3 0,0 18-10 0,-22-18 7 0,22 18-13 0,0-18 9 16,0 19-2-16,0-19-20 0,0 0-6 0,0 17-10 16,22-17-13-16,-3 0-12 0,-2 0 11 0,2 20 44 15,0-20-6-15,-2 0-27 0</inkml:trace>
  <inkml:trace contextRef="#ctx0" brushRef="#br0" timeOffset="31811.81">29275 14386 83 0,'0'0'35'0,"0"0"4"0,-17 0 33 16,17 0-25-16,-19-18-36 0,19 18 5 15,-20-19-3-15,20 19-2 0,-16-19-4 16,-6-36 13-16,22 36-11 0,-20 19 1 16,4-54 25-16,16 35-17 0,-17 19-7 0,17 0 0 0,0-17-1 0,-19-3 7 15,19 20-10-15,0 0 1 0,-17 0 8 0,-2 0-11 16,19 0-3-16,-20 37 6 0,4-18-3 0,16-1-1 0,-20 18 2 16,-2 20-1-16,22 0-6 0,-16-38 0 0,-1 56 0 15,17-56-1-15,0 56-5 0,0-54 8 0,0 16 1 16,0-18-1-16,0 0 0 0,0 0 1 0,0 2-1 15,17-1 1-15,-1-19 1 0,-16 0-1 0,0 0 1 16,22-19 2-16,14-37 6 0,-16 56-5 16,-1-54 2-16,-2 17-3 0,-17-20-3 0,19 21 0 15,-2 0 1-15,19-74-5 0,-36 89 6 16,22-15 0-16,-22 36-4 0,0-37 1 0,16 37-2 0,-16 0 0 16,20 0 2-16,-20 0-2 0,19 0 4 0,-2 37-5 15,-17-20 3-15,0 23 0 0,19-6-2 0,-19-15 3 16,17 18-3-16,-17-17 2 0,19-4-1 0,-2 22-8 0,-17-2-1 15,22 3 9-15,-6-22 0 0,-16 19-3 0,20-36-1 0,-20 20 0 16,36 16-27-16,-17-18 14 0,-2 2-61 0,19-20-44 16,-20 0 67-16,6 0-61 0,-22 0 68 0,39-38-7 0</inkml:trace>
  <inkml:trace contextRef="#ctx0" brushRef="#br0" timeOffset="32750.61">29219 12246 44 0,'0'0'23'0,"0"0"-1"15,0-18-13-15,0 18 9 0,0-18 11 0,0 18-20 16,0-18 23-16,0 18-20 0,0 0 0 0,0 0 21 0,0 0-22 16,0-20 23-16,0 20-14 0,0 0 8 15,0-17-20-15,0 17 12 0,0 0-14 0,0 0 0 16,0 0 8-16,0 0-4 0,0 0 0 16,0 17-1-16,0-17-5 0,0 20 6 0,0 16 2 15,0-18-9-15,0 20 10 0,0-20-10 0,0 18 0 16,0-16-1-16,0-20 0 0,0 74 5 0,0-38-2 15,0 0-1-15,0-16-4 0,0-2 2 0,20 56 2 16,-20-19 1-16,0 0-1 0,0 0 0 0,0 21 1 16,0-60-3-16,0 4 5 0,0 53 9 0,0-56-16 15,0 22 1-15,0 16 0 0,0-55-2 0,0 74 0 16,0-56 2-16,0 18-5 0,0-36-3 0,0 38-37 16,0-38 29-16,0 18-59 0,-20-18 40 15,20 0-107-15,0-18 89 0,0 18 7 0,-16-38-30 16,16 38 29-16</inkml:trace>
  <inkml:trace contextRef="#ctx0" brushRef="#br0" timeOffset="33162.3">28705 12690 89 0,'0'0'53'0,"0"0"-16"15,-20 0 2-15,20 0-1 0,0 0-21 0,0 0-2 16,0-19 30-16,20 19-7 0,-4 0-29 16,4 0 4-16,16-20 1 0,-3 3 12 15,-14 17-18-15,23-36 10 0,-6-2-9 0,-17 20 2 16,-19 0-8-16,17-2 1 0,19-72 9 16,-20 74-10-16,6-55 4 0,-22 54-5 0,36-147 6 15,-36 129-6-15,20-17-1 16,-20 15 0-16,0-15 5 15,0 35-8-15,0 1 6 0,19-1-1 0,-19 2 1 16,0 17-1-16,0 0-1 0,17 0 7 0,-17 0-6 0,0 0 4 16,0 17-4-16,0-17 0 0,19 19 0 0,-19-1 2 15,0 19 4-15,17-37-8 0,-17 36 1 16,16 3-2-16,4-22-1 0,2 1 0 0,-6 38 1 16,-16-56-2-16,20 19-3 0,-20-2 0 0,19-17-4 0,-2 38-39 15,2-20 2-15,-2 0-18 0,2 2-19 16,-2 16-122-16,5-17 170 0,-6 36-49 15</inkml:trace>
  <inkml:trace contextRef="#ctx0" brushRef="#br0" timeOffset="33845.48">29441 13594 47 0,'0'0'18'0,"0"-19"3"0,0-19-7 16,0 38 2-16,19-36 24 0,-19 17-30 0,0-18 19 16,17 37-19-16,-17-36 22 0,0 16-26 15,19 2 15-15,-19 0-13 0,0 0 13 16,0 18-16-16,0-19 0 0,0 2 24 0,0 17-20 16,0-20 8-16,-19 20-8 0,19-18 0 0,0 0 19 0,-17 18-8 15,-2-20-2-15,2 20-5 0,-22-18 7 16,1 18-3-16,38 0-12 0,-72 0 6 0,72 0-8 15,-36 0-1-15,-22 18 7 0,5 2-5 0,-22 36 4 16,59-56-5-16,-78 90 2 0,22-34-2 16,11 18-2-16,-8 1 1 0,-28 89-3 15,44-52 3-15,17-18 2 0,-19 51-5 16,55-108-1-16,-39 129-2 16,39-56 0-16,0-54 2 0,0 54-2 0,0-72 2 15,0 37 4-15,22-2 1 0,34 73 1 16,-20-72-2-16,0-18-2 0,19 17 3 15,-16-36-2-15,-23-18-1 0,92 55 0 0,-66-54 0 16,49-4 1-16,-58 4 0 0,81-20 0 16,-62 0 1-16,62-36 0 0,-78 16-2 15,94-90 9-15,-94 90-9 0,38-90 7 0,-35 74-4 16,14-57 0-16,-14-17-1 0,-6-92 15 16,-33 145-8-16,22-109 10 0,-22 113-15 0,0-77-1 15,-22 37-3-15,22 0 1 0,-33 56-2 0,33 1 1 16,-75-130-7-16,39 128 5 0,-22-17 2 0,5-18-5 15,-60-20-12-15,41 39 3 0,-22-3-14 16,74 57 17-16,-32-18-18 0,35 18 19 16,-22 0-38-16,39 0 27 0,-16 18-2 0,-4 0-31 15,-2-18-13-15,6 56-108 0,16-36 143 0,0-3-11 16,0 2-3-16</inkml:trace>
  <inkml:trace contextRef="#ctx0" brushRef="#br0" timeOffset="38295.12">28887 9776 56 0,'0'0'18'0,"0"0"-8"0,0 0 8 15,0 0-11-15,0 0 8 0,0 0-7 16,0 0 5-16,0 0-7 0,-16 19 7 0,16-19-7 0,0 0 7 0,0 0-1 16,0 0-6-16,0 17 6 0,0-17-6 0,0 0 6 15,0 0-6-15,0 19 9 0,16-19 0 0,-16 0-1 0,0 19 0 16,20-1-6-16,-20 19 14 0,0-37-16 0,0 37 3 15,0-18-6-15,19 16 2 0,-19 3-3 0,0 17 1 16,0 18-2-16,17-17 1 0,-17-19-1 0,0 36 0 16,0 20-1-16,0-56 1 0,0 36 1 0,0-17-2 0,0-1 0 15,0-36 1-15,0-1 0 0,0 0-1 0,0 1 1 0,0-19 0 16,0 20-1-16,0-3 3 0,0-17 4 0,0 19-3 16,0-19 7-16,0 0 6 0,19 0-14 0,-19-19 1 0,0 19-1 0,0-37 2 15,17 18-3-15,-17 19-1 0,16-36 3 0,6 17 0 0,-22-17-1 16,20 36-1-16,-20-39 0 0,36 22 4 0,-36-2-4 0,19 2 3 15,-19-1-4-15,17 18 2 0,2-20 0 0,-2 2 0 0,-17 18 5 16,16 0-4-16,4 0 10 0,-20 0-6 0,22 18-5 16,-22-18-1-16,0 38 4 0,0-21-1 0,0 19-3 0,0-16 2 15,0-1-2-15,-22 17 0 0,22 1 1 0,-20-19-2 0,20 1 1 16,-16 1-1-16,-20 16 1 0,19-19-1 0,-22 2-1 16,39-19-1-16,-36 19 1 0,14-19-3 0,6 0 1 0,16 18-2 0,-17-18-12 15,-2 0-9-15,2 0-7 0,-2-18-10 0,19 18 17 16,0 0-29-16,0-19 25 0,0 19-28 0,0-19 3 0,0 19 30 15,0-17 3-15,19 17-16 0,-2-19 11 0,2 2 13 16,-19 17 6-16,17 0-54 0</inkml:trace>
  <inkml:trace contextRef="#ctx0" brushRef="#br0" timeOffset="38729.76">29958 9831 67 0,'0'0'28'0,"0"0"3"0,0 0-4 0,0 0 2 0,0 0-15 0,0 0 1 15,0 0 12-15,0 0-15 0,20 0-2 0,-20 0 6 0,0 0-10 16,0 0-1-16,0 0 6 0,0 0 0 0,0 0 2 0,0 0-1 16,0 19-6-16,0-1 9 0,0 0-7 0,-20-18 0 0,20 36 6 0,-19 3-1 15,2-22 0-15,-2 39 2 0,-3-38-8 16,-11 38 7-16,13-38-6 0,4 18-2 0,-4 2 0 0,-35 36 2 0,13 0 0 15,-10 54 1-15,35-108-6 0,-38 71 1 16,55-55-4-16,-42 20 1 0,26 1 0 0,-1-4-2 0,-2-15-1 16,19-20-5-16,-17 19-7 0,17-37 2 0,0 19-19 15,0-1 13-15,0-18-1 0,0 19-47 0,0-19 13 16,17 0 24-16,2 0-64 0,-19 0 41 0,33-19 17 16,-11 1-34-16</inkml:trace>
  <inkml:trace contextRef="#ctx0" brushRef="#br0" timeOffset="39362.5">30180 9922 47 0,'0'0'9'0,"0"0"-4"0,0 0 3 0,0 0-3 0,0 0 3 16,0 0-6-16,0 0-2 0,0 0 1 0,0 0-1 16,0 0 1-16,0 0-1 0,0 0 1 15,0 0-1-15,0 0 3 0,0 0 0 0,0 0 4 0,0 0-3 16,0 0 0-16,0 0 6 0,0 0 3 0,0 0 7 15,0 0 5-15,0 0 0 0,0 0-12 0,0-17 0 0,0 17 0 16,0 0 10-16,0 0-12 0,0 0-1 0,0 0 9 0,0-19-11 16,0 19 7-16,0 0-8 0,0 0-1 0,0 0 5 0,0 0-2 0,0 0-1 15,0 0-3-15,0 0 0 0,0 0 1 0,0 0 7 0,0 19-3 16,0-2-3-16,0-17-3 0,0 39 2 0,0-39-3 0,0 35 2 16,0 3-1-16,0-20-4 0,0 19 1 0,0 0 0 15,0-19 0-15,0 38 0 0,0-19 0 0,0 18 0 16,0 1 0-16,0-1-1 0,0-18 1 0,0-1 1 0,0 2-1 15,0-21-1-15,0 19 2 0,0-36-1 0,0 20 1 0,0-20 0 16,0 19 2-16,0-19-1 0,16 17 8 0,-16-17-5 16,0 0-4-16,20-17 1 0,-20-2-1 0,16 19-1 0,-16-20 3 0,22 3-2 15,-5-2-1-15,-17 19 0 0,19 0-1 0,1-17 2 0,-20-1-2 16,16 18 1-16,4-20 3 0,16 2-4 0,-36 18 1 16,0 0 0-16,16 0 4 0,1 0-3 0,-17 0 0 0,0 18 3 0,22-18-3 15,-22 20 1-15,0-2-1 0,19-1 2 0,-19 19 0 0,0-36-1 16,0 20-2-16,0-1 1 0,-19-19-1 0,-3 36 2 0,22-17 0 0,-17-1-1 15,-19 0-1-15,36-18 0 0,-36 19-1 0,36-19 1 16,-36 0 3-16,17 0-5 0,2 0-2 0,-5 0-6 0,6 0 3 16,-4 0-11-16,20 0 7 0,-36-19-30 0,36 19 10 15,-16-18 13-15,16 18 0 0,0 0 0 0,0 0-1 0,-20-18-42 16,20 18 34-16,0 0-1 0,0-19-31 0,20 19 6 0,-20 0 29 16,0 0-12-16,16 0 14 0,4 0-45 15</inkml:trace>
  <inkml:trace contextRef="#ctx0" brushRef="#br0" timeOffset="40399.83">30180 10496 45 0,'0'0'0'0,"0"0"40"16,0 0-22-16,0 0 12 0,0 0 1 16,0 0-21-16,0 0 25 0,0 0-25 15,0 0 10-15,0 0-2 0,0-20 1 0,0 20-8 16,0 0 0-16,-20 0 36 0,20 0-36 0,0 0-1 0,0 0 10 16,0 0 3-16,-16 0 8 0,-4 0-16 0,20 0-9 15,-19 0 7-15,19 0-8 0,-17 0 3 0,17 20-3 16,-22-2-3-16,3-1 0 0,19 2 1 0,0-19-1 0,0 17-1 15,-17 22 1-15,17-22-1 0,-16 2-1 0,16 0 0 0,0-1 1 16,-20 39-1-16,20-40 0 0,0 19 2 0,0-17 0 0,0-19 0 16,0 37-1-16,0-19 3 0,0 20 3 0,0-20-5 15,0 1-1-15,0-2 3 0,0 1 0 0,20 2 2 0,-20-2 1 16,16-18 0-16,-16 0-3 0,0 0 0 0,17 0 2 0,-17 0-3 16,19-18 0-16,-19-20 3 0,22 38-3 0,-5-36-1 15,-17 18-1-15,19-1 0 0,-19-18 1 0,20 0-1 0,-4-35 1 0,4 33-2 16,-4-35 2-16,4-53 2 0,-20 89-4 0,16-17 2 15,-16-20-1-15,0 2 0 0,22 18 0 0,-22 17 0 16,0-16-1-16,0-20 0 0,0 18 1 0,0 0-1 0,0 39 1 16,0-38-1-16,-22 17 5 0,22 21 1 15,0-2-3-15,0 19-3 0,0 0-2 0,0 0 3 0,0 0 0 16,0 0 2-16,-16 0-3 0,16 0-1 0,0 0 2 16,0 0-3-16,0 0-1 0,-20 0-1 0,20 19 5 0,0-19-1 0,0 17 0 15,-16 2-1-15,16 18 2 0,0-37 0 0,0 37-2 16,0-20 0-16,0 22 2 0,0-4 0 0,0-35 0 0,0 56-1 15,0-37 0-15,0-1 0 0,0 19 0 0,0-1 0 0,0 2 0 16,16 17 3-16,-16-18-2 0,20 37 0 0,-20-37 0 0,0-19-1 16,16 111 5-16,-16-73-3 0,22-20-1 15,-22-17 0-15,17 36 0 0,-17-35-1 0,0 16 0 0,19 0 1 16,-19-36-2-16,0 0 1 0,0 37 1 0,20-19-2 16,-4 1-3-16,-16 0-5 0,20-19-8 0,-20 0 5 15,0 0-21-15,16 18-7 0,-16-18 15 0,20 0-31 0,-20 0 23 16,16-18-39-16,-16 18 34 0,0 0-1 0,17-19-41 0,5 19 11 15,-3-19 28-15,-19 19 29 0,20 0-42 0</inkml:trace>
  <inkml:trace contextRef="#ctx0" brushRef="#br0" timeOffset="41263.17">29695 9333 48 0,'0'0'23'0,"0"0"-18"0,-13 0 10 0,13 0 6 0,-20 0 0 0,1-19 0 0,2 19-12 15,17 0 0-15,-36 0 7 0,36-17-9 0,-39 17 6 16,17 0-7-16,6 0 8 0,-1 0-7 0,17-20 2 0,-36 20-1 0,17 0 5 16,-17 0-1-16,16-18-3 0,-18 18 1 0,21-18-6 15,-19 18 5-15,17 0-6 0,-17 0 8 0,0-18-6 0,36 18 0 16,-42 0 0-16,9 0 2 0,-3 0 3 0,17 0-5 0,-1 0 1 0,-16 18 3 16,-38 0 4-16,-59 37 13 15,119-36-23-15,-61 18 4 0,59-18-5 0,-62 16 3 0,6 21 0 16,17-37-2-16,38 18-3 0,-41-19 2 0,42 1-1 15,-40 18 1-15,-2-1-2 0,22 1 0 0,20-18 1 16,-40 18 4-16,20 19-7 0,-5-20-3 0,41-17 5 0,-17 17-1 16,1 20 2-16,-4-2-2 0,4-16 0 0,16-20 1 0,-20 56 0 15,20-56 0-15,-19 20 1 0,19-2-1 0,-17 38 0 0,17-38 0 16,0 57 0-16,0-56 0 0,17 1-1 0,-17 33 1 0,39 4 0 16,-23-20 0-16,4-16 1 0,13 33-1 0,25-17 1 0,-3 20 0 15,-35-40-1-15,54 21-1 0,-38-18 1 0,56 16-1 16,-18 2 1-16,18-1 0 0,18-18 1 0,-54-19-2 15,54 38 4-15,-35-38-2 0,36 2 4 0,-56-20-2 0,92 17 4 16,-37-17-3-16,1 0-2 0,-56 0-1 0,56 0-1 16,-78 0 1-16,84 0 1 0,-26-17 0 0,-36-3 0 15,-19 20-1-15,94-54 0 0,-74 34-1 0,-4-16 1 0,26-1 1 16,-62 37-1-16,56-55 2 0,-55 17-3 0,44 2 2 0,-45 18-1 16,20-38 2-16,-36 18-1 0,39 3 1 0,-25-21-1 0,5 37-2 15,3-17 2-15,-22-19 0 0,20-1 1 0,-20 37-2 16,16-36 2-16,-16-91 1 0,0 108-5 0,0-36 3 15,-16 18-2-15,16 20 2 0,-20-38-2 0,-2 0-1 0,-11-18-1 16,-6 18 1-16,39 38 1 0,-36-56 3 0,0 18 3 16,-5 37-2-16,24 0-4 0,1 0 1 0,-20 1-1 0,-20-39-1 0,-2 1 0 15,6 1 0-15,16 36 0 0,-42-36-7 0,42 35 3 16,-72-54-18-16,67 73 15 0,-28-18-10 0,-6 19 2 16,53 18 7-16,-50 0-13 0,55 0 8 0,-38 0-16 0,-39 38-24 15,58-2 32-15,19-36-2 0,-2 37-1 0,-39 0-29 0,5-1-3 16,-2 20 11-16,19-19-40 0</inkml:trace>
  <inkml:trace contextRef="#ctx0" brushRef="#br0" timeOffset="64064.37">28810 6568 61 0,'0'0'13'0,"0"0"4"16,0-20-10-16,0 20 10 0,0 0-7 0,0 0 6 0,-14 0 2 15,14 0-10-15,0 0 6 0,0 0 9 16,-19 0-5-16,19 0 0 0,0 0-1 0,0 0-1 0,-20 0 1 16,20 0-8-16,0 0 9 0,0 0-2 0,0 0-7 15,0 0 8-15,-16 0-3 0,16 0-1 0,0 0-7 16,0 0 6-16,-20 0-5 0,20 0-1 0,0 0 0 0,0 0 5 0,0 0-1 15,-16 0-6-15,16 0 4 0,-20 0-3 0,20 0 0 16,-19 0-1-16,19 0 0 0,-22 20-2 0,22-4 1 16,-17 4 0-16,17-4-2 0,-16 5 0 0,16-3-1 0,0-18 0 15,-20 36 0-15,20-36 1 0,0 38 0 0,-16-21 1 0,16 2-3 16,0 0 1-16,0 18 0 0,0-2 1 0,0-14-1 0,16 15 2 16,4-18-3-16,-20 1 1 0,16 0 1 0,23 17-1 15,-39-36 0-15,39 19 1 0,-39 0 0 0,36-2 0 16,-36-17-1-16,0 19 1 0,36-19-1 0,-36 0 0 0,19 18 0 0,-5-18-1 15,5 0-2-15,-19 0 2 0,22 0-7 0,-22 0 1 0,20 0-13 16,-4 0 5-16,-16-18-1 0,0 18-4 0,20-19-29 0,-20 2-16 16,0 17 28-16,19-19-37 0,-19 19 41 0,0-19-16 0,0 0 20 15,17 19-38-15</inkml:trace>
  <inkml:trace contextRef="#ctx0" brushRef="#br0" timeOffset="64780.73">29715 6346 55 0,'0'0'13'0,"-20"0"-4"0,20 0 19 0,0 0-17 0,0 0 10 15,0 0 1-15,0 0 2 0,0 0-2 0,0 0-12 16,0 0 1-16,0 0 9 0,0 0-10 0,0 0 16 0,0 0-11 16,0 0-1-16,0 0-7 0,-13 0 0 0,13 0 7 15,0 0-2-15,0 0 0 0,0 0-5 0,-20 0 5 16,20 0-2-16,0 0-5 0,0 17 3 0,-19-17-4 0,19 0 0 0,0 19 5 15,-17 1-2-15,-38 90 15 16,35-74-16-16,20-16-4 0,-22 16 2 16,22-36-4-16,-33 55 2 0,14-19 1 0,19-17-3 0,-36 36 1 15,19-17 0-15,-2 15 1 0,-1-15-1 16,4-1-2-16,16 1 1 0,-22-38 1 0,5 74-1 16,17-74 0-16,-19 54-4 0,19-54 0 0,-17 38-9 15,17-38-9-15,0 17 8 0,0-17-2 0,0 19-20 0,0-19 17 16,0 0-2-16,0 19-22 0,0-19 1 0,0 0 0 0,0 0 21 15,0 0 1-15,0 0 0 0,0 0-15 0,17 0 22 0,-17 0 2 0,0-19 2 16,0 19-5-16,19 0-40 0</inkml:trace>
  <inkml:trace contextRef="#ctx0" brushRef="#br0" timeOffset="65281.67">29939 6825 80 0,'0'0'0'0,"-17"0"57"0,17 0-46 0,0 0-1 0,0 0 1 0,-19 0 13 0,19 0-1 15,0 0-3-15,0 0-3 0,0 0-4 16,0 0-7-16,0 0 1 0,0 0-1 0,0 18 6 0,0-18 0 15,0 0 0-15,0 0-6 0,0 0 4 0,0 17-1 0,0-17-6 16,0 0 0-16,0 0 1 0,19 0 1 0,-19 0-1 0,0 0 0 0,17 0 3 16,-17 0-1-16,19 0-3 0,-19 0 0 0,0 0 3 0,20 0-4 15,-20 0 3-15,16 0 0 0,-16 0-3 0,0-17 0 0,20 17 1 16,-20-18 1-16,16 18-2 0,-16-18 0 0,0-20-1 0,0 38 1 16,0 0-1-16,0-19 0 0,0 2-1 0,0-2 2 15,0 19 0-15,0-19-1 0,-16 1 3 0,-4 18 3 16,20 0-4-16,-16-18 3 0,-4 18-3 0,20 0 1 0,-36 0 1 15,36 0-3-15,-19 0 0 0,-20 0 1 0,3 0 0 0,20 0 1 16,-4 18-2-16,20-18-1 0,-36 18 5 0,17-18 1 0,-3 19-5 16,2 0 3-16,7-2-2 0,13-17 1 0,-20 19-3 15,20 0-1-15,-19-19 2 0,19 37 0 0,0-19-2 16,0-1 0-16,0 4 1 0,0-4-1 0,19 2 1 0,1-1-2 16,-20 1 0-16,33 0 2 0,-33-19-1 0,22 17-2 0,14 2-5 15,-17 19-6-15,-19-38 4 0,36 0-2 0,-36 17-1 0,20 2-20 16,-4-19 12-16,1 0-3 0,5 18-34 0,-3-18 23 0,-2 0-43 0,2 0 38 15,1 0 2-15,-4-18-34 0,4 18 48 0,-4-19-23 16</inkml:trace>
  <inkml:trace contextRef="#ctx0" brushRef="#br0" timeOffset="66131.42">30014 5883 77 0,'-20'0'22'0,"4"0"-16"0,16 0 1 0,-20 0 7 16,1-17 0-16,2 17-2 0,-24 0-1 0,41 0-5 16,-33-19 13-16,-3 19-7 0,16-17 2 0,-16 17 2 15,17 0-7-15,-23 0 9 0,9 0 2 0,14-20-9 16,2 20 0-16,-19 0 8 0,36 0-9 0,-39 0-2 0,1 0 6 0,38 0-8 16,-36 0 4-16,0 0-5 0,0 0 7 0,0 0-1 15,-22 20-1-15,41-20-6 0,-38 17 3 0,19 2-2 0,-22-2-1 16,22 4-2-16,0-4 1 0,0 2 0 0,-39-1 1 15,-16 37 3-15,16-19-2 0,0-15-3 0,20-4 1 16,0 2 0-16,19-1-2 0,-20 0 0 0,-90 76 0 16,-150 163 0-1,276-221-1 1,-52 76 4-16,31-20-2 0,22-56-1 16,5 20-1-16,14-21-1 0,-20 40 2 0,20-56-1 0,0 17 1 0,0 57-2 15,20-75 2-15,-6 37 0 0,27 19-2 16,-22-55 1-16,37 55 1 0,-40-37-1 0,59 18-1 0,0 19 2 15,-23-57 0-15,42 38-2 0,-58-16 1 0,20-21-1 0,90 55 2 16,-52-37-3-16,-38-16 2 0,54 17 0 0,1 0-2 0,0-37 2 16,-23 19 0-16,-46-19-1 0,13 0 0 0,-19 0 0 15,55 0 3-15,-16-38-1 0,-22 38-1 0,24-18-1 0,-5-19 2 16,-39 1 0-16,9 16 0 0,-6 3 1 0,39-21 0 0,-42 2-1 16,-11 17 0-16,33-36 3 0,-35 35 0 0,-4-16-2 0,37-19 5 0,-34 0 0 15,20-20-4-15,-39 39-1 0,19-19 2 0,1 17-1 16,-4-35 1-16,-16 37-4 0,20-21 2 0,-20 21-2 0,0-58 4 15,0 41 0-15,0 15-3 0,-20-17 2 0,4 18-3 16,-4 19 2-16,-16-37-5 0,-38-56 4 0,54 72-1 16,-35-13 1-16,38 13-1 0,-41-16 0 0,22 19-1 0,20 17 1 15,-4 2-2-15,-57-40-5 0,57 57 5 0,-13-17-6 16,-22-3-10-16,55 20 11 0,-36 0-1 0,-6 0-10 0,42 0 7 16,-88 56-42-16,52-38 13 0,0 19-19 15,-39 73-139-15,39-71 175 0,36-23-50 16</inkml:trace>
  <inkml:trace contextRef="#ctx0" brushRef="#br0" timeOffset="66898.45">29385 7727 48 0,'0'0'12'0,"0"0"-8"0,-38 0 36 16,38 0 17 0,-17 0-42-16,17 0 0 0,0 20-6 0,0-20 12 15,0 0 11-15,-19 0-11 0,19 0 9 16,0 0-11-16,0 0-1 0,0 0 0 15,0 0-9-15,-17 0 9 0,17 0-3 0,0 0 3 16,0 19-2-16,0-19-12 0,0 0 2 0,0 0 2 16,0 0-4-16,0 0 2 0,0 18 0 0,-19-18-1 0,19 0 0 15,0 18-2-15,0-18-2 0,0 19 1 0,0-19 1 0,0 0 0 16,0 19 0-16,0-2 2 0,0 2 0 0,0 19-3 16,0-2 1-16,0-18 1 0,0 38 4 0,0-38-7 15,0 20 7-15,0 90 6 0,0-90-13 0,0 72 3 16,0-74-3-16,19 58 3 0,-19-58-4 0,0 37 4 15,0 1-3-15,17-38 0 0,-17 20-3 16,0 18 5-16,0-55-3 0,19 36 3 0,-19 1-4 0,0-20 2 16,0 0-2-16,0-16 2 0,0-2-2 0,0 18 0 0,0 1 1 15,0-18 0-15,0 18 0 0,0-37 0 0,0 37-2 0,0-1-2 16,0-16 2-16,0-3-2 0,0 2-3 16,0-1-4-16,0 1-1 0,0-19 4 0,0 19-2 15,0-19-21-15,0 0 14 0,0 0-24 0,-19 0 18 0,19 0-30 16,0 0 22-16,-17-19-39 0,17 0-3 0,0 1 39 0,-19-1 5 15,19-18-6-15,0 1 26 0,-17-20-47 0</inkml:trace>
  <inkml:trace contextRef="#ctx0" brushRef="#br0" timeOffset="67264.09">28796 7987 45 0,'0'0'16'0,"0"0"13"0,0 0-17 0,0 0 15 16,0 0 1-16,-19 0-12 0,19 0-1 0,0 18 20 0,0-18-18 15,0 0-1-15,0 19 13 0,0-19-4 0,0 0-13 0,0 18 7 16,0 0 0-16,19 2-4 0,-5-20 1 0,27 18-1 16,-21 0-8-16,-4-18 9 0,-16 18-9 0,20-18 0 0,-1 0 0 0,-2 0 6 15,19 0 2-15,-20 0-7 0,26-18 3 0,-42 0-7 16,72-20 8-16,-36-17-5 0,0 0-2 15,22-19 1-15,-22 38-3 0,-36 17-2 16,19-18-1-16,-2-36 3 0,2 73-1 0,-2-20 0 0,-17 20-2 16,0 0 1-16,0 0 0 0,22 0 1 0,-22 0-1 0,0 20 1 15,0-4-1-15,16 4 1 0,-16-1-2 0,0-1-1 0,20 19 2 16,-20-1 1-16,0 1-1 0,19-37-1 0,-19 74 0 16,17-55 2-16,-17 18 1 0,0-19-5 0,19 20-5 0,-2-20 0 15,19 55-29-15,-36-73 15 0,16 19-2 0,6 17-38 16,-2-16-22-16,-1-2 31 0,-2 0-62 0,2 0 66 15,-2 2-58-15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19:09:41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18761 3633 53 0,'0'0'82'0,"0"0"-50"0,0 0 16 16,0 0 28 0,0 20 23-16,0-20-72 15,0 0-13-15,0 17-2 0,0-17 1 16,0 0 0-16,0 20-9 0,0-20 11 0,0 17-5 16,0-17-7-16,0 19 1 0,0 1 4 15,0-20-6-15,19 36 2 0,-19-19-2 0,0 4 0 16,0 15 0-16,0 0 2 0,19 20-3 15,-19-2-1-15,0-17 3 0,17 19-1 0,2 1-1 16,-2-41-1-16,-17 4 0 0,0-4 2 0,19 5 3 0,-19-4-3 16,17 3 1-16,-17-4 0 0,17 4 1 0,-17-20-1 0,0 0 0 15,22 0 0-15,-22 0 3 0,19 0-3 0,-19 0 3 0,19-36 0 16,-19 16 1-16,36-18 0 0,-36 2-5 0,0 20-2 16,17-41 5-16,2 20-2 0,1 1-1 0,-6 0-2 15,5 16 1-15,3-34 1 0,14-2-1 16,-36 36 0-16,39 4-1 0,-39-22 0 15,16 38-1-15,-16-19 1 0,20 2-1 0,-4-3-7 16,-16 20 1-16,0-19-24 0,0 19 17 0,17-17-41 16,-17 17 33-16,0-20-3 0,0 20-35 0,0 0 26 0,0 0-3 15,22-17-84-15,-22 17 44 0,0 0-46 0</inkml:trace>
  <inkml:trace contextRef="#ctx0" brushRef="#br0" timeOffset="716.74">18282 2895 47 0,'19'0'17'0,"-19"0"10"0,0 0-17 0,0 0 13 16,0 0 2-16,0-16-11 0,0 16 16 0,0 0 6 0,-19 0 3 15,19 0 13-15,0 0-9 16,0 0-19-16,0 0-13 0,0 0-2 0,0 0 0 0,0 16 12 16,0 4-11-16,0 0-1 0,0 14 0 0,0 5-4 15,0-2-1-15,0-37-3 0,0 36 1 16,0 1 2-16,0-37-3 0,0 37 3 0,0-18-2 15,0-2 4-15,0-17-1 0,0 20 7 0,19-20 8 16,-19 0-15-16,0-20 6 0,0 20-6 0,0-36 4 16,17-1 0-16,-17 0-2 0,19 1 1 15,-19-1-7-15,17-2 5 0,0-15-2 0,5 34 0 16,-3-53 1-16,-2 73-3 0,-17-17-2 0,38-19 5 16,-21 16-4-16,2 20 0 15,-2-20-1-15,-17 20 0 0,17 0-3 0,2 0-11 16,-19 0-10-16,22 0 8 0,-22 0-4 0,17 0-100 15,-17 0 81-15,19 0-54 0,0 0-130 16,-19 0 161-16</inkml:trace>
  <inkml:trace contextRef="#ctx0" brushRef="#br0" timeOffset="1121.67">18871 2915 94 0,'0'0'41'0,"0"0"-16"0,0 0 4 15,0 0-19-15,0 0 8 0,17 20-2 0,-17-20-10 0,17 0 10 16,-17 0-10-16,0 0-1 0,22 0 4 0,-22 0 6 0,19 0-11 15,-19 0 1-15,0 0 4 0,0-20-4 0,0 20-1 0,19 0 5 16,-19-20-2-16,0 4-3 0,0-4 1 0,0 3-1 0,0 17-1 16,0-37 7-16,0 17-6 0,0 20 1 0,0-16 8 15,0-4 1-15,-19 0-2 0,19 20-5 0,0-16-2 0,-19 16 5 16,19 0-6-16,-22 0 7 0,22 0-2 0,-17 0-6 16,17 16-2-16,-17-16 3 0,17 20 1 0,0 0-1 0,-19-4 2 15,19 4-3-15,0-3-1 0,-17 3 7 0,17-3-5 0,0-17 0 0,-19 20 1 16,19-4-2-16,0 4 5 0,0 16 1 0,0-18-6 15,0 21 0-15,0-39-2 0,0 17 0 0,0 19 2 0,19-16-2 16,-19-2 0-16,0 1-2 0,17-2 3 0,-17 3-6 0,0-20-1 16,19 19-14-16,-19-19 5 0,17 17-3 0,-17-17-31 0,17 0-22 15,5 0-21-15,-3 0-11 0,-19 0 59 0,19-17-22 0,-19 17 6 16</inkml:trace>
  <inkml:trace contextRef="#ctx0" brushRef="#br0" timeOffset="1517.28">19071 2729 98 0,'0'0'63'0,"0"0"-19"15,0 0 0-15,0 0-6 0,0 0-10 0,0 0-15 16,0 0 9-16,0 0-13 0,0 0 0 0,0 0-1 0,0 0 7 16,0 0-3-16,0 0-6 0,0 0 12 0,0 0-3 15,0 20 23 1,0-20-34-16,0 0 0 0,19 20 2 0,-19-20-4 0,0 0 0 15,0 16 5-15,0-16-6 0,22 20 2 0,-22-3 0 0,0 3-2 16,19 17 2-16,-19-37-1 0,0 36-2 0,0-16 1 16,17 14 0-16,-17 5 0 0,0-39-2 0,0 17 2 15,0 3-1-15,19-4 1 0,-19 4-2 0,20-20 2 0,-20 18 0 16,0-18 0-16,0 19 1 0,16-19 0 0,4 17 4 0,-20-17-2 16,16 0-2-16,1-17 3 0,-17 17 0 0,22-37-1 0,-3 37-1 15,-19-20 2-15,17-33 0 0,2 14-2 16,1 21-2-16,-20 2 1 0,0-4 0 0,16 0-1 0,-16 4 0 0,0-21 0 15,20 0 1-15,-20 17-1 0,0 4-1 0,16 16 2 0,-16-40-1 0,17 24-1 16,-17 16 1-16,0-20 1 0,0 20-4 0,19-18-6 16,-19 18-5-16,0 0-7 0,0 0 8 15,0 0-18-15,0 0-10 0,0 18-12 0,0-18-11 16,0 20-16-16,0-4-6 0,0-16 44 0,0 20 8 0,0-20 6 16,22 36-55-16</inkml:trace>
  <inkml:trace contextRef="#ctx0" brushRef="#br0" timeOffset="1753.99">19555 2879 55 0,'0'0'0'0,"0"0"42"0,0 0-25 16,0 0 40-16,0-20-17 0,0 20-20 0,0 0-1 0,0-17 0 15,0 17-3-15,0 0 1 0,0 0 10 0,0 0-15 0,0 0-2 0,0 0 14 16,0 0-11-16,0 0 12 0,0 0-13 0,0 0 4 0,0 17-1 15,0-17-8-15,0 20 1 0,0-4 6 0,0 24-1 0,0-24-4 16,0 2-2-16,0 2-6 0,0 16 3 0,0-36-3 16,0 36 0-16,0 21-31 0,0-57 12 0,0 17-7 15,0-17-44-15,0 20 25 0,0-20-4 0,0 0-54 0,0 0 56 16,0 0-15-16,0-20-17 0</inkml:trace>
  <inkml:trace contextRef="#ctx0" brushRef="#br0" timeOffset="1900.61">19591 2473 130 0,'0'0'112'15,"0"-20"-48"-15,0 4-12 0,0 16-30 0,0 0 16 0,0-21 13 16,0 21-38-16,0 0-9 0,0 0 4 16,0 21-4-16,0-21-3 0,0 16 0 0,0 4-1 15,-20-3-8-15,20-17-16 0,0 19-21 0,0-19-21 16,-16 18-24-16,16-18-10 0,0 19-67 16</inkml:trace>
  <inkml:trace contextRef="#ctx0" brushRef="#br0" timeOffset="2301.01">19721 2749 131 0,'0'0'48'0,"0"0"-16"15,0 0 21-15,0 0-42 0,0 20 16 0,0-20-20 16,0 0 10-16,0 0-12 0,0 0 0 0,0 16 16 0,0-16-12 16,0 20 21-16,0-3-14 0,0 20 1 15,0-37-14-15,0 20 2 0,0-4-1 0,16 4 0 16,-16 0 1-16,20-4 0 0,-20 2-2 0,16-18-1 15,1 39 10-15,-17-39-8 0,22 0 3 16,-3 17 0-16,1-17 4 0,-4 0-4 0,4 0 0 16,-20 0-5-16,36-36 5 0,-36 16-6 15,19-14 3-15,-19 14-2 0,14-36 0 16,-14 56-2-16,0-54 4 0,0 34-3 0,0 20 0 16,0-36 1-16,0 16 4 0,0 4-3 0,-14-4 4 15,14 20-5-15,-19-18 4 0,19 18-5 16,-20 0 8-16,20 18-6 0,0 2 3 15,-16-4-2-15,16 40 8 0,0-36-9 16,-20 54 6-16,20-38-2 0,0 0-3 16,0 21-2-16,0-57-3 0,0 73 5 15,20-36-4-15,-20-20-2 0,0 3-4 16,0-20-1-16,0 19 0 0,16-2-30 0,4-17 2 0,-20 0-10 16,19 0-12-16,-5 0-57 15,-14 0 24-15,19-17 9 0,-19-2 28 0,22-18 23 16,-2 18 17-16</inkml:trace>
  <inkml:trace contextRef="#ctx0" brushRef="#br0" timeOffset="2667.65">20072 2879 50 0,'0'0'23'0,"0"0"-13"0,0 0 18 0,0-20 83 16,0 20-40-16,0 0-50 0,0-17 31 15,0 17-37-15,0 0-2 0,0 0 18 0,0 0-23 0,0 0 0 16,0 17 18-16,0-17-16 0,0 20 17 16,0-20-19-16,0 16 1 0,0 4 13 0,0 0-16 0,0-4 6 15,0 2-9-15,0-18-1 0,0 39 3 0,0-22-2 0,0 19 5 16,0-36-9-16,0 38 3 15,17-19 0-15,-17-19-1 0,0 37-1 0,19-37 1 16,-19 19 1-16,0-2-1 0,33-17-4 16,-33 0 2-16,22 0-3 0,-2-36-5 15,-4-1 7-15,-16 37 3 16,20-37-3-16,-20 37 1 0,0-20 4 16,0 20-3-16,0-16 1 0,19 16 2 0,-19 0-1 0,0 0 9 15,0 16-8-15,17 22 2 16,2-2 2-16,-19-16-6 0,17 36-3 15,19-19 4-15,-36-20 0 0,38 19 0 16,-18-36 6-16,-1 0 1 0,-2-74 5 16,2 58-14-16,-19-21 5 0,17-2-4 15,-17 22 0-15,19-56 2 0,-19 53-2 0,0 3 1 0,17-76 1 16,5 37-9-16,-22 19-26 16,0 20-19-16,16 17-4 15,-16 0-80-15,0 17-1 0,20 3-41 16,-20-20 113-16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19:13:44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19278 5295 78 0,'-22'0'8'0,"22"0"-1"0,0 0 1 0,0 0 11 0,0 0-8 0,0-20 0 0,0 20-1 15,0 0 15-15,0 0-18 0,0 0 0 0,0-17 8 0,0 17-8 16,0 0 1-16,0 0 1 0,0 0 8 0,0-19-9 0,0 19 8 0,0 0-8 16,0 0 8-16,0 0-7 0,0-19 8 0,0 19 0 0,0 0-8 15,0 0-2-15,0 0 7 0,22-19 1 0,-22 19-2 16,0-16-8-16,0 16 5 0,0 0-5 0,0-20-1 0,19 0 5 15,-19 20-5-15,0-16 4 0,0 16-4 0,0-20-1 0,0 20 0 0,17-18 0 16,-17 18 3-16,19-19-3 0,-19 19 0 0,0-37 1 0,20 37-3 0,-20 0 1 16,0-16 0-16,16 16 2 0,-16-20-2 0,20 20-2 0,-4-20 3 0,1 20-3 15,-17-16 2-15,19-3-1 0,3 0 0 0,-5 19-1 0,22-19 1 16,-39 19 1-16,16-17 1 0,4 17 0 0,-4 0-3 0,4-20 1 16,-4 20-1-16,-16-16 0 0,39 16 0 0,-39-20 1 15,39 20 0-15,-39 0 1 0,16-19-1 0,4 19-2 0,-20 0 1 0,0-17-1 16,16 17 0-16,20-19 2 0,-36 19 0 0,17 0-1 0,-17 0 0 15,22 0 0-15,-3 0 1 0,-19 0-2 0,0 0 1 0,20 0 0 16,-4 0 1-16,4 0-1 0,-20 0-1 0,16 0 2 0,4 0-1 16,-20 0-1-16,19 19 1 0,-19-19 1 0,14 17-3 15,5 2-1-15,-19-19 3 0,22 20 0 16,-2-4 1-16,-4 4-2 0,4 16 0 0,-20-36 1 16,19 19 1-16,-2 0-1 0,-17-3 2 0,19-16-2 0,-19 20 0 15,17-20 1-15,-17 20-1 0,16-20 1 0,-16 16 0 0,22-16-2 0,-2 20 0 16,-20-3 1-16,16-17 1 0,4 19 0 0,-20-1 0 0,36-18-1 15,-36 20 0-15,19-4 3 0,-2-16-1 0,-17 20-1 16,16-20 0-16,4 20 0 0,-20-20 1 0,22 16 0 0,-6-16 2 0,23 19 4 16,-22-19-5-16,2 19 1 0,34 0 2 15,5-19 0-15,-39 0-5 0,-2 17 1 16,2-17-2-16,34 0 6 0,-37 0-5 16,6 20 0-16,34-20 5 0,-37 0-6 0,-2 0 2 15,35 0 1-15,-32 0-1 16,21-20-2-16,-24 20 1 0,2 0-1 0,1 0 1 0,-20-17 1 15,36 17-1-15,-36-19-1 0,33 0 2 0,-33 19-1 16,22-19 0-16,-3 3-1 0,-2-4 0 0,-17 0 1 0,19 20-2 0,-19-36 3 16,20 18-2-16,-20 18 1 0,16-19-2 0,-16 2 2 0,20-3 0 15,-20 4 1-15,0-4-3 0,16 0 2 0,-16 4-1 0,17-3 6 16,-17-19-3-16,19 21-4 0,-19-3 2 0,0 20-2 0,22-36 2 16,-22 36-2-16,17-19 2 0,-17 2-1 0,0-2 2 0,0 0-1 15,0 19-1-15,19-19-1 0,-19 2 1 0,0 17 0 0,0-20 1 16,0 2-2-16,20 18 0 0,-20-18 2 0,0 18-1 0,0 0 2 15,0-18-2-15,0 18 0 0,0 0 0 0,0 0 0 0,0-19 1 16,0 19-1-16,0 0-1 0,0 0 1 0,0 0-1 0,0 0 2 0,0 0-2 16,0 0 1-16,0 0-1 0,0 0 1 0,0 0 0 0,0 19 0 15,0-19 1-15,0 0-2 0,0 18 2 0,0-18-2 0,0 0 1 16,0 18 0-16,0 0-1 0,0 2 0 0,0-20 2 0,0 17-1 16,16-17-1-16,-16 19 2 0,0 0 0 0,0 0-3 0,0-2-1 15,20 2 3-15,-20 1 0 0,0-4 0 0,0-16 1 0,0 37-1 16,0-37-1-16,16 38 1 0,-16-19 0 0,0-3-1 0,20 4 1 15,-20 0 1-15,16-4-1 0,-16 4 1 0,22-20 0 16,-22 17-1-16,0-17 0 0,17 19 0 0,-17-19 1 0,19 18 0 16,1 2 0-16,-20-20 0 0,16 0-1 0,4 16 1 0,-4-16-1 15,-16 0 1-15,0 20 0 0,20-20 1 0,-4 0-1 0,-16 0 0 16,17 20 0-16,5-20-2 0,-22 0 2 0,19 0 1 16,37 0 0-16,-40 0-1 15,37-20 4 1,24-16-1-16,-2-21 2 15,-20 20 0 1,-19 37-5 0,-16-16-1-16,-1 16 1 0,17-20 5 15,-19 20-7-15,-1-20 2 0,3 20 1 16,20-16-3-16,-19-3 3 0,-1 19-1 0,-2-19-1 16,19 19 0-16,-36 0 0 0,19 0 0 0,20-19 2 15,-3 2-2-15,-17 17 3 0,-2 0-3 0,19 0-1 16,0-20 0-16,2 20 0 0,-38 0 1 0,20 0 1 15,16 0 0-15,-17 0 0 0,17 0-1 0,-17 0 0 16,15 0 0-16,24 0 3 0,-20 0-5 16,15 20 3-16,22-20 0 15,-56 17-1-15,36-17 0 0,-21 19 2 0,7-19-1 16,-41 0-1-16,17 19-1 0,2-19 2 0,17 19-1 16,-17-3 0-16,-2 4 1 0,2-20 0 0,-2 20-2 0,41 16 3 15,-58-19-2-15,19 2 1 0,-19-19-1 0,36 38 3 16,-19-38-8-16,-17 36 8 0,19-36-3 0,-2 36 9 0,0-17-9 15,5 0 1-15,-3-19 0 0,0 36 2 0,-2 0 2 0,19-36-1 16,-36 20-4-16,19-1-1 0,1-1-1 0,13 0 1 16,-33 1 3-16,41 0-1 0,-41-2-1 0,17-17 2 15,2 20 0-15,1-4-2 0,-4 5 0 16,-16-3 0-16,20-18 2 0,-4 18-2 0,-16-18 1 0,17 0-2 16,5 17 1-16,-22-17-2 0,0 0-1 0,0 20-9 0,19-20 4 15,-19 0-10-15,0 0-16 0,0 19-5 0,-19-19-8 16,19 0 24-16,0 0-2 0,0 0-26 0,0 17 25 0,0-17-35 15,-22 0 25-15,22 0-99 0,-17 0 59 0,1 0 38 16,-4-17-16-16</inkml:trace>
  <inkml:trace contextRef="#ctx0" brushRef="#br0" timeOffset="750.99">20365 3597 63 0,'0'0'29'0,"0"0"-13"0,0 0 22 0,0 0 3 15,0-17-5-15,0 17-21 0,0 0 13 0,0 0-16 0,0 0 9 16,0 0-5-16,0-20 0 0,0 20-1 0,0 0-1 15,0 0-2-15,0 0-5 0,0 0-1 0,0 0 11 16,0 0-10-16,0 0-1 0,0 0 0 0,-16 0 4 0,16 0-1 0,0 0-1 16,0 0-5-16,-22 0 3 0,22 0-1 0,0 0-1 15,-20 0-1-15,20 0 0 0,0 0-3 16,-16 0 2-16,16 0-1 0,0 0 0 0,0 20-2 0,-17-20 2 16,17 17 0-16,0-17 0 0,0 0 1 0,0 0 0 0,0 19-3 15,0-19 0-15,0 0 2 0,0 0 0 0,0 0-1 0,0 0 1 16,0 17-1-16,17-17 1 0,-17 0 3 0,16 0-2 15,-16 0 1-15,20 20 1 0,2-20 3 0,-6 0-4 16,-16 0 5-16,20 17 0 0,-20-17-2 0,19 0-3 16,-19 20 4-16,0-3 1 0,17 2-1 0,-17 1-3 15,0-3-2-15,0-17 2 0,0 19-3 0,0-2 1 0,0 4-1 16,-17-5 3-16,17-16-3 0,0 20 0 0,-19-20 2 16,-1 17-5-16,20-17 1 0,-16 0 1 0,16 0-2 15,0 0-1-15,-22 0 0 0,22 0-7 0,-20 0-4 0,20-17-3 16,0 17 7-16,-16-20-16 0,16 20 10 0,0-16-23 0,0 16-10 15,0 0 21-15,0-21 1 0,16 4-63 0,4 17 5 16,2-19 16-16,-22 19 50 0,16-17-48 0</inkml:trace>
  <inkml:trace contextRef="#ctx0" brushRef="#br0" timeOffset="1371.87">20808 3284 57 0,'0'0'0'0,"-19"0"13"0,19 0 18 0,0 0 0 0,0 0-14 0,0 0 0 15,0 0 18-15,0 0-2 0,0 0-4 0,0-19-14 0,0 19 8 16,0 0-12-16,0 0-2 0,0 0 8 0,0 0-9 0,0 0 8 15,19 0-1-15,-19 0 0 0,0 0-8 0,0 0 1 0,0 0 6 16,0 0-8-16,0 0 6 0,0 0-8 0,0 19 6 0,0-19 1 16,19 0 0-16,-19 0-3 0,0 17-1 0,0-17-3 15,0 20 3-15,14-20-5 0,-14 19 0 0,0-2 1 0,0-17-1 16,0 0 0-16,0 20 3 0,20-4-3 0,-20 5 0 0,0-21-1 16,0 17 1-16,0 2-1 0,22-2 0 0,-22 3 0 0,0-1-1 0,0-2 1 15,0 1-1-15,0 1 1 0,19 1 0 0,-19-20-1 0,0 36 0 0,0-19 0 16,0-17 0-16,0 37 2 0,17-17-2 0,-17-3 1 0,0-17-2 15,0 19 2-15,0 1 0 0,19 16 0 0,-19-19-2 0,0-17 0 16,0 21-2-16,0-21 1 0,0 16-8 0,0 4 4 0,0-20-1 16,0 0-12-16,0 17 6 0,0-17-4 0,0 0-1 0,0 0-1 0,0 0-3 15,-19 0-28-15,19 0-13 0,0 0 28 0,0 0-59 0,-17-17 51 16,17 17 28-16,0-20-4 0,0 4 11 0,-19 16 6 16,19-38-1-16,0 38 1 0,0 0 1 0,-22-36-5 15,22 36 5-15,0-39-1 0,0 22 2 0,-20 17 0 0,20-20 2 16,0 20 0-16,-14-17 0 0,14 17 4 0,0-20-1 0,0 3-1 15,-19 17 6-15,19-19 26 0,0 19-19 0,0-17 19 16,-19 17 2-16,19 0-20 0,0 0 15 0,0 0-2 0,0 0-6 16,0 0-2-16,0 0-4 0,0 0-11 15,0 0 8-15,0 0-10 0,-17 0 7 0,17 0-2 0,0 0-7 16,0 0 5-16,0 0-6 0,0 0 4 0,0 0-3 0,0 0-2 16,0 0 1-16,0 0-2 0,0 0 0 0,17 0-1 0,-17 0 0 15,0 17-1-15,0-17-2 0,19 0-1 0,-19 0-2 0,0 0-15 16,19 0 7-16,-19 0-21 0,14 0-9 0,-14 0 19 0,20 0-33 15,2 0-5-15,-22 0 34 0,19 0-13 0,-2 0 28 0,2 0-5 16,1 0 1-16,-4 0-34 0</inkml:trace>
  <inkml:trace contextRef="#ctx0" brushRef="#br0" timeOffset="1734.19">21085 3597 45 0,'0'0'0'0,"0"0"22"0,0 0-9 0,0 0 7 0,0 0 6 16,0 0 3-16,0 0 4 0,0 0 1 0,0 0-18 16,0 0 15-16,0 0-1 0,0 0-3 0,0 0-4 15,0 19-12-15,0-19 5 0,0 0-8 0,0 0-1 0,0 0-1 0,0 0 5 16,-17 17-4-16,17-17-4 0,0 0 1 0,0 0-1 15,0 20 0-15,-19-20 0 0,19 17 0 0,0-17-2 0,0 0 1 0,-22 20 1 16,22-20-1-16,0 17-1 0,0-17 1 0,0 0-1 16,0 19 1-16,0-19 0 0,0 20-1 0,22-20 1 0,-22 17-1 0,0-17 0 15,19 0 1-15,-19 19 2 0,17-19 0 0,-17 0-3 16,0 0 1-16,19 0 0 0,-19 0 3 0,20 0-4 0,-20 0 1 16,0 0-1-16,16 0 1 0,-16-19-2 0,20 19 2 0,-20 0-1 15,0-17 2-15,0 17-1 0,0-20-1 0,16 20 0 0,-16-19 3 16,0 19 1-16,0 0 4 0,0 0-5 15,0 0 5-15,0 0-6 0,0 0 5 0,0 0-2 0,0 0-3 16,0 0 2-16,0 0 2 0,0 0-5 0,0 19 6 0,0 1-5 16,0-20 5-16,0 17 0 0,0 2-1 0,0-19-5 15,0 17 1-15,17 4 1 0,-17-21-2 0,0 16 1 0,0 4-2 16,0-20 0-16,19 17 0 0,-19-17 1 0,0 0-1 0,0 19 0 16,0-19-1-16,22 20 1 0,-22-20-1 0,17 17 1 0,-17-17-3 15,0 0-2-15,0 0-1 0,0 0-3 0,19 19-2 0,-19-19-16 0,0 0 9 16,20 0-2-16,-20 0-32 0,16-19-16 0,-16 19 27 0,0 0-7 15,20-17-9-15,-20 17-3 0,0-39-41 0,16 22 51 0,-16-3-4 0</inkml:trace>
  <inkml:trace contextRef="#ctx0" brushRef="#br0" timeOffset="1983.71">21492 3321 76 0,'0'0'13'0,"0"0"14"0,0 19-11 0,0-19 21 0,0 0-2 15,0 0-5-15,0 17-16 0,0-17 12 0,0 0-13 0,0 0 0 16,0 0 11-16,0 20-2 0,0-20-11 0,0 16 10 0,0-16-2 16,0 0-11-16,0 21 0 0,0-4 6 0,0-17-8 0,0 36 7 15,16-36-8-15,-16 39 5 0,0-39-6 0,0 35 2 0,0-16-1 16,20 18-2-16,-20-18-2 0,0-19 0 0,0 37 0 0,0 0 0 16,0-20-3-16,0 22-6 0,16-22-1 0,-16 2-22 15,0 19-13-15,0-38 16 0,0 16-43 0,0 4 28 16,0-3-73-16,0 2 69 0,0-19 33 0,0 20-7 15,0-20-28-15</inkml:trace>
  <inkml:trace contextRef="#ctx0" brushRef="#br0" timeOffset="2169.46">21436 3616 53 0,'0'0'0'0,"0"0"63"16,0 0-12-16,0 0-22 0,0 0 28 0,0 0-7 0,0-19-10 16,0 19-22-16,0 0-2 0,0 0 28 0,0 0-31 15,0 0-1-15,0 0 9 0,0 0-5 0,0 0-10 0,20 0 5 16,-20 0-4-16,36 0 3 0,-36 0-4 15,16 0-1-15,20 0 2 0,-36 0-5 16,17 0-2-16,5 0 0 0,-22 0 0 0,19 0-2 0,-19 0-1 0,0-17-1 16,20 17-11-16,-4 0-11 0,4-20-9 0,-4 20-10 15,-16 0 18-15,20 0-40 0,-20 0 28 0,0 0-4 0,19 0-41 0,-19 0 50 16,14 0-10-16,-14 0 27 0,19 0-35 0</inkml:trace>
  <inkml:trace contextRef="#ctx0" brushRef="#br0" timeOffset="2351.73">21860 3597 55 0,'0'0'0'0,"0"0"50"15,0 0-6-15,0 0-19 0,0 0 26 0,0 0-28 0,0 0-1 0,0 0 15 16,0 0-22-16,0 0 9 0,0 0-13 0,0 0 0 0,0 0 12 16,0 0-1-16,0 0-2 0,0 0-11 0,0 19 6 15,0-19-9-15,0 0 4 0,0 17-5 0,0-17 0 0,0 20 2 0,0-3-1 16,0 3-3-16,0-3 2 0,0 2-2 0,0 1 3 0,0-20-5 16,19 17 0-16,-19 2-2 0,0-2-8 0,0 4-13 15,0-21 5-15,0 16-29 0,0-16 16 16,17 0-104-16,-17 20 23 0,0-20 69 0,0 0 14 0,0 0 6 0,0 0-31 15</inkml:trace>
  <inkml:trace contextRef="#ctx0" brushRef="#br0" timeOffset="2717.33">21990 3414 65 0,'0'0'12'0,"0"0"-2"0,0 0 2 0,0 0 15 16,0 0 7-16,0 0-18 0,0 17 1 0,0-17 9 0,0 0-16 15,0 0-3-15,0 0 2 0,0 19-7 0,0-19 0 0,0 0-1 16,0 0 0-16,0 17-3 0,0-17-2 0,19 0-3 0,-19 0-3 0,0 0-21 15,17 20-8-15,-17-20 6 0,0 19 19 0,19-19-6 16,-19 17 8-16,33-17 5 0,-33 18 6 0,19-18 0 16,4 19 1-16,-7-19 2 0,-16 0 1 0,20 0 8 15,-1 0 8-15,-19 20-4 0,17-20 20 0,-17 0 0 0,19 0-18 16,-19 0 2-16,0 0 3 0,0 0 19 0,17 0-25 0,-17 0 11 0,0 0-15 16,0 0 1-16,0 0 12 0,0 17-4 0,0-17-11 0,0 0 9 15,0 0-2-15,0 19-10 0,0-19 0 0,0 0 0 0,0 0 11 16,-17 17-10-16,-2 3 1 0,19-20-6 0,-17 17 3 15,-2 3-3-15,19-20-2 0,-20 17 4 0,20 2-2 16,0 1-2-16,0-20 1 0,-16 17 1 0,16 2 0 0,0-2-2 0,0 4 1 16,0-21-1-16,0 16 1 0,0 4-1 0,0-20 0 15,0 17 0-15,0 2-1 0,0-19 0 0,0 0 0 0,0 20 2 0,16-20-2 16,-16 0-1-16,0 17-3 0,20-17-6 16,-20 0 3-16,19 0-3 0,-19 0-3 0,0 0-23 0,17 0-10 0,-17-17-14 15,19 17-20-15,-19 0 33 0,17 0-47 0,-17 0 57 16,19-20-7-16,-19 20-13 0</inkml:trace>
  <inkml:trace contextRef="#ctx0" brushRef="#br0" timeOffset="6736.7">18080 6253 70 0,'0'0'7'0,"0"0"-2"0,0 0-1 0,0 0 6 16,0 0-4-16,0 0 8 0,0 0-7 0,0 19 0 0,-19-19 0 0,19 0 6 16,0 0 2-16,0 16 1 0,0-16-9 0,0 0 8 0,0 0-8 15,0 0 7-15,0 20-7 0,0-20 8 0,0 0-7 16,0 0 7-16,0 19 0 0,0-19-9 0,0 19 14 0,0-19-14 15,0 17 6-15,0-17-1 0,0 19-5 0,0-19 3 16,-20 20-6-16,20-20 0 0,0 16 0 0,0-16-2 0,0 20 1 0,0-4 1 0,0 5 2 16,0-3-3-16,0 1 0 0,0-2 1 0,0 22 3 0,-22-39-3 15,22 36 1-15,0-20-2 0,0 59 1 0,0-56-2 16,0 55 1-16,0-55-2 0,0-1 1 0,0 38 0 0,0-39-1 16,0 2 1-16,0 37 0 0,0-20-1 0,0 2-3 15,0-21-1-15,0 2-10 0,0-19 4 0,0 18-3 0,0-18-2 0,0 18-25 16,0-18-15-16,0 0-10 0,0 0 34 0,0 0 3 15,0-18-10-15,-16-19 13 0,16 20 12 0,0-2-39 16</inkml:trace>
  <inkml:trace contextRef="#ctx0" brushRef="#br0" timeOffset="6984.11">17967 6363 63 0,'0'0'8'0,"0"0"1"0,0-17 1 0,0 17 3 15,0 0-5-15,0-19 10 0,19 19-7 0,-19-19 0 0,0 19 14 16,17-20 2-16,-17 20-14 0,0-16 12 0,16 16-5 15,-16-19-2-15,22 19-5 0,-22 0-7 0,20 0 0 0,-1 0 5 16,-19 0-7-16,17 0 5 0,2 0-1 0,-19 0-1 0,17 0-3 16,-17 19 2-16,19-3 0 0,-19-16-4 0,19 20 3 15,-19-1-3-15,0 0 0 0,0-2 3 0,0-17-3 0,0 19-2 0,0-19 0 0,0 36 0 16,0-16 2-16,0-4-3 16,-19 5-14-16,19-3 6 0,0-18-16 0,-19 0 11 15,19 0-3-15,0 0-20 0,-17 0 15 0,17 0-1 0,0 0-1 0,0-18-2 16,0 18 1-16,-19-21-15 0,19 5 12 0,0-4 16 0,0 20-49 15</inkml:trace>
  <inkml:trace contextRef="#ctx0" brushRef="#br0" timeOffset="7267.5">18371 6493 57 0,'0'0'8'0,"0"19"3"16,0-19-2-16,0 0-3 0,0 0 9 0,0 17-5 15,0-17 2-15,0 0 15 0,0 0 7 0,0 0-15 0,0 19 21 0,0-19-21 16,0 0-1-16,0 0-2 0,0 0 13 0,22 0-17 0,-22-19-1 16,0 19 8-16,0-17-2 0,19 17-9 0,-19-19-1 0,0 19 4 15,0-18-6-15,0-3 2 0,17 5-3 0,-17 16-2 0,0-20 1 0,19 4 0 16,-19 16-3-16,19-20 2 0,-19 1-2 0,0 19-1 15,0-17-3-15,0 17-3 0,0 0-1 0,17-19-18 0,-17 19-12 16,0-19 16-16,0 19-2 0,0 0-35 0,19 0-9 0,-19 0 8 16,0 0 20-16,0 19-44 0</inkml:trace>
  <inkml:trace contextRef="#ctx0" brushRef="#br0" timeOffset="7584.27">18705 6475 74 0,'0'0'0'0,"0"0"62"0,0 0-53 0,0 0 15 0,0 0-11 0,-19 0 1 16,19 0 13-16,0 0-17 0,-17 0-3 0,17 18-2 15,0-18-2-15,0 0-2 0,-19 19 1 16,19-19-2-16,0 0 2 0,0 17-1 0,0 2 2 0,0-19 0 16,0 20 1-16,0-4 6 0,0 4-2 15,19-20-2-15,-19 0-2 0,0 0 5 0,17 16-1 0,2-16 0 16,-19 0 5-16,17 0 4 0,5 0-4 15,-22-16-3-15,17-4-5 0,-17 20-2 0,0-36 4 0,19 36-1 16,-19-19-3-16,19 2 3 0,-19-2-1 0,0 1-1 0,0-3-1 16,0 21-3-16,0-16 1 0,0-4 1 0,0 20-1 0,0 0-1 15,0-16-1-15,0 16-1 0,-19 0-1 0,0 0 0 16,19 0-9-16,-17 0 5 0,17 0-3 0,-22 0-2 0,22 0-17 0,0 16 12 16,-17-16-28-16,17 20 20 0,0-4-27 0,-19-16 0 0,19 21 8 15,0 16 15-15,0-37 17 0,0 0-49 0</inkml:trace>
  <inkml:trace contextRef="#ctx0" brushRef="#br0" timeOffset="8201.4">19167 6493 50 0,'0'0'11'0,"0"0"-7"0,0 0 2 15,0 0-2-15,0-18 9 0,0 18 5 0,0 0-8 16,0-21 24-16,0 21-23 0,0 0 12 0,0 0-12 0,0 0 13 15,0-16-11-15,0 16 1 0,0 0 12 0,0 0-14 0,0 0 10 16,0-20-11-16,0 20 15 0,0-16-12 0,0 16-7 16,0 0-1-16,0 0 1 0,0-20 5 0,0 20-6 0,0 0 4 0,-19 0-3 15,19 0-3-15,0 0 1 0,0 0 1 0,0 0 1 16,-17 0-4-16,17 0 2 0,0 0 0 0,0 0-1 0,-19 0-3 16,19 20 0-16,0-4-1 0,-22 4-1 15,22-4 2-15,0 5 2 0,0-3-1 0,0-18-2 16,0 19 0-16,0-19 0 0,0 0 1 0,0 17 1 15,0-17-1-15,0 0-1 0,0 19 1 0,0-19-1 0,0 0 2 0,0 0 0 16,0 0 0-16,0 0-1 0,0 0 1 0,0 0 1 0,0 0-3 16,0 0 4-16,0-19 0 0,0 2-3 15,0 17 0-15,0 0 1 0,0 0-2 0,22-19 1 16,-22 19 1-16,0 0-1 0,0 0 0 0,0 0 3 16,0 0-3-16,0 0 3 0,19 19 0 0,-19-2 0 0,0 2-1 15,17 17 3-15,-17-16-1 0,0-4-3 16,0 23 0-16,19-39 0 0,-19 36 0 0,0 2-2 0,0-38 1 15,0 36 1-15,0 2 2 0,0-20-4 0,0 17 1 0,-19-14-2 16,19 15 2-16,0-18-1 0,-17-18 0 0,-2 38-2 0,19-21 0 0,-22-17-1 16,3 19 0-16,5 0-7 0,-6 0-2 0,-16-2-1 15,17-17-22-15,2 19 6 0,-2-19-4 0,0 0-2 16,-3 0-4-16,22 0 18 0,0 0-26 0,-17 0-5 0,17 0 27 16,0 0-14-16,0 0 24 0,0 0-9 0,0 0 14 15,17 0-6-15,-17 0 11 0,0 0 0 0,22 0-3 0,-22 0-48 0</inkml:trace>
  <inkml:trace contextRef="#ctx0" brushRef="#br0" timeOffset="8901.29">19463 6346 69 0,'0'0'31'0,"0"0"-18"0,0 0 21 0,-22 0 22 16,22 0-22-16,0 0-18 0,0 0 14 0,-19 0-15 0,19 0 11 15,0 0-14-15,0 0-3 0,0 0 10 0,-17 0-8 0,17 0-1 16,0 0 8-16,0 0-11 0,0 0 7 0,0 0-9 0,0 0 2 0,0 0 1 16,0 0 7-16,0 0-2 0,0 0-8 0,0 0 3 0,0 0-5 15,0 0 4-15,17 17 0 0,-17-17-1 0,0 0-3 16,19 0 0-16,-19 0 2 0,22 0 0 0,-5 19-2 0,-17-19-1 16,19 0 4-16,1 0-4 0,-4 0-1 0,-16 20 0 0,36-20 2 0,-16 16-4 15,18-16 2-15,-21 20-1 0,2-20 2 16,1 16-1-16,-20-16 0 0,36 0-1 0,-36 21 0 0,16-21-3 15,-16 0-1-15,20 0-8 0,-20 18-6 0,16-18-24 16,1 0 4-16,-17 0 14 0,0 0-3 0,0 0-36 0,0 0-19 16,0 0 38-16,0 0 2 0,0 0 8 0,0 0 10 0,0-18-5 0,0 18-16 15</inkml:trace>
  <inkml:trace contextRef="#ctx0" brushRef="#br0" timeOffset="9201.48">19685 6253 69 0,'0'0'71'16,"0"0"-55"-16,0 0 28 16,0 0-14-16,0 0 12 0,0 0-31 15,16 0 31-15,4 19-7 16,16-3-20-16,-36-16-11 0,16 20 10 16,23-20-3-16,-39 19 0 0,19-19 1 15,1 19 3-15,-4-2-6 0,4 2 5 0,-20-19-11 16,0 20-2-16,0-4 2 0,0 4 0 15,0-20-3-15,0 37 6 0,0-19-5 0,0 37 5 16,-20-19-4-16,20-16-1 0,-16-4-2 16,16 5 1-16,-20-3-1 0,1 0-3 0,19 0-5 0,-22-18 2 15,5 19-6-15,17 0-6 0,-16-19-6 0,-4 17-21 16,20-17 7-16,0 0-9 0,0 0 19 16,-16 19-117-16,16-19 112 15,0 0-36-15</inkml:trace>
  <inkml:trace contextRef="#ctx0" brushRef="#br0" timeOffset="10017.29">18263 7396 51 0,'0'0'12'0,"0"0"-6"0,0 0 8 0,0-17 1 0,0 17-6 16,-17 0 1-16,17 0 12 0,0 0 0 0,0 0 1 16,-19 0 10-16,19 0-23 0,0 0 0 0,0 0 9 15,-23 0 0-15,23-19 15 0,0 19-26 16,-19 0 12-16,19 0-15 0,0 0 14 16,-14 0-15-16,14 0 1 0,0 0-1 0,0 19-2 0,0-19 1 15,-19 0 1-15,19 0-1 0,0 17-3 0,0-17 3 16,-19 19-2-16,19-19-1 0,0 19 0 0,0-1 1 15,0-18 0-15,0 18-1 0,0 18 3 0,0-36-1 16,0 20 0-16,0-20 1 0,19 19 1 16,-19-19 0-16,0 16 2 0,19-16-1 15,-19 0-2-15,14 20 5 0,-14-20-5 0,0 19 6 16,19-19-7-16,-19 18 0 0,0 0-1 0,0 1 4 16,0-19-3-16,-19 19 0 0,19-2-2 15,-14-17 1-15,14 20-2 0,0-20-7 0,-19 16 4 0,19-16-7 0,-19 0-11 16,19 0 13-16,-17 20-39 15,17-20 30-15,-19 0-49 0,19 0 43 0,0 0-60 16,0 0 65-16,19 0-35 0,-2-20 32 16,-17 20-46-16</inkml:trace>
  <inkml:trace contextRef="#ctx0" brushRef="#br0" timeOffset="10371.21">18595 7545 61 0,'0'0'10'0,"0"0"11"0,-17 0-3 0,-5 0 17 15,22 0-23-15,-19 0 17 0,19 0-20 0,0 0 0 0,-17 0 12 16,17 16-16-16,-17 4 9 0,17-20-5 15,0 19 2-15,-19-1 1 0,19 0 13 16,0 1-10-16,0 0 1 0,0-19-9 0,19 0 1 0,-19 17 12 16,0-17-13-16,17 0 16 0,-17 0-16 0,17 0 10 15,-17 0-12-15,19-17 10 0,-19 17-11 16,22-38-1-16,-22 20 2 0,0-19-1 16,0 17-1-16,0-15 2 0,0 35-6 0,0-20 0 15,0 3 0-15,0 17-2 16,-41-19-52-16,41 19 41 0,-17 0-22 0,17 0 12 15,0 0-3-15,-17 19-97 0,17-19 96 0,0 17-35 16,0-17 50-16,0 20-62 0</inkml:trace>
  <inkml:trace contextRef="#ctx0" brushRef="#br0" timeOffset="10684.95">18686 7545 55 0,'0'0'42'15,"0"0"10"-15,0 0-32 0,0 0 37 16,0 0-41-16,0 0 33 0,0 0-40 0,0 0 15 15,0 0-18-15,-17 0 11 0,17 0-12 16,0 0 0-16,0 16 8 0,0-16-1 16,0 20-8-16,0-20 0 0,0 19 6 0,0-19-7 15,0 18 2-15,0 0-2 0,0 20 3 16,0-38-5-16,0 17 3 0,17-17 7 16,-17 20-4-16,19-20-4 0,-19 0 1 15,17-20-1-15,5 3 4 0,-22-2-4 16,17 0 7-16,-17 19-10 0,0-36 2 0,19 36 1 15,-19 0-3-15,0-19 2 0,0 19 0 0,0-20 3 16,0 20-4-16,0 0 1 0,0 0-3 16,0 20-3-16,0-20 3 0,0 19-8 15,0-19 1-15,0 18-3 0,0-18-17 0,19 37-36 16,-19-18-80-16,0-2 103 0,17 3-54 0,-17-20 75 16</inkml:trace>
  <inkml:trace contextRef="#ctx0" brushRef="#br0" timeOffset="10868.11">18888 7691 90 0,'0'0'0'0,"0"0"74"0,0 0-50 0,0 0 69 16,0 0-73-16,0-17 14 0,0 17-19 0,0 0-2 15,0-19 29-15,0 0-35 0,17 1 4 16,-17 0-6-16,0 18-2 0,0-19-2 16,22 19 1-16,-3-20-1 0,0 4-1 0,-19 16-3 15,17-19-26-15,-17 19 15 0,19 0-22 16,-19 0 13-16,0 0-3 0,17 0-119 0,2 0 84 15,1 0 27-15</inkml:trace>
  <inkml:trace contextRef="#ctx0" brushRef="#br0" timeOffset="11155.35">19187 7600 34 0,'0'0'0'15,"0"0"24"-15,0 0-18 0,0 0 1 0,0 0 3 16,0 0 10-16,0-19-13 0,0 19 1 0,0 0 26 16,0 0-20-16,0-20 46 0,0 20-45 15,0 0 28-15,0 0-31 0,0 0-1 0,0 0 17 0,0 0-6 16,0 0-15-16,0 0 1 0,0 20 9 0,0-20-12 16,0 19 12-16,0-19-14 0,0 18 3 15,16-18-1-15,-16 18 4 0,0-18-7 16,20 19 5-16,-4 0-6 0,1-19 2 15,-17 0-2-15,22 17-1 0,-22-17 2 0,19 0-8 16,-2 20 1-16,2-20-28 0,-19 0-6 16,0 16-13-16,20-16-15 0,-20 0-54 15,0 0 91-15,0 0-11 0,0 0-13 0</inkml:trace>
  <inkml:trace contextRef="#ctx0" brushRef="#br0" timeOffset="11522.46">19422 7618 83 0,'0'0'24'0,"0"0"-16"0,0 0 6 0,0 18 11 16,0-18-17-16,0 0 1 0,0 0 9 0,19 0-9 15,-19 0 1-15,0 0 17 0,0 0-12 0,22 0 8 16,-22 0-16-16,0 0-2 0,0 0 3 0,0 0-7 16,17-18 3-16,-17 0-1 0,19 18 2 0,-19-19 4 15,0-1 9-15,0 20-14 16,0-16 4-16,0 16-4 0,0 0-1 0,0-19 12 0,0 19 5 15,-19 0-7-15,19 0-6 0,-17 0 5 0,17 0-2 16,-22 0 7-16,22 0-13 0,-19 0 1 0,19 35 8 16,-17-35-9-16,1 39 8 0,16-39-10 15,0 36 4-15,0-36-3 0,-20 38 7 16,20-21-7-16,0 3 1 0,0-4-3 0,0-16 1 0,0 39 0 16,0-21 0-16,0-18-1 0,0 18-1 0,0 1 0 15,0-19 0-15,0 19 1 0,0-2 0 0,20 2-1 0,-20-19-1 16,0 18-2-16,16 2-7 15,-16-2 0-15,17 0-7 0,-17-18 6 0,0 0-2 0,19 0 1 0,-19 18-19 16,22-18-9-16,-22 19-7 0,0-19 21 0,17 18-38 16,2-18-9-16,-19 0 39 0,0 0 5 0,20 19-24 15,-4-19 5-15</inkml:trace>
  <inkml:trace contextRef="#ctx0" brushRef="#br0" timeOffset="13817.47">20108 5737 48 0,'0'0'0'0,"0"0"24"0,0 0-13 16,0 0-1-16,0 0-6 0,0 0 0 16,0 0 11-16,0 0-9 0,0 0 17 0,0 0-16 15,0 0 27-15,0 0-7 16,0 0-18-16,0 19 20 0,0-19-23 0,0 0 18 15,0 18-15-15,17-18 18 0,-17 0-14 16,0 18 13-16,0 20-3 16,16-38-19-16,-16 36 11 0,22 38-1 15,-22-18-11 1,0-56-2-16,20 36 0 0,-20 19 1 0,0-36-1 0,16 37 2 16,4 35-1-16,-1 2-3 15,-19-21-2-15,17 39 7 0,-17-92-4 0,0 147 2 16,0-37-1-1,0 1-2-15,0-56 1 16,0-2 1-16,19 39-1 0,-19-1-1 16,0-90 1-16,0 54 0 15,0-56 1-15,0 56 1 0,0-55-1 0,0-3 0 16,0-16 0-16,0 39 0 0,0-39 0 0,0 18 6 16,0-18-1-16,0 18 6 0,0-18-1 15,0 0-9-15,0 0 5 0,0 0 0 16,0 0-5-16,17 0 5 15,-17 0-5-15,0 0 5 0,16 0-6 0,-16 0 5 16,0 0-4-16,20 0 0 16,2 0 1-16,-22 0-2 0,16 0 1 0,-16 0-1 15,20 0-1-15,-1 0 4 0,-19-18-3 0,36 18 4 16,-36 0-4-16,36-18 2 0,-19 18 1 16,5-19-2-16,14 19 0 15,-17 0-1-15,-2 0-1 0,19 0 2 0,0 0 1 16,-20 0-3-16,6 0-1 0,17 0 3 0,-3 0-1 15,33 0-1-15,-8 0 2 0,-44 19-1 16,38-19 1-16,-35 0-2 0,71 18 1 16,-72-18-1-16,37 0 0 0,-23 0 2 0,64 18-1 15,-81-18 1-15,78 19-2 0,-77-19 0 16,38 0 2-16,-35 19-2 0,49-19 2 16,-28 0-2-16,15 17 2 0,-40-17 0 0,37 0-1 15,-34 20 4-15,23-20 0 0,-6 0-3 16,0 0 0-16,0 0-1 0,22 0 2 0,-22 0-3 0,36 0 4 15,-56 0-1-15,62 0 3 0,-59 0-5 16,34-20 2-16,-17 20-3 0,58-17 3 16,-75 17-3-16,50 0 0 0,-47 0 0 0,53-19 2 15,-58 19-2-15,35 0 2 16,-10 0-3-16,-6 0 1 0,2 0 2 0,-2 0-1 16,20 0-2-16,-37 0 3 15,17 0 0-15,0 0-2 0,0 0 1 0,-19 0 0 0,24 0 0 16,-24 0-1-16,38 0 2 15,-55 0-1-15,36 0-2 0,-36 0 2 0,58-19-1 16,-22 19 1-16,-17 0 0 16,17 0 0-16,-36 0-1 0,36 0 0 0,-36 0 1 15,34 0 2-15,-34 0-3 0,41 0 1 16,-41 0-2-16,19 0 1 0,-2 0 1 0,2 0 0 16,-19 0-1-16,17 0 1 0,-17 0 0 0,19 0-1 0,-19 0 0 15,20 0 2-15,-20 0 0 0,14-18-2 16,-14 18 1-16,0 0 2 0,0-18-2 0,0-1 3 15,0-1-1-15,0 4-1 0,-14-23 1 16,14 39-3-16,0-54 5 16,-20 36-6-16,20-37 3 0,0 36 1 15,0-36-5-15,-19 17 1 0,19 1 6 0,0 1-3 0,0-2-3 16,-17 21 1-16,17-3 0 0,0 2 0 0,0-36 1 0,0 16-2 0,-19-17 2 16,19 36-4-16,0 1 7 0,0-1-2 0,0-36 3 0,0 37-4 15,0-57-1-15,0 20-4 0,-17 19 3 0,17-3-1 0,0 23 0 16,0-59 3-16,0 58 0 0,0-41 1 0,0 22-1 0,0-19-1 15,0 38 0-15,0-21 1 0,0 2-1 0,0 0 1 0,0 16 0 16,0-34 0-16,0 34-1 0,0-16 0 16,0 36 1-16,0-19 0 0,0 19-2 0,0-17 1 0,0 17 0 15,0-21 0-15,-19 21 0 0,19-17 1 0,0 17 0 0,0 0-2 0,0-19 2 16,-19 19-1-16,19 0 0 0,0-17 0 0,-22 17-1 16,22 0 1-16,-17-20-2 0,0 20 3 0,17 0-1 0,-19 0 1 15,2 0 0-15,-19-18-1 0,36 18-1 0,-19 0 1 16,0 0 0-16,-20 0 2 0,22-18-1 0,-2 18 1 15,-17 0-1-15,36-19-3 0,-36 19 1 0,36 0 3 0,-19 0-1 16,2-17 1-16,-24 17-1 0,7 0-2 0,15-21 1 16,-17 21 0-16,0-17 1 0,36 17 0 0,-41 0-1 0,7-19 3 0,-2 19-4 15,-2-17 1-15,2 17 1 0,-20-20-1 0,1 2 0 16,0 0 0-16,-20 0-1 0,20-1 3 0,19 19-2 16,-75-37 2-16,56 18-1 0,19 2 0 15,-22-3-2-15,5 3 1 0,14 17 1 0,23-20 0 16,-42 20-1-16,22-17 1 0,0 17-1 0,0 0 1 0,-6-19-4 15,-10 19 3-15,32 0 0 0,-16 0 0 0,0 0 0 16,17 0 1-16,-3 0-2 0,-31 0 2 0,1 0 0 0,32 0-1 0,-38 0 1 16,42 0-1-16,-20 0 0 0,16 0 0 0,-35 0 0 0,16 0 0 15,-13-20 2-15,16 3-1 0,-3 17-1 0,22 0-1 0,-2-18 1 0,-20 18 1 16,3 0 0-16,0-18 0 0,17 18-1 0,-17 0-2 0,-6 0-1 16,42 0 3-16,-33 0-1 0,33 0 2 0,-36 0 0 0,0 0-2 0,17 0 2 15,19 0-3-15,-42 18 2 0,26 0 0 0,-1-18 0 0,-2 0-1 16,-17 17-1-16,36 3 0 0,-36-1 0 0,16-19 0 0,-18 17-4 15,38 3 3-15,-36-20-5 0,0 17 4 0,19 3-9 0,-2-20 8 16,-1 0 0-16,4 17 0 0,-6 2-6 0,2-19 2 0,-13 17-18 16,33-17 16-16,-19 0-10 0,19 0 9 15,0 0 0-15,0 0-16 0,0 0 12 0,-17 0-2 0,17 0-25 0,0 0 22 16,0 0 0-16,0 20-20 0,0-20 18 0,17 0-32 0,2 0 21 16,-19 0-3-16,17 0-2 0,19 19-27 0,-36-19 44 0,58 18-45 0</inkml:trace>
  <inkml:trace contextRef="#ctx0" brushRef="#br0" timeOffset="16135.17">21104 6454 45 0,'0'0'16'0,"0"0"-8"0,0 0-2 0,0 0 6 0,0 0 3 15,0 0-7-15,0 0 9 0,0 0-8 0,0 0 10 0,0 0-9 16,0-16 12-16,0 16 2 0,0 0-11 0,0 0-1 0,0 0 12 16,0-20-13-16,0 20 9 0,0 0-9 0,-19 0 8 0,19-16 0 15,0 16-2-15,0 0-10 0,-17 0 7 0,17 0-7 0,0-20 0 16,0 20 0-16,0 0 0 0,0 0-2 0,-19 0 7 0,19 0-7 0,-22-19 11 15,22 19-8-15,-17 0-4 0,17 0 2 0,0 0-3 16,-16 0-1-16,16 0 1 0,0 0 0 0,-20 0 1 0,20 0-2 16,-16 19 0-16,16-19 0 0,-20 0 2 0,20 20-2 0,0-20-2 0,-19 16-1 15,19 4 1-15,0-4 1 0,-17-16 0 16,17 39-1-16,0-20 1 0,0-19 1 16,0 17-2-16,0-17 1 0,0 19-2 0,0 1 1 0,0-4 4 15,0 4 0-15,0-20-4 0,17 16 0 0,-17-16-2 16,19 21 0-16,1-21 3 0,-20 0-2 0,16 18 0 0,4-18-5 15,-4 18-6-15,-16-18 4 0,0 0-2 0,17 18-17 0,5-18-15 16,-22 0 17-16,19 0-38 0,-2 0 24 0,-17 19-52 0,19-19 49 16,1 0-16-16,-20 0 15 0</inkml:trace>
  <inkml:trace contextRef="#ctx0" brushRef="#br0" timeOffset="16634.09">21378 6454 34 0,'0'0'21'0,"0"0"-11"0,0 0-1 15,0 0 3-15,0 0-5 0,0 0 15 0,-16 0-13 16,16 0 1-16,0 0 8 0,0 0-8 0,0 0 11 0,0 0 2 16,-20 0-13-16,20 0 8 0,0 0-4 0,0 0 0 15,-16 0-8-15,16 0 7 0,0 0-7 0,0 0 0 0,0 0 4 16,-20 0-5-16,20 0 4 0,0 0-4 0,0 21 4 0,0-21-4 15,-16 18 5-15,16-18-6 0,0 19 5 0,0-19-6 0,0 17 5 16,-20 2-1-16,20-19 1 0,0 20 0 0,0-4-6 16,0-16-1-16,0 20 0 0,0-4 1 0,0 5 2 0,0-21-3 15,20 0 1-15,-20 18 1 0,0 0 2 0,0-18 2 0,16 0-4 16,-16 18 8-16,20-18-3 0,-4 0-1 16,-16-18-4-16,0 18 6 0,20-18-5 0,-20 0-4 0,16 18 1 15,-16-21 1-15,0-15-2 0,0 36 1 0,22-16-3 0,-22 16-6 16,0-20-17-16,0 1 13 0,0 19-2 15,0 0-2-15,0-17-49 0,0 17 4 0,0-19-3 16,0 19 10-16,0 0 11 0,0 0 26 0,0 0-6 0,0 0-43 16</inkml:trace>
  <inkml:trace contextRef="#ctx0" brushRef="#br0" timeOffset="17017.72">21508 6568 72 0,'0'0'0'0,"0"0"46"0,0 0-28 0,0 0 23 0,0 0-20 0,0 0 17 15,0 0-20-15,0 0 11 0,0 0-17 0,0 0-3 0,0 0 8 0,0 0-4 16,0 0-5-16,0 0-3 0,0 0 0 16,0 0-3-16,0 0-1 0,0 16 1 0,0-16 0 0,0 0-2 0,0 20 0 15,0-20 2-15,0 0-1 0,0 16 2 0,0-16-3 0,0 21 0 0,0-21-2 16,0 0 5-16,0 0-1 0,0 0 4 0,0 18-3 0,20-18 0 16,-20 0 4-16,0 0-2 0,0 0-2 0,0 0 3 0,0 0-3 15,16 0-1-15,-16 0 0 0,0-18 2 0,0 18-2 0,0-21-1 16,17 21-1-16,-17 0 0 0,0-16 1 0,22 16 0 0,-22 0-1 15,0-20 1-15,0 20-1 0,19 0 1 0,-19 0 0 16,0 0 0-16,0 0-2 0,0 0 2 0,0 0 1 0,0 0 0 0,0 0 0 16,20 0-1-16,-20 20 1 0,0-20-1 0,0 16-1 0,16 5-2 15,-16-3 2-15,0 0 2 0,0-18-1 0,0 18 1 16,0-18-2-16,0 0 1 0,20 0 0 0,-20 19 6 0,0-19 0 16,0 0-6-16,16 0 3 0,-16 0 1 0,0 0-2 0,0 0-2 15,0 0-3-15,20 0 3 0,-20 0 1 0,0 0 0 0,0-19-1 16,0 19-3-16,19 0 0 0,-19 0 0 0,0 0-1 15,0 0-6-15,14 0-4 0,-14 0-8 0,0 0 7 16,19 0-21-16,-19 0-13 0,0 0 20 0,0 19-67 16,0-19 64-16,22 19 2 0,-22-19-17 0,0 0 19 0,0 0-36 15</inkml:trace>
  <inkml:trace contextRef="#ctx0" brushRef="#br0" timeOffset="17218.31">21896 6714 53 0,'0'0'24'0,"0"0"-9"0,0 0 7 15,0 0 6-15,0 0-14 0,0 0 14 0,0 0-15 16,0 0 16-16,0 0-16 0,0 0 11 0,0 19-13 0,0-19 12 16,0 0-13-16,0 17 7 0,0-17-10 0,0 19 3 0,0 0-5 15,0-19-3-15,0 0 2 0,0 19 3 0,0 17-2 0,0-19-5 16,0-17 2-16,0 21-2 0,0-4 2 0,0 39-19 16,0-37-13-16,16 17-45 0,-16-36 44 15,0 19 0-15,0 0-24 0,0-19 14 0,0 17 18 16,0-17 14-16,0 0-47 0</inkml:trace>
  <inkml:trace contextRef="#ctx0" brushRef="#br0" timeOffset="17604">21912 6714 66 0,'0'0'11'0,"0"0"17"0,0 0-9 0,0-19 3 0,0 19 28 16,0-18 3-16,0 18-5 0,0-18-26 0,0 18 12 0,0-18-20 16,0 18-1-16,0 0 12 0,0-21-15 0,0 21 7 0,0-16-4 15,0 16-3-15,0 0-3 0,0 0-3 0,0-20 2 16,0 20-4-16,0 0 3 0,0 0-3 0,0 0 0 0,0 0 2 15,0 0-2-15,0 0 1 0,42-16 0 16,-42 16-1-16,0 0 0 0,16 0-1 0,-16 0 1 16,0 0 0-16,0 0-2 0,20 0-1 0,-20 0 1 0,0 0 0 15,0 0 0-15,0 0 0 0,19 0 0 0,-19 0-3 16,0 0 3-16,0 0 1 0,0 0 0 0,17-20 0 0,-17 20 0 16,0 0-2-16,0 0 1 0,19 0 0 0,-19-19 0 15,0 19 0-15,0 0 0 0,17 0 1 0,-17-17-1 16,0 17 0-16,0 0 1 0,0 0-1 0,0 0 1 0,0 0 0 15,0 0-2-15,16 0 0 0,-16 0 1 16,0 0 1-16,0 0-1 0,0 0 0 0,0 0 0 0,0 0-1 16,0 17 2-16,0 2-1 0,0-19 2 0,0 20-2 0,0-4 0 0,0-16 0 15,0 0 1-15,0 20 0 0,0-4-4 0,0-16 0 16,0 0 2-16,-16 21-2 0,16-21 0 0,0 0-2 0,0 0-8 16,0 18 5-16,0-18 0 0,-17 0-15 0,17 0 10 0,0 0-16 0,0 0 12 15,0 0-23-15,-19 0-6 0,19 0-14 0,0 0-3 16,0 0 12-16,0 0 16 0,0 0 23 0,0 0 3 15,0 0-56-15</inkml:trace>
  <inkml:trace contextRef="#ctx0" brushRef="#br0" timeOffset="17818.22">22175 6641 73 0,'0'0'32'0,"0"0"-12"0,0 0 27 0,0 0-21 0,0 0 1 0,0 0 20 0,0 0-27 16,0 0-2-16,0 0-3 0,0 0 13 0,0 0-4 0,0 0-1 16,0 0 1-16,0 0-16 0,0 0-5 0,0 0 0 15,0 18-1-15,0-18-1 0,0 18 0 0,0-18-1 0,0 0-1 16,0 18-6-16,0-18-14 0,0 19 4 0,0-19-35 16,0 19-25-16,0-19 33 0,0 0-46 0,0 0 32 0,0 0-17 15</inkml:trace>
  <inkml:trace contextRef="#ctx0" brushRef="#br0" timeOffset="18000.99">22228 6272 148 0,'0'0'45'0,"0"0"-6"0,0 0 21 0,0 0-12 0,0 0-9 16,0 0-10-16,0 0-19 0,-17 0-2 0,17 0-1 0,0 0 5 0,0 0-3 16,0 0-5-16,0 0-2 0,0 16 0 0,0-16-2 0,0 0 1 15,0 20 0-15,0-20-3 0,0 0 1 0,0 19-8 0,0-19 0 16,0 0-18-16,0 0 8 0,0 19-32 0,0-19-17 0,0 0-14 15,0 0 43-15,17 0 5 0,-17 17 8 0,0-17-5 0,0 0-11 16</inkml:trace>
  <inkml:trace contextRef="#ctx0" brushRef="#br0" timeOffset="18201.43">22377 6363 70 0,'0'0'0'0,"0"0"66"0,0 0-43 0,0 0 21 0,0 0-26 0,0 19 13 15,0 1-6-15,0-20-14 0,-19 16 8 0,19 20-3 0,0-15-2 16,0-3-7-16,0 1 9 0,0-2 1 0,0 22-1 15,0-23-6-15,0 4-2 0,0-4-4 0,0 23 5 16,0-39-6-16,0 18 5 0,0 0-1 16,0 1-4-16,0-19 2 0,19 19-3 0,-19-2 3 0,0-17-5 15,0 0 2-15,0 19-3 0,17-19-4 0,-17 0 0 0,0 0-2 16,0 0-3-16,0 0-20 0,0 0 11 0,19 0-3 0,-19 0-5 0,0-19-40 0,17 19-14 16,-17 0 43-16,0-17-19 0,16 17 26 0,-16-19-28 15</inkml:trace>
  <inkml:trace contextRef="#ctx0" brushRef="#br0" timeOffset="18518.2">22543 6604 69 0,'0'0'41'0,"0"0"-11"0,0 0-1 15,0 0-15-15,0 0-2 0,0 16 22 0,0-16-24 16,0 0 10-16,0 21-6 0,0-21-4 0,0 18-7 0,0-18 3 16,0 0-4-16,0 18 4 0,0-18-3 0,0 0 0 0,17 0 0 15,-17 18-2-15,0-18 4 0,0 0-3 16,0 0-2-16,19 0 1 0,-19 0 0 0,0 0-1 0,0 0 0 15,0-18-1-15,19 18-1 0,-19-18 0 0,0 0-1 0,14-3-5 16,-14 21 4-16,0 0 0 0,0-16 1 0,0-4 4 16,0 4 3-16,0 16 10 0,0-20 6 0,0 20-8 15,0 0 0-15,0 0-1 0,0 0 11 0,-14 0-11 0,14 0 9 16,0 0-11-16,-19 0 6 0,19 0-1 0,0 20-2 16,0-20-7-16,-19 16 4 0,19 4-3 0,0-20-3 0,0 16 2 15,0 5-4-15,-17-21 2 0,17 18-2 0,0-18 2 0,0 18-3 0,0 0 0 16,0-18-1-16,0 0 0 0,0 19 0 0,0 0-7 0,0-19-13 15,0 17 4-15,0-17-1 0,17 0-26 0,-17 19-64 16,19-19 77-16,-19 0-35 0,19 0 4 0,-19 0 20 16,0 0 29-16,14 0 4 0,-14 0-54 0</inkml:trace>
  <inkml:trace contextRef="#ctx0" brushRef="#br0" timeOffset="19371.9">21176 7175 53 0,'0'0'14'0,"0"0"-9"0,0 0 8 16,0 0-4-16,0 0 13 0,0 0 3 0,0-19-11 0,0 19-1 16,0 0 1-16,0 0 0 0,0 0-1 0,0 0 10 0,0 0-10 0,0 0 0 15,-16 0 1-15,16-17 25 0,0 17-31 0,0 0 7 0,0 0-6 16,-20 0-1-16,20 0 3 0,0 0-6 0,-16 0 7 0,16 0-3 16,-20 0-1-16,20 0-2 0,0 17-4 0,-19-17 3 15,19 0-2-15,0 19 2 0,0-19-4 0,-17 0 0 0,17 19 0 16,0-19 2-16,0 0-2 0,0 0 0 0,0 19 1 0,0-19-1 15,0 0-1-15,0 17 1 0,0-17 1 0,0 0 0 0,0 0 1 0,17 0 0 16,-17 0-1-16,19 0 3 0,-19 0 0 0,20 0 0 16,-4-17-1-16,-16 17-1 0,0-19-2 0,20 19 2 15,-20-19-3-15,0 0 2 0,0 19-1 0,0-17 0 0,0-3 0 16,0 20 1-16,0 0-2 0,0-18 0 0,0 18 0 0,0 0-2 16,0-18 1-16,0 18-1 0,0-19 2 0,-20 19-5 0,20 0-5 15,0 0 4-15,0 0-12 0,0 0 8 0,0 0-14 16,0 0 9-16,0 0 0 0,0 0-19 0,0 0 16 0,0 19-2 0,0-19-49 15,0 18 44-15,0-18-26 0,0 18 7 0,20-18 27 16,-20 20-9-16,0-20-36 0</inkml:trace>
  <inkml:trace contextRef="#ctx0" brushRef="#br0" timeOffset="19770.12">21508 6990 29 0,'0'0'7'0,"0"0"-3"0,0 0 0 0,0 0-3 0,0 0-1 0,0 0 0 16,0 0 0-16,0 0-1 0,0 0 0 16,0 0-4-16,0 0 0 0,0 0-28 0</inkml:trace>
  <inkml:trace contextRef="#ctx0" brushRef="#br0" timeOffset="20003.57">21492 7009 36 0,'0'0'19'0,"0"0"-15"16,0 0 1-16,0 0-3 0,0 0 3 0,0 0-2 0,0 0 1 15,0 0 4-15,0 0-3 0,0 0 6 0,0 0 3 0,-20 0 5 16,20 0-8-16,0 0 1 0,0 0 10 0,0 0-10 0,0 0 0 0,0 19 14 15,0-19-1-15,0 0-1 0,0 0 1 0,0 19 0 16,0-19-14-16,0 0 10 0,0 0-11 0,0 0-1 0,0 0 8 16,0 17-10-16,0-17 0 0,0 19 6 0,0-19-7 0,0 18 4 15,0-18-1-15,0 18-5 0,0-18 0 0,0 20 0 0,0-20 0 0,0 36 3 16,0-17-4-16,20 54 5 0,-20-55-5 16,0 2-1-16,0 15-1 0,0 4 0 0,0-22 0 0,16 2 1 15,-16 18-1-15,0-19 0 0,0 1-3 0,0 18 5 0,0-2-3 0,0-15-1 16,0-1 1-16,0-19-6 0,0 18-7 0,0-18 3 15,0 18-19-15,0-18-14 0,0 0 15 0,0 0-44 16,0 0 27-16,0 0-52 0,0 0 58 0,-16-18-8 0,16 0 30 16,0 18-32-16</inkml:trace>
  <inkml:trace contextRef="#ctx0" brushRef="#br0" timeOffset="20234.82">21544 7009 74 0,'0'0'13'0,"0"0"17"15,0 0 12-15,0 0 7 0,0 0-25 0,17 19 19 16,-17-19-26-16,0 0 8 0,22 0 2 0,-22 19-13 16,0-19-1-16,0 17-6 0,19-17 4 0,-19 19-5 15,0-19 4-15,0 18-6 0,0-18-1 0,0 18 3 0,0 2-1 0,0-20-3 16,0 17 0-16,0-17 0 0,0 19 0 0,0 0-2 16,-19 0-4-16,19-19 0 0,0 17-1 0,0-17-2 0,-22 19-11 15,5-1-6-15,17-18-12 0,0 0 12 0,-16 18-2 0,16-18-3 16,0 0-33-16,0 0 31 0,-20 20-44 0,20-20 62 0,0 0-12 15,0 0-23-15</inkml:trace>
  <inkml:trace contextRef="#ctx0" brushRef="#br0" timeOffset="20673.84">22078 6954 58 0,'0'0'11'0,"0"0"8"16,0 0-7-16,0 0 2 0,0 0 0 0,0 0 15 0,0 0-1 15,0 0-2-15,0 0-2 0,0 0-12 0,0 0 12 16,0 0-13-16,0 0 9 0,0 0-11 0,-16 0-1 0,16 0 1 0,0 0 7 16,0 0-2-16,0 0-4 0,0 0-5 0,0 0 5 15,0 0 0-15,0 19 1 0,0-19-7 0,0 17 2 0,0 2 1 16,0 0 0-16,0 0-3 0,0-2 0 0,0 2-3 15,0-1-1-15,0 0 1 0,0-18 0 0,0 37 1 0,0-18-1 16,0 19-1-16,0-21 0 0,0 2-1 0,0-1-2 16,0 0-5-16,0 2 2 0,0-2-12 0,0-1-10 0,0 3 10 15,0-1-28-15,0-2-11 0,0 2-8 0,0-19 32 16,0 19-26-16,0-19 39 0,0 0 4 0,0 0-48 0</inkml:trace>
  <inkml:trace contextRef="#ctx0" brushRef="#br0" timeOffset="20951.79">21934 7267 56 0,'0'0'32'0,"0"0"-1"0,0-18-8 0,0 18 0 0,0 0-13 16,0 0 0-16,0-19 7 0,0 19-9 0,0 0-1 0,0 0 9 0,0 0-7 16,0 0 10-16,0 0-12 0,0 0 1 0,0 0 8 15,0 0 4-15,0 0-8 0,0 0 10 0,0 0-13 0,0 0-1 0,0 0 0 16,0 0 6-16,0 0-6 0,20 0 2 0,-20 0 1 0,16 0 0 15,4 0 0-15,-20 0-1 0,19 0-1 0,-2 0-1 16,2 0-5-16,-2 0 2 0,-17 0-3 0,16 0 1 16,3-17-2-16,-19 17-1 0,23 0 0 0,-7 0-1 0,-16 0 2 15,20-19-3-15,-1 19-9 0,-19 0 2 0,0 0-1 0,17 0 0 16,-17-19-33-16,19 19 24 0,-19 0-1 0,0 0-3 0,17 0-32 16,-17-19 21-16,0 19-40 0,0 0 40 0,0 0 5 0,0 0-6 15,19 0-34-15</inkml:trace>
  <inkml:trace contextRef="#ctx0" brushRef="#br0" timeOffset="23918.97">23558 6935 52 0,'0'0'8'0,"0"0"-2"0,0 0 11 15,0 0 1-15,0 0-7 0,0 0 2 0,0 0 3 0,0 0 1 16,0 0 20-16,0 0-18 0,0 0 16 0,0 0-5 0,0 0-15 0,0 0-1 16,0 0 13-16,0 0-15 0,0 0 11 0,0 0-11 0,0 0 8 15,0 0-10-15,-19 0 8 0,19 0-1 0,0 0-9 0,0 0-3 16,0 0 0-16,0 0 5 0,0 0-5 0,0-18 2 0,0 18 2 0,0 0-4 16,0 0-2-16,0 0 5 0,0 0-4 0,-22 0 2 0,22 0-4 15,0 0 1-15,0 0 1 0,0 0 0 0,0 0 1 0,0 0-3 0,0 0 1 16,0 0 3-16,0 0-4 0,0 0 0 0,0 0-1 0,0 0 3 0,0 0-2 15,0 0-1-15,0 0 0 0,0 0 1 0,22 0 0 0,-22 0-2 16,0 0 2-16,0 0-1 0,0 0 3 0,0 0-4 0,19 0 0 0,-19 0 5 16,0 0-3-16,0 0-2 0,0 0 3 0,17 0-1 0,-17 0-2 15,19 0 3-15,-19 0 0 0,0 0-2 0,20 0-2 0,-20 0 2 16,16 0 3-16,4 0-2 0,-20 0-2 0,16 0 3 16,1 0-2-16,5 0 0 0,-22 0 1 0,36 0 1 15,-17 0-1-15,1 0 0 0,-4 18 1 0,4-18-1 16,-4 0 0-16,1 0 3 0,2 19-3 0,-19-19-1 0,39 0-1 15,0 19 3-15,-39-19-2 0,36 0 0 16,-36 0 1-16,36 0-2 0,-20 17 3 0,6-17 0 0,-5 0-3 16,2 0 1-16,-19 0 1 0,36 19 0 0,-16-19-1 0,-4 0 0 15,-16 0 0-15,36 0 2 0,-36 0-1 0,39 0 1 16,-39 0-3-16,19 0 1 0,1 19 1 0,-4-19-1 0,-16 0 0 16,20 0-1-16,-4 0 1 0,4 0 0 0,-1 0 1 0,-5 0 2 15,5 19-4-15,-19-19 1 0,22 0-2 0,-2 0 1 16,-20 0 1-16,16 0 1 0,4 0 0 0,16 0-1 0,-36 0 0 15,19 0-1-15,-19 17-1 0,17-17 2 0,21 0 0 0,-38 0 0 16,20 0 1-16,-4 0-1 0,4 0 1 0,-1 0-4 16,-2 0 2-16,2 0 0 0,-19 19 2 0,33-19 0 0,-33 0-2 15,20 0 1-15,2 0-1 0,-6 18 0 0,-16-18 0 0,39 0 1 16,-39 0 0-16,17 0 1 0,2 18-3 0,17-18 7 16,-36 0 1-16,39 0-7 0,-39 20 0 0,36-20 3 15,-36 0 0-15,19 0 1 0,-2 0-5 0,19 0 2 16,-17 0-1-16,-19 0 0 0,17 0 1 0,21 0-1 0,-18 0 3 0,-20 0-3 15,36 0 1-15,-17 0-2 0,-2 0 2 0,-17 0-1 0,39 0 1 16,-26 0 0-16,29 0 1 0,-6 0-1 0,-17 0-1 16,17 0 0-16,-16 0 0 0,13 0-2 0,-11 0 2 15,14 0 1-15,-36 0-2 0,19 0 2 0,17 0 0 16,0 17 0-16,-36-17-1 0,36 0 1 0,3 0-1 0,-20 0 2 0,1 19-2 16,32-19 0-16,-16 0 1 0,-14 0 0 0,14 19 0 15,0-19 1-15,-16 0 0 0,-4 0-2 0,20 0 0 16,-19 0 1-16,24 0 1 0,-21 0-2 0,16 0 0 15,-36 0-1-15,36 0 1 0,-3 0 0 0,-14 0 1 16,3 0-2-16,14 0 2 0,3 0 0 0,-22 0 0 0,2 0 0 16,14 0-2-16,-11 0 1 0,-22 0 0 15,36 19 0-15,-16-19 3 0,-1 0-1 0,-2 0-1 0,2 0 1 16,-2 0-2-16,-17 0 0 0,16 0 0 0,-16 0 2 16,20 0-2-16,-20 0-1 0,0 0 2 0,0 17-3 0,22-17 3 15,-22 0 1-15,16 0-2 0,-16 0 3 0,0 0-5 0,20 0 2 16,-20 0 0-16,0 0 0 0,19 0 0 0,-19 0 1 15,0 0 1-15,0 0-4 0,0 0 0 0,0 0-2 0,0 0-4 16,0 0-5-16,0 0 4 0,0 0-1 0,0 0-17 0,0 0 10 16,0 0-23-16,0 0 14 0,0 0-2 0,0 0-35 0,0 0 28 15,0 0-3-15,0 0-5 0,-19-17-58 0,19 17-16 0,0 0 65 16,-20-19-28-16,4 19 40 0</inkml:trace>
  <inkml:trace contextRef="#ctx0" brushRef="#br0" timeOffset="24351.99">26215 6714 56 0,'0'0'16'0,"0"0"39"0,0 0-33 0,0 0 28 16,0 0-25-16,0 0 26 0,0 0-7 0,0 0-24 0,0 0-4 0,0 0 14 15,0 0-19-15,0 0 13 0,0 0 2 0,0 0-13 16,0 0 11-16,0 0-13 0,0 19 6 0,0-19-2 0,0 17-7 15,16-17 4-15,-16 0-6 0,20 19 6 0,-20-19-6 0,19 19 2 16,17 0 2-16,-19-19-6 0,-1 0-1 0,-16 18-2 16,42-18 2-16,-26 18 0 0,4-18-1 0,16 17 2 15,-36-17-1-15,19 0-1 0,-19 21 0 0,33-21 2 0,9 0 0 16,-26 0-3-16,4 17 2 0,-1-17 1 0,-2 0-3 0,2 0-1 16,-2 0 4-16,19 19 0 0,-14-19-3 0,-6 0 0 15,-16 0 0-15,20 18 0 0,-1-18 1 0,-19 19-1 0,17-19 1 16,2 19-1-16,-19 17 0 0,17-17 1 0,-17 17-3 15,0-17 1-15,0 17 2 0,0 1-2 0,0 1 1 16,0-19 2-16,-17 17-1 0,17-18-2 0,-19 0 1 0,2 20 0 16,-2-1 3-16,-1-18-2 0,4 17-1 0,16-17 0 0,-22 17 0 0,-14-17 0 0,0 53 1 15,19-15 0-15,-22-39-1 0,23 37 0 0,-6-35-2 0,2 16 0 16,4-17 0-16,-1-1-2 0,-2 19-10 0,19-18-6 16,-17-19-4-16,17 17 9 0,-19-17-25 0,19 19-11 15,-20-19 23-15,20 0-34 0,0 18-13 0,0-18 28 0,0 0-61 16,0 0 55-16,0 0-24 0,20 0 5 0</inkml:trace>
  <inkml:trace contextRef="#ctx0" brushRef="#br0" timeOffset="26201.33">27321 6049 60 0,'0'0'16'16,"0"0"-7"-16,0 0 10 0,-19 0 6 0,19 0 4 0,0 0 2 16,0 0-15-16,-19 21 14 0,19-21-3 0,0 0-3 15,0 0-4-15,0 17-2 0,-17-17 0 0,17 0-10 16,0 0 1-16,0 0 0 0,0 19 10 0,-19-19-3 0,19 0-8 16,0 0 0-16,0 18 17 0,0 0-4 0,0 2-9 15,0-20-7-15,0 17 7 0,-22 2-8 0,22-1 6 0,0 2-3 16,0-3-4-16,0 2 2 0,0 36 1 0,0-36-4 15,0 37 2-15,0-20-2 0,0 38 2 0,0 34 4 16,0-51-7-16,0 35-1 0,0-18 0 0,0 18 2 16,0-54-1-16,-17 53 1 0,17-54-2 0,0 1 0 0,0 53 0 0,-17-16 2 15,17-20 0-15,-19-19-2 0,19 20 1 0,0-38-1 16,-17 38 4-16,17-1-2 0,-19-36-2 0,19-19 0 0,0 36 2 16,0-36-1-16,0 38 3 0,0-38-3 0,-19 17 2 0,19-17-3 15,0 20 2-15,0-4-1 0,0-16 0 0,0 0-1 0,0 20 1 16,0-20-1-16,0 0 3 0,0 0-2 0,0 0 0 0,0 19 0 15,19-19 1-15,-19 0 0 0,19 0 1 0,-2 0 1 0,-17 0 0 16,36-19 1-16,-36 19-2 0,17 0-1 0,24 0 1 0,-24 0 1 16,21-20 1-16,-21 20 1 0,2 0-3 0,34 0-1 15,-14 0 1-15,16-16 0 0,0 16 2 0,-38-20-3 16,60 20 2-16,-24-17-2 0,0 17 1 0,7 0-1 16,-7 0 0-16,-34 0-1 0,15 0 0 0,26 0 2 0,-4 0-2 15,-4 0 3-15,-35 0-2 0,5 0 2 0,33 0-1 16,-19 0-2-16,0 0 3 0,0 0-3 0,3 17 3 0,16-17 0 15,-35 0-2-15,32 20 0 0,6-4 2 0,-38-16-3 0,-4 0 0 16,20 0 1-16,-16 20-1 0,35-20 2 0,-16 0-2 0,13 0 3 0,-32 0-3 16,32 19 2-16,-10-19-2 0,-6 0-1 0,36 0 0 0,2 0 0 15,-18 0 4-15,-4 0-3 0,-10 0 2 0,13 0-4 16,-2 0 1-16,-34 0 2 0,75-19-3 0,-77 19 2 16,2 0-1-16,34 0 3 0,-37 0-4 0,45 0 3 0,-44 0-2 15,2 0 0-15,37 0 0 0,-1 0 3 0,-36 0-3 0,-2 0 1 0,38 0 1 16,-35 19-2-16,-4-19 2 0,23 0 0 0,-3 0-1 0,3 18-1 15,-3-18 1-15,-3 0-1 0,8 18 0 0,-5-18 2 0,0 0-1 16,-16 0-2-16,32 0 2 0,-30 0-1 0,-5 0 1 16,22 0 0-16,-23 0-1 0,4 0 2 0,32 0-1 0,-35 0-1 15,5 0 0-15,17 0 0 0,-23 0 0 0,4 0 0 16,-4 0 1-16,23 0 0 0,-25 0-1 0,5 19 1 0,3-19-1 16,-2 0 1-16,-4 0-1 0,-16 0 0 0,20 19 1 0,-1-19 0 15,-2 0-1-15,-17 0 1 0,36 17-1 0,-20-17-1 16,6 0 0-16,-22 0 1 0,0 19 1 0,20-19-1 0,-20 0 0 0,16 0 1 0,4 18-2 15,-20-18 1-15,0 0 0 0,19 0 0 0,-19 0 1 0,17 20-1 16,-17-20 0-16,19 0-1 0,-19 0 3 0,0 0-1 16,17 0-1-16,-17 0 1 0,0 0 0 0,0 0 0 15,16 0-2-15,-16 0 1 0,0 0 1 16,0-20 1-16,0 2 0 0,0 18 0 0,0-19-1 0,0 2-1 16,0-21 1-16,0 38-1 0,0-18 2 0,-16 0-1 0,16-21 1 15,0 3-2-15,0 19 2 0,0-21-2 0,0-17 0 16,0 35 0-16,-17-35 1 0,17 1 1 0,0 17-1 0,0 1 0 15,-19 17 0-15,19-56-1 0,-17-16 0 0,17 53 0 0,0 1 0 0,0-35 0 16,0-2 0-16,0 36 1 0,0-16 2 0,0-2-3 16,0 19-1-16,0-18 0 0,0-1 2 0,0-1-2 15,0 21 0-15,0-19 0 0,0-20 2 0,0 23 0 0,0 32-1 16,0-35 0-16,0 0 1 0,17-1 1 0,-17 38-2 16,0-18 1-16,0 16-2 0,0-16 0 0,0 17 1 0,0 19 0 15,0-38 1-15,0 38-1 0,0-17 0 0,0-2 1 16,0 2-1-16,0 17 0 0,0-20 1 0,0 2-1 0,0 18-2 15,0 0 2-15,0-18-1 0,0 18 2 0,0-19-1 0,0 19 0 0,0 0 0 16,0 0 1-16,0 0 0 0,-17 0-1 0,17 0-1 0,0-17 2 16,0 17-1-16,0 0 0 0,-19 0-1 0,19 0 2 15,0 0-1-15,-20 0 2 0,20 0-3 0,0 0 0 0,-16 0 1 16,-4 0 0-16,-2 0 1 0,22 0-1 0,-16 0 1 0,-1 0 0 16,-2 0-1-16,-17 0-2 0,16 0 3 0,-16 0 1 15,-5 0-1-15,27 0 0 0,-5 0 0 0,-1-21-1 16,4 21 0-16,-20 0-1 0,-3 0 1 0,39-17 0 15,-39 17 1-15,3 0 1 0,20 0-2 0,-4 0-1 0,-16 0 1 0,0-19 1 16,14 19-1-16,-30 0 0 0,32 0 0 0,-16 0-3 16,-22 0-2-16,22 0 9 0,20 0-3 0,-20-17-1 15,-20 17 0-15,37 0-2 0,-36 0 1 0,35 0 0 0,-35 0 1 16,19 0-1-16,-19 0 1 0,-1 0 0 0,1 0 0 16,35 0 0-16,-35 0 0 0,19 0-2 0,17 0 2 0,-37 0-1 15,40 17 1-15,-6-17 0 0,-31 0 1 0,17 0-2 0,17 0 0 16,-39 19-1-16,38-19 1 0,4 0 2 0,-37 0-1 0,14 0-1 15,3 0 0-15,14 0 0 0,6 0-1 0,-37 0 1 0,-2 0-1 16,13 0 2-16,-10 0-2 0,32 17 2 0,-32-17 1 16,13 0-1-16,17 0 0 0,-47 21 0 0,33-21-1 15,-20 17 1-15,18-17 0 0,-18 19 0 0,20-19 0 16,0 18 0-16,-5-18 2 0,24 0-2 0,-19 18 0 0,0-18-1 16,17 0 1-16,-39 0-1 0,25 20 2 0,-23-20 0 15,37 0-2-15,-39 0 1 0,39 0-1 0,-15 0 2 0,15 0 0 0,-17 0-2 16,19 0 0-16,-2 0 0 0,0 0 0 0,-20 17 0 0,22-17 0 15,-19 0 1-15,17 0 1 0,2 0-2 0,-2 0 0 16,0 0-2-16,2 0-1 0,-5 0 3 0,5 0-4 0,17 0 2 16,-19 0-6-16,2 0 1 0,17 0-4 0,-19 0-3 0,19 0 9 15,-17 0-12-15,17 0 8 0,-19 0-25 0,19 0 23 16,-19-17-29-16,19 17 23 0,-17 0-27 0,17 0 20 16,0 0-1-16,0-20-30 0,0 20-14 0,0 0-18 15,0-18-14-15,17 18 23 0,-17 0 35 0,19 0 5 16</inkml:trace>
  <inkml:trace contextRef="#ctx0" brushRef="#br0" timeOffset="27569.26">26970 5072 64 0,'0'0'0'0,"0"-17"109"16,0 17-19-16,0 0-79 0,0 0 21 15,0-20-8-15,17 20-5 16,-17 0-14-16,0-16 10 16,19 16-7-16,0 0 4 0,-19-20-9 15,56 0 14-15,-37 4-4 0,36-3 3 16,-19 0-12-16,20 0 10 0,-1-18 0 15,-36 37-11-15,17-36 5 16,-2 36-5-16,7-36 2 0,-24 36-3 0,38-38 5 16,-19 19-3-16,0 2-2 15,-14 17 0-15,-5-20 1 16,-17 20-2-16,19-18 0 0,0 18 0 0,-19 0-1 0,17 0 2 16,-17-18-3-16,19 18 3 0,-2 0-1 0,2 0 0 15,-19 0-1-15,17 0 1 16,0 18-1-16,5 0 1 0,-22 19-2 15,19-18 1-15,0 36-4 0,-19-36 5 16,17 37-1-16,-17-39-1 0,0 2 2 0,36 55 0 16,-36-74-1-16,19 73 0 0,1-54-1 0,-6 19 1 15,27 18 0-15,-41-40-1 0,19-16 1 16,17 19 1-16,-36 0-1 0,56 0 4 16,-1-19-1-16,-55 0-2 0,19 0 0 15,17-19 2-15,-16-19-1 0,16 22 2 0,-20-24 0 16,42-14 1-16,-2-58 0 15,-20 39 2-15,-20 20-4 16,4 14 0-16,18-35 0 16,-38 37-2-16,17 1 1 0,-17 18-1 0,0 18 0 15,0-56 2-15,0 56-2 0,0-36 2 0,0 16 0 16,0 3 1-16,0 17-3 0,0-20 3 16,0 20-3-16,0 0 0 0,0 0 1 15,0 0-1-15,0 0-1 0,0 0 0 0,0 0 1 16,0 20-1-16,0-20 1 0,0 17-1 0,0 20-1 15,0-37 2-15,19 56-2 0,-19-1 2 16,0-55-1-16,20 55 0 0,-4-17-2 16,-16-19-2-16,0-2 3 0,20-17 0 0,-4 39 3 15,4-3-3-15,13 0 1 0,8 2 2 16,-21-38-3-16,32 0 1 16,1 0-1-16,8-38 3 15,-25 2 3-15,-17 16-5 0,-2 20-1 0,19-72 2 16,2 34 0-16,18-18-1 15,16-17-1-15,-72 73 0 0,58-56 1 16,-3 19 0-16,-19 37-1 0,39-17 1 16,-39 17-1-16,-17 0 2 0,-2 0 0 15,2 0 0-15,50 37 0 0,-69-37-1 0,78 36 1 16,-78-16-1-16,55 16 0 0,-35-18 0 0,-7 0 0 0,29 37 1 16,-23-36-2-16,53 55-5 0,-72-54 6 15,53 90 0-15,-53-94-1 0,41 40 1 16,-41-19 1-16,36 76-3 0,-36-97 3 15,36 41 1-15,-36-40-3 0,20 39-1 0,-4-37 4 16,-16 17-1-16,17-17-1 0,-17 0 0 16,19-2-2-16,-19-17 1 0,22 20-22 0,-22-20 13 15,0 0-17-15,0 0 10 0,0 0-73 0,0 0 61 16,0 0-94-16,0 0 71 0,0-20-84 16,0 20 112-16,0 0 6 0</inkml:trace>
  <inkml:trace contextRef="#ctx0" brushRef="#br0" timeOffset="28151.78">27781 3560 55 0,'0'0'0'0,"0"0"39"0,0 0-10 0,0 0 41 0,0 0-50 15,0 0 17-15,0 0-20 0,19 0-2 0,-19 0 40 16,0 0-45-16,19 20 17 0,-19-3-20 0,0 2 12 15,0-2-16-15,17 3 6 16,-17-3-5-16,0 20 13 0,0-18-11 0,0 1 7 16,0-3-3-16,0-17 6 0,0 0-11 15,19 19 16-15,-19-19-16 0,0-19 4 16,17-18 7-16,-17 18-12 0,0-18 3 0,0 20-3 16,19-3 0-16,1-72 7 0,-6 74-9 0,5-38 5 15,22 20-3-15,-41-2 0 0,17 22-3 0,-17-4 1 16,19-16 0-16,1 36-1 0,-20-20 0 0,16 3 3 15,4-2-3-15,-4 19-3 0,-16 0-4 16,17 0-21-16,-17 0 11 0,41 36-109 16,-24 3-82-16,-17-22 148 0,0-17 12 15,19 20-57-15</inkml:trace>
  <inkml:trace contextRef="#ctx0" brushRef="#br0" timeOffset="28502.91">28409 3506 100 0,'0'0'59'0,"0"0"-34"0,0 0 22 16,0 0 0-16,-20 0 8 0,20-19-31 0,0 19 2 15,0 0-20-15,-16-20 7 0,16 20-10 16,0 0-1-16,0 20-1 0,-20-20 1 0,20 19 1 16,0 16-1-16,0 4 5 0,0-22-3 15,0 2 2-15,0 18-2 0,0-20 1 16,0 20 3-16,0-37-4 0,20 39 3 0,-20-39-4 15,0 0 0-15,16 17 6 0,-16-17-6 0,0 0 0 0,20 0 8 16,-4-17-6-16,4-3-2 0,-4 20-1 16,6-19 2-16,-22 2-3 0,17-3 5 15,-17 3-5-15,19 17 0 0,-19-20 6 0,0 20-5 0,20-17 6 16,-20 17-7-16,0 0 2 0,0 0-2 0,0 0 0 16,0 0 4-16,0 17-3 0,0-17-2 0,0 20 1 15,0-20-1-15,16 17 1 0,-16 3-1 0,0-3 0 0,0 2 0 0,0 1-2 0,0-3-2 16,0-17-3-16,0 36-13 0,0-36 5 0,20 21-23 15,-20-5-9-15,0 4-11 0,0-20 23 0,0 17-4 0,0-17-4 0,16 19-44 16,-16-19 22-16,20 20 47 0,-20-20-51 0</inkml:trace>
  <inkml:trace contextRef="#ctx0" brushRef="#br0" timeOffset="29202.97">28887 3616 61 0,'-16'0'42'0,"16"0"-5"0,0 0 5 15,0 0-21-15,0 0 19 0,0 0-9 0,0 0-8 0,0 0-13 16,0 0 7-16,0 0 0 0,0 17-8 0,0-17 0 0,0 0-1 15,0 0 8-15,0 0-9 0,0 20 6 0,0-20-6 0,0 0 6 16,16 17-3-16,-16 3 3 0,0-20-8 0,0 17 0 16,0-17 2-16,0 0-3 0,20 19-1 0,-20-19 0 15,0 0 3-15,0 0-1 0,0 20-1 0,0-20 0 0,19 0 5 16,-19 0 1-16,17-20-3 0,-17 20-4 0,19 0 0 0,-19-19 3 16,17 2-3-16,-17-3 3 0,16 3-5 0,-16-3 0 0,22 20 2 0,-22-17-3 15,20-2 3-15,-4-18 1 0,-16 37-3 0,0 0 1 16,20-19 1-16,-20 19-1 0,0-18-1 0,19 18 2 0,-19 0-1 15,0 0-1-15,17 0 0 0,-17 0 4 0,0 18-3 0,0 1 2 0,0 1 0 16,19-3-3-16,-19-17 1 0,0 36 1 0,0-36-1 0,0 20-1 16,0 17 1-16,0-20-2 0,0 2-1 0,17 1-1 0,-17 16-4 15,0-19-4-15,0 4 3 0,0-21-2 0,0 36-15 0,0-36 8 16,0 17 0-16,16 2-22 0,-16-19 15 0,0 0-4 0,0 20-2 16,0-20-38-16,20 17-16 0,-20-17-8 0,0 0 27 0,22 19 24 15,-22-19 0-15</inkml:trace>
  <inkml:trace contextRef="#ctx0" brushRef="#br0" timeOffset="29503.08">29424 2935 88 0,'0'0'20'0,"0"0"20"0,0 0 2 0,0 0-19 0,0 0 19 16,0 0-5-16,0 0-22 0,0 0 10 0,0 0-5 0,0 0-9 16,0 0 9-16,0 0-10 0,0 0-2 0,0 0 9 0,0 0-4 15,0 16 0-15,0-16-6 0,0 18 5 0,0-18-6 0,0 20-2 16,0-1 5-16,0-2-1 0,0 19-2 0,0 2-2 16,0-2 0-16,17-16-2 0,-17 16-1 0,0 21 0 0,19-4 3 15,-19-33 0-15,0 52-1 0,0-34-3 0,17-19 0 16,-17 37-2-16,0-39-1 0,0 40-8 0,0-21-14 0,0 18-13 15,0-17-21-15,0-18 20 0,0 18-59 0,0-18 46 16,0-2-37-16,0 20 38 0,0-37-1 0</inkml:trace>
  <inkml:trace contextRef="#ctx0" brushRef="#br0" timeOffset="29686.49">29347 3560 167 0,'0'0'49'0,"0"0"-12"15,0-19 35-15,0 19-30 0,0 0-5 0,0 0-21 0,0-18 10 16,0 18-15-16,0 0 8 0,0 0-12 0,0-17 7 15,0 17-9-15,22 0 3 0,-6 0-5 0,4 0-1 0,-20 0 1 16,36 0-3-16,-36 0 1 0,19 0 0 0,-2 0-1 0,2 0 1 16,-2 0 0-16,-17 0-2 0,16 0-2 0,6 0-8 0,-2 0-28 15,-1 0-2-15,-2 0-12 0,2 0 21 16,-19 0-5-16,17 0-7 0,-17 0-53 0,19 0 54 0,1 0-10 0,-20 17-15 16</inkml:trace>
  <inkml:trace contextRef="#ctx0" brushRef="#br0" timeOffset="29885.38">29812 3707 104 0,'0'0'76'0,"0"0"-42"0,0 0 20 0,0 0-30 0,0 19 40 0,0-19-46 16,0 0 10-16,-20 20-5 0,20-20-4 0,0 17-12 15,0-17-1-15,0 0 1 0,0 19-3 0,0-2 0 0,0-17 0 16,0 0-2-16,0 21 2 0,0-21-2 0,0 0 0 0,0 0 4 16,0 0-4-16,0 0 4 0,0 0-3 0,0 0 1 0,0 0-2 15,0 0-1-15,0 0-1 0,0-21 1 0,0 21-3 0,0-17-7 16,0 17 1-16,0-19-16 0,0-18-11 0,0 18-12 15,0 2 19-15,0-20-35 0,0 17-11 0,0 20 35 0,0-17 2 16,20 17 5-16,-20-36-9 0,0 16 29 0,0 1-48 0</inkml:trace>
  <inkml:trace contextRef="#ctx0" brushRef="#br0" timeOffset="30819.54">29848 3633 60 0,'0'0'38'15,"0"20"16"-15,0-20-34 0,0 0 19 16,0 0-21-16,0 17 12 0,0-17-4 0,0 20-14 0,0-20 0 15,0 0 8-15,0 17-12 0,0-17 6 0,0 19-6 0,0-19-4 16,0 20-1-16,0-3 2 0,0-17-2 0,0 19-2 0,0-19-1 0,0 17 2 16,16 4 0-16,-16-5-1 0,17 4 0 15,-17-20 0-15,0 17-2 0,0-17 1 0,0 0 0 16,22 19 0-16,-22-19 2 0,0 0-1 0,19-19 2 16,-2 19-3-16,2-17 1 0,1-3 1 0,-20 4-1 15,16-5 5-15,-16 21-2 0,20-17 0 0,-4-2 12 16,-16 2-6-16,17 17-3 0,-17-20-2 0,19 20 2 0,-19 0 0 15,22 0-1-15,-22 0 2 0,0 0-4 16,0 20 1-16,0-20-2 0,0 17 0 0,0 19 1 0,0-36-3 16,0 37-1-16,0-37 0 0,0 37 2 0,0-18-1 0,17 1-1 15,-17-20 1-15,0 17 0 0,0-17-1 0,0 19 1 0,0-19 0 0,0 18 0 16,0-18-2-16,19 20 2 0,-19-20-1 0,0 0 3 0,0 0-2 16,0-20 0-16,20 20 2 0,-20-18-1 0,16-1 1 0,-16 2 0 15,20-22-2-15,-4 22 0 0,4-19 1 16,-4 15-1-16,6-15 2 0,-22 36-3 0,0 0 1 15,17-17-1-15,-17 17 1 0,0-20 1 0,19 20 1 0,-19 0 2 0,20 0 1 16,-20 0 0-16,0 0-5 0,0 0 6 0,16 20-4 16,-16 16 5-16,0-19-5 0,0 20 3 0,0-17-4 15,0-3-4-15,20 2 3 0,-20 1-2 0,0-3 2 16,0 20-1-16,0-37 0 0,0 36-3 0,0-36 1 16,0 20-4-16,0-3 2 0,0-17 0 0,0 19-6 0,0 1 4 0,16-3-9 15,-16-17 6-15,0 18-14 0,0-18-3 0,0 0-6 16,20 19-7-16,-20-19-5 0,0 0 21 0,0 0-19 0,16 0 24 15,-16 0 1-15,17 0-16 0,-17 0 17 0,0 0-16 0,22-19 16 16,-22 19 0-16,19 0-11 0,-19 0 19 0,20-18-2 0,-20 18 5 16,16 0-1-16,-16 0 3 0,20 0 0 0,-20 0 0 15,16 0 2-15,-16 0-1 0,0 0 1 0,20 0 0 0,-20 0 0 0,0 0-1 16,19 0 1-16,-19 18-1 0,0-18 1 0,0 0 0 0,0 0 0 0,14 0-1 16,-14 19-2-16,0-19-1 0,19 0 1 0,-19 0 2 15,0 20-2-15,0-20 1 0,22 0 1 0,-22 0 1 0,0 0-3 16,0 0-7-16,20 0 3 0,-20 0 16 15,0 0 0-15,16-20 8 0,-16 20-6 0,0 0-6 0,0 0-1 16,0-19 3-16,0 19-4 0,20 0 2 0,-20 0 5 0,0 0 7 16,0-18-7-16,0 18 10 0,0 0-9 0,0 0 9 0,0 0-1 15,0 0-8-15,0 0 13 0,0 0-10 0,19 0 13 0,-19 0-13 16,0 0 14-16,0 0 1 0,0 0-15 0,0 0 9 16,0 0-10-16,0 0 9 0,17 0-11 0,-17 0-1 0,0 0 11 0,0 0-11 15,19-17 28-15,-19 17-31 0,0 0 8 16,0 0-10-16,17 0 3 0,-17 0-3 0,0-20 1 15,0 20-2-15,0 0 0 0,16 0-2 0,-16 0 2 0,0 0-1 0,22-19 3 16,-22 19-2-16,0 0 0 0,20-17-2 0,-20 17 0 0,16-20 1 16,-16 20 1-16,0-16-2 0,20-4 2 0,-20 2 0 0,0-1 1 15,19 2 0-15,-19 17-3 0,0-20 3 0,0 1-3 16,0 2 0-16,0 17 1 0,0-20 0 0,0 20 2 0,0-16-2 16,0 16 0-16,0-21 3 0,0 21-3 0,0 0 0 0,0 0 2 15,-19 0-1-15,-1 0-1 0,20 0-2 0,-16 0 2 16,-4 0 1-16,-2 0-1 0,6 0 0 0,16 21-1 0,-17-21 0 15,17 16 1-15,-19-16-1 0,19 20 2 0,-17-3-1 0,17-17-1 0,0 19 0 16,-19 1 0-16,19-20 0 0,0 36 2 0,-20-18-2 0,20 2-1 16,0-4 1-16,0 4-2 0,0-3 0 15,0-17-3-15,0 19-7 0,20-19 2 0,-20 0-2 0,19 20-20 0,-19-20-7 16,17 17 17-16,2-17-25 0,-19 0-8 0,33 0-12 16,-33 0 26-16,22 0-55 0,-2 0 47 0,-4 0-23 0,-16 0 3 15</inkml:trace>
  <inkml:trace contextRef="#ctx0" brushRef="#br0" timeOffset="31887.11">28276 6548 50 0,'0'0'0'0,"0"0"9"0,0 0-4 0,0 0 14 0,0 0-11 16,0 0-1-16,0 0 2 0,0 0 8 0,0 0 1 0,0-19 0 15,0 19-10-15,0 0 9 0,0 0 0 0,0 0-8 16,0 0 9-16,0 0 0 0,0 0 0 0,0 0-10 0,0 0 10 16,0 0 9-16,0 0-8 0,0 0-11 15,0 0 0-15,0 0 6 0,0 0 18 16,0 0-27-1,0-17 32-15,0 17-32 0,0 0 0 0,0 0 3 0,0 0-5 0,0 0 4 16,0 0-2-16,0 0 1 0,0 0 0 0,0 0-4 16,0 0 2-16,0 0-2 0,0 0 2 0,0 0 2 15,0 0-4-15,0 0 2 0,0 0-2 0,0 0 1 16,0 0-2-16,0 0 1 0,0 0 1 0,0 0-1 0,0 0 0 16,0 0 0-16,0 17 0 0,0-17-1 0,0 0 1 0,0 0-1 15,0 0-1-15,0 0 3 0,0 19 0 0,0-19-1 0,0 0 1 16,19 0-1-16,-19 20 2 0,0-20-4 0,0 0 3 0,0 0 0 0,0 16 0 15,0-16-2-15,0 20 3 0,0-20-2 0,0 16 0 0,0-16-1 16,0 21 0-16,0-3 0 0,22 18 0 0,-22-17 1 16,0 0-1-16,0 17 2 0,0-36-4 0,0 19 3 0,0 0-2 15,0-1 2-15,0 0-2 0,0-18-1 0,0 38 3 0,0-38-2 16,0 36 3-16,0-18-3 0,0-18-1 0,0 19 2 0,0 0 0 16,0-2 0-16,0 2-2 0,0-19 1 0,0 19 2 0,0-19-1 15,0 19-2-15,0-19 1 0,0 0-2 0,0 17-3 0,0-17 1 16,0 0-1-16,0 0-3 0,0 0-13 0,-22 0 9 0,22 0-1 0,0 0-3 15,0 0-19-15,0 0 14 0,0 0-1 0,0 0-31 0,0 0 21 0,0-17-44 16,0 17 32-16,0-19 1 0,0 19 2 0,0-19-16 0,0 19 42 0,0-19 4 16,0 2-41-16</inkml:trace>
  <inkml:trace contextRef="#ctx0" brushRef="#br0" timeOffset="32169.86">28389 6512 46 0,'0'0'17'0,"0"0"-9"16,0 0 10-16,0 0-6 0,0 0 1 0,0-19 15 0,0 19 2 16,20 0 1-16,-20-18-16 0,0 18 0 0,0 0-1 0,0 0 16 15,0 0-16-15,16 0 13 0,-16-21-14 0,20 21-1 0,-20 0-1 0,0 0 8 16,16 0-2-16,-16 0-3 0,0 0-7 0,0 0-1 0,0 0 0 16,22 0 9-16,-22 0-4 0,0 21-7 0,0-21 1 0,17 0 5 15,-17 18-5-15,0 1-1 0,0-2 0 0,0-17 0 16,-17 19-4-16,17 1 4 0,0-20-3 0,0 0 1 0,-22 0-1 15,22 16 2-15,-16 4-5 0,16-20 2 0,0 0-4 0,0 0 1 0,-20 0-1 16,20 0-2-16,-16 0-11 0,16 0 6 0,0 0-2 0,0 0-4 0,0 0-23 16,-20 0 13-16,20 0-38 0,0 0 27 0,0 0-41 0,20 0-31 15,-4 0 50-15</inkml:trace>
  <inkml:trace contextRef="#ctx0" brushRef="#br0" timeOffset="32452.42">28796 6454 64 0,'0'0'10'0,"0"0"32"0,0 0-4 0,0 0 22 15,0 21-31-15,0-21-4 0,0 0-13 0,0 0 11 16,0 0-12-16,-19 18 7 0,19 1-10 0,0-19-1 0,0 17 5 16,0 2-7-16,-20 1 4 0,20-4-2 0,0 4-5 15,0-4 1-15,0 5-1 0,0-3 5 0,0 0 2 0,0 0-4 0,0-18 2 16,0 19 6-16,0 0 3 0,0-19-8 0,0 0 0 0,0 0-1 15,0 0 8-15,0 0-4 0,0 0-5 0,20 0-1 0,-1-19 4 16,-19 0-2-16,14-17-5 0,5 18 1 0,3 18-2 0,-22-37 2 16,20 17 0-16,-4 4-1 0,-16 16-2 0,0-20 1 0,20 1 1 15,-1 2-3-15,-2-2 0 0,2 1-2 0,-19 18-7 0,17-21-7 16,-17 5-10-16,16 16-37 0,-16 0 37 16,22 0-5-16,-22 0-42 0,0 0 31 0,0 0-41 0,0 0 49 15,20 0-12-15,-20 0-25 0</inkml:trace>
  <inkml:trace contextRef="#ctx0" brushRef="#br0" timeOffset="32920.08">29239 6529 51 0,'0'0'44'0,"0"0"-29"0,0 0 1 0,0 0 2 0,0 0 23 0,0 0 35 15,0 0-60-15,0 0-1 0,0-17 12 0,0 17-4 16,0 0-11-16,0 0 11 0,0 0-12 0,-20-19 8 0,20 19-2 15,0 0-10-15,0 0 1 0,0 0-1 0,-16 0 10 16,16 0-12-16,0 0 4 0,0 0 1 0,-22 0-3 0,22 0-5 16,0 0 0-16,0 0 0 0,0 19 4 0,-20-19-4 0,20 17 4 15,0 2-3-15,0-19 0 0,0 20 3 0,-16-20-5 0,16 16 2 0,0 4-3 16,0-4 1-16,0 5 1 0,0-3 0 0,0-18-2 0,0 18 1 16,0 0 0-16,0 1-1 0,0-19 1 0,0 19-2 15,0-19 2-15,16 17 0 0,-16-17-1 0,0 0 1 0,0 19-2 0,0-19 2 16,20 0 1-16,-20 0 0 0,0 0-1 0,22 0-1 15,-22 0 0-15,0 0 0 0,0 0 0 0,0 0 2 0,0 0-2 16,16 0 0-16,-16 0 0 0,0 0 0 0,0 0 1 0,0 0-1 16,20 0 1-16,-20 0-1 0,0 0-1 0,0 0 1 15,19 0 2-15,-19 0-2 0,0 0-1 0,0 19 1 0,0-19 0 0,17 0 0 16,-17 0 2-16,0 0-1 0,0 0 0 0,0 0-1 0,19 0 1 16,-19 0-1-16,0 0 0 0,0 0 0 0,17 0 1 15,-17 0 0-15,0 0-2 0,0 0 3 0,19-19-1 16,-19 19 0-16,0 0-1 0,0-19-1 0,17 19-1 15,-17-17-1-15,0 17 1 0,0-19-5 0,0 19 2 0,22 0-8 16,-22 0-2-16,0 0 6 0,0-19-14 0,0 19-6 0,0 0 11 16,0 0-20-16,0 0-12 0,0 0-21 0,0 0-14 15,0 0 8-15,0 0 51 0,0 0 8 0,0 0 4 0,0 0-39 16</inkml:trace>
  <inkml:trace contextRef="#ctx0" brushRef="#br0" timeOffset="33769.15">29441 6695 37 0,'0'0'20'15,"0"0"-10"-15,0 0-5 0,0 0 11 0,0 0 3 0,0 19 5 16,0-19-11-16,0 0 14 0,0 0-13 0,0 0 1 16,0 19 0-16,0-19 12 0,0 0-15 0,0 0-1 0,0 0 8 0,0 0-1 15,0 0-10-15,0 0 6 0,0 0 2 0,0 0 0 16,0 0-9-16,0 0 1 0,0 0 5 0,0 0-6 0,0 0 5 16,0 0 1-16,19 0-2 0,-19 0 1 0,0 0-7 0,0 0 2 15,17-19 4-15,-17 0 0 0,0 19-5 0,0 0-1 0,0-18 5 16,19 0-6-16,-19 18 1 0,0-18-3 0,0 18 0 0,0-21 0 15,0 21-2-15,0 0 2 0,17-16 3 0,-17-4 0 0,0 4-3 16,0-4 0-16,0 20 0 0,0 0 0 0,0-19 3 0,0 2-4 0,0 17 1 16,0-19 1-16,0 19 1 0,-17 0 0 0,17-18 3 15,0-3-1-15,-19 21-3 0,19 0-1 0,0 0-1 0,-17-16 2 16,17 16-2-16,-19 0 0 0,19 0 1 0,-17 0-1 0,17 0 0 0,-19 0-2 16,19 0 2-16,-20 0 1 0,20 0-2 0,-16 16 0 15,16-16 1-15,0 0-1 0,0 0 0 0,-22 21 0 0,22-3-1 0,0 1 0 16,0-19-1-16,-17 17-3 0,17 2-7 0,0-19 5 15,0 20-14-15,0-4 8 0,0-16-15 0,0 20 13 0,0-20-3 16,0 0-2-16,17 16-26 0,-17-16 19 0,0 21-44 0,0-21-17 16,0 0 43-16,22 0 6 0,-22 18-12 0,16-18 36 0,-16 0-39 15</inkml:trace>
  <inkml:trace contextRef="#ctx0" brushRef="#br0" timeOffset="34369.75">29756 6493 76 0,'0'0'0'0,"0"0"134"0,-19 0-111 0,19 0 20 0,0 0-24 15,0 0 29-15,-22 0-21 0,22 0-2 0,0 0-13 16,-20 0 8-16,20 0-11 0,0 19 5 0,-13-19 0 16,13 17-8-16,0-17 2 0,-20 19 6 0,20-19-8 0,0 20 2 15,0-4-5-15,-19-16 0 0,19 20 4 0,0-4-4 0,0 5 2 16,0-3-1-16,0 0-1 0,0-18-1 0,0 18 0 15,0 1 0-15,0-19-2 0,0 19 1 0,0-2 1 0,0-17-2 16,19 19-3-16,-19-19 0 0,0 0-8 0,20 0 5 0,-20 0-4 16,13 19-12-16,-13-19-9 0,20 0-5 0,2 0-8 15,-3 0-11-15,-2-19-11 0,-17 19 29 0,19 0-34 0,1-19 41 16,-20 19 6-16,0 0 8 0,16-17 1 0,4-2 12 16,-4 0 2-16,-16 1 1 0,17 18 0 0,-17-36 1 0,22 36-1 15,-22 0 0-15,19-37 3 0,-19 37 0 0,17-20 0 0,-17 4 1 16,0 16-1-16,0 0 1 0,19 0 6 0,-19-20 3 0,0 20-6 15,0 0 1-15,0 0 7 0,0 0 1 0,0 0-9 16,0 0 8-16,0 0-7 0,0 0 12 0,0 0 6 0,0 0-13 16,0 0 0-16,0 0 14 0,0 0-14 0,0 20 10 0,0-20-14 15,0 0 0-15,0 0-1 0,0 0 7 0,20 16 0 0,-20-16-8 0,0 0 5 16,0 0 0-16,0 0-7 0,16 0 4 0,-16 0-2 0,0 0-2 16,0 0-2-16,0 0 3 0,20 0-2 0,-20-16-1 15,0 16 0-15,0 0-1 0,16-20-1 0,-16 20 1 0,0-19 0 16,0 2-1-16,0 17-1 0,0-19 3 0,0 19-1 0,0-18 2 15,0 18-1-15,0-21 1 0,0 21 0 0,0 0-1 0,0 0 6 16,0-16-5-16,0 16 4 0,-16 0 0 0,16 0-4 0,-20 0 0 16,20 0 3-16,-16 0-2 0,-4 0-1 0,20 16-2 0,0-16 1 15,-19 21 1-15,19-3-1 0,-17 1 4 0,17-2-5 16,0-17 0-16,0 19-2 0,-19 1 0 0,19-4 1 0,0 4-1 16,0-20-1-16,0 16-7 0,0 5-4 0,0-3-11 0,0 0-10 15,0-18 14-15,0 0-3 0,19 18-29 0,-2-18-12 16,-17 0 26-16,19 19-2 0,-19-19-2 0,0 0 0 0,36 0-26 0,-36 0 48 0,20 0-1 15,13-19-38-15</inkml:trace>
  <inkml:trace contextRef="#ctx0" brushRef="#br0" timeOffset="34569.1">30232 6438 47 0,'0'0'19'0,"0"0"7"0,0 0 15 0,0-20-15 0,22 20 34 16,-22-16 3-16,0 16-6 0,0-20-10 0,0 20-8 0,0 0-21 16,0 0-2-16,0 0-1 0,0-19 24 0,0 19-21 15,0 0-12-15,-22 0 5 0,22 0-8 0,0 0 0 16,-16 0 0-16,16 19-3 0,0 1 3 0,0-20 0 15,-20 16-1-15,20 4-1 0,0-20 2 0,0 16-2 0,0-16 0 16,0 21 2-16,0-3 1 0,0 1-3 0,0-2-1 0,0-17 0 16,0 19 1-16,0 1-1 0,0-4-1 0,0-16 0 0,0 20 0 15,0-20-1-15,20 16-6 0,-20-16-1 0,0 21-38 16,16-21-2-16,-16 0 18 0,0 18-42 0,0-18 31 0,0 0-60 16,0 0 6-16,0 0 44 0,22-18 21 15,-22-3-4-15</inkml:trace>
  <inkml:trace contextRef="#ctx0" brushRef="#br0" timeOffset="34835.73">30362 6512 57 0,'0'0'0'0,"0"0"21"0,0 0 5 0,0 0 11 0,20-19 10 0,-20 19-23 16,0 0-2-16,16 0 15 0,-16-18-21 0,0 18-2 0,17 0 9 16,-17 0-5-16,0-21-9 0,0 21-1 0,22 0 2 0,-22 0 10 0,0 0-11 15,0 0 10-15,19-16-3 0,-19 16-8 0,0 0 6 0,0 0-5 16,0-20 23-16,0 20-20 0,0-16-1 16,0 16-6-16,0 0 4 0,-19 0-2 15,19 0 2-15,-22 0-7 0,22 0 0 0,0 0-1 0,-17 16 1 16,17 4 0-16,0-20 0 0,0 16 1 0,-16 5-1 0,16-3 3 15,0-18-4-15,0 19 2 0,0-2-4 0,0 2 2 16,0 1 2-16,0-4-3 0,0 4 0 0,0-20 1 0,0 16-1 16,0 5-2-16,0-3 1 0,0-18 0 15,0 18-5-15,0 0-4 0,0-18-3 0,0 0 4 0,0 19 2 16,0-19-4-16,0 0 0 0,0 0-2 0,0 19-15 0,0-2-3 0,-20-17 12 16,20 0-3-16,-16 0-30 0,-4 19-16 0,20-19 28 0,-16 19-47 15,-4-19 20-15,1 19 26 0,19-19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19:28:46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6902 10366 59 0,'0'0'26'0,"0"0"-8"16,0 0-7-16,0 0 18 0,0 0-13 0,0 0 15 0,0 0-18 0,0 0-1 0,0 0 10 15,0 0-12-15,0 0 13 0,0 0 0 0,0 0-12 16,0 0-2-16,0 0 0 0,0 0 9 0,0 0-10 0,0 0 0 0,0 0 9 0,0 0 0 15,0 0-10-15,0 18 8 0,0-18-1 0,-20 0-4 16,20 0-4-16,0 19 5 0,0-19-7 0,0 18 3 16,0-18-4-16,0 19 3 0,0-1-4 0,0 0 2 0,0 2-2 15,-22 15-1-15,22-16 0 0,0 18 2 0,0-18-1 16,0-2-1-16,0 21 1 0,0-2-1 0,0-17-1 0,0 37 1 16,0-1 0-16,0-37-2 0,0 38 1 0,0 16 1 0,0-34-1 15,0-20 0-15,0 20 1 0,0-2-1 0,0-18-1 16,0 20 0-16,22-20 2 0,-22 19 1 0,0-37-3 0,0 18 0 15,0-18 0-15,20 19 2 0,-20-19-1 0,0 0 0 0,0 0 1 16,0 0 0-16,16 0 0 0,-16-19-1 0,20 19 1 16,-20-18-2-16,19-1 0 0,-19 19 2 0,17 0 0 0,2-18-2 0,-19 0 2 15,33 0 2-15,-13 18-2 0,2 0-1 0,-22 0 3 16,16-20-2-16,4 20 6 0,-20 0-4 0,19 0 3 0,-2 20-1 16,-17-2-3-16,19 0-1 0,-19 0 5 0,0 1-4 0,17 18 3 15,-17-19-3-15,0 0 1 0,0 2-2 0,0 16 3 0,-17-18-3 0,17 19 1 16,-19 0 3-16,2-19-4 0,-22 20 1 0,1-2-1 15,18-16-1-15,4-20-3 0,-1 0-3 0,-2 17-1 16,19-17-9-16,-17 0 7 0,-2-17-14 0,-1 17-9 0,20-20 14 16,-16 2-42-16,-4 0 19 0,20 0 21 0,0-2-26 15,0 20 18-15,0-36-4 0,0 36-35 0,0-36 12 0,0 36 37 16,20-20-5-16,-4 2-38 0</inkml:trace>
  <inkml:trace contextRef="#ctx0" brushRef="#br0" timeOffset="1216.46">7638 11103 59 0,'0'0'0'0,"0"0"23"0,0 0-8 0,0 0 21 0,0 0-15 0,0 0 18 0,0 0-20 15,-17 0 43-15,17 0-51 0,0 0 8 0,0 0-10 16,0 0-1-16,0 0 5 0,0 0-2 0,0 0 1 0,0 0 0 16,0 0-1-16,0 0-6 0,0 0 3 0,0 18-3 15,0-18-2-15,0 0-1 0,17 0 4 0,-17 0-3 0,0 0 1 16,0 0 2-16,0 0-6 0,19 0 2 0,-19 0 1 0,19 0 0 16,-19 0-2-16,17 0 1 0,-17 0-2 0,19 0 0 0,-2 0 1 0,-17 0-1 15,0 0 0-15,39 0 1 0,-39 0-1 0,19 0-1 0,-2 0 3 16,2 0-2-16,1-18-4 0,-20 18 0 0,0 0-2 0,16 0-2 15,3 0-16-15,-19-18-6 0,17 18-8 0,-17 0 13 0,17 0-39 16,-17-18-6-16,0 18 9 0,0 0 26 0,0 0-32 16</inkml:trace>
  <inkml:trace contextRef="#ctx0" brushRef="#br0" timeOffset="1482.4">7560 11361 50 0,'0'0'18'0,"0"0"-3"0,0 0 6 0,0 0-9 15,0 0 1-15,0 0-1 0,0 0 17 0,0 0 0 16,0 0-1-16,0 0-2 0,0 0-14 0,20 0 12 0,-20 0-12 16,0 0 8-16,41 0 8 0,-41 0-12 0,17 0-1 15,2 0-9-15,-19 0-1 0,19-18 3 0,-2 18-1 16,2 0-5-16,-2 0 3 0,0-18-2 0,5 18-1 15,-22 0-1-15,19 0-2 0,-19 0-2 0,17 0-1 0,-17 0-14 16,19 0-14-16,-19 0 12 0,20 0-65 16,-20 0 9-16,16 0 4 0,3 0 28 0,-19 0-20 0</inkml:trace>
  <inkml:trace contextRef="#ctx0" brushRef="#br0" timeOffset="1965.79">8507 10623 40 0,'0'0'12'0,"0"0"-6"0,0 0 7 0,0-17 0 0,0 17-4 15,0 0 13-15,0 0 2 0,0-19 3 0,0 19-13 16,0 0 1-16,0 0-1 0,0 0 14 0,0 0 0 0,0 0-15 16,0 0-1-16,0 0 20 0,0 0-21 0,0 0-1 0,0 0 8 15,0 0-3-15,0 19 1 0,0-19-8 0,0 17 5 0,-20-17-7 16,20 19-1-16,0 0 3 0,0 17 0 0,0 20-3 16,0-56-5-16,0 36 0 0,0-17 1 0,0 36 0 15,0-17 0-15,0-1 0 0,0-2 0 16,0 3-2-16,20 18 1 0,-20-20 0 0,0-18-3 0,0 2-3 15,0 53-29-15,0-73 17 0,0 18-4 0,0 19-29 0,0-37 23 16,0 18-3-16,0 2-33 0,0-20 30 0,0 0 3 0,0 0-16 0,0 0 23 16,-20 0-8-16</inkml:trace>
  <inkml:trace contextRef="#ctx0" brushRef="#br0" timeOffset="2133.36">8321 10955 59 0,'0'0'0'0,"0"0"59"0,0 18-39 16,-19-18 22-16,19 0-21 0,0 0 19 0,0 20-6 0,0-20-19 15,0 0-2-15,0 18 6 0,0-18-11 0,0 0-3 0,0 18 3 0,19-18-2 16,-19 19-3-16,0-19-1 0,20 0 1 0,-4 0-2 0,4 19 1 16,-4-19-1-16,3 0 0 0,1 0-3 0,-6 0-4 0,5 0-15 15,3 0-17-15,-2 0 13 0,-20 0-5 0,16 0-40 0,4 0 34 16,-1-19-18-16,-3 19-26 0</inkml:trace>
  <inkml:trace contextRef="#ctx0" brushRef="#br0" timeOffset="2399.53">8745 10955 59 0,'0'0'12'0,"0"0"26"0,-17 0-22 0,17 0 16 0,0 18-16 0,0 2 11 15,0-20-16-15,-19 18 7 0,19 0-5 16,0 1 0-16,0 0-8 0,-20 17 10 0,20-36-9 0,0 38 4 16,0-2 3-16,0-18-6 0,0 1-2 0,0-1 4 15,0 1-1-15,0-19-4 0,0 0-2 0,0 18 6 0,0-18-4 16,0 18 6-16,0-18-5 0,0 0 1 0,20 0 5 0,-20-18 0 15,19-19-2-15,-19 37-4 0,36-37 5 0,-36 19-8 16,16 0 4-16,1 0-4 0,-17-20 0 0,19 20 3 16,-19 0-1-16,23-1-4 0,-7 19 1 0,-16-19 0 0,0 19-1 15,20-18 0-15,-20 18-2 0,19-18-15 16,-2 18 6-16,-17 0-18 0,0 0 10 0,0 0-3 0,19 0-34 0,-19 0-19 16,0 0 33-16,16 0-30 0,-16 18 49 0,0-18-4 15,20 0-19-15</inkml:trace>
  <inkml:trace contextRef="#ctx0" brushRef="#br0" timeOffset="3050.06">9021 11121 60 0,'0'0'14'0,"0"0"2"0,0 0 24 0,0 0 3 0,0 0-22 0,0 0 21 16,0 0-23-16,0 0 14 0,-16 0-9 0,16 0-7 0,0 20-5 16,0-20-4-16,-23 0 1 0,23 0-5 0,0 0 0 15,0 18 2-15,0-18-4 0,0 0 3 0,0 0-4 0,0 0 3 16,0 18-2-16,0-18 3 0,0 0-3 0,0 18-1 0,23-18 0 15,-23 0 0-15,0 19 0 0,0-19 0 0,0 0 0 0,16 0 1 0,4 0 0 16,-20 0 2-16,0 0-3 0,19 0 3 0,-19 0-3 16,17 0 0-16,2-19 2 0,-2 1 1 0,-17 18-4 0,0-18 1 15,19 18-1-15,-3-18 2 0,-16-2 0 0,0 2 0 16,0 18 0-16,17-18 2 0,-17 18 0 0,0 0 6 0,0-18-4 16,0 18 6-16,0 0-7 0,22 0 5 0,-22 0-5 0,0 0 6 15,0 0 0-15,0 0-1 0,0 18-2 0,0-18-5 0,0 18 3 16,0 0-4-16,0 2 3 0,0-2-3 0,0 0 1 15,0 19-3-15,0-37 1 0,0 18-1 0,0 1 0 0,0-19 1 16,0 18-1-16,0 20-6 0,20-38-2 0,-20 18 1 0,0 0-1 16,0-18-16-16,19 18-11 0,-19 2-13 0,17-20-6 15,-17 0 28-15,0 0-29 0,19 17 26 0,-19-17 0 0,0 0-1 0,17-17-29 16,-17 17 35-16,19-38-11 0,-19 20 20 0,19-20 10 0,-19 20 0 16,14 18 4-16,-14-37 0 0,0 19 0 0,19 18 1 15,-19-19 0-15,0 1 2 0,23 0 1 0,-23 0 0 0,0 18 4 16,0-20-1-16,19 20 10 0,-19-18 7 0,0 18-9 15,0 0 14-15,0 0 0 0,0 0-3 0,0 0 3 16,0 0-20-16,0 18 0 0,0-18 0 0,17 20 8 0,-17-20-8 16,0 18 10-16,0-18-11 0,0 18 5 0,0 0-8 0,0-18-1 15,19 19 2-15,-19-19 0 0,19 18 0 0,-19-18-2 0,0 19 4 16,17-19-3-16,-17 0 2 0,19 0 0 0,-19 0-3 0,0 0 1 16,17-19-2-16,-1 19-1 0,-16-37 0 0,0 37 0 15,23-36-1-15,-23 18-1 0,0 18 1 0,19-38 2 0,-19 38-1 16,0-18 0-16,17 0-2 0,-17 18 2 0,0 0-1 0,0-19 2 15,0 0 0-15,0 19 0 0,0 0 3 0,0 0 1 0,0 0 6 16,0 0 4-16,-17 0-7 0,17 0 10 0,0 0-11 0,-19 19 0 16,19 0 2-16,-23-1-2 0,7 18 0 0,16-16-3 15,0-2-2-15,-17-18-2 0,17 36 2 0,0-17 0 0,-19-1 0 16,19 19-1-16,0-19-1 0,0 2 0 0,0-2 0 0,0 18-1 16,0-16-2-16,0-3 2 0,0 2-1 0,0 17-16 15,0-16-14-15,19-20 8 0,-19 18-40 0,17 0 20 16,-1 0-64-16,7 2 47 0,-23-20 8 0,19 17 13 0,17 2-36 0</inkml:trace>
  <inkml:trace contextRef="#ctx0" brushRef="#br0" timeOffset="16667.43">6860 12542 36 0,'0'0'19'0,"0"0"-10"0,0 0 0 15,0 0 0-15,0 0-5 0,0 0 7 0,0-18 2 0,0 18 0 16,0 0 0-16,0 0 0 0,0 0-6 0,0 0 1 15,0 0 10-15,0 0-11 0,0 0 5 0,0 0-6 0,0 0 9 16,0 0 3-16,0 0-9 0,0 0 1 0,0 0 6 0,0 0-1 16,0 0-3-16,0 0-6 0,0 0-2 0,0 0 1 0,0 0 4 15,0 18-4-15,0-18-1 0,0 18 3 0,0-18-5 0,0 18 1 0,0 2-1 16,0-2 1-16,0 0 1 0,0 19-1 0,22-18 0 16,-22-2-1-16,0-17-1 0,0 19-1 0,0-1 1 0,0-18 1 0,20 37 2 15,-20-18-3-15,0-19 0 0,0 17 2 0,0-17 1 0,0 20-2 16,16-20 3-16,-16 0-3 0,0 0 4 0,20 0-2 0,-20 0 0 0,0 0 2 15,19 0-3-15,-19-20-1 0,0 3 3 0,17 17-2 0,2-19-2 16,-19 1 0-16,17-1 0 0,-1 1 1 0,4-18 1 0,2 17-1 16,-6-18 1-16,4 19-3 0,-20 18 1 0,19-18 0 15,-19-2-2-15,17 20 2 0,-17-18-1 0,0 18 1 0,19-18-6 16,-19 18 2-16,17 0-7 0,-17-18-7 0,0 18 6 0,0 0-15 16,19 0 12-16,-19 0-2 0,0 0-21 0,0 0-9 15,0 0 19-15,0 0-2 0,17 0-29 0,-17 0 31 0,0 0-16 16,0 0 3-16</inkml:trace>
  <inkml:trace contextRef="#ctx0" brushRef="#br0" timeOffset="17151.03">7638 12524 52 0,'0'0'33'16,"0"0"-11"-16,0 0 1 0,0 0 2 0,0 0 5 15,0 0-16-15,0 0-1 0,0 18 9 0,0-18-12 0,0 0 8 16,0 0 0-16,0 0-2 0,0 0-8 0,0 0 6 15,0 18-8-15,0-18 4 0,0 0-6 0,19 0 6 0,-19 0-5 16,19 0-1-16,-2 0 10 0,19 0-7 0,-36 0-1 16,17 0-4-16,5 0-1 0,-22-18 1 0,19 18-2 0,-2 0 0 15,2 0 2-15,1-18-2 0,-20 18 2 0,16 0-1 0,3 0-5 16,-19-20-2-16,17 20-17 0,0 0 6 0,-17 0-5 0,0-17-35 0,19 17-14 16,-19 0 2-16,0 0 41 0,0 0-13 0,0 0-15 15</inkml:trace>
  <inkml:trace contextRef="#ctx0" brushRef="#br0" timeOffset="17335.31">7491 12707 91 0,'0'0'30'15,"0"0"-14"-15,0 0-4 0,0 0 2 0,0 19 3 0,0-19-7 16,0 0 11-16,17 0-11 0,2 0 7 0,-19 0-9 0,19 18 10 16,-5-18-3-16,28 0 0 0,-42 19-7 0,19-19 4 15,17 0-1-15,-17 0-3 0,-2 0-2 0,2 0-4 16,15 0 1-16,-12 0-2 0,14-19-1 0,-36 19-3 15,19 0-4-15,1-18-21 0,15 18-20 0,-35 0 18 0,17-19-3 0,0 19-33 16,2-17 36-16,3 17 7 0,-5-19-54 0</inkml:trace>
  <inkml:trace contextRef="#ctx0" brushRef="#br0" timeOffset="18322.5">8875 12412 41 0,'0'0'16'0,"0"0"-7"0,0 0 3 0,0 0-4 0,0 0 8 16,0 0-8-16,0 0 6 0,0 0-7 0,0 0 8 0,0 0-6 16,0 20 10-16,0-20 3 0,0 0-9 0,0 0-1 0,0 0 1 15,0 18 24-15,0-18-12 0,0 0-16 0,0 0 6 16,0 18-2-16,0 1-5 0,0-19 4 0,0 17-8 16,0 3 4-16,0-20-6 0,0 18 4 0,0 0-4 0,0 0 1 0,0 2 1 15,0-2-3-15,0 0 0 0,0 19 2 0,0-37-3 0,0 36 1 16,0-36-1-16,0 19 2 0,0-1-2 0,19 1 2 0,-19-19-1 15,0 18 3-15,0-18-2 0,0 0 0 0,0 0 2 0,0 0-2 16,17 0 2-16,-17-18-3 0,0-1 5 0,19-18 0 0,-3 37-4 16,4-56 2-16,-20 56-3 0,16-17 2 0,-16-19-2 15,23 16 2-15,-7 20-2 0,4-36 2 0,-20 36-2 0,19-18 1 16,-2-2 1-16,-17 20-1 0,19 0 2 0,-19 0-2 0,0 0-1 16,17 0-1-16,-17 0 2 0,19 20 0 0,-19-2 1 15,16 0-4-15,-16 0 2 0,0 2-2 0,0-2 0 0,0 0-3 16,17-1-11-16,-17 3 4 0,0-1-22 0,0-2 11 0,0 2-37 15,22-19 24-15,-22 18-3 0,0 1-39 0,0-19 11 0,20 18 43 16,-20-18-14-16,0 0-5 0</inkml:trace>
  <inkml:trace contextRef="#ctx0" brushRef="#br0" timeOffset="18584.38">9350 12634 49 0,'0'0'11'0,"0"0"9"0,0-18 10 0,0 18 1 16,0 0-5-16,0-18 1 0,0 18 4 15,0 0-15-15,0 0 16 0,0 0-17 0,0 0-3 0,0 0 11 16,0 18-11-16,0-18 9 0,-19 18 0 0,5 19-1 0,14-18-15 15,0-2 1-15,-19 2 1 0,19 18-1 0,-19-19-5 0,19 1 3 16,0 18-2-16,0-37-3 0,-17 36 3 0,17-36-3 16,0 20 2-16,0-2-2 0,0 0 2 0,0 0-1 0,17-18 1 15,-17 0 0-15,19 0 1 0,-19-18-2 0,19 0 3 0,-5 0 2 16,-14-2-4-16,19-16 0 0,-19-1-1 0,23 18 3 16,-23 1-1-16,19-1-1 0,-19-18-2 0,0 20 3 0,17-2-1 15,-17-1-2-15,0 3 1 0,0 17 1 0,0 0 0 16,0-18-7-16,0 18-7 0,0 0-4 0,0 0 7 15,0 0-5-15,0 0-3 0,0 0-26 0,0 0 19 0,0 0-35 16,19 18-40-16,-19-18 44 0,19 0 34 0,-19 0-44 16</inkml:trace>
  <inkml:trace contextRef="#ctx0" brushRef="#br0" timeOffset="18936.43">9779 12099 86 0,'0'0'0'0,"0"0"54"0,0 0-28 0,-19 0-2 0,19 0-11 16,0 0 1-16,0 0 16 0,-19 0 1 0,19 0-16 0,0 0 0 16,-17 0 8-16,17 0-6 0,0 0-3 0,0 0-2 15,-22 0-6-15,22 19-1 0,0-1-4 0,0 1 1 0,0-19-2 16,0 17 0-16,0 3 2 0,0-20-2 0,0 36 1 0,0 2-1 0,0-2 0 16,0-17-1-16,0 18-8 0,0-19-2 0,0 0-5 0,0 20-37 15,0 17-18-15,0-38 36 0,-20 21-26 0,20-2 22 16,0 2 19-16,0-20 15 0,-16-18 5 0,16 17 0 15,-17 3 0-15,17-20 1 0,-19 0 0 0,19 19 1 0,-17-19 5 16,-2 0 8-16,19 0-5 0,0 0 3 0,-19 0 15 0,2 0-2 16,-2 0-14-16,19-19 11 0,-23 19-2 0,23 0-12 0,-16 0 7 15,16 0-9-15,0 0 7 0,-17 0-4 0,17 0 0 0,0 0 13 16,0 0-13-16,0 0 5 0,0-20-5 0,17 20-4 0,-1 0-3 16,7 0-2-16,13-17 0 0,-36 17-1 0,38-18 1 15,-2 18-1-15,-19 0 0 0,19-18-1 0,-14 18-1 0,-5-20-4 16,21 20-17-16,-38-18 4 0,36 18-5 0,0-18-38 0,-36 0 27 0,39 18-37 15,-3-20 17-15,-17 20-11 0</inkml:trace>
  <inkml:trace contextRef="#ctx0" brushRef="#br0" timeOffset="19467.84">10701 12358 65 0,'0'0'44'0,"0"0"-31"0,0 0 12 0,0 0-10 0,0-20 2 16,0 20 21-16,0 0-1 0,0 0-22 0,0 0 13 0,0-17-6 15,0 17 4-15,0-19-11 0,0 19 0 16,0 0-10-16,0 0 2 0,0-18 0 0,0 18 6 0,16 0-1 0,-16 0-6 16,0 0 4-16,0 0-1 0,20 0-4 0,-20 0 5 15,0 0 1-15,0 18-6 0,16 18 3 0,-16-16-5 0,0-2 0 16,0-18-2-16,22 56 4 0,-22-38-3 0,0 36 2 0,0 2-2 15,0-38 0-15,0 38-1 0,0-39 0 0,-22 39 0 0,6-19 2 16,16-18-2-16,-20-1 0 0,20 1 0 0,0 18 1 0,-16-37-2 16,16 0 1-16,0 20 1 0,-20-20-1 0,20 0-1 0,-16 0 0 0,16 0 1 15,-20 0 0-15,20-20-2 0,-19-17 1 0,19 18 0 0,-17-18 1 16,17 19-1-16,-22-1 1 0,22-17 0 0,0 16-1 16,0 20 0-16,0-17 0 0,0 17-2 15,0 0 1-15,22 0 4 0,-5 0-2 0,-17 17-2 0,0-17 1 16,39 20 1-16,-23-1-2 0,4-19 1 0,-4 17 2 0,20 2-3 15,-14-1 0-15,14 1-2 0,-36-19-1 0,20 18-12 16,16-18 2-16,-36 19-5 0,16-19-5 0,4 17-41 0,13 3-29 0,-33-20 37 16,22 0-1-16,-22 0 4 0,19 0 13 0,1 0-34 0</inkml:trace>
  <inkml:trace contextRef="#ctx0" brushRef="#br0" timeOffset="22568.22">13321 11269 594 0,'-19'18'3'0,"19"-18"-2"0,-20 20 0 0,4-20-1 16,-7 18 0-16,-13-18-2 0,36 0 1 0,-16 0-6 0,-3 0-5 0,2 0 2 16,-2-18-13-16,19 18 10 0,-20-20-17 0,20 20 14 0,-16-18-24 15,16 0-4-15,16-1-7 0,-16 19 24 0,20-18-30 16,-1-19-2-16,-19 37 30 0,36-18-24 0,-20 0 14 15,20-20 16-15,-13 38-40 0</inkml:trace>
  <inkml:trace contextRef="#ctx0" brushRef="#br0" timeOffset="24517.85">13266 10255 62 0,'0'0'0'0,"0"0"31"0,0 0-1 0,-23 0 12 0,23 0-20 0,0 0 1 16,0 0 17-16,-19 0-8 0,19 0-19 0,0 0 0 0,0 0 10 16,0 0-11-16,0 0 9 0,0 0-2 0,0 0-1 0,0 0-1 15,-17 0 0-15,17 19-8 0,0-19 6 0,0 0-2 16,0 0-7-16,0 0-1 0,0 18 5 0,0 0 1 0,0 0 1 16,0-18-7-16,0 0 0 0,0 20 0 0,0-2 5 0,0-18-7 0,0 18 1 15,0 1-1-15,0 18 6 0,0-19-5 0,0 20 2 0,0-20-4 16,0 35 4-16,0-33-5 0,0 35 3 0,0 19-1 0,0-18-2 15,0 17 2-15,0-36-2 0,0 36 1 0,0-35-1 16,0 17 1-16,0 0-1 0,0 1 1 0,0-38-2 16,0 19 2-16,0-19-1 0,0 19 1 0,0-19-2 0,0-18-1 15,0 20 1-15,0-20 1 0,0 18 1 0,0 0-1 0,0-18 0 16,0 0 1-16,0 0-1 0,17 0-1 0,-17 0 0 16,0 0 2-16,0 0-1 0,0-18-1 0,19 0 0 15,-19-20 1-15,0 38-1 0,0-37 2 0,23 0 1 0,-23 1-1 0,0-2 0 16,16 20-1-16,-16 0 1 0,20-19 1 0,-20 18-2 0,19-17 3 15,-2-2-3-15,2 2-1 0,-2-1 0 0,2 18 1 0,-3-17 1 16,7 17-1-16,-7 0-1 0,4 2 1 0,-1-2-1 16,-2 2 2-16,2-3 1 0,-19 20-3 0,36 0 0 0,-36 0 0 15,16 0 1-15,1 20 1 0,-17-3-11 0,42 19 11 0,-42-36-1 16,19 56 12-16,-2-19-9 0,-17 0-1 0,0-18-1 0,0 36 2 16,0 0-3-16,-17-18 1 0,17-1 1 0,-39 20-2 15,39-38 1-15,-39 19-1 0,-13 0 1 0,16-19 1 16,17-18-3-16,-1 20 2 0,-19-2-1 0,39-18-2 0,-35 0 0 15,-1 0 1-15,0 0-4 0,16-18-2 0,-19 18 0 0,20-20 2 16,2 20 1-16,17-18-2 0,-16 18 2 0,-3-18-4 0,2 18-1 16,-2-19-8-16,19 19-9 0,0-18-8 0,0 18 16 15,-20 0 1-15,20 0-13 0,0 0 13 0,0 0-20 0,20 0 14 16,-1 0-22-16,-19 0-4 0,17 0-13 0,18 0-21 16,-35 0-2-16,36 18 32 0,-13-18-6 0</inkml:trace>
  <inkml:trace contextRef="#ctx0" brushRef="#br0" timeOffset="24901.42">13943 11141 53 0,'0'0'0'0,"0"0"15"0,0 0 11 0,0 0 2 16,0-20 8-16,0 20 23 0,0 0-40 0,0 0-2 16,0-18 11-16,0 18-7 0,0 0 8 0,0 0-20 15,0 0 2-15,0 0 12 0,0 0 3 0,0 0-13 0,0 0 10 16,0 0-13-16,0 0 0 0,23 0-1 0,-4 0 17 0,-2 0-12 15,2 0 0-15,-19 0-10 0,36 0 9 16,-36 0-11-16,36 0 3 0,-20 0-2 16,4 0-2-16,2 0 2 0,14-18-4 0,0 18 2 15,-17 0-1-15,-2 0-2 0,-17-18-5 0,19 18-10 16,-19 0 5-16,17 0-3 0,5-19-82 0,-5 19 26 16,-17-19-20-16,0 19 38 0,19 0-64 0,-19 0 99 15,0 0-32-15</inkml:trace>
  <inkml:trace contextRef="#ctx0" brushRef="#br0" timeOffset="25102.08">13985 11343 89 0,'0'0'20'0,"0"0"18"0,0 0-18 0,0 0 27 0,-19 18 29 16,19 2-54-16,0-3 31 0,0-17-31 16,0 19-3-16,0-19-12 0,19 18 22 15,-19-18-24-15,17 18 7 0,-17-18-9 0,19 0 3 0,-19 0-2 0,19 0 10 16,-2 0-10-16,19 0 7 0,-20 0-10 15,-16 0 0-15,42 0-2 0,-25 0 1 0,38 0-39 16,-36 0 23-16,17 0-57 0,-36 0 40 0,17-18-47 16,5 18-22-16,-5-18 23 0,2-1-1 0</inkml:trace>
  <inkml:trace contextRef="#ctx0" brushRef="#br0" timeOffset="25418.53">14776 10642 42 0,'0'0'10'0,"0"0"3"16,0 0-4-16,0 0 14 0,0-19 6 0,0 19 21 15,0 0-34-15,0 0 1 0,0-17 27 0,0-2-3 16,0 19-27-16,0 0 13 0,0 0-1 0,0 0-13 16,0-20 9-16,0 20-2 0,0 0-2 0,0 0-4 15,0 0-7-15,0 0 4 0,0 0 6 0,0 0-8 16,0 20-4-16,0 16 9 0,0-36-11 0,0 19 0 0,0 0 3 15,0 17-3-15,0 3 0 0,0-3 1 0,0-19-3 16,0 39 3-16,0-19-2 0,0 36 2 16,0-35-3-16,0-20-2 0,20 56 2 0,-20-38-1 0,0 20 3 0,0-19-3 15,0 18 1-15,0-37-2 0,0 56-5 0,0-37 0 16,0 0-9-16,0-19 6 0,0 20-16 0,0-20-11 16,0 0-9-16,0-18 18 0,0 20-3 0,0-3-88 0,0-17 25 15,0 19 29-15,0-19-10 0</inkml:trace>
  <inkml:trace contextRef="#ctx0" brushRef="#br0" timeOffset="25601.39">14555 10993 104 0,'0'0'59'0,"0"0"-34"0,0 0 0 16,0 0 18-16,0 0-3 0,0 0 18 16,0 0-24-16,0 0 6 0,0 0-34 0,19 0 4 15,-2 0-4-15,2 0 8 0,1 0-12 16,-6 0 3-16,5 0-2 0,39 0 2 15,-58 0-5-15,39 0 1 0,-23 0-3 0,20 0-12 16,-19 0-16-16,24 0-77 0,-24 0 24 16,2 0-14-16,17 0-50 0</inkml:trace>
  <inkml:trace contextRef="#ctx0" brushRef="#br0" timeOffset="25855.06">15108 11159 76 0,'0'18'40'0,"0"-18"-3"15,0 18 23-15,0 1-40 0,0 18 26 16,-16-19-34-16,16 20 8 0,0-38-16 0,0 18-1 0,-20 18 4 16,20-16-6-16,0 16 7 0,0-18-3 15,0 0 19-15,0 2 1 0,0-2-4 16,0-18 9-16,0-18-15 0,20-20 3 16,-20 20-13-16,16-18 4 0,-16 16-7 15,0-16-2-15,36-38 6 0,0 0-1 16,3 0 0-16,-20 19-2 15,1 36-2-15,-4 1-5 0,4 0-18 16,-20 18 12-16,16-20-44 0,-16 20 29 16,20 20-163-16,-4-20 63 15,-16 18 84-15</inkml:trace>
  <inkml:trace contextRef="#ctx0" brushRef="#br0" timeOffset="26217.82">15476 11159 67 0,'0'0'136'16,"0"0"-36"-16,0 0-27 16,0 0-59-16,0 0 20 0,0 0-18 15,0 0-13-15,-16 0 10 16,16 0-11-16,0 18 4 0,0-18-5 0,0 37 2 16,0 0 1-1,16-19-3-15,-16 0 2 16,20-18 2-16,-20 0-4 15,19-18 2-15,-19 0-2 0,14-19 2 16,-14 0 1-16,19 1 4 16,3 36 3-1,-22 0-8-15,0 0 14 0,0 18-4 16,20 37 4-16,-20-37-16 16,0 19-1-16,0-37 1 0,16 92 4 15,-16-18-3-15,20-18-24 16,-20-20-59-1,19-16 4-15,-19-20 45 0,0 17-84 16,0-17 72-16,17 0-88 0</inkml:trace>
  <inkml:trace contextRef="#ctx0" brushRef="#br0" timeOffset="26584.39">15847 11195 45 0,'0'0'18'0,"0"0"20"0,0 19 47 15,0-19-28-15,0 37-10 16,0-1-26 0,17-16-5-16,-1-2-3 15,4-18 1 1,2 0 4-16,-6-38-7 16,4 2-2-16,-1-1 1 15,-19-18-4-15,0 17 2 16,0 20 3-1,0 18 4-15,-19 18 0 16,-17 20 0-16,-6 17-4 16,26 18 2-1,-1 1 1-15,-2-37-11 16,19 18 0-16,0-17 0 16,36-20-7-1,-20 0-9-15,62-18-34 16,-23 0-40-16,-19-18-13 15,19 18-56 1,-16 0 93-16</inkml:trace>
  <inkml:trace contextRef="#ctx0" brushRef="#br0" timeOffset="27234.3">13855 12358 71 0,'0'0'0'63,"-19"-20"396"-63,19 20-396 62,38 240 84-46,-38-240-84 47,202-91 46-63,-202 91-46 62,166-241-84-62</inkml:trace>
  <inkml:trace contextRef="#ctx0" brushRef="#br0" timeOffset="27584.17">14610 12468 39 0,'0'0'131'31,"0"0"-131"32,34 0 320-63,-34 0-320 62,282-36 56-62</inkml:trace>
  <inkml:trace contextRef="#ctx0" brushRef="#br0" timeOffset="27801.19">14630 12671 76 0,'0'0'99'0,"0"0"-99"63,74 55 348-48,-74-55-348 48,274 0-481-63</inkml:trace>
  <inkml:trace contextRef="#ctx0" brushRef="#br0" timeOffset="28718.39">15828 12118 86 0,'0'0'91'0,"19"-38"66"31,56-16-42 0,-3 54-75-15,-36 146-14 0,-89 242-12 15,-24-222-12-16,41-148-3 1,-17-146-6 15,106 36 37 1,-53 92-30 30,384 54-352-46</inkml:trace>
  <inkml:trace contextRef="#ctx0" brushRef="#br0" timeOffset="31301.31">11121 14774 517 0,'42'17'12'0,"-26"39"1"16,4 17 1-1,-20-16-8-15,-20 33 1 16,-16-34-2 0,-5-19-3-16,8 0-1 0,-23-37-13 15,20-18-23 1,17-18-8-16,19-20-25 16,19 36 2-16,53-14-28 15,-19-5 2 1,24 22-23-16</inkml:trace>
  <inkml:trace contextRef="#ctx0" brushRef="#br0" timeOffset="32368.06">11033 14296 44 0,'0'0'13'0,"0"0"29"16,0-40 24-16,0 23 15 15,0-2-15 1,0 1-27-16,0-1 10 16,-20-18-1-1,20 21-19-15,0 16-4 16,0-21-7-1,0 21-9-15,0 21-1 16,-16 15-5-16,16 73 1 16,-20 38 0-1,20 39-16-15,20-56 10 16,-20-58 4-16,16-35 1 16,-16 0-4-16,36-37 4 15,-16 0 0 1,32-37-2-16,6 0 7 15,-2 18-6 1,-4 2 5-16,-30 17-1 16,-2 0 5-16,-20 54 0 15,-20 2 5-15,-54 17-6 16,2-36-1 0,-3 19-9-16,0-39-1 15,-2-34-12 1,60 0-12-16,1-22-16 15,16 22-4-15,33-3 18 16,28 3-33-16,-9 17-19 16,20 0-58-1,25 0 17-15</inkml:trace>
  <inkml:trace contextRef="#ctx0" brushRef="#br0" timeOffset="32718.52">11716 14718 62 0,'0'0'66'0,"-19"0"24"0,19 0-71 16,-20 0 47-16,20 0-18 16,0 0-15-16,0 0 7 15,20 0-12-15,16 20-8 16,0-20-2 0,16 0-11-16,-10 0-2 15,-6 0-4-15,0 0-17 16,-17 0-40-1,14 0-78-15,-33 0-50 16,0 0 150-16</inkml:trace>
  <inkml:trace contextRef="#ctx0" brushRef="#br0" timeOffset="32885.64">11677 14920 76 0,'-16'20'225'16,"16"-3"-154"-16,0-17-31 15,36 20-5 1,0-20-24-16,19 17 1 16,0 2-6-16,1-19-10 15,18 0-46-15,-18-19-73 16,-1 19-119 0</inkml:trace>
  <inkml:trace contextRef="#ctx0" brushRef="#br0" timeOffset="33368.89">12892 14330 52 0,'0'0'0'0,"0"-18"90"0,0 2-27 15,-19-5-7-15,19 2-44 0,0 2 36 16,-34-20 7 0,15 18-13-16,-17 2-9 15,0-3 0-15,17 20-15 16,-20 20 4-16,22 16-14 16,-2 58 2-1,3 16-4-15,-4 56-18 16,4-37 9-16,16-92 4 15,0 72-11-15,-20 21-61 16,20-57-7-16,-19-36-67 16,19-17 43-16,-17-40 27 15,-5-17 54 1,5 20 13-16</inkml:trace>
  <inkml:trace contextRef="#ctx0" brushRef="#br0" timeOffset="33503.47">12452 14884 30 0,'0'0'16'0,"0"0"-2"0,0-37 64 0,-16-19 39 15,16 39-58-15,-20-3-12 16,20 4-17-1,20 16-3-15,32 0-11 16,6 0-10-16,-2 16-12 16,-20 4-59-1,33-3-100-15,8-17 16 16</inkml:trace>
  <inkml:trace contextRef="#ctx0" brushRef="#br0" timeOffset="33801.49">13006 14754 45 0,'0'0'12'15,"0"0"28"-15,0 0-25 0,0 0 67 16,0 0-5-16,0 0-62 0,-17 0 34 16,-2 20 4-16,-1-20-29 15,4 17-11 1,16-17-6-16,-20 19-5 16,20-19 0-16,0 0-1 0,0 0 1 15,0 0-1 1,0-19 2-16,20 2 5 15,-20 17 3-15,0 0-5 0,0 0 16 16,16 36 3-16,4 1-9 16,-20 36-5-1,19-16-8-15,-2-1 5 16,18-22-5-16,-35-34-3 0,39 40-4 16,-3-40-26-16,-16-20-53 15,-20 20 53-15,19-37-139 16,-2-19-12-16,2 39 122 15</inkml:trace>
  <inkml:trace contextRef="#ctx0" brushRef="#br0" timeOffset="34088.87">13321 14017 69 0,'0'0'61'0,"0"0"-16"16,0 0-22-16,0 19 76 16,0 18-47-16,17 20-16 15,-17-41-27-15,0 58 26 0,19 18-7 16,-19-55-22-16,17 149 8 16,-17-77-15-16,0-71 2 0,0 90 2 15,0 2-3-15,0-37 0 16,0-59-2-16,0 22-25 15,0-19-29-15,0-18 38 0,0-1-102 16,0-18-38-16</inkml:trace>
  <inkml:trace contextRef="#ctx0" brushRef="#br0" timeOffset="34401.89">13744 14535 82 0,'14'0'75'0,"-28"0"7"16,14 17-21-16,-19-17-40 15,0 20 7-15,2 16-13 16,-2 0 2 0,-17 21 4-16,36-4 1 15,0-33-17-15,0 16 13 0,0 21 7 16,0-20-9-1,19 16-2-15,-19-16-6 16,0 2-2 0,0 15-3-16,0-18-16 15,-19-16-52-15,-1-20-51 16,20-56-47-16,0 19 64 16</inkml:trace>
  <inkml:trace contextRef="#ctx0" brushRef="#br0" timeOffset="34718.58">13874 14828 35 0,'0'0'8'0,"17"0"5"16,2 0 13-16,14 0 27 16,9 0-14-16,-25 0-33 15,2 19 12-15,0-19-11 16,-19 20-5-16,17-3 4 0,19-17 3 16,-20 20 5-16,4-20 7 15,2-20-8 1,-22 20-10-16,17-17 5 0,-17-22 1 15,0 39-7-15,19-37 17 0,-19 0 2 16,0 21 2 0,-19 16 0-1,2 0-6-15,-5 0-13 0,2 16 10 0,-13 21-6 16,33-18-5-16,-19 18 0 16,-17 36 2-16,36-36-4 15,0 39-2-15,36-22-1 16,0-18-14-1,39 1-45-15,-20-18-30 16,0 18-83-16,1-20 86 16</inkml:trace>
  <inkml:trace contextRef="#ctx0" brushRef="#br0" timeOffset="35535.21">11511 16286 101 0,'0'0'45'0,"0"0"44"16,-16 0-17-16,16 0-18 15,0 20-18 1,0 14-22-16,0 59-8 16,0 36-5-16,16 57 1 15,23-56-3 1,-39-78 9-16,36-31 40 15,17-114-7 1,5-17-15-16,14-76-7 16,-20 76-11-16,9 38-4 15,-25 32-3 1,-19 23-42 0,21 17-62-16,-38 0-64 15,0 17-96-15</inkml:trace>
  <inkml:trace contextRef="#ctx0" brushRef="#br0" timeOffset="36902.29">12582 16396 52 0,'0'0'19'0,"0"0"-19"63,-36-16 411-63,36 16-411 62,183 0 80-62,-183 0-80 63</inkml:trace>
  <inkml:trace contextRef="#ctx0" brushRef="#br0" timeOffset="37106.91">12563 16599 46 0,'-17'57'305'47,"17"-57"-305"15,327 0 46-31</inkml:trace>
  <inkml:trace contextRef="#ctx0" brushRef="#br0" timeOffset="37555.58">13448 16084 97 0,'0'0'191'15,"0"0"-191"48,186 109 214-63,-186-109-214 62,-202 389-20-46,345-482 102 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19:55:00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16088 11509 66 0,'0'0'29'0,"0"0"1"0,0 0-12 15,0 0 3-15,0 0 19 0,-22 0-6 0,22 0-7 0,0 0-15 16,0 0-1-16,0 0-1 0,0 0 1 0,-17 0 10 0,17 0-11 0,0 0-1 15,0 0 7-15,-19 0 0 0,19 0-3 0,0 0-6 0,0 0 6 16,0 0-1-16,0 0-5 0,0 0 0 0,0 18 5 0,0 2-3 16,0-20 1-16,0 36-6 0,0-36 1 0,0 18-1 15,-17 38 5-15,17-39-6 0,0 39 1 0,0 0 0 0,0-2-3 16,-19-15-1-16,19-3 1 0,0 55-1 0,0 39 3 16,0-94-2-16,0 38-3 0,0 38 3 0,0-38 0 15,0 18-1-15,0-74 0 0,19 38 1 16,-19-38 0-16,17 17 0 0,2-15 0 0,-19-1-1 0,17-19 0 15,21 36-2-15,-18-36 4 0,16 18 0 0,-36-18-3 16,72 19 0-16,-56-19 1 0,26 0 1 0,13 0 1 0,14 0-2 16,-27-19 0-16,13 19 2 0,34 0 0 0,-48 0-1 0,31 0-1 15,0 0 0-15</inkml:trace>
  <inkml:trace contextRef="#ctx0" brushRef="#br0" timeOffset="1">17117 12781 530 0,'58'19'1'16,"-38"-2"0"-16,16-17 2 0,0 20-5 0,-17 0 1 0,14-20 0 0,-11 16 3 15,-2 4-2-15,-20-20-1 0,16 18 1 0,-16-18 2 16,20 18 1-16,-20-18-2 0,0 18 0 0,0-18 1 0,0 0-1 15,0 19 1-15,0-19-3 0,0 0 2 0,0 0 0 0,-20 0 1 16,4 0-2-16,16-19 1 0,-20-17 3 0,-2 18-1 16,22-2-2-16,-19 4-1 0,19-4 0 0,-14-36 1 0,14 38-1 15,0-1 0-15,0 1 0 0,-19-74 3 0,19 56-3 0,-20-20 1 16,20 18-1-16,0-34 0 0,0-58 1 0,20 56 0 16,-20 38-2-16,19-38 2 0,-5 36-1 0,-14-16 1 0,19-20-1 15,-19 37 1-15,22-55-1 0,-22 55 2 0,0 0-2 0,36-55-1 16,-36 55 2-16,0-19 3 0,0 1-4 0,0 37-1 0,0 0 2 15,0-2-2-15,0 2 2 0,0-19 2 0,0 20-2 0,-16-21 0 0,-4-18 0 16,-2 56 0-16,3-36 3 0,5 17-2 0,-5 1 0 0,-17-1-1 16,16 1 0-16,4 0 1 0,-23 18 0 0,0-18-1 15,3-2-1-15,0 20 0 0,-36 0 2 0,14 20 0 16,-14-2 0-16,-22 18 2 0,58-36-3 16,-55 56 2-16,-56 36 0 0,106-74-2 0,-31 19 1 15,36 0-2-15,-58 19-1 0,58-20 2 0,19-16-1 16,-38-3-1-16,19 20-1 0,14-37 1 0,-31 37-3 0,34-37 2 0,-53 36-4 15,30-36-4-15,-10 19-7 0,35 1 9 16,17-20-1-16,-19 0-10 0,-1 17-4 0,20-17 8 0,-16 0-21 16,16 0 13-16,0 0-2 0,0 0-38 0,0 0-11 0,0 0 36 15,0 0-38-15,16 0 13 0,-16 0 42 0,20 0 6 16,16 0-47-16</inkml:trace>
  <inkml:trace contextRef="#ctx0" brushRef="#br0" timeOffset="2">16088 12893 49 0,'0'0'8'16,"0"0"1"-16,0 0-4 0,0 0 0 0,0 0 2 0,0-20 10 0,0 20 8 16,0 0 7-16,0 0 0 0,16-16-17 0,-16 16-2 0,0 0 14 15,0 0-15-15,0-20 11 0,20 20-2 0,-20-20-11 0,0 20 0 16,0 0 10-16,19-17-12 0,-19 17 7 0,0-19-1 0,0 19-7 15,17-18 6-15,-17 18-7 0,0-19 4 0,0 19-3 16,0 0 0-16,0-18 8 0,0 18-8 0,0 0-1 0,0 0 0 0,0-19 7 0,0 19-7 16,0-17 4-16,0 17-5 0,0 0 0 0,0 0 5 0,0 0-6 15,0 0 0-15,0 0-1 0,0 0 5 0,0 0-5 0,-17 0 2 0,-2 17-1 16,-17 2 0-16,36-1-1 0,-22-18-1 0,5 19-1 0,-19-1-3 16,0 38 0-16,-19-20 4 0,33 2-2 0,-14-20 3 0,19 19 3 15,-58 19 4-15,17-1-6 0,6 19-2 0,-4-38-5 16,20 20 0-16,-5-20 0 0,27 1-1 0,-25 0-12 15,3-1-2-15,20-16-4 0,-4-1 8 16,20-2-1-16,-19 3-20 0,-3-3-12 0,5-17 18 0,1 19-42 16,16-19 30-16,0 0-3 0,-20 0 0 0,20 0 4 0,0 0-16 0,-16 0-13 0</inkml:trace>
  <inkml:trace contextRef="#ctx0" brushRef="#br0" timeOffset="3">15164 13205 65 0,'0'0'0'0,"0"0"20"0,-20 0 71 16,4 18-41-16,-4 2 14 0,20-20-52 15,-16 18 33-15,-4-18-40 0,20 18 5 16,0-18-3-16,0 20-4 0,0-3 1 0,-19 56 6 16,2-17 4-16,17 0-9 0,-22 18 0 15,3-1 2-15,-14-18 3 0,33-17-5 0,-20 18 5 16,4-20 2-16,16-18-7 0,0 19 3 0,-20-1 4 15,20-17-9-15,0 2 8 0,0 15-5 0,0-19-2 0,20 2 0 16,-4-1 2-16,-16-18 1 0,36 0 2 0,-36 19-6 16,36-19 1-16,3 0 5 0,-39 0-6 0,55 0 5 15,-35 0-8-15,71 0 3 0,-36-19-2 0,17 19 1 16,-55 0-1-16,44-18-1 0,-9 18 1 0,-32 0-2 16,-1 0-2-16,14 0-3 0,-11 0 1 0,-2 0-15 15,16 0-35-15,0 18 0 0,-36-18 22 0,0 0-4 0,36 0-108 16,2 19 45-16,-38-19 46 0,20 0 4 0</inkml:trace>
  <inkml:trace contextRef="#ctx0" brushRef="#br0" timeOffset="4">13891 14460 62 0,'0'0'0'0,"0"0"11"0,0 0-8 0,0-18 2 16,0-18 26-16,0 36-17 0,19 0 2 0,-19-38 10 0,0 19-14 0,17 0 10 15,-17-15 1-15,16 34-10 0,-16-21-3 0,42-15 16 16,-25 17-7-16,2 1-1 0,0-1 2 0,-2 2 8 15,19-19-19-15,-36 36-4 0,16 0 2 0,26-40 13 16,-6 40-13-16,0-36 1 0,-17 36-3 16,-2 0-2-16,41-18 10 0,-58 18-9 0,72-19 8 15,-53 19-9-15,-2 0-1 0,77-17 9 0,-58 17-7 16,39 17 4-16,-20-17-6 0,-19 0 2 0,19 0-3 0,95 37 5 0,-98-37-4 16,114 36-1-16,-91-17-2 0,-20 2 2 0,34-5 5 15,8 4-5-15,-42-20-5 0,56 17 3 0,-39 2 5 16,-14-1-5-16,-22-18 4 0,36 19 1 0,-56-19-4 15,26 17 6-15,-26-17-4 0,-16 0-1 0,39 19 0 0,-39-19 1 16,17 0-4-16,2 21-1 0,-19-21-4 16,0 0-8-16,0 0 1 0,-19 16-47 0,19-16 36 15,-56 0-70-15,56 0 57 0,-16 0-4 0,-59 0-80 16,56 0 98-16,-17 0 0 0,0 0-24 0</inkml:trace>
  <inkml:trace contextRef="#ctx0" brushRef="#br0" timeOffset="5">14242 14130 55 0,'0'0'8'0,"-19"0"-4"16,19-21-2-16,0 21 2 0,0 0 1 0,0-19 14 0,0 2-11 16,-17 17 12-16,17-19 4 0,0 19 1 0,-19-18 25 15,19-1-39-15,0 19 8 0,0 0-6 0,-19 0 6 16,19 0-14-16,-17 37 14 0,17-18-14 16,0-19 1-16,0 17 8 0,-22 39 0 0,2 18-2 15,20-19-2-15,-16 76 0 0,-1-95-6 16,-2 148-3-16,19-148-3 0,-17 76 1 15,17-19 2-15,-19 73 2 0,19-112-3 16,-19-18 1-16,19 20 2 0,0-2-1 0,-17 2 0 0,17-18 1 16,0-20-2-16,0 0 0 0,0 1 1 0,0-19 1 15,0 17 1-15,0 3-2 0,17-20 5 16,2 0-3-16,17 0 7 0,-36 0-9 0,19 0 1 16,34-20 4-16,-31 20-3 0,-5 0-1 0,74-17 8 0,-55 17-8 15,94-19 3-15,-94 1-4 0,3 18-1 0,35 0 0 16,37 0 0-16,-75 0-1 0,72 18 1 15,-31-18 0-15,53 19-1 0,-94-19 0 0,20 0 0 16,-4 0 0-16,-13 0 0 0,0 17 2 0,13-17 0 16,-16 0 0-16,-19 20-1 0,24-20-1 0,-21 0 2 15,16 0 3-15,-20 0 16 0,-16-20-8 16,20 3-4-16,-20-56 3 0,0 37-10 16,0-40 2-16,0 22-2 0,-20-56 2 0,4 54-1 15,16-1-3-15,-36-162 8 0,36 162-3 0,-20-52 3 16,20 52-4-16,0 1-5 0,0-91 5 0,0 111-2 0,0-1 1 15,0-56 7-15,0 74-7 0,0 2-4 0,0-20-1 0,0 37 3 16,0-19-2-16,0 2 1 0,0 17 0 0,0 0-3 16,0 0-6-16,0 0 4 0,0 0-1 0,0 0-25 15,0 0 15-15,0 17-48 0,0 2 36 0,0-1-45 0,0 1-29 16,0-2 39-16,0 2-46 0,0 18 54 0,0-37 13 16</inkml:trace>
  <inkml:trace contextRef="#ctx0" brushRef="#br0" timeOffset="6">16807 12966 34 0,'0'0'5'15,"0"0"-2"-15,0 0 2 0,0-19 0 0,0 1 1 16,0 18 0-16,0 0-2 0,0-18 5 0,0 18 3 0,0-18 1 16,0 18 2-16,0-20-7 0,0 20 9 0,0 0 2 15,0 0-8-15,0 0 1 0,0-16 15 0,0 16-13 0,0 0 14 16,0-20-3-16,0 20-14 0,0 0 11 0,0-20-11 15,0 20 8-15,0 0-9 0,0 0-1 0,0 0 7 0,0 0-2 16,0 0-6-16,0 0 4 0,0 0-6 0,0 0 3 0,0 0-5 16,0 0 0-16,0 0 6 0,0 0-6 0,0 0 0 0,0 0-2 0,0 0 0 15,-22 20 2-15,22-20-2 0,0 0-1 0,0 0 0 0,0 0 0 0,0 20 1 16,0-20 1-16,0 16 0 0,0 4-4 0,0-20 2 0,0 18 2 16,0 18 6-16,0-17-4 0,0-19 0 0,0 37-4 0,0-1 4 15,0-17-1-15,0 0-3 0,0 55-1 0,0-56-2 16,0 18 3-16,0 20 4 0,0-18-2 0,0 34-7 15,0-34 1-15,0 35 5 0,0 20 0 0,0-57-1 0,0 56-4 0,0-18 3 16,0 0 1-16,0-37-1 0,0 39-2 0,0 14 3 16,0-71 0-16,0 17-1 0,0 1 0 0,0 0-1 0,0 0 0 0,0 55 1 15,0 2 0-15,0-40 1 0,0 38-5 0,0-36 0 16,0-2 0-16,0 38 3 0,-19 1 2 0,2 17-2 0,17-17 1 16,-16 17 1-16,16-73-1 0,0 19 0 0,-20 36 0 0,20 2 0 15,0-4-1-15,-16-14 1 0,16-42 0 0,0 42 0 16,0-57-1-16,0 72 0 0,0-35 1 0,0-20 0 15,0-18 1-15,0 38 1 0,0-37-2 0,0-2 0 0,0 20-1 0,0 0 1 16,0 2-1-16,0-3 0 0,0-19 2 0,0 20-4 0,0-37 3 16,-20 37-2-16,20 2-1 0,0-39 2 15,0 17-4-15,0 0 1 0,0-17 2 0,0 19-5 0,-19-19-5 16,19 0-7-16,0 21 7 0,0-21-15 0,-17 0 11 0,17 0-19 16,0-21 14-16,-19 21-34 0,-3-19-18 0,22 2-1 15,-17 0 45-15,0-22-7 0,17 22 28 0,-19-3 2 0,3-34-37 16</inkml:trace>
  <inkml:trace contextRef="#ctx0" brushRef="#br0" timeOffset="7">16215 15439 60 0,'0'0'8'0,"0"16"7"0,0-16 2 0,0 20-7 0,0-20 16 0,0 18 3 16,0 18 2-16,0-16-5 0,17 16-8 0,-17-16-12 16,0 14 5-16,0 5-6 0,16-22 0 0,6 22 4 0,-22-4-5 15,39 21 6-15,-39-37-5 0,17 72 3 0,2-52-3 0,-19-3-2 0,17 38 6 16,-17-38-5-16,38 20 9 0,-38-18-6 0,14 15 7 16,-14-14-7-16,20-22 0 0,-20 40 7 0,22-4-1 0,-22-53-6 0,19 37 6 15,-2-18 0-15,-17-2 0 0,19-17-1 0,1 0 1 16,-4 0-6-16,-16 0 7 0,36-36-2 0,-36 36-6 15,39-37 3-15,-20-16-3 0,17-4-3 0,-36 20-2 16,36 1 0-16,0-57 2 0,0-17-1 0,3 73-1 0,-20-19-1 16,-19 19-2-16,20 18-3 0,-4-18-6 0,-16 1-6 0,20 16 4 15,-20 20-4-15,0-18-26 0,16 0-5 0,-16 18 22 0,0-18-34 16,19 18-12-16,-19 0-12 0,0 0 15 0,0 0 49 16,0 0-28-16</inkml:trace>
  <inkml:trace contextRef="#ctx0" brushRef="#br0" timeOffset="8">14796 15382 46 0,'0'0'15'0,"0"0"3"0,0 0-13 0,0-19 19 16,0 19-4-16,0 0-8 0,0 0 18 0,0-18-10 16,0 18 0-16,0 0-1 0,0-18-2 0,0 18-1 15,0 0 2-15,0 0-10 0,16 0 16 16,-16 0-15-16,0 0 10 0,0 0-10 0,17 0 6 0,-17 0-2 15,22 18-2-15,-22-18-6 0,0 0-1 0,19 18 0 0,-2-18 1 0,2 19 0 16,1-2-1-16,-4 3-1 0,4 0 0 0,32 16 4 16,-52 1-5-16,78 16 3 0,-42-33-3 0,0 16-1 0,19 21 4 15,-36-40-2-15,17 22-1 0,0-4 1 0,17 21 1 0,8 0 2 16,-25-20-2-16,0 1 2 0,16 19 1 0,-30-19-3 0,14-20-2 16,3 20 3-16,30 38 0 0,-27-37-2 0,-6-2 1 15,0 0-1-15,0-16-1 0,0 14 0 0,-14-15-2 16,-22-19 0-16,36 21 2 0,-17-5 0 0,-19-16-3 0,0 0 1 15,17 20-1-15,-17-20 1 0,19 0-3 0,-19 17 1 0,0-17-9 16,0 0 3-16,0 0-3 0,0 0-4 0,0 0-22 0,-19 0 14 0,19 0-31 16,-36-17-19-16,0-3-20 0,14 20 47 0,-14-16-17 15,36 16 49-15,-36-21 5 0,0 21-39 0</inkml:trace>
  <inkml:trace contextRef="#ctx0" brushRef="#br0" timeOffset="9">15440 16396 54 0,'0'0'8'0,"0"0"-2"0,-16 0 5 0,16-16 2 15,0 16-5-15,0 0 9 0,0-21 4 0,0 21-9 0,0 0 12 16,0 0 1-16,0-19-12 0,0 19 0 0,0 0 14 0,16 0-1 16,4 0-3-16,-4 0-2 0,4 0-13 0,-20 19-1 0,19-19 7 15,-5 21-9-15,27-5 6 0,-21 4-7 0,-4-20 0 0,4 36-2 16,16-36 1-16,0 37 2 0,38 20 1 0,-35-57-3 16,-22 36-2-16,2-36 0 0,34 37 4 0,-31-37-2 0,-6 17 0 0,4-17 0 0,16 20 7 15,-17-20 5-15,17 0-1 0,-36 0-1 0,17-37-4 16,5 17-8-16,-22-17 4 0,0-19-1 0,0-17-1 15,0 20-2-15,-22-21 0 0,5 35-1 0,17 2 2 0,-36-53-5 16,17 34 0-16,2-18-1 0,-2 55-2 0,19-18-5 16,0 18-5-16,-20 19-7 0,20 0 9 0,0 0-19 15,0 0 1-15,-16 19-4 0,16-19 16 0,0 37-29 16,0-18-13-16,0 18-3 0,0 0 19 0,16-20 33 16,-16 22 0-16,20-22-26 0</inkml:trace>
  <inkml:trace contextRef="#ctx0" brushRef="#br0" timeOffset="10">15036 16526 88 0,'0'0'36'0,"-22"0"-27"0,3 0-1 0,2 0 17 16,17 0 2-16,-16 0-14 0,16 0 8 0,0 0-12 0,0 0 0 16,-20 0 13-16,20 0 2 0,0 0-13 0,20 0 2 0,-20 0 10 15,33 0-1-15,-14 0-10 0,39 0 7 0,-38 0-11 0,107 0 11 16,-72 0-15-16,131 0 3 0,-131 0-3 0,0 0 1 15,73 0 3-15,-90 0-4 0,73 0 4 0,0 0-3 0,-56 0-4 16,-2 0 0-16,96 0 3 0,-19 0 0 0,-94 0-1 16,58 0 0-16,-22-20-1 0,-36 20 1 0,3 0-2 15,-3 0 0-15,39 0 0 0,-23 0 0 0,-13 0 0 0,0 0 1 16,-3 0 0-16,-1 0-1 0,-35 20 0 0,39-20-1 16,-22 0 1-16,-17 0 1 0,39 0 2 0,-39 20-3 0,16-20-4 0,-16 0 2 15,20 16-7-15,-20-16 2 0,0 0-4 0,0 20-22 0,16-3-17 16,-16-17 19-16,0 20-45 0,0-3-15 0,-16 3 41 15,-4-4-27-15,-35 4 2 0</inkml:trace>
  <inkml:trace contextRef="#ctx0" brushRef="#br0" timeOffset="11">15515 16838 69 0,'0'0'10'0,"0"0"-6"0,0 0-2 0,0-16-1 0,0 16 2 0,0-20 2 15,0 20 2-15,0-17 8 0,0-20-7 0,0 17 7 0,0 20-8 16,0-36 8-16,0 16-7 0,0 4 7 0,0-4 0 0,0 3-6 16,0-3 7-16,0 20-7 0,0-17-1 0,0-3 11 0,0 20-10 15,0-16 12-15,0 16-1 0,0-20-12 0,0 20-1 0,0 0 8 16,0 0-7-16,0 0 7 0,0 20-2 0,0 16-2 15,0-36-6-15,0 37 2 0,0-20-4 0,-19 3 5 0,19 16-4 0,0 20 1 16,0-2-1-16,-20-18-2 0,20 20 3 0,0-20-3 16,0 38 1-16,0 0-1 0,0-18 0 0,0-37 0 0,0 55 0 15,-16-18-1-15,16-39 0 0,0 19 1 0,0-15-1 16,0 15 0-16,0-19-1 0,0-17-1 0,0 19 2 0,0-19 0 16,0 0 0-16,0 0 0 0,0 0 0 0,0 0-1 0,0 0 0 0,16 0 1 15,98-36 10 1,-59 16-9-16,56 4 6 15,-95 16-7-15,40-21 1 0,54 21 1 16,56-17-3-16,-110 17 3 0,-1 0-1 16,0 0-1-16,37 17-1 0,-54-17 0 15,-4 21 0-15,-12-21 0 0,-3 16 0 0,-2-16-1 0,2 20 2 0,17-20-1 16,0 36 1-16,-36-36 0 0,17 0 0 16,24 37 2-16,-24-18-1 15,-17-19 1 1,0 0-2-16,19-92 8 15,1 72-6-15,-20-53 0 0,16-20 0 0,4 3 1 16,-4 17-2-16,1 33-1 0,2-34 3 0,-19 22-2 16,22 12-2-16,-5 24 2 0,-17-42-1 0,19 42 1 0,-19-20-1 15,20 16 1-15,-20 0-4 0,16 20 2 0,-16 0 0 0,0-16 0 16,20 16-1-16,-20 0-6 0,0 0 1 0,0 0-11 0,0 0 3 0,0 0-4 16,0 16-34-16,0-16 20 0,0 20-100 0,0 0-24 15,0-4 104-15,0 4 5 0</inkml:trace>
  <inkml:trace contextRef="#ctx0" brushRef="#br0" timeOffset="12">15645 17283 51 0,'0'0'13'0,"0"0"-6"0,0 0 8 0,0 0-8 0,0 0 1 0,0-20 17 0,17 20-10 16,-17-19 1-16,0 19 14 0,0 0-15 0,0-17-1 0,0 17 12 0,0 0-1 15,0 0-4-15,0-20-4 0,0 20-10 16,0 0 6-16,0 0-7 0,0-16 7 0,0 16 4 0,0 0-9 16,-17 0 6-16,-2 0-4 0,19 0-7 0,-20 0 0 0,4 0 3 0,-26 16-1 15,9-16 3-15,14 20-5 0,-1-20 1 0,-32 17 0 16,13 2-2-16,-16 18 0 0,-1 20-1 0,1-4 1 15,38-34-1-15,-41 37 0 0,42-38-1 0,-40 38 0 0,56-39-1 16,-36 40-1-16,14-41 0 0,3 40 3 0,2-19 1 16,17 0-2-16,-16-1-7 0,16 4-8 0,-20-24-6 0,20-16 6 15,0 20-25-15,0-2-15 0,0-18-14 16,0 0 33-16,0 0 2 0,0 0 2 0,0 0-11 0,0 0 30 0,0-18-43 16</inkml:trace>
  <inkml:trace contextRef="#ctx0" brushRef="#br0" timeOffset="13">14829 17300 57 0,'0'0'25'0,"0"-17"-10"15,0-3 31-15,0 20-10 0,0 0-20 0,0 0 9 16,0-19-4-16,0 19-5 0,0 0-9 0,0 0 6 16,0 0-6-16,0 19 5 0,-17 1-2 0,17-20-6 0,0 0 0 15,0 36 4-15,0-19-3 0,-16 4-1 0,16 15 4 0,-20-19-2 16,20 2-4-16,-16 1 3 0,-4 16 1 0,20 2-1 0,-19-22-3 16,19 4 2-16,-17-3 1 0,17 2 0 0,-19 0 6 0,19 0-5 15,0-19-1-15,-22 16 0 0,22-16-4 0,0 20 1 16,0-20-1-16,0 20 4 0,0-20 0 0,0 16-4 0,0-16 3 15,22 20-1-15,-22-20-2 0,0 0 0 0,19 17 1 0,-2-17 0 0,2 0 1 16,1 20 5-16,-4-3 3 0,4-17-7 0,-4 20 3 0,23-4-3 16,-3 4 0-16,-17-20-4 0,17 0 0 0,0 20 1 0,0-20-1 15,-14 0-7-15,14 0-10 0,0 0-14 16,-36 0 11-16,36-20-31 0,-16 0-15 0,18 4-10 16,-21-4 0-16,-17 20 22 0,19-17 39 0,-19-3-48 0</inkml:trace>
  <inkml:trace contextRef="#ctx0" brushRef="#br0" timeOffset="14">14223 17503 48 0,'0'0'13'0,"0"0"-9"0,0 0 0 0,0 0-1 0,0 0 2 16,-17 20 13-16,17-20 19 0,0 0-24 0,0 0 0 0,-19 16 13 15,19-16-14-15,0 0 8 0,-19 0-2 0,19 0 0 16,0 20-9-16,0-20 8 0,0 0-9 0,0 0 20 0,0 17-19 15,0-17 1-15,0 0-1 0,0 0 9 0,0 0-10 0,19 0 5 0,0 19-2 16,17-19 1-16,-19 0-6 0,19 0 4 0,22 0 1 16,-39 0-5-16,-2 19 0 0,38-19 4 0,1 0 0 0,-37 0-6 15,53 0 5-15,-19 0-5 0,-34 19-1 0,22-19-2 16,-5 0 3-16,20 0-4 0,-40 0-2 0,1 0 3 0,41 16 1 16,-58-16 0-16,19 0-1 0,17 0 2 0,0 20-1 0,-36-20 0 15,17 0 0-15,2 0 0 0,3 0 1 0,-22 20 0 16,17-20 0-16,-17 0-1 0,0 16 2 0,0-16 1 0,0 0 0 15,0 20-4-15,0-20 4 0,0 0-4 0,0 17-1 0,0-17 1 16,0 20 0-16,0-3-2 0,0-17 1 0,0 20 1 0,-17 16 2 16,17-16-3-16,0 16 0 0,-22-18-1 0,22 38 1 15,0 0 1-15,0-40 0 0,0 22-1 0,0-19 1 16,0-2-2-16,0 22 3 0,0-21-2 0,0 18 0 0,0 1 0 16,0-18 0-16,0-2 1 0,22 3-2 0,-22-20 1 0,0 18 1 0,0 19 0 15,0-37-1-15,0 18 1 0,0-18 0 0,0 0 1 16,0 0-2-16,0 20 0 0,0-20 0 0,0 0 3 0,0 0-3 15,-22-20 1-15,22 20 0 0,-19 0-1 0,2-18-1 0,17 0 2 16,-16-1 2-16,-20 1-1 0,16-2 0 0,1 20-1 16,2-17 0-16,-2 17 0 0,-3-19 0 0,-11 0-1 0,33 19 0 15,-20 0 2-15,-16-18-1 0,0 18-2 0,-5 0 2 16,22-18-1-16,5 18 0 0,-6 0 2 0,1 0-1 0,-17-18-2 16,19 18 2-16,-2 0 0 0,0 0-1 0,-20 0 0 0,3-18 2 15,36 18-2-15,-36 0 0 0,19 0 1 0,17 0-1 0,-38 0 0 16,21-19 0-16,-22 19 0 0,39 0 0 0,-36-20 0 0,36 20 1 15,-36 0-1-15,17-17 0 0,0 17 0 0,2 0 1 16,-5-19 0-16,2 19-1 0,20-19 0 0,0 0 0 16,-16 19 1-16,16-16-1 0,0 16 0 0,0-20 1 15,0 20 0-15,-17-20 0 0,17 4-1 0,0-21 2 0,0 37-2 16,-19-19-1-16,19-19-4 0,0 2-2 0,0 16 8 16,0-16-1-16,0 36 1 0,0-37 1 0,-17 0 2 0,17 21-4 15,0-4-2-15,0-16-5 16,0 36 1-16,0 0 0 0,0-19-21 0,0 19 3 15,0 0 7-15,0-19-1 0,0 19-3 0,0 0-3 0,0 0-29 0,17-19-10 16,-17 19-10-16,19 0-6 0,-2-17 11 0,-1 17 34 16,26-20-23-16</inkml:trace>
  <inkml:trace contextRef="#ctx0" brushRef="#br0" timeOffset="15">16232 17393 32 0,'0'0'0'0,"0"0"12"15,0 0-9-15,0 0 3 0,0 0-2 0,0 0 1 0,-17 0 9 16,17 0-6-16,0 0 9 0,0 0 3 0,0 0-9 0,-19-20 15 16,19 20 1-16,0 0-12 0,0 0 0 0,0 0 30 15,-17 0-18-15,17 0-3 0,0 0-13 0,0 0 7 0,0 0-9 16,0 0 8-16,0 0-2 0,0 0-8 0,0 20-1 0,0-20 7 16,0 0-6-16,0 17 4 0,0-17-7 0,0 0 1 0,0 19 3 15,0 18-2-15,17-18-1 0,-17-1-2 0,0 18 2 16,0-16-4-16,0 16 0 0,0-17-1 0,19 16 3 0,-19 5 3 15,0-24-1-15,0 21-5 0,17 20 2 0,-17-41-2 0,0 40 1 0,0 1-1 16,16-20 1-16,-16 19 0 0,0-21-1 0,0-16-1 16,0 17 2-16,0-16-1 0,0 17 2 0,0-1-2 0,0-36-2 15,0 18 1-15,0 1-2 0,0 0-3 0,0-2-5 0,-16-17 2 16,16 0-1-16,0 20-2 0,0-20 0 0,0 18-22 0,0 1 12 0,0-19-4 0,-17 36-82 16,17-36 65-16,0 0 1 0,0 20 5 0,0-3-8 0,0-17 33 15,-19 19-37-15</inkml:trace>
  <inkml:trace contextRef="#ctx0" brushRef="#br0" timeOffset="16">15922 18075 78 0,'0'0'71'15,"0"0"-32"-15,0 0-24 0,0 0-1 0,36 36 75 31,0 3-81-31,0-21-4 16,0 55 11-16,2-17-9 0,-18-38-3 0,-1 37 3 16,-2-35-3-16,2-3-1 0,-2 19 2 0,2 21 2 15,-2-57-2-15,-17 17-1 0,0 2 2 0,16 1 4 0,6-3 3 16,-22 2-8-16,0-19 1 0,20 0 1 0,-20 0 4 0,19 18-4 16,-19-18 2-16,17 0-2 0,-17-18 0 0,19-1-2 15,-19 19-3-15,17-37 2 0,-17 18 2 0,19 2-2 16,0-3-2-16,-19 3-1 0,0-3 2 0,14 3-1 0,6 17 0 0,-20-36 1 0,22 16-1 15,-22 20 0-15,19-18-1 0,-19 0 0 0,17-1-1 16,-17 1 1-16,19 18 0 0,-19 0-3 0,0-20-7 0,20 3-13 0,-20 17 7 16,0 0-2-16,0-19-3 0,0 19-3 0,0 0-38 0,0 0 23 0,0 0-54 15,0 0 14-15,0 19 42 0,0-19-9 0</inkml:trace>
  <inkml:trace contextRef="#ctx0" brushRef="#br0" timeOffset="17">15811 18168 63 0,'0'0'0'0,"0"0"22"0,-19 0-7 0,19 0-5 0,0 0 15 16,0 0-11-16,0 0 1 0,0 0 21 0,0 18-14 0,0-18-12 16,0 0 8-16,0 18-2 0,0 0-5 0,0-18 9 0,0 19-11 15,19 0 4-15,-2-2-4 0,-17-17-7 0,19 20 1 16,-2 17 0-16,-1-19 1 0,4 20-2 0,2-2 3 15,-22-36-1-15,36 37 5 0,-17 0 3 0,17-20 1 0,-19 2-5 16,-17 1-1-16,36-3 6 0,-14-17-7 0,-6 19 5 0,-16-1-4 16,39-18 4-16,-22 0-2 0,19 0-3 0,-17 0-1 15,-2 0-2-15,-1 0-1 0,6-18 0 0,-22 18 0 0,20-19 0 0,-1 2 1 0,17-3-2 16,-36 1-1-16,17 2 1 0,2-20 0 0,-19 37-1 16,19-20 0-16,-5 3-3 0,-14-2-5 0,20 19 2 0,-20-17-10 15,22 17 5-15,-22-20-2 0,0 20-21 0,19-18-15 0,-19 18 18 16,0 0-90-16,0 0 75 0,-19 0 6 0,19 0-11 0,0 0 38 15,-22 0-30-15</inkml:trace>
  <inkml:trace contextRef="#ctx0" brushRef="#br0" timeOffset="18">15626 18480 43 0,'0'0'14'0,"0"0"7"0,0 0-5 0,0 0-5 16,0 0 27-16,0 0-13 0,0 0-12 0,0 0-1 15,0 0 10-15,0 0-12 0,0 0 8 0,0 0 1 0,0 0-3 16,0 0 0-16,0 0 1 0,19 0-3 16,-2 0-6-16,2 0-1 0,-19 0 0 0,17 0-1 0,-17 0-1 0,38 0 6 0,-2 0-6 15,3 0 3-15,-3 0-4 0,17-17 4 0,5 17 1 16,14 0-2-16,-36-20-5 0,41 20 3 0,-5-17-2 0,-17 17 1 16,-16-19-2-16,-3 19-2 0,-19 0 1 0,21 0 1 15,-24 0-1-15,6 0 2 0,2 0 1 0,-3 0-2 0,-19 0 0 16,17 0 3-16,-17 0-3 0,19 0 2 0,1 0-1 0,-4 0-1 15,-16 19 1-15,19-19 2 0,-2 0-3 0,-17 17 2 16,0 3-2-16,0-20-1 0,17 17 1 16,-17 3 0-16,0-3-2 0,0 2 1 0,0 1 2 0,0-3-1 15,0 2-1-15,-17-19-2 0,17 18 5 0,0 0-2 16,0 0 1-16,0-18-2 0,0 20 2 0,0 16-1 0,0-36 0 16,0 19-1-16,-17 0-2 0,17-19 2 0,0 17-1 0,0 2 2 0,0 1-2 15,0-4 1-15,0-16-1 0,0 0 0 0,-19 20 2 0,19-4-2 16,0-16 1-16,0 0-1 0,0 20 1 0,0-20-1 0,-16 19 2 15,16-19-2-15,0 0-1 0,-20 0 2 0,20 19 0 0,0-19-1 16,0 0-2-16,0 0 5 0,-19 0-1 0,19 0-2 16,0 17 0-16,0-17 0 0,-17 0-1 0,17 0 1 0,0 0 2 15,0 0-2-15,-19 0-1 0,19 0 2 0,-22 0 0 16,2 0 1-16,20 0-1 0,-14-17 0 0,-24-2-1 0,38 0-1 16,-36 19 1-16,36 0 1 0,-36-20 0 0,16 4-1 15,-2 16 0-15,-11-20 2 0,-3 4-2 0,0 16-2 0,17-20 2 16,-17 20 1-16,36 0 0 0,-39-19 1 0,3 19-2 0,36 0 0 0,-36 0-1 15,36 0 1-15,-39-17 1 0,23 17 2 0,-26 0-2 0,26-19 0 16,-1 19 0-16,17 0-1 0,-36 0-1 0,-3-19 3 0,39 19-2 16,-16 0 1-16,-4 0-1 0,20 0 0 0,-22-19 0 15,6 19 0-15,16 0-2 0,0 0 1 0,0 0 1 0,0 0 1 0,0-17-1 16,-17 17 1-16,17 0-1 0,0 0-1 0,0 0 1 0,0 0 0 0,0 0 0 0,0 0 1 16,-19-20 0-16,19 20-1 0,0 0 1 0,0-18 2 0,-17 0-2 15,17 0 2-15,0 18-3 0,0-36 2 0,0 16 0 0,0-36 1 16,0 2-2-16,0-2 0 0,0 1 1 0,0 17-3 15,0-17 1-15,0 1 1 0,0 17 1 0,0 17-2 16,0-16 0-16,0 17 2 0,0 0-3 0,0 19-5 0,0 0 3 16,-19-16-6-16,19 16 4 0,0 0-5 0,0 0 5 0,0 0-12 15,0 16-10-15,0 3-10 0,0 0-7 0,0 0-15 16,0-2 25-16,0 3-88 0,0 17 40 16,0-37 55-16,0 18-2 0,0 0-11 0</inkml:trace>
  <inkml:trace contextRef="#ctx0" brushRef="#br0" timeOffset="19">14829 17981 52 0,'0'0'6'0,"0"0"4"16,0 0-5-16,-17-16 10 0,17 16-4 0,0 0 0 0,0 0 12 0,0 0-13 16,0 0 0-16,0 0 9 0,0 0-8 0,0 0 11 0,0 0-2 15,0 0-4-15,0 0-8 0,0 0 9 0,17 0-9 0,-17 0 0 16,22 0 8-16,-3 0 2 0,-19 0-3 0,36 0-9 15,-36 16-1-15,56 4 12 0,-40-20-12 0,59 36 8 16,-36-17-9-16,33 19 8 0,-34-21-8 0,-21 3 0 0,22-1-2 16,-3-1 4-16,0 0-3 0,-3 0 5 0,28 0 0 0,-45 1-5 15,-16-19-1-15,36 19 3 0,-16-2-3 0,13 3 1 0,8-2 2 16,-41-18-4-16,56 37-1 0,-56-37 1 0,19 18 0 0,-2-18-1 16,2 20-3-16,-19-20 1 0,17 17-5 0,-17-17-13 0,0 0 7 15,0 0-2-15,0 19-25 0,0-19-24 0,0 0-24 0,0 0 42 16,0 0 5-16,0 0-10 0,-17 0-10 0</inkml:trace>
  <inkml:trace contextRef="#ctx0" brushRef="#br0" timeOffset="20">15144 18463 42 0,'0'0'15'0,"0"-20"1"0,0 20 2 0,0-17-6 16,0 17 15-16,0 0-5 0,0-19-14 0,0 19 0 15,0 0 7-15,0 0-7 0,0-17 9 0,0 17-9 0,0 0 9 0,20 0 0 16,-20-20-8-16,16 20 13 0,-16 0-9 0,22 0 11 0,-5 0-12 16,-17 0-2-16,39-18 6 0,-3 18-6 0,0 0 0 15,-3 0-2-15,-11 0-5 0,-22 0 0 0,39 0 2 0,-3 0 4 16,-36 18-4-16,36-18 6 0,-17 0 0 0,14 0-6 0,-11 0 10 15,-2 0-10-15,-4 0-2 0,4 0 0 0,16 0 6 16,-36 0-5-16,19 0-3 0,-2 0 3 0,-17 0-4 0,16-18 1 16,6 18-1-16,-22-18 1 0,20-19-2 0,-20 17-1 15,0 3-5-15,0 17 0 0,0-19-3 0,0 0-15 0,0 19 8 0,-20-18 0 16,-2 0-26-16,22 0-15 0,-16 18 21 0,16-18-47 0,-17 18 7 16,17 0 51-16,0 0-4 0,0 0-11 0</inkml:trace>
  <inkml:trace contextRef="#ctx0" brushRef="#br0" timeOffset="21">17029 16250 69 0,'-20'0'21'15,"20"0"-10"-15,-19 0 16 0,19 0-13 0,-17 0 14 0,17 0-3 0,-22 0 0 16,22 0-2-16,-17 0 0 0,17 0-12 16,0 0 8-16,0 0-2 0,0 0 1 0,0 0-8 0,0 0 7 15,0 0 1-15,0 0-9 0,17 0 9 0,-17 0 0 16,22 0-10-16,-5 0 7 0,-17 0-10 0,19 0 0 0,17-20 3 0,-36 20-5 16,36 0 6-16,-16 0-4 0,13 0 3 0,-11 0-4 0,33 0 3 15,-19 0-3-15,3 0 0 0,52 20 2 0,-16-3 1 0,-42-17-5 16,25 19 1-16,-19-19-1 0,30 20 1 0,-27-20-2 0,30 17 0 0,-17 0 3 15,-39-17-3-15,23 19 1 0,-19-19 0 0,-1 0 0 0,-2 0 1 16,19 0-1-16,-17 0 2 0,-2 0 0 0,21 0 6 16,-38 0-9-16,20 0 0 0,-20 0 1 0,0-19 1 0,0 19 0 15,0-17 1-15,0 0-1 0,-20 17-3 16,-2-20 1-16,22 20 0 0,-33-19 3 0,-3 19-3 0,17-17-1 0,-17 17 2 16,-23-20-2-16,7 4 0 0,16 16 2 0,-3 0-3 0,-19-21 2 15,-30 21-1-15,52-17 1 0,-58 17-3 0,38-19 3 0,-21 19 1 16,8 0-2-16,33 0-1 0,-42-17 2 0,62 17-1 0,-20 0-1 15,-20 0 1-15,20 0-3 0,14 0 2 0,5 0 0 16,-2 0 3-16,3 0-1 0,16 0 0 0,0 0 0 0,-20 0-2 0,20 0 2 16,0 0-1-16,0 0 0 0,-16 0 1 0,16 0 0 0,0 0 0 15,0 0-2-15,16 0 2 0,-16 0 0 0,20 0 0 16,-4 17-1-16,3-17 2 0,20 0 3 0,-22 19-2 0,38-19-5 16,-35 17 2-16,16 4-2 0,38-5 2 0,-38-16 1 0,-16 20 0 15,16-20-1-15,-3 17 0 0,8-17 1 0,34 19 0 0,-6-19 0 0,-11 20-2 16,-2-20 2-16,-20 0 0 0,-20 0 0 15,3 0-1-15,20 0 1 0,-39 0-2 0,20 0 2 0,-1 0 1 0,-2 0-1 16,-17 0-1-16,19-20 0 0,-19 20 0 0,0 0 2 0,0 0 0 16,0-19 0-16,0 19-3 0,-19 0 1 0,2-17 0 15,-38 17 2-15,32 0 0 0,-12 0-1 0,-18 0 0 16,14 0-2-16,-19-20 2 0,-11 20 2 0,14 0-4 16,-20 0 0-16,0 0 0 0,-2 0 2 0,60 0-1 0,-19 0 1 15,0 20-5-15,20-20 2 0,-23 17 0 0,22-17 3 0,-5 19-2 16,22-19 1-16,-17 20-1 0,17-20 0 15,0 17 0-15,0-17 1 0,0 17 3 0,39 2 4 16,-3-19-7-16,0 21 1 0,20-5 1 0,-1-16-2 16,0 0 3-16,-35 0-3 0,49 0 1 0,-28 0-2 15,15 0 2-15,-20 0 0 0,-1 0-1 0,-18 0 1 0,41-16 1 16,-19 16-2-16,-3-21-1 0,16 21 2 0,-13-19 0 0,-19 2-1 0,35 17 0 16,-38-17 1-16,2-3 1 0,-3 20-1 0,-16-19 0 15,23 19-1-15,-7-17-1 0,-16 17 1 0,0-20 2 0,0 20 0 0,0 0 0 16,0-16-2-16,-16-5 0 0,-7 4 0 15,7 17 1-15,-3-19-2 0,2 19 2 0,-19-17-4 0,-3 17 2 0,-19 0 3 16,25-20-1-16,-42 20-4 0,39 0 2 0,-3 0-1 16,-68 0-1-16,46 0-1 0,47 0 5 0,14 0-3 15,-19 20 2-15,19-20-2 0,0 17 2 0,0 2 0 0,33-19-2 16,-14 38 2-16,23-22 0 0,-6 4 0 0,0-20 1 16,-1 17-3-16,40 2 1 0,-19 1 1 0,15-3-1 15,-12 0 0-15,-4 2-1 0,-38-19 0 0,2 0-3 16,36 0-13-16,-35 0 5 0,16 21-16 0,0-21-6 0,-17 0-7 15,-2 0-9-15,-1 0 22 0,6 0-34 0,17 0-60 16,-39 0 36-16,36 0 25 0,-19 0 29 0,2 0-1 16</inkml:trace>
  <inkml:trace contextRef="#ctx0" brushRef="#br0" timeOffset="22">17416 11103 307 0,'-19'0'22'16,"19"0"-1"-16,0 18-12 0,0-18-1 0,0 0 7 0,0 0-8 16,0 0 6-16,19 20-2 0,-2-20-1 0,2 0 0 0,-3 0-7 15,1 0 0-15,5 18 1 0,34-18 4 0,-20 0-4 16,0 18-2-16,22-18 3 0,14 0-2 0,-17 18 0 15,-39-18-1-15,23 0 0 0,17 0-1 0,-20 19-1 0,-17-19 0 16,14 0 0-16,-11 0 1 0,34 0 1 0,-56 0-2 0,36 0 2 16,-17 0-1-16,0 0 1 0,-19 0-1 0,14 0-1 0,-14 0 1 15,19-19 1-15,-19 19-1 0,0 0-1 0,0 0 0 0,0 0-1 16,0 0-1-16,0 0-3 0,-19 0 0 0,5 0 0 16,-24 0-3-16,21 0 5 0,-19 0-1 15,-25 0-1-15,28 0 3 0,-22 0-1 0,38 0 1 16,-38 0 1-16,-3 0 1 0,22 0 0 0,0 0 0 0,-42 0 0 15,45 0-1-15,-3 0 0 0,-78 0 3 0,79 0-1 0,18 0-1 16,-22-18-1-16,3 18 2 0,14 0 1 0,3 0-1 16,19 0 1-16,-14 0 0 0,14 0-1 0,0 0 0 0,0 0 2 15,0 0 0-15,0 0 1 0,14 0 5 0,5 0-4 0,3 0 4 16,-22 0-5-16,36 0 3 0,20 0-3 0,38 0 0 16,-58 18-3-16,36-18 3 0,41 0 1 0,-41 19-2 15,-17-19-1-15,1 0-2 0,-37 0 0 16,17 0 0-16,-3 0 1 0,28 0 1 0,-44-19-1 0,2 19-1 15,-2 0 1-15,2 0-2 0,-19 0 3 0,19 0 0 0,-5 0-1 16,-14-18 0-16,19 18 1 0,-19 0-2 0,0 0 0 0,0 0 0 16,0-18 0-16,0 18 1 0,-19 0-3 0,-14 0-2 0,33 0 3 15,-19 0-2-15,2-18-4 0,-19 18-2 0,17-20 5 0,-1 20 0 16,-35 0-3-16,0-18-6 0,19 18 8 0,-23 0-1 16,7 0 3-16,-23-18 2 0,1 0 1 0,38 18-1 15,-20 0 0-15,40 0 0 0,-26 0 2 0,42 0 2 0,0 0-2 16,0 0 4-16,0 0-3 0,-17 0 1 0,17 0 4 0,0 18-2 15,17 0 3-15,5-18-4 0,14 18 2 0,39 20-1 16,-58-38-4-16,41 36 2 0,33-17 0 0,-74-1-2 16,18-18-1-16,43 19-2 0,-25-1 3 0,-34 0-1 0,36-18 1 15,-35 0-1-15,35 20 0 0,-38-20 0 0,21 0-1 0,-38 0 0 16,33 0 0-16,9 0-10 0,-6 0-15 0,-36 0 6 0,19 0-30 16,-2 0 18-16,-17 0-5 0,0 0-8 0,19 0-6 0,-2 0-60 0,-17 0 67 15,17 0-42-15</inkml:trace>
  <inkml:trace contextRef="#ctx0" brushRef="#br0" timeOffset="23">12618 14017 27 0,'0'0'18'0,"0"0"-11"0,-16-17-3 0,16 17-2 16,0 0 2-16,0-20 4 0,-20 4 3 16,20-5 0-16,0 21-4 0,0 0 0 0,-19 0 2 0,19-19 1 0,0 19 2 15,0 0 0-15,0 0 0 0,-17-17 12 0,17 17-13 0,-22 0 11 0,22 0 1 16,-17-19-2-16,17 19-1 0,0 0-10 0,-19 0-1 16,19 0 21-16,0 0-13 0,-16 0-2 0,16 0-7 15,0 0 4-15,0 0-5 0,-20 0 2 0,20 0-5 0,0 0-3 16,0 0-1-16,0 0 2 0,0 0 3 0,0 19 2 0,20-19-1 15,-4 0 1-15,-16 0-2 0,36 0 2 0,-14 0-2 16,-5 0-2-16,2 0 2 0,17 17 2 0,-16-17-2 0,32 0 1 0,-13 0 3 16,0 0-6-16,-23 0-1 0,20 0-2 0,-17 0 0 0,34 0 2 0,-11 0 2 15,-26 0-3-15,4 0 2 0,35 0-3 0,-39 0 0 16,1 0 0-16,25 0 0 0,-26 0 0 0,23 0 3 0,-22-17-1 16,-17 17-2-16,19 0 1 0,-19 0 0 0,16 0 0 0,-16 0-1 15,0-19 1-15,0 19 0 0,0 0 0 0,0 0-1 0,-16 0-2 16,-3 0 3-16,19 0-3 0,0 0 3 0,-17 0-1 0,-2 0 1 0,-1 0-2 15,-16 0 3-15,14 0-1 0,22 0 0 0,-33 0-1 0,-22 0-1 16,19-18 0-16,-25 18-1 0,47 0 3 0,-6 0 0 16,-15 0 0-16,-1 0-1 0,-42 0 0 0,26 0 3 15,32 0-3-15,4-19-1 0,-23 19-1 0,0 0 5 0,3 0 0 16,20 0-2-16,-4-18 0 0,20 18-1 0,0 0-1 0,-16 0 3 16,16 0 1-16,-20 0-4 0,20 0-1 0,0 0 2 15,0 0 1-15,20 0 0 0,-4 0 0 0,4 0 0 0,-4 0-1 16,42 0 1-16,-41 18 0 0,22-18 2 0,-3 0-1 0,-20 0-1 0,37 19 1 15,44-19 1-15,-62 18-1 0,-1-18 1 0,7 0-1 0,70 19 3 16,-95-2-4-16,43-17 0 0,-43 0-1 0,40 19 4 0,-21 2-3 16,24-21-2-16,-59 16 2 0,16-16-1 0,4 0 1 15,-1 20 3-15,-2-20-5 0,-17 0 2 0,0 0-2 0,19 0 2 16,-19 0 2-16,0 17 0 0,0-17-3 0,0 0-1 16,-19 0 3-16,19 0 0 0,-36 0 0 0,36 0-1 15,-20 0 0-15,4 0 0 0,-7 0-1 0,-13-17 3 0,1 17 0 0,-1 0-2 16,16 0-3-16,-38-20 1 0,41 20 1 0,-18-16 3 0,-21 16-4 0,-35-21-1 15,0-15 2-15,30 17 2 0,-8 19 3 0,33-18-4 0,-3-1 0 16,0 19-3-16,22 0 1 0,17-18 1 0,-19 18 1 0,19 0-1 16,0 0 1-16,-16 0-1 0,16 0 1 0,16 0 1 15,3 18 3-15,-2 1-3 0,5-19-2 0,34 18 1 16,-4 1 0-16,-33-19 2 0,56 17-4 0,-3 2 0 0,-19 2 2 16,24-21 0-16,-21 16 2 0,-4-16-2 15,-30 0-1-15,34 0-3 0,-37 0 1 0,17-16 0 0,-20 16-3 16,1 0-1-16,25-21-17 0,-26 21 8 0,4-19-30 0,-1 19-27 15,-2 0 26-15,2 0-73 0,-19-17 53 0,17 17 3 0,-17 0-31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19:43:42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7436 13445 40 0,'0'0'23'16,"-20"0"-4"-16,20 0-9 0,0 0 11 0,0 0-11 0,0 0 0 15,-22 0 10-15,22 0-10 0,0 0 10 0,0 20-10 0,0-20 11 16,-16 0 4-16,16 17-3 0,0-17-11 0,0 19 3 0,-17-1-6 16,17-18-2-16,0 18 7 0,-19 3-4 0,19-21-3 15,0 17 2-15,0-17-3 0,0 19 3 0,-17-2-4 0,17 1 6 0,0 1-6 16,0 0 4-16,0-1-1 0,17 0 2 0,-17-18-5 16,0 38 0-16,0-38-3 0,19 36 1 0,-2 1-3 0,-17-37-1 15,0 0 4-15,16 37-1 0,-16-37 1 0,22 37-3 0,17-18 3 16,-39-2 0-16,36 23 1 0,-19-40-2 0,-17 16 1 0,19-16-1 15,0 20 2-15,-19-20-2 0,34 17 2 0,-34-17-1 0,22 0 2 16,-3 0-2-16,-19 0 1 0,17-17 0 0,2 17-2 16,0-20 3-16,-19-17-2 0,17 18-1 0,2-17 2 15,-19-1-2-15,17 0 0 0,-17 37 0 0,0-37 0 0,17 18-1 16,-17-36 0-16,22 19 2 0,-22 17-3 0,0 19 2 0,0-37-1 16,0 1 3-16,0 19-3 0,0 17 0 0,0-21 0 0,0 21 1 15,0-18-1-15,0 18 2 0,0 0-3 0,0 0 1 16,0 0 1-16,0 0-1 0,0 0 0 0,0 18 3 0,0 3-3 0,0-4 1 0,0 2-4 15,19 16 2-15,-19-35 2 0,0 38 1 0,0-2-1 16,0-36-3-16,17 38 0 0,-17-21 2 0,19 39 5 0,1-37-6 16,-20 18-2-16,16-37 4 0,-16 18-2 0,19-18 1 15,-19 19 3-15,0-19-2 0,17 0 0 0,0 0 3 16,-17-19-1-16,19-18 4 0,-19 19-5 16,0-18 0-16,22 16-2 0,-22-16 0 0,0-2-1 15,0 20 1-15,0-19 3 0,0-36-3 0,0 35 1 16,0 20 1-16,0-19 0 0,0 37-2 15,0 0 0-15,0 0-2 0,0 0 1 0,17 0 1 0,-17 19-2 16,0 17 2-16,0-15 0 0,19 15 3 0,1 18-3 16,-4 1-2-16,3 0 2 0,17 1 2 0,-19 0-2 15,5-38 1-15,-5 1-2 0,2 38-1 0,-19-41 1 0,20-16 2 0,-4 37 1 16,4-18-2-16,-20-19 0 0,16 18-1 0,3-18 3 16,-2 0-1-16,0 0-1 0,-17 0 0 0,22 0-1 15,-22 0 1-15,19-18 1 0,-19 18 0 0,0-19 1 0,0 19-1 0,20 0-1 16,-20-53 0-16,0 32 3 0,16-15 1 0,-16 36-4 15,0-19-1-15,0-18 1 0,0 19 0 0,0 18 2 0,20-19-3 16,-20 2 1-16,0 17-1 0,0-20 2 0,0 20-1 0,0-19 2 0,0 19-1 16,0 0-2-16,0-17-1 0,0 17 2 0,0 0 0 0,16 0 0 15,-16 17 0-15,0-17-1 0,0 19 2 0,0 18 0 0,0-37 0 16,0 37-3-16,0 0 3 0,0-18-1 0,0-19-1 16,0 36 1-16,0-36 1 0,0 37-1 0,0-37 1 0,0 20 0 0,0 16-3 0,0-36 2 15,0 37 0-15,0-37 2 0,0 17-2 0,0-17-2 0,0 19 1 16,0-19 1-16,0 0 3 0,0 0-3 0,19 0 1 0,-19 0-1 15,0-19 1-15,0 2 3 0,0-2-3 0,0 1 1 16,0-1-2-16,0-34 5 0,0 32 1 16,0-34-3-16,20 37-2 0,-20-1 3 0,0 1-1 15,0-1-2-15,0 2-3 0,0-3 7 16,0 20-2-16,0-19-2 0,0 19 1 0,0 0 0 16,0-17-2-16,0 17 6 0,-20 17-6 0,20-17-3 15,0 0 2-15,0 19 4 0,0 1 0 0,0 16-7 16,0-36 0-16,0 37-2 0,0-19-13 0,0 18-19 15,0-17 10-15,0 2-5 0,0 15-54 0,0-36 33 0,0 36-8 0,0-18-55 16,0 1 76-16,0-19-20 0</inkml:trace>
  <inkml:trace contextRef="#ctx0" brushRef="#br0" timeOffset="7527.75">10847 13888 25 0,'0'0'6'0,"0"0"5"16,-16 0-7-16,16 0 0 0,-20 0 0 16,20 0 1-16,-19 0 0 0,19 0 1 0,-39 0 10 15,23 0-3-15,-4 0-1 16,4-18 19-16,-20 18 22 0,-3-19-27 15,39 19-16-15,-39-18 42 16,3 18-18-16,20-19-14 16,16 19-15-16,-20 0 15 0,4-17-2 15,-4 17 19 1,20 0-28-16,0 0 12 16,0 0-12-16,0 0-5 0,0 0-1 0,0 0 0 0,0 0 9 15,0 0-10-15,0 0 9 0,0 0-9 16,36 17 4-16,-36-17-4 0,72 0 0 15,-72 0 1-15,78 19 4 0,-62-19-5 16,20 0-1-16,0 0-2 0,58 37 5 16,-5-19-2-16,-28 1 0 0,44-2 7 15,-64 2-8-15,15-19 1 0,54 21 6 16,-35-5-5-16,-6-16-2 0,-27 20 1 0,-26-20-1 0,95 17 2 16,-56 2-2-16,37-19-1 0,-56 18 0 0,77 1 8 15,-77-19-10-15,-17 0 2 0,15 17 0 0,7-17 0 16,50 19 0-16,-35 2 4 0,19-21-4 15,-40 16 0-15,-18-16-1 0,41 0 6 0,-2 0 1 0,15 20-4 16,-54-20 0-16,5 0 0 0,50 0 2 0,-52 0-3 16,49 0-1-16,-69 0 1 0,41 0-1 15,-21 0-1-15,16 17 0 0,-1-17 3 0,-15 0 3 16,-6 0-6-16,5 19-1 0,3-19 0 0,-22 0 2 0,36 0 1 16,-36 18-2-16,20-18 3 0,-1 19 0 15,-19-19 3-15,17 0-5 0,2 17 0 16,-19-17-4-16,0 0-5 0,0 19-20 15,0-19 18-15,0 0-18 0,0 0-9 16,-19-19-71-16,19 19 73 0,0 0-110 16,-17 0 94-16,-2-17-80 0</inkml:trace>
  <inkml:trace contextRef="#ctx0" brushRef="#br0" timeOffset="8262.28">11121 14460 36 0,'0'0'0'0,"0"0"11"0,0 0-5 0,-19 0 11 15,19 0-1-15,0 0 11 0,0 0-16 0,0 0 10 16,-14 0-3-16,14 0-10 0,0 0 18 0,0 0-17 15,0 0 11-15,0 0-13 0,0 0 1 0,-19 18 11 16,19-18-14-16,0 0 1 0,0 0 14 0,0 18-1 16,0-18-10-16,0 0 0 0,0 0-2 0,0 0 12 0,0 0-12 15,0 19 7-15,0 1-4 0,0-20-4 0,0 37 11 16,0-1-9-16,0 0-4 0,0 2 1 16,0-2-1-16,0 0-3 0,0 38 0 0,0-35 0 15,0 51 2-15,0-34-2 0,0-2 0 16,0-14 0-16,0-24-1 0,0 94-19 15,0-110-51-15,0 20 2 16,0-20 25-16,0 0-48 0,0-20 52 0,0 3-10 0,0-20-10 16</inkml:trace>
  <inkml:trace contextRef="#ctx0" brushRef="#br0" timeOffset="8477.62">11088 14496 63 0,'0'0'13'0,"0"0"16"0,0 0-12 0,0 0 18 0,0-18-1 0,0 18-2 15,0-18-2-15,0 18-18 0,0-18 21 0,0 18-25 16,0-20 8-16,14 20 0 0,-14-16-9 0,19 16 12 16,-19 0-14-16,22 0 6 0,-2 0-6 0,-4 16 1 15,-16 4-3-15,0-20-1 0,20 73 8 0,-20-73-7 16,19 37-1-16,-19-1-5 0,0-16 1 0,-19 16 3 16,19 2-1-16,-20-38-3 0,4 36-5 0,16-16-1 0,-20-4-19 15,-2 4 8-15,22-20-7 0,-33 36-88 0,33-36 73 16,-19 0 4-16,-1 18-79 0</inkml:trace>
  <inkml:trace contextRef="#ctx0" brushRef="#br0" timeOffset="8727.48">11309 14515 44 0,'0'0'26'0,"0"0"-17"15,0 0 10-15,0 0-1 0,0 0 4 0,0 0 24 16,0 20-37-16,0-20 5 0,0 17-8 0,0-17-2 15,0 56 2-15,0-56-4 0,0 36-1 0,0 2 1 16,0-2 2-16,0-16 0 16,0-4 4-16,0 4 14 0,0-20-12 0,0 17 25 15,0-17-15-15,20 0-5 0,-20-17-4 0,0-19-2 16,0-1-7-16,16 18 7 0,-16-1-4 0,0 2-6 16,0 18 1-16,20-36-12 0,-1 16-65 15,-19 20 46-15,0 0-76 0,0 0 74 16,17 0-28-16,-17 0 47 0,0 0-32 0</inkml:trace>
  <inkml:trace contextRef="#ctx0" brushRef="#br0" timeOffset="9045.12">11567 14552 86 0,'0'0'72'0,"0"0"-53"0,0 0 17 0,0 0-2 15,0 0-17-15,0 0-3 0,0 0 11 0,0 0-15 0,-17 0 12 16,17 0-15-16,0 20-4 0,-19-20 2 0,19 0-5 15,0 16-3-15,0-16 4 0,0 38-1 0,0-38 0 16,0 0 0-16,0 36 1 0,0-36-1 0,0 20-1 16,0-1 3-16,0-19-2 0,0 17-1 0,19 3 1 15,-19-20 0-15,0 0 1 0,17 0 0 0,-17 0 2 16,19 0-1-16,-2-20 3 0,-17 3-1 0,19-2 6 16,-19-1-6-16,0 2-2 0,17 0 0 0,-17-20-1 15,0 38-1-15,22-16 3 0,-22-4-1 0,0 3-1 0,0-3-1 16,0 1 1-16,0 19 0 0,0 0 1 0,0 0-2 15,0 0-2-15,-22 0 0 0,22 0 1 0,0 0-1 0,0 0-8 16,-17 39-18-16,17-39-2 0,0 17-10 16,0 3-34-16,0-4 48 0,0-16-2 0,0 20-16 15,0-2 12-15,0 0 3 0,0-18-17 0</inkml:trace>
  <inkml:trace contextRef="#ctx0" brushRef="#br0" timeOffset="9359.71">11882 14644 37 0,'0'0'0'0,"0"0"39"0,0 0-26 0,0 0 3 0,0-18 58 0,0 0-8 16,0 18-54-16,0-20 25 16,0 20-22-16,0 0-12 0,-19 0 0 15,19 0-2-15,0 0-3 0,-20 0-1 0,20 20 1 16,0-20 3-16,0 36-1 0,0-36 0 16,0 38 0-16,0-38 0 0,0 19 2 15,0-19-2-15,0 17 6 0,0-17-4 16,0 0 6-16,0 0-1 0,20-17 0 0,-20 17-4 15,0-57 13-15,0 57-13 0,0-18 0 16,0 0-3-16,0-18 1 0,0 16 0 16,0 3 16-16,19 34 26 15,-19-17-31-15,17 56 18 0,-17-38-22 0,0 0-1 0,0 56 4 16,0-38-7-16,0 1-1 0,0 149 2 0,0-150-3 16,0 130 3-16,-36-36-7 0,16-94-4 15,-18 38-83-15,21-38-146 16,-2-36 51-16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llvm.org/doxygen/classllvm_1_1IRBuilder.html" TargetMode="Externa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Program Instrumentation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DC443-3E73-0882-8CE2-1EA87951E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52444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Give an example of a program where </a:t>
            </a:r>
            <a:r>
              <a:rPr lang="en-US" altLang="en-US" sz="2200" i="1" dirty="0" err="1">
                <a:latin typeface="Arial" panose="020B0604020202020204" pitchFamily="34" charset="0"/>
              </a:rPr>
              <a:t>Steensgard’s</a:t>
            </a:r>
            <a:r>
              <a:rPr lang="en-US" altLang="en-US" sz="2200" i="1" dirty="0">
                <a:latin typeface="Arial" panose="020B0604020202020204" pitchFamily="34" charset="0"/>
              </a:rPr>
              <a:t> analysis will indicate a false-positive points-to relationship that Andersen’s would avoid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Test Coverage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Example: Test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do we know if our test suite is sufficient?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91806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Line/branch/path coverage –</a:t>
            </a:r>
            <a:r>
              <a:rPr lang="en-US" i="0" dirty="0">
                <a:solidFill>
                  <a:srgbClr val="666666"/>
                </a:solidFill>
                <a:effectLst/>
              </a:rPr>
              <a:t> How many lines/branches/paths of the program does suite exercise?</a:t>
            </a:r>
            <a:endParaRPr lang="en-US" dirty="0"/>
          </a:p>
        </p:txBody>
      </p:sp>
      <p:sp>
        <p:nvSpPr>
          <p:cNvPr id="9" name="PROGCODE_c_coverage.c">
            <a:extLst>
              <a:ext uri="{FF2B5EF4-FFF2-40B4-BE49-F238E27FC236}">
                <a16:creationId xmlns:a16="http://schemas.microsoft.com/office/drawing/2014/main" id="{F86FCE2C-6852-D341-75FC-D4C9341855A3}"/>
              </a:ext>
            </a:extLst>
          </p:cNvPr>
          <p:cNvSpPr txBox="1"/>
          <p:nvPr/>
        </p:nvSpPr>
        <p:spPr>
          <a:xfrm>
            <a:off x="7484253" y="2066163"/>
            <a:ext cx="3887603" cy="30469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Obj * o = null;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 =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Obj 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= rand_int();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o-&gt;setInvalid();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o-&gt;property();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89F2FD9-650C-529F-53A5-1912BC8001EC}"/>
                  </a:ext>
                </a:extLst>
              </p14:cNvPr>
              <p14:cNvContentPartPr/>
              <p14:nvPr/>
            </p14:nvContentPartPr>
            <p14:xfrm>
              <a:off x="2469600" y="3691800"/>
              <a:ext cx="3380040" cy="2410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89F2FD9-650C-529F-53A5-1912BC8001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0240" y="3682440"/>
                <a:ext cx="3398760" cy="24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8175282"/>
      </p:ext>
    </p:extLst>
  </p:cSld>
  <p:clrMapOvr>
    <a:masterClrMapping/>
  </p:clrMapOvr>
</p:sld>
</file>

<file path=ppt/slides/slide1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Assessing Coverage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13EE2-908B-FDB4-AD31-ED364AA2B0F3}"/>
              </a:ext>
            </a:extLst>
          </p:cNvPr>
          <p:cNvSpPr txBox="1">
            <a:spLocks/>
          </p:cNvSpPr>
          <p:nvPr/>
        </p:nvSpPr>
        <p:spPr>
          <a:xfrm>
            <a:off x="746284" y="2269961"/>
            <a:ext cx="649341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Big Idea: Inject Counters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2AA70-187D-F20E-49BA-7AA63D6970AA}"/>
              </a:ext>
            </a:extLst>
          </p:cNvPr>
          <p:cNvSpPr txBox="1"/>
          <p:nvPr/>
        </p:nvSpPr>
        <p:spPr>
          <a:xfrm>
            <a:off x="847894" y="2608135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Simple: </a:t>
            </a:r>
            <a:r>
              <a:rPr lang="en-US" i="0" dirty="0">
                <a:solidFill>
                  <a:srgbClr val="666666"/>
                </a:solidFill>
                <a:effectLst/>
              </a:rPr>
              <a:t>Add a counter at every instruction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7E573-09A5-3684-3214-F1D7FCBC7080}"/>
              </a:ext>
            </a:extLst>
          </p:cNvPr>
          <p:cNvSpPr txBox="1"/>
          <p:nvPr/>
        </p:nvSpPr>
        <p:spPr>
          <a:xfrm>
            <a:off x="864220" y="2983694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Better: </a:t>
            </a:r>
            <a:r>
              <a:rPr lang="en-US" i="0" dirty="0">
                <a:solidFill>
                  <a:srgbClr val="666666"/>
                </a:solidFill>
                <a:effectLst/>
              </a:rPr>
              <a:t>Add a counter at every basic block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B6A53A-CB77-4B26-8FDB-576E7122C481}"/>
              </a:ext>
            </a:extLst>
          </p:cNvPr>
          <p:cNvSpPr txBox="1">
            <a:spLocks/>
          </p:cNvSpPr>
          <p:nvPr/>
        </p:nvSpPr>
        <p:spPr>
          <a:xfrm>
            <a:off x="746283" y="3537634"/>
            <a:ext cx="649341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coverage information does this give us?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171B6-5319-C857-FD34-6C3E6BD38A54}"/>
              </a:ext>
            </a:extLst>
          </p:cNvPr>
          <p:cNvSpPr txBox="1"/>
          <p:nvPr/>
        </p:nvSpPr>
        <p:spPr>
          <a:xfrm>
            <a:off x="820676" y="4213784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Instruction: </a:t>
            </a:r>
            <a:r>
              <a:rPr lang="en-US" i="0" dirty="0">
                <a:solidFill>
                  <a:srgbClr val="666666"/>
                </a:solidFill>
                <a:effectLst/>
              </a:rPr>
              <a:t>Yes!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4B188-C8AD-9D0D-BD11-ABAB4C42F63E}"/>
              </a:ext>
            </a:extLst>
          </p:cNvPr>
          <p:cNvSpPr txBox="1"/>
          <p:nvPr/>
        </p:nvSpPr>
        <p:spPr>
          <a:xfrm>
            <a:off x="809790" y="4540357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Branch: </a:t>
            </a:r>
            <a:r>
              <a:rPr lang="en-US" i="0" dirty="0">
                <a:solidFill>
                  <a:srgbClr val="666666"/>
                </a:solidFill>
                <a:effectLst/>
              </a:rPr>
              <a:t>Yes!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11F1C-50CA-BDB7-DFD0-86467BB7CCB6}"/>
              </a:ext>
            </a:extLst>
          </p:cNvPr>
          <p:cNvSpPr txBox="1"/>
          <p:nvPr/>
        </p:nvSpPr>
        <p:spPr>
          <a:xfrm>
            <a:off x="798904" y="4866930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Path: </a:t>
            </a:r>
            <a:r>
              <a:rPr lang="en-US" i="0" dirty="0">
                <a:solidFill>
                  <a:srgbClr val="666666"/>
                </a:solidFill>
                <a:effectLst/>
              </a:rPr>
              <a:t>No!</a:t>
            </a:r>
            <a:endParaRPr lang="en-US" dirty="0"/>
          </a:p>
        </p:txBody>
      </p:sp>
      <p:sp>
        <p:nvSpPr>
          <p:cNvPr id="17" name="PROGCODE_c_coverage.c">
            <a:extLst>
              <a:ext uri="{FF2B5EF4-FFF2-40B4-BE49-F238E27FC236}">
                <a16:creationId xmlns:a16="http://schemas.microsoft.com/office/drawing/2014/main" id="{CBBF1EEC-8E10-3986-5F88-0740F14CEABF}"/>
              </a:ext>
            </a:extLst>
          </p:cNvPr>
          <p:cNvSpPr txBox="1"/>
          <p:nvPr/>
        </p:nvSpPr>
        <p:spPr>
          <a:xfrm>
            <a:off x="7484253" y="2066163"/>
            <a:ext cx="3887603" cy="30469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Obj * o = null;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 =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Obj 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= rand_int();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o-&gt;setInvalid();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o-&gt;property();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62DA6B-07AA-D692-0370-57B14FAE3461}"/>
                  </a:ext>
                </a:extLst>
              </p14:cNvPr>
              <p14:cNvContentPartPr/>
              <p14:nvPr/>
            </p14:nvContentPartPr>
            <p14:xfrm>
              <a:off x="4469760" y="3984120"/>
              <a:ext cx="2144160" cy="2828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62DA6B-07AA-D692-0370-57B14FAE34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0400" y="3974760"/>
                <a:ext cx="2162880" cy="28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9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Efficient Path and Branch Counters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3C571-6951-719A-258B-7754FA19D843}"/>
              </a:ext>
            </a:extLst>
          </p:cNvPr>
          <p:cNvSpPr txBox="1">
            <a:spLocks/>
          </p:cNvSpPr>
          <p:nvPr/>
        </p:nvSpPr>
        <p:spPr>
          <a:xfrm>
            <a:off x="797824" y="2144399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Ball and Larus ‘96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8131C0-8216-19A1-4D3D-754ED8CAA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849" y="1387056"/>
            <a:ext cx="3918374" cy="5058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DB865B-2ED6-0032-3A8D-6DE6D976F5C5}"/>
              </a:ext>
            </a:extLst>
          </p:cNvPr>
          <p:cNvSpPr txBox="1"/>
          <p:nvPr/>
        </p:nvSpPr>
        <p:spPr>
          <a:xfrm>
            <a:off x="831418" y="2600968"/>
            <a:ext cx="44287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Intuition:</a:t>
            </a:r>
          </a:p>
          <a:p>
            <a:r>
              <a:rPr lang="en-US" dirty="0"/>
              <a:t>- Assign integer values to edges such that no two paths</a:t>
            </a:r>
          </a:p>
          <a:p>
            <a:r>
              <a:rPr lang="en-US" dirty="0"/>
              <a:t>compute the same path sum (Section 3.2). – Select edges to instrument using a spanning tree</a:t>
            </a:r>
          </a:p>
        </p:txBody>
      </p:sp>
    </p:spTree>
    <p:extLst>
      <p:ext uri="{BB962C8B-B14F-4D97-AF65-F5344CB8AC3E}">
        <p14:creationId xmlns:p14="http://schemas.microsoft.com/office/powerpoint/2010/main" val="296278773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Branch Frequency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54166"/>
            <a:ext cx="5124537" cy="1096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Naïve Approach: Instrument probes at each edge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C6D82-1286-B638-9FFE-4CA91672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1845884"/>
            <a:ext cx="3676650" cy="417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01FF5E-5F09-066A-9F48-B52F811B9CBE}"/>
              </a:ext>
            </a:extLst>
          </p:cNvPr>
          <p:cNvSpPr txBox="1"/>
          <p:nvPr/>
        </p:nvSpPr>
        <p:spPr>
          <a:xfrm>
            <a:off x="847893" y="2890213"/>
            <a:ext cx="2088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Inefficient!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D7B4C-353E-C444-5FB9-585C063C322F}"/>
              </a:ext>
            </a:extLst>
          </p:cNvPr>
          <p:cNvSpPr txBox="1"/>
          <p:nvPr/>
        </p:nvSpPr>
        <p:spPr>
          <a:xfrm>
            <a:off x="847893" y="3289873"/>
            <a:ext cx="4821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don’t really need an A -&gt; B counter</a:t>
            </a:r>
          </a:p>
          <a:p>
            <a:r>
              <a:rPr lang="en-US" dirty="0"/>
              <a:t>(it’s the sum of the B-&gt; C and B -&gt; D counters) </a:t>
            </a:r>
          </a:p>
        </p:txBody>
      </p:sp>
    </p:spTree>
    <p:extLst>
      <p:ext uri="{BB962C8B-B14F-4D97-AF65-F5344CB8AC3E}">
        <p14:creationId xmlns:p14="http://schemas.microsoft.com/office/powerpoint/2010/main" val="32602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Path Frequency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The Problem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C6D82-1286-B638-9FFE-4CA91672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1845884"/>
            <a:ext cx="3676650" cy="4171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6C679-976B-B4BB-BD46-A00EC3286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92"/>
          <a:stretch/>
        </p:blipFill>
        <p:spPr>
          <a:xfrm>
            <a:off x="1705232" y="2281515"/>
            <a:ext cx="2745002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36221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Coverage / Frequency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54166"/>
            <a:ext cx="5124537" cy="1096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example of instrumentation: Counting Execution Frequency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897828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Why is this useful?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48D6D2-7F46-E9C0-9152-57BA0D708842}"/>
              </a:ext>
            </a:extLst>
          </p:cNvPr>
          <p:cNvSpPr txBox="1"/>
          <p:nvPr/>
        </p:nvSpPr>
        <p:spPr>
          <a:xfrm>
            <a:off x="2754951" y="2890594"/>
            <a:ext cx="2088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(</a:t>
            </a:r>
            <a:r>
              <a:rPr lang="en-US" i="0" dirty="0">
                <a:solidFill>
                  <a:srgbClr val="666666"/>
                </a:solidFill>
                <a:effectLst/>
              </a:rPr>
              <a:t>Placing sanitizers)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A3115-B79E-849C-16BF-F7AE135D71C6}"/>
              </a:ext>
            </a:extLst>
          </p:cNvPr>
          <p:cNvSpPr txBox="1"/>
          <p:nvPr/>
        </p:nvSpPr>
        <p:spPr>
          <a:xfrm>
            <a:off x="847894" y="3589512"/>
            <a:ext cx="4428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Let’s first consider inserting edge counters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1FF5E-5F09-066A-9F48-B52F811B9CBE}"/>
              </a:ext>
            </a:extLst>
          </p:cNvPr>
          <p:cNvSpPr txBox="1"/>
          <p:nvPr/>
        </p:nvSpPr>
        <p:spPr>
          <a:xfrm>
            <a:off x="847893" y="3989172"/>
            <a:ext cx="2088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Inefficient!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D7B4C-353E-C444-5FB9-585C063C322F}"/>
              </a:ext>
            </a:extLst>
          </p:cNvPr>
          <p:cNvSpPr txBox="1"/>
          <p:nvPr/>
        </p:nvSpPr>
        <p:spPr>
          <a:xfrm>
            <a:off x="847893" y="4388832"/>
            <a:ext cx="4821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don’t really need an A -&gt; B counter</a:t>
            </a:r>
          </a:p>
          <a:p>
            <a:r>
              <a:rPr lang="en-US" dirty="0"/>
              <a:t>(it’s the sum of the B-&gt; C and B -&gt; D counters)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F4C917-DBCE-9B19-D258-F9492AB4B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843" y="1845883"/>
            <a:ext cx="3016851" cy="4044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12F780-1E83-8801-5C14-78C1E744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94" y="3220993"/>
            <a:ext cx="19907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Example: Test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Using LLVM Instrumentation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Developing LLVM Instrumentation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20076588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Setup / Assumptions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42970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This portion of the lecture uses a clang++ installation.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3941006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666666"/>
                </a:solidFill>
              </a:rPr>
              <a:t>sudo</a:t>
            </a:r>
            <a:r>
              <a:rPr lang="en-US" dirty="0">
                <a:solidFill>
                  <a:srgbClr val="666666"/>
                </a:solidFill>
              </a:rPr>
              <a:t> apt install clang++ </a:t>
            </a:r>
            <a:r>
              <a:rPr lang="en-US" dirty="0" err="1">
                <a:solidFill>
                  <a:srgbClr val="666666"/>
                </a:solidFill>
              </a:rPr>
              <a:t>llvm</a:t>
            </a:r>
            <a:r>
              <a:rPr lang="en-US" dirty="0">
                <a:solidFill>
                  <a:srgbClr val="666666"/>
                </a:solidFill>
              </a:rPr>
              <a:t>-dev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8954FE-E48D-8178-D669-AADDA1C23D9E}"/>
              </a:ext>
            </a:extLst>
          </p:cNvPr>
          <p:cNvSpPr txBox="1">
            <a:spLocks/>
          </p:cNvSpPr>
          <p:nvPr/>
        </p:nvSpPr>
        <p:spPr>
          <a:xfrm>
            <a:off x="847894" y="3441281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Installation (on a local machine)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97601-A957-49BF-ABA2-FC9A332D9939}"/>
              </a:ext>
            </a:extLst>
          </p:cNvPr>
          <p:cNvSpPr txBox="1"/>
          <p:nvPr/>
        </p:nvSpPr>
        <p:spPr>
          <a:xfrm>
            <a:off x="932316" y="2399870"/>
            <a:ext cx="6607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Should work for many versions of LLVM (tested on clang++-18)</a:t>
            </a:r>
          </a:p>
          <a:p>
            <a:r>
              <a:rPr lang="en-US" dirty="0"/>
              <a:t>Works on clang++14 (which is installed on the cycle servers)</a:t>
            </a:r>
          </a:p>
        </p:txBody>
      </p:sp>
    </p:spTree>
    <p:extLst>
      <p:ext uri="{BB962C8B-B14F-4D97-AF65-F5344CB8AC3E}">
        <p14:creationId xmlns:p14="http://schemas.microsoft.com/office/powerpoint/2010/main" val="3071589303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Coverage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8954FE-E48D-8178-D669-AADDA1C23D9E}"/>
              </a:ext>
            </a:extLst>
          </p:cNvPr>
          <p:cNvSpPr txBox="1">
            <a:spLocks/>
          </p:cNvSpPr>
          <p:nvPr/>
        </p:nvSpPr>
        <p:spPr>
          <a:xfrm>
            <a:off x="807552" y="1845884"/>
            <a:ext cx="81392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Goal: Assess the coverage of a test suite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97601-A957-49BF-ABA2-FC9A332D9939}"/>
              </a:ext>
            </a:extLst>
          </p:cNvPr>
          <p:cNvSpPr txBox="1"/>
          <p:nvPr/>
        </p:nvSpPr>
        <p:spPr>
          <a:xfrm>
            <a:off x="807552" y="30650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Piggyback on LLVM’s PGO facilities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D808E8-3380-ADA1-EFF3-C9A1DB8CE755}"/>
              </a:ext>
            </a:extLst>
          </p:cNvPr>
          <p:cNvSpPr txBox="1">
            <a:spLocks/>
          </p:cNvSpPr>
          <p:nvPr/>
        </p:nvSpPr>
        <p:spPr>
          <a:xfrm>
            <a:off x="807552" y="2308962"/>
            <a:ext cx="81392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Approach: use LLVM’s built-in Instruction instrumentation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AB97B-D530-A2EA-7F29-5EED74642851}"/>
              </a:ext>
            </a:extLst>
          </p:cNvPr>
          <p:cNvSpPr txBox="1"/>
          <p:nvPr/>
        </p:nvSpPr>
        <p:spPr>
          <a:xfrm>
            <a:off x="807552" y="42304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1) Insert PGO probes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005FF-91E6-27CD-F9B1-303FE085631B}"/>
              </a:ext>
            </a:extLst>
          </p:cNvPr>
          <p:cNvSpPr txBox="1"/>
          <p:nvPr/>
        </p:nvSpPr>
        <p:spPr>
          <a:xfrm>
            <a:off x="807552" y="47100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2) Interpret probes as coverage measurements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48A0CC-5D99-1AAA-60D6-971EBF1CEA28}"/>
              </a:ext>
            </a:extLst>
          </p:cNvPr>
          <p:cNvSpPr txBox="1"/>
          <p:nvPr/>
        </p:nvSpPr>
        <p:spPr>
          <a:xfrm>
            <a:off x="3717880" y="3647713"/>
            <a:ext cx="297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Profile-guided optimization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34D332C-12EA-78EF-31E2-21012623D52C}"/>
              </a:ext>
            </a:extLst>
          </p:cNvPr>
          <p:cNvSpPr/>
          <p:nvPr/>
        </p:nvSpPr>
        <p:spPr>
          <a:xfrm>
            <a:off x="3258044" y="3439886"/>
            <a:ext cx="459427" cy="408214"/>
          </a:xfrm>
          <a:custGeom>
            <a:avLst/>
            <a:gdLst>
              <a:gd name="connsiteX0" fmla="*/ 459427 w 459427"/>
              <a:gd name="connsiteY0" fmla="*/ 408214 h 408214"/>
              <a:gd name="connsiteX1" fmla="*/ 40327 w 459427"/>
              <a:gd name="connsiteY1" fmla="*/ 370114 h 408214"/>
              <a:gd name="connsiteX2" fmla="*/ 40327 w 459427"/>
              <a:gd name="connsiteY2" fmla="*/ 0 h 40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427" h="408214">
                <a:moveTo>
                  <a:pt x="459427" y="408214"/>
                </a:moveTo>
                <a:lnTo>
                  <a:pt x="40327" y="370114"/>
                </a:lnTo>
                <a:cubicBezTo>
                  <a:pt x="-29523" y="302078"/>
                  <a:pt x="5402" y="151039"/>
                  <a:pt x="40327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6679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Inserting PGO Probes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6EF11-5334-0707-3D19-8D8FCE0CA824}"/>
              </a:ext>
            </a:extLst>
          </p:cNvPr>
          <p:cNvSpPr txBox="1"/>
          <p:nvPr/>
        </p:nvSpPr>
        <p:spPr>
          <a:xfrm>
            <a:off x="1411941" y="2729757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fprofile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instr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-generate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26B7F-F845-5993-079A-04D2653ED827}"/>
              </a:ext>
            </a:extLst>
          </p:cNvPr>
          <p:cNvSpPr txBox="1"/>
          <p:nvPr/>
        </p:nvSpPr>
        <p:spPr>
          <a:xfrm>
            <a:off x="1438824" y="39054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fprofile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-generate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D7F27-AF0F-7EB5-353B-7E5964C09F73}"/>
              </a:ext>
            </a:extLst>
          </p:cNvPr>
          <p:cNvSpPr txBox="1"/>
          <p:nvPr/>
        </p:nvSpPr>
        <p:spPr>
          <a:xfrm>
            <a:off x="1470937" y="30739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Generate profile information at the source instruction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D84849-E601-DF08-30AA-564813C4285D}"/>
              </a:ext>
            </a:extLst>
          </p:cNvPr>
          <p:cNvSpPr txBox="1"/>
          <p:nvPr/>
        </p:nvSpPr>
        <p:spPr>
          <a:xfrm>
            <a:off x="1439562" y="42528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Generate profile information at the IR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1A9F9-FA05-D7B9-2F76-F435D6838DF9}"/>
              </a:ext>
            </a:extLst>
          </p:cNvPr>
          <p:cNvSpPr txBox="1"/>
          <p:nvPr/>
        </p:nvSpPr>
        <p:spPr>
          <a:xfrm>
            <a:off x="1545438" y="2180966"/>
            <a:ext cx="449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 instrumentation results to source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741F4-199B-06AF-DE5A-0F018BF43B8E}"/>
              </a:ext>
            </a:extLst>
          </p:cNvPr>
          <p:cNvSpPr txBox="1"/>
          <p:nvPr/>
        </p:nvSpPr>
        <p:spPr>
          <a:xfrm>
            <a:off x="1479903" y="1831387"/>
            <a:ext cx="3081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fcoverage</a:t>
            </a:r>
            <a:r>
              <a:rPr lang="en-US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#22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Program Instrumentation Review</a:t>
            </a:r>
          </a:p>
        </p:txBody>
      </p:sp>
    </p:spTree>
    <p:extLst>
      <p:ext uri="{BB962C8B-B14F-4D97-AF65-F5344CB8AC3E}">
        <p14:creationId xmlns:p14="http://schemas.microsoft.com/office/powerpoint/2010/main" val="189714725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Inserting PGO Probes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D7F27-AF0F-7EB5-353B-7E5964C09F73}"/>
              </a:ext>
            </a:extLst>
          </p:cNvPr>
          <p:cNvSpPr txBox="1"/>
          <p:nvPr/>
        </p:nvSpPr>
        <p:spPr>
          <a:xfrm>
            <a:off x="1470936" y="2007170"/>
            <a:ext cx="8000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Let’s write a simple LLVM program, then observe the probes…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3A2AA-3E61-9AA3-391E-8FD5081F3FA5}"/>
              </a:ext>
            </a:extLst>
          </p:cNvPr>
          <p:cNvSpPr txBox="1"/>
          <p:nvPr/>
        </p:nvSpPr>
        <p:spPr>
          <a:xfrm>
            <a:off x="1479903" y="2631495"/>
            <a:ext cx="8251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c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lang++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prog.</a:t>
            </a:r>
            <a:r>
              <a:rPr lang="en-US" dirty="0" err="1">
                <a:solidFill>
                  <a:srgbClr val="0A0A0A"/>
                </a:solidFill>
                <a:latin typeface="Courier New" panose="02070309020205020404" pitchFamily="49" charset="0"/>
              </a:rPr>
              <a:t>c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 –o prog 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fprofile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instr</a:t>
            </a:r>
            <a:r>
              <a:rPr lang="en-US" b="1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generate –emit-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llvm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fcoverage</a:t>
            </a:r>
            <a:r>
              <a:rPr lang="en-US" b="1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-mapping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0402C-EA01-518C-9F98-DA23A6294A28}"/>
              </a:ext>
            </a:extLst>
          </p:cNvPr>
          <p:cNvSpPr txBox="1"/>
          <p:nvPr/>
        </p:nvSpPr>
        <p:spPr>
          <a:xfrm>
            <a:off x="1436333" y="3568307"/>
            <a:ext cx="8000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will cause the program to output an additional coverage file in the location of the environment variable LLVM_PROFILE_FILE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B8B57-B68D-7D1F-FBD2-728BE6274EA1}"/>
              </a:ext>
            </a:extLst>
          </p:cNvPr>
          <p:cNvSpPr txBox="1"/>
          <p:nvPr/>
        </p:nvSpPr>
        <p:spPr>
          <a:xfrm>
            <a:off x="1436333" y="4464777"/>
            <a:ext cx="9654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export LLVM_PROFILE_FILE=test1.prof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22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Coverage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8954FE-E48D-8178-D669-AADDA1C23D9E}"/>
              </a:ext>
            </a:extLst>
          </p:cNvPr>
          <p:cNvSpPr txBox="1">
            <a:spLocks/>
          </p:cNvSpPr>
          <p:nvPr/>
        </p:nvSpPr>
        <p:spPr>
          <a:xfrm>
            <a:off x="807552" y="1845884"/>
            <a:ext cx="81392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Goal: Assess the coverage of a test suite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97601-A957-49BF-ABA2-FC9A332D9939}"/>
              </a:ext>
            </a:extLst>
          </p:cNvPr>
          <p:cNvSpPr txBox="1"/>
          <p:nvPr/>
        </p:nvSpPr>
        <p:spPr>
          <a:xfrm>
            <a:off x="807552" y="30650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Piggyback on LLVM’s PGO facilities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D808E8-3380-ADA1-EFF3-C9A1DB8CE755}"/>
              </a:ext>
            </a:extLst>
          </p:cNvPr>
          <p:cNvSpPr txBox="1">
            <a:spLocks/>
          </p:cNvSpPr>
          <p:nvPr/>
        </p:nvSpPr>
        <p:spPr>
          <a:xfrm>
            <a:off x="807552" y="2308962"/>
            <a:ext cx="81392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Approach: use LLVM’s built-in Instruction instrumentation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AB97B-D530-A2EA-7F29-5EED74642851}"/>
              </a:ext>
            </a:extLst>
          </p:cNvPr>
          <p:cNvSpPr txBox="1"/>
          <p:nvPr/>
        </p:nvSpPr>
        <p:spPr>
          <a:xfrm>
            <a:off x="807552" y="42304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1) Insert PGO probes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005FF-91E6-27CD-F9B1-303FE085631B}"/>
              </a:ext>
            </a:extLst>
          </p:cNvPr>
          <p:cNvSpPr txBox="1"/>
          <p:nvPr/>
        </p:nvSpPr>
        <p:spPr>
          <a:xfrm>
            <a:off x="807552" y="47100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2) Interpret probes as coverage measurements</a:t>
            </a:r>
          </a:p>
        </p:txBody>
      </p:sp>
    </p:spTree>
    <p:extLst>
      <p:ext uri="{BB962C8B-B14F-4D97-AF65-F5344CB8AC3E}">
        <p14:creationId xmlns:p14="http://schemas.microsoft.com/office/powerpoint/2010/main" val="2378130381"/>
      </p:ext>
    </p:extLst>
  </p:cSld>
  <p:clrMapOvr>
    <a:masterClrMapping/>
  </p:clrMapOvr>
</p:sld>
</file>

<file path=ppt/slides/slide2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Coverage Report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D7F27-AF0F-7EB5-353B-7E5964C09F73}"/>
              </a:ext>
            </a:extLst>
          </p:cNvPr>
          <p:cNvSpPr txBox="1"/>
          <p:nvPr/>
        </p:nvSpPr>
        <p:spPr>
          <a:xfrm>
            <a:off x="1470936" y="2007170"/>
            <a:ext cx="8000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profile file is useful for a variety of things (i.e. PGO). As such, it is not (immediately) human-readable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A480E-C856-7AF9-52E8-D16BD5884D4B}"/>
              </a:ext>
            </a:extLst>
          </p:cNvPr>
          <p:cNvSpPr txBox="1"/>
          <p:nvPr/>
        </p:nvSpPr>
        <p:spPr>
          <a:xfrm>
            <a:off x="1436333" y="3226368"/>
            <a:ext cx="8000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We’ll use some extra tools to generate a readable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4763B-9254-5EF6-161E-01E95CAB0CC7}"/>
              </a:ext>
            </a:extLst>
          </p:cNvPr>
          <p:cNvSpPr txBox="1"/>
          <p:nvPr/>
        </p:nvSpPr>
        <p:spPr>
          <a:xfrm>
            <a:off x="1436333" y="4355919"/>
            <a:ext cx="9654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A0A0A"/>
                </a:solidFill>
                <a:latin typeface="Courier New" panose="02070309020205020404" pitchFamily="49" charset="0"/>
              </a:rPr>
              <a:t>llvm-profdata merge -sparse test1.prof -o final.profdata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045AD-D2E1-BE35-E779-7BEA14F88ABD}"/>
              </a:ext>
            </a:extLst>
          </p:cNvPr>
          <p:cNvSpPr txBox="1"/>
          <p:nvPr/>
        </p:nvSpPr>
        <p:spPr>
          <a:xfrm>
            <a:off x="1436333" y="4795188"/>
            <a:ext cx="10280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A0A0A"/>
                </a:solidFill>
                <a:latin typeface="Courier New" panose="02070309020205020404" pitchFamily="49" charset="0"/>
              </a:rPr>
              <a:t>llvm-cov-14 show badcalc -instr-profile=final.profdata &gt;&amp; profile.report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B50169-198D-DF91-379E-B90309A7601F}"/>
                  </a:ext>
                </a:extLst>
              </p14:cNvPr>
              <p14:cNvContentPartPr/>
              <p14:nvPr/>
            </p14:nvContentPartPr>
            <p14:xfrm>
              <a:off x="2637000" y="4840200"/>
              <a:ext cx="2052360" cy="72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B50169-198D-DF91-379E-B90309A760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7640" y="4830840"/>
                <a:ext cx="2071080" cy="7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3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Putting it All together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39833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These commands work fine for 1 test run, but we care about test SUITES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3DDAA-117A-6402-A723-0A0BFC40B301}"/>
              </a:ext>
            </a:extLst>
          </p:cNvPr>
          <p:cNvSpPr txBox="1"/>
          <p:nvPr/>
        </p:nvSpPr>
        <p:spPr>
          <a:xfrm>
            <a:off x="906165" y="2679518"/>
            <a:ext cx="10609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c</a:t>
            </a:r>
            <a:r>
              <a:rPr lang="en-US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lang++-18 </a:t>
            </a:r>
            <a:r>
              <a:rPr lang="en-US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prog.ll</a:t>
            </a:r>
            <a:r>
              <a:rPr lang="en-US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 –o prog -</a:t>
            </a:r>
            <a:r>
              <a:rPr lang="en-US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fprofile</a:t>
            </a:r>
            <a:r>
              <a:rPr lang="en-US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instr</a:t>
            </a:r>
            <a:r>
              <a:rPr lang="en-US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-generate -</a:t>
            </a:r>
            <a:r>
              <a:rPr lang="en-US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fcoverage</a:t>
            </a:r>
            <a:r>
              <a:rPr lang="en-US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-mapping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FD139-CD57-0BA8-6490-9FD7E907D9E7}"/>
              </a:ext>
            </a:extLst>
          </p:cNvPr>
          <p:cNvSpPr txBox="1"/>
          <p:nvPr/>
        </p:nvSpPr>
        <p:spPr>
          <a:xfrm>
            <a:off x="901685" y="3064999"/>
            <a:ext cx="10609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export LLVM_PROFILE_FILE=test1.prof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35488-B90A-BDDB-4F1F-E3702873525B}"/>
              </a:ext>
            </a:extLst>
          </p:cNvPr>
          <p:cNvSpPr txBox="1"/>
          <p:nvPr/>
        </p:nvSpPr>
        <p:spPr>
          <a:xfrm>
            <a:off x="915135" y="3383242"/>
            <a:ext cx="4952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./prog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8C3D08-5D09-5044-C9BB-59645525CE4B}"/>
              </a:ext>
            </a:extLst>
          </p:cNvPr>
          <p:cNvSpPr txBox="1"/>
          <p:nvPr/>
        </p:nvSpPr>
        <p:spPr>
          <a:xfrm>
            <a:off x="901685" y="3809151"/>
            <a:ext cx="5091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export LLVM_PROFILE_FILE=test2.prof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841DC-8EA4-18A2-DBBB-824F14579ECD}"/>
              </a:ext>
            </a:extLst>
          </p:cNvPr>
          <p:cNvSpPr txBox="1"/>
          <p:nvPr/>
        </p:nvSpPr>
        <p:spPr>
          <a:xfrm>
            <a:off x="915135" y="4127394"/>
            <a:ext cx="4952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./prog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B285FF-4243-F8E8-6908-B1CB5EB6E1AA}"/>
              </a:ext>
            </a:extLst>
          </p:cNvPr>
          <p:cNvSpPr txBox="1"/>
          <p:nvPr/>
        </p:nvSpPr>
        <p:spPr>
          <a:xfrm>
            <a:off x="934312" y="4589001"/>
            <a:ext cx="9654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A0A0A"/>
                </a:solidFill>
                <a:latin typeface="Courier New" panose="02070309020205020404" pitchFamily="49" charset="0"/>
              </a:rPr>
              <a:t>llvm-profdata merge -sparse test*.prof -o final.profdata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6165AC-6BF2-7A83-2508-20D7C26C1B5E}"/>
              </a:ext>
            </a:extLst>
          </p:cNvPr>
          <p:cNvSpPr txBox="1"/>
          <p:nvPr/>
        </p:nvSpPr>
        <p:spPr>
          <a:xfrm>
            <a:off x="934312" y="5028270"/>
            <a:ext cx="10280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A0A0A"/>
                </a:solidFill>
                <a:latin typeface="Courier New" panose="02070309020205020404" pitchFamily="49" charset="0"/>
              </a:rPr>
              <a:t>llvm-cov-18 show prog -instr-profile=final.profdata &gt;&amp; profile.report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1024419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LLVM Coverage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3531429" y="2966247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take it to the terminal!</a:t>
            </a:r>
          </a:p>
        </p:txBody>
      </p:sp>
    </p:spTree>
    <p:extLst>
      <p:ext uri="{BB962C8B-B14F-4D97-AF65-F5344CB8AC3E}">
        <p14:creationId xmlns:p14="http://schemas.microsoft.com/office/powerpoint/2010/main" val="3705480917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Example: Test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Using LLVM Instrumentation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Developing LLVM Instrumentation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06824837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Custom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1164746" y="2186317"/>
            <a:ext cx="972288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Previous Example took advantage of pre-existing instrumentation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E1924-0A6C-F6DD-3F1D-22EA486ACDAE}"/>
              </a:ext>
            </a:extLst>
          </p:cNvPr>
          <p:cNvSpPr txBox="1"/>
          <p:nvPr/>
        </p:nvSpPr>
        <p:spPr>
          <a:xfrm>
            <a:off x="1274865" y="2865721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if we wanted to make our own custom instrumentation?</a:t>
            </a:r>
          </a:p>
        </p:txBody>
      </p:sp>
    </p:spTree>
    <p:extLst>
      <p:ext uri="{BB962C8B-B14F-4D97-AF65-F5344CB8AC3E}">
        <p14:creationId xmlns:p14="http://schemas.microsoft.com/office/powerpoint/2010/main" val="1666792837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Custom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1164746" y="1352600"/>
            <a:ext cx="972288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Getting started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E1924-0A6C-F6DD-3F1D-22EA486ACDAE}"/>
              </a:ext>
            </a:extLst>
          </p:cNvPr>
          <p:cNvSpPr txBox="1"/>
          <p:nvPr/>
        </p:nvSpPr>
        <p:spPr>
          <a:xfrm>
            <a:off x="1153843" y="1897532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1) Reference the LLVM API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08E70-7F3E-71EB-ADD8-B0076BDA7D73}"/>
              </a:ext>
            </a:extLst>
          </p:cNvPr>
          <p:cNvSpPr txBox="1"/>
          <p:nvPr/>
        </p:nvSpPr>
        <p:spPr>
          <a:xfrm>
            <a:off x="1171775" y="2256119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2) Build our own (trivial) analysis pass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C2DAB-9852-D8ED-5606-6E603ED82EFA}"/>
              </a:ext>
            </a:extLst>
          </p:cNvPr>
          <p:cNvSpPr txBox="1"/>
          <p:nvPr/>
        </p:nvSpPr>
        <p:spPr>
          <a:xfrm>
            <a:off x="1171776" y="2578844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3) Hook into the LLVM opt infrastructure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99578-AFC7-D025-AE07-478F8B03E8E3}"/>
              </a:ext>
            </a:extLst>
          </p:cNvPr>
          <p:cNvSpPr txBox="1"/>
          <p:nvPr/>
        </p:nvSpPr>
        <p:spPr>
          <a:xfrm>
            <a:off x="1180743" y="2937431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4) Run our analysis pass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2193CC-B9A8-683B-9BEB-D05E2AEC399A}"/>
              </a:ext>
            </a:extLst>
          </p:cNvPr>
          <p:cNvSpPr txBox="1">
            <a:spLocks/>
          </p:cNvSpPr>
          <p:nvPr/>
        </p:nvSpPr>
        <p:spPr>
          <a:xfrm>
            <a:off x="1173711" y="3539994"/>
            <a:ext cx="972288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Going Further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89566-BEAA-4D28-C948-AEA7C254EEA4}"/>
              </a:ext>
            </a:extLst>
          </p:cNvPr>
          <p:cNvSpPr txBox="1"/>
          <p:nvPr/>
        </p:nvSpPr>
        <p:spPr>
          <a:xfrm>
            <a:off x="1207636" y="3986297"/>
            <a:ext cx="5699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Insert more full-featured functionality</a:t>
            </a:r>
          </a:p>
          <a:p>
            <a:r>
              <a:rPr lang="en-US" dirty="0"/>
              <a:t>(</a:t>
            </a:r>
            <a:r>
              <a:rPr lang="en-US" dirty="0">
                <a:hlinkClick r:id="rId2"/>
              </a:rPr>
              <a:t>https://llvm.org/doxygen/classllvm_1_1IRBuilder.html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90317842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LLVM Custom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746284" y="1951716"/>
            <a:ext cx="649341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remove and Add some instructions!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E0F8E-FD0F-C63A-F44C-3E1E1F594438}"/>
              </a:ext>
            </a:extLst>
          </p:cNvPr>
          <p:cNvSpPr txBox="1"/>
          <p:nvPr/>
        </p:nvSpPr>
        <p:spPr>
          <a:xfrm>
            <a:off x="831116" y="2601264"/>
            <a:ext cx="49268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Consider a simple “add2” program: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const char**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num;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", &amp;num);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\n", num + 2);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4EA13-5751-6608-0793-4E8EE82BC13E}"/>
              </a:ext>
            </a:extLst>
          </p:cNvPr>
          <p:cNvSpPr txBox="1"/>
          <p:nvPr/>
        </p:nvSpPr>
        <p:spPr>
          <a:xfrm>
            <a:off x="6093698" y="3574155"/>
            <a:ext cx="193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Let’s change this </a:t>
            </a:r>
          </a:p>
          <a:p>
            <a:r>
              <a:rPr lang="en-US" b="1" dirty="0">
                <a:solidFill>
                  <a:schemeClr val="accent2"/>
                </a:solidFill>
              </a:rPr>
              <a:t>to a multiply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9E75D2C-9628-06F0-5811-A363499E563E}"/>
              </a:ext>
            </a:extLst>
          </p:cNvPr>
          <p:cNvSpPr/>
          <p:nvPr/>
        </p:nvSpPr>
        <p:spPr>
          <a:xfrm>
            <a:off x="4201886" y="3625768"/>
            <a:ext cx="1850571" cy="919018"/>
          </a:xfrm>
          <a:custGeom>
            <a:avLst/>
            <a:gdLst>
              <a:gd name="connsiteX0" fmla="*/ 1850571 w 1850571"/>
              <a:gd name="connsiteY0" fmla="*/ 293089 h 919018"/>
              <a:gd name="connsiteX1" fmla="*/ 1317171 w 1850571"/>
              <a:gd name="connsiteY1" fmla="*/ 15503 h 919018"/>
              <a:gd name="connsiteX2" fmla="*/ 1121228 w 1850571"/>
              <a:gd name="connsiteY2" fmla="*/ 706746 h 919018"/>
              <a:gd name="connsiteX3" fmla="*/ 440871 w 1850571"/>
              <a:gd name="connsiteY3" fmla="*/ 521689 h 919018"/>
              <a:gd name="connsiteX4" fmla="*/ 0 w 1850571"/>
              <a:gd name="connsiteY4" fmla="*/ 919018 h 91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919018">
                <a:moveTo>
                  <a:pt x="1850571" y="293089"/>
                </a:moveTo>
                <a:cubicBezTo>
                  <a:pt x="1644649" y="119824"/>
                  <a:pt x="1438728" y="-53440"/>
                  <a:pt x="1317171" y="15503"/>
                </a:cubicBezTo>
                <a:cubicBezTo>
                  <a:pt x="1195614" y="84446"/>
                  <a:pt x="1267278" y="622382"/>
                  <a:pt x="1121228" y="706746"/>
                </a:cubicBezTo>
                <a:cubicBezTo>
                  <a:pt x="975178" y="791110"/>
                  <a:pt x="627742" y="486310"/>
                  <a:pt x="440871" y="521689"/>
                </a:cubicBezTo>
                <a:cubicBezTo>
                  <a:pt x="254000" y="557068"/>
                  <a:pt x="127000" y="738043"/>
                  <a:pt x="0" y="919018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3577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LLVM CUSTOM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3531429" y="2966247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take it to the terminal!</a:t>
            </a:r>
          </a:p>
        </p:txBody>
      </p:sp>
    </p:spTree>
    <p:extLst>
      <p:ext uri="{BB962C8B-B14F-4D97-AF65-F5344CB8AC3E}">
        <p14:creationId xmlns:p14="http://schemas.microsoft.com/office/powerpoint/2010/main" val="2082060287"/>
      </p:ext>
    </p:extLst>
  </p:cSld>
  <p:clrMapOvr>
    <a:masterClrMapping/>
  </p:clrMapOvr>
</p:sld>
</file>

<file path=ppt/slides/slide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Described The theory and practice of program instrumentation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30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538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Next time: Consider how we generate test cases</a:t>
            </a:r>
          </a:p>
        </p:txBody>
      </p:sp>
    </p:spTree>
    <p:extLst>
      <p:ext uri="{BB962C8B-B14F-4D97-AF65-F5344CB8AC3E}">
        <p14:creationId xmlns:p14="http://schemas.microsoft.com/office/powerpoint/2010/main" val="3441257069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23775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Described 2 forms of altering the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31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effectLst/>
              </a:rPr>
              <a:t>More heuristic by nature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54144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Coverage Mapping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D7F27-AF0F-7EB5-353B-7E5964C09F73}"/>
              </a:ext>
            </a:extLst>
          </p:cNvPr>
          <p:cNvSpPr txBox="1"/>
          <p:nvPr/>
        </p:nvSpPr>
        <p:spPr>
          <a:xfrm>
            <a:off x="1470936" y="2007170"/>
            <a:ext cx="8000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understanding line coverage, we need to map changes to source code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D069B-D673-209B-D6DF-A414D626393F}"/>
              </a:ext>
            </a:extLst>
          </p:cNvPr>
          <p:cNvSpPr txBox="1"/>
          <p:nvPr/>
        </p:nvSpPr>
        <p:spPr>
          <a:xfrm>
            <a:off x="1479903" y="2522637"/>
            <a:ext cx="8251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c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lang++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prog.</a:t>
            </a:r>
            <a:r>
              <a:rPr lang="en-US" dirty="0" err="1">
                <a:solidFill>
                  <a:srgbClr val="0A0A0A"/>
                </a:solidFill>
                <a:latin typeface="Courier New" panose="02070309020205020404" pitchFamily="49" charset="0"/>
              </a:rPr>
              <a:t>c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 –o prog 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fprofile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instr</a:t>
            </a:r>
            <a:r>
              <a:rPr lang="en-US" b="1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generate –emit-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llvm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fcoverage</a:t>
            </a:r>
            <a:r>
              <a:rPr lang="en-US" b="1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-mapping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A480E-C856-7AF9-52E8-D16BD5884D4B}"/>
              </a:ext>
            </a:extLst>
          </p:cNvPr>
          <p:cNvSpPr txBox="1"/>
          <p:nvPr/>
        </p:nvSpPr>
        <p:spPr>
          <a:xfrm>
            <a:off x="1436333" y="3459449"/>
            <a:ext cx="8000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will cause the program to output an additional coverage file in the location of the environment variable LLVM_PROFILE_FILE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4763B-9254-5EF6-161E-01E95CAB0CC7}"/>
              </a:ext>
            </a:extLst>
          </p:cNvPr>
          <p:cNvSpPr txBox="1"/>
          <p:nvPr/>
        </p:nvSpPr>
        <p:spPr>
          <a:xfrm>
            <a:off x="1436333" y="4355919"/>
            <a:ext cx="9654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export LLVM_PROFILE_FILE=test1.prof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41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Static Instrumentation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2874913956"/>
      </p:ext>
    </p:extLst>
  </p:cSld>
  <p:clrMapOvr>
    <a:masterClrMapping/>
  </p:clrMapOvr>
</p:sld>
</file>

<file path=ppt/slides/slide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Program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814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Alter the program to gain more information out of dynamic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EF322A-F754-22D3-3539-3B7613D2F7C1}"/>
              </a:ext>
            </a:extLst>
          </p:cNvPr>
          <p:cNvSpPr txBox="1">
            <a:spLocks/>
          </p:cNvSpPr>
          <p:nvPr/>
        </p:nvSpPr>
        <p:spPr>
          <a:xfrm>
            <a:off x="847894" y="3647096"/>
            <a:ext cx="5814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Two forms of instrumentation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1D673-C733-88F8-581D-52B1700021DA}"/>
              </a:ext>
            </a:extLst>
          </p:cNvPr>
          <p:cNvSpPr txBox="1"/>
          <p:nvPr/>
        </p:nvSpPr>
        <p:spPr>
          <a:xfrm>
            <a:off x="847894" y="4099485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Static instrumentation</a:t>
            </a:r>
            <a:r>
              <a:rPr lang="en-US" i="0" dirty="0">
                <a:solidFill>
                  <a:srgbClr val="666666"/>
                </a:solidFill>
                <a:effectLst/>
              </a:rPr>
              <a:t> – Alter the program statically, to gain information at runtime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F2F06-84E3-E199-7A1E-0BC8A8607CF4}"/>
              </a:ext>
            </a:extLst>
          </p:cNvPr>
          <p:cNvSpPr txBox="1"/>
          <p:nvPr/>
        </p:nvSpPr>
        <p:spPr>
          <a:xfrm>
            <a:off x="854516" y="486933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666666"/>
                </a:solidFill>
              </a:rPr>
              <a:t>Dynamic instrumentation – </a:t>
            </a:r>
            <a:r>
              <a:rPr lang="en-US">
                <a:solidFill>
                  <a:srgbClr val="666666"/>
                </a:solidFill>
              </a:rPr>
              <a:t> Alter the program at runtime, potentially leveraging runtime info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1264E7-4856-194D-536D-33ED086281AE}"/>
                  </a:ext>
                </a:extLst>
              </p14:cNvPr>
              <p14:cNvContentPartPr/>
              <p14:nvPr/>
            </p14:nvContentPartPr>
            <p14:xfrm>
              <a:off x="6468120" y="1056600"/>
              <a:ext cx="4667760" cy="183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1264E7-4856-194D-536D-33ED086281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8760" y="1047240"/>
                <a:ext cx="4686480" cy="18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0939446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Lesson: Static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Inserting measurement probes into a program Before it is run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91806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More closely associated with proactive software evaluation</a:t>
            </a:r>
            <a:r>
              <a:rPr lang="en-US" i="0" dirty="0">
                <a:solidFill>
                  <a:srgbClr val="666666"/>
                </a:solidFill>
                <a:effectLst/>
              </a:rPr>
              <a:t> – (why?)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74575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Instrumentation Tools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Often built right into compiler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601264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LLVM Coverage tools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B8CE6-1158-E12B-AE0C-C4233D61E1E8}"/>
              </a:ext>
            </a:extLst>
          </p:cNvPr>
          <p:cNvSpPr txBox="1"/>
          <p:nvPr/>
        </p:nvSpPr>
        <p:spPr>
          <a:xfrm>
            <a:off x="847894" y="2970596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GCC Coverage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A6138-BFB2-34E5-FE35-87F1E947062D}"/>
              </a:ext>
            </a:extLst>
          </p:cNvPr>
          <p:cNvSpPr txBox="1"/>
          <p:nvPr/>
        </p:nvSpPr>
        <p:spPr>
          <a:xfrm>
            <a:off x="847894" y="4033824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Google’s closure compiler</a:t>
            </a: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CB1A4B-E20A-EE1E-1FC5-195A2162F348}"/>
              </a:ext>
            </a:extLst>
          </p:cNvPr>
          <p:cNvSpPr txBox="1">
            <a:spLocks/>
          </p:cNvSpPr>
          <p:nvPr/>
        </p:nvSpPr>
        <p:spPr>
          <a:xfrm>
            <a:off x="847895" y="3567031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Sometimes built upon optimizer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27FD74-1F97-0AC0-AB81-F10164E5C126}"/>
              </a:ext>
            </a:extLst>
          </p:cNvPr>
          <p:cNvSpPr txBox="1"/>
          <p:nvPr/>
        </p:nvSpPr>
        <p:spPr>
          <a:xfrm>
            <a:off x="847893" y="4375260"/>
            <a:ext cx="452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https://github.com/google/closure-compiler</a:t>
            </a:r>
          </a:p>
        </p:txBody>
      </p:sp>
    </p:spTree>
    <p:extLst>
      <p:ext uri="{BB962C8B-B14F-4D97-AF65-F5344CB8AC3E}">
        <p14:creationId xmlns:p14="http://schemas.microsoft.com/office/powerpoint/2010/main" val="34800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6" grpId="0"/>
      <p:bldP spid="9" grpId="0"/>
      <p:bldP spid="15" grpId="0"/>
    </p:bldLst>
  </p:timing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Example: Test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Using LLVM Instrumentation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Developing LLVM Instrumentation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Test Coverage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Example: Test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do we know if our test suite is sufficient?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91806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Line/branch/path coverage –</a:t>
            </a:r>
            <a:r>
              <a:rPr lang="en-US" i="0" dirty="0">
                <a:solidFill>
                  <a:srgbClr val="666666"/>
                </a:solidFill>
                <a:effectLst/>
              </a:rPr>
              <a:t> How many lines/branches/paths of the program does suite exercise?</a:t>
            </a:r>
            <a:endParaRPr lang="en-US" dirty="0"/>
          </a:p>
        </p:txBody>
      </p:sp>
      <p:pic>
        <p:nvPicPr>
          <p:cNvPr id="16" name="Picture 15" descr="A sticker of a colorful umbrella&#10;&#10;Description automatically generated">
            <a:extLst>
              <a:ext uri="{FF2B5EF4-FFF2-40B4-BE49-F238E27FC236}">
                <a16:creationId xmlns:a16="http://schemas.microsoft.com/office/drawing/2014/main" id="{E41036EC-8280-13B9-1DCF-51E8F992F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5" y="1279072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1018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71af3243-3dd4-4a8d-8c0d-dd76da1f02a5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230e9df3-be65-4c73-a93b-d1236ebd677e"/>
    <ds:schemaRef ds:uri="16c05727-aa75-4e4a-9b5f-8a80a1165891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16760</TotalTime>
  <Words>1501</Words>
  <Application>Microsoft Office PowerPoint</Application>
  <PresentationFormat>Widescreen</PresentationFormat>
  <Paragraphs>246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Courier New</vt:lpstr>
      <vt:lpstr>Tenorite</vt:lpstr>
      <vt:lpstr>Monoline</vt:lpstr>
      <vt:lpstr>Exercise #22</vt:lpstr>
      <vt:lpstr>Exercise #22 solution</vt:lpstr>
      <vt:lpstr>Administrivia and  Announcements</vt:lpstr>
      <vt:lpstr>Static Instrumentation</vt:lpstr>
      <vt:lpstr>Previously: Program Instrumentation</vt:lpstr>
      <vt:lpstr>This Lesson: Static Instrumentation</vt:lpstr>
      <vt:lpstr>Static Instrumentation Tools</vt:lpstr>
      <vt:lpstr>Lecture Outline</vt:lpstr>
      <vt:lpstr>Test Coverage</vt:lpstr>
      <vt:lpstr>Test Coverage</vt:lpstr>
      <vt:lpstr>Assessing Coverage</vt:lpstr>
      <vt:lpstr>Efficient Path and Branch Counters</vt:lpstr>
      <vt:lpstr>Branch Frequency</vt:lpstr>
      <vt:lpstr>Path Frequency</vt:lpstr>
      <vt:lpstr>Example: Coverage / Frequency</vt:lpstr>
      <vt:lpstr>Lecture Outline</vt:lpstr>
      <vt:lpstr>Setup / Assumptions</vt:lpstr>
      <vt:lpstr>LLVM Coverage Instrumentation</vt:lpstr>
      <vt:lpstr>LLVM: Inserting PGO Probes</vt:lpstr>
      <vt:lpstr>LLVM: Inserting PGO Probes</vt:lpstr>
      <vt:lpstr>LLVM Coverage Instrumentation</vt:lpstr>
      <vt:lpstr>LLVM: Coverage Report</vt:lpstr>
      <vt:lpstr>Putting it All together</vt:lpstr>
      <vt:lpstr>Example: LLVM Coverage Instrumentation</vt:lpstr>
      <vt:lpstr>Lecture Outline</vt:lpstr>
      <vt:lpstr>Custom Instrumentation</vt:lpstr>
      <vt:lpstr>Custom Instrumentation</vt:lpstr>
      <vt:lpstr>Example: LLVM Custom Instrumentation</vt:lpstr>
      <vt:lpstr>Example: LLVM CUSTOM Instrumentation</vt:lpstr>
      <vt:lpstr>Wrap-up</vt:lpstr>
      <vt:lpstr>Wrap-up</vt:lpstr>
      <vt:lpstr>LLVM: Coverage Mapping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89</cp:revision>
  <dcterms:created xsi:type="dcterms:W3CDTF">2023-08-21T14:00:41Z</dcterms:created>
  <dcterms:modified xsi:type="dcterms:W3CDTF">2024-10-23T22:04:28Z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