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66" r:id="rId4"/>
  </p:sldMasterIdLst>
  <p:notesMasterIdLst>
    <p:notesMasterId r:id="rId29"/>
  </p:notesMasterIdLst>
  <p:handoutMasterIdLst>
    <p:handoutMasterId r:id="rId30"/>
  </p:handoutMasterIdLst>
  <p:sldIdLst>
    <p:sldId id="296" r:id="rId5"/>
    <p:sldId id="1304" r:id="rId6"/>
    <p:sldId id="295" r:id="rId7"/>
    <p:sldId id="256" r:id="rId8"/>
    <p:sldId id="1115" r:id="rId9"/>
    <p:sldId id="1337" r:id="rId10"/>
    <p:sldId id="1339" r:id="rId11"/>
    <p:sldId id="1334" r:id="rId12"/>
    <p:sldId id="1342" r:id="rId13"/>
    <p:sldId id="1340" r:id="rId14"/>
    <p:sldId id="1338" r:id="rId15"/>
    <p:sldId id="1343" r:id="rId16"/>
    <p:sldId id="1344" r:id="rId17"/>
    <p:sldId id="1345" r:id="rId18"/>
    <p:sldId id="1346" r:id="rId19"/>
    <p:sldId id="1347" r:id="rId20"/>
    <p:sldId id="1348" r:id="rId21"/>
    <p:sldId id="1350" r:id="rId22"/>
    <p:sldId id="1349" r:id="rId23"/>
    <p:sldId id="1301" r:id="rId24"/>
    <p:sldId id="1351" r:id="rId25"/>
    <p:sldId id="1336" r:id="rId26"/>
    <p:sldId id="1353" r:id="rId27"/>
    <p:sldId id="116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11T19:15:31.07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context xml:id="ctx1">
      <inkml:inkSource xml:id="inkSrc123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0-11T19:25:59.380"/>
    </inkml:context>
  </inkml:definitions>
  <inkml:trace contextRef="#ctx0" brushRef="#br0">13855 6529 58 0,'0'0'18'0,"0"0"-9"0,0 0 13 0,0 0-10 0,0 0 14 16,0 0-1-16,0 0-12 0,0 0 14 0,0 0-14 0,0 0 12 15,0 0-14-15,0 0 10 0,0 0 9 16,0 0-21-16,0 0 9 0,0 0-9 0,0 0 0 0,0 0 0 0,0 0 0 0,0 0 8 0,0 0-3 15,0 0 0-15,-19 0 0 0,19 0-3 16,0 0-1-16,0 0-5 0,0 0 4 0,0 0-2 16,0 0-2-16,0 19 0 0,0-19-1 0,0 0 0 15,0 0-2-15,0 20 3 0,0-20-4 16,0 36 4-16,0-36-5 0,0 16 2 0,0 5-1 0,0-21-1 0,0 36 1 16,0-36-1-16,0 37 0 0,0-1 1 0,0-36 0 15,0 38-2-15,0-38 0 0,0 0 0 0,0 37 2 0,0-37-1 0,0 18 1 16,0-18-2-16,0 17 1 0,0-17 1 0,0 21 1 0,0-21-1 0,19 17-2 15,-19-17 1-15,0 0 2 0,0 0-1 0,0 0 1 0,0-17-3 16,19 17 2-16,-19-21-2 0,0 4 4 0,0-1-3 16,17 18 1-16,-17-18 0 0,19-1 1 0,-19 0-3 0,17 0 1 0,-17 19 0 15,0-17 1-15,16-2 0 0,-16 0 0 0,23 19-2 16,-23-18 2-16,0 18-1 0,0-18 1 0,19 18-1 0,-19-18 1 16,0 18 0-16,0 0-1 0,17 0 1 0,-17 0-1 15,0 18 0-15,19 0 1 0,-19-18-1 0,0 37-1 16,19-37 2-16,-19 36 0 0,0-17-1 0,17 0 1 15,-17-19-1-15,0 19 0 0,0-19-1 0,0 18 2 0,0 0 0 0,19-18 1 16,-19 0-3-16,0 17 1 0,17-17 0 0,-17 21 3 0,0-21-3 16,16 0 1-16,-16 0-1 0,0 0 0 0,0 0 1 0,20-21 2 15,-20 21-2-15,0 0 0 0,22 0 0 0,-22 0 0 0,0 0 0 16,17 0 4-16,-17 0-2 0,19 0 0 0,-19 0 1 16,0 21-3-16,19-21 2 0,-19 17-2 15,0 2-1-15,0-1 1 0,17 1 0 0,-17-19-2 0,0 19-5 16,0 17-30-16,0-17 4 15,0 0-13-15,0-19-14 0,0 17 24 0,0-17-46 0,0 0-8 16,19 0-17-16,-19 0 27 0</inkml:trace>
  <inkml:trace contextRef="#ctx0" brushRef="#br0" timeOffset="462.05">14461 6733 64 0,'0'-19'10'0,"0"19"10"0,0 0 20 15,0 0-11-15,0 0-15 0,0 0 12 0,0 0-13 0,0 0-2 16,0 0 1-16,0 0 11 0,-17 0-13 0,17 0 9 0,0 0 1 15,0 19-2-15,-19-19 21 0,19 0-32 16,0 17-1-16,0-17 0 0,-17 0 4 0,17 19 5 0,0 0-8 16,0-19-3-16,0 19-1 0,0-19 0 0,0 36 6 15,0-36-7-15,0 38 3 0,0-21-1 0,0-17-2 0,0 19-1 16,17-1 3-16,-17 1-2 0,0-19 0 0,19 19 1 16,-2-2 0-16,-17-17-3 0,16 19 1 0,7-19 3 0,-23 0-1 0,19 19 0 15,-19-19 1-15,19 0-1 0,-19 0 1 0,17 0 0 16,-17-19-2-16,0 19 1 0,0 0-2 0,19-19 2 0,-19 2-2 0,0 17 3 15,17-19 0-15,-17 0-1 0,0 19 0 0,0-18 5 16,0 18-3-16,0 0-1 0,0-19 0 0,0 19 0 0,0 0 0 0,0 0 2 16,0 0-2-16,0 0-1 0,0 0 2 0,0 19-3 0,0-19 0 15,0 18 1-15,0 1-1 0,0-19 0 0,0 19-2 16,0-2 2-16,0-17-2 0,0 19 0 0,0-19-1 0,0 19 0 16,0 0-5-16,0-19-1 0,0 0-1 0,19 17-17 0,-19 2-12 15,0-19 14-15,0 18-33 0,0-18 23 0,20 0-6 0,-20 0-52 0,0 18 43 16,0-18-1-16,14 0-20 0,-14 0-14 0</inkml:trace>
  <inkml:trace contextRef="#ctx0" brushRef="#br0" timeOffset="613.23">14760 6881 44 0,'0'0'20'0,"0"0"4"15,0 0 8-15,16 0-14 0,-16 0 22 0,0 0 4 0,0 0-22 16,0 0 21-16,0 0-24 0,0 0 0 0,0 17-1 0,0-17 13 0,0 0-17 16,0 19 10-16,0-1-14 0,0 1 4 0,0-19-8 15,20 19-2-15,-20-19 0 0,0 17 2 0,0 2-3 0,0 0-2 0,0 0 2 0,0-2-1 16,0 2-3-16,0-19 0 0,0 18-2 0,0 0-30 15,0 2-17-15,0-20 15 0,0 17-4 0,0-17-7 0,0 0-53 16,0 0 57-16,0-17-12 0,0 17-8 0</inkml:trace>
  <inkml:trace contextRef="#ctx0" brushRef="#br0" timeOffset="978.08">14851 6568 107 0,'0'0'29'0,"0"0"19"0,0 0-9 15,0 0 22-15,0 0-22 0,0 0-8 0,0 16-6 16,0-16-16-16,0 20 7 0,0-4-11 0,0 5 3 15,0-3-3-15,0 0-4 0,0 0 2 0,0 1-1 0,0 0-1 16,0-2 0-16,0 2-1 0,0 0-2 0,0 0 0 0,0-19-4 16,0 18-11-16,0 0-12 0,0-1 10 0,0 4-25 0,0-21 20 15,0 17-25-15,0 2 26 0,19-1-13 0,-19 1 16 0,0 0 12 16,17-2 7-16,-17 2 0 0,19 0 2 0,-19-19 0 16,20 36 14-16,-20-17-4 0,0-19 4 0,0 18 17 15,16 0-16-15,-16 2 13 0,0-20-16 0,20 17 12 0,-4 2-2 16,-16-19-12-16,0 19 7 0,17-19-2 0,-17 0-10 0,0 19 6 15,19-19-3-15,-19 0-4 0,22 0 4 0,-22-19 0 16,17 19-1-16,-17-19-5 0,19 19 1 0,-19-19 3 0,20-18-3 16,-4 19-1-16,-16 18 1 0,20-37 1 0,-20 37-1 15,16-17 6-15,-16 17-3 0,20-19 3 0,-20 19-2 0,16 0 0 16,-16 0-3-16,0 0 1 0,22 19-2 0,-22-2 4 0,17 2-5 16,-17 17 0-16,0-36-1 0,19 56 1 0,-19-37-2 0,0 0-1 15,20 35-2-15,-20-16-7 0,0-20 0 0,16-1-4 0,-16 39-22 0,0-37 13 16,0 18-32-16,0-19 20 0,20 18-51 0,-20-16-11 15,0-1 52-15,0-3-18 0,16 4-18 16</inkml:trace>
  <inkml:trace contextRef="#ctx0" brushRef="#br0" timeOffset="1579.17">14353 7784 73 0,'0'0'55'0,"0"0"-35"0,0 0 19 0,0 0-21 0,0 0 31 16,0 0-34-16,0 0 12 0,0 0-13 0,0 0 9 0,0 0-2 15,0 0-11-15,0 18 7 0,0-18-8 0,0 0-1 0,-19 0 8 16,19 0-8-16,0 0 2 0,0 0-2 0,0 19 9 0,0-19-3 0,0 0-7 15,0 0 4-15,-17 0-5 0,17 19 3 0,0-19-3 16,0 17 7-16,-22 2-8 0,22-1-1 0,0-18-1 16,0 20-2-16,-17 16 1 0,17-18-1 0,0 1-3 0,0 18 0 15,0-37 2-15,-19 36 1 0,19-36-1 0,0 38-1 16,0-38 0-16,0 18-9 0,0 0-5 0,0 1 6 0,0-19-15 16,0 18-19-16,0-18 15 0,0 0-6 0,0 19-45 0,0-19 32 15,0 0 0-15,19 0 0 0,-19-19-22 0,0 19 46 0,17-18-36 0</inkml:trace>
  <inkml:trace contextRef="#ctx0" brushRef="#br0" timeOffset="1895.31">14519 7876 49 0,'0'0'50'0,"0"18"-18"0,0-18-3 15,0 0 1-15,0 0 1 0,0 20-17 0,19-20 13 16,-19 0-14-16,0 0 11 0,0 18-13 0,0-18-1 0,0 0 7 0,0 0-2 16,0 18-8-16,0-18 0 0,0 18 13 0,0-18-14 15,0 0 2-15,0 0-2 0,0 19-2 0,0-19-2 0,0 0 1 16,0 18-2-16,0-18 1 0,0 0-2 0,0 19-1 15,0-19 0-15,0 0 0 0,0 0 1 0,0 18-1 0,0-18 1 16,0 0 0-16,0 0 0 0,17 18 1 0,-17-18 1 16,19 0-2-16,-19 0 2 0,0 0 0 0,17 0 2 0,-17 0-4 15,19 0 0-15,-19 0 1 0,0-18 0 0,0 18 2 0,0-18 0 16,0 18-1-16,20 0 0 0,-20 0 0 0,0-19 3 0,0 19 0 16,0 0-1-16,0 0-2 0,0 0 3 0,0 0 1 15,0 0 1-15,0 0-4 0,0 0 1 0,0 19-3 0,0-19 1 0,0 36 3 16,0-16-5-16,0-2 3 0,0-18 1 0,0 18-1 0,0 19 1 15,0-19-4-15,0 1-1 0,0-1 1 0,0 0 0 0,0 2 0 0,0-2-4 16,0 0-10-16,0 0 4 0,0 2-19 0,0-3 9 16,0 2-39-16,0-19 20 0,0 18-56 0,0 0-2 0,0-18 62 15,0 20-64-15</inkml:trace>
  <inkml:trace contextRef="#ctx0" brushRef="#br0" timeOffset="3195.92">14591 7968 34 0,'0'0'0'0,"0"0"18"0,0 0-12 0,0 0-3 16,0 0-1-16,0 0-1 0,0 0 3 0,0 0-1 0,0 0 1 16,0 0 2-16,0 0-2 0,0 0-2 0,0 0 3 0,0 0 0 15,0 0-2-15,0 19 5 0,0-19 4 0,0 0 0 16,0 0-6-16,0 0 0 0,0 0 6 0,0 0-1 0,0 0-6 15,0 0 1-15,0 18 4 0,0-18 0 0,0 0 3 16,0 0-6-16,0 0 1 0,0 0 0 0,0 0 8 0,0 0-7 0,0 0 8 16,0 0-8-16,0 0 0 0,0 0-2 0,0 0 7 0,0 0-1 15,0 0-6-15,19 0 7 0,-19 0-8 0,0 0 4 0,0 0-5 16,0 0-1-16,0 0 3 0,0 0 0 0,0 0-5 0,0 0 2 16,0 0 2-16,0 0-3 0,0 0 2 0,20 0-2 0,-20 0 4 15,0 0 1-15,0 0-4 0,0 0 4 0,0 0-5 0,0 0 5 16,0-18-3-16,0 18 1 0,0-19-2 0,0 19 1 15,-20-18-2-15,20 0 1 0,0 18-1 0,0 0-1 0,0-18 0 16,-19-2-2-16,19 20 3 0,0-18-2 0,0 18 0 16,0 0 1-16,0 0-2 0,-17-19 1 0,17 19 0 0,0 0-1 15,0 0 1-15,-19 0 1 0,19 0 0 16,0 0 0-16,0 0-1 0,-17 0 0 0,17 0 1 0,0 0-2 16,0 0-1-16,-19 0 1 0,19 0 0 15,0 0 1-15,0 19 1 0,0-19-2 0,-19 0 0 0,19 0 0 0,0 0-1 16,0 0 1-16,0 18 0 0,0-18 1 0,-23 20-1 0,23-20 0 0,0 18-1 15,0-18 2-15,0 0-1 0,-16 18 1 0,16-18-2 0,0 0 0 16,0 18-1-16,0-18 3 0,-17 0-2 0,17 19 0 16,0-19-3-16,0 18 0 0,0-18-6 0,0 19-6 15,0-19 6-15,0 0-11 0,0 18-4 0,0-18 11 0,0 18-2 16,0-18 1-16,0 0-16 0,0 20 16 0,0-20-20 0,0 0 15 16,0 18-24-16,0-18 20 0,0 0 0 0,0 0 0 0,0 18-22 0,0-18 29 15,0 0-6-15,0 0-40 0</inkml:trace>
  <inkml:trace contextRef="#ctx0" brushRef="#br0" timeOffset="4228.66">14389 8577 39 0,'0'0'0'0,"0"0"27"0,0 0-15 0,0 0 3 15,0 0-5-15,0 0 0 0,0 0 0 0,0 0 2 0,0 0 14 0,0 0 2 16,0 0-14-16,0 0 12 0,0 0-15 0,0 0 11 0,0 0-12 16,0 0 10-16,0 0-1 0,0 0 6 0,0 0-16 15,0 0-2-15,0 0 3 0,0 0-5 0,0 0-1 0,0 0 5 16,0 0-6-16,0 0 0 0,0 0 1 0,0 0-2 0,0 0 5 0,0 0-5 16,0 0 1-16,0 0-2 0,0 0 3 0,0 0 1 0,0 18 3 15,0-18-6-15,0 0 4 0,0 0-4 0,0 0 4 0,0 18-4 16,0-18 5-16,0 0-4 0,0 19-2 0,0-19 0 0,0 20 2 15,0-3 0-15,19 2 1 0,-19-2 1 0,0 21-2 0,0-38-2 16,0 36 3-16,0-17-2 0,0 0-2 0,0-19-1 16,0 37 0-16,0-20 4 0,0-17-2 0,0 20-2 0,0-2-2 15,0 0 4-15,0 0 0 0,17-18 1 0,-17 20-3 0,0-20 2 0,0 17-1 16,0-17-2-16,0 19 2 0,0-19-1 0,0 18-1 0,0-18-2 0,0 18-6 16,0-18-6-16,0 0 7 0,0 20-13 0,-17-20-10 15,17 0-8-15,0 0 17 0,0 18-31 0,-19-18 25 16,19 0-30-16,0 18 32 0,0-18 3 0,0 0-13 0,0 0 25 0,-17 0-12 15,17 18-28-15</inkml:trace>
  <inkml:trace contextRef="#ctx0" brushRef="#br0" timeOffset="4595.8">14259 9075 55 0,'0'0'0'0,"0"0"20"16,0 0-13-16,0 0 1 0,0 0 13 0,0 0 0 0,0 0-11 16,0 0 0-16,0 0 11 0,0 0-2 0,0 0-2 0,0 0 0 15,0 0-1-15,0 0 0 0,0 0-3 16,0 0-8-16,0 0 6 0,0 0-7 0,0 18 14 16,0-18-14-16,0 18 4 0,0-18-3 0,0 20-1 0,0-20 3 0,0 17-1 15,0 2 7-15,0-19-3 0,0 18 0 0,0 1 1 16,0 0 4-16,0-1-2 0,0-18-9 0,0 0 1 15,0 18 8-15,0 0-10 0,0-18 1 0,0 20 2 0,0-20-2 16,0 0 7-16,19 0-3 0,-19 0-1 0,17 17 1 16,5-17 4-16,14 0-6 0,-36 0-2 0,19-17 2 0,-2-3 0 15,2 20 1-15,-2-18-3 0,2 0-3 0,-2 18-1 16,-1-37 0-16,7 37 1 0,-23-19 1 0,19 19-3 16,-19-18-3-16,19-1-4 0,-19 19 3 0,17-17-11 0,-17 17 6 15,19 0-4-15,-19-20-22 0,0 20 15 0,0 0-32 0,0 0 21 0,0 0-3 16,17 0-43-16,-17 0 39 0,0 0-29 0,0 0 24 0,0 20-29 15</inkml:trace>
  <inkml:trace contextRef="#ctx0" brushRef="#br0" timeOffset="5212.32">14129 9646 56 0,'0'0'0'0,"0"0"27"0,0 0 15 0,0 0-28 16,0 0 1-16,0 0-2 0,0 0-2 0,0 0 10 0,0 0-12 0,0 0 9 16,0 0-9-16,0 0 12 0,0 0-11 0,0 0 0 0,0 0 12 0,0 0 2 15,0 0-12-15,0-17 7 0,0 17-1 0,0 0-9 16,0 0 5-16,22-19 2 0,-22 19-3 0,0 0-7 0,0 0 3 15,17 0-2-15,-17 0-2 0,0 0 1 0,0 0-3 16,19 0 2-16,-19 19-1 0,0-19-2 0,0 17 1 16,0-17 3-16,0 19-1 0,0-1-8 0,0-18 0 0,0 19 3 15,0-19-1-15,0 37 2 0,0-20 0 0,0-17 1 0,-19 20-1 16,19-1 0-16,0-19-1 0,-17 17 0 0,17-17 0 16,-22 19 1-16,22-19 3 0,-20 0-2 0,20 0-2 0,0 0 1 15,-16 0-1-15,16 0 1 0,0 0 0 0,-17 0-1 0,17 0 0 16,0 0-1-16,0 0 2 0,-19-19 1 0,19 19 0 15,0 0-2-15,0 0 1 0,0 0-1 0,0 0-1 0,19 0 0 16,-19 0 2-16,17 0 3 0,-17 0-2 0,16 0 1 0,-16 0-1 16,20 0 0-16,2 19 1 0,-22-19 0 0,17 0-2 0,-17 19-1 15,19-19 2-15,0 0-1 0,-2 18 0 0,-17 0-2 0,19-18 1 16,-2 0-2-16,-17 19-3 0,0-19 0 0,19 0-1 0,-19 0-15 16,17 0 6-16,-17 0-24 0,0 0-15 0,22 0-20 15,-22 0 29-15,0 0-4 0,0 0-1 0,0 0-26 0,0 0-3 16</inkml:trace>
  <inkml:trace contextRef="#ctx0" brushRef="#br0" timeOffset="5546.58">14477 9739 60 0,'0'0'9'0,"0"0"-3"0,0 0 1 0,0 0 8 15,0 0 2-15,0 0-7 0,0 0 10 0,0 0 3 16,0-19 12-16,0 19-10 0,0 0-1 0,0 0-12 16,0 0-1-16,0 0 8 0,0 0-2 0,0 0-8 0,0 0 12 15,0 0-14-15,0 0 7 0,0 0-8 0,23 0 6 16,-23 0 1-16,0 0 1 0,0 0-9 0,0 0 7 0,0 0-7 16,19 19 1-16,-19-19 11 0,0 0-12 0,0 17 6 15,19 3-5-15,-19-1 6 0,0-2 2 0,0-17-10 16,0 19-1-16,0 0 6 0,0-19-7 0,0 36 5 15,0-36-5-15,0 19-1 0,17-2-1 0,-17-17 2 0,0 20-1 16,0-1 0-16,0-2-2 0,0 1 0 16,0-18-1-16,0 20-4 0,0-2-5 0,0-18-2 15,0 18-6-15,0-18-10 0,0 19 10 0,0-19-62 0,0 0 11 16,0 18 32-16,0-18-70 0,0 0 79 16,0 0-12-16,0 0-22 0</inkml:trace>
  <inkml:trace contextRef="#ctx0" brushRef="#br0" timeOffset="6712.31">13800 9297 49 0,'0'0'10'0,"0"0"5"15,0 0 2-15,0 0-5 0,0 0 12 0,0 0-4 16,-23 0 2-16,23 17 12 0,0-17 10 15,0 0-23-15,0 0-1 0,-19 19-11 16,19-19-1-16,0 0 0 0,0 0 12 0,0 0-6 0,0 18 1 16,0-18-9-16,0 0 1 0,0 0 10 0,0 0-4 15,0 0 1-15,0 0-4 0,0 0-3 0,0 0 3 16,19 0 0-16,-19 19-7 0,23-19-1 0,-4 0 2 16,-19 0-1-16,0 0-3 0,36 19 4 0,-17-19 2 0,17 0-4 15,-3 18 3-15,-10-18-1 0,-23 0 0 0,36 0-3 0,2 0 0 16,-38 17-1-16,36-17 6 0,-3 0-5 0,-13 0 2 0,19 0 1 0,-1 0-1 15,-21 0-2-15,55 0 5 0,-33 0-3 16,-1 0 1-16,-2 0-4 0,0-17 4 0,-19 17-2 16,22 0 0-16,-39 0-1 0,19-18 1 0,17 18 0 0,-36-19-2 15,19 19-1-15,-2 0-1 0,-17-19-2 16,0 19-2-16,0 0 1 0,0 0-15 0,0 0 5 0,0 0-1 16,0 0-23-16,0 0 16 0,0 0-31 0,0 0-51 15,-17 0 61-15,17 0-42 0,-19 0 35 0,2 0-17 0</inkml:trace>
  <inkml:trace contextRef="#ctx0" brushRef="#br0" timeOffset="7451.05">13689 9424 88 0,'0'0'15'0,"0"0"-1"0,0 0 15 0,0 0-13 0,0 0 37 16,0 0-37-16,0 0 8 0,0 0-13 0,0 0 10 0,0 0-10 15,0 0 9-15,0 0-1 0,0 19-2 0,0-19-11 16,0 0 1-16,0 0 6 0,17 20-3 0,-17-20-7 0,0 17 3 0,0 20 1 15,0-18-1-15,19 18-3 0,-19-20-2 16,0 22-2-16,0 15-1 0,0-17 1 0,0 19 0 16,0-37 2-16,0 17 0 0,0-17-1 0,0 17 0 0,0 0 2 0,0 3 1 15,0-22-3-15,0 39 0 0,0-38 0 0,0 19 2 16,0-18-2-16,0-1 0 0,0-18 1 0,0 36 1 0,0-36-2 16,0 20 2-16,0-2 0 0,0-18-2 0,0 18 2 15,19 1-1-15,-19-19 1 0,0 0-2 0,0 0 2 16,14 18 2-16,-14-18-2 0,19 0 1 0,4 19-1 15,-4-19 3-15,-2 0-1 0,2 0-1 0,17 0 0 16,-17 0-3-16,14 18 0 0,-33-18 2 0,42 0 0 16,13 18 0-16,-38-18-2 0,2 0 2 0,14 18 0 0,9-18-3 15,-42 0 1-15,55 20 2 0,-19-2 0 16,-36-18-1-16,36 0-1 0,-19 18 0 0,5-18 1 0,-5 19 0 0,2-1 0 16,0-18-1-16,-19 0 1 0,36 19 0 0,-19-1 1 15,19-18 1-15,-36 0-1 0,16 18-1 0,7-18 0 0,-23 0-1 16,19 0 1-16,0 20 0 0,-19-20-1 0,0 0 0 0,36 0 2 0,-36 0-1 15,17 0 0-15,-17 0 1 0,19 0-2 0,1-20 1 32,-6-16 7-32,5 17-5 0,-19 19-1 15,0 0-1-15,0-18 0 0,22-1-1 0,-22 1 1 0,0 18 0 16,0-18-1-16,19-2 0 0,-19 2 2 16,0 0-2-16,0 18 0 0,17 0 0 0,-17-37 2 0,0 37-2 15,0-18 1-15,19-1-2 0,-19 1 1 0,0-20-1 0,0 2 3 16,20 18 0-16,-20-19-2 0,0-18 1 15,0 17 2-15,0 2-2 0,0-20 0 0,0 20 0 16,0 17 1-16,0-73 6 0,0 36-6 16,0 38-4-16,0-1 0 0,0-17 1 0,0 16 0 0,0 3-3 15,0 17-5-15,0-19 4 0,0 19 0 0,0 0-3 0,0 0 4 16,0 0-8-16,0 0-5 0,0 0 7 0,0 0-17 16,0 0-8-16,0 19-7 0,0-19 16 0,0 0-37 0,0 0 24 15,0 17-78-15,0-17 90 0,0 20-57 0</inkml:trace>
  <inkml:trace contextRef="#ctx0" brushRef="#br0" timeOffset="8696.07">13855 7674 52 0,'0'0'16'0,"0"0"-7"0,0 0 0 0,0 0 0 16,0 0 35-16,0 0-33 0,0 0 0 0,0 0 0 15,0 0 0-15,-19 0 12 0,19 0 1 0,0 0 0 0,-17 0 18 16,17 0-23-16,0 0 0 0,-19 0-10 16,19 0 7-16,0 0 1 0,0 0-1 0,0 0-5 15,0 0-3-15,0 0-4 0,0 0 2 0,0 0-2 0,0 0-1 16,0 0 6-16,0 17-2 0,0-17-5 0,0 0 7 15,0 20-7-15,0-20 1 0,0 16 2 0,0-16-2 0,0 20 0 0,0-1 0 16,0-1 1-16,0 0-2 0,0 1-1 0,0 17 1 16,0 1 0-16,0 1 0 0,0-2 0 0,0-17-1 15,0 18 0-15,0-1 2 0,0-36-4 0,0 38 0 0,0-38 4 16,0 36-3-16,-23-17 5 0,23 18 4 0,0-37-8 0,0 36 2 16,0-36-2-16,0 38-1 0,0-20 0 0,0 0 2 15,0 2 0-15,0-3 3 0,23-17-4 0,-23 37-5 0,0-37 4 16,0 0 1-16,19 18 2 0,-19 2-1 0,17-2-1 15,2-1 2-15,0 2 0 0,-2 1-1 16,2-3-1-16,-19-17 2 0,0 19-1 0,17-19 1 0,-1 17 0 16,-16-17-3-16,23 20 2 0,-4-20 0 0,-2 0 1 0,2 0-1 15,-19 0 2-15,36 0-3 0,-36 0-1 0,19 0 1 0,-2 0-1 16,-1 0 1-16,4 0 2 0,19 0-3 0,-1 0 2 0,-2 0-1 0,-19 0 1 16,2 0-2-16,20 0 1 0,-3 0-1 0,-17 0-1 0,34 0 3 15,-1 0 0-15,-10 0-2 0,13 0-1 0,-38 0 1 16,2 0 0-16,1 0-1 0,13 0-1 0,8 0 2 0,31 0 3 15,-36 0-1-15,-19 0-2 0,24 0 1 0,-5 0-2 16,-36 0 2-16,36 0-1 0,-36 0 2 0,36-20 0 0,0 20 0 0,3 0-3 16,-20 0 2-16,1 0 1 0,16 0-1 15,-36 0 0-15,0 0-2 0,36 0 2 0,-36 0-1 0,16 0 1 16,-16 0-1-16,22 0 1 0,-22 0-3 0,0 0 4 0,17 0-1 16,-17 0 0-16,0 0-1 0,0 0 1 0,0 0 1 0,0 0 0 15,0 0-1-15,0 0-1 0,0 0-1 0,-17 0 2 16,17 0 1-16,0 0 0 0,0-17 1 0,0 17-3 0,-22-19 0 15,22 2 1-15,0-3 1 0,0 20-1 0,-16 0 0 0,16-36-2 0,0 18 3 16,-20-20-2-16,20 20 1 0,0-18-1 0,0 36 0 0,-16-38-4 16,16 2-2-16,0 16 3 0,0-16 4 0,0 17 0 0,0 1 1 0,-20-1 0 15,20-17 1-15,0 18-4 0,0-57 2 0,0 57-1 0,0-1 0 16,0-17-1-16,0-2 1 0,0 1 1 0,0 20 0 0,0-2-1 16,0-18 1-16,0 0-2 0,0 1 2 0,0 16 0 0,-16-35-1 15,16 19 0-15,0-3 1 0,-20 4-1 0,20-2 1 0,-19 18 0 16,19-17-1-16,-17 36 1 0,-5-19-1 15,22 19 0-15,-19-19 0 0,2 19 0 0,17 0 2 0,-16-17-2 16,-4 17-2-16,20 0 3 0,-16 0-1 0,16 0 1 0,-20 0-1 16,20 17-1-16,-19-17 1 0,19 19 1 0,-17-19 0 0,-2 0-1 0,-3 19 1 15,5-19 1-15,17 0-2 0,-36 18 0 0,0-18 0 16,36 0 0-16,-19 0 1 0,2 0-1 0,-2 18 0 0,-22-18 1 16,7 0 0-16,15 0-1 0,-34 0-1 0,15 19 0 15,-1-19 1-15,22 0 1 0,-19 0 0 0,0 0-3 16,17 0 0-16,0 17 1 0,-20-17 0 0,22 20-1 0,-19-20 2 15,36 0 1-15,-36 0-1 0,36 0 0 0,-19 0-1 0,-17 19-2 0,36-19 3 0,-42 0-2 16,26 16-2-16,16-16 2 0,-36 20-4 0,36-20 3 16,-17 0-4-16,17 0 2 0,-19 19-3 0,0-19-2 0,2 0-3 15,17 18-12-15,0-18 16 0,-19 0-20 0,19 0 8 16,0 0-3-16,0 0-26 0,0 0 20 0,0 0-5 0,-23 0-49 0,23 0 41 16,0 18-60-16,0-18 82 0,0 0-57 0</inkml:trace>
  <inkml:trace contextRef="#ctx0" brushRef="#br0" timeOffset="25285.2">15164 8080 49 0,'0'0'12'0,"0"0"2"0,0 0-7 0,0 0 6 0,-20 0-7 0,20 0 0 16,0 0 5-16,0 0 0 0,0 18 2 0,0-18-5 0,0 0 9 16,0 0-9-16,0 18 10 0,0-18 0 0,0 0 0 0,0 0 0 15,0 18 1-15,0-18-1 0,0 0-10 0,0 0 0 16,0 0 8-16,0 19-9 0,0-19 1 0,0 0-1 0,0 0 8 0,0 0-7 16,0 0-1-16,0 18 0 0,0-18 3 0,0 0 5 0,0 0-5 0,0 0-2 15,0 0-1-15,0 0-5 0,0 0 5 0,0 0-3 16,0 0 2-16,0 0 3 0,0 0-6 0,0 0 1 15,0 0 0-15,0 0 1 0,0 0-1 0,20 0 1 0,-20 0-4 16,0 0 4-16,16 19 5 0,-16-19-6 0,22 0 1 16,-22 0 0-16,17 18-2 0,-17-18-2 0,0 0 0 0,19 0-1 0,1 0 5 15,-4 0-4-15,-16 0-1 0,20 0 7 0,-20 0-7 0,16 0 2 16,4 0-2-16,-20 0 3 0,16 0-2 0,1 0 5 16,5 0-4-16,-3 0-1 0,-19 0 1 0,20 0-1 0,-4 0 3 0,20 0-2 15,-36 0-2-15,20 0 0 0,13 0 7 0,-33 0-6 16,41 0-2-16,-21 0 2 0,-20 0-7 0,36-18 8 0,-36 18 1 15,19 0-2-15,-2 0-3 0,2 0 3 0,-2-19 0 0,21 19 1 16,-18 0 0-16,-20 0-2 0,16 0 0 0,4 0 1 0,16 0 1 16,-36 0-2-16,19-18 0 0,14 18 1 0,-13 0 1 0,2 0-2 15,-6-19 0-15,4 19 0 0,-1 0 2 0,17 0-1 16,-19 0 0-16,-17 0 0 0,0-18-1 0,19 18 0 0,-2 0 0 16,-17 0 1-16,38 0 0 0,-38 0 0 0,39 0-1 0,-39 0 0 15,17 0 0-15,2 0 0 0,-2 0-1 0,2 0 2 16,-2 0 0-16,-17 0 0 0,16-18 0 0,6 18-1 0,-2 0 1 0,-20 0-1 15,19 0 1-15,-19 0-1 0,17 0-1 0,2 0 2 0,-2-18-1 16,-17 18 2-16,0 0-1 0,19 0 1 0,-19 0-2 0,19 0 0 0,-5 0 0 16,-14-20 0-16,20 20 3 0,-20 0-2 0,22 0 0 0,-22 0-1 15,19-18 3-15,-2 18-4 0,2 0 2 0,-19 0-1 0,20-18 0 16,-20 18 1-16,16 0-1 0,-16 0 1 0,0 0-2 0,19 0 3 16,-19-19 0-16,17 19-1 0,-17 0-1 0,17 0 0 15,-17 0-1-15,0 0 2 0,0 0-1 0,22 0 1 0,-22 0-1 16,0 0 1-16,0 0-1 0,0 0 1 0,0 0-2 0,0 0 0 15,0 0 0-15,0 0-1 0,0 0 1 0,0 0-1 16,0 0-1-16,0 0-7 0,0 0 5 0,0 0-10 0,0 0-7 16,0 0 8-16,-22 0-22 0,22 0-10 0,0 0-10 15,0 0 23-15,0 19-5 0,-17-19-5 0,17 0-51 0,-17 0 8 16,17 0-8-16</inkml:trace>
  <inkml:trace contextRef="#ctx0" brushRef="#br0" timeOffset="25697.32">16456 7784 72 0,'0'0'22'0,"0"0"-7"0,0 0 12 0,0 0-14 0,0 0 1 0,0 0 11 0,0 0-1 15,0 0-12-15,0 0 10 0,0 0-3 0,0 0-8 16,0 0 16-16,0 0-12 0,19 0-8 0,-19 0 6 0,0 0-7 15,0 0 1-15,17 0 3 0,-17 0-5 0,19 0 9 16,1 0-9-16,-20 0 3 0,16 0-4 0,-16 0-1 0,19 0 0 16,-19 0-1-16,17 0 1 0,0 0 3 0,5 0 0 0,-3 0-3 15,-19 0-1-15,17 0 2 0,22 18 0 0,-39-18-2 0,16 0 2 16,-16 0 2-16,20 19 2 0,-4-19-2 0,1 0 0 16,2 0-3-16,-19 0-1 0,0 19 1 0,22-19 1 15,-22 0-2-15,17 17 2 0,-17-17 1 0,0 19-4 16,0-19 1-16,0 18 2 0,0-18-2 0,0 38-1 0,0-2 1 0,0-36-1 15,-17 19 1-15,-5 18 0 0,22-37-1 0,-19 36 1 0,2 2 1 16,17-2 1-16,-16 1 0 0,-4-18-1 0,20-1-2 16,-16 20 2-16,-4 16-4 0,20-34 0 0,-19-3 0 0,19 2 1 15,-17-1 1-15,17 20-5 0,-19-38 0 0,19 18-9 16,0-1 5-16,-22-17-15 0,22 19-11 0,0-19-11 16,0 0 20-16,-17 20-33 0,17-20 24 0,0 0-42 0,0 0 4 0,-17-20 18 15,17 20 24-15</inkml:trace>
  <inkml:trace contextRef="#ctx0" brushRef="#br0" timeOffset="28264">17599 7506 49 0,'0'0'0'0,"0"0"28"0,0 0-13 0,0 0-1 0,0 0-6 16,0 0 7-16,0 0 1 0,0 0 0 0,0 0-7 15,0 0 9-15,0 0 6 0,0 0-9 0,0 0-8 16,0 0 8-16,0 0-8 0,0 0 5 0,0 0-6 0,0 0 5 16,0 0-6-16,0 0 1 0,0 0 5 0,0 0-2 0,0 0-1 15,0 0-4-15,0 0 3 0,0 0-4 0,0 20 4 0,0-20-3 16,0 0 9-16,0 0-8 0,0 0 2 0,0 0-4 15,0 0 3-15,0 19 3 0,0-19-2 0,0 0 2 16,0 0 0-16,0 16-1 0,0 4-1 16,0-20-5-16,0 19 4 0,0-1 2 0,0 0 1 15,19 1-3-15,-19 17-2 0,0-16-4 0,0-4 4 16,0 4 0-16,17-1-3 0,-17-1 1 0,0 0 0 16,0 1-1-16,0-19-1 0,0 19 1 0,0-2 0 0,16 2 1 0,-16-1-3 15,0 2 0-15,0-2 2 0,19-18 0 0,-19 18-1 16,0 0-1-16,0-18 1 0,0 0-2 0,0 19-4 15,0-19 1-15,0 0-9 0,0 0 4 0,0 0-2 0,0 0-22 16,0 0-13-16,0 0-14 0,0 0-17 0,0 0 37 16,0 0-31-16,0-19 43 0,0 19-44 0</inkml:trace>
  <inkml:trace contextRef="#ctx0" brushRef="#br0" timeOffset="28747.37">17836 7561 75 0,'0'0'27'0,"0"0"-13"0,0 0 15 0,0 0-15 0,0 0 17 15,0-16 0-15,0 16-17 0,0 0-1 0,0 0 11 0,23-19-12 16,-23 19-1-16,0 0 11 0,0 0-12 0,16 0 9 0,-16-20-11 16,0 20 16-16,20 0-15 0,-20 0-2 0,0-17 0 0,0 17 7 15,19 0-1-15,-2 0-2 0,-17 0-5 0,0-19 3 0,19 19-4 16,-19 0 3-16,0 0-4 0,0 0-2 0,17 0 3 0,-17 0-2 15,0 0 2-15,0 0-3 0,19 0 3 0,-19 0-1 0,0 19-1 16,17-19-1-16,-17 0-1 0,0 0 2 0,0 17-1 16,0-17-2-16,0 0 1 0,0 0-1 0,0 20 1 15,0-20-1-15,0 0 0 0,0 0 0 0,-17 19 1 0,17-19 0 0,0 16-3 16,0-16 1-16,-19 20 1 0,19-20 1 0,0 0-1 16,0 19-1-16,-17-19 2 0,17 0-2 0,0 0 0 15,0 18 1-15,0-18 0 0,0 0 0 0,0 0 2 16,0 18-3-16,0-18-1 0,0 0 2 0,0 0-1 15,0 19 2-15,0-19-1 0,0 19 0 0,0-19 0 0,17 0 2 16,-17 17-3-16,0 3 2 0,19-20-1 0,-19 16 0 16,17 4 0-16,-17-20 0 0,16 19 2 0,-16-1-1 0,0-18-3 15,0 18 2-15,0-18 0 0,22 19 0 0,-22-19 2 0,0 19-2 16,20-19-1-16,-20 17 2 0,0 2 0 0,0-19-2 16,-20 0 0-16,20 18-1 0,0-18-2 0,0 0 0 0,0 20 0 0,0-20-3 15,-22 18-21-15,22-18 18 0,-16 18-14 0,16-18-5 16,0 0-11-16,-17 0 17 0,17 18-30 0,0-18 24 15,0 0-32-15,-19 0 6 0,19 0 32 0,0 0 3 0,0 19-9 16,0-19 14-16,0 0-36 0</inkml:trace>
  <inkml:trace contextRef="#ctx0" brushRef="#br0" timeOffset="32547">17065 7526 38 0,'0'0'0'0,"0"0"24"0,0 0-2 0,0 0-16 15,0 0 8-15,0 0 0 0,0 0-7 0,0 0-1 0,0-20 6 0,0 20-5 16,0 0 12-16,0 0-13 0,0 0 12 16,0 0 2-16,0 0-10 0,0 0 0 0,0 0-2 0,0 0 10 0,0 0-10 15,0 0 7-15,0 0-7 0,0 0 7 0,0 0-9 16,0 0-1-16,0 0 1 0,0 0-2 0,0 0 5 0,0 20 0 0,0-20-5 16,0 0 6-16,0 0-3 0,0 0-1 0,0 19-4 0,0-19 2 15,0 0 5-15,0 0-3 0,0 16-3 0,0-16-1 16,0 0-1-16,0 20 1 0,0-20 1 0,0 0-2 0,0 19 1 15,0-19-1-15,0 18 2 0,0 0 0 0,0 1-3 16,0 0 2-16,0-2-1 0,0 3 0 0,0-20-1 0,0 36-1 0,16 1 2 16,-16 0 1-16,0-1-1 0,0-17-1 0,0 19 0 0,0-20-1 15,0 0 1-15,0 19 2 0,0 36 1 0,0-53-3 16,0-2 5-16,20 18-3 0,-20-36 1 0,0 74 1 16,0-74-3-16,0 18 1 0,0 2 1 0,0-2-1 0,16 0 3 0,-16 20 4 15,0-38-5-15,0 17-1 0,0 2 2 0,0-1-1 0,0-18-2 16,0 0 0-16,0 18 3 0,0-18-4 0,0 0 6 0,0 0-5 15,0 20-1-15,0-20 0 0,0 0 4 0,0 0-3 0,17 0 7 16,-17 0-7-16,0 0 0 0,0 0 0 0,0 0-1 0,0 0 0 16,0 0 6-16,0 0-5 0,0 0 1 0,0 0-1 15,0 0 2-15,22 18-2 0,-22-18 3 0,0 0-2 16,0 17-2-16,19-17 1 0,-19 0-1 0,20 0 4 0,-20 0-3 0,0 0-3 16,16 0 1-16,-16 0 0 0,0 0 2 0,20 0 0 0,-20 0-2 15,16 0 0-15,-16 0 0 0,0 0 1 0,20 0 0 0,-1 0-1 0,-5 0 0 16,27 0-1-16,-21 19 1 0,-4-19 0 15,4 0 1-15,-1 0 1 0,17 0-3 0,-20 0 2 0,1 20 1 16,-17-20-1-16,42 0 2 0,-42 0-3 0,16 0 1 0,4 0 0 16,-1 0 1-16,-2 0 1 0,-17 0 2 0,19 0-5 0,-2 0 0 15,-1 0 2-15,3 0 3 0,4 0-3 0,-7 0 0 0,4 0-1 16,-20 0 0-16,19 0 0 0,17 0 1 0,-36 0-2 0,36 0 0 16,-36 0 1-16,16 0 2 0,7 0-3 0,-7 0 0 15,4 0 1-15,-1 0-1 0,-2 0 0 0,2 0 2 0,-2 0 0 16,19 0-4-16,-36 0 2 0,16 0 1 0,6 0 2 15,-22 0-4-15,39 0-1 0,-39 0 2 0,17 0 2 16,2 0-2-16,-19 0 0 0,17 0 0 0,-17 0 0 0,19 0 1 16,0 0-1-16,-19 0 1 0,14 0-1 0,-14 0 1 0,0 0 0 0,0 0-1 15,19 0 0-15,4 0 1 0,-23 0-1 0,0 0 2 0,19 0-1 16,-19 0 0-16,0 0-1 0,17 0-1 0,-17 0 3 0,19 0-1 16,-19 0-1-16,19 0 0 0,-19 0 0 15,17 0 0-15,-17 0-2 0,0 0 4 0,19 0-1 16,-2 0-3-16,-17 0 2 0,0 0 1 0,17 0-1 0,-17 0 0 15,0 0 0-15,22 0 0 0,-22 0 0 0,0 0 0 0,19 0 0 16,-19 0 1-16,0 0 0 0,0 0-1 0,0 0 0 16,17 0 0-16,-17 0 1 0,0 0 0 0,0 0 1 0,0 0-3 0,0 0 1 15,0 0 2-15,0-20-1 0,0 20-3 0,0 0 1 16,0-19 2-16,0 2 1 0,0 17-3 0,0 0 2 16,0-18-3-16,0 18 3 0,0 0-2 0,0-20 4 15,-17 2-2-15,17 18-2 0,0 0 0 0,0 0 2 0,0-18 0 16,0 18 0-16,0 0-1 0,0 0 1 0,0-19-1 15,0 19 0-15,0 0 0 0,0-17 1 0,0 17 0 16,0 0-2-16,0 0-1 0,0-20 2 0,0 20 1 16,0-18 0-16,0 18-3 0,0-18 2 0,0 18 2 15,0 0-2-15,0-18-4 0,0-2 1 0,0 2-3 0,0 18 6 16,0-18-1-16,0-1 3 0,0 19-3 0,0-37 1 0,0 19-1 0,0 0 2 16,0 0-1-16,0-2-1 0,0 20 2 0,0-18-1 0,0 0 1 15,0-19-2-15,0 18 2 0,0-17-1 0,0 36-1 0,0-18 1 16,0 18 1-16,0-38 2 0,0 19-4 0,0 2 1 0,0-2 0 0,0 0 0 15,0 1 2-15,0 0-1 0,0-21-1 0,0 23 0 16,0 16-1-16,0-37 1 0,0 18-1 0,0 19 1 0,0-19 0 0,0 1 1 16,17 0 0-16,-17-1-1 0,0 19-1 0,0-20 2 0,0 4-1 15,0-3 1-15,0 19-1 0,0 0 1 0,0-20-1 0,0 3 1 0,0 17-1 16,0-19 0-16,0 19 0 0,0-18-1 0,0 18 1 0,0-18 0 16,0 18-1-16,0-19 1 0,0 19 1 15,0 0 0-15,0-19-2 0,0 19 2 0,0-17-1 16,0 17-1-16,0 0 1 0,0-19 0 0,0 19 0 15,0 0 0-15,0 0 0 0,0-20 0 0,0 20 2 16,0 0-3-16,0 0-1 0,0 0 2 16,0 0 1-16,0 0 0 0,0 0-3 0,0 0 3 15,0 0-1-15,0 0-1 0,0 0 0 0,-17 0 2 16,17 0 0-16,0 0-2 0,0 0 3 16,0 0 0-16,0 0-1 0,0 0-1 0,0 0-2 15,-19 0 2-15,19 0 0 0,0 0 0 0,0 0 0 0,0 0 0 0,-22 0 0 16,22-17 2-16,0 17-4 0,-17 0 2 0,17 0 2 15,0 0-1-15,-17-18-1 0,17 18-1 0,-19 0 2 0,19 0-1 16,0 0 0-16,-17 0 0 0,-2 0 0 0,0 0 2 0,19 0-2 16,-17 0-1-16,17 0 2 0,-19 0 1 0,-4 0-2 15,23 0 1-15,-19 0-1 0,19 0-1 0,-14 0 1 0,-5 0 0 16,19 0 0-16,-19 0 1 0,2 0 1 0,-2 0-3 16,2-20 2-16,17 20 0 0,-19 0 0 0,-1 0-1 0,-2 0-1 15,22-18-1-15,-33 18 3 0,33 0 0 0,-19 0 0 0,2-18-1 16,17 18 0-16,-19 0 0 0,2-19 0 0,-2 19 1 0,-1 0 0 15,4 0-2-15,-7 0 2 0,7-17-1 0,-3 17 1 0,19 0-2 16,-36 0 1-16,19-19 1 0,-2 19 0 0,19 0-1 0,-36 0 1 16,13-19-3-16,4 19 3 0,19 0-1 0,-33-19 3 0,14 19-4 15,19 0 2-15,-17-17-1 0,-2 17 1 0,-17 0-2 0,16-20 2 0,-2 20-1 16,22 0 0-16,-33-18-2 0,14 18 3 0,2 0 0 16,-2-18 0-16,-1 18 0 0,4 0-1 0,-4 0 0 0,20 0 0 15,-22-19 2-15,22 19-2 0,-19 0 0 0,5 0-2 0,14 0 2 16,0 0 0-16,-19 0 0 0,-1 0 0 0,20 0 0 0,-16 0 3 15,16 0-6-15,0 0 0 0,-20 0 2 0,20 0 2 0,0 0-4 16,0 0-5-16,-16 0-3 0,16 0-2 0,0 0-5 16,0 0 6-16,-20 0-11 0,20 0-7 0,0-17-6 15,0 17 17-15,-19 0-23 0,19 0-46 0,0 0 11 16,0 0 34-16,0 0-42 0,0 17 18 0,19-17-9 16</inkml:trace>
  <inkml:trace contextRef="#ctx0" brushRef="#br0" timeOffset="37036.08">17231 9223 47 0,'0'0'16'0,"0"0"-4"0,0 0 0 16,0 0-2-16,0 0 2 0,0 0-5 0,0 0 4 16,0 0-1-16,0 0-3 0,0 0 11 0,0 0-12 15,0 0 8-15,0 0 1 0,0 0-6 0,0 0 7 16,0 0-1-16,0 0-1 0,0 0-1 0,0 0-6 0,0 0 6 16,0 0 0-16,0 0-7 0,0 0 1 0,0 0-2 0,0 0 0 15,0 0 8-15,0 0-8 0,0 0-1 0,0 0 6 0,0 18-2 16,0-18-1-16,0 0-6 0,0 0 5 0,0 18 4 15,0-18-7-15,0 0 0 0,0 0 1 0,0 0-3 16,0 18 3-16,0-18-1 0,0 0-1 0,0 20-1 0,0-20 4 0,0 17-2 16,0 2 1-16,0-19-1 0,0 18 3 0,16 1 2 15,-16 0-3-15,0 16 5 0,0-35-9 16,0 19 2-16,0 1 3 0,0-3 2 0,0 2-2 0,0-1-3 16,0 1-1-16,0 18-1 0,0-20 1 0,0 3 0 15,0-1-1-15,0-19-1 0,0 17 0 0,0 2 1 0,0-1 0 16,0-18 1-16,0 37-5 0,0-37 2 0,0 19 1 0,0-2-1 15,0-17 0-15,0 20-3 0,0-20 4 16,0 19-4-16,0-19 0 0,0 0 0 0,0 0-16 0,0 0-1 16,0 17 8-16,0-17-18 0,0 0 13 0,0 0-27 15,0 0-10-15,0-17 23 0,0 17-70 0,0-19 73 0,0 19-21 16,0-20 0-16</inkml:trace>
  <inkml:trace contextRef="#ctx0" brushRef="#br0" timeOffset="37414.32">17452 9499 54 0,'0'0'0'0,"0"0"19"0,0 0-4 16,0 0 0-16,0 0-7 0,0 0 14 0,0 0-14 0,0 0 11 16,0 0 2-16,0 0-10 0,0 0 10 0,0 0-5 15,0 0-9-15,0 0 7 0,0 0 4 0,16 0 8 16,-16 0-17-16,0 18 6 0,0-18-10 0,0 0 5 0,0 0 0 15,0 0-8-15,0 19 3 0,0-19 5 16,0 0-7-16,0 18 9 0,0-18-9 0,0 0-2 0,0 0 4 16,17 19 2-16,-17-19-4 0,0 0 1 15,0 0 0-15,22 17 0 0,-22-17-2 0,0 0 0 16,0 0-1-16,20 20 2 0,-20-20-2 0,0 0 1 0,0 19-2 16,0-19 0-16,16 0 0 0,-16 17 3 0,20 2 0 0,-20-19-4 15,0 18-3-15,19-18 3 0,-19 19 1 0,0-19-1 0,0 18 0 0,0 1 0 16,0-19 0-16,0 37-1 0,0-18 0 0,0-2-5 0,0-17 3 15,0 19-9-15,0 0 5 0,-19-1-9 0,-1-18-5 0,20 18 9 16,-16-18-34-16,16 19 28 0,-20-19-23 16,-19-37-105-16,39 19 123 15,-16-1-22-15</inkml:trace>
  <inkml:trace contextRef="#ctx0" brushRef="#br0" timeOffset="37631.11">17433 9424 53 0,'0'0'13'0,"0"0"-3"0,0 0-1 0,0 0 0 0,0 0 9 0,0 0-8 0,0 0 12 16,19 0-1-16,-19 0-11 0,0 0 13 0,0 0 1 16,0 0-1-16,16 0-1 0,-16 19-10 0,17-19 18 15,-17 0-21-15,22 0 1 0,-2 0 9 0,-20 0-11 0,0 20-1 16,36-20 9-16,-36 0-11 0,19 0 5 0,-2 0-1 0,2 0-5 16,-19 0 5-16,17 0-6 0,-17 0 0 0,0 0-1 0,16 0 0 15,3 0-1-15,-19 0-1 0,23 0 2 0,-23 17 0 0,16-17-1 0,-16 0-1 0,20 0-1 16,-1 0-4-16,-19 0 0 0,17 0-1 0,-17 0-2 15,0 0-2-15,19 0-21 0,-19 0-11 0,0 0-13 0,17 0-12 16,-17 0 34-16,0 0-52 0,0 0 2 16</inkml:trace>
  <inkml:trace contextRef="#ctx0" brushRef="#br0" timeOffset="38381.71">17029 9185 50 0,'0'0'10'0,"0"0"6"0,-20 0-10 0,20-18 14 0,0 18-11 16,0 0 0-16,-19 0 9 0,19 0-1 0,0 0 7 15,0 0-6-15,-17 0 2 0,17 0-1 16,0 0 0-16,0 0 2 0,0 0-12 0,0 0 20 15,0 0-13-15,0 18 5 0,0-18-16 0,0 0 8 16,0 0 0-16,0 0-6 0,0 0 11 16,0 0-13-16,0 0 11 0,17 0-11 0,-17 0-3 0,0 0 7 15,0 0 2-15,19 0 3 0,1 0-12 0,-20 0 1 16,16 0 4-16,-16 0-3 0,20 0-1 0,-4 0-2 0,4 0 3 0,-4 0-2 16,1 0 0-16,5 0-2 0,17 0 4 0,-23 19 0 15,20-19-5-15,3 0 0 0,-39 0 3 0,14 0 1 0,5 0-1 16,39 19 0-16,-58-19-1 0,39 0 1 0,-3 18 0 15,-3-18 0-15,-11 0-2 0,14 18-2 0,-36-18 3 0,39 0 2 16,-3 18-1-16,-19-18-2 0,18 0 2 0,-12 0 0 16,13 0-1-16,-36 0 0 0,19 0-1 0,-2 0 0 0,2 0 1 15,-19 0 0-15,36 0 1 0,-36 0-1 0,39 0-2 16,-23 0 3-16,4 0-3 0,-20 0 1 16,19 0 1-16,-2 0-1 0,-17 0-1 0,0 0 1 0,19 0-3 15,-19 0 2-15,0 0-5 0,0 0 2 0,0 0-1 16,0 0-8-16,0 0 2 0,0 0-14 0,0 0-6 0,0 0 14 15,0 0-3-15,0 0-27 0,-19 0-11 0,2 0 25 0,-2 0-95 16,-1 0 104-16,4 0-27 0,16 0-6 0</inkml:trace>
  <inkml:trace contextRef="#ctx0" brushRef="#br0" timeOffset="39331.85">16934 9223 51 0,'0'0'11'0,"0"0"-3"0,0 0 17 0,0 0-14 0,0 0 10 0,0 0-1 16,0 0-10-16,-19 0 12 0,19 0-1 0,0 0-2 15,0 0-4-15,0 0-7 0,-16 0 7 0,16 0-5 0,0 0-2 16,0 0 9-16,0 0-1 0,0 0-8 0,0 0 15 0,0 0-16 16,-20 0 6-16,20 0-7 0,0 0 2 0,0 0 2 15,0 0-7-15,0 0 1 0,0 0 3 0,0 18-1 0,0 0-1 16,0-18-3-16,0 18 4 0,0 2 2 15,0 16-1-15,0-18-6 0,0-18 1 0,0 38 3 16,0-20-2-16,-16 18 1 0,16 1-2 0,0-18-1 0,0-1 0 16,0 38 0-16,-20-19 1 0,20-18-4 0,0 35 0 0,0-17 0 15,-19 19 2-15,19-20-1 0,0-17 0 0,-17 36 4 16,17-19-2-16,0-16-1 0,0-1 0 0,-22 16 1 16,22 3 2-16,0-20-2 0,0 1 0 0,-19-1 0 15,19 1 1-15,0-1 3 0,0-18-4 0,0 18 1 16,0-18 1-16,0 18 0 0,0-18 0 0,0 0-2 15,0 20 0-15,19-20 1 0,-19 0-2 16,0 0 1-16,0 0-1 0,39 0 4 0,-39 0-2 0,19 0-1 0,1 0-1 16,-20 0 2-16,36 0 0 0,-36 0-2 0,16 0 1 15,3 0 1-15,-2 0-1 0,5 0 2 0,-5 0-3 0,2 0 1 16,17 0 1-16,0 0-1 0,-16 0-1 0,-20 0 0 16,16 0 0-16,1 18 0 0,44-18 0 0,-45 0-1 0,4 0 2 15,-4 18-1-15,23-18 0 0,-25 0 0 0,-14 0 2 0,19 0-3 16,3 0 1-16,-2 19 1 0,-4-19-2 0,4 0 1 0,16 0-2 15,-17 18 1-15,-3-18 2 0,1 0-1 0,25 0 1 16,-26 19 0-16,4-19 1 0,-1 0-1 0,-19 0 0 0,36 0-1 16,-19 0 3-16,-17 0-3 0,16 0 0 0,3 0 4 15,-19 0-4-15,23 0 1 0,-7 0 0 0,-16 0 0 16,0 0 2-16,0 0-2 0,0 0-1 0,20 0-1 0,-20 0 4 16,0 0-2-16,0 0-1 0,0 0-1 0,0-19 3 15,0 1 1-15,0 18-3 0,0 0 0 0,0-19 2 16,0 19-1-16,0-18 0 0,0 18-1 0,0-18 1 15,0-2-1-15,0 20 0 0,0 0 1 0,0-18 1 0,0 0-2 16,0 18 1-16,0-18-2 0,0 18 1 0,0-19 1 0,0 19-1 16,0-18-1-16,19-1 2 0,-19 1-2 0,0 18 2 15,0-18-2-15,17-20 3 0,-17 21 0 16,0-2-2-16,0-18 0 0,19 18 0 16,-19 1 1-16,0-19-1 0,0 18 8 0,17 2-7 15,-17-22-1-15,0 3 2 0,0 36-2 0,0-55 0 16,0 36-1-16,0-37 1 0,0 39 1 0,0 17-1 0,0-37 1 15,19 0-2-15,-19 1 1 0,0 16 1 0,0 1-1 0,0-16 1 16,0 16-1-16,0 19 0 0,0-19-2 0,0 19-2 16,0-18-1-16,0 18 0 0,0 0 1 0,0 0-7 15,0 0 5-15,0 0-2 0,0 18-1 0,0-18-1 0,0 0-10 16,0 19-17-16,0-19 23 0,0 0-2 0,0 0-18 16,0 0-6-16,0 19-6 0,0-19-13 0,-19 0 27 0,19 0-26 15,0 18 11-15,0-18 29 0,0 0-2 0,0 0-29 16</inkml:trace>
  <inkml:trace contextRef="#ctx0" brushRef="#br0" timeOffset="42781.82">17009 11121 56 0,'0'0'7'0,"0"0"17"16,0 0-18-16,0 0 12 0,0 0-4 15,0 0 3-15,0 0 1 0,0 0 16 16,0 0-10-16,0 0 7 0,0 0-21 0,0 0 27 15,0 0-31-15,0 0 7 0,0 0-1 0,0 0 8 16,0 20-15-16,0-20 6 16,0 0-7-16,0 0-1 0,0 36 5 0,0-36-5 0,0 18 6 15,0 1-1-15,0-1-3 0,0 1 0 16,20-1-1-16,-20 0-1 0,0 2-2 0,16-2 5 16,-16 0-3-16,0 0 0 0,0 2 4 0,0-3-7 15,0 2 4-15,0-1 0 0,0-18-3 0,0 18 2 0,0 20-3 16,0-20 0-16,0-18 1 0,20 18 0 0,-20 2-1 15,0-3 2-15,0 20-4 0,0-37 0 16,0 19-7-16,0-1-7 0,0-18-21 16,0 0 22-16,0 19-24 0,0-19-9 0,-20 0 20 0,20 0-60 15,0 0 37-15,0 0 28 0,0 0-13 0,0-19-21 16</inkml:trace>
  <inkml:trace contextRef="#ctx0" brushRef="#br0" timeOffset="43197.68">17267 11325 43 0,'0'0'11'0,"0"0"-4"0,0 0 0 15,0 0 0-15,0 0 5 0,19 0 3 0,-19 0 4 0,0 0 13 16,0 0-21-16,0 0-1 0,14 0 18 0,-14 0-20 16,0 0-1-16,0 0 5 0,0 0-6 0,0 0 0 0,0 0 12 15,0 0-2-15,0 0-3 0,0 0-5 0,0 0 4 16,0 0-9-16,0 0 1 0,0 0 1 0,0 0 2 15,0 18 2-15,0-18-4 0,0 18-4 0,-14 2 5 16,14-3-1-16,0-17-3 0,0 37 2 0,0 1-1 16,0-20-1-16,0 0 2 0,0 20 2 15,0-38-4-15,0 17 0 0,0 2 0 0,0-1-1 0,0 1 0 16,0-1 0-16,14 1 2 0,-14-2-1 16,0-17-3-16,0 0 3 0,0 0 0 0,19 19 0 15,-19-19-1-15,0-19 0 0,22 2 1 0,-22 17-1 16,0-19 1-16,0 1-2 0,0 18 1 0,0-19 0 0,0 1-2 15,-22-18 4-15,22 36-2 0,-19-20 0 16,19 2 0-16,-14 18 1 0,14-18-1 0,-19 18-2 16,19 0 0-16,-20 0 2 0,20 0 2 0,-16 0-2 15,16 0 0-15,0 0-1 0,-20 18-1 16,20-18 0-16,0 18 0 0,0 2-5 0,0-20 1 0,0 17-30 16,0 2 15-16,0-1-67 0,0-18 49 15,0 19-36-15,0-1 16 0,0-18-30 0</inkml:trace>
  <inkml:trace contextRef="#ctx0" brushRef="#br0" timeOffset="43831.91">16824 10827 57 0,'0'0'15'0,"0"0"-7"0,0 0 11 0,0 0-10 0,0 0 9 0,0 0-10 0,0 0 11 16,0 0-9-16,0 0 0 0,0 0 10 0,0 0 2 15,0 0-10-15,0 0 24 0,0 0-13 0,0 0 6 16,0 18-21-16,0-18 9 0,0 0-3 0,0 0-7 16,0 0-1-16,0 18 5 0,0-18-6 0,0 0 4 0,19 0 0 15,-19 0-5-15,0 0 3 0,0 0-2 0,20 19 1 0,-4-19-5 16,-16 0 4-16,20 0-3 0,-4 0 0 16,3 0 2-16,20 0 1 0,-22 19 0 0,2-19-4 0,1 0 2 15,-4 0 0-15,20 0 0 0,-36 18-2 0,36-18 1 0,-19 0-1 16,-17 0 0-16,41 0 0 0,-21 0 2 0,16 19 1 0,-36-19-4 15,16 0 2-15,23 0 0 0,-25 17-1 0,5-17 2 0,3 0-1 16,-2 0-1-16,-20 0 0 0,16 0 0 0,-16 0 0 0,20 0 1 16,-20 0-1-16,19 0-1 0,-19 0 1 0,17 0-1 0,-17 0 2 15,19 0-1-15,-19 0 0 0,0 0-1 0,16 0 0 0,-16-17 0 16,0 17 0-16,17 0-1 0,-17 0-2 0,0 0-4 0,0 0-5 16,0 0-7-16,0 0-8 0,0 0 10 0,0 0-31 15,0 0-18-15,0 0 26 0,0 0-45 0,0 0 46 0,0 0-17 16,-17 0-16-16</inkml:trace>
  <inkml:trace contextRef="#ctx0" brushRef="#br0" timeOffset="44748.52">16641 10863 57 0,'0'19'54'0,"0"-19"-47"0,0 0 15 0,0 37 14 0,0-18-10 0,0-2-13 16,0-17-7-16,0 18 4 0,0-18-5 0,0 20 7 0,0-2-7 0,0-18 7 15,0 18-6-15,0-18-1 0,0 19 6 0,17 0-2 0,-17-1-3 16,0-18-3-16,0 18 1 0,0 0 1 0,0 20 3 16,0-2-1-16,0-36-5 0,0 37 1 0,19 0-1 0,-19 19 1 15,0 0-1-15,0-39 1 0,0 20 6 16,0 1-4-16,0-2-5 0,0 19 12 0,0-36-8 15,0-1-4-15,0 19 1 0,0-1 2 0,-19 20 3 16,19-37-5-16,0-19 2 0,0 37 0 0,0 0 0 0,0-20-2 16,0 2 4-16,0 1-2 0,0-3 1 0,0-17 0 0,0 19 3 15,0-1 0-15,0-18-5 0,0 0 2 0,0 19-3 16,0-19 0-16,0 0 3 0,0 0-4 0,0 18 3 16,19-18-2-16,1 0 4 0,-4 0-4 15,-16 19-1-15,20-19 3 0,-4 0-2 16,1 0-1-16,2 17 2 0,-19-17 0 0,22 0-3 0,-5 0 4 15,2 0-2-15,-19 20 0 0,20-20 0 0,-4 0 0 16,-16 0 0-16,20 0 1 0,-4 0-2 0,3 0 3 16,20-20-1-16,-39 20-1 0,17 0 1 0,2 0 0 15,1 0-2-15,-4-17 0 0,4 17 4 0,-4 0-2 16,-16 0-3-16,53 0 0 0,-53 0 1 0,22 0 0 0,17 0 3 16,-39 0-1-16,36 0-1 0,-36 0 0 0,36 0 0 0,-36 0-1 15,33 0-1-15,-14 0 2 0,-19 0 0 0,0 0 0 16,42 0 2-16,-42 0-2 0,16 0-1 0,-16 0 0 15,0 0 1-15,20 0 0 0,-20 0 2 0,19 0-2 0,-19-19-1 0,0 19 3 16,0 0-2-16,17-18-1 0,-17 18 3 16,0 0-2-16,0 0-2 0,0-19 1 0,0 19 1 0,19 0 1 15,-19 0-1-15,0-18 1 0,0-1-3 0,0 19 0 16,16-17 1-16,-16 17 1 0,0-20 0 0,0 1 1 0,0 19-2 16,0 0 1-16,0-36 0 0,0 36-1 0,0-18 3 15,17 18-4-15,-17-37 1 0,0 18 0 0,0 2-1 0,0-22 2 16,0 22 1-16,0 17-2 0,0-37 1 0,0 18-3 0,0-18 2 15,0 0 1-15,0 19 0 0,0-38 1 0,0 20-2 16,0 17 0-16,0-36 3 0,0 19 0 0,0-2-4 0,0 1 1 16,0 37 0-16,-17-18 0 0,17-1 0 0,0 1 2 0,0 0-2 15,0 18 0-15,0-18 0 0,0-2 1 0,0 20-1 0,0 0 1 16,0 0-1-16,0-18 0 0,0 18-1 0,0 0 1 0,0 0-2 16,0 0 1-16,0 0-2 0,0 0-2 0,0 0 4 15,0 0-6-15,0 0 3 0,0 0-1 0,0 0-8 16,0 0-1-16,0 0 4 0,0 0-13 0,0 0-8 15,0 18-33-15,0-18 8 0,0 0-14 0,0 20-3 16,0-20 14-16,0 18-30 0</inkml:trace>
  <inkml:trace contextRef="#ctx0" brushRef="#br0" timeOffset="45997.75">17651 8337 37 0,'0'0'10'0,"0"0"6"0,0 0-12 0,0 0 5 16,0 0-5-16,0 0 5 0,0 0 2 0,0 0-7 0,0 0 1 15,0 0 0-15,0 0 3 0,0 0 0 0,0 0 0 0,0 0 3 16,0 0-6-16,0 19 13 0,0-19-12 0,0 0 8 16,0 0-2-16,0 0-5 0,0 18 4 0,0-18-5 15,0 0 0-15,0 0 7 0,0 0-1 0,0 18 0 0,0-18-7 16,0 0 0-16,0 0 0 0,0 0 0 0,0 20 4 0,0-20 0 0,0 0-1 15,0 18-3-15,0-18-1 0,0 0-1 0,0 17 9 0,0 2-8 16,0-19 3-16,0 37-2 0,0-37-3 0,0 36 4 16,0-16-4-16,0-2 2 0,0 0-2 0,0 19 2 15,0-17-2-15,0 16-2 0,0-19 1 0,0 3 1 16,0 16-1-16,0-36-1 0,0 37 1 0,0-37-1 0,0 19 1 0,0 18 0 16,0-20 0-16,0-17-1 0,0 20-2 0,-16-2 3 15,16 0 1-15,0 0-3 0,0-18 1 0,0 20 0 0,0-20-1 16,0 17-3-16,0-17 0 0,-17 0-9 0,17 0 3 15,0 19-20-15,0-19-14 0,0 0 17 0,0 0-2 0,-19 0-26 0,19 0 30 16,0 0-20-16,0-19 11 0,0 19-32 0</inkml:trace>
  <inkml:trace contextRef="#ctx0" brushRef="#br0" timeOffset="46331.23">17527 8779 55 0,'0'0'23'0,"0"0"-16"0,0 0 16 16,0 0-14-16,0 0-1 0,0 0 10 0,0 0-8 0,0 0 9 15,0 0-8-15,0 19-1 0,0-19 9 0,0 0-1 16,0 0-11-16,0 19 9 0,0-1-2 0,0 1-3 0,0-19-7 16,0 17 3-16,0 3-2 0,0-2-1 0,0-18 1 0,0 18-1 0,16 0 3 15,-16 2 3-15,0-3-5 0,0 2-1 0,20-19-1 16,-20 0 2-16,0 18-1 0,19-18 2 0,-19 18 7 0,0 2-3 15,17-20-3-15,-17 18-2 0,0-18 4 0,19 18-2 0,-19-18-4 16,17 0 0-16,-17 0 3 0,16 0 4 0,-16 0-7 16,19 0 1-16,-19 0-1 0,0 0-1 0,23 0-2 0,-23 0 2 0,16 0 0 15,-16 0-2-15,0-18 0 0,0 18-1 0,20-18-4 16,-20 18-7-16,0 0 3 0,0 0-3 0,0 0-18 16,0-20-13-16,0 20 15 0,0 0-6 0,0 0-39 0,0 0 37 15,0 0-23-15,0 0 37 0,0 0-54 0</inkml:trace>
  <inkml:trace contextRef="#ctx0" brushRef="#br0" timeOffset="47131.28">17247 10274 46 0,'0'0'14'0,"0"0"-5"16,0 0 0-16,0 0 8 0,0 0-8 0,0 0 1 0,0 0-1 0,0 0 11 15,0 0 1-15,0 0 5 0,0 0-1 0,0 0-13 16,0 0 12-16,0 0-13 0,0 0 14 0,0 0-13 0,0 0 11 16,0 0-2-16,0 0-2 0,0 0-11 0,0 0 6 15,0 0-9-15,0 0 5 0,0 0-5 0,0 0 3 0,0 0-4 16,0 0 0-16,0 0 3 0,0 0-1 0,0 18 3 0,0-18-6 15,0 0-1-15,0 0 2 0,0 0 0 0,0 18-2 16,0-18 2-16,0 18 2 0,0-18-2 0,0 0-2 0,-16 20 3 16,16-2-3-16,0-18 0 0,0 37-1 0,0-37 0 0,0 37 2 15,0-19-2-15,0 20 1 0,0-3 0 0,0-35-2 0,0 75 1 16,0-75 0-16,0 36 0 0,-20-17-1 0,4 221-4 31,16-222 3-31,0 1-1 0,0-2 1 0,0-17-1 16,-20 56-8-16,20-38 5 0,0 1-8 0,0 0-5 15,0-19 7-15,-19 18-38 0,19-18 22 0,0 0-33 16,-22 0-10-16,22 0 35 0,0-37-58 0,0 18 72 0,-17 1-52 16</inkml:trace>
  <inkml:trace contextRef="#ctx0" brushRef="#br0" timeOffset="47481.61">17101 10789 40 0,'0'0'20'0,"0"0"-10"16,0 0-5-16,0 0 4 0,0 0-4 0,0 0 13 16,0 0-12-16,0 0 1 0,0 0 8 0,0 0 0 0,0 0 3 15,0 0-13-15,0 0 0 0,0 19 7 0,0-19-6 0,0 0 0 16,0 0 14-16,0 19-8 0,0-19 4 16,0 0-11-16,0 18 4 0,16 0 2 0,-16-18-6 15,0 19 8-15,0 0-5 0,17-1 6 0,-17-18-9 16,0 19 3-16,0-19 0 0,22 17-5 0,-22-17 5 15,0 0 0-15,19 18 8 0,-19-18-3 0,20 0 6 16,-20 0-13-16,16 0 12 0,-16-18-6 16,20 1-3-16,-20 17-5 0,0-19-1 0,16 1 0 15,-16-20 4-15,20 38-5 0,-20-36 0 0,19 17-1 0,-19 19 0 16,0-19-1-16,14-17 3 0,-14 36-1 0,0-37-4 0,19 18-2 16,-19 1-3-16,0 18 2 0,0 0-2 0,22-18-12 15,-22 18-10-15,0 0 11 0,0 0-25 0,0 0-13 16,0 0 22-16,0 0-38 0,0 0 38 0,0 0 4 0,0 18-14 0,0-18-28 15</inkml:trace>
  <inkml:trace contextRef="#ctx0" brushRef="#br0" timeOffset="62888.25">17635 5717 73 0,'0'0'0'0,"0"0"28"0,0 20-6 0,0-1 0 0,0-1 2 0,0-18-12 15,-17 18 12-15,17-18-4 16,0 38 12-16,-19-38-13 0,19 17-12 0,0-17 0 0,0 19 6 16,-17-19-3-16,17 0-5 0,0 17 3 0,0-17-4 0,0 21 6 15,0-4 2-15,0-17-6 0,0 37 7 0,-19-37-7 0,19 38 7 16,0-38-8-16,0 36 9 0,0 2-2 0,0-38-5 16,0 36 0-16,0 0 6 0,0 1-4 0,0-18-6 0,0-1 0 0,0 2 0 15,0-3 0-15,0 2 0 0,0-3-1 0,0 23 1 0,0-3-3 0,0 3 0 16,0 13 4-16,0-52-4 0,0 39-1 0,-20-3 0 15,20-17-7-15,0 1-8 0,-16-4-11 16,16-16 9-16,0 0-3 0,-20 0-32 0,20 0-19 0,0 0 32 16,-22 0-35-16,22-16 22 0,-17 16 35 0,17-20-21 0</inkml:trace>
  <inkml:trace contextRef="#ctx0" brushRef="#br0" timeOffset="63433.2">17247 6288 74 0,'0'0'21'0,"0"0"11"0,0 0 0 16,-16 0 7-16,16 0 5 0,0 0-25 0,0 0-1 16,0 0-2-16,-20 0 15 0,20 0-2 0,0 0-16 0,0 0-1 15,0 0 0-15,0 0 10 0,0 0-4 0,0 0-10 0,0 0 5 0,0 0-6 16,0 0-3-16,0 0 7 0,0 0-7 0,0 0 3 0,0 0-4 15,20 0 6-15,-4 0 4 0,4 0-6 0,-20 0-3 16,19 0 1-16,-19 0-3 0,14 0 0 0,-14 0 1 0,19 0 0 16,3 0-3-16,-2 0 1 0,-20 0-1 0,16 0 1 0,-16 0-1 15,20 0-2-15,-20 0-1 0,19 0-1 0,-19 0-11 0,17 0 4 0,-17 0-18 16,19 0 11-16,-19 0-31 0,0 0-20 0,0 0 27 16,16 0-54-16,-16 0 9 0,0 0-27 0</inkml:trace>
  <inkml:trace contextRef="#ctx0" brushRef="#br0" timeOffset="63816.71">17748 6454 83 0,'0'0'38'0,"0"-16"-9"0,0 16-15 0,0 0 18 15,0-20 1-15,0 20-17 0,0 0 13 0,0-16-4 0,0 16-1 16,0 0-1-16,0 0-12 0,0 0-1 0,0-20 11 15,0 20-1-15,0 0-12 0,0 0 8 0,0 0-9 0,0 0 0 16,0 0 5-16,0 0-6 0,0 0 4 0,0 0-5 0,0 0 3 16,0 0-4-16,-19 0 0 0,19 20 3 0,0-20-5 0,0 16-1 15,-20 4 3-15,4-4-4 0,16 23 1 0,0-20 3 16,-23 17-1-16,23-16-2 0,0-4 0 0,0 4 1 0,0-4-3 16,0 5 1-16,0-21 1 0,0 18-1 0,0-18 0 0,0 18 1 0,23 0 0 15,-23 1-2-15,16-19 2 0,-16 19-1 0,20-19 0 0,-20 0 1 16,36 0-1-16,-36 0 3 0,19 0-3 0,-19-19 1 15,17 19-1-15,-17-19 1 0,19-17 0 0,-19 18-1 0,16 18 0 16,-16-37-2-16,0 1 2 0,23 16 2 0,-23-16 0 0,0 36-1 16,0-37-1-16,0 16-2 0,0 21 0 0,0-36-3 0,0 36 1 15,-23-16-7-15,23 16-5 0,0-20 0 0,0 20 7 0,-16 0-1 16,16 0-17-16,0 0 9 0,0 20-24 0,0-20 17 0,-19 36-30 16,19-36 26-16,0 16-2 0,0 5-32 0,0-3 34 0,0 1 2 15,0 17-16-15,0-36 17 0</inkml:trace>
  <inkml:trace contextRef="#ctx0" brushRef="#br0" timeOffset="64116.43">18133 6620 80 0,'0'0'81'0,"0"0"-26"16,0-16-11-16,0 16-24 0,0 0 0 0,-17-20 18 0,17 4-6 16,0 16-19-16,0 0 12 0,0 0-15 0,-19-20 11 15,19 20-12-15,0 0 0 0,-17 0 6 0,17 0-3 0,-19 0-1 16,19 0-5-16,-20 20 5 0,20-20-2 0,-22 16-6 0,22 4 2 15,0-4-3-15,0-16-1 0,0 21 1 0,0-3-1 0,0-18 0 0,0 36 1 0,0-36-1 16,0 38-1-16,22-2 1 0,-2-36 0 0,-20 38 0 16,19-38-2-16,-2 18 3 0,-17 0 2 0,19-18-3 0,-2 0 2 15,2 0-1-15,-19 0 0 0,19-36-1 0,-5 36-1 0,28-57 2 16,-42 2 0-16,19 37-2 0,-2-18-1 0,-17 15 1 16,19-15 0-16,-19 0-2 0,0 17-4 0,0-17 2 0,0 36-4 15,-19-18-11-15,19-3-10 0,0 21 10 16,-36 0-45-16,36 0 39 0,-23 21-38 0,23-3 23 0,0 18-49 15,-19-17 6-15,19 17 52 0,-14-16 2 0,14 17-19 0</inkml:trace>
  <inkml:trace contextRef="#ctx0" brushRef="#br0" timeOffset="70216.92">20994 6253 79 0,'0'0'16'0,"0"0"-10"0,0 0 1 0,0 0 0 0,-20 0 10 15,20 0 5-15,0 0 27 0,-16 0-3 16,16-17-35-16,0 17 10 0,0 0-12 16,0 0-1-16,0 0 25 0,0 0-24 0,0 0 6 15,0 0-7-15,0 0 0 0,-20 0 12 0,20 0-8 0,0 17 3 16,0-17-7-16,0 0-1 0,0 19-3 15,0-19-1-15,0 36 4 0,0-17-6 0,0 17 1 16,0 3-2-16,-19 34 2 0,19-55-1 16,0 37 0-16,0-19-1 0,0 75-1 15,0-92 2-15,0 17 0 0,0 2-1 0,19-1 1 16,-19-37-1-16,20 18 2 0,-4-1 0 16,4-17 0-16,-4-17 3 15,1 17-1-15,24-36 3 0,-24 36-5 0,22-38 11 16,-39 38-10-16,36-19 6 0,-36 19-7 0,0-17 2 15,16 17 3-15,1 0-1 0,2 0 5 16,-19 17-6-16,22-17-2 0,-22 19 0 0,0 19 4 16,0-38-5-16,0 18-2 0,-22 0 2 0,22-18-2 0,0 17 2 15,-36 4 0-15,20-4-1 0,-4 2-2 16,4-19 0-16,-23 0-10 0,39 0 5 0,-17 0-15 16,-2 0 12-16,19 0 0 0,-22 0-30 0,22 0 22 0,-17-19-46 15,17 19 9-15,0 0-13 0,0 0 29 16,0-17 0-16,0 17-79 0,0 0 46 0</inkml:trace>
  <inkml:trace contextRef="#ctx0" brushRef="#br0" timeOffset="70800.11">21362 6807 73 0,'0'0'0'0,"0"0"44"0,0 0-13 15,16 0-16-15,-16 0 2 0,0-19 39 0,0 19-41 0,0 0 0 16,0-19 12-16,0 19-15 0,0 0 0 0,0-19 19 0,0 19-15 15,0-36 15-15,0 36-24 0,0 0 11 16,0-19-12-16,-16 19 14 0,16 0-17 16,-20 0 2-16,20 0-2 0,0 0 5 15,-16 19-7-15,16-19 0 0,0 36 0 0,0-17 0 0,0 37 0 16,0-56 0-16,0 56 0 0,0-39-1 16,16 2 3-16,-16-1-2 0,20 20 3 15,-20-38-5-15,16 17 5 0,-16-17-1 0,39 0 8 16,-20-17-7-16,1-2 5 15,-20 0-6-15,16-18 5 16,4 37-8-16,-20-17 3 0,0 17 0 0,16-21 0 16,-16 21-3-16,0 0 2 0,0 0-1 15,20 0 0-15,-20 0 0 0,0 21-1 0,0-4 1 16,16-17-6-16,-16 37-16 0,0-37-7 0,17 38-46 16,-17-38 50-16,0 17-29 0,22-17-14 15,-22 19-39-15,19-19 56 0,1 0 20 16,-20 0 18-16,36 0 12 0,-36-19 2 15,36 2 12-15,-36 17-7 0,19-38 22 0,-5 38-3 16,5-37 46-16,-19 20-44 0,22 17-15 16,-22 0-2-16,0-21 39 0,0 21-36 0,20 0 24 15,-20 0-27-15,0 0 0 0,16 21 14 0,-16-21-18 16,0 36 14-16,0 1-10 0,0-18-2 16,0-2-5-16,0 2 0 0,0 19 4 0,0-38-6 0,0 36 1 15,0-36 3-15,0 18 0 0,20 0 15 16,-20-18-6-16,0 0-1 0,19 0-9 0,-19-36 6 0,17-19 2 15,2 36-9-15,-2-17 3 0,-1 17-6 0,-16 0 1 0,42-18 0 16,-26-18 0-16,4 37 0 0,35-57-7 16,-55 58 0-16,33-2-10 0,-33 19 4 0,19-19-1 0,4 1-35 15,-7 18 28-15,4 0-3 0,-20 0-24 0,19 0 19 0,-2 0-35 16,2 18-62-16,-19 1 79 0,17 36-53 0,2-55 39 16</inkml:trace>
  <inkml:trace contextRef="#ctx0" brushRef="#br0" timeOffset="80170.13">21104 7727 38 0,'0'0'0'0,"0"0"30"0,0 0-16 0,0 0 1 0,0 0 0 16,0 0-7-16,0 0 0 0,0 0 8 0,0 0 4 0,0 0-8 15,0 0 0-15,0 0 12 0,0 0 0 0,0 0-2 0,0 0-12 16,0 0 8-16,0 0-9 0,0 0 6 0,-19 0-3 15,19 0-1-15,0 0-7 0,0 0 0 0,0 0 4 16,-17 20 0-16,17-20-1 0,0 0-3 0,0 0 3 0,-19 0-4 0,19 19-1 16,-22-19 3-16,22 0 3 0,-17 18-5 15,1 0 0-15,16-18-3 0,0 19 2 0,-20 0 0 0,20-19 0 16,0 17 1-16,0 2-3 0,-16-19 2 0,16 18-2 16,0 2-1-16,0-2 2 0,0 0 0 0,0-18-1 15,0 18 0-15,0-18 1 0,0 19 0 0,0-1-1 0,0-18 1 16,0 19 1-16,0-19-1 0,0 18 0 0,16 0 2 15,-16-18 0-15,20 0-1 0,-4 20 3 0,-16-20-1 0,17 18 0 16,-17-18-2-16,0 18 2 0,22-18-2 0,-3 18 3 16,-19 1 4-16,0-19-3 0,17 18-2 0,-17-18 1 15,19 37 1-15,-19-37-4 0,20 18 0 0,-20 2 1 0,0 16 0 16,0-36-3-16,16 38 2 0,-16-21 0 0,0 2-2 16,0-1 0-16,0 0 3 0,0 2-1 0,0-2-2 15,-16-1 0-15,16 2 1 0,0-19 0 0,0 20 0 0,0-3-1 16,-20-17 0-16,20 0 0 0,-19 19 1 0,2-19 2 0,17 0-2 15,0 0-2-15,-19 0-1 0,-3 0 0 0,22-19 2 0,-17 19-1 16,17 0 0-16,-16-17 0 0,16-3-1 0,0 20 2 0,-20-19 2 0,20 2-1 16,0-1-1-16,-16 18-1 0,16-38 2 0,0 38-1 15,0-37 1-15,0 37-1 0,16-37 0 0,4 37 3 16,-20-18-4-16,16 0-1 0,1 18-4 0,-17-38 4 0,22 2 4 16,-3 17 1-16,-2-18-2 0,-17 1 1 0,19-2-1 15,-19 20-1-15,0-19-1 0,20 0 1 0,-20 37 1 16,0-36 0-16,16-2 2 0,-16 20-2 0,0-1-1 0,0 2-1 15,0 17 1-15,0-56 2 0,-16 38-2 0,16-1-2 16,-20 19 0-16,20-20-3 0,-19 20-2 0,19 0 0 16,0 0 1-16,-17 0-13 0,17 0-4 0,-19 0-2 15,-3 20-21-15,22-1 5 0,0-19 18 0,-17 18-33 16,17 0 26-16,0-18 0 0,0 19-25 0,0 0 30 0,0-19 3 0,0 17-64 16</inkml:trace>
  <inkml:trace contextRef="#ctx0" brushRef="#br0" timeOffset="84934.47">20827 9297 37 0,'0'0'21'0,"0"0"-18"0,0 0 8 16,0 0 8-16,0 0 11 16,0 0 39-1,0 0 3 1,0 17-28 15,0-17-5 0,0 37-23-15,0-18-3 0,0 91 5 15,0-54-13-16,-19-19-2 1,0 36-92 15</inkml:trace>
  <inkml:trace contextRef="#ctx0" brushRef="#br0" timeOffset="86018.29">21251 9424 40 0,'0'0'33'0,"0"0"90"32,0 0-123 30,-58 19 173-46,25 148-128 46,33-167-45-15,91 129 16-31,-91-129-16 46,39-332 30-62,-39 332-30 63,-78-37-240-48</inkml:trace>
  <inkml:trace contextRef="#ctx0" brushRef="#br0" timeOffset="89234.63">20457 9001 53 0,'-17'18'19'15,"17"0"11"1,0-18-3-16,17 20 13 16,-17-20-6-16,19 0 5 15,-2 0-2 1,5 0-11-16,-6 0-8 16,-16 0-14-16,39 0 11 0,14 0 1 15,41 0 18 1,-22 0-18-1,58 36 9 1,-75-36-21 0,75 0 6-1,-41 0-2-15,-12 0 0 16,-21 0-1 0,74 0 4-1,-78 0-9 1,-16 0 2-16,-19 0 1 15,24 0-2-15,-21 0 0 16,-20 0-1-16,0 0-1 16,16 0-1-1,-16 0 5-15,20 18-2 16,-20-18-2-16,0 20 0 16,0-3 2-16,0 20-3 15,0 1 3 1,36 90-2-1,-36-55-1-15,19 20 1 16,-19-37-1 0,0 36-5-16,14-18 0 15,-14 18 6-15,0-37 3 16,0 20-4-16,0-20 0 16,0-19 3-1,-14-17-3-15,14-19 0 0,-19 0-3 16,-17 18 4-16,16-18 1 15,4 0 0 1,-4 0-4-16,20 0 3 0,-19 0 1 16,-3 19-3-16,5-19 2 0,17 0 0 15,-16 0-1 1,-4 0 0-16,-32-19 2 16,13 19-2-16,39 0 0 0,-39-18 1 15,-33-1 1 1,17 19-2-16,38 0 0 0,-24 0-1 15,-12 0 2-15,53 0-1 0,-36 0-1 16,0 0 1 0,17 0 0-16,-20 0 0 0,3 0 2 15,0 0 1 1,17-18-2-16,-17 0-1 16,-6 18 0-1,28-20 1-15,14 20-1 0,-19 0-1 16,-17-18 1-16,36 18-1 0,-36 0 2 15,36 0 0-15,-19 0 0 0,-23 0-2 16,26 0 3 0,-20 0-2-1,19 0 2-15,-19 0-3 0,36 0 0 16,-39 0 1 0,39 0 0-16,0 0 2 15,-16 0-3 1,-6 0 1-1,5 0 1-15,17 18 0 32,0-18-1-32,0 0 2 15,0 0-2-15,0 0 0 16,-19-18 1-16,19-74 6 16,-17 18 2 15,17-18-3-31,-19-18-5 0,19-1 3 15,-36 1-4 1,16 18 2-16,20 36-3 16,-16 0 0-16,-6 38 2 15,22-1-2 1,0 19 1-16,0-17-3 16,0 17 0-16,0-20-15 0,0 2-24 15,0-18-40 1,-20 16-8-16,4-16-68 15,16 17 42-15</inkml:trace>
  <inkml:trace contextRef="#ctx0" brushRef="#br0" timeOffset="90435.06">20457 7857 29 0,'0'0'22'0,"0"-17"15"15,0-2-32 1,0 19 17-16,0 0-15 0,0 0 20 16,0-19 11-1,19 19-13-15,-19 0-17 0,0-18 22 16,0 18-24-16,0 0 53 16,0 0-51-16,0 0 22 15,17 0-13-15,-17 0-12 0,0 0 17 16,0 0-17-16,0 0 9 0,0 0-11 0,0 18 7 15,0 1-8-15,0 0 6 16,22 55-6-16,-22-1-1 16,0-73 0-16,0 93 4 0,0 17 8 15,0-18-13 1,0 18 1-16,0 57 1 16,0-113-2-1,16-35 0-15,-16 18 1 16,20 37 3-1,-1-56-1-15,-19-18-2 0,17 18 1 16,2-18 0 0,-19 0-2-16,17 0 0 0,2 0 0 0,-2 0 3 15,-17 0-2-15,58 19 1 0,-3-19 1 16,-55 0-2-16,55 0-1 16,-41 19 1-16,64-19 2 0,-78 0-4 0,55 0 2 15,-55 0 0-15,53 0 4 0,-12 0-5 16,-24 0 1-16,22 0-1 0,-3-19 2 15,-20 19-3-15,20-19 9 0,-14 19-7 0,-5-18 0 16,22 18 0-16,-23-18 4 0,-16 18-3 16,36-18 0-16,-16-2 0 15,18 3 0-15,-21 17-1 16,-17 0 1-16,19-19-3 0,-19 19 1 0,20 0 1 16,-20-17 0-16,16 17 0 15,-16-20 2-15,-16 1-1 16,16 1 1-16,0 0-1 0,-20-37 1 15,20 19-2-15,0 16 0 16,0-34-1-16,0 54 0 0,0-92 0 16,0 18-7-16,0 54 4 15,0-90 3-15,0 36 1 0,0 56-1 16,0-56-1-16,0 56 2 0,0-38 2 16,0 37-3-16,0-17 0 0,0 36 0 15,0-19 1-15,0 1 0 16,0 18 0-16,0 0 1 0,0 0-2 15,0 0 1-15,-19 0 1 0,2 0 1 16,17 0-3-16,-22 0 2 16,22 0-1-16,-36 0 1 0,20 0-2 0,-20 0 4 15,-3 0-1-15,39 0-3 16,-39 0 2-16,39 0-3 0,-52 0 2 16,52 0-1-16,-36 0 1 0,36 0-1 0,-56 18 2 15,56-18-1-15,-94 19-1 16,78-19 1-16,-4 0 1 0,-16 0-4 0,17 0 1 15,-23 0 3-15,28 0-2 0,-41-19-3 16,55 19 1-16,-36 0-3 0,17 0 0 0,-1 0 0 0,-2-18-7 16,6 18-5-16,16 0 7 0,-17 0-26 0,-2-18 2 15,19 18 14-15,-17 0-28 0,17 0 19 0,-19 0-44 0,19 0 31 16,0 0-72-16,0 0 59 0,0 0-3 0</inkml:trace>
  <inkml:trace contextRef="#ctx0" brushRef="#br0" timeOffset="91450.89">21104 8743 36 0,'0'0'11'0,"0"0"-5"0,0 0 5 0,0 0 0 16,0 0-5-16,0 0 0 0,0 0 11 0,0 0-7 0,0-18 9 0,0 18 0 15,0 0 0-15,0 0 1 0,0 0 1 16,0 0-11-16,0 0 9 0,0 0-1 0,0 0-9 0,0 0-1 15,0 0 10-15,0 0-10 0,0 0 12 0,0 0 21 16,0 0-33-16,0 0 10 0,0 0-7 16,0 0 0-16,0 0-4 0,0 0 6 0,0 0-7 15,0 0 2-15,0 0 0 0,0 0-5 0,0 0 3 0,0 0 3 16,0 0-3-16,0 0 0 0,0 0-4 16,0 0 0-16,0 0-1 0,0 0-1 0,0 0 0 0,0 0 1 0,0 0 1 0,0 0 2 15,0 0 0-15,0 0-1 0,0 0-2 0,0 0 0 0,0 0 0 16,0 0 0-16,0 0 1 0,0 18 1 0,0-18-3 0,0 0 0 15,0 18 2-15,0-18-1 0,0 18-1 0,0-18 0 0,0 19-1 16,20 18 2-16,-20-37-1 0,0 19 1 0,0-2 0 16,16 21-2-16,-16-2 2 0,0-36-1 0,0 0-1 0,0 37-2 15,0-18 0-15,0-1 2 0,0-18-4 0,0 18 2 0,0-18-1 0,0 38-25 16,0-20 8-16,0-18 7 0,0 18-22 16,0-18 17-16,0 20-27 0,0-20 19 0,0 0-4 0,0 0-37 0,-16 0 2 15,16-20 38-15,0 20 5 0,0 0 3 0,0 0-48 16</inkml:trace>
  <inkml:trace contextRef="#ctx0" brushRef="#br0" timeOffset="91817.95">21068 9019 35 0,'0'0'37'0,"0"0"-32"0,0 0 6 0,0 0 6 16,0 0-10-16,0 0 6 0,0 0 1 0,0 0 50 15,0-18-51-15,0 18 14 16,0 0-15-16,0 0 9 0,0 0-12 0,0 0 0 0,0 0 7 0,0 0-2 16,0 0-6-16,0 0 0 0,0 0 13 0,0 0-10 15,17 18-2-15,-17-18-2 0,0 0-3 0,19 0 4 16,-19 18-3-16,0-18-2 0,20 20 2 0,-20-20-2 16,0 0 0-16,16 18 0 0,-16-18 4 0,20 0-3 0,-20 18-1 0,16-18 3 15,-16 0-3-15,0 0 0 0,17 0 2 0,-17 18-3 0,19-18-1 16,-19 0 3-16,22 0-1 0,-22 0 0 0,17 0 3 15,2 0-4-15,-19 0 2 0,20 0-3 0,-20 0 1 16,16-18-3-16,-16 18 2 0,20-18 3 0,-20 18-1 16,16-18-3-16,-16 18 1 0,0-20 0 0,0 20 0 15,20 0-2-15,-20-18 1 0,0 18-6 0,0-18-8 0,0-1-2 16,0 19 3-16,0 0 0 0,0 0-4 0,0-17-2 0,0 17-26 0,0 0-8 16,0-20 20-16,0 20-2 0,0 0-36 0,-20 0 7 0,20 0-27 15</inkml:trace>
  <inkml:trace contextRef="#ctx0" brushRef="#br0" timeOffset="93101.09">21010 9019 30 0,'0'0'0'0,"0"0"19"0,0 0-7 0,0 0-8 0,0 0 1 0,0 0-1 0,0-18 5 16,0 18-4-16,0 0 0 0,0 0 1 0,0-19 1 0,-16 19 4 0,16-17-4 16,0 17-1-16,0 0 0 0,0 0 1 0,0 0 10 0,0 0-6 0,0-20-2 15,0 20 11-15,0 0-1 0,-20 0-2 0,20 0-8 16,0 0 9-16,0 0-10 0,0 0 0 0,0 0 6 0,0 20 27 15,0-3-29-15,0-17-7 16,0 19 6-16,0-19-7 0,0 0 3 0,0 0-4 0,0 0 0 16,0 18 12-16,0-18-11 0,0 0 2 0,0 0-4 0,0 0 0 15,0 18 2-15,0-18-2 0,0 0 1 0,20 20 0 0,-20-20 3 16,0 18-4-16,0 0-3 0,0-18 3 16,16 18-2-16,-16 2 3 0,0-20-2 0,0 17 2 15,17-17-4-15,5 37 6 0,-22-18-1 0,0-19 0 16,0 0-1-16,19 19 1 0,-19-19 0 0,17 18 5 15,-17-18-7-15,0 0 3 0,0 0-3 0,19 0 9 16,1 0-8-16,-20 0 0 0,0 0-2 0,16 0 2 0,-16 0-3 16,20-18 2-16,-20 18-1 0,0 0 0 0,0 0-1 0,16 0 1 15,-16-19-1-15,0 19 1 0,0 0-2 16,0 0 2-16,17-19 0 0,-17 1-1 0,0 18-2 0,0 0 2 0,19-19-25 16,-19 2 14-16,0 17-1 0,0 0 0 0,0 0-19 15,0-20-7-15,0 20-11 0,0 0 21 0,0 0-74 16,0 0 65-16,0 0 4 0,22 0-20 0,-22 0-19 0</inkml:trace>
  <inkml:trace contextRef="#ctx0" brushRef="#br0" timeOffset="99752.83">25144 6677 61 0,'0'0'0'0,"0"0"15"0,0 0 0 16,0 0-7-16,0 0 11 0,-20 0 1 0,20 0 3 15,0 0 3-15,0 0-14 0,0 0 12 0,0 0-4 0,0 0-12 16,0 0 7-16,0 0-6 0,0 0-1 0,-22 0 1 0,22 0 1 16,0 0 8-16,0 0 1 0,0 0-11 0,0 0 7 0,0 0-10 15,0 0 1-15,0 0 6 0,0 0 2 0,0 0-10 16,0 0 6-16,0 0-3 0,0 0-4 0,0 0 1 0,0 0-1 15,0 0 2-15,0 0-3 0,0 0-1 0,0 18 0 0,0-18 1 0,0 0-1 16,0 19-2-16,0 0 2 0,0-2-2 0,0 2 2 0,0 0-1 16,0 18 2-16,0-37-3 0,0 56 1 0,0-39-1 0,-16 20 1 15,16-18-1-15,0 17 1 0,0-17 1 0,0 0-2 0,0 0 2 0,0 17-2 16,0-18 1-16,0 37-2 0,0-55 2 0,0 19 1 16,16 0 1-16,-16-19-1 0,0 19-1 0,22-19 2 0,-22 17-1 15,0-17-1-15,20 0 1 0,-20 0 1 0,19-17-1 0,-19 17 0 16,17 0 0-16,-17-19 0 0,19 19 0 0,-19 0 1 0,17 0 0 0,-17-19 0 0,19 19-1 15,1-19 0-15,-20 19 1 0,13-17 1 16,7 17-2-16,-20 0 3 0,22 0-3 0,-22 0 1 0,19 0 2 0,-19 0-1 16,17 0 0-16,-17 17-1 0,0-17 1 0,0 19-2 0,0-19 1 15,0 0-1-15,0 38 2 0,0-38-1 0,0 17-1 0,0 2 1 16,-17-19 0-16,17 18-2 0,-19-18 0 0,19 18 1 0,-22-18 0 16,22 0-1-16,-20 0-3 0,7 0-3 0,13 0 1 0,-20 0-1 15,20 0-2-15,0 0 1 0,-19 0-1 0,19 0-9 0,-17 0 7 0,17-18-12 16,-19 18-4-16,19 0 12 0,0 0-23 0,0-18-8 0,0 18 18 15,0 0-2-15,0 0-1 0,0 0-33 0,0-19 35 0,0 19 3 0,0 0-17 16,19 0-6-16</inkml:trace>
  <inkml:trace contextRef="#ctx0" brushRef="#br0" timeOffset="100104.13">25495 7139 68 0,'0'0'11'0,"0"0"24"0,0 0-25 0,0 0 15 16,0-20 4-16,0 20-15 0,0 0-1 0,0 0 0 0,0 0 0 15,0-18 59-15,0 18-53 16,0-18-4-16,0 18-2 0,0 0-2 0,0 0-6 16,-19 0 3-16,19 0-4 0,0 0 0 0,0 0-1 0,0 0 0 0,0 0-1 15,-22 0-1-15,22 0 2 0,0 18-2 0,0 0-1 0,0-18 0 16,0 20 0-16,0-3 2 0,0-17-2 0,0 0 1 0,0 19-1 0,0-19-1 16,0 19 2-16,0-19 0 0,0 19 0 0,22-19-2 15,-22 17 2-15,0-17-1 0,0 0 2 0,0 0-1 0,0 19 2 0,19-19 1 0,-19 0-1 16,0 0 0-16,0 0 1 0,17-19 2 0,-17 19-3 15,0-17-1-15,19-2 4 0,-19 19-1 0,0 0-2 0,0-38 7 0,0 38-6 16,0-17 8-16,0-3-3 0,0 20-5 16,0 0 5-16,0 0-3 0,0 0 2 0,0 0-4 15,20 0 5-15,-20 20-2 0,0-20-5 0,0 0-1 0,0 36 3 16,0-17-2-16,16 0 2 0,-16-2-2 0,20 2-3 16,-20 17 1-16,16-16 1 0,-16-2 0 0,17-1 0 0,2 22-3 0,-19-39-1 15,22 36-8-15,-22-36 3 0,17 19-2 0,-17-19-2 0,19 18-21 16,-19-18 12-16,20 18-32 0,-4-18-65 0,-16 0 69 15,0 0-44-15,20 0 31 0,-20-18 36 0,16 18-17 0</inkml:trace>
  <inkml:trace contextRef="#ctx0" brushRef="#br0" timeOffset="100468.95">25955 6917 91 0,'0'0'22'0,"0"0"-5"0,0 0-2 0,0 0-1 0,0 0 1 0,0 0 1 0,0 0 18 15,0 18-16-15,0-18 17 0,0 0-20 0,0 19 0 0,0-19-2 0,0 19 13 16,0-2-16-16,0-17 0 0,0 0-1 0,0 38 10 0,16-38-14 15,-16 19 5-15,0-2-3 0,0-17-5 0,17 19 3 16,-17-19-3-16,0 0 0 0,22 18 1 0,-3 0 9 0,-19-18-10 16,20 0 1-16,-20 20-3 0,16-20 5 0,4 0 1 0,-20 0-4 15,16 0 0-15,-16 17 0 0,20-17-1 0,-20 0 2 0,19 0 3 0,-5 0-4 16,5 0 6-16,-19 0-4 0,22 0-3 16,-22 0 7-16,0 0-7 0,0 0 0 15,0 19-1-15,0-19 1 0,-22 19-1 0,22 0 0 0,-19-2 0 16,19 2 0-16,-14-1 1 0,14-18 0 0,-39 38 0 0,39-20 0 0,-36 19-1 15,20-18 1-15,-23 17 0 0,39-17 0 16,-22-1-1-16,5-18 0 0,17 37 0 0,-16-37 2 0,16 17-1 0,0-17-1 0,-20 20 1 16,20-1-1-16,0-19 1 0,0 0-1 0,0 16 0 0,0-16 1 0,0 0 0 15,20 20-1-15,-4-20 0 0,1 0-1 0,5 0 1 16,-3 0 0-16,17 0-4 0,-16 0 0 0,-4 0-9 16,-16 0 2-16,20-20-3 0,-1 20-2 0,-5 0-23 0,5-16-8 0,23 16-13 15,-26-19 25-15,4 19-44 0,16 0 5 16,-36 0 22-16,19 0 31 0,-2 0-23 0</inkml:trace>
  <inkml:trace contextRef="#ctx0" brushRef="#br0" timeOffset="108969.19">25216 7987 35 0,'0'0'24'0,"0"0"-18"0,0 0 4 0,0 0 0 0,0 0 1 15,0 0-6-15,0 0 4 0,0 0-5 0,0 0 3 16,0 0-5-16,0 0 4 0,19 0 0 0,-19 0-3 0,0 0 3 16,0 0-2-16,0 0-2 0,0 0 3 0,0 0 11 15,0 0-12-15,0 0-2 0,0 18-2 0,0-18 1 16,0 0-1-16,0 0 1 0,0 0 0 0,0 0-2 0,0 0 1 15,0 0 1-15,0 0 0 0,0 0 0 0,0 0 1 0,0 0-1 16,0 0 0-16,0 0 2 0,0 0 1 0,0 0-1 0,0 0-1 16,0 0 4-16,0 0-4 0,0 0 5 0,0 0-4 15,0 0-2-15,0 0 0 0,0 0 0 0,0 0 0 0,0 0 0 16,0 0-1-16,0 0 0 0,0 0 0 16,0 0 1-16,0 19 0 0,0-19-3 0,0 0-2 15,0 0 0-15,0 0-11 0,0 0 2 0,0 0-3 0,0 18-24 0,0-18-20 16,0 0-9-16</inkml:trace>
  <inkml:trace contextRef="#ctx0" brushRef="#br0" timeOffset="110037.98">25255 8171 22 0,'0'0'16'0,"0"0"-11"16,0 0 4-16,0 0-6 0,0 0 3 15,0 0-1-15,0 0-4 0,0-18 3 0,0 18-1 16,0 0-1-16,0 0 1 0,0-19 3 0,0 19-2 0,0 0 6 15,0 0 2-15,0 0 2 0,0 0-7 0,0-18 9 16,0 18-6-16,0 0 9 0,0 0-9 0,0 0 9 0,0 0 0 16,0 0-1-16,0-18-2 0,0 18-8 15,0 0 7-15,0 0-2 0,0 0-7 0,0-18 11 0,0 18-6 16,0 0-5-16,0 0-1 0,0 0 4 0,0 0 6 0,0 0-12 16,0 0 5-16,0 0 0 0,0 0-5 0,0 0 2 15,0 0 2-15,0 0-1 0,0 0-5 0,0 0 2 16,0 0 2-16,0 0-2 0,0 0 0 0,0 0 5 15,0 0-6-15,0 0-2 0,0 0 6 0,0 18 0 0,0-18-4 16,0 0 2-16,0 0-1 0,0 0 0 0,0 18 0 0,0-18 2 0,0 0-3 16,13 18 2-16,-13-18 2 0,0 19 4 0,0-19-6 0,0 18-3 15,0 1 4-15,0-1-2 0,0-18-3 0,0 18-1 0,0 2 1 16,0-2 1-16,20 18 3 0,-20-16-2 0,0 16 0 0,0-18-2 16,0 20 2-16,0-20-2 0,0-18 1 0,0 36-1 15,0-16 1-15,0-3-1 0,0 2 1 0,0-19 0 16,0 17-1-16,0-17-1 0,0 20 1 0,0-20 0 0,0 18 1 0,0-18-1 15,0 18 0-15,0-18-1 0,0 18-3 0,0-18 3 16,0 0-4-16,0 0 1 0,0 0-12 0,0 0 6 0,0 0-2 16,0 0-13-16,-20 0 11 0,20 0 0 0,0 19-22 0,0-19-11 15,0 0 22-15,0 0-3 0,-13 0-36 0,13 20-1 0,0-20 37 16,0 0 4-16,0 0-17 0</inkml:trace>
  <inkml:trace contextRef="#ctx0" brushRef="#br0" timeOffset="117636.8">25288 9241 44 0,'0'0'0'0,"0"0"22"16,0 0-16-16,0 0 8 0,0 0-6 0,0 0-1 0,0 0 1 15,0 0-1-15,0 0 1 0,0 0 6 0,0 0-6 0,0 0 8 0,0 0 1 16,0 0-8-16,0 0 0 0,0 0 8 0,0 0-3 0,0 0-8 15,0 0 5-15,0 0-6 0,0 0 0 0,0 0 0 0,0 0 1 0,0 0 10 16,0 0-2-16,0 0 8 16,0 0-17-16,0 0-1 0,0 0 4 0,0 0-6 0,0 0 2 0,0 0 0 15,0 0 2-15,0 0-1 0,0 0-3 0,-20 0-1 0,20 0 0 16,0 0 0-16,0 0-1 0,0 0 2 0,0 0 2 0,0 18-4 16,0-18 0-16,0 0 0 0,0 0-1 0,0 0 2 0,0 0-1 15,0 0 0-15,0 0 1 0,0 0 1 0,0 18 0 0,0-18 0 16,0 0-1-16,0 0 0 0,0 0 0 0,0 20 0 0,0-20 1 15,0 0 0-15,0 0 1 0,0 0-2 0,0 0 1 0,0 17 0 16,0-17-1-16,0 0 0 0,0 0 2 0,0 19-1 16,0-19-2-16,0 0 2 0,0 18-1 0,0-18 1 0,0 19-1 15,0-19 0-15,0 19 0 0,0-19-1 0,0 18 0 0,0-18 0 16,0 0 1-16,0 17 0 0,0 2 1 0,0-19 0 0,0 20-1 0,0-3-2 16,0-17 2-16,0 19-2 0,0-19 0 0,0 18 2 0,0 1 1 15,0-19-1-15,0 18-1 0,0 1 0 0,0-19 0 0,0 17 1 16,0 3-2-16,0-1-1 0,0-19 3 0,0 17-1 15,0 2 2-15,0-1-2 0,0-18 0 0,0 19-1 0,0-1-1 16,0-18 2-16,0 19-1 0,0-19 0 0,0 17 1 0,0-17 2 16,0 20-1-16,0-1-1 0,0-19 0 0,0 0 0 0,0 17 1 15,0-17-1-15,0 0 1 0,0 19 0 0,0-19-1 0,0 0 0 16,0 19 1-16,0-19 0 0,0 18 0 0,0-18 0 0,0 18 0 0,0-18 0 16,0 0 0-16,0 19 1 0,0-19-1 0,0 17-1 0,0-17 0 15,0 20-1-15,0-20 2 0,0 19 2 0,0-19-2 0,0 0 0 16,0 17-1-16,0-17 1 0,0 18 1 0,0-18-1 0,0 0 0 0,0 20 0 15,0-20 0-15,0 18 0 0,0-18 0 0,0 0 0 0,0 0-1 0,0 18 0 16,0-18 1-16,0 0 1 0,0 19 0 0,0-19-2 0,0 0 1 0,0 18 0 16,0-18 0-16,0 0-1 0,0 0 1 0,0 0 1 0,0 0-2 15,0 19 1-15,0-19-1 0,0 0 0 16,0 0-1-16,0 0 1 0,0 0 1 0,0 0-1 16,0 0 0-16,0 0 1 0,0 0-1 15,0 0 0-15,0 0 1 0,0 0 0 0,0 0-1 0,0 0-2 16,0 0-3-16,0 0 3 0,0 0-5 0,0 0-3 15,0 0-6-15,0 0 7 0,0 0-16 0,0 0 9 16,0 0-27-16,0 0 16 0,0 0-35 0,-13 0-60 16,13 0 99-16,0 0 5 0,0 0-51 0</inkml:trace>
  <inkml:trace contextRef="#ctx0" brushRef="#br0" timeOffset="118236.6">25033 9978 54 0,'-19'0'10'0,"19"0"-2"0,0 0 0 0,0 0 9 0,0 0-9 0,0 0 11 16,0 0 3-16,0 18 0 0,0-18-2 0,0 20 1 15,0-20-13-15,0 18 8 0,0-18-8 0,0 0 1 0,0 18 6 16,0-18-7-16,0 0-1 0,0 19 10 0,0-19-9 0,0 18 5 0,0-18 1 15,0 0-8-15,0 19 1 0,0-19 0 0,0 0 0 0,0 18 5 16,0 0-2-16,0 0-2 0,0-18-4 0,0 20 0 0,0-20-1 16,19 18 3-16,-19 0-1 0,0-18 0 0,0 19 1 15,0-19-4-15,0 18 2 0,0-18-4 0,0 19 1 0,17-19 0 0,-17 18 0 16,0-18 1-16,0 18 0 0,19-18-2 0,-19 18 2 0,0-18-1 16,17 20 0-16,-17-20 1 0,16 0 0 0,-16 18 3 15,22-18 4-15,-22 0-4 0,20 18 2 0,-1-18 0 0,-19 0-4 16,0 0 1-16,17 0 2 0,-17 0 2 0,19-18-4 0,-19 18 2 15,0-18-3-15,17 18 0 0,-17-20 0 0,19 20 2 0,-19-18-5 16,0 0 2-16,20 18-2 0,-20-18 1 0,0-1 1 0,13 1-1 16,-13-1 1-16,0 1-2 0,20 18 1 0,-20-18 0 0,0 18 0 15,22-20-1-15,-22 20 1 0,0-18 0 0,0 0 0 0,0 18-2 16,19 0 0-16,-19-18-2 0,0 18 0 0,0-19-2 16,0 19 1-16,17 0-4 0,-17 0 2 0,0 0-1 0,0 0-11 15,0 0-3-15,0 0 9 0,0 0-21 0,0 0 12 0,0 0-4 16,0 0-3-16,0 0-36 0,0 0 29 0,0 0 0 0,0 0 3 0,0 0-23 15,0 0 14-15,0 0 14 0,0 19-16 0</inkml:trace>
  <inkml:trace contextRef="#ctx0" brushRef="#br0" timeOffset="122370.43">24682 8005 43 0,'0'0'11'16,"0"0"-1"-16,0 0-1 0,0 0-4 0,0 0 8 16,-17 0 2-16,17 0 6 0,0 0-15 0,0 0 5 15,0 0-4-15,0 0-1 0,0 0 18 0,0 0-9 0,0 0-7 16,0 0 7-16,0 0-7 0,0 0 8 0,0 19 2 15,0-19-8-15,0 0 8 0,-19 0-2 0,19 0-7 0,0 18 6 0,0-18-2 16,0 0-3-16,0 18-1 0,0-18-4 16,0 0 3-16,0 20-5 0,0-20-2 0,0 18 3 0,0 0-2 15,0 0 0-15,0 1 5 0,0 18-5 0,0 37-1 16,0-56 0-16,0 56 0 0,0-56-1 0,0 20 0 0,0 36 0 16,0-38-1-16,0 1 1 0,0 56 1 0,-20-57-2 0,20-19 0 0,0 21 1 15,0 17 3-15,0-36-3 0,0 35 1 0,0 2-2 16,0-38 1-16,20 19-1 0,-20-18 1 0,0 37 0 15,0-56 0-15,19 18 0 0,-19 0 1 0,0 0 0 16,0 2-1-16,17-20-1 0,-17 17 3 0,19 2-1 16,-19-19 2-16,0 0-2 0,17 18 0 0,-1-18 4 0,-16 19-3 15,20-19 2-15,-20 0-3 0,22 0-1 0,-6 0 7 16,23 19-4-16,-39-19 0 0,36 0 0 0,-19 0-4 0,19 18 2 16,-14-18 0-16,-22 0 0 0,36 0 0 0,0 0-2 15,0 0 2-15,-36 0 0 0,52 0-1 0,-30 0 1 0,17 0-2 16,-3 0 2-16,0 0 2 0,-16-18-2 0,-20 18 0 0,33 0-1 15,25-19 1-15,-19 19-1 0,-3 0 1 0,-3-19 0 16,8 19-1-16,-5 0-1 0,0 0 2 16,-36-18 0-16,36 18-1 0,0 0-1 0,-14 0 2 0,-5-19 0 0,2 19 0 15,1 0-1-15,-20 0-1 0,36 0 2 0,-36 0-1 16,36 0 1-16,-36 0 0 0,16 0-1 0,6 0 1 16,-5 0-1-16,2 0 0 0,-19 0 1 0,20 19-1 15,-4-19 0-15,-16 0 0 0,20 18 2 0,-20-18-1 16,0 19 0-16,0-19-1 0,16 0 1 0,-16 0 2 0,0 0-2 15,0 19-1-15,0-19 0 0,0 0 1 0,0 0 1 0,0 0-1 16,0 0-1-16,0 0 0 0,0 0 0 0,0 0 3 0,0 0-2 16,0 0 0-16,-16 0-1 0,16 0 1 0,0 0 0 15,0-19 1-15,0 19 0 0,-20-19-3 0,20 19 2 0,0 0-1 0,0-18 2 16,0-1 1-16,0 19-2 0,0-37 0 0,0 37-1 0,0-18-2 16,0-18 3-16,0 36-1 0,0-38 0 0,0 20 0 0,0-18 0 15,0 36 0-15,0-56 3 0,0 38-2 0,0-2 0 0,0 3 0 0,0-39-1 16,0 19 3-16,20-19-2 0,-20 3 1 0,0 14 0 15,0 21-2-15,16-55-1 0,-16 17 4 0,0 20-2 0,20-20 0 16,-20 38-1-16,0-18 1 0,0-20-7 0,16 18 1 0,-16 2 5 16,0-1 3-16,0 18-3 0,17-35 0 0,-17 34 1 0,0 2-1 15,0 0 2-15,0-1-1 0,0 1 1 0,0 18-1 0,0-19 0 16,0 1-1-16,0 18 1 0,-17-18 2 0,17 0-1 0,0 18-2 16,0-20 3-16,-16 20-1 0,16-18 0 15,0 18 0-15,0 0-1 0,-20 0 0 0,20 0 0 0,-16 0 1 16,16-19-1-16,-20 19-1 0,20 0 0 0,-16 0 2 0,16 0 0 0,-20 0-1 15,-16 0 0-15,14 0 1 0,6 0-2 0,-4 0 0 16,-16 0 1-16,20 0 0 0,-4 0-1 0,1 0 0 0,-39 0 0 16,25 0 1-16,13 0 0 0,-35 0 1 0,-3 0-2 0,41 0-1 15,-35 0 0-15,-4 0-1 0,15 0 2 0,8 0 0 16,-6 0-1-16,3 0 0 0,0 0-2 0,16 0 3 0,-18 0-6 16,21 0 5-16,-2 19-1 0,2-19 0 0,-19 0 0 0,17 18 1 15,-17-18-2-15,14 0-3 0,5 20-14 16,-2-20 1-16,2 0 8 0,17 18-17 0,-19-18 12 0,2 0-24 15,17 0-4-15,0 18-11 0,-19-18-15 0,19 0 35 16,0 0 2-16,0 0-18 0,0 0 34 0,-20 0-51 0</inkml:trace>
  <inkml:trace contextRef="#ctx0" brushRef="#br0" timeOffset="135544.54">25014 11103 35 0,'0'18'31'16,"0"-18"-31"46,0-54 314-62,0 54-314 63,-36 147 75-63,36-147-75 62,108 203 16-62,-108-203-16 63,-36 110-112-48</inkml:trace>
  <inkml:trace contextRef="#ctx0" brushRef="#br0" timeOffset="135777.67">24942 10938 71 0,'16'0'219'15,"-16"0"-219"48,258 17 225-48,-258-17-225 32</inkml:trace>
  <inkml:trace contextRef="#ctx0" brushRef="#br0" timeOffset="137253.99">24516 10716 42 0,'0'0'46'16,"19"0"70"-1,-2 0-28 1,-17 0 26 15,0 73-77-15,0 131-24-1,0 276-1 17,0-240-7-17,0-113-4 1,16-52 4 15,42-75-1-15,50 18-3-1,136 19 4 17,-78-1-4-1,-22 3 1-16,22-4 6 1,-108-35-2 15,-19-35-1-15,-3-21-1 15,-20 0-3-15,1 19 1-1,-17 0 0-15,0-36 2 16,19-93-1 0,3-19 0-1,-5 57 0 1,-17 35 0-16,19-18 0 16,1-37-1-1,-20 56 0 1,0 56 0-1,0 17-2 1,0 0 2-16,-20 2 3 31,-38-2-2-15,22 19-2-16,0-17 1 16,-36-3 1-16,-38 1 5 31,-76 19-5-16,89 0-4 1,28 0-4-16,-22 0 6 16,-20 0-1-1,14 0 1 1,64 0-4 0,-3 0 0-16,17 0-12 15,-37 0-34 1,18 0-68-1,21 0-46 1,-2 0 11-16</inkml:trace>
  <inkml:trace contextRef="#ctx0" brushRef="#br0" timeOffset="142757.31">25789 9259 29 0,'0'0'32'15,"0"0"4"-15,0 0 7 16,0 0 4-16,16 0 43 31,6 0-6-15,-5 0-46 0,-17 0-18-16,0-18 6 15,19 0 5 1,1 18-6-1,-20 0-9 1,16 0-7-16,-16 0 3 16,20 0-1-1,32 36-3 17,-13 19-8-32,0-18 1 15,-3 36 2 1,33 57 2-1,-8-19 2 1,-25-74-5-16,-17 17-7 16,17-15 7-1,19 34 0 1,-19-36 5 15,-16-37-7-31,-20 0-8 16,0 0-101-1,-20-19-253 1</inkml:trace>
  <inkml:trace contextRef="#ctx0" brushRef="#br0" timeOffset="143171.66">26140 9886 33 0,'0'0'56'0,"0"0"154"47,0 0-210 15,75 92 172-62,-75-92-172 63,238-73 82-63,-238 73-82 62,52-259-242-62</inkml:trace>
  <inkml:trace contextRef="#ctx0" brushRef="#br0" timeOffset="146038.03">27100 9776 38 0,'0'0'13'0,"0"0"100"31,0-20-18-15,17 20-17-1,-17-17 13 17,0-2-56-17,0 1-3 1,38-1-1 15,-2 38-19 0,-19 35-18-15,0 58 8 15,-51-38 0-15,-2-38-2-1,-2 2-2 17,38-2 0-17,38 20 6 1,-2 54-2 15,-55-54-1-15,-36-38-23-1,-23 18-182 17,78-16-43-17</inkml:trace>
  <inkml:trace contextRef="#ctx0" brushRef="#br0" timeOffset="147454.87">26638 9536 36 0,'0'0'41'15,"0"-37"105"17,0 18-61-17,0 19-31 1,0 0 4 15,0 37-29-15,0 111-13 15,-36 295-27-15,-19-167 13 15,33-110-2-15,44-55 9 15,33-93 0-16,34-18 1 1,135-18 9 15,-80-1-13-15,5 0-5 0,53 2 4 15,-72-2-1-16,-36-18 0 1,31 18-4 15,-65 2 1-15,-7 34 2 15,19 2 2-15,-72-19 0 15,0-36-1-15,0-75 3 15,0 0-4-15,-19-55-2-1,5-240 12 16,-25 129-10-15,39 148-3 0,-36 74 6 15,-19 55-4-15,-73 18-1-1,-168 19 0 16,94-18-7-15,53 18-3 0,-17 110-63 15,111-74-131-15</inkml:trace>
  <inkml:trace contextRef="#ctx0" brushRef="#br0" timeOffset="148838.31">26638 10567 52 0,'0'39'101'16,"-19"-22"-11"15,-53 2 27-15,14-19-82 15,-34 19-20-15,-90 36 15 15,68-35-7-15,23 16-9-1,-36 0-5 16,88-17-7-15,-16-1 2 0,35 19-23 15,20-37-120-15,0 0-195-1</inkml:trace>
  <inkml:trace contextRef="#ctx0" brushRef="#br0" timeOffset="149221.68">25919 10514 52 0,'-20'-18'170'31,"20"18"-170"32,-202 459 156-48,202-459-156 48,202 148 97-63,-202-148-97 62,388 56-475-62</inkml:trace>
  <inkml:trace contextRef="#ctx0" brushRef="#br0" timeOffset="158372.81">24402 7840 48 0,'0'0'44'0,"0"0"-35"0,0 0 8 0,0 0-1 0,0 17-6 15,0-17 24-15,0 0-20 0,0 0 12 0,0 0-14 16,0 0 8-16,0 0-4 0,0 0-3 0,0 0-8 16,0 0 15-16,0 0-12 0,0 0-1 0,0 0-1 0,0 19 9 15,0-1-11-15,0 2 5 0,22-2-4 0,-22 0 0 0,0 0 0 16,0 1 1-16,20 18 0 0,-20-19-3 0,16 20 3 0,4-20 1 15,-1 18 16-15,-19 1-9 0,17-18-4 16,-17-19-4-16,19 0-1 0,-19 18 3 0,17 0 0 0,-1-18-6 16,6 0 2-16,-22 0-4 0,20-18 7 0,-20 0-4 0,36-1 4 15,-36 1-4-15,19-1 3 0,-2 1-4 0,2-18 1 0,-2 16-2 16,-1-16 3-16,4-1-2 0,2 0-2 0,-22 19 1 16,16 0-1-16,4-20 2 0,-20 19-3 0,19 2 1 0,-19-2 0 0,17-18 3 0,-17 19-2 15,19-1-1-15,-19-1-5 0,17-16-4 0,-17 19 3 16,0 17-2-16,0 0 1 0,19-19-11 0,-19 0-3 0,0 19 6 0,0 0 0 15,17-18-24-15,-17 18 15 0,0 0-38 0,0 0 24 0,0 0-41 16,0 0 39-16,22 18 6 0,-22-18-66 0</inkml:trace>
  <inkml:trace contextRef="#ctx0" brushRef="#br0" timeOffset="169711.42">21508 8652 27 0,'0'0'0'0,"0"0"17"0,0 0-12 0,0 0-2 0,0-20 0 16,0 20-1-16,0 0 1 0,0 0 0 0,0 0 0 0,0 0 1 15,0 0-1-15,0 0 3 0,0 0-1 0,0 0 2 16,0 0 2-16,0 0-4 0,0 0 1 0,0 0 7 0,0 0-7 15,0 0 2-15,0-19 5 0,0 19-6 0,0 0 5 0,0 0 0 0,0 0-6 16,0 0 1-16,0 0 0 0,0 0 1 0,0 0 0 0,0 0 6 16,0 0-7-16,0 0 7 0,0 0-7 0,0-18 5 0,0 18-7 0,0 0 1 15,0 0 0-15,0 0 4 0,0 0-1 0,0 0-5 0,0 0 1 16,0 0 0-16,0 0 1 0,0 0-3 0,0 0-1 0,0 0 4 0,0 0-1 16,0 0-1-16,20 0 0 0,-20 0-2 0,0 0-1 15,0 0 2-15,0 0 4 0,0 0-4 0,0 0 1 0,16 0 5 16,-16 0-4-16,0 0-1 0,0 0 1 0,17 0-3 0,-17 0 0 15,0 0 1-15,0 0-1 0,22 0 0 16,-3 0 1-16,-19 0-3 0,20 0 1 0,-20 0 1 0,16 0 1 16,4 0 3-16,-20 0-4 0,16 0 1 0,4 0 1 0,-20 0 1 15,19 0-2-15,-5 0 1 0,-14 0-3 0,19 0-1 0,3 18 2 0,-2-18 3 16,-4 0-3-16,4 0 0 0,-20 0 0 0,19 19 0 16,-19-19-1-16,17 0 0 0,2 0 2 0,-2 20 0 0,-1-20 0 15,-16 0-2-15,42 0 2 0,-42 0-2 0,0 0 0 0,36 17 0 16,-36-17 2-16,36 0 2 0,-36 0-3 0,19 0 0 0,-2 19-1 15,-1-19 0-15,3 0 3 0,4 17-1 0,-23-17-1 16,16 0-1-16,4 0 2 0,16 0-1 0,-36 20 1 0,36-20 1 16,-36 0-3-16,0 0-2 0,36 0 2 0,-14 18 3 0,-6-18-2 15,4 0 0-15,-20 0-2 0,19 18 2 0,-2-18-1 16,2 0 2-16,-2 0-2 0,-17 0 0 0,0 0 0 0,19 0 0 0,14 0 2 16,-33 0-2-16,0 18 0 0,22-18-2 0,-2 0 2 0,-1 0 2 15,-2 0 0-15,-17 0-2 0,19 0 2 0,-2 0-3 16,-17 0-1-16,19 0 3 0,0 0-1 0,-19 0 2 0,14 0-1 15,28 0 0-15,-42 19-1 0,19-19 1 0,-2 0-1 0,-17 0-1 16,19 0 0-16,0 0 0 0,-2 0 1 0,2 19 1 0,-2-19-2 16,0 0 0-16,5 0 1 0,-3 0 0 0,-19 0 2 0,36 0-3 15,-36 0-1-15,19 0 2 0,-2 0 1 0,-17 0-1 16,0 0 0-16,19 0 0 0,-2 0 0 0,0 0-1 0,-17 0 2 16,19 0-1-16,3 0 2 0,-22 0-4 0,17 0 2 0,-17 0 0 15,19 0 2-15,0 0-2 0,-2 0-1 0,2 0-2 0,-19 0 2 16,17 0 2-16,-17 0-1 0,19 0 0 0,-2 0 0 0,5 18-1 15,14-18-1-15,-36 0 2 0,0 0 0 0,19 0 2 0,-19 0-2 16,36 19-4-16,-36-19 3 0,17 0 5 0,-17 0-4 0,19 0 0 16,-2 0-1-16,0 17 2 0,-17-17-2 0,22 0 1 0,-3 0 1 15,-19 0-2-15,19 0 2 0,-2 0 0 0,-17 0-1 16,19 0 1-16,-2 0 1 0,-17 0-3 0,19 0 2 0,1 0-3 16,-20 0 3-16,14 0-3 0,-14 0 2 0,19 0-3 0,3 0 5 15,-22 0-1-15,19 0 0 0,-2 0-3 0,-17 0 0 16,19 0 3-16,-19 0-1 0,20 0 0 0,-20 0 0 0,16 0-2 0,-16 0 2 15,20 20-2-15,-4-20 4 0,-16 0-2 0,17 0 0 16,5 0-2-16,-22 0 0 0,19 0 4 0,-19 0-3 0,17 0 2 16,2 0-3-16,-19 0 1 0,20 0 3 0,-20 0-2 15,16 0 0-15,-16 0-1 0,20 0 2 0,-20 0-1 0,0 0-1 16,16 0 4-16,-16 0-4 0,17 0-1 0,-17-20 2 0,19 20 3 0,-19 0-2 16,0 0-3-16,22 0 2 0,-22 0-1 0,17 0 0 0,-17 0-1 15,19 0 1-15,-19 0 0 0,20-17 2 0,-4 17-2 16,4 0 1-16,-20 0 1 0,16 0-2 0,-16 0-1 0,20 0 0 15,-20 0 1-15,16 0 0 0,-16 0 1 0,22 0 2 0,-22 0-2 16,17 0-2-16,2 0 3 0,-19 0-1 0,20 0 0 16,-20 0-1-16,0 0-1 0,16 0 2 0,-16 0 0 0,20 0-2 15,-4 0 2-15,-16 0 0 0,20 0 0 0,-20 0-1 16,16 0 1-16,-16 0-3 0,0 0 0 0,17 0 1 0,-17 0 3 16,22 0 1-16,-22 0-3 0,19 0 0 0,-19 0-2 0,0 0 2 15,20 0 0-15,-20 0 1 0,16 0 0 0,-16 0-1 0,20 0 2 16,-4 0-2-16,-16 0 0 0,20 0 0 15,-20 0 1-15,0 0-3 0,0 0 4 0,19 0-2 0,-19 0 1 0,14 0-2 16,-14 0 1-16,19 0 1 0,-19 0-1 0,22 0 1 0,-22 0-2 16,0 0 1-16,0 0 1 0,20 0-1 0,-20 0 0 15,0 0-1-15,0 0 1 0,16 0 0 0,-16 0-2 0,0 0 1 16,0 0-2-16,0 0-8 0,0 0 3 0,0 0-27 16,0 0 18-16,-16 0-4 0,16 0-1 0,0 0-3 0,-20-19-30 15,-2 19-3-15,3 0-9 0,19 0 28 0,0-18-4 0,-14 18-51 16,-5 0 49-16,19 0-18 0,0 0 8 0</inkml:trace>
  <inkml:trace contextRef="#ctx0" brushRef="#br0" timeOffset="170123.46">24184 8632 50 0,'0'0'23'0,"0"0"5"16,0 0-15-16,0 0 14 0,0 0 3 0,0 0-15 0,0 0 0 15,0 0 12-15,0 0 7 0,0 0-14 0,0 0-4 16,0 0-2-16,0 0-6 0,0 0 9 0,16 0-7 16,-16 0 0-16,0 0-2 0,17-19-4 0,-17 19 2 0,0 0-1 15,0 0-3-15,22 0 3 0,-3 0 3 0,-19 0 2 0,20 0-6 16,-4 0 5-16,-16 0-5 0,20 0 2 0,-4 0 3 0,-16 0-5 16,20 0 0-16,-20 0 4 0,19 0-5 0,-5 0 2 0,-14 0-1 15,19 0 0-15,-19 0 5 0,22 0-5 0,-22 0-2 0,20 0 2 0,-20 0-1 16,16 0 0-16,4 0 7 0,-20 0-7 0,19 19-2 0,-19-19 3 15,17 0 4-15,-17 20-5 0,19-20 1 0,-19 17-3 16,0 2 3-16,0-2 1 0,0 3-1 0,0-2 5 0,0 18-3 16,0 2-8-16,-36 16 11 0,36-34-7 15,0-2-1-15,-19 0 1 0,-17 20 1 0,36-21 0 0,-42 20-3 0,42-19 1 16,-33 2 0-16,33 16-2 0,-39-18 1 0,23 19 1 0,-4-18 1 16,4-1-2-16,-4 20-1 0,1-20-1 0,-3 0-1 15,5 20 0-15,17-38-7 0,-16 17-9 0,-4 2 9 16,-16 55-118-1,36-74 102-15,-16 17-36 0,16 2 29 0,0-19-3 0,0 37-41 16,-20-18 13-16,20-1 26 0,0 1 25 0,0-19-40 0</inkml:trace>
  <inkml:trace contextRef="#ctx0" brushRef="#br0" timeOffset="185574.65">16566 11067 19 0,'0'0'10'0,"0"0"11"16,0 0-17-16,0-19 5 0,0 19-5 0,0 0 7 16,0 0-8-16,0 0 5 0,0 0 0 15,0 0-5-15,0 0 6 0,0 0-7 0,0 0 4 0,0 0 0 16,0 0-3-16,0 0 5 0,0 0 0 0,0 0-3 16,0 0 23-16,-19 0-5 0,19 0-9 15,0 0 14-15,0 19-5 16,-16-19-10-16,16 0-5 15,0 0 4-15,0 0-2 0,-20 0 4 0,20 0-10 16,0 0 16-16,-19 0-17 0,19 0 3 16,0 0 1-16,-17 0 4 0,17 0-6 0,-19 0 2 15,19 0-2-15,0-19-2 0,-22 19-1 16,22 0 0-16,0 0 1 0,-20-19 1 0,20 19-1 0,-14 0 3 16,14 0-1-16,-19-18 3 0,0 18-2 0,19-18-1 15,-17 18-2-15,-19-20 7 0,36 2-8 16,-19 18 5-16,19-17-5 0,-20 17 0 0,-2-19 3 15,22 19-3-15,-16-18 1 0,-1 18-2 16,17 0 1-16,0-19 1 0,-19 0 1 0,2 1 2 16,17 18-5-16,-19-18 2 0,19-1-1 0,-17 0 0 15,-2 2 0-15,-1-2-1 0,20 19 0 16,0 0-1-16,-16-17 3 0,16 17-2 0,-22-39 3 0,5 39-2 16,17-18-3-16,-19 0 2 0,19 18-2 0,-17 0 3 0,17-38 3 15,-19 38-4-15,2-17 2 0,17 17-2 16,-19-39 2-16,-1 39-2 0,20-17 0 15,-16 17 0-15,16 0 0 0,-22-19 2 0,22 2-3 0,-20-1 1 16,4 18 0-16,16-20 0 0,0 20-1 0,-17-18 2 0,-2 0-1 16,2-1 1-16,17 1-1 0,-39-1 0 15,23 1 1-15,16 0-2 16,-20-2 3-16,20 20-2 0,-22 0-1 0,22-18 1 0,-16 18 0 16,16-18 0-16,-17 18 0 0,17-18-2 0,-19 18 2 15,19-19 0-15,-36 1 0 0,36 18 0 16,-20-19-2-16,20 19 1 0,-36-36 2 0,36 36-1 15,-22-38 0-15,22 38-1 0,0 0 1 0,-19-18-1 16,5 18 2-16,14-18-1 0,-19-1-1 0,19 19 1 16,0 0-1-16,-20-18 0 0,20 18 0 0,0-19 1 15,-16 19-1-15,16-18 1 0,-20 18-1 0,4-38 0 16,16 38 1-16,-20 0 1 0,20-18-2 16,-19 18-1-16,-3 0 1 0,22-17-1 0,-17-2 2 0,1 19-2 15,16 0 1-15,-20 0 1 0,20 0-1 0,-16-20 2 0,-4 20-1 16,20-17-2-16,-16 17-1 0,-23-19 1 15,22 1 12-15,-5 18-11 0,6-18 4 0,-4 18-2 16,20-19 0-16,-16 19-2 0,-4-19-1 16,20 19 0-16,-16 0 3 0,16-17 0 0,0 17-2 15,-20 0 0-15,20-19 0 0,-19 19-1 0,19-20 2 0,0 20 1 16,-17 0-1-16,17-17-2 0,0 17 0 0,0 0 2 0,-22 0 1 16,22-19-5-16,0 19 4 0,0 0 1 15,-19-18-1-15,19 18-2 0,0 0 2 16,-17 0 0-16,17-19 0 0,0 19-2 0,-16 0 3 15,16-18-1-15,0 18 2 0,-20 0-4 0,20 0 1 16,0 0-3-16,0-19 3 0,0 19 1 0,-16 0-1 16,16 0-2-16,0 0 0 0,0 0-3 0,-20 0 1 0,20 0-10 15,0 0 9-15,-19 0-31 0,19 0 24 16,0 0-24-16,0 0-11 0,-17 19-58 16,17-19 72-16,0 0-39 0,0 18 3 0,0-18 39 0,0 19-92 15</inkml:trace>
  <inkml:trace contextRef="#ctx0" brushRef="#br0" timeOffset="186607.55">15053 10052 27 0,'0'0'19'0,"0"0"-13"0,0 0-2 15,0 0 2-15,0 19-3 0,0-19 1 0,0 18 9 0,0-18-2 16,0 19 0-16,0-19 1 0,0 0 0 15,0 18 1-15,0-18-6 0,-17 0-2 16,17 0 5-16,0 0-6 0,0 0 0 0,0 18 5 0,0-18 1 16,0 0-1-16,0 18 1 0,0-18-4 0,0 0 18 15,0 0-15-15,0 0-1 0,0 20 8 0,0-20-2 0,0 0-2 16,0 0 1-16,0 18-7 0,0-18 6 0,17 0-7 16,-17 0 1-16,0 0 6 0,0 18-6 0,0-18 4 0,19 0 2 15,-19 0-7-15,0 0-1 0,0 0 5 0,0 0 0 16,0 0 0-16,0 0 4 0,0 0-5 15,0-18-1-15,0 18-2 0,0-38 7 0,0 20-11 0,0 0 3 16,0-19 1-16,0 37-4 0,-19-37 1 0,19 1-1 16,0-2 1-16,-17 2-1 0,17 16 5 0,-22-16-2 15,22 18-3-15,0-19 0 0,-19 18 1 0,19-17 1 0,0 36-2 16,-17-37 1-16,17 0 1 0,0 18 0 0,-16-18 2 0,16 37-3 16,0-17 0-16,-20-2 1 0,20-1-1 0,0 3 2 0,-16-20 2 15,16 0-2-15,0 37 0 0,0-19-1 16,0 19 1-16,0 0-4 0,0-17 4 15,0 17-3-15,0 0-1 0,0 17 1 0,16-17 0 16,20 37 1-16,22-18-4 16,-41-1 3-16,2-18-1 0,17 19-2 0,0-19 2 15,-16 17 1-15,35-17 5 0,20 0 1 16,-23 20-7-16,26-20-4 0,-42 19 5 16,0-19-6-16,-3 0 1 0,-14 0-8 0,-19 17 2 15,22-17-17-15,-2 0-23 0,-20 0 32 0,16 19-53 16,-16-19 39-16,0 0-3 0,0 18-133 0,0-18 134 15,0 0-44-15</inkml:trace>
  <inkml:trace contextRef="#ctx0" brushRef="#br0" timeOffset="196895.41">18429 8486 37 0,'0'0'24'15,"0"0"-16"-15,0-20 6 16,0 20-10-16,0 0 22 0,0-19 27 16,19 2 8-1,-19 17 20-15,0-18-25 16,0 18-46-16,0-20 27 0,-19 20-11 16,19 0-21-16,0-18 16 15,-17 0 3-15,-2-1-14 16,19 2-2-16,-22-21-8 15,22 20-1-15,0-38 5 16,-17-18 3-16,17 0-3 16,-17 38 3-16,17-20-3 15,0 38-2 1,0 0 2-16,17 18-4 0,0 0 2 16,41 36 3-1,-3-17-5-15,-19-1 3 16,22 1-4-16,-41-1 1 0,57-18 0 15,-38 18-4-15,-36-18-1 16,39 20-32-16,-22-20 23 0,2 0-37 16,-19 0 30-16,36 18-140 0,-36-18 7 15</inkml:trace>
  <inkml:trace contextRef="#ctx0" brushRef="#br0" timeOffset="198674.91">17859 9978 47 0,'0'0'7'0,"0"0"5"16,0 0-9-16,0 0 8 0,0 0-7 0,0 18 0 0,0-18 10 15,0 0-9-15,0 20 9 0,0-20-9 16,0 0 15-16,0 0-5 0,0 0 3 0,0 0 3 16,0 0 12-16,0 0-14 0,16 0 8 15,-16 0-20-15,0 0 17 0,0 0-18 16,0 0 14-16,20 0-9 0,-20-20-4 16,0 20 2-16,0 0-8 0,19 0 3 15,-19-18 0-15,0 18 3 0,17 0-5 16,2 0 2-16,-2-17 4 15,19-2-3-15,-20 19-3 16,-16-20 0-16,22 20 0 0,-2 0-1 0,35-36 5 0,-55 36-5 16,17-36 0-16,21 17 5 0,-5 0-2 15,9 2-2-15,-25-2 0 0,21-1-2 0,-2 3-1 16,-2-2 4-16,24-18 4 0,-39 37-8 16,36-18 3-16,-2-18 1 0,-53 36-3 15,77-19 0-15,-77-1 1 0,72 3 2 16,-33-2 0-16,16 1-1 0,-38-1 0 15,38 1 2-15,-55 18-3 0,56-36 2 16,-18 36-2-16,-2-39 2 0,-19 39-2 0,55-35-1 16,-72 35 1-16,41-19 1 0,-5 0-1 0,-16 19-1 15,16-18 0-15,-20-1 1 0,42 2-1 0,-41-3 1 16,-17 20 0-16,19 0-2 0,1-18 2 0,16 0 0 0,-20 0-1 16,20-1 1-16,-14 19 0 0,34-37 1 15,-56 37-3-15,36-36 1 0,-20 36 2 16,20-20-1-16,-36 2-1 0,39-18 2 15,-20 36-1-15,1-20 1 0,-4 20-1 0,20-18 0 16,-36 0 1-16,0 18-2 0,20-19 2 0,-4 19-3 0,-16 0 1 0,39-37 3 16,-20 37-2-16,1-18 0 15,16 0 0-15,-36 18-1 0,36 0 4 0,-36-18-3 0,19 18-1 16,-5-20 0-16,-14 3 1 0,61-2 1 16,-61 19-1-16,36-18 0 0,-36 18 0 15,36-19 0-15,-36 19-1 0,19-19 2 16,-2 1 0-16,-1 18-1 0,6-18-2 0,-2 0 1 15,-4 18 1-15,-16 0-1 0,20-20 0 0,-1 20 0 16,-2-17 1-16,-17 17 0 0,19-19-1 0,-19 19-2 0,0 0-1 16,0-17-6-16,17 17-8 0,-17 0-27 0,0 0 3 15,0-20-59-15,0 20 55 0,0-19-88 16,0 19 101-16,0 0 7 0</inkml:trace>
  <inkml:trace contextRef="#ctx0" brushRef="#br0" timeOffset="198975.16">20108 8466 103 0,'0'0'0'0,"0"0"30"0,-19 20-7 0,19-20-1 15,0 0-12-15,0 0 13 0,0 17 13 0,0-17-24 16,0 0-1-16,0 0 7 0,0 0-3 0,0 19 0 16,0-19-10-16,0 0 0 0,0 0 11 0,19 0-10 0,-19 0 6 15,17 0-7-15,-1 0 4 0,6 0-2 0,-22 0-3 16,20 0 1-16,-4 0-3 0,4 0-1 0,-20 0 2 0,36 0 2 15,-36 0 0-15,36 0 1 0,-36 0-1 0,16-19 5 16,4 19-1-16,2 0 1 0,-22 0-8 16,16 0 7-16,-16 0-5 0,0 0 0 0,0 0-1 0,0 0-1 0,0 0 1 15,0 0-2-15,0 0 1 0,0 0 1 0,0 36-1 16,-16-16-2-16,-6-2 2 0,2 0-1 0,4 19 0 0,-20 19 0 16,19-39-1-16,17 3-1 0,-39 16-2 0,23 1-7 15,-4 0-6-15,-2-37 6 0,6 19 0 0,16-2-3 16,-36 21-45-16,36-20 31 0,-17-18-3 0,-2 18-40 0,19 2 31 15,0-3 2-15,-20 2-26 0,20-19 18 0,0 18-11 0</inkml:trace>
  <inkml:trace contextRef="#ctx0" brushRef="#br0" timeOffset="201409.23">18152 10034 56 0,'0'0'13'0,"0"0"-4"0,0 0-4 16,0 0 5-16,0 0-5 0,0 18 4 0,0-18 1 0,0 0-6 16,0 0 5-16,0 19-2 0,19-19-1 0,-19 18 1 15,0-18-3-15,0 19 0 0,0-1 4 0,14-18-4 0,-14 18 4 16,0 0-1-16,0 2-3 0,0-2 2 0,0 19 0 0,0-19-2 16,0 1-1-16,0-1-1 0,0 0 0 0,0 0-1 15,0 20 0-15,0-20 0 0,0 1-1 0,0-19 1 0,0 37 1 16,0-37-1-16,0 36 2 0,0-16 1 0,0-2 0 15,0-1 9-15,0-17-6 0,0 19 7 0,0-2 1 0,0 3-7 16,0-20 2-16,-14 19 8 0,14-2 3 0,0 2-2 0,0-19-10 16,0 19 9-16,-19-19-4 0,19 0-1 0,0 0-2 15,0 18 0-15,-19-18-5 0,19 0-2 0,0 0 5 0,0 0-4 16,0-18 3-16,0 18-4 0,-17 0 0 0,17-19 0 0,0 19 1 0,0-19-2 16,0 19 0-16,-19-17 4 0,19-2-5 0,0-1 2 0,-17 20 0 15,17-36 1-15,-19 1 0 0,-1 15-1 0,20-16-2 16,-22-38 5-16,22 36-5 0,-16 20-2 15,16 0 1-15,-17 0 0 0,17-19 1 0,-19 0-2 0,19-1 2 16,-17 38 0-16,17-36-1 0,0-1 1 0,-19 19-2 0,19-19 0 16,0 19 2-16,0-20 0 0,0 38 0 0,0-17-2 15,0-2 3-15,0-1 0 0,0 20-4 0,0 0 2 16,0-17-2-16,0 17 1 0,0 0 0 0,0 0-1 16,0 0 4-16,0 0-4 0,19 0 0 0,-2 0 1 0,-17 17 1 15,19-17 0-15,-19 0-1 0,17 20-2 0,-17-20 2 0,16 0-1 16,6 0 1-16,17 19 0 0,-39-19 0 0,17 0-1 0,2 0 1 15,-2 0-3-15,21 17-6 0,-38-17-6 0,14 0-6 16,5 0 9-16,4 0-18 0,-23 0 11 16,0 0-2-16,36 0-59 0,-36 0 46 0,0 0-42 0,19 0-2 15,0 0 18-15,-19 0 35 0,0 0-40 0</inkml:trace>
  <inkml:trace contextRef="#ctx0" brushRef="#br0" timeOffset="-207986.76">25678 12228 69 0,'0'0'19'16,"0"-18"24"-16,0 18-30 0,0 0 13 0,0 0-14 15,0-18 11-15,0 18-11 0,0 0-1 0,0-20 8 0,0 20-10 0,0-17-1 16,0 17 8-16,0 0-8 0,0-19 0 0,19 19 19 0,-19-18-9 16,0 18-9-16,0-19 0 0,0 19-1 0,20 0 7 0,-20-19-1 15,0 19-6-15,16-18 4 0,4 1-1 0,-4-2 0 16,-16-1-2-16,36 20-4 0,-36-17-3 0,39-2 0 16,-39 1 0-16,19-1 1 0,1 19-2 0,-4-37 1 0,4 0-1 15,-4 37-1-15,-16-19 2 0,20 2-3 0,-4 17 2 0,23-19-3 16,-39 1 1-16,19 18-5 0,1-19-8 0,-4 19 6 15,4-18-11-15,-20 18 7 0,16 0-1 0,4 0-20 0,-1 0-12 16,-19 0 17-16,33 0-41 0,-33 0 30 0,42 18-27 16,-42 19 27-16,36-18-34 0</inkml:trace>
  <inkml:trace contextRef="#ctx0" brushRef="#br0" timeOffset="-190351.15">24516 11730 81 0,'0'0'0'0,"0"0"23"0,0 0-22 0,0 0 0 0,0 0-1 0,-17 0 4 15,17 0 0-15,0 0 14 0,0 0 6 0,0 0-12 16,0 0 11-16,0 0-13 0,-19 0 9 0,19 0-9 0,0 0 9 0,0 0-8 16,0 0-2-16,0 0 2 0,-20 0 10 0,20 0 0 0,0 0-10 15,-16 0 8-15,16 0-10 0,0-17 5 0,-20 17 0 0,-2 0 1 16,3 0-7-16,5-20 1 0,14 20-3 15,-19 0 2-15,19 0-4 0,-20 0 5 0,4-19-2 0,16 19-3 16,-20 0 2-16,20 0-2 0,-36-17-1 0,36 17 1 0,-41 0 3 16,41-19-2-16,-17 19-1 0,1 0 1 0,-4-37 2 0,4 37-3 0,-20-18 1 15,-3-18 3-15,0 16 0 0,3 2-3 0,0-18-3 16,0-2-1-16,17 20 2 0,19 18-1 0,-39-19 0 0,39 2 1 16,-36-3 1-16,0-16-4 0,0 18 0 0,-19-38 9 15,33 56-6-15,5-19-3 0,1 19 1 0,-20-18 1 0,16-19 1 16,20 37-1-16,-36-18 1 0,-5-20-1 0,22 38-1 0,-15-18 1 0,15 0-1 15,-17 0 0-15,0-1 1 0,-5-18-1 0,7 19-1 16,-2-2 1-16,17 20 0 0,2-18 0 0,-60-18 0 0,41 18-1 16,0-20 4-16,-19 20-2 0,16-19-3 15,20 18 1-15,-15-17 0 0,15 36 0 0,-17-37 1 0,36 18 0 16,-36-17 0-16,-5 17 1 0,24 0-1 0,-19-17 0 0,0 16 0 16,36 20-1-16,-36-17 1 0,36-2 0 0,-19 19-1 15,-3-17 2-15,-12-21-1 0,34 38-1 0,-19 0 0 0,0-18 1 0,-17 0 0 16,36-1 0-16,-36 19 0 0,16-18-1 0,-18-1 1 15,21 1-1-15,-19 0-3 0,0-2 4 0,36 2 0 0,-39 0 0 16,23 0-1-16,-23-1 0 0,20-18 2 0,-17 19-2 0,36 18 0 16,-36-18 2-16,36-20-1 0,-20 38-2 0,4-18 1 0,-7 0 0 15,4 18 1-15,19-19-1 0,-16-18 1 0,-1 37-2 16,-2-18 1-16,19 18 1 0,0-18-1 0,-17 18 2 0,17-20 0 16,0 2-2-16,-19 18-2 0,19-17 1 0,0 17 0 0,-20-19 0 15,20 19 1-15,0 0 0 0,0 0 0 0,0-20 0 16,-16 20 1-16,16 0-1 0,0 0 1 0,-20-17-2 15,20 17-3-15,0 0 0 0,0 0-9 0,0 0 6 16,0 0-14-16,0 0 9 0,0 17-22 0,20-17 13 0,-20 0-4 0,0 20-3 16,0-20-38-16,16 19 26 0,-16-19-6 0,20 17-59 0,-1 21 12 15,-19-20-5-15</inkml:trace>
  <inkml:trace contextRef="#ctx0" brushRef="#br0" timeOffset="-189835.19">21912 10531 88 0,'0'0'21'0,"-16"0"-15"16,16 0-1-16,0 0 4 0,0 0 2 0,0 0-5 0,-17 0 7 15,17 0 0-15,0 0-5 0,0 19-1 0,-19-19 7 16,19 0-7-16,0 0 8 0,0 0-8 0,0 17 7 0,0-17-7 0,0 0-2 0,0 0 9 15,0 0-7-15,0 20 9 0,0-20-8 0,0 0 8 0,0 19 1 16,0-19-1-16,0 0-2 0,0 17 1 0,0-17-8 16,0 0-1-16,0 0 8 0,0 0 1 0,0 0-9 15,0 0 4-15,0 0-4 0,19-17 5 0,-19 17-6 0,0-39 2 16,0 39-4-16,0-36 5 0,0 19-1 0,0-21-3 16,0 2-2-16,0-1 3 0,0-18-3 0,0 17-1 0,0 20 1 15,0-37-1-15,0 36 1 0,0-37-1 0,0 38 1 0,0-37 0 16,-19 18 1-16,19 1 1 0,0 36-2 0,0-38 0 15,0 38 1-15,0-36 3 0,0 36-4 0,-17-37-2 0,17 37 3 16,0-37 3-16,0 37-2 0,0 0-3 0,0-37-1 0,-19 37 0 16,19-19 4-16,0 19-1 0,0 0 2 0,-20-17 3 0,20-22 0 0,0 39-2 15,-16-17-3-15,16 17-1 0,0-19-1 0,0 1 3 0,0-1-1 16,0 19 1-16,0 0-3 0,0 0 0 0,0-18 3 16,0 18-1-16,0 0-1 0,0 0 0 0,16 0 0 0,23 0 0 15,-39 0-1-15,17 0-1 0,35 18 1 16,-30-18 0-16,-2 0 1 0,16 19-1 0,-36-19-1 15,36 0 0-15,-17 0 2 0,14 0-3 0,9 0-1 0,-42 0 2 16,36 0-4-16,0 0-2 0,-36 0-2 0,36 0-15 0,-17 18 9 16,-2-18-2-16,21 0-23 0,-18 0-8 0,16 0 20 0,-17 19-42 0,-2-19 29 15,2 0-4-15,-2 0-54 0,21 17 12 0,-18-17-10 16</inkml:trace>
  <inkml:trace contextRef="#ctx0" brushRef="#br0" timeOffset="-61841.72">20457 12873 58 0,'0'0'10'0,"0"0"8"0,0 0-12 0,0 0 14 16,0 0-11-16,0 0 3 0,0 20 25 0,0-20-26 16,0 0 20-16,0 0-22 0,0 18 0 0,0-18 18 15,0 18 16-15,0-18-34 0,0 0 23 16,0 0-26-16,0 18 21 16,0-18-22-16,0 19 11 0,0-19-6 15,0 0-6-15,-17 0 6 0,17 0-8 0,0 0 1 16,0 0 1-16,0 17 19 0,-19 3-17 15,19-1-3-15,0 17-3 0,-17-17 4 16,17-1-3-16,0 0-1 0,0 38 5 0,-19-38-1 16,19 38 4-16,0-20-7 0,0 20 2 0,0-20 1 15,0 21-2-15,0-20-3 0,0-1 3 16,0 0 3-16,0 38-3 0,0-74-1 16,0 37 1-16,0-18 0 0,0-1-2 0,0 0 1 15,0 3 0-15,0-4 2 0,0 0-2 0,0-17 1 0,19 0-2 16,-19 0 0-16,0 19 4 0,0-19 1 15,0 0-5-15,17 20 4 0,2-20-2 0,-2 0 0 16,-17 17 1-16,36-17-1 0,-14 0-1 0,-22 0 1 0,16 0 0 16,4 0-2-16,-1 19 2 0,-2-19 0 0,2 0 2 15,17 0-4-15,-19 0-1 0,-17 0 0 0,16 0 1 16,26 0 1-16,-42 0 0 0,19 0 0 0,17-19-1 0,-19 19 2 16,2 0-1-16,34 0 2 0,-53 0-3 15,22 0 0-15,14 0-2 0,-36 0 2 0,19 0 1 0,17 0 1 0,-16 0-2 16,13 19 6-16,-33-19-5 0,22 0 0 15,-3 0 0-15,-2 0-2 0,2 18 1 0,1-18 4 16,-20 0-4-16,16 19 5 0,-16-19-5 0,20 0 2 0,-20 0-5 16,16 18 6-16,-16-18-1 0,17 0-1 0,-17 19 2 15,19-19 0-15,-19 0 1 0,22 0-2 16,-22 0-3-16,0 0 0 0,17 0 4 0,-17 0 0 0,0 0-3 16,0 0 0-16,0 0 2 0,19 0 2 15,-19 0-6-15,0-19 4 0,20 19-2 0,-20 0-1 16,0 0 0-16,16 0 4 0,-16 0 0 0,0 0 1 15,20 0-5-15,-20-18 1 0,0 18 2 16,16 0 0-16,-16 0-3 0,0 0-1 0,20 0 2 0,-20 0 0 16,0 0 4-16,16-19-4 0,-16 19-1 0,0 0 2 15,0 0-1-15,22-18 0 0,-22 18 0 16,0 0-1-16,0-19 1 0,0 19 1 0,17 0-2 16,-17 0 1-16,0 0 2 0,0 0 1 0,0-17-1 0,0 17-1 15,0 0-3-15,19 0 1 0,-19-20 3 16,0 20-3-16,0 0 2 0,0-19 2 15,0 19-4-15,0-17 3 0,0 0-3 0,0-4 2 0,0-15 0 16,0 17-1-16,0 0-3 0,-19-52 2 0,19 50 4 16,0-15 0-16,0 17-3 0,0-35 0 0,0-3 0 15,0-15 1-15,0 16-2 0,0 0 2 0,0 20-3 16,0-20-8-16,0 38 4 0,0-20 2 0,0 21 5 0,0-22-2 16,0 22 4-16,0-38-3 0,0 1-2 0,0-22 2 15,0 58-1-15,0-19 3 0,0 37 0 0,0-36 0 16,0-3-3-16,0 22 0 0,0-19 2 0,19 16 3 0,-19 2-3 15,0 0-5-15,0 0 2 0,0 18 2 16,0 0 2-16,0-20-2 0,0 20 1 16,0 0-2-16,0 0 0 0,0 0 1 0,0 0 1 15,0 0 0-15,-19 0-2 16,19 0 2-16,0 0 0 0,0 0 0 0,-17 20 2 0,-5-20-5 16,22 0 2-16,-16 0 2 0,16 0-1 0,-20 0-2 15,20 18-3-15,-36-18 7 0,36 0-3 16,-16 0 0-16,-23 18 3 0,22-18-5 15,-5 0 2-15,3 0 1 0,2 0-1 0,17 0 2 0,-36 0-5 16,0 0 5-16,36 0-2 0,-36 0 1 0,17 0-1 16,-3 0 2-16,5 18-2 0,-19-18 1 0,36 0-1 0,-36 0 0 0,0 0 1 15,-5 20-3-15,-12-20 0 0,17 0 3 0,17 18 0 16,-17-18-1-16,-6 18 0 0,9-18 0 0,14 0 0 16,-17 17-1-16,0 3 3 0,16-20-2 0,4 0 0 15,-23 19-5-15,39-2 5 0,-19-17 1 0,2 0 1 16,-2 19-1-16,2-19-1 0,-2 18 0 0,-1-18 0 15,20 0-1-15,-16 0-1 0,-6 0 1 0,2 19-7 0,20-19 2 16,-16 0-11-16,16 18-21 0,0-18-26 16,0 0-27-16,0 0 19 0,0-18-14 15,0 18 39-15,16 0-69 0,4-19 44 0</inkml:trace>
  <inkml:trace contextRef="#ctx0" brushRef="#br0" timeOffset="-61122.06">20827 13022 55 0,'0'0'6'0,"0"0"0"0,0 0-1 0,0 0 6 0,0 0 2 16,0 0-4-16,0-19 9 0,0 19 3 0,0 0-11 15,0-20 0-15,0 20 9 0,0 0-9 0,0-17 29 16,0-2-7-16,0 1-22 0,0 18 0 0,-19 0 9 0,19-18-2 16,0 0 7-16,-19 18-8 0,19-20-3 15,0 20-7-15,0-16 6 0,-17 16-2 0,17 0-5 0,0 0 1 16,0 0-3-16,0 0-1 0,0 0 2 0,-19 0 2 0,2 0 2 16,17 36-4-16,0-18 3 15,-19 0-3-15,19 0 2 0,0 1-1 0,0-2-5 0,0 22 1 16,0-39-1-16,0 36 2 0,0-17-2 0,0-1 0 0,0 0 1 15,0 1 1-15,19-19-2 0,-19 19 2 0,17 17 1 16,2-18-1-16,-19 0 0 0,17 2-2 16,2-2 1-16,-19-18 2 0,19 18 2 0,-5 2-4 15,6-3 0-15,-20-17 2 0,22 19 0 0,-22-1 0 0,0-18-3 16,19 18-1-16,-19-18 0 0,0 38 1 0,0-38-1 0,17 19 3 0,-17-2 1 16,0 3 0-16,0-3-1 0,0-17-2 0,-17 19 4 15,-2-19-3-15,19 0-3 0,-22 0 1 0,2 0 1 16,6 0 2-16,-5-19-5 0,19 2 0 0,-19-3 2 15,2 3 3-15,-2-22-1 0,19 39-1 0,0-18-2 16,-17 0-1-16,17 0 4 0,0-18-1 16,0-2-1-16,17 0 3 0,2 20 1 15,-19-18-1-15,17 18 0 0,-17-1-3 16,19-18 0-16,-19 0 1 0,0 18-10 16,0 2-2-16,0-22 10 0,0 39 0 0,0-17-5 15,-19-2-3-15,19 19-2 0,-17 0-2 0,17 0 0 16,-19 0-3-16,19 0 9 0,-17 56-76 15,17-56 60-15,-19 36-28 0,19 2-10 0,0-2 32 16,0 2-22-16,0-20 34 0,0 18 2 0,0 2-42 0</inkml:trace>
  <inkml:trace contextRef="#ctx0" brushRef="#br0" timeOffset="-60455.65">20476 14626 42 0,'0'0'15'0,"0"0"0"16,0 0-7-16,0 0 6 0,0 0-4 15,0 0 1-15,0 0-4 0,0 18 8 0,0-18-6 0,0 0 1 16,0 0 13-16,0 0-9 0,0 0 0 0,0 0 1 0,0 18 27 16,0-18-29-16,0 0 10 0,0 0-13 0,0 0 0 0,0 20 17 15,0-20-20-15,0 0 9 0,0 0-1 0,0 0-2 16,0 19-7-16,0-2 10 0,0-17-5 0,0 20 0 16,0-4-2-16,0 4-4 0,0-3 1 0,0 2-2 0,0 18 7 15,0 0-6-15,0-1-1 0,0 21-1 16,0-40-1-16,0 22 0 0,0-5-2 15,0 6 3-15,0-4-2 0,0 0-2 0,0-36 1 16,0 94-3-16,0-78 1 0,0 22-13 16,0-20 8-16,-19 0-17 0,19-18 9 0,0 19-20 0,0-19 15 15,0 0-4-15,0 0-30 0,0 0 23 0,0 0-3 0,0 0-73 16,0 0 78-16,19-19-67 0</inkml:trace>
  <inkml:trace contextRef="#ctx0" brushRef="#br0" timeOffset="-60057.66">20938 14867 48 0,'0'0'40'0,"0"0"-31"0,0 0 28 0,0 0-24 0,-19 0 12 16,19 0 7-16,0 0-12 0,0 0 1 15,0 0-12-15,-17 0 1 0,17 17 6 0,0-17-9 0,0 0 8 16,-19 36 10-16,-3-16-14 0,22 17-3 16,-20-37-3-16,20 36 3 0,-14 1 6 0,14-20-10 15,0 3 1-15,0 36 3 0,-19-39-4 0,19 2 1 0,0 18 0 0,0 0 1 16,0 19-3-16,19-20 1 0,-5 18-2 0,6-34 0 16,-20 16-2-16,0-36 2 0,41 38 2 0,-24-19-2 15,-17-19 3-15,19 17 2 0,1-17-4 0,-20 0 6 0,16-17-2 16,4 17-5-16,-20 0 0 0,0-37 1 0,16 17 1 0,-16-16 0 15,17-38-2-15,-17 56-2 0,0-36 4 0,0 14-3 16,0 23-1-16,0-39 3 0,0 19-5 0,-17 1 1 0,1-1 2 16,-4 0-5-16,4 18-4 0,-23 2-5 15,22 17 6-15,17 0-10 0,-19 0-6 0,-3 0-5 16,2 0 13-16,6 17-19 0,14 2 16 0,-19 18-30 0,0-20-15 16,19 3 28-16,0 0 1 0,0-4 3 0,0 40-13 0,0-2-17 15</inkml:trace>
  <inkml:trace contextRef="#ctx0" brushRef="#br0" timeOffset="-58871.45">20053 14496 60 0,'0'0'10'0,"-20"0"8"0,20 0-12 0,0 0-1 0,0 0 2 0,0-18 8 16,-16 18 5-16,16 0 18 0,0 0-12 16,0 0-14-16,0 0 10 0,0 0 0 0,0 0-1 0,0 18 4 15,0-18-4-15,0 19-8 0,0 1 1 16,0-20-6-16,0 37 13 0,0-21-10 0,0 22-3 16,0-20-2-16,-20 0-1 0,20 2 4 0,0-1-4 0,0 18 8 15,0-1-6-15,0-19-4 0,0 2-1 0,0-1-1 16,0 58 6-16,-22-3-4 0,22-37-1 0,0 94 2 15,0-76-3-15,-19 22-2 0,19 163 5 16,0-166-4-16,0-37 1 0,0 38 1 16,0-18-2-16,0-20 0 0,0-36-1 0,0 57 2 15,0-40 0-15,0 3 0 0,0-3 0 0,19 2-1 16,-19-1-1-16,0-18 1 0,22 19 1 0,-2-19 2 0,16 20-2 16,-17-20 0-16,34 0 2 15,-15 0 0-15,-2 0-1 0,20-20-1 0,93-17-1 16,-60 18 0-16,-12 2 0 15,12 17 1-15,-51-20-2 0,1 20 0 0,66 0 1 16,12 0 0-16,-48 0 1 0,97 20-1 16,-89-20-2-16,-57 0 1 15,-20 0 2-15,36 17 2 0,-20-17-3 0,4 0 0 0,-4 0 1 16,6 0 2-16,-5 0-3 0,-17 0 2 16,0 0-2-16,39 19 2 0,-39-19-2 0,0 0 7 15,0 0-3-15,0 0-3 16,0 0 1-16,0 0 1 0,0 0 0 0,-20 0 2 15,20 0-6-15,0-19 2 0,-19 2 4 0,19-3-6 16,0 20 2-16,0-17 0 0,-17-22 3 16,17 3-4-16,0 18-1 0,-22-18 1 0,22-58 5 15,0 22-3-15,0 35-4 0,-16-56 5 16,16 19-4-16,-20-38 3 16,20 76-3-16,0 18 1 0,0-18 1 0,0-20 0 0,-16 19 0 15,16-36 0-15,0 53 0 0,-20 20 0 0,20-37 0 16,-16 21-1-16,-4-4 2 0,1 3 2 15,-56-40 3 1,59 57-7-16,-40-19 2 0,37 19 0 0,-56 0 0 16,3-17-1-16,-25 17 2 0,9-20-3 15,52 20-1-15,-58 0 2 0,-14-16 2 0,50 16-3 16,22-20 1-16,-20 3 0 0,40 17 1 16,-26-19-2-16,9-1-3 0,14 2-1 0,-37 0-10 15,40 0 6-15,16-2-10 16,-20 4-6-16,20 16 15 0,0-20-10 0,-22 3-60 15,22 17 60-15,0-20-24 16,0 1-16-16,0 19-14 0,0-36-29 0,0 18 57 16,0 18-18-16</inkml:trace>
  <inkml:trace contextRef="#ctx0" brushRef="#br0" timeOffset="-52157.51">20994 14073 20 0,'0'-19'38'16,"0"1"-17"0,0-18-13-1,-20 16 0 1,20 4 19-16,-16-5 50 15,16 2-47 17,0 19-14-32,0-17 4 15,0 17 12-15,0-19-7 16,-20 1-2-16,20-1 7 16,0 1-16-1,0-18 4-15,0 16-5 16,0 1 1-1,0 19-1-15,0 0-4 16,0 39-2-16,0 15 7 16,0 2 4-1,0 1-2-15,0-4-2 16,0 20 1 0,0-33-2-16,0 32-8 15,0-18 2-15,0 39-6 16,0-20-1-1,0 20-7-15,-19 0 12 16,19-39-4-16,0 2 0 16,0-20 1-16,0 1-5 15,0 0-7 1,0-37-24-16,0 0-36 16,0 0-16-1,0 0-188 1,0-37 231-16</inkml:trace>
  <inkml:trace contextRef="#ctx0" brushRef="#br0" timeOffset="-51690.93">20697 14552 49 0,'0'0'8'0,"0"0"11"16,-22 0 15-16,6 36 34 15,16-16-11 1,-17-2 16-16,17 0-17 15,0 0-14 1,0 21-5-16,0-39-32 0,0 53 17 16,17 3-7-16,-17 18-3 15,38-1 6-15,1-17-2 16,-3-19-1 0,-19-20-2-16,2-17-10 0,0 0 7 15,37-54 4-15,-20 18-7 16,19-37 0-1,-19-3-4-15,3 39 0 16,-20-16-9-16,-2 53 4 16,2-20-23-16,-19 3-18 15,0 17 30-15,0-19-55 0,0 19-47 16,20 0-58 0,-20 19 64-16</inkml:trace>
  <inkml:trace contextRef="#ctx0" brushRef="#br1" timeOffset="-37237.89">19975 14994 61 0,'0'0'10'0,"-19"0"8"0,19 0-10 16,0 0 3-16,0 0 8 0,0 0 5 0,0 0-16 15,-14-17 7-15,14 17-8 0,0 0 9 0,0 0 0 16,0-20-3-16,-19 3 14 0,19 17-19 0,0 0 1 15,0 0 1-15,0-20 7 0,0 4-1 0,-20-4 16 16,20 20-20-16,0-17-2 0,0-3-2 16,0 20-3-16,-16 0 4 0,16 0-1 0,0-19 5 15,-20 19-3-15,20-18 2 0,0 18-4 16,0 0-4-16,-16-19 2 0,16 19-4 0,-20-17 7 16,1-3-7-16,19 4 2 0,-22 16-2 0,22-20 1 15,-17-16 2-15,1 16-3 0,-4 20 0 0,4-54 3 16,16 54-3-16,0-20 0 0,-36-33 13 0,16 33-5 15,20 1-1-15,-19 19-7 0,2-36 6 16,-5 18-4-16,6-2 0 0,16 4-3 0,0 16 1 0,-20-38 0 16,-16 0 7-16,36 38-8 0,-16-18 3 0,-4 2-5 15,-16-41 4-15,14 57-1 0,-14-37 1 16,0 1 2-16,36 0-3 0,-16 36-2 0,-23-57 2 16,22 38-1-16,-2-35 1 0,-3 34 0 15,22 20-1-15,-17-37 3 0,-19-18-1 0,20 18 0 16,-4 0 1-16,1 0-8 0,19 1 4 0,-17 19 1 15,-2-59 1-15,-3 22-2 16,3 18 1-16,5-21-1 0,-6 21-3 0,20-1 3 0,-19 18-1 16,19-1 1-16,0 2 0 0,-17-18 0 0,-2 17 0 0,19 2 0 0,-17-39 1 15,17 36 1-15,-19 2-2 0,0-36 2 0,19 35 0 0,-22-18-2 16,22 19-5-16,0-1 0 0,0-17 5 0,-17-3-1 0,0 3-1 16,17 0 7-16,-19 18-5 0,19-2 2 0,-17-16-1 0,17-20-1 15,-36-18 2-15,36 57-1 0,-19-22 0 16,0 4 0-16,19-3 2 0,-39-36 1 15,39 57-5-15,0-2 2 0,-17-17 1 0,-2 16 0 0,19 2-3 0,-17-38 4 16,-2 56-4-16,19-36 0 0,0 36 1 0,-17-36 3 0,-2-2-2 16,0 2 0-16,2-1 1 0,17 18-2 0,-22-18 0 15,3 0 4-15,19 20-3 0,-17-2-2 0,17-18-1 16,-17 0 5-16,-2 18-3 0,19-18 0 0,0 37-1 0,-17-17 2 0,-2-22-2 16,19 3 1-16,-19 18 3 0,2-19-2 15,17 37 0-15,-19-36 0 0,-3 16-1 0,22-16 1 16,-17-1 1-16,0 0-1 0,-2 1-1 0,19-2-1 15,-17-18 0-15,-2 38 2 0,19 0 2 0,0-1-2 0,-19 2 1 16,19-21-2-16,0 38 0 0,-17-36 3 0,17 16 0 0,-19-16-2 16,-4-20 1-16,23 20-2 0,-19 18 0 15,5-20 1-15,14 20 0 0,0 18 0 0,-19-37 1 0,19 18-2 16,0 19 0-16,-19-18 1 0,19-20-1 0,-17 20 1 0,17 1 0 16,-19-2-2-16,19 1 2 0,0-1-1 0,0 0 1 0,-17 19 1 15,17-55-2-15,-19 19 0 0,-1 0 1 0,20 16-1 16,-22-54 0-1,-30-37 2-15,52 94-1 16,0-21 0-16,-17 38 0 0,17-18 2 0,-19 0-4 0,19 18 2 0,-17-74-1 16,17 74 0-16,-19-18 1 0,-1-20 0 15,20 38-1-15,0-18 1 0,-16 0-1 0,-7-19 1 16,7 18-1-16,16-17-1 0,-19 36 2 0,2-38 0 0,17-17 1 16,-36 18-1-16,36 19-1 0,0 18-1 15,-19 0 2-15,19-18-2 0,-20-2-1 0,20 20 0 16,0 0 0-16,-16-18-5 0,16 18 1 0,0 0-9 0,-23 0-6 15,23 0-11-15,0 0 12 0,0 18-60 0,0-18 48 0,0 0-2 16,0 0-45-16,0 0-20 0,0 0 46 0,0 0-33 16,23 0-17-16</inkml:trace>
  <inkml:trace contextRef="#ctx0" brushRef="#br1" timeOffset="-36537.61">17582 10679 50 0,'0'0'28'0,"0"18"-21"0,0-18 10 0,0 0 6 0,0 0 4 0,0 19-2 16,0-19 2-16,0 37 46 15,0-37-53-15,0 19 0 0,0-19-11 0,17 0 17 16,-17 0-9-16,0 0 0 0,0 0 7 16,0 0-10-16,0 0-8 0,0 0 0 0,0-19 11 15,0 19-13-15,0 0 0 0,0-17 3 0,0-3 4 16,0-35-3-16,0 17-2 0,0 21-2 15,0-39 1-15,0 20-1 0,0-2-1 0,0 2-2 16,0 17 0-16,0 1 1 0,0-19-1 0,0-1 2 0,0 38-3 16,0-36 2-16,0-1-1 0,0 0 1 0,0 19 0 0,0 0-2 15,19-2 2-15,-19-16 4 0,0 18-1 0,0-19-1 16,0 37-3-16,17-19 0 0,-17 19 2 0,0-18 0 0,0 18-1 16,0 0 0-16,0 0-1 0,16 0 3 0,-16 0-2 0,0-18 3 15,19 18-3-15,-19 0-1 0,0 0-1 0,0 0 2 0,0-20 3 16,23 20-1-16,-23 0 0 0,16 0-3 15,-16 0 2-15,20 0 0 0,-20 0-1 0,19 0-2 0,-2 0 2 16,2 0-2-16,-2 20 1 0,2-2 0 0,-3-18 1 0,7 18-2 16,-7-18 0-16,-16 19 0 0,56 18 2 0,-56-37-2 0,19 18-1 15,-2 0 2-15,2 0-1 0,-2 2-1 0,21 16-1 16,-38-17-3-16,20-19 1 0,-1 18-9 0,-19 1-10 16,17-1-11-16,2-18 13 0,-19 0-4 0,0 18-4 0,17-18-3 15,2 18-102-15,-19 2 78 0,19-20 1 0,-19 18-28 0,14-18 56 16,-14 18-29-16</inkml:trace>
  <inkml:trace contextRef="#ctx0" brushRef="#br1" timeOffset="-23653.97">18354 8412 32 0,'0'0'18'0,"0"0"-9"15,0 0-7-15,0 0 1 0,-17 0 0 0,17 0 0 16,0 0 1-16,0 0-2 0,0 0-1 0,0 0 6 0,0 0-2 16,0 0 1-16,0 0-3 0,0 0 5 0,0 0 0 15,0 0-4-15,0 0 1 0,0 0 12 0,0 0-6 16,0-20-5-16,0 20 1 0,0 0-1 0,0 0 10 0,0 0-8 16,0 0-1-16,0 0 2 0,0 0-5 0,0 0 0 0,0 0 4 15,0 0-4-15,0 0 0 0,0 0-1 0,0 0 7 0,0-18-5 0,0 18 0 16,0 0-1-16,0 0 8 0,0 0-3 0,0 0-6 15,0 0 4-15,0 0 0 0,0 0 1 0,0 0-6 16,0 0 1-16,0 0-1 0,0 0 7 0,0 0-4 0,0 0 0 16,0 0-3-16,0 18 0 0,0-18 2 0,0 0-1 15,0 0-1-15,0 20 2 0,0-20-2 0,0 0 1 16,0 0 3-16,0 18-5 0,17-18 1 0,-17 17-2 16,17-17 2-16,-17 19-1 0,22 1 2 0,-22-20-1 0,0 17 0 15,19 19-1-15,-19-16 2 0,17-2-1 0,-17 0 1 16,19 19 0-16,-19-37-1 0,19 37-2 0,-19-18 1 0,17-2 3 15,-17 21-1-15,19-20-3 0,-19 0 2 0,0-18-2 16,17 19 2-16,-17 0-1 0,17-1 0 0,-17 1 1 0,19-2-1 0,3 21-1 16,-22-20 1-16,17 20 2 0,2-2-2 15,0-18 0-15,-19 20 0 0,17-38 0 0,-17 36-1 0,19-18 2 16,-2 19-2-16,-17-18 0 0,19 18 1 0,-2 36 1 16,5-53-1-16,-22-3-1 0,17 20-1 0,-17 1 1 0,19-20 0 0,-19-1 1 15,0 2 0-15,19 18-1 0,17 19-1 0,-36-38 0 0,0 18 1 16,17-16 1-16,2 16 0 0,-2-17-1 0,0-1-1 0,5 38-4 15,-3-19 6-15,-19-18-1 0,19-2 0 0,-2 21 1 0,-17-20-1 16,19 0 0-16,-19 1 1 0,17-2 0 0,-17 3-1 0,19-1 0 0,1 16 2 16,-20-15-1-16,14 16 0 0,5 1 0 0,-19-37-1 15,22 19 1-15,-22-1-2 0,36 18 1 0,-36 2 0 0,19-1 0 16,17-19 2-16,-16 19-1 0,-4-1-2 16,1-16 1-16,5-2 1 0,-3 0-1 0,-19 19 0 15,17 0 0-15,2-37 0 0,-19 18 1 0,20-18-1 0,-20 38 1 0,16-38-2 16,4 36 1-16,-20-19 1 0,16 22 1 0,1-22-2 15,-17-17 0-15,0 19 0 0,19 18 0 0,3-37-1 0,-22 37 1 0,17-17-1 16,-17-20 1-16,19 53 0 0,1-15-1 16,-4-2 2-16,-16-36 0 0,20 38 0 0,-20-20 0 0,16 1-1 15,-16-19 1-15,0 0-1 0,20 17 0 0,-20-17 0 0,16 18 0 0,-16 2-2 16,22-2 2-16,-5 0 1 0,-17 1-1 0,19-19-1 0,-19 19 1 0,20-1 1 16,-20 0 0-16,16 0 1 0,-16 2-2 0,20-2-2 15,-4 0 1-15,-16 0 2 0,20 19-2 0,-20-18 0 16,16-1 2-16,-16 0 1 0,17-18-2 0,-17 20 1 15,0-20-1-15,22 18 0 0,-22 0 0 0,19 0 0 0,-19-18 0 16,20 20-1-16,-4 16 2 0,-16-18-2 16,20 0 1-16,-20 2 1 0,16-2-2 0,-16 0 2 15,0-18-1-15,20 18 0 0,-1 2 0 0,-19-3 0 0,0-17-1 0,0 19 2 16,14-19-1-16,-14 37 1 0,19-37-2 0,-19 18 1 0,0 1-1 16,22-2 1-16,-22-17 1 0,20 19 1 0,-20 1-3 15,16-3 1-15,-16-17 0 0,0 19 1 0,20-1 1 0,-20 1-5 16,19-1 4-16,-19-18 1 0,0 19-3 15,0-19 2-15,0 17-1 0,17-17-1 0,-17 19 1 0,0 1 1 16,0-3-1-16,19 2 1 0,-19-19-1 0,0 18-1 0,0-18 2 16,0 19 0-16,17-1 1 0,-1 18-4 15,-16-36 2-15,0 20 1 0,0-1-1 0,0-2 0 0,22 1 0 16,-22-18-1-16,0 19 2 0,0 0-1 0,0-19 1 0,20 37-2 16,-20-20-1-16,0 3 5 0,16-20-2 0,-16 18-2 15,0 0 2-15,0 0 1 0,20 2 0 0,-20-2-1 16,0-18-1-16,19 18 1 0,-19 1 0 0,0-2-1 15,0 3 0-15,17-20 1 0,-17 18-1 0,0 0 0 16,0-18 1-16,19 18 0 0,-19 2-2 0,0-20 3 16,0 18-1-16,17-18-1 0,-17 0 0 0,0 18 0 15,0-18 0-15,0 0 1 0,0 19-1 0,0-19 0 0,0 0 0 16,0 17 0-16,0-17 1 0,16 0 1 0,-16 0-2 16,0 20 0-16,0-20-1 0,0 0 3 0,0 18 0 0,0-18-2 15,0 18-2-15,0-18 2 0,20 18 1 16,-20-18 0-16,0 20 0 0,0-2-1 0,22 0 2 15,-22-1 1-15,0 3-3 0,0-20-1 0,16 19 1 16,-16 17 1-16,0-18 1 0,20 1-2 0,-20-1 0 16,0 1 1-16,0-19 1 0,19 17-2 0,-19 3 1 15,0-20-1-15,0 20-2 0,0-20 3 0,0 16 0 16,0-16 0-16,0 0-1 0,0 0-5 0,0 0-10 16,0 0 5-16,0-16-10 0,0-4-9 0,0 20-12 15,0-20-12-15,-19 3-39 0,-1-2 29 16,4 19-6-16,16-18 38 0,-22 18-16 0</inkml:trace>
  <inkml:trace contextRef="#ctx0" brushRef="#br1" timeOffset="-23121.03">19942 12504 59 0,'0'0'16'0,"0"0"1"0,0 0-11 0,0 0-1 0,0 0-1 15,0 0 5-15,0 0-3 0,0 0 9 0,0 0 5 0,0 0 0 16,0 20-11-16,0-20 0 0,0 0-2 0,0 0 1 0,14 0 7 0,-14 0-1 16,0 18-8-16,0-18 0 0,19 18 12 0,-19-18-8 15,0 18 0-15,22-18-4 0,-2 20 3 0,-20-20-5 0,0 0-1 16,16 18 5-16,4 0-3 0,-20-18-3 0,19 17 2 15,-2 3-2-15,2-1 3 0,-19-2-2 0,33 2 1 0,-33-1 3 16,42 1 2-16,-42-19-5 0,16 37 2 0,4-37-3 16,-20 17-1-16,36 3 6 0,-36-20-6 15,19 20 2-15,-19-20-3 0,33 16 3 0,-33-16-3 0,0 0 1 0,20 0-1 16,2 20 5-16,-22-20-1 0,16 0-4 0,-16 0 1 0,20 0 3 16,-20 0-2-16,19 0 1 0,-2 0-1 0,-17 0 5 0,19 0 0 15,17-36 5-15,-36-4-4 0,17 23-2 16,-17-20-3-16,0 18-2 0,22-35 5 0,-22-2-1 15,16 38-4-15,4-56 4 0,-20-36 0 0,0 72-4 16,19 2 1-16,-19-38 2 0,0 56-3 16,17-38-1-16,-17 38 1 15,0-2-2-15,19 20 1 0,-19-36-1 0,0 18 0 16,17 18 1-16,-17-19-3 0,0 0 2 0,0 19 1 0,0 0-1 16,0 0 0-16,0 0-15 0,0-18-1 15,0 18 7-15,19 0-14 0,-19 0-5 0,0 0-7 16,0 0-26-16,0 0 5 0,0 0-75 15,0 0 61-15,0 0-7 16</inkml:trace>
  <inkml:trace contextRef="#ctx0" brushRef="#br0" timeOffset="28149.2">20493 10034 41 0,'0'0'8'0,"0"0"0"16,0 0-1-16,0 0-4 0,0 0 1 0,0 0 0 15,0 0 0-15,0 0 1 0,-17 0 12 0,17 0-11 0,0 0 4 0,0 0-5 16,0 0 0-16,0 0 1 0,0 0 0 0,0 0 6 0,0 0-4 0,0 0-1 15,0 0 11-15,0 0 1 0,0 0 1 0,0 0-3 0,-19 0-8 16,19 0-1-16,0 0 0 0,0 0 8 0,0 0-9 0,0 0 0 0,0 0 7 16,0 0-8-16,0 0 3 0,0 0-5 0,0 0 0 0,0 0 0 15,-17 18 6-15,17-18-3 0,0 0-2 0,0 0 2 16,0 0-3-16,0 19 0 0,-19-19 5 0,19 0-1 0,0 0-4 16,0 18 3-16,-17-18 0 0,17 0 0 0,0 0 0 15,0 0 1-15,-19 0-2 0,19 19 0 0,0-19 0 16,-20 0 0-16,20 18-2 0,-16-18 0 15,16 0 0-15,-22 0 0 0,22 0-1 0,0 18-2 16,-20-18 2-16,20 0-2 0,0 0 3 0,-16 0-3 0,16 18 3 16,-17 2-2-16,17-20 0 0,0 0 0 0,0 18 0 0,-19-18 2 15,19 0-2-15,0 18 0 0,-17-18-1 0,17 0 1 0,-19 0 0 16,19 19 1-16,-20-19 0 0,20 0-3 0,-16 0 2 16,16 18-1-16,-20-18 1 0,-2 0 0 0,22 0-1 15,-16 0 0-15,16 19 1 0,-17-19-2 0,17 0 2 0,-19 0-3 16,19 0 2-16,-17 0 0 0,17 0 1 0,-19 0-1 0,19 0-1 0,-20 18 1 15,4-18 0-15,16 0-1 0,-20 0 0 0,20 0 1 16,0 18-1-16,-22-18 2 0,22 0-2 0,-19 0 1 0,19 0-1 0,-14 18 1 16,14-18 0-16,-19 0 0 0,-1 0 0 0,20 0 0 0,-16 20 0 15,-4-20 2-15,20 18-4 0,0-18 2 0,-16 0-1 0,-4 18 2 16,20-18-1-16,-19 0-1 0,-3 19 0 0,22-19 1 0,-17 0 0 16,1 18 0-16,-4-18-1 0,4 0 0 0,16 19 0 15,-20-19 3-15,4 0-1 0,-4 18-2 0,1-18 1 16,2 18-1-16,-5-18 1 0,6 0-1 0,-4 20 2 0,4-20-1 15,16 0-1-15,-20 18-1 0,4-18 1 0,-4 17 1 0,20-17 0 16,-19 19-1-16,2-19 0 0,-5 17 1 0,3-17 0 16,2 20-2-16,1-20 0 0,-4 19 0 0,4-19 1 15,-23 17 3-15,39 2-3 0,-17-19 1 16,-2 0 0-16,-3 19 1 0,5-19-2 0,1 0 1 16,-4 0-1-16,4 18 2 0,-4-18-1 0,1 0 0 0,19 0 0 15,-36 18-1-15,14-18 1 0,22 0-1 0,-19 0-1 16,5 19 0-16,-25-19 3 0,22 0-2 0,17 0 1 0,-19 20-1 15,2-20 0-15,-2 0-1 0,19 0 2 0,-19 17-1 0,-3-17 2 16,5 0-2-16,17 19 0 0,-17-19 1 0,-2 0-2 0,2 0 4 16,17 17-3-16,-19-17 0 0,2 0 0 0,-2 0 0 0,0 19 0 0,19-19 1 15,-17 0-1-15,17 0 0 0,-22 0 0 0,5 0-1 0,17 0 1 0,-19 19-1 16,2-19 2-16,17 0-1 0,-19 0 0 0,19 0 1 0,-17 0-1 0,-2 18 1 16,19-18-2-16,-19 0 0 0,2 0 2 0,-5 0 0 0,3 18-2 0,19-18 0 15,-17 0 0-15,0 0 1 0,-2 19 1 0,19-19-1 0,-17 0 1 0,-2 0-1 16,-17 19 1-16,17-19-1 0,-3 0 1 0,5 18-1 0,0-18 1 15,-2 19-2-15,2-19 1 0,-2 17 0 0,0-17 3 16,2 0-3-16,-2 18 1 0,-4-18-2 0,4 20 1 0,5-20 1 16,-5 18-1-16,19-18 0 0,-19 0 0 0,19 0 0 0,-17 18 0 15,-2 1 0-15,2-19 0 0,17 0-1 0,-39 19 3 0,17-19-2 16,6 0 0-16,-1 18 2 0,17-18-1 0,-19 0-1 0,2 18 0 0,-2-18 0 16,2 0 1-16,17 0 0 0,-19 0 0 0,-1 0-1 15,-19 18 0-15,39-18 1 0,-16 0 0 0,-3 0-1 0,19 0 0 0,-17 20 2 16,-2-20-2-16,2 0 0 0,-2 0 1 0,19 0-1 0,-20 18-1 15,4-18 2-15,-7 0-2 0,4 0 2 0,19 0 0 0,-16 18 2 16,-1-18-3-16,17 0 0 0,-19 0-1 0,2 0 3 0,17 0-1 16,-19 0 0-16,19 0 0 0,-20 18 1 0,20-18-2 15,-16 0 2-15,16 0-2 0,-20 0 1 0,20 0 0 0,0 0 0 16,0 0 0-16,-22 0 1 0,22 0-2 0,0 0-1 0,0 0 0 16,0 0 1-16,0 0 0 0,0 0 0 0,0 0 1 0,0 0-4 15,0 0 3-15,0 0-1 0,0 0 2 0,22 0 0 0,-22 0-3 0,20 0 0 16,-4 0-4-16,-16 0 2 0,20 0-8 0,-1 0-4 15,-2 0-35-15,2 0 23 16,-2 0-10-16,-17 0-12 0,0 0 20 0,16 0-36 16,-16 0 28-16,0 0-4 0,19 0-45 0,-19 0 50 0,0 0 7 0,23 0 6 15,-23 0-29-15</inkml:trace>
  <inkml:trace contextRef="#ctx0" brushRef="#br0" timeOffset="28815.71">17729 10973 4 0,'0'0'3'0,"0"0"1"16,0 0-1-16,0 0-2 0,0 0 1 16,0 0-1-16,0 0-1 0,0 0 2 0,0 0-2 0,0 0 1 0,-20 0 0 15,20 0-2-15,0-18 2 0,0 18-1 16,0 0 0-16,0 0 1 0,0-17-1 0,0 17 0 0,0 0 0 15,0 0 0-15,0-19 0 0,0 19 2 16,0 0 2-16,0 0 4 0,0 0-3 0,0-18 2 0,0 18-4 0,0 0 0 16,0 0 3-16,0 0-1 0,0-19 0 0,0 19-3 15,0 0 5-15,0 0-4 0,0 0 7 0,0 0 2 0,0 0-5 16,0 0 8-16,0 0-7 0,0 0 9 0,0 0 2 0,0 0-8 16,0 0 12-16,0 0-11 0,0 0 12 0,0 0-13 0,0 0 0 15,0 0 11-15,0 0-2 0,0 0 0 0,0 0 0 16,0 0 1-16,0 0-10 0,0 0-1 0,0 0 7 0,-16 0-9 15,16 0 0-15,0 0-1 0,0 0 3 0,0 0 1 0,-23 0-1 16,23 0-6-16,-19 0 3 0,19 19 2 0,-16-1-5 16,16-18 4-16,-17 19-3 0,-2 16-1 0,2-35-1 0,17 38 1 15,-19-38-2-15,-1 37 3 0,4 0 2 16,16-19-7-16,-20 0 3 0,-19 56 2 0,39-74-4 16,0 19-1-16,-16-19-1 0,16 18 0 0,0 1 1 0,0-19 0 15,0 18 1-15,0-18-1 0,33 18 4 0,-33-18-4 0,22 20 1 16,-2-20-1-16,16 0 4 0,-17 0-3 0,17 18 3 0,-19-18-3 15,-17 0 0-15,58 0 3 0,-3-18 1 0,-19 18 1 16,-19 0-5-16,2 0 2 0,36 0 1 0,-16-20 1 0,-22 20-3 16,19 0-2-16,0 0 0 0,-20-18 3 0,26 18-4 0,-6 0-3 15,-36 0-5-15,19 0 0 0,-2-18-14 0,-17 18 9 16,19 0-20-16,-19 0 15 0,19 0-29 0,-19 0 18 0,0 0-41 0,0 0 28 16,0 0-54-16,0 0 13 0,0 0 53 0,0 0-29 15</inkml:trace>
  <inkml:trace contextRef="#ctx0" brushRef="#br1" timeOffset="49869.55">21270 12911 76 0,'0'0'24'0,"0"0"-9"0,0 0 19 0,0 0-18 15,-19 0 17-15,19 0-1 0,0 0 0 0,0 0-16 0,-17 18 13 16,17-18 3-16,0 0-24 0,0 0 13 0,0 0-16 15,-22 18 6-15,22-18-5 0,0 0 1 0,0 0 1 16,0 0-6-16,0 0 11 0,0 0 1 0,0 0-10 0,0 0 2 16,0 0 1-16,0 0-2 0,0 0-1 0,0 0 4 15,0 0-4-15,0 0 1 0,0 0-2 0,0-18 2 0,22 18 0 16,-22 0 3-16,0 0-4 0,17-18 0 0,-17 18 0 16,19 0 4-16,-19-18-5 0,0 18 1 0,36-20 3 15,-36 20-5-15,20-16-1 0,16-4 4 0,-20-17 0 0,6 18 1 16,14 1-3-16,-36-19-1 0,20 18-2 0,16-17 4 0,-20 16-1 15,4 3-2-15,-4-19 2 0,1-2 2 0,24 2-3 16,-21 36-3-16,16-37 4 0,-20 18-1 0,23-17-1 0,-6-20 1 16,9 38 0-16,-6-38 0 0,0 0-1 0,0 2 0 15,2 17 1-15,-18 0-2 0,52-55 6 16,-1-1-4-16,-48 56-2 0,-7 0 1 0,40-18 0 0,-37 37 0 16,17-38-1-16,-19 39 1 0,41-39 1 0,-39 37 1 0,17-36-2 0,-19 36-1 15,2 2 0-15,14-39-1 0,9 38 0 0,-6-20 2 0,-36 1 0 16,36 0 2-16,-17 19-3 0,14-18 1 0,-13 16-1 0,21-16 2 15,-24-1-2-15,21 18 0 0,-21-17-1 0,2 18 1 0,-2-20 0 16,22 20 1-16,-20-19-1 0,-2 18 0 0,2-17 1 0,17-2-1 16,-17 2 0-16,15 18 0 0,-34-1 0 0,19 0 0 15,20-17 1-15,-39 36 0 0,19-19 0 0,17-17-1 0,-36 17-1 0,19 2 2 16,17-3-1-16,-19 1-1 0,22-17 3 0,-39 36-2 0,38-19 1 16,-21 0-3-16,-17 2 3 0,19-2-1 0,17-1 2 0,-36 20-2 15,34-36 2-15,-12 19-2 0,-3-21-1 0,17 20 1 0,-36 18 1 16,19-18 1-16,-2-1-3 0,2-18 1 0,-19 37 1 0,34-36 1 15,-15 16-2-15,-19 20 0 0,22-36 0 0,-3-1 1 0,-2 37 0 16,2-37 0-16,1 1-1 0,-4 16 0 0,20-16-2 0,-36 18 2 0,17-19 0 16,5 0 2-16,14 19-2 0,-36-20 1 0,0 38-1 15,19-17 1-15,1-22 0 0,-20 39-1 0,36-36-1 0,-36 18 1 16,33-19 1-16,-14 1 5 0,3-3-1 0,-5 3-2 16,2 18-6-16,1-19 1 0,-4 18 3 0,4-17 1 15,16-1 1-15,-20 18-5 0,6 1 0 16,34-19 4-16,-56 1-3 0,36 36 1 0,0-39 1 15,-20 22-1-15,23-1 1 0,-39-1-3 16,19 0 4-16,1 19-3 0,-4-18 3 0,4-1-3 0,-20 2 0 16,36 17 2-16,-36-20 0 0,19 2 0 0,-5 18-1 0,-14-18 0 15,0 18 1-15,19 0-1 0,3-18-2 0,-2 18 4 0,-20-19-1 16,16 19-3-16,-16-19 1 0,20 19 0 0,-20 0 3 16,0 0-4-16,0 0 2 0,0 0-2 0,19 0 1 0,-19 0-1 15,0 0-1-15,0 0-7 0,0 0-4 0,0 0 6 0,17 0-14 16,-17 0 8-16,0-18-24 0,0 18-16 0,0 0-10 15,-17 0 28-15,17 0-40 0,0-19 34 0,-19 19-3 0,19 0-2 0,-20-17-29 16,20 17 53-16,-16 0 8 0,-4-20-39 0</inkml:trace>
  <inkml:trace contextRef="#ctx0" brushRef="#br1" timeOffset="50217.12">24164 9093 58 0,'0'0'0'0,"0"0"56"0,0 0-38 0,0 0 1 0,-16 0 15 15,16 0-1-15,0 0 1 0,0 0-17 0,0 0-2 0,0 0 0 16,0 18 12-16,0-18-13 0,0 0 9 0,0 0-3 0,0 0-3 16,16 0-11-16,-16 0 9 0,20 0 10 15,-20 0-13-15,16 0-6 0,-16 0 0 0,17 0 5 0,5-18-1 16,-3 18-7-16,1 0 2 0,-4-18-4 0,-16 0-1 0,36-2 4 16,-36 2-1-16,39 0-1 0,-25-18-2 0,5 36 1 15,23-20 0-15,-42 2-1 0,16 0 1 0,4 0 0 0,-1-2 4 0,-2 3-4 16,-17-2 1-16,19 19-2 0,-2-37 0 0,-1 37 0 0,-16-19 1 15,22 19 0-15,-22-18 1 0,20 18-2 0,-20 0 0 0,16 0 3 16,-16 0-1-16,20 0-1 0,-20 0 1 0,0 18 0 0,0 1 1 16,0-19-2-16,0 19 0 0,0 18 1 0,0-20 0 0,0 21 1 15,-20 18 0-15,20-20-3 0,-16-18 0 0,16 20 0 0,-20 36 1 16,-2-57-1-16,6 58-1 0,-1-1 2 0,17-38-1 0,0-18 2 16,-19 38-6-16,2-20-2 0,17-16-2 0,0-3-3 0,-19 2-4 0,-1 18-19 15,20 0-6-15,-16-20-13 0,16-17 18 0,0 20-49 0,-20-1-17 16,20-19 56-16,0 0 11 0,0 0-49 0</inkml:trace>
  <inkml:trace contextRef="#ctx0" brushRef="#br1" timeOffset="55796.47">24848 12302 15 0</inkml:trace>
  <inkml:trace contextRef="#ctx0" brushRef="#br1" timeOffset="57731.05">25033 12099 24 0,'0'0'67'31,"0"0"-67"32,-36 37 224-63,36-37-224 62,-113 202 121-46,113-202-121 47,-274 443 49-63,274-443-49 62,-371 442 44-62,371-442-44 63,-390 462 23-63,390-462-23 62,-517 590 0-46,517-590 0 46,-349 369-12-62,349-369 12 63,-274 260 1-63,274-260-1 62,-279 239 5-46,279-239-5 46,-294 184 5-62,294-184-5 63,-240 128 5-63,240-128-5 62,-36 57-9-46,36-57 9 46</inkml:trace>
  <inkml:trace contextRef="#ctx0" brushRef="#br1" timeOffset="58132.75">21954 14994 62 0,'0'0'0'63,"-58"39"294"-63,58-39-294 62,0 0 0 1,182 645 198-63,-182-645-198 62</inkml:trace>
  <inkml:trace contextRef="#ctx0" brushRef="#br1" timeOffset="83816.69">20404 11121 67 0,'0'0'49'0,"0"-18"-38"0,0 18 1 0,0 0 0 16,-19-18 29-16,19 18-28 0,0-18 13 0,0-1-2 15,-20 19-11-15,20-19 10 0,0 19-2 0,0-18-11 16,-16 18 16-16,16 0-19 0,0-18 8 0,0 18-1 0,0 0-8 16,-22 0 6-16,22 0-1 0,0 0 3 0,0 0-10 15,0 0-1-15,0 0 5 0,0 18-4 0,0-18 0 0,0 18 2 16,0 1-4-16,0-19 0 0,0 37 2 0,0-1-1 15,0 2 0-15,0 17 2 0,0 0-7 16,0-17 2-16,0 16 4 0,0 58-2 0,0-94-4 0,0 38 0 16,0-2 1-16,0-17 4 0,0-1 0 0,0-17-2 15,0 18 0-15,22-18-1 0,-22-19 1 0,0 18-1 16,0-18 0-16,16 0 2 0,-16 0-1 0,0 0 3 0,20-18 3 16,-1-1-6-16,-19 19-1 0,17-37 3 0,-17 18 0 15,19 19-1-15,-2-36 5 0,2-1-3 0,-2 37 0 16,-17-18-4-16,22-1 2 0,-22 19 0 0,16-17 1 0,-16 17-2 15,20-20 1-15,-20 20-2 0,0 0 0 0,0 0 3 0,0 0-1 16,0 0-3-16,0 20 1 0,0-3-2 16,-20-17-5-16,4 19-15 15,-6-19 2-15,22 0 9 0,0 0-3 0,-17 18-40 0,17-18 32 16,0 0-3-16,-19 0-74 0,19 0 23 0,0 0 6 16,0 0 44-16,0 0 3 0</inkml:trace>
  <inkml:trace contextRef="#ctx0" brushRef="#br1" timeOffset="84203.08">20808 11343 51 0,'0'0'6'0,"0"0"2"0,0 0-6 0,0 0 5 15,0 0 3-15,-19-18 5 0,19 18-6 0,0 0 11 0,-17 0 13 16,17-18-22-16,0 18 11 0,0 0-2 0,0 0-10 15,-19 0 10-15,19 0-10 0,0 0 0 0,0 0 21 16,0 0-20-16,-17 0-1 0,17 0 17 0,0 0-13 0,-19 0 0 16,19 18-2-16,0 0 3 0,0 0-12 15,0-18 2-15,0 20 5 0,0-3-8 0,0-17 1 16,0 19-1-16,0-1 1 0,19-18-4 0,-19 0 1 0,0 18 1 16,0-18 4-16,0 0 1 0,0 0-4 0,17 0 4 15,2 0 0-15,-19-18-3 0,0 0-1 0,0-1 0 16,17-18-2-16,-17 1 0 0,19 18-3 0,-19-2 4 15,0 2 0-15,0 18 2 0,0-18-1 0,0 18 1 16,0-19 0-16,0 19 1 0,0 0-1 0,0 0 0 0,0 0-1 0,0 0 4 0,19 0 12 16,-19 19-10-16,0-1-2 0,14 20-3 15,-14-2 0-15,0 2 0 0,0-21-3 0,20 38-2 16,-20-35 2-16,22-2-4 0,-22 0-14 0,0 0 7 0,19 2-44 16,-19-3-8-16,0 2 22 0,0-19-106 15,17 0 21-15,-17 0 113 0</inkml:trace>
  <inkml:trace contextRef="#ctx0" brushRef="#br1" timeOffset="84421.42">21027 11343 69 0,'0'0'0'0,"0"0"31"0,0 0-13 0,0 0 21 0,0 0-19 0,0 0 0 15,0 0-1-15,0 18 16 0,0-18-4 0,0 0-16 0,0 20 11 16,0-3-14-16,0-17 0 0,0 19 11 0,0-1-4 0,0-18-2 16,0 18-9-16,0-18 5 0,0 20-1 0,0-20 1 0,0 0 1 15,0 0-6-15,0 0 5 0,0 0-9 0,0-20 1 16,0 20-3-16,22-36 4 0,-3-20-1 0,-19 56-4 0,36-54-1 15,-36 16 1-15,20 20-1 0,16-38 2 0,-20 38-1 16,1-18-3-16,-17 36-2 0,19 0-1 0,3-20-11 16,-22 20 6-16,17 0-1 0,2 0 1 0,1 0-15 0,-20 0-9 0,16 20-9 15,4-20-12-15,-20 18 21 0,16 0-39 0,4 0 37 16,-20 1-22-16,16-1 24 0,6 19-30 0</inkml:trace>
  <inkml:trace contextRef="#ctx0" brushRef="#br1" timeOffset="85551.99">21658 10753 47 0,'0'0'25'0,"0"0"-16"0,0 0 1 0,0 0 1 0,0 0 12 16,0 0 16-16,0 0-25 0,0 0 16 0,0 0-2 16,0 0-16-16,0 0 12 0,0 0-2 0,0 0-12 0,0-17 10 15,0 17-12-15,0 0 1 0,0 0 9 0,0 0-1 0,0 0-9 16,0 0 17-16,0 0-16 0,0 0-1 0,0 0 0 0,0 17 7 16,0-17-8-16,0 0 8 0,0 19-3 0,0-19-7 0,0 17 6 15,0-17-5-15,0 19 0 0,0-19 2 0,-20 19 0 0,20-1-5 16,0 0 3-16,0-18-4 0,0 19 1 0,-16 18 4 0,-4-18-5 15,20-2 0-15,-19 39 2 0,19-56-3 0,0 18 0 0,0 1-1 16,-22 18 2-16,22-19-1 0,0-18-1 0,0 18 0 0,0 20 1 0,0-38-1 16,-17 18-2-16,17 0 1 0,0-18-2 0,0 19-6 0,0-19-1 15,0 18-13-15,-16-18-13 0,16 19-15 0,0-19-17 0,0 0 26 16,-20 0-5-16,20 0-4 0,0 0-80 0,0-19 43 16</inkml:trace>
  <inkml:trace contextRef="#ctx0" brushRef="#br2" timeOffset="88856.75">28721 12210 68 0,'0'0'0'0,"0"0"39"0,0 0-25 16,-16 0 16-16,16-18 4 0,0 18-2 0,0 0-7 15,-20 0-3-15,20-20-14 0,0 20 0 0,0-17 5 0,-19 17 12 16,19-19-6-16,0 19-10 0,0 0-1 0,0-18 10 0,0 18-8 16,0 0 12-16,0-19-11 0,0 19 8 0,0 0-11 15,0 0 1-15,0 0 6 0,0 0-2 0,0 0-5 0,0 0 4 16,0 0-5-16,0 0 3 0,0 19-7 0,-22-1 3 0,22 1-4 15,0 18 0-15,0-19-1 0,0 38 5 0,-17-20-1 16,17 38-5-16,-16 0 0 0,16 54 2 0,0-35-1 16,0-38-1-16,0-18 1 0,0 73-1 0,0-72 1 15,0 17 11-15,0-38 1 0,0 3-13 0,0-1-2 0,0-19 0 0,0 17 4 16,0-17 3-16,0 19-6 0,0-19 2 0,0 0-2 0,0 0 2 16,16 0-1-16,1-19 3 0,5 2-7 0,-3-2-6 0,1-18 12 15,-4 18-1-15,4-17 0 0,-4 18-1 0,37-38 5 16,-12 19-2-16,-5 37-2 0,-16-37 0 0,-1 18 0 0,17 1 0 15,-19 18 5-15,-1 0-4 0,6 0 2 0,-22 0-2 16,20 18 1-16,-4-18 0 0,-16 19 0 0,0-1 2 0,20 18-2 16,-20-36-1-16,-20 40 2 0,20-40 0 0,-16 36-2 0,-4-18 9 15,-2 0-3-15,6 0 1 0,-20 1-9 0,0-2 4 0,0 3 0 16,16-1-3-16,-2-19-3 0,3 17-8 0,-14-17 5 16,-3 19-15-16,36-19 10 0,-36 0-32 15,36-19 25-15,-20 19-21 0,20 0 17 0,0-17-36 0,0 17 25 16,0-19-28-16,20 19 27 0,-20-20-31 0,16 3 25 15,4 17-44-15,-20 0 49 0,16-19 10 0,4 19-15 0</inkml:trace>
  <inkml:trace contextRef="#ctx0" brushRef="#br2" timeOffset="89535.47">29219 12800 41 0,'0'0'10'0,"0"0"-4"15,0 0-2-15,0 0-1 0,0 0 9 0,0 0 5 0,0 0 4 0,0 0-11 16,0-19 13-16,0 19 3 0,0 0 5 0,0 0-15 16,0 0 14-16,0-18-1 0,0 18 1 0,0 0-1 15,0-19-15-15,0 19-1 0,0 0 12 0,0 0-14 0,0 0-1 0,0 0 10 16,0-18-12-16,0 18 7 0,0 0-7 0,0 0 6 0,0 0-3 15,0-19-6-15,0 19 0 0,0 0 7 0,0 0-1 16,0 0-4-16,0 0-3 0,0-17 1 0,0 17-2 0,-16 0 3 0,16 0-3 16,0 0 3-16,0 0-4 0,0 0 1 0,-22 0 0 15,22 0 3-15,-20 17-4 0,20-17 1 0,-16 19-2 0,16-1 0 16,0 1 2-16,-17 18-4 0,17-20 2 0,-19 23 4 16,19-4 4-16,0-18 2 0,0 18-8 0,0-17-2 0,0-19-2 15,0 37 2-15,0-1-1 0,19 2-2 0,-19-20 4 16,17 0-3-16,-17 1 4 0,16-19-4 0,-16 19 0 0,20-19 2 0,2 18 4 15,-22-18-4-15,16-18 1 0,-16 18-1 0,20 0 0 0,-1-19 6 16,-19 0-7-16,17-17 3 0,2-2-2 0,-19 2-10 0,17-20 3 16,-17 20 9-16,0 18-2 0,19-2-1 0,-19 4 2 0,0-24-2 15,0 4 1-15,17-1-1 0,-17 19 3 0,0-1-2 16,0 19 1-16,0-17-1 0,0 17 1 0,0 0 5 16,0 0-3-16,0 17 3 0,0 20 0 0,0 0 0 15,0-18-1-15,0-2-3 0,0 39 3 0,0-36 4 0,22 16 9 16,-22 1-9-16,0 0-10 0,0-18 1 0,16 17 1 15,4 1-3-15,-20 0 0 0,0-37-8 0,19 19-8 16,-19-1-5-16,17-18-8 0,-17 0 10 0,0 0-31 0,0 0 21 16,0 0-4-16,19 0-46 0,-19-18 34 0,0 18-3 0,17-38-55 15,-17 20 5-15,19-19 63 0,-19 1-3 0,0 17 29 0,17-37-31 16</inkml:trace>
  <inkml:trace contextRef="#ctx0" brushRef="#br2" timeOffset="89869.36">29695 12616 43 0,'0'0'18'0,"0"0"46"16,20 0 16-16,-20 0-55 0,0 0-2 15,0 35 42-15,22-35-28 0,-22 20-4 0,0 16-17 16,0-17 11-16,0-1-3 0,19 1-3 0,-19-1-12 0,0 1 9 16,0-19-8-16,17 17 8 0,-17 3-11 0,0 0 5 15,19-4-8-15,-19-16 2 0,20 20 0 0,-20-2 0 0,16 0-3 16,-16-18 0-16,36 0-2 0,-36 18 4 0,17-18-1 0,5 0-2 16,-3 0 0-16,-2 0 0 0,2-18-1 0,1 18-1 15,-20-18 1-15,0 18 2 0,16-18 2 0,4 18-3 0,-20-20 0 0,16 4-1 16,-16 16 0-16,0 0 0 0,17 0-2 0,-17-20 2 0,0 20-2 15,0 0-1-15,0 0 1 0,0 0-1 0,-17 20 2 0,17-20 0 16,-16 36 15-16,16-18-7 0,0 0-2 0,-20 19-6 0,4-20-1 0,16 22-2 16,-20-39 3-16,20 17 1 0,-19 2 0 0,19 0-1 0,0-19 0 0,-17 36-3 15,17-36 3-15,-19 19-2 0,19 18 4 0,-22-37 3 0,22 36-3 0,0-36-4 16,-17 18 4-16,17 2 1 0,0-2-1 0,0-18-2 0,0 18 1 16,17-18-5-16,-17 0 4 0,22 20-4 0,14-20 4 15,-36 0-1-15,19 0-6 0,1-20 0 0,-20 20-4 0,36-18-17 16,-20 18 8-16,1-18-28 0,-17-2 17 0,41 20-48 0,-24-18 31 15,-17 0-8-15,19 18-12 0,-19-18 0 0,36 0-33 0,-16 18 40 0</inkml:trace>
  <inkml:trace contextRef="#ctx0" brushRef="#br2" timeOffset="90338.09">31046 12246 92 0,'0'0'26'0,"0"0"23"0,0 0-8 0,0 0-20 16,-17 20 38-16,17-20-40 0,-19 0-1 0,19 18-1 0,0 0 15 16,0-18-21-16,-20 0-2 0,20 19 8 0,-16-2-2 0,16 3-2 15,0-2 0-15,0 0-10 0,0 0 4 0,-22 20-4 16,22-38-1-16,0 37 2 0,-20-20-2 0,20 3-4 0,0 16-12 16,-16 2-73-16,16-38 50 0,0 18-9 15,0-18-8-15,0 18-56 0,-17-18 68 0,17 17-39 0</inkml:trace>
  <inkml:trace contextRef="#ctx0" brushRef="#br2" timeOffset="91553.82">28995 14146 63 0,'0'0'17'0,"0"0"7"0,0 0-11 0,0 0 2 0,0 0 18 0,0 0-17 16,0 0 13-16,0 0-18 0,0 0 10 0,0 0-3 0,0 0-1 16,0 0-8-16,0 0-3 0,0 0 2 0,0 0 7 0,0 0-7 15,0 20 7-15,0-20-7 0,0 17 1 0,0 2 7 0,0-1-9 16,0 1 1-16,0 17 3 0,0 1 1 0,0 19-1 0,0-18-4 16,0 34-3-16,-16 2 0 0,16 0 3 15,0-38-4-15,0-16-2 0,-17 52 3 0,17-16 1 0,0-19-3 16,-19 20 4-16,19-21-4 0,0 1 2 0,0-20-2 0,-17 22 2 15,17-22-1-15,0 0-1 0,0-17 0 0,0 20 2 0,0-20-2 16,0 20-1-16,0-20 1 0,0 0-1 0,0 0-1 0,0 0 1 0,0 0 4 16,0 0-4-16,17 0 0 0,-17 0 0 0,19-20 1 15,-2 20 2-15,21-20 0 0,-18 20 0 0,-4 0-2 16,4-17 3-16,16 17-3 0,-36 0-2 0,52 0 2 0,-32 0-2 16,18 0 2-16,1 0 0 0,-3 0 0 0,-19 0-2 0,41 0 0 15,-22 0 1-15,19 0-1 0,-19 0 2 0,-19 17-2 0,41-17 1 16,-39 0 0-16,17 0-2 0,0 20 1 0,-16-20 1 15,13 0 2-15,8 0-3 0,-41 0 0 0,17 0 1 0,2 0 0 16,1 0 2-16,-20 0 0 0,16 0-2 0,-16 0 2 0,0 0-3 0,20 0 2 16,-20 0-2-16,0 0-1 0,0 0 2 0,0 0 0 0,0 0 1 15,0 0 0-15,0 0-3 0,0 0 2 0,0 0 1 16,0 0-3-16,0 0 1 0,0-20-3 0,0 20 3 0,-20-17 3 0,20 0-2 16,0-3-1-16,0 1-2 0,0 2 3 0,0-20 1 0,0 17-1 15,0 4 0-15,0-4 0 0,0 3-1 0,0-22-2 0,0 21 1 16,0-38 4-16,0 40-1 0,0-40 7 0,0 36-7 0,0-16-1 0,0-2 3 15,0 2 0-15,0-20-2 0,0 2 0 0,0 34-2 16,0-16-3-16,0-1 3 0,0 0 6 0,0 37-3 0,0-37 2 16,0 18-4-16,-16-17 3 0,16 18 4 0,0-1-4 0,-20 2-1 15,1 17-2-15,2-20 2 0,-2 4 3 0,-3 16-3 16,2-21-1-16,-13 21 2 0,-3-19-1 0,17 19-4 16,2 0 4-16,-2 0-8 0,-23 0-2 0,26 0 7 15,-1 0 1-15,-2 0 0 0,2 0 1 0,-2 0-1 0,2 0-1 0,17 0 1 0,-39 0 1 16,23 0-2-16,-6 0 1 0,-14 0 2 0,19 0-3 0,-19 0 2 15,17 0-1-15,-1 0-3 0,4 0-1 0,-26 0-2 0,26 0 0 16,-1 0-11-16,-19 19-8 0,17 2 8 16,-1-21 8-16,4 0-18 0,-4 16-4 0,20 4 0 0,-22-20 12 15,6 17-21-15,16 2 13 0,0-19-2 0,-17 18-36 0,17 1 27 16,-19-2-47-16,19 2 3 0,-17 2 34 0,17-5-13 16</inkml:trace>
  <inkml:trace contextRef="#ctx0" brushRef="#br2" timeOffset="92170.88">29311 14183 57 0,'0'0'19'0,"0"0"4"15,0 0 29-15,0 0-34 0,0 0 20 0,0 0-6 0,0 0-5 16,0 0-14-16,0 0 10 0,0 0-3 0,0 19 0 16,0-19-12-16,0 0 1 0,0 0 0 0,0 0-1 0,0 18 9 15,0 1 1-15,0-19-11 0,0 0 2 0,0 0-1 0,0 0 5 0,0 0-7 16,0 17 8-16,0-17 0 0,0 0-10 0,0 0 7 15,0 19-2-15,0-19-5 0,0 0-3 0,0 21 1 0,0-21 1 0,0 16 1 16,0-16-4-16,19 37 1 0,-19-37-1 0,0 37 1 0,0-17-2 16,0 16 0-16,0 0-5 0,0-18-12 0,0 1 4 15,0 1-19-15,0 17 14 0,0-37-3 0,0 16-7 0,0 22-45 0,0-20-26 16,0 0 48-16,-19 2-25 0,19-1 50 0,0-2-22 0</inkml:trace>
  <inkml:trace contextRef="#ctx0" brushRef="#br2" timeOffset="92717.78">29330 15107 39 0,'0'0'26'0,"0"-20"6"0,0 20-15 16,-19 0 21-16,19 0 0 0,0 0-3 0,0-20-4 16,0 20-16-16,-17 0 13 0,17 0-2 0,0 0-1 15,0 0-14-15,0 0 19 0,0-17-13 0,0 17 0 16,0 0 0-16,0 0-5 0,0 0-2 0,0 0-1 15,0 0-5-15,0 0-1 0,0 17 4 0,0-17-5 0,0 20 2 0,0-20-1 16,0 20 1-16,0-4-1 0,0 4 0 0,0-20 1 0,0 36 0 16,0 1 2-16,0-20-4 0,0 23 2 0,0-24-1 15,0 22-1-15,0-20 0 0,-19 19-1 0,19 0 0 0,0-17 0 16,0 34 0-16,0-18 0 0,-17 0-3 0,17 4-3 16,0-24 0-16,0 22-22 0,-19-19-1 0,19-2-10 15,0-17 15-15,0 0-36 0,-20 20-17 0,20-20-18 16,0 0 9-16,-16 0 39 0,16 0-4 0</inkml:trace>
  <inkml:trace contextRef="#ctx0" brushRef="#br2" timeOffset="93073.57">29128 15621 70 0,'0'0'34'0,"0"0"6"0,0 0-1 0,0 0-22 0,0 0-1 0,0-16 11 15,0 16-14-15,0-20 12 0,0 20-13 0,0 0 0 0,0-20 14 16,0 20-11-16,0 0-2 0,0-16-3 0,0 16 7 0,0 0-10 16,0-20 8-16,0 20-10 0,0 0 6 0,17 0 0 0,-17 20-1 15,0 16-2-15,0-16-4 0,16 14 3 0,-16 5-3 0,0-2-2 16,20 35 0-16,-20-34 0 0,0 18-2 0,0 17 1 0,22 20-1 16,-22-56 1-16,0 72 0 0,0-52 3 15,0-21 3-15,0-16-4 0,0 14 1 0,0-15 1 0,0 2-2 16,0-21 3-16,0 16-4 0,0-16 1 0,0 0-1 0,0 0 1 15,0 20 2-15,0-20-2 0,16-20 1 0,-16 20-2 0,20-37 0 16,-1 18 0-16,-19-15-2 0,17 14 2 0,2-16 0 0,-19 0 1 16,36-2-2-16,-36 19 1 0,39-54 1 0,-23 16-1 0,4 21 0 15,-1 19-2-15,-2-22-1 0,19 39-1 0,-36-18-4 0,19-1-10 16,-2 19-20-16,-1 0-1 0,-16 0 14 16,0 0-2-16,22 0-5 0,-22 19-43 0,0-19 29 0,20 18-5 0,-20 21-82 15,19-3 50-15</inkml:trace>
  <inkml:trace contextRef="#ctx0" brushRef="#br2" timeOffset="94070.38">28871 16526 54 0,'0'0'0'0,"0"0"29"0,0 0-9 0,0 0 1 16,0 0 3-16,0 0-11 0,0 0 0 0,0 0 12 0,0 0-3 15,0 0-14-15,0 0 9 0,0 0-9 0,0 0 0 0,0 0 9 16,0 20 2-16,0-20-9 0,0 16 23 0,0-16-13 16,0 20-9-16,0-3 5 0,-20 3-2 0,20 33 5 15,0-33-13-15,0 16 6 0,-22-16-2 0,22 17-6 16,0 0 3-16,-19-21-4 0,19 24 3 0,0-24-4 0,-14 41 0 15,14-40-1-15,-19 3 0 0,19 16 4 0,-20-36-3 0,20 37 0 0,0-1-1 16,-16 1 4-16,16-37-4 0,-20 36 3 0,20-15-3 16,0-21 0-16,-16 36 4 0,16-36-2 0,0 17 0 0,0 2 2 0,-20-19-4 15,20 20 1-15,0-20 0 0,0 0 0 0,0 17 0 0,0-17 0 16,0 0 0-16,0 19 1 0,20-19-1 0,-4 0-1 16,4 0 0-16,-4 0 0 0,4 0 1 0,-1 0 0 0,-5 0 1 0,27 0-1 15,-41 0-2-15,56 0 1 0,-20 0-2 0,16 0 4 0,6 0 0 16,-19 0-3-16,-3 0-1 0,-19 0 2 0,41 0 1 0,-22 0-1 15,0 0-2-15,19 0 2 0,-16 0 0 0,-3 0-1 0,-17 0-1 16,-2 0 1-16,38 0 0 0,-38 0 0 0,-1 0 1 0,26 0-2 16,-42 0 1-16,36 0 1 0,0 0-1 0,-17 17 2 0,-19-17-1 15,20 0-1-15,-20 0 1 0,13 0-1 0,-13 0 1 0,20 21 0 0,2-21-1 16,-22 0 2-16,0 0 0 16,0 0-1-16,0 0-1 0,0 0 1 0,0 0 1 0,0 0-1 15,0 0-1-15,0 0 1 0,0 0 0 0,-22-21 1 16,22 21 0-16,0 0-3 0,0-17-1 0,0-2 3 0,0 2 0 15,0-3-1-15,0-16 0 0,0 36 1 0,0-36 1 16,0-2-2-16,0-37-1 0,0 41 4 0,0-6-4 16,0 4 1-16,0 19-1 0,0-56 3 0,0 33-1 15,0 4-1-15,0 19 0 0,0-20-1 0,0-39 2 16,-20 60 1-16,20 16-3 0,0-37 1 0,0 17 1 0,0 3 1 0,-13-3-2 16,-7-16 0-16,20 36-1 0,-19-20 2 0,2 3-1 15,17 17-1-15,-19-19 4 0,2 19-2 0,-2 0-1 16,-23 0 1-16,42 0 0 0,-33 0 0 0,33 0-1 0,-55 0 0 15,19 0 2-15,36 19-1 0,-36-19-1 0,14 0 0 16,-14 0 1-16,0 17-1 0,36-17-1 0,-36 0 2 0,0 0-1 16,14 20-3-16,-14-20-4 0,36 0 1 0,-36 0-6 15,19 20-7-15,-2-20-9 0,19 0 11 0,-20 0-24 0,20 0-11 16,0 0 20-16,0 0-44 0,-16 0-19 0,16 0 0 16,0 0 37-16,0 0 6 0</inkml:trace>
  <inkml:trace contextRef="#ctx0" brushRef="#br2" timeOffset="94770.62">29294 16822 52 0,'0'0'21'16,"0"0"-14"-16,0 0 34 0,0 0-27 0,-19 0 27 16,19 0-13-16,0 0 12 0,0 0-27 15,-17 0 40-15,17 0-39 0,0 0 27 16,0 0-30-16,-19 0 19 0,19 0-20 0,0 0-1 0,0 0 26 16,-20 0-17-16,20 0-13 0,0 0-1 15,-16 0 12-15,16 16-13 0,-22-16 4 16,22 0-5-16,0 20 0 0,-20-20 0 0,20 20 2 0,0-4 0 15,0-16-4-15,0 20 1 0,0-20-1 16,0 0 0-16,0 16 2 0,0 5-2 0,42-4 1 16,-42-17 0-16,36 20 2 0,-36-20-2 0,19 0 1 15,-2 0-1-15,-17 0 0 0,19 16 1 0,-19-16-1 16,17 20 3-16,-17-20-3 0,19 20-1 16,-19-20 0-16,0 0-2 0,0 0-9 0,-19 17-14 15,19-17-1-15,-36 0-49 0,0 0-26 16,36-17 73-16,-36 17-66 15,36-20 63-15,-42-16-50 0,26-1 79 16,16 16 2-16,0 21 0 0,-17-36 1 16,17 20 0-16,0 16 1 0,0-20-1 0,0 0 5 15,0 20-1-15,0-16 22 0,0 16-16 0,0 0-1 16,17-20 19-16,-17 20-18 0,0-17 41 16,0 17-38-16,16 0 28 0,-16 0-30 0,20 0 1 0,2 0 33 15,14 0-23-15,-36 0-18 0,0 0-1 16,36 0 5-16,-36 0-8 0,19 0 3 0,-2 0-2 15,19 0-4-15,-14-21-33 16,-22 21 15-16,16 0-72 0,4 0 47 0,-1 0-164 16</inkml:trace>
  <inkml:trace contextRef="#ctx0" brushRef="#br2" timeOffset="96484.71">29828 15087 48 0,'0'0'0'62,"-16"-37"311"-62,16 37-311 63,146 147 139-63,-146-147-139 62,368 424-18-62</inkml:trace>
  <inkml:trace contextRef="#ctx0" brushRef="#br2" timeOffset="96803.21">30232 15678 72 0,'0'37'231'31,"0"-37"-231"32,335 239 204-63,-335-239-204 62,147-555-163-62</inkml:trace>
  <inkml:trace contextRef="#ctx0" brushRef="#br2" timeOffset="98104.62">30952 16027 57 0,'-20'-17'196'47,"20"17"-196"15,20 17 217-46,-20-17-217 46,94 149 13-62,-94-149-13 63,-94 74-7-63,94-74 7 62,113 166 55-62,-113-166-55 63,-185 110-350-63</inkml:trace>
  <inkml:trace contextRef="#ctx0" brushRef="#br2" timeOffset="98916.49">30733 15935 52 0,'0'0'0'62,"-19"149"365"-62,19-149-365 63,-133 572 35-48,133-572-35 48,116 238 40-63,-116-238-40 62,570 74 30-62,-570-74-30 63,130-204 7-63,-130 204-7 62,36-384 3-62,-36 384-3 63,-351-240 7-63,351 240-7 62</inkml:trace>
  <inkml:trace contextRef="#ctx0" brushRef="#br2" timeOffset="104220.55">29828 16728 60 0,'-16'0'28'0,"16"0"32"16,0 0-5 0,-20 0-9-16,20 0-15 15,0 20-8 1,-19-4-5-16,2 22 3 16,-2-2 1-16,-23 20-2 15,9-20-1 1,-3 2-8-16,17-2 6 15,19 4-8-15,-17-23 1 16,34 0-3 0,2 2 8-16,37 18 0 15,-1-18-6-15,0-2 6 16,1 4-13 0,-1 15-8-16,0-36-29 15,-19 17-74-15,-16-17-90 16,-4 0 35-1</inkml:trace>
  <inkml:trace contextRef="#ctx0" brushRef="#br2" timeOffset="114034.46">31433 16433 54 0,'0'0'10'0,"0"0"11"15,0 0 11-15,19 19 17 16,-19-19-5-16,0 0-33 0,0 0 29 16,0 0-5-1,0 0-27-15,14 0 25 0,-14 0 4 16,20 0-13-16,-20-19 0 15,22 19-6 1,-22 0-14-16,0 0 6 0,19-17 2 16,-2-3-8-16,2 20 2 15,-19-16-1 1,19 16-4-16,-2-21 3 0,2-32 0 16,-19-3 1-16,17-54-2 15,0 17 2 1,-17 73-5-16,0-53 3 15,0-37 1-15,0 35-2 16,0 57-1-16,0-18 4 0,0-1-4 16,0-36 2-16,0-3 3 15,-17 22-2-15,17 34-4 0,0-36 2 16,-36-16 0 0,19 18 2-16,17 34-2 0,-38-73 5 15,21 40 1-15,-2-21-3 16,-3 18-3-1,-12-17 3-15,-4 16-1 16,38 38-4-16,-17-35 2 0,-2 54-2 16,-17-56 0-16,36 39 1 0,-42-22 0 15,26 21 2-15,-37-38 9 0,-2 3-15 16,19-4 6-16,-22 21-6 16,41 16 7-16,-19-16 2 15,-41-20-5-15,41 22 0 16,-36-23-1-1,36 20 0-15,-39-19 6 16,20 19-11-16,55 37 5 16,-56-36 0-16,1-1 3 15,36 37-3-15,-37-36 2 0,56 36-1 0,-77-36-3 16,44-4 5 0,-39 23 0-16,72-2-2 0,-39-18-3 15,-16 0 0-15,35 20 0 16,4 17 2-16,-20-39 4 15,16 39-4-15,1-34 3 0,-20-5-4 16,20 39 0-16,-14-37 0 0,-3 18 4 16,36 19-3-16,-56 0 0 0,-2-18 5 15,6 1-5 1,-4-2 2-16,-18 19-4 16,74 0 4-16,-75-17 1 15,39 17-2-15,16 0-1 0,-18 0 4 16,21 0-6-16,-19 0 1 0,0 0 3 15,36 0-3-15,-55 17 1 0,16 2 3 16,39-2-4-16,-55 1-4 16,38 1 5-16,-22 0 3 0,39-19-3 0,-74 18 2 15,38 0-1-15,36-18 1 0,-56 38-4 16,20-21 1 0,-2 22 3-16,2 15-2 15,36-54-4-15,-17 37 2 16,17-37 3-16,-19 19-5 0,19-2 3 0,0 2 0 15,-20-19-2-15,20 21-32 16,0-5-46-16,0 4-26 16,20-20 70-16,-20 0-164 0</inkml:trace>
  <inkml:trace contextRef="#ctx0" brushRef="#br2" timeOffset="114435.14">28721 13741 46 0,'-16'0'26'0,"16"0"-20"0,0-17 21 15,0-4 20-15,0 21-33 0,16-18 35 16,-16 0 2-16,0 18-41 15,20 0 36-15,-20 0-8 16,16 0-15-16,-16 36-6 16,0-15-12-16,20 69 20 0,-1 3-15 15,-19 0 8 1,0-57-15-16,14 74-5 0,-14-73 4 0,0 36 9 16,0-54-6-16,19 55 21 0,-19-74-25 15,22 19 21-15,-2-1-4 16,-4-36-5-16,4-20-1 15,-20 38-9-15,55-74-3 0,-22 38 6 16,-33-1-3-16,58-37-19 16,-38 19 3-16,-1 55 5 0,17-54-61 15,-3 18-18-15,-13 15-37 16,-20 21 85-16,38 21-128 16</inkml:trace>
  <inkml:trace contextRef="#ctx0" brushRef="#br2" timeOffset="124352.59">27523 10772 59 0,'0'0'0'0,"0"0"11"0,0 0-6 0,-19 0 4 0,19 0 1 0,0 0 3 16,0-19 2-16,0 19-6 0,0 0-1 0,0-17 8 16,0 17 0-16,0-20-8 0,0 20 1 0,0 0 9 0,0-19-1 0,0 19-8 15,0-18 7-15,0 18-7 0,0 0 0 0,0-18 12 16,0 18-10-16,0 0 18 0,19-19-12 0,-19 19-9 0,0 0 0 15,0 0 0-15,0 0-1 0,0 0 0 0,0 0 4 0,0 0-5 0,0 0 4 16,0 0-1-16,0 0-1 0,0 0 0 0,0 0-4 16,0 0-1-16,0 19 5 0,0-19-2 0,0 0 0 0,0 0 1 15,0 18-2-15,0-18-2 0,17 18 2 0,-17-18-4 16,0 19 1-16,0 1-2 0,0-20 2 0,0 17 1 16,0 2-1-16,19-2-1 0,-19-17 0 0,0 19-2 0,0 0 2 0,0-1 0 15,17 0-1-15,-17 1 0 0,0 0 1 0,22-1 1 16,-22 18-1-16,17-18 0 0,-17 2 0 0,19-2 0 15,-19 0-1-15,19 1 0 0,-19 18 0 0,17-19 0 0,-17 20 0 0,19-20 1 16,-19 18 0-16,17-17 0 0,2 18 0 0,-19-19-1 0,17 38-2 16,0-20 4-16,-17-16-1 0,22 16-1 0,-3 20-2 15,-19-38 3-15,19 18-2 0,-19-16 2 0,17 16 2 0,2 1-1 16,-19-19-3-16,17 1 0 0,2 54 5 0,-19-54-3 16,20 18-1-16,-6 0 0 0,-14-20 0 0,19 22 2 0,3-22-2 15,-22 39 1-15,19-38-1 0,-2 18 2 0,2 3-2 0,-19-22 1 16,20 20 2-16,-20-18 0 0,16-1-2 0,-16 38-3 0,20-38 1 15,-4 18 2-15,1 20-2 0,5-20 3 0,14 2 1 16,-36 18-2-16,19-20 0 0,1 0 2 0,-20-16-3 16,16 16 1-16,4 2-2 0,-20-20 1 0,16 0 2 15,1 19 1-15,2-1-2 0,-19 1 0 0,0-37 0 0,22 37-1 16,-22-1 1-16,17-16-2 0,-17 0 0 0,19-4 3 0,1 22 6 16,-20-20-4-16,16 19 9 0,4-37-12 0,-20 17 1 0,16 22-3 15,4-22-1-15,-20 2 2 0,16 18 2 0,6-37-1 16,-22 18 0-16,17 1 1 0,-17 18-2 0,19-37 1 0,-19 36 3 15,20-18-3-15,-20 2-5 0,16-20 4 0,-16 18-1 0,0 0 2 16,20 2-1-16,-20-3 2 0,0-17-1 0,16 19-3 0,-16-19 2 0,20 36-1 16,-20-36 2-16,0 18 1 0,16 2-1 0,-16 16-1 15,0-36 0-15,17 20 1 0,-17-3-3 0,0 2 3 0,22-1-2 16,-22-18 3-16,0 18 1 0,19 3 1 0,-19-4-4 0,0 2 0 16,0-2 0-16,20 1 2 0,-20 1 0 0,0 0-1 0,0-19 0 15,16 36-2-15,-16-36-1 0,20 38 4 0,-20-21 1 16,0-17-3-16,16 39 1 0,-16-39-2 0,20 17 1 0,-1 20 0 15,-19-18-1-15,0-1-1 0,0-18 2 0,14 19 2 16,-14-2 1-16,0-17-5 0,0 19 3 0,19-19-1 0,-19 21 4 16,0-21-4-16,0 0-1 0,22 0-1 0,-22 0 2 0,0 16-1 15,0-16 3-15,0 0-5 0,0 0 1 0,0 0-7 16,0 0-1-16,0 0 1 0,0-16-10 0,0 16 6 0,0-21 2 16,-22 2-16-16,22 2-6 0,-19-20-6 0,5 0 17 0,14 1-29 15,-19-3-7-15,-1 22-6 0,4-21-6 0,16 20 14 16,-20-19 22-16,20 37 12 0,-16-19-24 0</inkml:trace>
  <inkml:trace contextRef="#ctx0" brushRef="#br2" timeOffset="124653.76">28519 13575 62 0,'0'0'0'0,"0"0"19"0,0 0-6 0,0 19-3 15,0-19-5-15,0 0 6 0,0 17 3 0,0 1-6 0,0-18 0 16,0 19 9-16,0 18 1 0,0-19-2 0,0 3-2 15,0-4-6-15,0 0 8 0,20 2-7 0,-20 1-1 0,16-3 9 0,-16 2-9 16,0-1 10-16,20 1-9 0,-20-19 1 0,0 18 1 0,16 1 9 16,-16-19-11-16,20 17 6 0,-20 2-9 0,0-19 4 0,16 21-3 15,-16-21 6-15,0 0-6 0,17 0 3 0,-17 0-4 0,22 0 1 16,-22 0 8-16,0 0-7 0,19-21-2 0,-19 21 10 0,0-36-9 0,20 17 3 16,-20 19-7-16,16-37 3 0,-16 0 1 0,20 0-4 0,-20 1 1 15,16-2-1-15,-16 20 0 0,0-38 3 0,20 38-5 16,-20-18-1-16,0-20 3 0,0 38-3 0,19-1 0 0,-19 2 1 15,0-20-2-15,0-2-1 0,0 21-7 0,0-18-3 0,0 0-5 16,0 16-5-16,0 2-10 0,0 18-8 0,14-18-17 16,-14 18 24-16,0 0-4 0,0 0-42 0,0 0 0 0,0 18 48 15,0-18 7-15,0 38-42 0</inkml:trace>
  <inkml:trace contextRef="#ctx0" brushRef="#br2" timeOffset="128036.83">28810 16951 59 0,'0'0'26'0,"0"0"-18"15,0 0 5-15,0 0-2 0,-14 0-6 0,14 0 13 0,0 0-11 16,0 0 3-16,-19 0 12 0,19 0-1 0,0 0-3 16,0 0-7-16,-20 0-6 0,20 0 4 0,0 0-3 0,0 0-1 15,0 0 9-15,-16 0-1 0,16 0 1 0,0 0-9 0,0 0 8 16,0 0-7-16,-20 0 8 0,20 0-8 0,0-21 7 0,0 21-8 15,-16 0 7-15,16 0-7 0,0 0 5 0,0-16-6 16,0 16 0-16,0 0 5 0,-20-20 1 0,20 4 3 16,-19 16-5-16,19 0-4 0,0-20 1 0,0 20-2 0,-22 0 2 0,22-20 2 15,-17 4 0-15,17-4-2 0,-16 20-2 0,16 0 0 0,0-17 3 16,-20 17-3-16,20-21 0 0,0 5 2 0,-16 16-3 0,16-20 2 16,-20 20 1-16,20-16-4 0,-16 16 3 0,16-20-2 0,-20 20 0 15,20-20 0-15,0 20 0 0,-19-16-1 0,2 16 2 0,17-20-1 16,0 20-2-16,-22-17 1 0,22 17 0 0,-16-20 1 0,-4 3-1 0,4-3 0 15,16 20 1-15,0-16-2 0,-20 16 1 0,20-20 0 0,-16-17 0 16,16 37 0-16,-20-19 0 0,1-18 1 0,2 20-2 0,17 17 1 0,-22-20-1 16,22 20 1-16,-19-16 1 0,2-24 2 0,1 23-1 0,16-20 0 15,-20 37-2-15,20-19-1 0,-16 19 1 0,-4-17-1 0,1-3 2 0,19 4-3 16,-17-5 3-16,-2 4-1 0,-36-58 9 16,55 58-9-16,-20-3-1 0,4-17-1 15,16 20 1-15,-20-19 1 0,20 36 0 0,-19-57 0 0,2 21 0 16,-2 16 0-16,19 3-1 0,0-2 0 0,-22-19 0 0,3 20 1 15,19 18 0-15,-14-35-1 0,-25-21 1 0,22 17 2 0,17 39-3 16,-19-34-1-16,2 14 0 0,17 0 2 0,-19 4 0 16,-22-40 0-16,24 38-1 0,17 18 0 0,-17-36 2 0,-2 16-3 15,-17-17 2-15,19 0 2 0,-2 19-4 16,19 0 1-16,-19-18 1 0,2 36-2 0,-5-57 2 0,5 38-1 16,-2 1 0-16,19-18 1 0,-17 16 0 0,-2-16 1 15,2 36-1-15,17-20-1 0,-19 3 0 0,0 0 0 0,19-3 1 16,-17 1 0-16,-5 19 0 0,22-17-1 0,-19 17 0 0,19-20 0 0,-17 3 0 15,0-3 0-15,17 4 0 0,-19 16 1 0,2-20-1 0,17 3 0 16,-19-3 0-16,0 1 1 0,2 1-2 0,17-1 2 0,-19-18-1 16,19 37 1-16,-22-16-1 0,22-4-2 0,-17 3 2 0,17-2-1 15,-17-1 2-15,-2 2 0 0,19 0 1 0,-17 0-3 0,-2-2 1 16,19 4-1-16,-19-4 7 0,2-17 1 0,17 18-5 0,-19 1 1 16,-3 0-1-16,2 0-1 0,6-2 2 0,-5-16-4 0,19 18-2 15,-19 18 2-15,19-19-1 0,-17-18 3 0,-2 21 2 0,2-24 1 16,-2 23-2-16,19-2-1 0,-20 1-1 0,20-1 2 0,-22 2-3 15,6-3 0-15,16 20 1 0,-17-37-3 0,-2 18 3 0,2-17 0 16,-2 18 4-16,19-1-5 0,-17 2 1 0,-2 17 0 0,19-36 2 0,-20 15-2 16,4 2 4-16,16 2-4 0,-22-2-1 0,22 1 1 0,-17-19-1 15,-2 18-2-15,19 19 4 0,-17-37 2 0,-2 18-4 16,2-15 1-16,-2 34 2 0,-1-39 1 0,4 39-5 16,-6-37 0-16,2 18 7 0,20 1-4 0,-16 1-4 15,-1 17 2-15,17-19 2 0,0 2 1 0,-19 17-2 0,2-21 1 16,-2-15 1-16,-1 36-2 0,4-19 2 0,-4-18 2 0,20 20-4 15,-22-2 2-15,6 19-2 0,-1-38-2 0,-2 20 3 0,-17-36 4 16,16 34-8-16,4 2 4 0,-4-20 0 16,-21 2-2-16,41 18 1 0,-14 0 0 15,-5-1 1-15,-1 0-3 0,20 1 1 16,0 18 2-16,-16-18 1 0,-4-1 2 0,20 19-5 0,-16-19 2 16,16 2 0-16,-20 17-1 0,20-19 5 0,0-1-5 15,-19 20-5-15,19-17 2 0,-22-2 4 0,5 19-11 0,17-18 4 16,-16 0 9-16,16-20 0 0,-20 38-1 0,4-16-1 0,16-4-1 15,0 0 1-15,-20-16-3 0,4 18 1 0,16 18 3 16,0-19-2-16,-20 1 2 0,20 18-3 0,0-19 2 0,-19-17 0 16,19 36 0-16,0-37 0 0,0 37-1 0,-17-18 0 15,17 0 1-15,0 18 0 0,0-20 0 0,-22 2-1 0,22 0-2 0,0 0 3 16,-16 18-1-16,16-20-1 0,-20 3 2 0,20-2-1 16,0 19 0-16,0-18 1 0,0 0 1 0,-16 18-2 0,16 0 0 15,0-20 0-15,-20 2 1 0,20 0 0 0,0 18 0 0,-16 0 0 16,16-18-2-16,0 18 0 0,0-20 4 0,-20 20-3 0,20 0 0 15,0-17-2-15,0 17 3 0,-19-19-1 0,19 19 0 0,0 0 0 16,0 0-1-16,-17-18 4 0,17 18-2 0,0 0 1 0,0 0-2 16,0 0-2-16,-22 0 0 0,22-18 3 0,0 18 0 0,-19-20 0 15,19 20-1-15,-17 0-2 0,17-18 2 0,-16 18 0 16,16 0 2-16,0-18-2 0,-20 18-2 0,20-18 2 0,0 18 1 0,0 0 0 16,0-20 0-16,0 20-3 0,-16 0-2 0,16-17 4 15,0 17 0-15,0 0-2 0,0-19-5 0,-20 19-1 0,20-18 4 0,0 18-1 16,0 0 1-16,-19 0-6 0,19-19-4 0,0 19 7 15,0 0-1-15,-17 0-11 0,17 0 7 0,0 0-17 0,0 0 13 0,0 0-1 16,0 0 0-16,0 0-37 0,0 0 36 0,0 0-22 16,0 0-8-16,17 0 21 0,-17 19-3 0,0-19-31 0,0 18 31 15,19 1-45-15,-19-2 58 0,0 3-14 0,20-2-13 0</inkml:trace>
  <inkml:trace contextRef="#ctx0" brushRef="#br2" timeOffset="128469.86">25476 12376 58 0,'0'0'7'0,"0"0"0"0,0 0-4 0,0 0 5 0,-22-18 3 16,5 18 3-16,17 0-7 0,-16-20 9 15,16 20-8-15,-20 0 10 0,4 0 3 0,16 0 3 0,-20-17-11 16,20 17 1-16,-19 0 8 0,19 0-13 0,-17 0 6 0,17 0-6 0,0 0 1 15,0 0 1-15,-19 0 11 0,19 0-10 0,0 0-3 0,0 0 9 0,0 0-6 16,-22 0-1-16,22 0-1 0,0 0-6 0,0 0 7 16,0 0-7-16,0 0 5 0,0 0 1 0,22 0 3 15,-22 0-1-15,19 0-7 0,-19 0 0 0,17 0 8 0,2 0-2 16,-19 0-7-16,20 0 4 0,16-19 0 0,-36 1-2 16,16 18-3-16,-16-38 0 0,39 20 3 0,-20 0-2 0,-2-20-2 15,-17 2-1-15,39-1 4 0,-39 0-3 16,16 1-3-16,4-1 1 0,-20 18 1 0,16-18 3 0,1 0-3 0,-17 0 1 15,0 18 0-15,19 19-1 0,-19-36-3 0,22 18 5 16,-22 18-5-16,0 0 4 0,17 0-3 0,-17 0 7 0,19 0-7 0,1 0-5 16,-20 37 6-16,36-1-2 0,-20 1 1 15,-16-37 1-15,20 37-3 0,-4 0 0 0,6-1-7 16,-22 3-1-16,17-39 4 0,-17 35-2 0,19-16-14 16,-19 0-8-16,20 18-4 0,-20-37-11 0,16 37-16 15,-16-19-20-15,20 0-5 0,-4 20 0 16,-16-38 29-16</inkml:trace>
  <inkml:trace contextRef="#ctx0" brushRef="#br2" timeOffset="151013.32">29441 17429 5 0,'0'0'6'0,"0"0"-4"0,0 20-2 0,0-20 1 0,0 0-2 16,0 0-1-16,0 0-9 0</inkml:trace>
  <inkml:trace contextRef="#ctx0" brushRef="#br2" timeOffset="151776.41">29441 17449 20 0,'0'0'10'0,"0"0"5"16,0 0-10-16,0 0-1 0,0 0 3 0,0 0 1 0,0 17 1 15,0-17 2-15,0 0 2 0,0 0-6 0,0 0 8 16,0 0 0-16,0 0-1 0,0 0-7 0,-17 0 6 16,17 0-1-16,0 0 2 0,0 0-1 0,-19 0-7 15,19 0 6-15,0 0 1 0,0 0 0 0,0-17-7 0,0 17 6 16,-20 0-1-16,20 0 1 0,0 0 1 0,0 0 1 16,0 0 1-16,0 0-8 0,0 0-1 0,-16 0 8 15,16 0 1-15,0 0-9 0,0 0 1 0,-22 0 5 0,22 0-6 16,0 0 6-16,-17 0-2 0,17 0-6 0,0 0 6 0,-19 0-5 15,19 0 6-15,-17 0-1 0,17 0-4 0,0 17 4 0,-19-17-1 16,2 0-2-16,17 19 0 0,-19-19-5 16,19 18 6-16,-20-18-6 0,20 20 4 0,-16-4-4 0,16-16 4 0,-22 20-2 15,2-3-1-15,4 2 6 0,16 0-6 0,0 0-1 16,-17-3 1-16,17-16-2 0,-19 20 0 0,19 0 1 0,-17-4 1 16,17 4 2-16,0-20 1 0,-19 17 1 0,19 3-8 0,0-3 1 15,-20 3 2-15,20-4-2 0,0 4 1 0,0 0 1 16,0-20-2-16,-16 16 1 0,16 4 0 0,0-20-1 0,0 37 1 0,0-37 0 15,0 17-2-15,0 3 1 0,0-4 0 0,0 4 0 0,16-20 0 16,-16 20 1-16,20-4 0 0,-20-16-2 0,19 19 0 0,-2 0 2 16,-17 0-1-16,19-2-1 0,-2-17 1 0,19 20 0 0,-36-20 1 15,22 19 1-15,-6-1-2 0,4-18 0 0,-1 0-2 0,-2 18 3 16,2 0 0-16,17 0 0 0,-19 1-1 0,21 0-1 16,-18-19 0-16,-1 17 2 0,-2-17-1 0,2 0 1 15,17 20-2-15,-36-20 1 0,17 0 1 0,-1 18 0 0,26-18 1 0,-42 0-2 16,19 0 0-16,-19 0 0 0,36 0 1 0,-19 0-1 0,2 0 1 15,1 0-1-15,13 0 0 0,-11 0 2 0,-22-18-1 16,19 18-1-16,-19 0 0 0,17-20 0 0,2 20 0 0,17-17-1 0,-36-2 2 16,20 19 2-16,-20-19-4 0,16 1 0 0,1-18 1 0,-17 18 3 15,22-1-3-15,-3-1-1 0,-2-16 1 0,-17 17 1 16,0 19 0-16,19-19-1 0,-19-17 1 0,0 36 0 0,20-20 0 16,-20 4 0-16,0-4-2 0,0 3 2 0,0-2-2 0,16-19 2 0,-16 22 0 15,0 16 0-15,0-20-3 0,0 0-4 0,0 20 2 16,0-16 4-16,0-4 1 0,0 3 0 0,0-3 0 0,0 3-1 15,-16 17 2-15,16-36 0 0,0 36-1 0,0 0-1 0,0-40-2 0,0 40 4 16,0 0-1-16,-20-35 1 0,20 16 1 0,-19 19-2 0,19-19 0 16,0 2-1-16,-17 17 1 0,17-20 0 0,-19 4-1 0,-3-22-1 15,22 38-1-15,-17 0 0 0,17-36 1 0,-16 36 2 0,16-20 0 16,-20 1-1-16,4 19 0 0,-4-17 2 0,1 17-2 0,2-20 2 16,17 4-2-16,-19 16 3 0,-3 0-3 0,2-21-1 0,20 21 0 0,-13 0-1 15,-7 0 3-15,1 0 1 0,19 0-2 0,-17 0 0 16,-2 0-2-16,19 0 2 0,-17 0 0 0,17 0 0 0,-19 0-2 15,-1 21-4-15,20-21-4 0,0 16 2 0,-22-16-1 0,22 0-11 16,0 20-7-16,-16-20-7 0,16 17 12 0,0-17-31 16,0 0-14-16,0 19 26 0,0-19-56 0,0 0 0 0,0 0 59 15,16 20-43-15</inkml:trace>
  <inkml:trace contextRef="#ctx0" brushRef="#br2" timeOffset="152375.59">29551 17669 49 0,'0'0'20'0,"0"0"-7"0,0 0-8 15,0 0 8-15,-22 0 4 0,22 0 1 0,0 0 3 16,0 0-10-16,0 0 10 0,-16 0-11 0,16 0 0 0,0 0 9 0,0 0-10 16,0 0 1-16,0 0-2 0,-17 0 12 0,17 0-10 0,0 0 11 0,0 0-10 15,0 20 9-15,-19-20 2 0,19 0-2 0,0 16-2 16,0-16-10-16,-17 20 9 0,17-20-3 0,0 17-5 15,0-17-1-15,-19 0 7 0,19 20-9 0,0-20 5 0,0 17-6 16,0-17 0-16,-17 0-1 0,17 0 1 0,0 20 4 0,0-20-4 0,0 0 0 16,-19 0 3-16,19 0-4 0,0 0 2 0,0 0 1 0,0 0 0 15,0 0-4-15,0 0-4 0,0 0 1 0,0 0 2 0,0 0 0 16,0-20 0-16,0 3 1 0,0-20-1 0,0 37 0 16,19-20-2-16,-19-16 2 0,0 16 2 0,17 4-3 0,-17-22-2 0,0-18 2 15,19 40 0-15,-19-4-1 0,0 2 0 0,17-18 0 0,-17-3 3 16,0 22-1-16,0-3-1 0,0 4-1 0,0-22 0 0,19 2 0 15,-19 36 1-15,0-20 1 0,0 1-2 0,17 19-1 0,-17-17 3 16,16-3-1-16,-16 20 0 0,0-16-1 0,22 16 1 16,-2 0 0-16,-1 0 1 0,-19 0-1 0,17 0 0 15,-17 0 0-15,19 0 1 0,-2 0 2 0,-17 0-2 0,39 16 0 16,-26-16-1-16,-13 0 0 0,42 0 1 0,-42 0 1 0,36 20 5 0,-17-20-6 16,-19 0 0-16,36 17-1 0,0 2 0 0,-19-19 0 0,-17 0 0 15,22 20-1-15,14-3 0 0,-17 2-3 0,1-19 0 16,-4 17 0-16,-16-17-8 0,20 21 4 0,-4-21-3 0,-16 0 0 0,17 0-17 0,2 16-9 15,-19-16 15-15,22 0-27 0,-22 0 18 0,17 0-4 16,2 0-48-16,-19 0-22 0,20 0 1 0,16 0 6 0</inkml:trace>
  <inkml:trace contextRef="#ctx0" brushRef="#br3" timeOffset="197707.41">14021 8503 50 0,'0'0'27'0,"0"0"-19"0,0 0 1 16,-19 0 11-16,19 0-9 0,0 0 14 0,0 0-11 0,0 0 17 15,0 0-16-15,0 0 13 0,0 19-14 0,0-19 13 0,0 0-13 16,0 0 25-16,0 0-28 0,0 17 13 0,0-17-13 0,0 0 8 16,-17 0-2-16,17 20-8 0,0-20-1 0,0 0 5 0,0 0 0 15,0 0 3-15,0 18-9 0,0-18 5 0,0 0-6 0,0 0 4 16,0 0-6-16,0 18 4 0,0-18 0 0,0 0-6 15,0 0 1-15,0 18-1 0,17-18-1 0,-17 19 2 0,0-19-1 16,19 0 1-16,-19 20-4 0,19-20 2 0,-19 0 1 0,17 17-1 16,2-17-1-16,-2 19 2 0,-1-2 1 15,4-17-3-15,-20 20 1 0,22-20 0 0,-5 36 1 0,21-18-2 16,-21 1 1-16,2 0 0 0,-2 18 1 0,2-37-2 0,-2 37 2 16,5-19 0-16,14 0 0 0,-36 0-2 0,19 2 1 0,-2-3 0 15,-17 2 0-15,36-19-2 0,-17 36 1 0,-2-16 1 0,-1-2 0 16,7-18 0-16,-4 36-1 0,-19-36-1 0,36 37 2 0,-36-37-1 0,36 37 0 15,-36-18 1-15,19-19-1 0,-19 19 1 0,20-1 0 16,-6-18 0-16,-14 18-1 0,19-18 0 0,3 0 1 0,-22 18-1 16,19-18-1-16,-2 0 0 0,-17 20 2 0,19-20-1 0,-19 0 1 15,20 0-3-15,-20 0 0 0,0 17-5 0,16-17 2 0,-16 0-9 16,0 0-10-16,0 0-31 0,0-17 32 16,-16 17-35-16,16 0 24 0,0-20-4 0,0 20-54 0,-20-18 43 15,20 0-32-15,-19 0 52 0,19-1-34 0</inkml:trace>
  <inkml:trace contextRef="#ctx0" brushRef="#br3" timeOffset="198160.42">14663 8595 79 0,'0'0'14'0,"0"18"28"0,0-18-9 15,0 39 23-15,0-39-37 0,0 0-2 0,0 17 12 16,0 2-3-16,0-2-13 0,0-17-1 0,0 20 11 16,-19-2-1-16,19-18-11 0,0 18 8 0,-14 0-2 0,-6-18-9 15,20 0-2-15,0 19 1 0,-36-19 2 0,0 19 0 0,36-19-6 16,-61 0 3-16,45 18-1 0,-20-18-2 0,-72 0 3 16,50 19-1-16,-14-19 1 0,14 17-3 0,5 3 1 0,34-2-1 15,-17 18 1-15,-19 1-2 0,32 0-1 0,7 19 0 16,-1-20 0-16,-2 20-2 0,19-19 1 0,0-18-1 0,-17 17 2 15,17-18-1-15,0 38-2 0,0-19-4 0,0 0-3 0,0-1-1 16,0-16 4-16,0 16-13 0,0-36 10 0,0 18-16 16,0-18-5-16,0 0-12 0,0 0 14 0,0 19-4 0,0-19-51 15,0 0 39-15,0 0 2 0,0 0-23 0,0-19-6 0</inkml:trace>
  <inkml:trace contextRef="#ctx1" brushRef="#br3">14683 11158 0</inkml:trace>
  <inkml:trace contextRef="#ctx0" brushRef="#br3" timeOffset="204042.4">17433 8688 66 0,'0'0'12'0,"0"0"-10"0,-17 0 3 0,17 0 2 0,-19 0 4 0,19 0-3 16,-20 0 14-16,20 0 2 0,0 0-10 0,-16 0 12 15,-4 0-3-15,20 0-13 0,0 0 11 0,-22 0-12 0,22 0 11 16,0 0-10-16,0 0 11 0,-19 0-11 0,19 0 7 0,0 0-9 16,0 0 7-16,0 0-7 0,0 0 11 0,0 17-9 15,0-17-1-15,0 20-4 0,19-20-1 0,-19 36 3 0,42-18-3 16,-26 1-1-16,4 18 0 0,-1-18 0 0,-2 18 0 16,2-37-1-16,-3 36 1 0,23-18 1 0,-19 19 2 15,-4-37-1-15,4 19-1 0,-1 17 2 0,17-16 0 0,-3 16-2 16,-14-18-1-16,40 19-1 0,-59 0-1 0,36-37 0 15,-17 38 0-15,-2-20-1 0,18 18 2 0,-12-16-2 16,-7-3-1-16,4 2-3 0,-1-1-7 0,-19 1 2 16,17-19-1-16,-17 19-17 0,19-19-8 0,-19 18 12 0,0-18-37 15,0 0 21-15,0 0-53 0,0 0 49 0,0-18-19 0,0-1-11 16</inkml:trace>
  <inkml:trace contextRef="#ctx0" brushRef="#br3" timeOffset="204281.49">17931 8725 107 0,'0'0'43'0,"0"0"-21"16,0 0-13-16,0 0 7 0,0 0-7 0,0 18 19 0,-17-18-10 0,17 18 18 15,-19-18-6-15,19 18-16 0,0-18 9 0,-20 19-14 16,20-19 7-16,-16 19-10 0,-7-19 6 0,23 18-8 0,-35-18 7 0,18 19-2 16,-2-19-5-16,-17 17 5 0,16-17-5 0,-54 0 7 15,38 0-4-15,19 20-2 0,-38-20 3 0,35 0-2 16,-19 0 2-16,4 18-5 0,35-18-1 0,-36 0 0 0,16 0-1 15,20 0 0-15,-16 18 1 0,-4 0-5 0,20 2-2 16,0 16-5-16,0-18-7 0,0 20-7 0,0-2-10 16,20-18-11-16,-20 2 16 0,16-3-45 0,-16 20 29 15,0-37 2-15,0 19 4 0,20 18-14 0,-1-37 27 0,-19 18-22 0</inkml:trace>
  <inkml:trace contextRef="#ctx0" brushRef="#br3" timeOffset="205058.64">16879 10440 65 0,'0'0'17'0,"-16"0"0"0,16 0-5 0,-20 0 1 0,20 0 16 15,-19 0 8-15,2 0-14 0,-5 0 9 16,22 0-12-16,0 0 5 0,-19 0-16 16,19 0-1-16,0 0 10 0,0 0-9 0,0 0 2 0,-17 18 10 0,17-18-11 15,0 0 6-15,0 0-2 0,0 0-9 0,0 0 0 0,0 0 0 16,0 0 3-16,0 0-4 0,0 0 5 0,0 0-5 0,0 0 1 16,0 0-1-16,36 0 6 0,-36 18-6 0,39-18 0 0,-20 0 3 15,1 20-2-15,16-2-1 0,-1-1 1 16,4 19 1-16,-3-16-3 0,-16-1-2 0,-4-2 0 0,20 2-2 0,0 0 1 15,-19 17 0-15,24 3 1 0,-21-39 0 0,16 36-2 0,-20-19-2 16,23 2 0-16,-39 0-3 0,55 17-29 0,-55-36 19 16,36 19-24-16,-36-19 17 0,20 19-30 0,-20-19-6 0,0 0 26 15,0 0-30-15,0 0 16 0,0-38 19 0,0 2 11 16,0-2 9-16,0 21 5 0,0-2-1 0,0-37-17 0,0 20-22 16</inkml:trace>
  <inkml:trace contextRef="#ctx0" brushRef="#br3" timeOffset="205224.83">17377 10366 45 0,'0'0'27'16,"0"0"-14"-16,0 0-7 0,0 0 1 0,0 0 9 0,0 0 6 15,0 0 9-15,0 0 20 0,0 0-34 0,0 18 16 16,0 1 1-16,0-1-5 0,-16 19-7 0,-4-19-4 16,20 2-9-16,-22-20-2 0,3 35 6 0,-14-16-1 0,13-19-7 15,4 17-1-15,-20 3 4 0,16-20-4 0,-21 19-2 0,24-19 0 0,1 17-1 16,-4-17-1-16,-32 19 3 0,13 0-1 0,22-19-1 0,-41 18 1 16,42 0-2-16,-4-18-1 0,4 19 0 0,-4-19-3 0,20 20 1 15,-19-20-4-15,2 17-12 0,17-17 5 0,0 19-20 0,0-2 13 16,-22-17-27-16,22 19 19 0,0 0-35 0,22-19 0 0,-22 0 36 15,0 18 5-15,17-18-1 0,-17 0-38 0</inkml:trace>
  <inkml:trace contextRef="#ctx0" brushRef="#br3" timeOffset="206910.55">21027 8688 49 0,'0'0'11'16,"0"0"0"-16,0 0-5 0,0 0 1 0,0 0 12 0,-17 0-9 0,17 0 24 16,0 0-14-16,0 0-3 0,0 0-10 0,0 0 2 15,0 0-1-15,0 0 10 0,0 0-3 0,0 0-6 0,0 0-2 0,0 0 7 16,0 17 4-16,0 3-2 0,17-2-11 15,-17-18 4-15,0 18-1 0,0 0-3 0,0-18 0 16,22 19 5-16,-22 0-1 0,0-19-4 0,0 18 5 0,19-18-1 16,-19 0-5-16,0 19 6 0,0-19 4 0,0 0-3 0,0 0-6 15,0 0 1-15,0 0 1 0,0 17-1 0,17-17 2 0,-17 0-6 0,0 20-2 16,0-20 2-16,0 18 0 0,19-18 1 0,-19 18-1 0,20 20 2 16,-20-38-2-16,16 36 1 0,4-18 0 0,13 38 0 15,-33-38-4-15,0 0 2 0,19 19 1 0,3-18 2 0,-5 18-4 16,2-18 1-16,-19-1 0 0,20 0 0 0,-20-18 0 0,16 38-2 15,4-21 1-15,-4 2-1 0,-16-19-7 16,20 18-8-16,-20-18 5 0,0 0-21 0,0 0 13 0,16 0-30 0,-16 0-16 16,0 0-16-16,0-18 41 0,0 18 3 0,0-19 7 0,0 2-15 15,0 17-7-15</inkml:trace>
  <inkml:trace contextRef="#ctx0" brushRef="#br3" timeOffset="207192.46">21492 8743 76 0,'0'0'24'0,"0"0"-8"0,0 18-1 0,0-18-6 0,0 0 9 0,-20 0 7 15,20 0 3-15,-16 18-4 0,16-18-14 0,-39 0 21 16,39 19-26-16,-39-19 17 16,23 0-17-16,-4 0 4 0,4 0-5 0,-4 0 0 0,-16-19 8 15,17 19-2-15,2 0-3 0,-5 0 8 0,22 0-9 0,-36 0 8 16,36 0-11-16,-16 19 4 0,-4 0-4 0,20-1-1 15,-16 1-1-15,-4-2-1 0,20 21 1 0,-19-2 0 16,2-16-1-16,-2-3 0 0,19 2 1 0,-22-1 0 16,5 0-4-16,17 2-1 0,-16-2 1 0,16 0-4 15,-20-18 1-15,4 18-13 0,16 2 0 0,0-3 5 16,-20-17-22-16,20 19 15 0,-19-19-2 0,19 18 0 0,0 1-22 0,-17-19 5 16,17 19 22-16,0-19 1 0,0 18 2 0,-19-18-8 0,19 18 13 15,0 0-53-15</inkml:trace>
  <inkml:trace contextRef="#ctx0" brushRef="#br3" timeOffset="-122679.83">25955 10606 29 0,'0'0'11'0,"0"0"9"16,0-19-6-16,-20 19-4 16,20 0-6-16,0-20 1 0,0 20 6 0,0 0-6 0,-16 0 1 0,16 0 6 15,0-17 1-15,0 17 4 0,-20 0 1 0,20 0-9 16,0 0 10-16,-16 0 1 0,16 0-1 0,-20 0-9 0,20 0 0 16,0-19 10-16,0 19-10 0,-19 0 9 0,19 0-9 0,0-17 8 15,-17 17-2-15,17 0-9 0,0 0 7 0,0 0-8 0,0-18 5 16,0 18-5-16,-22 0-2 0,22 0 5 0,0 0-1 0,0 0-6 15,-16-20 6-15,16 20-5 0,0 0 3 0,0 0-1 16,0 0-2-16,0-18 1 0,0 18-1 0,0 0 0 0,0 0-1 16,16 0 0-16,-16 0-1 0,0 0-1 0,22 18 2 0,-5-18-2 15,-17 20 2-15,39-2-1 0,-39-18 1 0,16 36-1 0,4-36-1 16,-20 37 1-16,36-1 1 0,-3-17 0 0,-11 0-1 0,17 17 4 16,-39-17-3-16,52 18 1 0,-32-18-1 0,13 36 6 15,-14-37-5-15,3 19 0 0,34 0 3 0,-37 17-2 0,17 2 2 0,-3-18 1 16,-33-20-6-16,22 18 1 0,14 2 2 0,-36-20-2 0,20 19 1 15,-1-19-3-15,-19-18 1 0,0 37-1 0,17-37 0 0,-17 38 2 16,19-38 0-16,-19 18 0 0,17 0 1 0,-1 0-3 16,-16-18-1-16,0 20 1 0,0-20-2 0,0 0-1 0,0 17-5 15,0-17-5-15,0 0-10 0,-16 0-13 0,16 0 13 16,0 0-2-16,0-17-32 0,-17-3-10 0,-2 20 28 0,2-36-82 16,-2 18 62-16,19-20-11 0</inkml:trace>
  <inkml:trace contextRef="#ctx0" brushRef="#br3" timeOffset="-122279.85">26231 10218 80 0,'0'0'15'15,"0"0"59"-15,0 0-40 0,0 0-1 16,0 0 2-16,-16 19-2 0,16-19-19 0,0 0-1 0,0 18 22 15,0 1-15-15,0 17-4 0,0-18-1 0,0 2-8 16,0-20 0-16,-20 36 8 0,20 1-7 0,0 0 7 0,0 36-3 16,-22-37-7-16,22 58 0 0,-19-58-2 0,19 20 0 0,-14 36 1 15,14-55-3-15,0 0 0 0,-19-1 0 0,19 57 0 0,-20-56-1 16,20 37 0-16,-16-56 0 0,16 37-3 0,-20-18 0 0,20 1-8 16,0-20-5-16,0 0 6 0,-16 0-19 0,16-18-14 15,0 20-23-15,0-20 22 0,0 0-60 0,0 0 21 0,0 0 57 16,0 0-41-16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11T19:46:14.7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23666 15327 66 0,'0'0'0'0,"0"0"44"16,0 0-37-16,0 0 8 0,0 0-8 0,-16 0 7 16,16 0 4-16,0 0-12 0,0 0 3 0,0 0 1 15,0 0 0-15,0 0-5 0,-20 0 4 0,20 0-4 0,0 0-1 16,0 0-1-16,0 0 5 0,0 18-4 0,0-18 4 15,0 18-4-15,0-18 0 0,-16 0 0 0,16 19 5 0,0-19-5 16,0 17 2-16,0 3-1 0,0 0 1 0,0-20-4 0,0 0 0 16,0 16 0-16,0 4 1 0,16-20 1 0,-16 18 0 15,0-18-3-15,0 19 3 0,20-2 0 0,-20-17-2 0,0 0 0 16,0 0 3-16,0 20-3 0,16-20 1 0,-16 0 2 0,0 0 0 16,0 0-3-16,0-20 2 0,17 20-2 0,-17-17 0 15,0 17-2-15,0-19 2 0,22 19-1 0,-22-18 0 0,0 18 0 0,0 0 0 0,0-20 0 16,0 4 1-16,0-4 0 0,0 20-2 0,0-20 0 0,0 20 1 15,0-17 1-15,0 17-1 0,0-19 3 0,-22 19-2 0,22-18 3 16,0 18-1-16,0 0-3 0,-17 0 2 0,17 0-2 0,0 0 3 16,0 0-3-16,0 0 0 0,0 0-1 0,0 18 1 0,0 1 0 15,0-19 1-15,0 17-2 0,0 3 1 0,0-20-2 16,17 20 1-16,-17-4-1 0,0-16 0 0,22 20-5 0,-22-2 0 16,0-18-3-16,0 0-3 0,0 19-29 0,0-19-60 15,19 0 63-15,-19 0-30 0,0 0 11 0,0 0-2 0</inkml:trace>
  <inkml:trace contextRef="#ctx0" brushRef="#br0" timeOffset="2266.48">24184 15197 56 0,'0'0'0'0,"0"0"16"16,0 0-10-16,0 0-3 0,0 0 1 0,0 0 7 0,0 0 2 15,16-18 1-15,-16 18 0 0,0 0-7 0,0 0 6 0,0-19-1 16,0 19-5-16,0-17 7 0,0 17 4 0,0 0-9 15,0-20 10-15,17 20-8 0,-17 0 10 0,0 0-2 16,0 0-1-16,0-16-2 0,0 16-9 0,0 0 6 0,0 0-7 16,0 0-1-16,0 0 0 0,0 0-2 0,0 0 1 0,0 0-1 0,0 0 4 0,0 16-1 15,0-16-4-15,0 20-1 0,-17-3 2 16,17 2-3-16,0-1 3 0,0 18-2 0,0-36-1 16,0 40 4-16,0-24-3 0,0 4 2 0,0-2-1 0,0 0 1 15,0 0 0-15,0 1 1 0,0-2-2 0,0 3 0 0,0-20-1 16,0 20 3-16,0-4 0 0,0-16 1 0,0 20-1 15,0-20-2-15,0 0 1 0,0 0 0 0,0 18-1 0,0-18 0 16,0 0 1-16,0 0 2 0,0 0-3 0,0 0 3 16,0 0-1-16,0 0-3 0,0 0 1 0,0 0-1 0,0 0 0 15,0 19-1-15,0-19 1 0,0 0 0 0,0 17 0 16,0-17 1-16,0 20-2 0,0-20 0 0,0 16-1 0,0 4-1 16,0-20 2-16,0 20-2 0,0-20-1 0,17 16-11 0,-17 2 5 0,0 2-19 15,0-1-13-15,22-2-13 0,-22 3-17 0,0-20 33 16,0 0 2-16,19 19-27 0,-19-19 20 0,20 0-25 0</inkml:trace>
  <inkml:trace contextRef="#ctx0" brushRef="#br0" timeOffset="3033.87">24552 15179 51 0,'0'0'21'0,"0"0"-12"0,-17 0 6 0,17 0 4 0,0 0 0 0,0 0-8 0,0 0-1 15,-19 0-1-15,19 0 10 0,0-19-8 0,0 19 0 0,-17 0 24 16,17 0-24-16,0 0 7 0,0-17-2 0,0 17-6 0,0 0 0 15,0-20 11-15,0 20-2 0,0 0 0 0,0 0-3 0,0-16-10 16,0 16 0-16,0 0 6 0,0 0-3 0,0 0 0 16,0 0-5-16,0 0 3 0,0 0-2 0,0 0-3 15,0 0-1-15,0 0 3 0,0 0-2 0,0 0-1 0,0 16 2 16,0-16-2-16,0 0-1 0,0 0 1 0,0 0-1 0,0 0 0 16,0 20 1-16,0-20-2 0,0 0 2 0,0 17-2 0,0 2-1 0,0-19 0 15,0 18 0-15,0-18 1 0,0 36-2 0,0-16 0 16,0 0 0-16,17 16 1 0,-17-18 0 0,0 0 1 15,0 0 2-15,19-18-2 0,-19 19 1 0,0-2 0 0,17 3 1 16,-17-20 0-16,0 20-1 0,16-20 0 0,6 16 1 0,-22-16-2 16,0 0 3-16,0 20-2 0,0-20 4 0,20 0-2 0,-20 0 1 15,0 0 1-15,0 0-1 0,0 0-1 0,0 0 0 0,0 0-2 16,0 0 3-16,0 0-1 0,0 0-1 0,0 0 0 16,0 0-1-16,0 18 2 0,0-18-2 0,-20 19 0 15,20-2 0-15,0-17 1 0,0 20-3 0,0-4 0 0,-22-16-7 16,22 20 0-16,0-20-2 0,0 0-2 0,0 20-24 0,0-20 12 0,0 16-39 15,0-16-14-15,0 0-1 0,0 0 47 0,22 0-73 16</inkml:trace>
  <inkml:trace contextRef="#ctx0" brushRef="#br0" timeOffset="3684.29">27706 15216 75 0,'0'0'23'0,"0"17"-12"16,0-17 15-16,0 0-10 0,0 0 2 0,0 0 18 0,0 0-18 0,0 20-3 15,0-20 1-15,0 0 11 0,-17 0-3 0,17 20-4 0,0-20-2 16,0 16-9-16,0-16-1 0,-19 0 6 0,19 20-7 0,0-2 7 16,0-18-9-16,0 0-1 0,0 18 0 0,0-18 0 0,-17 18 0 0,17 1-1 0,0-2 6 15,0-17-6-15,-19 40 2 0,19-40-4 0,0 36 2 16,-19-18 1-16,19-18-3 0,0 19 3 0,0-2-3 0,-17 3 1 15,17-20-1-15,0 16 1 0,0-16-1 0,-22 20-1 0,22-20 2 16,0 0-1-16,0 0-1 0,0 0 2 0,0 0-1 0,0 0 0 16,0 0-2-16,0 0 2 0,0-20-1 15,0 20 1-15,0 0-1 0,0 0-1 0,0 0 4 0,0 0-3 16,0 0 0-16,0 0 1 0,0 0-1 0,0 0 1 16,22 20 0-16,-22-20 1 0,0 20 1 0,0-4-1 0,0 2 5 0,0 2-3 15,0 16-3-15,0-16 0 0,17-1-1 16,-17 16 1-16,0-17 1 0,0-18-2 0,19 18-2 15,-19 2 1-15,0-1-4 0,0-19-2 0,0 17-10 0,0 3 4 16,19-20-22-16,-19 17 12 0,0-17-35 0,17 19-20 0,-17-19 36 16,0 0-37-16,19 0 24 0,-19 0-22 0</inkml:trace>
  <inkml:trace contextRef="#ctx0" brushRef="#br0" timeOffset="4105.42">28259 15363 57 0,'0'0'0'0,"0"0"47"15,0 0-34-15,0-18 10 0,0 0 1 0,-16 18 1 0,16 0-13 16,0-18 0-16,0 18-1 0,0 0-1 0,0 0 7 0,0-20-1 0,0 20-8 16,0 0 10-16,0 0 0 0,0 0-1 0,0 0-9 15,0 0 7-15,0 0-1 0,0 0-8 0,0 0 9 0,0 0-2 16,0 20-2-16,0-20-6 0,0 0 5 0,0 18-2 15,0 0-4-15,0-18 0 0,0 18 1 0,0-18 0 0,0 19 0 16,0-19-1-16,0 17-2 0,0-17-1 0,0 20-1 16,0-20 1-16,0 0 1 0,0 20-1 0,0-20 0 0,0 0 0 15,0 0 1-15,0 16-2 0,0-16 0 0,0 0 0 0,0 0-1 16,0 20 2-16,0-20 0 0,0 0-1 0,0 18-1 16,0-18 2-16,0 0 0 0,0 19-1 0,0-19 0 0,0 17 0 0,0-17 1 15,0 0 0-15,0 20 0 0,0-20-3 0,0 0 0 0,0 16 1 16,0-16 2-16,0 20 1 0,0 0 0 0,0-20-3 0,0 0 1 15,0 16 0-15,0 2 0 0,0-18 1 0,0 20-1 16,0-1-1-16,0-19 2 0,0 17-2 0,0-17 1 0,0 20-1 16,0-20 1-16,0 19 1 0,0-19-1 0,0 17-1 0,0 1-1 0,0 0-5 15,0 0-14-15,-20 2 9 0,20-20-2 0,0 19-43 16,0-2 32-16,0-17-3 0,-16 20-35 0,16-20 31 0,0 17-31 16,0-17 34-16,-20 0-14 0,20 0 28 0,0 0-48 0</inkml:trace>
  <inkml:trace contextRef="#ctx0" brushRef="#br0" timeOffset="5917.77">23650 14682 42 0,'0'0'19'0,"0"0"-11"0,0 0-2 0,0 0-2 0,0 0 4 0,0 0-4 16,0 0 7-16,0 19 3 0,0-19-7 0,0 0 1 0,0 0 8 15,16 0 0-15,-16 0-8 0,0 0 10 0,0 0-9 16,0 0 9-16,0 0-9 0,0 0 0 0,0 0 9 0,0 0-1 15,0 0-3-15,0 0-1 0,0 0-8 0,0 0 1 0,0 0-1 16,0 0 0-16,0 0 4 0,0 0-6 0,0 0 1 0,0 0-1 16,0 0 2-16,0 0-2 0,0 0 4 0,0 0-4 0,17 0 5 15,-17 0-5-15,0 0 1 0,0 0-2 0,0 0 4 0,0 0 0 16,0 0-1-16,0 0-4 0,0 0 2 0,0 0-1 0,0-19 0 16,0 19-1-16,0 0 2 0,0 0 0 0,0-20-1 0,0 20-2 15,0-18 2-15,0 18-1 0,0-18 3 0,0 18-2 0,0-18 5 16,0 18 2-16,0-20-7 0,0 4 0 0,0 16 0 15,0-20 1-15,0 3-4 0,0 17 2 0,0-20 0 0,0 1 0 16,0 19 0-16,0-18 4 0,22 18-3 0,-22-18 1 0,0 0-2 0,0-2 2 16,0 20-1-16,0-36 3 0,0 36-5 0,0-18 3 15,19-1-2-15,-19 0 1 0,0 1 2 0,0-19 5 0,0 18-6 16,0 2 0-16,17-2-2 0,-17 1 1 0,0-1 0 16,0 2 0-16,0-3-2 0,0 20-1 0,0-37-2 0,0 37 4 15,0-19 3-15,0 2-2 0,0-2-1 0,0 19-1 16,0-18 1-16,0 18 0 0,19-19 1 0,-19 19-1 0,0-17-1 0,0 17 0 15,0 0 0-15,0-20 1 0,0 20 0 0,0 0 0 0,0-16-2 16,0 16 3-16,0 0-3 0,20 0 2 0,-20-21-1 16,0 21 3-16,0 0-2 0,0 0-1 0,0-19-3 15,0 19 3-15,0 0 0 0,0 0 0 0,0 0 0 0,0 0 0 16,0 0 1-16,0 0 0 0,0 0 0 0,0 0-2 0,0 0-1 16,0 0 3-16,0 0-5 0,0 0 2 0,0 0-8 15,0 0 5-15,0 19-7 0,0-19-6 0,0 21-7 0,0-5-8 16,0 4-10-16,0-20-13 0,0 17 22 0,0-17 1 15,0 19-34-15,0-19 36 0,0 0-16 0,0 18 27 0,0-18-50 16</inkml:trace>
  <inkml:trace contextRef="#ctx0" brushRef="#br0" timeOffset="6300.21">23594 14054 92 0,'0'0'0'0,"0"0"20"0,0 0-1 0,0 0 5 0,0 0-10 0,0-18 17 16,0 18 0-16,0-19 1 0,0 19-4 0,0-17-16 16,0 17 22-16,0-20-25 0,0 20 0 0,0-16 5 15,0 16-8-15,20 0 4 0,-20-21-2 0,0 2-1 0,16 2 0 16,-16 17-2-16,0 0-2 0,0-37 0 0,20 37 4 0,-20-19-4 15,16 1 3-15,-16-18-4 0,17 16 8 0,-17 1-6 0,22 2-3 16,-3-21 1-16,-2 20 3 0,2 0 1 0,-19-1-4 16,20 0 1-16,-4 1 0 0,-16 18-2 0,20-17 1 15,-4 17 0-15,1 0-2 0,-17 0 0 0,19 17 5 16,3-17-3-16,-5 37-1 0,-17-18 2 0,39-1 2 16,-23 21-3-16,-16-22-1 0,20 19 1 0,-4-36-3 0,-16 20 3 15,0-3-3-15,20 2-2 0,-4-1 7 0,6 38-4 16,-22-39-1-16,17-17-4 0,-17 19-6 0,0-19 1 15,0 37-31-15,0-37 21 0,0 0-4 0,0 20-2 0,0-20-2 16,0 17-38-16,0 2 0 0,0-19 34 0,0 0 5 0,0 18-19 16,0-18 12-16,0 0-28 0</inkml:trace>
  <inkml:trace contextRef="#ctx0" brushRef="#br0" timeOffset="18284.34">24239 13261 75 0,'0'0'14'0,"0"0"-4"0,0 0 8 0,0 0-11 16,0 0 8-16,0 0 2 0,0 0-7 0,0 0 2 0,0 18 12 15,0-18-11-15,-22 0 7 0,22 0-12 0,0 20 5 0,-17-20 6 16,17 17-8-16,0-17-3 0,0 0-3 0,0 19 5 16,-16-1 7-16,16-18-5 0,0 18-6 0,-20-18 3 15,20 18-3-15,0-18-1 0,0 20-1 0,0-20 4 0,0 19-5 16,-16-2 2-16,16 3-3 0,0-20 0 0,0 17 5 0,-20 2-1 16,20 17 0-16,-16-15 0 0,16-4-5 0,-20 19 3 15,20-36 0-15,-19 37 0 0,19-18-3 0,0-1 1 0,-17 0 0 16,17 20 3-16,0-38-3 0,-22 36 3 0,22-36-4 0,-16 37 3 15,16-37-3-15,0 37 2 0,-20-18-1 0,20-1-2 0,0-18 0 16,0 19 1-16,0-2 1 0,0-17-1 0,0 19 0 0,0 2 1 16,0-21 0-16,0 16-1 0,20-16 5 0,-20 0-5 15,0 20-1-15,16-20-1 0,-16 0 2 0,0 0 1 0,22 0 0 0,-22 0-1 16,17 0-2-16,-17 0 3 0,0 0 1 0,19 0-2 0,-19 0-2 16,0 0 2-16,20 17 0 0,-20-17-3 0,0 19-4 15,16-19-1-15,-16 18-13 0,0-18-9 0,0 19-10 16,0-19 13-16,20 0-4 0,-20 17-46 0,0-17 33 0,0 0 1 0,0 0 5 15,0 0-6-15,16 0 33 0,-16 0-62 0</inkml:trace>
  <inkml:trace contextRef="#ctx0" brushRef="#br0" timeOffset="18651.54">24369 13833 47 0,'0'0'18'0,"0"0"-7"0,0 0 1 0,0 0-3 16,0-19 41-16,0 2-4 0,0 17 0 16,0-20-25-16,0 20 14 0,0 0-22 0,0-19 6 0,0 19-11 15,0 0 5-15,0 0-6 0,0 0 7 0,0-17-3 0,0 17 5 16,-19 0-11-16,19 0 0 0,0 0 3 0,0 0-3 15,0 0 2-15,0 0-5 0,0 0 1 0,0 0-2 0,0 0 2 16,0 0-1-16,0 0-1 0,0 0-1 0,0 0 2 16,0 17-2-16,0-17 1 0,0 19-1 0,0-19 2 0,0 20-4 15,0-20 2-15,19 36 1 0,-19 1-1 0,0-37 0 16,0 18 0-16,0 1 1 0,0-2 0 0,0 2-2 0,0-19 0 16,0 21 2-16,0-5 0 0,0 4 1 0,0-20 2 0,0 17-4 15,14-17 0-15,-14 0-1 0,0 0 0 0,0 19 2 16,0-19 0-16,0 0 1 0,0 0-3 0,19 0 0 0,-19 0 1 0,0 0 0 15,0-19 0-15,0 19 1 0,0-17 2 0,22 17-3 0,-22 0 0 16,0-20 0-16,0 20-1 0,0 0 2 0,0 0 0 0,0 0 0 0,0 0 1 16,0 0 1-16,0 0 0 0,0 0 0 0,0 0-3 15,0 20 2-15,0-3 1 0,0 2 0 0,0-19-1 0,0 37 3 16,0-20-4-16,-22 2-3 0,22 2 3 0,-19-5 0 16,19 4-4-16,-14-3-7 0,14 2-6 0,0-1-11 15,0-18 7-15,-19 19-30 0,19-2-17 0,0-17-16 0,0 0 2 16,0 0 52-16,0 19-6 0,0-19-27 0</inkml:trace>
  <inkml:trace contextRef="#ctx0" brushRef="#br0" timeOffset="19435.28">27598 13501 63 0,'0'0'0'0,"0"0"95"15,0 0-77-15,-22 0 18 0,22 0-20 0,0 0 16 16,0 0-17-16,0-19 15 0,-17 19-5 0,17 0-14 0,0 0 9 16,0 0-13-16,-19 0 4 0,19 0-3 0,0 0-6 15,0 0 5-15,0 19-3 0,0-19-2 0,0 0 0 0,0 18 2 0,0 21-2 16,0-39 0-16,0 36 5 0,0-1-6 15,0 3-1-15,0-38 0 0,0 36 3 0,0 2-2 0,0-21-1 16,0 22 1-16,19-39-1 0,-19 36 1 0,0 1 2 0,17-19-1 16,-17-18 0-16,0 19-1 0,0-19 4 0,0 17 0 15,22 2-3-15,-22-19 3 0,0 0-4 0,0 0 0 0,0 0 0 16,0 21-1-16,0-21 1 0,0 0 0 0,0 0 2 16,0 16-2-16,0-16 0 0,-22 20-2 0,22-3 0 15,0-17 2-15,0 19 0 0,0-1-2 0,0 1-1 0,0 17-1 16,0-36 2-16,0 37-4 0,0-37-6 0,0 37-8 0,0-37 6 15,0 19-19-15,0-19 15 0,0 18-24 0,22 1-15 0,-5-19-21 16,2 0 36-16,-19 0 6 0,19-19-8 0,-2 1-21 16</inkml:trace>
  <inkml:trace contextRef="#ctx0" brushRef="#br0" timeOffset="19719.72">28207 13575 109 0,'0'0'0'0,"0"0"62"0,0 0-41 0,0 0-5 0,0 0 13 0,0 0-14 15,0 0 19-15,0 0-17 0,0 0 17 0,0 0-4 0,0 0-7 16,0 0-16-16,-20 19-1 0,20-19 6 0,0 0-6 0,0 17 3 16,-19-17 0-16,19 18-5 0,0 1 3 0,0 0-2 0,0-1 2 15,-17 0-1-15,17 20-3 0,0-21-1 0,0 2-1 16,0 1 4-16,0 16-4 0,0 1-4 0,0-19 3 0,0 1 0 16,0-2 4-16,0 23-3 0,0-40-2 0,0 36 0 0,0-36 0 15,0 0 2-15,17 17-2 0,-17 2 2 0,0-1-1 0,0 1-1 16,19-19-2-16,-19 17 2 0,0-17 2 0,0 19 0 0,0-19 1 0,0 21-2 15,0-21-1-15,0 16 3 0,0-16-2 0,0 20 2 16,0-3-2-16,0 2-1 0,0-19-1 0,0 18 1 0,0 1-5 16,0-19-10-16,0 36-5 0,-19-15-3 0,19-21 7 15,0 16-14-15,-17 2 10 0,17 1-30 0,0-19 19 0,0 0-4 0,-19 19-40 16,19-1 15-16,0 2 44 0,0-20-3 0,-22 16-29 16</inkml:trace>
  <inkml:trace contextRef="#ctx0" brushRef="#br0" timeOffset="33985.42">23575 12045 49 0,'19'0'15'0,"-19"0"-8"15,0 0-5-15,0 0 1 0,0-19 4 0,0 19 4 16,0 0 17-16,0-20-5 0,0 20 1 0,0 0-13 16,0 0 12-16,0-17 11 0,0 17-22 0,0 0 32 15,0 0-35-15,0 0 9 0,20 0 1 16,-20 0 11-16,0 0-22 0,0 0 13 16,0 0-6-16,0 0 1 0,0 0-10 0,0 0 12 15,0 0-9-15,0 0 4 0,0 0-9 16,0 0 6-16,0 0-7 0,0 17 6 15,0-17-7-15,0 0 9 0,0 20-9 0,0-20 1 16,0 19 3-16,0-2-1 0,0 1-4 16,0 1 2-16,0-19-2 0,0 37 0 0,0-18 2 15,0-2-2-15,0 3 0 0,16 54 4 0,-16-74-4 16,0 55 2-16,0-38-2 0,20 3 0 0,-20 34 2 0,0-16-2 16,16-1 2-16,-16 0-2 0,0 17-1 15,0-54-1-15,0 20 1 0,0-2 1 0,0-18 0 16,0 18-3-16,0-18-7 0,0 0 5 0,0 0-17 15,0 0-6-15,0 0-9 0,0-18-8 0,0 0-32 16,0-2 49-16,0 20-3 0,-16-36-35 0,16-2 5 0,0 21 37 16,0-20-10-16,0 37 22 0,0-38 4 0,0 2-1 15,0 36 7-15,0-38 0 0,0 38 1 0,0-54 0 0,0 54 0 0,0-56 1 16,0 56 0-16,0-18 0 0,0 0 2 0,0-2 0 16,0 20 1-16,0-36 18 0,0 36-14 0,-20-18 13 0,20-1 2 15,0 19-11-15,0 0 15 0,0-19 1 0,0 19 2 16,0 0-4-16,-16 0-16 0,16-18 8 0,0 18-5 15,0-17 8-15,0 17-16 0,0 0 10 16,0 0-9-16,0-19 10 0,0 19-11 0,0 0 0 16,0-20 8-16,16 3-7 0,-16 17 2 0,20-19-2 15,-20 19-2-15,16 0-1 0,-16-18 2 0,17-1 2 16,-17 19-5-16,22-18 1 0,-3 18 0 0,17 0-1 16,-36 0-1-16,20 0 5 15,-20 0-4-15,16 0-1 0,-16 18 1 0,0-18-1 0,20 19 1 0,-20-19-1 0,0 18 4 16,0 1-4-16,0-2 2 0,0 3-1 0,0-1-1 15,0-19-1-15,0 35 1 0,0-16 0 0,0 18 0 16,0-37 0-16,-20 19-1 0,20-2-1 0,-16 3-1 0,-4-2 1 16,20 0 0-16,0-18 1 0,0 18-1 0,0-18 2 15,-19 0-2-15,19 20 1 0,0-20 1 0,0 18-1 16,0-18-1-16,0 0 1 0,19 18 1 0,1 1 0 16,-20-2 1-16,16 3 0 0,-16-2 0 15,20 18 4-15,-4-16-4 0,-16-2 0 0,17 19-3 16,-17-37 3-16,0 37 0 0,0-19-1 0,0 0 4 15,0-18-5-15,0 18 1 0,0-18-2 0,0 20 2 0,0-2-2 16,-17 0 0-16,1-18-2 0,-4 17-5 16,20-17 1-16,-16 0 0 0,-4-17-38 0,20 17 31 0,-19 0-20 15,19 0-2-15,0 0 17 0,-17-18-18 0,17 18 19 16,0 0-3-16,0 0-52 0,0 0 48 0,0 0 0 0,0 0-14 16,0 0 18-16,17 0-1 0,-17 0 1 0</inkml:trace>
  <inkml:trace contextRef="#ctx0" brushRef="#br0" timeOffset="34202.97">23982 12578 57 0,'0'0'8'0,"0"0"-2"0,0 0 11 0,0 0 9 16,16-18 26-16,-16 18-33 0,0-18 0 0,0 0 37 15,0 18-37-15,20-20 28 0,-20 20-24 0,0 0-3 16,16 0-4-16,-16 0-9 0,0 20 6 0,0-20-10 15,0 36 3-15,0-18-3 0,0 2-2 0,0 16-1 16,0-19-2-16,0 3-4 0,0-20-1 0,0 19-2 0,0-19-3 16,0 17-16-16,0 2-6 0,0-19 11 0,-16 18-102 15,16-18 44-15,0 0 68 0,0-18-65 16</inkml:trace>
  <inkml:trace contextRef="#ctx0" brushRef="#br0" timeOffset="34585.58">24330 11952 68 0,'0'0'17'0,"0"0"26"0,0 0 3 15,0 0-31-15,0 0 27 0,0 0-31 0,0 0-2 0,0 0 8 16,0 18-1-16,0-18 3 0,-16 19-10 16,16-19 0-16,0 17-3 0,0 3 1 0,0-1 3 15,0-19-4-15,0 35 10 0,0-35-11 16,0 38 7-16,0-38-8 0,0 18 13 0,0 1-7 16,0 18-3-16,0-37-3 0,0 18-2 0,0 18 4 15,16-16-1-15,-16 16-1 0,0 0-2 0,0-16 0 16,20 34-1-16,-20-34-1 0,0 35 2 0,19-38-2 15,-19 3 1-15,0 54 2 0,0-56-3 0,14 17-2 16,-14 4 0-16,0-39 1 0,0 36-5 0,0-18 1 0,19 19-17 16,-19-37 12-16,0 19-3 0,0-2-18 0,0-17 8 0,0 0-41 15,0 0-24-15,0 0 8 0,0-36-26 16</inkml:trace>
  <inkml:trace contextRef="#ctx0" brushRef="#br0" timeOffset="34902.98">24330 11896 48 0,'0'0'20'0,"0"0"-3"0,0 0 4 0,0 0-9 16,0 0 14-16,0-17-11 0,0 17 15 0,0-20 11 16,0 20-31-16,0 0 23 0,0-19-25 15,0 19 15-15,20 0-8 0,-20 0-8 0,0 0 0 16,19 0 7-16,-5 0-1 0,-14 0-7 0,19 0 1 0,3 0 9 0,-2 0 3 15,-20 0-9-15,36 19 13 0,-36-19-19 0,19 20 3 16,-2-3 1-16,19 20-3 0,-36 19-1 0,16-39-2 16,6 22 1-16,-2 34 3 0,-20-36-3 0,16-20-1 15,-16 39 1-15,0-18 1 0,0 34-2 0,0-52-2 16,-16 16 1-16,16 20 0 0,-20-38-1 0,-2 18-2 0,6-16 2 16,-1 16-4-16,-19 2-8 0,17-20 7 0,-17 0-14 15,36-1 9-15,-20-17-3 0,-2 0-16 0,3 0 12 16,5 20-22-16,-25-20-5 0,23 0-15 0,-4 0-46 15,4-20 76-15,16 20-7 0,-20 0 24 0,20 0-36 0</inkml:trace>
  <inkml:trace contextRef="#ctx0" brushRef="#br0" timeOffset="35502.14">23332 11749 48 0,'0'0'11'0,"0"0"-6"0,0 0-1 0,0 0-4 0,-17 18 2 15,17-18 0-15,0 0 0 0,-17 0 7 0,17 19 2 16,-19-19 10-16,19 0-12 0,-17 0 9 0,17 0-9 16,0 0 12-16,-19 18 1 0,19-18 1 0,0 0-1 15,0 0-10-15,-17 0-2 0,17 0 0 0,0 19 3 0,0-19-3 16,-19 0-5-16,19 0 1 0,0 17-1 0,0-17 6 0,-19 19 1 15,19 1-7-15,0-3 0 0,0 2-1 0,-17-1 2 16,17 1-5-16,0-19 0 0,0 18 1 0,-22 1 0 16,22-19-1-16,0 17 1 0,0 3 0 0,-17-1 0 15,17-19-2-15,0 0 1 0,0 17-1 0,0-17 0 0,0 0 0 16,0 0-1-16,0 18 2 0,0-18-2 0,0 0 2 0,0 0-1 16,0 0-1-16,0 0 2 0,0 0-1 0,0 0 1 15,0 0 1-15,0 19-2 0,0-19 1 16,0 0 1-16,0 0 11 0,0 19-7 15,0-19 0-15,0 18 0 0,0-18 0 0,0 36 4 0,0-16-2 0,0 16-1 16,0-18-5-16,17 20 3 0,-17-1-3 0,0-20 2 16,22 21-1-16,-22-38-4 0,0 36 3 0,17-16-2 0,2-2 2 15,-19 0-1-15,0 1-1 0,19-19 1 0,-2 17-5 16,-17-17 2-16,19 20-5 0,-19-20 0 0,0 0-2 0,17 0-15 16,19 18-9-16,-36-18 12 0,17 0-34 0,5 0-18 15,16 18-8-15,-38-18 24 0,17 0 43 0,2 0-55 16</inkml:trace>
  <inkml:trace contextRef="#ctx0" brushRef="#br0" timeOffset="36070.31">24754 11859 68 0,'-20'0'20'0,"20"0"3"0,0 20 6 0,0-20 2 0,0 0 0 15,0 17-1-15,0-17-15 0,0 19 23 16,0-19-26-16,0 37 12 0,0-37-18 0,0 18 2 0,0 1 7 16,0-2 1-16,0-17-9 0,0 39 13 0,0-39-15 15,0 35 8-15,0-35-9 0,0 0 0 0,0 19 2 16,0 0-2-16,0-19-1 0,0 18 4 0,0-18-5 0,0 19 1 0,0-19-1 0,20 17 3 16,-20 3-4-16,0-20 1 0,22 18 0 0,-22-18 0 15,0 18 0-15,0-18 0 0,0 0-2 0,16 0 1 16,-16 18-3-16,0-18 2 0,20 20 2 0,-20-20 2 15,0 18-3-15,0-18 0 0,19 0 0 0,-19 18 2 16,0 1 0-16,0-19 0 0,0 0-3 0,0 17 2 16,0-17 0-16,0 20-1 0,0-2 1 0,0-18 1 0,0 18 0 15,0 0-3-15,-19 2 1 0,19-20 1 0,0 18-1 16,0 0 0-16,0 1 0 0,0-19 0 0,0 17-1 0,0 3-1 16,0-20 2-16,0 18-1 0,0 0 2 0,0-18-2 15,0 18 0-15,-20 2-1 0,20-20 0 0,0 18 2 0,0 0-3 16,0-18 0-16,-16 17-12 0,16-17 9 0,0 20-7 15,0-20 4-15,-22 0-12 0,22 19-2 0,0-19 10 0,0 0-17 16,-20 0-6-16,20 17 14 0,0-17-3 0,0 0-34 0,-16 19-48 16,16-19 78-16,0 18 6 0,0-18 9 0,0 0 1 0,0 0-43 15</inkml:trace>
  <inkml:trace contextRef="#ctx0" brushRef="#br0" timeOffset="38352.5">27247 12210 70 0,'0'0'23'0,"0"0"-13"0,0 0 11 0,0 0-10 0,0 0 11 15,0 0-12-15,0 0 0 0,0 0 10 0,0-18-2 0,0 18-10 16,0 0-1-16,0 0 6 0,0 0-5 0,0-20 4 0,0 20 1 16,0 0 9-16,0-17-14 0,0 17-2 0,0 0 2 0,0 0 7 15,0 0-8-15,0 0 0 0,0 0 14 0,0 17-7 0,0-17-9 16,0 20 0-16,0-20-1 0,0 18 2 0,0 0-1 0,0 0-2 15,0 2 1-15,0 16-2 0,0-36 0 0,-22 19-1 0,22-2-1 16,0 3 0-16,0-2 1 0,0 18 0 0,0-36-1 16,0 20 0-16,0-2 0 0,0 0 0 0,0 1 1 0,0-2-1 15,0 3 0-15,22-20-1 0,-22 0 1 0,0 0-1 16,0 0 0-16,0 0 2 0,19 0 0 0,-19 0 1 16,0 0-2-16,17 0 0 0,-17-20-1 0,0 20-1 0,0 0 2 15,19 0 1-15,-19 0-2 0,0 0 1 0,19 0-1 16,-19 0 2-16,0 0 3 0,0 0-2 0,0 0 0 0,17 20-1 15,-17-20-1-15,19 18 0 0,-19 0-1 0,0 0 2 0,17 2 0 16,-17 16-1-16,17-36-1 0,-17 17 1 0,0 3 0 0,19-1 0 16,-19 17-1-16,22-36-5 0,-22 37-9 0,17-19-7 0,-17 1-4 15,19-2-6-15,-19-17-7 0,19 0 14 0,-19 20-3 16,0-20-40-16,17 0 34 0,-17 0 6 0,19 0-6 0,-19 0-35 16</inkml:trace>
  <inkml:trace contextRef="#ctx0" brushRef="#br0" timeOffset="39170.06">28057 12228 27 0,'0'-18'13'0,"0"18"-9"0,0 0 0 0,0 0-1 0,0 0-1 0,0 0 0 16,0 0 0-16,0 0 1 0,0 0-2 0,0 0 3 15,0 0-2-15,0 0-1 0,0 0 0 0,0 0 2 16,0 0 1-16,0-18-2 0,0 18 1 0,0 0 0 0,0 0 6 0,0 0 3 15,0 0-5-15,0 0 0 0,0 0 0 0,0 0 1 0,0 0-1 0,0 0 9 16,0 0-1-16,0 0-7 0,0 0 0 0,0 0 9 0,0 0-7 16,0 0 8-16,0 0-4 0,0 0-1 0,0 0 3 15,0 0 1-15,0 0-10 0,0 0 0 0,0 0 0 0,0 0 8 0,0 0-9 16,0 0 0-16,0 0-1 0,0 18 1 0,0-18 6 0,0 0-3 16,0 0-4-16,0 18 7 0,-16-18-9 0,16 0 4 15,0 0-5-15,0 0 0 0,0 18 3 0,0-18-2 0,0 0 4 0,0 0-4 16,0 20-1-16,0-20 0 0,0 0 0 0,0 0 4 15,0 0-2-15,0 18-2 0,0-18-1 0,0 0-1 0,0 0 7 16,0 0-1-16,0 0-5 0,0 18 4 0,0-18-4 0,0 0 1 16,-20 0 5-16,20 19-4 0,0-19-2 0,0 0 0 0,0 0-2 15,0 0 1-15,0 0 3 0,0 17-2 0,0-17 1 0,0 0 0 0,0 0-1 16,0 0 0-16,0 0 1 0,0 20 0 0,0-20 0 0,0 0-2 16,0 0 2-16,0 0-2 0,0 0 3 0,0 0-2 0,0 0 2 15,0 0-1-15,0 0 2 0,0 0-5 0,0 0 2 16,0 0 1-16,0 0 1 0,0 0-2 0,0 0 2 0,0 0 1 15,0 0-2-15,0 0 0 0,0 0 0 16,0 18-1-16,0-18 2 0,0 0-2 0,0 0 0 0,0 0-1 0,0 18 2 16,0-18-2-16,0 18 2 0,20 2 0 0,-20-20-2 0,0 18 1 15,0 0-1-15,16-18 0 0,-16 36 0 0,0-16 0 0,0-2 0 16,0-18-2-16,0 36 2 0,0-16 1 0,20-2-1 16,-20 17-1-16,0 4-4 0,0-39 3 0,0 36-4 0,0-36 2 15,0 18-3-15,0-18 2 0,0 19-15 0,0-1 9 0,0-18-2 0,0 19 0 16,0-19-15-16,0 17 14 0,0-17-1 0,0 20-15 0,0-20 14 0,0 0-21 15,0 0 14-15,0 0-37 0,0 0-4 0,0-20 10 16,0 3 22-16,0-20 19 0,0 37 7 0,0-19-1 0,0 19-43 16</inkml:trace>
  <inkml:trace contextRef="#ctx0" brushRef="#br0" timeOffset="39536.65">28093 12394 53 0,'0'0'15'0,"0"0"-9"0,0-18 26 15,0 18-21-15,0 0 15 0,0-18 3 0,0 18 2 16,0 0-17-16,0-20 13 0,0 20-15 0,0 0 2 0,0-17-1 0,0 17 7 15,0-19-11-15,0 19 9 0,0 0 0 0,0-18-4 0,0 18-9 16,0 0 3-16,0 0-3 0,0-18 0 16,0 18 4-16,0 0 3 0,17 0-6 0,-17 0-3 15,0 0 4-15,22 0-2 0,-22 0-2 0,0 18-3 0,19-18 6 16,-19 18-4-16,0 1-1 0,0-2 0 16,0 3 2-16,0-2-3 0,0 0 3 0,0 0-3 0,0 2 0 15,0-20 1-15,0 18-1 0,-19-18 1 0,19 18-5 0,0-18 2 16,0 19-2-16,0-19 6 0,-22 17-3 0,22-17-1 0,0 0 0 15,0 0-5-15,0 0 3 0,-17 0 2 0,17 0 1 0,0 0 1 16,0 0 1-16,0 0 1 0,0 0-1 0,0 0-1 16,0 0-1-16,17 0 2 0,-17 0 0 0,0 0 0 0,22 0 3 15,-22 0-3-15,0 0 1 0,19 20 1 0,-2-2 0 0,-17-18-2 16,0 18 3-16,0 0-2 0,19 2 0 0,-19-20-2 0,0 36 0 16,0-36 3-16,0 17-4 0,0-17 2 0,0 20-4 0,0-1 4 15,0-2-5-15,0 2 2 0,0-1-6 0,0 1-6 0,-19-19 4 16,19 18-4-16,0-18-2 0,-17 19-27 0,17-19-10 0,-19 0 22 15,19 17-41-15,-22-17 5 0,22 0 44 0,0 0-5 0,0-17-36 16</inkml:trace>
  <inkml:trace contextRef="#ctx0" brushRef="#br0" timeOffset="39952.53">28519 12781 50 0,'0'0'0'0,"0"0"25"0,0 0-12 0,0 0 6 16,0 0-6-16,0 0 2 0,0 0 21 0,0 0 4 16,0 19-6-16,0-19-6 0,0 0-14 0,0 0-1 0,0 0 13 15,0 17-3-15,0-17-5 0,0 20-6 0,0-20 0 16,0 20-2-16,0-4-5 0,0-16-3 0,0 0 1 0,-19 20 3 15,19-2-1-15,-17 0 3 0,17-18-10 0,-22 18-3 0,22 1-2 16,-16-19-11-16,16 17-6 0,-20-17-11 0,20 0-18 16,-16 0 18-16,16 0-37 0,0 0 38 0,0 0-19 0,0 0 36 15,-20-17-6-15,20 17-29 0</inkml:trace>
  <inkml:trace contextRef="#ctx0" brushRef="#br0" timeOffset="40391.99">28887 12358 55 0,'0'0'25'0,"0"0"1"0,0 0-10 0,-16 0 20 0,16 0-17 16,0 0 2-16,0 0 17 0,-20 0-5 0,20 0-18 0,0 18 14 15,-22-18-15-15,22 0-2 0,0 0-1 0,-19 0 7 0,19 18-10 0,0-18 0 0,-14 38 13 16,-5-38-17-16,19 18 8 0,0 19 6 16,0-37-13-16,-20 37 5 0,20-1 0 0,0-18-4 15,0 2-4-15,0-2 3 0,0 0-1 0,0-1-3 16,0 3 0-16,0-1-3 0,0-2 1 0,0 2 3 0,0-1-3 16,0-18-1-16,20 19 0 0,-20-1-6 0,19 1-5 0,-19-19-3 15,14 0 4-15,5 0-21 0,3 0-14 0,-22 0-17 16,20 0 24-16,-4-19-2 0,-16 1-1 0,39-19-44 0,-39 18 73 15,0 19-44-15</inkml:trace>
  <inkml:trace contextRef="#ctx0" brushRef="#br0" timeOffset="40719.08">29294 12136 82 0,'0'0'16'0,"0"0"23"0,0 0-24 0,0 0 1 0,0 0 4 0,0 0 2 16,0 0 20-16,0 19-7 0,0-19-21 0,0 0 8 0,17 17-5 15,-17 3-2-15,0-2 0 0,0 0-1 0,0-18-9 16,19 0 1-16,-19 18 2 0,17-18-3 0,5 38 16 16,-22-38-20-16,16 18 1 0,-16-18 0 15,0 0-1-15,20 19 1 0,-20-19-1 0,19 17 3 16,-19-17-2-16,0 0-1 0,0 0 0 0,0 0 0 16,0 20 1-16,0-20 0 0,0 18-1 0,0-18-1 0,0 18 0 0,0-18 1 15,0 18-1-15,-19-18-1 0,19 20 1 0,0-20-1 0,0 18 2 16,0-18-1-16,0 0 1 0,0 18-2 0,-20 1 1 0,20-19-2 0,0 17 0 15,0 3 1-15,-16-20 2 0,16 18-1 0,0 0-1 16,0 0-1-16,-22 2 0 0,22-2-1 0,0-18-2 0,0 18-3 16,0-18-10-16,0 17 6 0,0-17 0 0,0 20-16 0,0-20 13 15,0 19-37-15,0-19 32 0,0 17-24 0,0-17 19 0,0 0-3 16,0 0-25-16,0 0 31 0,0 0-4 0,0 0 19 0,0 0-15 16,0 0-21-16</inkml:trace>
  <inkml:trace contextRef="#ctx0" brushRef="#br0" timeOffset="43953.74">23594 9978 60 0,'0'0'7'0,"0"0"-3"0,0 0 2 0,0 0 3 0,0 0 5 16,0 0 6-16,0 0-8 0,0 0 0 0,0 0 12 0,0 0-3 15,0 0-2-15,0 0-10 0,0 0 1 0,0 0 10 0,0 0 0 16,0 0 0-16,0 0-2 0,0 0-11 0,0 0 0 0,0 0 6 15,0 0 0-15,0 0 5 0,0 0-13 16,0 0 8-16,0 0-4 0,0 0-5 0,0 0 1 16,-19 0 1-16,19 0-1 0,0 0-2 0,0 0-1 0,0 0 1 15,0 18-1-15,-17-18 1 0,17 0-1 0,0 20 1 16,0-2-3-16,0-18 0 0,-19 18-1 0,19 1 3 16,0-1-2-16,0-18 0 0,0 0 0 0,0 19 1 0,0-19-1 0,0 18 0 15,0-18 0-15,0 0 1 0,0 18-2 0,0-18 2 0,0 0-1 16,0 18 1-16,0-18 0 0,0 0-1 0,0 20 2 0,0-20-2 15,0 0-1-15,0 0 2 0,0 0-1 0,0 0 1 0,0 18-3 16,0-18 2-16,0 0 1 0,0 0 0 0,0 18-1 0,0-18 0 16,0 19-1-16,0-1 2 0,0-18-1 0,0 19 0 15,0-19 0-15,0 18 0 0,-22 18 0 0,22-36 2 0,0 38-1 16,0-1-1-16,0-37 0 0,0 37 2 0,0-37-1 16,0 18 0-16,0-18 0 0,0 18-1 0,0 2 0 0,0-20-1 15,0 18 1-15,0-1 2 0,0-17-1 0,0 19 0 0,0-19-1 0,0 17-1 16,0-17 1-16,22 20 1 0,-22-20-2 0,0 19-1 15,19-19 1-15,-19 17 1 0,0-17-1 0,0 19-2 0,0-19 0 0,0 19-2 16,17-19-7-16,-17 18-5 0,0 0-4 0,0-18 9 16,19 0-15-16,-19 19-8 0,0-19 13 0,20 20-61 15,-20-20 50-15,0 17-29 0,0-17 41 0,0 0 6 0,16 19-56 0</inkml:trace>
  <inkml:trace contextRef="#ctx0" brushRef="#br0" timeOffset="44486.63">23982 10182 42 0,'0'0'11'0,"0"0"3"0,0 0-8 0,0 0-3 16,0 0 6-16,0 0-4 0,0-20 15 0,0 20-8 0,0 0 2 15,0 0 2-15,0 0-7 0,0 0 8 0,16 0 1 16,-16 0-8-16,0 0-1 0,0 0 10 0,0 0-8 0,0 0 16 16,0 0-18-16,20 0 6 0,-20 0-7 0,0 0-1 15,0 0 8-15,0 0-7 0,0 0 0 0,0 0 0 0,16 0 9 0,-16 20-2 16,0-20-7-16,0 0-1 0,22 0 0 0,-22 0 6 0,0 0-8 16,0 0 0-16,0 18 4 0,17 0 1 0,-17-18-2 0,0 19 0 15,0-19-5-15,0 18 5 0,0 1-6 0,0-1 4 0,0 0-1 16,0 0-3-16,19 20 4 0,-19-20-4 0,0 19-2 15,0-18 0-15,0-19 0 0,0 36 3 0,0 2-3 0,0-21-1 0,0 19 1 16,0-36 0-16,20 39-2 0,-20-3-2 0,0-36 1 16,0 19-4-16,0-19 3 0,0 0-2 0,0 18 0 0,0-18-10 0,0 0-5 15,0 18 6-15,0-18-2 0,0 0-6 0,0 0-3 0,0 0-4 0,0-18-35 16,0 18 31-16,0 0 1 0,0-37-23 0,0 37 34 0,0-19-6 16,0-17 15-16,0 16 8 0,0 3-9 0,0-2-34 15</inkml:trace>
  <inkml:trace contextRef="#ctx0" brushRef="#br0" timeOffset="44969.38">24200 10126 39 0,'0'0'12'0,"0"0"-5"16,0 0 1-16,0 0-1 0,0 0-3 0,0 0 1 0,0 0 7 0,0 0-4 15,0 0 2-15,0 0 11 0,0-18-10 0,17 18 0 0,-17 0 8 16,0 0-10-16,0 0 10 0,22 0-11 0,-22 0 6 0,0-19-8 15,0 19 7-15,0 0-7 0,0 0 15 0,0 0-12 16,0 0 9-16,19 0-10 0,-19 0-1 0,0 0 9 0,0 0-2 0,0 0-2 16,0 0-6-16,20 0 4 0,-20 0-6 0,0 0 3 15,16 0 0-15,-16 0 0 0,0 0-6 0,20 19 1 0,-20-19 1 16,0 0 1-16,16 0-3 0,-16 0 0 0,0 0 0 0,0 18 1 0,20-18 1 16,-20 0-2-16,0 0-1 0,0 0 1 0,0 18-1 0,0-18 0 0,0 18 1 15,19-18-2-15,-19 20 2 0,0-20 0 0,0 18 1 0,0 0-2 16,0 1 1-16,0-19-2 0,-19 18 2 0,19-18-1 15,0 19 1-15,0-19-1 0,0 0 0 0,-20 18 0 0,20-18-1 16,0 0-1-16,0 0 2 0,0 0 0 0,-16 18-1 16,16-18 1-16,0 0-1 0,-20 0 3 0,20 18-2 0,0-18 0 0,0 0 1 15,0 0-1-15,0 0 2 0,0 20 1 0,0-20-1 16,0 18 0-16,0-18 4 0,0 18 0 0,20 19-2 0,-20 0 0 16,16-19 1-16,-16 2-5 0,0-2 4 0,20-1-2 15,-20 2 3-15,0-2 1 0,0 3-2 0,0-1-1 0,0-2-3 16,0 2 2-16,0 0-2 0,0-1 0 0,-20 0-1 15,20 1-1-15,-16-19-1 0,-4 20-5 0,4-3-6 16,16-17-4-16,-20 19 8 0,1-19-12 0,19 0-6 16,-22 0-6-16,22 0-7 0,0 0 18 0,-17 0-25 15,17-19 23-15,0 19-20 0,0 0 25 0,0 0 3 0,0 0-11 0,0-17-1 16,17 17-34-16</inkml:trace>
  <inkml:trace contextRef="#ctx0" brushRef="#br0" timeOffset="45353.17">24718 10661 44 0,'0'0'20'0,"0"0"9"0,0 0-15 0,0 0 19 0,0 0 10 0,0 0-20 16,0 0 1-16,0 18 14 0,0-18-6 0,0 18-17 15,0 1 12-15,0-19-16 0,0 0-1 0,-17 37 7 0,17-37-10 16,0 36 4-16,0-36-8 0,-19 38 4 0,19-38-5 0,0 36 1 0,-17-17-1 16,17 0-9-16,-19-1-9 0,19 1-8 15,0-19 10-15,0 0-3 0,-20 17-26 0,20-17-13 0,0 0 26 0,0 0-1 16,0 0 1-16,0-17-19 0,0 17 22 0,0-19 18 0,0 1-53 16</inkml:trace>
  <inkml:trace contextRef="#ctx0" brushRef="#br0" timeOffset="45736.51">25033 10200 52 0,'0'0'18'0,"0"0"-14"0,0 0 0 16,0 0 7-16,0 0 4 0,0 0-5 0,-19 0 10 0,19 0-9 16,0 0 1-16,0 0 1 0,0 0 25 0,0 0-28 0,0 0 11 15,0 0-9-15,0 0 10 0,0 0-10 0,0 0 10 0,0 18-1 16,0-18-11-16,0 0 0 0,0 19 9 0,0-19-10 0,0 0-1 15,0 18 8-15,0 1-11 0,0-1 1 0,0 0-1 0,0 0 4 16,0 2-4-16,0-2-3 0,0 19 3 0,19 0-1 0,-19-19-1 16,0 0-1-16,0 2 0 0,0 34 0 0,0-37-1 0,17 3-1 15,-17 35 1-15,0-18-1 0,0 20-4 0,0-40-1 0,19 19-10 16,-19 2-11-16,0-20 9 0,0 0-26 0,0 1 15 0,0 0-40 16,0-1-53-16,0-18 91 0,0 0-3 0,0 0-29 15</inkml:trace>
  <inkml:trace contextRef="#ctx0" brushRef="#br0" timeOffset="45952.93">25086 10144 71 0,'0'0'52'0,"0"0"-15"0,0 0 1 15,16 0-19-15,-16 0 21 0,0 0-21 0,0 0 0 16,22 0 16-16,-22 0-4 0,20 0-6 0,-1 0-13 0,-19 0-2 16,17 0 0-16,-17 18 8 0,19 2-9 0,-2-20 5 0,2 36 1 15,-19 1-11-15,20 0 3 0,-20-37-4 0,13 36-1 0,-13-16-1 16,20-2 1-16,-20 0-2 0,22 38 2 0,-22-20 0 0,0-16-1 0,0 34 1 15,0 2-3-15,0-39 1 0,0 2-1 0,0 18 0 0,0-19 0 0,0 1-2 16,0 1-1-16,0-3-4 0,-22 38-11 0,22-55 7 0,-20 37-16 16,20-19-3-16,0 1-9 0,-13 0-18 0,13-19 21 0,0 0-4 15,0 0 1-15,0 0-25 0,-20 0 45 0,20-19-1 0,0 19 14 16,0-37-55-16</inkml:trace>
  <inkml:trace contextRef="#ctx0" brushRef="#br0" timeOffset="46438.71">25827 10237 45 0,'0'0'20'0,"0"0"-13"0,0 0-4 16,0-19 5-16,0 19-1 0,0 0 12 0,0 0-7 0,0 0 18 15,0-18-13-15,0 18 20 0,0 0 1 0,0 0-5 0,0 0-6 16,-22 0-15-16,22 0 9 0,0 0-2 0,0 0-10 16,0 0 1-16,0 0 10 0,0 18-5 0,0-18-9 0,0 0 5 15,-16 0-7-15,16 19 5 0,0-19-5 0,0 18 3 16,0-18-2-16,0 19 0 0,0-1-3 0,0-18 2 0,0 18-3 16,0 0 0-16,0 2-1 0,0-2 1 0,0 0-1 15,0 1 1-15,0-1 0 0,0 1-1 0,0 17 1 0,0-16-2 16,0-2 2-16,0-1 0 0,0 2-1 0,0-2-1 0,0 3 1 15,0-1 2-15,0-2-2 0,0-17 0 0,0 19 0 16,0-19 1-16,0 0-2 0,0 0 2 0,0 19 1 0,0-19-3 16,0 0 2-16,0 0 0 0,0 0-2 15,0 0 2-15,0 0-3 0,0 0 2 0,0 18 1 16,0-18-1-16,0 0 1 0,0 18 3 0,0 1-2 16,0-19-2-16,0 20 4 0,0-3-3 0,0 2-1 0,0-19 0 15,0 17 1-15,0 2 0 0,0 0-2 0,0-1 0 0,0 0 1 16,0 1 1-16,0 0-2 0,0-19-1 0,0 18-3 0,0 1 1 0,0-19-2 15,0 17-1-15,0 1-10 0,-20 20-22 0,20-38 23 16,0 18-21-16,-16-18 17 0,16 19-25 0,0-19 17 0,-20 0-39 16,20 0-4-16,0 0 12 0,0 0 47 0,0 0-42 15</inkml:trace>
  <inkml:trace contextRef="#ctx0" brushRef="#br0" timeOffset="47352.99">27468 10348 45 0,'0'0'27'0,"0"0"-6"0,0 0 2 16,0 0-9-16,0 18-1 0,0-18 13 0,0 0-2 16,0 18 0-16,0-18 3 0,0 19-1 0,0-19-15 15,19 0-1-15,-19 0 7 0,0 18-11 0,0-18 4 0,0 0-1 16,0 0-2-16,0 0-4 0,0 19 3 0,17-19 2 16,-17 0 0-16,0 18-2 0,0-18-3 0,0 0 4 15,0 0 1-15,0 0-5 0,0 0 1 0,0 0-3 0,0 0 3 16,0 0-2-16,0 0 1 0,0 0 0 0,0 0-1 0,0 0-2 15,0 0 2-15,0 0-1 0,0 0 0 0,0 0-1 0,0 18 0 16,0-18 1-16,0 0-1 0,0 20 0 0,0-20 0 16,0 18 2-16,0 18 1 0,-17-19 0 0,17 3-1 15,0-1-1-15,0-2-1 0,0 2 3 0,0 0-2 0,0-1 1 0,0-18 0 16,0 37 2-16,0-37 2 0,0 20-3 0,0-3 4 0,0-17-5 16,0 0 0-16,0 19 0 0,0-19-1 0,0 0 1 15,0 0 0-15,0 17 0 0,0-17-2 0,0 0 1 16,0 0-1-16,17 0 1 0,-17 0-2 0,0 0 2 0,19 19 1 0,-19-19-2 15,0 0 0-15,0 0 1 0,17 0-1 0,-17 0 2 0,19 19-2 16,-19-19-2-16,0 18 2 0,17 0 0 0,5 1 1 16,-22 0-2-16,0-19 1 0,17 18 0 0,-17 1-2 0,0-2-5 15,19 1-11-15,-19 2-11 0,0-20 13 16,0 18-4-16,19-18-25 0,-19 18-17 0,0-18 23 0,17 0-48 0,-17 19 23 16,0-19 46-16,19 0-48 0</inkml:trace>
  <inkml:trace contextRef="#ctx0" brushRef="#br0" timeOffset="48054">28093 10458 27 0,'-16'0'19'16,"16"0"-13"-16,0-18-1 0,0 18-3 0,0 0 2 16,0-19-1-16,0 19-2 0,0 0 2 0,0 0-1 0,0 0 7 0,0 0-3 15,0 0 2-15,0-18 22 0,0 18 6 0,0 0-23 0,0-19 14 16,0 19 0-16,0 0-15 0,0-18 29 0,0 18-28 15,0 0 8-15,0 0 1 0,0 0-3 16,16 0-3-16,-16 0-1 0,0 0 1 0,0 0-9 0,0 0 1 0,0 18 5 16,0 1-3-16,0-19-5 0,0 37 5 0,0-19-2 15,17 0-2-15,-17 2-2 0,0 15 2 0,0-16-4 16,0 18 2-16,0-18-1 0,0-2-2 0,0 21-1 0,0-2 1 0,0-17 1 16,0 18-1-16,0-37-2 0,22 36-2 15,-22-17-4-15,0 0-5 0,0-19 5 0,0 18-11 0,0 0-18 16,0-18 20-16,0 0-22 0,0 0-10 0,0 0-15 15,0 0 27-15,0 0-35 0,0-18 42 0,0 18 9 0,0-18-2 16,0-1 11-16,0 0-45 0</inkml:trace>
  <inkml:trace contextRef="#ctx0" brushRef="#br0" timeOffset="48469.88">28151 10366 48 0,'0'0'14'16,"0"0"-11"-16,0 0 3 0,0 0 0 0,0 0 0 0,0 0 4 15,0-18-3-15,0 18 0 0,0 0 11 0,0 0-10 0,0 0 9 16,0-20 1-16,0 20-8 0,17 0 12 0,-17 0-11 16,0 0 12-16,0-18 3 0,0 18-15 0,0 0 0 0,19 0 8 0,-19 0-10 15,0-18 8-15,20 18-2 0,-20 0-7 0,0 0-2 0,16 0 9 16,-16-18 1-16,20 18-9 0,-20 0 0 0,0 0 5 0,16 0-7 16,-16 0 3-16,17 18-2 0,-17-18-4 0,19 18 3 15,-19 0-1-15,0-18-3 0,0 20 1 0,0-2-1 0,22 19 0 16,-22-37 0-16,0 37 1 0,0-37-2 0,0 36 0 0,0-36 0 15,0 20 0-15,0-2 1 0,0-1-2 0,-22-17-1 16,22 19-2-16,0-2 2 0,0-17 2 0,-19 0-2 0,19 0 2 16,0 0-1-16,0 20 0 0,0-20 0 0,-17 0 2 15,17 0-2-15,0 0 1 0,0-20 0 0,0 20 1 16,0 0 1-16,0 0-1 0,17 0 0 0,2 0 1 16,-19 0 1-16,22 0 2 0,-22 0-3 0,17 20 2 0,2-20-2 15,-19 19 0-15,20-2 1 0,-4 2 2 0,-16 0-3 0,20-1 4 16,-4 0-2-16,-16 1-2 0,20 1 2 0,-20-20-3 15,0 36 1-15,0-36-1 0,0 17 2 0,0 2-3 0,0 0-2 16,-36-1-18-16,36 0 3 0,-36-18-23 16,16 19-25-16,1-19 11 15,2-19-99-15,17 1 107 16,0 18 31-16,0-18-9 0,0-1 2 0,0 19-16 16</inkml:trace>
  <inkml:trace contextRef="#ctx0" brushRef="#br0" timeOffset="48686.58">28705 10882 64 0,'0'0'0'0,"0"0"36"0,0 0-16 15,0 0-2-15,0 0 5 0,-20 0 4 0,20 0-3 16,0 0-15-16,0 0 6 0,-19 19-10 0,19-1 4 15,-22-18-7-15,22 0 0 0,-17 19 1 0,17-2-2 0,0-17-2 16,-16 18-8-16,16 2-1 0,0-2-23 0,0-18-13 0,-20 18 21 16,20-18 3-16,0 19-9 0,0-19 16 0,0 0-21 0</inkml:trace>
  <inkml:trace contextRef="#ctx0" brushRef="#br0" timeOffset="49386.28">29109 10348 53 0,'0'0'0'0,"0"0"14"0,0 0-2 0,0 0-6 16,0 0 12-16,0 0 5 0,0 0 5 0,0 0-14 16,0 0 14-16,0 0-15 0,0 0 15 0,0 0 0 15,-17 0-14-15,17 0 14 0,0 0-2 0,0 0-15 0,-19 0 11 0,19 18-3 16,0-18-3-16,-20 18-2 0,20-18-8 15,0 19 6-15,0-1-6 0,0 1-1 0,-16-1 5 0,16 0-6 0,0 20 7 16,-20-21-5-16,20 2-2 0,0-2 0 0,0 22 1 16,0-22-2-16,-22 2 0 0,22 0 0 0,0-19 0 0,0 36 2 0,0-17-4 15,0 1 1-15,0-3 2 0,0 2-3 0,0-2-1 0,0-17 0 16,0 19-1-16,0 0 1 0,0-1-1 0,22 0-11 16,-22 1 4-16,0-19-12 0,0 0 8 0,20 0-17 0,-4 19-14 15,-16-19-19-15,20 0-23 0,-20 0 35 0,19-19 2 16,-2 0-19-16,-17 19 47 0,0 0-35 0</inkml:trace>
  <inkml:trace contextRef="#ctx0" brushRef="#br0" timeOffset="49753.01">29330 10274 60 0,'0'0'11'0,"0"0"9"0,0 0 5 15,0 0-10-15,0 0 1 0,0 0 22 0,17 0-1 0,-17 18-7 16,0-18-6-16,0 0-15 0,0 0 0 0,0 0 8 0,22 18-2 16,-22-18-8-16,0 0-1 0,0 0-1 0,0 0 4 0,16 18-4 15,-16-18 1-15,0 0-2 0,0 0 0 0,0 20 9 0,0-20-9 0,0 18 1 16,0 0-2-16,0-18-1 0,0 19 1 0,0-1-2 0,0 1 0 16,0-1 2-16,0 0-1 0,-16 2-1 0,16-2-1 0,0-1 2 15,0 2 0-15,-22-2-1 0,22 3 0 0,0-1 0 16,0-19-1-16,0 17 1 0,0-17-1 0,0 19 1 15,0-19-1-15,0 0-1 0,0 0 1 0,0 0 0 0,0 19 2 16,0-19-1-16,0 0 0 0,0 0-2 0,0 18 1 0,0-18 1 16,0 0 1-16,0 18-1 0,0-18 0 15,0 19 2-15,0-19-2 0,0 20 3 0,0-3-3 0,0-17 0 16,0 19-2-16,0-2 2 0,0-17-2 0,0 19-5 16,0-19 1-16,0 19-13 0,0-1-7 0,0-18 10 0,0 0-2 15,0 18-33-15,0-18 17 0,0 19-51 0,0-19 41 0,0 0-17 16,-17 19 29-16,17-19-17 0</inkml:trace>
  <inkml:trace contextRef="#ctx0" brushRef="#br0" timeOffset="53126.06">23594 8392 53 0,'0'0'7'0,"0"0"1"0,0 0-6 0,0 0 3 0,0 0 2 0,0 0 5 16,0 0 4-16,0 0-6 0,0 0 10 0,0 0-10 0,0 0 10 16,0 0-11-16,0 0 1 0,0 0-1 0,0 0 0 0,0 0 8 0,0 0 0 15,0 0-9-15,0 0 7 0,0 0-4 0,0 0-6 16,0 0 3-16,0 0 1 0,0 0-4 0,0 0 6 15,20 0 0-15,-20 0-2 0,0 0-5 0,0 0-1 0,0 0 4 16,0 0-4-16,0 0 5 0,0 0 0 0,0 0-3 0,0 0-2 16,0 0 1-16,0 0 1 0,0 0-3 0,0 0-1 0,0 0 1 15,0 20 0-15,0-20 2 0,0 18 1 16,0-1-2-16,0 22 1 0,-20-22 1 16,20 19-2-16,-19 2 0 0,19-20-2 0,-17 19 3 15,17 0-2-15,-19 19-2 0,19-38 1 0,0 37 0 0,-22-36-2 16,22 18 2-16,0-20 0 0,0 3-1 0,0 16 1 0,-19 2 1 15,19-2-2-15,0-36 1 0,0 18-1 0,0 0 0 0,0-18-1 16,0 20 3-16,0-20-2 0,0 18 0 0,0-18 1 0,19 18-2 16,-19-18 1-16,0 0-1 0,22 0 2 0,-22 0-3 0,19 18 1 0,-19-18 1 15,17 0-1-15,-17 0-1 0,19 0-2 0,-19 0 2 0,20 20-2 0,-20-20-5 16,16 0 3-16,-16 0-2 0,0 0-1 0,20 17-11 0,-4-17-3 16,-16 0-4-16,0 0 10 0,17 0-2 0,-17 19-29 0,22-19-10 0,-22 0 29 15,0 0-30-15,0 0 44 0,19 0 8 16,-19 0-43-16</inkml:trace>
  <inkml:trace contextRef="#ctx0" brushRef="#br0" timeOffset="54254.08">24056 8945 65 0,'0'0'8'0,"0"0"11"0,0 0-11 0,0 0 12 15,0 20 6-15,0-20-13 0,0 0 13 0,0 17-4 0,-22-17-12 16,22 0 9-16,0 19-3 0,0-19-9 0,0 0 9 16,0 0-7-16,0 0 1 0,0 18 13 0,0-18-12 0,0 0 11 15,0 0-4-15,0 0-12 0,0 18 8 0,0-18-6 0,0 0 8 16,0 0-4-16,0 0-8 0,0 0 4 0,0 0 0 16,0 0-6-16,0 0 8 0,0 0-8 0,0 0 0 15,0 0 1-15,0 0 2 0,0 0-3 0,0 0 1 0,0-18-1 16,22 18 1-16,-22-18 0 0,0-1-1 0,17 2-1 15,-17-3 0-15,0 2 1 0,19-18 1 0,-19 36-2 0,0-37-1 16,20 18 2-16,-20-18 0 0,16 18-2 0,-16-17 0 0,20-2 2 16,-20 21 0-16,16-19-1 0,-16 16-1 0,0 1 1 15,20 1-1-15,-20 0 2 0,0 18-2 0,16-18-1 0,-16-2 1 0,0 3 3 16,0 17 0-16,17 0-4 0,-17-19 1 16,0 19 1-16,0 0 2 0,22 0-2 0,-22 19 0 0,0-19 1 0,0 0 2 15,19 17-1-15,-19-17-2 0,0 0-1 0,0 20 1 0,20-20 1 0,-20 18-1 16,16 18 0-16,-16-17 0 0,20-19-1 0,-20 20-1 15,16 16 0-15,-16-19 2 0,0-17-1 0,20 38 1 16,-1-20-2-16,-19 19 1 0,33 0 1 0,-33-18-1 16,22 18-1-16,-2-1 1 0,-20-36 0 0,0 38 1 0,16-2-4 15,-16-18 1-15,20 0 0 0,-20 2-9 0,19-2 5 0,-19 0-1 0,0 0-9 16,17 2-7-16,-17-3-11 0,0-17-12 0,0 19 19 16,0-19-34-16,0 0 25 0,0 0-3 0,0 18-37 0,0-18 24 15,0 0 37-15,0 0-5 0,0 0-33 0</inkml:trace>
  <inkml:trace contextRef="#ctx0" brushRef="#br0" timeOffset="54454.13">24350 8927 66 0,'0'0'9'0,"0"0"13"0,0 0-8 0,0 0 33 0,-20 0-15 16,20 0 3-16,0 0-4 0,0 0-4 0,-16 0-4 16,16 0-3-16,0 0-2 0,0 0-1 15,0 0-10-15,0 0 12 0,0 0-4 16,0 0-9-16,0 0 8 0,0 0-2 0,0 0-6 0,0 0-3 0,0 0 2 15,16 0-2-15,-16 0-1 0,39 0 2 0,-25 0-5 16,-14 18-1-16,19-18-7 0,-19 0 1 0,22 0-13 16,-2 0 7-16,-20 20-24 0,16-20 15 0,-16 0-2 0,0 0-3 0,20 0-40 15,-1 0-9-15,-19 0 45 0,0 0 9 0,0 0 8 0,17 0-58 0</inkml:trace>
  <inkml:trace contextRef="#ctx0" brushRef="#br0" timeOffset="54669.71">24701 9019 60 0,'0'0'25'0,"0"0"2"0,0 0 4 0,0 0-14 16,0 0 0-16,0 0 0 0,17 0 17 0,-17 0-17 0,0 0 9 0,0 0-15 16,16 18 3-16,-16 2-7 0,0-20-2 0,20 54 5 15,-20-34-10-15,0-3-1 0,0-17-1 16,0 19-3-16,0-1-1 0,0 1-17 0,0 0-10 0,-20-1-11 15,20-18 21-15,0 18-20 0,0-18 7 0,-16 0 23 0,16 0-5 16,-17 0 5-16,17 0-45 0</inkml:trace>
  <inkml:trace contextRef="#ctx0" brushRef="#br0" timeOffset="55104.25">25102 8688 68 0,'-16'0'6'0,"16"0"6"0,0 17 1 15,0-17 0-15,0 0-4 0,0 0 1 0,0 0 14 16,0 0 3-16,0 20-4 0,0-20-14 0,0 0 0 0,0 0-1 16,0 0 8-16,0 18 2 0,0-18 4 0,0 0-10 0,0 18 7 15,0 0-4-15,0-18-8 0,0 19 0 0,0-19 5 0,0 37-7 16,0-37 2-16,0 36 10 0,0 2-10 0,0-38-3 0,0 36 2 15,0-16-5-15,0-3 2 0,16 20-1 0,-16 1 0 16,0-38-2-16,0 36 1 0,22-18-1 0,-22 2 0 16,0-3 1-16,0 2-2 0,0-19-1 0,20 37-5 0,-20-37 2 0,0 19-13 15,0-1-11-15,0-18 8 0,0 0-3 0,0 18-38 16,0-18-16-16,0 0 11 0,0 0 47 0,0 0 5 0,0-18-51 16</inkml:trace>
  <inkml:trace contextRef="#ctx0" brushRef="#br0" timeOffset="55587.51">25033 8688 57 0,'0'0'11'0,"0"0"-3"0,0 0-5 0,0 0 0 0,0 0 4 0,0 0-2 16,0 0 7-16,0-19 6 0,0 19-8 0,0 0 10 0,0 0-11 16,0 0 0-16,0-17 14 0,0 17-17 0,0-20 1 15,0 20 7-15,0-19-5 0,0 19 12 0,17 0-10 0,-17-18 0 0,0 18 10 16,19 0-4-16,-19 0-10 0,0 0 4 0,17-18-2 15,-1 18-2-15,6 0 0 0,-22-18-3 0,20 18 2 16,-1 0 2-16,-19 0-4 0,17 0 5 0,2 0-4 0,-19 0-1 16,17 0 0-16,-17 0-3 0,19 0 3 0,-19 18-2 15,20-18-1-15,-20 18-1 0,0 0-1 0,0 1 1 16,13 1 0-16,-13-20-1 0,0 17 0 0,0 2 1 0,0-2-1 16,0-17 0-16,0 20 0 0,0-20 1 0,0 18-3 0,0 0-2 15,0 0 2-15,0 1-2 0,-13-19 2 0,13 0-5 16,0 19 2-16,-20-19 2 0,20 18 1 0,0-18 1 15,0 0 3-15,-19 0 0 0,19 0 0 0,0 0-1 0,0 0 3 16,-17 0 1-16,17 0-1 0,0 0 0 0,0 0 5 0,0 0-3 16,0 0-3-16,0 0 0 0,17-18-1 0,-17 18 2 15,19 0 9-15,-19 0-9 0,20 0 4 0,-20 0-1 0,0 0-4 16,13 0 1-16,-13 18 4 0,0 1-4 0,20-19 2 0,-20 17-4 16,0 3 1-16,0-20 0 0,22 18 0 0,-22 18 0 15,0-36-1-15,0 37 0 0,0-37-1 0,0 19 1 0,-22-19-1 16,22 18 0-16,0-18 0 0,0 18-3 0,-20 2 0 0,20-20 0 15,-13 18-4-15,13 0-8 0,-20-18-3 0,1 18 9 0,19-18-10 16,-17 0-1-16,17 0 9 0,-19 20-15 0,19-20 10 16,0 0-23-16,0 0 17 0,0 0 0 0,-17 0-23 0,17 0 4 15,0 0 23-15,0 0 2 0,0 0 2 0,0 17 5 0,0-17-5 0,0 0 4 16,0 0-44-16</inkml:trace>
  <inkml:trace contextRef="#ctx0" brushRef="#br0" timeOffset="55855.07">25401 9111 86 0,'0'0'23'0,"0"0"16"0,0 0-8 0,0 0 4 0,0 20 5 15,0-20-1-15,0 0-20 0,0 0-2 0,0 0-1 0,0 17-4 0,20-17-1 16,-20 19 5-16,0-1-9 0,0 1-3 0,16 0 1 16,-16-1-3-16,0-18-1 0,0 18-1 0,0 0-2 0,0-18 0 15,0 37-12-15,-16-37 3 0,16 19-3 0,0-1-25 0,0-18 16 16,-20 19-39-16,20-19-9 0,-16 0 12 0,16 0 40 16,-20 0-4-16,20 0-41 0</inkml:trace>
  <inkml:trace contextRef="#ctx0" brushRef="#br0" timeOffset="56303.45">25789 8743 41 0,'0'0'22'0,"0"0"-18"0,0 0 0 0,0 0 3 15,0 0 5-15,0 0 8 0,0-18-8 0,0 18 0 0,-20 0 10 16,20 0-11-16,0 0 22 0,0 0-21 0,0 0 1 16,0 0-1-16,0 0 13 0,0 0-3 0,0 0-11 0,0 18 10 0,0-18 12 15,0 18-14-15,0-18-11 0,0 18 6 16,0 1-1-16,0-19-7 0,0 19 0 0,0-19 1 0,0 37 3 16,0-37-6-16,0 37 5 0,20-19-6 0,-20 38 7 0,0-20-6 15,0 0-3-15,0 20-1 0,16-18 1 0,-16-21-2 16,0 39-4-16,0-19-5 0,0-19 2 0,0 20-20 15,0-38 10-15,0 36-24 0,0-18-13 0,0-18 21 0,0 19-48 16,0-19 40-16,0 19-15 0,0-19-25 0</inkml:trace>
  <inkml:trace contextRef="#ctx0" brushRef="#br0" timeOffset="57004.02">25827 8652 53 0,'0'0'32'0,"0"0"-13"0,0 0 3 15,0 0-10-15,0 0 18 0,0 0 18 0,0 0-21 16,0 0-1-16,0 0-14 0,0 0 0 0,17 0-1 0,-17 0 11 0,0 0-12 16,0 0 0-16,19 0 7 0,-19 0-9 0,0 0 6 15,20 0 0-15,-20 0-2 0,16 0 5 0,4 0-13 16,-20 0-1-16,0 17 0 0,36-17 1 0,-36 19-1 0,16-19-2 16,1 17-1-16,-17-17 0 0,22 20 2 0,-22-2-2 0,19 0-1 15,-19-18 2-15,0 37 1 0,20-37-2 0,-20 0 1 16,0 19-1-16,0-1 0 0,0 1 0 0,0-19 1 15,0 0-1-15,0 17 0 0,-20-17 1 0,20 20-1 16,0-20 0-16,0 0 1 0,0 0-2 0,0 18 1 0,0-18 1 16,-19 0 0-16,19 0-2 0,0 0 1 0,0 0 1 0,0 0-2 15,0 0 1-15,0 0 1 0,0 0 0 0,0 0-3 16,0 0 3-16,0 0-1 0,0 0 1 0,0 0-1 16,19 0-1-16,-19 0 1 0,0 0 1 0,20 0-1 0,-20 0 2 15,0 0 0-15,0 0-1 0,16 0 0 0,-16 0 4 16,0 0-1-16,0 0 0 0,20 0 1 0,-20 0 0 15,0 0-3-15,16 0 4 0,-16 0-4 0,0 0 1 16,0 0 0-16,0 0 0 0,0 0-2 0,0 0 3 16,0 0-1-16,0 0-3 0,0 0 3 0,0 0-2 0,0 0-2 15,0 0 1-15,0 0 2 0,0 0-2 0,0 18 1 16,0-18 0-16,0 0 1 0,0 0 0 0,0 18-1 0,0-18 0 16,0 20 0-16,0-20-2 0,20 0 2 0,-20 17 0 0,0-17 0 15,0 0-1-15,0 0 0 0,0 19 0 0,0-19-1 0,0 0 3 16,0 0 0-16,0 18-1 0,0-18-1 0,0 18-1 0,0-18 1 15,0 20 0-15,0-20 0 0,0 0 1 0,0 18 0 16,0 0 1-16,0-18-2 0,0 18 0 0,0-18 1 16,0 0 0-16,0 20-3 0,0-3 2 0,-20-17 1 0,20 19 0 0,0-1-1 15,0 1-2-15,-16 0 3 0,16-19 0 0,0 18-1 16,-20 0-3-16,20-18 3 0,-16 18 1 0,16 2 0 16,0-20-1-16,-20 17-1 0,20-17 0 0,-19 19 1 0,19-19 3 15,-22 18-4-15,22-18 0 0,-17 19 1 0,17-19 2 16,-16 19-1-16,16-19-2 0,-20 0-1 0,20 0 0 0,-16 18 0 15,16-18 1-15,-20 0-2 0,20 17 1 16,-16-17 1-16,16 0-1 0,0 0 2 0,-20 0-2 0,20 0-1 16,-19 0-1-16,19 0 2 0,0 0 0 0,0-17 1 0,-17 17-5 15,17 0-5-15,0 0 5 0,0-18-13 0,0 18-7 0,0 0 13 16,0 0-1-16,0 0-13 0,0 0-1 0,0 0-8 16,0 0 12-16,0 0-36 0,0 0-10 0,0 0 35 0,0 0 8 15,0-19-7-15,17 19 5 0,-17 0-14 0</inkml:trace>
  <inkml:trace contextRef="#ctx0" brushRef="#br0" timeOffset="57821">25827 8705 58 0,'0'0'12'0,"0"0"-3"15,0 0 3-15,0 0 5 0,0 0 4 0,0 0-9 16,0 0 10-16,0 0-2 0,0 0-9 0,0 0 10 0,0 0-1 15,0 0-10-15,0 0 10 0,0 0-10 0,0 0 0 0,0 20 18 16,0-20-19-16,0 0 7 0,0 0-3 0,17 0 7 16,-17 0-12-16,0 0-3 0,0 18 0 15,19-18-1-15,-19 0-1 0,20 0 8 0,-20 18-4 16,16-18-4-16,-16 0 4 0,0 0-4 0,20 18 3 0,-20-18-2 16,16 19-1-16,4 0 3 0,-20-19-1 0,16 18 2 0,1 1 0 15,5-2-5-15,-22 3 3 0,19-2-1 0,-19 0-1 16,20 0 0-16,-20-18-1 0,0 20-1 0,0-20 1 0,16 0 0 0,-16 17 0 15,0 2 1-15,0-1 0 0,20 0-3 0,-20 2 2 0,0-2-2 16,0-18 2-16,0 18-2 0,16-18 0 0,-16 18 2 0,0-18-3 0,0 20 1 16,0-3 0-16,0 2 0 0,0-1 3 0,0 20-3 0,-16-38 0 15,16 36 1-15,0-18 0 0,-20 2 2 0,20-3 0 0,-16 2-3 16,16-1 0-16,-20 1 0 0,1-19 0 0,19 19 2 16,-22-19-2-16,5 18-1 0,17-18 0 0,-16 17 1 0,16-17-1 15,-20 0 2-15,4 19-4 0,16-19 0 0,-20 0-3 0,20 0 0 16,-16 0 3-16,-4 0-9 0,1 0-38 15,19 0 37 1,0 0-15-16,0 0 12 0,0 0-1 0,0 0-1 0,0 0-27 0,0 0 18 16,0 0-32-16,0 0 0 0,0-19 33 0,0 19-11 0,0 0 26 15,0-17-63-15</inkml:trace>
  <inkml:trace contextRef="#ctx0" brushRef="#br0" timeOffset="58720.73">26547 8669 67 0,'0'0'18'0,"0"0"-8"0,-22 0 15 15,22 0-12-15,0 0 14 0,0 0-13 0,0 0 17 0,-20 0-1 16,20 0-17-16,0 0 9 0,0 0-3 0,0 0-9 0,0 0 8 16,0 0-9-16,0 0-2 0,0 19-1 0,0-19 5 0,0 0 2 15,0 0-7-15,0 0 2 0,0 0-3 0,0 17 5 0,0-17-6 0,0 0 3 16,0 0-3-16,0 20 2 0,0-2-3 0,0-18 3 15,0 18-3-15,0-18-1 0,20 18 2 0,-20-18-2 0,0 19-1 0,0-19 1 0,0 19-1 16,0-19 0-16,0 18 0 0,22 1 1 0,-22-19-1 0,0 17-1 16,0 3 0-16,0-20-1 0,16 18 4 0,-16-18-3 15,0 0 1-15,0 18-2 0,0-18 0 0,0 0 1 0,0 0 1 0,0 18 0 16,0-18-1-16,0 0 0 0,0 0 0 0,0 0 0 0,0 0-1 16,0 20 1-16,0-20 0 0,0 0 0 0,0 0 0 0,0 17 1 15,0-17 1-15,0 19-2 0,0-19 1 0,0 18-1 0,0-18 1 16,0 18-1-16,0 2 4 0,0-2-2 0,0 18 2 0,0-16-2 0,0-3-1 15,0 2 1-15,0 18 0 0,0-18 0 0,0-1-1 16,0 0-1-16,0 0 1 0,0 2-1 0,0-3 1 0,0-17-1 0,0 37-1 16,0 1-5-16,0-38-6 0,0 18 5 0,-16-1-26 15,16 2 1-15,-22 1-10 0,22-20 15 0,-20 17-4 16,20-17-46-16,-16 0 3 0,16 0 46 0,0 0 9 0,0 0-4 16,0 0-36-16</inkml:trace>
  <inkml:trace contextRef="#ctx0" brushRef="#br0" timeOffset="59487.37">27615 8652 60 0,'0'0'19'0,"0"0"-11"16,-17 0 13-16,17 0-10 0,0 17 12 0,0-17-11 0,0 0 10 0,-22 0-11 16,22 19 8-16,0-19-9 0,0 0 7 0,0 17 1 15,0-17-10-15,0 0-1 0,0 0 0 0,0 0 5 0,0 20 0 0,0-20-6 16,0 0 4-16,0 0-5 0,0 0 4 0,0 18-1 15,0-18-4-15,0 0 4 0,0 0 0 0,0 0-4 0,0 0 0 16,0 0-2-16,0 18 3 0,0-18-3 0,0 0 0 0,0 0 0 16,22 0 2-16,-22 18-3 0,0-18 0 0,0 0 2 0,0 0-2 15,0 0 1-15,0 19-2 0,0-19 0 0,0 19 2 0,0-19 0 16,0 18-2-16,0-18 2 0,0 19-2 0,0-2-1 0,0-17 0 16,0 20 1-16,0-2 2 0,-22 0 0 0,22 0-3 0,0 2 0 15,0-20 4-15,0 17-1 0,-17 2 0 0,17-19 4 0,0 18-4 16,0 0 3-16,0 2 0 0,0-2-2 0,0 0 2 0,0 0-1 15,0-18-1-15,0 20 1 0,0 16-1 0,0-18-1 16,0 20-1-16,0-38 0 0,0 36 0 0,17-36 1 0,-17 18-2 16,0 2 2-16,0-3-2 0,22 2 0 0,-22-1 0 0,0 1 0 0,17-19-1 15,-17 19-1-15,0-19 0 0,19 18-9 0,-19 18-6 0,0-36-9 0,19 20-8 16,-19-3-12-16,17-17 19 0,-17 19-5 0,0-19-44 16,0 0 37-16,19 18-34 0,-19-18 57 0,17 0-32 15</inkml:trace>
  <inkml:trace contextRef="#ctx0" brushRef="#br0" timeOffset="61920.96">28223 8743 71 0,'0'0'12'0,"0"0"6"15,0 0-2-15,0 0 0 0,-16 0-10 0,16-18 11 0,0 18-8 16,0 0 2-16,0 0 0 0,-20 0 10 0,20 0-10 0,0 0 7 0,0 0-9 15,0 0-1-15,0 0 14 0,0 0-9 0,0 0 4 16,0 0-8-16,0 0 0 0,0 0 9 0,-19 18-2 0,19-18-7 16,0 18 8-16,0-18-10 0,0 18 9 0,-17-18-8 0,17 19 4 15,0 0-6-15,0-1 5 0,0 1-5 0,-19 18 7 16,19-1-10-16,-22 19 3 0,22-36-4 0,0 37 2 16,0-38-3-16,0 38 1 0,0-39 0 0,-17 2-1 0,17 37-1 0,0-38 0 15,0 38-3-15,0-20 2 0,0 1-4 0,0-18 0 0,17 35-8 16,-17-17-9-16,0-37 5 0,0 37-20 0,0-37 15 0,22 19-28 15,-22-19 21-15,0 0-4 0,19 0-42 0,-19-19 6 0,0 1 48 16,17-18-4-16,-17-3-32 0</inkml:trace>
  <inkml:trace contextRef="#ctx0" brushRef="#br0" timeOffset="62337.37">28276 8743 46 0,'0'0'16'0,"0"0"-10"0,0 0-1 0,0 0 8 0,0 0-4 0,0 0 2 16,0 0 14-16,0 0 5 0,-17 0-15 0,17 0 16 0,0 0-3 0,0 0-4 15,0 0-13-15,0 0 9 0,0 0-11 0,0 0 6 16,0 0-8-16,0 0-1 0,0 0 8 0,0 0-6 0,0 0 8 0,0 18-2 16,0-18-6-16,0 0 12 0,17 0-9 15,-17 0-7-15,0 18 1 0,0-18-2 0,19 0 4 0,-19 0-5 0,22 0 4 16,-5 19-6-16,2-19 7 0,1 19-5 0,-20-1 1 16,16 1-2-16,-16-19 0 0,20 17-2 0,-20 21 2 15,0-20-1-15,0 0 0 0,0 2 0 0,0 16-1 16,0-36 0-16,0 36 0 0,-20-16-2 0,4-2 2 0,16-18 0 15,-20 36-2-15,20-36 1 0,-36 37-7 0,36-37 3 0,-22 19 1 16,3-1 2-16,19-18 2 0,0 0 0 0,-17 19 0 16,17-19 1-16,0 0-1 0,0 0 2 0,0 0 0 15,0 0-1-15,0 19 1 0,0-19 0 0,0 0 0 0,0 0 0 16,17 18 4-16,-17-18-1 0,19 0 0 0,-19 18 4 16,22-18-1-16,-5 18-3 0,-17 2-2 0,39 16 4 15,-39-18-5-15,0 1 2 0,16 0 0 16,-16-1-2-16,0 18 0 0,0-36-1 0,-16 0 0 0,16 37-1 15,-56 19-30 1,34-56 19-16,3 18-16 0,2-18 11 0,17 0-1 0,-16 19-27 0,16-19 17 16,-20 0-39-16,4 0-6 0,-4 0 17 0,20 0 40 15,0-19 0-15,0 19 2 0,0 0-38 0</inkml:trace>
  <inkml:trace contextRef="#ctx0" brushRef="#br0" timeOffset="62638.01">28666 9370 121 0,'0'0'94'0,"0"0"-65"0,0 0-16 0,0 0 1 0,0 19 19 16,0-19-17-16,0 0-1 0,0 18 12 0,0-18-17 0,19 17-2 0,-19-17-3 16,0 19 0-16,0 1 2 0,0 16-1 0,0-18-2 15,0 1-1-15,0 18-2 0,0-37-1 0,0 37 0 0,0-18-2 16,0-19-2-16,-19 17-12 0,19-17 4 0,0 19-3 0,-22-19-20 16,22 18-10-16,0-18 19 0,-17 0-3 0,17 0-1 0,0-18-56 15,0-1 65-15,-16 19-3 0,16-36-42 0</inkml:trace>
  <inkml:trace contextRef="#ctx0" brushRef="#br0" timeOffset="63054.15">29347 8835 52 0,'0'0'15'0,"0"0"-2"0,-17 0 2 15,17 0-5-15,0 0 15 0,0 19 7 0,-19-19-13 16,19 0 18-16,0 0-21 0,0 0-2 0,-17 0 0 0,17 17 9 0,-19-17-1 16,2 0 3-16,17 0-14 0,-19 20 13 0,-1-20-6 15,4 18-5-15,16-18-7 0,0 18 8 0,-22 0 0 16,22 2-3-16,-20-3-6 0,20 2 0 0,0 37 7 16,0-38-9-16,0 0 0 0,-16 56 3 0,16-56-4 0,0 20-1 15,0-20 0-15,0 38 0 0,0-39 0 0,36 39-3 0,-36-37 1 16,22 16-4-16,-6 4-6 0,4-3-5 0,-20-18-9 15,19-18 10-15,-19 19-2 0,17-19-23 0,2 0-11 0,-19 0 18 16,17 0-4-16,-17 0-47 0,36-19 1 0,-14 1 20 16</inkml:trace>
  <inkml:trace contextRef="#ctx0" brushRef="#br0" timeOffset="63438.17">29662 8688 82 0,'0'0'30'0,"0"0"-8"0,0 0-13 0,0 17 2 0,0-17 4 0,0 0 19 15,0 0 15-15,0 0-26 0,0 20-8 16,20-20-10-16,-20 0-1 0,0 0 0 0,0 18 5 0,13-18-3 0,-13 18 7 16,20-18-2-16,2 18-3 0,-3-18 0 0,-2 19 0 15,-17-19-4-15,19 37 8 0,1-37-4 0,-20 19-4 16,16-2 3-16,-16-17-3 0,0 20 1 0,0-20-4 15,0 0 0-15,0 18 0 0,0 0 0 0,0-18 1 0,0 18-2 16,0 2-1-16,0-20 2 0,0 17-1 0,0 2 2 0,0-1-2 16,0 0-1-16,-16 2 0 0,16-2 1 0,-20 0 1 0,1 20-1 15,2-21-1-15,17 2 1 0,0-1-1 0,-19 1 1 0,19 0 3 16,0-19-1-16,0 18 0 0,-22 0-3 0,22 0 2 16,0-18-1-16,0 0 1 0,0 20-1 0,0-3 0 0,0 2 0 0,0-1 1 15,22-18 0-15,-22 19-3 0,0 0-1 16,0-19 0-16,0 0-11 0,19 18-2 0,-19-18 6 15,0 0-10-15,0 0 0 0,0 17-10 0,0-17 8 16,0 0-32-16,0 0 23 0,0 0-1 0,0 0 0 0,0 0-18 0,-19 19 35 16,19-19-7-16,0 0-27 0</inkml:trace>
  <inkml:trace contextRef="#ctx0" brushRef="#br0" timeOffset="65943.28">23816 7323 69 0,'0'0'9'0,"0"0"7"0,0 0-1 15,0 0-6-15,0 0-1 0,0 0 2 0,0 0 0 0,0 0 13 0,0 0-9 0,-20 0 23 16,20 0-15-16,0 0-11 0,0 0 10 0,0 0-13 16,0 0 14-16,0 0-7 0,0 0-7 0,0 0 0 15,0 0 1-15,-16 0 0 0,16 0 15 0,0 0-16 0,0 0-2 16,0 0 0-16,0 0 0 0,0 0-3 0,0 0 5 0,0 0-2 0,-20 0-3 16,20 0 6-16,0 0-7 0,0 17 0 0,0-17-1 15,0 0 0-15,0 20 1 0,-19-1 0 0,19-2-2 16,0 2-1-16,0-19 3 0,-17 19-2 0,17-1 0 0,0-18 1 15,0 18-1-15,0-18 0 0,-19 19 1 0,19-2-1 0,0-17 1 16,0 20-1-16,0-1 0 0,0-19 0 0,0 16 2 16,0-16-2-16,0 0 0 0,0 0-1 0,0 0 1 0,0 20 0 15,0-20 2-15,0 0 0 0,0 0-2 0,0 0-1 0,0 19 1 16,0-19-2-16,0 0 2 0,0 0-1 0,0 18 2 0,0-18-1 16,0 18-1-16,0-18 1 0,0 19-2 0,0-19 2 15,0 19 0-15,0-2 1 0,0 3 0 0,0 16-1 16,0 1-1-16,19-37-1 0,-19 18 2 0,0 1-1 15,0 0-2-15,17-2-2 0,-17 2 0 0,0-19-8 0,19 18-6 16,-19-18 7-16,0 20-2 0,20-2-35 0,16-18-49 16,-36 0 65-16,16 0-33 0,1 18 41 15,-17-18 7-15,19 0-4 0,3 0-39 0</inkml:trace>
  <inkml:trace contextRef="#ctx0" brushRef="#br0" timeOffset="66454.32">24092 7766 48 0,'0'0'0'0,"-19"0"20"0,19 0-14 0,0 0-1 0,0 0-1 0,0 0 3 16,0 0 24-16,0 18-6 0,0-18 1 0,0 0-13 16,0 0 0-16,0 0 26 0,0 0-28 0,0 18 2 0,0-18 10 15,0 0-3-15,19 0 6 0,-19 0-17 16,0 0 12-16,0 0-15 0,0 0-2 0,20 0 4 0,-20 0-5 16,0 0 0-16,0-18 2 0,0 18-3 0,16-18 3 0,-16 18-3 15,20-19 1-15,-20 19-1 0,16-36 3 0,-16 36-3 0,0-37 0 16,20 18 2-16,-20 0-3 0,0 19 1 0,16-55 2 0,1 19 1 15,-17-3 3-15,22 22-4 0,-22 17-1 0,0-19 3 16,19 1-4-16,-19 18 2 0,0-18 0 0,0-1-1 0,20 0 1 16,-20 19-2-16,16 0 3 0,-16-17-1 0,0 17-2 15,0 0 0-15,20-19 3 0,-20 19-3 0,0 0 0 0,0 0 2 16,16 0 0-16,-16 0-3 0,0 0 4 0,0 0-3 0,20 0-1 16,-20 0 3-16,0 0-2 0,0 19 0 0,0-2-2 15,19-17 1-15,-19 19 0 0,0 0 1 0,0-19-2 0,0 18 1 0,14 19-1 16,-14-20 0-16,19 22 0 0,-19-23 0 0,22 4 0 15,-22 17-1-15,20 0-1 0,-20-18 1 0,16-2-5 16,-16 19-6-16,20 3-6 0,-20-3 5 0,0-36-3 0,19 38-22 0,-19-21 16 16,0-17-2-16,0 37-33 0,17-37 24 0,-17 38-44 0,0-20-29 15,0-18 87-15,0 18 7 0,0-18-51 0</inkml:trace>
  <inkml:trace contextRef="#ctx0" brushRef="#br0" timeOffset="66654.53">24424 7784 99 0,'0'0'72'0,"0"0"-53"16,0 0 27-16,0 0-15 0,0 18 3 0,0-18-1 16,0 0-6-16,0 0-8 0,0 19-12 0,0-19 7 15,0 0-5-15,0 0 0 0,0 0 1 0,0 0-7 16,20 0 5-16,-20 0-1 0,0 0-5 0,16 0 0 16,4 0 0-16,-20 0 0 0,19 0-1 0,-19 0-3 0,17 19-13 15,-17-19 3-15,19 0-20 0,-19 0-9 0,0 0 16 16,17 0-34-16,-17 0 23 0,0 0-2 0,0 0-31 0,16 0 27 15,-16 0 30-15,22 0-61 0</inkml:trace>
  <inkml:trace contextRef="#ctx0" brushRef="#br0" timeOffset="66921.09">24884 7840 73 0,'0'0'27'0,"0"0"-13"0,0 0 31 0,0 0-29 0,0 0 29 16,0 0-19-16,0 0-3 0,0 0-13 0,0 17 5 0,-17 2-6 15,17-19-4-15,0 18-1 0,-19 2-7 16,19-20 0-16,0 18-11 0,-17-18 2 0,17 0-3 0,0 18-28 15,0-18-11-15,0 18 27 0,-19-18-15 0,19 0 28 16,0 0-3-16,0 0-51 0</inkml:trace>
  <inkml:trace contextRef="#ctx0" brushRef="#br0" timeOffset="67289.57">25124 7470 67 0,'-22'0'30'0,"22"0"-17"16,0 0 12-16,0 0 12 0,0 0-25 0,0 0 15 15,0 0-13-15,0 0 0 0,0 0-1 0,0 0 8 0,0 19-5 0,0-19 7 16,0 0-16-16,0 17 19 16,0-17-9-16,0 0-3 0,22 0-8 0,-22 20 0 15,0-20 5-15,0 0-4 0,0 19 4 0,20-3 6 0,-20 4-12 16,0 17 7-16,19-37-10 0,-19 18 1 0,0 57 4 16,0-75-5-16,17 55 0 0,-17-19-2 0,19 2 0 15,-19-2-1-15,0-18-1 0,17 38-3 0,-17-38-3 16,0 19-5-16,0 0-9 0,19-37 7 0,-19 38-22 15,0-20-18-15,0 0-67 0,0-18 79 0,0 0 9 0,0 0-24 16,0 0 6-16</inkml:trace>
  <inkml:trace contextRef="#ctx0" brushRef="#br0" timeOffset="67721">25235 7305 83 0,'0'0'15'0,"0"0"46"0,0 0-45 15,0 0 53-15,0 0-54 0,0 0 11 16,0 0-14-16,0 0 19 0,0 18-20 0,0-18-2 0,0 0 30 16,0 0-31-16,20 17 14 0,-20-17-16 15,13 0 15-15,7 20-17 0,2-20 9 0,-3 19-10 16,-2-2 7-16,-17 2-9 0,19 0 1 16,-19-1-1-16,20 36 1 0,-20-34-2 15,0-1 1-15,0 17-1 0,0-36-1 16,0 37 0-16,0-37 2 0,0 18-4 0,0 1 2 0,-20 0-2 15,20-2 2-15,-19 3-7 0,19-20 3 0,-17 16-2 16,17-16 5-16,-19 0-1 0,19 0 3 16,0 0 0-16,-22 0 0 0,22 0 1 15,0 0 0-15,0 0 1 0,0 0 3 0,0 0-4 0,22 0 0 16,-22 0 5-16,19 0-2 0,-2 0 13 16,-17 0-14-16,19 20 1 0,-19-1-3 0,20-1 7 15,-20 0-7-15,0-18 0 0,16 38 4 0,-16-21-4 16,0 2 1-16,0-1-1 0,0 20-4 15,0-38 1-15,-16 36-5 0,-4-36 4 0,1 37-32 16,2-37 23-16,-2 19-33 0,19-19 27 16,-42 0-48-16,42 0 17 0,-13 0-37 15,13 0 32-15,0 0 19 0,0 0 18 0,0 0 7 16,0 0 6-16,0 0-30 0</inkml:trace>
  <inkml:trace contextRef="#ctx0" brushRef="#br0" timeOffset="68254.39">25753 7932 68 0,'0'0'10'0,"0"0"8"0,0 0 3 0,0 0-10 0,0 0 18 0,-20 0 8 16,20 18 16-16,0-18-27 0,0 18-6 15,-16 1-5-15,16-1 1 0,0 1-8 0,0-19-4 16,-20 18-2-16,20-18-2 0,0 18-13 0,0-18 4 16,-19 20-18-16,19-20-12 0,0 0 15 0,-17 0-57 15,17 18 21-15,0-18 49 0,0 0 1 0,-22 0-54 16</inkml:trace>
  <inkml:trace contextRef="#ctx0" brushRef="#br0" timeOffset="68837.73">26010 7489 32 0,'0'0'14'0,"0"0"3"0,0 0-14 0,0 0 2 16,0 0-1-16,0 0 0 0,0 17 7 15,0-17 2-15,0 20-5 0,0-20 8 0,0 0-8 0,0 0 10 16,0 0-8-16,0 19 13 0,0-19 13 0,0 0-24 16,0 0 10-16,0 0-12 0,0 0 6 0,-22 16 6 15,22-16-14-15,0 0 5 0,0 0 2 0,0 0-6 16,0 0 8-16,0 0-9 0,0 0-1 0,0 0-1 0,0 20 8 0,0-20-1 16,0 0-2-16,0 0-8 0,0 19 5 0,0-1 5 15,0 0-9-15,0 1 4 0,0-19-5 0,0 36 5 0,0 0-3 16,22-16-3-16,-22 17-1 0,0-19 0 15,0 1-1-15,19 36 2 0,-19-17-1 0,0-2 0 16,0-18-2-16,20 1-3 0,-20 18 0 0,0-19-8 0,0-18 5 16,0 38-28-16,0-20 19 0,0 0-27 0,0-18 15 15,0 0-6-15,0 0-7 0,0 0-90 0,0 0 80 0,0-18 21 16,0 18-18-16</inkml:trace>
  <inkml:trace contextRef="#ctx0" brushRef="#br0" timeOffset="69121.95">26049 7434 66 0,'0'0'27'0,"0"0"-14"0,0 0 0 0,0 0 32 16,0 0-28-16,0 0 36 0,0 0-22 0,0 0 0 15,0 0-24-15,0 0 0 0,0 0 7 16,0 0-7-16,0 0-1 0,0 0 14 0,16 0-6 0,-16 0-3 16,0 0-5-16,0 0 0 0,20 0 6 0,-20 0 0 0,16 0-6 15,-16 0 8-15,20 0-10 0,-20 0-1 0,19 0 5 16,-5 0-1-16,5 18-1 0,-19 0-1 0,22-18-3 15,-2 36 1-15,-20-36-1 0,16 39 3 0,4-23-4 0,-20 4-1 16,0-1 1-16,19 17 0 0,-19-36 1 0,17 38-1 16,-17-1-1-16,0-37 0 0,0 36-3 0,0 19-3 15,0-36-5-15,0 0 4 0,0-19-2 0,-17 36-12 0,17-18 8 16,-19-18-1-16,19 20-3 0,-20-2-21 0,4 0-14 0,-4 0-19 16,-2 1 32-16,22-19 1 0,-19 0 4 0,5 18-7 0,14-18 15 15</inkml:trace>
  <inkml:trace contextRef="#ctx0" brushRef="#br0" timeOffset="71588.1">27653 7396 46 0,'0'0'0'0,"0"0"20"0,0 0-14 0,0 0-4 16,0 0 1-16,0 0 4 0,0 0 5 0,0 0 2 0,0 0-7 15,0-17 7-15,17 17-1 0,-17 0 0 0,0 0-1 16,0 0-6-16,0-19 0 0,19 19 12 0,-19 0-11 15,0 0-2-15,0 0 9 0,17-20 0 0,-17 20-1 0,0 0-1 16,0 0 1-16,0 0 0 0,0 0-1 0,19 0 0 16,-19 0-6-16,0 0 5 0,0 0 1 0,0 0-3 15,0 0 2-15,0 20-1 0,0-20 2 16,0 19-8-16,0-19-2 0,0 36 3 0,0-36-4 0,-19 19 2 0,19-1-1 16,0 0 1-16,0 1 0 0,0-2 0 0,-17 3 0 15,17-1-2-15,0-3-2 0,0 4 2 0,-19-20-1 0,19 19 3 16,0-1-2-16,0 0 1 0,0-18-2 0,0 19 0 15,0-19 0-15,0 0 0 0,0 19 1 0,0-19-1 0,0 0 1 16,0 0 0-16,0 0-1 0,0 0 0 0,0 0 2 0,0 0-3 16,0 0 1-16,0 0 0 0,0 0 1 0,0 0 0 0,0-19 0 0,0 19-1 15,0 0-1-15,0 0 0 0,0 0 1 0,0 0 0 16,0 0 2-16,0 19 0 0,0-19-1 0,0 0 2 0,0 17-1 0,0 3 2 0,0 35 0 16,0-37-2-16,0-18-2 0,0 73 3 15,0-36-3-15,0-37 0 0,19 38 1 0,-19-20-1 0,0 19 0 16,0-37 0-16,0 37 0 0,17-19 0 0,-17-18-1 0,0 18-9 15,0 2-4-15,19-20-2 0,-19 0 5 0,0 0-15 16,0 18-7-16,17-18 13 0,-17 0-28 0,0 0 19 0,17 0-33 16,-17 0 30-16,22 0 4 0,-22-18 5 0,0-2-6 0,19 20-39 15</inkml:trace>
  <inkml:trace contextRef="#ctx0" brushRef="#br0" timeOffset="72042.2">28132 7323 35 0,'0'0'14'0,"0"0"-7"0,0 0-2 16,0 0-3-16,0 0 3 0,0 0 1 0,0 0-2 0,0 0 5 15,0 0 3-15,0 0-4 0,0 0 8 0,0 0 4 16,0 0-9-16,0 0 2 0,0 0 1 0,0 0 15 0,0 0-16 0,0 0 10 15,0 0-3-15,0 0 6 0,0 0-17 16,0 17 0-16,0-17 9 0,0 0-1 0,0 0-10 0,0 0 5 16,0 20-6-16,0-20 8 0,0 0-9 0,0 36 12 15,0-36-11-15,0 19 10 0,0 0-11 0,0 17 8 16,0-17-9-16,0 18 3 0,0-18 0 0,0-3-6 0,0 4 3 16,0 17-3-16,19 19 2 0,-19-39-1 15,0 3-2-15,0-4 1 0,17 78-17 16,-17-94 9-16,0 19-2 0,0-19 0 0,19 17-16 15,-19 2-26-15,0-19 3 0,0 0-21 0,0 0 28 16,0 0-41-16,0 0 33 0,0-19-21 0</inkml:trace>
  <inkml:trace contextRef="#ctx0" brushRef="#br0" timeOffset="72571.59">28168 7360 25 0,'0'0'19'0,"0"0"-9"0,0 0-8 0,0 0 0 0,0 0 1 15,0 0 1-15,0 0-1 0,0 0 3 0,0 0 5 16,0 0-5-16,0 0 2 0,0 0 8 0,0 0-8 0,0 0-1 0,0 0 5 16,0 0-5-16,0 0 1 0,0 0 1 0,0 0 0 0,0 0 0 0,0 0 21 15,0 0-20-15,0-20 9 0,19 20-1 0,-19 0-10 16,0 0 1-16,0 0 6 0,20 0-8 0,-20 0 6 0,0 0 0 15,0 0-2-15,16 0-4 0,-16 0-1 0,0 0-1 16,0 0-1-16,20 0 1 0,-20 0-1 0,0 0-1 16,16 0 4-16,-16 20-4 0,0-20-1 0,0 0 1 15,0 19-1-15,17-2-2 0,-17-17 1 0,0 19 0 0,0 0-1 16,0-1 1-16,0-18 0 0,0 18-1 0,0 1 0 16,0-19 0-16,-17 17 1 0,17 3 0 0,0-20-1 15,0 19 0-15,-16-19-1 0,16 0 1 0,-20 0-1 0,20 16 1 16,0-16 0-16,0 0 0 0,-16 0-1 0,16 0 0 15,0 0 0-15,0 0 0 0,0 0 2 0,0 0 1 0,0 20-1 16,0-20 0-16,16 0 0 0,-16 19 2 0,20-1 1 16,-20-18 2-16,16 18 3 0,-16 20 1 0,17-38-7 15,-17 37 3-15,19-21-2 0,-19 4 5 0,22-1-6 0,-22-1-1 16,0-18-1-16,0 37 0 0,17-37 1 0,-17 36 2 0,0 1 3 16,0-37-6-16,0 20 1 0,0-2-1 0,0 0 0 0,0 0-1 0,0-18 1 15,-17 19-3-15,17-1-4 0,-22-18 1 0,22 19-7 16,-19-19 3-16,2 0-9 0,17 0-5 0,-16 0 10 0,16 0-2 15,-20 0-20-15,20-19-4 0,-16 19 17 0,16-18-23 0,-20-1 6 16,20 1 10-16,0 0 5 0,0 18 13 0,0 0-12 16,0-18 12-16,0 18-4 0,20-20 7 0,-20 20 4 0,16 0-6 15,-16-18-5-15,20 18-26 0</inkml:trace>
  <inkml:trace contextRef="#ctx0" brushRef="#br0" timeOffset="73055.14">28796 7766 48 0,'0'0'0'0,"0"0"19"0,0 0-14 0,0 0 1 0,0 0 12 16,0 0 10-16,0 0-11 0,-19 18 20 0,19-18-16 0,0 0 19 15,0 0-6-15,0 0-17 0,-20 0-1 0,20 18 0 0,0-18 26 16,0 0-19-16,0 0-13 0,-16 19 0 0,16-19 5 16,0 19-3-16,0-19-7 0,0 17-1 0,-20-17 2 0,20 19-3 0,0-1 2 15,0 2-4-15,-16-2 0 0,16 0-2 0,0 0 0 0,-20-18-1 16,20 19 0-16,0-1-8 0,-19 1-9 0,19-19 8 0,0 18-3 0,0-18 0 15,-22 18-46-15,22-18 2 0,0 0-15 0,-17 0 0 16,17 0 27-16,0-18 18 0,0 18-19 0</inkml:trace>
  <inkml:trace contextRef="#ctx0" brushRef="#br0" timeOffset="73455.22">29092 7434 41 0,'0'0'11'0,"0"0"-3"0,0 0-5 16,0 0 1-16,0 0 0 0,0 0 6 0,0 0-3 15,0 0 13-15,0 0-8 0,0 0 13 0,-19 0-12 0,19 0 15 16,0 0-1-16,0 0-4 0,0 0 0 0,-20 18-12 16,20-18 12-16,0 0-11 0,0 0 11 0,0 18-7 0,-16-18-10 15,16 0 0-15,0 19 8 0,0-19-1 0,-20 17-1 0,20 3-2 16,0-20-5-16,0 0-1 0,0 19 7 0,-22-19-7 0,22 16 1 16,0 4 3-16,0-1-1 0,0-1-3 0,0 0 3 15,0 1-2-15,0 0-2 0,0-2 0 0,0-17-3 0,0 20 1 16,0-4 1-16,22 4-1 0,-22-1 0 0,20-1 0 15,-20-18 0-15,16 37-3 0,23-37-3 16,-22 19-11-16,-17-19-3 16,19 0 6-16,-19 0-3 0,17 0-27 0,-17 0 16 0,16-19-39 0,-16 19 27 15,0 0-4-15,20-19-36 0,-20 19 53 0,22-18-12 0,-22 0-8 16</inkml:trace>
  <inkml:trace contextRef="#ctx0" brushRef="#br0" timeOffset="73955.23">29513 7083 69 0,'0'0'0'0,"0"18"26"0,0-18-12 0,0 0-10 0,0 0 6 0,0 0-1 0,0 0 14 0,0 18-1 16,0-18-4-16,0 0-11 0,16 0 1 0,-16 20-2 15,0-20 5-15,0 0-6 0,0 17-1 0,22 2 9 0,-22-19-8 16,0 19 4-16,0-19-4 0,0 0-1 0,20 36 5 0,-20-36-7 15,0 19 0-15,0-1 0 0,0 0-1 0,0 2-1 0,0-2 2 16,0-18-1-16,0 17-1 0,0 3 1 0,0-1-1 0,0-2-2 16,0-17 2-16,0 56 0 0,0-56 0 0,0 37 0 0,0-20 1 15,-20 22 0-15,20-23-1 0,0 4 0 0,0 17 0 16,0-19 1-16,0 1-1 0,0-19 0 0,0 19 1 0,0-2 1 16,0 3 0-16,0-4 1 0,0 4-2 0,0-1 0 0,0-1 2 15,0 0-3-15,0-18 3 0,0 19-3 16,0-19 1-16,0 19 0 0,0-19-2 0,20 0 1 15,-20 17 1-15,0-17-2 0,0 19 0 0,19-19-1 16,-19 18-10-16,0-18 5 0,0 20-3 0,0-20-3 0,0 18-21 0,0 0-11 16,0-18 22-16,0 18-1 0,0 1-18 0,0-19 27 15,0 37-2-15,0-37 12 0,-19 18-55 0</inkml:trace>
  <inkml:trace contextRef="#ctx0" brushRef="#br0" timeOffset="77174.78">23907 5590 76 0,'0'0'34'0,"0"0"-22"0,0 0 15 0,0 0 0 15,0 0-2-15,0 0-14 0,0 0 11 0,0 0-12 16,-17 0 5-16,17 0-9 0,0 0 0 0,0 0 0 0,0 0 5 0,0 0-6 16,0 0 4-16,0-19 0 0,0 19-4 0,0 0 0 0,-22 0 10 15,22 0-1-15,0 0-5 0,0 0 3 16,0 0-9-16,0 0 0 16,-19 0-1-16,19 19-1 0,0 18 1 0,0 0-2 15,0-20 2-15,0 2-2 0,0-2 0 0,0 22-1 16,0-3 2-16,0-18-1 0,0 2 0 0,0 16-1 15,0-36 1-15,0 38 1 0,0-38-2 0,0 17 2 0,0 20-1 16,0-37 0-16,0 18 0 0,0 2 1 16,0-20-2-16,0 17 2 0,0-17 0 0,0 19 0 15,0-2 0-15,0-17-1 0,0 0 2 0,0 21-2 16,0-21 0-16,0 0 0 0,0 17 0 0,0-17 0 0,0 0 1 16,0 19-1-16,0-1 1 0,0 37-1 15,0-36 0-15,19-1 0 0,-19-18 0 0,0 20-1 16,0-3-2-16,0-17 0 0,22 0 0 0,-22 19-9 0,0-19 3 15,0 0-2-15,17 0-2 0,-17 0-1 0,0 0-22 0,19 0-13 0,-19 0 19 16,20 0-35-16,-20 0 17 0,16-19 34 0,-16 19-12 16,0-17-29-16</inkml:trace>
  <inkml:trace contextRef="#ctx0" brushRef="#br0" timeOffset="77571.66">24200 6013 86 0,'0'0'32'0,"0"0"-26"0,0 0 0 16,0 0 1-16,0 0 12 0,0 0 11 0,17 0 4 0,-17 0-16 15,0 0 12-15,0 0-7 0,0-17-13 0,22 17 7 0,-22 0-9 16,0-20-2-16,0 20 0 0,19-18 4 0,-19 18-5 0,20-37 6 0,-4 20 0 15,4-21-1-15,-4 2-2 0,-16-2 0 16,20 20 0-16,-1-19-6 0,-19 0 5 0,14 18-4 0,5-18 1 16,-19 20-3-16,0-3 2 0,22 20 0 0,-22-56 4 0,20 39-6 15,-20-1 2-15,16-21 0 0,-16 39-2 0,0 0 1 0,0-16-1 0,20 16 1 16,-20-20 0-16,0 20 0 0,19 0 0 0,-19 0 0 16,0 20 3-16,17-4-2 0,-17 5-1 0,19-21-1 0,-19 18 1 0,0 17 0 15,17-15-1-15,-1 36-2 0,6-2 2 0,-22-35-1 0,0-2 1 16,36 58-1-16,-16-20-1 0,-20 19 0 0,19-55-1 15,-19 17-2-15,0-16-1 0,17 33-9 0,-17-32 6 0,0 15-2 0,19 0-17 16,-19-16 11-16,0-3-5 0,0 20-26 0,0 0-12 0,0-37 24 0,0 19-39 16,0-3 41-16,0-16-7 0,0 0 30 0,0 20-60 15</inkml:trace>
  <inkml:trace contextRef="#ctx0" brushRef="#br0" timeOffset="77739.43">24402 5921 110 0,'0'0'59'0,"0"0"-11"0,0 0-25 0,0-17 21 0,-19 17-24 15,19 0 15-15,0 0-4 0,0 0-5 0,0 0-15 16,0 0 5-16,19 17-5 0,3 2-2 0,-22-1-7 16,20-18 2-16,-4 18-3 0,4 2 2 0,-1-20-1 0,-2 17-2 15,2-17-2-15,-2 19-9 0,21-2-13 0,-38-17 6 16,20 0-24-16,-20 21-11 0,16-21 23 0,4 0-39 16,-20 0-3-16,19 0 24 0,-2 0 35 0,-17 0 3 0,0 0-53 15</inkml:trace>
  <inkml:trace contextRef="#ctx0" brushRef="#br0" timeOffset="77905.32">25050 6142 132 0,'0'20'49'0,"0"-20"-22"0,0 0-15 0,0 17 19 0,0 20 0 0,0-37-16 16,-17 37 10-16,17-18-16 0,0 17 2 0,0-36-9 15,0 38 2-15,0-21-4 0,-19 2-1 0,19 17-4 0,0-16 0 16,0 17-17-16,0-37 4 0,-17 18-4 0,17 1-32 0,-19-19 23 0,19 17-32 15,0-17 38-15,-20 0 8 0,20 0-1 0,0-17 9 0,-16 17-49 16</inkml:trace>
  <inkml:trace contextRef="#ctx0" brushRef="#br0" timeOffset="78172.2">25365 5847 107 0,'0'0'0'0,"0"0"52"0,0 0 9 0,0 0-46 0,0 0 14 15,0 0-15-15,0 0 14 0,0 0 0 0,0 0-16 0,0 0-1 16,0 19 9-16,0-19-5 0,0 17-9 0,0 4 5 0,0-21-6 16,0 17 0-16,20 38 13 0,-20-35-12 15,0-3-4-15,0 2 0 0,16 19 1 0,-16 16-3 0,0-36 0 16,0 19-7-16,20-18 1 0,-20-1-3 0,0 2-2 0,0-3-3 0,0 2-1 15,16 17-26-15,-16 2-13 0,17-21-11 0,-17 22 32 16,0-39 0-16,0 16 3 0,0 20-13 0,22-15 21 0,-22-21-1 0</inkml:trace>
  <inkml:trace contextRef="#ctx0" brushRef="#br0" timeOffset="78738.98">25512 5866 79 0,'0'0'25'16,"-17"0"2"-16,17 0-1 0,0 0 0 0,0 0-14 15,0 0 0-15,0 0-1 0,0 0 11 0,0 0-11 0,0 0 7 0,0 0-11 16,0 0 4-16,0 0-6 0,0 0 1 0,0 0 1 0,0 0 6 0,0 0-6 15,0 0 6-15,0 0-6 0,0 0 7 0,0 0-8 16,0 0 8-16,17 0-7 0,-17 0-1 0,0 0 0 0,0 0 3 0,0 0-5 16,19 0 2-16,-19 0-2 0,0 0-1 0,0 0-1 0,0 0-1 15,0 0 0-15,20 0 3 0,-20 0-3 0,0 17 2 16,0-17-1-16,0 21 0 0,0-21-1 0,0 17 0 16,0 2-1-16,0-1-1 0,0-18 1 0,0 18 0 15,0 2 0-15,0-20-2 0,0 17 0 0,0-17 0 0,0 19 1 0,0-19 0 16,0 17 1-16,0 4 0 0,0-21 0 15,0 0 0-15,0 0 2 0,0 0-2 0,0 0 1 16,0 0-1-16,0 0 1 0,0 0 0 0,0 0-1 0,0 0 1 0,0 0 1 16,16 0 2-16,-16 17 0 0,0-17-3 15,20 0 1-15,-20 19 0 0,16-19-1 0,-16 18 2 16,0-18-2-16,17 38 0 0,-17-38 0 0,19 36 0 16,-19-18 2-16,0 19-1 0,0-18 0 0,0-3 0 15,0 4 0-15,0-1-1 0,-19 0-1 0,19-2 1 16,0-17 0-16,-17 19 0 0,17-19 0 0,-16 20-1 0,16-20 0 15,-20 16 1-15,20-16-1 0,-16 0-4 0,-4 0 3 16,20 0-1-16,0 0 0 0,-19 0 0 0,19 0 0 0,-17 0 2 0,17-16-1 16,-19 16-2-16,19 0 1 0,0 0 1 0,0 0-3 15,0 0 0-15,0 0 0 0,0 0-2 0,0 0-11 0,0 0-5 16,0 0-4-16,0 0-3 0,0 16-10 16,0-16-23-16,0 20-57 0,0-4 72 0,0-16 36 15,0 0-3-15,0 0-41 0</inkml:trace>
  <inkml:trace contextRef="#ctx0" brushRef="#br0" timeOffset="78989.17">25844 6327 144 0,'0'0'0'0,"0"0"79"0,0 19-28 0,0-2-19 16,0 2-2-16,0 1-17 0,0-4 3 0,0 4-12 0,0-4 2 15,0 5-4-15,0-3 1 0,0 1-2 0,0 17-4 0,0-16-1 16,0-4-3-16,0 4-22 0,0-4-17 0,0 5-20 0,-17-3-10 16,17 0 44-16,0-18 7 0,0 0 9 0,0 0 1 0,0 0-47 15</inkml:trace>
  <inkml:trace contextRef="#ctx0" brushRef="#br0" timeOffset="79239.2">26323 5883 87 0,'0'0'35'0,"-17"0"-7"0,17 0-4 0,0 21 0 15,0-21-10-15,0 0 1 0,0 0 1 0,-19 0 18 0,19 0-18 16,0 0 9-16,0 0-14 0,0 17-2 0,0-17 22 16,0 19-25-16,0-1 7 0,0 20-2 15,0-2-8-15,0-19-3 0,0 21 0 0,0-1-4 16,0 1-11-16,0-2-16 0,0-18 9 0,0 19-41 16,0-2-21-16,0-35 42 0,0 39-17 0,0-39 42 0,0 19-48 15</inkml:trace>
  <inkml:trace contextRef="#ctx0" brushRef="#br0" timeOffset="79438.57">26306 5921 78 0,'0'-17'47'0,"0"17"-33"15,0 0 0-15,17-38 15 0,-17 19 2 0,0 2 1 16,16-21 28-16,6 20-22 0,-2 18-8 0,-20-18-18 16,16 18 9-16,-16 0-12 0,39 0 6 0,-22 0-6 15,-17 18-4-15,19 0 2 0,-2 20-4 0,19-2 0 0,-36 19 0 16,22 0-3-16,-6 1 0 0,-16 18-2 0,0-56 1 15,0 20-1-15,0 16-3 0,-16 18-9 0,-6-14-5 16,2-22-13-16,4 0-17 0,16-36 16 0,-17 20-6 16,-2-20-47-16,19 16 15 0,-17-16 50 0,17 0 7 0,-19 0-58 15</inkml:trace>
  <inkml:trace contextRef="#ctx0" brushRef="#br0" timeOffset="80405.45">28041 5866 48 0,'0'0'18'0,"0"0"-13"0,0 0 4 0,0-19 11 15,0 19-9-15,0 0 15 0,0 0-11 0,-20 0 19 0,20 0-17 16,0 0 0-16,0 0 13 0,0 0-5 0,-19 0-5 15,19 0-6-15,-17 0-8 0,17 0-1 0,-19 0 6 0,19 0-5 16,0 0 4-16,-22 19-4 0,22-2 7 0,-19-17-10 16,19 0 0-16,0 21 3 0,-14-4-2 0,14-17 2 0,0 19-3 0,0-1 1 15,-20-18-3-15,20 18 3 0,0 2 1 0,0-3 0 16,-19-17-3-16,19 19 4 0,0-2-4 0,0-17 2 0,0 21-1 16,0-21 1-16,19 17-1 0,-19-17 0 0,0 0-2 0,0 19 0 15,0-19-1-15,0 0 1 0,20 0-1 0,-20 0 1 0,0 18 0 16,0-18 0-16,0 0 3 0,0 0-3 0,0 0 0 0,0 0 2 15,0 18-2-15,0-18-2 0,0 0 1 16,0 20 1-16,0-20 2 0,0 17 1 0,0 2 0 0,0-1-2 16,0 2 2-16,-20 16-2 0,20-20-1 0,0 23 3 0,0-20-2 15,-19 37-1-15,19-56 0 0,0 52 2 16,0-31-1-16,-17 16 0 0,17-37-3 0,0 17 2 0,0 2-1 16,0-19 1-16,17 20-5 0,-17-4-4 0,0-16-8 0,0 20-5 15,19-20-10-15,-19 0 12 0,20 16-27 0,-20-16 19 0,74-36-290 31</inkml:trace>
  <inkml:trace contextRef="#ctx0" brushRef="#br0" timeOffset="80688.63">28461 5700 73 0,'0'0'12'0,"0"0"0"16,0 0 2-16,0 0 18 0,0 0-15 0,0 0 0 0,0 0 17 0,0 0-18 15,0 0 0-15,0 0 13 0,0 0-14 0,0 17 22 0,0-17-23 16,0 0-6-16,0 20-1 0,0-20 7 0,0 19-7 0,0-1 6 16,0 18-1-16,0 1-4 0,0-18-5 0,0 19 1 15,0-21-1-15,0 20 0 0,0-19-2 0,0 19 1 0,0 20-1 16,0-21-2-16,0-36 0 0,0 18 0 0,22 0-2 0,-22 19-10 15,0 0-13-15,0-17-11 0,0 16-17 0,0-36-11 16,0 16 1-16,0-16 35 0,0 0-11 0,0 0 28 16,0 0-3-16,0-16-48 0</inkml:trace>
  <inkml:trace contextRef="#ctx0" brushRef="#br0" timeOffset="81038.69">28500 5664 69 0,'0'0'0'0,"0"0"37"0,0-20 6 0,0 20 5 16,0-17-26-16,0 17 16 0,0 0-21 0,0 0-1 0,0-20 15 0,0 20-6 15,0 0-5-15,0 0-1 0,0 0-2 16,0 0-2-16,0 0-3 0,0 0 3 16,0 20-10-16,0-3 4 0,19-17-7 0,-19 20 1 0,0-20 0 15,0 17 0-15,20-17 1 0,-20 19-2 0,0-2 1 0,16-17-2 16,-16 20 0-16,0-1 0 0,20-1 0 0,-20 0-2 16,0 0 1-16,16-18 0 0,-16 20 1 0,0-20 0 15,0 17-5-15,0 2 0 0,0-19 3 0,0 17 1 16,-16 4-2-16,16-4 0 0,0-17 2 15,0 0 0-15,-20 0 0 0,20 0 0 0,0 19 0 0,0-19 0 16,0 0 1-16,0 0-2 0,0 0 2 0,0 0 1 16,0 18-1-16,0-18 5 0,0 0-3 0,0 0 0 0,0 0-1 15,0 18 0-15,0-18 1 0,0 20-2 0,20-20 2 0,-20 17-2 16,0 2 2-16,16-2-3 0,-16 4 1 0,0-4 0 0,0 2 0 16,0-1-2-16,0 0 1 0,0 2 0 0,0 16-1 15,0-18-2-15,-16 19-3 0,16-37 0 0,0 19-16 0,-20-3-9 16,20 4 11-16,0-20-1 0,-16 19-29 0,-4-19-11 0,20 19 25 15,-19-19-41-15,2 0 12 0,17-19 31 0,0 19 25 16,-22-19-52-16</inkml:trace>
  <inkml:trace contextRef="#ctx0" brushRef="#br0" timeOffset="81289.56">28887 6216 70 0,'0'0'31'0,"0"0"-14"16,0 0 23-16,0 0-19 0,0 0 28 0,0 0 0 0,0 0-28 16,0 0 12-16,0 20-12 0,0-20-14 0,0 17 10 0,0 2-11 15,0-3-2-15,0 4-1 0,0-1-1 16,-16 0-3-16,-4-2-11 0,20-17-19 0,-22 19 8 15,3 1-33-15,19-20-11 0,-14 0 34 0,14 0 2 0,-19 0-15 16,-1 0 32-16,20 0-14 0,0 0-21 0</inkml:trace>
  <inkml:trace contextRef="#ctx0" brushRef="#br0" timeOffset="81688.6">29258 5883 58 0,'0'-17'28'0,"0"17"-16"0,0 0 18 0,0 0 6 0,-19 0-17 0,19 0 19 16,0 17-5-16,0-17-18 0,-20 0 10 0,20 0-13 0,0 0 10 16,0 21-12-16,-16-21 9 0,16 0 1 0,0 0-11 15,0 17-1-15,0-17 0 0,0 19 8 0,-22-19-8 0,22 18 7 0,0 0 2 16,0 2-10-16,0-20-1 0,0 17 3 0,0 2-5 0,0-2 4 16,0 4-4-16,0-4-1 0,0-17-2 0,0 19 0 15,0-1 0-15,22 0 0 0,-22-18 1 0,16 37-6 16,-16-18 2-16,20-1-6 0,-20-18 2 0,19 0-1 0,-19 20-10 15,17-20-3-15,-17 17-8 0,19-17-8 16,-19 0-9-16,0 0 18 0,17 0-4 0,-17 0-42 0,19 0 32 16,-19 0 4-16,0-17-13 0,17 17-23 0</inkml:trace>
  <inkml:trace contextRef="#ctx0" brushRef="#br0" timeOffset="82122.52">29695 5681 126 0,'0'0'0'0,"0"0"41"0,-13 0 27 16,13 0-47-16,0 0-10 0,0 19 18 0,0-19 2 0,-20 0-17 15,20 0 9-15,0 17-14 0,0-17 8 0,0 0-10 0,-19 0 7 16,19 20-8-16,0-20 5 0,0 19-6 0,0-1 7 0,0 0-4 16,0 0-5-16,19 2 0 0,-19-3-2 0,0-17 0 0,0 36 0 15,20-36 1-15,-20 21-2 0,0-4 2 0,13 2-1 0,-13-19 0 16,0 18 0-16,0 0-1 0,20-18 0 0,-20 20 0 0,0-20 0 15,0 17 0-15,0-17 0 0,22 19 0 0,-22-19 1 0,0 0-1 16,0 0 0-16,0 17 1 0,0-17 0 0,0 0 0 16,0 0-1-16,0 21 0 0,0-21 0 0,0 0 1 0,0 17-2 0,-22-17 1 15,22 19 1-15,0-19-1 0,0 18 0 0,0-18-1 16,-20 18 2-16,20-18-2 0,0 20 2 0,0-20-2 0,-13 17 0 16,13-17 0-16,0 19 2 0,0-19-1 0,0 0 0 0,0 0-1 0,0 0 3 15,0 18-2-15,0-18 1 0,0 0 0 0,0 0 1 16,0 0-1-16,0 20 0 0,0-20 1 0,0 0-1 0,0 0 0 15,0 17 0-15,0-17-1 0,0 0-1 0,-20 0 2 0,20 19 0 16,0-19-2-16,0 0 0 0,0 16 1 0,-19-16-1 0,19 20-1 0,-17-20-1 16,17 19-2-16,0-19-8 0,-19 19-4 0,2-19 9 15,17 17-6-15,-19-17 2 0,-1 0 5 0,20 19-6 0,-22-19 6 16,22 0-12-16,-16 20-7 0,16-20-12 0,-17 0-13 16,17 0 19-16,0 16-39 0,-19-16 38 0,19 0 9 0,-17 0-4 15,17 0-31-15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11T19:49:45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10050 11343 49 0,'0'0'0'0,"0"0"31"0,0 0-20 0,0 0 6 15,0 0 2-15,0 0 5 16,0 0-13-16,0 0 1 0,0-18-2 0,0 18 13 16,-16-18 1-16,16 18-13 15,0-20 8-15,0 20-6 16,0-18 0-16,0 18-3 0,0 0-1 0,0 0-3 16,0-18 6-16,0 18 7 0,0 0 0 15,0-19-5-15,0 19 6 0,0 0-8 16,0 0 16-16,0 0 12 15,0 0-23-15,0 0-6 16,0 0 0-16,0 0 5 0,0 0-4 16,0 0-1-16,0 0-4 0,0 19-4 15,0 73 11 1,0-37-12-16,0 74 4 16,0-36-3-16,0-56-2 0,0 55 3 0,16-37-2 15,7-55 0-15,-4 19 5 0,36-19 5 16,34-56 4-16,-12-18-7 0,89-92-6 15,0-18 16-15,147-240-9 16,-202 294-8-16,-17 20-1 16,-22 54-7-16,-36 20-10 15,2 16-10-15,-2 3-9 0,20-19-37 0,-4-2 14 16,62-35-178-16,-78 54 172 0,-17 19 9 16,20-36-54-16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11T19:50:29.475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28243 8779 129 0,'0'-18'24'0,"0"18"-18"0,0-36 7 0,-20 16-5 0,20-33 15 32,0 14-3-32,0 39-18 15,0 0 4-15,20 0 6 0,-4 0-1 16,20 39 10-16,-14-22-14 0,-5-17-4 16,2 19 0-16,37 18 2 0,-20-19 0 15,19 0-2-15,130 19 6 16,-93-37-6-16,2 0-1 15,-58 0-1-15,19 0 0 0,36 0 0 0,1 0 1 0,93-37 0 16,-91 19 2-16,-22 0 1 16,75-38 20-16,-75 19-10 0,5 18-1 0,89-35 25 15,-130 34-30 1,-16 3-6-16,-4-2 5 0,20 19 1 0,-36-17 1 16,0 17-8-16,0 0 1 0,0 0-3 0,-36-20 3 15,0 20-2-15,-36 0-2 0,-22 0 3 16,-19 20 1-16,5 16 0 0,14-19-4 0,-34 21 1 15,54-20 0-15,2 19 0 0,-39 0 0 16,36-1 0-16,-16 2 1 0,36-20 0 16,35 0-2-16,-38 1 1 0,25 18-1 15,14-18 0-15,19-19 1 0,-20 17 0 0,20 3-1 0,0-20 3 16,0 18-3-16,-16-18 0 0,16 18 1 0,16 0 1 0,-16-18-1 0,20 0 0 16,-1 20-1-16,14-3 3 0,45-17-1 0,-42 0-1 15,0 0 2-15,94-17-1 0,-20 17-2 0,56-56 4 16,-127 56-2-16,33-18-2 0,-39-2 1 0,9 20 0 15,13-17 1-15,1-20-1 0,-1 37 1 0,0-38 0 16,-35 38-1-16,16-18 3 0,-36 18 0 0,33-18 5 16,-33 0-5-16,22-2 6 0,-22 20-5 0,0 0 0 0,0-17-5 15,0 17 4-15,-39 0-3 0,3-19 4 0,0 19-2 16,0 0-1-16,-38 0 0 0,-131 0 3 0,58 0-4 16,-2 0-1-16,60 19 1 0,-8-2 1 15,28 3 1-15,14-2-3 0,13 18-1 0,23-17 1 0,-14 0 2 16,-3 18 0-16,36-37-2 0,-20 17 2 15,20-17-2-15,0 20 2 0,0-2-1 0,0-18 1 0,20 18 0 16,-4 0 0-16,23 2 3 0,-6-20-3 16,25 0 0-16,34-20 1 0,-34 2-2 0,-22 18 2 0,149-56-1 15,-149 39 0-15,55-20 0 0,1-1 0 16,21-36-1-16,-113 57 0 0,36-2 3 0,-36 19-2 16,0 0 0-16,17-17-1 0,-17 17 0 0,-72-20 2 15,30 20 0-15,26 0-1 0,-128 20 0 0,-64-3-1 0,-10 2 2 16,104-2-4-16,26 3 4 0,-9-20-1 0,8 18 2 0,-5 0 2 0,-72 0-3 15,94 1-4-15,-74 18 3 0,35-1 3 0,56-16-3 0,16-20-1 16,3 18 0-16,0 0-5 0,17 0 0 0,-3 2-33 0,22-20-10 16,0 17-17-16,22-17-72 0,33 0 14 15,-19 0 65-15,17-17-43 0</inkml:trace>
  <inkml:trace contextRef="#ctx0" brushRef="#br0" timeOffset="1387.28">31967 8761 45 0,'0'0'0'0,"-17"0"15"0,17 0-6 0,0 0-4 0,17 0 13 0,-17 0-1 15,0-18 4-15,19 18-10 0,-19 0 0 0,0 0 0 0,0-18 36 16,17 18-15-16,-17 0-21 16,0-20 2-16,0 20 0 0,0 0 11 0,0 0 9 0,0-17-15 15,0 17-9-15,0 0-1 0,0 0 6 0,0 0-1 0,-17-19 3 16,17 2-6-16,-19 17-4 16,19-20 2-16,-17 20-6 0,17 0 0 0,-19-19 2 15,19 19-1-15,0 0-1 0,-17 0 0 0,17 0-1 0,-19 0 0 16,19 0 0-16,-36 39 2 0,36-39-3 0,-22 36 1 15,-14 19-4-15,36-37 3 0,-17 0 1 0,17 20-1 16,-19-38-1-16,2 74 0 0,17-38 2 0,0-18 0 16,-19-18-1-16,19 37 0 0,0-18 3 15,0-19-3-15,19 0 2 0,-2 0-2 0,-17 0 1 0,0 0 1 16,36-19 3-16,-36-18-4 0,0 37 2 0,36-36 1 0,-36 18-3 16,22-2 2-16,-22 20-1 0,17-36 4 0,2 18-5 15,17-1 11-15,-36 19-6 0,19 19 4 16,-2 18 0-16,-17 18-2 0,19 18-1 31,-19-18-4-31,-110 498 22 0,52-497-21 0,24 0-6 0,-2-2-2 16,36-15 1-16,-38-22-19 0,21-17 9 15,17 0-6-15,-19 0-32 0,-3 0-27 0,5-17-26 0,17-39-12 16,0 19 29-16,17-36 9 0</inkml:trace>
  <inkml:trace contextRef="#ctx0" brushRef="#br0" timeOffset="1883.97">32634 8817 57 0,'0'0'39'0,"0"0"3"0,0 0 3 16,0 0-7-16,-20 0 23 15,20 0-28-15,0 0-5 0,-19 0 14 16,19 0-26-16,0 18-5 0,0-18 0 16,0 0 10-16,0 0-17 0,0 0 7 0,0 0 1 15,0 0-6-15,19 0-1 16,1 0 3-16,-20 0-6 0,16 0-1 15,20 0 0-15,0 0-10 16,3 0-21-16,-39 0 15 0,0 0-3 0,19 0-55 16,1 0-27-16,-20 0 26 0,0 0 40 15,0 0-20-15,0 19-33 0</inkml:trace>
  <inkml:trace contextRef="#ctx0" brushRef="#br0" timeOffset="2050.36">32468 9019 144 0,'0'0'104'0,"0"0"-18"0,0 0-52 0,0 0 13 16,0 0-9-16,36 0-12 16,-3 18-9-16,64-18 10 15,-97 0-22-15,36 20 2 0,-20-20-5 16,1 0-1-16,24 0-2 0,-5 0 1 0,-16 0-1 0,16 18-7 16,16-18-29-16,-30 0-10 0,70 0-183 15,-76 0 127-15,4 0-8 0</inkml:trace>
  <inkml:trace contextRef="#ctx0" brushRef="#br0" timeOffset="2466.98">33256 8577 89 0,'0'18'18'0,"0"-18"12"0,0 0 0 16,-19 0 20-16,19 0-16 0,0 0 45 16,0 0-56-16,0 18 2 15,19-18-13-15,3 19-4 16,-22-19-2-16,20 20-3 0,-4-20-1 0,23 17 0 15,-39-17-1-15,53 19 5 0,-53-19-5 0,38 0 2 16,-18 0-3-16,16 17 2 0,-17-17-2 0,34 0 2 0,-17 0-2 16,41-36 7-1,-24 19 2-15,-34-3-6 0,-19 20-1 0,17 0 0 0,-17-19 2 16,0 38 9-16,-36 18-2 16,36-1-8-16,-17-16-1 0,-19 34 5 0,-3 21 3 15,-52 72 5-15,36-37-10 16,19-17-2-16,-22 17-2 0,22 93-65 15,36-166-14-15,0-1-109 16,0-36-7-16</inkml:trace>
  <inkml:trace contextRef="#ctx0" brushRef="#br0" timeOffset="32986.3">18520 15160 50 0,'0'0'0'0,"0"0"43"0,0 0 31 0,0 0-58 16,0 0-2-16,0 0 16 0,0 0-1 0,0-17 10 15,0 17 4-15,0 0-20 0,-17 0-10 16,17-20 4-16,0 20-7 0,0 0-6 15,0 0 4-15,0 0 9 0,0 0-11 16,-19 0 5-16,19 20 1 0,0-3-6 16,-17 39 4-16,-2 37 1 15,19-93-9-15,0 90 7 16,-19-14-6-16,2 34 3 0,17-17-1 16,-19 34-2-16,19-71-2 0,0 0 0 15,0 1 3-15,-22 16 2 0,22-36-7 16,0 19 0-16,0-39 0 0,0 19-26 15,0-36-6-15,0-17-67 16,0-2 68-16,0-18-90 0,0-19 40 16,0 39 52-16,0-20 10 0,0 18 2 0,-17-18-41 15</inkml:trace>
  <inkml:trace contextRef="#ctx0" brushRef="#br0" timeOffset="33218.83">17950 15067 136 0,'-19'0'50'0,"19"0"-3"0,-17 0-5 16,-22 0-7-16,39 0-3 0,-39-17 11 16,23 17-20-16,16-17 16 15,0 17-20-15,39 0-4 0,-3 0 7 16,36 0-1-16,77 0 2 0,-113 0-20 16,205-20 13-16,-150 20-15 0,-55 0 3 15,58 0 6-15,14 20-6 0,-69-20-4 0,-1 0 1 16,51 17-22-16,-31-17-13 0,-3 0-11 0,34 0-55 15,-12 0-54-15,-21 0 45 16,-23-17-14-16</inkml:trace>
  <inkml:trace contextRef="#ctx0" brushRef="#br0" timeOffset="33735.6">20421 15621 97 0,'0'0'28'0,"0"0"16"0,-17 0 3 16,-2 0 17-16,-1 0-23 0,4-16-7 16,-6 16-3-16,22 0-18 0,0 0 0 0,-20 0-2 0,20 0 11 0,-16 0 3 15,16 0-18-15,-17 0 4 0,17 0-7 0,0-20 5 16,17 20-1-16,-17 0-3 0,36 0-4 0,-36-20 2 16,22 20-1-16,14 0 5 0,36 0 1 0,77-16-1 15,-113 16-5-15,58 0 0 0,-58 0-1 0,0 0-2 16,-3 0 3-16,64 0-1 0,-8 0 2 0,-31 0-8 15,33 16-5-15,-74-16 2 0,24 0-22 0,-5 0 10 16,0 0-29-16,-16 0-13 0,-4 0-9 0,4 0 28 0,-4-16-3 16,6 16-71-16,-22 0 91 0,0-20-39 0</inkml:trace>
  <inkml:trace contextRef="#ctx0" brushRef="#br0" timeOffset="33985.71">21306 15067 182 0,'0'0'45'0,"0"0"13"0,-16 0 14 0,16 0-61 0,0 0 10 15,0 20-9-15,-20-20 12 0,20 20-2 0,0 16-1 16,0 0-3-16,0-18-11 0,0 18 1 0,0 4-1 16,20-40-5-16,-20 36 1 0,36 0 2 0,16 38 5 15,-13-38-8-15,0 2-1 0,13 18 2 16,1-40-2-16,-12 24 1 0,-21-6-1 0,16-14 0 16,-36-1 2-16,16-2-2 0,-16 3 2 15,0-1-2-15,-16-2 1 0,16 1-3 0,-36 18 3 0,-25 20-2 16,-64 57 3-16,15-3-3 0,35-37-2 15,36-37-2-15,-33 1-14 0,36 0 4 0,17-18-5 0,-39 18-29 16,41-20-19-16,-19 23-138 16,20-40 156-16,16 16-78 0</inkml:trace>
  <inkml:trace contextRef="#ctx0" brushRef="#br0" timeOffset="36135.68">23666 15678 142 0,'0'0'32'0,"0"0"-19"0,0 0 1 15,-16 0 8-15,16 0 0 0,0-19-14 0,-20 19 4 0,20 0-4 16,0 0-5-16,-16-20 1 0,16 20-2 0,0 0 0 0,0-18-1 16,0 18 1-16,0 0-1 0,0-16 2 0,0 16-2 0,0 0 1 0,0-20 1 15,0 20 0-15,0 0-1 0,16-20 5 0,-16 20-3 0,20 0 2 0,-20 0 8 16,16 0-5-16,-16 0-1 0,17-16 14 0,5 16-16 16,-22 0 1-16,36 0 5 0,-17 0-4 0,1 0-3 0,-4 0 3 15,20 0-1-15,0 0-2 0,3 16-1 0,-39-16-1 16,19 0-1-16,17 0 1 0,0 20-2 0,0-20 0 0,3 0 1 15,-20 20-2-15,-19-20 1 0,36 0 2 0,0 0-3 0,0 16-2 16,-19-16 0-16,5 0-1 0,-3 0-4 0,-19 0-4 0,20 0-1 0,-4 0-21 16,4 0 13-16,-4-16-55 0,-16-4 12 0,20 20 29 15,-20-36-44-15,0 16 51 0,0-16-2 0,0 18-25 16</inkml:trace>
  <inkml:trace contextRef="#ctx0" brushRef="#br0" timeOffset="36285.83">24112 15197 79 0,'-20'0'24'0,"20"-18"10"0,-19 18-11 0,2-36 30 16,17 36-29-16,-22-20 18 0,22 4-23 0,-16-4 15 0,-4 20-3 15,20-20-5-15,-16 20-4 0,16-17-7 0,0 17-9 16,0 0 10-16,0 0 1 0,0 0-3 0,0 17-2 16,0 23-1-16,16-4-1 0,-16 0-7 0,20 38 2 0,-4 18 0 15,6-38-3-15,-22 76-2 0,0-74 0 0,0 54-10 16,0-18-21-16,0-35 6 0,0-20-8 0,0 17-10 0,0-15-9 16,0 34-80-16,17-19 8 0,-17-35 47 0</inkml:trace>
  <inkml:trace contextRef="#ctx0" brushRef="#br0" timeOffset="42853.66">25697 3099 149 0,'0'0'40'0,"0"0"31"0,0 0-37 0,0 0 0 0,0 0-15 0,0-18 19 15,0 18-8-15,0 0 2 0,0 0 1 16,0 0-25-16,0 0 7 0,0 18 8 16,20 18-8-16,-20 3-4 0,0 35 4 0,16-21-9 15,-16-14-1-15,0 35 1 0,0-21 0 16,20 40-4-16,-20-37-5 0,0-2-18 15,0-17-41-15,0-18-66 0,-20-19-5 16,20 0 5-16,0 0 13 0</inkml:trace>
  <inkml:trace contextRef="#ctx0" brushRef="#br0" timeOffset="42987.75">25769 2527 173 0,'0'0'144'0,"0"-18"-119"0,-16 18 31 0,16-19-28 16,0 19 17-16,-20 19-35 15,20 18-7-15,-16-20-4 0,16 23-10 16,0-4-73-16,0 0-53 16,0-18 83-16,0 18-143 0</inkml:trace>
  <inkml:trace contextRef="#ctx0" brushRef="#br0" timeOffset="43252.82">26101 3450 145 0,'0'17'83'0,"0"22"-48"15,0-4-1-15,0 4-2 0,0-3-3 0,0-19-8 16,0 20-7-16,0-17-7 0,20 16 11 16,-20-16-10-16,19-3-1 0,-19-17-4 0,14 0 4 0,-14-17-1 15,19 17-1-15,-19-39 1 0,22 22-3 0,-2-20 0 16,-4 0-1-16,4 18 0 0,35-37 0 0,-38 2-4 16,21 54 2-16,-18-37 5 0,-4 18 3 15,23 19 2-15,-3 0 13 0,-19 92 5 16,19 55-13-1,2-35-13-15,-18-2-6 16,-20-54-12-16,19-2-16 0,-19-34 10 0,0 16-34 16,17-16-69-16,2-3-38 0,-19-17 86 15,0 0 11-15</inkml:trace>
  <inkml:trace contextRef="#ctx0" brushRef="#br0" timeOffset="43671.77">27283 3227 84 0,'0'0'0'0,"-17"0"108"16,17 0-82-16,0 0 22 0,0 0-2 0,-19 0-5 0,19 0-23 15,-22 0 15-15,5 0 10 0,17 0-20 16,-36 38 3-16,36-38-18 0,-17 36 9 0,-2-16 0 15,-17 52 15-15,17-34-21 0,-3 37 7 16,-12 16-2 0,15-18-8-16,19 3-5 0,0-23-2 15,19-16-1-15,-19-17-2 16,34-3-4-16,7 22-26 0,14-39-36 16,-19 0 12-16,20-20-72 0,-56 20 69 15,36-19-62-15,19-18 34 0,-36 21 19 0</inkml:trace>
  <inkml:trace contextRef="#ctx0" brushRef="#br0" timeOffset="44270.43">28685 2490 75 0,'0'-17'83'15,"0"17"-36"-15,0-20-26 0,0 20 0 0,-19 0 18 0,19-16 18 16,-22 16-14-16,-11 0-15 16,13 0-10-16,-16 0-2 0,0 16 12 15,-38 21-7-15,38 0-9 0,-56 55 7 16,34-36-11-16,-50 91 12 16,89-110-17-16,-3-1 1 0,-47 94-1 0,30-20 0 15,22-34 0-15,-2 34-1 16,19-74-1-16,0 57 5 0,0-20-5 0,19 37-1 15,-19-53 0-15,17 16 1 0,22-16-1 0,-23 15 1 16,4-16-1-16,13-2 1 0,25 2-1 16,-3-1-6-16,-55-55 3 0,53 39-23 15,-53-39 13-15,41 0-3 0,-24 0-26 0,22 0-19 16,13 0-25-16,-16 0-81 0,22-20 86 0,-58 20 4 16</inkml:trace>
  <inkml:trace contextRef="#ctx0" brushRef="#br0" timeOffset="44706.93">29109 3211 103 0,'0'0'75'0,"-17"0"49"15,17 0-73-15,0 0 7 0,-19 0-2 16,19 16-25-16,-20 5-21 16,20-4 1-16,0 19-5 0,-16 20-2 15,16 1-15 1,-20-40-18-16,20 2-16 0,0-2-59 15,0-17 57-15,0 0-5 0,0 0-84 0,0 0 31 0</inkml:trace>
  <inkml:trace contextRef="#ctx0" brushRef="#br0" timeOffset="44836.16">29145 2879 91 0,'0'0'0'0,"0"0"161"0,0 0-115 0,0 0-14 16,0 0 5-16,0 0-24 15,0 0-9-15,0 36 1 0,0 0-8 0,0-36-3 16,-17 74-69-16,17-38 2 0,0 58-159 15</inkml:trace>
  <inkml:trace contextRef="#ctx0" brushRef="#br0" timeOffset="45052.75">29441 3301 150 0,'0'0'0'0,"0"0"49"0,0 0 101 15,0 20-112-15,0-20-15 0,19 0-10 16,-19 19-11-16,0-19 1 0,17 0-2 15,2 0 4-15,-19 0-4 0,0 0 0 0,17 0 0 0,-17 0 1 16,0-19-1-16,16 19 1 0,6 0 3 16,-2-20 5-16,-1 20 16 15,-2 20-6-15,2 16-4 16,-19 57-7-16,0-76-8 0,17 22 0 0,-17 15-6 16,19 19-31-16,1 1-148 15,-20-74 66-15,13 19 67 0,-13-19-84 16</inkml:trace>
  <inkml:trace contextRef="#ctx0" brushRef="#br0" timeOffset="45253.61">30160 2656 146 0,'0'0'95'0,"0"0"-12"15,0 0-38-15,0 19-8 0,-16 19 4 16,-4 18-10-16,20 17-9 15,-19 74-8-15,19-55-8 16,-17 128-7-16,17-128 3 0,0-18-6 16,0-35-5-16,0-4-5 0,0 40-36 0,0-58 11 0,0 20-11 0,0 0-78 15,-22 2 16-15,22-3-3 0</inkml:trace>
  <inkml:trace contextRef="#ctx0" brushRef="#br0" timeOffset="45386.78">30144 3191 232 0,'0'0'110'0,"0"0"-20"0,16 0-70 16,-16 20-8-16,20-20-5 0,16 16-10 16,2 5-38-16,-2-4-42 15,0 19-61-15,0-36 94 0,0 20-100 16</inkml:trace>
  <inkml:trace contextRef="#ctx0" brushRef="#br0" timeOffset="45720.02">31029 3541 87 0,'0'0'65'16,"0"0"-39"-16,0 0 21 0,-19 0 18 0,-1 0-31 15,20-18-7-15,-16 18 5 0,-6 0-16 16,22-17-3-16,-36 17 10 0,36 0-19 0,0 17 6 15,-17-17-5-15,17 18 3 0,-19 21 4 0,19-22-5 16,0 2-4-16,0 18 0 0,0-20 2 16,19 20 0-16,-19-37-4 0,17 19 2 0,-17 1-2 0,0-20 1 15,36 17 8-15,2-17-5 0,1-17 0 16,-39-3-5-16,17 1 1 16,2-18 0-16,-2 20 1 0,19-39-1 0,-14 19-2 15,-22 18-2-15,16 19-3 0,-16 0-2 16,0 0-6-16,0 0 7 0,0 19-38 15,0 18-43-15,0-1-4 0,20 1-51 16,-20-37 108-16,0 20-52 0</inkml:trace>
  <inkml:trace contextRef="#ctx0" brushRef="#br0" timeOffset="45969.57">31466 2675 153 0,'0'0'97'0,"0"0"-14"16,0 0-41-16,0 0-8 0,0 0 7 16,0 0-20-16,0 0 0 0,0 0-13 0,0 0-1 0,0 0 0 15,20 18 5-15,2 18-1 0,-22-16-1 0,36 16-2 16,-17 21 0-16,0-4-2 0,17 60 4 0,-19 14-4 16,0 3-3-16,-17-94-1 15,0 94 3-15,0-55-2 0,-17-40-3 0,-19 21-2 16,0 54-4-16,-19-18-14 0,13-35-26 15,28-40-1-15,-5 2 17 0,0-19-48 0,2 20-22 16,-2-20-58-16,19-39 47 0</inkml:trace>
  <inkml:trace contextRef="#ctx0" brushRef="#br0" timeOffset="46386.08">32246 2895 136 0,'0'0'0'0,"0"0"141"0,0 0-82 15,0 0-42-15,0 0 12 0,0 0 0 0,0 20-12 16,0-20-3-16,0 0 5 0,0 36 5 16,-19-18-14-16,19 2-4 0,0 16 0 15,0-36-3-15,0 36 4 0,-19-16-5 0,19 54 2 0,0-55-3 16,-22 72 1-16,-12 94 4 15,34-129-5-15,-19-21-1 0,19 4 1 16,0-39 0-16,0 17-2 16,0 2-2-16,0-19 0 0,0 0 2 15,19-19 1-15,-19 2-1 0,0 17 1 16,0-39 1-16,0 39 0 0,0-18 4 16,0 18-2-1,0 0 0-15,0 0 0 0,-19 37 1 0,19-17-3 16,0-3 0-16,0 19 0 0,0-36 0 0,-17 74-1 15,17-74 0-15,0 39-1 0,-19 14 4 16,19-16-4-16,0-17-6 0,0 16-14 0,0-36 8 16,0 20-50-16,19-20-40 0,-19 0 7 15,0-20-6-15,17 20 61 0,-17-19 10 0,0 19-43 16</inkml:trace>
  <inkml:trace contextRef="#ctx0" brushRef="#br0" timeOffset="47253.68">27321 5607 147 0,'0'0'74'0,"-38"0"46"0,38 0-93 15,-17 0-13-15,17 20-4 0,-19-3 4 16,19 3-9-16,0 16-2 15,0-19 6-15,36 22 10 16,-17-21-12-16,-19-18-3 0,36 18 8 16,-36 0-3-16,0-18-5 0,19 20 2 0,-2 16 10 15,-17-36-10-15,17 17-2 0,-17-17-2 16,0 38 5-16,0-19-5 0,0-1 1 16,-17 0-1-16,0 19 1 15,-2-18 0-15,19-2-1 0,-36 4 1 16,17 15-1-16,2 0-1 0,-2-16-1 15,-3-3-1-15,5 2-2 0,0-1-3 16,-2 19-35-16,2-18-10 16,-2-3-27-16,19 23-78 0,-19-20 51 15,19-2 6-15</inkml:trace>
  <inkml:trace contextRef="#ctx0" brushRef="#br0" timeOffset="48422.06">20919 2969 71 0,'0'0'36'0,"0"0"-18"16,-17 0 6-16,17 0 22 0,-19 0-15 0,19 0-2 16,-22 0-3-16,2 0 30 15,20 0-25-15,-14 0-1 16,14 20 0-16,0-20-6 0,0 0-17 15,0 19 5-15,14-19 3 0,-14 17-4 0,42 3 9 16,-6-20-11-16,-17 16-5 0,-19-16 0 0,36 38 3 16,17-2 3-1,24 3-6-15,-21-2-5 16,-23-37-20-16,-14 0-19 16,-19 0-3-16,22 0-49 0,-22-20-39 15,17-36-6-15,-17 39 47 16</inkml:trace>
  <inkml:trace contextRef="#ctx0" brushRef="#br0" timeOffset="48636.85">21104 2769 66 0,'0'0'0'0,"0"0"44"0,0 0-29 0,0 0 24 15,-19 0 23-15,19 0-24 0,0 0-2 16,-17 16 13-16,17-16-34 0,0 20 13 0,-19 17 7 16,19-37-25-16,0 93 37 15,-22-77-38-15,22 94 17 0,-17-36-16 16,17 2-3-16,-16-3-2 0,-4 20 1 0,20-39-2 15,-16 2-1-15,16-2-3 0,-20 38-5 16,1-92 0-16,19 37-3 0,0 0-25 0,0-37 18 16,0 19-3-16,0 18-77 0,0-18-15 15,0-19 27-15,0 17 19 0,0-17-54 16</inkml:trace>
  <inkml:trace contextRef="#ctx0" brushRef="#br0" timeOffset="49336.47">21622 3450 82 0,'0'0'13'0,"0"0"12"0,0 0 6 0,-20 0 59 15,1 0-56-15,19 0-4 16,-22 0 10-16,22 0-3 0,-17 0-5 16,17 0-9-16,0 0-18 0,0 0 11 15,0 0-6-15,0 0 28 16,78 0-15 0,-62 0-17-16,-16 0-3 0,36 0 2 15,-16 17-2-15,13-17 3 0,64 20 4 16,-25-20-4-16,-14 0-2 0,-22 19 1 15,52-2 2-15,-10-17-4 0,30 18 5 16,-14 1-4-16,-39-19 0 16,39 20 1-16,-58-20-2 15,-19 0-4-15,35 0 2 0,-52 0-1 16,42 0-2-16,-42 0-3 0,19 0 1 0,-19 0-1 16,0-20-7-16,36 20-23 0,-36 0 7 15,0 0-56-15,0 0-7 0,0 0 13 16,0 0-3-16,0 0 18 0,0 0 22 15,0 0-41-15</inkml:trace>
  <inkml:trace contextRef="#ctx0" brushRef="#br0" timeOffset="49836.45">22856 3357 87 0,'0'0'32'0,"-17"20"83"0,17-20-95 0,-19 16 31 16,19-16-36-16,-22 21 31 0,5-21-28 15,17 0-2-15,0 0-7 0,0 17 12 16,-17-17-8-16,17 19 8 0,0-19-6 15,0 17-9-15,17-17-2 0,-17 0 0 16,17 20-1-16,5-20-1 0,-22 19 2 0,36-19 1 16,-17 35 3-16,0-35 0 15,-19 19-1-15,17 18 2 0,-17-1-3 16,0 1-3-16,-36 19 2 16,17-19-5-16,-39 56 1 0,41-76 0 15,-36 39-12-15,34-37 2 0,19-19-1 0,-36 54-38 16,17-34-30-16,-23-3-45 0,42-17 73 15,0 19 3-15,0-19-61 0,0 0 37 0</inkml:trace>
  <inkml:trace contextRef="#ctx0" brushRef="#br0" timeOffset="50253.71">23683 3301 88 0,'0'0'20'0,"0"0"40"15,0 0-37-15,0 0 21 0,0 0 15 0,0 0-13 16,0 0-21-16,0 0-6 0,0 0-2 16,0 0-2-16,0 0-1 0,0 20-3 0,0-20-3 15,0 0 0-15,0 19 1 0,0-19-5 0,0 17 6 16,0 19-2-16,0-15-3 0,0 15-1 0,0 37 2 15,0-16-6-15,22 53-1 16,-22-1-13-16,0 58-88 16,0-94-9-16,0-34 68 15,0-22-29-15,0 1 43 0,0 1 8 0,0-19 3 0,-22 20-74 16</inkml:trace>
  <inkml:trace contextRef="#ctx0" brushRef="#br0" timeOffset="50420.28">23558 3763 76 0,'0'0'37'0,"-19"0"128"15,19-17-124-15,0 17-2 0,0 0-20 16,0 0 12-16,0 0-7 0,19-20 2 0,17 20-10 16,0 0-6-16,-16 0-8 0,13 20 2 15,25-20-4-15,-39 0-8 16,37 17-36-16,-23-17-46 0,-14 0 48 16,-19 0-8-16,22 0-2 0,14 0-36 0,-36 0-28 0</inkml:trace>
  <inkml:trace contextRef="#ctx0" brushRef="#br0" timeOffset="50920.82">20587 4925 100 0,'0'0'0'0,"-17"0"64"0,17 0-17 0,0 0 1 15,0 0 6-15,0 0-13 0,0 0-14 16,0 0-2-16,0 0 3 0,0 0-12 15,0 0-1-15,0 0 8 16,36 0-3-16,-36 0-9 0,17 0 1 0,2-19-5 0,14 19 1 16,-11 0-3-16,17 0-1 15,-22 0-6-15,2 19-12 16,17-19-27-16,-36 0-1 0,33 19-53 16,-13-19-52-16,-20 0 54 0,22 19-28 15</inkml:trace>
  <inkml:trace contextRef="#ctx0" brushRef="#br0" timeOffset="51237.06">21622 4889 103 0,'0'0'63'0,"-20"0"8"0,20 0-9 16,-19-20-10-16,19 20-9 0,0 0-31 15,0 0 8-15,0 0-1 0,0 0 13 16,19 0-12-16,1 0-9 0,-4 0-1 16,20 0 3-16,3 0-4 15,36 20 2-15,-39-20-10 16,0 17-1-16,74 2 1 0,-54 0-8 15,-20 0-7-15,-1-3-12 16,-12-16-17-16,13 20-99 0,-36-20 92 0,36 20-55 16,-17-20-61-16</inkml:trace>
  <inkml:trace contextRef="#ctx0" brushRef="#br0" timeOffset="51503.78">22247 4649 145 0,'0'0'59'0,"0"0"-10"15,0 18-26-15,0-18 24 0,0 56 10 0,0-20-18 16,0-36-30-16,17 38 11 0,5-2-6 0,-6-16-2 16,4 16 0-16,-1-19-1 0,-2 21 4 15,19-3-6-15,16 5 8 16,-30-24-6-16,-2 4-5 16,16 16 3-16,-36-36-6 0,0 0-1 0,19 18 3 15,-19 2-2-15,0 16-1 0,-19 0-3 16,-17 21-2-16,-22 16-3 15,-31 20-8-15,70-56 0 0,-56 18-33 16,39-37 4-16,17-1-31 16,19 3 40-16,-17-20-81 0,17 0 45 0,0 0 42 15,0-20 6-15,17 3-7 0,-17-1-50 0</inkml:trace>
  <inkml:trace contextRef="#ctx0" brushRef="#br0" timeOffset="51903.3">23132 5019 73 0,'0'0'30'0,"0"0"7"0,0 0 9 16,0-20-13-16,0 20 31 0,0 0-18 15,0-20 0-15,0 20-33 0,0 0 29 16,0 0-7-16,0 0-11 15,0 0-12-15,17 20-5 0,-17 0 3 0,0-4-3 16,0 21 2-16,0 0-4 0,0 39-4 16,0-60 0-16,0 133-38 15,0-75-58-15,0 0-31 16,-17-21-44-16,17-33 129 16,-19-1-31-16</inkml:trace>
  <inkml:trace contextRef="#ctx0" brushRef="#br0" timeOffset="52056">22983 5258 137 0,'0'0'69'0,"0"0"5"0,0 0-28 0,0 17 14 16,0-17-7-16,22 20-17 15,14-4-15-15,-17 4-16 16,53-1 3 0,-55-1-7-16,41-18-5 0,33 37-78 15,-57-37-29-15,26 0-40 16,-43 0 49-16,2 0 42 0</inkml:trace>
  <inkml:trace contextRef="#ctx0" brushRef="#br0" timeOffset="53519.92">20531 5921 70 0,'0'0'25'0,"0"0"-7"0,0 0 4 0,-16-17 42 16,16 17-46-16,0 0-1 0,0-21 0 0,0 21 19 16,-22 0 27-16,22 0-50 0,0 0 9 15,-17 0 16-15,17 0-6 16,0 0-14-16,0 21-8 0,0 33 12 15,0-36-20-15,0 93 6 16,0-36-7-16,0-58-1 16,0 20-4-16,0 0-5 0,0 56-61 15,0-76 18-15,-19 58-97 16,2-1-83-16</inkml:trace>
  <inkml:trace contextRef="#ctx0" brushRef="#br0" timeOffset="53720.95">20219 6568 79 0,'0'0'0'0,"0"0"119"0,0 0-28 16,0 0-73-16,0 0 14 0,0 0 15 15,0 0-38-15,0 0 8 0,19 0-2 16,-2 0 7-16,2 0-8 0,-2 0 2 16,41-20-4-16,-42 20-7 0,23 0-4 15,-3 0 3-15,0-36-8 0,3 36-9 16,16-19-45-16,-38 19 9 15,2 0 18-15,-2-18-47 0,19-3-88 0,-20 21 64 16</inkml:trace>
  <inkml:trace contextRef="#ctx0" brushRef="#br0" timeOffset="54154.42">21251 6142 94 0,'0'0'18'0,"0"0"-4"0,-17 0 34 0,17 0-30 16,0 0-1-16,0 0 40 0,0 20-3 0,0-3 4 16,0 2-27-16,0-1-6 15,0-18-18-15,17 20 13 0,22-20-8 0,-23 17-3 16,20 2 8-16,0-19-7 15,94 36 12-15,-77-17-17 16,-12 0-1-16,15-19-1 0,-20 17-2 0,16-17 1 16,-10 19-3-16,-26-19 0 0,4 0-1 0,-20 20-3 15,36-20-10-15,0 0-9 0,-20 16 7 0,6-16-54 16,14 20-77-16,-16-20-16 0,-20 0 136 16</inkml:trace>
  <inkml:trace contextRef="#ctx0" brushRef="#br0" timeOffset="54387.62">21879 6124 85 0,'0'0'26'0,"0"0"60"0,0 18-19 0,17-18 8 15,-17 20-26-15,16-3-19 16,6 2-12-16,-22-1-3 0,20-18 0 16,-20 20 0-16,36 16 12 15,-17 0-8-15,-19-17-9 0,0 17 0 16,0-17-7-16,0 1 0 0,0 16 1 0,0-20-4 0,-19 42 3 15,-1-22 0-15,4 20-5 0,-4-40-2 16,-2 23-6-16,6-3-5 0,-1-17-22 16,-2 0 2-16,2-2-16 0,17-17-63 15,0-17-45-15,0 17 119 0,17-19 15 16,19 0-46-16</inkml:trace>
  <inkml:trace contextRef="#ctx0" brushRef="#br0" timeOffset="55153.87">22875 6142 41 0,'0'0'18'0,"0"0"5"16,-19 0-11-16,19 0 10 0,0 0 17 15,0 0 7-15,0 0-3 16,-17 0 14-16,17 0-30 0,0 0-3 16,0 0 22-16,-19 0-27 0,19 0-3 15,0 0-1-15,0 0 20 16,0 0-17-16,0 0-12 0,0 0 4 16,0 0-5-16,0 0 2 15,0 20-1-15,19-20-1 16,17 0-1-16,0 17-3 0,17-17 2 15,-34 19-2-15,20-19 0 16,16 18-1-16,-19-18-3 0,-36 0-1 0,58 0-19 16,-41 20-26-16,21-20-51 15,-38 0-3-15,17-20-16 16,-17 2 30-16,0 18 29 16</inkml:trace>
  <inkml:trace contextRef="#ctx0" brushRef="#br0" timeOffset="55304.18">23005 5921 88 0,'0'0'58'0,"-22"0"-10"0,22 37 51 16,-19 1-59-16,19 15 20 16,0-15-49-16,-17-19-2 0,17-1-3 0,0 37 5 15,-17-18-1-15,17-17-6 0,0 146 6 16,0-130-9-16,0 38-4 0,0-38-6 0,0 0-10 16,17-16-42-16,-17 17-63 15,0-37 29-15,0 0 21 0,0 0 4 0</inkml:trace>
  <inkml:trace contextRef="#ctx0" brushRef="#br0" timeOffset="55871.81">20883 1586 95 0,'0'0'27'0,"0"0"-13"16,0 20 35-16,0-20-17 0,0 0-5 0,0 17 3 16,0 2 0-16,0 18-3 15,0 20 0-15,0-21-13 16,0 37-1-16,19 0 8 15,-19-53-17-15,0 34 8 0,0 22-13 16,0-40-27-16,0-18-8 16,0 1 13-16,0-19-38 0,0 17-50 0,-19-17 52 15,19-17-44-15</inkml:trace>
  <inkml:trace contextRef="#ctx0" brushRef="#br0" timeOffset="56053.54">20659 1642 120 0,'0'0'111'0,"0"0"-84"0,-17 0 19 0,17 0-27 16,0 0-2-16,0 0 27 0,0 0-16 0,0 0 2 16,17 0-14-16,-17 0-7 15,58 0 4-15,-22 18-7 0,-17-18-3 16,17 0-2-16,-3 0 0 0,-13 0-3 0,146 0-230 16,-125 0 133-1,-24 0 27-15,2 0-14 0</inkml:trace>
  <inkml:trace contextRef="#ctx0" brushRef="#br0" timeOffset="56453.96">21602 1956 113 0,'0'0'60'0,"-19"0"2"0,19 18-23 0,0-18 21 16,0 0-8-16,0 0-39 0,0 0-1 0,0 0 10 16,0 0 7-16,19 0-13 0,1 0-1 15,-4 0 7-15,4 0-5 0,16 0-8 0,-17 0-4 16,14 18-2-16,9-18-1 0,-6 0 0 16,0 20 0-16,0-20-1 0,2 16-4 0,-2 4-8 15,-16-20 2-15,35 20-40 0,-38-20-4 0,41 16-69 16,-42-16 69-16,23 20-125 15,-22-20 100-15</inkml:trace>
  <inkml:trace contextRef="#ctx0" brushRef="#br0" timeOffset="56721.1">22211 1752 168 0,'0'0'0'0,"0"0"110"15,0 20-90-15,-19-2 36 0,19 0-7 0,0 0-12 16,19 18-12-16,-19-16-11 15,36 16 2-15,19 2-2 0,1-2 0 16,-20-16-4-16,38-4 4 16,-18 4-5-16,-56-20-5 15,36 0 0-15,-17 0-2 0,-19 0 0 0,0 0 0 16,19 20-1-16,-19-20 2 0,0 16-2 16,0 4 0-16,-55 54-3 15,19-2-5-15,-3-35 1 0,17 20-7 0,-11-21-6 16,-22 37-36-16,38-36 20 15,-2-18-39-15,19 18-44 0,-20-37-1 16,40 0 50-16,-1 0 10 16</inkml:trace>
  <inkml:trace contextRef="#ctx0" brushRef="#br0" timeOffset="57054.24">23428 1862 70 0,'0'0'113'0,"0"-17"-24"16,0 17-50-16,0 0 23 15,0 0-24-15,0 0-15 16,0 0-11-16,-19 17 8 0,19 3-6 0,0 16 3 16,0 58-1-16,0-2-10 15,0-18-6-15,0 72-1 16,-17-33-17-16,17-23-26 0,0-54-5 16,-19 57-111-16,0-74 33 15,19-1 80-15,0 2-26 0</inkml:trace>
  <inkml:trace contextRef="#ctx0" brushRef="#br0" timeOffset="57187.18">23243 2324 95 0,'0'-17'208'0,"19"17"-47"15,17 0-123 1,-19 0-27-16,22 0 1 16,16 0 1-16,-36 0-10 0,17 0-2 0,-2 17-3 15,43-17-81-15,-2 20-121 16,-59-20 139-16,1 0-49 0,5 0 40 0</inkml:trace>
  <inkml:trace contextRef="#ctx0" brushRef="#br0" timeOffset="85123.79">19665 1347 90 0,'0'0'25'0,"0"0"-16"0,0-17 10 0,0 17-6 0,0 0 9 16,0-20 32-16,0 20-27 0,0 0-1 15,0-19 43 1,0 19-62-16,-19 0 7 0,19 0 0 0,-17 0 0 16,-5 0-1-16,6 0-7 15,-4 19-1 1,-129 221 9-16,132-204-13 0,1 20-1 15,-40 54 3-15,-38 150 6 0,22-75-2 16,17 55-4-16,0-2-1 0,35-71-1 16,-16-1-1-16,-19 37-1 0,14 0-1 15,-84 295 7-15,89-297-6 16,-58 114 1-16,22-3-5 0,-3 3 3 16,1-2 0-16,-1 93 1 15,39-204 1-15,-19 94 0 0,55-114-1 16,-59 78 4-16,26 16 0 0,14-183-2 15,-72 369-1-15,33-186 3 16,41-183-3-16,-2 17 1 16,-17 19 1-16,36-92 3 15,-17-19 3-15,-2 38-5 0,19-38 0 16,0 20-1-16,0-21-1 16,0 2 0-16,36-1-4 15,-36-18 3-15,55 18 2 0,-38-18-2 0,41 20-2 16,-39-20 2-16,17 0 2 0,33 0-2 0,47 0-1 15,-63-20 0-15,-14 20 1 0,35 0 2 16,37 0-1-16,-3 0-1 0,77 20-1 16,-91-20 2-16,53 18-3 0,-72-1 1 15,107 22 1-15,-129-22-1 0,60 2-1 0,-41-2 1 16,58 3 0-16,0-2 0 0,0 18 0 0,180 3 2 16,-177-39 1-16,14 17-3 0,2-17 0 15,-2 19 1-15,19-19 0 0,-22 0-1 0,-11 0 0 16,69 0-1-16,-72 17 5 0,72 3-2 15,94 16-2-15,-150-18-1 16,-71 1 1-16,-22-19 1 0,60 37 1 0,-58-37 0 16,37 36-2-16,38-16-1 0,55 16 2 15,-113-18 0-15,0 2 0 0,41-3 0 16,-77-17 0-16,-2 19 1 0,-12-19-1 0,69 0 5 0,3 0-2 16,-19 0-1-16,-23-19-2 0,6-18-1 15,14 37 0-15,22-74 3 0,-38 38-2 16,-40 18-1-16,56-38-1 0,-14 20 3 0,89-76-1 15,-56 38-1-15,-38 21 2 16,8-3-1-16,-6 18 0 0,-19-54 1 16,-3 56-1-16,25-112-10 0,-38 112 11 15,-1-57 1-15,-19 56-1 0,17-186 3 0,-34 96-3 16,-58-150 3-16,37 37 0 16,2 166-4-16,0-75 0 0,16 77 1 0,-16-96 0 0,-5-14 0 15,27 107 0-15,-25-90 2 0,23-1 0 0,-20 17 0 0,16 3 1 16,-54-316 6-1,54 296-8-15,4 20 1 0,-20-94 3 16,36 54-5-16,-20 113-1 0,20-20 0 0,-19-183 4 16,-36-112-3-16,35 74-2 0,4 2 4 15,16 220-1-15,0-204 0 0,16 112-2 16,4-75 0-16,18-17 0 16,-38 92-1-16,0 130 1 0,17-225 4 15,-17 242-4-15,0-146 1 16,19 110-2-16,-19-3 2 15,-19 39-1-15,-20-55-2 0,39 55 4 16,-52-36-2-16,32 55 1 0,4 18-1 16,-23-56 1-16,-19 19 1 15,25 18-2-15,-23 1 3 0,-38 18 0 16,-33 18-3-16,16 1 1 0,-2 1 0 0,-14-3 2 16,71 3-2-16,-54-4 1 0,-18 22 0 15,-93-2 2-15,55-16-1 0,-205 16-1 16,189 0 0-16,-98-16-8 0,-234-2 8 15,348-18-2-15,-56-38-8 16,-19 2-5-16,167 17 8 0,-76-18-23 16,117 37 14-16,-3-18-4 0,-19 18-35 0,35-18 18 15,-35 18-183-15,36 0 121 0,19 0 50 0</inkml:trace>
  <inkml:trace contextRef="#ctx0" brushRef="#br0" timeOffset="99784.21">18246 5386 92 0,'-19'0'56'0,"19"-18"-44"0,0 18-1 0,0 0 0 15,0-37 11-15,0 37-13 0,0-20 4 0,0-16 14 16,0 36-3-16,0-17-10 16,0-2-2-16,0 19 0 0,-23 0-6 0,23 0 3 0,0-19 5 15,-19 19-6-15,5 0-2 16,14 0-1-16,-19 19-3 0,-72 37 6 15,-3 17-3-15,2 0-3 16,-18 37 2 0,-56 95-2-16,74-78-1 0,-38 77 1 15,20 17-2-15,18-36-3 16,18-58 3-16,-18 60 1 0,34-40-2 16,-14 0 0-16,17 1 1 0,-20-1 1 15,-16 75-1-15,55-93-2 0,-20-19 0 0,37-35 2 0,3-20-1 16,-4 74 1-16,1-19 5 0,2 1 0 0,-2-74-5 15,19 19 1-15,0 36-1 0,0-55 0 0,0 56 0 0,19 34-1 16,17-52 1-16,-36-20 0 0,36 37 0 16,17 18 1-16,-53-73 0 0,22 19 0 0,14-19 0 15,-36-1 0-15,55 57 5 0,-2 0 2 0,-12-39-5 16,-5 19 1-16,0-17-2 0,-16-19 0 0,-4-18 0 16,59 74-1-16,-56-76-1 0,37 21 4 15,-40-20-1-15,20 19-1 0,3 0-1 0,16-1 2 16,1-18 2-16,18 20-1 15,-74-38-2-15,36 18 2 0,72 56 7 16,-66-38-8-16,-6 2 2 16,52 36-2-16,-88-56-2 0,42-18-1 0,13 74 1 15,-38-37 0-15,38 0-1 0,-16 19 0 16,33-21 1-16,-36 1-1 16,0-36 0-16,58 39 3 0,-58-39-1 0,35 17 1 15,7-17-1-15,-23-17-2 0,37-2 2 16,-54-1 0-16,-2 3-1 0,17 17 4 0,5-36-3 15,108-57 5-15,-147 75-7 16,17-1 1-16,34-37 4 0,-48 56-3 0,16-36 2 16,-2-1 0-16,20 19 0 0,-23-19-2 0,-11 19 0 0,14-2-2 15,3-16 2-15,-23 18-1 0,59-38 2 0,-39 38-3 0,19-20 2 16,-2 3-2-16,5-4 1 0,-3 3 1 0,39-19-1 16,-2 0 7-16,-56 55-4 0,19-37-5 15,-16 18 1-15,13 1 2 0,20-1 0 0,-30 1-2 16,13-1 1-16,-19 19-1 0,19-17 0 0,1 17 0 15,-1-19 1-15,-22 19-1 0,-13-20-1 0,18 20 1 0,18-17 2 0,16-2 3 16,5 1-5-16,-24-1 0 0,-1 1 1 16,45-1 0-16,14 2-1 0,-75-3 0 15,-17 20 1-15,53 0 1 0,-55 0-1 0,60 0-3 0,-21 0 2 16,-4 0 1-16,6 0 0 0,-2 20-3 0,-4-3 2 16,6 2 2-16,-22-1-1 0,-16 1-1 0,32-1 1 15,-35 1-2-15,24-2 2 0,-5-17 0 0,-16 20 1 16,16-1 1-16,-3-19-2 0,8 17 2 0,-5 2 2 15,-16-1 0-15,-1 1-3 0,-2-19-2 0,2 18 1 0,-2-18-4 16,-1 19 1-16,6-19-1 0,-2 17 5 0,-4-17-4 0,23 39 6 16,-3-22-2-16,-36 2-1 0,33 18 1 15,81 37 2 1,-59-74-3-16,-38 19 1 16,5-19 1-16,14 0-2 0,-17 0-1 0,-19 0 1 0,36 0-2 15,0 0 4-15,-36 0-3 0,33 0-1 0,-11 0 1 0,-2-19 3 16,-1 19-2-16,17-20 0 0,-19 3 0 15,21 17 0-15,-4 0-1 0,-34 0-1 16,22-19 1-16,14 19-1 0,-36 0 1 0,19 0-1 0,0-18-2 16,17 18-5-16,-19-18-6 0,0 18-5 0,5 0-8 15,-22 0-8-15,19-19-3 0,-19 19-7 0,17 0-8 16,-17-36-51-16,0-3 19 0,19 3 16 16,-19-1 29-16,0 19 27 0,0-1 1 0,0-37-38 0</inkml:trace>
  <inkml:trace contextRef="#ctx0" brushRef="#br0" timeOffset="100073.52">22579 9185 85 0,'0'0'18'0,"0"-18"12"0,-19 18 0 0,19 0-16 0,-17 0 1 0,17 0-2 15,-36 0 12-15,17-19 1 0,19 19-14 0,-42 0 25 16,26 0-14-16,16 0-11 0,-17 0 4 0,17 0-8 0,-19 0-1 16,19 0-1-16,0 0 11 0,0 0-9 0,0 0 3 0,0 0-1 0,0 0-2 0,36 0 6 15,-36 0-8-15,58 19 16 0,14-1-8 16,-20 1-7-16,9 0-3 15,-25-1-2-15,0 0 2 0,17-18-2 0,-12 18-1 0,-5 2 2 0,19-20 0 16,-38 17 0-16,19-17-1 0,22 37 5 16,-3-37-4-16,-38 19 0 0,2-19 1 0,-2 19 1 0,5-19-2 15,-5 0 0-15,-17 18-2 0,0-18 7 0,0 17-6 0,0-17 1 0,0 19-1 16,0 1 2-16,-39 34 4 0,-105 58-8 16,33-21 3-16,-2-16-6 0,22 16 0 15,13-16-2-15,-27 35-30 0,44-37-12 0,9 1-19 16,16 0-24-16,19 18-87 0,-2-36 84 15,19-38 35-15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7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1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54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#18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Review Interprocedural Analysis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522607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</a:t>
            </a:r>
            <a:r>
              <a:rPr kumimoji="0" lang="en-US" altLang="en-US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raw th</a:t>
            </a:r>
            <a:r>
              <a:rPr lang="en-US" altLang="en-US" sz="2200" i="1" dirty="0">
                <a:latin typeface="Arial" panose="020B0604020202020204" pitchFamily="34" charset="0"/>
              </a:rPr>
              <a:t>e exploded </a:t>
            </a:r>
            <a:r>
              <a:rPr lang="en-US" altLang="en-US" sz="2200" i="1" dirty="0" err="1">
                <a:latin typeface="Arial" panose="020B0604020202020204" pitchFamily="34" charset="0"/>
              </a:rPr>
              <a:t>supergraph</a:t>
            </a:r>
            <a:r>
              <a:rPr lang="en-US" altLang="en-US" sz="2200" i="1" dirty="0">
                <a:latin typeface="Arial" panose="020B0604020202020204" pitchFamily="34" charset="0"/>
              </a:rPr>
              <a:t> for the following program: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4095E-CB39-02F7-8041-3F2039CD2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52" y="2039686"/>
            <a:ext cx="3636359" cy="48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06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06" y="2384176"/>
            <a:ext cx="5256780" cy="3468796"/>
          </a:xfrm>
        </p:spPr>
        <p:txBody>
          <a:bodyPr wrap="square">
            <a:noAutofit/>
          </a:bodyPr>
          <a:lstStyle/>
          <a:p>
            <a:r>
              <a:rPr lang="en-US" sz="3000" dirty="0"/>
              <a:t>Intuition</a:t>
            </a:r>
          </a:p>
          <a:p>
            <a:r>
              <a:rPr lang="en-US" sz="3000" dirty="0"/>
              <a:t>MOD/REF 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Global only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Globals</a:t>
            </a:r>
            <a:r>
              <a:rPr lang="en-US" sz="3000" dirty="0"/>
              <a:t>, Locals and </a:t>
            </a:r>
            <a:r>
              <a:rPr lang="en-US" sz="3000" dirty="0" err="1"/>
              <a:t>args</a:t>
            </a:r>
            <a:endParaRPr lang="en-US" sz="3000" dirty="0"/>
          </a:p>
          <a:p>
            <a:r>
              <a:rPr lang="en-US" sz="3000" dirty="0"/>
              <a:t>Abstract Summaries</a:t>
            </a:r>
          </a:p>
        </p:txBody>
      </p:sp>
    </p:spTree>
    <p:extLst>
      <p:ext uri="{BB962C8B-B14F-4D97-AF65-F5344CB8AC3E}">
        <p14:creationId xmlns:p14="http://schemas.microsoft.com/office/powerpoint/2010/main" val="380800237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A73E63B-83AF-C3F8-C649-576003FDAA85}"/>
              </a:ext>
            </a:extLst>
          </p:cNvPr>
          <p:cNvSpPr txBox="1">
            <a:spLocks/>
          </p:cNvSpPr>
          <p:nvPr/>
        </p:nvSpPr>
        <p:spPr>
          <a:xfrm>
            <a:off x="493865" y="1668370"/>
            <a:ext cx="512995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 us attempt to compute 2 sets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Interprocedural MOD/REF Analysis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7AF427-CE9A-E998-6FA1-0804BA40099E}"/>
              </a:ext>
            </a:extLst>
          </p:cNvPr>
          <p:cNvSpPr txBox="1"/>
          <p:nvPr/>
        </p:nvSpPr>
        <p:spPr>
          <a:xfrm>
            <a:off x="493865" y="2156374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GMOD(P) – The set of variables that might be modified as a result of calling 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7B62A3-E0EB-8E5E-40A3-C3E0F7694FFA}"/>
              </a:ext>
            </a:extLst>
          </p:cNvPr>
          <p:cNvSpPr txBox="1"/>
          <p:nvPr/>
        </p:nvSpPr>
        <p:spPr>
          <a:xfrm>
            <a:off x="493865" y="2869691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GREF(P) – The set of variables that might be referenced as a result of calling P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77B8BE2-559A-2CBC-E993-0E0CEA35B8A9}"/>
              </a:ext>
            </a:extLst>
          </p:cNvPr>
          <p:cNvSpPr/>
          <p:nvPr/>
        </p:nvSpPr>
        <p:spPr>
          <a:xfrm>
            <a:off x="5094514" y="2156374"/>
            <a:ext cx="664029" cy="1517555"/>
          </a:xfrm>
          <a:prstGeom prst="righ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1A5B9-2B1B-AB98-9F03-85395BD05483}"/>
              </a:ext>
            </a:extLst>
          </p:cNvPr>
          <p:cNvSpPr txBox="1"/>
          <p:nvPr/>
        </p:nvSpPr>
        <p:spPr>
          <a:xfrm>
            <a:off x="5849642" y="2296882"/>
            <a:ext cx="1585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Also includes</a:t>
            </a:r>
          </a:p>
          <a:p>
            <a:r>
              <a:rPr lang="en-US" dirty="0">
                <a:solidFill>
                  <a:schemeClr val="accent2"/>
                </a:solidFill>
              </a:rPr>
              <a:t> variables </a:t>
            </a:r>
          </a:p>
          <a:p>
            <a:r>
              <a:rPr lang="en-US" dirty="0">
                <a:solidFill>
                  <a:schemeClr val="accent2"/>
                </a:solidFill>
              </a:rPr>
              <a:t>mod/</a:t>
            </a:r>
            <a:r>
              <a:rPr lang="en-US" dirty="0" err="1">
                <a:solidFill>
                  <a:schemeClr val="accent2"/>
                </a:solidFill>
              </a:rPr>
              <a:t>ref’ed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r>
              <a:rPr lang="en-US" dirty="0">
                <a:solidFill>
                  <a:schemeClr val="accent2"/>
                </a:solidFill>
              </a:rPr>
              <a:t>by P’s callees!</a:t>
            </a:r>
          </a:p>
        </p:txBody>
      </p:sp>
      <p:sp>
        <p:nvSpPr>
          <p:cNvPr id="8" name="PROGCODE_C_modref.c">
            <a:extLst>
              <a:ext uri="{FF2B5EF4-FFF2-40B4-BE49-F238E27FC236}">
                <a16:creationId xmlns:a16="http://schemas.microsoft.com/office/drawing/2014/main" id="{EE254E2B-A7E7-0307-C980-AD43FCA6ADC8}"/>
              </a:ext>
            </a:extLst>
          </p:cNvPr>
          <p:cNvSpPr txBox="1"/>
          <p:nvPr/>
        </p:nvSpPr>
        <p:spPr>
          <a:xfrm>
            <a:off x="8745364" y="1606687"/>
            <a:ext cx="294183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bar();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foo();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11A792-6AE3-7B5F-6933-8218B993BE0B}"/>
              </a:ext>
            </a:extLst>
          </p:cNvPr>
          <p:cNvSpPr txBox="1"/>
          <p:nvPr/>
        </p:nvSpPr>
        <p:spPr>
          <a:xfrm>
            <a:off x="493865" y="4482998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IMOD(P) and IREF(P) – the variables immediately modified in P (ignoring callees)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097923-4A35-86F3-B0EA-FD59594D6CA4}"/>
              </a:ext>
            </a:extLst>
          </p:cNvPr>
          <p:cNvSpPr txBox="1"/>
          <p:nvPr/>
        </p:nvSpPr>
        <p:spPr>
          <a:xfrm>
            <a:off x="493865" y="5176510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the simple call graph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0C24A5-3ED3-81B4-CEBD-FD72420FA618}"/>
              </a:ext>
            </a:extLst>
          </p:cNvPr>
          <p:cNvSpPr txBox="1"/>
          <p:nvPr/>
        </p:nvSpPr>
        <p:spPr>
          <a:xfrm>
            <a:off x="493865" y="6286535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Run the dataflow algorithm to saturation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9BF17-842C-ED03-1FE6-88E4B284D945}"/>
              </a:ext>
            </a:extLst>
          </p:cNvPr>
          <p:cNvSpPr txBox="1"/>
          <p:nvPr/>
        </p:nvSpPr>
        <p:spPr>
          <a:xfrm>
            <a:off x="520143" y="5593023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Repurpose the call graph for dataflow algorithm!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4879CC-EA16-3F56-5A36-B1914C2A9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765" y="1230373"/>
            <a:ext cx="3323331" cy="468351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51F889C-7D5E-366F-EB40-C3E90FC171F0}"/>
              </a:ext>
            </a:extLst>
          </p:cNvPr>
          <p:cNvSpPr txBox="1">
            <a:spLocks/>
          </p:cNvSpPr>
          <p:nvPr/>
        </p:nvSpPr>
        <p:spPr>
          <a:xfrm>
            <a:off x="493865" y="3706525"/>
            <a:ext cx="547150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idea (let’s ignore parameters, pointers, and Locals for now)</a:t>
            </a:r>
          </a:p>
        </p:txBody>
      </p:sp>
    </p:spTree>
    <p:extLst>
      <p:ext uri="{BB962C8B-B14F-4D97-AF65-F5344CB8AC3E}">
        <p14:creationId xmlns:p14="http://schemas.microsoft.com/office/powerpoint/2010/main" val="306487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12" grpId="0"/>
      <p:bldP spid="15" grpId="0"/>
      <p:bldP spid="18" grpId="0"/>
    </p:bldLst>
  </p:timing>
</p:sld>
</file>

<file path=ppt/slides/slide12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Interprocedural MOD/REF Analysis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2" name="PROGCODE_C_modref.c">
            <a:extLst>
              <a:ext uri="{FF2B5EF4-FFF2-40B4-BE49-F238E27FC236}">
                <a16:creationId xmlns:a16="http://schemas.microsoft.com/office/drawing/2014/main" id="{1C323074-49C0-4114-D0B5-F5508FA9B2F2}"/>
              </a:ext>
            </a:extLst>
          </p:cNvPr>
          <p:cNvSpPr txBox="1"/>
          <p:nvPr/>
        </p:nvSpPr>
        <p:spPr>
          <a:xfrm>
            <a:off x="8745364" y="1606687"/>
            <a:ext cx="294183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bar();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foo();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8EA9F84-A9AE-E142-652B-209A48044CA5}"/>
              </a:ext>
            </a:extLst>
          </p:cNvPr>
          <p:cNvSpPr txBox="1">
            <a:spLocks/>
          </p:cNvSpPr>
          <p:nvPr/>
        </p:nvSpPr>
        <p:spPr>
          <a:xfrm>
            <a:off x="493865" y="1144765"/>
            <a:ext cx="547150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idea (let’s ignore parameters, pointers, and Locals for now)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E6BAE-9011-BFFA-1261-2C891E80AD5E}"/>
              </a:ext>
            </a:extLst>
          </p:cNvPr>
          <p:cNvSpPr txBox="1"/>
          <p:nvPr/>
        </p:nvSpPr>
        <p:spPr>
          <a:xfrm>
            <a:off x="493865" y="1922681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IMOD(P) and IREF(P) – the variables immediately modified in P (ignoring callees)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85486-D12F-407B-E355-FBB0E8B230A5}"/>
              </a:ext>
            </a:extLst>
          </p:cNvPr>
          <p:cNvSpPr txBox="1"/>
          <p:nvPr/>
        </p:nvSpPr>
        <p:spPr>
          <a:xfrm>
            <a:off x="493865" y="2616193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the simple call graph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829B3-F2EC-93C6-C730-E6CE9659E435}"/>
              </a:ext>
            </a:extLst>
          </p:cNvPr>
          <p:cNvSpPr txBox="1"/>
          <p:nvPr/>
        </p:nvSpPr>
        <p:spPr>
          <a:xfrm>
            <a:off x="493865" y="3726218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Run the dataflow algorithm to saturation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5F07E-7678-7217-8CC2-652B2E53FB1E}"/>
              </a:ext>
            </a:extLst>
          </p:cNvPr>
          <p:cNvSpPr txBox="1"/>
          <p:nvPr/>
        </p:nvSpPr>
        <p:spPr>
          <a:xfrm>
            <a:off x="520143" y="3032706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Repurpose the call graph for dataflow algorithm!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0DAE30-FC55-FB1D-142C-2109F5D4F48C}"/>
              </a:ext>
            </a:extLst>
          </p:cNvPr>
          <p:cNvSpPr/>
          <p:nvPr/>
        </p:nvSpPr>
        <p:spPr>
          <a:xfrm>
            <a:off x="441434" y="1907175"/>
            <a:ext cx="4776169" cy="70901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3860E3-8379-2E0B-520F-273B596AEC86}"/>
              </a:ext>
            </a:extLst>
          </p:cNvPr>
          <p:cNvSpPr txBox="1"/>
          <p:nvPr/>
        </p:nvSpPr>
        <p:spPr>
          <a:xfrm>
            <a:off x="548642" y="4427559"/>
            <a:ext cx="3984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“Good enough” initial approximation: </a:t>
            </a:r>
          </a:p>
          <a:p>
            <a:r>
              <a:rPr lang="en-US" dirty="0"/>
              <a:t>Simple statement scan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9DDE91-16E3-80DA-CB2F-64E5B4AC6A9C}"/>
              </a:ext>
            </a:extLst>
          </p:cNvPr>
          <p:cNvSpPr txBox="1"/>
          <p:nvPr/>
        </p:nvSpPr>
        <p:spPr>
          <a:xfrm>
            <a:off x="507653" y="5607265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IMOD(foo) = { A }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151D54-A682-374F-CEEB-3A587DA5D24C}"/>
              </a:ext>
            </a:extLst>
          </p:cNvPr>
          <p:cNvSpPr txBox="1"/>
          <p:nvPr/>
        </p:nvSpPr>
        <p:spPr>
          <a:xfrm>
            <a:off x="507653" y="5942544"/>
            <a:ext cx="19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IMOD(bar) = { B }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875D06-88CF-BEC4-6933-F1E1178348B5}"/>
              </a:ext>
            </a:extLst>
          </p:cNvPr>
          <p:cNvSpPr txBox="1"/>
          <p:nvPr/>
        </p:nvSpPr>
        <p:spPr>
          <a:xfrm>
            <a:off x="2552960" y="5607265"/>
            <a:ext cx="164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IREF(foo) = { }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7184D7-6096-09DA-1E76-1AF8CB59CFAB}"/>
              </a:ext>
            </a:extLst>
          </p:cNvPr>
          <p:cNvSpPr txBox="1"/>
          <p:nvPr/>
        </p:nvSpPr>
        <p:spPr>
          <a:xfrm>
            <a:off x="2552960" y="5942544"/>
            <a:ext cx="186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IREF(bar) = { C }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F42333-80A6-7D69-FFD2-2CBB8130E2AB}"/>
              </a:ext>
            </a:extLst>
          </p:cNvPr>
          <p:cNvSpPr txBox="1"/>
          <p:nvPr/>
        </p:nvSpPr>
        <p:spPr>
          <a:xfrm>
            <a:off x="507653" y="6301996"/>
            <a:ext cx="201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</a:t>
            </a:r>
            <a:r>
              <a:rPr lang="en-US" dirty="0" err="1"/>
              <a:t>baz</a:t>
            </a:r>
            <a:r>
              <a:rPr lang="en-US" dirty="0"/>
              <a:t>) = { D }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2DEB28-C768-7F13-CE61-5F48EBD0578C}"/>
              </a:ext>
            </a:extLst>
          </p:cNvPr>
          <p:cNvSpPr txBox="1"/>
          <p:nvPr/>
        </p:nvSpPr>
        <p:spPr>
          <a:xfrm>
            <a:off x="507653" y="5275134"/>
            <a:ext cx="20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IMOD(main) = { }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696BAA-3111-BA08-BB4D-8F76525DC5A6}"/>
              </a:ext>
            </a:extLst>
          </p:cNvPr>
          <p:cNvSpPr txBox="1"/>
          <p:nvPr/>
        </p:nvSpPr>
        <p:spPr>
          <a:xfrm>
            <a:off x="2552960" y="6301996"/>
            <a:ext cx="18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</a:t>
            </a:r>
            <a:r>
              <a:rPr lang="en-US" dirty="0" err="1"/>
              <a:t>baz</a:t>
            </a:r>
            <a:r>
              <a:rPr lang="en-US" dirty="0"/>
              <a:t>) = { B }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8FE34-298D-D99D-E6C6-5B49F7EDB497}"/>
              </a:ext>
            </a:extLst>
          </p:cNvPr>
          <p:cNvSpPr txBox="1"/>
          <p:nvPr/>
        </p:nvSpPr>
        <p:spPr>
          <a:xfrm>
            <a:off x="2552960" y="5277235"/>
            <a:ext cx="182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IREF(main) = { }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73D4C1E-71D0-5D8D-58B1-52BD979CB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765" y="1230373"/>
            <a:ext cx="3323331" cy="468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80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13</a:t>
            </a:fld>
            <a:endParaRPr lang="en-US" dirty="0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Interprocedural MOD/REF Analysis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2" name="PROGCODE_C_modref.c">
            <a:extLst>
              <a:ext uri="{FF2B5EF4-FFF2-40B4-BE49-F238E27FC236}">
                <a16:creationId xmlns:a16="http://schemas.microsoft.com/office/drawing/2014/main" id="{1C323074-49C0-4114-D0B5-F5508FA9B2F2}"/>
              </a:ext>
            </a:extLst>
          </p:cNvPr>
          <p:cNvSpPr txBox="1"/>
          <p:nvPr/>
        </p:nvSpPr>
        <p:spPr>
          <a:xfrm>
            <a:off x="8745364" y="1606687"/>
            <a:ext cx="294183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bar(){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bar();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foo();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E6BAE-9011-BFFA-1261-2C891E80AD5E}"/>
              </a:ext>
            </a:extLst>
          </p:cNvPr>
          <p:cNvSpPr txBox="1"/>
          <p:nvPr/>
        </p:nvSpPr>
        <p:spPr>
          <a:xfrm>
            <a:off x="493865" y="1922681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IMOD(P) and IREF(P) – the variables immediately modified in P (ignoring callees)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85486-D12F-407B-E355-FBB0E8B230A5}"/>
              </a:ext>
            </a:extLst>
          </p:cNvPr>
          <p:cNvSpPr txBox="1"/>
          <p:nvPr/>
        </p:nvSpPr>
        <p:spPr>
          <a:xfrm>
            <a:off x="493865" y="2616193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the simple call graph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829B3-F2EC-93C6-C730-E6CE9659E435}"/>
              </a:ext>
            </a:extLst>
          </p:cNvPr>
          <p:cNvSpPr txBox="1"/>
          <p:nvPr/>
        </p:nvSpPr>
        <p:spPr>
          <a:xfrm>
            <a:off x="493865" y="3726218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Run the dataflow algorithm to saturation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5F07E-7678-7217-8CC2-652B2E53FB1E}"/>
              </a:ext>
            </a:extLst>
          </p:cNvPr>
          <p:cNvSpPr txBox="1"/>
          <p:nvPr/>
        </p:nvSpPr>
        <p:spPr>
          <a:xfrm>
            <a:off x="520143" y="3032706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Repurpose the call graph for dataflow algorithm!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0DAE30-FC55-FB1D-142C-2109F5D4F48C}"/>
              </a:ext>
            </a:extLst>
          </p:cNvPr>
          <p:cNvSpPr/>
          <p:nvPr/>
        </p:nvSpPr>
        <p:spPr>
          <a:xfrm>
            <a:off x="441434" y="2596187"/>
            <a:ext cx="4776169" cy="42153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9DDE91-16E3-80DA-CB2F-64E5B4AC6A9C}"/>
              </a:ext>
            </a:extLst>
          </p:cNvPr>
          <p:cNvSpPr txBox="1"/>
          <p:nvPr/>
        </p:nvSpPr>
        <p:spPr>
          <a:xfrm>
            <a:off x="507653" y="5607265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IMOD(foo) = { A }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151D54-A682-374F-CEEB-3A587DA5D24C}"/>
              </a:ext>
            </a:extLst>
          </p:cNvPr>
          <p:cNvSpPr txBox="1"/>
          <p:nvPr/>
        </p:nvSpPr>
        <p:spPr>
          <a:xfrm>
            <a:off x="507653" y="5942544"/>
            <a:ext cx="19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IMOD(bar) = { B }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875D06-88CF-BEC4-6933-F1E1178348B5}"/>
              </a:ext>
            </a:extLst>
          </p:cNvPr>
          <p:cNvSpPr txBox="1"/>
          <p:nvPr/>
        </p:nvSpPr>
        <p:spPr>
          <a:xfrm>
            <a:off x="2552960" y="5607265"/>
            <a:ext cx="164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IREF(foo) = { }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7184D7-6096-09DA-1E76-1AF8CB59CFAB}"/>
              </a:ext>
            </a:extLst>
          </p:cNvPr>
          <p:cNvSpPr txBox="1"/>
          <p:nvPr/>
        </p:nvSpPr>
        <p:spPr>
          <a:xfrm>
            <a:off x="2552960" y="5942544"/>
            <a:ext cx="186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IREF(bar) = { C }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F42333-80A6-7D69-FFD2-2CBB8130E2AB}"/>
              </a:ext>
            </a:extLst>
          </p:cNvPr>
          <p:cNvSpPr txBox="1"/>
          <p:nvPr/>
        </p:nvSpPr>
        <p:spPr>
          <a:xfrm>
            <a:off x="507653" y="6301996"/>
            <a:ext cx="201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</a:t>
            </a:r>
            <a:r>
              <a:rPr lang="en-US" dirty="0" err="1"/>
              <a:t>baz</a:t>
            </a:r>
            <a:r>
              <a:rPr lang="en-US" dirty="0"/>
              <a:t>) = { D }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2DEB28-C768-7F13-CE61-5F48EBD0578C}"/>
              </a:ext>
            </a:extLst>
          </p:cNvPr>
          <p:cNvSpPr txBox="1"/>
          <p:nvPr/>
        </p:nvSpPr>
        <p:spPr>
          <a:xfrm>
            <a:off x="507653" y="5275134"/>
            <a:ext cx="20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IMOD(main) = { }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696BAA-3111-BA08-BB4D-8F76525DC5A6}"/>
              </a:ext>
            </a:extLst>
          </p:cNvPr>
          <p:cNvSpPr txBox="1"/>
          <p:nvPr/>
        </p:nvSpPr>
        <p:spPr>
          <a:xfrm>
            <a:off x="2552960" y="6301996"/>
            <a:ext cx="18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</a:t>
            </a:r>
            <a:r>
              <a:rPr lang="en-US" dirty="0" err="1"/>
              <a:t>baz</a:t>
            </a:r>
            <a:r>
              <a:rPr lang="en-US" dirty="0"/>
              <a:t>) = { B }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8FE34-298D-D99D-E6C6-5B49F7EDB497}"/>
              </a:ext>
            </a:extLst>
          </p:cNvPr>
          <p:cNvSpPr txBox="1"/>
          <p:nvPr/>
        </p:nvSpPr>
        <p:spPr>
          <a:xfrm>
            <a:off x="2552960" y="5277235"/>
            <a:ext cx="182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IREF(main) = { }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28CBA29-8E0F-27D8-7203-19FECEBA1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765" y="1230373"/>
            <a:ext cx="3323331" cy="468351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480E814F-BF77-4DC5-E6E6-49D22EF59997}"/>
              </a:ext>
            </a:extLst>
          </p:cNvPr>
          <p:cNvSpPr/>
          <p:nvPr/>
        </p:nvSpPr>
        <p:spPr>
          <a:xfrm>
            <a:off x="6306777" y="1641869"/>
            <a:ext cx="703982" cy="6384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main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032021A-D47B-360C-6A76-C03D8324073F}"/>
              </a:ext>
            </a:extLst>
          </p:cNvPr>
          <p:cNvSpPr/>
          <p:nvPr/>
        </p:nvSpPr>
        <p:spPr>
          <a:xfrm>
            <a:off x="6299825" y="2707969"/>
            <a:ext cx="703982" cy="6384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foo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68DA4C1-DA91-EEE7-B1DA-411AD57AC839}"/>
              </a:ext>
            </a:extLst>
          </p:cNvPr>
          <p:cNvSpPr/>
          <p:nvPr/>
        </p:nvSpPr>
        <p:spPr>
          <a:xfrm>
            <a:off x="6306777" y="4088275"/>
            <a:ext cx="703982" cy="6384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bar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D825777-D3C6-0A2A-3331-D4DC0B575480}"/>
              </a:ext>
            </a:extLst>
          </p:cNvPr>
          <p:cNvSpPr/>
          <p:nvPr/>
        </p:nvSpPr>
        <p:spPr>
          <a:xfrm>
            <a:off x="6299825" y="5257779"/>
            <a:ext cx="703982" cy="6384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/>
              <a:t>baz</a:t>
            </a:r>
            <a:endParaRPr lang="en-US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F1DD794-82FB-97C3-0CFB-8DC8ECA47682}"/>
              </a:ext>
            </a:extLst>
          </p:cNvPr>
          <p:cNvCxnSpPr>
            <a:cxnSpLocks/>
            <a:stCxn id="36" idx="4"/>
            <a:endCxn id="37" idx="0"/>
          </p:cNvCxnSpPr>
          <p:nvPr/>
        </p:nvCxnSpPr>
        <p:spPr>
          <a:xfrm flipH="1">
            <a:off x="6651816" y="2280320"/>
            <a:ext cx="6952" cy="4276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DAAA73B-125A-4ECF-E954-FE08768DA093}"/>
              </a:ext>
            </a:extLst>
          </p:cNvPr>
          <p:cNvCxnSpPr>
            <a:cxnSpLocks/>
            <a:stCxn id="37" idx="4"/>
            <a:endCxn id="38" idx="0"/>
          </p:cNvCxnSpPr>
          <p:nvPr/>
        </p:nvCxnSpPr>
        <p:spPr>
          <a:xfrm>
            <a:off x="6651816" y="3346420"/>
            <a:ext cx="6952" cy="7418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A2AC2A6A-932B-2D63-F1D6-EA9F76A855AD}"/>
              </a:ext>
            </a:extLst>
          </p:cNvPr>
          <p:cNvSpPr/>
          <p:nvPr/>
        </p:nvSpPr>
        <p:spPr>
          <a:xfrm rot="18353319">
            <a:off x="6131719" y="4762130"/>
            <a:ext cx="592783" cy="435128"/>
          </a:xfrm>
          <a:custGeom>
            <a:avLst/>
            <a:gdLst>
              <a:gd name="connsiteX0" fmla="*/ 592783 w 592783"/>
              <a:gd name="connsiteY0" fmla="*/ 0 h 435128"/>
              <a:gd name="connsiteX1" fmla="*/ 113512 w 592783"/>
              <a:gd name="connsiteY1" fmla="*/ 163961 h 435128"/>
              <a:gd name="connsiteX2" fmla="*/ 0 w 592783"/>
              <a:gd name="connsiteY2" fmla="*/ 435128 h 4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783" h="435128">
                <a:moveTo>
                  <a:pt x="592783" y="0"/>
                </a:moveTo>
                <a:cubicBezTo>
                  <a:pt x="402546" y="45720"/>
                  <a:pt x="212309" y="91440"/>
                  <a:pt x="113512" y="163961"/>
                </a:cubicBezTo>
                <a:cubicBezTo>
                  <a:pt x="14715" y="236482"/>
                  <a:pt x="7357" y="335805"/>
                  <a:pt x="0" y="435128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E0BD7DB-BA48-D802-50F2-BABF4D3BA704}"/>
              </a:ext>
            </a:extLst>
          </p:cNvPr>
          <p:cNvSpPr/>
          <p:nvPr/>
        </p:nvSpPr>
        <p:spPr>
          <a:xfrm rot="7874003">
            <a:off x="6606813" y="4701432"/>
            <a:ext cx="649435" cy="435128"/>
          </a:xfrm>
          <a:custGeom>
            <a:avLst/>
            <a:gdLst>
              <a:gd name="connsiteX0" fmla="*/ 592783 w 592783"/>
              <a:gd name="connsiteY0" fmla="*/ 0 h 435128"/>
              <a:gd name="connsiteX1" fmla="*/ 113512 w 592783"/>
              <a:gd name="connsiteY1" fmla="*/ 163961 h 435128"/>
              <a:gd name="connsiteX2" fmla="*/ 0 w 592783"/>
              <a:gd name="connsiteY2" fmla="*/ 435128 h 4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783" h="435128">
                <a:moveTo>
                  <a:pt x="592783" y="0"/>
                </a:moveTo>
                <a:cubicBezTo>
                  <a:pt x="402546" y="45720"/>
                  <a:pt x="212309" y="91440"/>
                  <a:pt x="113512" y="163961"/>
                </a:cubicBezTo>
                <a:cubicBezTo>
                  <a:pt x="14715" y="236482"/>
                  <a:pt x="7357" y="335805"/>
                  <a:pt x="0" y="435128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668AD749-25C6-0D20-33D7-B1DD71E827C3}"/>
              </a:ext>
            </a:extLst>
          </p:cNvPr>
          <p:cNvSpPr txBox="1">
            <a:spLocks/>
          </p:cNvSpPr>
          <p:nvPr/>
        </p:nvSpPr>
        <p:spPr>
          <a:xfrm>
            <a:off x="493865" y="1144765"/>
            <a:ext cx="547150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idea (let’s ignore parameters, pointers, and Locals for now)</a:t>
            </a:r>
          </a:p>
        </p:txBody>
      </p:sp>
    </p:spTree>
    <p:extLst>
      <p:ext uri="{BB962C8B-B14F-4D97-AF65-F5344CB8AC3E}">
        <p14:creationId xmlns:p14="http://schemas.microsoft.com/office/powerpoint/2010/main" val="2773509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Interprocedural MOD/REF Analysis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E6BAE-9011-BFFA-1261-2C891E80AD5E}"/>
              </a:ext>
            </a:extLst>
          </p:cNvPr>
          <p:cNvSpPr txBox="1"/>
          <p:nvPr/>
        </p:nvSpPr>
        <p:spPr>
          <a:xfrm>
            <a:off x="493865" y="1922681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IMOD(P) and IREF(P) – the variables immediately modified in P (ignoring callees)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85486-D12F-407B-E355-FBB0E8B230A5}"/>
              </a:ext>
            </a:extLst>
          </p:cNvPr>
          <p:cNvSpPr txBox="1"/>
          <p:nvPr/>
        </p:nvSpPr>
        <p:spPr>
          <a:xfrm>
            <a:off x="493865" y="2616193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the simple call graph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829B3-F2EC-93C6-C730-E6CE9659E435}"/>
              </a:ext>
            </a:extLst>
          </p:cNvPr>
          <p:cNvSpPr txBox="1"/>
          <p:nvPr/>
        </p:nvSpPr>
        <p:spPr>
          <a:xfrm>
            <a:off x="493865" y="3726218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Run the dataflow algorithm to saturation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5F07E-7678-7217-8CC2-652B2E53FB1E}"/>
              </a:ext>
            </a:extLst>
          </p:cNvPr>
          <p:cNvSpPr txBox="1"/>
          <p:nvPr/>
        </p:nvSpPr>
        <p:spPr>
          <a:xfrm>
            <a:off x="520143" y="3032706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Repurpose the call graph for dataflow algorithm!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0DAE30-FC55-FB1D-142C-2109F5D4F48C}"/>
              </a:ext>
            </a:extLst>
          </p:cNvPr>
          <p:cNvSpPr/>
          <p:nvPr/>
        </p:nvSpPr>
        <p:spPr>
          <a:xfrm>
            <a:off x="441434" y="2995329"/>
            <a:ext cx="4776169" cy="68272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9DDE91-16E3-80DA-CB2F-64E5B4AC6A9C}"/>
              </a:ext>
            </a:extLst>
          </p:cNvPr>
          <p:cNvSpPr txBox="1"/>
          <p:nvPr/>
        </p:nvSpPr>
        <p:spPr>
          <a:xfrm>
            <a:off x="507653" y="5607265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IMOD(foo) = { A }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151D54-A682-374F-CEEB-3A587DA5D24C}"/>
              </a:ext>
            </a:extLst>
          </p:cNvPr>
          <p:cNvSpPr txBox="1"/>
          <p:nvPr/>
        </p:nvSpPr>
        <p:spPr>
          <a:xfrm>
            <a:off x="507653" y="5942544"/>
            <a:ext cx="19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IMOD(bar) = { B }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875D06-88CF-BEC4-6933-F1E1178348B5}"/>
              </a:ext>
            </a:extLst>
          </p:cNvPr>
          <p:cNvSpPr txBox="1"/>
          <p:nvPr/>
        </p:nvSpPr>
        <p:spPr>
          <a:xfrm>
            <a:off x="2552960" y="5607265"/>
            <a:ext cx="164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IREF(foo) = { }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7184D7-6096-09DA-1E76-1AF8CB59CFAB}"/>
              </a:ext>
            </a:extLst>
          </p:cNvPr>
          <p:cNvSpPr txBox="1"/>
          <p:nvPr/>
        </p:nvSpPr>
        <p:spPr>
          <a:xfrm>
            <a:off x="2552960" y="5942544"/>
            <a:ext cx="186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IREF(bar) = { C }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F42333-80A6-7D69-FFD2-2CBB8130E2AB}"/>
              </a:ext>
            </a:extLst>
          </p:cNvPr>
          <p:cNvSpPr txBox="1"/>
          <p:nvPr/>
        </p:nvSpPr>
        <p:spPr>
          <a:xfrm>
            <a:off x="507653" y="6301996"/>
            <a:ext cx="201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</a:t>
            </a:r>
            <a:r>
              <a:rPr lang="en-US" dirty="0" err="1"/>
              <a:t>baz</a:t>
            </a:r>
            <a:r>
              <a:rPr lang="en-US" dirty="0"/>
              <a:t>) = { D }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2DEB28-C768-7F13-CE61-5F48EBD0578C}"/>
              </a:ext>
            </a:extLst>
          </p:cNvPr>
          <p:cNvSpPr txBox="1"/>
          <p:nvPr/>
        </p:nvSpPr>
        <p:spPr>
          <a:xfrm>
            <a:off x="507653" y="5275134"/>
            <a:ext cx="20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IMOD(main) = { }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696BAA-3111-BA08-BB4D-8F76525DC5A6}"/>
              </a:ext>
            </a:extLst>
          </p:cNvPr>
          <p:cNvSpPr txBox="1"/>
          <p:nvPr/>
        </p:nvSpPr>
        <p:spPr>
          <a:xfrm>
            <a:off x="2552960" y="6301996"/>
            <a:ext cx="18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</a:t>
            </a:r>
            <a:r>
              <a:rPr lang="en-US" dirty="0" err="1"/>
              <a:t>baz</a:t>
            </a:r>
            <a:r>
              <a:rPr lang="en-US" dirty="0"/>
              <a:t>) = { B }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8FE34-298D-D99D-E6C6-5B49F7EDB497}"/>
              </a:ext>
            </a:extLst>
          </p:cNvPr>
          <p:cNvSpPr txBox="1"/>
          <p:nvPr/>
        </p:nvSpPr>
        <p:spPr>
          <a:xfrm>
            <a:off x="2552960" y="5277235"/>
            <a:ext cx="182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IREF(main) = { }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7DCF48-9832-DE1B-5045-5D83A3A86788}"/>
              </a:ext>
            </a:extLst>
          </p:cNvPr>
          <p:cNvSpPr txBox="1"/>
          <p:nvPr/>
        </p:nvSpPr>
        <p:spPr>
          <a:xfrm>
            <a:off x="7537325" y="3284638"/>
            <a:ext cx="16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(optimization) </a:t>
            </a:r>
          </a:p>
          <a:p>
            <a:pPr algn="ctr"/>
            <a:r>
              <a:rPr lang="en-US" dirty="0"/>
              <a:t>collapse cycles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6C980A2-845A-8B65-89D8-7CB5B06C6B4B}"/>
              </a:ext>
            </a:extLst>
          </p:cNvPr>
          <p:cNvSpPr/>
          <p:nvPr/>
        </p:nvSpPr>
        <p:spPr>
          <a:xfrm>
            <a:off x="6306777" y="1641869"/>
            <a:ext cx="703982" cy="6384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main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A382B33-03D5-3864-AAB4-2D772532D164}"/>
              </a:ext>
            </a:extLst>
          </p:cNvPr>
          <p:cNvSpPr/>
          <p:nvPr/>
        </p:nvSpPr>
        <p:spPr>
          <a:xfrm>
            <a:off x="6299825" y="2707969"/>
            <a:ext cx="703982" cy="6384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foo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695FC29-4326-C3FC-216D-37E05800D3FB}"/>
              </a:ext>
            </a:extLst>
          </p:cNvPr>
          <p:cNvSpPr/>
          <p:nvPr/>
        </p:nvSpPr>
        <p:spPr>
          <a:xfrm>
            <a:off x="6306777" y="4088275"/>
            <a:ext cx="703982" cy="6384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bar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642B080-CFA4-AD43-3589-2A44285A1EEA}"/>
              </a:ext>
            </a:extLst>
          </p:cNvPr>
          <p:cNvSpPr/>
          <p:nvPr/>
        </p:nvSpPr>
        <p:spPr>
          <a:xfrm>
            <a:off x="6299825" y="5257779"/>
            <a:ext cx="703982" cy="6384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/>
              <a:t>baz</a:t>
            </a:r>
            <a:endParaRPr lang="en-US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A6DDAE0-2DB7-5106-5EE9-99AAB8B594F9}"/>
              </a:ext>
            </a:extLst>
          </p:cNvPr>
          <p:cNvCxnSpPr>
            <a:cxnSpLocks/>
            <a:stCxn id="46" idx="4"/>
            <a:endCxn id="47" idx="0"/>
          </p:cNvCxnSpPr>
          <p:nvPr/>
        </p:nvCxnSpPr>
        <p:spPr>
          <a:xfrm flipH="1">
            <a:off x="6651816" y="2280320"/>
            <a:ext cx="6952" cy="4276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D20C3C4-C044-3981-6101-62B136D1AB71}"/>
              </a:ext>
            </a:extLst>
          </p:cNvPr>
          <p:cNvCxnSpPr>
            <a:cxnSpLocks/>
            <a:stCxn id="47" idx="4"/>
            <a:endCxn id="48" idx="0"/>
          </p:cNvCxnSpPr>
          <p:nvPr/>
        </p:nvCxnSpPr>
        <p:spPr>
          <a:xfrm>
            <a:off x="6651816" y="3346420"/>
            <a:ext cx="6952" cy="7418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6A4D3E4-2914-454A-B256-F58BB180E18D}"/>
              </a:ext>
            </a:extLst>
          </p:cNvPr>
          <p:cNvSpPr/>
          <p:nvPr/>
        </p:nvSpPr>
        <p:spPr>
          <a:xfrm rot="18353319">
            <a:off x="6131719" y="4762130"/>
            <a:ext cx="592783" cy="435128"/>
          </a:xfrm>
          <a:custGeom>
            <a:avLst/>
            <a:gdLst>
              <a:gd name="connsiteX0" fmla="*/ 592783 w 592783"/>
              <a:gd name="connsiteY0" fmla="*/ 0 h 435128"/>
              <a:gd name="connsiteX1" fmla="*/ 113512 w 592783"/>
              <a:gd name="connsiteY1" fmla="*/ 163961 h 435128"/>
              <a:gd name="connsiteX2" fmla="*/ 0 w 592783"/>
              <a:gd name="connsiteY2" fmla="*/ 435128 h 4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783" h="435128">
                <a:moveTo>
                  <a:pt x="592783" y="0"/>
                </a:moveTo>
                <a:cubicBezTo>
                  <a:pt x="402546" y="45720"/>
                  <a:pt x="212309" y="91440"/>
                  <a:pt x="113512" y="163961"/>
                </a:cubicBezTo>
                <a:cubicBezTo>
                  <a:pt x="14715" y="236482"/>
                  <a:pt x="7357" y="335805"/>
                  <a:pt x="0" y="435128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B98D357-9E42-2BFD-B54D-BD8A977EEC80}"/>
              </a:ext>
            </a:extLst>
          </p:cNvPr>
          <p:cNvSpPr/>
          <p:nvPr/>
        </p:nvSpPr>
        <p:spPr>
          <a:xfrm rot="7874003">
            <a:off x="6606813" y="4701432"/>
            <a:ext cx="649435" cy="435128"/>
          </a:xfrm>
          <a:custGeom>
            <a:avLst/>
            <a:gdLst>
              <a:gd name="connsiteX0" fmla="*/ 592783 w 592783"/>
              <a:gd name="connsiteY0" fmla="*/ 0 h 435128"/>
              <a:gd name="connsiteX1" fmla="*/ 113512 w 592783"/>
              <a:gd name="connsiteY1" fmla="*/ 163961 h 435128"/>
              <a:gd name="connsiteX2" fmla="*/ 0 w 592783"/>
              <a:gd name="connsiteY2" fmla="*/ 435128 h 43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783" h="435128">
                <a:moveTo>
                  <a:pt x="592783" y="0"/>
                </a:moveTo>
                <a:cubicBezTo>
                  <a:pt x="402546" y="45720"/>
                  <a:pt x="212309" y="91440"/>
                  <a:pt x="113512" y="163961"/>
                </a:cubicBezTo>
                <a:cubicBezTo>
                  <a:pt x="14715" y="236482"/>
                  <a:pt x="7357" y="335805"/>
                  <a:pt x="0" y="435128"/>
                </a:cubicBezTo>
              </a:path>
            </a:pathLst>
          </a:cu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207C7C-F43C-1D86-9F96-CE11782877E7}"/>
              </a:ext>
            </a:extLst>
          </p:cNvPr>
          <p:cNvGrpSpPr/>
          <p:nvPr/>
        </p:nvGrpSpPr>
        <p:grpSpPr>
          <a:xfrm>
            <a:off x="10013380" y="1647380"/>
            <a:ext cx="710934" cy="2981745"/>
            <a:chOff x="10013380" y="1647380"/>
            <a:chExt cx="710934" cy="298174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E86BB0-76AC-E84E-80AF-E1506935C5C2}"/>
                </a:ext>
              </a:extLst>
            </p:cNvPr>
            <p:cNvSpPr/>
            <p:nvPr/>
          </p:nvSpPr>
          <p:spPr>
            <a:xfrm>
              <a:off x="10013380" y="3990674"/>
              <a:ext cx="703982" cy="6384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bar/</a:t>
              </a:r>
              <a:r>
                <a:rPr lang="en-US" dirty="0" err="1"/>
                <a:t>baz</a:t>
              </a:r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DF9ED48-7A9A-83FD-6531-25DB4D184559}"/>
                </a:ext>
              </a:extLst>
            </p:cNvPr>
            <p:cNvSpPr/>
            <p:nvPr/>
          </p:nvSpPr>
          <p:spPr>
            <a:xfrm>
              <a:off x="10020332" y="1647380"/>
              <a:ext cx="703982" cy="6384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main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74806C3-973E-33D8-C6BA-00A514589145}"/>
                </a:ext>
              </a:extLst>
            </p:cNvPr>
            <p:cNvSpPr/>
            <p:nvPr/>
          </p:nvSpPr>
          <p:spPr>
            <a:xfrm>
              <a:off x="10013380" y="2713480"/>
              <a:ext cx="703982" cy="6384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foo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68C184BD-34CD-AADC-4AE0-48656988F5B4}"/>
                </a:ext>
              </a:extLst>
            </p:cNvPr>
            <p:cNvCxnSpPr>
              <a:cxnSpLocks/>
              <a:stCxn id="54" idx="4"/>
              <a:endCxn id="55" idx="0"/>
            </p:cNvCxnSpPr>
            <p:nvPr/>
          </p:nvCxnSpPr>
          <p:spPr>
            <a:xfrm flipH="1">
              <a:off x="10365371" y="2285831"/>
              <a:ext cx="6952" cy="4276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7150E45-C0DE-1A45-F154-6C7013070C0F}"/>
                </a:ext>
              </a:extLst>
            </p:cNvPr>
            <p:cNvCxnSpPr>
              <a:cxnSpLocks/>
              <a:stCxn id="55" idx="4"/>
              <a:endCxn id="18" idx="0"/>
            </p:cNvCxnSpPr>
            <p:nvPr/>
          </p:nvCxnSpPr>
          <p:spPr>
            <a:xfrm>
              <a:off x="10365371" y="3351931"/>
              <a:ext cx="0" cy="63874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F23A62F4-8093-88B5-BD13-70F154E9F7C9}"/>
              </a:ext>
            </a:extLst>
          </p:cNvPr>
          <p:cNvSpPr txBox="1">
            <a:spLocks/>
          </p:cNvSpPr>
          <p:nvPr/>
        </p:nvSpPr>
        <p:spPr>
          <a:xfrm>
            <a:off x="493865" y="1144765"/>
            <a:ext cx="547150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idea (let’s ignore parameters, pointers, and Locals for now)</a:t>
            </a:r>
          </a:p>
        </p:txBody>
      </p:sp>
    </p:spTree>
    <p:extLst>
      <p:ext uri="{BB962C8B-B14F-4D97-AF65-F5344CB8AC3E}">
        <p14:creationId xmlns:p14="http://schemas.microsoft.com/office/powerpoint/2010/main" val="2211890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16="http://schemas.microsoft.com/office/drawing/2014/main" xmlns:mc="http://schemas.openxmlformats.org/markup-compatibility/2006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Interprocedural MOD/REF Analysis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E6BAE-9011-BFFA-1261-2C891E80AD5E}"/>
              </a:ext>
            </a:extLst>
          </p:cNvPr>
          <p:cNvSpPr txBox="1"/>
          <p:nvPr/>
        </p:nvSpPr>
        <p:spPr>
          <a:xfrm>
            <a:off x="493865" y="1922681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IMOD(P) and IREF(P) – the variables immediately modified in P (ignoring callees)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85486-D12F-407B-E355-FBB0E8B230A5}"/>
              </a:ext>
            </a:extLst>
          </p:cNvPr>
          <p:cNvSpPr txBox="1"/>
          <p:nvPr/>
        </p:nvSpPr>
        <p:spPr>
          <a:xfrm>
            <a:off x="493865" y="2616193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the simple call graph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829B3-F2EC-93C6-C730-E6CE9659E435}"/>
              </a:ext>
            </a:extLst>
          </p:cNvPr>
          <p:cNvSpPr txBox="1"/>
          <p:nvPr/>
        </p:nvSpPr>
        <p:spPr>
          <a:xfrm>
            <a:off x="493865" y="3726218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Run the dataflow algorithm to saturation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5F07E-7678-7217-8CC2-652B2E53FB1E}"/>
              </a:ext>
            </a:extLst>
          </p:cNvPr>
          <p:cNvSpPr txBox="1"/>
          <p:nvPr/>
        </p:nvSpPr>
        <p:spPr>
          <a:xfrm>
            <a:off x="520143" y="3032706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Repurpose the call graph for dataflow algorithm!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0DAE30-FC55-FB1D-142C-2109F5D4F48C}"/>
              </a:ext>
            </a:extLst>
          </p:cNvPr>
          <p:cNvSpPr/>
          <p:nvPr/>
        </p:nvSpPr>
        <p:spPr>
          <a:xfrm>
            <a:off x="441434" y="2995329"/>
            <a:ext cx="4776169" cy="682723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9DDE91-16E3-80DA-CB2F-64E5B4AC6A9C}"/>
              </a:ext>
            </a:extLst>
          </p:cNvPr>
          <p:cNvSpPr txBox="1"/>
          <p:nvPr/>
        </p:nvSpPr>
        <p:spPr>
          <a:xfrm>
            <a:off x="507653" y="5607265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IMOD(foo) = { A }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151D54-A682-374F-CEEB-3A587DA5D24C}"/>
              </a:ext>
            </a:extLst>
          </p:cNvPr>
          <p:cNvSpPr txBox="1"/>
          <p:nvPr/>
        </p:nvSpPr>
        <p:spPr>
          <a:xfrm>
            <a:off x="507653" y="5942544"/>
            <a:ext cx="19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IMOD(bar) = { B }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875D06-88CF-BEC4-6933-F1E1178348B5}"/>
              </a:ext>
            </a:extLst>
          </p:cNvPr>
          <p:cNvSpPr txBox="1"/>
          <p:nvPr/>
        </p:nvSpPr>
        <p:spPr>
          <a:xfrm>
            <a:off x="2552960" y="5607265"/>
            <a:ext cx="164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IREF(foo) = { }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7184D7-6096-09DA-1E76-1AF8CB59CFAB}"/>
              </a:ext>
            </a:extLst>
          </p:cNvPr>
          <p:cNvSpPr txBox="1"/>
          <p:nvPr/>
        </p:nvSpPr>
        <p:spPr>
          <a:xfrm>
            <a:off x="2552960" y="5942544"/>
            <a:ext cx="186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IREF(bar) = { C }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F42333-80A6-7D69-FFD2-2CBB8130E2AB}"/>
              </a:ext>
            </a:extLst>
          </p:cNvPr>
          <p:cNvSpPr txBox="1"/>
          <p:nvPr/>
        </p:nvSpPr>
        <p:spPr>
          <a:xfrm>
            <a:off x="507653" y="6301996"/>
            <a:ext cx="201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</a:t>
            </a:r>
            <a:r>
              <a:rPr lang="en-US" dirty="0" err="1"/>
              <a:t>baz</a:t>
            </a:r>
            <a:r>
              <a:rPr lang="en-US" dirty="0"/>
              <a:t>) = { D }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2DEB28-C768-7F13-CE61-5F48EBD0578C}"/>
              </a:ext>
            </a:extLst>
          </p:cNvPr>
          <p:cNvSpPr txBox="1"/>
          <p:nvPr/>
        </p:nvSpPr>
        <p:spPr>
          <a:xfrm>
            <a:off x="507653" y="5275134"/>
            <a:ext cx="20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IMOD(main) = { }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696BAA-3111-BA08-BB4D-8F76525DC5A6}"/>
              </a:ext>
            </a:extLst>
          </p:cNvPr>
          <p:cNvSpPr txBox="1"/>
          <p:nvPr/>
        </p:nvSpPr>
        <p:spPr>
          <a:xfrm>
            <a:off x="2552960" y="6301996"/>
            <a:ext cx="18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</a:t>
            </a:r>
            <a:r>
              <a:rPr lang="en-US" dirty="0" err="1"/>
              <a:t>baz</a:t>
            </a:r>
            <a:r>
              <a:rPr lang="en-US" dirty="0"/>
              <a:t>) = { B }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8FE34-298D-D99D-E6C6-5B49F7EDB497}"/>
              </a:ext>
            </a:extLst>
          </p:cNvPr>
          <p:cNvSpPr txBox="1"/>
          <p:nvPr/>
        </p:nvSpPr>
        <p:spPr>
          <a:xfrm>
            <a:off x="2552960" y="5277235"/>
            <a:ext cx="182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IREF(main) = { }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2355B3-F222-CE19-9ACF-CC00B0B3F9EC}"/>
              </a:ext>
            </a:extLst>
          </p:cNvPr>
          <p:cNvGrpSpPr/>
          <p:nvPr/>
        </p:nvGrpSpPr>
        <p:grpSpPr>
          <a:xfrm>
            <a:off x="7676580" y="2075552"/>
            <a:ext cx="710934" cy="3338602"/>
            <a:chOff x="10013380" y="1647380"/>
            <a:chExt cx="710934" cy="33386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AC44C8E-070B-9634-B853-11C611CF5B31}"/>
                </a:ext>
              </a:extLst>
            </p:cNvPr>
            <p:cNvSpPr/>
            <p:nvPr/>
          </p:nvSpPr>
          <p:spPr>
            <a:xfrm>
              <a:off x="10013380" y="3990674"/>
              <a:ext cx="703982" cy="6384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bar/</a:t>
              </a:r>
              <a:r>
                <a:rPr lang="en-US" dirty="0" err="1"/>
                <a:t>baz</a:t>
              </a:r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18951C7-135A-29F3-27CE-7AB23BAB5F0F}"/>
                </a:ext>
              </a:extLst>
            </p:cNvPr>
            <p:cNvSpPr/>
            <p:nvPr/>
          </p:nvSpPr>
          <p:spPr>
            <a:xfrm>
              <a:off x="10020332" y="1647380"/>
              <a:ext cx="703982" cy="6384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main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17A1635-0D5F-E467-8E56-67539DD72344}"/>
                </a:ext>
              </a:extLst>
            </p:cNvPr>
            <p:cNvSpPr/>
            <p:nvPr/>
          </p:nvSpPr>
          <p:spPr>
            <a:xfrm>
              <a:off x="10013380" y="2713480"/>
              <a:ext cx="703982" cy="6384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foo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EBF08B3-377E-6DB6-CD8D-F0AB6A34A6AC}"/>
                </a:ext>
              </a:extLst>
            </p:cNvPr>
            <p:cNvCxnSpPr>
              <a:cxnSpLocks/>
              <a:stCxn id="32" idx="4"/>
              <a:endCxn id="33" idx="0"/>
            </p:cNvCxnSpPr>
            <p:nvPr/>
          </p:nvCxnSpPr>
          <p:spPr>
            <a:xfrm flipH="1">
              <a:off x="10365371" y="2285831"/>
              <a:ext cx="6952" cy="4276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4F21D6C-A821-88F5-CEAC-0B6187BC034A}"/>
                </a:ext>
              </a:extLst>
            </p:cNvPr>
            <p:cNvCxnSpPr>
              <a:cxnSpLocks/>
              <a:stCxn id="33" idx="4"/>
              <a:endCxn id="31" idx="0"/>
            </p:cNvCxnSpPr>
            <p:nvPr/>
          </p:nvCxnSpPr>
          <p:spPr>
            <a:xfrm>
              <a:off x="10365371" y="3351931"/>
              <a:ext cx="0" cy="63874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BB80495-F988-CEE1-0655-0AF6443E427B}"/>
                </a:ext>
              </a:extLst>
            </p:cNvPr>
            <p:cNvCxnSpPr>
              <a:cxnSpLocks/>
              <a:stCxn id="31" idx="4"/>
              <a:endCxn id="40" idx="0"/>
            </p:cNvCxnSpPr>
            <p:nvPr/>
          </p:nvCxnSpPr>
          <p:spPr>
            <a:xfrm>
              <a:off x="10365371" y="4629125"/>
              <a:ext cx="3486" cy="35685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67C8DAD-3E83-FDAC-EB9F-C0F7A3C5C256}"/>
              </a:ext>
            </a:extLst>
          </p:cNvPr>
          <p:cNvSpPr txBox="1"/>
          <p:nvPr/>
        </p:nvSpPr>
        <p:spPr>
          <a:xfrm>
            <a:off x="5230356" y="3533215"/>
            <a:ext cx="2076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a dummy</a:t>
            </a:r>
          </a:p>
          <a:p>
            <a:r>
              <a:rPr lang="en-US" dirty="0"/>
              <a:t>exit node targeted </a:t>
            </a:r>
          </a:p>
          <a:p>
            <a:r>
              <a:rPr lang="en-US" dirty="0"/>
              <a:t>by all leaves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B748B5-58ED-E44F-370D-31855CAB73C0}"/>
              </a:ext>
            </a:extLst>
          </p:cNvPr>
          <p:cNvSpPr txBox="1"/>
          <p:nvPr/>
        </p:nvSpPr>
        <p:spPr>
          <a:xfrm>
            <a:off x="5230356" y="2713161"/>
            <a:ext cx="166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(optimization) </a:t>
            </a:r>
          </a:p>
          <a:p>
            <a:pPr algn="ctr"/>
            <a:r>
              <a:rPr lang="en-US" dirty="0"/>
              <a:t>collapse cycles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D52E4B1-D6CC-641A-A4A9-D97A291A7A0A}"/>
              </a:ext>
            </a:extLst>
          </p:cNvPr>
          <p:cNvSpPr/>
          <p:nvPr/>
        </p:nvSpPr>
        <p:spPr>
          <a:xfrm>
            <a:off x="7629285" y="5414154"/>
            <a:ext cx="805543" cy="48782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Exit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AC600AD-BB9A-B3B8-BA6C-C18F4BCCB04D}"/>
              </a:ext>
            </a:extLst>
          </p:cNvPr>
          <p:cNvSpPr txBox="1"/>
          <p:nvPr/>
        </p:nvSpPr>
        <p:spPr>
          <a:xfrm>
            <a:off x="8525361" y="676440"/>
            <a:ext cx="3267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GMOD: 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dirty="0"/>
              <a:t>(S) = S U IMOD(P)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747727-CF48-259E-9AEE-7E72AEF8AF36}"/>
              </a:ext>
            </a:extLst>
          </p:cNvPr>
          <p:cNvSpPr txBox="1"/>
          <p:nvPr/>
        </p:nvSpPr>
        <p:spPr>
          <a:xfrm>
            <a:off x="8525363" y="1236150"/>
            <a:ext cx="3267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Init GMOD: {}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CBE7CE0-7C94-640B-115F-2E7116CBD92E}"/>
              </a:ext>
            </a:extLst>
          </p:cNvPr>
          <p:cNvSpPr txBox="1"/>
          <p:nvPr/>
        </p:nvSpPr>
        <p:spPr>
          <a:xfrm>
            <a:off x="8525365" y="1516004"/>
            <a:ext cx="3267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Init GREF: {}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751C3C6-A319-3B47-5EC0-27F324E5A571}"/>
              </a:ext>
            </a:extLst>
          </p:cNvPr>
          <p:cNvSpPr txBox="1"/>
          <p:nvPr/>
        </p:nvSpPr>
        <p:spPr>
          <a:xfrm>
            <a:off x="10159109" y="1516004"/>
            <a:ext cx="1474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Join = Union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DC30514-87D9-98BD-A3A7-A3AB1DB21A63}"/>
              </a:ext>
            </a:extLst>
          </p:cNvPr>
          <p:cNvSpPr txBox="1"/>
          <p:nvPr/>
        </p:nvSpPr>
        <p:spPr>
          <a:xfrm>
            <a:off x="8549170" y="956295"/>
            <a:ext cx="3267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GREF: 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dirty="0"/>
              <a:t>(S) = S U IREF(P)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A18DF2E9-5B59-8B2F-E0F3-86EED018DA07}"/>
              </a:ext>
            </a:extLst>
          </p:cNvPr>
          <p:cNvSpPr txBox="1">
            <a:spLocks/>
          </p:cNvSpPr>
          <p:nvPr/>
        </p:nvSpPr>
        <p:spPr>
          <a:xfrm>
            <a:off x="493865" y="1144765"/>
            <a:ext cx="547150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idea (let’s ignore parameters, pointers, and Locals for now)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C2425F0-2CC5-80AB-69C1-4F72382B987F}"/>
                  </a:ext>
                </a:extLst>
              </p14:cNvPr>
              <p14:cNvContentPartPr/>
              <p14:nvPr/>
            </p14:nvContentPartPr>
            <p14:xfrm>
              <a:off x="8327520" y="1958760"/>
              <a:ext cx="2410920" cy="3771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C2425F0-2CC5-80AB-69C1-4F72382B98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18160" y="1949400"/>
                <a:ext cx="2429640" cy="379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3990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2" grpId="0"/>
      <p:bldP spid="53" grpId="0"/>
      <p:bldP spid="54" grpId="0"/>
      <p:bldP spid="55" grpId="0"/>
      <p:bldP spid="56" grpId="0"/>
    </p:bldLst>
  </p:timing>
</p:sld>
</file>

<file path=ppt/slides/slide16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Interprocedural MOD/REF Analysis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E6BAE-9011-BFFA-1261-2C891E80AD5E}"/>
              </a:ext>
            </a:extLst>
          </p:cNvPr>
          <p:cNvSpPr txBox="1"/>
          <p:nvPr/>
        </p:nvSpPr>
        <p:spPr>
          <a:xfrm>
            <a:off x="493865" y="1922681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IMOD(P) and IREF(P) – the variables immediately modified in P (ignoring callees)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85486-D12F-407B-E355-FBB0E8B230A5}"/>
              </a:ext>
            </a:extLst>
          </p:cNvPr>
          <p:cNvSpPr txBox="1"/>
          <p:nvPr/>
        </p:nvSpPr>
        <p:spPr>
          <a:xfrm>
            <a:off x="493865" y="2616193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the simple call graph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829B3-F2EC-93C6-C730-E6CE9659E435}"/>
              </a:ext>
            </a:extLst>
          </p:cNvPr>
          <p:cNvSpPr txBox="1"/>
          <p:nvPr/>
        </p:nvSpPr>
        <p:spPr>
          <a:xfrm>
            <a:off x="493865" y="3726218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Run the dataflow algorithm to saturation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5F07E-7678-7217-8CC2-652B2E53FB1E}"/>
              </a:ext>
            </a:extLst>
          </p:cNvPr>
          <p:cNvSpPr txBox="1"/>
          <p:nvPr/>
        </p:nvSpPr>
        <p:spPr>
          <a:xfrm>
            <a:off x="520143" y="3032706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Repurpose the call graph for dataflow algorithm!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F0DAE30-FC55-FB1D-142C-2109F5D4F48C}"/>
              </a:ext>
            </a:extLst>
          </p:cNvPr>
          <p:cNvSpPr/>
          <p:nvPr/>
        </p:nvSpPr>
        <p:spPr>
          <a:xfrm>
            <a:off x="441434" y="3735558"/>
            <a:ext cx="4776169" cy="37806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9DDE91-16E3-80DA-CB2F-64E5B4AC6A9C}"/>
              </a:ext>
            </a:extLst>
          </p:cNvPr>
          <p:cNvSpPr txBox="1"/>
          <p:nvPr/>
        </p:nvSpPr>
        <p:spPr>
          <a:xfrm>
            <a:off x="507653" y="5607265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IMOD(foo) = { A }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151D54-A682-374F-CEEB-3A587DA5D24C}"/>
              </a:ext>
            </a:extLst>
          </p:cNvPr>
          <p:cNvSpPr txBox="1"/>
          <p:nvPr/>
        </p:nvSpPr>
        <p:spPr>
          <a:xfrm>
            <a:off x="507653" y="5942544"/>
            <a:ext cx="19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IMOD(bar) = { B }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875D06-88CF-BEC4-6933-F1E1178348B5}"/>
              </a:ext>
            </a:extLst>
          </p:cNvPr>
          <p:cNvSpPr txBox="1"/>
          <p:nvPr/>
        </p:nvSpPr>
        <p:spPr>
          <a:xfrm>
            <a:off x="2552960" y="5607265"/>
            <a:ext cx="164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IREF(foo) = { }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7184D7-6096-09DA-1E76-1AF8CB59CFAB}"/>
              </a:ext>
            </a:extLst>
          </p:cNvPr>
          <p:cNvSpPr txBox="1"/>
          <p:nvPr/>
        </p:nvSpPr>
        <p:spPr>
          <a:xfrm>
            <a:off x="2552960" y="5942544"/>
            <a:ext cx="186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IREF(bar) = { C }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F42333-80A6-7D69-FFD2-2CBB8130E2AB}"/>
              </a:ext>
            </a:extLst>
          </p:cNvPr>
          <p:cNvSpPr txBox="1"/>
          <p:nvPr/>
        </p:nvSpPr>
        <p:spPr>
          <a:xfrm>
            <a:off x="507653" y="6301996"/>
            <a:ext cx="201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</a:t>
            </a:r>
            <a:r>
              <a:rPr lang="en-US" dirty="0" err="1"/>
              <a:t>baz</a:t>
            </a:r>
            <a:r>
              <a:rPr lang="en-US" dirty="0"/>
              <a:t>) = { D }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2DEB28-C768-7F13-CE61-5F48EBD0578C}"/>
              </a:ext>
            </a:extLst>
          </p:cNvPr>
          <p:cNvSpPr txBox="1"/>
          <p:nvPr/>
        </p:nvSpPr>
        <p:spPr>
          <a:xfrm>
            <a:off x="507653" y="5275134"/>
            <a:ext cx="20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IMOD(main) = { }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696BAA-3111-BA08-BB4D-8F76525DC5A6}"/>
              </a:ext>
            </a:extLst>
          </p:cNvPr>
          <p:cNvSpPr txBox="1"/>
          <p:nvPr/>
        </p:nvSpPr>
        <p:spPr>
          <a:xfrm>
            <a:off x="2552960" y="6301996"/>
            <a:ext cx="18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</a:t>
            </a:r>
            <a:r>
              <a:rPr lang="en-US" dirty="0" err="1"/>
              <a:t>baz</a:t>
            </a:r>
            <a:r>
              <a:rPr lang="en-US" dirty="0"/>
              <a:t>) = { B }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8FE34-298D-D99D-E6C6-5B49F7EDB497}"/>
              </a:ext>
            </a:extLst>
          </p:cNvPr>
          <p:cNvSpPr txBox="1"/>
          <p:nvPr/>
        </p:nvSpPr>
        <p:spPr>
          <a:xfrm>
            <a:off x="2552960" y="5277235"/>
            <a:ext cx="182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IREF(main) = { }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2355B3-F222-CE19-9ACF-CC00B0B3F9EC}"/>
              </a:ext>
            </a:extLst>
          </p:cNvPr>
          <p:cNvGrpSpPr/>
          <p:nvPr/>
        </p:nvGrpSpPr>
        <p:grpSpPr>
          <a:xfrm>
            <a:off x="7676580" y="2075552"/>
            <a:ext cx="710934" cy="3338602"/>
            <a:chOff x="10013380" y="1647380"/>
            <a:chExt cx="710934" cy="33386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AC44C8E-070B-9634-B853-11C611CF5B31}"/>
                </a:ext>
              </a:extLst>
            </p:cNvPr>
            <p:cNvSpPr/>
            <p:nvPr/>
          </p:nvSpPr>
          <p:spPr>
            <a:xfrm>
              <a:off x="10013380" y="3990674"/>
              <a:ext cx="703982" cy="6384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bar/</a:t>
              </a:r>
              <a:r>
                <a:rPr lang="en-US" dirty="0" err="1"/>
                <a:t>baz</a:t>
              </a:r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18951C7-135A-29F3-27CE-7AB23BAB5F0F}"/>
                </a:ext>
              </a:extLst>
            </p:cNvPr>
            <p:cNvSpPr/>
            <p:nvPr/>
          </p:nvSpPr>
          <p:spPr>
            <a:xfrm>
              <a:off x="10020332" y="1647380"/>
              <a:ext cx="703982" cy="6384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main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17A1635-0D5F-E467-8E56-67539DD72344}"/>
                </a:ext>
              </a:extLst>
            </p:cNvPr>
            <p:cNvSpPr/>
            <p:nvPr/>
          </p:nvSpPr>
          <p:spPr>
            <a:xfrm>
              <a:off x="10013380" y="2713480"/>
              <a:ext cx="703982" cy="63845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foo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EBF08B3-377E-6DB6-CD8D-F0AB6A34A6AC}"/>
                </a:ext>
              </a:extLst>
            </p:cNvPr>
            <p:cNvCxnSpPr>
              <a:cxnSpLocks/>
              <a:stCxn id="32" idx="4"/>
              <a:endCxn id="33" idx="0"/>
            </p:cNvCxnSpPr>
            <p:nvPr/>
          </p:nvCxnSpPr>
          <p:spPr>
            <a:xfrm flipH="1">
              <a:off x="10365371" y="2285831"/>
              <a:ext cx="6952" cy="42764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4F21D6C-A821-88F5-CEAC-0B6187BC034A}"/>
                </a:ext>
              </a:extLst>
            </p:cNvPr>
            <p:cNvCxnSpPr>
              <a:cxnSpLocks/>
              <a:stCxn id="33" idx="4"/>
              <a:endCxn id="31" idx="0"/>
            </p:cNvCxnSpPr>
            <p:nvPr/>
          </p:nvCxnSpPr>
          <p:spPr>
            <a:xfrm>
              <a:off x="10365371" y="3351931"/>
              <a:ext cx="0" cy="63874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BB80495-F988-CEE1-0655-0AF6443E427B}"/>
                </a:ext>
              </a:extLst>
            </p:cNvPr>
            <p:cNvCxnSpPr>
              <a:cxnSpLocks/>
              <a:stCxn id="31" idx="4"/>
              <a:endCxn id="40" idx="0"/>
            </p:cNvCxnSpPr>
            <p:nvPr/>
          </p:nvCxnSpPr>
          <p:spPr>
            <a:xfrm>
              <a:off x="10365371" y="4629125"/>
              <a:ext cx="3486" cy="35685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0D52E4B1-D6CC-641A-A4A9-D97A291A7A0A}"/>
              </a:ext>
            </a:extLst>
          </p:cNvPr>
          <p:cNvSpPr/>
          <p:nvPr/>
        </p:nvSpPr>
        <p:spPr>
          <a:xfrm>
            <a:off x="7629285" y="5414154"/>
            <a:ext cx="805543" cy="48782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Exit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E006FC-C254-E2FB-A932-35BEFE44BB42}"/>
              </a:ext>
            </a:extLst>
          </p:cNvPr>
          <p:cNvSpPr txBox="1"/>
          <p:nvPr/>
        </p:nvSpPr>
        <p:spPr>
          <a:xfrm>
            <a:off x="8525361" y="676440"/>
            <a:ext cx="3267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GMOD: 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dirty="0"/>
              <a:t>(S) = S U IMOD(P)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10F39E-210B-B947-8914-518CF1894E08}"/>
              </a:ext>
            </a:extLst>
          </p:cNvPr>
          <p:cNvSpPr txBox="1"/>
          <p:nvPr/>
        </p:nvSpPr>
        <p:spPr>
          <a:xfrm>
            <a:off x="8525363" y="1236150"/>
            <a:ext cx="3267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Init GMOD: {}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89631-70D1-B974-0EB2-399FC088ACAF}"/>
              </a:ext>
            </a:extLst>
          </p:cNvPr>
          <p:cNvSpPr txBox="1"/>
          <p:nvPr/>
        </p:nvSpPr>
        <p:spPr>
          <a:xfrm>
            <a:off x="8525365" y="1516004"/>
            <a:ext cx="3267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Init GREF: {}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BE9BA-A458-3C42-5ADE-C70868FD274F}"/>
              </a:ext>
            </a:extLst>
          </p:cNvPr>
          <p:cNvSpPr txBox="1"/>
          <p:nvPr/>
        </p:nvSpPr>
        <p:spPr>
          <a:xfrm>
            <a:off x="10159109" y="1516004"/>
            <a:ext cx="1474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Join = Union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F16F5-2FA3-7540-0AD6-99C2945808DC}"/>
              </a:ext>
            </a:extLst>
          </p:cNvPr>
          <p:cNvSpPr txBox="1"/>
          <p:nvPr/>
        </p:nvSpPr>
        <p:spPr>
          <a:xfrm>
            <a:off x="8549170" y="956295"/>
            <a:ext cx="3267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GREF: 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dirty="0"/>
              <a:t>(S) = S U IREF(P)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7215E6-104D-9FF4-8149-C19ECD48FC93}"/>
              </a:ext>
            </a:extLst>
          </p:cNvPr>
          <p:cNvSpPr txBox="1">
            <a:spLocks/>
          </p:cNvSpPr>
          <p:nvPr/>
        </p:nvSpPr>
        <p:spPr>
          <a:xfrm>
            <a:off x="493865" y="1144765"/>
            <a:ext cx="547150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idea (let’s ignore parameters, pointers, and Locals for now)</a:t>
            </a:r>
          </a:p>
        </p:txBody>
      </p:sp>
    </p:spTree>
    <p:extLst>
      <p:ext uri="{BB962C8B-B14F-4D97-AF65-F5344CB8AC3E}">
        <p14:creationId xmlns:p14="http://schemas.microsoft.com/office/powerpoint/2010/main" val="1316685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Interprocedural MOD/REF Analysis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E6BAE-9011-BFFA-1261-2C891E80AD5E}"/>
              </a:ext>
            </a:extLst>
          </p:cNvPr>
          <p:cNvSpPr txBox="1"/>
          <p:nvPr/>
        </p:nvSpPr>
        <p:spPr>
          <a:xfrm>
            <a:off x="493865" y="1922681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IMOD(P) and IREF(P) – the variables immediately modified in P (ignoring callees)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85486-D12F-407B-E355-FBB0E8B230A5}"/>
              </a:ext>
            </a:extLst>
          </p:cNvPr>
          <p:cNvSpPr txBox="1"/>
          <p:nvPr/>
        </p:nvSpPr>
        <p:spPr>
          <a:xfrm>
            <a:off x="493865" y="2616193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the simple call graph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829B3-F2EC-93C6-C730-E6CE9659E435}"/>
              </a:ext>
            </a:extLst>
          </p:cNvPr>
          <p:cNvSpPr txBox="1"/>
          <p:nvPr/>
        </p:nvSpPr>
        <p:spPr>
          <a:xfrm>
            <a:off x="493865" y="3726218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Run the dataflow algorithm to saturation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5F07E-7678-7217-8CC2-652B2E53FB1E}"/>
              </a:ext>
            </a:extLst>
          </p:cNvPr>
          <p:cNvSpPr txBox="1"/>
          <p:nvPr/>
        </p:nvSpPr>
        <p:spPr>
          <a:xfrm>
            <a:off x="520143" y="3032706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Repurpose the call graph for dataflow algorithm!</a:t>
            </a:r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FE473990-2781-F9A0-4F3E-DCC11B2E3F91}"/>
              </a:ext>
            </a:extLst>
          </p:cNvPr>
          <p:cNvSpPr/>
          <p:nvPr/>
        </p:nvSpPr>
        <p:spPr>
          <a:xfrm rot="19218011">
            <a:off x="2189769" y="4488158"/>
            <a:ext cx="1436915" cy="575178"/>
          </a:xfrm>
          <a:prstGeom prst="corne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88F53B-4D90-237D-A188-DED500789CD9}"/>
              </a:ext>
            </a:extLst>
          </p:cNvPr>
          <p:cNvSpPr txBox="1">
            <a:spLocks/>
          </p:cNvSpPr>
          <p:nvPr/>
        </p:nvSpPr>
        <p:spPr>
          <a:xfrm>
            <a:off x="493865" y="1144765"/>
            <a:ext cx="547150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Basic idea (let’s ignore parameters, pointers, and Locals for now)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853B28-9FDB-72FD-5666-A542D4E85CE8}"/>
              </a:ext>
            </a:extLst>
          </p:cNvPr>
          <p:cNvSpPr txBox="1"/>
          <p:nvPr/>
        </p:nvSpPr>
        <p:spPr>
          <a:xfrm>
            <a:off x="5965371" y="1279104"/>
            <a:ext cx="337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pretty big restriction, we should remove 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04DFC-E6A5-1617-8630-EFA9B8DE7787}"/>
              </a:ext>
            </a:extLst>
          </p:cNvPr>
          <p:cNvSpPr txBox="1"/>
          <p:nvPr/>
        </p:nvSpPr>
        <p:spPr>
          <a:xfrm>
            <a:off x="5965371" y="2571396"/>
            <a:ext cx="337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Good news</a:t>
            </a:r>
            <a:r>
              <a:rPr lang="en-US" dirty="0"/>
              <a:t>: </a:t>
            </a:r>
          </a:p>
          <a:p>
            <a:r>
              <a:rPr lang="en-US" dirty="0"/>
              <a:t>GMOD computation is the same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73DC52-2F3E-33DC-C7F2-A30EEBF6C040}"/>
              </a:ext>
            </a:extLst>
          </p:cNvPr>
          <p:cNvSpPr txBox="1"/>
          <p:nvPr/>
        </p:nvSpPr>
        <p:spPr>
          <a:xfrm>
            <a:off x="5965370" y="3529860"/>
            <a:ext cx="4564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Bad news</a:t>
            </a:r>
            <a:r>
              <a:rPr lang="en-US" dirty="0"/>
              <a:t>: </a:t>
            </a:r>
          </a:p>
          <a:p>
            <a:r>
              <a:rPr lang="en-US" dirty="0"/>
              <a:t>We’ll need to use the compound call graph</a:t>
            </a:r>
          </a:p>
          <a:p>
            <a:r>
              <a:rPr lang="en-US" dirty="0"/>
              <a:t>More elaborate IMOD computation</a:t>
            </a:r>
          </a:p>
          <a:p>
            <a:r>
              <a:rPr lang="en-US" dirty="0"/>
              <a:t>Can’t collapse cycles</a:t>
            </a:r>
          </a:p>
        </p:txBody>
      </p:sp>
    </p:spTree>
    <p:extLst>
      <p:ext uri="{BB962C8B-B14F-4D97-AF65-F5344CB8AC3E}">
        <p14:creationId xmlns:p14="http://schemas.microsoft.com/office/powerpoint/2010/main" val="3120670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16="http://schemas.microsoft.com/office/drawing/2014/main" xmlns:adec="http://schemas.microsoft.com/office/drawing/2017/decorative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06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06" y="2384176"/>
            <a:ext cx="5256780" cy="3468796"/>
          </a:xfrm>
        </p:spPr>
        <p:txBody>
          <a:bodyPr wrap="square">
            <a:noAutofit/>
          </a:bodyPr>
          <a:lstStyle/>
          <a:p>
            <a:r>
              <a:rPr lang="en-US" sz="3000" dirty="0"/>
              <a:t>Intuition</a:t>
            </a:r>
          </a:p>
          <a:p>
            <a:r>
              <a:rPr lang="en-US" sz="3000" dirty="0"/>
              <a:t>MOD/REF 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Global only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Globals</a:t>
            </a:r>
            <a:r>
              <a:rPr lang="en-US" sz="3000" dirty="0"/>
              <a:t>, Locals and </a:t>
            </a:r>
            <a:r>
              <a:rPr lang="en-US" sz="3000" dirty="0" err="1"/>
              <a:t>args</a:t>
            </a:r>
            <a:endParaRPr lang="en-US" sz="3000" dirty="0"/>
          </a:p>
          <a:p>
            <a:r>
              <a:rPr lang="en-US" sz="3000" dirty="0"/>
              <a:t>Abstract Summaries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F5C7FE-E591-9FA1-4D9E-3AB145FD8496}"/>
                  </a:ext>
                </a:extLst>
              </p14:cNvPr>
              <p14:cNvContentPartPr/>
              <p14:nvPr/>
            </p14:nvContentPartPr>
            <p14:xfrm>
              <a:off x="3612240" y="3725280"/>
              <a:ext cx="586080" cy="531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F5C7FE-E591-9FA1-4D9E-3AB145FD84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2880" y="3715920"/>
                <a:ext cx="604800" cy="55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8099960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Interprocedural MOD/REF Analysis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1E6BAE-9011-BFFA-1261-2C891E80AD5E}"/>
              </a:ext>
            </a:extLst>
          </p:cNvPr>
          <p:cNvSpPr txBox="1"/>
          <p:nvPr/>
        </p:nvSpPr>
        <p:spPr>
          <a:xfrm>
            <a:off x="493865" y="1596112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IMOD(P) and IREF(P) – the variables immediately modified in P (ignoring callees)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85486-D12F-407B-E355-FBB0E8B230A5}"/>
              </a:ext>
            </a:extLst>
          </p:cNvPr>
          <p:cNvSpPr txBox="1"/>
          <p:nvPr/>
        </p:nvSpPr>
        <p:spPr>
          <a:xfrm>
            <a:off x="493865" y="2289624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Build the compound call graph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D829B3-F2EC-93C6-C730-E6CE9659E435}"/>
              </a:ext>
            </a:extLst>
          </p:cNvPr>
          <p:cNvSpPr txBox="1"/>
          <p:nvPr/>
        </p:nvSpPr>
        <p:spPr>
          <a:xfrm>
            <a:off x="493865" y="3399649"/>
            <a:ext cx="4776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Run the dataflow algorithm to saturation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A5F07E-7678-7217-8CC2-652B2E53FB1E}"/>
              </a:ext>
            </a:extLst>
          </p:cNvPr>
          <p:cNvSpPr txBox="1"/>
          <p:nvPr/>
        </p:nvSpPr>
        <p:spPr>
          <a:xfrm>
            <a:off x="520143" y="2706137"/>
            <a:ext cx="4776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Repurpose the call graph for dataflow algorithm!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88F53B-4D90-237D-A188-DED500789CD9}"/>
              </a:ext>
            </a:extLst>
          </p:cNvPr>
          <p:cNvSpPr txBox="1">
            <a:spLocks/>
          </p:cNvSpPr>
          <p:nvPr/>
        </p:nvSpPr>
        <p:spPr>
          <a:xfrm>
            <a:off x="493865" y="1144765"/>
            <a:ext cx="547150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Full Idea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F1CD28-4A60-3C63-EB7C-19B115D53C78}"/>
              </a:ext>
            </a:extLst>
          </p:cNvPr>
          <p:cNvSpPr/>
          <p:nvPr/>
        </p:nvSpPr>
        <p:spPr>
          <a:xfrm>
            <a:off x="5849582" y="2019872"/>
            <a:ext cx="11743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075924-D47D-3E80-A655-8BB4841E9FFC}"/>
              </a:ext>
            </a:extLst>
          </p:cNvPr>
          <p:cNvSpPr/>
          <p:nvPr/>
        </p:nvSpPr>
        <p:spPr>
          <a:xfrm>
            <a:off x="6225561" y="2355140"/>
            <a:ext cx="457141" cy="2220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B99ACC-242C-5045-6CD6-8AE6C173364E}"/>
              </a:ext>
            </a:extLst>
          </p:cNvPr>
          <p:cNvSpPr/>
          <p:nvPr/>
        </p:nvSpPr>
        <p:spPr>
          <a:xfrm>
            <a:off x="5849582" y="3129357"/>
            <a:ext cx="11743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8FAA3F-F40E-61CA-F98F-A3D7EAB6F1DE}"/>
              </a:ext>
            </a:extLst>
          </p:cNvPr>
          <p:cNvSpPr/>
          <p:nvPr/>
        </p:nvSpPr>
        <p:spPr>
          <a:xfrm>
            <a:off x="5884247" y="3464625"/>
            <a:ext cx="534126" cy="2220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2FD3C3-CE88-AA91-1FAD-BC9C776A6534}"/>
              </a:ext>
            </a:extLst>
          </p:cNvPr>
          <p:cNvSpPr/>
          <p:nvPr/>
        </p:nvSpPr>
        <p:spPr>
          <a:xfrm>
            <a:off x="6454131" y="3464624"/>
            <a:ext cx="534126" cy="2220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L10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02AFD4-6A63-E238-8EB7-F11005E239FF}"/>
              </a:ext>
            </a:extLst>
          </p:cNvPr>
          <p:cNvSpPr/>
          <p:nvPr/>
        </p:nvSpPr>
        <p:spPr>
          <a:xfrm>
            <a:off x="5866976" y="4021946"/>
            <a:ext cx="11743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508DE4-66EB-74E2-A141-C4D621DAEC81}"/>
              </a:ext>
            </a:extLst>
          </p:cNvPr>
          <p:cNvSpPr/>
          <p:nvPr/>
        </p:nvSpPr>
        <p:spPr>
          <a:xfrm>
            <a:off x="6144530" y="4350864"/>
            <a:ext cx="610394" cy="2220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L15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B71B261-56F7-C3FE-1A37-2D53F015EA59}"/>
              </a:ext>
            </a:extLst>
          </p:cNvPr>
          <p:cNvCxnSpPr>
            <a:stCxn id="13" idx="2"/>
            <a:endCxn id="18" idx="0"/>
          </p:cNvCxnSpPr>
          <p:nvPr/>
        </p:nvCxnSpPr>
        <p:spPr>
          <a:xfrm flipH="1">
            <a:off x="6436737" y="2577195"/>
            <a:ext cx="17395" cy="5521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CBC9B53-7B7E-D788-C236-21E0202F6E37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6151310" y="3686680"/>
            <a:ext cx="302821" cy="3352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DA5A866-168A-03E8-B83D-C156CFF45EFC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 flipH="1">
            <a:off x="6454131" y="3686679"/>
            <a:ext cx="267063" cy="3352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9A91953-378C-0189-261E-24A920CC26B8}"/>
              </a:ext>
            </a:extLst>
          </p:cNvPr>
          <p:cNvSpPr txBox="1"/>
          <p:nvPr/>
        </p:nvSpPr>
        <p:spPr>
          <a:xfrm>
            <a:off x="887579" y="4969761"/>
            <a:ext cx="196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IMOD(foo) = { A }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08CB27-8516-BE72-E96C-72CF3EF4C333}"/>
              </a:ext>
            </a:extLst>
          </p:cNvPr>
          <p:cNvSpPr txBox="1"/>
          <p:nvPr/>
        </p:nvSpPr>
        <p:spPr>
          <a:xfrm>
            <a:off x="887579" y="5305040"/>
            <a:ext cx="198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IMOD(bar) = { B }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EA533A-4C14-A2D5-9993-C9BBA6380C8A}"/>
              </a:ext>
            </a:extLst>
          </p:cNvPr>
          <p:cNvSpPr txBox="1"/>
          <p:nvPr/>
        </p:nvSpPr>
        <p:spPr>
          <a:xfrm>
            <a:off x="2932886" y="4969761"/>
            <a:ext cx="164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IREF(foo) = { }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4DE7E3-B06B-F319-69CE-E838A3B47442}"/>
              </a:ext>
            </a:extLst>
          </p:cNvPr>
          <p:cNvSpPr txBox="1"/>
          <p:nvPr/>
        </p:nvSpPr>
        <p:spPr>
          <a:xfrm>
            <a:off x="2932886" y="5305040"/>
            <a:ext cx="186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IREF(bar) = { C }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7E91E3-1988-A3D9-DA4D-6AD489DEE2B0}"/>
              </a:ext>
            </a:extLst>
          </p:cNvPr>
          <p:cNvSpPr txBox="1"/>
          <p:nvPr/>
        </p:nvSpPr>
        <p:spPr>
          <a:xfrm>
            <a:off x="887579" y="5664492"/>
            <a:ext cx="201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</a:t>
            </a:r>
            <a:r>
              <a:rPr lang="en-US" dirty="0" err="1"/>
              <a:t>baz</a:t>
            </a:r>
            <a:r>
              <a:rPr lang="en-US" dirty="0"/>
              <a:t>) = { D }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AFD9B6-D7FB-1A6F-8273-0807B17796D3}"/>
              </a:ext>
            </a:extLst>
          </p:cNvPr>
          <p:cNvSpPr txBox="1"/>
          <p:nvPr/>
        </p:nvSpPr>
        <p:spPr>
          <a:xfrm>
            <a:off x="887579" y="4637630"/>
            <a:ext cx="200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IMOD(main) = { }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C7FD68-F4EF-BD52-AB30-B4F775A586C5}"/>
              </a:ext>
            </a:extLst>
          </p:cNvPr>
          <p:cNvSpPr txBox="1"/>
          <p:nvPr/>
        </p:nvSpPr>
        <p:spPr>
          <a:xfrm>
            <a:off x="2932886" y="5664492"/>
            <a:ext cx="188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</a:t>
            </a:r>
            <a:r>
              <a:rPr lang="en-US" dirty="0" err="1"/>
              <a:t>baz</a:t>
            </a:r>
            <a:r>
              <a:rPr lang="en-US" dirty="0"/>
              <a:t>) = { B }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D293D5-1947-5EEC-B543-4463232711A0}"/>
              </a:ext>
            </a:extLst>
          </p:cNvPr>
          <p:cNvSpPr txBox="1"/>
          <p:nvPr/>
        </p:nvSpPr>
        <p:spPr>
          <a:xfrm>
            <a:off x="2932886" y="4639731"/>
            <a:ext cx="1823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IREF(main) = { }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67B6232-2F1A-FBDF-2F6B-EBB5DC58A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180" y="1225156"/>
            <a:ext cx="3769801" cy="38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12383"/>
      </p:ext>
    </p:extLst>
  </p:cSld>
  <p:clrMapOvr>
    <a:masterClrMapping/>
  </p:clrMapOvr>
</p:sld>
</file>

<file path=ppt/slides/slide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#18: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Review Interprocedural Analysis</a:t>
            </a:r>
          </a:p>
        </p:txBody>
      </p:sp>
    </p:spTree>
    <p:extLst>
      <p:ext uri="{BB962C8B-B14F-4D97-AF65-F5344CB8AC3E}">
        <p14:creationId xmlns:p14="http://schemas.microsoft.com/office/powerpoint/2010/main" val="2054138777"/>
      </p:ext>
    </p:extLst>
  </p:cSld>
  <p:clrMapOvr>
    <a:masterClrMapping/>
  </p:clrMapOvr>
</p:sld>
</file>

<file path=ppt/slides/slide2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</a:t>
            </a:r>
            <a:r>
              <a:rPr lang="en-US" sz="3400" b="1" dirty="0" err="1"/>
              <a:t>Gmod</a:t>
            </a:r>
            <a:r>
              <a:rPr lang="en-US" sz="3400" b="1" dirty="0"/>
              <a:t> &amp; GREF Computation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29469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 err="1"/>
              <a:t>Globals</a:t>
            </a:r>
            <a:r>
              <a:rPr lang="en-US" sz="2400" cap="small" dirty="0"/>
              <a:t>, Locals &amp; Value-Passing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3011A-820B-919E-885E-56D425388D9F}"/>
              </a:ext>
            </a:extLst>
          </p:cNvPr>
          <p:cNvSpPr txBox="1"/>
          <p:nvPr/>
        </p:nvSpPr>
        <p:spPr>
          <a:xfrm>
            <a:off x="847894" y="16440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GREF will change, GMOD doesn’t need to change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BE8D0B-8C79-FC4A-2FC7-9E6E9614A9F7}"/>
              </a:ext>
            </a:extLst>
          </p:cNvPr>
          <p:cNvSpPr txBox="1"/>
          <p:nvPr/>
        </p:nvSpPr>
        <p:spPr>
          <a:xfrm>
            <a:off x="5952313" y="2157292"/>
            <a:ext cx="1582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v</a:t>
            </a:r>
            <a:r>
              <a:rPr kumimoji="0" lang="en-US" altLang="en-US" sz="18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oid main()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S1: call a(v1)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}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AFC11D-06E8-EC4E-B1A5-EB9A98CF23B4}"/>
              </a:ext>
            </a:extLst>
          </p:cNvPr>
          <p:cNvSpPr txBox="1"/>
          <p:nvPr/>
        </p:nvSpPr>
        <p:spPr>
          <a:xfrm>
            <a:off x="5952313" y="3068548"/>
            <a:ext cx="22508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v</a:t>
            </a:r>
            <a:r>
              <a:rPr kumimoji="0" lang="en-US" altLang="en-US" sz="18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oid a( f1 )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S2: call b(v2, v3)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S3: call b(v4, v5)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}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1F1DAC-D0B5-8CFA-41F9-4CF9FAC2223D}"/>
              </a:ext>
            </a:extLst>
          </p:cNvPr>
          <p:cNvSpPr txBox="1"/>
          <p:nvPr/>
        </p:nvSpPr>
        <p:spPr>
          <a:xfrm>
            <a:off x="5912027" y="4268877"/>
            <a:ext cx="22508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v</a:t>
            </a:r>
            <a:r>
              <a:rPr kumimoji="0" lang="en-US" altLang="en-US" sz="18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oid </a:t>
            </a:r>
            <a:r>
              <a:rPr lang="en-US" altLang="en-US" dirty="0" bmk="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b</a:t>
            </a:r>
            <a:r>
              <a:rPr kumimoji="0" lang="en-US" altLang="en-US" sz="18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  <a:cs typeface="Times New Roman" panose="02020603050405020304" pitchFamily="18" charset="0"/>
              </a:rPr>
              <a:t>( f2, f3 )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  print f3;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S4: call b(g1, g2)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latin typeface="Arial Unicode MS"/>
                <a:cs typeface="Times New Roman" panose="02020603050405020304" pitchFamily="18" charset="0"/>
              </a:rPr>
              <a:t>} 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2A231D3-D10C-06FE-BA9D-F30FB7410AAC}"/>
              </a:ext>
            </a:extLst>
          </p:cNvPr>
          <p:cNvGraphicFramePr>
            <a:graphicFrameLocks noGrp="1"/>
          </p:cNvGraphicFramePr>
          <p:nvPr/>
        </p:nvGraphicFramePr>
        <p:xfrm>
          <a:off x="9436608" y="2114864"/>
          <a:ext cx="2705440" cy="3200400"/>
        </p:xfrm>
        <a:graphic>
          <a:graphicData uri="http://schemas.openxmlformats.org/drawingml/2006/table">
            <a:tbl>
              <a:tblPr/>
              <a:tblGrid>
                <a:gridCol w="1352720">
                  <a:extLst>
                    <a:ext uri="{9D8B030D-6E8A-4147-A177-3AD203B41FA5}">
                      <a16:colId xmlns:a16="http://schemas.microsoft.com/office/drawing/2014/main" val="1649998043"/>
                    </a:ext>
                  </a:extLst>
                </a:gridCol>
                <a:gridCol w="1352720">
                  <a:extLst>
                    <a:ext uri="{9D8B030D-6E8A-4147-A177-3AD203B41FA5}">
                      <a16:colId xmlns:a16="http://schemas.microsoft.com/office/drawing/2014/main" val="6498002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node or call site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/>
                        <a:t>GREF </a:t>
                      </a:r>
                    </a:p>
                    <a:p>
                      <a:pPr algn="ctr"/>
                      <a:r>
                        <a:rPr lang="en-US" b="1" u="sng" dirty="0"/>
                        <a:t>set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12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734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g2, v3, v5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03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f3, g2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9208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7736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v3, g2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594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v5, g2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442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289764"/>
                  </a:ext>
                </a:extLst>
              </a:tr>
            </a:tbl>
          </a:graphicData>
        </a:graphic>
      </p:graphicFrame>
      <p:sp>
        <p:nvSpPr>
          <p:cNvPr id="25" name="Rectangle 3">
            <a:extLst>
              <a:ext uri="{FF2B5EF4-FFF2-40B4-BE49-F238E27FC236}">
                <a16:creationId xmlns:a16="http://schemas.microsoft.com/office/drawing/2014/main" id="{DE75B374-3290-4D92-35B7-CDF6740E7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9640" y="3280096"/>
            <a:ext cx="411700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05B62C-DA6B-B1D0-9A4C-27C98A0D9628}"/>
              </a:ext>
            </a:extLst>
          </p:cNvPr>
          <p:cNvSpPr/>
          <p:nvPr/>
        </p:nvSpPr>
        <p:spPr>
          <a:xfrm>
            <a:off x="8168927" y="2057267"/>
            <a:ext cx="132588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main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IREF = { }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F7C68F-755F-49DB-E362-B25DAC439C44}"/>
              </a:ext>
            </a:extLst>
          </p:cNvPr>
          <p:cNvSpPr/>
          <p:nvPr/>
        </p:nvSpPr>
        <p:spPr>
          <a:xfrm>
            <a:off x="8168927" y="3323871"/>
            <a:ext cx="132588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IREF = { }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s2   s3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7117A7-035A-FB5A-338D-B395F759F17A}"/>
              </a:ext>
            </a:extLst>
          </p:cNvPr>
          <p:cNvSpPr/>
          <p:nvPr/>
        </p:nvSpPr>
        <p:spPr>
          <a:xfrm>
            <a:off x="8168927" y="4602480"/>
            <a:ext cx="132588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b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IREF = {f3}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s4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18F698A-CF54-4831-5289-B8245433D8DE}"/>
              </a:ext>
            </a:extLst>
          </p:cNvPr>
          <p:cNvCxnSpPr>
            <a:stCxn id="26" idx="2"/>
            <a:endCxn id="27" idx="0"/>
          </p:cNvCxnSpPr>
          <p:nvPr/>
        </p:nvCxnSpPr>
        <p:spPr>
          <a:xfrm>
            <a:off x="8831867" y="2971667"/>
            <a:ext cx="0" cy="3522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8D556F9-0703-31D9-CB72-7B158C7F7CA6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8610887" y="4238271"/>
            <a:ext cx="220980" cy="3642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F55A2BB-2538-2F6D-7504-75B357A532DA}"/>
              </a:ext>
            </a:extLst>
          </p:cNvPr>
          <p:cNvCxnSpPr>
            <a:cxnSpLocks/>
            <a:endCxn id="28" idx="0"/>
          </p:cNvCxnSpPr>
          <p:nvPr/>
        </p:nvCxnSpPr>
        <p:spPr>
          <a:xfrm flipH="1">
            <a:off x="8831867" y="4238271"/>
            <a:ext cx="183984" cy="3642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15818683-7AF1-D50F-7B7A-0ACC928A147F}"/>
              </a:ext>
            </a:extLst>
          </p:cNvPr>
          <p:cNvCxnSpPr>
            <a:cxnSpLocks/>
            <a:stCxn id="28" idx="2"/>
            <a:endCxn id="28" idx="3"/>
          </p:cNvCxnSpPr>
          <p:nvPr/>
        </p:nvCxnSpPr>
        <p:spPr>
          <a:xfrm rot="5400000" flipH="1" flipV="1">
            <a:off x="8934737" y="4956810"/>
            <a:ext cx="457200" cy="662940"/>
          </a:xfrm>
          <a:prstGeom prst="bentConnector4">
            <a:avLst>
              <a:gd name="adj1" fmla="val -50000"/>
              <a:gd name="adj2" fmla="val 134483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7E6DF9B0-F40A-0112-75F4-329852697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61" y="2801876"/>
            <a:ext cx="5535285" cy="211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Init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all node GREF sets to their IREF sets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Init 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all call site GREF sets to empty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ut all nodes and call sites on a worklist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terate until the worklist is empty.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 bmk="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Each time a node n is removed from the worklist, its current GREF set is computed. If that set doesn't match its previous value, then add all call sites to n to</a:t>
            </a:r>
            <a:r>
              <a:rPr lang="en-US" altLang="en-US" dirty="0" bmk="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worklist (if not present).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Each time a call site s is removed from the worklist, its current GREF set is computed. If that set doesn't match its previous value, then the node that contains s is added to the worklist (if not present).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8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06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06" y="2384176"/>
            <a:ext cx="5256780" cy="3468796"/>
          </a:xfrm>
        </p:spPr>
        <p:txBody>
          <a:bodyPr wrap="square">
            <a:noAutofit/>
          </a:bodyPr>
          <a:lstStyle/>
          <a:p>
            <a:r>
              <a:rPr lang="en-US" sz="3000" dirty="0"/>
              <a:t>Intuition</a:t>
            </a:r>
          </a:p>
          <a:p>
            <a:r>
              <a:rPr lang="en-US" sz="3000" dirty="0"/>
              <a:t>MOD/REF 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Global only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Globals</a:t>
            </a:r>
            <a:r>
              <a:rPr lang="en-US" sz="3000" dirty="0"/>
              <a:t>, Locals and </a:t>
            </a:r>
            <a:r>
              <a:rPr lang="en-US" sz="3000" dirty="0" err="1"/>
              <a:t>args</a:t>
            </a:r>
            <a:endParaRPr lang="en-US" sz="3000" dirty="0"/>
          </a:p>
          <a:p>
            <a:r>
              <a:rPr lang="en-US" sz="3000" dirty="0"/>
              <a:t>Abstract Summaries</a:t>
            </a:r>
          </a:p>
        </p:txBody>
      </p:sp>
    </p:spTree>
    <p:extLst>
      <p:ext uri="{BB962C8B-B14F-4D97-AF65-F5344CB8AC3E}">
        <p14:creationId xmlns:p14="http://schemas.microsoft.com/office/powerpoint/2010/main" val="1219349834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A73E63B-83AF-C3F8-C649-576003FDAA85}"/>
              </a:ext>
            </a:extLst>
          </p:cNvPr>
          <p:cNvSpPr txBox="1">
            <a:spLocks/>
          </p:cNvSpPr>
          <p:nvPr/>
        </p:nvSpPr>
        <p:spPr>
          <a:xfrm>
            <a:off x="546943" y="1668370"/>
            <a:ext cx="7656899" cy="76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Let’s Recall the problem that got us into this mess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Abstract Summaries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7AF427-CE9A-E998-6FA1-0804BA40099E}"/>
              </a:ext>
            </a:extLst>
          </p:cNvPr>
          <p:cNvSpPr txBox="1"/>
          <p:nvPr/>
        </p:nvSpPr>
        <p:spPr>
          <a:xfrm>
            <a:off x="546945" y="2052961"/>
            <a:ext cx="4139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Summarize callee analysis (rather than include it in the analysis)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24C086-934C-A100-64CD-ECDAE6575719}"/>
              </a:ext>
            </a:extLst>
          </p:cNvPr>
          <p:cNvGrpSpPr/>
          <p:nvPr/>
        </p:nvGrpSpPr>
        <p:grpSpPr>
          <a:xfrm>
            <a:off x="7855257" y="2293358"/>
            <a:ext cx="1276894" cy="931568"/>
            <a:chOff x="757881" y="980303"/>
            <a:chExt cx="1276894" cy="9315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996404-E6BC-550A-0F00-E653830E5136}"/>
                </a:ext>
              </a:extLst>
            </p:cNvPr>
            <p:cNvSpPr/>
            <p:nvPr/>
          </p:nvSpPr>
          <p:spPr>
            <a:xfrm>
              <a:off x="764059" y="980303"/>
              <a:ext cx="1270716" cy="9079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AD3398-F42C-8641-0A9F-5B320FCE8FFA}"/>
                </a:ext>
              </a:extLst>
            </p:cNvPr>
            <p:cNvSpPr txBox="1"/>
            <p:nvPr/>
          </p:nvSpPr>
          <p:spPr>
            <a:xfrm>
              <a:off x="757881" y="988541"/>
              <a:ext cx="12572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main(){</a:t>
              </a:r>
            </a:p>
            <a:p>
              <a:r>
                <a:rPr lang="en-US" dirty="0"/>
                <a:t>  g = -1;</a:t>
              </a:r>
            </a:p>
            <a:p>
              <a:r>
                <a:rPr lang="en-US" dirty="0"/>
                <a:t>  </a:t>
              </a:r>
              <a:r>
                <a:rPr lang="en-US" dirty="0" err="1"/>
                <a:t>inc</a:t>
              </a:r>
              <a:r>
                <a:rPr lang="en-US" dirty="0"/>
                <a:t>();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E942ABA-0C33-1705-EF63-44612973EF1C}"/>
              </a:ext>
            </a:extLst>
          </p:cNvPr>
          <p:cNvGrpSpPr/>
          <p:nvPr/>
        </p:nvGrpSpPr>
        <p:grpSpPr>
          <a:xfrm>
            <a:off x="7858346" y="3721701"/>
            <a:ext cx="1270716" cy="369332"/>
            <a:chOff x="768176" y="1907631"/>
            <a:chExt cx="1270716" cy="3693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10983B-0611-948F-8EE3-CF05C9A1ED44}"/>
                </a:ext>
              </a:extLst>
            </p:cNvPr>
            <p:cNvSpPr/>
            <p:nvPr/>
          </p:nvSpPr>
          <p:spPr>
            <a:xfrm>
              <a:off x="768176" y="1931775"/>
              <a:ext cx="127071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9A7231-FAEF-9E4D-C3F7-D2FFB9C49550}"/>
                </a:ext>
              </a:extLst>
            </p:cNvPr>
            <p:cNvSpPr txBox="1"/>
            <p:nvPr/>
          </p:nvSpPr>
          <p:spPr>
            <a:xfrm>
              <a:off x="772247" y="1907631"/>
              <a:ext cx="12542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/>
                <a:t>inc</a:t>
              </a:r>
              <a:r>
                <a:rPr lang="en-US" dirty="0"/>
                <a:t>();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138895-6F1C-3772-D2B7-BDCE7DDD1FE7}"/>
              </a:ext>
            </a:extLst>
          </p:cNvPr>
          <p:cNvGrpSpPr/>
          <p:nvPr/>
        </p:nvGrpSpPr>
        <p:grpSpPr>
          <a:xfrm>
            <a:off x="7797607" y="4526854"/>
            <a:ext cx="1392195" cy="369332"/>
            <a:chOff x="757881" y="2545144"/>
            <a:chExt cx="1392195" cy="3693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068D5D-5181-D817-1A55-FB9E6CDF1F91}"/>
                </a:ext>
              </a:extLst>
            </p:cNvPr>
            <p:cNvSpPr/>
            <p:nvPr/>
          </p:nvSpPr>
          <p:spPr>
            <a:xfrm>
              <a:off x="772293" y="2553731"/>
              <a:ext cx="127071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600390-8102-EF63-38A8-3C4C50C0524D}"/>
                </a:ext>
              </a:extLst>
            </p:cNvPr>
            <p:cNvSpPr txBox="1"/>
            <p:nvPr/>
          </p:nvSpPr>
          <p:spPr>
            <a:xfrm>
              <a:off x="757881" y="2545144"/>
              <a:ext cx="13921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return 2 / g;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34BC1D-4375-C2C3-9F38-738C4225C045}"/>
              </a:ext>
            </a:extLst>
          </p:cNvPr>
          <p:cNvGrpSpPr/>
          <p:nvPr/>
        </p:nvGrpSpPr>
        <p:grpSpPr>
          <a:xfrm>
            <a:off x="9972484" y="2651509"/>
            <a:ext cx="1270716" cy="716351"/>
            <a:chOff x="755823" y="4726121"/>
            <a:chExt cx="1270716" cy="7163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726CA5-2046-85E9-DF9F-18E38C25A259}"/>
                </a:ext>
              </a:extLst>
            </p:cNvPr>
            <p:cNvSpPr/>
            <p:nvPr/>
          </p:nvSpPr>
          <p:spPr>
            <a:xfrm>
              <a:off x="755823" y="4726121"/>
              <a:ext cx="1270716" cy="7163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411EFB-8097-730C-816A-0AF4E47236F6}"/>
                </a:ext>
              </a:extLst>
            </p:cNvPr>
            <p:cNvSpPr txBox="1"/>
            <p:nvPr/>
          </p:nvSpPr>
          <p:spPr>
            <a:xfrm>
              <a:off x="757881" y="4749114"/>
              <a:ext cx="12042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void </a:t>
              </a:r>
              <a:r>
                <a:rPr lang="en-US" dirty="0" err="1"/>
                <a:t>inc</a:t>
              </a:r>
              <a:r>
                <a:rPr lang="en-US" dirty="0"/>
                <a:t>(){</a:t>
              </a:r>
            </a:p>
            <a:p>
              <a:r>
                <a:rPr lang="en-US" dirty="0"/>
                <a:t>  g++;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BC261B-5129-3ACE-3A6A-9A1E968B316E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8489523" y="3201277"/>
            <a:ext cx="7270" cy="52042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66730B-3760-D2A5-260D-096C878612F8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>
            <a:off x="8489523" y="4091033"/>
            <a:ext cx="4182" cy="435821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5AA7A2-5F8E-9EE6-4AA4-55C0FFD5F911}"/>
              </a:ext>
            </a:extLst>
          </p:cNvPr>
          <p:cNvSpPr/>
          <p:nvPr/>
        </p:nvSpPr>
        <p:spPr>
          <a:xfrm>
            <a:off x="8655738" y="2189645"/>
            <a:ext cx="1531620" cy="1276413"/>
          </a:xfrm>
          <a:custGeom>
            <a:avLst/>
            <a:gdLst>
              <a:gd name="connsiteX0" fmla="*/ 0 w 1647498"/>
              <a:gd name="connsiteY0" fmla="*/ 1163900 h 1556024"/>
              <a:gd name="connsiteX1" fmla="*/ 266700 w 1647498"/>
              <a:gd name="connsiteY1" fmla="*/ 1491560 h 1556024"/>
              <a:gd name="connsiteX2" fmla="*/ 1524000 w 1647498"/>
              <a:gd name="connsiteY2" fmla="*/ 36140 h 1556024"/>
              <a:gd name="connsiteX3" fmla="*/ 1531620 w 1647498"/>
              <a:gd name="connsiteY3" fmla="*/ 584780 h 1556024"/>
              <a:gd name="connsiteX0" fmla="*/ 0 w 1531620"/>
              <a:gd name="connsiteY0" fmla="*/ 579120 h 934527"/>
              <a:gd name="connsiteX1" fmla="*/ 266700 w 1531620"/>
              <a:gd name="connsiteY1" fmla="*/ 906780 h 934527"/>
              <a:gd name="connsiteX2" fmla="*/ 1531620 w 1531620"/>
              <a:gd name="connsiteY2" fmla="*/ 0 h 934527"/>
              <a:gd name="connsiteX0" fmla="*/ 0 w 1534376"/>
              <a:gd name="connsiteY0" fmla="*/ 903643 h 1259050"/>
              <a:gd name="connsiteX1" fmla="*/ 266700 w 1534376"/>
              <a:gd name="connsiteY1" fmla="*/ 1231303 h 1259050"/>
              <a:gd name="connsiteX2" fmla="*/ 1531620 w 1534376"/>
              <a:gd name="connsiteY2" fmla="*/ 324523 h 1259050"/>
              <a:gd name="connsiteX0" fmla="*/ 0 w 1531620"/>
              <a:gd name="connsiteY0" fmla="*/ 579120 h 579120"/>
              <a:gd name="connsiteX1" fmla="*/ 1531620 w 1531620"/>
              <a:gd name="connsiteY1" fmla="*/ 0 h 579120"/>
              <a:gd name="connsiteX0" fmla="*/ 0 w 1531620"/>
              <a:gd name="connsiteY0" fmla="*/ 579120 h 782604"/>
              <a:gd name="connsiteX1" fmla="*/ 1531620 w 1531620"/>
              <a:gd name="connsiteY1" fmla="*/ 0 h 782604"/>
              <a:gd name="connsiteX0" fmla="*/ 0 w 1531620"/>
              <a:gd name="connsiteY0" fmla="*/ 1071785 h 1166073"/>
              <a:gd name="connsiteX1" fmla="*/ 1531620 w 1531620"/>
              <a:gd name="connsiteY1" fmla="*/ 492665 h 1166073"/>
              <a:gd name="connsiteX0" fmla="*/ 0 w 1531620"/>
              <a:gd name="connsiteY0" fmla="*/ 1011263 h 1276413"/>
              <a:gd name="connsiteX1" fmla="*/ 1531620 w 1531620"/>
              <a:gd name="connsiteY1" fmla="*/ 432143 h 12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1620" h="1276413">
                <a:moveTo>
                  <a:pt x="0" y="1011263"/>
                </a:moveTo>
                <a:cubicBezTo>
                  <a:pt x="647700" y="2212683"/>
                  <a:pt x="1417320" y="-1150277"/>
                  <a:pt x="1531620" y="43214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463557D-4ED1-D06C-0E5D-0F3717266F2F}"/>
              </a:ext>
            </a:extLst>
          </p:cNvPr>
          <p:cNvSpPr/>
          <p:nvPr/>
        </p:nvSpPr>
        <p:spPr>
          <a:xfrm>
            <a:off x="8610017" y="2424221"/>
            <a:ext cx="1417320" cy="1902399"/>
          </a:xfrm>
          <a:custGeom>
            <a:avLst/>
            <a:gdLst>
              <a:gd name="connsiteX0" fmla="*/ 0 w 1647498"/>
              <a:gd name="connsiteY0" fmla="*/ 1163900 h 1556024"/>
              <a:gd name="connsiteX1" fmla="*/ 266700 w 1647498"/>
              <a:gd name="connsiteY1" fmla="*/ 1491560 h 1556024"/>
              <a:gd name="connsiteX2" fmla="*/ 1524000 w 1647498"/>
              <a:gd name="connsiteY2" fmla="*/ 36140 h 1556024"/>
              <a:gd name="connsiteX3" fmla="*/ 1531620 w 1647498"/>
              <a:gd name="connsiteY3" fmla="*/ 584780 h 1556024"/>
              <a:gd name="connsiteX0" fmla="*/ 0 w 1613165"/>
              <a:gd name="connsiteY0" fmla="*/ 1540961 h 1933085"/>
              <a:gd name="connsiteX1" fmla="*/ 266700 w 1613165"/>
              <a:gd name="connsiteY1" fmla="*/ 1868621 h 1933085"/>
              <a:gd name="connsiteX2" fmla="*/ 1524000 w 1613165"/>
              <a:gd name="connsiteY2" fmla="*/ 413201 h 1933085"/>
              <a:gd name="connsiteX3" fmla="*/ 1417320 w 1613165"/>
              <a:gd name="connsiteY3" fmla="*/ 123641 h 1933085"/>
              <a:gd name="connsiteX0" fmla="*/ 0 w 1417320"/>
              <a:gd name="connsiteY0" fmla="*/ 1417320 h 1829700"/>
              <a:gd name="connsiteX1" fmla="*/ 266700 w 1417320"/>
              <a:gd name="connsiteY1" fmla="*/ 1744980 h 1829700"/>
              <a:gd name="connsiteX2" fmla="*/ 1417320 w 1417320"/>
              <a:gd name="connsiteY2" fmla="*/ 0 h 1829700"/>
              <a:gd name="connsiteX0" fmla="*/ 0 w 1421922"/>
              <a:gd name="connsiteY0" fmla="*/ 1625888 h 2038268"/>
              <a:gd name="connsiteX1" fmla="*/ 266700 w 1421922"/>
              <a:gd name="connsiteY1" fmla="*/ 1953548 h 2038268"/>
              <a:gd name="connsiteX2" fmla="*/ 1417320 w 1421922"/>
              <a:gd name="connsiteY2" fmla="*/ 208568 h 2038268"/>
              <a:gd name="connsiteX0" fmla="*/ 0 w 1417320"/>
              <a:gd name="connsiteY0" fmla="*/ 1417320 h 1417320"/>
              <a:gd name="connsiteX1" fmla="*/ 1417320 w 1417320"/>
              <a:gd name="connsiteY1" fmla="*/ 0 h 1417320"/>
              <a:gd name="connsiteX0" fmla="*/ 0 w 1417320"/>
              <a:gd name="connsiteY0" fmla="*/ 1417320 h 1757843"/>
              <a:gd name="connsiteX1" fmla="*/ 1417320 w 1417320"/>
              <a:gd name="connsiteY1" fmla="*/ 0 h 1757843"/>
              <a:gd name="connsiteX0" fmla="*/ 0 w 1420378"/>
              <a:gd name="connsiteY0" fmla="*/ 1611350 h 1840033"/>
              <a:gd name="connsiteX1" fmla="*/ 1417320 w 1420378"/>
              <a:gd name="connsiteY1" fmla="*/ 194030 h 1840033"/>
              <a:gd name="connsiteX0" fmla="*/ 0 w 1421899"/>
              <a:gd name="connsiteY0" fmla="*/ 1607423 h 1864948"/>
              <a:gd name="connsiteX1" fmla="*/ 1417320 w 1421899"/>
              <a:gd name="connsiteY1" fmla="*/ 190103 h 1864948"/>
              <a:gd name="connsiteX0" fmla="*/ 0 w 1417320"/>
              <a:gd name="connsiteY0" fmla="*/ 1652989 h 1902399"/>
              <a:gd name="connsiteX1" fmla="*/ 1417320 w 1417320"/>
              <a:gd name="connsiteY1" fmla="*/ 235669 h 19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7320" h="1902399">
                <a:moveTo>
                  <a:pt x="0" y="1652989"/>
                </a:moveTo>
                <a:cubicBezTo>
                  <a:pt x="601980" y="2895049"/>
                  <a:pt x="1325880" y="-968291"/>
                  <a:pt x="1417320" y="235669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91327EA-07A9-4F55-623F-D2EA2540AB2F}"/>
              </a:ext>
            </a:extLst>
          </p:cNvPr>
          <p:cNvSpPr/>
          <p:nvPr/>
        </p:nvSpPr>
        <p:spPr>
          <a:xfrm>
            <a:off x="8754798" y="3348228"/>
            <a:ext cx="1778000" cy="1201420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310640 w 1310640"/>
              <a:gd name="connsiteY0" fmla="*/ 1518974 h 1946947"/>
              <a:gd name="connsiteX1" fmla="*/ 304800 w 1310640"/>
              <a:gd name="connsiteY1" fmla="*/ 1854254 h 1946947"/>
              <a:gd name="connsiteX2" fmla="*/ 53340 w 1310640"/>
              <a:gd name="connsiteY2" fmla="*/ 40694 h 1946947"/>
              <a:gd name="connsiteX3" fmla="*/ 0 w 1310640"/>
              <a:gd name="connsiteY3" fmla="*/ 1107494 h 1946947"/>
              <a:gd name="connsiteX0" fmla="*/ 1988820 w 1988820"/>
              <a:gd name="connsiteY0" fmla="*/ 1525127 h 1953100"/>
              <a:gd name="connsiteX1" fmla="*/ 982980 w 1988820"/>
              <a:gd name="connsiteY1" fmla="*/ 1860407 h 1953100"/>
              <a:gd name="connsiteX2" fmla="*/ 731520 w 1988820"/>
              <a:gd name="connsiteY2" fmla="*/ 46847 h 1953100"/>
              <a:gd name="connsiteX3" fmla="*/ 0 w 1988820"/>
              <a:gd name="connsiteY3" fmla="*/ 946007 h 1953100"/>
              <a:gd name="connsiteX0" fmla="*/ 1988820 w 1988820"/>
              <a:gd name="connsiteY0" fmla="*/ 579120 h 944600"/>
              <a:gd name="connsiteX1" fmla="*/ 982980 w 1988820"/>
              <a:gd name="connsiteY1" fmla="*/ 914400 h 944600"/>
              <a:gd name="connsiteX2" fmla="*/ 0 w 1988820"/>
              <a:gd name="connsiteY2" fmla="*/ 0 h 944600"/>
              <a:gd name="connsiteX0" fmla="*/ 1828800 w 1828800"/>
              <a:gd name="connsiteY0" fmla="*/ 411480 h 924846"/>
              <a:gd name="connsiteX1" fmla="*/ 982980 w 1828800"/>
              <a:gd name="connsiteY1" fmla="*/ 914400 h 924846"/>
              <a:gd name="connsiteX2" fmla="*/ 0 w 1828800"/>
              <a:gd name="connsiteY2" fmla="*/ 0 h 924846"/>
              <a:gd name="connsiteX0" fmla="*/ 1828800 w 1828800"/>
              <a:gd name="connsiteY0" fmla="*/ 411480 h 411480"/>
              <a:gd name="connsiteX1" fmla="*/ 0 w 1828800"/>
              <a:gd name="connsiteY1" fmla="*/ 0 h 411480"/>
              <a:gd name="connsiteX0" fmla="*/ 1828800 w 1828800"/>
              <a:gd name="connsiteY0" fmla="*/ 535157 h 535157"/>
              <a:gd name="connsiteX1" fmla="*/ 0 w 1828800"/>
              <a:gd name="connsiteY1" fmla="*/ 123677 h 535157"/>
              <a:gd name="connsiteX0" fmla="*/ 1828800 w 1828800"/>
              <a:gd name="connsiteY0" fmla="*/ 488760 h 594976"/>
              <a:gd name="connsiteX1" fmla="*/ 0 w 1828800"/>
              <a:gd name="connsiteY1" fmla="*/ 77280 h 594976"/>
              <a:gd name="connsiteX0" fmla="*/ 1828800 w 1828800"/>
              <a:gd name="connsiteY0" fmla="*/ 584925 h 675542"/>
              <a:gd name="connsiteX1" fmla="*/ 0 w 1828800"/>
              <a:gd name="connsiteY1" fmla="*/ 173445 h 675542"/>
              <a:gd name="connsiteX0" fmla="*/ 1778000 w 1778000"/>
              <a:gd name="connsiteY0" fmla="*/ 0 h 1201420"/>
              <a:gd name="connsiteX1" fmla="*/ 0 w 1778000"/>
              <a:gd name="connsiteY1" fmla="*/ 1201420 h 1201420"/>
              <a:gd name="connsiteX0" fmla="*/ 1778000 w 1778000"/>
              <a:gd name="connsiteY0" fmla="*/ 0 h 1201420"/>
              <a:gd name="connsiteX1" fmla="*/ 0 w 1778000"/>
              <a:gd name="connsiteY1" fmla="*/ 1201420 h 1201420"/>
              <a:gd name="connsiteX0" fmla="*/ 1778000 w 1778000"/>
              <a:gd name="connsiteY0" fmla="*/ 0 h 1201420"/>
              <a:gd name="connsiteX1" fmla="*/ 0 w 1778000"/>
              <a:gd name="connsiteY1" fmla="*/ 1201420 h 120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8000" h="1201420">
                <a:moveTo>
                  <a:pt x="1778000" y="0"/>
                </a:moveTo>
                <a:cubicBezTo>
                  <a:pt x="1588770" y="1380490"/>
                  <a:pt x="765175" y="716915"/>
                  <a:pt x="0" y="120142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E460701-D15B-3BFF-79F7-35C537699FA1}"/>
              </a:ext>
            </a:extLst>
          </p:cNvPr>
          <p:cNvSpPr/>
          <p:nvPr/>
        </p:nvSpPr>
        <p:spPr>
          <a:xfrm>
            <a:off x="8960537" y="3350768"/>
            <a:ext cx="1576705" cy="492836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630680 w 1630680"/>
              <a:gd name="connsiteY0" fmla="*/ 1234440 h 1645056"/>
              <a:gd name="connsiteX1" fmla="*/ 624840 w 1630680"/>
              <a:gd name="connsiteY1" fmla="*/ 1569720 h 1645056"/>
              <a:gd name="connsiteX2" fmla="*/ 0 w 1630680"/>
              <a:gd name="connsiteY2" fmla="*/ 0 h 1645056"/>
              <a:gd name="connsiteX0" fmla="*/ 1630680 w 1630680"/>
              <a:gd name="connsiteY0" fmla="*/ 1393883 h 1804499"/>
              <a:gd name="connsiteX1" fmla="*/ 624840 w 1630680"/>
              <a:gd name="connsiteY1" fmla="*/ 1729163 h 1804499"/>
              <a:gd name="connsiteX2" fmla="*/ 0 w 1630680"/>
              <a:gd name="connsiteY2" fmla="*/ 159443 h 1804499"/>
              <a:gd name="connsiteX0" fmla="*/ 1576705 w 1576705"/>
              <a:gd name="connsiteY0" fmla="*/ 0 h 1976605"/>
              <a:gd name="connsiteX1" fmla="*/ 624840 w 1576705"/>
              <a:gd name="connsiteY1" fmla="*/ 1960880 h 1976605"/>
              <a:gd name="connsiteX2" fmla="*/ 0 w 1576705"/>
              <a:gd name="connsiteY2" fmla="*/ 391160 h 1976605"/>
              <a:gd name="connsiteX0" fmla="*/ 1576705 w 1576705"/>
              <a:gd name="connsiteY0" fmla="*/ 0 h 492836"/>
              <a:gd name="connsiteX1" fmla="*/ 808990 w 1576705"/>
              <a:gd name="connsiteY1" fmla="*/ 430530 h 492836"/>
              <a:gd name="connsiteX2" fmla="*/ 0 w 1576705"/>
              <a:gd name="connsiteY2" fmla="*/ 391160 h 49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6705" h="492836">
                <a:moveTo>
                  <a:pt x="1576705" y="0"/>
                </a:moveTo>
                <a:cubicBezTo>
                  <a:pt x="1178560" y="290830"/>
                  <a:pt x="1080770" y="636270"/>
                  <a:pt x="808990" y="430530"/>
                </a:cubicBezTo>
                <a:cubicBezTo>
                  <a:pt x="537210" y="224790"/>
                  <a:pt x="602615" y="-356235"/>
                  <a:pt x="0" y="39116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5B5DFFF-0D2B-0465-36C3-78B6FCE91B4C}"/>
              </a:ext>
            </a:extLst>
          </p:cNvPr>
          <p:cNvSpPr/>
          <p:nvPr/>
        </p:nvSpPr>
        <p:spPr>
          <a:xfrm>
            <a:off x="8655738" y="2189645"/>
            <a:ext cx="1531620" cy="1276413"/>
          </a:xfrm>
          <a:custGeom>
            <a:avLst/>
            <a:gdLst>
              <a:gd name="connsiteX0" fmla="*/ 0 w 1647498"/>
              <a:gd name="connsiteY0" fmla="*/ 1163900 h 1556024"/>
              <a:gd name="connsiteX1" fmla="*/ 266700 w 1647498"/>
              <a:gd name="connsiteY1" fmla="*/ 1491560 h 1556024"/>
              <a:gd name="connsiteX2" fmla="*/ 1524000 w 1647498"/>
              <a:gd name="connsiteY2" fmla="*/ 36140 h 1556024"/>
              <a:gd name="connsiteX3" fmla="*/ 1531620 w 1647498"/>
              <a:gd name="connsiteY3" fmla="*/ 584780 h 1556024"/>
              <a:gd name="connsiteX0" fmla="*/ 0 w 1531620"/>
              <a:gd name="connsiteY0" fmla="*/ 579120 h 934527"/>
              <a:gd name="connsiteX1" fmla="*/ 266700 w 1531620"/>
              <a:gd name="connsiteY1" fmla="*/ 906780 h 934527"/>
              <a:gd name="connsiteX2" fmla="*/ 1531620 w 1531620"/>
              <a:gd name="connsiteY2" fmla="*/ 0 h 934527"/>
              <a:gd name="connsiteX0" fmla="*/ 0 w 1534376"/>
              <a:gd name="connsiteY0" fmla="*/ 903643 h 1259050"/>
              <a:gd name="connsiteX1" fmla="*/ 266700 w 1534376"/>
              <a:gd name="connsiteY1" fmla="*/ 1231303 h 1259050"/>
              <a:gd name="connsiteX2" fmla="*/ 1531620 w 1534376"/>
              <a:gd name="connsiteY2" fmla="*/ 324523 h 1259050"/>
              <a:gd name="connsiteX0" fmla="*/ 0 w 1531620"/>
              <a:gd name="connsiteY0" fmla="*/ 579120 h 579120"/>
              <a:gd name="connsiteX1" fmla="*/ 1531620 w 1531620"/>
              <a:gd name="connsiteY1" fmla="*/ 0 h 579120"/>
              <a:gd name="connsiteX0" fmla="*/ 0 w 1531620"/>
              <a:gd name="connsiteY0" fmla="*/ 579120 h 782604"/>
              <a:gd name="connsiteX1" fmla="*/ 1531620 w 1531620"/>
              <a:gd name="connsiteY1" fmla="*/ 0 h 782604"/>
              <a:gd name="connsiteX0" fmla="*/ 0 w 1531620"/>
              <a:gd name="connsiteY0" fmla="*/ 1071785 h 1166073"/>
              <a:gd name="connsiteX1" fmla="*/ 1531620 w 1531620"/>
              <a:gd name="connsiteY1" fmla="*/ 492665 h 1166073"/>
              <a:gd name="connsiteX0" fmla="*/ 0 w 1531620"/>
              <a:gd name="connsiteY0" fmla="*/ 1011263 h 1276413"/>
              <a:gd name="connsiteX1" fmla="*/ 1531620 w 1531620"/>
              <a:gd name="connsiteY1" fmla="*/ 432143 h 12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1620" h="1276413">
                <a:moveTo>
                  <a:pt x="0" y="1011263"/>
                </a:moveTo>
                <a:cubicBezTo>
                  <a:pt x="647700" y="2212683"/>
                  <a:pt x="1417320" y="-1150277"/>
                  <a:pt x="1531620" y="43214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982073-16EF-5E3A-8863-177228E585E1}"/>
              </a:ext>
            </a:extLst>
          </p:cNvPr>
          <p:cNvSpPr/>
          <p:nvPr/>
        </p:nvSpPr>
        <p:spPr>
          <a:xfrm>
            <a:off x="8754798" y="3348228"/>
            <a:ext cx="1778000" cy="1201420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310640 w 1310640"/>
              <a:gd name="connsiteY0" fmla="*/ 1518974 h 1946947"/>
              <a:gd name="connsiteX1" fmla="*/ 304800 w 1310640"/>
              <a:gd name="connsiteY1" fmla="*/ 1854254 h 1946947"/>
              <a:gd name="connsiteX2" fmla="*/ 53340 w 1310640"/>
              <a:gd name="connsiteY2" fmla="*/ 40694 h 1946947"/>
              <a:gd name="connsiteX3" fmla="*/ 0 w 1310640"/>
              <a:gd name="connsiteY3" fmla="*/ 1107494 h 1946947"/>
              <a:gd name="connsiteX0" fmla="*/ 1988820 w 1988820"/>
              <a:gd name="connsiteY0" fmla="*/ 1525127 h 1953100"/>
              <a:gd name="connsiteX1" fmla="*/ 982980 w 1988820"/>
              <a:gd name="connsiteY1" fmla="*/ 1860407 h 1953100"/>
              <a:gd name="connsiteX2" fmla="*/ 731520 w 1988820"/>
              <a:gd name="connsiteY2" fmla="*/ 46847 h 1953100"/>
              <a:gd name="connsiteX3" fmla="*/ 0 w 1988820"/>
              <a:gd name="connsiteY3" fmla="*/ 946007 h 1953100"/>
              <a:gd name="connsiteX0" fmla="*/ 1988820 w 1988820"/>
              <a:gd name="connsiteY0" fmla="*/ 579120 h 944600"/>
              <a:gd name="connsiteX1" fmla="*/ 982980 w 1988820"/>
              <a:gd name="connsiteY1" fmla="*/ 914400 h 944600"/>
              <a:gd name="connsiteX2" fmla="*/ 0 w 1988820"/>
              <a:gd name="connsiteY2" fmla="*/ 0 h 944600"/>
              <a:gd name="connsiteX0" fmla="*/ 1828800 w 1828800"/>
              <a:gd name="connsiteY0" fmla="*/ 411480 h 924846"/>
              <a:gd name="connsiteX1" fmla="*/ 982980 w 1828800"/>
              <a:gd name="connsiteY1" fmla="*/ 914400 h 924846"/>
              <a:gd name="connsiteX2" fmla="*/ 0 w 1828800"/>
              <a:gd name="connsiteY2" fmla="*/ 0 h 924846"/>
              <a:gd name="connsiteX0" fmla="*/ 1828800 w 1828800"/>
              <a:gd name="connsiteY0" fmla="*/ 411480 h 411480"/>
              <a:gd name="connsiteX1" fmla="*/ 0 w 1828800"/>
              <a:gd name="connsiteY1" fmla="*/ 0 h 411480"/>
              <a:gd name="connsiteX0" fmla="*/ 1828800 w 1828800"/>
              <a:gd name="connsiteY0" fmla="*/ 535157 h 535157"/>
              <a:gd name="connsiteX1" fmla="*/ 0 w 1828800"/>
              <a:gd name="connsiteY1" fmla="*/ 123677 h 535157"/>
              <a:gd name="connsiteX0" fmla="*/ 1828800 w 1828800"/>
              <a:gd name="connsiteY0" fmla="*/ 488760 h 594976"/>
              <a:gd name="connsiteX1" fmla="*/ 0 w 1828800"/>
              <a:gd name="connsiteY1" fmla="*/ 77280 h 594976"/>
              <a:gd name="connsiteX0" fmla="*/ 1828800 w 1828800"/>
              <a:gd name="connsiteY0" fmla="*/ 584925 h 675542"/>
              <a:gd name="connsiteX1" fmla="*/ 0 w 1828800"/>
              <a:gd name="connsiteY1" fmla="*/ 173445 h 675542"/>
              <a:gd name="connsiteX0" fmla="*/ 1778000 w 1778000"/>
              <a:gd name="connsiteY0" fmla="*/ 0 h 1201420"/>
              <a:gd name="connsiteX1" fmla="*/ 0 w 1778000"/>
              <a:gd name="connsiteY1" fmla="*/ 1201420 h 1201420"/>
              <a:gd name="connsiteX0" fmla="*/ 1778000 w 1778000"/>
              <a:gd name="connsiteY0" fmla="*/ 0 h 1201420"/>
              <a:gd name="connsiteX1" fmla="*/ 0 w 1778000"/>
              <a:gd name="connsiteY1" fmla="*/ 1201420 h 1201420"/>
              <a:gd name="connsiteX0" fmla="*/ 1778000 w 1778000"/>
              <a:gd name="connsiteY0" fmla="*/ 0 h 1201420"/>
              <a:gd name="connsiteX1" fmla="*/ 0 w 1778000"/>
              <a:gd name="connsiteY1" fmla="*/ 1201420 h 120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8000" h="1201420">
                <a:moveTo>
                  <a:pt x="1778000" y="0"/>
                </a:moveTo>
                <a:cubicBezTo>
                  <a:pt x="1588770" y="1380490"/>
                  <a:pt x="765175" y="716915"/>
                  <a:pt x="0" y="120142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0DCD651-6842-43EA-6801-BE1305627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133" y="2947489"/>
            <a:ext cx="3644689" cy="31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0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A73E63B-83AF-C3F8-C649-576003FDAA85}"/>
              </a:ext>
            </a:extLst>
          </p:cNvPr>
          <p:cNvSpPr txBox="1">
            <a:spLocks/>
          </p:cNvSpPr>
          <p:nvPr/>
        </p:nvSpPr>
        <p:spPr>
          <a:xfrm>
            <a:off x="546943" y="1668370"/>
            <a:ext cx="7656899" cy="76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What if the callee isn’t so tricky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Abstract Summaries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7AF427-CE9A-E998-6FA1-0804BA40099E}"/>
              </a:ext>
            </a:extLst>
          </p:cNvPr>
          <p:cNvSpPr txBox="1"/>
          <p:nvPr/>
        </p:nvSpPr>
        <p:spPr>
          <a:xfrm>
            <a:off x="546945" y="2052961"/>
            <a:ext cx="4139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Summarize callee analysis (rather than include it in the analysis)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24C086-934C-A100-64CD-ECDAE6575719}"/>
              </a:ext>
            </a:extLst>
          </p:cNvPr>
          <p:cNvGrpSpPr/>
          <p:nvPr/>
        </p:nvGrpSpPr>
        <p:grpSpPr>
          <a:xfrm>
            <a:off x="7855257" y="2293358"/>
            <a:ext cx="1276894" cy="931568"/>
            <a:chOff x="757881" y="980303"/>
            <a:chExt cx="1276894" cy="93156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996404-E6BC-550A-0F00-E653830E5136}"/>
                </a:ext>
              </a:extLst>
            </p:cNvPr>
            <p:cNvSpPr/>
            <p:nvPr/>
          </p:nvSpPr>
          <p:spPr>
            <a:xfrm>
              <a:off x="764059" y="980303"/>
              <a:ext cx="1270716" cy="9079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AD3398-F42C-8641-0A9F-5B320FCE8FFA}"/>
                </a:ext>
              </a:extLst>
            </p:cNvPr>
            <p:cNvSpPr txBox="1"/>
            <p:nvPr/>
          </p:nvSpPr>
          <p:spPr>
            <a:xfrm>
              <a:off x="757881" y="988541"/>
              <a:ext cx="12572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main(){</a:t>
              </a:r>
            </a:p>
            <a:p>
              <a:r>
                <a:rPr lang="en-US" dirty="0"/>
                <a:t>  g = -1;</a:t>
              </a:r>
            </a:p>
            <a:p>
              <a:r>
                <a:rPr lang="en-US" dirty="0"/>
                <a:t>  </a:t>
              </a:r>
              <a:r>
                <a:rPr lang="en-US" dirty="0" err="1"/>
                <a:t>inc</a:t>
              </a:r>
              <a:r>
                <a:rPr lang="en-US" dirty="0"/>
                <a:t>();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E942ABA-0C33-1705-EF63-44612973EF1C}"/>
              </a:ext>
            </a:extLst>
          </p:cNvPr>
          <p:cNvGrpSpPr/>
          <p:nvPr/>
        </p:nvGrpSpPr>
        <p:grpSpPr>
          <a:xfrm>
            <a:off x="7858346" y="3721701"/>
            <a:ext cx="1270716" cy="369332"/>
            <a:chOff x="768176" y="1907631"/>
            <a:chExt cx="1270716" cy="36933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10983B-0611-948F-8EE3-CF05C9A1ED44}"/>
                </a:ext>
              </a:extLst>
            </p:cNvPr>
            <p:cNvSpPr/>
            <p:nvPr/>
          </p:nvSpPr>
          <p:spPr>
            <a:xfrm>
              <a:off x="768176" y="1931775"/>
              <a:ext cx="127071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9A7231-FAEF-9E4D-C3F7-D2FFB9C49550}"/>
                </a:ext>
              </a:extLst>
            </p:cNvPr>
            <p:cNvSpPr txBox="1"/>
            <p:nvPr/>
          </p:nvSpPr>
          <p:spPr>
            <a:xfrm>
              <a:off x="772247" y="1907631"/>
              <a:ext cx="12542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/>
                <a:t>inc</a:t>
              </a:r>
              <a:r>
                <a:rPr lang="en-US" dirty="0"/>
                <a:t>();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138895-6F1C-3772-D2B7-BDCE7DDD1FE7}"/>
              </a:ext>
            </a:extLst>
          </p:cNvPr>
          <p:cNvGrpSpPr/>
          <p:nvPr/>
        </p:nvGrpSpPr>
        <p:grpSpPr>
          <a:xfrm>
            <a:off x="7797607" y="4526854"/>
            <a:ext cx="1392195" cy="369332"/>
            <a:chOff x="757881" y="2545144"/>
            <a:chExt cx="1392195" cy="3693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068D5D-5181-D817-1A55-FB9E6CDF1F91}"/>
                </a:ext>
              </a:extLst>
            </p:cNvPr>
            <p:cNvSpPr/>
            <p:nvPr/>
          </p:nvSpPr>
          <p:spPr>
            <a:xfrm>
              <a:off x="772293" y="2553731"/>
              <a:ext cx="1270716" cy="3411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600390-8102-EF63-38A8-3C4C50C0524D}"/>
                </a:ext>
              </a:extLst>
            </p:cNvPr>
            <p:cNvSpPr txBox="1"/>
            <p:nvPr/>
          </p:nvSpPr>
          <p:spPr>
            <a:xfrm>
              <a:off x="757881" y="2545144"/>
              <a:ext cx="13921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return 2 / g;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34BC1D-4375-C2C3-9F38-738C4225C045}"/>
              </a:ext>
            </a:extLst>
          </p:cNvPr>
          <p:cNvGrpSpPr/>
          <p:nvPr/>
        </p:nvGrpSpPr>
        <p:grpSpPr>
          <a:xfrm>
            <a:off x="9972484" y="2651509"/>
            <a:ext cx="1270716" cy="716351"/>
            <a:chOff x="755823" y="4726121"/>
            <a:chExt cx="1270716" cy="7163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726CA5-2046-85E9-DF9F-18E38C25A259}"/>
                </a:ext>
              </a:extLst>
            </p:cNvPr>
            <p:cNvSpPr/>
            <p:nvPr/>
          </p:nvSpPr>
          <p:spPr>
            <a:xfrm>
              <a:off x="755823" y="4726121"/>
              <a:ext cx="1270716" cy="7163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411EFB-8097-730C-816A-0AF4E47236F6}"/>
                </a:ext>
              </a:extLst>
            </p:cNvPr>
            <p:cNvSpPr txBox="1"/>
            <p:nvPr/>
          </p:nvSpPr>
          <p:spPr>
            <a:xfrm>
              <a:off x="757881" y="4749114"/>
              <a:ext cx="12042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void </a:t>
              </a:r>
              <a:r>
                <a:rPr lang="en-US" dirty="0" err="1"/>
                <a:t>inc</a:t>
              </a:r>
              <a:r>
                <a:rPr lang="en-US" dirty="0"/>
                <a:t>(){</a:t>
              </a:r>
            </a:p>
            <a:p>
              <a:r>
                <a:rPr lang="en-US" dirty="0"/>
                <a:t>  g++;</a:t>
              </a: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BC261B-5129-3ACE-3A6A-9A1E968B316E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8489523" y="3201277"/>
            <a:ext cx="7270" cy="52042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66730B-3760-D2A5-260D-096C878612F8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>
            <a:off x="8489523" y="4091033"/>
            <a:ext cx="4182" cy="435821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F5AA7A2-5F8E-9EE6-4AA4-55C0FFD5F911}"/>
              </a:ext>
            </a:extLst>
          </p:cNvPr>
          <p:cNvSpPr/>
          <p:nvPr/>
        </p:nvSpPr>
        <p:spPr>
          <a:xfrm>
            <a:off x="8655738" y="2189645"/>
            <a:ext cx="1531620" cy="1276413"/>
          </a:xfrm>
          <a:custGeom>
            <a:avLst/>
            <a:gdLst>
              <a:gd name="connsiteX0" fmla="*/ 0 w 1647498"/>
              <a:gd name="connsiteY0" fmla="*/ 1163900 h 1556024"/>
              <a:gd name="connsiteX1" fmla="*/ 266700 w 1647498"/>
              <a:gd name="connsiteY1" fmla="*/ 1491560 h 1556024"/>
              <a:gd name="connsiteX2" fmla="*/ 1524000 w 1647498"/>
              <a:gd name="connsiteY2" fmla="*/ 36140 h 1556024"/>
              <a:gd name="connsiteX3" fmla="*/ 1531620 w 1647498"/>
              <a:gd name="connsiteY3" fmla="*/ 584780 h 1556024"/>
              <a:gd name="connsiteX0" fmla="*/ 0 w 1531620"/>
              <a:gd name="connsiteY0" fmla="*/ 579120 h 934527"/>
              <a:gd name="connsiteX1" fmla="*/ 266700 w 1531620"/>
              <a:gd name="connsiteY1" fmla="*/ 906780 h 934527"/>
              <a:gd name="connsiteX2" fmla="*/ 1531620 w 1531620"/>
              <a:gd name="connsiteY2" fmla="*/ 0 h 934527"/>
              <a:gd name="connsiteX0" fmla="*/ 0 w 1534376"/>
              <a:gd name="connsiteY0" fmla="*/ 903643 h 1259050"/>
              <a:gd name="connsiteX1" fmla="*/ 266700 w 1534376"/>
              <a:gd name="connsiteY1" fmla="*/ 1231303 h 1259050"/>
              <a:gd name="connsiteX2" fmla="*/ 1531620 w 1534376"/>
              <a:gd name="connsiteY2" fmla="*/ 324523 h 1259050"/>
              <a:gd name="connsiteX0" fmla="*/ 0 w 1531620"/>
              <a:gd name="connsiteY0" fmla="*/ 579120 h 579120"/>
              <a:gd name="connsiteX1" fmla="*/ 1531620 w 1531620"/>
              <a:gd name="connsiteY1" fmla="*/ 0 h 579120"/>
              <a:gd name="connsiteX0" fmla="*/ 0 w 1531620"/>
              <a:gd name="connsiteY0" fmla="*/ 579120 h 782604"/>
              <a:gd name="connsiteX1" fmla="*/ 1531620 w 1531620"/>
              <a:gd name="connsiteY1" fmla="*/ 0 h 782604"/>
              <a:gd name="connsiteX0" fmla="*/ 0 w 1531620"/>
              <a:gd name="connsiteY0" fmla="*/ 1071785 h 1166073"/>
              <a:gd name="connsiteX1" fmla="*/ 1531620 w 1531620"/>
              <a:gd name="connsiteY1" fmla="*/ 492665 h 1166073"/>
              <a:gd name="connsiteX0" fmla="*/ 0 w 1531620"/>
              <a:gd name="connsiteY0" fmla="*/ 1011263 h 1276413"/>
              <a:gd name="connsiteX1" fmla="*/ 1531620 w 1531620"/>
              <a:gd name="connsiteY1" fmla="*/ 432143 h 12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1620" h="1276413">
                <a:moveTo>
                  <a:pt x="0" y="1011263"/>
                </a:moveTo>
                <a:cubicBezTo>
                  <a:pt x="647700" y="2212683"/>
                  <a:pt x="1417320" y="-1150277"/>
                  <a:pt x="1531620" y="432143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463557D-4ED1-D06C-0E5D-0F3717266F2F}"/>
              </a:ext>
            </a:extLst>
          </p:cNvPr>
          <p:cNvSpPr/>
          <p:nvPr/>
        </p:nvSpPr>
        <p:spPr>
          <a:xfrm>
            <a:off x="8610017" y="2424221"/>
            <a:ext cx="1417320" cy="1902399"/>
          </a:xfrm>
          <a:custGeom>
            <a:avLst/>
            <a:gdLst>
              <a:gd name="connsiteX0" fmla="*/ 0 w 1647498"/>
              <a:gd name="connsiteY0" fmla="*/ 1163900 h 1556024"/>
              <a:gd name="connsiteX1" fmla="*/ 266700 w 1647498"/>
              <a:gd name="connsiteY1" fmla="*/ 1491560 h 1556024"/>
              <a:gd name="connsiteX2" fmla="*/ 1524000 w 1647498"/>
              <a:gd name="connsiteY2" fmla="*/ 36140 h 1556024"/>
              <a:gd name="connsiteX3" fmla="*/ 1531620 w 1647498"/>
              <a:gd name="connsiteY3" fmla="*/ 584780 h 1556024"/>
              <a:gd name="connsiteX0" fmla="*/ 0 w 1613165"/>
              <a:gd name="connsiteY0" fmla="*/ 1540961 h 1933085"/>
              <a:gd name="connsiteX1" fmla="*/ 266700 w 1613165"/>
              <a:gd name="connsiteY1" fmla="*/ 1868621 h 1933085"/>
              <a:gd name="connsiteX2" fmla="*/ 1524000 w 1613165"/>
              <a:gd name="connsiteY2" fmla="*/ 413201 h 1933085"/>
              <a:gd name="connsiteX3" fmla="*/ 1417320 w 1613165"/>
              <a:gd name="connsiteY3" fmla="*/ 123641 h 1933085"/>
              <a:gd name="connsiteX0" fmla="*/ 0 w 1417320"/>
              <a:gd name="connsiteY0" fmla="*/ 1417320 h 1829700"/>
              <a:gd name="connsiteX1" fmla="*/ 266700 w 1417320"/>
              <a:gd name="connsiteY1" fmla="*/ 1744980 h 1829700"/>
              <a:gd name="connsiteX2" fmla="*/ 1417320 w 1417320"/>
              <a:gd name="connsiteY2" fmla="*/ 0 h 1829700"/>
              <a:gd name="connsiteX0" fmla="*/ 0 w 1421922"/>
              <a:gd name="connsiteY0" fmla="*/ 1625888 h 2038268"/>
              <a:gd name="connsiteX1" fmla="*/ 266700 w 1421922"/>
              <a:gd name="connsiteY1" fmla="*/ 1953548 h 2038268"/>
              <a:gd name="connsiteX2" fmla="*/ 1417320 w 1421922"/>
              <a:gd name="connsiteY2" fmla="*/ 208568 h 2038268"/>
              <a:gd name="connsiteX0" fmla="*/ 0 w 1417320"/>
              <a:gd name="connsiteY0" fmla="*/ 1417320 h 1417320"/>
              <a:gd name="connsiteX1" fmla="*/ 1417320 w 1417320"/>
              <a:gd name="connsiteY1" fmla="*/ 0 h 1417320"/>
              <a:gd name="connsiteX0" fmla="*/ 0 w 1417320"/>
              <a:gd name="connsiteY0" fmla="*/ 1417320 h 1757843"/>
              <a:gd name="connsiteX1" fmla="*/ 1417320 w 1417320"/>
              <a:gd name="connsiteY1" fmla="*/ 0 h 1757843"/>
              <a:gd name="connsiteX0" fmla="*/ 0 w 1420378"/>
              <a:gd name="connsiteY0" fmla="*/ 1611350 h 1840033"/>
              <a:gd name="connsiteX1" fmla="*/ 1417320 w 1420378"/>
              <a:gd name="connsiteY1" fmla="*/ 194030 h 1840033"/>
              <a:gd name="connsiteX0" fmla="*/ 0 w 1421899"/>
              <a:gd name="connsiteY0" fmla="*/ 1607423 h 1864948"/>
              <a:gd name="connsiteX1" fmla="*/ 1417320 w 1421899"/>
              <a:gd name="connsiteY1" fmla="*/ 190103 h 1864948"/>
              <a:gd name="connsiteX0" fmla="*/ 0 w 1417320"/>
              <a:gd name="connsiteY0" fmla="*/ 1652989 h 1902399"/>
              <a:gd name="connsiteX1" fmla="*/ 1417320 w 1417320"/>
              <a:gd name="connsiteY1" fmla="*/ 235669 h 19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7320" h="1902399">
                <a:moveTo>
                  <a:pt x="0" y="1652989"/>
                </a:moveTo>
                <a:cubicBezTo>
                  <a:pt x="601980" y="2895049"/>
                  <a:pt x="1325880" y="-968291"/>
                  <a:pt x="1417320" y="235669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91327EA-07A9-4F55-623F-D2EA2540AB2F}"/>
              </a:ext>
            </a:extLst>
          </p:cNvPr>
          <p:cNvSpPr/>
          <p:nvPr/>
        </p:nvSpPr>
        <p:spPr>
          <a:xfrm>
            <a:off x="8754798" y="3348228"/>
            <a:ext cx="1778000" cy="1201420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310640 w 1310640"/>
              <a:gd name="connsiteY0" fmla="*/ 1518974 h 1946947"/>
              <a:gd name="connsiteX1" fmla="*/ 304800 w 1310640"/>
              <a:gd name="connsiteY1" fmla="*/ 1854254 h 1946947"/>
              <a:gd name="connsiteX2" fmla="*/ 53340 w 1310640"/>
              <a:gd name="connsiteY2" fmla="*/ 40694 h 1946947"/>
              <a:gd name="connsiteX3" fmla="*/ 0 w 1310640"/>
              <a:gd name="connsiteY3" fmla="*/ 1107494 h 1946947"/>
              <a:gd name="connsiteX0" fmla="*/ 1988820 w 1988820"/>
              <a:gd name="connsiteY0" fmla="*/ 1525127 h 1953100"/>
              <a:gd name="connsiteX1" fmla="*/ 982980 w 1988820"/>
              <a:gd name="connsiteY1" fmla="*/ 1860407 h 1953100"/>
              <a:gd name="connsiteX2" fmla="*/ 731520 w 1988820"/>
              <a:gd name="connsiteY2" fmla="*/ 46847 h 1953100"/>
              <a:gd name="connsiteX3" fmla="*/ 0 w 1988820"/>
              <a:gd name="connsiteY3" fmla="*/ 946007 h 1953100"/>
              <a:gd name="connsiteX0" fmla="*/ 1988820 w 1988820"/>
              <a:gd name="connsiteY0" fmla="*/ 579120 h 944600"/>
              <a:gd name="connsiteX1" fmla="*/ 982980 w 1988820"/>
              <a:gd name="connsiteY1" fmla="*/ 914400 h 944600"/>
              <a:gd name="connsiteX2" fmla="*/ 0 w 1988820"/>
              <a:gd name="connsiteY2" fmla="*/ 0 h 944600"/>
              <a:gd name="connsiteX0" fmla="*/ 1828800 w 1828800"/>
              <a:gd name="connsiteY0" fmla="*/ 411480 h 924846"/>
              <a:gd name="connsiteX1" fmla="*/ 982980 w 1828800"/>
              <a:gd name="connsiteY1" fmla="*/ 914400 h 924846"/>
              <a:gd name="connsiteX2" fmla="*/ 0 w 1828800"/>
              <a:gd name="connsiteY2" fmla="*/ 0 h 924846"/>
              <a:gd name="connsiteX0" fmla="*/ 1828800 w 1828800"/>
              <a:gd name="connsiteY0" fmla="*/ 411480 h 411480"/>
              <a:gd name="connsiteX1" fmla="*/ 0 w 1828800"/>
              <a:gd name="connsiteY1" fmla="*/ 0 h 411480"/>
              <a:gd name="connsiteX0" fmla="*/ 1828800 w 1828800"/>
              <a:gd name="connsiteY0" fmla="*/ 535157 h 535157"/>
              <a:gd name="connsiteX1" fmla="*/ 0 w 1828800"/>
              <a:gd name="connsiteY1" fmla="*/ 123677 h 535157"/>
              <a:gd name="connsiteX0" fmla="*/ 1828800 w 1828800"/>
              <a:gd name="connsiteY0" fmla="*/ 488760 h 594976"/>
              <a:gd name="connsiteX1" fmla="*/ 0 w 1828800"/>
              <a:gd name="connsiteY1" fmla="*/ 77280 h 594976"/>
              <a:gd name="connsiteX0" fmla="*/ 1828800 w 1828800"/>
              <a:gd name="connsiteY0" fmla="*/ 584925 h 675542"/>
              <a:gd name="connsiteX1" fmla="*/ 0 w 1828800"/>
              <a:gd name="connsiteY1" fmla="*/ 173445 h 675542"/>
              <a:gd name="connsiteX0" fmla="*/ 1778000 w 1778000"/>
              <a:gd name="connsiteY0" fmla="*/ 0 h 1201420"/>
              <a:gd name="connsiteX1" fmla="*/ 0 w 1778000"/>
              <a:gd name="connsiteY1" fmla="*/ 1201420 h 1201420"/>
              <a:gd name="connsiteX0" fmla="*/ 1778000 w 1778000"/>
              <a:gd name="connsiteY0" fmla="*/ 0 h 1201420"/>
              <a:gd name="connsiteX1" fmla="*/ 0 w 1778000"/>
              <a:gd name="connsiteY1" fmla="*/ 1201420 h 1201420"/>
              <a:gd name="connsiteX0" fmla="*/ 1778000 w 1778000"/>
              <a:gd name="connsiteY0" fmla="*/ 0 h 1201420"/>
              <a:gd name="connsiteX1" fmla="*/ 0 w 1778000"/>
              <a:gd name="connsiteY1" fmla="*/ 1201420 h 120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8000" h="1201420">
                <a:moveTo>
                  <a:pt x="1778000" y="0"/>
                </a:moveTo>
                <a:cubicBezTo>
                  <a:pt x="1588770" y="1380490"/>
                  <a:pt x="765175" y="716915"/>
                  <a:pt x="0" y="120142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E460701-D15B-3BFF-79F7-35C537699FA1}"/>
              </a:ext>
            </a:extLst>
          </p:cNvPr>
          <p:cNvSpPr/>
          <p:nvPr/>
        </p:nvSpPr>
        <p:spPr>
          <a:xfrm>
            <a:off x="8960537" y="3350768"/>
            <a:ext cx="1576705" cy="492836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630680 w 1630680"/>
              <a:gd name="connsiteY0" fmla="*/ 1234440 h 1645056"/>
              <a:gd name="connsiteX1" fmla="*/ 624840 w 1630680"/>
              <a:gd name="connsiteY1" fmla="*/ 1569720 h 1645056"/>
              <a:gd name="connsiteX2" fmla="*/ 0 w 1630680"/>
              <a:gd name="connsiteY2" fmla="*/ 0 h 1645056"/>
              <a:gd name="connsiteX0" fmla="*/ 1630680 w 1630680"/>
              <a:gd name="connsiteY0" fmla="*/ 1393883 h 1804499"/>
              <a:gd name="connsiteX1" fmla="*/ 624840 w 1630680"/>
              <a:gd name="connsiteY1" fmla="*/ 1729163 h 1804499"/>
              <a:gd name="connsiteX2" fmla="*/ 0 w 1630680"/>
              <a:gd name="connsiteY2" fmla="*/ 159443 h 1804499"/>
              <a:gd name="connsiteX0" fmla="*/ 1576705 w 1576705"/>
              <a:gd name="connsiteY0" fmla="*/ 0 h 1976605"/>
              <a:gd name="connsiteX1" fmla="*/ 624840 w 1576705"/>
              <a:gd name="connsiteY1" fmla="*/ 1960880 h 1976605"/>
              <a:gd name="connsiteX2" fmla="*/ 0 w 1576705"/>
              <a:gd name="connsiteY2" fmla="*/ 391160 h 1976605"/>
              <a:gd name="connsiteX0" fmla="*/ 1576705 w 1576705"/>
              <a:gd name="connsiteY0" fmla="*/ 0 h 492836"/>
              <a:gd name="connsiteX1" fmla="*/ 808990 w 1576705"/>
              <a:gd name="connsiteY1" fmla="*/ 430530 h 492836"/>
              <a:gd name="connsiteX2" fmla="*/ 0 w 1576705"/>
              <a:gd name="connsiteY2" fmla="*/ 391160 h 49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6705" h="492836">
                <a:moveTo>
                  <a:pt x="1576705" y="0"/>
                </a:moveTo>
                <a:cubicBezTo>
                  <a:pt x="1178560" y="290830"/>
                  <a:pt x="1080770" y="636270"/>
                  <a:pt x="808990" y="430530"/>
                </a:cubicBezTo>
                <a:cubicBezTo>
                  <a:pt x="537210" y="224790"/>
                  <a:pt x="602615" y="-356235"/>
                  <a:pt x="0" y="39116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5B5DFFF-0D2B-0465-36C3-78B6FCE91B4C}"/>
              </a:ext>
            </a:extLst>
          </p:cNvPr>
          <p:cNvSpPr/>
          <p:nvPr/>
        </p:nvSpPr>
        <p:spPr>
          <a:xfrm>
            <a:off x="8655738" y="2189645"/>
            <a:ext cx="1531620" cy="1276413"/>
          </a:xfrm>
          <a:custGeom>
            <a:avLst/>
            <a:gdLst>
              <a:gd name="connsiteX0" fmla="*/ 0 w 1647498"/>
              <a:gd name="connsiteY0" fmla="*/ 1163900 h 1556024"/>
              <a:gd name="connsiteX1" fmla="*/ 266700 w 1647498"/>
              <a:gd name="connsiteY1" fmla="*/ 1491560 h 1556024"/>
              <a:gd name="connsiteX2" fmla="*/ 1524000 w 1647498"/>
              <a:gd name="connsiteY2" fmla="*/ 36140 h 1556024"/>
              <a:gd name="connsiteX3" fmla="*/ 1531620 w 1647498"/>
              <a:gd name="connsiteY3" fmla="*/ 584780 h 1556024"/>
              <a:gd name="connsiteX0" fmla="*/ 0 w 1531620"/>
              <a:gd name="connsiteY0" fmla="*/ 579120 h 934527"/>
              <a:gd name="connsiteX1" fmla="*/ 266700 w 1531620"/>
              <a:gd name="connsiteY1" fmla="*/ 906780 h 934527"/>
              <a:gd name="connsiteX2" fmla="*/ 1531620 w 1531620"/>
              <a:gd name="connsiteY2" fmla="*/ 0 h 934527"/>
              <a:gd name="connsiteX0" fmla="*/ 0 w 1534376"/>
              <a:gd name="connsiteY0" fmla="*/ 903643 h 1259050"/>
              <a:gd name="connsiteX1" fmla="*/ 266700 w 1534376"/>
              <a:gd name="connsiteY1" fmla="*/ 1231303 h 1259050"/>
              <a:gd name="connsiteX2" fmla="*/ 1531620 w 1534376"/>
              <a:gd name="connsiteY2" fmla="*/ 324523 h 1259050"/>
              <a:gd name="connsiteX0" fmla="*/ 0 w 1531620"/>
              <a:gd name="connsiteY0" fmla="*/ 579120 h 579120"/>
              <a:gd name="connsiteX1" fmla="*/ 1531620 w 1531620"/>
              <a:gd name="connsiteY1" fmla="*/ 0 h 579120"/>
              <a:gd name="connsiteX0" fmla="*/ 0 w 1531620"/>
              <a:gd name="connsiteY0" fmla="*/ 579120 h 782604"/>
              <a:gd name="connsiteX1" fmla="*/ 1531620 w 1531620"/>
              <a:gd name="connsiteY1" fmla="*/ 0 h 782604"/>
              <a:gd name="connsiteX0" fmla="*/ 0 w 1531620"/>
              <a:gd name="connsiteY0" fmla="*/ 1071785 h 1166073"/>
              <a:gd name="connsiteX1" fmla="*/ 1531620 w 1531620"/>
              <a:gd name="connsiteY1" fmla="*/ 492665 h 1166073"/>
              <a:gd name="connsiteX0" fmla="*/ 0 w 1531620"/>
              <a:gd name="connsiteY0" fmla="*/ 1011263 h 1276413"/>
              <a:gd name="connsiteX1" fmla="*/ 1531620 w 1531620"/>
              <a:gd name="connsiteY1" fmla="*/ 432143 h 12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1620" h="1276413">
                <a:moveTo>
                  <a:pt x="0" y="1011263"/>
                </a:moveTo>
                <a:cubicBezTo>
                  <a:pt x="647700" y="2212683"/>
                  <a:pt x="1417320" y="-1150277"/>
                  <a:pt x="1531620" y="432143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982073-16EF-5E3A-8863-177228E585E1}"/>
              </a:ext>
            </a:extLst>
          </p:cNvPr>
          <p:cNvSpPr/>
          <p:nvPr/>
        </p:nvSpPr>
        <p:spPr>
          <a:xfrm>
            <a:off x="8754798" y="3348228"/>
            <a:ext cx="1778000" cy="1201420"/>
          </a:xfrm>
          <a:custGeom>
            <a:avLst/>
            <a:gdLst>
              <a:gd name="connsiteX0" fmla="*/ 1630680 w 1630680"/>
              <a:gd name="connsiteY0" fmla="*/ 1588751 h 2016724"/>
              <a:gd name="connsiteX1" fmla="*/ 624840 w 1630680"/>
              <a:gd name="connsiteY1" fmla="*/ 1924031 h 2016724"/>
              <a:gd name="connsiteX2" fmla="*/ 373380 w 1630680"/>
              <a:gd name="connsiteY2" fmla="*/ 110471 h 2016724"/>
              <a:gd name="connsiteX3" fmla="*/ 0 w 1630680"/>
              <a:gd name="connsiteY3" fmla="*/ 354311 h 2016724"/>
              <a:gd name="connsiteX0" fmla="*/ 1310640 w 1310640"/>
              <a:gd name="connsiteY0" fmla="*/ 1518974 h 1946947"/>
              <a:gd name="connsiteX1" fmla="*/ 304800 w 1310640"/>
              <a:gd name="connsiteY1" fmla="*/ 1854254 h 1946947"/>
              <a:gd name="connsiteX2" fmla="*/ 53340 w 1310640"/>
              <a:gd name="connsiteY2" fmla="*/ 40694 h 1946947"/>
              <a:gd name="connsiteX3" fmla="*/ 0 w 1310640"/>
              <a:gd name="connsiteY3" fmla="*/ 1107494 h 1946947"/>
              <a:gd name="connsiteX0" fmla="*/ 1988820 w 1988820"/>
              <a:gd name="connsiteY0" fmla="*/ 1525127 h 1953100"/>
              <a:gd name="connsiteX1" fmla="*/ 982980 w 1988820"/>
              <a:gd name="connsiteY1" fmla="*/ 1860407 h 1953100"/>
              <a:gd name="connsiteX2" fmla="*/ 731520 w 1988820"/>
              <a:gd name="connsiteY2" fmla="*/ 46847 h 1953100"/>
              <a:gd name="connsiteX3" fmla="*/ 0 w 1988820"/>
              <a:gd name="connsiteY3" fmla="*/ 946007 h 1953100"/>
              <a:gd name="connsiteX0" fmla="*/ 1988820 w 1988820"/>
              <a:gd name="connsiteY0" fmla="*/ 579120 h 944600"/>
              <a:gd name="connsiteX1" fmla="*/ 982980 w 1988820"/>
              <a:gd name="connsiteY1" fmla="*/ 914400 h 944600"/>
              <a:gd name="connsiteX2" fmla="*/ 0 w 1988820"/>
              <a:gd name="connsiteY2" fmla="*/ 0 h 944600"/>
              <a:gd name="connsiteX0" fmla="*/ 1828800 w 1828800"/>
              <a:gd name="connsiteY0" fmla="*/ 411480 h 924846"/>
              <a:gd name="connsiteX1" fmla="*/ 982980 w 1828800"/>
              <a:gd name="connsiteY1" fmla="*/ 914400 h 924846"/>
              <a:gd name="connsiteX2" fmla="*/ 0 w 1828800"/>
              <a:gd name="connsiteY2" fmla="*/ 0 h 924846"/>
              <a:gd name="connsiteX0" fmla="*/ 1828800 w 1828800"/>
              <a:gd name="connsiteY0" fmla="*/ 411480 h 411480"/>
              <a:gd name="connsiteX1" fmla="*/ 0 w 1828800"/>
              <a:gd name="connsiteY1" fmla="*/ 0 h 411480"/>
              <a:gd name="connsiteX0" fmla="*/ 1828800 w 1828800"/>
              <a:gd name="connsiteY0" fmla="*/ 535157 h 535157"/>
              <a:gd name="connsiteX1" fmla="*/ 0 w 1828800"/>
              <a:gd name="connsiteY1" fmla="*/ 123677 h 535157"/>
              <a:gd name="connsiteX0" fmla="*/ 1828800 w 1828800"/>
              <a:gd name="connsiteY0" fmla="*/ 488760 h 594976"/>
              <a:gd name="connsiteX1" fmla="*/ 0 w 1828800"/>
              <a:gd name="connsiteY1" fmla="*/ 77280 h 594976"/>
              <a:gd name="connsiteX0" fmla="*/ 1828800 w 1828800"/>
              <a:gd name="connsiteY0" fmla="*/ 584925 h 675542"/>
              <a:gd name="connsiteX1" fmla="*/ 0 w 1828800"/>
              <a:gd name="connsiteY1" fmla="*/ 173445 h 675542"/>
              <a:gd name="connsiteX0" fmla="*/ 1778000 w 1778000"/>
              <a:gd name="connsiteY0" fmla="*/ 0 h 1201420"/>
              <a:gd name="connsiteX1" fmla="*/ 0 w 1778000"/>
              <a:gd name="connsiteY1" fmla="*/ 1201420 h 1201420"/>
              <a:gd name="connsiteX0" fmla="*/ 1778000 w 1778000"/>
              <a:gd name="connsiteY0" fmla="*/ 0 h 1201420"/>
              <a:gd name="connsiteX1" fmla="*/ 0 w 1778000"/>
              <a:gd name="connsiteY1" fmla="*/ 1201420 h 1201420"/>
              <a:gd name="connsiteX0" fmla="*/ 1778000 w 1778000"/>
              <a:gd name="connsiteY0" fmla="*/ 0 h 1201420"/>
              <a:gd name="connsiteX1" fmla="*/ 0 w 1778000"/>
              <a:gd name="connsiteY1" fmla="*/ 1201420 h 120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8000" h="1201420">
                <a:moveTo>
                  <a:pt x="1778000" y="0"/>
                </a:moveTo>
                <a:cubicBezTo>
                  <a:pt x="1588770" y="1380490"/>
                  <a:pt x="765175" y="716915"/>
                  <a:pt x="0" y="120142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DD1075-A97E-BCBE-19A5-068A08A203B9}"/>
                  </a:ext>
                </a:extLst>
              </p14:cNvPr>
              <p14:cNvContentPartPr/>
              <p14:nvPr/>
            </p14:nvContentPartPr>
            <p14:xfrm>
              <a:off x="5924160" y="252360"/>
              <a:ext cx="6234840" cy="5650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DD1075-A97E-BCBE-19A5-068A08A203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4800" y="243000"/>
                <a:ext cx="6253560" cy="56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2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876123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797693720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E1662-7EE7-2CB2-7736-8451BCB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Summary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Interprocedural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Consider the effect of multiple functions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68315"/>
            <a:ext cx="52481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Simplistic</a:t>
            </a:r>
            <a:endParaRPr lang="en-US" dirty="0">
              <a:solidFill>
                <a:srgbClr val="666666"/>
              </a:solidFill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Function call overturns all global / aliased facts</a:t>
            </a:r>
          </a:p>
          <a:p>
            <a:r>
              <a:rPr lang="en-US" b="1" dirty="0" err="1">
                <a:solidFill>
                  <a:srgbClr val="666666"/>
                </a:solidFill>
              </a:rPr>
              <a:t>Supergraph</a:t>
            </a:r>
            <a:r>
              <a:rPr lang="en-US" b="1" dirty="0">
                <a:solidFill>
                  <a:srgbClr val="666666"/>
                </a:solidFill>
              </a:rPr>
              <a:t> / Context String</a:t>
            </a:r>
            <a:endParaRPr lang="en-US" b="1" i="0" dirty="0">
              <a:solidFill>
                <a:srgbClr val="666666"/>
              </a:solidFill>
              <a:effectLst/>
            </a:endParaRPr>
          </a:p>
          <a:p>
            <a:pPr marL="285750" indent="-285750">
              <a:buFont typeface="Tenorite" panose="00000500000000000000" pitchFamily="2" charset="0"/>
              <a:buChar char="–"/>
            </a:pPr>
            <a:r>
              <a:rPr lang="en-US" i="0" dirty="0">
                <a:solidFill>
                  <a:srgbClr val="666666"/>
                </a:solidFill>
                <a:effectLst/>
              </a:rPr>
              <a:t>1-CFA (use a call-chain of 1)</a:t>
            </a:r>
            <a:endParaRPr lang="en-US" dirty="0">
              <a:solidFill>
                <a:srgbClr val="66666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C48F2-8FA6-479B-DCBB-A092490BFA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533"/>
          <a:stretch/>
        </p:blipFill>
        <p:spPr>
          <a:xfrm>
            <a:off x="8109863" y="1775124"/>
            <a:ext cx="3234243" cy="432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A73E63B-83AF-C3F8-C649-576003FDAA85}"/>
              </a:ext>
            </a:extLst>
          </p:cNvPr>
          <p:cNvSpPr txBox="1">
            <a:spLocks/>
          </p:cNvSpPr>
          <p:nvPr/>
        </p:nvSpPr>
        <p:spPr>
          <a:xfrm>
            <a:off x="546944" y="1668370"/>
            <a:ext cx="485563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Exploded </a:t>
            </a:r>
            <a:r>
              <a:rPr lang="en-US" sz="2400" cap="small" dirty="0" err="1"/>
              <a:t>Supergraph</a:t>
            </a:r>
            <a:r>
              <a:rPr lang="en-US" sz="2400" cap="small" dirty="0"/>
              <a:t>… Explodes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Exploding </a:t>
            </a:r>
            <a:r>
              <a:rPr lang="en-US" sz="3400" b="1" dirty="0" err="1"/>
              <a:t>Supergraphs</a:t>
            </a:r>
            <a:endParaRPr lang="en-US" sz="3400" b="1" dirty="0"/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Supergraphs</a:t>
            </a:r>
            <a:endParaRPr lang="en-US" sz="1600" b="1" dirty="0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A59E4BA2-5781-725D-6A76-AE4FD43ED273}"/>
              </a:ext>
            </a:extLst>
          </p:cNvPr>
          <p:cNvSpPr txBox="1">
            <a:spLocks/>
          </p:cNvSpPr>
          <p:nvPr/>
        </p:nvSpPr>
        <p:spPr>
          <a:xfrm>
            <a:off x="546944" y="3626710"/>
            <a:ext cx="4855636" cy="754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What can we do in the presence of such limitations?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28289C-BEF2-D281-CE93-1B9766CB453A}"/>
              </a:ext>
            </a:extLst>
          </p:cNvPr>
          <p:cNvSpPr txBox="1"/>
          <p:nvPr/>
        </p:nvSpPr>
        <p:spPr>
          <a:xfrm>
            <a:off x="546943" y="4456409"/>
            <a:ext cx="5248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Gather a lightweight, over-</a:t>
            </a:r>
            <a:r>
              <a:rPr lang="en-US" dirty="0" err="1">
                <a:solidFill>
                  <a:srgbClr val="666666"/>
                </a:solidFill>
              </a:rPr>
              <a:t>approxmation</a:t>
            </a:r>
            <a:r>
              <a:rPr lang="en-US" dirty="0">
                <a:solidFill>
                  <a:srgbClr val="666666"/>
                </a:solidFill>
              </a:rPr>
              <a:t> of the effect of a function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09FAE-962D-AB68-131B-4BADB81275B5}"/>
              </a:ext>
            </a:extLst>
          </p:cNvPr>
          <p:cNvSpPr txBox="1"/>
          <p:nvPr/>
        </p:nvSpPr>
        <p:spPr>
          <a:xfrm>
            <a:off x="546945" y="2432256"/>
            <a:ext cx="4139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For large programs, the </a:t>
            </a:r>
            <a:r>
              <a:rPr lang="en-US" dirty="0" err="1">
                <a:solidFill>
                  <a:srgbClr val="666666"/>
                </a:solidFill>
              </a:rPr>
              <a:t>supergraph</a:t>
            </a:r>
            <a:r>
              <a:rPr lang="en-US" dirty="0">
                <a:solidFill>
                  <a:srgbClr val="666666"/>
                </a:solidFill>
              </a:rPr>
              <a:t> may be too large (and exploding the </a:t>
            </a:r>
            <a:r>
              <a:rPr lang="en-US" dirty="0" err="1">
                <a:solidFill>
                  <a:srgbClr val="666666"/>
                </a:solidFill>
              </a:rPr>
              <a:t>supergraph</a:t>
            </a:r>
            <a:r>
              <a:rPr lang="en-US" dirty="0">
                <a:solidFill>
                  <a:srgbClr val="666666"/>
                </a:solidFill>
              </a:rPr>
              <a:t> certainly will not help)</a:t>
            </a:r>
          </a:p>
        </p:txBody>
      </p:sp>
      <p:pic>
        <p:nvPicPr>
          <p:cNvPr id="1026" name="Picture 2" descr="Nuclear explosion - Wikipedia">
            <a:extLst>
              <a:ext uri="{FF2B5EF4-FFF2-40B4-BE49-F238E27FC236}">
                <a16:creationId xmlns:a16="http://schemas.microsoft.com/office/drawing/2014/main" id="{766F9062-B4C1-0425-D033-684D8568C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01" y="1434485"/>
            <a:ext cx="4855636" cy="412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36393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06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06" y="2384176"/>
            <a:ext cx="5256780" cy="3468796"/>
          </a:xfrm>
        </p:spPr>
        <p:txBody>
          <a:bodyPr wrap="square">
            <a:noAutofit/>
          </a:bodyPr>
          <a:lstStyle/>
          <a:p>
            <a:r>
              <a:rPr lang="en-US" sz="3000" dirty="0"/>
              <a:t>Intuition</a:t>
            </a:r>
          </a:p>
          <a:p>
            <a:r>
              <a:rPr lang="en-US" sz="3000" dirty="0"/>
              <a:t>MOD/REF analysis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Global only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Globals</a:t>
            </a:r>
            <a:r>
              <a:rPr lang="en-US" sz="3000" dirty="0"/>
              <a:t>, Locals and </a:t>
            </a:r>
            <a:r>
              <a:rPr lang="en-US" sz="3000" dirty="0" err="1"/>
              <a:t>args</a:t>
            </a:r>
            <a:endParaRPr lang="en-US" sz="3000" dirty="0"/>
          </a:p>
          <a:p>
            <a:r>
              <a:rPr lang="en-US" sz="3000" dirty="0"/>
              <a:t>Abstract Summaries</a:t>
            </a:r>
          </a:p>
        </p:txBody>
      </p:sp>
    </p:spTree>
    <p:extLst>
      <p:ext uri="{BB962C8B-B14F-4D97-AF65-F5344CB8AC3E}">
        <p14:creationId xmlns:p14="http://schemas.microsoft.com/office/powerpoint/2010/main" val="1541816674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A73E63B-83AF-C3F8-C649-576003FDAA85}"/>
              </a:ext>
            </a:extLst>
          </p:cNvPr>
          <p:cNvSpPr txBox="1">
            <a:spLocks/>
          </p:cNvSpPr>
          <p:nvPr/>
        </p:nvSpPr>
        <p:spPr>
          <a:xfrm>
            <a:off x="546944" y="1668370"/>
            <a:ext cx="485563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Tracking context is expensive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Intuition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7AF427-CE9A-E998-6FA1-0804BA40099E}"/>
              </a:ext>
            </a:extLst>
          </p:cNvPr>
          <p:cNvSpPr txBox="1"/>
          <p:nvPr/>
        </p:nvSpPr>
        <p:spPr>
          <a:xfrm>
            <a:off x="546945" y="2052961"/>
            <a:ext cx="4525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Maybe our analysis can get by without it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5658F4D-11EC-84F3-2C3A-9D1F84E42CD9}"/>
              </a:ext>
            </a:extLst>
          </p:cNvPr>
          <p:cNvSpPr txBox="1">
            <a:spLocks/>
          </p:cNvSpPr>
          <p:nvPr/>
        </p:nvSpPr>
        <p:spPr>
          <a:xfrm>
            <a:off x="546943" y="2822845"/>
            <a:ext cx="4855636" cy="106265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Coarse-Grained analysis need only capture coarse-grained function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09FAE-962D-AB68-131B-4BADB81275B5}"/>
              </a:ext>
            </a:extLst>
          </p:cNvPr>
          <p:cNvSpPr txBox="1"/>
          <p:nvPr/>
        </p:nvSpPr>
        <p:spPr>
          <a:xfrm>
            <a:off x="546945" y="3885499"/>
            <a:ext cx="4139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“Summarize” the information we need to know</a:t>
            </a:r>
          </a:p>
        </p:txBody>
      </p:sp>
      <p:pic>
        <p:nvPicPr>
          <p:cNvPr id="6" name="Picture 5" descr="A black t-shirt with white text&#10;&#10;Description automatically generated">
            <a:extLst>
              <a:ext uri="{FF2B5EF4-FFF2-40B4-BE49-F238E27FC236}">
                <a16:creationId xmlns:a16="http://schemas.microsoft.com/office/drawing/2014/main" id="{9EE36047-C89A-FE52-051D-CAD9FA065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749" y="1784165"/>
            <a:ext cx="3009944" cy="3058886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9D51AE4-3340-B8DF-4225-C5D0A3BB9E24}"/>
              </a:ext>
            </a:extLst>
          </p:cNvPr>
          <p:cNvSpPr/>
          <p:nvPr/>
        </p:nvSpPr>
        <p:spPr>
          <a:xfrm>
            <a:off x="4000500" y="4272643"/>
            <a:ext cx="1111248" cy="1295400"/>
          </a:xfrm>
          <a:custGeom>
            <a:avLst/>
            <a:gdLst>
              <a:gd name="connsiteX0" fmla="*/ 0 w 1111248"/>
              <a:gd name="connsiteY0" fmla="*/ 1295400 h 1295400"/>
              <a:gd name="connsiteX1" fmla="*/ 1099457 w 1111248"/>
              <a:gd name="connsiteY1" fmla="*/ 794657 h 1295400"/>
              <a:gd name="connsiteX2" fmla="*/ 484414 w 1111248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248" h="1295400">
                <a:moveTo>
                  <a:pt x="0" y="1295400"/>
                </a:moveTo>
                <a:cubicBezTo>
                  <a:pt x="509360" y="1152978"/>
                  <a:pt x="1018721" y="1010557"/>
                  <a:pt x="1099457" y="794657"/>
                </a:cubicBezTo>
                <a:cubicBezTo>
                  <a:pt x="1180193" y="578757"/>
                  <a:pt x="832303" y="289378"/>
                  <a:pt x="484414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9D1F6-B7B3-6D31-B7F5-5CDA11BAC287}"/>
              </a:ext>
            </a:extLst>
          </p:cNvPr>
          <p:cNvSpPr txBox="1"/>
          <p:nvPr/>
        </p:nvSpPr>
        <p:spPr>
          <a:xfrm>
            <a:off x="2852363" y="5306786"/>
            <a:ext cx="1144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Function</a:t>
            </a:r>
          </a:p>
          <a:p>
            <a:pPr algn="ctr"/>
            <a:r>
              <a:rPr lang="en-US" b="1" i="1" dirty="0">
                <a:solidFill>
                  <a:schemeClr val="accent2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999786440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BA73E63B-83AF-C3F8-C649-576003FDAA85}"/>
              </a:ext>
            </a:extLst>
          </p:cNvPr>
          <p:cNvSpPr txBox="1">
            <a:spLocks/>
          </p:cNvSpPr>
          <p:nvPr/>
        </p:nvSpPr>
        <p:spPr>
          <a:xfrm>
            <a:off x="546944" y="1668370"/>
            <a:ext cx="4855636" cy="76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Tracking context is expensive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D416C58B-9BE3-272C-D840-C42CB91D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293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Intuition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39D0540D-447B-4971-3164-C591DCEE36E7}"/>
              </a:ext>
            </a:extLst>
          </p:cNvPr>
          <p:cNvSpPr txBox="1">
            <a:spLocks/>
          </p:cNvSpPr>
          <p:nvPr/>
        </p:nvSpPr>
        <p:spPr>
          <a:xfrm>
            <a:off x="7588" y="1435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Summary Functions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7AF427-CE9A-E998-6FA1-0804BA40099E}"/>
              </a:ext>
            </a:extLst>
          </p:cNvPr>
          <p:cNvSpPr txBox="1"/>
          <p:nvPr/>
        </p:nvSpPr>
        <p:spPr>
          <a:xfrm>
            <a:off x="546945" y="2052961"/>
            <a:ext cx="4525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Maybe our analysis can get by without it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5658F4D-11EC-84F3-2C3A-9D1F84E42CD9}"/>
              </a:ext>
            </a:extLst>
          </p:cNvPr>
          <p:cNvSpPr txBox="1">
            <a:spLocks/>
          </p:cNvSpPr>
          <p:nvPr/>
        </p:nvSpPr>
        <p:spPr>
          <a:xfrm>
            <a:off x="546943" y="2822845"/>
            <a:ext cx="4855636" cy="106265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Coarse-Grained analysis need only capture coarse-grained function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09FAE-962D-AB68-131B-4BADB81275B5}"/>
              </a:ext>
            </a:extLst>
          </p:cNvPr>
          <p:cNvSpPr txBox="1"/>
          <p:nvPr/>
        </p:nvSpPr>
        <p:spPr>
          <a:xfrm>
            <a:off x="546945" y="3885499"/>
            <a:ext cx="4139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“Summarize” the information we need to know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9D51AE4-3340-B8DF-4225-C5D0A3BB9E24}"/>
              </a:ext>
            </a:extLst>
          </p:cNvPr>
          <p:cNvSpPr/>
          <p:nvPr/>
        </p:nvSpPr>
        <p:spPr>
          <a:xfrm>
            <a:off x="4000500" y="4272643"/>
            <a:ext cx="1111248" cy="1295400"/>
          </a:xfrm>
          <a:custGeom>
            <a:avLst/>
            <a:gdLst>
              <a:gd name="connsiteX0" fmla="*/ 0 w 1111248"/>
              <a:gd name="connsiteY0" fmla="*/ 1295400 h 1295400"/>
              <a:gd name="connsiteX1" fmla="*/ 1099457 w 1111248"/>
              <a:gd name="connsiteY1" fmla="*/ 794657 h 1295400"/>
              <a:gd name="connsiteX2" fmla="*/ 484414 w 1111248"/>
              <a:gd name="connsiteY2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1248" h="1295400">
                <a:moveTo>
                  <a:pt x="0" y="1295400"/>
                </a:moveTo>
                <a:cubicBezTo>
                  <a:pt x="509360" y="1152978"/>
                  <a:pt x="1018721" y="1010557"/>
                  <a:pt x="1099457" y="794657"/>
                </a:cubicBezTo>
                <a:cubicBezTo>
                  <a:pt x="1180193" y="578757"/>
                  <a:pt x="832303" y="289378"/>
                  <a:pt x="484414" y="0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9D1F6-B7B3-6D31-B7F5-5CDA11BAC287}"/>
              </a:ext>
            </a:extLst>
          </p:cNvPr>
          <p:cNvSpPr txBox="1"/>
          <p:nvPr/>
        </p:nvSpPr>
        <p:spPr>
          <a:xfrm>
            <a:off x="2852363" y="5306786"/>
            <a:ext cx="1144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2"/>
                </a:solidFill>
              </a:rPr>
              <a:t>Function</a:t>
            </a:r>
          </a:p>
          <a:p>
            <a:pPr algn="ctr"/>
            <a:r>
              <a:rPr lang="en-US" b="1" i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4D145-E0ED-6DC8-D052-E73FAEC4B195}"/>
              </a:ext>
            </a:extLst>
          </p:cNvPr>
          <p:cNvSpPr txBox="1"/>
          <p:nvPr/>
        </p:nvSpPr>
        <p:spPr>
          <a:xfrm>
            <a:off x="7836852" y="2638179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global1 = SOURCE();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E6CE1C-9BC5-5B0C-5BE0-BBF69D3096A5}"/>
              </a:ext>
            </a:extLst>
          </p:cNvPr>
          <p:cNvSpPr txBox="1"/>
          <p:nvPr/>
        </p:nvSpPr>
        <p:spPr>
          <a:xfrm>
            <a:off x="7836852" y="3296766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SINK(global2);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BD5BE7-6923-F7B2-20C1-9FFB10AC7393}"/>
              </a:ext>
            </a:extLst>
          </p:cNvPr>
          <p:cNvSpPr txBox="1"/>
          <p:nvPr/>
        </p:nvSpPr>
        <p:spPr>
          <a:xfrm>
            <a:off x="7836852" y="2959309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foo();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46A91B-96C1-AD59-2322-3C78C0BE55A8}"/>
              </a:ext>
            </a:extLst>
          </p:cNvPr>
          <p:cNvSpPr txBox="1"/>
          <p:nvPr/>
        </p:nvSpPr>
        <p:spPr>
          <a:xfrm>
            <a:off x="7745197" y="4109368"/>
            <a:ext cx="3052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 foo…</a:t>
            </a:r>
          </a:p>
          <a:p>
            <a:r>
              <a:rPr lang="en-US" dirty="0"/>
              <a:t>reference (i.e. read) global1?</a:t>
            </a:r>
          </a:p>
          <a:p>
            <a:r>
              <a:rPr lang="en-US" dirty="0"/>
              <a:t>Modify (i.e. write) global2?</a:t>
            </a:r>
          </a:p>
        </p:txBody>
      </p:sp>
    </p:spTree>
    <p:extLst>
      <p:ext uri="{BB962C8B-B14F-4D97-AF65-F5344CB8AC3E}">
        <p14:creationId xmlns:p14="http://schemas.microsoft.com/office/powerpoint/2010/main" val="145258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230e9df3-be65-4c73-a93b-d1236ebd677e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15016</TotalTime>
  <Words>1902</Words>
  <Application>Microsoft Office PowerPoint</Application>
  <PresentationFormat>Widescreen</PresentationFormat>
  <Paragraphs>362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Unicode MS</vt:lpstr>
      <vt:lpstr>Calibri</vt:lpstr>
      <vt:lpstr>Courier New</vt:lpstr>
      <vt:lpstr>Tenorite</vt:lpstr>
      <vt:lpstr>Times New Roman</vt:lpstr>
      <vt:lpstr>Monoline</vt:lpstr>
      <vt:lpstr>Exercise #18</vt:lpstr>
      <vt:lpstr>Exercise #18: Solution</vt:lpstr>
      <vt:lpstr>Administrivia and  Announcements</vt:lpstr>
      <vt:lpstr>Summary Functions</vt:lpstr>
      <vt:lpstr>Last Time: Interprocedural Analysis</vt:lpstr>
      <vt:lpstr>Exploding Supergraphs</vt:lpstr>
      <vt:lpstr>Lecture Outline</vt:lpstr>
      <vt:lpstr>Intuition</vt:lpstr>
      <vt:lpstr>Intuition</vt:lpstr>
      <vt:lpstr>Lecture Outline</vt:lpstr>
      <vt:lpstr>Interprocedural MOD/REF Analysis</vt:lpstr>
      <vt:lpstr>Interprocedural MOD/REF Analysis</vt:lpstr>
      <vt:lpstr>Interprocedural MOD/REF Analysis</vt:lpstr>
      <vt:lpstr>Interprocedural MOD/REF Analysis</vt:lpstr>
      <vt:lpstr>Interprocedural MOD/REF Analysis</vt:lpstr>
      <vt:lpstr>Interprocedural MOD/REF Analysis</vt:lpstr>
      <vt:lpstr>Interprocedural MOD/REF Analysis</vt:lpstr>
      <vt:lpstr>Lecture Outline</vt:lpstr>
      <vt:lpstr>Interprocedural MOD/REF Analysis</vt:lpstr>
      <vt:lpstr>Last Time: Gmod &amp; GREF Computation</vt:lpstr>
      <vt:lpstr>Lecture Outline</vt:lpstr>
      <vt:lpstr>Abstract Summaries</vt:lpstr>
      <vt:lpstr>Abstract Summaries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76</cp:revision>
  <dcterms:created xsi:type="dcterms:W3CDTF">2023-08-21T14:00:41Z</dcterms:created>
  <dcterms:modified xsi:type="dcterms:W3CDTF">2024-10-11T21:03:10Z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