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36"/>
  </p:notesMasterIdLst>
  <p:handoutMasterIdLst>
    <p:handoutMasterId r:id="rId37"/>
  </p:handoutMasterIdLst>
  <p:sldIdLst>
    <p:sldId id="296" r:id="rId5"/>
    <p:sldId id="295" r:id="rId6"/>
    <p:sldId id="256" r:id="rId7"/>
    <p:sldId id="1060" r:id="rId8"/>
    <p:sldId id="1446" r:id="rId9"/>
    <p:sldId id="1480" r:id="rId10"/>
    <p:sldId id="1447" r:id="rId11"/>
    <p:sldId id="1490" r:id="rId12"/>
    <p:sldId id="1485" r:id="rId13"/>
    <p:sldId id="1484" r:id="rId14"/>
    <p:sldId id="1486" r:id="rId15"/>
    <p:sldId id="1481" r:id="rId16"/>
    <p:sldId id="1488" r:id="rId17"/>
    <p:sldId id="1492" r:id="rId18"/>
    <p:sldId id="1494" r:id="rId19"/>
    <p:sldId id="1493" r:id="rId20"/>
    <p:sldId id="1489" r:id="rId21"/>
    <p:sldId id="1491" r:id="rId22"/>
    <p:sldId id="1498" r:id="rId23"/>
    <p:sldId id="1497" r:id="rId24"/>
    <p:sldId id="1496" r:id="rId25"/>
    <p:sldId id="1499" r:id="rId26"/>
    <p:sldId id="1487" r:id="rId27"/>
    <p:sldId id="1495" r:id="rId28"/>
    <p:sldId id="1503" r:id="rId29"/>
    <p:sldId id="1504" r:id="rId30"/>
    <p:sldId id="1505" r:id="rId31"/>
    <p:sldId id="1500" r:id="rId32"/>
    <p:sldId id="1501" r:id="rId33"/>
    <p:sldId id="1502" r:id="rId34"/>
    <p:sldId id="142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81"/>
      </p:cViewPr>
      <p:guideLst>
        <p:guide orient="horz" pos="33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20:02:24.405"/>
    </inkml:context>
    <inkml:brush xml:id="br0">
      <inkml:brushProperty name="width" value="0.05292" units="cm"/>
      <inkml:brushProperty name="height" value="0.05292" units="cm"/>
    </inkml:brush>
    <inkml:context xml:id="ctx1">
      <inkml:inkSource xml:id="inkSrc73">
        <inkml:traceFormat>
          <inkml:channel name="X" type="integer" max="4800" units="cm"/>
          <inkml:channel name="Y" type="integer" max="1800" units="cm"/>
          <inkml:channel name="T" type="integer" max="2.14748E9" units="dev"/>
        </inkml:traceFormat>
        <inkml:channelProperties>
          <inkml:channelProperty channel="X" name="resolution" value="158.9404" units="1/cm"/>
          <inkml:channelProperty channel="Y" name="resolution" value="95.2381" units="1/cm"/>
          <inkml:channelProperty channel="T" name="resolution" value="1" units="1/dev"/>
        </inkml:channelProperties>
      </inkml:inkSource>
      <inkml:timestamp xml:id="ts1" timeString="2024-12-04T20:03:30.044"/>
    </inkml:context>
  </inkml:definitions>
  <inkml:trace contextRef="#ctx0" brushRef="#br0">16190 15384 545 0,'0'0'-1'0,"0"0"1"0,0 0-2 0,0 0 0 0,0 0-4 0,0 0 2 16,0 0 1-16,0 0-3 0,0 0-9 0,0 0-6 0,0 0-4 15,0 0 10-15,0 0-3 0,0 20-145 16,0-20 56-16,0 0 58 0,0 17-18 0,0-17 26 0</inkml:trace>
  <inkml:trace contextRef="#ctx0" brushRef="#br0">16973 7529 43 0,'0'0'9'0,"0"0"-1"0,0 0 6 0,0 0-6 16,0 0 14-16,0 0 9 0,0 0 6 0,0 0 1 0,0 0 11 16,0 0-9-16,0 0-29 0,0 0 13 15,0 0-13-15,0 0 12 0,0 0-7 0,0 0-3 16,0 0 3-16,0 0-8 0,0 0-1 0,0 0 6 0,0 0 1 0,0 0-4 15,0 0 8-15,0 0-5 16,0 0-5-16,0 0-3 0,0 0-1 0,0 0-1 0,0 0 4 16,0 0-1-16,0 19-3 0,0-19 4 0,0 21-1 15,0-3-1-15,0 0-2 0,20 3 0 0,-20 16-1 16,0-17 0-16,0 37 1 0,0 20 0 0,0 18 1 0,0-1-3 16</inkml:trace>
  <inkml:trace contextRef="#ctx0" brushRef="#br0" timeOffset="2869.87">17007 8638 583 0,'0'78'-1'0,"0"54"3"0,0 22 1 16,0-60-2-16,20-17-1 0,-20 18-1 0,0-19-1 0,0 117 1 0,23-118 2 15,-23 22-1-15,0 208-1 0,0-114-6 0,0-95 2 16,0 94 5-16,0 1 0 0,0 2 0 0,0-99-1 16,-23 78 2-16,23 0 1 0,0-18-4 0,0-59 2 0,0 58-2 15,0-76 3-15,0 74-4 0,0 21 1 0,0-37 4 16,0 17-1-16,23-19-2 0,-23-56 1 0,20 57 1 0,-20-76-1 16,0 18 0-16,17 58-1 0,3-19 1 0,-20 18-4 0,21-18 10 15,-4-58-2-15,-17 58 1 0,20-1-4 0,-3 2-2 16,-17-23 2-16,17 4 2 0,-17-59-3 0,23 57-1 15,-23-37 1-15,0-20-1 0,20 19 1 0,-3 20 0 0,4 0 0 16,-21-40 1-16,20 78-2 0,-20-77 0 0,17 20 0 0,-17-20 0 16,0 20 0-16,0 1 5 0,20-42-4 0,-20 21-3 15,0-18 1-15,0 19 8 0,0-22-3 0,0 3-2 0,0-1-1 0,0-19 1 16,0 19-2-16,0-19-1 0,0 18 1 0,0-18-5 0,0 0 5 16,0 20-2-16,0-20 2 0,0 21 3 0,0-21-3 0,0 17 1 0,0-17-2 15,17 21 2-15,-17-4 1 0,0 3-1 0,0-1 0 0,0 0-1 16,17 20 2-16,-17-2-1 0,20 21 0 0,-20-2 1 15,0-15 0-15,0 34-1 0,23-19 1 0,-23-15-2 0,17 15 1 16,-17 2 1-16,0-20 0 0,0 17 0 0,0-34 0 16,0 37 0-16,21-40-1 0,-21 20 0 0,0 20 0 0,0-38 0 15,0-3 1-15,0 22-2 0,0-18 1 0,0 33 1 0,0 4-3 16,0-19 3-16,-21 19 0 0,21-2-2 0,0 2 0 16,0-20 1-16,0 0 1 0,0 41 0 0,0-62-1 0,0 21-1 15,0 58-1-15,0-58 1 0,21 96 1 16,-1-96-3-16,-3 21-6 0,-17-59 7 0,0 38-14 15,20-1-74-15,-20-37 25 16,0 0-27-16,17 0 33 0,-17 0-60 0,0 0 75 0,0-37-6 16,0 16 23-16</inkml:trace>
  <inkml:trace contextRef="#ctx0" brushRef="#br0" timeOffset="4251.17">4493 7569 31 0,'0'0'0'0,"0"0"28"0,0 0-14 16,0 0-8-16,0 0 1 0,0 0 9 0,0-21 5 0,0 21 0 16,0 0 2-16,0 0-2 0,0-19-12 0,0 19 0 15,0 0 10-15,0 0-11 0,0 0 12 0,0 0 2 0,0 0-5 16,0 0-10-16,18 0-1 0,-18 0 6 0,0 0-1 16,0 0-1-16,0 0-6 0,0 19-1 0,17 2 3 0,-17-3 0 15,0 0-3-15,0 3 0 0,0-2-1 0,0 38 0 0,20-38-1 0,-20 19 1 16,0 20 2-16,0 18-2 0,0-57-1 0,0 38 2 0,0-20-2 15,0-16 0-15,23 55-1 0,-23-38-1 0,0-19 2 16,0 0 0-16,0-19 5 0,0 0-3 16,0 21 1-16,0-42 3 0,0 21-3 0,0-19 0 15,0-18-2-15,0 37 0 0,0-39 2 0,0 20-2 0,0-19-1 0,0 0-1 16,0 0 1-16,0 18 2 0,0 1-1 0,0-19 2 16,0-2 3-16,17-17 0 0,-17 20-2 0,20-1-3 0,-20 19 0 15,0-59 1-15,20 60 3 0,-20-21-1 16,0 2-1-16,17 17 0 0,-17 2-3 0,21-21 2 0,-4 19 1 15,-17 20-3-15,0-17 1 0,20 17 1 0,-3-21-5 0,6 2 1 16,-6 19 0-16,-17-18 5 0,40 18 0 0,-23 0-6 0,4 0 5 16,-4 0-3-16,3 0 3 0,14 0-5 0,-11 0 4 0,17 0 2 15,-40 18-1-15,38-18-4 0,-38 19 3 0,0-19-3 0,17 0 3 16,-17 21-2-16,0-21 1 0,20 17 0 0,-20-17 1 16,0 0-2-16,0 0 0 0,20 0 0 0,-20 20 0 0,0-20-1 15,0 0 2-15,0 0-1 0,14 20 1 0,-14-20 0 0,0 0 1 16,0 0-2-16,0 0 1 0,0 19 1 0,0-19-1 0,0 0 0 15,0 0-2-15,0 0 2 0,0 18-1 0,0-18 2 16,0 0-2-16,0 0 2 0,-14 0-2 0,14 0-1 0,-20 20 2 0,20-20-1 16,-58 18 2-1,41 1-1-15,17-19 0 0,-20 0 0 0,20 21 0 16,-20-3-1-16,20 0 1 0,-23-18-2 0,23 21-1 16,0-21 2-16,-17 19 1 0,17-19 0 0,-17 18 0 0,17-18-1 15,-20 20 0-15,20-20 1 0,-17 19-2 0,17-19 2 0,0 19 1 16,-21-19-1-16,4 19 0 0,17-19 1 0,0 19-2 0,-20-19 1 15,20 0-1-15,0 18 2 0,-20-18-3 0,20 21-1 0,0-21 3 16,-17 19 2-16,17-19-8 0,0 0 4 0,0 17 2 16,-23-17 2-16,23 21-2 0,0-21 0 0,0 0 1 0,0 19-4 0,0-19 2 15,0 0-2-15,0 19 5 0,0-19-2 0,0 19-3 0,23-19 3 16,-23 0-2-16,17 19 3 0,-17-19-2 0,20 20 2 0,0-20-1 16,-20 18 1-16,17-18-3 15,4 20-1-15,-4-3 3 0,-17-17 0 0,37 21-3 0,-37-2 1 0,17 0 0 0,-17-19 2 16,23 19-1-16,-3 0 0 0,0-19 0 0,-20 20 0 15,17-2-19-15,4 1 7 0,-21-19-3 0,0 19-28 0,17-19 14 16,-17 21-40-16,0-3 26 0,20-18-65 0,-20 0 50 0,0 19 10 16,20-19 12-16,-20 0 9 0,0 0-12 0</inkml:trace>
  <inkml:trace contextRef="#ctx0" brushRef="#br0" timeOffset="4618.17">5316 7969 36 0,'0'0'14'0,"0"0"-5"0,0 0-5 0,0 0 9 0,0 0-3 0,0 0 14 16,0 0 3-16,17 0-14 0,-17 0 11 0,21 20-1 16,-21-20-13-16,20 0 0 0,-20 0 8 0,0 0-8 0,17 0 7 0,-17 0-10 15,20 0 13-15,-3 0-16 0,-17 0 0 0,0 0 0 0,17-20 11 16,3 20-7-16,-20 0-5 0,0-18 1 15,0 18 1-15,0-20 3 0,0 1 0 16,0 19-4-16,0-19 4 0,0 19-1 0,0-19-3 0,-20 19 5 16,20 0-5-16,-17 0 7 0,0 0-4 0,-3 19 0 15,3 0 4-15,-3 38 7 0,-1-37-13 16,21-3 1-16,-17 61 3 0,17-59-3 16,-20 1-3-16,20-2-1 0,0-18-1 0,0 19 1 0,0 0 0 0,0 39 1 15,0-20 0-15,20-38-2 0,18 57-2 16,-18-38-8-16,-3 2-25 15,3-21 16-15,-20 0-2 0,0 0-5 0,17 0-2 0,0 0-6 0,-17 0-5 16,20 0-103-16,3-40 72 0,-6 22 35 16,4-2-2-16</inkml:trace>
  <inkml:trace contextRef="#ctx0" brushRef="#br0" timeOffset="4900.16">5698 7951 57 0,'0'0'0'0,"0"0"26"0,0 0-11 0,0 0 40 16,0 0-35-16,0 0 0 0,0 0 53 0,0 0-58 15,0 0 8-15,-21 18-1 0,21-18-16 0,0 0 2 16,0 0 8-16,0 20-8 0,0-20 5 0,0 0 1 0,0 0-8 16,0 17 1-16,0-17 6 0,0 40 0 0,0-40-6 15,0 19-3-15,0-19-1 0,0 19 0 0,0-19 3 0,0 19-3 16,0 1-3-16,0-2 4 0,21-18-3 0,-21 19 4 0,0 0-3 16,0 2 0-16,20-3 1 0,-20-18-2 0,0 0 0 15,0 19 1-15,0 0 0 0,0-19-2 0,0 19 0 0,0-19 2 16,0 19 1-16,0-19-3 0,0 20 3 0,0-20-2 0,0 0-2 15,0 18-3-15,-20-18 1 0,20 0-7 0,-21 0 1 16,21 0-13-16,0 0 10 0,-17 0-21 0,17 0 12 0,-23 0-30 16,23-18-9-16,0 18 32 0,-17-20-24 0,17 20 26 0,0-19-49 15,0 0 49-15,17 0 14 0,-17 19-31 16</inkml:trace>
  <inkml:trace contextRef="#ctx0" brushRef="#br0" timeOffset="5201.06">5999 7912 54 0,'0'0'15'0,"0"0"16"16,0 0 10-16,0 0 9 0,0-19-25 0,0 19-2 0,0 0-2 0,0 0 17 15,0 0-10-15,0 0-9 0,0 0-3 0,-15 0-10 16,15 19 11-16,0-19-11 0,0 0 1 0,-20 39 13 16,20-21-15-16,0 2 4 0,0-3 5 15,0 4-8-15,0-2-2 0,20 0 2 0,-20 0-3 0,0-19-1 16,0 19-1-16,15 1 5 0,5-2 0 0,3-18 2 0,-23 19-5 15,20 0 4-15,-20-19-4 0,17 21 2 0,-17-21-3 0,20 18 5 16,-20-18-4-16,0 19 0 0,20-19-2 0,-20 19 2 16,0-19-1-16,0 19-2 0,-20 0-1 15,0 1-2-15,20-20 2 0,-17 18-20 0,17-18 6 0,-20 19-17 16,-3-19 14-16,23 0-2 0,0 0 0 0,-20 0-30 0,20 0-13 16,0 0 29-16,-15 0-35 0,15 0 37 0,0 0-20 0,0 0 20 15,0 0 23-15,15 0-6 0,-15 0-7 0</inkml:trace>
  <inkml:trace contextRef="#ctx0" brushRef="#br0" timeOffset="6083.93">6119 8084 46 0,'0'0'9'0,"0"0"36"16,0 0-7-16,0 19 20 0,0-19-29 15,0 0-19-15,0 0 7 0,0 0-12 0,0 20 8 16,0-20-8-16,0 0-2 0,17 18 10 0,-17-18-9 0,20 0 7 16,-20 0-8-16,0 0 1 0,17 0 7 0,1 0-3 15,5-18-3-15,-23 18-1 0,0-20-1 16,20-37 2-16,-20 57-4 0,0-57 4 16,0 57-3-16,0-38 9 15,-20-1-6-15,20 39-1 0,0 0 1 0,0 0 6 16,0 0-7-16,-41 0 11 0,24 39 1 15,17-21-12-15,-37 19 24 0,37 3-22 16,-40 37 21-16,40-21-13 16,0 2-7-16,0 37 2 0,0-55-5 0,0-3 5 15,20 1-4-15,-20-19-4 0,37 38 2 0,-17-36-2 16,-3 16-2-16,-17-37-1 0,41 19 0 0,-21 1-37 16,-3-20 3-16,23-39-90 15,-40 20 79-15,37-115-190 16,-20 38 181-16</inkml:trace>
  <inkml:trace contextRef="#ctx0" brushRef="#br0" timeOffset="6250.83">6500 7282 95 0,'0'0'21'0,"-20"0"10"0,20 0 9 0,0 0 66 16,0 0-84-16,0 0 30 0,0 0-41 0,0 19 17 15,20 37 11 1,18 21-28-16,-38-57-8 0,40 95 4 15,-23 37-17-15,3-114 0 0,0 115-82 16,-20-134 52-16,0 77-132 0,0-58 122 16</inkml:trace>
  <inkml:trace contextRef="#ctx0" brushRef="#br0" timeOffset="6567.11">6443 7740 213 0,'0'0'60'0,"20"19"42"15,17-19-45 1,1 18-31-16,39 3-9 0,-40-2-12 16,0-19-1-16,1 0-3 0,42 17-8 15,-43-17-39-15,1 0 21 0,16-17-150 16,6-23 25-16,-20-54 102 16,-2 37 36-1,-38 36 12-15,17-55 18 0,-17 20 35 16,17 17 49-16,-17 19-1 15,0 20-81-15,23 0 33 16,-23 0-38-16,0 40 44 0,20 35-32 16,-20-56-12-16,0 78 12 15,17 35-10-15,-17-111-14 0,20 93-2 16,-20-75-1-16,38 133-4 0,-38-77-32 16,0-57 14-16,20 38-84 0,-20-57 55 15,0 39-128-15,0-58 134 0,0 0 15 0</inkml:trace>
  <inkml:trace contextRef="#ctx0" brushRef="#br0" timeOffset="6734.51">7016 7777 196 0,'0'0'48'0,"0"0"17"0,0 0-43 0,0 21 64 16,0-21-69-16,0 36 20 0,38-15-7 16,-38-2-26-16,37 19 3 0,-37-38-5 0,60 39 0 15,-43-21-1-15,23 19-16 0,-2-37 2 16,-4 59-80-16,26-40-76 15,-60 0 113-15,58 1-115 0</inkml:trace>
  <inkml:trace contextRef="#ctx0" brushRef="#br0" timeOffset="6870.62">7570 8103 80 0,'0'0'0'0,"0"0"154"16,0 38-72-16,0-38-58 16,0 59 66-16,0-22-59 15,0-18-24-15,0 57 22 0,0 1-8 16,20-20-23-16,-20-57-6 15,0 38-43-15,0-38-130 16,0-57-19-16,0 38 178 0</inkml:trace>
  <inkml:trace contextRef="#ctx0" brushRef="#br0" timeOffset="7184.12">7644 7777 115 0,'0'0'45'0,"0"21"-15"16,0 15-23-16,0-15-6 15,0 17 2-15,0-38-4 0,0 38-13 16,0 0-34-16,0-38 31 0,17 37-42 16,-17-37 53-16,23 21-4 0,-23-2 6 15,40 38-5-15,-22-19 19 16,2-19-5-16,-3 58 40 0,3-77-26 0,0 38 60 16,-6-19 23-1,6-19-29-15,3-38-24 16,-23 19-40-16,20-58 17 0,-2 1-14 15,-18 76-11-15,20-78 7 0,0 61-7 16,-20-41 2-16,17 39-4 16,-17 0 2-16,0 19-3 15,20 38-2-15,-3 20-12 16,-17 18-66-16,17 0-59 16,6-38 98-16,-3 20-87 0</inkml:trace>
  <inkml:trace contextRef="#ctx0" brushRef="#br0" timeOffset="7467.32">8217 8103 33 0,'23'-19'15'0,"-5"-59"12"16,22 23 24 0,-23 35 17-16,3 1 10 15,-3 58-18-15,-17-21-48 16,20 40 28-16,-20 56-14 16,40 1-23-16,-22-39-5 15,2-36 2-15,-20-40 1 0,20 0 3 16,-3-40 4-16,3-36-4 15,-20-77 6 1,-20 19 6-16,20 116-13 0,-17-59 14 16,17 58-2-1,0 19-11-15,0 38 18 16,17 115-1-16,3 133 2 0,-20 20-2 16,0-228-19-16,-77 398-73 31,37-438-99-31,22-76-45 15,-19-58 104-15</inkml:trace>
  <inkml:trace contextRef="#ctx0" brushRef="#br0" timeOffset="8417.64">9860 7702 50 0,'0'0'59'0,"0"0"16"16,0 0-8-16,0 19-52 16,0 0 45-16,0 39-22 15,23-58-30-15,-23 76 19 16,20 56-7-16,-20 3-10 15,17 18-9-15,-17-115-1 0,0 77 5 16,0-76-2-16,20 95-3 16,-20-78-25-16,0-56 13 0,0 40-58 15,0-40-63-15,0 0 95 16,0 0-40-16,0-21 64 0</inkml:trace>
  <inkml:trace contextRef="#ctx0" brushRef="#br0" timeOffset="8700.36">9883 7777 71 0,'0'0'23'0,"0"-56"42"16,0 56-48-16,0-58 37 0,0 40-42 15,0-22 19-15,0 40-21 0,37-36 24 16,-37 36-26-16,41 0 26 0,-41 0-24 0,17 0 17 16,3 18-19-16,-3 21 13 0,0-20-10 15,3 38 5-15,3 18-3 16,-23-54-10-16,17 36 5 0,-17-38-8 0,0 58 4 15,0-77-3-15,0 38 3 0,0-21-5 16,-17-17 0-16,-6 21-8 0,-14-21-3 16,37 0 11-16,-37-38-6 15,-1 0 0-15,38 38 6 0,-20-20-2 16,20 1 1-16,0 0-5 0,0 19 3 16,20 0-9-16,18 0-51 0,-18 0-50 15,-3 0 75-15,20 19-90 0,-14-19 107 16</inkml:trace>
  <inkml:trace contextRef="#ctx0" brushRef="#br0" timeOffset="9019.37">10413 8046 83 0,'0'0'48'15,"23"38"15"-15,-23-38-45 16,20 19 35-16,-20-19-44 0,21 20 5 0,-4-20-3 15,20 0 14-15,-17-39-8 16,14-39-3-16,-13 3-5 16,-21 75-7-16,0-57 5 15,0 38-3-15,0-19 5 0,0 38-2 0,-21-19 4 16,21-2-2-16,0 21 1 16,-14 0-6-16,-6 40 22 0,0-2-2 15,20 38-4-15,-17-56-18 16,17 35 6-16,0-15-2 0,0-2-4 0,0-19-2 15,0 78 2-15,0-79-3 0,17 39-19 16,3 19-38-16,0-76 38 0,-6 39-98 16,7-20-50-16,-21-19 134 15,22-19-64-15</inkml:trace>
  <inkml:trace contextRef="#ctx0" brushRef="#br0" timeOffset="9234.23">10723 8275 83 0,'0'19'59'15,"0"1"-43"-15,0 17 36 0,0-16-34 0,0 54 47 16,0-75-50-16,20 39 35 0,-3-39-11 16,-17-20-18-16,40-37 13 15,-2-38-13-15,-18 75-18 0,17-74 7 16,-37 73-8-16,20-17 1 0,15-19 2 16,-15 38-3-16,3-19 0 0,14 38-2 15,-37 0-1-15,20 0 0 0,-3 0-12 16,-17 0 5-16,37 38-64 0,-37-38 43 0,20 38-99 15,-20-38 73-15,0 0 3 0,18 20-22 0,-18-20 7 16</inkml:trace>
  <inkml:trace contextRef="#ctx0" brushRef="#br0" timeOffset="9384.65">11314 8046 180 0,'0'0'0'0,"0"0"101"0,0 0-88 0,0 0 3 15,0 19 49-15,0 0-23 0,0 20 6 0,0-21-37 16,0 20 10-16,0-17-17 0,0-3-1 0,0 20 4 15,0-19-7-15,0 20-4 0,0-21 2 16,0 1-13-16,0 2 2 0,0-21-4 0,0 37-66 0,0-37 39 16,0 0-130-16,0 0 90 0,0-37 9 15</inkml:trace>
  <inkml:trace contextRef="#ctx0" brushRef="#br0" timeOffset="9519.49">11331 7702 154 0,'0'0'124'0,"0"0"-105"0,0 0 39 0,0 0-36 0,0 0-1 16,0 0 34-16,0 19-41 0,0 0 9 15,0 0-14-15,0-1-4 0,0 3-2 0,0-21-2 0,0 36 0 16,0-15 0-16,23-2-14 0,-23-19 1 16,0 38-76-16,20-38 52 0,-20 19-106 15,0-19 89-15,0 0 7 0,20 0-74 0</inkml:trace>
  <inkml:trace contextRef="#ctx0" brushRef="#br0" timeOffset="9851.07">11695 8027 133 0,'0'0'77'0,"0"19"-60"16,-17-19 14-16,17 0-12 0,0 0 38 16,0 0-43-16,0 0-2 0,0 0 11 0,-17 0-20 0,17 0 8 15,0 19-3 1,-21-19 6-16,21 19-6 16,0 0-3-16,0 1 3 0,0-2 1 0,0 20-3 0,0-38-4 15,0 39 1-15,0-1 0 0,21-19-3 0,-21 20-1 16,17-21 6-16,0 1 2 0,-17-19-4 0,0 21 0 15,23-21 7-15,-23 0-7 0,20 0 8 16,-20 0-8-16,0 0-2 0,17-40 6 0,-17 2-3 16,20 19-2-16,-20 0 1 0,0-19 3 0,0-1-2 15,0-17 7-15,0 56-10 0,0-39 1 16,0 20 0-16,-20-40 2 0,20 59-5 16,0-17 0-16,0 17-2 0,0-20-3 0,0 20-1 0,0 0-3 15,0 0-5-15,0 20 6 0,0-20-2 0,0 0-1 0,0 17-18 16,0 4 11-16,0-2-4 0,20 19-72 0,-20-38 56 0,20 19-3 15,-3 1-43-15,-17 17 21 0,38-18 19 0,-38 2 8 16</inkml:trace>
  <inkml:trace contextRef="#ctx0" brushRef="#br0" timeOffset="10200.85">12082 7969 84 0,'0'0'113'0,"0"0"-86"0,0 0-5 15,0 0 42-15,0 0-28 0,0 20-8 0,0-20-2 16,-23 38-2-16,23-19-15 0,0 38 3 15,0 0 6-15,0-38-14 0,0 39 3 16,0-39-5-16,0 39 0 0,0-40 7 16,23 59-3-16,-23-58-5 15,17 0 0-15,3-19-6 0,-20 0 6 0,20-57 6 16,18-39-1-16,-21-133-3 16,-17 38-2-1,0 134 0-15,0-97 0 0,0 117-1 0,0-98 7 16,0 117-5-16,0-21 1 0,0-38-2 0,0 39 0 15,0 20 3-15,20 18-1 16,-20 0 0-16,0 18 6 16,0 2-4-16,0 17-3 0,0-37 0 0,17 115 4 15,-17-77-5-15,17 38 0 0,-17 21 2 0,23 18-3 16,-23-20 0-16,0 39-9 16,20-96 0-16,0 78-30 0,-20-98 20 0,0 20-3 0,18 57-77 15,-18-74 51-15,0 16-126 0,20-18 98 0</inkml:trace>
  <inkml:trace contextRef="#ctx0" brushRef="#br0" timeOffset="10519.01">12635 8160 223 0,'0'0'61'0,"0"0"-21"0,0 0-34 0,0 0-2 0,0 0 39 0,20 19 9 16,-20-19-40-16,0 39 15 15,0-39-24-15,18 57 10 16,-18-18-6-16,0-21-7 0,0 40 9 15,0-20-20-15,0-19-1 0,0-19-5 0,20 39-57 16,-20-39 45-16,0 37-108 0,0-37 75 16,20-19 35-16,-20 1 4 0,0-59-29 0,0 0 37 15,0 1 7-15,0-57 4 16,17 37 24-16,-17 58-8 0,0-39 86 16,0 58 20-16,0 0-89 15,0 0 83-15,0-2-49 16,0 21-40-16,0 0-17 0,0 21 3 15,0-21-8-15,0 19 5 0,0-19-4 0,0 19-4 16,0 0-31 0,0-19 14-16,20 19-68 0,-20 1-5 0,17-20-81 15,0 18 133-15</inkml:trace>
  <inkml:trace contextRef="#ctx0" brushRef="#br0" timeOffset="10750.65">13111 7951 151 0,'0'0'90'0,"0"0"-51"16,0 0-12-16,0 18 37 0,0 2-20 16,0-20-37-16,0 0 17 15,0 0-12-15,0 17 6 0,0-17-13 0,0 21 13 16,-17-2-13-16,17 0 14 16,0 19-12-16,-20 0-4 0,20-19-4 0,0 39 3 15,0-39-2-15,0 19 1 16,0-19-2-16,20 19-7 0,-20-19 5 0,17 2-14 15,3-3 2-15,-3 1-18 0,24-19 14 16,-21 0-66-16,17 19-4 0,0-19-71 16,-17 0 126-16</inkml:trace>
  <inkml:trace contextRef="#ctx0" brushRef="#br0" timeOffset="11472.52">14794 7951 53 0,'0'0'41'0,"0"0"7"15,-20 0 10 1,3-20-23-16,-21 1-9 15,-2 19-9 1,23 0 11-16,-26 19-8 0,43 1-4 16,0-2-13-16,-17 40 7 15,17 18-7-15,0-19-1 16,0-38-3-16,37 39 2 0,-14-20 0 16,-6-19 1-1,3-19 3-15,-20 0-4 0,20-57 2 16,-20 20 0-16,0 16-2 0,0-35 1 15,0 36-2-15,0-18 3 16,0 0-1-16,18 57 19 16,-18 58 12-16,0-40-24 15,20 117 12-15,17 76 11 16,-37-79-22-16,0-112-6 0,0 75 8 16,-37-19-7-1,37-74-6-15,-20 35-19 0,-18-56-43 16,38 0 40-16,-37-38-130 0,14-20-31 15,3 21 160-15</inkml:trace>
  <inkml:trace contextRef="#ctx0" brushRef="#br0" timeOffset="11784.09">15118 7491 60 0,'0'0'16'0,"-17"0"39"0,17 0-40 16,0 0 43-16,-20 0-7 16,20 0-40-16,-18 38 52 15,-2 20-37-15,20 18-2 16,-20 20-12-1,20-78-11-15,0 60 3 0,0 36-3 16,0-94-1-16,0 94-9 0,0 20-57 16,0-39-50-1,20 20-26-15</inkml:trace>
  <inkml:trace contextRef="#ctx0" brushRef="#br0" timeOffset="12067.49">15364 8123 169 0,'0'0'77'0,"0"0"-61"0,0 0 49 16,-17 0-4-16,0 18-19 15,-3 41-20 1,-17-3-23-16,37 2 0 16,0 18 7-1,0-38-4-15,0 20-6 16,37-21 4-16,-17-37 3 15,14-37-10-15,-34 17 7 16,23-37 5-16,-3-20-2 16,-20 77 0-16,0-57-4 0,0 57-1 0,0-38-9 15,-20 1-7 1,20 37-26-16,-23 0-41 16,23 0 55-16,0 37-109 0,0 1 8 15</inkml:trace>
  <inkml:trace contextRef="#ctx0" brushRef="#br0" timeOffset="12384.55">15579 7511 124 0,'0'0'33'0,"0"0"32"16,0 0-47-16,0 0 63 0,0 0-32 15,0 0-41-15,0 37 14 0,-22 41-9 16,22-2-5-1,-21 77-3-15,21-2-5 16,21-54 1-16,-21-77 0 16,22 94 0-16,-4-95-1 15,-18-19-1-15,20 0 5 0,0-38 0 16,17-20 10-16,-37 1-5 16,0 57-5-16,17-19 4 15,-17 0-6-15,0 19 7 0,0 0-9 0,0 0 1 16,-17 38 4-1,17-38-5-15,-37 57-14 0,17-17-78 16,0-22-57-16,20 1 105 0,0 0-63 16,0-19 90-16,0 0-48 15</inkml:trace>
  <inkml:trace contextRef="#ctx0" brushRef="#br0" timeOffset="12668.25">15863 8027 47 0,'0'0'0'0,"0"0"99"16,0 0-24-16,0 0-52 0,0 0 78 15,0 19-43 1,0 38-9-16,0-19-30 16,0 0-13-16,0-17-5 0,0 16 2 15,0-37-2-15,0 19 0 0,20 0 0 16,-2 0 2 0,22-76 0-16,-20-1-2 15,-20 58-1-15,20-56 4 16,-20 56-3-16,17-58 3 0,3 20-4 15,-20 38 3-15,0 0-1 0,0 19 2 16,0 38 1-16,0-37-5 16,17 94-15-16,-17-76-32 15,0 1 19-15,20-2-191 0,0-37 89 16,-20 0 109-16</inkml:trace>
  <inkml:trace contextRef="#ctx0" brushRef="#br0" timeOffset="12821.74">16227 7587 92 0,'0'0'37'0,"0"-18"92"0,0-3-3 16,0 21-85-16,0 57-22 16,0-57-15-16,0 97 7 15,0 18 7-15,0-77-13 0,0 172 3 16,0 57-6-16,0-18-36 16,20-96-108-1,-2-57-113-15</inkml:trace>
  <inkml:trace contextRef="#ctx0" brushRef="#br0" timeOffset="14440.42">4528 8734 58 0,'0'0'2'0,"0"0"1"16,0 0 0-16,0 0 16 16,0 0 25-16,20 0-4 15,3 0-30-15,-6 0 21 0,40-18-5 16,18 18 8 0,-15 0-5-16,-40 0-24 0,72 0 16 15,26 18-4-15,16-18 0 16,-39 18-5-1,40-18-1 1,111 20 8-16,-111-20-12 16,-20 20 11-1,-78-20-15-15,118 0 7 0,-44 18 3 16,24-18-3-16,0 0-6 16,-23 20-1-1,-72-20-1-15,109 18 0 0,9 2-1 16,-24-20 2-16,-19 0-1 15,-20 0 2-15,-61 0-4 16,84 0 0-16,-4 0 3 16,-94 19-2-16,92-19-2 0,6 19-4 15,-4-1 8 1,-36 1-1-16,36-19 4 16,-19 0-6-16,0 0 2 15,-75 0-3-15,92 0 2 16,5 21 1-16,-2-3-3 15,-21 2 2-15,4-2 2 16,-24 2 1 0,24-2-5-16,-81-18 2 0,78 0-1 15,22 0 5-15,-100 0-5 16,118 0-1-16,-23 0 3 16,5 0-1-16,-99 0-1 0,228-18 8 15,-223 18-8 1,109-20 2-16,3 2 0 15,-21 18 0-15,-73 0-1 16,67 0-2-16,10 0 4 0,-98 0-3 16,95 18 0-16,19 2-1 15,-113-20 1-15,108 0 3 0,8 18-1 16,-42-18 0 0,-55 0-2-16,52 0 0 0,62-18 2 15,-56 18 0-15,54-20-3 16,-20 20 1-1,2 20-1-15,1-20 0 16,-115 0 2-16,112 0 1 0,17 0-2 16,-106 0 1-16,106-20 2 15,23-18 1-15,-17 20-3 16,-20-3 0-16,-115 21-1 0,152-19 0 16,-37 19 3-1,17 0-6-15,-132 0 3 0,129 0 1 16,-14 0 1-1,-38 0-5-15,32 19 5 0,-86 2-2 16,86-21 3-16,9 18-11 16,-41-18 9-16,15 0 1 15,-15 20-3-15,-77-20 2 16,72 0-3-16,6 18 6 16,-7 2-3-16,27-20 1 15,-78 18-1 1,37 2 1-16,-2-20 1 0,-75 0-2 15,77 0-2-15,1-20 4 16,-41 20 1-16,40 0-3 16,-19 0 0-1,-4 0 2-15,6 0-3 16,-22 0 1-16,-1 0-2 16,0 0 7-1,-17-18-3-15,15 18 0 16,8 0-5-16,-23 0 5 15,-3 0-2-15,20 0-1 16,-17 18 1-16,-20-18-2 0,20 20 2 16,15-20 1-1,-35 0-9-15,0 0-27 16,-20-20-47-16,20 20-22 16,-15 0-50-1,15 0 101-15,0 20-82 0,-20-20 111 0</inkml:trace>
  <inkml:trace contextRef="#ctx0" brushRef="#br0" timeOffset="41153.11">4800 10243 45 0,'0'0'21'0,"0"0"-12"0,0 0 11 0,0 0-1 15,0 0 1-15,0 0-8 0,0 0 0 0,0 0 19 0,0 0 2 16,0 19-1-16,0-19-18 0,0 0 1 0,0 0-2 0,0 0-1 0,0 0 0 16,0 19 11-16,0-19-11 0,0 0 9 0,0 0-12 0,0 20 15 15,-20-1-10-15,20-19 1 0,0 19-2 0,0-19-7 16,0 0 4-16,0 18-2 0,0-18-3 0,0 0 3 16,0 0-3-16,0 20-2 0,0-20 3 0,0 0-4 15,0 0 0-15,0 20 5 0,0-20-2 0,0 0 0 0,0 0-3 16,0 0 2-16,0 0 2 0,0 0-3 0,0 0 0 15,0 0-1-15,0 0 1 0,0 0-1 0,0 0-2 16,0 0 2-16,0 0 1 0,0 18 0 0,0-18-1 0,0 0 0 16,0 0 0-16,0 0-1 0,20 0 0 0,-20 0 0 0,0 0 0 15,0 19 0-15,0-19 0 0,0 0 3 0,0 0-4 16,0 0 0-16,0 0 1 0,0 0 2 0,0 0-1 0,0 0-1 16,0 20 0-16,0-20-2 0,0 0 1 15,0 0 3-15,0 0-2 0,0 0-1 0,0 0 3 16,0 0-4-16,0 0 2 0,0 0 0 0,0 19-1 0,0-19 1 15,0 0-1-15,0 0 0 0,0 18 0 16,0-18 2-16,0 0-2 0,0 0 0 0,0 0-1 0,0 20 1 16,17-20 1-16,-17 18-1 0,0-18 0 0,0 0 0 0,0 20 1 0,0-20-1 15,0 0 0-15,0 20 1 0,0-2-1 0,0-18 1 0,21 19 0 16,-21 1-3-16,0-20 2 0,0 19 1 0,0-19 1 0,0 37-2 0,0-37 1 16,17 19-1-16,-17 21-1 0,0-22 0 0,0 1 2 15,0 0 0-15,0 1-1 0,20 17-1 0,-20-16 0 16,0-21 1-16,0 18 1 0,17 0-1 0,-17 20 0 0,0-18 1 15,0 0-1-15,17-2-1 0,-17 1 3 0,0 1-2 16,0-1 1-16,0 19 0 0,23-18-1 0,-23-2 2 16,0 2-1-16,0-2 0 0,0 1 0 0,0 20 1 0,20-21-3 15,-20 22 2-15,0-2 0 0,0-20 2 0,0 21-2 16,0-2-1-16,0-17 0 0,0 0 1 0,0-2 0 16,0 1-2-16,0-19 2 0,0 19-2 0,20 1 2 0,-20-1 0 15,0-19-1-15,0 19 1 0,0-19 0 0,0 0-1 0,0 0 1 16,0 0 0-16,0 18 1 0,0-18-1 0,0 0-2 0,0 0 0 0,0 0 3 15,0 0-2-15,0 0 0 0,0 0 0 0,0 0 1 16,0 0-2-16,0 0-1 0,0 0-2 0,0 0 0 0,0 0-1 16,0 0-4-16,0-18-16 0,0 18 8 0,0 0-1 0,0 0-4 0,0 0-29 15,0 0 21-15,0 0-39 0,17 0 26 0,-17 0-55 0,0 0 0 16,0 0 59-16,0 0 4 0,0 0-17 0</inkml:trace>
  <inkml:trace contextRef="#ctx0" brushRef="#br0" timeOffset="41569.32">4909 11562 55 0,'0'0'40'0,"0"0"-6"0,0 19 1 16,0-19-17-16,0 0 0 0,0 0 0 0,0 0-2 0,0 0-1 0,0 18 14 0,0-18 0 15,0 0-4-15,0 0-2 0,0 0-11 0,0 0-2 16,0 0 1-16,0 0 10 0,0 0 0 0,23 0-1 0,-23 0-12 15,20 0 0-15,-20 0 0 0,0 0 0 0,20 0-1 0,-3 0 8 0,4 0-8 16,-21 0 0-16,37 0 7 0,-37 0-8 0,34 0 5 0,-14 0-3 16,23 0-1-16,-5 0-4 0,-38 0 0 0,37 0 0 0,-37 0-1 0,20-18 0 15,14 18 0-15,9 0 1 0,-43 0-1 0,17 0-1 0,24-19 0 16,-24 19 1-16,-17 0-2 0,20 0 1 0,-3-19-10 0,0 19-14 16,3 0-15-16,-20 0-18 0,0 0 21 0,0-20-6 15,0 20-7-15,23 0-74 0,-23 0 59 0,0-19-91 0</inkml:trace>
  <inkml:trace contextRef="#ctx0" brushRef="#br0" timeOffset="41888.43">5718 11179 91 0,'0'0'81'0,"0"0"-51"15,0 0 26-15,0 0-32 0,0 0 19 0,0 0-24 16,-20 0-4-16,20 0-1 0,0 19 11 0,0-19-14 0,-21 0 8 0,21 0-5 15,0 0-9-15,-17 20 7 0,-6-1-1 0,23-19-7 16,-17 18 4-16,17-18-4 0,0 20 0 0,-20 0 3 0,20 18 1 0,0-20-6 16,-17 0 3-16,17 22-1 0,0-22-3 0,0-18 0 15,0 20-1-15,17 0 2 0,-17-2-1 0,20 1 1 0,-3 0 0 16,6 1-1-16,15-1 0 0,-38-19 0 0,37 0 1 0,-37 0 1 16,37-19 5-16,-17-20-2 0,-3 2-1 0,-17 17-3 15,18-37 3-15,5 18-1 0,-3-17 0 0,-20 36-4 16,0 0 2-16,0 2-1 0,0-21 0 0,0 20 1 0,0 1-1 0,0-20 1 15,0 38-1-15,0-20-2 0,0 0 1 0,0 20-2 0,-20-18-9 0,20-1 4 16,-23 19-3-16,5 0-18 0,18 0 9 0,-17 0-27 0,-3 0-12 16,20 0 21-16,0 19-5 0,0-19-5 0,0 0-51 0,-17 18 55 15,17-18 8-15,0 20-25 0</inkml:trace>
  <inkml:trace contextRef="#ctx0" brushRef="#br0" timeOffset="42143.35">6156 11065 81 0,'0'0'91'16,"0"0"-15"-16,0 0-8 0,-20-19-9 0,20 19-9 16,0 0-29-16,0-20 13 0,-17 20-20 0,17 0 11 0,-20 0-2 15,20 0-6-15,0 0-10 0,-20 20 1 0,20-20 6 0,0 19-7 16,0 19 11-16,0-38-14 0,0 38 0 0,0-38-1 0,0 20-1 16,0 17 4-16,0 2-2 0,20-21 0 0,0 22 0 15,-20-22-2-15,0 2 0 0,17-2 0 0,-17 21-2 0,20-20 3 16,-20-1-3-16,0 22 6 0,0-40-4 0,0 37 0 0,0-37-2 15,0 0 0-15,0 19 0 0,0 1-1 0,-20-1-2 0,20-19-18 16,-17 19 5-16,17-19-5 0,0 0-3 0,-20 0-29 0,0 0-4 0,3-19-10 16,-3-20-17-16,20 20-17 0,-23 0 52 0,23 1 6 15,0-2 9-15,0-18-15 0,0 38 9 0</inkml:trace>
  <inkml:trace contextRef="#ctx0" brushRef="#br0" timeOffset="42402.88">6291 11161 49 0,'0'0'66'0,"0"0"-38"16,17 0 2-16,-17 0 28 0,20 18-13 0,-3-18-27 15,-17 0 9-15,18 0-17 0,-18 0-2 0,43 19 4 0,-43-19-2 0,17 0 0 16,-17 0-6-16,20 0 3 0,0 0 0 0,-20 0-4 16,17 0 0-16,3-19 2 0,-20 19-2 0,0 0-1 0,17-18 0 0,-17 18 0 15,0-20-1-15,21 20 1 0,-21-18-1 0,0 18 1 0,0-20 1 0,0 0-1 16,0 20 2-16,0-18 3 0,0-1 1 0,-21 19 6 16,21-20 0-16,-17 20-7 0,17 0 1 0,-20 0 9 15,3 0 11-15,-3 0-9 0,0 39-3 0,20-21-9 0,-17 22 5 16,-6-2-8-16,23 19 4 0,-20-20-4 0,20 41 0 15,-18-21 1-15,18-20-1 0,0 3-2 0,18 16 2 0,-18-36-3 16,20 36 0-16,3-36-1 0,-6-1 1 0,-17 0-2 0,40 0 1 0,-40-19-2 16,17 19-14-16,3-19 6 0,-3 0-5 0,-17 0-2 0,38 0-5 0,-38 0-6 0,40 0-43 15,0-19-21-15,52-58-137 0,-75 40 187 16,26 18-20-16</inkml:trace>
  <inkml:trace contextRef="#ctx0" brushRef="#br0" timeOffset="43070.31">8258 11007 36 0,'0'0'8'0,"0"0"5"16,0 0 3-16,0 0 3 0,0 0-9 0,0 0 2 15,0-18 31-15,0 18-26 0,0 0 19 0,0 0-18 0,0 0-2 16,0 0 28-16,0 0-7 0,0 0-27 16,0 0 8-16,0 0-9 0,0 0 7 0,0 0-2 0,0 0 0 15,0 0-2-15,0 0 0 0,0 0-6 0,0 0 8 16,0 0-8-16,0 0 7 0,0 0-1 0,0 0-6 0,0 0 1 0,0 0-1 15,0 0 1-15,20 18 4 0,-20-18-6 0,0 0 3 0,0 19-5 16,0-19 3-16,0 39-2 0,0-21 1 0,20 2-3 0,-20 0 0 16,0 18 0-16,0 19 1 0,17-20-2 0,-17-17-1 0,0 56 0 15,20 20 2-15,-20-20-2 0,0-37-1 0,17 37-3 16,-17 1-8-16,0 0-6 0,0-59 4 0,0 20-4 0,0 1-6 16,0 17-28-16,20-17-9 0,-20-1-14 0,0-38 32 0,0 20-2 15,0-2-37-15,0-18 25 0,0 20 2 0</inkml:trace>
  <inkml:trace contextRef="#ctx0" brushRef="#br0" timeOffset="43303.99">8258 10911 74 0,'0'0'48'0,"0"0"-19"0,20-18 3 0,-20 0 35 16,20-22 32-16,-3 40-70 0,-17-18-7 15,0 18-11-15,20-20 11 0,-20 20 2 0,17 0-12 0,-17 0 0 16,20 20 8-16,-2-2-5 0,-18-18-8 0,22 19 9 0,-22 2-8 15,18-21-1-15,-18 18-1 0,0 0 1 0,20 60 10 16,0-21-9-16,-20-38-7 0,0-1 1 0,0 2-2 0,0 18 0 16,0 0 1-16,0-19 0 0,0 38-5 0,0-37-1 0,-20 0-3 0,20 18-14 15,-20-2-10-15,20-36 13 0,-18 40-27 0,-4-40 17 16,22 18-5-16,-18-18-3 0,-2 0-53 0,3 0 40 0,-3 0-46 0,20 0 59 16,-17-18 7-16,17-1-28 0</inkml:trace>
  <inkml:trace contextRef="#ctx0" brushRef="#br0" timeOffset="43540.75">8642 10949 65 0,'0'0'59'0,"0"0"-33"0,0 0 27 0,17 20-6 0,-17-20-11 15,20 0-21-15,-20 20 11 0,17-2-14 0,-17 1 0 0,0 1 8 16,20-1-10-16,-20 19 9 0,0 0-4 0,0 0-2 16,20-19-1-16,-20 20-7 0,0-39 0 0,0 38 4 0,0-18-5 15,15 18 7-15,-15-38-6 0,0 18 8 0,0-18-6 0,0 0 6 0,20 18 1 16,-20-18-8-16,0-18 6 0,23 0-7 0,-23-2 5 0,20 2-7 15,-20-2 2-15,17-18 0 0,3-1-2 0,-20 2-2 16,20 37 0-16,-20-38-1 0,17 18 0 0,3 0-1 0,-20-17-5 16,18 37 0-16,-18-20-9 0,17 1-8 0,6 19-15 15,-23 0 14-15,0 0-1 0,0 0-2 0,20-18-32 0,-20 18 25 16,17 18-89-16,-17-18 82 0,20 0-25 0,-20 0 23 16,20 19-3-16</inkml:trace>
  <inkml:trace contextRef="#ctx0" brushRef="#br0" timeOffset="43826.17">9158 11123 50 0,'0'18'44'0,"0"-18"-19"0,0 0 34 0,0 0-27 0,0 0 0 16,0 0 24-16,0 0-33 0,0 0-2 0,0 0-2 0,0 0 12 16,0 0-16-16,0 0 11 0,0 0-13 0,0 0-2 0,0 0 1 0,0 20 3 15,0 17 0-15,-23-17-3 0,23-1-7 0,0 39 6 16,0-20-5-16,0-20 0 0,0 21-6 0,0-2 8 16,0-37-3-16,0 40 4 0,23-22-6 0,-23-18 0 0,17 19-1 15,-17 0-2-15,20-19 1 0,-20 20 1 0,20-20 5 0,-3 0-4 0,-17 0 1 16,20-20 1-16,-20 1-1 0,18-18 1 0,2-3 2 0,-3 22-2 15,-17-22-3-15,0 4 3 0,23 16-2 0,-23-18 1 16,0 0-3-16,0 19 1 0,0-20 3 0,0 1 2 0,0 20-3 16,0 18-1-16,0-20 0 0,0 20-2 0,-23-20 0 0,23 20 5 15,0 0-6-15,-17 0-3 0,17 0 3 0,0 0-7 16,0 20 1-16,0-20-2 0,-20 0-1 0,20 20-20 0,0-2-11 0,0 2 16 16,0-2-34-16,0 1-13 0,0 1-15 0,0-20 35 15,0 19-58-15,0-1 61 0,0-18 11 0,0 0 8 0,0 20-15 0</inkml:trace>
  <inkml:trace contextRef="#ctx0" brushRef="#br0" timeOffset="44019.94">9479 11007 82 0,'0'0'112'0,"0"0"-43"16,0 0-40-16,0 0-3 0,0 0 16 0,0 19-23 0,0-19 14 15,0 20-18-15,0-1 9 0,0 19-14 0,0-18 8 16,0 18-11-16,0-1 8 0,0 2-4 0,0-1-6 0,17 20 2 0,-17-22-3 15,0 4-2-15,0 55 3 0,0-56-4 0,23 37 0 0,-23-57-3 16,0 19-5-16,0 20-17 0,0-21 3 0,0-16-4 0,0 35-44 16,0-17-25-16,0-20-21 0,0 0 21 0,0-1 8 15</inkml:trace>
  <inkml:trace contextRef="#ctx0" brushRef="#br0" timeOffset="44671.06">9496 11237 55 0,'0'0'69'0,"23"-39"5"0,-23 39-37 0,0-19-3 0,0-19 28 0,20 38-34 15,-20-38 24-15,20 18-2 0,-3 2-6 0,-17-1-24 16,20 19 15-16,-2 0-9 0,-18 0-16 0,0 0 0 0,20 0-1 0,-20 19-1 16,20-1-2-16,-6 2 3 0,-14 0 1 0,0 18-3 0,0-1-2 15,20-37-1-15,-20 39-3 0,0-1 2 0,0 0 0 16,0-18-3-16,-20 16-2 0,20 4-8 0,0-22-6 0,-14 2 5 16,-6 0-17-16,20-20 10 0,-20 0-23 0,20 0 1 15,-18 0 7-15,18 0 19 0,0-20-14 0,-20 20 13 0,20-57-27 16,0 57 28-16,38-57-1 15,2 37 10-15,-6 2 4 0,-11-2 1 16,34 0 2-16,-36 2-1 0,16-1 2 16,-20-1-3-16,0 1 3 0,26-19 0 0,-6 38-1 15,-37-38-1-15,21 0-1 16,-4 38 5-16,3-39 4 0,-3 39-4 0,-17-19 9 16,17 1 4-16,-17 18-11 0,0-20 10 0,20 20-12 0,-20 0-1 15,0 0 4-15,0 0-1 0,0 0 3 0,0 0-1 16,0 0 0-16,0 20-1 0,0-2 3 15,0-18-7-15,0 19 5 0,0 1-1 0,0-1-2 16,23-19-5-16,-23 18 3 0,0 2 1 0,0-20-1 0,17 0-2 16,-17 20 3-16,0-20 1 0,0 0-2 0,0 0-1 0,20 18 4 0,-20-18-4 15,0 0 2-15,0 0-3 0,0 0 4 0,0 0-4 16,21 0 3-16,-21 0-1 0,0 0-3 0,0 0 3 16,17 0 1-16,-17 0 0 0,20 0 0 0,-20 0-1 15,0 0 4-15,17 0 3 0,-17 0-8 16,20 0 8-16,-20 0-6 0,17 0-1 0,-17 0-2 15,0 0 1-15,23 0-1 0,-23 0 0 0,0 0 0 0,17 0 1 16,3 0-2-16,-20-18 1 0,0-2-1 0,21 0-2 16,-21-17 3-16,0 37-1 0,0-39 0 0,0 39-1 15,0-18 0-15,0-2 1 0,0-18-3 0,-21 38 3 0,21-38-1 16,0 38 0-16,-20-39 0 0,3 39-1 0,-6-19 1 16,23 19 3-16,-17 0-3 0,-3 0 0 0,20 0-1 0,-17 0 0 15,-3 0 2-15,3 19 0 0,17 2-2 0,0-3 1 0,-21-18 0 16,21 38 1-16,-20-38 1 0,20 18-2 0,0 22 2 0,-17-3-2 0,17-37 1 15,0 39-1-15,-23-1 2 0,23-38-1 0,0 38-2 0,0-18 3 16,0 17-2-16,0-17 2 0,0-1-2 0,23 19 0 0,-23-38 0 16,0 20-1-16,0-2 1 0,0 2 0 0,17-20-1 0,-17 18-7 0,20 0-15 15,-20 3-11-15,21-21 13 0,-21 0-2 0,0 0-33 16,17 0 24-16,-17 0-3 0,0 0-47 0,20-21 33 0,-20 21-64 0,17-36 3 16,-17 36 70-16,0-20 11 0,20 2-8 0</inkml:trace>
  <inkml:trace contextRef="#ctx0" brushRef="#br0" timeOffset="44903.58">10342 10989 101 0,'0'0'125'0,"0"0"-55"0,0 18-11 16,17-18-9-16,-17 19-9 0,0 1-23 0,0-1 15 16,0-1-17-16,20 22 14 0,-20-40-17 0,0 38-2 0,0-38 0 15,0 18-4-15,17 21 6 0,-17-2-6 0,0 3-2 0,0-2 0 16,40 56 17 0,-40-94-11-16,20 0-4 15,-20-18-6-15,21-22 3 0,-21-16-1 0,0-2 0 16,17 21-1-16,3-58 2 0,-20 55-3 0,0 3 0 0,17-20 1 15,3 37-1-15,-20-18 0 0,20 18-2 0,-6 20 2 0,-14-18-2 16,21 18-2-16,1 0-11 0,-22 0 1 0,21 0-27 0,53 56-180 31,3-16-14-15,-19-3 81-16</inkml:trace>
  <inkml:trace contextRef="#ctx0" brushRef="#br0" timeOffset="45703.42">12099 10797 68 0,'0'0'18'0,"0"0"1"0,0 0 24 0,0 0 3 0,0 0-6 0,0 0-22 0,0 0 15 16,0 20 4-16,0-20-15 0,0 0-3 15,0 18-4-15,0 1-4 0,0-19-5 0,0 21-1 16,20-21 0-16,-20 36 10 0,0 2-4 0,0-18-6 0,0 0 0 16,20-2 4-16,-20 21 1 0,0-20 1 0,0-19-6 15,0 18 4-15,0 2 0 0,17 0 0 0,-17-20-4 0,0 18 0 16,0-18 6-16,0 0-1 0,21 0-1 0,-21 0-1 16,0 0-5-16,0-18 9 0,0 18-8 0,0-20 2 0,17 20-2 15,-17 0 2-15,0-38 2 0,0 19-3 0,0-1 3 0,0 1-3 0,20 1 2 16,-20-2-3-16,17-18 1 0,0 0 1 0,-17 20 1 15,0-3-4-15,23 2 2 0,-23-19 0 0,20 38-1 0,-20-38 0 16,20 20 0-16,-2-2 0 0,-18 0 0 0,20 1-2 16,-20 19-1-16,0 0 1 0,17-19 0 0,-17 19-1 0,20 0-3 15,0 0 0-15,-20 0-9 0,14 0-17 16,-14 0-17-16,20 19-18 0,-20 0-28 0,0 1-31 16,23 0-24-16,-23-20 81 0,0 18 15 15</inkml:trace>
  <inkml:trace contextRef="#ctx0" brushRef="#br0" timeOffset="46007.38">12693 10911 104 0,'0'0'94'0,"0"0"-27"16,-20-18-13-16,20 18-4 0,0 0-30 0,0 0 28 0,-18-18-35 16,18 18 5-16,-20 0 2 0,20 0-10 0,-23-21 14 15,23 21-17-15,-17 0 9 0,17 0-12 0,-17 0 6 16,17 0-7-16,0 0 2 0,0 21 6 0,0-3-6 0,0 0 1 15,0 2-3-15,0-20-1 0,0 18 3 16,0 2-4-16,17 18 0 0,0-19 1 0,-17-19-1 0,23 20 0 16,-3-20 1-16,-20 19-2 0,38-1 4 0,-38-18-2 15,20 0 6-15,-20 0-6 0,17-37 4 16,3 37-5-16,-3-20 5 0,-17 1-5 0,0 1 0 16,0 18 4-16,17-20 0 0,-17 0-2 0,0 20-3 0,0-18 5 15,0 18 0-15,0 0-2 0,0-20 0 0,20 20 2 16,-20 20 1-16,0-20-5 0,23 38 0 15,-23-18-1-15,0 17-11 0,0-17-12 0,0-1 5 0,18-1-32 16,-18 2-16-16,0 18-13 0,20-18-73 16,-20-2 33-16,20 1 66 0,-20-19 14 0</inkml:trace>
  <inkml:trace contextRef="#ctx0" brushRef="#br0" timeOffset="46240.62">12976 11026 26 0,'0'0'14'0,"0"-19"30"0,23 1 2 0,-23-2 24 15,0 20-46-15,0-20 76 16,18 20-78-16,-18 0 32 0,0 20-25 0,20 0-5 15,-20-20-4-15,0 57 12 0,0-38-25 16,20 19 9-16,-20-38-13 0,37 58 10 16,-37-58-12-16,0 18 2 0,17-18-1 0,-17 0 8 15,20 0-7-15,-20 0 0 0,17 0 8 0,-17-18 1 0,18-20 0 16,-18 18-6-16,23 20 0 0,-3-57 10 0,-20 37-12 16,20 1 4-16,-20 1-5 0,17-2 4 15,3 0-4-15,-3 20 1 0,-17 0-2 0,20 58 0 16,0 0-41-16,-20-58 20 15,0 58-61-15,15-40 46 0,-15 20-100 16,0-19 16-16,0 20-45 0,0-39 131 0</inkml:trace>
  <inkml:trace contextRef="#ctx0" brushRef="#br0" timeOffset="46586.64">13495 10949 59 0,'0'0'60'0,"0"-38"19"0,0 38-50 15,0-36 62-15,18 36-74 0,-18-21 33 16,0 2-34-16,0 19 12 0,0 0-14 0,0 0 1 0,0 0 25 15,0 0-17-15,0 19 14 0,0 2-27 0,0 35 23 16,0-38-27-16,0 22 6 0,0-3-9 16,0 2 1-16,0-21-3 0,40 2 1 15,-40-20-1-15,20 0-1 0,-3 0 1 0,3-57 2 16,-20 37-2-16,20-57-1 16,-20 21 1-16,17-59 2 0,-17 78-3 0,0-22 0 0,20-132 6 15,-20 77-4-15,0 76 0 0,0 0-2 16,-20-58 5-16,20 77-2 0,0 19-1 0,0-38 7 0,0 19-7 15,0 19 1-15,0 0 3 0,0 19 5 16,0 38 0-16,0-19-4 0,0 39 0 16,-17-40-5-16,17 117 3 0,0-96-3 15,0-21-3-15,17 135 1 0,-17-133-2 0,0 37-9 16,20-20 2-16,-20-36-3 0,18 94-46 0,-18-94 34 0,17 18-2 16,3 39-93-16,3-40-24 15,-23-37 106-15,17 20-72 0,-17-20 75 0,20-20-71 16,0 20 71-16</inkml:trace>
  <inkml:trace contextRef="#ctx0" brushRef="#br0" timeOffset="47203.53">13954 10875 72 0,'0'0'0'0,"0"0"163"0,0 0-82 16,0 0-58-16,0 0-2 0,0-21 46 0,0 21-28 16,0 0-16-16,-20 0 20 15,20 0 0-15,-17 39-25 16,17-39-9-16,-23 76 5 15,23 1-5-15,0-58-6 0,0 39-1 0,0-40-3 16,23 20 4-16,-6 1-4 0,-17-2 2 16,20-37 0-16,0 20 2 0,-3-40-2 15,3 20 0-15,18-76 8 16,-38 0-7-16,17 56-1 0,-17-37 4 16,0 38-5-16,0-39 0 0,0 40-1 0,0-2-2 15,-17 2-22-15,17 0-32 16,0 18 42-16,0 0-38 0,0 0 8 15,0 18-31-15,0 0 47 0,17 2-97 0,-17-2 94 16,17 2-69-16,6 18 59 16,-3-38 39-16,0 19 2 0,-20-19 3 0,17 20 39 15,-17-40 12 1,0 20-35-16,20-37 44 0,-20 37-43 0,0-20 42 16,18 0-37-16,-18 20-1 0,0-18 54 0,20-2 0 15,-20 40-33-15,0-20-29 16,20 58 24-16,-20-40-34 0,14 78 18 15,-14-38-20-15,20-1 1 32,3 0-9-32,-3-57 6 0,-3-38 0 15,-17 19-5-15,0-38 3 0,0 57 3 16,20-96-4-16,-20 77 2 0,0-38-2 0,0 17 3 0,20 22-1 16,-20-38 1-16,0 35 1 0,18-36-1 15,-18 38-6-15,20 0 6 0,-20 19-1 0,17 0 8 16,-17 19-8-16,17 20 0 0,-17 55 6 15,23-16-6 1,-23-60 0-16,20 21 2 0,-20-20-2 16,17-1 1-16,3-18 0 0,0 0-2 15,-2-18 3-15,-18-1-2 0,20 19-3 16,-3-20 3-16,20 20-26 0,3 0-39 16,-20 0 37-16,0 39-91 15,-2-21 63-15,2 60-223 0,-3-78 240 0</inkml:trace>
  <inkml:trace contextRef="#ctx0" brushRef="#br0" timeOffset="47971.12">4989 12976 56 0,'0'0'32'16,"0"0"58"-16,0 0-22 16,0-20-10-1,0 20-46-15,0 0 25 0,0 0-25 0,0 0 25 16,0-19-28-16,-17 19 18 0,-3 0-8 15,20 0-15-15,-20 19 6 16,20-19-8-16,-23 20 2 0,23 56-5 16,0-76 3-16,0 56-2 0,0 2 1 15,63-20 1-15,-25-18 0 16,-1-58-2 0,-37 38 1-16,34-57 7 0,-14-58-5 15,-20 95 0-15,0-56-3 0,0 38-1 0,0-114 5 16,0 17 0-1,0 22 2-15,-20 73 6 16,6 2 5 0,14 38-11-16,0 0 11 0,-20 38 0 15,20-18-14-15,0 36 9 0,0-16-7 0,0 54 7 16,0 60-7-16,20-21-3 16,14 59-47-1,9-97-56 1,-43-76 65-16,58 59-167 0,-58-78 138 0</inkml:trace>
  <inkml:trace contextRef="#ctx0" brushRef="#br0" timeOffset="48153.46">5505 12860 165 0,'0'0'93'0,"0"0"-61"0,0 0 78 15,0 0-85-15,0 20 45 0,0-20-50 0,0 57 48 16,21-18-45-16,-21-39-19 0,0 56 5 15,20-36-8-15,-20 18 2 16,17 20-8-16,-17-20-78 16,20-20-28-16,-20-18 63 0,0 20-122 15,0-40 114-15,0-36-94 0</inkml:trace>
  <inkml:trace contextRef="#ctx0" brushRef="#br0" timeOffset="48471.68">5563 12574 61 0,'-17'0'35'0,"17"-18"77"16,0 18-82-16,-20-40 54 0,20 40-40 15,0 19-34-15,0 20 8 0,0-20-16 0,0 20 4 16,0 17-9 0,20-16-36-16,17-3-41 15,0 2 26-15,20-1 39 16,-36-20 21 0,-1-18 0-16,-3 20 39 0,20-20 9 15,-17 0-9-15,-3 0 7 16,-17 0-24-1,0 0 12-15,0 38-25 16,0-38-11-16,-17 38 6 0,17 0 10 16,0 0 0-1,17 20-8-15,1-19 3 16,-18-2-3-16,0-37-11 0,23 38 8 16,-23-38-8-16,0 20 3 15,0-1-22-15,-41 0-53 16,4-19-101-16,20-38-30 15</inkml:trace>
  <inkml:trace contextRef="#ctx0" brushRef="#br0" timeOffset="48670.26">6156 12556 90 0,'0'0'35'0,"0"-40"92"0,0 22 2 15,0 18-69 1,17 18-14-16,1 40-13 15,5-39-29-15,-23 58 16 16,20 18-12-16,-20-56-7 0,17 94 3 16,3 2-24-16,-20-41-56 15,0-56-105 1,0-18 2-16,0-20 151 0,-20-58-45 16</inkml:trace>
  <inkml:trace contextRef="#ctx0" brushRef="#br0" timeOffset="48786.82">6099 12746 94 0,'0'0'66'0,"0"-18"65"15,0 18-13-15,20 0-46 16,17 0-39-16,-20 18-20 16,1 1-11-16,25 0-3 15,-6 1-60-15,0-20-104 16,0 18-80-16</inkml:trace>
  <inkml:trace contextRef="#ctx0" brushRef="#br0" timeOffset="49004.28">6480 13032 94 0,'0'20'160'0,"0"0"-55"16,0-2-31-16,0 0-60 15,20 3 36-15,-20-2-20 16,38-19-4-16,-38-19-19 0,40-20 16 16,-3-19 2-1,-17 2-17-15,-3 17 0 16,3 20-8-16,-3-19 5 0,-17 38-5 0,21-38-15 15,-4 38-27-15,-17 0 24 16,0 0-101-16,17 18-148 16</inkml:trace>
  <inkml:trace contextRef="#ctx0" brushRef="#br0" timeOffset="49173.04">6882 12900 126 0,'0'0'46'0,"0"0"74"0,0 18-16 15,20-18-82-15,-20 19 43 0,0-19-50 16,0 39 23-16,14 17-15 16,-14-16-20-16,0-4-15 15,0 4-56-15,0-22-136 16,20-18 32 0,-20 0 145-16,0-58-52 0</inkml:trace>
  <inkml:trace contextRef="#ctx0" brushRef="#br0" timeOffset="49304.43">6936 12650 50 0,'0'-18'82'15,"0"-2"51"-15,0 1-105 0,0 0 56 16,0 19-71-16,0 0 19 16,0 0-6-16,0 0-23 0,0 0 4 15,0 19-13-15,0-19-4 0,0 0-95 16,0 0-134-16</inkml:trace>
  <inkml:trace contextRef="#ctx0" brushRef="#br0" timeOffset="49775.97">7108 12384 109 0,'0'0'78'0,"0"0"53"0,0 0-36 16,0 0-31-16,0 0-52 15,0 18 29-15,23 1-6 16,-23 0-28-16,0 21 20 0,20 15-9 16,-20-34-16-16,0 93 9 15,17-38-4-15,3 20-6 16,-20-78-1-16,20 78-3 0,18-38 7 15,-38-20-5-15,34 0 0 16,-14 1 4-16,-20-39-1 0,23 0-2 16,-23 0 1-16,17-21-2 0,23-15 4 15,-40-4-3-15,0-16 1 16,18-2 4-16,-18 0-6 16,0 20 4-16,20 0 3 15,-20 38-1 1,17 0-3-16,-17 0 2 0,0 38 3 15,0-38-5-15,20 38 4 0,-20-18-4 0,0 37 4 16,17-18-3-16,-17-21-1 16,23 40 3-16,-6-20-6 15,-17 1 5-15,0-39-3 0,20 57 3 16,0-39-5-16,-20-18 2 16,18 20 1-16,2-1-7 15,17 0-9-15,-20-1-18 16,0-18-22-16,-17 0 38 15,23 0-56-15,-23 0 55 0,20-18-34 16,-20 18 31-16,20-38-113 0,-20 18 24 16,0 20 74-16,18-38-62 0,-18 38 83 15</inkml:trace>
  <inkml:trace contextRef="#ctx0" brushRef="#br0" timeOffset="50453.69">7263 12728 35 0,'0'0'7'0,"0"0"29"15,0 0-6-15,0 0-19 16,0 0 40-16,0 0-38 0,0 0 30 16,17 0-2-16,-17 0-29 0,0-20 33 15,20 0 11 1,-20 2 0-16,23 18-22 16,-23 0-24-16,37 0 24 0,-37 0-25 15,38 18 15-15,-18 2-8 16,-3 0-11-16,3 17 17 0,-20 40-9 15,0-77-11-15,0 76 11 0,0-57-12 16,0 20 7-16,0-1-6 0,-37 20-1 16,37-58-1-16,-38 57-4 0,18-20-10 15,0-37 8-15,3 20-41 16,-6-20-55-16,3-20 4 16,20 20 2-16,20-18-21 15,-20 18 92-15,40 0-38 0</inkml:trace>
  <inkml:trace contextRef="#ctx0" brushRef="#br0" timeOffset="50787.08">7684 12918 58 0,'0'0'73'0,"0"0"74"16,0 0-54-16,0 0-53 15,0 0-30-15,-23 0 25 0,6 19-15 16,17-19-13-16,-17 39 13 0,17-39-14 15,-20 56 8-15,20 2 5 16,20 0-12-16,-3-40-1 16,-17 2-7-16,40-20 2 0,-20-38 5 15,-20-38-2 1,20 18 1-16,-20-38-5 16,18 96 0-16,-18-76 4 15,0 56-5-15,0-18 9 0,0 19 5 16,0 19-8-16,0 19 15 0,20 19-7 15,-3-18-6-15,3 56 10 16,14 0-17-16,-34-76 0 0,81 96-40 16,-61-57-22-16,0-20 33 0,34 19-175 15,-14-38 35 1,-40 0 118-16</inkml:trace>
  <inkml:trace contextRef="#ctx0" brushRef="#br0" timeOffset="51554.44">8086 12421 126 0,'0'0'41'0,"0"19"78"16,0 1-94-16,0 55 55 0,0-54-68 0,0 55 18 16,0-38-22-16,20 152 18 0,-20-74-12 15,0 16-12 1,0-54-51-16,0-60 27 0,0 21-116 16,0-39-55-16,-20-39 164 15,-18-36 24 1,38 54 5-16,-40-73 9 0,23-2 44 15,-3 78-39-15,20-60 83 0,-17 78-67 16,17-18 59-16,37 36-32 16,-37-18-46-16,17 20 14 0,0-2-19 0,44 40 11 15,-61-58-14-15,57 38 1 0,-37-18-3 16,34 18-3-16,-13-20-2 0,16 22-54 16,-57-40 36-16,57 36-51 0,-57-36 50 0,40 0-51 15,-22 0 57-15,2-18-15 0,-20 18 27 16,20-18 10-16,-3-2 38 15,-17 20-24-15,0 0 76 0,0 56-24 16,0-35-57-16,0 36 21 16,0-39-26-16,0 99 14 0,0-61-9 15,0-37-10-15,20 19-4 0,-20-20-13 16,0-18 1-16,17-37-141 0,-17-19 32 16,20-2 60-16,-20-114 6 15,0-39 44-15,18 77 20 16,-1 58 55-16,-17 38-33 15,23 18 58-15,-23 20-68 0,20 0 60 16,0 0-60-16,-20 38 47 0,17-38-57 0,-17 77 19 16,20-20-19-16,-20 21-4 15,17-2-2 1,-17-76-6-16,0 76-7 0,20 1-19 16,-20-58 7-16,0-1 13 0,0-18-2 0,20 20-11 15,-20-20 15 1,15 0 8-16,-15 0-2 0,20-38 1 15,-20 19-1-15,0-20 13 0,23-19 21 16,-23 40-22-16,0 18-9 16,0-20 1-16,0 2 19 0,0 18-3 15,20 0-14-15,-20 0 4 0,17 38 10 16,-17-20-10 0,0-18 3-16,0 0-5 15,0 0-3-15,0 0 3 0,0 0-7 16,0 0 9-16,0 0-8 0,0 0 10 15,0-18-2-15,0 18-8 0,0-20-1 16,0 20 8 0,0 0-9-16,0 0 0 0,0 0 0 0,0 38-14 15,0 2-44-15,0-22-33 16,20 0-105 0,-20 3-15-16</inkml:trace>
  <inkml:trace contextRef="#ctx0" brushRef="#br0" timeOffset="51803.79">8966 12918 146 0,'0'0'67'0,"0"0"-16"16,0 19 9-16,0-19-43 0,0 39 77 15,0-39-72-15,0 56 41 0,20-36-53 0,-20 36 13 16,0 2 1-16,0-58-18 0,17 38 6 16,-17-18-9-16,20 18 9 15,0-38-9-15,-20 18 4 0,17-18-5 0,3-18 6 16,-20-58-1-16,18 56-5 0,-18-74 4 15,17 16-1 1,3 60-3-16,3-21-3 0,-6 20 4 16,-17 19-3-16,40 58 6 0,15 95-11 15,-35-39-20-15,-3-77 9 16,-17 4-8-16,23 34-42 0,-23-56 36 0,37 39-187 16,-37-39 146-16,20-19-94 0,-20 0 124 0</inkml:trace>
  <inkml:trace contextRef="#ctx0" brushRef="#br0" timeOffset="52386.95">11411 12900 71 0,'0'0'60'0,"0"0"-38"0,0 0 69 16,-17 0-13-16,17 0-62 15,0 18 25-15,-20-18-15 0,20 0 22 16,-20 19-21-16,20-19-21 0,-23 0 8 15,23 0-10-15,-17 57 10 16,17-19-9-16,0 2-3 0,-18 17 3 16,18-38-5-16,0 37 1 0,18-17 0 0,22-20 1 15,0-1-1 1,-23-18-1-16,20-18 7 0,-17-58-1 16,1 56-3-16,-7-74 11 0,6-2-5 15,-20 76-5-15,0-18 4 0,-20 0-5 16,20 18 6-16,0 20-8 0,-35 0-3 15,15 20-14-15,-17 56-65 16,37-38-56 0,0 40-99-16,37-60 109 15</inkml:trace>
  <inkml:trace contextRef="#ctx0" brushRef="#br0" timeOffset="52603.52">11967 12402 81 0,'0'0'70'0,"-20"-39"9"16,20 21-60-16,-20-1 44 0,3 1-20 15,17 18-34-15,-23 0 19 0,-14 37 2 16,37 39-6 0,-17 1-6-16,17-40-13 15,-21 78 4-15,21-77-6 0,-17 134-4 16,17-38-41-16,-20-114 20 0,20 74-119 15,0-36-70 1</inkml:trace>
  <inkml:trace contextRef="#ctx0" brushRef="#br0" timeOffset="52721.53">11695 12880 65 0,'0'0'84'0,"0"-20"-45"0,-17-18 84 16,17 20-99-16,0-2 46 0,0 1-36 16,0 0-2-16,0 19-23 0,17 0 13 15,-17 0-19-15,43 19 0 0,14-19-9 16,-40 19-2-16,38-19-44 0,-35 0 19 15,60 20-205-15,-42-20 177 0</inkml:trace>
  <inkml:trace contextRef="#ctx0" brushRef="#br0" timeOffset="53110.62">13839 12212 97 0,'0'0'0'0,"0"0"162"0,0 0-81 0,-20 0-40 0,20 0 23 15,0 0-9 1,0 18-44-16,0-18 15 0,0 0-19 0,-17 57 20 16,17-57-22-16,0 76 12 0,0-76-12 0,-20 135 14 15,0-59-16 1,20-57-3-16,0 20 1 0,0 37-7 0,0-56 0 0,-17 112-107 15,17-55-80-15,0 0-45 16,17-77 173-16</inkml:trace>
  <inkml:trace contextRef="#ctx0" brushRef="#br0" timeOffset="53371.08">14146 12593 158 0,'0'0'104'0,"0"0"51"16,0 19-70-16,0-19-65 0,-20 38 28 15,20-38-38-15,-43 78 31 0,26-22-30 16,17-36-8-16,-37 76 5 16,37-59-5-16,0 2-1 0,0-1-4 15,0-38 0-15,0 18-3 0,0 2 6 16,20-20-1-16,-20-20 2 16,17-56 1-16,23-20-6 0,-20-18 12 15,-20 38-11-15,0 56 1 16,0-37-17-16,0 57 2 0,0-19-38 15,-20 19 14-15,-3 0-52 0,6 0-51 16,17 0 98-16,0 58-103 16</inkml:trace>
  <inkml:trace contextRef="#ctx0" brushRef="#br0" timeOffset="53820.9">14355 12670 91 0,'0'0'162'0,"-20"-20"-73"16,3 20-72-16,-3 0 31 0,20 0-40 15,-23 38 27-15,3 39-3 16,20-58-24-16,0 57 12 0,0-56-16 0,0 94 8 16,0-94-11-16,20 74-1 15,23-36-2-15,-26-38 3 16,3-20-1-16,0-38 2 0,-2-38-1 16,2-2 1-16,-20 78-1 15,17-76 0-15,-17 58-1 0,0-40 2 16,17 38-1-16,-17 20 0 0,23 20 8 15,-23-2-4-15,20 78 23 0,17 172 12 16,-37-77-1 0,0-114-21-16,-20 152 9 0,20-191-20 15,-60 154-7-15,6-58-17 16,36-134 6-16,-59 36-75 0,20-36 2 16,57 0 50-16,-78-95-194 0,61-18 39 15</inkml:trace>
  <inkml:trace contextRef="#ctx0" brushRef="#br0" timeOffset="54190.44">14679 12860 61 0,'0'0'30'0,"0"-38"118"0,0 20-67 15,0-2-26 1,0 1-42-16,0 0 34 0,0 19-39 0,-17 0 17 15,17 38 0-15,0-18-17 16,0 56 18-16,0 58-3 16,0-40-19-16,37 2 4 15,-17-57-2 1,-2-39 3-16,2-77 6 16,-20 19-10-16,0-56 6 15,0 38-6-15,0 18-5 16,0 58 1-1,0 0 10-15,0 20-6 0,17 37 16 0,20 172 5 16,-37 57-9 0,-17 59 3-16,-40-153-15 15,-1-60-48-15,-2-112-69 16,26-20 1 0,-4-93-172-16,18-4 113 15</inkml:trace>
  <inkml:trace contextRef="#ctx0" brushRef="#br0" timeOffset="54405.28">15101 12994 89 0,'0'0'62'0,"0"0"-31"0,17-38 88 0,-17 0-36 15,0 38-68-15,0-38 36 0,20 18-10 16,-20 20-32-16,0-18 10 0,0 36-4 15,0-18-13-15,0 40 6 16,0-40-5-16,0 56-5 0,-20 20-79 16,20-56-80-1,-17 18-35-15,17-38 164 0</inkml:trace>
  <inkml:trace contextRef="#ctx0" brushRef="#br0" timeOffset="54536.95">15081 12612 50 0,'0'0'90'16,"0"-38"20"-16,0 20-18 15,0 18-37 1,0 37-41-16,0 2-9 16,0-1-31-1,20 0-114-15,-20 0-49 16</inkml:trace>
  <inkml:trace contextRef="#ctx0" brushRef="#br0" timeOffset="54771.99">15253 12746 124 0,'0'0'69'0,"0"19"60"0,20 0-8 16,-20 1-55-16,20-2-12 16,-3 20-19-1,3 2-17-15,-3 16-7 16,-17-18-6-16,17 20-3 16,-17-20-7-1,23 1-35-15,-3-20-31 16,-20-1 21-16,0-36-57 15,0-1 20 1,18-38-35-16,-18 17 46 16,20-16 40-1,0 17 14-15</inkml:trace>
  <inkml:trace contextRef="#ctx0" brushRef="#br0" timeOffset="55171.18">15502 12842 26 0,'0'0'19'15,"17"0"-3"-15,-17 0 11 16,17 18-2-1,-17-18 8-15,21 20 24 16,-21 0 0-16,0-2 8 16,0 1-31-16,0 0-2 15,22 1-5 1,-22-2-14-16,0 2-3 16,0-20-3-16,18 18-3 15,2-18-1 1,-20 0 6-16,20-18 0 15,-20-2-1-15,17-18 6 16,-17 19 3 0,0-18 0-16,0-3-3 15,0 2 6 1,0 20 4-16,-17 18 7 16,17 38 4-16,0 38-8 15,17 58-13 1,20 57-18-16,-17 39 38 15,-20-40-33-15,-20-56 13 16,-34-18-13 0,-26-78-35-16,25-20-126 15,-2-18-36-15,-1-56-85 16</inkml:trace>
  <inkml:trace contextRef="#ctx0" brushRef="#br0" timeOffset="55554.48">15043 12384 63 0,'0'37'260'16,"20"22"-193"0,-20-23-49-1,0 22-10-15,18 0-198 16</inkml:trace>
  <inkml:trace contextRef="#ctx1" brushRef="#br0">14965 12459 0,'76'19'31,"39"0"-31,-38 19 0,18-19 16,-18 38-16,-20-38 0,-38 20 16</inkml:trace>
  <inkml:trace contextRef="#ctx0" brushRef="#br0" timeOffset="66538.02">19779 7263 102 0,'0'0'78'15,"0"0"-34"-15,-20-21-6 16,20 21-28-16,0 0 46 16,0-17-21-16,0 17-23 0,20 0 30 15,-20-19-32-15,0 19 27 0,0 0 1 16,0 0-29-16,0 0 17 16,0 0-7-16,0 0-5 15,0 0-11-15,0 0 4 0,0 0-5 0,0 0 3 16,0 0-4-16,0 0 3 0,23 0 0 15,-23 19-1 1,20 19-2-16,-20-19 0 16,18 38 0-16,-18-39-1 0,20 79 0 15,0-22 3-15,-3-35-4 0,3 17-1 16,-3 38 1-16,0-18-1 16,-17-58 3-16,23 19-1 15,-23 0 1-15,0-19-1 0,0-19-2 16,0-19-3-16,0 0 4 15,0 0 1-15,0 19 2 16,-23-134 0-16,23 115-2 16,0-96 4-16,-17 19-5 15,17-19 1-15,0 21 3 16,17 18 1-16,6 37-2 16,-23 39-1-16,20 0 0 0,-2 0 1 15,-18 0 0-15,40 0 8 0,-40 18-9 0,17 60 7 16,20-2 3-1,-20 19-7-15,-17-38 2 16,-17 21-5-16,17-78-1 0,-17 36 1 0,-3 4 2 16,3-40-3-16,-23 38-1 0,22-38 1 15,-42 0-7-15,-14-20 4 16,54 2 3-16,2 18 1 0,-25-40 3 16,43 40-4-16,-20-18 0 0,20 18-1 0,0 0 2 15,0 18 4-15,63 60 1 16,-25-21-3-16,-18-38-2 0,-3-1 0 0,3 60 0 15,14-59-1-15,9 38 2 0,-25-19-1 16,59 39 2-16,-43-39-4 16,9 1 1-16,15 17-3 0,-21-17-35 15,-20-20 19-15,20 19-115 0,-37-38 88 16,41 19-214-16,-21-19 84 16</inkml:trace>
  <inkml:trace contextRef="#ctx0" brushRef="#br0" timeOffset="67405.16">20697 7893 28 0,'0'0'34'0,"0"0"-27"0,0 0 1 0,0 0 38 0,0 0 12 15,0 0-44-15,0-19 39 16,0 19-15-16,-20-19-13 0,20 19 6 15,0 0-22-15,0 0 1 0,0 0 10 0,-15-21-2 0,15 21 17 16,0 0-26-16,-20 0 19 16,-17 0-6-16,37 0-16 0,-20 21 17 15,3-2-4-15,17 0-14 16,-20 19 5-16,20-18-7 0,0 18-1 16,0-21 0-16,0 4 0 0,-20 36 4 0,20-57-6 0,0 76 1 15,20-76-2-15,-20 40 2 0,20-40 0 16,-3 18 3-16,-17 1-5 0,20-19 2 15,-20 0 0-15,17-37 3 0,3 37-3 0,-20-40-1 0,0 3 2 16,20 17-3-16,-20 1 2 0,15-59 4 0,-15 41-5 16,20-39 5-16,-20 38-3 0,0 38-1 15,0-21 0-15,0 4 6 0,0-2 0 0,0 19 1 16,0-21 0-16,0 42 7 0,0-21-10 16,0 36 2-16,0-15-3 0,0 36 7 0,0-38-5 15,0 77 7-15,0-58-11 16,0-19-2-16,23 0 0 0,-23 38-1 0,0-17 9 15,20-22-4-15,-3 20-2 0,-17 0-10 16,20-18-4-16,0-2-26 0,-20 1 20 0,0-19-3 16,17 21-58-16,-17-21 48 0,0 0-94 15,20-21 6-15,-20-16-9 0,18 17 52 0</inkml:trace>
  <inkml:trace contextRef="#ctx0" brushRef="#br0" timeOffset="67722.21">21006 7951 48 0,'0'0'29'15,"0"0"5"-15,0 0 7 0,0 0-19 0,0 0 22 0,0 0-7 16,0 0-8-16,0 0-14 0,0 18 24 0,0-18-28 16,0 0 12-16,0 0-11 0,0 20-2 0,0-20 1 0,0 0 5 0,0 0-8 15,0 17 7-15,0-17-8 0,0 0 3 0,0 21-2 0,0-21 2 16,0 0-6-16,0 19 1 0,0-19-1 0,18 0 7 0,-18 19-2 15,0-19-4-15,0 0-2 0,0 0 2 0,37 0 7 0,-37 0-9 16,23 0 3-16,-6-19-1 0,-17 19-3 0,20-40 4 16,0 40-5-16,-20 0 1 0,17-17 3 0,3-3-2 0,-2 2 2 15,2 18 2-15,-20 0-3 0,17-20 4 0,-17 20-5 16,23 0-2-16,-23 0 3 0,17 0 1 0,-17 20-3 0,0-2 0 16,20 19-3-16,-20 3 1 0,0-21-1 0,0 0-2 0,0 38-27 15,0-38 13-15,0 0-3 0,0-19-6 0,0 39-33 16,0-39 21-16,0 38-103 0,0-38 84 0,0 19-52 15,0-19 74-15,0 19-39 0</inkml:trace>
  <inkml:trace contextRef="#ctx0" brushRef="#br0" timeOffset="68088.41">21465 7893 64 0,'0'0'21'0,"0"0"25"16,0 0-25-16,0-19-1 0,0 19 2 0,0 0 27 0,0 0-22 0,0-19 38 15,0 19-49-15,0 0-1 0,0 0 9 0,0 0-3 0,-20 19-1 16,20-19-11-16,0 38 8 0,-23 1 9 0,23-39-20 15,0 38 3-15,0 0-3 0,0 0-1 0,0 0-1 16,0-18-1-16,0 17 0 0,0 3 0 16,0-22-2-16,23 1 1 0,-3 0 1 0,-20-19 2 15,0 0-4-15,20-19 6 0,-20 19-5 0,17-37 3 16,-17 16-2-16,20 2-2 0,-20-18 1 0,18-59 2 0,2 0-2 16,-20-18-1-16,0 56-1 0,20-18 1 0,-20 19 0 0,0-21 1 15,0 41-1-15,0-77 7 0,0 74-3 0,0 2 1 16,0-18 7-16,0 35-5 0,0 21-1 0,0-36 7 0,0 15-7 0,-20 21 1 15,20-18 5-15,0-1-2 0,-20 19-1 0,20-19-5 0,0 19 1 16,-18 0 3-16,18 0-4 0,0 0-7 0,-20 19 7 0,20 0 3 16,0-1 3-16,0 3-9 0,-17 36 1 0,17-19 0 0,-20 37 0 15,20-17-2-15,-20 56 4 0,20-57-4 0,-23 115 4 0,23-75-4 16,0-40-1-16,23 39 2 0,-23-58-4 0,20 57-1 16,-20-18-10-16,20-39 7 0,-3 19-5 0,-17-17-2 15,0-22 0-15,38 20-15 0,-18-19-16 0,-20 0-40 0,34 1-25 16,-34-20 51-16,20 0-9 0,3 18-6 0,-3-18-56 0,-3-18 33 0</inkml:trace>
  <inkml:trace contextRef="#ctx0" brushRef="#br0" timeOffset="68541.36">21941 7874 73 0,'0'0'59'0,"0"0"-23"0,0 0-2 0,0 0 32 0,0 0-9 0,0 0-9 15,0 0-28-15,0 0-1 0,0 0 13 0,-17 0-16 0,17 0-1 16,0 0 10-16,0 0-15 0,-20 19 7 0,20 0-1 0,-18 0-1 16,18 1-2-16,-20-2-4 0,20 19 0 0,-20-16-2 15,3 17 0-15,17-19-4 0,0 20 4 0,0-21-4 16,0 20 3-16,-20 1-4 0,20-20 1 0,0 19 0 16,0-19-1-16,20 1 0 0,-20-2-1 0,0-18 2 15,17 19 0-15,3-19 3 0,-20 0 2 0,0 0-6 16,20-37 3-16,-2 37-4 0,-18-20 1 0,20-18 2 0,-3 38-3 15,-17-38 2-15,17-1-2 0,3 1 1 0,-20 0 0 0,0 0 0 0,23 19-2 16,-23 0-1-16,0-2 0 0,17-34-4 0,-17 35-3 0,0 1 2 0,0 0-2 16,0 0-2-16,0 0-1 0,0 19-1 0,0-21-21 0,0 21 12 0,0-17-23 15,0 17-2-15,0 0-39 0,0 17 48 16,0-17-54-16,0 21 37 0,20-2-45 0,-20 0 47 0,0 0 43 16,20 0-38-16</inkml:trace>
  <inkml:trace contextRef="#ctx0" brushRef="#br0" timeOffset="68939.13">22210 8027 65 0,'0'0'55'0,"0"0"-28"0,0 0-2 0,0 0 19 0,0-21-22 16,0 21 19-16,0 0-22 0,20 0 16 0,-20-17-19 0,0 17 12 16,0 0-15-16,0 0 11 0,0 0 0 0,0 17-13 0,0 4 8 15,0-2-11-15,0-19-2 0,0 19 0 0,0 19 3 0,0-38-6 16,0 38-1-16,0-38 1 0,0 38 1 0,0-17-3 0,18 16-1 0,-18-37 1 16,0 38 2-16,0 1 1 0,0-39-3 0,20 0 0 0,-20 18 0 15,0-18 1-15,0 19-1 0,17-19 6 0,-17-19-4 16,0-19 5-16,20 0-4 0,-20 19-2 0,0 0 0 15,17-39-1-15,-17 39 1 0,0 1 0 0,0-2-1 0,17-37 0 16,6 0 1-16,-23 37-2 0,0 2 0 0,0-2 0 16,0 1 0-16,20 19-1 0,-20 0 3 0,0 0 1 15,0 39 2-15,21-21 3 0,-21 19-8 0,0 3 6 16,17-2 0-16,-17-19-4 0,0 38 2 0,0-38-4 0,0 2 6 16,20 16 4-16,-20-37-7 0,17 19 6 0,-17 0 2 15,20-19-4-15,-20 0 7 0,20 0-1 0,-20-19 0 16,0 0-6-16,14-18 6 0,-14 37-6 0,21-40 7 0,1 3-6 15,-22 37-1-15,21-39 0 0,-4 20-7 0,-17 0 0 0,20 0 8 0,0-2-3 16,-20 21-2-16,17 0 1 0,-17 0 2 0,20 21-1 16,-20-2-1-16,17 19 0 0,1 19-1 0,-18-19 0 0,0 1-2 15,22 37-4-15,-1-38 0 0,-21 20 6 0,17-20-1 0,-17 57-43 16,20-74 13-16,-20 35-42 0,0-36 26 0,20-2-57 0,-3 2-33 16,-17-2 51-16,0-18-77 0,20 19 72 0,-20-19 49 15</inkml:trace>
  <inkml:trace contextRef="#ctx0" brushRef="#br0" timeOffset="69544.86">24045 7969 75 0,'0'0'63'0,"0"0"-29"0,-20 0-3 0,20 0 24 0,0 0-5 15,0 0-25-15,0 0-3 0,-17 20 17 0,17-20-7 0,0 17 4 16,0-17-19-16,17 21-10 0,-17-21 3 15,20 19-5-15,0-19 7 0,-20 0-6 0,0 0-1 0,38 0 1 0,-21 19 3 16,-17-19-2-16,37 0 5 0,-20 0-7 0,6 0 4 0,-3-19 1 16,0 19-3-16,-3-19-3 0,-17 19 0 0,21-21 5 0,-4 4-3 15,-17-3-3-15,20-18 2 0,-20 38-3 0,0-19 0 0,20 0 2 16,-20 0-2-16,0 19 0 0,0-19 0 0,0-2 1 0,0 4-2 0,0-2-1 16,0 19 0-16,-20-21 4 0,20 21-1 0,0 0-1 0,-20-18 3 15,3 18-3-15,17 0 0 0,-21 0 2 0,21 0-2 0,-17 0 2 0,-3 0-1 16,0 18 9-16,20 3-9 0,-23 15 1 0,6 4-3 0,17-21 0 15,-17 39 1-15,-3-3 0 0,20-34 0 0,0 17-1 16,-17 20 1-16,17-21-1 0,0 21-1 0,0-1-4 0,17-18 3 16,-17-21-2-16,0 1-1 0,20 2-1 0,-3 35-30 0,0-18 5 15,6-18-13-15,-3-20 16 0,-20 0-4 0,0 18-6 0,20-18-46 0,-3 0 36 16,4 0-4-16,-21-18-70 0,37-2 26 0,-37 1 70 16,0 0 11-16,20 0-30 0</inkml:trace>
  <inkml:trace contextRef="#ctx0" brushRef="#br0" timeOffset="70176.83">24521 7893 53 0,'0'0'29'0,"0"0"-1"0,0 0 6 15,0 0 3-15,0 0 34 0,0 0-12 0,0 0-35 0,0 0-5 0,0 0 15 16,0 0-19-16,0 19 16 0,0 0-5 0,0 1-15 0,0-2-1 16,0-18 1-16,0 96 25 0,17-58-22 15,-17 0-8-15,0 0 6 0,23 1-4 0,-23-20-5 0,0 19 3 16,0-19-3-16,20 19 1 0,-3-38 3 0,-17 19-2 16,21-19 12-16,-1 0-4 0,-3 0-1 0,3-37-3 15,-20 17-6-15,17-18 4 0,20 19-3 0,-37 0-3 0,0 1 0 16,23-3-1-16,-6-17-1 0,-17 0-8 0,21 19 2 0,-1-19-10 15,-20 38 7-15,0-40-1 0,17 23-15 0,-17-3 7 0,0 2-3 0,0 18-22 16,0-20 27-16,20 1-14 0,-20 19-14 0,0 0 19 16,0 0 16-16,0 0-8 0,0 0 9 0,0 0-12 0,17 19 4 15,-17-19 11-15,0 20-2 0,0-20 7 0,0 38 0 16,20-38 1-16,-20 17 1 0,0-17 0 0,17 21 2 0,6-2 5 16,-23 0 4-16,18-19 7 0,-18 19-10 0,20-19 10 15,0 19-2-15,-20-19-8 0,17 0 6 0,3 0 2 16,-3-19-2-16,-17 0-7 0,20 0 5 0,-20 0-8 0,17-2 4 15,-17-16-4-15,0 37-3 0,18-18 1 0,-18-2 0 16,0 1 6-16,0 0 2 0,0-19 9 0,0 17-4 16,0 4-8-16,0-2 8 0,0 19-3 0,-18 0-8 0,18 0 1 15,-37 19 17-15,37 19-12 0,-17-38-7 0,17 19 0 16,-20 19 2-16,3 1-3 0,17-21-1 0,-20 40 3 0,20-39-5 16,0 19 0-16,-20 19 2 0,20-19 0 0,0 20-3 15,0-1-4-15,0-37-1 0,0 56-40 0,0-57 33 16,0 0-39-16,20 0-23 0,-20-19 47 15,0 0-3-15,37-38-111 0,-37 38 127 16,20-58-21-16,-3 21 25 0,-17-40 9 16,20 40 4-16,-20-3 3 0,17 21 5 0,-17-19 25 0,0 19-13 15,18 19 0-15,-18-38-2 0,0 38 3 0,0-19 1 0,23-2 27 0,-23 21-28 16,0-17 16-16,20 17-22 0,-20 0-2 0,0 0 12 0,0 17-4 16,20-17-6-16,-20 21-6 0,0 17 4 0,17 0-9 15,-17-38-3-15,0 38 0 0,0-38-1 0,20 19 10 16,-20 0 1-16,37 20 30 15,-17-39-32-15,-5-18-1 0,5 18-3 16,80-97 1 0,-100 78-8-16,0 0 0 0,17 19-3 0,3-19 2 0,-20 19-4 15,17-19-3-15,1 19 2 0,-18 0-18 0,23 0-11 0,-23 0-15 16,20 0 22-16,-20 0-40 0,17 0-23 0,-17 0 34 16,0 0-78-16,0 0 73 0,20 0 16 0,-20 0 17 0,0 0-25 0</inkml:trace>
  <inkml:trace contextRef="#ctx0" brushRef="#br0" timeOffset="70605.55">25708 8006 42 0,'0'0'22'0,"0"0"-14"0,0 0 44 0,0-17-10 16,-20 17 98 0,20 0-119-16,0 0 17 0,0-20-6 0,0 20-16 0,0 0 11 15,0 0 0-15,0 0-15 0,0 0 0 0,0 0 10 0,0 0-2 0,0 0-11 16,-17 0 8-16,17 20-8 0,0-3 4 0,0-17-7 15,0 21 3-15,0-2 0 0,-23 0-5 0,23 0 2 0,0 38 1 16,0-38-3-16,0 0-2 0,0 2-1 16,0-3 3-16,0-18-3 0,0 19 0 0,23-19 1 15,-23 0 1-15,0 0 6 0,0-19-4 0,17 19-1 0,-17-18-1 16,20-22 0-16,-20 3 1 0,20-2 4 0,-3 1 3 0,3 19-10 16,-3-19-2-16,-17 0-5 0,21 18-6 15,-21 20 4-15,17-19-13 0,-17 0-10 0,23 19-10 16,-23 0-36-16,17 0 15 0,3 0-13 0,-20 0-16 15,0 19-13-15,20-19 25 0,-20 0-1 16</inkml:trace>
  <inkml:trace contextRef="#ctx0" brushRef="#br0" timeOffset="70805.05">25992 7777 112 0,'0'0'84'0,"0"0"-9"16,0 0-41-16,0 0 29 0,0 0-10 0,17 0-12 15,-17 0-11-15,0 21-18 0,0-21-1 0,0 0 9 0,0 19-9 16,0-19-4-16,0 17 6 0,0-17-8 0,0 21 0 0,0-21 6 0,23 19-2 15,-23 0-3-15,0-19-3 0,0 19 2 0,20 0-4 16,-20 1-1-16,0-20 1 0,0 0 0 0,20 18 0 0,-20-18-2 16,17 20-2-16,-17-20-8 0,0 17 4 0,0-17-2 0,0 0-11 15,20 21 6-15,-20-21-2 0,17 0-24 0,-17 0 16 0,0 19-34 16,21-19-19-16,-21 0-24 0,20 0 46 0,-20 0-34 16,14 0 42-16,-14 0 5 0</inkml:trace>
  <inkml:trace contextRef="#ctx0" brushRef="#br0" timeOffset="71806.02">26089 7777 63 0,'0'0'52'0,"0"0"-31"0,0 0 25 0,0 0-22 0,0 0 18 0,0 0-23 15,0 0 16-15,0 0-19 0,0 0 14 0,0 0-15 0,0 0 12 16,0 0-1-16,0 0-13 0,0 0 0 0,0 0 9 0,0 0-2 16,0 0-9-16,0 0-1 0,0 0 1 0,20 0 0 0,-20 0 0 0,17 0 10 15,-17 0-12-15,0 21-1 0,0-21-1 0,0 19 5 0,0-19-4 16,21 17 7-16,-21 4-10 0,0-2 4 0,0 19-1 0,0-38-5 15,0 39-1-15,20-39 1 0,-20 18-1 0,0 19 0 0,0 3 1 0,14-21-2 16,-14 0 0-16,0 20 0 0,0-2 1 0,0-18-1 0,0 2-1 16,20 16 1-16,-20-18-1 0,0 19 0 0,0-18 1 0,0-20-3 0,23 37-14 15,-23 2-5-15,0-39 9 0,0 19-19 16,20 0-18-16,-20-19-26 0,0 0 30 0,0 19-72 0,0-19 47 16,17 0-55-16,-17-19 88 0,0 19-26 0</inkml:trace>
  <inkml:trace contextRef="#ctx0" brushRef="#br0" timeOffset="72007.66">26545 7605 146 0,'0'0'65'0,"0"0"45"0,0 0-71 0,0 0 25 15,0 0-37-15,0 0-3 0,0 0-4 0,0 0 10 0,-17 0-18 16,17 0 7-16,0 0-2 0,0 21-3 0,-17 16 1 16,17-37-9-16,0 39 4 0,0-1-6 0,-20-1 5 0,2 60 1 15,-22-59-4-15,3 77 8 0,-20 18 4 0,37-75-13 0,-38 96 15 16,21-3 1-16,-6-93-13 0,-12 95-3 0,18-77 0 15,-20 96 3-15,17-18-4 0,23-78-2 0,-41 56 1 0,58-74-5 16,-37 56-16-16,17-74-4 0,20-2-4 0,-17 19-44 0,17-20-17 0,0 3 36 16,0-40-153-16,0 18 51 0,17-18 26 15</inkml:trace>
  <inkml:trace contextRef="#ctx0" brushRef="#br0" timeOffset="72622.59">28308 7587 47 0,'0'0'0'0,"0"0"12"0,0 0 0 0,-20 0 0 0,20 0-1 15,0 0-5-15,0 0 10 0,-20 0 5 0,20-18 23 16,0 18-32-16,0-21 9 0,0 21 0 0,-17-19 6 16,17 19-11-16,-20 0 4 0,20 0-11 15,0 0 1-15,-23 0 0 0,23 0-5 16,-17 19 6-16,17-19-4 0,0 0 0 0,-18 0 11 0,18 21-9 15,0-21 0-15,0 0 9 0,-20 18 1 0,20-18-9 0,-17 18 25 16,17-18-23-16,0 0 1 0,-20 21 10 0,20-21-12 0,0 19 0 16,-20-19 11-16,20 18-3 0,-17 2-12 0,17-1 7 0,0-19-8 15,0 38 7-15,-20-1-2 0,20-16-4 0,0-2-3 0,-23 38 8 16,23-38-9-16,0 0 0 0,0 20-1 0,0-1 3 16,0-38-3-16,0 38 2 0,23 0-2 0,-23 0 1 15,20-18-2-15,-3 17 1 0,-17-18-2 0,20 2 1 0,0-3-2 16,-3 1 3-16,3 0-3 0,-20-19-1 0,18 19-2 0,-1-19-5 0,6 0-17 15,-23 19 5-15,37-19-3 0,-37 0-5 0,20-19-47 0,0 0-29 16,-20 19 37-16,17-38-11 0,-17 38 0 0,20-58-28 0,-20 39 48 16</inkml:trace>
  <inkml:trace contextRef="#ctx0" brushRef="#br0" timeOffset="72909.13">28517 7263 139 0,'0'0'110'0,"0"0"-72"0,0 0 17 0,0 0-30 0,0 0-3 0,0 0-1 0,0 0-1 15,-20 0 10-15,20 0-18 0,0 0-3 0,0 0 0 0,0 0 4 0,0 19-8 16,0-19-1-16,0 37 6 0,0-17-3 0,-17-2-6 0,17 22 4 16,0-3-4-16,0-17 2 0,0 17-2 0,0 59 2 0,0-57-2 0,-20-2 0 15,20 2 0-15,0 36 1 0,0-35-1 0,0 17-1 0,0 0 1 0,0-19 1 16,0-1-1-16,20-37 0 0,-20 21-1 0,0-21 1 16,17 0-1-16,3 0 1 0,-2 0-1 0,2-38 2 15,-3-20 1-15,6 39-2 0,-6-38 0 0,3 19 2 16,17-2 3-16,-37 22 0 0,20-20 7 0,-2 19-7 0,-18 0-2 15,20 19 6-15,-3-20 5 0,-17 20 0 0,17 20-9 16,6-1 4-16,-23 0-6 0,0 19 2 0,20 20-2 0,-20-41-3 16,20 42 2-16,-20-21-4 0,0 0-4 0,0 20-10 0,0-1-21 15,0-18 8-15,0-21-5 0,0 1-8 0,0 0-6 0,0 2-6 0,0-3-10 0,0-18-8 16,0 19-77-16,0 0 62 0,0-19 38 0</inkml:trace>
  <inkml:trace contextRef="#ctx0" brushRef="#br0" timeOffset="73173.35">29013 7855 84 0,'0'0'83'16,"0"0"29"-16,0 19-88 0,20 0 14 0,-20 0-10 16,0-19-16-16,21 19-3 0,-21 1-1 0,0-20-2 0,37 38 6 0,-37-21-10 15,17-17 2-15,23 40 0 0,-20-40-1 0,-3 19 5 16,3-19-3-16,-20 0 0 0,21 19 7 0,-4-19 0 0,3 0 2 0,-3-19 1 16,-17 0-8-16,0 19-3 0,17-40 3 0,-17 23-2 15,0-21-1-15,0-1 2 0,0 1 0 0,0-2 1 16,0 4 2-16,0 15-3 0,-17 3 6 0,17-1 1 15,-17 0-1-15,-3 19-1 0,3 0-2 0,17 0-6 16,-21 0 1-16,21 19-1 0,-20 0-1 0,3 39 3 0,-3-20 1 16,20 0-6-16,-23-19 0 0,23 38-2 0,-17-20-3 0,17 3-1 15,0-21-1-15,0 19-3 0,0-18-4 0,0 17-24 0,0 21-14 0,0-20-19 16,17-38 28-16,-17 38-5 0,23-18-63 0,-23-2-1 0,20-18 72 16,-3 19-2-16,-17-19 2 0</inkml:trace>
  <inkml:trace contextRef="#ctx0" brushRef="#br0" timeOffset="73657.49">29796 7777 57 0,'0'0'72'0,"-17"21"-2"16,17-21-2-16,0 0-9 0,-20 0-10 0,20 0-27 0,0 19-4 16,-17-19 0-16,17 0 13 0,0 17-17 0,-21-17-2 0,21 0-1 0,-20 21 20 15,20-21-21-15,-23 19 1 0,23 0 12 0,-17 19 5 16,17-38-19-16,-17 20 3 0,17-2-5 0,0 2 1 0,0 18 7 15,0-19-9-15,-20 19 0 0,20 1 3 0,0-2 3 0,0 3-6 16,0-3 0-16,20-37-4 0,-3 38-3 0,0 1-1 16,6-21-9-16,-3 1-31 0,-20-19 21 15,21 0-32-15,-21 0 19 0,37-19-111 16,-37 1 5-16,17-21 1 0,3 20 94 0,-20-19-24 0</inkml:trace>
  <inkml:trace contextRef="#ctx0" brushRef="#br0" timeOffset="73838.53">30066 7282 241 0,'0'0'91'0,"0"0"-62"0,-23 0-2 0,23 19 2 16,0-19-7-16,0 0-13 0,-18 18 8 15,18-18-7-15,0 20-2 0,0 17 7 0,0 1-8 0,0 2 1 16,0-21-5-16,0 19 1 0,0-1-2 0,0 20 3 0,-17 40-1 16,17-22-1-16,0 22 2 0,0-20-3 0,0-1-1 15,0-19-5-15,0 19-9 0,0-18-22 0,0-1-84 16,0-38 60-16,0 1-78 0,0-2 3 15,0 1 93-15</inkml:trace>
  <inkml:trace contextRef="#ctx0" brushRef="#br0" timeOffset="74038.55">30197 7759 96 0,'0'0'47'0,"0"0"7"0,0 0 47 0,0 0-26 0,0 0-46 0,0 0-7 16,18-19 29-16,-18 19-20 0,0 0-17 0,0 0 11 15,0 0-4-15,0 19-4 0,0-1-2 0,0 3-6 16,-18 15 25-16,18-15-31 0,0-2 4 0,-17 0 0 15,17 19 6-15,-20-38-11 0,20 20 1 0,-17-2 1 0,17 19-1 0,0-37-3 16,-20 40 2-16,20-40-2 0,0 19 1 0,0 0 1 0,0 0-2 16,0-19-3-16,0 20 1 0,0-2-6 0,0 1 4 0,20-19-3 0,-20 19-1 15,17 2-12-15,3-3-11 0,-3-18 9 0,-17 19-5 0,38-19-4 16,-15 19-43-16,14 19-31 0,-37-38 34 0,20 20-78 0,17-2 96 16,-37-18-20-16</inkml:trace>
  <inkml:trace contextRef="#ctx0" brushRef="#br0" timeOffset="75205.75">20123 8943 46 0,'-17'0'8'0,"17"0"4"0,0 0-3 16,0 0 24-16,0 0-13 0,0 0 27 0,-17 0-25 0,17-19 37 16,0 19-22-16,0 0-20 0,-20-18 26 15,20 18-33-15,0 0 8 0,0 0-8 0,0 0 10 0,20 0 0 16,-20 0-1-16,34 0-6 0,-14 0-4 0,21 0-1 16,-1 0-3-16,14 0-1 0,6 0 2 0,-22 0-4 15,36 18 1-15,24-18 1 0,-24 0 1 0,1 0 0 16,5 0-3-16,-43 0 1 0,41 19-1 0,-1-19 0 15,-40 0 0-15,18 0 2 0,-15 0-1 0,17 21 2 0,1-21 2 16,-18 0-4-16,-3 0 2 0,20 0 2 0,-2 0-1 0,5 0-2 16,-23 18-3-16,21-18 4 0,-4 0 2 0,-11 0-2 15,14 0-2-15,-2 0 1 0,5 0 3 0,-23 0-4 16,21 20 0-16,-24-20-1 0,-14 0-1 0,20 0 0 0,18 0 2 0,-21 0-1 16,0 0 0-16,23 18 1 0,15-18-1 0,-21 0 0 15,-11 0 0-15,32 0-2 0,-35 0 1 0,-5 0 2 0,45 0 2 0,-23 0 0 16,-22 0 0-16,45 0 0 0,-43 0-3 0,0 0-1 0,41-18 3 15,-21-2-2-15,18 20-1 0,-35 0 0 0,37-18-1 16,-40 18 0-16,21 0 1 0,-18 0 1 0,-3 0-1 0,172 0 2 16,-131 0 0-16,-41 0-3 0,20 0 1 15,18 0 2-15,-35 0-1 0,17 18 0 0,-19-18-2 16,39 0 3-16,1 0-2 0,-7 20 6 0,-28-20 3 0,-6 0-7 0,1 0-1 16,36 0 0-16,7 0-2 0,-7 0 1 0,3 18 3 15,-36-18-4-15,30 0 0 0,30 0-1 0,-10 20 0 16,7-20 0-16,-61 0 1 0,81 0 1 0,-81 18 0 0,78-18-1 15,-21 0 0-15,-57 0 2 0,81 20 0 0,-26-20-1 16,-32 0 0-16,-3 0 4 0,38 0-3 0,-38 0-2 0,98 0-1 16,-60 0 6-16,-61 0-3 0,26 0 2 0,35 0 0 15,-18 18-3-15,-37-18-1 0,92 0 3 0,-74 0-3 0,-21 0 1 16,40 19-1-16,-37-19-2 0,35 0 2 0,60 0 1 16,-64 0-1-16,-28 0-1 0,-5 0 0 0,39 0 0 0,-43 0 1 15,47 0 0-15,148-37 9 16,-152 37-4-16,-2 0-4 0,-55 0-1 0,17 0-2 0,41 0 0 15,-41-20 0-15,40 20 4 0,-62 0 0 0,28 0-1 0,34 0 2 16,-5 0-3-16,-12 0 2 0,-20 20-1 0,-3-20 0 0,-19 0-3 16,19 18 1-16,60-18-2 0,-59 19 3 0,22-19 1 0,-3 21-1 15,-2-3 1-15,-1-18-1 0,-31 19 0 0,72-19 0 16,-75 19 1-16,34-19 0 0,-31 20-1 0,14-20 0 0,4 0 0 16,-4 0 1-16,-3 18 0 0,-11-18 0 0,14 0 2 15,4 0-3-15,-24 0-1 0,3 20 0 0,-3-20 2 16,20 0-1-16,-37 0-2 0,23 0-1 0,-6 0 2 15,-17 0-1-15,41 18 4 0,-41-18-2 0,37 0-2 0,-37 0 3 16,0 0-1-16,37 0 2 0,-20 0 0 0,-17 0-3 0,23 0-2 16,-6 0 2-16,3 0 2 0,-20 0-2 0,21 0-1 15,-21 0-4-15,17 0 4 0,-17 0-7 0,0 0 3 16,20 0-14-16,-3 0-7 0,-17 0-4 0,0 0-5 16,0 0-12-16,0 0-12 0,0 0 25 0,0 0-42 15,0 0-16-15,-37 0-167 16,37 0 216-16</inkml:trace>
  <inkml:trace contextRef="#ctx0" brushRef="#br0">21233 10587 72 0,'0'0'0'0,"0"0"81"0,-17 0-24 0,17 0-33 0,0 0-1 15,0 0-3-15,0 0 13 0,0 0-19 0,0 0 10 0,0 0-3 0,0 0-11 16,-20 0 8-16,20 0-5 0,0 0-1 0,0 0-5 15,0 0 8-15,0 0 2 0,0 0-9 0,0 0 8 16,0 0-1-16,-18 0-1 0,18 0 0 0,0 0-7 0,0 0-1 16,0 0 8-16,0 0 7 0,0 0-17 0,0-18 5 15,0 18 0-15,0 0-1 0,0 0-3 0,0 0-4 16,0 0 3-16,0 18 1 0,0 40-1 0,0-58-2 16,0 37-2-16,0-18 1 0,0 58 0 0,0-38 0 15,38 55 2-15,-21 2-3 0,6-57 1 0,-6 18 0 0,23 38 4 16,-23-38-3-16,21 57 0 0,-18-56 1 0,-3 38-1 0,23 19 5 0,-40-58-3 15,20 40 2-15,0-2 1 0</inkml:trace>
  <inkml:trace contextRef="#ctx0" brushRef="#br0" timeOffset="91440.25">21522 12154 685 0,'0'19'-3'0,"0"-1"3"0,0-18 2 0,18 21-3 0,-18-21 2 15,0 0-7-15,-18 0 2 0,18 0-23 0,-20 0-17 0,20-39 15 16,-37 39-3-16,37-19-2 0,0 1-5 0,-43-3-1 0,43-16-4 0,-34-21-55 0,14 2 44 16,-35-41-50-16,35 40 69 0,0 18 12 0,-57-133-42 15</inkml:trace>
  <inkml:trace contextRef="#ctx0" brushRef="#br0" timeOffset="91658.72">20929 10835 39 0,'0'0'20'0,"-17"0"-7"0,17-18 7 16,0 18-7-16,0 0 18 0,-20 0 2 0,20 0 14 15,0-20-31-15,-23 20 15 0,23 0-17 0,0 0 16 16,0 0-16-16,-17-19 17 0,17 19-18 0,0 0 13 0,0 0-14 16,0-19 13-16,-18 19-12 0,18 0-3 0,0-18 0 0,0 18 6 0,0-20-7 15,0 0 16-15,18 1-7 0,-18 0 1 0,40 19-11 16,-20-37 7-16,-20 37-8 0,17-20-2 0,23 1 11 15,-3 1-11-15,-37 18-1 0,55-20 3 0,-15 0-2 0,0 2-2 16,15-2 1-16,-35 20-2 0,-3 0 0 0,43 0 0 0,-40 0-2 16,17 0-1-16,-19 0 1 0,2 0-1 0,14 0-6 0,9 0-2 0,-23 20-5 15,17-2-30-15,-19-18 12 0,22 20-48 0,-40-20 30 0,34 20-7 0,9-2-80 16,-26-18 26-16,-17 19 78 0,40-19-24 0</inkml:trace>
  <inkml:trace contextRef="#ctx0" brushRef="#br0" timeOffset="92006.71">21866 11447 77 0,'0'0'43'0,"0"0"49"0,-20 0 10 16,3 0-84-16,-3 0 42 0,20 0-49 15,-40 0 5-15,40 0-10 0,-17 0 5 0,-21 0-1 0,38 20-2 16,-20-20-4-16,0 37 4 0,20-37-4 0,-17 77 9 15,17-39-3-15,0-19-6 0,0 0 0 0,0 0-2 0,17 20 5 16,3 17-4-16,0-35-2 0,-2 16 2 0,2-18 0 0,14 0 3 16,9 1 5-16,-26-1 5 0,-17-19-8 0,40 0-2 0,-40 0 1 15,38 0 5-15,-21-39-2 0,0 39-5 0,26-38 6 0,-43 1-7 16,17 16-2-16,3-35 1 0,0 36-2 0,-20 1 0 0,18 0 0 0,2-39 0 16,-20 40 1-16,0-20-1 0,0 18 1 0,0 20-1 15,0-19-2-15,0 0-6 0,0 19 2 0,0-18-14 0,0 18-5 16,-20 0-4-16,20 0-5 0,-18 0 17 0,18 18-16 0,0-18 15 15,0 19-40-15,-20-19 35 0,20 58-97 16,0-39 52-16,0 19 35 0,0-19-20 0,20 0 34 16,-20 0-2-16,18 20 7 0,-18-20-1 0,20-19-21 0</inkml:trace>
  <inkml:trace contextRef="#ctx0" brushRef="#br0" timeOffset="92289.93">22230 11848 46 0,'0'0'29'0,"0"0"-11"0,0 0 4 0,0 0 31 0,0-19-26 16,0 19 1-16,0 0-2 0,0-19 22 0,18 1-2 0,-18-3-4 15,0 21-23-15,0-18-2 0,0-1-1 0,0 19 13 0,0-19 1 16,0 19-8-16,0-20-7 0,-18 20 3 0,18 0-8 15,0 0-3-15,0 0 7 0,-20 0-2 0,20 0-6 0,-20 20 5 16,20 18 1-16,-17-38-6 0,17 39 3 0,0-21-4 0,-23-18 2 16,23 38 6-16,0-19-5 0,0 20-3 0,0-2-2 0,0-16 1 15,0 16-2-15,0-37-1 0,23 19 1 0,-6 1-3 0,-17-20 2 16,0 18-2-16,40-18 4 0,-40 0-1 0,38 0-1 0,-21 0-4 16,3-18 5-16,-3-2 1 0,0-18-3 0,6-19 2 15,-3 38 1-15,1-20-2 0,-4-18 5 0,3-38-9 0,-20 75 3 16,0-37 1-16,0 18-3 0,0 21 4 0,0-1 2 15,0 19-4-15,-20 0-2 0,20 0 2 16,-17 0-2-16,-4 0-2 0,1 19-13 0,20-1 2 16,-23 21-23-16,23-20 18 0,-17 19-27 0,17-38 18 15,0 39-2-15,0-2-48 0,0-16 32 0,40 35-71 0,18 21-12 16,-1-1 49-16,-23-37 32 0</inkml:trace>
  <inkml:trace contextRef="#ctx0" brushRef="#br0" timeOffset="92857.65">23985 11695 71 0,'0'0'66'0,"0"0"-22"0,0 0-23 0,0 0 19 16,-17 0-22-16,17 0 12 0,0 0-17 0,0 0 10 0,-20 0 0 16,20 0 1-16,0 0-13 0,0 0 9 0,20 0-5 0,-3 0-4 15,6 0-2-15,-6 20-1 0,23-1-1 16,-23-19 2-16,4 19-5 0,16-19 4 0,-37 0-3 0,17 18 5 16,0-18-4-16,26 0 2 0,-43 0-3 0,20 0 2 0,-3 0-4 15,4 0 3-15,-21-18-3 0,17-1-1 0,3 19 0 0,-20-19 0 16,0-1-1-16,20 1 1 0,-20 0 0 0,0 19 0 0,0-19 1 15,0 0-3-15,0-1 2 0,-20 2-2 0,20-1 1 0,-20 19 0 0,-18-19 2 16,38 19-2-16,-37 0-1 0,17-20 1 0,-3 20 0 0,6 0 0 16,-20 0 3-16,37 20-2 0,-38-20 0 0,21 19 3 0,-3 0-2 15,0-19 0-15,-20 38 7 0,3-19-3 0,37 0-4 0,-17 19 4 0,-4-18-6 16,21 18 1-16,0-20-2 0,0 21 5 0,0-39-3 16,0 38-1-16,21 1 1 0,-21-1-1 0,0-38 0 0,37 39-1 15,-20-21-1-15,6 20 1 0,-6-18 2 0,3 18-3 0,0-20 0 16,-3-18-5-16,4 19 1 0,-4 2-25 0,-17-3 8 0,37 1-34 15,-20-19 21-15,6 18-52 0,-3-18-28 0,0 0 47 0,-3 0-41 16,4 0 27-16</inkml:trace>
  <inkml:trace contextRef="#ctx0" brushRef="#br0" timeOffset="93040.55">24467 11619 171 0,'0'0'0'0,"0"0"101"0,0 0-80 0,0 0 0 0,-20 0 0 15,20 0-2-15,0 38 72 0,0-19-63 16,0 0-7-16,0 1-13 0,0-1-2 0,20 0 6 0,-20 20-5 15,17-39-5-15,-17 37 0 0,37-18 3 0,-20 0-2 0,6 1 0 16,-23 18-2-16,37 1 0 0,-16-2 0 0,-1-18 0 16,-3 1-1-16,3-2 0 0,14 39-16 0,-14-57 5 15,-20 21-6-15,23-21-30 0,-6 18-21 0,-17-18 25 0,0 0-68 16,21 0-5-16,-21-18 76 0,0-3-37 0</inkml:trace>
  <inkml:trace contextRef="#ctx0" brushRef="#br0" timeOffset="93224.29">24791 11619 141 0,'0'0'54'0,"0"0"13"0,0 0-44 0,-21 38 44 0,21-38-45 16,0 0-2-16,-17 38-3 0,17-38-1 0,-23 39 12 0,23-20-15 0,0-1-3 0,-20 21 0 15,3 38 13-15,0 0-15 0,-20 17 2 16,17-37-7-16,-1-18-2 0,4 37 4 0,-3 39-2 0,-3-76-2 16,6 57 0-16,-20-2-1 0,37-36-1 0,-17-20 0 0,-3 20-9 15,20 18-11-15,-21-58 8 0,21 20-2 0,-17-18-20 0,17 0 12 16,0-2-34-16,0 1 24 0,-20-19-4 0,20 19-48 0,0-19-2 15,0 0 53-15,0 0-3 0,20 0-17 0</inkml:trace>
  <inkml:trace contextRef="#ctx0" brushRef="#br0" timeOffset="93524.23">24963 11906 59 0,'0'0'15'0,"0"0"3"0,0-19 8 16,0 19-10-16,0-20 1 0,20 20 25 0,-20-19-32 0,0 19 0 15,17 0 10-15,-17-19 2 0,0 19-10 0,0-19 1 0,0 19 10 16,0 0-2-16,0 0-11 0,0-18 14 0,0 18-12 0,0 0 2 16,0 0 10-16,0 0 1 0,20 18-1 0,-20-18-14 0,0 19 1 15,0-19-1-15,0 19 10 0,0 20-5 0,0-20-8 0,0 18 2 16,0 2-2-16,0 19 0 0,0-20-5 0,0-20 0 0,0 22-2 16,0 36 3-16,17-1 0 0,-17 1-2 0,0-37-1 15,0 39 2-15,0-23-1 0,0-16 0 0,0-1-1 0,0 0-1 0,0 40 2 16,0-41-1-16,0 2 1 0,0 37-1 0,0-38 1 0,0 20-2 0,0 18 3 15,0-38-1-15,0 1-2 0,0-20-2 0,-17-19-3 16,17 18-12-16,0 2 6 0,0-20-3 0,0 18-23 0,-20-18-13 16,20 20 20-16,0-20-40 0,0-20-18 0,-17 2-8 0,17-20 32 15,0-2 50-15,0-16 0 0,0 36-30 0</inkml:trace>
  <inkml:trace contextRef="#ctx0" brushRef="#br0" timeOffset="94340.07">25037 12040 43 0,'0'0'21'0,"20"-20"12"0,-20-18 12 0,17 20-21 0,1-21 20 0,-18 39-25 15,0-38-1-15,23-1 20 0,-3 20 0 0,-20 0-19 0,20 1 14 16,-3-3-8-16,3 3-6 0,-3 18-3 0,-17 0-8 16,20 0 9-16,0 0 2 0,-20 18-10 0,0-18 0 0,15 21-1 15,-15-3 5-15,0 1-6 0,0 0 2 0,0 20-3 0,0-20-1 16,0 0-3-16,0 20 5 0,0-39-6 0,-15 37 2 0,-5 2 2 16,0-1 0-16,20-20-4 0,-37 1-1 0,37 2 0 15,-37-21 1-15,37 18 1 0,-43-18-6 0,25 19-6 0,1-19-2 16,-3 0 1-16,3 0-2 0,17-19 8 0,-20 19-8 15,20 0 9-15,-17-18-5 0,17 18 7 0,0 0-5 0,17-21 4 16,-17 21-7-16,20 0 5 0,-20 0-5 0,37 0 3 0,-20 0-10 16,-17 0 8-16,41 21-11 0,-21-21 9 0,-20 0-3 0,37 0-18 0,0 18-4 15,-17-18 16-15,0 0-25 0,-5 0 26 0,5 19-11 16,23-19 17-16,-26 0 9 0,23 0 1 0,-23 0 1 0,3 0 0 16,15-19-1-16,-12 19 2 0,14-18 0 0,-37-3 1 15,20 2 1-15,0 19 1 0,17-38 36 16,-2 0-19-16,-15 38 9 0,-20-19-14 15,23 19 15-15,-6 0-14 0,-17 0 12 0,20-19-3 0,0 19-13 16,-20-18 9-16,0 18-10 0,17 0-1 0,-17 0 0 0,20-21 14 16,-20 21-18-16,0-18 4 0,17 18 0 0,-17-19-3 15,0 19-3-15,0-19 3 0,0-1 2 0,0 1-1 16,0 19-5-16,0-19 3 0,0 19-3 0,0-37 9 0,0 37-4 16,0 0-3-16,0-21 0 0,0 21 7 0,-17-18-2 0,-3 18-6 15,3 0 0-15,17 0 0 0,-20 0 3 0,0 18 0 16,20 3-3-16,-17 16 0 0,-6-37-2 0,3 77 3 15,20-58-2-15,-18 20 0 0,1-2 2 0,-3 20 0 16,20-37-3-16,0-2 0 0,0 40 2 0,0-39-2 0,-17-1 0 16,17 21 3-16,0-1-2 0,0 20 4 0,0-39-5 0,0 20 3 15,0-2-2-15,0-37-1 0,17 19 1 0,-17-19-2 16,0 20 0-16,0 0 1 0,20-20-1 0,-20 0 1 0,17 18 2 16,-17-18-4-16,18 0 0 0,-18-18 0 0,0 18-1 0,43-20-5 0,-43 0-1 15,17 20-2-15,-17-19-2 0,20-18-17 0,-20 16 12 0,20-34-27 16,-20 34 19-16,0 2-2 0,17 1-3 0,-17-41-33 0,20 41 32 0,-20-19-31 15,0 16 34-15,17 2 1 0,-17-37-20 0,0 56 27 0,21-39-7 0,-4 20 16 16,-17 19 10-16,0-18 0 0,23 18 3 0,-23 0 2 0,0 0 2 16,17 0 15-16,-17 18 10 0,0-18-15 0,0 19-1 0,20 0 10 15,-20-19-15-15,0 20 17 0,0-2-17 0,0-18 1 16,20 20 15-16,-20-2-4 0,0-18-13 0,17 19 8 0,-17-19-9 16,0 0 8-16,0 0-8 0,0 21 9 0,20-21 2 0,-20 0-8 15,0 0 12-15,17 0 10 0,-17 0-2 16,21 18-11-16,-21-18 0 0,17 0-3 0,-17 0-8 15,0 19 7-15,17-1-4 0,-17-18-4 0,23 0-1 0,-23 21-1 16,0-3 5-16,20 2-6 0,-20-2 0 0,0 1 3 0,20 20-4 16,-3-20 1-16,-17 20-3 0,0-39 2 0,20 37 1 0,-20-18-4 0,0 1 0 15,0 18 3-15,17-20-2 0,-17 22-4 0,0-40 1 0,0 37 1 16,0-18-1-16,0 1-5 0,0-20 0 0,0 18-16 16,0 2 7-16,0-20-3 0,-17 0-24 0,17 0-14 0,0 0 22 15,0 0-4-15,0 0-5 0,0 0-57 0,0 0-15 0,0-20 61 16,0 2 11-16,0-2 0 0,0 1 35 0,0 0-33 0</inkml:trace>
  <inkml:trace contextRef="#ctx0" brushRef="#br0" timeOffset="94773.86">26645 11943 87 0,'0'0'59'0,"0"0"-17"0,-20 0-7 15,20 0-16-15,0 0-1 0,0 0 17 0,0 0-6 16,0 0-14-16,-20 0 8 0,20 0-2 0,0 0 1 16,0 21-13-16,0-21 12 0,-17 0-1 0,17 0-11 0,0 0-3 15,0 0 7-15,-23 0-2 0,23 0-3 0,0 0 7 0,-20 0-8 16,20 0-1-16,0 0 6 0,-17 0-6 0,17 0-2 0,-17 0 3 0,17 0-2 15,-20 0 7-15,2 0-3 0,-2 0-2 0,20 0-4 16,-20 18 2-16,20 20 3 0,-17-18-2 0,17-2-3 0,-20 20 0 16,20-19-1-16,0 20 1 0,0-20-3 0,0 38 2 0,0-37-1 15,0 38 1-15,0-58-1 0,0 37-1 0,20 2 1 16,-3-39-1-16,-17 37 1 0,0-37 0 0,40 39 0 0,-22-19 0 16,2 16 0-16,14-17 2 0,-34-19-3 0,43 39 0 0,-43-39 4 15,17 19-3-15,3 0 7 0,-20 1-3 0,0-20 3 16,20 0-5-16,-20 0 0 0,0 18 0 0,0-18 3 0,-20 0-4 15,0 0-2-15,20 0-1 0,-17 0 1 0,-6 0-4 0,3 0-3 16,3-18-15-16,0-2-14 0,17 1-17 0,-20 0-8 16,20 1-3-16,0-3-7 0,0 21 31 0,0-19-6 0,0 19-56 15,20-18 53-15,-3 0-16 0,0 18 41 0,-17-20-14 0</inkml:trace>
  <inkml:trace contextRef="#ctx0" brushRef="#br0" timeOffset="94941.09">26949 12173 129 0,'0'0'107'0,"0"0"-36"0,0 0-43 0,0 0 25 0,0 0-28 16,0 0-1-16,0 0 16 0,0 0-23 0,0 18 16 0,0 3-6 16,0 17-4-16,0-20-5 0,0 1-9 0,0 20 2 0,0-20-7 15,0 20-2-15,0-2-1 0,0-18 0 0,0 21-8 16,0-22-1-16,-23 19-24 0,23-16 9 0,0-3-39 0,0-18 20 16,0 19-5-16,0-19-10 0,0 19-10 0,0-19-7 0,0 0 6 0,0-19-19 15,0 19 38-15</inkml:trace>
  <inkml:trace contextRef="#ctx0" brushRef="#br0" timeOffset="95073.66">27044 11409 207 0,'0'0'151'0,"0"0"-119"0,0 0 4 16,0 0-19-16,0 0 18 0,0 0 17 0,0 38-29 15,0 0-10-15,0-19-8 0,-17 39 1 16,17-1-3-16,0-38-3 0,0 58-16 0,0-39 6 16,0-20-6-16,0 21-32 0,0-1 16 0,0 1-51 0,0-1-29 15,0-20 46-15,0 3 3 0,0 16-17 0,0-18 26 0</inkml:trace>
  <inkml:trace contextRef="#ctx0" brushRef="#br0" timeOffset="95323.37">27273 12115 224 0,'0'0'63'0,"0"76"53"16,0-55-98-16,0 17 14 0,0-38-21 16,0 58 8-16,0-40-12 0,0 19 0 0,0 21-4 0,0-19 1 15,0-19-3-15,17 16 0 0,-17-17-1 0,23 20 1 0,-3-20-1 16,-2-19 0-16,-18 19 1 0,20-19 2 0,0 0-1 15,-20 0 0-15,17-38 1 0,3 38-1 0,-3-39 7 0,0 20-5 16,-17-37 4-16,43 36-4 0,-43-18 5 0,38-19 1 16,-38-20-1-16,20 59-8 0,-3-41 1 0,3 4 2 0,-20 34-2 15,17-16-1-15,3 17-1 0,-20 2 0 0,18 18-3 16,-18 0-3-16,0-20-2 0,22 20-12 0,-22 0 9 0,0 0-10 0,0 0-5 16,18 20-13-16,-18-20 12 0,0 18-44 0,0 20-72 15,20-19 45-15,-20 2 65 0,0-3 14 0,0 1-4 16,0-19-12-16</inkml:trace>
  <inkml:trace contextRef="#ctx0" brushRef="#br0" timeOffset="95557.76">27827 12250 52 0,'0'0'15'0,"0"0"9"0,0 0-11 0,17-20 17 0,6 20 5 16,-23-18-18-16,20-21 15 0,-20 39-17 0,20-19 1 0,-20 1-2 15,17-3 18-15,3-16 3 0,-20 17-19 0,17-18 10 0,-17 38-16 16,20-19-1-16,-20-18 2 0,0 37-7 0,20-39 7 0,-20 20-5 16,0-20 5-16,0 39-6 0,0-38 6 0,0 19 1 0,0 1-3 15,0-21 5-15,-20 39 1 0,0-19-3 0,20 19-7 0,-37-19 6 16,37 19 3-16,-37 0-8 0,37 0 0 0,-20 0 1 15,-3 0 7-15,6 56 5 0,-1-35-11 0,-2 35 4 0,3 21-4 16,17-20-5-16,-20 1-1 0,3 56 1 0,34 153 8 16,40-172-4-16,-57-55-7 15,18-3 2-15,22 20-1 0,-20-19 2 0,17 2-3 16,0 16 0-16,-37-36 2 0,20-20-4 0,0 18-4 0,-5-18-4 0,-15 20-11 0,20-20-10 16,-20 18-10-16,43 2-79 0,-43-20-63 0,37 0 94 0,-37 0-64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20:12:56.8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13702 8523 73 0,'0'0'107'0,"0"0"-86"16,0 0 51-16,0 0-56 0,0 0 55 16,20 0-59-16,-20 0 20 0,23 0 13 15,-23 0-37-15,17 0 20 16,-17 0-21-16,20 0 25 0,0 0-16 16,-3 0-7-16,3 0-2 0,-2 0 2 0,-18 0-4 15,20 0 2-15,20 0 7 16,-40 0-9-16,74 21 8 15,-54-21-12-15,18 0 4 16,-21 0-5-16,23 0 2 0,-40 0 0 16,20 0 7-16,0 0-8 0,-3-21-1 0,21 21-14 15,-38 0-14-15,20 0 3 16,-20 0-5-16,0 0 9 0,20 0-86 16,-20 0 74-16,0 0-4 0,0 0-7 0,0 0-48 0,0 0 10 15,0 0 27-15,14 0-6 0</inkml:trace>
  <inkml:trace contextRef="#ctx0" brushRef="#br0" timeOffset="922.64">14585 8351 53 0,'0'0'11'0,"0"0"12"0,0 0-11 0,0 0 11 0,0 0 2 0,0 0 4 16,0 0 1-16,0 0-16 0,0-19 25 0,0 19-26 15,0 0 25-15,0 0-14 0,0-18-13 0,0 18 20 16,0 0-21-16,0 0 0 0,0 0 7 0,0 0-2 15,0 0-8-15,0 0-1 0,0 0 5 0,0 0-5 0,0 0 2 16,0 0-3-16,0 0 0 0,0 0-1 0,0 0 2 0,0 0-4 16,0 0 0-16,0 0 0 0,0 0-2 0,0 0 2 0,0 0-2 0,0 0 0 0,17 0-1 15,-17 18 3-15,0-18-1 0,0 0 0 0,0 19 1 0,0-19-1 16,17 21 0-16,-17-3 0 0,0 1-1 0,20 19 6 16,-20-19 3-16,0 1-9 0,23-2 0 0,-23 22 2 15,0-22-2-15,17 1 0 0,-17-19 0 0,0 19 1 0,20 1 0 0,-20-2 0 16,0 2 0-16,20-2-3 0,-20 1 3 0,18-19-1 15,-18 21 4-15,0-3-3 0,20-18 0 0,-20 0 3 16,0 0-2-16,0 0 0 0,17 0-1 0,-17 0 0 0,0-18 1 16,0 18-2-16,20-21 1 0,-20-16 1 0,17-1 0 15,-17 18-1-15,0 1 1 0,0 0-2 16,0 19-1-16,0-18 0 0,0-3 3 0,0 21-2 0,0 0 0 0,0 0 0 16,0-19 0-16,0 19 0 0,0 0-1 0,0 19 4 0,0-19-1 15,0 0-3-15,23 0 2 0,-23 21 0 0,0-21 0 16,0 18 1-16,0-18 0 0,0 0 1 0,17 19 3 0,-17 0 0 0,0 1 1 15,0-20-3-15,20 0 4 0,-20 18-1 0,0-18-4 0,20 20 5 16,-20-20-5-16,0 0 2 0,18 0 4 0,2 0-3 0,-20 0-1 16,17 0 4-16,-17 0-5 0,20-20 3 0,-20 2-6 0,17 18 1 15,-17 0-1-15,17-39 1 0,-17 20-5 0,23 1-3 0,-23-22 7 16,20 22 1-16,-20 18-2 0,20-20 2 0,-20-18-1 0,18 19-1 16,-18 19 1-16,0-19 3 0,20 1-2 0,-20 18-3 15,0-21-2-15,17 21-2 0,-17 0 0 0,0-19-2 0,0 19-10 16,20 0-5-16,-20 0 8 0,0 0-17 0,0 0-9 0,0 0 17 15,0 0-23-15,0 0 21 0,20 0-32 0,-20 19-11 0,0-19-15 16,0 21 41-16,14-21-33 0,-14 18 24 0,0 1-2 16</inkml:trace>
  <inkml:trace contextRef="#ctx0" brushRef="#br0" timeOffset="1201.01">15330 8562 65 0,'0'0'17'0,"0"0"2"0,0 0 2 15,0 0 28-15,0 0 2 0,0-18 33 0,0 18-65 16,0 0 15-16,0 0-4 0,0 0-3 0,0 0-14 16,0 0-2-16,0 0 14 0,0 18-2 0,0-18-14 0,0 0 8 15,0 19-3-15,0-19-8 0,0 19 12 0,0 1-10 16,17-20-4-16,-17 18-3 0,0-18 2 0,0 20-1 0,0-2 2 15,0-18-3-15,17 19-1 0,-17 2-1 0,0-21-6 0,0 18-1 16,0 0-15-16,0-18 6 0,0 20-30 0,0-20 16 16,0 0-46-16,0 0 31 0,0 0-8 0,0 0-54 0,0 0 62 0,0 0 12 15,0-38-42-15</inkml:trace>
  <inkml:trace contextRef="#ctx0" brushRef="#br0" timeOffset="1350.71">15347 8256 92 0,'0'0'133'0,"0"0"-52"0,0 0-15 15,0 0-39-15,-17 0 33 0,17 19-46 0,0-19 7 0,0 19-6 16,0-19-11-16,0 20 2 0,0-2-1 0,0-18-2 16,0 0-1-16,0 19 2 0,0-19-1 0,0 21-5 15,0-21-2-15,0 0-16 0,0 0 1 0,0 18-42 0,0-18-35 0,0 0 34 16,0 0-64-16,0 0 76 0,0 0 12 0,0-18-20 16</inkml:trace>
  <inkml:trace contextRef="#ctx0" brushRef="#br0" timeOffset="1583.98">15519 8103 43 0,'0'0'30'0,"0"0"-4"16,0 0-13-16,0 0 14 0,0 0-14 0,0 0-1 0,0-19 1 0,0 19 12 15,0 0-12-15,0 0-1 0,0 0 1 0,0 0 12 0,0 0-14 16,0 0 8-16,0 0-11 0,0 19 1 0,0-19 7 0,0 0-1 16,0 0-4-16,0 20-5 0,0-2 4 0,0-18-6 0,0 38 1 15,0-38-3-15,0 39 1 0,0-20-1 0,0 0-2 0,17 0 1 0,-17 20-1 16,0-2 1-16,21 21 4 0,-21-20 0 15,0 19-3-15,0-17 0 0,22 16-2 0,-22-36 0 0,0 36 0 16,0-37 2-16,0 20-4 0,18-1-4 0,-18-18-3 16,0-2 4-16,0 2-9 0,0-2-8 0,0-18 6 15,0 0-2-15,0 0-61 0,0 0 46 0,0-18-31 0,0-2 13 16,0 2 17-16,0-22-13 0</inkml:trace>
  <inkml:trace contextRef="#ctx0" brushRef="#br0" timeOffset="1884.03">15751 8275 58 0,'0'0'35'0,"0"0"7"0,0 0 30 16,0 0-29-16,0 19-5 0,0-19-8 15,0 20-6-15,0-20-13 0,0 18 1 0,0 1 7 16,-22 2 0-16,22-21-9 0,0 37 13 0,0-18 1 0,-18 0-7 16,18 20-5-16,-20-39-7 0,20 37 11 15,-17-16-4-15,-3-3-3 0,3 20 5 16,17-38-2-16,0 20 6 0,0-20-3 15,0 18-5-15,17 2 6 0,-17-20-10 16,20 18 8-16,-20-18-7 0,17 19 1 16,3-19-7-16,-20 21 2 0,58-21-3 15,-58 18 5-15,20-18 10 0,0 0-14 0,-20 0 0 0,17 18 1 16,20 2-14-16,-17-20-19 16,-2 0-8-1,42 20-558 1</inkml:trace>
  <inkml:trace contextRef="#ctx0" brushRef="#br0" timeOffset="2067">16075 8600 108 0,'0'0'49'0,"0"0"91"0,0 0-71 0,0 0-40 15,0 0-6-15,0 20 13 0,0-20-16 0,0 0-13 0,0 18 5 16,0 2-2-16,0-2-5 0,0-18-4 0,0 19 2 15,0-19-2-15,0 21 2 0,0-21 1 0,0 18-6 16,0 0-11-16,0-18-2 0,0 0-67 0,0 20 42 0,0-20-63 16,0 0-7-16,0-20 65 0,0 2-15 0,0 18 10 0</inkml:trace>
  <inkml:trace contextRef="#ctx0" brushRef="#br0" timeOffset="2201.15">16090 8218 80 0,'0'0'25'0,"0"0"37"0,0 0 7 0,0 0-36 0,0 0 45 0,-15 0-59 16,15 0 11-16,0 0-10 0,0 0-13 0,0 0-2 15,-20 19 2-15,20 0-4 0,0-19 3 0,0 19-2 0,0 0-4 16,-20-19-3-16,20 20-2 0,0-20-16 0,0 18 3 0,0-18-5 16,0 19-48-16,0-19-29 0,20 21-107 15</inkml:trace>
  <inkml:trace contextRef="#ctx0" brushRef="#br0" timeOffset="2383.61">16282 8523 66 0,'0'0'52'16,"0"21"2"-16,0-21-17 0,0 18-19 0,0-18 0 0,0 0-4 16,0 38 24-16,0-18-18 0,0-2-2 0,0 2-10 15,0 17 7-15,0-16-10 0,0-3 2 0,0 20-3 16,0-18-3-16,0-2 0 0,23 20 0 0,-23-18 0 0,0 18 1 0,0-1-1 16,0 22-5-16,20-41-1 0,-20 20-18 0,0 0-20 15,0-19 17-15,17 2-4 0,-17 16-31 0,0 2-23 16,0-21 43-16,0 2 23 0,0-20-28 0</inkml:trace>
  <inkml:trace contextRef="#ctx0" brushRef="#br0" timeOffset="2633.73">16325 8544 69 0,'0'-21'88'0,"0"2"-55"0,0 1 33 0,0-2-38 0,0 1 15 0,0 0-28 15,17-19 24-15,-17 20-15 0,0 18-8 16,20 0-9-16,-20 0-1 0,0-21 8 0,20 21 2 0,-20 0 1 15,17 21-10-15,-17-21 8 0,0 18-9 0,20-18 1 0,-20 19 7 16,0 0-4-16,0 0 4 0,18 0-6 0,-18 19-3 0,0-19-3 16,0 20 0-16,0-20 0 0,0 0 1 0,0 39-1 15,0-21-3-15,0-16-5 0,0-3 1 0,-18 0-13 16,18-18 5-16,0 20-1 0,-20-20-2 0,20 20-1 16,-17-20-47-16,17 18 40 0,0-18-54 0,0-18 21 0,-20-2-2 31,20-18-96-31,20 20 147 0,-20 18-3 0,0 0-21 0</inkml:trace>
  <inkml:trace contextRef="#ctx0" brushRef="#br0" timeOffset="2951.01">16686 8581 38 0,'0'0'17'0,"0"0"3"0,0 0-1 0,0 19 4 0,0-19 10 15,0 0-14-15,20 0 22 0,-20 20-22 0,0-20-3 0,20 0 20 16,-20 18-26-16,17-18 9 0,-17 0-11 0,20 0 7 0,-20 20-1 15,18-20-1-15,2 0-8 0,-20 0 5 0,17 0-3 16,-17 0-2-16,17-20-3 0,-17 2 3 0,23 18-5 16,-3-20 2-16,-20 1-2 0,0 0 1 15,0 1-3-15,0-3 2 0,0 21 0 0,0-19-1 0,0 1 2 0,0 18 5 16,0-20-2-16,0 20 8 0,0 0 3 0,0 0-1 16,0 0 11-16,-20 0-1 0,20 20-15 0,-23-20 1 0,6 18 5 15,17 1-8-15,-17 2 6 0,17 16-1 0,0-37-6 16,-20 39 3-16,20-39-4 0,-18 38 0 0,18-20 2 0,0 22-2 15,-20-22-4-15,20 20 1 0,0-38 0 0,0 20-1 16,0-2-2-16,0 2 0 0,0-2-9 0,0-18 3 0,0 20-18 16,20-20-11-16,-20 19-12 0,0-19 19 0,18 0-44 0,-18 0-25 15,20 0 43-15,-3-19-47 0,-17 19 64 0,0 0 9 16,17-20-23-16</inkml:trace>
  <inkml:trace contextRef="#ctx0" brushRef="#br0" timeOffset="3351.07">17027 8581 78 0,'0'0'89'0,"0"0"-31"0,0 0-5 0,0 0 12 16,-20 0-29-16,20 0-7 0,0 0-17 0,0 0-2 15,0 19 8-15,0-19-11 0,-14 0-6 16,14 20-1-16,0-20 2 0,0 0 0 0,0 18-2 0,0-18 2 0,0 20-3 16,0-2 2-16,14-18-1 0,6 58-1 0,-20-40 2 15,23 2 0-15,-3 0 0 0,-20-20 1 16,17 18 0-16,-17-18 2 0,20 0 2 0,-20 0-1 15,21-18-1-15,-21-2 0 0,17 0-2 0,-17 2-1 0,0 0 1 16,0-22-2-16,0-16 0 0,20 17 0 0,-20 2-2 0,0-79-1 16,0 78 4-16,0-20-1 0,0 20 1 0,0 0-1 15,0-18 3-15,0 35 0 0,0-17 7 0,0 0 3 0,0 38-7 16,0-38 4-16,0 19 11 0,0 19-8 16,0 0-6-16,0 0-1 0,0 0 5 0,0 0-2 0,0 0 0 0,-20 38 1 15,20-19 0-15,0 115 11 16,0 95 3-1,20-172-24-15,-20-18 1 0,0 19 0 16,17-2 0-16,-17-37 0 0,0 20-3 0,17 19-14 0,-17-20-11 16,0-38 9-16,23 18-3 0,-23 2-5 0,20-1-39 0,-20-19 28 15,0 19-48-15,17-1-24 0,-17-18-12 0,21 0 32 0,-21 19 60 16,20-19-9-16</inkml:trace>
  <inkml:trace contextRef="#ctx0" brushRef="#br0" timeOffset="3500.48">17489 8581 85 0,'0'0'73'0,"0"0"1"0,0 0-42 0,0 0 23 16,0 0-31-16,0 0 17 0,0 0-24 0,0 0 13 0,0 19-17 0,0-19 6 15,0 20-9-15,0-2-7 0,0 2 0 0,0-20-2 16,0 18 2-16,0 1-1 0,0 2 1 0,0-3-7 0,0 0-9 16,0 2-16-16,0 0-24 0,0-2-17 15,0 2-22-15,0-20 2 0,0 18 56 0,0-18 7 0,20 0-11 16,-20-18 0-16</inkml:trace>
  <inkml:trace contextRef="#ctx0" brushRef="#br0" timeOffset="3651.21">17546 8141 84 0,'0'0'40'0,"0"0"5"0,0 0 46 0,0 0-49 0,0-18 30 15,0 18-42-15,0 0-4 0,-20 0-4 0,20 0 13 0,0 18-20 16,0-18 8-16,0 19-13 0,-17 0 1 0,17 2-4 0,0-21-3 16,0 18 1-16,0 1-1 0,0 0-2 0,0-19-1 0,-20 19-4 15,20 0-13-15,0 1-20 0,0-2 10 0,0-18-7 0,0 19-52 16,0-19 32-16,0 21-65 0,0-3 10 0,20-18 71 0,-20 19-17 15</inkml:trace>
  <inkml:trace contextRef="#ctx0" brushRef="#br0" timeOffset="3989.4">17796 8581 60 0,'0'0'47'0,"0"0"-22"0,0 0 28 15,0 0-27-15,0 0 22 0,0 0-29 0,0 0 16 0,0 0-21 16,0 0 11-16,0 0-4 0,0 0 10 0,0 0-15 15,0 0-3-15,0 0-6 0,0 0-2 0,0 19 6 16,0-19-1-16,0 20-2 0,0-2-6 0,0 2 2 0,0-2-1 16,0 1-2-16,0 2-1 0,0-21 1 0,0 18 1 0,0 0-1 15,0-18 0-15,20 20-1 0,-20-20 0 0,0 0 0 0,17 0 0 16,-17 20 0-16,20-20 1 0,-20 0 0 0,0-20 0 0,0 20-1 16,0-20 0-16,0 2 1 0,17 0 0 0,-17-3 0 0,0 2-1 0,0 1 1 15,0-20-1-15,0 18 4 0,0 1 1 0,0 0 5 16,0 19-3-16,20-18 12 0,-20 18 3 0,0 0-2 15,0 0-9-15,0 18 12 0,0-18-10 0,0 38 14 0,0-18-19 16,0 18 9-16,0-20-8 0,0 22 5 0,0-22-10 0,20 40 6 16,-20-20-1-16,0-38-6 0,0 38 3 0,15-19-2 15,-15 18-1-15,20-18-2 0,-20 2 2 0,23-21-3 16,-3 0-7-16,-3 18-14 0,23-18-24 0,-40 0 16 0,17 20-51 16,3-20 33-16,15 0-69 0,-35 0 46 0,23 0-12 0,-3 18-68 15,-3-18 99-15,3 0 1 0</inkml:trace>
  <inkml:trace contextRef="#ctx0" brushRef="#br0" timeOffset="108562.21">18309 11792 75 0,'0'0'34'0,"0"0"5"16,-20 0-18-16,20 0 1 0,0 0 19 0,0 0-22 0,0 0 16 16,0 0-5-16,0 0-18 0,0 0 10 0,-18 0 0 0,18 0-13 15,0 0 10-15,0 0-1 0,0 0-10 0,-17 0 6 0,17 0-7 16,0 0 10-16,0 0-2 0,-20 0-2 0,20 0-7 15,0 0-1-15,0 18 1 0,0-18 8 0,-17 0-4 16,17 0-7-16,0 19 3 0,0 0 0 0,-20 20-2 16,20-39-1-16,0 19-2 0,0 0 2 0,-20 20-2 0,20-39-1 15,0 37 2-15,0-18-2 0,-17 1 1 0,17-20-1 0,0 18 2 16,0 2-1-16,0-2-2 0,0 1 2 0,0-19 1 16,17 21-1-16,-17-21 0 0,20 0 1 0,0 0 0 15,-3 0 0-15,3-21 2 0,15 2 1 0,-35 19-2 0,20-18-2 0,3-20 2 16,-6 38-1-16,3-20-1 0,0-18 2 0,-20 38-2 0,17-18 0 15,3-21-1-15,-3 20 1 0,3 19 1 0,-20-39 0 0,18 39-2 16,-18 0 1-16,23-19 0 0,-23 0 1 0,0 19 2 0,17-19 0 16,-17 19-3-16,0 0 0 0,-17 0 0 0,17 19 0 0,0 0 1 15,-23 0-1-15,23 20 0 0,-18-20 0 0,18-1-1 16,-20 21 3-16,20-1-1 0,0-18-4 0,-17 36 3 0,17-37-1 16,0 2 1-16,0-3-3 0,0 1 3 0,0-1-1 0,0-18 1 15,0 21-1-15,0-3 4 0,0-18-3 0,0 0-2 0,0 0-2 16,0 0 3-16,17 0 2 0,-17 0-1 0,0-18-3 0,20 18 1 15,-20-21 1-15,0 21 0 0,18-18-2 0,-18 18 1 0,23-19 0 16,-23 19 1-16,0-18 1 0,17-3-1 0,-17 21-1 0,0 0 1 0,20-19-1 16,-20 1 1-16,20 18 3 0,-20 0 0 0,0 0-2 15,0 0 0-15,17 0 0 0,-17 0 2 0,0 0-3 0,0 0 1 0,0 18 0 16,20 1 0-16,-20-19-1 0,0 39 1 0,0-20 3 16,17-1-2-16,-17 3-2 0,0-3-1 0,0 2 2 0,0-20 0 15,21 18 2-15,-21 1-1 0,0-19 0 0,0 0-1 0,17 21 2 0,-17-21-2 16,17 0 2-16,-17 0-1 0,23 0-2 0,-23-21 2 15,20-16 0-15,-20 37-2 0,20-38 0 0,-20 38 2 16,0-21-2-16,17 3 0 0,-17 18 0 0,0-19 2 0,0 1-2 0,0 18 0 16,20-21-1-16,-20 21 1 0,0 0-1 0,0 0 3 15,0-19-3-15,0 19 3 0,17 19 1 0,-17-19-2 16,0 58 2-16,0-40-1 16,21 3-4-16,-1-3 4 0,-20 2-1 15,14-2-1-15,6-18-1 0,3 0 1 0,-3 0 1 0,-20 0-1 16,17 0 0-16,3 0-2 0,-20 0 2 0,20 0-1 0,-2 0 0 15,2 0 0-15,-3 0-9 0,-17 0 2 0,17-18-14 0,-17 18 9 16,23 0-15-16,-3 0-11 0,-20-20 15 0,17 20-37 0,-17 0 22 16,0 0-7-16,0 0-68 0,0 0 45 0,0 0-50 0,0 0 30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4T20:19:17.89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15293 14790 15 0,'0'0'8'0,"0"0"-3"0,0 0 0 0,0 0 0 0,0 0-2 16,0 0 1-16,0 0 0 0,0 0-2 0,0 0 1 0,0 0-2 15,0 0 1-15,0 0-1 0,0 22 0 0,0-22-1 0,0 0 0 16,0 0 1-16,0 0 0 0,0 0-1 0,0 0 0 16,0 0 1-16,0 0-1 0,0 0 1 0,0 0-1 15,0 0 1-15,0 0 2 0,0 0 0 0,0 0 0 16,0 0 3-16,0 0-2 0,0 0 2 0,0 0 1 0,0 0 1 15,0 0 0-15,0 0 1 0,0-22 8 0,0 22-8 0,0 0 0 0,0 0-1 16,0 0 8-16,0 0-10 0,-20 0 9 0,20 0-10 0,0 0 1 0,0-19 7 16,0 19-6-16,0 0 4 0,0 0-7 0,0 0 5 0,0 0-4 15,0 0 1-15,0 0 5 0,0 0-7 0,0 0 11 16,0 0-11-16,-20 0 8 0,20 0-7 0,0 0 5 0,0 0-6 16,0 0 4-16,0 0-1 0,0-18-3 0,0 18 2 0,0 0 5 15,0 0-2-15,0 0-5 0,0-20 6 0,0 20-7 0,0 0 4 16,0 0-2-16,0-18 3 0,0 18-4 0,0 0 2 15,0 0-2-15,0 0 4 0,0-20-3 0,0 20-2 0,0 0 0 0,0 0 0 16,0 0-2-16,0 0 0 0,0 0 3 0,0 0 2 0,0 0-4 16,0 0-1-16,0 0 3 0,0 0 0 0,0 0-1 0,0 0 0 15,0 0-2-15,0 0 1 0,0 0 0 0,0 0 1 16,0 0-1-16,0 20 0 0,0-20 2 0,0 0 0 16,0 0-4-16,0 0 1 0,0 18 3 0,0-18-2 15,0 0 0-15,0 0 0 0,0 0-1 0,0 20-1 0,0-20 1 16,0 0 0-16,0 0 0 0,0 0 1 0,0 18-1 0,0-18 0 15,0 0 2-15,0 0 0 0,0 0-2 0,0 19 4 16,0 3-1-16,0-22-3 0,0 0 1 0,0 17-1 16,20-17-2-16,-20 0-1 0,0 18 1 0,0 2 4 0,0-20-2 15,20 20 0-15,-20-20 0 0,0 18 1 0,0-18-2 0,0 21-1 16,0-4 0-16,0 3 0 0,0-20 2 0,17 19 2 0,-17-19-2 16,0 19-1-16,0-1 0 0,0-18 0 0,20 41-4 15,-20-41 1-15,0 0 1 0,0 17 3 0,17 4 0 0,-17-21-1 0,0 17 1 16,0 22 1-16,0-39-1 0,17 19-1 0,6-1 2 0,-23 3-3 15,20-1 1-15,-20-3 1 0,18 4 1 0,-18-4-2 0,0-17 0 16,20 20 0-16,-20-20 1 0,0 19-1 0,20 0 1 0,-20-1 0 16,0 3-1-16,17-21 0 0,-17 20 2 0,20-20-2 0,-20 17 0 15,0-17 0-15,0 21 1 0,0-4-1 0,17 3 2 16,-17-20-1-16,0 19 1 0,17-19-2 0,-17 0-1 16,0 0 1-16,0 20-1 0,0-20 2 0,0 0 0 0,0 0-1 15,0 0-1-15,0 0 2 0,0 0-4 16,0 0-4-16,0 0-5 0,0 0 4 0,0 0-16 15,0 0-12-15,0 0 13 0,0 0-4 0,0 0-41 0,0 0-21 16,0 0-15-16,0 0 26 0,0 0 1 0</inkml:trace>
  <inkml:trace contextRef="#ctx0" brushRef="#br0" timeOffset="451.06">15751 14829 50 0,'0'18'18'16,"0"-18"10"-16,0 0 7 0,0 0-16 0,0 0 19 0,0 20-5 15,0-20-7-15,0 0-14 0,0 0 9 0,0 20-2 16,0-20-11-16,0 0 7 0,0 0-8 0,0 0 1 0,0 18 6 15,0-18-3-15,0 0 2 0,0 0-8 0,0 0 0 0,0 0 0 16,0 21 13-16,0-4 1 0,0 3-7 16,0-20-2-16,-22 19-7 0,22 0 3 0,0-19 3 15,-18 18 2-15,18 2-9 0,-20 1-5 0,20 17 6 16,-17-38-1-16,17 37 1 0,0-37-2 0,-20 38 3 0,20-20-2 0,-17 23 1 16,-3-3 1-16,0-1-1 0,2 1-1 0,18 1 2 15,-22-19-4-15,22 18 2 0,-21 18-1 0,4-19 2 16,17-16-1-16,-17 34 3 0,17-34-5 0,-20 17 2 0,20-1-3 15,0-16 2-15,-17 16-1 0,17 2 1 0,0-19 0 0,-20 36-1 16,20-18 1-16,-20 20 1 0,20-21-2 0,-18 23 0 0,18-43 1 16,0 3 0-16,0-3-2 0,-20 24 2 0,20-24-1 0,0 43 0 0,0-43-1 15,-23 24 1-15,23-6-1 0,0 3 1 16,0-18-7-16,-17 0 2 0,17-2-11 0,0-18 5 0,0 20-4 16,0-2-20-16,0 2-12 0,0-20 18 0,0 18-3 0,0-18-41 15,0 0-19-15,0 0 49 0,17 0-14 0,-17 0-9 16</inkml:trace>
  <inkml:trace contextRef="#ctx0" brushRef="#br0" timeOffset="856.17">15918 15862 55 0,'0'0'33'0,"0"0"-16"16,0 0 22-16,0 0 22 0,0 0-42 0,0 0-1 0,0 0 27 15,0 0-23-15,0 0-2 0,0 0-11 16,0 0-1-16,0 0 9 0,-17 0-10 0,17 0 0 0,0 0 4 0,0 0 0 16,-18 0-1-16,-2 0 3 0,20 18-9 0,0-18-1 15,-17 0 3-15,17 0-4 0,-20 20 1 0,20-20-1 16,0 18 0-16,0-18-2 0,0 37 1 0,0-16 1 0,0-1-2 16,0-20 1-16,0 38 0 0,0-20-1 0,0 3-1 0,0-4 1 0,20 3 1 15,-3-3 0-15,3 4 1 0,-20-1-3 16,18-3 3-16,-1-17-2 0,-17 0 0 0,23 0 1 15,-3 0 0-15,0-37 0 0,-20 16 2 0,17-16-4 16,-17-1 1-16,0 38 1 0,20-18 1 0,-20-20-1 0,0 38-1 0,17-41 1 16,-17 23-1-16,0-1 1 0,0 1 1 0,0-2 1 15,0 20-2-15,0-18 4 0,0-3-3 0,0 4 0 0,0 17 2 16,0 0-1-16,0-20-2 0,0 20 1 0,-17 0-1 16,17 0 0-16,0 20 0 0,0-20-1 0,0 0 0 0,-20 17-4 0,20-17 1 15,0 0-2-15,0 21-2 0,0-3-13 0,0-18-13 16,0 20 13-16,0-20 0 0,0 18-33 0,0 1-20 0,20-1-17 0,-20 3 14 15,0-21 53-15,0 37-4 0,17-37-11 0</inkml:trace>
  <inkml:trace contextRef="#ctx0" brushRef="#br0" timeOffset="1233.24">16227 15880 54 0,'0'0'31'0,"0"0"-12"0,0 0 3 0,0 0 21 0,0 0-23 0,0-18 16 16,0 18-4-16,0 0-3 0,0 0-17 0,0 0 1 15,0 0 7-15,0 0-5 0,0 0-8 0,0 0 0 0,0 0 4 16,-17 0-1-16,17 0 2 0,0 18-8 0,0-18 1 16,0 0-3-16,0 20 4 0,0-2 0 0,0 1-3 0,0-1-1 0,0 3 0 15,0-1-1-15,0-3 1 0,0 4-2 0,0-3 2 16,0 20 1-16,0-38-3 0,0 20 0 0,0-3 1 0,0 4-1 0,0-1 1 16,17-3 1-16,-17 2-1 0,20-19-1 0,-20 20 1 15,0-20 0-15,18 0 0 0,-1 0 0 0,-17-20 0 0,23 20-1 0,-3-36 1 16,-20 16 1-16,17-1-1 0,-17 4-1 0,20-3 1 0,0 3 0 15,-20-22 0-15,17-40 0 0,3 79 1 0,-20-18-1 16,0-19 5-16,0 37-4 0,18 0 1 0,-18-20 0 0,0 2 1 16,0 18-2-16,0 0 2 0,17 0 7 0,-17 0-5 0,0 0 4 0,0 0 1 15,20 18-1-15,-20 2-6 0,0-2-2 0,0 1 6 16,0 20-4-16,0-39 0 0,0 37-2 0,0-16 1 0,23 18 2 0,-23-2-1 16,17 21-1-16,3-22-2 0,-20 22-1 0,20-17 1 15,-20-6-4-15,17-16-11 0,3 0-11 16,-20-19-11-16,18 0-14 0,-18 0 19 0,0 0-6 0,20 0-55 15,-20-19-21-15,0 0 23 0,17-16 16 0</inkml:trace>
  <inkml:trace contextRef="#ctx0" brushRef="#br0" timeOffset="2284.19">14585 14313 75 0,'-20'0'34'0,"20"0"-19"0,0 0 21 0,-18-18-1 0,18 18-21 16,0-21 11-16,0 21-15 0,0 0 0 0,-20-19 9 0,20 19-10 15,0 0 0-15,0-18 22 0,-20 1-5 16,20 17-18-16,0 0-1 0,0-22-1 0,0 22 12 0,0 0-10 0,0 0 0 15,0 0 6-15,0 0-9 0,0 22 6 0,0 13-2 0,0-35-5 16,0 58 4-16,0 56 3 0,0 77-3 16,0-132-7-16,0-3 0 0,0 78-1 0,0 0 1 15,0-58-4-15,-17 79-1 0,17-61 1 0,-20 136 2 0,-3-134 1 16,23-20 1-16,-17 76-1 0,0-19-1 0,17-73 1 16,0 15 0-16,-20 39 1 0,2-19 0 0,-2 2-1 0,20 0 0 15,0-4 2-15,-20-55 0 0,20 3-1 0,0 35-2 0,0-21 2 16,-17 3 0-16,17-20-2 0,0-17 1 0,0 34 1 15,0-55-2-15,0 39 2 0,17-2 1 0,-17-37-1 16,20 41-1-16,-20-24 0 0,38 4 0 0,-38-21 1 0,0 0-2 16,37 38 2-16,-20-20-1 0,43 2 2 0,-20-3 0 15,-2 4-2-15,-21-1 1 0,20-20 0 0,43 38-1 0,-42-21 0 0,39 22 1 16,-20-39-1-16,35 37 1 0,6-16-2 0,-41 16 0 16,58 1 1-16,-58-38 0 0,169 59-3 0,-108-59 3 15,-61 0-1-15,58 17 2 0,20 4-4 0,-21-1 0 16,1-20 3-16,20 18 0 0,37-1-1 0,-60-17 1 15,-52 0 0-15,34 0 0 0,-39 0 1 0,25 0 0 16,-63 0-2-16,21-17 0 0,2 17 1 0,-6 0 0 0,-11 0 0 0,14 0 0 0,-17 0 0 16,38 0 0-16,-41 0 0 0,101-18 2 15,-118 18-2-15,37 0 2 0,-20 0-2 0,-17 0 2 16,37 0-2-16,-37 0 0 0,23 0 1 0,-6 0 0 0,4 0-1 16,-21 0 1-16,20 0 2 0,-20 0-1 15,0 0-2-15,0 0 1 0,0 0 1 0,0 0-1 16,0-20-1-16,0 20 0 0,0-38 0 0,0 38-1 0,0-38 3 15,-20 17-2-15,20 4 1 0,0-41-1 0,0 20 2 0,-21 0-1 16,21 0 0-16,0-41-1 0,-17 42 1 0,17-19-1 0,0 18 0 0,0-21 1 16,0-54-1-16,-23 72 1 0,23 6-1 0,0-61-1 0,0-21 1 15,0 79 1-15,0-76 1 0,0 76-1 0,0-78 0 0,0 78 0 16,0-18-1-16,23-22 2 0,-23-16-2 0,0 57 1 0,0-2-1 0,0-40 0 16,17-14 0-16,-17 55 0 0,0-3 1 0,0-35 1 0,0 39-3 15,0-1 1-15,0-1 1 0,0-36 2 0,0 55 0 0,0-57 4 0,0 40-3 16,0 16 0-16,-17 3-1 0,17-40 1 0,0 41-2 0,-23-41 3 15,3 37-1-15,3-35 0 0,0 36 0 0,-3-18 2 16,20 21 1-16,-58-42 8 0,41 21-11 0,-3 38-1 16,20-20 2-16,-23 20-2 0,-11-38 1 0,14 20-2 0,-55-2 4 15,32 0-6-15,9 2 1 0,-44 1 1 0,41 17 0 0,-6-41 0 0,-11 41 0 16,-41-18-2-16,-37-20 1 0,15 0 4 0,-15-21-2 16,74 40-2-16,-171-57 6 0,57-1-4 0,0 2 0 15,77 36-1-15,-59-19 2 0,76 39-4 0,-54-38 4 0,-20 19-1 16,89 38-3-16,-8-39-1 0,-24 20 0 0,35 19-2 15,23 0 6-15,-21 0-3 0,41 0-1 0,-43 0-5 0,43 19 2 0,-3 1-1 0,-18-1-7 16,18 0 5-16,-17 0-10 0,14 3 5 0,6-5-4 0,17 20-21 16,-17 21-8-16,-3-39 16 0,20 19-45 0,-18 0-34 15,18-19 45-15,0 20-47 0,0-1 53 0,0-38 4 16</inkml:trace>
  <inkml:trace contextRef="#ctx0" brushRef="#br0" timeOffset="3000.92">15981 14468 50 0,'0'0'20'0,"-20"0"-11"0,20 0 28 15,-20 0-6-15,20 0 3 0,0 0-19 0,-23 0 14 16,23 0-15-16,0 0 13 0,-17 0-1 0,17 0-12 15,0 17-1-15,0-17 17 0,0 0-16 0,0 0-1 0,0 0 5 0,0 21-9 16,0-21 5-16,0 0-7 0,0 17 10 0,0 3-12 0,17-20 3 16,6 18-4-16,-3-18 9 0,17 0-5 0,-17 20-6 15,-3-20 4-15,-17 0-3 0,40 0 5 0,-25-20-2 16,28 20-4-16,-23 0 1 0,17-38 4 0,-37 21-4 16,37-4 3-16,-17-18-3 0,-2 20-3 0,-1-19 1 0,43-38 2 0,-20-17-1 15,-23 33-1-15,3-35 6 0,15-19-6 0,8 17-2 16,-43 40 3-16,0 0-1 0,17-38 0 0,-17 37-6 0,20 1 3 0,-20 19 0 15,20-77 2-15,-20 59 2 0,17-41 2 0,-17-19 0 0,20 22-1 16,-20 36-1-16,0 20-1 0,0-20 1 0,0-37-2 0,0 0 2 16,0-1 2-16,-20 38-2 0,20 22-3 0,-17-60 2 0,17-1 0 15,-20 22 0-15,20 36 1 0,0-38-2 0,0 39 0 0,-20-56 1 16,20 36 0-16,0 19-1 0,0 20 1 16,0-19 1-16,0 38-1 0,0-18 0 0,0 18 0 0,0-21-1 15,0 21 0-15,0 0 0 0,0 0 0 0,-17 0 0 16,17 0-1-16,0 0-5 0,0 0 1 0,0 21-10 0,0-21 0 15,0 0-26-15,0 18 16 0,0-18-5 0,0 0-44 0,0 19-86 16,0 0 104-16,0-19-22 0,0 19 9 0</inkml:trace>
  <inkml:trace contextRef="#ctx0" brushRef="#br0" timeOffset="3400.82">15998 12574 60 0,'0'0'15'0,"0"0"-1"0,0 0 41 0,0 0-35 0,0 0 19 0,0 0-2 16,0 0-20-16,0 0 14 0,0-18-18 0,0 18-1 0,0 0 13 15,0-21-16-15,0 21 1 0,20 0-1 0,-20-19 1 0,17 1 1 0,3-40 16 16,0 20-11-16,-20 20-9 0,35-79 11 0,8 1-6 15,14-75 2-15,-57 115-9 0,0 17 1 16,17-76 6-16,-17 76-9 0,20 2 2 0,-20-40 2 0,0 1-2 0,0-1 1 16,0 58-2-16,0-57 8 0,0 36-3 15,0 4 0-15,0 16-1 0,0 2-2 0,18 18-1 16,-18-20-2-16,0 20 3 0,17 0 1 0,-17 20 2 16,0-20-7-16,0 18 1 0,23-18-1 0,-23 38 2 15,37 1 1-15,-17 18-4 0,0-37 0 0,17 36 1 0,-19-36-1 16,-1 18 0-16,-17-20 1 0,43 2-2 0,-6 76 0 15,20-58 1-15,-19 19 0 0,-21-38-2 0,100 116-45 32,-79-117-70-32,-21-18 34 0,0 0 30 0,-17 0-78 0,23 0 66 15,-23 0-79-15</inkml:trace>
  <inkml:trace contextRef="#ctx0" brushRef="#br0" timeOffset="4073.45">16210 9804 67 0,'0'0'12'0,"0"0"1"0,0 0 26 0,0-20 9 15,0 20 35-15,0-19-64 0,-20 19 12 16,20 0-5-16,-37-19 20 0,37 19-35 0,-20 0 14 16,-3 0-17-16,3-18 16 0,5 18-10 15,-5 0 5-15,0 18-14 0,20-18-2 0,-17 19 4 16,17-19-5-16,-20 19-1 0,3 20 2 0,17-20 0 0,0 57-3 15,-20-57 1-15,20 58 2 0,0-1-5 16,0-18-3-16,20-1 2 0,-20-37 3 0,17 36 1 16,3-56-1-16,-20 0 0 0,37 20 2 0,-37-20-2 15,35 0 2-15,-35 0-3 0,43-39 1 16,-23 39-1-16,-20-37 8 0,17 17 1 0,3-37-4 16,0 38 0-16,-3-20-1 0,-17 20 1 15,20-20 2-15,-2 21 3 0,-18-20 5 16,0 38-9-16,0-19 17 0,0 19-17 15,0 0 10-15,0 19-2 0,0 0-6 16,0 18-1-16,17 2-8 0,-17-1 2 16,0 20-2-16,23 0 3 0,-23-40 0 0,20 1-1 15,-3 39-1-15,-17-39 1 0,40 39-1 0,-40-58-1 16,17 18-1-16,21 21-29 0,-1-20-50 16,-14-19 51-16,-6 0-94 0,23-19 7 15,-23-20-38-15,-17 39 128 0</inkml:trace>
  <inkml:trace contextRef="#ctx0" brushRef="#br0" timeOffset="4650.82">16210 8964 61 0,'0'0'38'0,"0"0"-15"16,-20-21 85-16,0 2-52 0,3 19-40 16,-3 0-1-16,-23 0 21 0,43 0-24 0,-35-18 20 15,-22 18-15-15,-23 0 5 0,63 0-15 16,-1 0-1-16,-19 0 5 0,-20 0 5 0,-41 18 9 15,61-18-23-15,-20 19 3 0,39 2-3 0,-59 55 3 16,20-20-3-16,-1 60 3 0,1-2-1 16,37-76-2-16,3 58-1 15,17-19 0-15,-20-2 2 0,20-17-2 0,0-19 0 0,0 94-2 16,0-94 2-16,0 17 0 0,74 116-3 0,-57-76-2 16,26-20 2-16,32 40 2 0,-55-79 1 15,115 78 1-15,-98-77-1 0,98 38 1 16,-98-76-1-16,35 19 3 0,-49 0-1 0,17-19 0 15,89 0 6-15,-86 0-7 0,51-38 1 16,-59 1-1-16,65-20 1 0,-28-1-2 0,45-56 3 16,-42-2 1-16,-35 40 1 0,0-39 10 15,-3 39-13-15,-37 38-1 0,0-1-1 16,38-56 3-16,-38 18-2 0,17-56 3 16,-17 57-4-16,-17 18 1 0,-41-38 0 15,1 20-2-15,17 38-3 0,-35-58-10 16,1 40-2-16,14 16-2 0,5-16 3 15,-22 18-2-15,54 18 13 0,6 20-3 0,-21-18-16 16,1 18 11-16,0 0-53 0,17 0 41 16,-3 18-79-16,-12 58-88 0,15-56 157 15</inkml:trace>
  <inkml:trace contextRef="#ctx0" brushRef="#br0" timeOffset="5457.02">17603 15001 49 0,'0'0'18'0,"-17"0"-17"0,-23 0 7 15,20 0-3-15,-34 0 20 0,34 0-15 0,-18 18 28 16,15 2-24-16,-14 18 23 0,20-17-15 0,-20 35 7 15,17-37-20-15,-38 40 23 16,58-42-24-16,-40 21 23 0,40 1-26 0,-17-39 5 16,17 19-6-16,0-19 0 0,0 39 15 15,17-39-12-15,23 20 19 0,38-3-8 16,-41-17-12-16,-3 0 2 0,121-17 15 0,-118 17-16 16,153-20 8-16,-73-19-8 0,75-19-1 15,-57 20 0-15,57-20 0 0,-138 21-5 0,118-57 12 16,-117 53-9-16,8 4-4 0,89-78 4 0,-115 77-3 15,175-134 3-15,-174 133-1 0,76-73 9 16,-76 52-11-16,96-112 7 0,-114 118-8 0,55-101 9 16,-41 59-8-16,29-38 2 0,-63 96-2 15,38-114 2-15,-38 133-2 0,37-39 6 16,-37 58-6-16,20-58-4 0,-20 58 1 0,0 0 1 0,0-18-9 16,0 18 1-16,0-19-102 0,0 19-29 15,-20 0 14-15,0 19 27 16,3-19 10-16</inkml:trace>
  <inkml:trace contextRef="#ctx0" brushRef="#br0" timeOffset="5800.49">18750 13759 94 0,'0'0'46'0,"0"0"22"16,0 0-30-16,0 0-5 0,0 0-20 0,0 0 2 0,58 0 21 15,-24 0-14-15,66-19 5 16,-62 0-20-16,116-39 15 0,-116 40-15 0,-4-21-1 0,121-57 2 16,-58 1-14-16,-39 18 14 0,-4-18 0 15,-14 38-6-15,0-21 2 0,-2 60-3 16,-21-58 7-16,3 38-1 0,14-20 10 16,-14 40-7-16,3 18-3 0,-3 0 6 15,-20 18-8-15,18 40 13 0,-18-40-13 16,20 136 16-16,-20-116-15 0,20 56-3 15,-20 3 5-15,0 36 17 0,0-75-22 0,17-20-2 16,-17 115 3-16,20-19-4 16,-20-114 0-16,0 56-8 0,0-39-16 15,17-15-12-15,-17-5-51 0,0-17 0 16,17 0-41-16,-17 0-3 0</inkml:trace>
  <inkml:trace contextRef="#ctx0" brushRef="#br0" timeOffset="6317.3">20089 11333 63 0,'0'0'21'0,"0"0"0"16,0 0 94-16,0-20-11 15,0 20-84-15,-20 0 42 0,3 0-15 16,17 20-18-1,0 16-16-15,0 42-2 16,0-2-6-16,0-37-4 0,-20 170 4 16,20 2-5-1,0-97 2-15,0-74-3 0,20 132-2 16,-3-135 1-16,-17-19 1 16,54 21-1-16,-11-57 2 15,-25 18 1-15,59-58 0 0,-23 0 1 16,-31 58-1-16,35-56 4 0,-58 56-4 15,74-39 8-15,-57 39-6 0,24 0 12 16,-41 18 15-16,0 21-16 16,-23-19-7-16,-32 38 2 0,-19-3-9 15,-4-16-58 1,-16-57-108 0,33-40-17-16,24-18-18 15</inkml:trace>
  <inkml:trace contextRef="#ctx0" brushRef="#br0" timeOffset="6834.63">20697 10663 73 0,'0'0'23'16,"-20"0"107"-16,-35 0-22 15,55 0-85-15,-74 0 50 0,-41 0-16 16,20 38-26-16,-39-18-6 15,114 0-19-15,-132 36 11 16,114-36-14-16,-76 38 2 0,74-40-3 0,-95 96 5 16,40 20-3-16,18 76-1 15,40-18-1-15,37 94-6 16,37-37 1 0,60-59 3-16,-59-132 1 15,116 132 3-15,-116-150-3 0,76 54 1 16,-76-74-2-16,116 75 1 0,-116-95-1 0,134 0 1 15,20-57 6 1,-40-77-4-16,-3-95 0 16,-106 171 2-16,51-171 2 0,-76 172-7 0,-1-115 1 15,3 114 2-15,3-151-7 0,-6 151 5 16,-34-113-4-16,-26 56-26 16,26 95 17-16,-58-95-79 0,-60 39-72 15,98 58 120-15,-118-60-102 16,118 60 113-16,-61-21-71 0</inkml:trace>
  <inkml:trace contextRef="#ctx0" brushRef="#br0" timeOffset="11400.72">18504 5944 49 0,'0'0'0'0,"-23"0"74"16,5 0 2-16,-19 20-19 15,-40-2 6 1,-1 20-21-16,61-38-33 0,-60 75 23 15,-38 22-4-15,21 56-10 16,-21 57 1 0,78-18-19-16,-4-20 13 15,62-38-7-15,-21-96-5 16,74 77 2-16,44-2 1 16,11-75 1-16,43 2-2 15,-18-40 3-15,18-58-5 16,-54-18 0-1,-81 76-3-15,55-96-16 0,-32 58-22 16,-60 17 22-16,58-16-76 0,-21 0-102 16,-20-3 103-1</inkml:trace>
  <inkml:trace contextRef="#ctx0" brushRef="#br0" timeOffset="12051.58">18443 5331 59 0,'0'0'7'0,"0"0"-1"0,-17 0 35 16,-3-17 40-16,3 17-64 0,-40-20 37 15,-21 20 8 1,-36 0-20-16,-81 95-4 16,25 2-15-16,130-59-18 0,-92 135 6 15,-19 94 0-15,36-39-7 16,20 96-2-1,75-56-1-15,57 190 3 16,4-381-5-16,50 173 0 16,121 36 2-16,1-95-5 15,53-58 1 1,-77-112 6-16,61-118 17 16,-38-113 4-16,-83-38-3 15,9-134 9 1,-44-154-6-1,-94 270-13-15,-37 17-7 16,-78 77-7 0,-40 55-30-16,-17 42-35 15,118 57 51-15,-175-3-65 0,-41 60-138 16,78 57 100-16</inkml:trace>
  <inkml:trace contextRef="#ctx0" brushRef="#br0" timeOffset="12519.3">16265 8906 47 0,'0'0'44'16,"17"0"2"-16,43 0 48 16,17 0-49-16,-59 0-37 0,79 0 24 15,38-19 22-15,-41-20-12 16,21-57-1 0,-20-18-18-16,2-58-18 15,-22-19 1-15,-21 39-2 16,47-2 3-1,-64 59-25-15,-20 38-57 16,0 38-62 0,-17 19-63-16</inkml:trace>
  <inkml:trace contextRef="#ctx0" brushRef="#br0" timeOffset="12873.21">16935 8123 80 0,'-20'0'75'0,"3"18"-1"16,-3-18-25-16,0 0-34 0,20 19 32 16,0-19-3-1,40 0-13-15,35 0 3 16,2-37 3-16,18-40-11 15,19-57-2 1,-93 96-21-16,53-115 11 0,3 1-11 16,-56 56 4-16,-1 20-4 15,-20 55-3 1,17 42 4-16,3 93-4 16,-20 77 2-16,54 96-1 15,7-97-6 1,-24-18-22-16,0-114-41 15,-17-39 43-15,15 19-104 0,-13 0-60 16,19-19 104-16</inkml:trace>
  <inkml:trace contextRef="#ctx0" brushRef="#br0" timeOffset="13618.36">19650 10645 63 0,'0'18'55'0,"0"-18"22"15,0 19-9-15,0 0 7 16,0 1-26-16,38 18-10 16,-1 0-14-1,-17-38-19-15,14 57 15 0,27-18-6 16,-4-39-6 0,-20 0 1-16,3-96 11 15,-20-38 0-15,-20-95-2 16,-20 172-15-16,-37-172 10 15,-20-77 7-15,-4 76-14 16,-28-56 0-16,-8 38-4 16,80 190-4-16,-78-170 6 15,-40-2-6-15,63 115-4 16,-8 0-3 0,46 97 9-16,-4 18-2 15,21 0-11-15,-6 0-21 16,29 37-33-16,-6-16-99 15,20-3-97 1</inkml:trace>
  <inkml:trace contextRef="#ctx0" brushRef="#br0" timeOffset="14018.5">18862 9078 70 0,'0'0'45'0,"0"-38"71"16,0 0-43-16,0-58-5 16,0 20-28-1,23-38-7-15,-23-2-5 16,0 78-22-16,0-96 11 15,0 0 8-15,0 96-20 0,-23-77 11 16,-11 20 3-16,14 38-1 16,-1-1 0-1,4 39-4-15,17 0-10 0,-20 19 7 16,3-19-4-16,17 19-6 0,0 0 7 16,37 19-2-1,21 0-2-15,19 0 0 16,-2 1-4-16,-55-2-1 15,57 2 2-15,18-3 2 16,-18 42-35-16,35-21-148 16,-35 0-97-16</inkml:trace>
  <inkml:trace contextRef="#ctx0" brushRef="#br0" timeOffset="14616.6">21084 11198 105 0,'-23'0'153'16,"23"0"-71"-16,23 0-17 15,-23 0-51-15,94 0 29 0,41 0-15 16,37 0-10-1,17 0-1-15,-34-57 9 16,-118 19-19-16,98-58 19 16,74-114-9-16,-57 19-10 15,-3-58 0-15,-28 40 21 16,-6-58-17 0,-41 37-12-16,-37 116-3 15,1 37-13-15,-15 57-19 16,-6 2-69-16,-17 18-57 15,0 18-93 1</inkml:trace>
  <inkml:trace contextRef="#ctx0" brushRef="#br0" timeOffset="14940.07">21809 9537 109 0,'0'0'115'16,"-23"0"-27"-16,23 0-2 16,60 0-32-16,52 0-7 15,120-58-25 1,-40-19-5-16,38-18-1 16,-78 18-8-1,-20-17 3-15,-52 16 1 16,12 22-2-16,-52 56 1 15,0 18-6 1,-3 98 6-16,-20 227-4 16,-34-113-3-1,-20 18 3-15,17-38-45 16,20-115-103 0,0-76-138-16,20-38 97 15</inkml:trace>
  <inkml:trace contextRef="#ctx0" brushRef="#br0" timeOffset="15634.92">24332 8544 56 0,'0'-21'141'0,"-20"2"-22"16,-17-19-19-1,-21 19-51-15,-19-19-7 16,2 19-7-16,18 38-16 15,-20 76 24 1,19 1-25-16,21 96-7 16,74-60-10-1,38-92 3-15,-15-40 1 16,14-116-3-16,-53 40 12 16,93-230-18-16,-56-95 11 15,-21 134-1-15,-3-2-2 16,-14 59 0-1,-20 173-3-15,23-232 1 16,-23 233 0-16,-23-82 1 0,23 64-8 16,0 33 9-1,-20 21 6-15,6 75 1 16,14-53-10-16,-40 131 1 0,2 132 2 16,38-207-4-16,-17 265 0 15,72 1-5-15,42 38-29 16,-60-228-22-1,-37-136 30-15,58 60-108 0,-21-22-137 16,3-36 124 0</inkml:trace>
  <inkml:trace contextRef="#ctx0" brushRef="#br0" timeOffset="16183.72">24332 5675 56 0,'0'0'44'0,"-57"-17"52"16,-44 17-15-16,-163 134 38 16,113-3-71-1,-59 100-2 1,55-40-30-16,-37 97-9 16,20-22 3-16,18 98-8 15,4 56-3 1,110-97-1-16,23 80 5 15,74-60 12-15,58-17-9 16,37-20 10-16,135-20-4 16,54-172-3-1,-52-94-7-15,38-154 14 16,-60-57-7 0,-1-134 2-16,-111-19-4 15,-6-152 12-15,-88 94-3 16,-24 59-5-16,-37-59-3 15,-57 134-10 1,-95-56 3-16,-41 133-19 16,-188-1-143-1,37 440-54 1,192-38 73 0,35 39-3-16</inkml:trace>
  <inkml:trace contextRef="#ctx0" brushRef="#br0" timeOffset="17285.05">25264 7721 61 0,'0'0'100'0,"-15"0"21"16,15 0-53-1,-20 0-9-15,20 0-28 16,20 19 3-16,38 0-12 16,19-19-4-1,95-19-6-15,17 0-5 16,75-19 7 0,-49 57-10-16,34 38 4 15,-22 77 4-15,-72-76-3 16,-3 18-1-1,-41-38-7-15,27-19-1 16,-43-19-15-16,-1-38-60 16,4-39-143-1,-41-18 1-15</inkml:trace>
  <inkml:trace contextRef="#ctx0" brushRef="#br0" timeOffset="17601.96">27219 7053 168 0,'0'0'142'0,"17"38"3"15,-17-38-145 48,800 228 114-63,-800-228-114 62,-553 1397-9-46</inkml:trace>
  <inkml:trace contextRef="#ctx0" brushRef="#br0" timeOffset="18155.43">29226 7414 108 0,'-21'0'251'16,"21"0"-251"46,284 77 222-62,-186-383-191 31,-156 155-8-15,-114 130-4 0,-232 481 10 15,384-116-24-16,100-210-16 1,15-79-31-16,-18-34-71 16,78-97-314-1</inkml:trace>
  <inkml:trace contextRef="#ctx0" brushRef="#br0" timeOffset="18636.32">30025 6040 99 0,'0'-76'205'16,"0"56"-186"-16,-17-38 42 16,-20 2-14-16,17 35-36 0,-81-37 32 15,87 41-34-15,-121-20 17 16,-94 15-2-16,20 81-6 16,-135 151-3-16,94 0-6 15,-19 58-1 1,214-192-7-16,-254 382 7 0,140-75-4 15,17 152-4 1,114-134 4-16,113-18 9 16,-38-307-9-16,190 192-5 0,102-78 2 15,-234-152-1-15,364-56 10 0,-78-116-1 16,17-134 13 0,-105-38-25-16,-84-19-11 15,-154 230 18-15,79-268 6 16,-36 39-3-16,-78 228-7 0,-3-211 1 15,-54 118-45-15,-78-4-134 16,-40 97-61 0,-71 41 34-16</inkml:trace>
  <inkml:trace contextRef="#ctx0" brushRef="#br1" timeOffset="104824.63">28497 8103 58 0,'0'0'33'0,"0"-19"5"15,-17 19-24-15,17-19 10 0,0 19-4 16,0-19 0-16,-20 19-10 0,20 0-1 0,0-19 11 0,0-2 0 15,-20 21 0-15,20-17 10 0,0 17-21 0,0 0 0 16,-17 0 10-16,17 0-10 0,0-20 8 0,0 20 1 16,-23 0-1-16,23 0-2 0,0 0-7 0,0 0 8 0,0 0-7 15,-20 0-1-15,20 0 5 0,0 20-3 0,0-20-6 0,0 17 0 16,0-17 0-16,0 21 7 0,0-21-6 16,0 19 1-16,0-19-1 0,0 0-1 0,0 19-2 0,20-19 0 0,-20 0 0 15,0 0 2-15,23 0-2 0,-6 19 0 0,-17-19 0 0,0 0 0 16,40 0 0-16,-40 19 2 0,55 1 0 0,-35 17 1 0,-20-37-4 15,17 19 0-15,6 2 0 0,-6 16 0 0,3-18 0 0,17 0 4 16,-17 57 2-16,-2-55-6 0,19 35 7 0,-20-18 2 16,6 19-9-16,-3-18-2 0,0 19 2 15,-3-20-3-15,3-20 0 0,-20 22-2 0,18-40 0 16,-18 18-6-16,20 0-9 0,-20 2 7 0,0 0-36 16,20-20 27-16,-20 0-4 0,0 0-42 0,0 0 22 0,0 0-67 0,0 0-2 15,0 0 73-15,0 0 9 0,0-20-16 0</inkml:trace>
  <inkml:trace contextRef="#ctx0" brushRef="#br1" timeOffset="105025.89">28824 8294 111 0,'0'0'0'0,"0"0"75"0,-20 0 14 0,20 0-41 0,-20 0-5 16,20 0 7-16,-23 20-15 15,6-20-17-15,0 0-10 0,-3 0 5 0,-18 0-6 0,38 0 1 16,-37 18 3-16,0-18 1 0,-23 40 0 15,60-22-10-15,-18-18 2 0,-19 38 5 0,-20 38 5 16,-3-18-14-16,22 38-3 0,-36-20-21 16,74-58 9-16,-43 60-55 0,26-40-10 0,-1-19-38 15,18 0-10-15,0-19-3 0</inkml:trace>
  <inkml:trace contextRef="#ctx0" brushRef="#br1" timeOffset="109375.3">12156 18117 450 0,'0'114'-1'0,"0"-18"3"15,0-2 0-15,0 78 3 0,0-17-6 0,21 54 3 0,-4-95 0 16,3-17-1-16,-3-39-2 0,-17-20 1 0,40 38-1 16,-20-59 2-16,18 60-1 0,19-37-3 0,-37-23 2 0,37 41 0 15,1-38 2-15,16-1 1 0,4-1-1 0,16-18 0 16,-57 0-1-16,81 0 0 0,-64-37 0 0,7 37 1 0,68-57 1 15,-49 36-2-15,92-54-1 0,267-135 1 16,-342 152-1-16,95-36-1 0,-97 36 3 0,211-96-2 16,-96 60 2-16,-96 54-3 0,230-113 0 0,-249 115 0 15,152-58-5-15,-130 40 2 0,-2 18 2 0,266-96-1 0,-269 96 2 16,25 0 1-16,130-41 1 0,0 25-3 0,404-118-10 16,-542 150 14-16,163-33-1 0,-140 35-1 15,304-56 1-15,-301 55-1 0,-1-17-1 0,150 21 1 0,17-42 3 16,181 22-1-16,-330 16-1 0,0 21 0 0,172 0-1 15,0 0 3-15,0 0 1 0,-152 0-4 0,152 0 1 16,166 0-2-16,-163 0 2 0,-20 21 0 0,-3-21-2 16,-40 0-6-16,-129 20 3 0,114-20-1 0,-140 17 4 15,235-17-1-15,-149 21 2 0,-120-21 1 0,77 0 0 16,57 17 1-16,-94-17 1 0,-20 0 3 0,-58 0-2 16,-3 21 0-16,44-21 4 0,-3 17-4 0,-18-17 0 0,-3 21 0 15,-53-21-2-15,76 0 1 0,-60 17-1 16,1-17-1-16,-18 0-1 0,-20 0 0 0,17 0-7 0,0-17-9 15,-17 17-32-15,0-21-10 0,0 21-26 16,-17 0 39-16,-20-17-25 0,-21-4 14 0</inkml:trace>
  <inkml:trace contextRef="#ctx0" brushRef="#br1" timeOffset="111013.87">25556 17715 180 0,'0'0'29'0,"0"0"-18"15,0 0-5-15,0 0-5 0,0-21-3 0,0 21 1 0,17 0 1 16,-17 0 1-16,20-17 1 0,15 17 11 0,8 0-8 16,-26-18 4-16,3 18-5 0,0 0 4 0,17 0-2 0,18 0 6 15,-15 0 1-15,0 0 1 0,-3 0-8 0,35 0 5 0,-29 0-6 16,31-20 3-16,-33 20-4 0,36 0 3 0,18-21-1 15,-38 21-2-15,20 0 2 0,-22 0-3 0,-18-17-1 0,61 17 3 16,-1-21 1-16,-60 4-3 0,21 17 0 0,36-38 3 0,-36 38-4 16,-1 0 0-16,58-21-1 0,-58 21 1 0,58-37 1 0,-58 37 0 15,18-21-1-15,97-16 5 0,-92 37-5 0,52-39 0 0,2 22-1 16,-56-21 0-16,74 18-1 0,-3-38 1 0,-69 58 0 0,55-56-1 16,14 18-1-16,-14-21 2 0,19 1-2 0,-2 3 2 15,-20-4-1-15,-51 21 1 0,70-20 0 0,-93 20-1 0,-4 0-1 16,81-37 0-16,0 16 3 0,0-17-2 0,-78 38-2 15,0 0 0-15,-2 0 0 0,117-96-4 0,-75 56 4 0,-60 42 2 16,41-42-1-16,-21 22 1 0,-20 18-1 0,4-21 1 0,-7 2 1 16,46-58 0-16,-5 2 3 0,-15-21-2 0,-43 75-2 0,40-74 0 15,-19 77 0-15,-1-99 3 0,3 3 4 0,-20 94-4 16,0-18-1-16,18-96 0 0,-21 76-1 0,3 20 2 0,-20-96 2 16,40-115 2-16,-40 174-3 0,0-100 3 0,17 5-2 0,-17 93-4 15,0-344 0-15,-17 345 1 0,17-20 0 0,-23-115 3 16,23 115-4-16,-37-113 3 0,0-22 3 0,37 136-5 15,-18-1 1-15,-2-1 0 0,-17-111-1 0,-6-23 1 0,9 2 0 0,-4 19 0 16,18 114 1-16,-17-114 2 0,17 133-1 0,-20-133-4 16,40 133 1-16,-38-114 0 0,21 115 0 0,-23-116-1 0,3 0-1 15,-6 20-2-15,29 95-1 0,-7-95-2 0,1 96 5 0,-17-79 2 16,20-15 1-16,-3-4-2 0,0 117-1 0,-3-95 1 16,6-2 0-16,-21-95-3 0,38 212 2 0,-17-21 0 15,-3-57 0-15,20 57 0 0,-17-39 1 0,-3-91 1 0,20 149-1 16,-20-212-1-16,3 234-1 15,17-62 1-15,-23 3 0 0,23 56 0 0,-18-93 1 0,18 94 0 16,0-40 1-16,-20 60-1 0,20-58 0 0,0 56-1 0,-17 1 1 16,17-20 1-16,-20-18-2 0,3 18 0 0,-3 38 1 15,0-35 0-15,-20 16 0 0,20 1-1 0,-15-1 0 0,-42 2 2 16,-1-21-1-16,4 38-1 0,-61-18 5 16,78 20-3-16,-95-3 0 0,-20 4 1 15,0-3-1-15,34 20-2 0,84 0 0 0,-21 0 1 16,-80 0 1-16,-151 37 2 15,-193 40 0 1,43 1-4-16,-60-2 2 0,307-38 1 16,-1-21 0-16,-39 5-3 0,-95 15 2 15,-252 1-2 1,103-18 6-16,-158-2-2 16,536-18-4-16,-842-18 8 15,403-22-5-15,288 22-3 0,-4-19 1 16,6-2 0-16,-272-58 5 0,402 80-6 15,2-3 0-15,-255-55-3 0,-986-270 4 32,664 173-3-17,-131-58 2 1,210 95 0 0,56 59 3-1,113 115-9-15,120 170-7 31,301-168 10-31,-110 148 1 0,90-150 0 0,6 75 0 16,-24 19 0-16,38-57 2 0,3-18-1 0,-58 173 0 0,-77 190-2 16,152-326 3-16,-57 96-4 15,40-96 1-15,19 2 1 0,-62 92 1 0,26 22 1 0,-4-2-1 0,-56 249 0 16,56-209-1-16,38-115 3 0,-17 0-1 16,-40 288 1-16,39-137 0 0,-42 136-1 15,46-133-1-15,-6 16 7 0,2-150-2 0,1 131-3 16,-6 2-1-16,9-133-1 0,-4 132 2 0,-19-19-3 15,-3 1-5-15,23 0 2 0,-18 0 6 0,15-20-2 16,-37 114-1-16,59-246-1 0,-2 16 0 0,-54 233-11 16,31-251 10-16,26-1 2 0,-21 22-1 0,-36 209-5 0,31-114 6 15,8-98 0-15,15-35 0 0,-37 151 3 0,0-19 8 0,16 0-4 16,-13 134-10-16,17-115 5 0,-3-17 1 16,-1-3-1-16,41-114-5 0,-37 116-6 0,20 0 6 15,-3-133 5-15,3 17 1 0,-3 96-2 0,0-114 0 0,2 18 1 0,-5-39 1 16,-14 212-1-16,-17-133-1 0,34-57 1 0,0-21-1 15,-18 55 0-15,15-52 1 0,23-23 0 0,-34 2-1 0,14 17 0 0,3-16 0 0,-41 93-15 16,38-57-10-16,-3-57 6 0,-11 38-31 0,34-35 16 16,-20 15-56-16,0 2-19 0,20-41 27 0,-17 22 15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6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80" y="-3935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728"/>
            <a:ext cx="121920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Exercise #1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701" r:id="rId6"/>
    <p:sldLayoutId id="2147483697" r:id="rId7"/>
    <p:sldLayoutId id="2147483673" r:id="rId8"/>
    <p:sldLayoutId id="2147483676" r:id="rId9"/>
    <p:sldLayoutId id="2147483672" r:id="rId10"/>
    <p:sldLayoutId id="2147483699" r:id="rId11"/>
    <p:sldLayoutId id="2147483671" r:id="rId12"/>
    <p:sldLayoutId id="2147483700" r:id="rId13"/>
    <p:sldLayoutId id="2147483679" r:id="rId14"/>
    <p:sldLayoutId id="2147483692" r:id="rId15"/>
    <p:sldLayoutId id="2147483681" r:id="rId16"/>
    <p:sldLayoutId id="2147483674" r:id="rId17"/>
    <p:sldLayoutId id="2147483675" r:id="rId18"/>
    <p:sldLayoutId id="2147483696" r:id="rId19"/>
    <p:sldLayoutId id="2147483677" r:id="rId20"/>
    <p:sldLayoutId id="214748367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C1FF-4CEC-9147-967D-0BDB8A1A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786"/>
            <a:ext cx="12192000" cy="557951"/>
          </a:xfrm>
        </p:spPr>
        <p:txBody>
          <a:bodyPr>
            <a:normAutofit/>
          </a:bodyPr>
          <a:lstStyle/>
          <a:p>
            <a:r>
              <a:rPr lang="en-US" sz="3200" b="1" dirty="0"/>
              <a:t>Exercise #35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392F4E-CF18-2798-A0E9-113D64111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3FBC6E-908B-4525-4A20-17B2F2482BE9}"/>
              </a:ext>
            </a:extLst>
          </p:cNvPr>
          <p:cNvSpPr txBox="1">
            <a:spLocks/>
          </p:cNvSpPr>
          <p:nvPr/>
        </p:nvSpPr>
        <p:spPr>
          <a:xfrm>
            <a:off x="0" y="459710"/>
            <a:ext cx="12192000" cy="557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/>
              <a:t>Bug Isolation Review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E091EF-9DC4-1B0A-87B3-766DB9DB570A}"/>
              </a:ext>
            </a:extLst>
          </p:cNvPr>
          <p:cNvCxnSpPr>
            <a:cxnSpLocks/>
          </p:cNvCxnSpPr>
          <p:nvPr/>
        </p:nvCxnSpPr>
        <p:spPr>
          <a:xfrm>
            <a:off x="363747" y="566473"/>
            <a:ext cx="11464506" cy="859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E1E8CEC-C565-16C4-6EA4-22057F24E1CA}"/>
              </a:ext>
            </a:extLst>
          </p:cNvPr>
          <p:cNvSpPr txBox="1">
            <a:spLocks/>
          </p:cNvSpPr>
          <p:nvPr/>
        </p:nvSpPr>
        <p:spPr>
          <a:xfrm>
            <a:off x="1198063" y="1085997"/>
            <a:ext cx="9967520" cy="5413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0FD66-90EC-7349-E979-709C6CC83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21" y="1636115"/>
            <a:ext cx="10954532" cy="86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200" i="1" dirty="0">
                <a:latin typeface="Arial" panose="020B0604020202020204" pitchFamily="34" charset="0"/>
              </a:rPr>
              <a:t>Cooperative Bug Isolation (CBI) avoids the use of a periodic global counter to report bugs. It also avoids the use of a random test at each report point. Why?</a:t>
            </a:r>
            <a:endParaRPr kumimoji="0" lang="en-US" altLang="en-US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15C1CB1-A712-C7A2-58C0-F33DFC0B38E6}"/>
                  </a:ext>
                </a:extLst>
              </p14:cNvPr>
              <p14:cNvContentPartPr/>
              <p14:nvPr/>
            </p14:nvContentPartPr>
            <p14:xfrm>
              <a:off x="1617480" y="2566440"/>
              <a:ext cx="9309600" cy="3570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15C1CB1-A712-C7A2-58C0-F33DFC0B38E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8120" y="2557080"/>
                <a:ext cx="9328320" cy="358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5151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Dependency webs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Dependencies… have Dependencies!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8552A09-80EF-B58A-6DBA-30718177AF5B}"/>
                  </a:ext>
                </a:extLst>
              </p14:cNvPr>
              <p14:cNvContentPartPr/>
              <p14:nvPr/>
            </p14:nvContentPartPr>
            <p14:xfrm>
              <a:off x="4376160" y="1141920"/>
              <a:ext cx="6915240" cy="5916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8552A09-80EF-B58A-6DBA-30718177AF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66800" y="1132560"/>
                <a:ext cx="6933960" cy="593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5403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Package Managers Frontends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8725476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Vastly simplify the task of dependency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Finding, fetching and installing the dependency web</a:t>
            </a:r>
          </a:p>
        </p:txBody>
      </p:sp>
    </p:spTree>
    <p:extLst>
      <p:ext uri="{BB962C8B-B14F-4D97-AF65-F5344CB8AC3E}">
        <p14:creationId xmlns:p14="http://schemas.microsoft.com/office/powerpoint/2010/main" val="161374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Benign-model Challenges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Even lacking malicious intent, Supply chain security challenges arise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components, libraries, tools, and processes used to develop, build, and publish a software artifact.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E3F83-1956-BB20-E7FF-0B9E4F4DF266}"/>
              </a:ext>
            </a:extLst>
          </p:cNvPr>
          <p:cNvSpPr txBox="1"/>
          <p:nvPr/>
        </p:nvSpPr>
        <p:spPr>
          <a:xfrm>
            <a:off x="861342" y="3412920"/>
            <a:ext cx="764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 rot – The world changes, software needs to change with 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1E0197-8876-C08F-1B22-8B3BA7186AD8}"/>
              </a:ext>
            </a:extLst>
          </p:cNvPr>
          <p:cNvSpPr txBox="1"/>
          <p:nvPr/>
        </p:nvSpPr>
        <p:spPr>
          <a:xfrm>
            <a:off x="861342" y="4012989"/>
            <a:ext cx="764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Incompatibilities – A dependency might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58D484-694B-7954-0F5F-835997596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26" y="4899212"/>
            <a:ext cx="1898276" cy="1265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19F591-00DA-2AA2-1F35-FA66C0C2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08" y="4984376"/>
            <a:ext cx="2070847" cy="13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9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434D08-0D3F-8DFA-F2E1-2E07501A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750509"/>
            <a:ext cx="5886167" cy="42036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Who uploads packages?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Anybody!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package repositories are completely free to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6BB580-CE2B-5526-E356-6E4BAAE9A780}"/>
              </a:ext>
            </a:extLst>
          </p:cNvPr>
          <p:cNvSpPr txBox="1"/>
          <p:nvPr/>
        </p:nvSpPr>
        <p:spPr>
          <a:xfrm>
            <a:off x="883756" y="2798466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Allow pseudonymous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400574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The Sea of Garbage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5" y="1889053"/>
            <a:ext cx="3588934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Most packages are never installed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1034E-DB94-68E0-C8E4-649E271EC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552" y="1595658"/>
            <a:ext cx="6398939" cy="488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Malicious-model Challenges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395179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Anybody can upload… despite their intent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404145" y="2327821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little vetting on whether the package is ok </a:t>
            </a:r>
          </a:p>
        </p:txBody>
      </p:sp>
      <p:pic>
        <p:nvPicPr>
          <p:cNvPr id="2050" name="Picture 2" descr="The Bad Guy Club for Villains | Encyclopedia SpongeBobia | Fandom">
            <a:extLst>
              <a:ext uri="{FF2B5EF4-FFF2-40B4-BE49-F238E27FC236}">
                <a16:creationId xmlns:a16="http://schemas.microsoft.com/office/drawing/2014/main" id="{D0612B47-F6EE-53D6-B1AE-6421320F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02" y="2231952"/>
            <a:ext cx="4899212" cy="367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4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Threat vectors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FE24F3-E9F1-7236-6161-4EE710375EEB}"/>
              </a:ext>
            </a:extLst>
          </p:cNvPr>
          <p:cNvSpPr txBox="1">
            <a:spLocks/>
          </p:cNvSpPr>
          <p:nvPr/>
        </p:nvSpPr>
        <p:spPr>
          <a:xfrm>
            <a:off x="1054081" y="1889053"/>
            <a:ext cx="43471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Install-time attacks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5503D3-DFD9-0284-3789-EF1660A977B4}"/>
              </a:ext>
            </a:extLst>
          </p:cNvPr>
          <p:cNvSpPr txBox="1">
            <a:spLocks/>
          </p:cNvSpPr>
          <p:nvPr/>
        </p:nvSpPr>
        <p:spPr>
          <a:xfrm>
            <a:off x="7006701" y="1889053"/>
            <a:ext cx="43471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run-time attacks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FE10C-F3EA-6734-6C5B-24146C3815BF}"/>
              </a:ext>
            </a:extLst>
          </p:cNvPr>
          <p:cNvSpPr txBox="1"/>
          <p:nvPr/>
        </p:nvSpPr>
        <p:spPr>
          <a:xfrm>
            <a:off x="7006701" y="2327821"/>
            <a:ext cx="49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bad code </a:t>
            </a:r>
            <a:r>
              <a:rPr lang="en-US"/>
              <a:t>that impacts your users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B8E5AE-5DDA-B7BE-FEC1-EB7E72BFDC34}"/>
              </a:ext>
            </a:extLst>
          </p:cNvPr>
          <p:cNvSpPr txBox="1"/>
          <p:nvPr/>
        </p:nvSpPr>
        <p:spPr>
          <a:xfrm>
            <a:off x="1054081" y="2327821"/>
            <a:ext cx="49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bad code that impacts your installation</a:t>
            </a:r>
          </a:p>
        </p:txBody>
      </p:sp>
    </p:spTree>
    <p:extLst>
      <p:ext uri="{BB962C8B-B14F-4D97-AF65-F5344CB8AC3E}">
        <p14:creationId xmlns:p14="http://schemas.microsoft.com/office/powerpoint/2010/main" val="1678401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 err="1"/>
              <a:t>Protestware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9BA2F-978C-A338-155E-84EB1ED0F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34" y="1321164"/>
            <a:ext cx="6104979" cy="43967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0D4F39A-8016-B36F-A9F1-7A80658E84F1}"/>
              </a:ext>
            </a:extLst>
          </p:cNvPr>
          <p:cNvGrpSpPr/>
          <p:nvPr/>
        </p:nvGrpSpPr>
        <p:grpSpPr>
          <a:xfrm>
            <a:off x="6970221" y="2187087"/>
            <a:ext cx="5039703" cy="1809017"/>
            <a:chOff x="6970221" y="2187087"/>
            <a:chExt cx="5039703" cy="18090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812F9-CBB7-E420-A210-4DEA1E8D0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5533"/>
            <a:stretch/>
          </p:blipFill>
          <p:spPr>
            <a:xfrm>
              <a:off x="6970221" y="2187087"/>
              <a:ext cx="5039703" cy="18090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FFA87B-2F01-B007-6045-ACFC2B468783}"/>
                </a:ext>
              </a:extLst>
            </p:cNvPr>
            <p:cNvSpPr/>
            <p:nvPr/>
          </p:nvSpPr>
          <p:spPr>
            <a:xfrm>
              <a:off x="9561635" y="3679581"/>
              <a:ext cx="2154115" cy="23739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2003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 err="1"/>
              <a:t>Protestware</a:t>
            </a:r>
            <a:endParaRPr lang="en-US" sz="3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B698D-5B85-0B9C-7A8E-954CEA683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22" y="1373457"/>
            <a:ext cx="5652641" cy="438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B2D577-8967-03A4-E710-124F84273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346" y="4203891"/>
            <a:ext cx="6804581" cy="21655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9920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Malware / Spyware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40F07-E9A7-BDBA-7BE6-EF7F59DF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045" y="1662953"/>
            <a:ext cx="5388274" cy="41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6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6538" cy="1325563"/>
          </a:xfrm>
        </p:spPr>
        <p:txBody>
          <a:bodyPr>
            <a:normAutofit/>
          </a:bodyPr>
          <a:lstStyle/>
          <a:p>
            <a:r>
              <a:rPr lang="en-US" b="1" dirty="0"/>
              <a:t>Administrivia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Announcements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1A297-DFB9-6D65-1F3A-F8720674CC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57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Confusion Attacks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Threats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F9602-1A92-7E69-8F0E-8AD4E5BC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612" y="1538035"/>
            <a:ext cx="4890247" cy="489024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472174-6C44-52CB-1F40-82EA4EB90DFF}"/>
              </a:ext>
            </a:extLst>
          </p:cNvPr>
          <p:cNvSpPr txBox="1">
            <a:spLocks/>
          </p:cNvSpPr>
          <p:nvPr/>
        </p:nvSpPr>
        <p:spPr>
          <a:xfrm>
            <a:off x="1054081" y="2238674"/>
            <a:ext cx="43471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How do you get malicious packages installed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8FF31-47A3-E326-48FE-14DA49011170}"/>
              </a:ext>
            </a:extLst>
          </p:cNvPr>
          <p:cNvSpPr txBox="1"/>
          <p:nvPr/>
        </p:nvSpPr>
        <p:spPr>
          <a:xfrm>
            <a:off x="1058563" y="3027063"/>
            <a:ext cx="49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Trick the user!</a:t>
            </a:r>
          </a:p>
        </p:txBody>
      </p:sp>
    </p:spTree>
    <p:extLst>
      <p:ext uri="{BB962C8B-B14F-4D97-AF65-F5344CB8AC3E}">
        <p14:creationId xmlns:p14="http://schemas.microsoft.com/office/powerpoint/2010/main" val="1717995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This lecture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Bug Isolation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Software Supply Chain 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CD2B7-B2F7-7B92-A9FC-B5D389567A51}"/>
              </a:ext>
            </a:extLst>
          </p:cNvPr>
          <p:cNvSpPr txBox="1"/>
          <p:nvPr/>
        </p:nvSpPr>
        <p:spPr>
          <a:xfrm>
            <a:off x="847893" y="2628131"/>
            <a:ext cx="424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Supply chain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Defenses</a:t>
            </a:r>
          </a:p>
        </p:txBody>
      </p:sp>
      <p:pic>
        <p:nvPicPr>
          <p:cNvPr id="1026" name="Picture 2" descr="End-to-End Supply Chain Planning - Global Supply Chain Institute | Haslam  College of Business">
            <a:extLst>
              <a:ext uri="{FF2B5EF4-FFF2-40B4-BE49-F238E27FC236}">
                <a16:creationId xmlns:a16="http://schemas.microsoft.com/office/drawing/2014/main" id="{95010067-13AD-793E-97AC-D0E0F5CD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45" y="2089093"/>
            <a:ext cx="5849471" cy="29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BD867C-A8A7-0AA0-7202-8799B2DC3CF0}"/>
              </a:ext>
            </a:extLst>
          </p:cNvPr>
          <p:cNvSpPr txBox="1"/>
          <p:nvPr/>
        </p:nvSpPr>
        <p:spPr>
          <a:xfrm>
            <a:off x="461684" y="3745699"/>
            <a:ext cx="528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What are we supposed to do about all this trouble?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493111-FAD4-F934-1E40-77DFAD398230}"/>
              </a:ext>
            </a:extLst>
          </p:cNvPr>
          <p:cNvSpPr/>
          <p:nvPr/>
        </p:nvSpPr>
        <p:spPr>
          <a:xfrm>
            <a:off x="847893" y="3227291"/>
            <a:ext cx="1599472" cy="28858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2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package names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E2FFC-7D7A-B242-11F2-AA31049C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44" y="1187823"/>
            <a:ext cx="4369828" cy="5526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B3424-7BC3-47A9-6B8D-263DF495B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623" y="1325862"/>
            <a:ext cx="3907145" cy="538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59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Scrutiny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Defenses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Can we tell if a package is being vetted?</a:t>
            </a:r>
          </a:p>
        </p:txBody>
      </p:sp>
    </p:spTree>
    <p:extLst>
      <p:ext uri="{BB962C8B-B14F-4D97-AF65-F5344CB8AC3E}">
        <p14:creationId xmlns:p14="http://schemas.microsoft.com/office/powerpoint/2010/main" val="3798019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Scrutiny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366953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Can we tell if a package is being vetted?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C223D-3641-1416-0ED2-1A7E4231F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489" y="1073962"/>
            <a:ext cx="4771322" cy="55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2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Clones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6F60F3-6B60-9FAF-65BC-F74D8EEAB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06" y="1325562"/>
            <a:ext cx="4420920" cy="57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2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Clones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8FEDC-AD24-C366-1EE9-04FB8032F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6" y="2607385"/>
            <a:ext cx="11394324" cy="27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1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Confusion: Clones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AD0E48-347E-42CC-E1AD-E2258BB1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931" y="1801906"/>
            <a:ext cx="3579147" cy="41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11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install-time exploits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23318-AA25-310F-F2DE-948BEE91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94" y="992489"/>
            <a:ext cx="4437065" cy="5688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404DF-01CD-1AB5-1D32-9F6DBAE18E44}"/>
              </a:ext>
            </a:extLst>
          </p:cNvPr>
          <p:cNvSpPr txBox="1"/>
          <p:nvPr/>
        </p:nvSpPr>
        <p:spPr>
          <a:xfrm>
            <a:off x="1098177" y="3445251"/>
            <a:ext cx="4078941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Allow package users and repository maintainers to specify acceptable install-time behavior</a:t>
            </a:r>
          </a:p>
          <a:p>
            <a:pPr marL="342900" lvl="0" indent="-342900" algn="l" rtl="0">
              <a:spcBef>
                <a:spcPts val="0"/>
              </a:spcBef>
              <a:spcAft>
                <a:spcPts val="1000"/>
              </a:spcAft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88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install-time exploits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CD784-6A50-BA7F-4E27-96715A5B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344" y="2235483"/>
            <a:ext cx="5440678" cy="25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4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5570014" cy="1122202"/>
          </a:xfrm>
        </p:spPr>
        <p:txBody>
          <a:bodyPr/>
          <a:lstStyle/>
          <a:p>
            <a:r>
              <a:rPr lang="en-US" dirty="0"/>
              <a:t>Supply Chain 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1122202"/>
          </a:xfrm>
        </p:spPr>
        <p:txBody>
          <a:bodyPr>
            <a:normAutofit/>
          </a:bodyPr>
          <a:lstStyle/>
          <a:p>
            <a:r>
              <a:rPr lang="en-US" sz="2000" dirty="0"/>
              <a:t>EECS 677: Software Security Evaluation</a:t>
            </a:r>
          </a:p>
          <a:p>
            <a:r>
              <a:rPr lang="en-US" sz="2000" dirty="0"/>
              <a:t>Drew Davidson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Preventing install-time exploits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70A7A-C018-CB00-DE62-1578499F1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848" y="2203033"/>
            <a:ext cx="6842760" cy="33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13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Wrap-Up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10909318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An application is more than your code</a:t>
            </a:r>
          </a:p>
          <a:p>
            <a:endParaRPr lang="en-US" sz="2400" cap="smal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8C77F-4A73-4D46-2E89-CCAF9B9BD90B}"/>
              </a:ext>
            </a:extLst>
          </p:cNvPr>
          <p:cNvSpPr txBox="1"/>
          <p:nvPr/>
        </p:nvSpPr>
        <p:spPr>
          <a:xfrm>
            <a:off x="847894" y="2280893"/>
            <a:ext cx="8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Likely </a:t>
            </a:r>
            <a:r>
              <a:rPr lang="en-US" b="1" i="1" u="sng" dirty="0"/>
              <a:t>mostly</a:t>
            </a:r>
            <a:r>
              <a:rPr lang="en-US" dirty="0"/>
              <a:t> somebody else’s code!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A50B-895A-9374-98E1-EFD5DE1EC987}"/>
              </a:ext>
            </a:extLst>
          </p:cNvPr>
          <p:cNvSpPr txBox="1"/>
          <p:nvPr/>
        </p:nvSpPr>
        <p:spPr>
          <a:xfrm>
            <a:off x="847894" y="2661890"/>
            <a:ext cx="8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Very little vetting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94E42-41D0-784F-DF6B-A58CB915F9C4}"/>
              </a:ext>
            </a:extLst>
          </p:cNvPr>
          <p:cNvSpPr txBox="1"/>
          <p:nvPr/>
        </p:nvSpPr>
        <p:spPr>
          <a:xfrm>
            <a:off x="865824" y="3024959"/>
            <a:ext cx="8633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Very little protection</a:t>
            </a:r>
          </a:p>
        </p:txBody>
      </p:sp>
    </p:spTree>
    <p:extLst>
      <p:ext uri="{BB962C8B-B14F-4D97-AF65-F5344CB8AC3E}">
        <p14:creationId xmlns:p14="http://schemas.microsoft.com/office/powerpoint/2010/main" val="3757593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2006214"/>
            <a:ext cx="5431971" cy="846301"/>
          </a:xfrm>
        </p:spPr>
        <p:txBody>
          <a:bodyPr>
            <a:normAutofit/>
          </a:bodyPr>
          <a:lstStyle/>
          <a:p>
            <a:r>
              <a:rPr lang="en-US" b="1" dirty="0"/>
              <a:t>Where We’re 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3" y="2923775"/>
            <a:ext cx="5673593" cy="2407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Grab-bag topics!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z="1400" smtClean="0"/>
              <a:pPr/>
              <a:t>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763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Previously: Bug Isolation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Last Lecture Review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Isolating Cause-Effect Chains in program misbehavior</a:t>
            </a:r>
          </a:p>
        </p:txBody>
      </p:sp>
      <p:pic>
        <p:nvPicPr>
          <p:cNvPr id="3" name="Picture 2" descr="A person sitting on a dock holding an umbrella&#10;&#10;Description automatically generated">
            <a:extLst>
              <a:ext uri="{FF2B5EF4-FFF2-40B4-BE49-F238E27FC236}">
                <a16:creationId xmlns:a16="http://schemas.microsoft.com/office/drawing/2014/main" id="{7C8DF206-D9E2-007A-C99D-06774897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622" y="2231952"/>
            <a:ext cx="5163671" cy="2904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F6093-9360-0C0D-70D9-708054CB025A}"/>
              </a:ext>
            </a:extLst>
          </p:cNvPr>
          <p:cNvSpPr txBox="1"/>
          <p:nvPr/>
        </p:nvSpPr>
        <p:spPr>
          <a:xfrm>
            <a:off x="8211670" y="3429000"/>
            <a:ext cx="5645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Bug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CD2B7-B2F7-7B92-A9FC-B5D389567A51}"/>
              </a:ext>
            </a:extLst>
          </p:cNvPr>
          <p:cNvSpPr txBox="1"/>
          <p:nvPr/>
        </p:nvSpPr>
        <p:spPr>
          <a:xfrm>
            <a:off x="847893" y="2628131"/>
            <a:ext cx="424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 we isolate bugs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we isolate bugs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37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This lecture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Bug Isolation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Software Supply Chain 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CD2B7-B2F7-7B92-A9FC-B5D389567A51}"/>
              </a:ext>
            </a:extLst>
          </p:cNvPr>
          <p:cNvSpPr txBox="1"/>
          <p:nvPr/>
        </p:nvSpPr>
        <p:spPr>
          <a:xfrm>
            <a:off x="847893" y="2628131"/>
            <a:ext cx="424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Supply chain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Defenses</a:t>
            </a:r>
          </a:p>
        </p:txBody>
      </p:sp>
      <p:pic>
        <p:nvPicPr>
          <p:cNvPr id="1026" name="Picture 2" descr="End-to-End Supply Chain Planning - Global Supply Chain Institute | Haslam  College of Business">
            <a:extLst>
              <a:ext uri="{FF2B5EF4-FFF2-40B4-BE49-F238E27FC236}">
                <a16:creationId xmlns:a16="http://schemas.microsoft.com/office/drawing/2014/main" id="{95010067-13AD-793E-97AC-D0E0F5CD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45" y="2089093"/>
            <a:ext cx="5849471" cy="29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2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What is A Software Supply Chain?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Definition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components, libraries, tools, and processes used to develop, build, and publish a software artifact.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7BF786-DB5A-86A6-D4C6-E70EA31FA4A7}"/>
              </a:ext>
            </a:extLst>
          </p:cNvPr>
          <p:cNvSpPr txBox="1">
            <a:spLocks/>
          </p:cNvSpPr>
          <p:nvPr/>
        </p:nvSpPr>
        <p:spPr>
          <a:xfrm>
            <a:off x="861342" y="3198050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Related Terminology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366B6-94E0-2560-59CF-93C78E964BDF}"/>
              </a:ext>
            </a:extLst>
          </p:cNvPr>
          <p:cNvSpPr txBox="1"/>
          <p:nvPr/>
        </p:nvSpPr>
        <p:spPr>
          <a:xfrm>
            <a:off x="847894" y="3641150"/>
            <a:ext cx="658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(somewhat inspired by traditional supply chains)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100BE-70FD-90D2-08D9-2ACF9F7207DB}"/>
              </a:ext>
            </a:extLst>
          </p:cNvPr>
          <p:cNvSpPr txBox="1"/>
          <p:nvPr/>
        </p:nvSpPr>
        <p:spPr>
          <a:xfrm>
            <a:off x="834446" y="4161104"/>
            <a:ext cx="658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 Bill of Materials (SBOM) – A declaration of the </a:t>
            </a:r>
            <a:r>
              <a:rPr lang="en-US" dirty="0" err="1"/>
              <a:t>the</a:t>
            </a:r>
            <a:r>
              <a:rPr lang="en-US" dirty="0"/>
              <a:t> inventory of components used to build a software artifact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A48F029-3742-3BEE-E903-8C4823D69320}"/>
                  </a:ext>
                </a:extLst>
              </p14:cNvPr>
              <p14:cNvContentPartPr/>
              <p14:nvPr/>
            </p14:nvContentPartPr>
            <p14:xfrm>
              <a:off x="4932720" y="2896560"/>
              <a:ext cx="1941480" cy="1534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A48F029-3742-3BEE-E903-8C4823D693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23360" y="2887200"/>
                <a:ext cx="1960200" cy="155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429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Software Supply Chain - Impact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7F913-F326-4BCA-5837-4D2FCFF31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905" y="2485551"/>
            <a:ext cx="3161244" cy="28302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A66D5F-1CA4-95A2-81A9-DFF3A7F474B4}"/>
              </a:ext>
            </a:extLst>
          </p:cNvPr>
          <p:cNvCxnSpPr/>
          <p:nvPr/>
        </p:nvCxnSpPr>
        <p:spPr>
          <a:xfrm flipV="1">
            <a:off x="5865970" y="5042778"/>
            <a:ext cx="1081454" cy="2729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0C54EC-1398-50BD-B4E3-D5AB52C1F7D1}"/>
              </a:ext>
            </a:extLst>
          </p:cNvPr>
          <p:cNvSpPr txBox="1"/>
          <p:nvPr/>
        </p:nvSpPr>
        <p:spPr>
          <a:xfrm>
            <a:off x="4062149" y="3979714"/>
            <a:ext cx="113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code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19355B-E370-48EC-6138-110932A5573A}"/>
              </a:ext>
            </a:extLst>
          </p:cNvPr>
          <p:cNvCxnSpPr/>
          <p:nvPr/>
        </p:nvCxnSpPr>
        <p:spPr>
          <a:xfrm flipV="1">
            <a:off x="5865970" y="4210014"/>
            <a:ext cx="1081454" cy="2729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D54225-BA8A-C23C-EEFA-214DC275DAB1}"/>
              </a:ext>
            </a:extLst>
          </p:cNvPr>
          <p:cNvSpPr txBox="1"/>
          <p:nvPr/>
        </p:nvSpPr>
        <p:spPr>
          <a:xfrm>
            <a:off x="3714293" y="3284831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party-code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CC96D4-4B5E-494C-46A1-795C346A875C}"/>
              </a:ext>
            </a:extLst>
          </p:cNvPr>
          <p:cNvCxnSpPr/>
          <p:nvPr/>
        </p:nvCxnSpPr>
        <p:spPr>
          <a:xfrm flipV="1">
            <a:off x="5840193" y="3487671"/>
            <a:ext cx="1081454" cy="2729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B6C3C729-AD65-9AD9-D2E6-0BE71BA251BE}"/>
              </a:ext>
            </a:extLst>
          </p:cNvPr>
          <p:cNvSpPr/>
          <p:nvPr/>
        </p:nvSpPr>
        <p:spPr>
          <a:xfrm>
            <a:off x="5149397" y="3086489"/>
            <a:ext cx="130908" cy="96354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9216A675-2B80-BCDE-0C77-FE9C42CA8A1F}"/>
              </a:ext>
            </a:extLst>
          </p:cNvPr>
          <p:cNvSpPr/>
          <p:nvPr/>
        </p:nvSpPr>
        <p:spPr>
          <a:xfrm>
            <a:off x="5148429" y="4099662"/>
            <a:ext cx="130908" cy="4352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420B0E-F35A-66F0-766B-E1D6F0016A19}"/>
              </a:ext>
            </a:extLst>
          </p:cNvPr>
          <p:cNvSpPr txBox="1"/>
          <p:nvPr/>
        </p:nvSpPr>
        <p:spPr>
          <a:xfrm>
            <a:off x="4004833" y="3583090"/>
            <a:ext cx="105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65 – 95%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8A7327-AE2E-48B2-BD84-DEA2A435C226}"/>
              </a:ext>
            </a:extLst>
          </p:cNvPr>
          <p:cNvSpPr txBox="1"/>
          <p:nvPr/>
        </p:nvSpPr>
        <p:spPr>
          <a:xfrm>
            <a:off x="4110209" y="4214752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 – 35%</a:t>
            </a:r>
          </a:p>
        </p:txBody>
      </p:sp>
    </p:spTree>
    <p:extLst>
      <p:ext uri="{BB962C8B-B14F-4D97-AF65-F5344CB8AC3E}">
        <p14:creationId xmlns:p14="http://schemas.microsoft.com/office/powerpoint/2010/main" val="12099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CE2F-3304-F0A1-9907-FE88AD61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85F044-08DA-4E14-0374-C85B54C0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" y="-95375"/>
            <a:ext cx="12172220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Modern software Ecosystems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FD93B4-3665-17C4-2868-7902DDDD054B}"/>
              </a:ext>
            </a:extLst>
          </p:cNvPr>
          <p:cNvSpPr txBox="1">
            <a:spLocks/>
          </p:cNvSpPr>
          <p:nvPr/>
        </p:nvSpPr>
        <p:spPr>
          <a:xfrm>
            <a:off x="7588" y="212473"/>
            <a:ext cx="12172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Software Supply Chains: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ED1B7E-074D-0E03-42A6-7B04C543EC4D}"/>
              </a:ext>
            </a:extLst>
          </p:cNvPr>
          <p:cNvSpPr txBox="1">
            <a:spLocks/>
          </p:cNvSpPr>
          <p:nvPr/>
        </p:nvSpPr>
        <p:spPr>
          <a:xfrm>
            <a:off x="847894" y="1889053"/>
            <a:ext cx="5543941" cy="685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cap="small" dirty="0"/>
              <a:t>LBEs (Language-Based ecosystems)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AF98D-DEAE-16EE-61EE-BA01649906FC}"/>
              </a:ext>
            </a:extLst>
          </p:cNvPr>
          <p:cNvSpPr txBox="1"/>
          <p:nvPr/>
        </p:nvSpPr>
        <p:spPr>
          <a:xfrm>
            <a:off x="861342" y="2327821"/>
            <a:ext cx="6583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enabling infrastructure for delivering software supply chains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Repositories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Dependencies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Packages</a:t>
            </a:r>
          </a:p>
          <a:p>
            <a:pPr marL="285750" indent="-285750">
              <a:buFontTx/>
              <a:buChar char="-"/>
            </a:pPr>
            <a:r>
              <a:rPr lang="en-US" dirty="0"/>
              <a:t>Frontend tools</a:t>
            </a:r>
          </a:p>
        </p:txBody>
      </p:sp>
    </p:spTree>
    <p:extLst>
      <p:ext uri="{BB962C8B-B14F-4D97-AF65-F5344CB8AC3E}">
        <p14:creationId xmlns:p14="http://schemas.microsoft.com/office/powerpoint/2010/main" val="1461345808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318419 Minimalist sales pitch_Win32_v3" id="{94A97C69-66A9-4087-9F82-0ACADC7B1165}" vid="{910C8C3F-0EFE-4D8C-9BA0-48E193664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BF405E-7930-4D5C-ABB3-493E9D6D6C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A97235-BEC4-4F82-87A8-2F5DAD53B5F9}">
  <ds:schemaRefs>
    <ds:schemaRef ds:uri="http://schemas.microsoft.com/sharepoint/v3"/>
    <ds:schemaRef ds:uri="http://purl.org/dc/terms/"/>
    <ds:schemaRef ds:uri="230e9df3-be65-4c73-a93b-d1236ebd677e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16c05727-aa75-4e4a-9b5f-8a80a1165891"/>
    <ds:schemaRef ds:uri="71af3243-3dd4-4a8d-8c0d-dd76da1f02a5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C1F447F-FAA8-4106-988B-648F3C8ED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21345</TotalTime>
  <Words>605</Words>
  <Application>Microsoft Office PowerPoint</Application>
  <PresentationFormat>Widescreen</PresentationFormat>
  <Paragraphs>149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Tenorite</vt:lpstr>
      <vt:lpstr>Monoline</vt:lpstr>
      <vt:lpstr>Exercise #35</vt:lpstr>
      <vt:lpstr>Administrivia and  Announcements</vt:lpstr>
      <vt:lpstr>Supply Chain Security</vt:lpstr>
      <vt:lpstr>Where We’re At</vt:lpstr>
      <vt:lpstr>Previously: Bug Isolation</vt:lpstr>
      <vt:lpstr>This lecture</vt:lpstr>
      <vt:lpstr>What is A Software Supply Chain?</vt:lpstr>
      <vt:lpstr>Software Supply Chain - Impact</vt:lpstr>
      <vt:lpstr>Modern software Ecosystems</vt:lpstr>
      <vt:lpstr>Dependency webs</vt:lpstr>
      <vt:lpstr>Package Managers Frontends</vt:lpstr>
      <vt:lpstr>Benign-model Challenges</vt:lpstr>
      <vt:lpstr>Who uploads packages?</vt:lpstr>
      <vt:lpstr>The Sea of Garbage</vt:lpstr>
      <vt:lpstr>Malicious-model Challenges</vt:lpstr>
      <vt:lpstr>Threat vectors</vt:lpstr>
      <vt:lpstr>Protestware</vt:lpstr>
      <vt:lpstr>Protestware</vt:lpstr>
      <vt:lpstr>Malware / Spyware</vt:lpstr>
      <vt:lpstr>Confusion Attacks</vt:lpstr>
      <vt:lpstr>This lecture</vt:lpstr>
      <vt:lpstr>Preventing Confusion: package names</vt:lpstr>
      <vt:lpstr>Scrutiny</vt:lpstr>
      <vt:lpstr>Scrutiny</vt:lpstr>
      <vt:lpstr>Preventing Confusion: Clones</vt:lpstr>
      <vt:lpstr>Preventing Confusion: Clones</vt:lpstr>
      <vt:lpstr>Preventing Confusion: Clones</vt:lpstr>
      <vt:lpstr>Preventing install-time exploits</vt:lpstr>
      <vt:lpstr>Preventing install-time exploits</vt:lpstr>
      <vt:lpstr>Preventing install-time exploits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Drew's Cool 677 Slides</dc:title>
  <dc:creator>Davidson, Drew</dc:creator>
  <cp:lastModifiedBy>Davidson, Drew</cp:lastModifiedBy>
  <cp:revision>117</cp:revision>
  <dcterms:created xsi:type="dcterms:W3CDTF">2023-08-21T14:00:41Z</dcterms:created>
  <dcterms:modified xsi:type="dcterms:W3CDTF">2024-12-04T22:10:43Z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