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ink/ink2.xml" ContentType="application/inkml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5"/>
  </p:notesMasterIdLst>
  <p:handoutMasterIdLst>
    <p:handoutMasterId r:id="rId26"/>
  </p:handoutMasterIdLst>
  <p:sldIdLst>
    <p:sldId id="1402" r:id="rId5"/>
    <p:sldId id="1401" r:id="rId6"/>
    <p:sldId id="295" r:id="rId7"/>
    <p:sldId id="1393" r:id="rId8"/>
    <p:sldId id="1408" r:id="rId9"/>
    <p:sldId id="256" r:id="rId10"/>
    <p:sldId id="1368" r:id="rId11"/>
    <p:sldId id="1407" r:id="rId12"/>
    <p:sldId id="1384" r:id="rId13"/>
    <p:sldId id="1394" r:id="rId14"/>
    <p:sldId id="1404" r:id="rId15"/>
    <p:sldId id="1396" r:id="rId16"/>
    <p:sldId id="1403" r:id="rId17"/>
    <p:sldId id="1405" r:id="rId18"/>
    <p:sldId id="1398" r:id="rId19"/>
    <p:sldId id="1397" r:id="rId20"/>
    <p:sldId id="1400" r:id="rId21"/>
    <p:sldId id="1406" r:id="rId22"/>
    <p:sldId id="1399" r:id="rId23"/>
    <p:sldId id="13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3" y="303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otle\Dropbox\faculty\teaching\eecs677\quiz2_2024f_combined.csv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motle\Dropbox\faculty\teaching\eecs677\quiz2_2024f_combined.csv" TargetMode="External"/><Relationship Id="rId4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Quiz</a:t>
            </a:r>
            <a:r>
              <a:rPr lang="en-US" baseline="0" dirty="0"/>
              <a:t> 2 Scores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quiz2_2024f_combined!$G$2:$G$73</c:f>
              <c:numCache>
                <c:formatCode>General</c:formatCode>
                <c:ptCount val="7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</c:numCache>
            </c:numRef>
          </c:xVal>
          <c:yVal>
            <c:numRef>
              <c:f>quiz2_2024f_combined!$H$2:$H$73</c:f>
              <c:numCache>
                <c:formatCode>General</c:formatCode>
                <c:ptCount val="72"/>
                <c:pt idx="0">
                  <c:v>12</c:v>
                </c:pt>
                <c:pt idx="1">
                  <c:v>16</c:v>
                </c:pt>
                <c:pt idx="2">
                  <c:v>19</c:v>
                </c:pt>
                <c:pt idx="3">
                  <c:v>19</c:v>
                </c:pt>
                <c:pt idx="4">
                  <c:v>21</c:v>
                </c:pt>
                <c:pt idx="5">
                  <c:v>23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30</c:v>
                </c:pt>
                <c:pt idx="10">
                  <c:v>30</c:v>
                </c:pt>
                <c:pt idx="11">
                  <c:v>31</c:v>
                </c:pt>
                <c:pt idx="12">
                  <c:v>31</c:v>
                </c:pt>
                <c:pt idx="13">
                  <c:v>32</c:v>
                </c:pt>
                <c:pt idx="14">
                  <c:v>32</c:v>
                </c:pt>
                <c:pt idx="15">
                  <c:v>32</c:v>
                </c:pt>
                <c:pt idx="16">
                  <c:v>32</c:v>
                </c:pt>
                <c:pt idx="17">
                  <c:v>33</c:v>
                </c:pt>
                <c:pt idx="18">
                  <c:v>33</c:v>
                </c:pt>
                <c:pt idx="19">
                  <c:v>33</c:v>
                </c:pt>
                <c:pt idx="20">
                  <c:v>35</c:v>
                </c:pt>
                <c:pt idx="21">
                  <c:v>35</c:v>
                </c:pt>
                <c:pt idx="22">
                  <c:v>36</c:v>
                </c:pt>
                <c:pt idx="23">
                  <c:v>36</c:v>
                </c:pt>
                <c:pt idx="24">
                  <c:v>38</c:v>
                </c:pt>
                <c:pt idx="25">
                  <c:v>38</c:v>
                </c:pt>
                <c:pt idx="26">
                  <c:v>38</c:v>
                </c:pt>
                <c:pt idx="27">
                  <c:v>38</c:v>
                </c:pt>
                <c:pt idx="28">
                  <c:v>39</c:v>
                </c:pt>
                <c:pt idx="29">
                  <c:v>39</c:v>
                </c:pt>
                <c:pt idx="30">
                  <c:v>39</c:v>
                </c:pt>
                <c:pt idx="31">
                  <c:v>39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41</c:v>
                </c:pt>
                <c:pt idx="37">
                  <c:v>41</c:v>
                </c:pt>
                <c:pt idx="38">
                  <c:v>41</c:v>
                </c:pt>
                <c:pt idx="39">
                  <c:v>42</c:v>
                </c:pt>
                <c:pt idx="40">
                  <c:v>42</c:v>
                </c:pt>
                <c:pt idx="41">
                  <c:v>42</c:v>
                </c:pt>
                <c:pt idx="42">
                  <c:v>42</c:v>
                </c:pt>
                <c:pt idx="43">
                  <c:v>43</c:v>
                </c:pt>
                <c:pt idx="44">
                  <c:v>43</c:v>
                </c:pt>
                <c:pt idx="45">
                  <c:v>43</c:v>
                </c:pt>
                <c:pt idx="46">
                  <c:v>43</c:v>
                </c:pt>
                <c:pt idx="47">
                  <c:v>44</c:v>
                </c:pt>
                <c:pt idx="48">
                  <c:v>44</c:v>
                </c:pt>
                <c:pt idx="49">
                  <c:v>44</c:v>
                </c:pt>
                <c:pt idx="50">
                  <c:v>45</c:v>
                </c:pt>
                <c:pt idx="51">
                  <c:v>45</c:v>
                </c:pt>
                <c:pt idx="52">
                  <c:v>45</c:v>
                </c:pt>
                <c:pt idx="53">
                  <c:v>45</c:v>
                </c:pt>
                <c:pt idx="54">
                  <c:v>47</c:v>
                </c:pt>
                <c:pt idx="55">
                  <c:v>47</c:v>
                </c:pt>
                <c:pt idx="56">
                  <c:v>47</c:v>
                </c:pt>
                <c:pt idx="57">
                  <c:v>47</c:v>
                </c:pt>
                <c:pt idx="58">
                  <c:v>47</c:v>
                </c:pt>
                <c:pt idx="59">
                  <c:v>47</c:v>
                </c:pt>
                <c:pt idx="60">
                  <c:v>47</c:v>
                </c:pt>
                <c:pt idx="61">
                  <c:v>48</c:v>
                </c:pt>
                <c:pt idx="62">
                  <c:v>48</c:v>
                </c:pt>
                <c:pt idx="63">
                  <c:v>48</c:v>
                </c:pt>
                <c:pt idx="64">
                  <c:v>48</c:v>
                </c:pt>
                <c:pt idx="65">
                  <c:v>49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4D-45F8-A268-5566A11F2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4983552"/>
        <c:axId val="1384981632"/>
      </c:scatterChart>
      <c:valAx>
        <c:axId val="13849835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84981632"/>
        <c:crosses val="autoZero"/>
        <c:crossBetween val="midCat"/>
      </c:valAx>
      <c:valAx>
        <c:axId val="138498163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983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quiz2_2024f_combined!$H$2:$H$73</cx:f>
        <cx:lvl ptCount="72" formatCode="General">
          <cx:pt idx="0">12</cx:pt>
          <cx:pt idx="1">16</cx:pt>
          <cx:pt idx="2">19</cx:pt>
          <cx:pt idx="3">19</cx:pt>
          <cx:pt idx="4">21</cx:pt>
          <cx:pt idx="5">23</cx:pt>
          <cx:pt idx="6">23</cx:pt>
          <cx:pt idx="7">24</cx:pt>
          <cx:pt idx="8">25</cx:pt>
          <cx:pt idx="9">30</cx:pt>
          <cx:pt idx="10">30</cx:pt>
          <cx:pt idx="11">31</cx:pt>
          <cx:pt idx="12">31</cx:pt>
          <cx:pt idx="13">32</cx:pt>
          <cx:pt idx="14">32</cx:pt>
          <cx:pt idx="15">32</cx:pt>
          <cx:pt idx="16">32</cx:pt>
          <cx:pt idx="17">33</cx:pt>
          <cx:pt idx="18">33</cx:pt>
          <cx:pt idx="19">33</cx:pt>
          <cx:pt idx="20">35</cx:pt>
          <cx:pt idx="21">35</cx:pt>
          <cx:pt idx="22">36</cx:pt>
          <cx:pt idx="23">36</cx:pt>
          <cx:pt idx="24">38</cx:pt>
          <cx:pt idx="25">38</cx:pt>
          <cx:pt idx="26">38</cx:pt>
          <cx:pt idx="27">38</cx:pt>
          <cx:pt idx="28">39</cx:pt>
          <cx:pt idx="29">39</cx:pt>
          <cx:pt idx="30">39</cx:pt>
          <cx:pt idx="31">39</cx:pt>
          <cx:pt idx="32">40</cx:pt>
          <cx:pt idx="33">40</cx:pt>
          <cx:pt idx="34">40</cx:pt>
          <cx:pt idx="35">40</cx:pt>
          <cx:pt idx="36">41</cx:pt>
          <cx:pt idx="37">41</cx:pt>
          <cx:pt idx="38">41</cx:pt>
          <cx:pt idx="39">42</cx:pt>
          <cx:pt idx="40">42</cx:pt>
          <cx:pt idx="41">42</cx:pt>
          <cx:pt idx="42">42</cx:pt>
          <cx:pt idx="43">43</cx:pt>
          <cx:pt idx="44">43</cx:pt>
          <cx:pt idx="45">43</cx:pt>
          <cx:pt idx="46">43</cx:pt>
          <cx:pt idx="47">44</cx:pt>
          <cx:pt idx="48">44</cx:pt>
          <cx:pt idx="49">44</cx:pt>
          <cx:pt idx="50">45</cx:pt>
          <cx:pt idx="51">45</cx:pt>
          <cx:pt idx="52">45</cx:pt>
          <cx:pt idx="53">45</cx:pt>
          <cx:pt idx="54">47</cx:pt>
          <cx:pt idx="55">47</cx:pt>
          <cx:pt idx="56">47</cx:pt>
          <cx:pt idx="57">47</cx:pt>
          <cx:pt idx="58">47</cx:pt>
          <cx:pt idx="59">47</cx:pt>
          <cx:pt idx="60">47</cx:pt>
          <cx:pt idx="61">48</cx:pt>
          <cx:pt idx="62">48</cx:pt>
          <cx:pt idx="63">48</cx:pt>
          <cx:pt idx="64">48</cx:pt>
          <cx:pt idx="65">49</cx:pt>
          <cx:pt idx="66">50</cx:pt>
          <cx:pt idx="67">50</cx:pt>
          <cx:pt idx="68">50</cx:pt>
          <cx:pt idx="69">50</cx:pt>
          <cx:pt idx="70">50</cx:pt>
          <cx:pt idx="71">50</cx:pt>
        </cx:lvl>
      </cx:numDim>
    </cx:data>
  </cx:chartData>
  <cx:chart>
    <cx:title pos="t" align="ctr" overlay="0">
      <cx:tx>
        <cx:txData>
          <cx:v>Quiz 2 Scores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ptos Narrow" panose="02110004020202020204"/>
            </a:rPr>
            <a:t>Quiz 2 Scores</a:t>
          </a:r>
        </a:p>
      </cx:txPr>
    </cx:title>
    <cx:plotArea>
      <cx:plotAreaRegion>
        <cx:series layoutId="boxWhisker" uniqueId="{9406D3C5-9FB9-4182-AD62-A2AFE6C8A28B}">
          <cx:spPr>
            <a:noFill/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 max="50"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0" timeString="2024-11-08T20:02:18.518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11-08T20:02:24.501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16742 14503 0</inkml:trace>
  <inkml:trace contextRef="#ctx1" brushRef="#br0">5660 8943 45 0,'0'21'19'0,"0"-21"-13"0,0 0 23 0,0 0-17 0,0 0 0 0,0 0 34 16,0 0-35-16,0 0 0 0,0 0 8 0,0 0 1 15,0 18-10-15,0-18 11 0,0 0-10 0,0 0 0 0,0 0 6 16,0 20-2-16,0-20-7 0,0 18 7 0,0-18-7 16,0 20 6-16,0-2-5 0,0 20 4 0,0-19-8 0,0-19 0 15,0 21-1-15,0-3 4 0,0 20-2 0,0 38 9 16,0-56-11-16,0-20-3 0,0 56 4 16,0-16 1-16,0-40-3 0,0 38 0 0,0-20-2 0,0 2-1 15,0-1 2-15,0-19-1 0,0 37 1 0,0-37-3 16,0 21 3-16,0-2-3 0,0-19-4 0,0 0-6 0,0 0-1 15,0 0-6-15,0 0-34 0,0 0 16 0,0-19-5 0,0-20-58 16,0 1 9-16,0 0 1 0</inkml:trace>
  <inkml:trace contextRef="#ctx1" brushRef="#br0" timeOffset="183.2">5583 8695 62 0,'0'0'10'0,"0"0"0"0,0 0 16 0,0 0 8 0,-20 0 0 0,20 0-5 16,0 0-17-16,0 0 11 0,0 0-13 0,0 0 10 16,0 0-6-16,0 0-10 0,0 0 0 0,0 0 9 15,0 0-12-15,0 0-2 0,0 0 3 0,0 0-1 16,0 0-11-16,0 21-55 0,0-21-13 0,0 0 9 16,0 0 46-16,0 0-40 0</inkml:trace>
  <inkml:trace contextRef="#ctx1" brushRef="#br0" timeOffset="634.5">5850 9078 60 0,'0'0'7'0,"0"0"-3"0,0 0 10 0,0 0 9 0,0 0-10 0,0 0 13 15,0 18-2-15,0-18-11 0,0 19 10 0,0 2-7 16,0-3-3-16,0 1 0 0,0 0-1 0,0 1-1 16,0-20 1-16,0 38 12 0,0-38-11 15,0 18 1-15,0-18 0 0,0 0-1 0,0 0-6 16,0 0 5-16,20 0-2 0,-20 0-7 0,0 0 6 15,20-18-2-15,-20-2-4 0,0 20 0 0,17-38-1 0,-17 19-1 16,20 0 2-16,-20 1-3 0,17-3 2 0,-17 2-1 0,20 1-2 16,-20 18 3-16,0-20 1 0,20 20-2 0,-20-18-1 0,15 18 1 15,-15 0 1-15,0 0 0 0,20 0 5 0,-20 18 1 16,23 2 0-16,-23-2 0 0,20 40 1 16,-20-20-5-16,0 0 1 0,0 0-2 0,17 1-1 15,-17-20-1-15,0-1 0 0,0 2 1 0,0 18 1 16,0-38-3-16,0 20 0 0,0-2-1 0,0 2-1 0,0-20-1 15,0 19-2-15,0-19-3 0,0 0-3 0,20 0-19 0,-20 0 12 0,0 0-26 16,0 0-17-16,0-19-22 0,0-19-12 0,20 18 25 16,-20-18 5-16</inkml:trace>
  <inkml:trace contextRef="#ctx1" brushRef="#br0" timeOffset="867.96">6328 8486 58 0,'0'0'12'0,"0"0"1"0,0 0 56 16,0 0-36-16,0 0-18 0,0 0-2 16,0 0 12-16,0 0-12 0,0 0 10 0,0 0-14 0,0 0-1 0,0 18 8 15,0-18-7-15,0 19 6 0,0-19-8 0,0 21 6 0,0-3 2 16,0 1-2-16,0 0-6 0,0 19 5 0,0 0-4 16,0-19-5-16,17 2 0 0,-17 35 0 0,0 2-1 15,18-20-2-15,-18-19 1 0,20 37 1 0,-20-17 0 0,0 19-9 16,0-40 0-16,23 20-11 0,-23-19 4 0,0 20-28 15,0-20-17-15,0 0 22 0,0 1-46 0,0-2 14 0,0-18 37 16,0 0-22-16</inkml:trace>
  <inkml:trace contextRef="#ctx1" brushRef="#br0" timeOffset="1034.73">6271 8792 75 0,'0'0'26'0,"0"0"24"0,0 0-5 0,-20 0-5 0,20 0-4 15,0 0-20-15,0 0 17 0,0 18-6 0,0 2-4 16,20-2 19-16,-20 2-30 0,20-1 0 15,-20 0-9-15,17-1 2 0,3-18-4 0,-3 0 2 0,-17 19-1 16,38-19-1-16,-15 0 0 0,-6 21-1 0,3-21 0 16,0 0-9-16,-20 0-4 0,17 0-3 0,3 0-33 0,-20 0 16 15,38-21-55-15,-38 2-17 0,40 1 27 0,-40 18 16 16</inkml:trace>
  <inkml:trace contextRef="#ctx1" brushRef="#br0" timeOffset="1267.28">6916 8887 32 0,'0'0'0'16,"0"19"25"-16,0-19-22 0,0 0-1 0,0 0 0 0,0 0-1 15,20 0 0-15,-20 0 0 0,0 0 0 0,0 0-1 0,0 0 1 16,0 0-1-16,23 18 1 0,-23-18-2 0,0 0 1 0,0 0 0 15,0 0 0-15,20 19 1 0,-20-19-1 0,0 0 1 0,0 0-1 0,17 0 0 16,-17 0 1-16,0 0-1 0,0 0-1 16,0 0 0-16,0 0-5 0,0 0 1 0,0 0-54 15</inkml:trace>
  <inkml:trace contextRef="#ctx1" brushRef="#br0" timeOffset="1823.89">7151 8943 43 0,'0'0'9'0,"0"0"10"0,0 0-8 0,0 0 7 16,0 0 20-16,0 0-23 0,0 0 41 15,0 0-33-15,0 0-13 0,0 0 2 0,0 0 30 16,0 0-32-16,0 0 6 0,0 0 1 0,0 0-10 16,0 0 6-16,0 21-1 0,0-21-5 0,0 0-1 0,0 0-1 15,0 0 0-15,0 0 3 0,0 18 0 0,0 2-3 0,0-2 3 16,0 2-2-16,0 18-3 0,0-20-1 15,0 1 1-15,0 2-3 0,0-21 0 0,0 18 1 0,0 1-1 0,0 0 2 16,0-19-2-16,0 20 0 0,0-2 3 0,0-18-3 0,0 20 1 16,0-20-1-16,0 0 1 0,0 18 0 0,0-18 0 0,0 0 2 15,0 0-1-15,0 0 1 0,0 0-3 0,0 0 2 0,0 0-2 16,0-18 1-16,17-2 1 0,-17 2 2 0,0-2-2 16,0-18 2-16,20 38-2 0,-20-18 0 0,20-3-1 0,-20 2 0 15,0 1 0-15,18-20-4 0,-18 38 4 0,20 0-2 0,-20-20 2 16,0 20 0-16,17-18-2 0,-17 18 2 0,0-20 1 0,0 20 0 15,0 0-1-15,17 0 0 0,-17 0 0 0,0 0-2 0,0 20 0 16,20-2 2-16,-20 2 1 0,0-2-3 0,0 2 0 0,23 17 1 16,-23-16 1-16,0-3 0 0,0 1 0 0,0 0-2 0,0 1 2 15,17-2 1-15,-17-18-3 0,0 20 0 0,0-20 1 16,20 0 2-16,-20-20-1 0,0 20-2 0,0 0 2 16,20-38-2-16,-2 0 0 0,-18 20 3 0,0-3-1 15,20 21-1-15,-3-37-1 0,-17 37 3 0,20-20-2 0,-20 2 4 0,17-2-2 16,6 20 2-16,-23-18 2 0,0-2-4 15,17 20 2-15,-17 0-3 0,20 0 4 0,0 0-1 0,-20 20 0 0,0-20-1 16,18 18 2-16,-18 20-2 0,0-38-1 0,0 38 2 16,20 2-3-16,-20-22 0 0,0 20-2 0,17 0 1 15,-17-18-4-15,0-2 1 0,0 2-10 0,20 18-19 0,-20-20 16 16,0 2-22-16,0-20 17 0,0 20-29 0,17-20-10 0,-17 0-9 16,0 0-1-16,0 0 37 0,0-40-19 0,17 40 34 15,-17-37-3-15,23-2 6 0,-23 21-5 0</inkml:trace>
  <inkml:trace contextRef="#ctx1" brushRef="#br0" timeOffset="2134.62">7819 8848 44 0,'0'0'15'0,"0"0"7"0,0 0-4 0,0 0 2 0,0 0 24 16,0 0-2-16,0 20-23 0,0-20-2 0,0 0-1 0,-20 0-2 15,20 19 22-15,0 0-15 0,0-1-3 0,-20 1-11 16,20 2 6-16,0-3-11 0,0 2 6 0,-17 18-1 0,17-20-1 16,0 20-3-16,0-19-1 0,0 20 3 0,-20-39-3 15,20 38 0-15,0-38 1 0,0 38 1 0,20-38-3 0,-20 20-1 16,0-20 2-16,0 18 3 0,0-18 0 0,17 0-3 0,-17 0-1 0,20 0 0 15,-20-18 4-15,0 18-4 0,20-58 1 0,14-38 2 16,-11 78-2-16,-23-2-1 16,20 2 0-16,-20-20 0 0,0 18 6 0,18 2 0 15,-18 18 6-15,0 0-7 0,0-21 6 0,0 21-6 0,0 0 0 16,0 0 2-16,0 0-3 0,0 0 3 0,0 21-4 0,0-21 3 16,0 18-4-16,0-18-1 0,0 20 0 0,0-2-1 0,0 2 1 0,0-2-1 15,0 2 0-15,0-2 1 0,20 1-4 0,-20 20-9 16,0-20-8-16,20 0-9 0,-20-19 9 0,0 0-2 0,0 38-58 15,0-38 48-15,17 0-37 0,-17 0 30 0,0 0-1 0,0 0-35 16,20 0 44-16,-20 0-5 0,17 0 26 0,-17-18 2 0,0-2-2 0,17 1-19 16</inkml:trace>
  <inkml:trace contextRef="#ctx1" brushRef="#br0" timeOffset="2283.77">8106 8943 46 0,'0'0'0'0,"0"0"21"0,0 0 2 0,0 0-8 16,0 0 22-16,20 0-17 0,-20 0 0 0,0 0-2 0,0 0 17 16,0 0-18-16,17 0 16 0,-17 0-18 0,0 0 16 0,0 0-18 0,0 21 27 15,0-3-28-15,0 2 10 0,0-2-12 0,0-18-2 0,0 38 8 16,0-18-10-16,0 17 4 0,0-37-6 0,0 39-1 0,0-1 2 15,0 0-1-15,0-18 1 0,20-2-4 0,-20 2 0 0,0-20-3 16,0 38-3-16,0 0-8 0,0-38 1 0,0 20-29 0,0-2 13 16,0-18-45-16,0 0-23 0,17 0-9 0,-17-18 38 15,0-22 18-15</inkml:trace>
  <inkml:trace contextRef="#ctx1" brushRef="#br0" timeOffset="2418.14">8298 8523 75 0,'0'0'33'0,"0"0"-1"0,0 0 20 16,0 0-5-16,0 0-2 0,0 0-25 0,0 0-2 15,0 0 13-15,0 0-11 0,0 21-12 0,0-21-3 0,-20 18 4 16,20 1-4-16,0 20 1 0,0-21-3 0,-20 20-4 16,20-38 1-16,0 19-3 0,0 20-20 15,0-21-7-15,0 2-9 0,0-20 12 16,0 20-117-16,0-2 109 0,0-18-11 0,20 0 30 0,-20 20-29 16</inkml:trace>
  <inkml:trace contextRef="#ctx1" brushRef="#br0" timeOffset="2658.31">8412 8887 75 0,'0'0'18'0,"0"0"13"0,0 0-16 0,0 0 16 15,0 19 1-15,0-19 0 0,0 18-2 16,0 22-3-16,0 226 62 31,0-266-85-31,0 20 2 0,0-2-1 16,0-18 0-16,0 0 1 0,18-18-1 0,-18-2-2 16,0 2-3-16,0 18 1 0,20-20 0 0,-20 1 3 0,20-39-2 15,-3 39 2-15,-17 1-2 0,0 18 0 0,20-38 3 0,-20 38 0 16,17-20-2-16,3 20 4 15,-2 0 0-15,-18 0-2 0,17 0 0 0,-17 38-4 0,23-18 0 16,-23-2 3-16,20 22-5 0,0-3-15 0,-20-18-5 16,0 1 7-16,17-2-6 0,-17 2-42 0,0-2-19 15,20 2-10-15,-20-20 48 0,0 0-19 0,0 0 0 0</inkml:trace>
  <inkml:trace contextRef="#ctx1" brushRef="#br0" timeOffset="3000.43">8966 8695 70 0,'-23'0'15'0,"23"0"14"0,0-19-14 0,0 19 3 0,0 0 18 15,0 0-1-15,0 0 0 0,0-18-17 0,0 18 11 0,0 0-17 16,0 0 9-16,0-20-10 0,0 20 13 0,0 0-3 15,0 0-11-15,0 0 9 0,-17 0 10 0,17 0-21 16,0 0 7-16,0 0-8 0,0 0 2 0,-18 0-5 0,18 20 0 0,0-20-1 16,-20 37 6-16,20-37-6 0,-17 39-1 0,-3-1 3 15,20 0 1-15,-20 0-3 0,20-38-2 0,0 39 0 0,-17-2 1 16,17-18-1-16,-20 40 2 0,20-21-1 0,0 0-2 0,-23-1 0 16,23 21 1-16,0-39-1 0,0 19 4 0,0 0-3 0,0-18-2 15,0-1 1-15,23 0 1 0,-23-19 0 0,20 18-6 0,-3 2-4 16,3-20-5-16,0 20 4 0,-3-20-3 0,-17 0-2 15,0 0-2-15,38 0-31 0,-38-20 16 0,40 0-54 0,-20 2-24 0,17-1 9 16,-37 0 68-16,20 19 0 0</inkml:trace>
  <inkml:trace contextRef="#ctx1" brushRef="#br0" timeOffset="3401.53">9367 8658 81 0,'0'0'0'0,"0"0"84"0,0 0-58 0,0 0-2 0,0 0 5 16,0 0-15-16,0 0-1 0,0 0-3 0,0 18 10 0,0-18-13 16,20 0 6-16,-20 19-2 0,0-19-6 0,0 21-1 0,0-21 0 15,17 18 5-15,-17 0-4 0,20 2 4 0,-20 0-5 0,0-2-1 0,0 2 1 16,0 18 3-16,0 0 2 0,0-1-5 0,0 22 7 15,0-41-6-15,0 40-1 0,0-21-2 0,-20 2-3 16,20-20-2-16,0 0-4 0,-17 1-21 0,17 18 6 0,-40-20-86 16,23 2-1-16,17-20 19 0,-23 0 37 0</inkml:trace>
  <inkml:trace contextRef="#ctx1" brushRef="#br0" timeOffset="4152.92">10224 8695 72 0,'-17'0'43'0,"17"0"-23"0,0 0 1 0,0 0 0 0,0 0 0 16,0 21 18-16,-20-21-22 0,20 0 14 0,0 0-17 0,0 0 12 0,0 18-15 16,-17 0 9-16,17 2-2 0,-20-20-9 0,20 20 7 15,0-20-11-15,-17 18 7 0,17-18-8 0,0 20 1 0,-21-20 0 16,21 18-2-16,0-18 1 0,-20 20 3 0,20-1-7 0,0-19 1 16,0 19 2-16,0-1-1 0,-17-18-1 0,17 19 0 0,0-19 1 0,0 21-1 15,0-21 0-15,-23 18 0 0,23 2 3 0,0-20-4 0,0 18 1 16,0-18 0-16,0 20 3 0,0-20-5 0,0 0 0 15,0 0 1-15,0 0 4 0,0 0-3 0,0 0 0 16,0 0 0-16,0-20-1 0,0 20 2 0,0 0-2 16,0 0 0-16,0 0 1 0,0-18 0 0,0 18-1 15,0 0 2-15,0 0 2 0,0 0-1 0,0 0-1 0,0 18 5 16,0-18-1-16,0 20-4 0,0-2 0 0,-20-18-1 0,20 20 3 0,0-2 1 16,0 22 2-16,0-3 0 0,0 2-4 0,0-21-1 15,0 2 1-15,0-2 3 0,0 21-1 0,0-20-3 0,0-1 2 0,0 2-3 16,0-20 1-16,20 58 5 15,-20-58-8-15,0 0 2 0,23 18-1 0,-6-18-10 16,-17 0-7-16,20 0-4 0,-20 0-9 16,21 0 10-16,-4 0-92 0,-17 0 72 0,0 0-53 15,20 0 0-15,-20 0 61 0,17 20-13 0,-17-20-5 0</inkml:trace>
  <inkml:trace contextRef="#ctx1" brushRef="#br0" timeOffset="21185.88">7644 10549 40 0,'0'0'33'16,"-17"0"-13"-16,17 0 21 15,0 0-5 1,0 0-28-16,0 0 21 0,0 0 13 16,0 0-2-16,0 0-11 15,-20 0-23-15,20 0 12 16,0 20 6-16,0 17-4 15,0-17-8-15,0-1-8 0,0 18 8 16,0-37-10-16,0 39 9 0,0 18-5 16,0 0-3-1,0-17 0-15,0-22-2 0,0 0-15 16,0 2 4-16,0-20-51 0,0 18 29 16,0-18-147-16,0-38 35 0</inkml:trace>
  <inkml:trace contextRef="#ctx1" brushRef="#br0" timeOffset="21620.1">7532 10186 46 0,'0'0'38'0,"0"0"-9"15,0 0 46-15,0 0-8 16,0 0-49-16,0 0 38 0,0 0-28 16,0 0-20-16,0 0-1 0,0 0 13 15,0 0-17-15,0 0 3 0,0 0 0 0,0-19 0 16,0 19-6-16,0-19-14 0,0 19 3 0,0 0-49 15,0 0 29-15,0 0-8 0,0 0-89 16,0 0 95-16</inkml:trace>
  <inkml:trace contextRef="#ctx1" brushRef="#br0" timeOffset="22118.96">7853 10587 83 0,'0'0'49'0,"0"0"-10"0,0 19-3 0,0 1-8 16,0-20-17-16,0 19 17 0,0-1-19 0,0 1 12 15,0 0-12-15,0 1-1 0,0 0-1 0,0-20-3 16,0 18 11-16,0-18-9 0,0 0 4 0,0 19 0 16,0-19-6-16,0 0 0 0,0 0 0 0,0 0 5 0,23 0-5 0,-23 0 5 15,0 0-5-15,0 0-2 0,20 0-1 0,-20-19 4 16,0 1-1-16,0-2-3 0,18-19 0 0,-18 39-1 0,0-19 2 16,20-18 1-16,0 17-2 0,-20-17 0 0,17 17 2 15,-17-38-2-15,20 40 1 0,-3-1 3 16,-17 19-5-16,0-20 3 0,0 20-1 0,17 0 2 0,-17 0-2 15,23 0 0-15,-23 0 2 0,0 0-1 16,20 39 6-16,-2-39-7 0,-18 18 2 0,0 2 1 16,20 18 2-16,-20-18-3 0,0-2-2 15,20 21 0-15,-20-39-2 0,0 37 1 0,0-37-1 0,0 19 2 16,17 0-2-16,-17 1 1 0,0 0-1 0,0-2 0 0,0 1-2 16,0 0-15-16,0 1-31 15,0-2-110 1,20-94-119 15</inkml:trace>
  <inkml:trace contextRef="#ctx1" brushRef="#br0" timeOffset="22452.52">8487 9918 44 0,'0'0'18'0,"0"0"-13"0,0-19 33 0,0 19 3 16,20 0 10-1,-20 0-18-15,0 0-4 16,0 0-22-16,0 19 20 15,0-19-18-15,17 19 15 0,-17-19-18 0,0 39 20 16,0-20-20-16,20 39 20 0,-20-2-11 16,0 2-6-16,0-39-8 0,18 57 2 15,-18 19-1-15,0-75-2 16,0 94-4-16,0-18-27 16,0-77 15-16,0 38-50 0,0-57 37 0,0 38-5 0,0-18-71 15,0 0 76-15,-18-2-77 16</inkml:trace>
  <inkml:trace contextRef="#ctx1" brushRef="#br0" timeOffset="22622.24">8352 10357 142 0,'0'0'39'0,"0"0"-8"0,0 0 15 16,0 0-5-16,0 0-3 0,0 0-22 0,0 0 13 0,0 0-4 16,0 0-15-16,0 0-1 0,20 0-1 0,-20 0 7 0,18 0-3 15,4 0-7-15,-22 0 3 0,58 0-2 16,-41 0-5-16,-17 0-1 0,37 0 2 0,-37 0-1 0,20-18-5 15,-2 18-3-15,22 0-21 0,-20-19-20 0,17 0-26 0,-37 19 27 16,20 0-6-16,-3-20-50 0,23 20-17 0</inkml:trace>
  <inkml:trace contextRef="#ctx1" brushRef="#br0" timeOffset="23919.24">9978 10454 56 0,'0'0'15'0,"0"0"17"16,0 0 3-16,-17 0-15 0,17 0 19 0,0 0-22 16,0 0 12-16,0 0-16 0,-21 0 13 0,21 0-13 0,0 0 1 15,-20 0-1-15,20 0 12 0,-17 0-14 0,17 0 10 0,-20 19-12 0,-3-19 8 16,23 18-9-16,0-18-1 0,-17 20 6 0,0-2 0 0,17 2-8 16,0 0 0-16,0-2 0 0,-20 1 1 0,20 20-3 0,0-2 2 0,-17-18 0 15,17 1-6-15,0 0 4 0,0-2-2 0,0 1-2 0,0 0 2 16,0 19 0-16,0-19 1 0,0 2-2 0,0-21 0 0,0 18 0 15,0-18 2-15,0 0-2 0,17 18 1 0,-17-18-1 0,0 0-1 0,20 0 2 16,-20 0-1-16,17 0 2 0,-17-18-1 0,17 0-1 16,-17-22 0-16,0 40 0 0,23-38 0 0,-23 38 0 0,0-38 1 0,20 0 1 15,-20 18-1-15,17 1-1 0,-17-18-1 0,0 18 2 16,20 19-1-16,-20-20 1 0,0 1-1 16,0 19 3-16,0 0-2 0,0 0 2 0,0 0-1 0,21 19 2 15,-21 1-3-15,0-20 0 0,0 0 2 0,17 19 0 0,-17-1-1 0,0 1-1 16,0-19 0-16,20 39 4 0,-3-19 1 0,-17-2-4 0,17-18 0 0,-17 38 0 15,43 0-1-15,-26-19-1 0,-17-19 0 0,41 21 0 16,-41-3 0-16,17-18 0 0,-17 18-1 0,37-18 1 0,-37 0-1 16,20 20-1-16,-3-20-1 0,-17 0-10 0,40 0-10 15,-40-20 8-15,20 20-4 0,1-36-62 0,-4 15 40 0,-17 21-8 0,20-19-10 16,-20 1-2-16,0-2 8 0,17-18-66 0</inkml:trace>
  <inkml:trace contextRef="#ctx1" brushRef="#br0" timeOffset="24219.11">10666 10167 139 0,'0'0'103'0,"0"0"-64"0,0 0-26 16,-17 0 12-16,17 19 2 0,0-19-14 0,0 0 8 0,0 0-1 15,0 0-11-15,0 0-3 0,0 0-3 16,0 0-3-16,0 0 4 0,0 0-3 0,0 0-8 16,0 0 2-16,0 0-13 0,0 0 3 0,0 0-29 0,0 0 14 15,0 0-4-15,0 0-4 0,0 19-46 0,17-19 24 0,-17 0 40 16,0 0-2-16,0 0-24 0</inkml:trace>
  <inkml:trace contextRef="#ctx1" brushRef="#br0" timeOffset="24352.6">10858 10645 75 0,'0'0'71'15,"0"0"-37"-15,0 37 26 0,0-37-33 0,0 19-3 0,0 1-2 0,0 0 20 16,0 17-9-16,-20-18-20 0,20 1-2 0,0 17 8 0,0 2-6 16,-17-21-8-16,17 2-1 0,-21-2 3 0,21 22-3 0,-22-22-4 15,22 1-1-15,-18 1-3 0,1-1-14 0,-3-1-14 0,-17 2-16 16,37-20 19-16,-37 0-42 0,16 20-20 0,21-20 47 0,-22 0 8 15,22 0-54-15</inkml:trace>
  <inkml:trace contextRef="#ctx1" brushRef="#br0" timeOffset="27786.46">5755 7605 49 0,'0'0'17'0,"0"0"-9"0,0 0-5 0,0 0 4 0,0 0-4 15,0 0 6-15,0 0-3 0,0 0 8 0,0-18 4 0,0 18 4 16,0 0 3-16,0 0-13 0,0 0 10 0,0 0-13 15,0 0 10-15,0 0-10 0,0-18 11 0,0 18-3 16,0 0-8-16,0 0 7 0,0-21-7 0,0 21 7 0,0 0-9 0,0 0 7 16,0 0-1-16,0 0-7 0,0 0 5 0,0 0 0 0,0 0-7 15,0 0 0-15,0 0 3 0,0 0-1 0,0 0-4 16,0 0 4-16,0 21-5 0,0-21 3 0,0 0 2 0,-20 0-2 0,20 18 2 16,0-18-2-16,0 18 1 0,0 3-2 0,0-2 0 15,0-1 0-15,0 2 1 0,0-1-2 0,0 0-1 0,0 19 3 16,0 1-2-16,0-39 0 0,0 36-1 0,20-15 0 15,-20-2-2-15,0 0-1 0,0 19 2 0,0-38 1 0,0 38-1 0,0-18 1 16,17 18 0-16,-17-38-2 0,0 19-2 0,0 0 0 16,0-19-11-16,0 0 4 0,20 19-16 0,-20-19 10 0,0 0-2 15,0 0-27-15,0 0-10 0,17-19-18 0,-17 0-8 16,18 0 48-16,-18 19 9 0,23-38-60 0</inkml:trace>
  <inkml:trace contextRef="#ctx1" brushRef="#br0" timeOffset="28069.46">6136 7339 66 0,'0'0'12'0,"0"0"-3"0,0 0 6 0,0 0-3 0,0 0 15 16,0 0-14-16,0 0 11 0,0 0 1 0,0 0-14 0,0 0 13 15,0 0-13-15,0 0 12 0,0 0-11 0,0 18 0 0,0-18 0 0,0 19 8 16,0 2-2-16,0-4 0 0,0 3-2 0,0 0-1 15,0-1-7-15,0-1 5 0,0 20-4 0,0-19 2 16,0 2-1-16,0 15-2 0,0 4-1 0,0-40-4 16,0 18 0-16,0 2-1 0,0-1 0 0,0 0-1 15,0 0 0-15,0 0 1 0,0-1-1 0,0 3-3 16,0-2-7-16,0-19-1 0,20 17-3 0,-20 4-24 0,0-21 12 16,0 0-3-16,0 19-47 0,0-19-18 0,0 19 50 0,-20-19-19 15,20 0 34-15,0 0-23 0</inkml:trace>
  <inkml:trace contextRef="#ctx1" brushRef="#br0" timeOffset="28319.31">5677 7683 82 0,'0'0'6'0,"0"0"7"0,-17 0-3 16,17 0 21-16,-23 0 5 0,23 0-21 0,0-20-2 0,-17 20 30 15,17 0-28-15,-20 0 14 0,20-18-6 0,-17 18-14 16,17 0 8-16,0 0-10 0,0 0 8 0,0 0-6 0,0-19 6 15,0 19-9-15,0 0-1 0,0 0 7 0,17 0-5 0,-17 0-1 16,20 0 3-16,20-21-1 0,-23 21 2 0,24 0-5 0,-24 0 1 16,20 0 1-16,0-18-3 0,-37 18-2 0,41 0-1 15,-41 0-1-15,40 0 1 0,-3 0-1 0,-20 0-3 0,23 0-6 16,-40 0 1-16,58 0-38 0,-38 0-4 0,-20 0 20 16,17 0-42-16,-17 0 32 0,20 0-38 0,0 0 28 0,-20 0 12 15,0 0-15-15</inkml:trace>
  <inkml:trace contextRef="#ctx1" brushRef="#br0" timeOffset="28536.22">5563 7834 106 0,'0'0'0'0,"0"0"41"0,0 0 11 0,0 0-3 0,0 21-7 16,-17-21-25-16,17 0 8 0,0 0-12 0,0 0 12 16,0 0-2-16,17 0-15 0,-17 0 1 0,20 0 8 0,-3 0-8 15,3 0 6-15,58 0 6 0,-41 0-11 16,-17-21-4-16,17 21 5 0,-20 0-7 0,24-17-1 0,-1-2 0 15,-3 19-1-15,-20-21-2 0,23 21-2 0,-40 0 3 16,35-18-1-16,-12 18 1 0,14-19-4 0,-17 19-7 0,-20-19 0 16,20 19-18-16,-3 0-12 0,-17 0 15 0,20 0-40 0,-3 0-24 15,1 0-8-15,-18 0 58 0,23 0 6 0,-23 0-39 16</inkml:trace>
  <inkml:trace contextRef="#ctx1" brushRef="#br0" timeOffset="28769.71">6615 7702 128 0,'0'0'82'0,"0"0"-60"0,0 0 22 0,0 0 2 0,0 0-8 15,0-19-7-15,0 19-17 0,0 0-2 0,0 0 7 0,0 0-11 16,-20 0 9-16,20 19 2 0,0 0-8 0,0 0-9 15,0 0 3-15,-17-1 0 0,17 22-2 0,0-40-2 0,0 38-1 16,0-19-1-16,0 0 0 0,0 19-3 0,0-18-2 0,0-2-4 0,0 2-3 16,0-20-7-16,-23 38-39 0,23-19-30 0,0 0-25 0,0-19 61 15,0 0 11-15,0 0-20 0</inkml:trace>
  <inkml:trace contextRef="#ctx1" brushRef="#br0" timeOffset="28902.88">6578 7569 71 0,'0'0'19'0,"0"0"5"0,0 18-2 15,0-18-9-15,0 0 8 0,0 0-14 0,0 18 2 0,0-18-5 16,0 0-2-16,0 0 0 0,0 0-3 0,0 0 0 16,0 0-9-16,0 21-20 0,0-21 9 0,0 0 1 0,0 0-22 15,0 0-27-15</inkml:trace>
  <inkml:trace contextRef="#ctx1" brushRef="#br0" timeOffset="29136.13">6744 7777 79 0,'0'0'17'0,"0"21"1"0,0-21 33 0,0 19 2 0,0-2-6 15,0 4-24-15,23-2 18 0,-23 0-8 0,0 0-3 0,0-19-16 16,0 0-2-16,20 19 8 0,-20 1-5 0,0-20-1 0,0 18-6 16,20-18 4-16,-3 0-2 0,-17 0-4 0,20-18 7 15,-3 18-4-15,-17-20-5 0,41 1 1 16,-41 0-3-16,14 0 2 0,6 19-1 0,3-19 0 16,-3-2 0-16,-3 21 1 0,3 0 0 0,-20 21-3 15,20-2 1-15,-2 0-2 0,-18 0 0 0,0 0 1 16,20 1 0-16,-20 18 0 0,17 0 0 0,-17 0-3 0,0-19-7 15,0 0-1-15,17 1-18 0,-17-2 7 0,0 1-30 0,0-19 22 16,0 0-4-16,0 0-50 0,0 0 35 0,0 0-3 0,0 0-34 16,0-19 35-16,0 19-14 0</inkml:trace>
  <inkml:trace contextRef="#ctx1" brushRef="#br0" timeOffset="29721.1">7512 7834 64 0,'0'0'9'0,"0"0"6"16,0 0-6-16,0 0 18 0,0 0-10 0,0 0 16 0,0 0-2 15,0 0-17-15,0 0-1 0,0 0 0 0,0 0 16 0,-17 0 4 16,17 0-17-16,0 0-1 0,0 0 0 0,-23 0 14 0,23 0-15 0,0 0-3 15,-17 0 0-15,17 0 0 0,0 0 0 0,0 21-1 0,-20-21 8 0,20 0-11 0,-17 19 8 16,17-19-8-16,0 19-1 0,-20 0 4 0,20-19-6 0,-18 19 2 16,18 1-3-16,0-2 2 0,-20 2 0 0,20-20-2 0,0 17 0 15,-20 4 2-15,20-21 0 0,0 19-2 0,0-19-2 16,0 19 1-16,0-19 0 0,0 0-1 0,0 0 0 0,0 19-1 16,0-19 0-16,0 0 0 0,20 0-3 0,-20 0 2 0,20 19-2 15,-20-19-2-15,38 0-15 0,-21 0 4 0,3 0-24 0,-20 0 14 16,40 0-46-16,-23 0 26 0,-17 0-8 0,20 0-5 0,18-19-46 15,-18 19-7-15</inkml:trace>
  <inkml:trace contextRef="#ctx1" brushRef="#br0" timeOffset="30070.31">7876 7263 99 0,'0'0'33'0,"0"0"-21"0,-23 0 30 15,23 0-24-15,0 0 15 0,0 0-19 0,0 19 11 0,0-19-14 16,0 0-1-16,0 0 9 0,0 0-1 0,0 19 1 0,0-19-10 15,0 0 0-15,0 18 0 0,0-18 0 0,0 20-1 0,0-20-1 0,0 18 5 16,0 1 1-16,0 2-7 0,0 16 6 0,0-17 0 0,0 37-2 16,0 1-2-16,0-1-2 0,0 19-2 15,0-1-1-15,0 3 1 0,0-21 0 0,0-18-5 16,0-21 0-16,0 40 0 0,0-20-10 0,0-19-2 0,0 0-28 16,23 1-16-16,-23-2-12 0,0-18-12 0,0 0 37 15,0 0-32-15,20-18-27 0</inkml:trace>
  <inkml:trace contextRef="#ctx1" brushRef="#br0" timeOffset="30410.44">8143 7702 201 0,'0'0'0'0,"0"0"63"0,0 0-56 0,0 0-2 16,-17 0 18-16,17 0-8 0,0 0 14 0,0 0-18 0,0 0 8 15,-20 0-11-15,20 19 2 0,0-19-2 0,0 0-4 0,0 0 0 16,0 0-2-16,0 0 3 0,0 19 1 0,0-19-2 15,0 0 0-15,0 19 1 0,0-1-1 16,20 3 1-16,-20-21-3 0,0 19 0 0,17-2-2 16,-17-17 1-16,0 21 0 0,0-21 2 0,20 0-2 0,-20 19 3 15,0-19-2-15,17 0-2 0,-17 0 3 0,17 0-1 0,-17 0-1 16,0-19 1-16,0 19 1 0,0 0 0 0,20 0-2 0,-20-21 9 16,0 4-5-16,0 17-1 0,23 0 5 0,-23 0-4 15,0-19 3-15,0 19-5 0,0 0 0 0,0 0 1 0,18 0 3 0,-18 0-3 16,0 19 2-16,0-2 0 0,0-17-2 0,0 40 2 0,20-40-5 15,-20 38 2-15,0-19 0 0,0 1-1 0,0-20 0 0,0 18-3 16,0 2-1-16,20-3-3 0,-20-17-2 0,17 21-2 0,-17-21-3 16,0 19-1-16,20-19-3 0,-20 19-22 0,17-19 17 0,-17 0-5 0,20 0-39 15,-20 0 25-15,0 0-6 0,18 0-53 0,-18 0 55 0,22-19-12 16,-22 0 36-16,18 19-28 0</inkml:trace>
  <inkml:trace contextRef="#ctx1" brushRef="#br0" timeOffset="31019.45">8544 7777 151 0,'0'0'48'0,"0"0"3"0,0 0-37 0,-20 0 2 0,20 21 23 16,0-2 1-16,0-19-12 0,-17 17-18 0,17-17-3 16,0 21 5-16,0-2-3 0,0-19-6 0,-20 19 3 0,20-19-1 15,0 19-2-15,0-19-1 0,0 19 1 0,0 1-2 0,0-20 1 0,0 18-2 16,0 2 2-16,20-3-1 0,-20-17-1 0,17 21 1 16,-17-2 0-16,20-19 0 0,-20 0 0 0,18 0 0 15,-18 0 1-15,17 0-3 0,-17 0 2 0,23-40 1 0,-23 40-1 16,0-37 2-16,20-20-2 0,-20 38 0 0,0 0-1 0,0-21 1 15,20-35 0-15,-20-1-1 0,0-20 0 0,0 57 0 0,0-36 0 16,0 36 3-16,0-19 3 0,0 21-4 0,0 17 0 0,0 2 4 16,0-20-1-16,0 38 3 0,0 0-3 0,0-21 3 0,0 21-4 15,0 0 3-15,0 0-3 0,0 21 4 0,0-2-4 0,0 0 0 16,0 19 0-16,0-1 2 0,0 60-4 16,0-59 0-16,0 38 2 0,0-58-4 0,0 22 0 0,0 17 0 0,17 0-5 15,-17-18 0-15,20 18-16 0,-20-38 5 0,0 38-25 0,17-37-15 16,-17 18 23-16,20-21-36 0,-20-17 36 0,0 21 2 15,20-21-47-15,-5 0 39 0,-15 0 9 0,20 0 19 16,-20-21-5-16,23 4 8 0,-23-21 1 0,20 18-2 16,-20 1 4-16,0 0 1 0,0 0 0 0,0-21 7 0,0 40 2 0,17-36 11 15,-17 15-2-15,0 21-5 0,0-18 26 0,0 18 24 0,0 0 2 16,0 0-35-16,0 18 15 0,0-18-25 0,0 21 11 16,0-2-8-16,20-2-5 0,-20-17-8 0,0 21 3 15,0-2-3-15,20 0-3 0,-20-19 3 0,17 19 3 0,-17 0 2 16,0-19-6-16,20 0 7 0,-2 20-1 0,-18-20 0 15,17 0-5-15,-17 0-1 0,23 0 1 0,-23-20-1 16,0 1-4-16,0 19 1 0,0-19-1 0,20-19 0 0,-20 38 0 16,0-21 0-16,0-15 0 0,0 36-1 0,0-21 0 0,0 3 3 15,0-20-1-15,0 38-1 0,0-19 1 0,0 0 2 16,-20 19-2-16,20 0 2 0,0 0 2 0,-23 0-4 0,23 0 2 0,0 19 1 16,-17 0-2-16,17-19 0 0,0 38 1 0,0-38 3 0,-18 39-5 15,18-20 3-15,0-2-3 0,0 4 0 0,0-2-1 0,0 0 3 16,0 19-1-16,0-18-1 0,0-20-1 0,0 18 0 0,0 2-1 15,0-20-1-15,18 17 1 0,-18-17-1 0,0 21 0 0,17-21-12 16,6 19-20-16,-3-19-16 0,-3 0 19 0,-17 0-6 0,20 0-51 16,0 0 33-16,-20-19-6 0,37 19 0 0,-37 0 9 0,18-21-55 0</inkml:trace>
  <inkml:trace contextRef="#ctx1" brushRef="#br0" timeOffset="31637.08">10032 7129 88 0,'0'0'29'0,"0"0"-18"0,0 19 39 0,0 0 1 16,0-19-42-16,0 18 0 0,0 3-2 0,0-2-3 0,0-19 0 15,0 17 1-15,0 4-4 0,0-2 2 0,0 0-3 0,0-1-1 16,0-18-2-16,0 20-2 0,20-20-6 0,-20 18-6 0,0 1-37 16,0-19 23-16,23 21-22 0,-23-21 32 0,0 17-54 0</inkml:trace>
  <inkml:trace contextRef="#ctx1" brushRef="#br0" timeOffset="31820.25">10224 7185 106 0,'0'0'55'0,"0"0"-28"0,0 0 0 0,0 0 31 0,0 0-9 0,0 0-28 16,0 0-2-16,0 21 14 0,0-21-18 0,0 19 9 0,0-19-13 16,0 38 4-16,0-19-7 0,0 0-4 0,0-1-2 0,0 2-1 15,0-2 2-15,0-18-1 0,0 19-1 0,23 2 2 0,-23-4-4 16,0-17-7-16,0 20-1 0,17-20-6 0,-17 0-29 0,0 0 15 16,20 0-47-16,-20 0 29 0,21-20-58 0,-21 20 62 0,17-17-64 15</inkml:trace>
  <inkml:trace contextRef="#ctx1" brushRef="#br0" timeOffset="32302.61">10706 7740 54 0,'0'0'25'0,"0"0"-11"0,0 0 21 0,0 0-14 0,0-19 48 0,-20 19-30 15,20 0-22-15,0 0-4 0,0 0 9 0,-20 0-7 0,20 0-9 16,-17 0 5-16,17 0-5 0,0 0-2 0,0 0-3 16,0 0 1-16,-21 0 2 0,21 19-3 0,0-19 0 0,0 0 0 15,0 0 0-15,0 0 1 0,0 0-1 0,0 0 1 0,0 0-1 0,0 0 1 16,0 0 0-16,0 0 0 0,0 0-1 0,0 19 2 0,0-19-2 16,0 0-2-16,0 0 3 0,-22 18 0 0,22-18-1 15,0 21 1-15,0-21-2 0,0 19 3 0,0-19 0 0,0 17-1 16,0-17-2-16,0 21 0 0,0-21 3 0,0 0-2 15,0 19 0-15,0-19 0 0,0 0-1 0,0 0 0 0,0 0 0 0,0 19 1 16,0-19-1-16,0 0-1 0,0 0 0 0,0 19-1 16,0-19-6-16,0 0 2 0,0 0-3 0,0 0-19 0,0 19 10 0,0-19-27 15,0 0 19-15,0 0-4 0,0 0-35 0,0 20 33 0,0-20 5 16,0 0-47-16</inkml:trace>
  <inkml:trace contextRef="#ctx1" brushRef="#br0" timeOffset="32719.41">10649 7740 60 0,'0'0'29'0,"0"0"-18"0,0 0 1 0,0 0 4 0,0 0 22 15,0 0-19-15,0-19 18 0,-21 19-21 0,21 0-1 0,0 0-1 0,0 0-1 16,0 0 11-16,-22 0-2 0,22 0-12 0,0 0 11 0,0 0-11 16,0 0 0-16,0 0-3 0,-21 0 0 0,21 0-1 0,0 0 8 0,0 0-9 15,0 0 2-15,-14 19 2 0,14-19-5 0,0 19 6 0,0-19-7 16,-20 18 4-16,20 3-4 0,0-2 0 0,0-19-1 0,0 17 1 15,0 4-2-15,0-21 1 0,0 0 1 0,0 19 1 0,20-19-1 16,-20 19 3-16,14-19 3 0,7 19 2 0,-21-19-5 16,22 0 4-16,-22 0-2 0,0 19-4 0,21-19 0 0,-21 0-1 0,0 0 2 15,17 20 2-15,-17-20-5 0,0 18 0 0,20 2 5 16,-20-3 0-16,0-17-7 0,0 0 2 0,0 21 0 0,-20-2 0 16,20 0 0-16,-17-19-1 0,-4 19-6 0,21-19 0 15,-22 19-12-15,-13-19-8 0,35 0 7 0,-20 0-3 0,0 0-38 16,3 0-23-16,-3-38-15 0,20 19-3 0,0 0 60 15,0-19-14-15,0 18-3 0</inkml:trace>
  <inkml:trace contextRef="#ctx1" brushRef="#br0" timeOffset="32937.14">11010 7242 168 0,'0'0'32'0,"0"0"-13"0,-17 0 11 0,17 21-13 0,0-21 0 0,0 19 16 15,0 0-19-15,-23-1-1 0,23 20 7 0,0 2-3 0,0-40-10 16,0 17-1-16,-20 3 0 0,20 37 0 0,0-19 0 0,0-19-3 16,0 38 0-16,0-17-3 0,0 17 2 0,0-19-2 0,0 20-6 15,0-22-13-15,0 23-18 0,0-40 13 0,0 0-2 16,0 19-30-16,0-18 27 0,0-3-26 0,0 4 33 0,0-21 2 0,0 0 2 16,0 19-7-16,0-19 10 0,0 0 8 0,0-19-14 0,0 19-18 15</inkml:trace>
  <inkml:trace contextRef="#ctx1" brushRef="#br0" timeOffset="33069.97">10895 7777 50 0,'0'0'18'0,"0"0"-7"0,0-18 16 0,0 18 19 15,0 0-16-15,-17-19 28 0,17 19-9 0,0-19-12 16,0 19-21-16,0 0 12 0,0 0-3 0,0 0-14 16,17 0 10-16,-17 0-3 0,20 0-5 0,-3 0-3 0,-17 0-7 15,18 19 1-15,-18-19-5 0,20 0 1 0,3 0-11 0,-6 0-16 16,-17 0 6-16,40 0-36 0,-23 0 18 0,3 0-57 16,-3 0-1-16,-17 0 62 0,20 0-56 0</inkml:trace>
  <inkml:trace contextRef="#ctx1" brushRef="#br0" timeOffset="33420.19">11314 7817 175 0,'0'0'84'0,"0"0"-65"15,0 0 13-15,0 0-12 0,0 17 20 0,-18-17-22 0,18 0-1 16,-20 0 11-16,20 21-9 0,-17-21-5 0,17 0-3 16,-20 0-3-16,20 19-3 0,0-19-1 0,0 19-3 15,-17-19 0-15,17 19-1 0,0-19 1 0,0 19 1 0,0 1-3 16,0-20 1-16,0 0 0 0,17 18-2 0,3 2 0 15,-20-3 0-15,17-17-1 0,3 0 4 0,-2 0 0 16,-1-17 2-16,6-21-4 0,-3-1 2 0,-20 20-1 16,20 19 1-16,-20-38-2 0,17-19 2 0,-17 36-1 0,20-54 0 15,-3 18 2-15,-17-1-1 0,20 19 0 0,-20 20 0 0,0-56 4 16,0 18-2-16,0 36 0 0,0 2 1 0,0 1-1 16,0-2 3-16,0 2 3 0,0 18-4 0,0-19 5 15,0 19-5-15,0-19 13 0,0 19-16 0,0 0 1 0,0 0 1 16,0 0 1-16,0 19-1 0,0-19-2 0,0 19 0 15,0-1 2-15,0 60 2 0,0-21-4 16,0-20-1-16,21 20 1 0,-21-36-2 0,0 15 0 0,0 22-1 16,0-38-2-16,0 37-8 0,14 1-10 0,-14-1-15 0,20-38 11 15,-20 19-32-15,23 19-17 0,-23-37 29 0,20 37-122 16,-3-38 80-16,-17 0 59 0,0-19-25 0</inkml:trace>
  <inkml:trace contextRef="#ctx1" brushRef="#br0" timeOffset="33587.33">11812 7798 179 0,'0'0'94'0,"0"0"-56"16,0 19 1-16,0-19 25 0,0 0-45 15,0 17 11-15,-17 23 0 0,17-21-17 0,0 39-2 16,0-20-9-16,0 19 4 16,0-38-5-16,0 0-2 0,0 20-12 0,0-39 3 0,0 37-55 15,0-18-4-15,0 2 28 0,0-21-7 0,0 0-3 0,0 0-1 0,0 0-60 16,0-40 91-16,0 40-22 0</inkml:trace>
  <inkml:trace contextRef="#ctx1" brushRef="#br0" timeOffset="33720.23">11833 7454 117 0,'0'0'38'0,"0"0"24"0,0 0 10 0,0 0-48 0,0 0 18 0,0 0-9 16,0 0-19-16,0 0 10 0,0 0-15 0,0 0-2 0,0 0-3 0,0 19 11 16,0-19-11-16,0 18-2 0,0-18 0 0,0 20-4 15,0-20-10-15,0 18-17 0,0-18-20 0,0 19-25 16,0-19 24-16,0 21-54 0,0-21 33 0,0 0-7 15</inkml:trace>
  <inkml:trace contextRef="#ctx1" brushRef="#br0" timeOffset="34170.6">12194 7834 79 0,'0'0'40'0,"0"0"28"0,0 0-18 15,0 0-6-15,-17 0-5 0,17-17-21 0,0 17 27 16,0 0-32-16,-21-19 23 0,21 19-26 0,0 0 1 0,0 0 7 15,0 0-2-15,-17 0 1 0,17 0-10 0,-20 0 7 16,20 0-3-16,-20 0-8 0,20 0 1 0,0 0-1 0,-17 0 1 16,17 19-3-16,0-19 0 0,0 17 0 0,-23 4 1 0,23-2-1 15,0 0-1-15,0 19-1 0,0-38 1 0,0 38 0 16,0-18 1-16,0-3 0 0,23 4-1 0,-23-2-1 0,17 0 3 16,-17-19 0-16,20 19 0 0,0 0-3 0,-20-19 4 0,17 20-3 15,4-20 2-15,-21 0-1 0,17-20 1 0,3 20-1 16,-20-19 1-16,17-19 1 0,0 19-2 0,-17 19-2 15,23-38 3-15,-23 18-2 0,0 2 0 0,0-21-3 0,0 20-6 16,0 19 4-16,0-38-7 0,0 17-8 16,0 4-9-16,0-2-9 0,0 19-10 0,0-21-8 0,0 21-34 15,0 0 55-15,0 0-74 0,0 21 60 16,0 15-25-16</inkml:trace>
  <inkml:trace contextRef="#ctx1" brushRef="#br0" timeOffset="34488.96">12635 8103 116 0,'0'0'0'0,"0"0"97"0,0 0-76 0,0 0 0 16,0 0 24-16,0 0-1 0,0 0-5 0,0 0-23 16,0 0 13-16,0 0-7 0,0 0-9 0,0 20-2 15,0-20-7-15,0 0-3 0,0 0 3 16,0 0-9-16,0 0-12 0,0 0 4 15,0 0-32-15,0 0-24 0,0 0 24 0,0 0-7 0,0-20-98 16,0 20 63-16</inkml:trace>
  <inkml:trace contextRef="#ctx1" brushRef="#br0" timeOffset="34852.79">12804 7397 118 0,'0'0'70'0,"0"0"-44"0,0 0 39 0,0 0-19 0,0 0-25 15,0-21 40-15,0 21-49 0,0 0 9 0,0 0-12 16,0 0 0-16,0 0 12 0,0 21-15 0,0-21-1 0,0 37 7 16,0-17-10-16,0 37 9 0,0-20-9 15,0 41-1-15,0-59-1 0,0 38 1 16,23-38-1-16,-23 0 2 0,0 58-3 0,0-39 2 0,18 0-1 15,-18 0-1-15,20-18-1 0,-20-20 3 16,20 0-1-16,-20 0 1 0,17-20-1 16,3 1 0-16,-3-38 2 0,20 19 0 15,-37 38-2-15,23-19 3 0,-23 19-1 16,18 0 2-16,2 0-1 0,0 57 4 16,-20-38-5-16,17 19 0 0,-17-19-2 0,20 77 0 15,-20-77-3-15,0 38-36 0,0-37 15 16,0 36-72-16,0-35 56 0,0-3-117 0,0-18 102 15,0 19-78-15</inkml:trace>
  <inkml:trace contextRef="#ctx1" brushRef="#br0" timeOffset="35204.24">13722 7148 128 0,'0'0'36'0,"-20"0"50"16,20 0-67-16,0 0 35 0,0 0-42 0,0 0 12 16,0 0-18-16,-17 0-1 0,17 19 10 0,0-1-2 15,0 3-9-15,-18 15 1 0,-2 4 1 16,3 17-21-16,17-20-56 16,-20-37 36-16,20 38-111 15,0-18 75-15</inkml:trace>
  <inkml:trace contextRef="#ctx1" brushRef="#br0" timeOffset="35336.68">13917 7282 191 0,'0'0'57'0,"0"37"9"16,-23 58 18-16,-14 20-51 16,19-39-38-16,-2 2-81 15,20-40-63 1</inkml:trace>
  <inkml:trace contextRef="#ctx1" brushRef="#br0" timeOffset="38544.3">7896 11925 48 0,'0'0'16'0,"-20"0"-6"0,20 0 3 0,0 0-4 15,0 0 2-15,0 0 1 0,-23 0 14 0,23 0-13 0,0-19 13 0,-20 19-14 16,20 0-1-16,0 0-1 0,-14 0 11 0,14 0-10 0,-20 0 9 0,20 0-4 15,0 0-7-15,-20-19 7 0,3 19 3 0,17 0-13 16,0 0 0-16,-20 0 6 0,20 0-7 0,0 0-1 0,-18 0 1 16,18 0-3-16,0 0 7 0,-20 0-6 0,20 0 3 0,0 0-3 0,0 19 2 15,-20 0-2-15,20-1 1 0,0 3-3 0,0-3-2 0,0 1 3 16,0 0 1-16,0 19-2 0,0-38-3 0,0 38 1 16,0-19 1-16,0 20 1 0,20-20-1 0,-20-1 2 15,0 21-1-15,20-39-1 0,-20 0 0 0,18 20 2 0,-18-2 1 16,20-18-3-16,-3 19 2 0,3-19 0 0,-20 0-3 15,20 0 2-15,-6-19 3 0,6-19 1 0,3 20-2 16,-23-3-1-16,0 21 0 0,20-18-3 0,-20-19 3 0,18-3 0 16,-18 2-1-16,0 0 1 0,0 19 1 0,0 0-2 15,0 1 0-15,0-3 0 0,0 3-1 0,0 18 2 0,0 0-2 16,0 0 1-16,0-19 1 0,0 19-1 0,0 0 0 0,0 0 0 0,0 0 2 16,0 19-1-16,0-1 0 0,0-18-1 0,0 39 6 15,0-20-5-15,0 0-2 0,0-19 1 0,0 20 1 0,20 18 5 16,0-1-2-16,-20-37-3 0,17 39 2 0,-17-20-2 0,20-1 0 15,-20 21 0-15,17-19-1 0,0-2 1 0,6 1-2 16,-3-19 0-16,-2 21 2 0,2-3-1 0,-20-18-1 16,37 19 0-16,-17-19-1 0,-3 0 2 0,-17 18-9 0,17-18 2 15,-17 0-19-15,43 0-16 0,-43 0-18 0,18 0-21 16,2 0 32-16,-20 0-53 0,20 0 28 0,-3 0 10 16</inkml:trace>
  <inkml:trace contextRef="#ctx1" brushRef="#br0" timeOffset="38937.75">8562 11982 105 0,'0'0'20'0,"0"0"-6"0,0 0 7 0,0 0 1 15,0 0-10-15,0 0 29 0,0 0-26 0,0 0-2 0,0 0 13 16,0 0-14-16,0 0 13 0,0-18-5 0,0 18-11 0,0 0 14 15,0 0-15-15,0 0 0 0,17-21 5 0,-17 21-8 16,23 0 11-16,-3-18-8 0,0 18-4 0,-3 0-2 0,-17 0 3 16,37 0 1-16,-37 0-4 0,20-19-2 0,0 19 1 0,-20 0 1 15,15 0-2-15,5-19-1 0,3 19 1 0,-3 0-5 0,-20 0 0 16,37 0-10-16,-37-20-15 0,20 20 8 0,-3 0-1 0,-17 0-35 0,20 0 25 16,-2 0-46-16,-18 0 5 0,0 0 48 0,17 0-61 15</inkml:trace>
  <inkml:trace contextRef="#ctx1" brushRef="#br0" timeOffset="39137.76">8622 12096 172 0,'0'0'38'0,"0"0"3"0,0 0-11 0,0 0-16 16,0 0 18-16,0 0-16 0,0 0 13 0,0 0-17 0,0 0 13 16,20 0-5-16,-3 0-11 0,3 0-3 0,-3-18 8 0,23 18 0 15,-25 0-4-15,-15 0-4 0,43 0 5 0,-23 0-8 16,-3 0 0-16,-17 0-3 0,40 0 2 0,-40 0-1 0,17 0 2 0,3 0-3 15,-2 0-1-15,-1 0 0 0,6 0-3 0,-23-20-2 0,20 20-18 0,-3 0 4 16,-17 0-4-16,20 0-1 0,0 0-48 0,-3 0-34 16,-17 0-5-16,20 0 67 0,-20 0-24 0</inkml:trace>
  <inkml:trace contextRef="#ctx1" brushRef="#br0" timeOffset="39825.99">9748 12078 78 0,'0'0'0'0,"0"0"53"0,0 0-29 15,-17 0-1-15,17 0-14 0,0 0 0 16,0 0 11-16,0 0-16 0,0 0 7 0,0 0-4 0,0-20 7 16,-20 20 1-16,20 0-7 0,0-18 8 0,0 18-7 0,0 0-1 0,0 0 1 15,0 0 9-15,0 0-1 0,0-20-9 0,0 20 10 0,-23 0-4 16,23 0-2-16,0 0 1 0,-20 0-3 0,20 0 6 16,0 20-11-16,0-20 0 0,0 0 0 0,-14 18 2 15,14 2-3-15,0-2 0 0,0 1-2 0,-20 20 3 16,20-39-4-16,0 19 0 0,0 20 1 0,0-39 0 15,-20 38 2-15,20-38-3 0,0 18 0 0,0-18-1 0,0 0 0 0,0 19 0 16,0-19 2-16,0 21-2 0,0-21 3 0,0 0-5 0,0 0 1 16,0 0 1-16,0 18 2 0,0-18-2 0,0 0 2 15,20 0-1-15,-20 0-1 0,0 0 0 0,0 0 1 0,20 19 1 16,-20-19-3-16,0 0-1 0,14 0 0 0,-14 0 3 0,20 18 1 16,-20-18-3-16,23 0 2 0,-3 0-1 0,-20 0 0 0,17 21 2 0,-17-21-3 15,20 0 1-15,-20 0 0 0,21 0-1 0,-21 0 3 0,17 0-3 16,-17 0 2-16,20-21 1 0,-20 21-1 0,0 0 0 0,0 0-1 15,0-18 3-15,17-1-3 0,-17-20 3 0,0 39-2 16,0-37-1-16,0 17 2 0,0-19-2 0,0 21 1 0,-17-1-1 16,17-20 1-16,0 20-1 0,-20-19 2 0,20 0-2 15,-17 38 0-15,17-19 0 0,0 0 2 0,-21 1-1 16,21-3-2-16,0 21 2 0,-20 0 3 0,20 0-4 0,0 0 0 16,0 21 2-16,0-21-1 0,0 37 2 0,0-18 0 15,0-19-2-15,0 38 1 0,20 0-1 0,-20-19 2 0,0 2-2 0,0-3 2 16,21 58-1-16,-21-38-2 0,0-19 2 0,17 20 0 0,-17-2 0 0,0 40 2 15,0-57-2-15,0 36 1 0,0 2-1 0,0-20 0 0,0-18 1 16,0-2-3-16,0 40 2 0,0-38-1 0,-17 36 1 0,17-36-1 0,0-2-1 16,-21 2 1-16,1 18 0 0,20-38-1 0,-17 0 1 0,17 38 0 0,-20-38 0 15,-3 19-9-15,23 0-8 0,-20-19 6 0,6 0-16 16,14 0 12-16,-20 20-16 0,0-20-12 0,20 0 15 0,-18-20-35 16,18 20-6-16,0-19-1 0,-20 19 35 0,20 0 2 0,0 0 1 15,20-19-10-15,-20 19 28 0,18-18 3 0,2 18-4 0,-20-20-20 0</inkml:trace>
  <inkml:trace contextRef="#ctx1" brushRef="#br0" timeOffset="40187.19">10247 12308 94 0,'0'0'0'0,"0"0"34"0,0 0-8 0,0 0-10 0,0-21 53 16,0 21-43-16,0-19-1 0,0 19-13 0,0 0 10 15,0 0-11-15,0 0-1 0,0 0 10 0,0 0-13 0,0 0 1 0,0 0 1 16,0 0-4-16,17 0 2 0,-17 0-4 0,0 0 2 0,0 0-1 16,0 0 1-16,20 0-4 0,-20-18 3 0,0 18 0 0,0 0-3 15,0 0 3-15,21-20-3 0,-21 20 1 0,0 0-2 0,0-18 1 16,0-3 1-16,0 3 1 0,0 18 0 0,0-19 2 0,0 19-3 16,0-18 0-16,-21 18 0 0,21-21 5 0,0 21-7 0,0-19 3 0,-20 19 9 15,3 0-9-15,17 0-1 0,0 0 1 0,-23 0-1 0,6 0 3 16,17 19-3-16,0-19 0 0,-20 21 0 0,20-3 1 0,-17 1 3 0,17 20-3 15,-20-1 1-15,20-38-2 0,0 18-2 0,0 22 2 16,0-3 5-16,0 2-2 0,0-2-3 0,0-18-1 16,20 21 0-16,-3-22-2 0,3 0 3 0,-3 22-2 0,6-22-2 15,-6 1-6-15,3 0-6 0,1-19-8 0,16 0-14 16,-37 0 9-16,37 0-74 0,-20-38 5 0,0 20-8 16,-17-22 36-16,23 22 11 0</inkml:trace>
  <inkml:trace contextRef="#ctx1" brushRef="#br0" timeOffset="40404.04">10628 11543 98 0,'0'0'73'0,"0"0"-53"0,0 0 20 16,0 0-1-16,0 0-6 0,0 0-20 0,0 0 22 16,0 0-27-16,0 0 5 0,0 19-9 0,0-19 4 15,0 19-5-15,21-1 0 0,-21 2 0 0,0-1-1 0,17 19 0 16,-17 1 0-16,20 17 0 0,-20 2 0 0,20-20-2 15,-20 1 0-15,0-2-1 0,0 2 1 0,0 37-3 0,0-38-1 0,0 39-17 16,0-38 4-16,0-1-2 0,0-1-4 0,0-16-2 0,0 55-56 16,0-58 23-16,0-18 31 0,0 19 4 0,0 0-7 0,0-19 22 15,-20 0-5-15,0 0-5 0,20 0-14 0</inkml:trace>
  <inkml:trace contextRef="#ctx1" brushRef="#br0" timeOffset="40554.19">10514 12096 65 0,'0'0'27'0,"0"0"1"15,0-18 36-15,0 18-6 0,0 0-31 0,0 0-3 0,0-20 18 0,0 20-7 16,0 0-3-16,0-18-5 0,0 18-2 0,0 0-10 15,17 0 3-15,3 0-6 0,-20 0-6 0,34-20 5 16,-34 20-7-16,21 0 0 0,1 0-2 0,-22 0 1 0,21 0-1 0,-4 0 0 16,23 0-2-16,-3 0-10 0,-20-19-11 0,1 19-11 15,4 0 10-15,-1-19-34 0,-4 19-19 0,3 0 28 16,17 0-61-16,-37 0 59 0,20-18-21 0,-3 18 27 0</inkml:trace>
  <inkml:trace contextRef="#ctx1" brushRef="#br0" timeOffset="40820.03">11331 12115 145 0,'0'-19'45'0,"-17"19"0"16,17 0-18-16,0 0 6 0,0-18-3 0,-18 18-4 0,18-20-15 16,-20 2 20-16,20 18-21 0,0 0-1 0,-17 0 7 15,-3 0-1-15,3-20-1 0,-3 20-1 16,20 0 0-16,-20 0 0 0,3 0-4 0,-6 20-2 0,23-2-2 15,-18 2 4-15,-2-2-7 0,20 22 1 0,0-22 0 16,-17 40 2-16,17-20-3 0,0-20-3 0,17 1 4 0,-17 20-2 16,20-2 0-16,-2 21-2 15,5-39-3-15,-6 1 1 0,3 0-6 0,-20-20 4 0,37 18-14 16,-37-18 7-16,20 0-4 0,-3 0-1 0,21-18-57 0,2-22-6 16,-40 40 27-16,40-38-59 0,-23 20 66 0,-17-21 12 0,37-19-26 15</inkml:trace>
  <inkml:trace contextRef="#ctx1" brushRef="#br0" timeOffset="41120.87">11603 11599 240 0,'0'0'57'0,"0"0"-37"0,-20 0-12 16,20 0 10-16,0 0-6 0,-17 0 13 0,17 0-14 16,0 0 6-16,0 20-3 0,0-20-8 0,0 0 3 0,0 19-6 15,0 0 2-15,0 0-2 0,0 20-3 0,0-39 1 0,0 38 0 16,17 1 0-16,-17-21 0 0,0 20 0 0,40 20 0 0,-40 18-2 15,17-18 2-15,4-2 0 0,-21-37 0 0,17 20-6 16,0-2 2-16,-17-37 4 0,23 0 3 16,-3 0-2-16,-20 0-1 0,17 0-3 0,-17-37 1 0,20 19 3 15,-20-22-1-15,20 22 0 0,-20-20 0 16,17 18 1-16,-17 20 0 0,0-19 0 0,21 19-1 0,-4 0 3 16,-17 0 3-16,0 0-3 0,17 0-2 0,-17 39 3 0,20-1 0 15,-20-20 0-15,23 1-3 0,-23 39 1 0,0-40-3 16,0 21-1-16,0-19-3 0,17 38-31 0,-17-21-4 15,0 2-15-15,0-21-21 0,0 1-20 0,0 0 47 16,0-19-27-16,0 0 54 0,20 0-34 0</inkml:trace>
  <inkml:trace contextRef="#ctx1" brushRef="#br0" timeOffset="41454.69">12099 12115 145 0,'0'0'0'0,"0"0"124"16,0 0-91-16,-17 0-24 0,17 0 15 0,0 21 4 0,-23-21-4 15,23 18-14-15,0-18-2 0,-17 0 9 0,17 19-10 16,0-19-2-16,-20 0 2 0,20 0-4 0,0 18 2 0,0-18-1 0,0 21 0 16,-17-21 0-16,17 18 2 0,0 2 1 0,0-20-2 0,0 18-5 15,0-18 1-15,0 40 2 0,17-22-2 0,-17 1-2 0,20-19 1 0,-20 18 1 16,17-18 0-16,-17 21-2 0,23-21 1 0,-23 18 0 0,17-18 0 16,-17 0 0-16,20 0 2 0,-20 0-2 0,20-18 1 0,-20 18-1 15,0-21 0-15,17 3 1 0,-17-1 0 0,0 1 1 0,21-3 1 0,-21 2-5 16,0 1 4-16,0-2 2 0,0 2-3 15,0-3 5-15,0 3 2 0,0 18 1 0,0-19-5 0,0 19 1 16,0 0 5-16,0 0-1 0,0 0-4 0,0 0-2 0,0 0 1 16,0 0 4-16,0 19-5 0,0-19 0 0,0 39 1 0,17-21 0 0,-17 2-3 15,20 17 4-15,-20-16-4 0,17-3 3 0,-17 1-6 0,17 38 3 16,6-38-1-16,-23 20-2 0,20-1-10 0,0-1-9 0,-20-16 7 16,18 16-25-16,-18-37 15 0,20 39-35 0,-20-39 23 15,0 18-7-15,17 2-60 0,-17-20-13 0,0 0 71 0,20 0 13 0,-20 18-16 16</inkml:trace>
  <inkml:trace contextRef="#ctx1" brushRef="#br0" timeOffset="41670.73">12463 12574 209 0,'0'19'126'0,"0"-19"-101"16,0 19-20-16,0 1 6 0,0-20-1 0,0 18 7 0,-23-18-8 16,23 0-2-16,0 20 5 0,0-20 1 0,0 18-4 0,0-18-1 15,0 0 5-15,0 0-7 0,23-38 3 0,-23 38-4 16,0-57 4-16,0 38-2 0,0-39 6 0,20-18 0 15,-20 38-7-15,0-1-2 0,18-37 1 0,-18 39 0 0,20 17 1 0,-20 2-1 16,20-21 2-16,-20 20-1 0,17 1-4 0,3-3-1 0,-20 21-1 16,17 0-1-16,-17 0-4 0,17 0 0 0,-17 0-1 0,23 0-1 15,-23 0-17-15,20 0-16 0,-20 21-19 0,18-21-27 0,-18 0-30 16,20 0-5-16,-20 0 45 0,0 0 39 16</inkml:trace>
  <inkml:trace contextRef="#ctx1" brushRef="#br0" timeOffset="42055.71">13074 11753 97 0,'0'0'0'0,"0"0"65"0,-17 0-17 0,17 0-28 0,0-19-1 16,0 19-1-16,0 0 16 0,0 0-18 0,-20-19-1 0,20 19 14 0,0 0-15 15,0 0 10-15,0 0-14 0,-20-20 8 0,20 20-8 16,-18 0 6-16,18 0-5 0,-23 0-1 16,23 0-6-16,0 0-1 0,-17 0 2 0,17 0-3 0,-20 0 3 0,20 0-2 15,0 20 3-15,-17-1 0 0,17 0-4 0,0-1 0 16,0-18-2-16,0 39 2 0,-20-1 5 0,20-19-3 0,0 20 3 15,0-20-4-15,0 76 3 0,0 97 5 16,20-174-9-16,-20 60 0 0,17-60-1 0,-17 40 1 0,20-21-3 16,-3 22 4-16,6-4-2 0,-5-55-4 15,2 21 4-15,-20-21-6 0,20 18-14 0,-3-18-14 16,-17 0 12-16,20 0-7 0,-3-39-43 0,-17 20 25 0,20-17-63 0,-20 16 49 16,17-38-33-16,1-18 18 0</inkml:trace>
  <inkml:trace contextRef="#ctx1" brushRef="#br0" timeOffset="42344.85">13475 11676 156 0,'0'0'41'0,"0"0"-6"15,0 0-31-15,0 0 11 0,20 0 7 0,-2 0-11 0,-18 19 0 16,17-19 10-16,-17 0-10 0,0 20-2 0,23-20 5 0,-3 19-9 16,-20-19 2-16,17 19 8 0,-17-1-7 0,20-18 2 0,0 21 7 0,-20-3-9 15,0-18-1-15,17 19-1 0,3 0 7 0,-20 20-3 0,18-20-3 16,-18 18 0-16,17-16-4 0,-17 16 4 0,0 2-2 16,0-21-4-16,0 2 0 0,0 38 1 0,0-40-2 0,0 19-5 0,0-37-3 15,-17 59-44-15,-1-22-1 0,-2-37 22 0,3 39-43 16,17-39 30-16,-20 19-46 0,0-19 54 0,20 18-11 0,-17 3-2 15</inkml:trace>
  <inkml:trace contextRef="#ctx1" brushRef="#br0" timeOffset="42671.03">13894 11925 76 0,'0'0'25'0,"0"0"28"0,0 0-27 0,0 0 25 15,0 0-2-15,0 0-26 0,0 18 20 0,0-18-22 16,0 0 16-16,0 0-6 0,0 0-17 0,23 0 14 0,-23 0-16 15,0 0-1-15,0 0 9 0,0 0-3 0,0 0-9 0,0 0-2 16,0 0 5-16,0 0-6 0,0 0-1 0,0 0 3 16,0 0-5-16,0 0 0 0,0 0-3 0,0 0-8 0,0 0 0 15,0 0-20-15,0 0-21 0,0 0-20 0,0 0-24 16,0 0 34-16,0 0-5 0,0 0 4 0,17 21 13 0,-17-21-38 0</inkml:trace>
  <inkml:trace contextRef="#ctx1" brushRef="#br0" timeOffset="42820.83">14011 12480 276 0,'0'0'64'0,"-20"18"-31"0,3 0-27 0,17 1-2 0,-20 20 0 15,20-20-3-15,-20 0 0 0,3 1-1 16,17-2-3-16,-23 2-17 0,6-2-19 0,17-18 11 0,-20 40-45 0,20-40 29 16,-18 18-33-16,18-18 50 0,-20 19-8 0,3-19-8 15</inkml:trace>
  <inkml:trace contextRef="#ctx1" brushRef="#br0" timeOffset="64005.44">7971 14121 360 0,'0'0'20'0,"0"0"-13"16,0 0 2-16,0 0 7 0,0 0-4 0,0 0-2 0,0 0-1 15,0 0-7-15,0 0 6 0,0 0 3 0,0 0-7 0,0 0-3 16,0 0 2-16,0 0-2 0,0 0 2 0,0 0 0 0,20 20-1 16,-20-1-3-16,0 0-2 0,0 0 7 15,0 3-2-15,0-5-2 0,0 1 0 0,17 1-1 0,-17 2 1 16,0-3-4-16,0 1-2 0,0 0-13 0,0 1 5 0,0-2-23 15,0 2-17-15,0-20 22 0,0 18-39 0,0-18 32 0,0 19-2 16,0-19-28-16,0 0 46 0,0 0-50 0</inkml:trace>
  <inkml:trace contextRef="#ctx1" brushRef="#br0" timeOffset="64222.98">7971 13817 59 0,'0'0'0'0,"0"0"33"0,-17 0 2 0,17-20 8 0,0 20-20 16,0-18 24-16,0-2 0 0,-20 20-25 0,20-19-4 0,0 0 15 16,0-2 12-16,-20 3-32 0,20 18 0 0,0-19 5 0,0 1 0 15,-18 18-4-15,18-19 0 0,0 19-10 0,0-20 1 16,0 20 3-16,0 0-3 0,0 0-3 0,0 0-3 0,0 0 2 16,0 0-2-16,0 0 0 0,0 0 3 0,0 0-5 0,0 0-15 15,0 0 3-15,0 0-19 0,0 20-14 0,0-20-27 16,0 0-27-16,18 19 2 0,-18-19 64 0,20 18-52 15</inkml:trace>
  <inkml:trace contextRef="#ctx1" brushRef="#br0" timeOffset="64755.78">8871 13359 49 0,'0'0'9'0,"0"0"3"0,0 0 5 0,0 0-5 16,0-21 17-16,0 21 6 0,0 0 1 0,0-17 0 16,0 17-20-16,0-20 14 0,0 20-1 0,0-21-15 0,-20 21 10 15,20-18-1-15,0 18-12 0,0 0 1 0,-20-19 20 0,20 0-13 16,-17 19-4-16,17 0-9 0,-20-20 7 0,-3 20-1 15,3-18-5-15,20 18-6 0,-15 0 3 0,15 0 0 0,-20 0-2 16,0 0 4-16,3 0-3 0,17 0-2 0,-20 18-2 0,20-18 2 16,-17 39 2-16,-3-2-4 0,20-16-2 0,-20 16 5 15,20-16-3-15,-23 16 3 0,23-18-3 0,0 0 9 0,0 39 5 0,-17-1-7 0,17-19-5 16,0 1-2-16,0 35 0 0,0-34-1 0,17 17-4 16,-17-19 0-16,23 57-13 0,-23-56 11 0,0 18-23 0,0-35 13 15,20 32-25-15,-20-15-4 0,0-20 24 0,0 0-13 16,0 0 2-16,0 3 16 0,0-22-25 0,0 0-6 0,0 0 27 15,-20 0-10-15,20 0 21 0,0 0 3 0,-23-22-1 0,6-16 9 16,17 38 0-16,0 0 0 0,-38-39 7 0,21 20 19 16,17 2-10-16,-20 17 2 0,3-20 43 0,17 3-42 15,-20 17 17-15,0-22 3 0,2 22 1 0,18 0-23 0,-22-19 11 16,22 19-14-16,0 0 8 0,0 0-3 0,0 0 3 16,0 0 0-16,22 19-4 0,-22-19-4 15,38 0-7-15,-18 0 2 0,-20 0-3 0,37 0 0 0,0 0-4 0,-2 0 1 16,-35 0-1-16,43 0 1 0,-43 0-1 0,20 0-1 0,17-19-1 0,-20 19-1 15,3 0 0-15,0 0-8 0,-5 0 2 0,5-18-18 0,3 18-20 0,-3 0 17 16,-3-20-6-16,3 20-4 0,0-18-58 0,-3 18-72 16,3-21 128-16,-2 21-28 0</inkml:trace>
  <inkml:trace contextRef="#ctx1" brushRef="#br0" timeOffset="65872.61">10247 13204 36 0,'0'0'0'0,"0"0"23"0,0 0-12 16,0 0-4-16,0 0 8 0,0 0-5 0,0 0 9 0,0 0 1 0,0 0 2 15,0 0-12-15,0 0 0 0,0 0 8 0,-23 0-9 0,23 0 12 16,0 0-11-16,0 0 2 0,0 0-2 0,-17 0 13 0,17 0-13 16,0 0 13-16,0 0-1 0,-20 0-2 0,20 0-11 0,0 0 5 15,-17 0-2-15,17 0-2 0,-20 0-3 0,20 0 1 0,-17 0 4 16,-4 20 0-16,21-20-6 0,0 0-2 0,-37 0 3 0,37 0-4 16,-23 19 1-16,3-19 4 0,-14 19-4 0,34-1-1 0,-20-18-2 15,3 41-2-15,-4-3 6 0,1-20-3 0,20 1 0 16,-17 19 8-16,-3 1 4 0,20-20-14 0,0 19 2 0,-23 0-1 15,23 0-2-15,-17-18-2 0,17 36 5 0,0-17-1 0,0-1-3 16,0 0 4-16,0 0 1 0,0 20-4 0,0-38 3 16,0 18 0-16,0-20 0 0,0 20-3 0,0 3 1 0,17-4 2 15,6-20-3-15,-23 41 4 0,20-39-2 0,-3 57 0 16,3-76-1-16,1 40 1 0,-4-22-1 0,3 20 1 16,-3-18 1-16,0-2-3 0,3 2 2 0,3-2-1 0,-6-18-1 15,3 19 2-15,-20-19-1 0,38 22-2 0,-18-22-4 16,-3 0 1-16,3 0-1 0,-20 0-2 0,17 0-17 0,6 0 6 15,-23 0-28-15,37 0 18 0,-37 0-6 0,0 0-8 0,21 0-6 0,-4 0-63 0,-17 0 66 16,37 0-58-16</inkml:trace>
  <inkml:trace contextRef="#ctx1" brushRef="#br0" timeOffset="66439.25">11067 13872 53 0,'0'0'18'0,"0"0"-11"15,0 0 12-15,0 0-9 0,0-18 1 0,0 18 13 0,0 0 2 0,-17 0-2 16,17 0-12-16,0-19 12 0,0 19 1 0,0 0 0 16,-20-18 2-16,20 18-1 0,0 0-1 0,0 0-12 15,-20 0 11-15,20 0-8 0,0 0-4 0,0 0 2 0,0 0-3 16,0 0-3-16,0 0 5 0,-17 0-5 0,17 0-2 0,0 0 4 0,0 0-1 0,-23 0-1 16,23 0-7-16,0 0 3 0,0 0 0 0,-20 0-4 0,20 18 7 0,0 1 3 15,-18-19-5-15,18 18-6 0,0-18 1 16,-17 21 3-16,17-1-5 0,0-3 2 0,0-17 1 15,-20 21-1-15,20-3 0 0,0 2 4 0,0-2-1 0,0 1-7 16,0-19 2-16,0 22 3 0,20-5-1 0,-20-17-1 0,0 0 2 16,17 0 1-16,-17 20-4 0,0-20 4 0,18 0-2 0,2 0-1 0,3 0 1 15,-23 0-3-15,17 0 1 0,-17 0 2 0,20-20 2 16,-20 20-3-16,20-17 1 0,-20 17 0 0,17-22 3 0,-17 3-1 0,20 19-3 16,-20-18 1-16,17-2 0 0,-17 20-1 15,0-18 2-15,0 18 2 0,0 0-2 0,0 0 4 0,0 0-4 0,0 0 3 16,0 0-3-16,0 0 1 0,0 0 3 0,0 0 2 15,0 0-6-15,0 0 0 0,0 18-4 0,-17 2 4 0,17-20 0 0,0 0 3 16,0 18 2-16,0 1-3 0,17 3 0 0,-17 15 0 0,0-20-3 16,0 2 1-16,20 20 2 0,-2-20-3 0,-18 0-2 15,0-19 1-15,23 22 1 0,-23-5 1 0,17 1-1 0,-17-18-1 16,20 19-6-16,0 2-13 0,-20-21 5 0,17 18-30 0,3-18-22 16,-20 0 24-16,17 19-70 0,3-19 42 0,-20 0 4 0,18 0-33 0,-1 0 55 15</inkml:trace>
  <inkml:trace contextRef="#ctx1" brushRef="#br0" timeOffset="67272.82">12231 13645 45 0,'0'0'19'0,"0"0"-14"0,0 0 3 0,0 0-3 0,-17 0 6 0,17 0-5 0,0 0 2 16,0 0 8-16,0 0-6 0,0 0-1 0,0-19 11 0,-20 19-8 16,20 0 12-16,0 0-10 0,0 0 22 0,0 0-26 0,0 0 11 15,0 0-10-15,0 0 14 0,0 0-3 0,0 0-3 16,0 0 0-16,0 0-1 0,0 0-3 0,0 0-3 16,0 0-5-16,0 0 0 0,0 19-4 0,20-19 8 15,-3 18-4-15,0-18-4 0,-17 19 0 0,43-19 0 16,-43 18-3-16,38-18 3 0,-18 0-3 0,-3 21 1 0,-17-21-2 15,40 19 2-15,-26-19 4 0,6 19-1 0,3-19-4 0,15 20 4 16,-18-20-1-16,-20 0-3 0,20 0 1 0,-3 18-1 16,3-18 0-16,-20 0-3 0,17 0 3 0,-17 0 9 0,17 0-8 15,-17 0-1-15,23 0 4 0,-23 20 1 0,0-20 1 0,0 0-6 16,0 0 5-16,-23 18 1 0,23-18-4 0,-34 19 3 16,34-19-1-16,-37 39 2 0,17-19 0 0,0-3 1 15,-18 22 0-15,15-19-2 0,-11 17-2 0,14-37-1 0,0 22-2 16,-17 15 3-16,37-20-2 0,-18 2 1 0,-2 20-3 0,0-1 1 15,-3 1 5-15,6-39-4 0,17 37 1 0,-17-16-2 0,17-21-1 16,0 37-6-16,0-18-6 0,0 1-12 0,0-2-15 0,17-18-13 16,-17 0 21-16,0 0-4 0,0 0-6 0,17 0-61 15,26-18-5-15,-43 18 67 0,20-20-36 0</inkml:trace>
  <inkml:trace contextRef="#ctx1" brushRef="#br0" timeOffset="67872.5">13338 13645 95 0,'0'0'61'0,"0"0"1"0,0 0-34 0,0 0 20 0,-15 0-23 0,15 0 15 16,-20 0-22-16,20 0-4 0,-20 0 14 0,3 0-5 16,17 0-11-16,-20 0 13 0,3 0-12 0,17 0-3 0,-40 18 3 15,40-18-6-15,-41 19 9 0,24-1-5 0,-3-18-4 0,3 40-6 16,-3-40 3-16,3 39 1 0,-3-1-2 0,0-1-4 0,20-37-1 16,-18 59 5-16,-5-42-4 0,23 22 9 0,-17-1-5 15,17 20-7-15,0-38 2 0,0 36 2 0,0-18 3 0,17 3 0 16,6-6-5-16,-5 5-3 0,22-3 8 0,-23-18 0 0,3 19-2 15,-3-18 1-15,3-20 0 0,-3 18-4 0,24-18 3 16,-21 0-1-16,-20 0-1 0,37-38 1 0,-17 20 4 0,-3-2-4 16,3 1 2-16,0 0-4 0,-5-39 5 0,5 23-4 0,3-44 5 15,14 3-3-15,-37 37 1 0,20-18-4 0,-20 1 1 0,20 15 2 16,-20 4 0-16,0-19 0 0,0 36-2 0,0 1 2 0,0-21-1 16,0 40 1-16,-20-37 1 0,20 37-1 0,-20-18-2 0,3 18 1 15,-3-19-6-15,20 19 2 0,-23 0-8 0,3 0-6 16,5 0-11-16,-5 0 16 0,0 19-21 0,20-1-6 15,0 1 17-15,-17-1-29 0,17 22-15 0,0-21 26 0,17 19-60 0,23 0 23 16,-40-19 53-16,15-1-29 0</inkml:trace>
  <inkml:trace contextRef="#ctx1" brushRef="#br0" timeOffset="68248.25">13685 13262 88 0,'0'0'57'0,"0"0"3"0,0-19-7 0,0 19-29 0,0 0 21 15,0 0 21-15,0 0-53 0,0 0-2 0,0 0 8 16,0 0-3-16,0 0-3 0,0 0-6 0,0-19 7 15,0 19-10-15,0 0 1 0,0 0 0 0,0 0-1 0,17 0 3 0,3 0-5 16,-20 0 2-16,0 0 1 0,23 0-1 0,-6 0 5 0,3 0-4 0,0 0 5 16,-20 19-6-16,37-19 1 0,-19 37 0 0,19-16-2 0,-14 16-1 15,-6 2 6-15,60 76 13 0,-59-58-21 0,-18-19 0 0,37 75 2 16,-20-73 0-16,6 55 5 0,-23-58-6 0,0 21-1 0,0 19-3 16,0 37 8-16,0-75-3 0,-23 56 0 0,6-18-4 15,0-20 4-15,-3 22-2 0,20-41 1 0,-38 17 0 0,38-17 3 16,-37 20-1-16,17-20-5 0,-20-18-7 0,40-2-3 15,-17 2-21-15,17-20 10 0,-20 0-36 0,2 0-14 0,-2 0-17 16,3-20-21-16,-3 2 10 0,20-2 66 0,0 2 11 0,-20-2-29 16</inkml:trace>
  <inkml:trace contextRef="#ctx1" brushRef="#br0" timeOffset="68722.66">14662 13359 72 0,'0'0'63'0,"0"0"-17"15,0-21-24-15,0 21-2 0,0 0 18 0,0 0-1 16,0 0-19-16,0-17 12 0,17 17-8 0,-17 0-3 0,0 0-1 15,0 0 3-15,0 17 1 0,0-17-1 0,0 21-12 16,0-3 9-16,0 1 5 0,0 0-10 0,0 18 10 16,0-16-18-16,-17 16 7 0,17 2-7 0,-23-1 3 0,23-19-4 15,0 38-1-15,-20-38-1 0,20 20-3 0,-17-1 0 0,17 0 0 16,-17-18 6-16,17 17-5 0,0 2 7 0,-20-19-3 16,20-3-8-16,0-17 3 0,0 21-1 0,0-21-3 0,0 18 2 15,0-18 0-15,0 0 2 0,20 0-3 0,-20 0 2 0,17 0-3 0,-17-18 0 16,17 18 1-16,-17-21-4 0,20-16-4 0,-20 37 6 0,23-21-4 15,-6 3 2-15,-17-19 4 0,20 17 5 0,-20 20-3 16,0-18 1-16,0 18 0 0,20-20-1 0,-20 20 5 16,0 0 2-16,0 0 4 0,0 20 2 0,0 18 15 0,0-20-20 15,0 19 1-15,0 21-1 0,0-19-1 0,0 40-3 0,0-25 1 16,0-15-1-16,0-20-1 0,0 19 0 0,0 19 4 0,18-38-6 16,-18 20-1-16,0-39 1 0,20 0 0 0,-3 38-23 15,3-38-16-15,-3 0-11 0,23 0-16 0,-20-19-23 16,0 19 37-16,-2-19-6 0,2 19 2 0,-20 0 9 0,17-18-13 15,3-3 9-15</inkml:trace>
  <inkml:trace contextRef="#ctx1" brushRef="#br0" timeOffset="69606.38">8507 16988 51 0,'0'0'11'0,"0"0"-2"0,0 0 1 0,0 0 22 0,0 0 10 15,-20 0-21-15,20 0 29 0,0 0-26 0,0 0-13 16,0 0 11-16,0 0-2 0,0 0-10 0,0 0-1 0,0 21-1 16,0-21 1-16,0 0 6 0,0 17-1 0,0-17-1 0,0 0-6 15,0 20 7-15,0-20 3 0,0 0-14 0,0 0 1 16,0 19 1-16,0-19-3 0,0 0 0 0,20 19 3 0,-20-19-2 15,0 0-2-15,17 0 1 0,3 18 2 0,-2-18-3 0,-18 0 0 16,40 21 0-16,-20-21 1 0,0 0-1 0,-20 0-1 16,17 0 1-16,-17 20-1 0,20-20 3 0,-3 17-1 0,-17-17-1 0,20 21 0 15,-20-21 0-15,20 17 2 0,-20-17-2 0,0 21 0 16,0-3 1-16,0 19 3 0,0 4-2 0,0-41-3 16,-20 38 0-16,20 0 1 0,-20-20 0 0,3 19-1 15,17-16 0-15,-20 16 2 0,20-37-2 0,0 21 1 16,-17 34-1-16,17-55 0 0,0 21 1 0,-20-4-1 15,20-17 0-15,0 21 1 0,0-1 2 0,0-20-2 0,0 18 1 0,0-18-2 16,20 17 1-16,-20-17-1 0,17 21 3 0,-17-21-2 16,20 20 2-16,-20-20-2 0,17 17 4 0,3 4-2 15,-20-21-2-15,20 17 2 0,-20-17-1 0,0 22 0 0,0-22-2 0,0 0 1 16,0 17 1-16,0-17-1 0,-20 20-1 0,20-20-3 16,-37 17-2-16,17-17 1 0,3 0-9 0,-3 21-8 15,20-21 8-15,-20 0 0 0,-3 0-19 0,-12 20-59 16,35-20 35-16,-20 0-2 0,20 0 25 0,0 0-35 0,0 0 40 15,20 17-9-15,-20-17-10 0</inkml:trace>
  <inkml:trace contextRef="#ctx1" brushRef="#br0" timeOffset="71057.64">10379 15746 48 0,'0'0'18'0,"0"0"-11"0,0 0 3 16,0 0-2-16,0 0 13 0,0 19 5 0,0-19 1 16,0 0 8-16,0 0-14 0,0 18 8 15,0-18-19-15,0 21 8 0,0-21-9 0,0 20 8 0,0-20-8 16,0 17 9-16,0 4-1 0,0-3 2 0,0-18 0 16,0 20-2-16,0-2-9 0,0-18 5 0,0 0-6 15,0 19 0-15,0-19 0 0,0 0 5 0,0 0-6 0,0 0 7 0,0 0-8 16,17 0 7-16,-17 0-7 0,0-19 11 0,0-19-3 15,17 38-8-15,-17-39 1 0,23 22 2 0,-23-24 1 16,20 23-8-16,1 18 2 0,-21-19 0 0,17 1-2 0,40-20 2 16,-57 38-3-16,20 0 0 0,-20 0-1 15,14 0-1-15,-14 0-11 0,21 0-14 0,-21 17-15 0,22-17 17 16,-22 21-37-16,21-21 26 0,-21 18-53 0,0-18 39 0,17 19-45 16,3-19 39-16,-20 0 41 0,20 0-38 0</inkml:trace>
  <inkml:trace contextRef="#ctx1" brushRef="#br0" timeOffset="71339.38">10932 15707 67 0,'0'0'15'0,"0"0"0"0,0 0 40 0,0 0-19 0,0 0-18 0,0 21 0 15,0-21 0-15,0 0-1 0,0 18-1 0,18-18 13 0,-18 0-19 0,20 19-1 16,-20-19-2-16,23 18 8 0,-23-18-6 0,17 0 6 0,-17 0-5 0,0 0-3 16,0 0 1-16,20 0-1 0,-20 0 5 0,20 0 0 0,-20 0-5 15,17 0-4-15,-17 0-1 0,0-18 2 0,0-1-1 0,20 1-1 16,-20-3 0-16,0 4 1 0,0-3-3 0,0 20 1 0,0-18-1 0,0-2 2 15,0 20 0-15,0-39 0 0,0 39-2 0,-20-17 3 0,3 17 1 0,17-20 0 16,0 20-3-16,-20-21 5 0,0 21 1 0,3 0-1 0,17 0-3 16,-23 0 0-16,3 21 3 0,20-1-3 0,-18 15 1 15,1-14 1-15,17-1-2 0,-20 35 3 0,20-34-7 0,0 16 4 0,0 22 0 16,0-21 0-16,0 18-3 0,0-19 1 0,20 4-2 16,-3-3 3-16,1-20-3 0,25 20-5 0,-43-38-7 0,17 20 2 15,23-20-20-15,-40 0 10 0,17 0-30 0,20-20-23 0,1-18-28 16,-15-1-4-16,14 22 68 0,-17-61-40 0</inkml:trace>
  <inkml:trace contextRef="#ctx1" brushRef="#br0" timeOffset="71556.45">11603 15001 121 0,'0'0'30'0,"0"18"16"0,0-18-7 0,0 20-3 0,-20 1-20 15,20-21-1-15,0 17 6 0,0 4-9 0,0-21-4 0,-17 17 6 16,17 3 2-16,0-1 1 0,0 0-6 0,0-1 3 15,0 3-6-15,-20-21-1 0,20 37 0 0,0-37-1 0,0 38 4 0,0 1-1 16,0-20-6-16,0 20 3 0,0-19-6 0,0 18 1 0,20 18 0 16,-20-36 0-16,0 18 1 0,0 17-5 0,0 4-11 15,17-22-14-15,-17 2 9 0,0-2-27 0,0 4 21 0,0 15-59 16,0-18 17-16,0-19-4 0,0-1 43 0,0-18 9 16,0 0 7-16,0 21 2 0,-17-21-41 0</inkml:trace>
  <inkml:trace contextRef="#ctx1" brushRef="#br0" timeOffset="72006.61">11394 15690 70 0,'0'0'33'0,"-20"0"9"0,20-20 9 0,0 20 0 16,0 0-27-16,0 0-2 0,0 0 20 0,0-18-24 0,0 18 17 16,0 0-3-16,0 0-8 0,20 0-14 0,-3-20 8 15,-17 20-10-15,0 0-2 0,20 0 3 0,17 0 0 0,-37 0-2 16,21 0-4-16,-7 0 2 0,6 0-2 0,3 0-2 0,-23 0 1 16,20 0 0-16,17 0 1 0,-17 0-3 0,-3 0-8 0,21 0-10 15,-38 0 8-15,0 0-4 0,17 0-3 0,6 0-24 0,-23 0 18 16,20 0-3-16,-3 0-37 0,3-21-8 0,0 21 35 0,-3 0-31 15,-17 0 41-15,38 0-6 0,-38 0 25 0,0-18 3 0,17 18 2 0,3 0 1 16,3-17 4-16,-23 17-1 0,17 0 7 0,-17 0-2 16,20 0 3-16,-20-20 3 0,0 20 23 0,0 0 9 0,0 0-23 15,0 0 23-15,0-21-3 0,0 21-21 0,0 0-2 0,0 0 13 0,-20 0-3 16,20 0-16-16,0 0 11 0,-17 0-12 0,17 21 10 16,-23 16-1-16,23-19-14 0,-20 41 9 15,3-22-9-15,17-37-4 0,0 39 2 0,-17-2 0 0,17 4 0 16,0-24-3-16,0 4-1 0,0-3 0 0,0 20 1 0,0-19-1 15,0-1 0-15,17-18 0 0,-17 21 0 0,0-21-1 16,17 0 1-16,3 0 2 0,-20 0-1 0,23 0 0 0,-23 0-1 16,0-21-1-16,17 3 3 0,3-1 1 0,0 1-4 0,-20-20 0 15,17 38 0-15,-17-38 1 0,21 18 1 0,-21-1-1 0,17 21 0 16,-17-37 0-16,0 19 1 0,0 18 1 0,20-21-4 16,-20 21 1-16,0-17 0 0,0 17 1 0,0 0-1 15,17 17 2-15,-17 4 0 0,0 16-2 0,0-19 1 0,0 23 0 0,23-24 1 16,-23-17-2-16,0 39-3 0,0-1-1 0,0-38-2 0,17 37-5 15,-17-16-20-15,0-1 8 0,20-3-37 0,-20 4 22 0,0 18-107 16,20-39 87-16,-20 17-43 0,17-17 44 0,-17 0 10 16</inkml:trace>
  <inkml:trace contextRef="#ctx1" brushRef="#br0" timeOffset="72305.64">12386 15841 80 0,'0'0'0'0,"-20"0"71"0,20 0-35 16,0 0-18-16,0 0 40 0,-17 0-41 0,17-17 13 16,0 17-8-16,0 0-13 0,0 0 5 0,0 0 4 15,0 0-10-15,0 0 6 0,0 0-8 0,0 0 7 0,0 17-8 16,0-17 6-16,0 21-5 0,0-3 1 0,0-18-2 0,0 20 4 0,0-20-4 16,17 18-1-16,-17 1-2 0,0-19 1 0,0 0 2 0,0 18 0 0,0 3 3 15,20-21 1-15,-20 0-4 0,0 0 0 0,0 20-1 0,0-20 1 16,0 0 4-16,20 0-3 0,-20 0 1 0,14 0-3 0,-14-20 1 15,20-1-1-15,-20 3 4 0,23-19-2 0,-23-1-4 16,20 17-1-16,-20-16-1 0,0 37 1 0,18-39 2 0,2 2-7 16,-20 16 1-16,0 4-10 0,20-3 5 0,-20 20-16 0,0 0 11 15,17-18-22-15,3 18-6 0,-20 0-7 0,17 0-12 16,-17 0 21-16,0 0-51 0,17 0 2 0,-17 18 58 16,23-18 9-16,-3 20-35 0</inkml:trace>
  <inkml:trace contextRef="#ctx1" brushRef="#br0" timeOffset="72639.58">12865 15804 88 0,'0'0'46'0,"0"0"-27"0,0 0 29 16,0 0-30-16,0 0 17 0,0 0-17 0,0-21 24 15,-20 21-32-15,20 0 0 0,0 0 8 0,0 0-8 0,0 0 0 16,0 0 5-16,0 0-8 0,0 0 7 0,0 21-8 0,0-1 5 15,0-3-1-15,0 4-3 0,0 17 4 0,0-1-4 0,0-19-2 16,0 23 0-16,0-3-2 0,0-20 0 16,20 3-2-16,-20-21 1 0,0 17-1 0,0-17 5 0,0 0-2 15,20 0 0-15,-20 0-3 0,17 0 3 0,-17 0-3 0,20-38 3 16,-20 20-3-16,17-40 2 0,3 37-1 0,-20 3 2 16,17-19 0-16,6-1 0 0,-23 0-4 0,18-3 7 15,2 23-2-15,-20 18-5 0,20-19 2 0,-3 19 1 0,3 0 1 16,-20 0 1-16,17 0-3 0,3 37 1 0,-20-37-3 0,0 41 1 15,17-24-1-15,1 4-1 0,-18-3-1 0,23 20-20 0,-23-19 5 16,20 40-40-16,0-21-29 0,-20 1-41 0,17-2-8 16,-17 1 28-16</inkml:trace>
  <inkml:trace contextRef="#ctx1" brushRef="#br0" timeOffset="73289.86">14737 15115 86 0,'0'0'44'0,"0"0"-21"0,0 0 21 0,0 0-25 0,0 0 35 16,0 0-37-16,0 0 16 0,0 0-19 0,0 0-2 0,0 0 15 16,0 0-15-16,0 0 10 0,0 0-13 0,0 0 12 0,0 0-9 15,0 0 11-15,0 0-12 0,0 0-5 0,0 0 8 0,0 0-6 16,0 0 0-16,20 20 0 0,-20-1-3 16,0-19-4-16,17 37 4 0,-17-37-2 0,0 41 2 0,20-24-3 15,-20 41 3-15,17 39-4 0,6-22 2 0,-23 22-2 16,0-62-1-16,17 82 3 0,3-41-2 0,-20-39 0 15,0 2 0-15,0 36 0 0,0-17-2 0,0-37 2 0,20-3-2 0,-20 3 0 16,0-21 0-16,0 17-1 0,0-17-8 0,0 20 4 0,0-20-12 16,0 0 4-16,0 17-33 0,0-17-66 0,0-17 8 15,0 17 49-15,0-20 5 0,0 20 11 0,0-38-10 0,0 20 0 16</inkml:trace>
  <inkml:trace contextRef="#ctx1" brushRef="#br0" timeOffset="73639.19">15654 15019 63 0,'0'0'42'15,"0"0"-30"-15,0 0 19 0,0 0 6 0,0 0-18 0,0 0 19 16,0 0-3-16,0 0-20 0,0 0 15 0,0 0-2 16,0 0-15-16,0 20 14 0,-17-20-1 0,17 21-17 0,0-21-2 15,-20 38 20-15,20 18-4 0,-38 2-5 0,38-38-9 16,-60 55 10-16,43-19-10 0,-20 40 1 0,-3-57-5 0,22 19-1 16,-42 56 7-16,43-56-7 0,-20 18 0 0,37-39-2 0,-40 40 0 15,22-40-1-15,-2 21-2 0,20-37-1 0,-23 18 2 16,3-22-2-16,20 3-7 0,-14-3-13 0,14 4-4 15,0-21 9-15,0 20-2 0,0-20 1 0,0 0-29 0,0 0 20 16,14 0-4-16,-14 0-4 0,20 0-5 0,3-20-56 0,-23-1 48 0,38 4-23 16,-18-3 49-16,-20 3-25 0</inkml:trace>
  <inkml:trace contextRef="#ctx1" brushRef="#br0" timeOffset="74062.36">16035 15232 64 0,'0'0'0'0,"0"0"76"0,0 0-27 16,0 0-2-16,0 0-23 0,0 0 21 0,0 0-26 0,0 0 0 15,0 0-2-15,-17 17 16 0,17-17-18 0,0 0-1 0,0 21 16 16,0-21-17-16,-20 17 12 0,20-17-17 0,-17 39 7 0,17-39-10 0,-20 19 3 15,20 20 0-15,-20-19-4 0,-3-3 1 0,23 21 0 16,-17 1-3-16,17 19 0 0,-18-38-2 0,18 15-3 0,0-14 5 16,0 17 1-16,0-18-3 0,0 18 3 0,0-1-4 0,0-19 1 0,0 40 1 15,0 1-3-15,18-41 3 0,-1 1 0 0,-17-1 0 0,0-18-1 0,23 21 0 16,-23-21 0-16,20 0 0 0,-20 20 3 0,20-20-1 0,-3 0-1 0,-17 0 1 16,20 0-2-16,-3-20 2 0,3 20 1 0,0-39 2 0,-5 20-4 15,-15 19-2-15,20-38 3 0,3-18 2 0,-23 36-3 0,20-1-2 0,-3-72 3 16,3 35 4-16,0-56 0 0,-20 38-5 0,0-40 4 15,0 97-5-15,-20-39 3 0,20 21-2 16,0 37-2-16,0-21 0 0,-20 3 1 0,20-1-1 0,-17 19-2 16,-3-19 1-16,20 19 0 0,0 0-1 0,-23 0-6 0,23 0 4 15,-20 0-1-15,20 19-12 0,-15 0 8 0,15-1-13 0,0 23-6 0,0-41 10 16,0 38-30-16,0-1-12 0,0 1-14 0,15 1-27 16,5-19 49-16,-20-3 10 0,23 21-48 0</inkml:trace>
  <inkml:trace contextRef="#ctx1" brushRef="#br0" timeOffset="74373.14">16591 15212 83 0,'0'0'0'0,"0"0"79"16,0 0 5-16,0 0-49 0,0 0 24 0,0 0-3 0,0 0 43 15,0 0-79-15,0 0 9 0,0 0-6 16,0 20-13-16,0-20 0 0,0 0-2 0,0 0-1 0,0 0 3 0,0 0-7 16,0 17 4-16,0-17-5 0,0 0 1 0,0 0-3 0,0 0 3 0,0 21-3 15,0-21 3-15,0 0-8 0,18 0-7 0,-18 0 4 16,0 0-2-16,0 17-19 0,0-17 11 0,0 0-26 0,20 0-8 0,-20 20 24 15,0-20-3-15,17 0-3 0,-17 19-7 0,0-19-60 0,0 19 43 16,23-1-30-16,-23 3 64 0,0-21-26 0</inkml:trace>
  <inkml:trace contextRef="#ctx1" brushRef="#br0" timeOffset="74544.58">16801 15783 70 0,'0'0'0'0,"0"0"78"0,0 0-48 15,0 0 11-15,0 0-32 0,0 0 2 0,0 0 15 0,0 0-12 16,0 0 16-16,0 21-16 0,0-21 0 0,0 0 12 0,0 0-14 0,0 20 11 15,0-3 7-15,0 4-20 0,0-3 8 0,0 20-3 16,0-19-9-16,0 40 5 0,0-3-2 0,0 19-4 16,0-34-3-16,0-5-1 0,0 63 2 0,0-45-3 0,-20 43 2 0,20-59-1 15,-18 0 0-15,-2 58-24 0,3-40-45 0,-3 22-48 16,0-60 43-16,20-18 1 0,-17 21 15 0,-6-4-46 0</inkml:trace>
  <inkml:trace contextRef="#ctx1" brushRef="#br0" timeOffset="108226.67">18289 6956 50 0,'0'0'0'0,"0"0"18"0,0 0-9 0,0 0-4 15,0 0-1-15,0 0 3 0,0 0-3 0,0 0 6 0,0 0 2 16,0 0-6-16,0 0 2 0,0 0 11 0,0 0 0 0,0 0-3 16,0 0-7-16,-18 0 9 0,18 0 2 0,0 0 1 15,0 0-3-15,0 0-2 0,0 0-2 0,0 0-8 16,0 0 7-16,-17 0-4 0,17 0-6 0,0 21 4 0,0-4-1 16,0 2-1-16,0 2 4 0,-20-2-5 15,20-1-1-15,0 2-2 0,0-3 2 16,0-17-2-16,0 40 2 0,0-40-3 0,0 19 1 0,0-1 1 15,0 22-1-15,0-23 0 0,0 23 3 0,0-3 1 16,0 1 1-16,0-19-4 0,0 39 3 0,0-19 0 0,0 17 1 16,0-16 0-16,0-4-3 0,0-15 1 0,20-2-2 15,-20 38 2-15,0 0-1 0,0-18-1 0,0 37 1 0,17 56 3 16,-17-92-5-16,0-2 0 0,0 38 1 0,0 20-1 16,0-20 0-16,0 1 1 0,0 18 2 0,0-18 2 15,0-38-4-15,0 36 1 0,0-36-2 0,0-1 0 0,0 38-1 16,0-37 0-16,0 38 0 0,0-39 1 0,0 0 0 0,0 0 1 0,0 38-1 15,0 0-1-15,0-38 0 0,0 38 0 0,0 20 0 16,0-20 1-16,0 20-2 0,0-57 2 0,-17-2-1 0,17 79 0 16,0-78 0-16,0 77-1 0,0-77 2 0,0 76-1 0,0-18-2 15,-20-58 0-15,20 20 2 0,0 18 0 0,0 20 0 0,0-20 0 16,0 1 1-16,0-40-1 0,0 59 0 0,0-58 0 16,0 40 0-16,20-42 0 0,-20 2-1 0,0 59 2 0,0-60-1 0,0 3 0 15,0 35 0-15,17-36 0 0,-17 37-1 0,0-20 2 16,0-16-1-16,0 74-1 0,0-75 1 0,0-2-2 0,0 2 0 15,0-1 1-15,0 1 1 0,0 56 0 0,0-57-2 0,0 1 2 0,0 38-1 16,0-40 2-16,0 2-2 0,0-1 1 0,18 75 3 0,-18-36-3 16,0-37-1-16,0-3 1 0,0 58-1 0,0 0 0 0,0 2 1 15,0 36 0-15,0-18-1 0,0-77 1 16,0 20 1-16,0-2 1 0,0-16-2 0,0 54 1 0,0-36-1 0,20 39-6 0,-20-3 12 16,0-57-2-16,0 60 2 0,0-1-8 0,23-20 1 15,-23-38 1-15,0 57 1 0,0-56-1 0,0 37 0 0,17-38 0 16,-17 3 0-16,0 32 1 0,0-34-2 0,0-1 2 0,0 59-1 15,0-21 2-15,0-20-3 0,20 23-1 0,-20-4 3 16,0-16-1-16,0 16 0 0,0-37 0 0,0 38 2 0,0-38-1 16,20 0-1-16,-20 20-1 0,0-20-2 0,0 38-3 0,0-18 3 0,0 19 6 15,0-40-3-15,17 1 0 0,-17 38 0 0,0 3 1 0,0-3-1 16,0-38 0-16,20 38 0 0,-20-38-1 0,0-1 1 0,0 39 1 16,0-35-1-16,17 35-1 0,-17-21 0 0,20-14 1 0,-20 36 0 15,0-2 0-15,0-38 0 0,18 23-1 0,-18-2 1 16,0-41 0-16,23 39 0 0,-23 2-1 0,0-38 0 0,0 36 2 15,17 2 0-15,-17 0 2 0,0-40-3 0,0 40 0 0,0-37 0 16,0 72 2-16,0-35-2 0,0-37 0 16,0 34 0-16,0-17-1 0,-17 20 1 0,17-20 0 0,0 21 0 15,0-21 0-15,0 38 1 0,-23-18-1 0,23-20 0 0,0 38 0 16,0-1-1-16,0-37 1 0,-18 79-2 0,18-82 2 16,0-14-1-16,0 16 1 0,0 23-2 0,0-6 1 0,0-33 1 15,0 37-1-15,0-19-3 0,0-22-8 0,0 3 1 0,0-3-21 16,0 4-14-16,18-21 16 0,-18 0-49 0,0 0-22 15,0 0 21-15,0-38 9 0</inkml:trace>
  <inkml:trace contextRef="#ctx1" brushRef="#br0" timeOffset="109018.14">19745 7242 47 0,'0'0'26'0,"0"0"-20"0,0 0-2 0,0 0 7 0,0 0 0 0,0 0-5 15,0 0 7-15,0 0 2 0,0 0-7 0,0 21 1 16,0-21 11-16,0 0-9 0,-20 0 13 0,20 0 3 0,0 0-13 16,0 0-1-16,0 0 1 0,0 0 13 0,0 0-14 0,0 0 0 0,0 0 11 15,0 0-11-15,0-21 9 0,0 21-11 0,0 0 9 0,0 0 12 16,-20 0-19-16,20 0-3 16,0 0-4-16,0 0 5 0,0 21-3 0,0-21-3 0,-17 19 2 15,17 18 0-15,0 1-5 0,0 2 0 16,0-3 0-16,0 2-1 0,0-1 0 0,0 20 0 15,0-22-2-15,0 4-2 0,0-2-3 0,0-19-6 16,0 19-10-16,0-38 8 0,0 37-50 0,0-37 6 16,0 21 21-16,0-21-98 0,0 0 92 0,0 0 8 15,0-21 7-15,0 21-44 0</inkml:trace>
  <inkml:trace contextRef="#ctx1" brushRef="#br0" timeOffset="109230.3">19917 7148 58 0,'0'0'26'0,"0"0"22"0,0 0 66 16,0 0-53-16,0 19-12 16,-20-1-7-16,20-18-20 0,0 40-13 0,0-23 7 15,0 4-8-15,0-21-2 0,0 38 0 0,0 0 3 0,0-20-6 16,0 39 3-16,-17-17-4 0,17 17 1 0,0 1-1 0,0-22-1 16,0-15-2-16,0 36 0 0,0-38 0 0,0 38 0 0,0-39-3 15,0 3-11-15,0-2 2 0,0-19-18 0,0 17-12 0,0 4 17 16,0-21-4-16,0 0-3 0,0 0-41 0,0 0 36 0,0-21-51 15,0 4 69-15,0-2-51 0</inkml:trace>
  <inkml:trace contextRef="#ctx1" brushRef="#br0" timeOffset="109463.79">19478 7434 90 0,'0'0'17'0,"0"0"21"0,0 0-19 15,0 0 19-15,-20 0-21 0,20 0 0 0,0 0 17 16,0 0-3-16,-20 0-6 0,20 0-15 0,0 0 9 0,0 0 4 16,0 0-9-16,0 0 1 0,0 0-2 0,0 0-3 15,20 0 2-15,-20 20-7 0,20-20 3 16,-2 0-3-16,19 0-1 0,0 0-2 0,3 0-2 16,-20 19 0-16,0-19 0 0,-2 0-1 0,2 0-3 0,37 0-25 15,-57 18 12-15,57-18-64 0,-37 0 41 0,-2 0-53 0,2 0 48 16,17 0-20-16,-37 0 43 0</inkml:trace>
  <inkml:trace contextRef="#ctx1" brushRef="#br0" timeOffset="109659.05">19570 7645 77 0,'0'0'13'0,"0"0"0"0,0 0 21 0,0 0-15 0,-17 0 22 0,17 0-23 15,0 0 15-15,0 0-5 0,-20 0-15 0,20 18-1 0,0-18 9 16,20 0-4-16,-3 20-2 0,0-20-9 0,6 19 4 0,-3-19-5 15,18 0 3-15,-18 19-4 0,-20-19-2 0,71 19 7 16,-28 0-9-16,-5-19 1 0,2 0-4 0,-23 18-13 16,20 3-26-16,-20-21 11 0,6 0-7 0,15 0-53 0,-18 0 14 15,0 0 45-15,-3 0-37 0</inkml:trace>
  <inkml:trace contextRef="#ctx1" brushRef="#br0" timeOffset="109843.73">20298 7721 140 0,'0'0'90'0,"0"0"-47"0,0 0-23 0,0 19-2 0,-20-19-1 16,20 0 25-16,0 19-26 0,-17-19-6 0,17 18-3 16,0-18-5-16,0 21 1 0,0-21-2 0,0 19 0 0,0-2-7 15,0 4-10-15,0-21 3 0,0 0-6 0,0 19-76 16,0-19 0-16,0 0 53 0,0 0-82 0</inkml:trace>
  <inkml:trace contextRef="#ctx1" brushRef="#br0" timeOffset="109976.08">20356 7301 148 0,'0'0'0'0,"0"0"136"0,0 0-109 0,0 0 18 0,0 0-13 0,0 0-8 16,-18 18-14-16,18-18-3 0,0 38 5 0,-23-19-7 15,23 2-2-15,0 16-5 0,0-17-3 0,-17 17-15 16,17-17-19-16,0-2 12 0,0-18-8 0,0 19-51 0,0-19 37 15,0 39-67-15,0-39 46 0</inkml:trace>
  <inkml:trace contextRef="#ctx1" brushRef="#br0" timeOffset="110245.48">20487 7587 112 0,'0'0'53'0,"-17"0"-31"15,17 18 35-15,0 3-24 0,-20-2-3 16,20-19-17-16,0 0-2 0,0 38 6 0,0-19-6 0,0-19-6 15,0 19 3-15,0 0 0 0,0 0 0 0,0-19-2 16,0 0-3-16,0 0 1 0,0 18-1 0,0-18 5 0,20 0 6 16,-20-18-7-16,17-1-3 0,1 0-2 0,5 0 2 15,-3-20 3-15,0 39 4 0,-3-37 0 0,-17 37-7 16,20-21 5-16,-3 21-5 0,-17 0 0 0,20 0 2 0,0 0 3 0,-20 0-3 16,15 0 6-16,-15 0-7 0,0 21-2 0,20-2 2 0,-20 19 0 15,0-19-3-15,0 19 0 0,23-1-3 0,-23-16-1 16,0-2-10-16,0 19 2 0,0-38-3 0,20 38-23 0,-20-38 13 15,0 19-31-15,0-19-9 0,0 19-8 0,0-19 35 0,0 0-1 16,17 0 2-16,-17-19-22 0,0 0 21 0,20 0-26 0</inkml:trace>
  <inkml:trace contextRef="#ctx1" brushRef="#br0" timeOffset="110498.45">20986 7529 55 0,'0'0'11'0,"0"0"6"0,0 0-7 16,0 0 19-16,0 0 6 0,0 0-1 0,0 0-3 15,0 0-17-15,-17 19 13 0,17-19-1 0,-20 0 1 16,20 0-15-16,0 0 11 0,-20 0 0 0,3 21-1 16,17-21-1-16,-20 0 0 0,20 0-10 0,0 18 9 0,-23-18-4 15,23 0-10-15,-17 18 5 0,17-18-6 0,0 21 0 16,-18 16 7-16,18-37-9 0,0 39 1 0,-20-1 0 0,20-38-4 16,0 19 0-16,0 20 1 0,0-20 0 0,20-2 3 15,-20 4-5-15,18-21 1 0,-1 38-4 0,6-38 3 16,-3 19-4-16,-20-19-1 0,0 0 0 0,17 0-13 15,3 0 5-15,-20 0-3 0,20 0-4 0,-3-38-66 0,-17 19 49 0,20-2-105 16,-2-15 61-16,-1 15-15 0</inkml:trace>
  <inkml:trace contextRef="#ctx1" brushRef="#br0" timeOffset="110725.69">21196 7129 70 0,'0'0'11'0,"0"0"6"0,0 0 5 15,0 0-9-15,-18-21 17 0,18 21 2 0,0 0-17 16,0 0 0-16,-20-17 15 0,20 17 58 16,0 0-76-16,0 0 30 0,0 0-33 15,0 17 14-15,0 4-16 0,-17 17 5 0,17-20-9 16,0 3 0-16,0 15 2 0,0-15-2 0,0 17-2 0,0-38 0 16,0 56 2-16,0-37-2 0,0 39-1 0,0-19 0 0,0-21 0 15,0 39-6-15,0-36-1 0,0-3-2 0,0 40-19 0,0-20-12 16,0-19 14-16,0 19-43 0,17-1-20 0,-17-16 6 15,0-21 56-15,0 19-34 0</inkml:trace>
  <inkml:trace contextRef="#ctx1" brushRef="#br0" timeOffset="111492.32">21405 7454 72 0,'0'0'34'0,"0"0"-16"0,0 0 24 0,0 0 3 15,0 0-5-15,-17 0-25 0,17 0 13 0,0 19-6 16,0-19-12-16,0 0 8 0,-20 0-10 0,20 0 0 0,0 18 13 15,0 2-12-15,0-20 0 0,-18 18-1 0,18 1 0 16,0 2-1-16,0-21-3 0,-20 18 6 0,20 0-7 16,0-18 8-16,0 21-3 0,0-2 0 15,0-19-2-15,0 0-3 0,0 18 5 0,0-18-2 0,0 20-1 16,0-20-2-16,0 19 0 0,0-19 1 0,0 19 1 16,0 0 0-16,0-19-3 0,0 19 3 0,0-1-3 15,0 22 4-15,0-40-5 0,0 17 3 0,0-17-3 16,0 21 1-16,0-21-1 0,0 19 2 0,0 0-4 0,0-19 2 0,0 19 2 15,0-19-1-15,-17 19 0 0,17-19-1 0,0 20 0 16,0-20-1-16,0 0 2 0,0 0-2 0,0 18 0 16,0-18 2-16,0 0-2 0,0 20 0 0,0-20 2 0,0 17-2 15,0-17 1-15,17 0 0 0,-17 0-1 0,20 21 1 16,-20-21 0-16,0 0-1 0,0 19 2 0,0-19-2 16,18 0 1-16,-18 0-1 0,0 0 2 0,20 0-1 15,-3 0 1-15,-17 0-1 0,17-19 0 16,-17 19-1-16,0 0 0 0,23-21 0 0,-3 4 2 15,-20 17-2-15,20-20 0 0,-20 20-1 0,0-18 2 16,0 18 0-16,0-20 0 0,17 20-1 0,-17-19 0 16,0 19 0-16,20-19 2 0,-20 19-1 0,0 0-1 15,0-19 2-15,0 19 0 0,0 0 6 0,0 0-7 16,0 0 4-16,0 0-3 0,0 0 0 0,0 0 1 16,0 0-2-16,0 0 2 0,0 19-1 15,0-19-2-15,-20 0 1 0,20 0-1 0,0 0 2 0,0 0-1 16,0 0 0-16,0 0 0 0,0 0 0 0,0 0-2 0,0 0 2 15,0 0 0-15,0 0-2 0,0 0 3 0,0 0-1 16,0 0 0-16,20 0 0 0,-20 0-1 0,0 0 2 0,0 0-1 16,0 0 1-16,0 0 0 0,18-19-1 0,-18 19 1 15,0 0-2-15,0-19 1 0,0 19-1 0,0-21 1 0,20 21 0 0,-20-17-1 16,0 17 0-16,0-19 0 0,0 19 1 0,0-21-1 16,0 21 0-16,0-18 3 0,20 18-4 0,-20-19 1 15,0 19 0-15,0 0 0 0,0-19 0 0,0 19 0 16,0 0 2-16,0 0-1 0,0 0 0 0,0 0 0 0,0 0-3 15,0 0 3-15,0 0-1 0,0 0 0 16,0 0 3-16,0 19-4 0,0 0 1 0,0-1 1 0,0-18-1 16,0 21-1-16,0-21 1 0,0 36 0 0,0-15 0 15,-20-21-1-15,20 19 1 0,0 0 0 0,0 0 1 0,0 20-2 16,0-21 0-16,0-18 2 0,0 37 0 0,0-16-2 0,0-2 1 16,0 0 0-16,20 0 0 0,-20 0 0 0,0 1 0 15,14-20-1-15,-14 18-3 0,0 1-9 0,0-19-10 16,20 0-16-16,-20 0 13 0,23 0-40 0,-23-37-67 15,20 37 78-15,-20-20-6 0,17-18-87 0,-17 0 122 0</inkml:trace>
  <inkml:trace contextRef="#ctx1" brushRef="#br0" timeOffset="112162.15">21886 7587 87 0,'0'0'34'0,"0"0"-5"0,0 0 34 0,0 0-30 15,-20 0-17-15,20 0 14 0,0 0-17 0,0 18 17 16,0-18-21-16,-20 0 6 0,20 0-2 0,0 21-5 0,0-21-1 15,-17 0 6-15,17 0-8 0,0 19-1 0,0-19 11 0,-20 18-8 16,20-18-1-16,0 20 1 0,0-20-1 0,-23 38 10 0,23-38-11 16,0 38 0-16,-17-38 2 0,17 18-4 0,0-18-1 0,0 21 3 15,0 15-3-15,0-15 1 0,0-2-1 0,0 0-2 0,0 0 0 16,0-19 0-16,17 19 2 0,-17 1-1 16,0-20-1-16,23 0-1 0,-23 0 2 0,0 0 0 0,20-20 2 15,-3-18-3-15,-17 19-1 0,20 0 4 0,-20-2-3 0,0-15 0 16,20-3-1-16,-2 1 2 0,-18 19 0 0,0-20 0 15,20 2 0-15,-20 16 0 0,0-36 1 0,0 20 0 16,17 17 2-16,-17-17-2 0,0 37 1 0,0-57 8 16,0 36-2-16,0 21-7 0,0-19 4 0,0 1-3 0,0 18 4 15,0 0 1-15,0-20-3 0,0 20-2 0,0 0 5 0,0 0-5 16,0 20 5-16,0-2 0 0,0-18-5 0,0 19 0 16,0 2 0-16,0-4 0 0,0 23-2 0,0-21 0 0,0-1-1 0,0 20 3 15,0-19-2-15,0 20-1 0,0 0-1 0,0-2 0 16,0 2-6-16,0-1-4 0,0-1-8 0,0 3-11 15,0-23 13-15,0 42-54 0,17-40 17 0,-17 0 24 16,0 1-30-16,0-2-4 0,20 2 1 16,-20-20 34-16,0 0-20 0,23 0 16 0,-6 0 16 0,-17-38 12 15,0 38 5-15,20-20 0 0,-20 20 1 0,0-19-1 0,20-19 2 0,-20 19 1 16,18 19 1-16,-18-38 8 0,0 38-4 0,20-19 10 16,-20-2 7-16,17 21-10 0,-17 0 21 0,0 0 5 15,20 0-2-15,-20 0-6 0,0 0-18 0,17 21 8 0,6-2-5 16,-23-19-12-16,17 38 4 0,-17-19-6 0,20-19-1 15,0 38 4-15,-20-38-5 0,18 19 2 0,-18 1-1 0,20-2 10 16,-20-18-9-16,17 0 6 0,-17 0-1 0,20 0-6 0,-20 0 2 16,17-18 1-16,-17-2-1 0,17 1-3 0,-17-19-1 15,0 38 1-15,23-40 1 0,-23 4-1 0,0 15-1 0,0 3 0 16,0-1 1-16,0-19 4 0,0 19 5 0,0-1-1 16,-23 2-3-16,6 18 1 0,0 0 1 0,17 0-4 15,-37 0 5-15,17 0 3 0,2 0-7 0,-2 18 6 0,0 2-3 16,3-1 1-16,-6 19-3 0,6-19-4 0,17-1 0 15,-20 3 2-15,20 15-2 0,-17-36 0 0,17 40 0 0,0-2 0 16,0 19 1-16,0-57-4 0,0 20 0 0,0-3 0 0,17 4-3 16,3-2-4-16,-3 0-10 0,6-19 3 0,-6 19-23 15,3-19-14-15,18 0 21 0,-18 0-48 0,17 0-37 0,-3-19-67 16,9 19 144-16,-43 0-5 0</inkml:trace>
  <inkml:trace contextRef="#ctx1" brushRef="#br0" timeOffset="112775.23">23257 7129 69 0,'0'0'62'0,"0"0"-39"0,0 0 0 0,-17 0 21 0,17 0-24 16,0 0-1-16,0 0 13 0,0 0-7 0,0 0-5 16,0 0-5-16,0 0 0 0,0 0 0 0,0 19-7 15,0-19 10-15,0 0 0 0,0 0-10 0,0 0 8 0,0 19-8 16,0-19 0-16,0 0 9 0,0 0-8 0,0 0 7 0,0 18 1 15,0-18-6-15,0 21-4 0,0-2-2 0,0-19-1 16,17 17-3-16,-17-17 2 0,0 21-2 0,0-2-1 0,0 0-7 16,23-1-10-16,-23-18 2 0,0 20-30 0,20-2-28 0,-20 1 22 15,0-19-13-15,20 21-71 0,-20-4-15 0</inkml:trace>
  <inkml:trace contextRef="#ctx1" brushRef="#br0" timeOffset="112943.32">23566 7091 136 0,'0'0'77'0,"0"0"-17"0,0 0-33 15,0 0 21-15,0 0-28 0,0 0 16 0,0 0-20 16,0 0 11-16,-17 0-6 0,17 17-12 0,0-17-3 0,0 21-1 0,0-2 4 16,0 0-5-16,0-1 2 0,0 22-4 0,0-23-1 15,0 4 1-15,0-2-3 0,0 0 1 0,0 19-4 0,0-20-11 16,0 1-19-16,0 2 10 0,0-4-38 0,0-17 25 16,17 40-105-16,3-40 56 0,-20 19 56 0,0-19-47 0</inkml:trace>
  <inkml:trace contextRef="#ctx1" brushRef="#br0" timeOffset="113279.46">23968 7473 108 0,'0'0'44'0,"0"0"32"0,0 0-44 16,-20 0 21-16,20 0-8 0,0 0-26 0,0 0 15 15,0 0-5-15,-17 0-5 0,17 0-15 0,0 0 0 0,0 0-2 0,-21 18 1 16,21-18-2-16,-17 20 2 0,17-20-4 0,-20 18 4 0,0 1-5 16,20-19 0-16,0 21-1 0,-17-3 3 0,17-18-4 0,-23 39 4 15,23-39-2-15,0 19-2 0,0-19-1 0,0 18 1 0,0 2-1 0,-20-1 2 16,20 0 0-16,0 0-2 0,0-19 0 0,0 19 1 16,0-1 2-16,0-18-1 0,0 21 3 0,20-21-2 15,-20 0-2-15,0 19 1 0,0-19-2 0,23 0 1 0,-23 17 1 16,0-17-1-16,0 0-2 0,0 21 2 0,0-21-2 0,0 0 2 15,0 19-3-15,0-19 3 0,-23 19-1 0,23-19-4 0,-20 0-16 16,20 0 7-16,-17 19-28 0,0-19 15 0,17 0-33 16,-21 0-5-16,21 0 28 0,0 0-2 0,-17-19-46 0,17 0 15 15,0 0 30-15,0 19 16 0,0-21-32 0</inkml:trace>
  <inkml:trace contextRef="#ctx1" brushRef="#br0" timeOffset="113526.96">24254 7167 71 0,'0'0'0'0,"0"0"44"0,0 0 29 0,0 0-25 16,0 0-25-16,0 0 23 0,0 0-25 0,0 0 16 0,0 0-8 16,0 0-6-16,0 0-4 0,0 18-3 0,0-18-9 15,0 40 7-15,0-23-4 0,0 4-6 0,0 17 2 0,0-20-3 16,21 20 2-16,-21-19-3 0,0 39 1 0,0-19-2 0,0 17 0 15,17-16 0-15,-17 17-1 0,0 0-1 0,0 0-8 16,0-20-18-16,0 3 6 0,0 17-36 0,0-19-26 16,0-19 32-16,0 39-48 0,0-41 36 0,0 4 39 15,0-21 20-15,0 19 0 0,-17-19-7 0,17-19-42 0</inkml:trace>
  <inkml:trace contextRef="#ctx1" brushRef="#br0" timeOffset="113692.56">24140 7645 56 0,'0'0'0'0,"0"0"12"0,0-19 16 0,0 19-9 0,0-21 25 0,0 21-23 16,0-18 22-16,0 0 2 0,0 18-24 0,0 0 1 0,0 0 20 15,0-21-6-15,0 21-21 0,0 0 13 0,0 0-5 0,17 21-3 16,-17-21-13-16,17 18 4 0,-17-18-8 0,0 0 0 0,23 18 0 16,-3-18-2-16,-20 21 1 0,20-21 0 0,-3 19-3 15,-17-1-2-15,21-18-11 0,-4 20 1 0,-17-1-24 0,20-19-12 16,0 19 18-16,-20-19-1 0,14 19-44 0,-14-19 30 0,20 19-39 16,-20-19 54-16,23 0 7 0,-23 18-41 0</inkml:trace>
  <inkml:trace contextRef="#ctx1" brushRef="#br0" timeOffset="114075.96">24693 7702 108 0,'0'0'66'0,"0"0"-7"0,0 0-7 15,0 0-29-15,0 0 19 0,0 0-26 0,0 0 13 16,0 0-17-16,-17 0-1 0,17 0 0 0,0 19 8 0,0-19-2 0,0 19-1 16,0 0-2-16,0-19-9 0,0 18 5 0,0-18-7 15,0 21 5-15,0-2-6 0,0 19-1 0,0-19-1 0,0 0 1 16,0 0-5-16,0 0-1 0,0 1-19 0,-20-20 6 0,20 18-6 16,0-18-37-16,0 20 17 0,0-20-10 0,0 17-9 0,0-17-54 0,0 0 6 15</inkml:trace>
  <inkml:trace contextRef="#ctx1" brushRef="#br0" timeOffset="114875.79">24693 7626 81 0,'0'0'47'0,"0"0"-9"16,0 0-20-16,0 0 24 0,0 0-3 0,0 0-10 16,-17 0-16-16,17 0-2 0,0 0 11 0,0 0 0 15,0 0-3-15,-20 0-11 0,20 0 7 0,0 0-2 0,-17 0-1 16,17 0 2-16,-20 0-7 0,-1 0 13 0,4 0-8 16,-3 19 1-16,20-19-7 0,-23 18 6 0,23-18-8 15,-17 20 4-15,17-1-4 0,-37 19 5 0,20-1-5 16,17-16-2-16,-20 15 2 0,20-15-3 0,0-2 0 0,-21 0 0 15,21 0-2-15,0 20 2 0,0-39-1 0,0 18 1 0,0 2-2 16,0 18 2-16,0-19 0 0,0 0 0 0,0-19-2 16,21 19 3-16,-21-19-1 0,20 0 0 0,-3-38 0 15,-17 38-1-15,20-19 1 0,-3-19 0 0,-17 18-1 0,0 2 1 0,17-40 0 16,6-1 1-16,-3 23-1 0,-20-3-1 0,17 1 1 0,-17 19-1 16,21-20 1-16,-21-19 0 0,20-18 0 0,-20 1-1 0,17 18 1 15,-17 17 0-15,0-16 1 0,0 37-1 0,0 19-1 0,0-40-1 0,0 23 4 16,0-2-2-16,0-2 3 0,0 21-3 0,0-18 4 0,0 18-1 15,0 0-1-15,0 0-1 0,0 0 0 0,0 18 2 16,0 3-2-16,0-2 1 0,0-2 3 0,0 4-2 0,0 17-2 0,0-38-1 16,0 56 4-16,-17 1-2 0,17-17-2 0,0 75 3 15,0-39-3-15,0-58-1 0,0 21-1 0,0 18 0 0,0-18-3 16,0 18-8-16,17-19 3 0,-17 20-18 0,20-40 11 0,-20 40-23 16,17-20-15-16,0 0-9 0,-17-38-6 0,0 20 32 15,20-2-43-15,-20-18 6 0,23 0 20 0,-6 0 27 16,-17 0 21-16,21-18-1 0,-1-2 4 0,-3-37 5 15,3 17 5-15,-20 40-2 0,17-37 11 0,-17 19-4 16,20-21 21-16,-20 20-14 0,0 0 3 0,17 0 18 0,-17-2-22 16,23-15 17-16,-23 15-3 0,0 3-15 0,0-20 14 0,18 38-2 15,-18-19-4-15,0 19-13 0,0-19 11 0,0 19-13 0,0 0 1 16,0 0 7-16,0 0 2 0,-18 0-12 0,18 0 1 0,0 19-2 0,0-19 1 16,0 0-1-16,0 38 7 0,0-19-10 0,-23-1 4 0,23 3-6 15,0-21 0-15,0 36 1 0,0-36-1 0,0 40 1 0,-17-21-3 0,17 0-1 16,0 0-1-16,0-19-3 0,0 38-27 0,0-18 16 0,0-20-4 15,0 17-3-15,0 4-37 0,0-21-19 0,0 0-29 0,0-21 2 16,0 4 47-16,0-3 5 0</inkml:trace>
  <inkml:trace contextRef="#ctx1" brushRef="#br0" timeOffset="115010.27">24943 7282 76 0,'0'0'61'0,"0"-19"-27"0,0 19 2 0,0-21 0 0,0 21-4 0,0-17 23 0,0-2 2 16,0 19-42-16,0 0-2 0,0 0-1 0,0 0 9 15,0 0-13-15,-18 0 2 0,18 0-5 0,0 19 0 0,0-2-3 0,0-17-1 16,0 40 0-16,0-40 0 0,0 19 0 0,0-1-3 15,0-18-3-15,0 20-3 0,0-20-2 0,0 18-20 0,0 1 7 0,0 2-37 0,0-4 22 16,0-17-7-16,0 20-4 0,0-20 1 0,18 20-26 0,-18-20 52 16,20 19-46-16</inkml:trace>
  <inkml:trace contextRef="#ctx1" brushRef="#br0" timeOffset="115375.91">25192 7702 91 0,'0'0'23'0,"0"0"20"0,0 0-22 15,0 0 24-15,0 0 0 0,0 0-8 0,0 0-20 16,0-19 28-16,0 19-33 0,0 0 9 0,-20 0-2 15,20-20-11-15,0 20 7 0,0 0-2 0,-17 0-9 0,17 0 5 16,-20 0-6-16,0 0 5 0,20 0-5 0,0 0 4 0,-23 0-4 16,23 0 1-16,-18 0-1 0,18 20 4 0,0-1-2 15,-17-19-3-15,17 0 2 0,0 19 2 0,0 0-2 0,0 0-1 0,0-19 0 16,0 18-2-16,0-18 0 0,17 21 0 0,-17-21-1 0,18 19 2 16,-18-19-3-16,23 17 4 0,-23-17-3 0,20 0 3 0,0 0-3 15,-20 0 0-15,17-17 1 0,-17 17 0 0,20-19 2 0,-20-2-3 0,0 21 1 16,17-18-2-16,-17-1 2 0,20 0-1 0,-20 0 1 0,0 0 1 15,0-1-2-15,0 2 0 0,0-1-1 0,0-2 2 16,0 21-3-16,0 0 2 0,0-18-1 0,0 18 1 0,0 0 1 16,0 0 0-16,0 0 0 0,0 0 0 0,-20 18-1 15,20 3-1-15,0-21 1 0,0 19 0 0,-17-1 2 0,17-18-2 16,0 20 0-16,0-1 0 0,0-19-1 0,0 19 1 16,0-19-1-16,0 19-1 0,0-19 1 0,0 0-1 0,0 0-2 0,0 0-2 15,0 0 1-15,0 0-5 0,0 0 2 0,0-19-13 16,0 0-7-16,0 0-7 0,0-1-5 15,0 2-12-15,0 18 20 0,0-19-39 0,0-2 1 16,0 21 15-16,0-18 18 0,0 18-36 0</inkml:trace>
  <inkml:trace contextRef="#ctx1" brushRef="#br0" timeOffset="115646.34">25456 7931 218 0,'0'0'63'0,"-18"0"24"0,18 0-65 16,0 0 0-16,0 0 21 0,-17 20-11 0,17-20-21 0,0 0-2 0,0 18 2 15,0 2-7-15,0-20 1 0,0 17-2 0,0 4-2 16,0-21-1-16,0 19-11 0,0 0-12 0,0-19-17 16,0 19-19-16,0-19-22 0,0 0 30 0,0 0-4 0,17 0-49 15,-17 0-3-15</inkml:trace>
  <inkml:trace contextRef="#ctx1" brushRef="#br0" timeOffset="116042.74">25688 7282 159 0,'0'0'86'0,"0"0"-30"0,0-19-32 0,0 19 19 0,0 0-25 16,0 0-2-16,0 0 5 0,0 0-14 0,0 0 5 0,0 0-4 15,0 0-5-15,0 0 3 0,0 0-4 0,0 0 2 0,0 0 0 16,0 0-2-16,0 19-1 0,0-19 1 0,0 37-1 16,0-17 1-16,0 38 0 0,0-21-2 0,0 40-3 15,0-1 4-15,0-37 0 0,0-2 0 0,0 40-1 0,0 0-1 16,0-39 2-16,0 0-3 0,0-19 3 0,0 20 0 0,0-1 0 0,0-38-1 16,20 17 4-16,-20-17-2 0,0 0 0 0,0 0 1 15,0 0 1-15,20 0 2 0,-20-17-2 0,17-3 1 0,3-18-3 16,-20 19 0-16,17 0-4 0,-17-19 5 0,21 0 1 0,-4-2-5 15,6 22 2-15,-6-20 9 0,3 19-1 0,-20 0-4 16,20 19-4-16,-20 0 0 0,17 0 3 0,3 0-2 0,-20 0-1 16,17 0-4-16,-17 19 0 0,0-19-4 0,21 19-15 15,-21 0 4-15,17-19-36 0,-17 19-32 0,0-1-37 0,0-18 57 16,0 0 11-16,0 21-60 0</inkml:trace>
  <inkml:trace contextRef="#ctx1" brushRef="#br0" timeOffset="116276.36">26319 7053 151 0,'0'0'43'0,"0"0"-9"0,0 0 13 0,0 0-27 0,0 0-1 15,0 0 0-15,0 0 15 0,0 0-19 0,0 0 11 0,0 18-3 16,0-18-13-16,-18 20 6 0,18-20-9 0,0 38 1 0,0-19-2 15,0 0-3-15,-20-19-1 0,20 39 1 0,0-20-2 0,-20 19 0 16,20-19-4-16,0 0-12 0,0-1-1 0,-17 2-2 0,17-2-31 16,0 1-15-16,0 2-62 0,0-4 84 15,0-17 7-15,0 0-10 0,0 0 29 0,0 0-43 0</inkml:trace>
  <inkml:trace contextRef="#ctx1" brushRef="#br0" timeOffset="116459">26473 7091 52 0,'0'0'22'0,"0"0"14"0,0 0 11 0,0 0-21 0,18 0 47 0,-18 0-23 15,0 0-27-15,0 0-4 0,0 0-4 0,0 0 13 0,0 0-16 16,20 0 0-16,-20 0 20 0,0 0-22 0,0 0 5 16,0 17-9-16,0-17 1 0,0 21 13 0,0 17-6 15,0 1-9-15,0-3-2 0,0-15-1 0,0 17-1 0,0 0 0 16,-20-20-1-16,20 22-3 0,0-23-7 16,0 23-16-16,0-21-20 0,0-1 16 0,0-18-46 0,0 20-27 15,0-20 47-15,0 0-36 0,20-20 3 0</inkml:trace>
  <inkml:trace contextRef="#ctx1" brushRef="#br0" timeOffset="117459.73">19650 8943 38 0,'0'0'26'0,"0"0"-18"0,0-19 6 15,0 19-6-15,0 0 13 0,0 0-9 0,0 0 2 0,0 0 14 16,0-18-14-16,0 18-1 0,0 0 11 0,0 0-13 0,0 0 12 15,0 0 4-15,0 0 0 0,0 0-15 0,0 0-1 0,0 0 10 16,0 0-12-16,0 18 8 0,0-18-8 0,0 0 0 0,0 19 5 16,0 2-7-16,0 17 9 0,0-20-11 0,0 2 0 15,0 18 2-15,0-20-6 0,0 22 2 0,0-3 0 16,0-37-2-16,0 39 0 0,0-21-3 0,0 20-10 0,0-38 0 16,0 39-25-16,0-39 13 0,18 19-34 0,-18-1 22 0,0-18-4 15,0 0-46-15,0 0 22 0,0 0-24 0</inkml:trace>
  <inkml:trace contextRef="#ctx1" brushRef="#br0" timeOffset="117593.13">19725 8620 112 0,'0'0'23'0,"0"0"50"0,0 0-18 0,0-20-30 0,0 20-4 0,-20 0 13 0,20 0-20 16,0 0-3-16,-17 0 14 0,-3 0-16 16,20 20-6-16,-18-2 2 0,18-18-3 0,0 20-1 0,-20-20 0 0,20 18-3 15,0-18-1-15,0 40-13 0,0-40 3 0,-20 18-29 0,20 0 10 0,0 2-50 16,0-20 36-16,0 20-30 0,0-20 45 0,0 18-40 0</inkml:trace>
  <inkml:trace contextRef="#ctx1" brushRef="#br0" timeOffset="117859.24">19917 8792 110 0,'0'0'29'0,"0"18"7"0,0 2 5 0,0-2-7 16,0 2-21-16,0-20 0 0,0 38 10 0,0-20-13 0,0 22 4 0,0-40-8 15,0 38 6-15,0-20-6 0,0-18 0 0,0 58 5 0,0-58-8 16,0 18-1-16,0 1 1 0,0-19 1 0,0 21 4 0,0-3 0 15,0 1-2-15,0-19 2 0,0 0-5 0,0 0 2 0,0 0 2 16,17 0-2-16,-17-37 2 0,17 16 6 0,6-16-1 16,-23 17-7-16,20 2 6 0,-20 18-7 0,0-20 1 0,18 2-1 15,-18 18-1-15,20-20 3 0,-20 2-3 0,20 18 0 0,-20 0-1 16,0 0 1-16,17 0 1 0,-17 18-2 0,0 2 1 0,20-2-3 16,-20 20 2-16,17 0 1 0,-17-19-2 0,17 39-5 0,-17-39-6 15,20 19-9-15,-20 0-13 0,0-18 11 0,23-1-2 16,-23 0-4-16,18-1-36 0,2 2-21 0,-20-20 37 0,20 0-36 15,-3 0 54-15,-17 0 0 0,20 0-22 0</inkml:trace>
  <inkml:trace contextRef="#ctx1" brushRef="#br0" timeOffset="118046.94">20697 8562 125 0,'0'0'27'0,"0"0"-7"0,0 0 20 0,0 19-19 0,0-19 20 0,0 19-4 16,-20 1-21-16,20-2 0 0,0 2 8 0,0-2-9 15,-15 22-1-15,15-4 0 0,0 4-3 0,0-2-5 16,0 0-3-16,0 0 5 0,0-1-2 0,0 22-5 0,0-3-3 16,0 22 2-16,0-22-1 0,0-18-4 0,0 0-11 15,0 20-17-15,0 0-12 0,0-40-19 0,0 20-12 16,0-38 38-16,0 20 4 0,0-20 6 0,0 19-7 0,0-19 19 16,0 0-36-16</inkml:trace>
  <inkml:trace contextRef="#ctx1" brushRef="#br0" timeOffset="118192.33">20487 9020 98 0,'0'0'58'0,"-17"0"-1"0,17 0-7 0,0-18-9 0,0 18-4 16,0-20-2-16,0 20-19 0,0 0-1 0,17 0 9 0,1 0-15 16,-18 0-2-16,23 0-2 0,17 0 6 0,-23 0-6 0,3 20-3 15,-3-20-1-15,23 0 0 0,-25 0 1 0,28 0 0 16,-6 18-4-16,-17-18-3 0,0 0-4 0,-3 0-4 0,3 0-4 0,15 0-30 0,8 0-22 16,-43 0 25-16,37 0-48 0,0 0 48 0,-17 0-20 15,-2-18-6-15</inkml:trace>
  <inkml:trace contextRef="#ctx1" brushRef="#br0" timeOffset="118842.4">22038 8964 92 0,'0'0'24'0,"0"0"-3"0,0 0 18 0,-20 0-19 16,20 0-1-16,0 0 19 0,0 0-20 0,0 0-1 0,0 0 12 16,-17 0-3-16,17 0 10 0,0 18-15 0,0-18-3 15,0 20-9-15,-23-20 6 0,23 18-1 0,0 2-7 16,0-2 3-16,0 2-4 0,0 17 6 0,0 2-9 0,0-20-2 16,0 20 1-16,0-21-1 0,0 2 1 0,0-2 2 0,0 2-2 15,0 18-1-15,0-20-2 0,0-18 2 0,0 20 0 0,0-20 0 16,0 20-1-16,0-20 1 0,23 0 0 0,-23 0 0 0,0 0 0 15,17-20-3-15,-17 0 3 0,20-17 0 0,-20-2 0 16,20 21 1-16,-20-20-1 0,18-1 0 0,-18 2 1 16,20 16-1-16,-20 21 0 0,0-19 0 0,17 1 1 0,-17 18-1 15,20 0 0-15,-20 0 0 0,0 0 1 0,0 0-1 0,0 0 2 16,17 0-4-16,-17 18 3 0,0-18-4 0,0 19 4 0,0 2-2 0,0 16 1 16,23-18 2-16,-23 1 0 0,0-2-2 15,0 2 0-15,17-20 4 0,-17 18-1 0,0-18 3 16,20 0-5-16,-20 0 1 0,20 0-1 0,-20 0 1 0,0-18-1 15,18-2 2-15,2 2-1 0,-20-21 0 0,17 20 0 0,3-20 1 16,-20 39-1-16,17-19-3 0,-17 1 3 0,17 18-1 16,-17-20 2-16,23 20 0 0,-23 0-2 0,0 0-1 0,20 0 0 15,-20 20 4-15,21-20-4 0,-21 37 0 0,0-37-1 0,17 39-1 16,-17-20 1-16,0 0 2 0,20 1-6 0,-20 18-8 0,0-20-12 16,0 21-11-16,17-20 16 0,-17-1-32 0,0 22-19 15,0-2-78-15,20-38 32 0,-20 18 73 16,0 2 12-16,0-20-33 0</inkml:trace>
  <inkml:trace contextRef="#ctx1" brushRef="#br0" timeOffset="119158.97">22649 9307 41 0,'0'0'0'0,"0"0"16"16,0 0-6-16,0 0-4 0,0-19 10 0,0 19-4 0,20-20 19 15,-20 20 5-15,0-18 3 0,0 18-2 0,0-20-19 16,0 20 16-16,0 0-18 0,0 0-3 0,0 0 13 0,0 0-1 16,0 0-13-16,0 0-2 0,0 0-1 0,0 0 6 0,0 0-8 0,0 0 2 15,0 0 2-15,-20 0-1 0,20 0-4 0,0 20 0 16,0-20-4-16,0 0 2 0,0 18 0 0,0-18-1 0,0 20-1 15,0-20 0-15,0 19-2 0,0-19 4 0,0 19-2 16,0-19-1-16,20 0 0 0,-20 0 0 0,0 18-1 0,0-18 2 0,0 0 1 16,17 0-2-16,-17 0-1 0,0 0 1 0,18 0 0 0,-18 0 3 15,22-18 1-15,-22 18-3 0,21-19-2 0,-21 0 3 16,0-1 3-16,0 2-2 0,17-2 0 0,-17 2-3 16,0 18 0-16,0 0 2 0,0-20 2 0,0 1-2 0,0 19 0 0,0 0 1 15,0-19 3-15,0 19-3 0,0 0 1 0,0 0-2 0,0 19 1 16,0 0 0-16,20 1 0 0,-20-2-3 0,0 2 0 15,0-2 0-15,0 2-1 0,20-1 0 0,-20 0 0 0,0-1 0 16,17 2-2-16,-17 0-11 0,20-20 4 0,-20 18-16 0,0 2-11 16,17-20-11-16,1 0-14 0,-18 0-12 0,20 0 30 15,-20 0-5-15,23-20-89 0,-23 20 111 0,17-38-41 16</inkml:trace>
  <inkml:trace contextRef="#ctx1" brushRef="#br0" timeOffset="119325.94">23091 9115 79 0,'0'0'60'0,"0"0"-8"0,0 0-6 0,0 0-24 15,0 0 22-15,-23 0-5 0,23 0-8 0,0 0-6 16,0 0-17-16,0 0 10 0,-18 0-9 0,18 21 2 0,0-21 9 16,0 18-10-16,0-18 0 0,0 19-1 0,0 0 0 0,-20 1 6 0,20-2-5 15,0 20-6-15,0-18-2 0,0 18 1 0,0-38-2 16,0 18-2-16,0 2-7 0,0 0 1 0,0-2-20 0,0 2 6 16,0-20-5-16,0 18-82 0,0-18 61 0,0 0-57 0,0 0 54 15,0 0 11-15,0-38-12 0,0 38 3 0</inkml:trace>
  <inkml:trace contextRef="#ctx1" brushRef="#br0" timeOffset="119460.08">23108 8734 111 0,'0'0'41'0,"0"0"-4"0,0 0 23 16,0 0-33-16,0 0 24 0,-17 0-26 0,17 0 17 0,0-18-11 15,0 18-17-15,0 0 4 0,-23 0-13 0,23 0 3 0,0 0-6 16,0 18 3-16,0 0-3 0,0 2-1 0,0-20-2 16,0 20-4-16,0-20-12 0,0 18 2 0,0-18-28 0,0 0 10 15,0 20-5-15,0-20-59 0,0 0 46 0,0 18 4 0,0-18 11 16,0 0-61-16</inkml:trace>
  <inkml:trace contextRef="#ctx1" brushRef="#br0" timeOffset="119760.1">23300 9078 145 0,'0'0'35'0,"0"0"-17"0,0 18-5 0,0-18-7 0,0 19 7 0,0 2-5 16,0-3 6-16,-20 1-7 0,20 0-1 0,0 1 5 0,0-2-6 15,0-18 0-15,0 38 4 0,0-18-3 0,0 18 0 0,0-20 2 16,0 2-2-16,0 0 1 0,0-2 13 0,0 2 5 0,0-2-13 15,20 2 10-15,-20-20-13 0,0 19-1 0,0-19 5 0,0 0-3 16,20-19 0-16,-3-1-3 0,3-18-2 0,-3 0-1 16,-17 18-1-16,20-36-2 0,0 18 1 0,-5 18-2 15,5-37 3-15,3 20 0 0,-3 16 2 0,-20-16-3 16,17 37 2-16,-17-20 4 0,20 20 5 0,0 0-8 0,-20 0 0 0,0 0 1 16,17 0-1-16,3 0 7 0,-20 20-7 0,18-2-2 0,-1 59 3 15,6 18-11-15,-3 1-50 16,-20-20-82-1,17-37-42 1,-17-39 52-16,0 0 66 16</inkml:trace>
  <inkml:trace contextRef="#ctx1" brushRef="#br0" timeOffset="120059.93">24103 8695 142 0,'0'0'78'0,"0"0"-26"0,0 0 21 16,0 0-25 0,-21 0-27-16,4 0 3 15,17 21-3-15,-40-3 15 16,40-18-29-16,-40 58 15 0,40-40-17 15,-37 59 12-15,20 18-9 16,-4 1-4-16,21-59-3 0,0 21 1 16,0-39-1-16,21 96-19 15,-4-38-11-15,60-21-66 16,-20-17-54-16,1-39-71 16</inkml:trace>
  <inkml:trace contextRef="#ctx1" brushRef="#br0" timeOffset="120276.68">24312 8752 112 0,'0'0'58'0,"0"0"-43"0,0 0 35 15,0 0-33-15,0 0 32 0,0 0-16 16,0 0 10-16,0 40 13 16,20-2-15-1,-20-20-34-15,14 21 13 0,6-20-14 0,3 95 11 16,-3-56-11-16,-20-21-5 0,17 78 10 15,-17-95-11-15,-17 56 2 0,-3 0-42 16,-3-56-102 0,3-20 35-16,20 0 45 0,-34-58-131 15</inkml:trace>
  <inkml:trace contextRef="#ctx1" brushRef="#br0" timeOffset="120642.56">24710 8810 98 0,'0'0'24'15,"0"0"57"-15,20-18-30 16,-20 18-35-16,23 0 30 16,-23 0-9-16,0 0 6 0,0 0-35 15,0 18 30-15,0-18-28 0,0 38 24 16,0 20-10-16,0-21-19 15,0-16-4-15,17 55 1 0,-17-20-5 16,21-16-1 0,-21-22 4-16,20 1 1 0,-20-19-1 0,0 0-2 15,0 0 1-15,0-19 0 0,0-20 3 16,0 2-2 0,0 37 2-16,0-20 11 15,0 40-11-15,0 17-6 16,0-37 4-16,0 77 3 0,0-57-4 0,0 56-17 15,0 0-36 1,0-38-23-16,17 0-43 16,-17-18 78-16,20-1-123 0</inkml:trace>
  <inkml:trace contextRef="#ctx1" brushRef="#br0" timeOffset="121582.98">19974 17563 79 0,'0'0'43'0,"0"17"25"0,0 4 42 15,0 17-45 1,0-38-54-16,0 0 20 0,0 20-23 0,20-20 20 16,-20 0-22-16,0 0 17 0,18 0 0 15,-18 0-19-15,0 0 11 16,20-20-5-16,-20 20-9 0,0 0 4 15,0 0-4-15,0 0 3 0,0 0-4 16,-20 0 1-16,2 38-3 0,-2 0 1 16,-20 20 1-16,-14 18 3 15,34-1-4-15,20-75 1 0,0 97 1 16,0-80-1 0,0 4 0-16,37-1 2 0,-37-20-2 0,20 0 0 15,-3 0 1-15,0 0 3 0,6 0-2 16,-3-20 5-16,-20 20-2 0,18 0 0 0,2-21 6 15,-20 21-7-15,0 0 5 0,0 41-1 16,0-24-5-16,0 42 2 16,0-41-3-16,0 59 6 0,-20-40-2 15,20-17-4-15,-61 0-2 16,61-2 1-16,-54 2 5 0,37-20-10 0,-23 0-3 16,40 0 3-16,-38 0-36 0,-5 0-69 15,43-38-103-15,20-20-39 16</inkml:trace>
  <inkml:trace contextRef="#ctx1" brushRef="#br0" timeOffset="122160.03">21594 10339 74 0,'0'0'26'0,"0"0"69"0,0 0-60 0,0 0 81 0,0 18-47 16,0 2-50-16,0 37 41 15,0-37-48-15,0 75 27 0,-14 57-12 16,14-36-18-16,0-79-8 16,-20 20-5-16,20-57-3 0,0 38-55 15,0-38 35-15,0 20-93 0,0-20 63 0,0-38-248 16</inkml:trace>
  <inkml:trace contextRef="#ctx1" brushRef="#br0" timeOffset="122309.98">21614 10225 136 0,'0'0'0'15,"0"0"140"-15,0 0-107 0,-20 0 63 16,6 18-36-16,-6 40-35 16,0-20-16-16,20 0-5 15,-18 39-14-15,18-40-81 16,-20-17 52-16,20-2-188 16</inkml:trace>
  <inkml:trace contextRef="#ctx1" brushRef="#br0" timeOffset="122526.96">21809 10511 174 0,'0'0'81'0,"0"18"3"0,0 40-4 16,-23 56-50-16,23-37-21 15,0-1-3 1,0-55-6-16,0 15 2 0,0 2 3 16,23-56 2-1,14-38 6-15,3-22 1 16,-40 78-11-16,55-76 24 15,-18 76-21-15,-14 38 0 16,-6 38-11-16,3 0-66 16,0 2-102-1,-2-41 107-15,2 2-166 0</inkml:trace>
  <inkml:trace contextRef="#ctx1" brushRef="#br0" timeOffset="122842.68">22632 10129 165 0,'0'0'0'0,"0"0"165"0,0 0-86 16,-20 38-28-16,20 38-30 15,0-57-16-15,-20 116 12 16,20 113-7-16,0-18-10 16,0-59-31-1,0-19-100-15,0-75-24 16,0-77 120-16,0 0-51 15,0-38 56-15,-17-58 26 16,17-96 77-16,-43 21 84 16,8-20 36-1,35 173-153 1,0 18-16-16,0 0-19 16,35 18-2-1,-13-18-25-15,36 19-103 16,16 1-138-16</inkml:trace>
  <inkml:trace contextRef="#ctx1" brushRef="#br0" timeOffset="123310.1">24140 10491 104 0,'0'0'101'0,"0"0"-6"0,-20 0-13 16,3 20-35-1,-4-20-37-15,4 18 18 0,-23 2-5 16,40-20-16-16,-40 38 17 16,3 57 4-16,37-18-19 15,-17-1-2-15,17-18-3 16,0-58-2-16,17 18 5 0,20 2 4 16,-14-20-8-16,14-20 5 15,21-56 0-15,-21 38-5 16,-3-38 2-1,-11 37 2-15,-3 20-7 0,-20 1 2 16,20 18 3-16,-20 0-2 16,17 37 1-1,4-18-6-15,-4 39-22 0,-17-58 11 16,20 19-24-16,-20 0-14 0,20 1 18 0,-20-2-49 0,14 1-23 16,-14 2-16-16,20-21 71 0,3 18-14 0,-23-18 9 15</inkml:trace>
  <inkml:trace contextRef="#ctx1" brushRef="#br0" timeOffset="123526.52">24656 10434 102 0,'0'0'0'0,"0"0"35"0,0 0 25 0,0 0-37 0,0 0 0 0,0-19 21 0,0 19-4 16,0-18-6-16,0 18-21 0,0-20 5 0,0 0-3 0,20 20-9 16,-20 0 2-16,0 0 10 0,0 0-8 0,0-18 21 15,17 18-21-15,-17 0-1 0,0 0 1 0,0 0 9 0,0 0-1 0,0 0-11 16,17 0 3-16,-17 0-4 0,0 0-4 0,20 18 3 15,-20 2-6-15,23 0-7 0,-23-2 0 16,0-18-4-16,0 19-26 0,0-19-23 0,17 20 24 0,-17-20-49 16,0 19-13-16,0-19 2 0,21 18 39 0,-21-18 40 15,0 0-35-15</inkml:trace>
  <inkml:trace contextRef="#ctx1" brushRef="#br0" timeOffset="123643.53">24848 10701 108 0,'0'0'33'0,"0"0"28"0,0 20-12 0,0-20-28 15,0 0-3-15,0 20-2 0,0-20-2 0,0 18 13 0,0-18-15 16,0 19 2-16,0 0-1 0,0-19 0 0,0 20 11 0,-20-2-16 0,20 1-1 15,0 2 1-15,-17-3-5 0,17 20-4 0,-20-20-10 0,-1 22-14 16,21-40 5-16,-17 37-33 0,-26-37 18 0,43 20-5 0,-34 17-98 16,-3-17 82-16,37 0 34 0,-20-2-26 0</inkml:trace>
  <inkml:trace contextRef="#ctx1" brushRef="#br0" timeOffset="124442.8">22096 11964 60 0,'0'0'0'0,"0"0"36"0,0 0-20 0,0-21 28 0,0 21 6 16,0 0-27-16,0 0 18 0,0 0-6 0,0 0-5 16,0 0-6-16,0 0-13 0,0 0 1 0,0 0-1 0,-20 0 9 0,20 0 0 15,0 0-12-15,0 0 2 0,0 21 10 0,0-21-10 0,-18 0 4 16,18 0 1-16,-20 0-7 0,20 0-2 0,-20 18 9 15,20-18-11-15,0 19 1 0,-17-19-3 0,-6 19 4 0,23-19-3 0,-20 20-1 16,20-2-2-16,-17 20 4 0,0-38-2 0,17 40-2 16,-20-3 1-16,20 2 1 0,0-21-1 0,0 2-2 15,0-2 0-15,0 1 1 0,0 2-1 0,0-3 3 16,20 1-1-16,-20-19-3 0,17 0 2 0,0 0 0 0,-17 0 1 16,20 0 0-16,-20-19-2 0,23-20 2 0,-6 20-1 0,-17 1 0 15,20-2 2-15,-20-19 1 0,20 2-3 0,-20-2 1 0,18 20-1 16,-18-19 1-16,0 20 2 0,0 18-3 15,0-20 4-15,0 20-3 0,0 0 3 0,0 0 8 16,0 0-10-16,0 20 4 0,0-2-5 0,0 2 2 0,0-2-1 16,0 1-1-16,0 20-1 0,0-20 2 0,20 20 0 0,-20-21 0 0,0 20-2 15,17 2-2-15,-17-22 1 0,20 19-6 0,-20-37 0 16,17 39-17-16,6-20-14 0,14 0-48 0,-37 1 48 16,20-20-53-16,-2 0 35 0,-18 0-6 0,20 0 0 0,-3-20-31 15,3 20 37-15</inkml:trace>
  <inkml:trace contextRef="#ctx1" brushRef="#br0" timeOffset="124643.5">22704 11906 72 0,'0'0'18'0,"0"0"1"0,0 0 25 0,0 0-19 16,0 19 30-16,0-19-29 0,0 0 15 0,0 0-23 0,0 0 27 15,0 0-31-15,0 18 15 0,0-18-7 0,0 0-7 16,22 0-9-16,-1 21 7 0,-21-21-9 0,17 0 4 0,3 0-7 15,0 0 1-15,-3 0 0 0,-17 0 2 0,37 0-3 0,-37 0-3 16,38 0-9-16,-15 0-12 0,-6 0 7 0,-17 0-6 16,20 0-32-16,0 0-18 0,-20 0 29 0,17 0-50 0,-17 0 56 15,20 0-13-15,-20 0-11 0</inkml:trace>
  <inkml:trace contextRef="#ctx1" brushRef="#br0" timeOffset="124812.52">22821 12096 108 0,'0'0'35'0,"0"0"1"0,-17 0-2 0,-3 19 25 0,20-19-36 0,-20 0 16 0,20 21-23 15,-17-21 0-15,17 0 16 0,-21 18-17 0,21-18 12 0,0 19-3 16,-22-19-2-16,22 18-9 0,0-18-1 0,0 21-6 16,22-21-1-16,-1 18-2 0,-21-18-1 0,17 20 1 15,3-20-3-15,0 0 3 0,17 0-4 0,-37 18-3 16,17-18-7-16,1 0-3 0,-18 0-1 0,20 0-5 0,3 0-31 0,-23 0 20 16,17 0-6-16,3 0-57 0,17 0-13 0,-37 0 64 0,0 0 4 15,20 0-27-15</inkml:trace>
  <inkml:trace contextRef="#ctx1" brushRef="#br0" timeOffset="125193.7">23549 11982 158 0,'0'0'50'0,"0"0"-11"0,0 0 13 15,0 0-12-15,0 0-5 0,-20 0-8 0,20-18-17 0,0 18 7 16,-20 0-11-16,20 0-3 0,-17 0 4 0,-3 0 4 0,-3 0-3 15,3 0 1-15,5 18 3 0,15 20 3 0,-20-18-8 16,0 18 7-16,20-1 0 0,-17 21-4 0,-3-19-7 16,20 17 5-16,0 21-5 0,0-59-2 0,0 40-1 0,0-39 2 15,0 21-2-15,20-22 4 0,-3 19-2 0,-17-37-2 0,20 21 1 16,0-21 0-16,-20 0 0 0,15 0-1 0,5 0-2 16,-20-21 3-16,23 2 0 0,-3-17-1 0,-20-4 1 15,17 2 2-15,-17-1-1 0,0 21-1 0,20-59-1 0,-20 39 2 16,20-38-4-16,-20 76 3 0,0-39 0 0,0 39 0 15,0-19 1-15,0 19-1 0,0 0 4 0,0 0-4 0,0 0 2 16,0 19 3-16,0 20-2 0,0-20-2 0,0 38 2 0,0-37-1 16,0 93 0-16,-40-55-3 0,40 1 0 0,-17-23 1 0,-3 80 3 0,-3-78-4 15,3 57-6-15,5-38-13 0,-5 1-19 0,20-38 12 0,-20 17-34 16,20-37 25-16,0 0-50 0,-17 0-24 0,17 0 51 16,0 0 7-16,0-19-15 0,0 1 8 0</inkml:trace>
  <inkml:trace contextRef="#ctx1" brushRef="#br0" timeOffset="125543.43">23931 12154 137 0,'0'0'0'0,"0"0"76"0,0 0-38 0,0 0-7 16,0 0-25-16,17 0 6 0,-17 0-8 0,0 0-2 16,0 0 0-16,20 0-2 0,-20 0 1 0,17 0 1 0,-17 0 0 15,23 0 3-15,-6 0 9 0,-17 0-5 16,20 0 15-16,-20 0-3 0,20 0-1 0,-20 0-12 0,0 0 7 15,17-18-9-15,-17 18 4 0,0 0-4 0,0-21 3 0,0 21-5 16,0-37-2-16,21 37 5 0,-21-38-1 0,0 38 0 0,-21-39 1 16,21 20 4-16,0 19-7 0,0 0 0 0,-17-18 1 15,17 18 2-15,-20 0-1 0,20 0-3 0,0 0-2 0,-20 0 5 16,3 0-4-16,17 0 2 0,-23 18-1 0,23 1-3 0,-17 0-1 0,17 19 3 16,-20 0 2-16,20-38 0 0,-17 40 2 0,17-3-2 15,0-19 0-15,-21 41-1 0,21-22 3 0,0-16-1 0,0 16 0 16,0-19-3-16,0 3-1 0,0 16 1 0,0 22 3 0,21-23 0 15,-4 4-5-15,-17-40 0 0,20 18 0 0,-3 1-2 16,6-19 0-16,-6 19-12 0,23-19-1 0,-23 0-8 16,4 0-11-16,-4 0 13 0,3-19-3 0,-20 19-5 0,17-19-3 15,0-20-47-15,6 39 30 0,-3-37-4 0,-20 37-3 0,20-58-29 0,-3 2-2 16</inkml:trace>
  <inkml:trace contextRef="#ctx1" brushRef="#br0" timeOffset="125743.11">24366 11581 82 0,'0'0'57'0,"0"0"-28"16,0 0-1-16,0-19 21 0,0 19-26 0,0 0-3 0,0-19 12 0,0 19-20 15,0 0-1-15,0 0-2 0,0 0-1 0,0-20 7 0,0 20-6 0,0 0 1 0,0 0 14 16,0 0-13-16,0 20 11 0,0 18-2 0,0-20-10 16,23 59 10-16,-23-19-15 0,20 18-1 0,-20-19-2 15,0 19 5-15,17 1-6 0,-17-19 0 0,0 18-6 0,0 0-15 16,0-19-22-16,0 1-28 0,0-1-28 15,0-38 43-15,0 20-44 0,0-19 66 0,0-2 12 0,0-18 8 0,-17 18-52 16</inkml:trace>
  <inkml:trace contextRef="#ctx1" brushRef="#br0" timeOffset="125892.85">24312 12154 60 0,'0'0'0'0,"0"0"40"0,-20-18 22 16,20-3-25-16,0 21 30 0,0-19-14 0,-17 1-6 0,17-2-7 16,0 20-6-16,0 0-21 0,0 0 7 15,0 0-12-15,0 0 2 0,17 0 6 0,-17 0-11 0,0 0 0 0,20 0 1 0,14 20-1 16,-14-2-3-16,3 1-2 0,14-19-1 15,-16 21-1-15,-21-21-4 0,37 18-13 0,-17 1-18 0,14-1-22 16,-11-18-25-16,-3 21 35 0,18-21-53 0,-18 18 27 16,17-18-21-16</inkml:trace>
  <inkml:trace contextRef="#ctx1" brushRef="#br0" timeOffset="126111.96">24848 12040 43 0,'0'0'11'0,"0"0"4"0,0 0 1 0,0 0 9 16,0 0-10-16,0 0 20 0,0 0 3 0,0 0 23 15,-20 0-42-15,20 0 22 0,0 0-3 16,-17 18 65-16,-3-18-91 0,20 0-3 16,-21 0 6-16,21 20-3 0,-17 17-3 0,17-37-4 15,-23 39 7-15,23-20-8 0,0-1 7 0,0 21-2 0,-20-1-6 16,20-19 0-16,0 2 0 0,0-3 1 0,0 40 1 0,0-21-4 16,20-18 1-16,-20 21 1 0,23-22-4 0,-6 0 1 0,-17 1 1 15,21 2-7-15,-1-21-6 0,-3 0 8 0,3 18-3 0,-3-18-18 16,-17 0 6-16,20-18-4 0,20-22-62 0,-22 40 51 0,2-18-48 15,17-20-11-15,-17-1 12 0,-3 2 34 0,3-21-17 16</inkml:trace>
  <inkml:trace contextRef="#ctx1" brushRef="#br0" timeOffset="126410.43">25092 11792 68 0,'0'0'0'0,"0"0"35"0,0 0-16 0,0 0 1 0,0-21 12 15,-18 21-20-15,18 0-1 0,0-18 10 0,0 18-8 0,0 0 1 16,0-19 18-16,0 19-15 0,0-19 45 0,0-1-48 15,0 20 14-15,0 0-13 0,0-19 2 0,0 19-1 0,0 0 12 0,0 0-4 16,18 0-13-16,-18 0 6 0,0 0-10 0,0 19 5 0,0 1-10 16,23 18 7-16,-23 1-3 0,0-2-2 0,0 1-2 15,0 1-2-15,20 19 2 0,-20-21-2 0,0 2 1 0,0 36-1 16,0-54 1-16,20 34-1 0,-20-34 0 0,17 17 0 0,-17-20 1 0,0 1-3 16,0 2 1-16,20-21 0 0,-20 0 1 0,17 0 1 15,3-21 1-15,-20 21-3 0,20-19 0 0,-5 19 2 16,-15-18-2-16,20-2 0 0,3 2 2 0,-23-3-3 0,20 21 1 15,-3-18 0-15,-17 18 1 0,0 0 1 0,20 0 0 0,0 0-1 16,-20 0 0-16,0 0-3 0,17 0-4 0,-17 18-2 0,20 3-23 16,-20-3 10-16,0-18-3 0,0 20-1 0,0-2-37 0,0-18 26 15,17 19-51-15,-17 2-10 0,0-3 56 0,0-18 11 0,0 19-6 16,18-19-11-16</inkml:trace>
  <inkml:trace contextRef="#ctx1" brushRef="#br0" timeOffset="126693.69">25573 12058 89 0,'0'0'117'0,"0"0"-79"0,0 0 25 16,0 0-38-16,0 0 16 0,0 0-14 0,0 0-18 16,0 0 5-16,-17 0-5 0,17 0-6 0,0 0 0 0,0 0-1 15,0 20 2-15,-20-2 1 0,20 22-1 0,0-3-1 0,0 2 2 0,0-21-3 16,0 2 0-16,0 38 1 0,0-40 0 0,0 19-1 0,0 2 0 16,0-20 0-16,20 20 3 0,-20-19-2 0,17-2 7 15,-17 0-2-15,20-18-7 0,-20 0 6 0,17 0-1 16,1-18-2-16,-18 18-2 0,20-38 1 0,-20 38-2 0,23-39 0 15,-6-19 2-15,3 21 0 0,-20 19-4 16,20-22 0-16,-20 40 4 0,17-18 1 0,-17 18-4 16,20-20 1-16,-20 20-1 0,0 20-4 0,17-2 0 15,-17-18 0-15,0 19-2 0,0 20-9 0,0-39 5 0,0 19-1 16,21 20-21-16,-21-21 11 0,0 20-35 0,0-18 20 0,17 18-58 16,-17-38 39-16,0 18 4 0,0 1-17 0,0-19 51 0,0 21-39 0</inkml:trace>
  <inkml:trace contextRef="#ctx1" brushRef="#br0" timeOffset="126860.11">25860 12268 73 0,'0'0'59'0,"0"-18"11"0,20 18 2 0,-20 0-3 0,0-20-13 16,0 20-37-16,0 0-4 0,0 0 9 0,20 0-14 0,-20 0 7 16,0 20-7-16,0 17-8 0,0-37-1 0,0 39 3 15,17-20-1-15,-17-1-4 0,0-18 2 0,0 39 0 0,20-39-1 16,-20 19 2-16,0 0 5 0,0-19-4 0,17 0 1 16,-17 0-1-16,21-38-1 0,-4 20-1 0,-17-3-1 15,0 3 1-15,17-1-1 0,6-39 2 0,-23 58 0 0,20-38-5 0,0-1-13 16,-3 21-9-16,3-19-10 0,-3 16-17 15,-17 2-24-15,21 19 29 0,-1-18-62 0,-20 18 60 0,14-20-13 16,-14 2 4-16</inkml:trace>
  <inkml:trace contextRef="#ctx1" brushRef="#br0" timeOffset="127492.97">26565 11695 109 0,'0'0'29'0,"0"0"25"0,0 0-30 0,0 0 0 0,0 0 17 15,0 0-22-15,0 0-4 0,-20 0 11 0,20 0-15 0,0 0 8 16,0 0-10-16,0 0 6 0,-17 0-8 0,17 0 9 0,0 20 0 16,-17-1 0-16,-3 0 1 0,20-1-3 0,-18 3-1 15,-2 16 0-15,20-18 0 0,-20 0-6 0,20 1 5 16,0 18-6-16,-17-38-2 0,17 76 8 0,0-57-10 16,0 39 5-16,-20-40-6 0,20 22 1 0,0-22-1 0,0 40 1 15,0-40-3-15,20 20 2 0,-20-19-2 0,17 20-4 0,3-2-10 16,-20-16-7-16,20-21 7 0,-2 18-31 0,2-18 18 0,-20 19-44 15,34-19 29-15,-14 0-62 0,20-19 3 0,-20-20 41 16,-20 39 0-16</inkml:trace>
  <inkml:trace contextRef="#ctx1" brushRef="#br0" timeOffset="127662.7">26892 11676 119 0,'0'0'44'0,"0"0"38"0,0 0-49 16,0 0-4-16,0 0-2 0,0 0 19 0,0 0-25 0,0 19 14 0,0-19-21 15,0 20 7-15,0-20-13 0,0 38-1 0,0-20 8 0,0-18-10 0,0 39 6 16,17-1 2-16,-17 20-3 0,17-39-5 0,-17 20-1 15,0-2-1-15,0-18-2 0,0 39 5 0,23 18 0 0,-23-39-5 16,0 22 1-16,0 17-3 0,-23-18 1 16,23-40 1-16,-17 40 2 0,0-38-6 0,17-2-10 0,-20 19-15 0,3-37 7 15,17 0-8-15,0 21-47 0,-20-21 25 0,20 0-11 0,0-21-9 0,-18 2-51 16,18 1 80-16,0 18-11 0</inkml:trace>
  <inkml:trace contextRef="#ctx1" brushRef="#br0" timeOffset="127827.02">27391 11695 143 0,'0'0'60'0,"-20"0"-8"16,20 0 39-16,0 0-66 0,0 0 18 0,-20 0-10 0,20 0-19 15,0 0-3-15,0 20 5 0,0-20-11 0,-18 0 1 0,18 0-4 16,0 19 0-16,0-19-2 0,0 19-3 0,-20-1-8 0,20-18-13 16,0 21 8-16,0-21-21 0,0 18 16 0,0-18-34 0,0 19 17 15,0-19-60-15,0 19 2 0,0-19 63 0,0 0-9 16</inkml:trace>
  <inkml:trace contextRef="#ctx1" brushRef="#br0" timeOffset="127946.72">27445 12096 194 0,'0'0'0'0,"0"0"109"15,0 0-82-15,0 19-5 0,-17 20 40 0,17-2-25 0,0-16-19 16,-20 17 11-16,20-20-18 0,-37 40 1 0,17 0-4 0,2-40-5 16,18 20-1-16,-20-18-1 0,-20 36-19 0,23-37-7 0,-3 39-63 0,3-58 19 15,-23 39-93-15,40-39 98 0,-18 0 14 0,-2 18-9 0</inkml:trace>
  <inkml:trace contextRef="#ctx1" brushRef="#br0" timeOffset="128743.91">21941 13568 64 0,'0'0'0'0,"0"0"50"0,0 0-29 0,0 0 3 0,0 19 29 0,0-19-27 15,-17 0-2-15,17 19 35 0,0-19-42 0,0 20 14 0,0-20-16 16,0 19 25-16,0-1-28 0,0-18 2 0,0 19 8 16,0-19-13-16,-20 18-1 0,20-18 7 0,0 21-3 0,0 37-5 15,0-58-5-15,0 38 1 0,0-1 2 0,0-19-3 16,0 23-1-16,0-24 0 0,0-17 1 0,0 39-1 0,0-39-2 0,0 38-18 15,0 3 6-15,0-24-25 0,0 3 12 0,0-3-49 0,0-17 27 16,0 19-75-16,0-19 64 0,0 0-58 0</inkml:trace>
  <inkml:trace contextRef="#ctx1" brushRef="#br0" timeOffset="128893.78">21941 13321 147 0,'0'0'51'0,"0"0"-8"0,0 0 23 0,0 0-37 0,-17 0-3 0,17 0-3 0,0 0 11 16,0 0-20-16,0 0 8 0,0 0-13 0,-20 0 4 0,20 17-5 15,0-17-6-15,0 21 1 0,0-3-1 0,0-18 1 16,0 0-5-16,0 19-7 0,0-19-3 0,0 19-2 0,0-19-20 0,0 19-27 16,0-1-42-16,20-18-12 0,-3 21 31 0,-17-21 23 15</inkml:trace>
  <inkml:trace contextRef="#ctx1" brushRef="#br0" timeOffset="129160.3">22841 13243 105 0,'0'0'32'0,"0"0"46"15,-20 0-35-15,20 0-24 0,0-19 0 0,-17 19 11 16,-3-20-5-16,20 20-16 0,-80-18 30 16,80 18-32-16,-35-20 15 0,15 20-17 0,3 0 8 15,-3 0-6-15,0 0 1 0,3 0 4 0,-4 0-6 0,-1 20 7 0,1-2-3 16,-13 2-7-16,34-1 0 0,-20 18 1 0,20-16-3 15,-17 16-1-15,-3 21 14 0,3-2 1 0,-4 2-15 0,21 19-1 16,0-58-1-16,0 20 2 0,0 16-4 0,0-34-1 0,0 17-3 16,0-18-3-16,0 36-18 0,21-37 7 0,-21 20-2 0,0-2-43 0,0 2-21 15,0-19 39-15,0-2-46 0,0-18 62 0,0 19-6 0,0-19 24 16</inkml:trace>
  <inkml:trace contextRef="#ctx1" brushRef="#br0" timeOffset="129278.1">22305 13700 82 0,'0'0'25'0,"0"0"-6"0,0 0-2 0,0 0 3 16,-20-18 23-16,20 18 1 0,-17 0-22 0,17 0 23 0,0 0-24 15,-20 0 20-15,20 0-9 0,0 0-8 0,0 0-10 0,0 0-9 16,0 0-1-16,20 0 0 0,-3-19 1 0,20 19-4 0,-20 0-3 16,26 0-3-16,-5 0-21 0,-1 0-35 15,-37 0 17-15,20-18-7 0,35 18-60 0,-33 0 64 0,-22 0 9 0,38 0-45 16</inkml:trace>
  <inkml:trace contextRef="#ctx1" brushRef="#br0" timeOffset="129671.14">23681 13148 113 0,'0'0'65'0,"0"0"-39"15,0 0 21-15,0 0-26 0,0-19 19 0,0 19-21 0,0-21 17 0,0 21-21 16,0 0-3-16,-17 0-1 0,17-18 11 0,0 18-11 0,0 0-1 16,0-18-3-16,-20 18 7 0,20 0-7 0,-23-20 6 0,23 20-8 0,-17 0 6 15,-1 0-5-15,-2 0 4 0,3 20 1 0,-3-20-7 0,0 0-2 16,-17 18 2-16,14 0 2 0,3-18-6 0,5 21 3 0,-25 16 2 16,23-37 0-16,-3 20-2 0,3-2 4 0,-23 21-5 15,0 19 3-15,22 18 10 0,-19-1 0 0,17 3-9 16,3-2-1-16,-3 0 3 0,20-37-6 0,20 37-2 15,-20-56 2-15,0 56 1 0,17-39-3 0,3 22 1 0,17 17 3 16,-19-20-2-16,-1-17-4 0,26 21-2 0,-23-25 2 16,-20-16 5-16,17-19-5 0,20 39 2 0,3-1-9 0,-40-38 0 0,15 20 1 15,5-20-4-15,3 18-20 0,-3-18-16 0,17 0-22 0,-37 0 23 16,20 0-6-16,-3 0-7 0,21-18-72 0,-21 18 78 0,26-39-46 16</inkml:trace>
  <inkml:trace contextRef="#ctx1" brushRef="#br0" timeOffset="130115">24312 13568 61 0,'0'0'18'0,"0"0"-7"0,0 0 6 16,0-19 21-16,0 19-25 0,0 0-1 0,0-19 15 16,0 19 1-16,0-20-12 0,0 20 1 0,0-18 21 0,0-1-16 15,0-2-8-15,0 21 1 0,0-18-1 0,0 18 20 0,0-19 0 16,-20 19-22-16,20 0 1 0,0 0-2 0,0 0 1 0,-17 0 11 0,-4 0 0 16,21 0-8-16,0 0 0 0,-17 19 8 0,-3-19-17 0,20 39 1 0,-20-20 7 15,20-1-8-15,-23 21 5 0,6-1-11 0,0 1-4 16,17-20 6-16,-20-1 0 0,20 19-2 0,0-16-4 0,0 17 4 15,0-18 5-15,0-2-1 0,0 20-1 0,0-19-2 16,0-1-1-16,0 3 3 0,20-21-3 16,-20 0-2-16,17 0 0 0,-17 0 1 0,0 0 4 0,17-21 0 0,6 3-3 15,-23-1 0-15,0 1 1 0,20-2 4 0,-20 2-2 0,20-21-1 16,-20 20 1-16,17 19-1 0,-17-21 1 16,0 21-2-16,0 0 2 0,0 0 5 0,21 0-6 0,-21 0 1 0,0 21 3 15,17-2-2-15,-17 20 0 0,20-21-1 0,-20 2-1 0,34 35 0 16,-14-34-2-16,3 16-9 0,-3 2-20 15,18-19-19-15,-38 17 16 0,37-37-11 0,0 39-66 0,-20-39-47 16,26 0 1-16,-26 0 102 0,4 0-3 0</inkml:trace>
  <inkml:trace contextRef="#ctx1" brushRef="#br0" timeOffset="130744.2">25264 13606 54 0,'0'0'35'0,"0"0"-3"0,0 0-13 15,0-19 49-15,0 19-47 0,0 0-1 0,0 0 18 0,0 0 11 16,0 0-22-16,0 0 9 0,0 0-10 16,0 0-15-16,0 0 8 0,0 0-11 0,0 0 9 0,0 0 0 15,0 0-7-15,0 0 7 0,20 0-1 0,-20 0-8 16,23 0 0-16,-3 0-3 0,-20 0-2 0,17 0-4 0,3 0 3 16,17 0 4-16,-17 0-4 0,15 0 2 15,-12 0-3-15,-3 0-3 0,-3 0 3 0,-17 0-4 0,20 0-7 16,0 0-12-16,-3 0-12 0,3 0 12 0,-20 0-35 15,17 0-19-15,1 0-14 0,-18 0 40 0,20 0-42 0,-20 0 36 16,0 0-9-16</inkml:trace>
  <inkml:trace contextRef="#ctx1" brushRef="#br0" timeOffset="130977.3">25192 13854 128 0,'0'18'88'0,"-20"-18"-32"0,20 0-29 0,0 0 43 16,0 0-52-16,0 0 10 0,0 0-13 0,0 0-1 0,0 0-1 0,0 0 9 16,0 0-11-16,20 0 12 0,17 0-4 0,-17 0-3 15,-20 0-10-15,15 0-1 0,28-18 8 0,-23 18-12 0,-3 0 0 16,3 0 0-16,17 0 2 0,-17-19 0 0,15 19-3 16,-12 0-1-16,-3 0 1 0,-3 0-2 0,3 0-18 0,0 0-12 15,-3 0 13-15,-17 0-1 0,20 0-36 0,-3 0-12 0,1 0-9 16,-18 0 32-16,0 0-6 0,20 0 2 0,-20 0 10 0,0 0-63 15</inkml:trace>
  <inkml:trace contextRef="#ctx1" brushRef="#br0" timeOffset="131427.35">25937 13568 128 0,'0'0'37'0,"0"0"24"16,-20 0-12-16,20 0-7 0,0 0 12 0,0 0-38 15,0 0-1-15,0 0-4 0,0-19 11 0,0 19-14 0,0 0 6 16,0 0 10-16,0-19-11 0,0 19-3 0,20-20 12 0,-20 20-17 15,17 0 3-15,-17-18 2 0,21 18-4 0,-4 0-3 16,0-19 4-16,6 19-3 0,-3 0 0 0,0-21 1 0,-3 21-2 16,-17 0-2-16,20 0 4 0,-3 0-8 0,4 0 1 0,-21 0-7 0,0 0 2 15,20 0-1-15,-6 0-20 0,6 0-12 0,3 0 16 0,-23 0-8 16,20 0-52-16,-20 0 28 0,17 0-118 0,3 0 66 16</inkml:trace>
  <inkml:trace contextRef="#ctx1" brushRef="#br0" timeOffset="131627.51">25992 13872 160 0,'0'0'78'0,"0"0"-22"0,0 21-29 0,-17-21 19 0,17 0-22 0,0 0 17 16,0 0-2-16,-21 0-20 0,21 0-6 0,0 0 10 0,0 0-15 16,0 0 16-16,0 0-16 0,21 0 2 0,-21 0-1 0,17 0-1 15,23 0 9-15,-20 0-10 0,17 0 3 0,-17-21 1 0,-3 21-6 16,38-18 0-16,-35 18-5 0,3 0 5 0,-3 0-6 0,-3-19-1 15,23 19-19-15,-22-18-14 0,2 18 11 0,-3-20-36 16,23 20-25-16,-20 0 29 0,-3-18-89 0,-17 18 73 0,20 0 10 0,0 0-28 16</inkml:trace>
  <inkml:trace contextRef="#ctx1" brushRef="#br0" timeOffset="132278.29">27428 13243 50 0,'0'0'20'0,"0"0"-12"0,0 0 24 0,0 0-19 15,0 0-1-15,0 0 0 0,0 0 0 0,0 0 11 0,0 0-10 16,0 0 9-16,0 0 9 0,0 0-12 0,0 0-11 16,0 0 11-16,0 0-10 0,0 0 8 0,0 0-8 0,0 0 7 15,0 0-2-15,0 0-3 0,0 0-1 0,0 0 3 16,0 19 0-16,0-19-2 0,0 0-6 0,0 18 5 16,0-18-7-16,0 21 4 0,0-1 1 0,0-3-4 0,0 41 15 15,0-39-10-15,0 0 1 0,0-1-5 0,0 60 5 16,17-21-1-16,-17-18-8 0,0 17 4 0,0 21 1 0,0-1-4 15,0-39 0-15,0 42 1 0,0 35 0 0,0-58-3 16,0 21 0-16,0-20-2 0,-17-57-2 16,17 40-19-16,0-22 7 0,0 1-59 0,0 0-6 15,0-19 28-15,0 0-70 0,0 0 71 0,0-38-57 0</inkml:trace>
  <inkml:trace contextRef="#ctx1" brushRef="#br0" timeOffset="132794.54">27887 13243 43 0,'0'0'17'0,"0"0"3"0,0-19 3 0,0 19 16 16,20 0-13-16,-20 0-13 0,0-20 0 0,0 20 1 0,0 0 13 15,0 0-14-15,17 0 25 0,-17 0-15 0,0 0-12 16,20 0 9-16,-20 0-12 0,17 20 11 0,3-1 2 0,-20-19-10 16,20 19 4-16,-5-1-3 0,5 23 4 0,3-24-5 15,-3 22 3-15,-20-1 5 0,17 39-7 16,3-39-10-16,-20-19-2 0,0 58 4 0,0-21 1 15,0 2-5-15,-20-39 1 0,20 19 2 0,-37 19 4 0,14 2-8 16,-12-42 2-16,35 4-4 0,-20-3 5 0,0 20-4 16,3-38 4-16,-3 0-1 0,3 19-1 0,17 3-1 0,-40-22-3 15,40 0 2-15,-23 0-4 0,-12-22 4 0,15 3 1 16,20 19 1-16,-17-18 3 0,17 18-2 0,-20-20-1 0,20 2-2 16,0 18 2-16,0-21 2 0,0 21 7 0,0-17 4 0,0-3-6 15,20 20-6-15,-20 0 3 0,17 0 5 0,3 20 1 0,15-20 0 16,-12 17 1-16,-3 4 0 0,17-3 1 15,0 2-3-15,-17-2-4 0,0 1 6 0,-20-19-7 0,15 22-1 16,28-5 0-16,-23 3 0 0,-20-3-4 0,37 2 5 0,-17 1-3 16,17-20-2-16,-19 19-7 0,-1-19 1 0,6 19-18 15,14-19-19-15,-17 0-23 0,-20 0 27 0,37 0-61 16,-17-19 37-16,-2 0-77 0,-1-1 84 0,3 1-35 0</inkml:trace>
  <inkml:trace contextRef="#ctx1" brushRef="#br0" timeOffset="133293.32">28612 13396 99 0,'0'0'77'0,"0"0"-47"0,0 0-3 0,0 0-5 16,-17-19 24-16,17 19-28 0,0 0 2 0,0 0 17 0,0 0-21 0,0 0 1 16,-23 0 7-16,23 0-14 0,0 0 3 0,0 0-7 0,0 0 3 15,0 0-4-15,0 0 3 0,0 0-3 0,0 0 2 16,0 0 2-16,0 0-3 0,0 0 5 0,0 0-5 16,23 0-1-16,-23 0-4 0,0 0 3 0,17 0 4 0,-17 0-4 0,0 0-2 0,20 0-1 15,-20 0 4-15,20 0-3 0,-20 0-2 0,17 0-1 16,-17 0 5-16,0 19-5 0,20-19 8 0,-20 38 4 0,0-38-9 15,0 18-1-15,0 3 1 0,0 16 4 0,0-17-8 0,0 18 0 16,0 0-3-16,0 1 4 0,0-39 1 0,0 37-1 0,-20-19 1 16,20 22-5-16,0-40 4 0,-17 39-2 0,17-39 3 0,0 0-1 15,-20 18-9-15,20-18-3 0,-20 0 12 0,20 0-2 16,-17 0-2-16,17 0-1 0,0 0 5 0,0-18 5 16,0 18-3-16,17 0 2 0,-17-20 0 0,20 20-1 0,0 0-1 15,-3 0 1-15,-17 0-1 0,20 0 4 0,-2 0-1 0,2 20 4 16,-20-2-3-16,17 20 1 0,0-1 0 0,6 4 0 0,-23-24-3 15,0 22 4-15,20 18-2 0,-20-18-2 0,0-19-2 16,-20 16 1-16,20 3-1 0,-23-20 0 0,23-19-1 0,-17 41-2 16,-20-24-8-16,19 1-17 0,-2-18 4 0,3 0-35 15,-3 0-10-15,0 0-20 0,3-35-33 0,-6 13 8 16,6-16 12-16</inkml:trace>
  <inkml:trace contextRef="#ctx1" brushRef="#br0" timeOffset="133612.29">29243 13415 104 0,'0'0'100'0,"0"0"-44"0,0 0-12 16,0 0-26-16,0 0 12 0,0 0 0 0,0 0-18 15,0 0 1-15,0 19-1 0,0-1-8 0,0 3 1 0,0-2-2 0,0-1 3 16,0 2 5-16,-17 18-6 0,17 0-2 0,0-18 1 0,-21-1 0 16,21 18 0-16,-20 2 1 0,20-1-6 0,0-18 2 15,0-2 3-15,0-18-3 0,0 0 0 0,-17 20-1 0,17-20 10 16,0 0-3-16,17 0 0 0,-17 0 5 0,20 0 1 16,18-20-2-16,-18 2-5 0,-3 18-6 0,43-39 1 15,-43 20 2-15,3 19-2 0,18-21 3 0,-1-16-3 16,-17 37-6-16,20-18 2 0,-3 18-9 0,-37-19-2 15,21 19-2-15,33-39-104 0,-17 20 20 0,-37 19 39 16,17-19-57-16,-17 19 76 0,23-19-22 0</inkml:trace>
  <inkml:trace contextRef="#ctx1" brushRef="#br0" timeOffset="133811.01">29489 13243 151 0,'0'0'110'0,"-17"19"-48"0,17-1-18 0,0-18-13 0,-20 41-10 15,20-41-11-15,0 38 2 0,0-1 11 0,0 1-9 0,-17 1-11 16,17-20 1-16,0 38 1 0,0 0 1 0,0 19 0 0,0-37-6 16,0 37 0-16,0-19 0 0,0-18 1 0,0-2 1 15,0 22-3-15,0 0-17 0,0-22 4 0,0-1-19 16,0 41-45-16,0-77 41 0,0 39-9 0,0-39-6 0,0 0-4 0,17 18-31 16,-17-18 55-16,0 0-19 0</inkml:trace>
  <inkml:trace contextRef="#ctx1" brushRef="#br0" timeOffset="134093.9">30086 13396 210 0,'0'0'136'0,"0"0"-68"0,-20 0-46 0,20 0 3 16,0 0-9-16,-23 19 16 0,23-19-27 0,-18 0 7 0,18 0 0 0,-17 0-3 15,17 0-4-15,-20 19-1 0,20-19-3 0,0 0 3 0,-17 0-2 0,-3 0 1 16,20 0-2-16,0 18 0 0,-20-18 1 0,20 21-1 0,-17-2-1 15,-4 38 2-15,21-19 1 0,0 1 0 16,0-20-1-16,0 18 1 0,0-19-1 0,0-18 2 0,21 40-2 16,-4-1 1-16,-17-39-2 0,20 18 7 0,-20-18-5 0,20 20 1 15,-20-2-3-15,17 1 2 0,-17-19-2 0,20 18 1 0,-20-18 0 0,17 21-2 16,-17-1 6-16,0-20-3 0,0 17 0 0,0-17-4 0,0 39-4 16,0-39-2-16,0 38-17 0,0-38 8 0,-17 19-29 0,-3 3-14 15,20-5 22-15,0 3-11 0,-37-3-209 0,17-17 179 16,3 0 23-1</inkml:trace>
  <inkml:trace contextRef="#ctx1" brushRef="#br0" timeOffset="134261">29871 13415 107 0,'0'0'105'16,"0"0"-56"-16,0 0-7 0,0-19-5 0,0 0 19 0,0 19-15 0,0-18-10 16,0-3-2-16,22 21-7 0,-22-17-13 0,0 17-1 0,21 0 9 15,-4-20-9-15,3 20 6 0,0 0-7 0,-3 0 5 0,3 0-9 16,-3 0-1-16,-17 0 0 0,18 0 0 0,25 0-3 0,-26 20 2 15,3-20-4-15,0 0-11 0,17 0-20 0,-20 0 10 0,-17 0-5 0,18 0-43 16,25 0-16-16,-26 0-21 0,3 0 50 0,0 0-34 16,-3 0 15-16</inkml:trace>
  <inkml:trace contextRef="#ctx1" brushRef="#br0" timeOffset="134545.76">30369 12784 106 0,'0'0'104'0,"0"0"-61"16,0 0 26-16,0 0-41 0,20 0 18 0,-20 0-27 0,18 0-2 16,-18 0-3-16,23 20 10 0,-23-2-14 0,37-18 9 0,-17 20-11 0,-3-2 4 15,20 2-2-15,-37 0-4 0,20-2 0 0,-2 1 0 0,-1 0 2 16,6 19-3-16,17 0 4 0,-40 2-5 0,37-4-1 0,-20 42 1 15,3-2 0-15,1 0 8 0,-21 1 0 0,0-19-7 16,0-21-4-16,0 40 3 0,0-19 1 0,-41 18-3 0,41-38-2 16,-37 57 3-16,20-56-3 0,-23 57-3 0,17-59 0 0,-12 2 0 0,-2 17-9 15,17-17-1-15,3-1-7 0,-23-16-8 0,23-5-3 0,-6 1-51 0,5 1 34 16,-2-19-10-16,3 21-72 0,-3-21 23 0,3 0 74 0</inkml:trace>
  <inkml:trace contextRef="#ctx1" brushRef="#br0" timeOffset="135044.26">31270 13032 42 0,'0'0'25'0,"0"0"-12"0,0 0 5 15,0 0 27-15,0 0-19 0,0 0 29 0,0-18-2 0,0 18-28 16,0 0 20-16,0 0-25 0,0 0 14 0,-20 0-4 0,20 0-17 16,0 0-2-16,0 0-1 0,0 0 6 0,0 0 1 0,0 0-12 0,-18 0 1 15,18 0-4-15,0 0 1 0,0 18 2 0,0-18-3 0,-20 20 1 0,20 0 1 16,-20-2-3-16,20 0 1 0,-17 3-1 0,17 16-2 15,-23-17 1-15,23 18 0 0,-20 18 2 0,20-35-4 16,0-1 1-16,-17 18 5 0,17-1 6 0,0 19-6 16,-17-56-4-16,17 21 2 0,0-2-1 0,0-1-3 15,0-18-6-15,0 0 6 0,17 0 1 16,0 0-8-16,-17 0 1 0,0-18 0 0,20 18 1 0,-20 0 2 16,0-19 0-16,23 19 5 0,-23 0 1 0,0-21 0 0,17 3 1 0,-17 18-2 15,0-19 0-15,20 19 1 0,-20 0-1 0,0 0 8 16,0 0-3-16,0 0 9 0,0 19-9 0,0-1-2 15,0 3 2-15,0-2 2 0,-20 19-2 0,20 0-1 0,0 20 0 16,0-39-1-16,0-19 0 0,0 37-1 0,0 2-3 0,0-20 0 16,0 20 0-16,0-21-9 0,0 2 0 0,0-2-21 0,20 1-19 15,-20-19 18-15,0 18-45 0,20-18 31 0,-2 0-67 16,-18 0 57-16,20 21-85 0</inkml:trace>
  <inkml:trace contextRef="#ctx1" brushRef="#br0" timeOffset="136044.01">22403 16148 56 0,'0'0'9'0,"0"0"14"0,0 0-1 0,0 0 10 15,0-21 7-15,0 21 3 0,-21 0-20 0,21 0-2 16,0 0 16-16,0 0-1 0,0 0-18 0,-20 0 17 0,20 0-6 16,0 0-14-16,0 0-2 0,0 0 10 0,-23 21-16 0,23-1 6 15,0-20-6-15,0 17 6 0,0-17-8 0,-17 19 3 0,17 1-3 16,0-20-1-16,0 21 3 0,-17-4-4 0,17-17 1 16,0 20 0-16,0 1-1 0,-20-21 1 0,20 17-2 0,0 1-1 15,0 20 1-15,0-18 1 0,-17-20-1 0,17 20-2 16,0-2 1-16,0 2 1 0,0-2 0 0,0-18 0 0,0 20 0 0,0-2 0 15,17 2-1-15,-17-20 0 0,0 0 0 0,0 21 0 16,0-21 0-16,0 0 3 0,0 0-1 0,20 0-1 16,-20 0-1-16,0 0 6 0,0 0-4 0,0 0-1 15,0 17 1-15,0-17 0 0,0 0 1 0,0 0-1 16,0 20 0-16,0-20 2 0,0 0 1 0,0 18-2 16,0-18-1-16,0 20 1 0,0-20 0 0,0 18 1 15,-20 3 1-15,20-21-2 0,0 17 3 0,0-17-5 0,0 20 0 16,0 1 2-16,0-4 2 0,0 3-2 0,0-2-1 15,0 3 2-15,0-4 0 0,0 4-2 0,0-21 0 0,0 17 1 16,0 24-2-16,0-41-1 0,-17 35 1 0,17-15-3 16,0-20-6-16,-20 21-9 0,20-21-18 0,-18 0-22 15,18 0-21-15,-20-21-21 0,20-17-24 0,0 0-30 16,0 18 84-16</inkml:trace>
  <inkml:trace contextRef="#ctx1" brushRef="#br0" timeOffset="136460.85">23374 15270 99 0,'0'0'68'0,"0"-21"0"0,0 21-37 0,0 0 24 0,0 0-30 16,-17 0 16-16,17 0-25 0,0 0 12 0,0 0-6 0,0 0-3 16,-20 21-1-16,20-21-10 0,0 17-1 0,0 3-2 15,0-20-1-15,0 38 1 0,0-20-1 0,0 3-1 0,-17-21 0 0,17 37 1 16,0-16-1-16,0-4 0 0,0 3 1 0,0 19 3 0,0-22-6 15,0 4 8-15,0-21-6 0,0 20 7 0,0-20 1 0,0 17 3 16,0-17-3-16,17 0-7 0,-17-17-1 0,0 17 5 0,0-20-4 16,20-1-1-16,-20 4 2 0,17-3-3 0,-17 1 2 0,40-1 1 15,-40-18-4-15,15 21 1 0,5-3-1 0,3-1 0 0,-23-16 0 16,20 18-2-16,-3-1-3 0,3 3 0 0,0 17-12 0,-20-21 4 16,17 21-1-16,3 0-1 0,-20 0-4 0,35 0-26 0,-35 0-12 0,23 0 19 15,-23 0-3-15,20 0-58 0,-3 0-73 0,3 21 60 16</inkml:trace>
  <inkml:trace contextRef="#ctx1" brushRef="#br0" timeOffset="136760.54">23910 15404 105 0,'0'0'45'0,"0"0"35"0,0 0 6 16,0 17-48-16,21-17-22 0,-21 0 10 0,0 0-11 16,0 21-4-16,17-21 0 0,-17 0-2 15,0 0-7-15,0 0 5 0,0 0-5 0,20 0 3 0,-20 0 0 16,17-21 4-16,-17 21-3 0,0-17-2 0,23-3-1 15,-23-1-1-15,0 3 0 0,0-20 2 0,0 38-3 0,0-37 3 16,0 16-2-16,0 4 6 0,0 17-2 0,0-20 0 16,0-1 9-16,0 21 0 0,0-18-4 0,0 18-6 15,0 0 1-15,0 0 2 0,0 0-3 0,-23 18 6 0,6 3-1 16,17-1-6-16,0-3 0 0,-20 4-2 0,20-4-1 0,0 22 2 16,-17-2-1-16,17 21 1 0,-21-20 4 0,21-18-4 15,0 19 2-15,0-1-3 0,0-18-2 0,-17 15-1 0,17-35 2 16,0 41-2-16,0-23-1 0,0 2-2 0,0-3 0 0,17 22-29 15,4-39 15-15,-4 19-26 0,3-1-11 0,20-18-11 16,-23 0-14-16,-17 0 34 0,40 0-58 0,-23-18 53 0,21-1-23 16,-38 1 14-16</inkml:trace>
  <inkml:trace contextRef="#ctx1" brushRef="#br0" timeOffset="136951.88">24426 14867 112 0,'0'0'43'0,"0"0"42"0,-17 0-15 0,17 0-22 0,0 0-31 0,-20-20 12 15,20 20-15-15,-23 0 5 0,23 0-10 0,-20 0 3 0,20 0-4 16,0 0-2-16,0 20 8 0,-14 0-1 0,14-2-1 16,0 3-4-16,0-4 7 0,0 3-9 0,-20 18 3 0,20-20-6 15,0 2 0-15,0 18-1 0,0 0 0 0,0 1 0 0,0-2 1 16,0 4-3-16,0 34 2 0,0-37-3 0,0 38-4 0,20-55-2 16,-20 55-19-16,0-59 6 0,0 41-27 0,14-40 15 0,-14 41-54 15,0-22-32-15,0-16 58 0,0 16-19 0,0-37 60 0,0 18-47 16</inkml:trace>
  <inkml:trace contextRef="#ctx1" brushRef="#br0" timeOffset="137411.2">24275 15307 99 0,'0'0'35'0,"0"0"4"0,-21 0 42 0,21-20-45 15,0 20 26-15,0 0-18 0,0 0-26 0,-17-17 17 0,17 17-2 16,0 0-5-16,0 0-16 0,0 0 8 0,0 0-7 16,0 17-8-16,0-17 5 0,0 20-6 0,17-1 7 15,-17-19-6-15,21 19 0 0,16-1-3 0,-37-18-1 0,20 0 3 0,14 21-3 16,-11-21-3-16,14 20-8 0,4-20-12 0,-4 17-16 15,-37-17 12-15,34 0-36 0,-11 0 25 0,-3 0-1 0,-3 0-49 16,24 0-6-16,-4 0 16 0,-20 0 38 0,0-17 22 16,3 17 9-16,3-20-3 0,-23 20 10 0,17-21 10 15,4 21 1-15,-1-18 35 0,-20 18-25 0,0-19 4 0,0 19 2 16,0 0 4-16,17-19 31 0,-17 19-3 0,0 0-32 0,0 0-4 0,0-20-3 16,0 20 17-16,0 0-3 0,0 0-19 0,0 0 28 15,-17 20-16-15,17-20-14 0,0 19-1 0,-20-19 8 0,-1 19-10 16,21-19-3-16,-17 18 3 0,-6 23-1 0,3-24-3 0,20 4-3 15,-17 16 1-15,0-18-2 0,17 18-1 0,0-37 2 16,0 21-1-16,0-1 3 0,-20-3-4 0,20 1 1 0,0 23 3 16,0-23-2-16,20 2 0 0,-20-3 0 15,17 4 3-15,0-21-5 0,-17 0 3 0,43-21-1 0,-26 4 2 16,4-3-3-16,-21 2 2 0,37-2-1 0,-17-19 0 0,-3 22-2 16,3-24 1-16,-3 24-3 0,6-42 6 0,-5 59-3 0,-18-38 0 15,20 1 0-15,0 16 2 0,-20 21-1 0,17 0-1 16,-17 0-2-16,0 0 2 0,0 0-1 0,0 0 2 0,20 0-2 15,-20 21 0-15,0-21-2 0,0 20 2 0,0-3-4 0,0 4 2 16,17 16-21-16,-17 2-8 0,0-39-14 0,0 38 17 16,20-38-37-16,-20 20-13 0,0-3 32 0,0 1-59 0,0-18 49 15,17 21-34-15,-17-21 44 0,0 0-8 0</inkml:trace>
  <inkml:trace contextRef="#ctx1" brushRef="#br0" timeOffset="137599.01">25155 15384 80 0,'0'0'67'15,"0"0"-25"-15,0-21-1 0,0 21 32 0,0-18-44 0,0 18 21 0,0-19-28 16,0 19 15-16,0 0-6 0,0 19 0 0,0-19-16 15,0 18 11-15,0-18-16 0,0 21 7 0,0 16-6 0,-20 1-4 16,20-38-3-16,0 20 1 0,0 19 0 0,0-39-2 0,0 38 2 16,0-18-4-16,0-3-1 0,0 1 2 0,0 3 0 15,0-21-1-15,0 0 1 0,0 0 1 0,0 0-1 0,20-21-1 0,-20 3-1 16,0 18 1-16,17-17 0 0,-17-24-1 0,20 4 2 0,-20 18-1 0,37-18 2 16,-17-1-3-16,-5-3 0 0,28-15-1 0,-23 19-4 0,17-1-7 15,-37 38 1-15,20-41-23 0,-3 41 8 0,3-18-40 16,-20 18 24-16,17 0-61 0,-17 0 42 0,18-19-68 0,25 19 45 15,-43 0 25-15</inkml:trace>
  <inkml:trace contextRef="#ctx1" brushRef="#br0" timeOffset="138244.53">25782 15270 115 0,'0'0'75'0,"0"0"1"0,0 0-41 16,0 0 25-16,0 0-33 0,0 0 17 0,-17 0 5 0,17 0-37 16,0 0-1-16,0 0 8 0,0 0 0 0,0 0-7 15,0 17 5-15,0-17-5 0,0 20-3 0,0-1-3 16,0 0-4-16,0-1 9 0,0 3-8 15,17-1 0-15,-17-20-2 0,21 38 8 0,-21-38-6 0,17 17 0 0,-17 3 1 16,23-20 2-16,-23 19-3 0,17-19 1 0,3 0-2 16,-20 0 0-16,20 0 1 0,-3 0-3 0,-17-39 3 0,20 39 0 0,-3-17 0 15,4-21-1-15,-4 18 3 0,0-19-1 0,6 1-3 16,-23 1 3-16,20 37-1 0,-20-21-2 0,20 21 1 0,-20-17-1 16,17 17 2-16,3 0 1 0,-20 0-3 0,0 0 5 0,17 38-2 15,-17-38-3-15,21 17 2 0,-21 22 0 0,0-2 1 0,20-16-2 0,-20 54-7 16,14-36 1-16,-14-2-17 0,0-16 2 0,0-1-6 15,20 15-6-15,-20-14-9 0,0-1-8 0,23 18-76 0,-23-38 48 0,0 17-10 0,20 4 5 16,-20-21-59-16</inkml:trace>
  <inkml:trace contextRef="#ctx1" brushRef="#br0" timeOffset="138812.2">27505 14943 40 0,'0'0'0'0,"0"0"15"0,0 0-9 0,0 0-4 0,0 0 1 15,0 0-1-15,0 0-1 0,18-17 2 0,-18 17-2 0,0 0 1 0,20 0 2 16,-20-21-1-16,20 21 9 0,-20 0-7 0,0-18 10 15,0 18 1-15,17-20 0 0,-17 20 4 0,0-20-2 16,0 20 0-16,20 0-9 0,-20-18 9 0,0 18-10 0,0 0 3 16,0 0 8-16,0 0-1 0,0 0-10 0,0 0 0 0,0 0 1 15,0 0 1-15,0 0 1 0,0 0 11 0,0 0 0 0,0 0-3 16,0 0 1-16,0 0 2 0,0 0-13 0,0 0 8 16,0 0-3-16,0 0 0 0,0 0-1 0,0 0-2 0,0 18 1 15,0-18 1-15,0 0 1 0,0 0-10 0,0 20 2 16,0-20 2-16,0 0 7 0,0 20-5 0,0-2-7 15,0 3-7-15,0-4 5 0,0 3 2 16,0 18 6-16,0 21-12 0,0-21 1 0,0-21 2 0,0 41 4 16,0-19-4-16,-20-19-2 0,20-3 1 0,0 41 2 0,0-39-1 15,0 18 0-15,0-16-2 0,0 16-7 0,0-16-7 0,0-21 7 16,0 37-15-16,0-37-12 0,0 19-20 0,0-19 22 16,0 0-98-16,0 0 21 0,0-19 59 0,0 19 13 0,0-37-46 15</inkml:trace>
  <inkml:trace contextRef="#ctx1" brushRef="#br0" timeOffset="139444.22">28517 14812 61 0,'0'0'24'0,"0"0"20"0,0 0-22 16,0 0-1-16,0-22 24 0,0 22-20 0,18 0 22 0,-18-19-25 15,0 19 14-15,0 0-19 0,0-18 14 0,0 18 0 0,0 0-19 16,0 0 11-16,0 0-11 0,0 0 1 0,0-20 22 16,0 20-18-16,0 0 0 0,0 0-5 0,0 0 0 15,0 0-4-15,0 0-2 0,0 0 2 0,0 0-5 0,0 0 1 16,0 20-3-16,-18-2 1 0,18 1 1 0,-20 3 0 15,20-5-2-15,0-17 0 0,-37 76 5 0,17-55-5 0,3 16-3 16,-6 1-2-16,3 0 2 0,3 0 2 0,-78 76 0 0,78-73 0 0,-43 34 2 16,5 2-1-16,35-40 0 0,0 40-1 0,-17-57 0 0,37 18-3 15,-23-18-2-15,3 15-10 0,20-14 6 0,0-21-2 0,-15 20-4 0,15-2-19 16,0-18 13-16,-20 20-25 0,20-3-10 0,0-17-16 0,0 21 29 16,20-21-3-16,-20 0-2 0,15 0 2 0,-15-21-24 0,43 4 31 15,-23-3-4-15</inkml:trace>
  <inkml:trace contextRef="#ctx1" brushRef="#br0" timeOffset="139877.51">28879 15019 51 0,'0'0'0'0,"0"0"59"0,0 0-38 0,0 0 26 0,0-18-1 16,0 18-1-16,0 0 14 0,0 0-43 0,0 0 11 0,0 0-17 16,0 0 13-16,0 0 3 0,0 0-16 0,0 0-2 15,-18 0 0-15,18 0 16 0,0 0-9 0,0 0-7 0,-20 0-1 16,20 0 2-16,0 18 4 0,-17-18-7 0,17 20 1 0,0 1-5 16,-20-21-2-16,20 17 0 0,-20 21 3 0,20-38 1 0,-23 39-1 15,23-39-2-15,0 19 0 0,-17 20 2 0,17-39-3 0,-17 37 0 16,17-16 1-16,0 16-3 0,-20-18 2 0,20 18 1 15,0 4-1-15,0-41-1 0,0 38 1 0,0-38 2 0,0 37-1 16,0-18-3-16,20-19 2 0,-20 20 1 0,34-3-2 0,-34-17 0 16,23 0 4-16,-3 0-2 0,17 0 0 0,-37 0-2 0,20 0 2 15,-2-17 0-15,2-3 1 0,0 1-2 0,-6-18 2 0,-14 37 1 16,43-21-1-16,-23-16 1 0,-20 16-2 0,17 3 2 0,3-20 3 0,-20 18-4 16,0 3 1-16,21-21 3 0,-4 18-9 0,-17-19 14 0,0 39-6 15,20-38 7-15,-20 1-12 0,0 37 1 0,0-21-3 0,0-17-2 16,0 38-1-16,0-20-6 0,0 20-4 0,0-18 6 0,-20 18-3 0,20 0-15 15,-17 0-5-15,17 0 14 0,0 0-3 0,-21 0-24 0,21 0 21 16,0 18-3-16,0 2-43 0,-20-20-28 0,20 21 2 0,0-4 64 16,0 4-8-16,0-4 2 0</inkml:trace>
  <inkml:trace contextRef="#ctx1" brushRef="#br0" timeOffset="140128.22">29263 14982 145 0,'0'0'141'0,"0"0"-89"16,0 0-10-16,0 0-7 0,0 0 20 0,0-19-33 0,0 19-2 0,0 0 14 16,0 0-23-16,0 0 9 0,0 0-7 0,0 0-11 0,17 0 5 15,-17 0-4-15,0 0 4 0,0 0-6 0,0 0-5 16,0 0 6-16,0 0-1 0,17 0-5 0,-17 19-14 0,0-19 3 15,0 0-15-15,0 0-10 0,20 19-14 0,-20-19 24 16,0 0-49-16,0 18 30 0,0-18-7 0,0 0-56 0,23 20 73 16,-23-20-44-16</inkml:trace>
  <inkml:trace contextRef="#ctx1" brushRef="#br0" timeOffset="140328.62">29398 15442 51 0,'0'0'0'0,"0"0"21"16,0 0-8-16,0 0 25 0,0 0-15 0,0 0 24 0,0 0-25 0,0 0 21 16,0 0-4-16,0 0-19 0,0 0 13 0,0 17-4 15,0 3-5-15,0-20-5 0,0 39-4 0,0-1-3 16,0-1-4-16,0-19-4 0,0 3-3 0,0-1 2 0,-21 56-3 16,21-39 2-16,-20 22-7 0,3-21-2 0,17 0-10 0,-23-1-10 15,3 22-61-15,3-42 25 0,0 43-66 0,-3-43 83 0,3 20-39 16</inkml:trace>
  <inkml:trace contextRef="#ctx1" brushRef="#br1" timeOffset="-213074.45">27351 13626 54 0,'-18'0'36'0,"18"0"-26"0,-20 0 25 0,-3 0 2 0,6 0 0 16,0 0-15-16,-3 0 0 0,20 0-10 15,-17 0-2-15,-3 0 13 0,0 0 18 0,2 0-13 16,18 0-13-16,-20 0 23 0,-3 0-29 0,3 0 5 0,20 0 0 16,-14 19-3-16,-26-1-1 15,40 1-6-15,0-1 9 0,0-18-12 0,-17 21 2 0,17-21-1 16,0 19 5-16,0 0-6 0,0-19 4 15,0 20-5-15,37-20 14 0,40 18 0 16,-57-18-12-16,75 0 10 16,-61 0-10-16,9 20-1 0,107-20 5 0,-53 0 3 15,-40 0-6-15,58 18-4 0,-58-18 3 0,135 19 12 16,-57-1-5-16,17-18-10 0,192 21 5 16,-192-21-4-16,-75 0 1 0,342-21 4 15,-264 3 3-15,226-57 11 16,-266 55-15-16,20-18 5 15,57-38 1-15,-175 76-10 0,40-19 1 16,-20-1 3-16,-17 20-7 16,-2 0 1-16,-18 0 0 0,0 0-5 0,0 0 2 0,0 20-47 15,0-20 31-15,-18 19-28 0,18-1-7 0,-20-18 24 16,3 19-49-16,-3-1-24 0,20-18 46 0,-17 21-42 16,-3-2 65-16,0-19-18 0</inkml:trace>
  <inkml:trace contextRef="#ctx1" brushRef="#br1" timeOffset="-211729.99">28268 12191 78 0,'0'0'54'0,"0"-18"-4"0,0-1 12 16,-17 1-20-16,17-3 30 15,0 21-35 1,0 39-4 0,0-20-13-16,0 20 1 15,0 17-11 1,0-16-5-16,0-22-3 0,0 19 2 0,0-16-3 15,0 35 3-15,0-16-5 0,17 15-28 16,-17-16-75-16,0-1 64 0,20-18-166 16,-20-2 164-16</inkml:trace>
  <inkml:trace contextRef="#ctx1" brushRef="#br1" timeOffset="-211363.16">28632 12173 179 0,'0'0'113'0,"-20"-19"-67"16,20 1 8-16,0 18-43 0,0-21 27 16,20 2-25-16,-20 19-11 15,57-18 12-15,-19 18-10 16,-21 18-1-16,63 22 16 0,-43 36-4 16,1 20-8-1,-18-2-3-15,-20-75-1 0,0 40-5 16,0-41 2-16,-58 58-2 0,21-57 0 15,37 0 1-15,-63 1-12 0,46-20 10 16,-20 0-23-16,-18-20-12 16,-2-57 12-16,57 40 27 15,0 37 0-15,-23-38 17 16,23 18-11-16,23 1 33 0,14 38 15 16,75 39-16-1,-32 18-22-15,-5-57-10 16,-75 0-6-16,97 19 1 0,-60-38-8 15,1 20 1-15,16-20-60 16,-54 0 33-16,60-20-229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8T20:07:05.2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10015 10893 81 0,'0'0'9'0,"0"0"1"0,-17 0-3 16,17 0 0-16,0-18 9 0,-20 18-9 0,20 0 11 0,0-21-9 0,-17 21 12 0,-4-19-2 16,21 1-2-16,-20 18-10 0,20 0 0 0,-17-20 5 0,17 20-8 15,-20-19 3-15,20 19-3 0,-23 0-1 0,23-19 1 0,-17 19 2 16,17 0-2-16,-17 0 6 0,17-18-3 0,-20 18 0 0,3 0 6 0,-4 0-2 15,21 0-7-15,-37 0 4 0,37 18-4 0,-43-18 2 16,23 19-3-16,-14-19 2 0,14 19-3 0,2-19-1 0,-19 20 2 16,-3-20-1-16,-17 18 0 0,-1 1 1 0,21 2-3 15,-23 15 2-15,-15 2 3 0,38-18-2 0,-43 18 5 0,45 1-5 16,-22 18 1-16,20-37-1 0,-41 55 2 0,1 2 0 0,60-39-3 16,-81 58 3-16,61-58-5 0,-40 58 2 0,37-40-2 15,-52 40 2-15,12 19-1 0,-12-19 1 0,52-59-1 0,-21 2 0 16,-10 57-1-16,31-38 1 0,2-21-2 0,-39 77-2 0,40-75 3 0,-21 75 0 15,-19-19 2-15,20 2-2 0,-1-1 2 0,1-2 0 16,0 21-2-16,39-76-1 0,-22 17-1 0,0 41 3 16,-14 36 0-16,34-74-1 0,2-3 0 0,-39 59 5 0,14-1 3 15,26-57-4-15,-38 77-5 0,15 20 1 0,23-98 1 0,-43 97-2 16,23-93 0-16,-1 71-1 0,18 3 1 0,-17-20 1 16,14-56 0-16,23 56-2 0,-20-38 3 0,6 40-1 0,-6-2 1 15,20 0-5-15,0 2-1 0,20-19 6 0,-6-59-1 16,29 55-1-16,-6-17 1 0,-17-35-1 0,55 35 2 15,2-21-1-15,18 24-2 0,2-41 0 0,-39-1 1 16,56-19 1-16,-56 23-1 0,13-41-1 0,10 17 1 0,53-17-1 16,-56 21 2-16,74-21-1 0,-78 0 1 0,81-21 2 0,-78 21-2 0,-2-17 1 15,80-24-1-15,-26 4 1 0,-49-1 0 0,35-18 2 0,17 15 0 16,-35-52 2-16,-40 55 2 0,58-58 8 0,-20 19-2 16,-38 19-8-16,-17 21 0 0,55-60 5 0,-18 1 1 0,-2-18 6 15,-38 56-9-15,40-56 4 0,1 21-6 0,-44 34-3 16,46-54 6-16,-22-4-1 0,-4 21-3 0,-14 40-2 0,18-41-1 15,-1 2 2-15,-23-19 1 0,30 0 1 0,-47 56-4 16,3 19 0-16,-3-18-1 0,58-114 5 0,-53 132-5 0,-1-18-6 16,-4 0-1-16,60-95-4 0,-42 55 14 0,-35 59-4 0,22-19 0 15,16-40 2-15,2 2 2 0,-3 0-3 0,-20 18 0 16,-17 20 1-16,18 37-2 0,-18-56 3 0,0 20-3 0,0-2 2 16,0 40 0-16,0-41-1 0,0-17 0 0,0 57 0 15,-18-57-1-15,1 38 0 0,-3-20 1 0,3 19-1 0,-23-56-1 16,2 57 0-16,-2-57 3 0,23 37-1 0,-40-37 0 0,20 37 0 15,-27-75-6-15,-7-1-5 0,34 58 4 0,-44-39-13 0,-31 0-7 16,15 19-7-16,43 38 14 0,-64 2-17 0,6 17 4 16,-2 2 3-16,56 17 16 0,15 1 1 0,-86 0-32 0,66 19-9 15,29 19 16-15,-4-19-5 0,-19 39-39 0,-3-2-28 16</inkml:trace>
  <inkml:trace contextRef="#ctx0" brushRef="#br0" timeOffset="6183.46">5870 11543 259 0,'0'0'10'15,"0"0"-4"-15,0 0 6 0,20 0-6 0,-3 0 7 0,3 0 0 16,-20 0-2-16,17 0-6 0,3 0-3 0,-20 0 0 0,0 0 0 0,35 0 2 15,-15 0-2-15,3 0 1 0,-3 0-1 0,17 0 3 0,0 0-4 16,-17 0 1-16,38 0-2 0,-1 0 1 0,-37 19-1 16,52-19 0-16,-29 19 0 0,-6-19-1 0,-17 18 2 0,17-18 0 15,1 20-1-15,2-1 0 0,-3-19 1 0,-17 19-1 0,17-19 0 16,1 19-3-16,-21-19-5 0,-17 0 2 0,40 0-14 16,-20 0 5-16,0 0-25 0,-3 0 15 0,3 0-27 0,-3 0 8 15,4-19 11-15,-21 0 20 0,0-20-6 0,20 39 13 16,-20-37-7-16,0-2-11 0,0 20-18 0</inkml:trace>
  <inkml:trace contextRef="#ctx0" brushRef="#br0" timeOffset="6458.97">6710 11218 40 0,'0'0'18'0,"0"0"-8"0,0 0-3 0,-21 0 9 0,21-20-12 0,0 20 0 15,-17-19 6-15,17 19-8 0,-20-18 1 0,20 18 4 0,-17-20-3 16,17 20 1-16,0-18-1 0,0 18 3 16,0-20-2-16,-20 20 5 0,20 0 15 0,0 0-14 15,-20 0 13-15,20 0 13 0,0 20-15 0,-17-2 6 16,17-18-21-16,0 20 5 0,0-2-5 15,0 1-3-15,0-19 4 0,0 20-1 0,0-1-1 0,17-1-4 16,3 2 2-16,17 0 0 0,0-2-1 16,1-18-3-16,2 20 2 0,-20-20-2 0,37 18 3 0,-19-18-2 15,-18 0-1-15,14 18 0 0,26-18 2 0,-20 0-1 0,-2 21 0 16,-4-21 1-16,-11 0-2 0,-3 19 4 16,-20-19-3-16,0 18 2 0,-20-18 3 15,-20 20 2-15,3 18-1 0,-21-19-2 0,21 0-3 0,-61 20-1 16,-74 37 0-16,135-57-1 0,-60 39-2 15,80-20 0-15,-58 1-11 0,18 36-39 0,34-55 24 0,3 36-44 16,2-17-13-16,1-20 46 0,17 20-85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8T20:22:01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8430 9268 81 0,'0'0'23'0,"-18"0"-6"0,-4 0 5 15,4 0 5-15,-2 0-2 0,20 0-5 0,0 0-9 16,-17 0-1-16,17 0 10 0,0 0-9 0,-20 0 9 0,20 0-10 16,0 0 6-16,0 0 5 0,20-18 7 15,-20 18-21-15,17 0 8 0,-17 0-9 0,20 0 5 0,-20 0-7 0,18 0 1 16,4 0 2-16,-22 0-3 0,0 0-2 0,18 0 6 0,2 0-3 15,0 0-2-15,-3 0-1 0,-17 0 3 16,37 0-1-16,-17 0-2 0,-20 0 0 0,78 18 12 16,-41-18-12-16,-17 0 0 0,17 0 1 0,-2 0 1 15,8 20 0-15,-6-20-2 0,3 0 0 0,15 19 2 16,-38-19-2-16,26 0 1 0,-26 0-2 0,40 0 0 0,18 19 3 16,-52-19 1-16,14 0-1 0,0 18-2 0,-17-18-2 0,58 0-2 0,-61 20 3 15,40-20 6-15,1 0-2 0,-24 0-4 0,29 0 1 16,12 0-1-16,22 0 4 0,-22 0-5 0,-21 0 2 15,26 0 0-15,-5 0-1 0,2 0 2 0,18 0 0 16,-35 0-2-16,-2 20 3 0,-21-20-4 16,0 0 5-16,20 0-3 0,-37 18-2 0,38-18 3 0,-41 20-1 15,3-20 0-15,35 0 2 0,-33 18-3 0,36-18 1 0,-21 20 0 16,-17-20-1-16,37 19 0 0,-36-19-1 0,-4 0 1 0,40 19 1 0,-37-19-2 16,-3 0 1-16,21 0 3 0,2 18-1 0,0-18-2 0,-23 0-2 15,20 0 0-15,41 0 4 0,-58 0-1 0,0 0-2 16,17 0 0-16,-37 0 0 0,37 0 1 0,-19 0 1 0,-1 0-1 0,6 0 0 15,-23 0-1-15,40 0 1 0,-23 0-1 0,20 0 3 0,4 0-1 16,-41 0-1-16,0 0 1 0,14 0-4 0,6 0 3 0,-20 0-1 0,23 0 1 16,-3 0 1-16,-3 0-2 0,3 0 0 0,-20 0 1 0,20 0 1 15,-3 0-1-15,-17 0-1 0,21 0 0 0,-21 0 1 0,17 0 0 16,0 0 0-16,-17 0 1 0,23 0-2 0,-23 0 0 16,20 0 1-16,-20 0-1 0,17 0 0 0,-17-18 0 0,0 18 0 0,0 0 1 15,0 0-2-15,0-19-3 0,0 19 2 0,0 0-4 0,0 0-9 16,0 0 2-16,0 0-21 0,0-19-10 0,0 19-16 0,0 0-23 15,0 0-27-15,-17 0 49 0,17 0 4 0,0 0 12 16,-20 0-36-16</inkml:trace>
  <inkml:trace contextRef="#ctx0" brushRef="#br0" timeOffset="760.32">14794 9154 66 0,'0'0'19'0,"0"0"-5"0,0 0 17 0,0 0-15 16,0 0 18-16,-20 0-3 0,20 0-17 0,0 0 0 0,0-18 15 0,0 18-16 15,-17 0 9-15,17 0-10 0,0 0 7 0,0 0-2 16,-20 0-9-16,20 0-1 0,-18 0 7 0,18 18-7 0,0-18 8 16,-20 19 1-16,20-19-9 0,-20 19 9 0,20 19-9 15,-17 0 15-15,17-38-17 0,-23 39 4 0,3-2-3 16,20-17 0-16,0 0-2 0,0-2 3 0,-17 2-3 16,17-20-3-16,0 18 1 0,0 2 1 0,0-1 1 0,17-19 0 15,-17 19-2-15,20-19 1 0,3 18 5 0,-23-18-5 0,17 21-2 16,3-21 2-16,0 0-3 0,-20 0 2 0,18 0-3 0,2 0-3 0,-3 0-3 15,-17 0-5-15,20 0-29 0,-3 0-26 0,-17 0 23 16,40 0-140-16,-40 0 126 0,20 0-71 0</inkml:trace>
  <inkml:trace contextRef="#ctx0" brushRef="#br0" timeOffset="1327.39">15597 9154 78 0,'0'0'0'0,"0"0"31"0,0 0-15 0,0 0 0 0,0 0 2 0,0 0 0 0,0 0 0 15,0 0 14-15,0 0-6 0,0 0-5 0,0 0-2 0,0 0-11 16,0 0 10-16,0 0-9 0,0 0-1 0,0 0 5 0,0 0-5 16,0 0 5-16,0 0-1 0,0 0-6 0,0 0 7 15,0 19 1-15,0-19-4 0,0 0-4 0,0 0-2 0,0 0 2 16,0 19-2-16,20-19-2 0,-20 0 0 0,0 0 1 0,0 20-1 0,20-20 1 16,-3 0-1-16,3 0 3 0,-20 18 1 0,17-18-2 15,3 0-1-15,-20 0-1 0,18 0 0 0,-18 0 3 0,22 0-3 16,-22 0 0-16,0 0-2 0,18 0 4 0,-18 0 0 0,0 0 3 15,20 0-2-15,-20 0 0 0,0 0-1 0,0 0 1 16,0 0 1-16,0 0-3 0,-20 20 2 0,2-2-1 16,18-18-1-16,-40 20 10 0,3-1-9 0,37 0-3 0,-37-1 3 15,37 22-3-15,-20-40 0 0,0 38 2 0,20-38-3 0,-18 38-4 0,-4-38-2 16,1 38-13-16,21-20-18 0,-17 3 13 0,17-21-7 16,0 19-47-16,0-1-32 0,0 2 47 0,0-2-45 0,0-18 16 15</inkml:trace>
  <inkml:trace contextRef="#ctx0" brushRef="#br0" timeOffset="2476.83">16497 9078 67 0,'0'0'11'0,"0"0"7"0,0 0 1 0,0-20 4 16,0 20 5-16,0 0 1 0,0 0-17 0,-23 0 10 16,23 0-10-16,0 0 0 0,0 0 10 0,0 0-13 0,0 0 12 0,0 0 0 15,0 0-9-15,0 0 1 0,0 0 9 0,0 0-2 16,0 0-11-16,0 0 10 0,0 0-4 0,0 0-8 0,0 20 5 15,0-20-6-15,0 18 5 0,0-18-7 0,0 19 0 0,0 2 6 16,0-3-2-16,0-18-6 0,0 19 1 0,0 0 1 16,0 1-2-16,0-2 2 0,0-18-3 0,0 38 3 0,0 1-2 15,0-39-2-15,0 37 2 0,0-17-2 0,0 18 1 0,0-18 0 16,0 18 1-16,0 0-2 0,0 1-2 0,0-20 2 0,23-1-2 16,-23 2-1-16,0-2-2 0,0-18-2 0,0 20-16 0,0-1 6 15,17-19-5-15,-17 19-38 0,0-1-23 0,0 3 30 0,20-21-1 0,-20 19-38 16,0-19-11-16</inkml:trace>
  <inkml:trace contextRef="#ctx0" brushRef="#br0" timeOffset="2944.58">16858 9154 69 0,'0'0'15'0,"0"0"-3"0,0 0 17 0,0 0-12 0,0 0 17 0,0 0-1 0,0-18-17 15,20 18 20-15,-20 0-16 0,0 0-10 0,20-21 8 16,-20 21-10-16,0 0 2 0,17 0 8 0,-17 0-9 0,0 0 4 16,20-19 2-16,-20 19 0 0,18 0-8 0,2 0 14 15,-20 19-17-15,0-19 6 0,20 39 1 0,-20-20-7 16,0 0 4-16,0 19-1 0,0-38-4 0,0 38 1 15,0 1-1-15,0-20 3 0,0 19-3 0,-20 0 3 0,0 0-3 16,20-18 0-16,-18 18-2 0,-2-20 1 0,3 3 1 0,-3 16-2 16,0-17 1-16,-3-2-1 0,6 2 1 0,0-20-1 15,17 19-1-15,-20-19 2 0,2 0 0 0,-2-19-1 0,3 19 1 16,17 0-2-16,-20-20 0 0,0 2 2 0,20 18-1 0,0-20-1 0,0 2-2 16,0 18 2-16,0-19 0 0,0 19 1 0,0-21 0 0,0 21 2 15,0-18 1-15,20 18 1 0,0 0 2 0,-3 0 1 16,3 0-3-16,-20 0 2 0,38 18 3 0,-21 3-2 0,0-2 0 15,6-19-3-15,-3 18-2 0,-20-18 1 0,20 20-2 0,-3-2 0 16,3-18-1-16,-2 20 1 0,-18-1 1 0,20-19-2 0,0 19 1 16,-6-19-1-16,-14 18-1 0,43-18 0 0,-43 0-3 0,0 0-10 15,20 0-12-15,-3 0 8 0,-17 0-27 0,20 0 15 0,1 0-45 16,-21 0 28-16,17 0-77 0,-17 0 0 0,20 0 77 16,-20 0-25-16</inkml:trace>
  <inkml:trace contextRef="#ctx0" brushRef="#br0" timeOffset="3393.3">17603 9078 51 0,'0'0'0'0,"0"0"24"0,0 0-16 16,0 0 23-16,0-20-16 0,0 20 21 0,0-18-16 0,-17 18 21 15,17 0-20-15,0-20-1 0,0 20-2 0,0 0 16 0,0 0-18 0,-23 0 14 16,23-18-5-16,0 18-4 0,-17 0-4 16,17 0-9-16,0 0 8 0,0 0-10 0,0 0 1 0,0 0 2 15,0 0-1-15,0 0-6 0,0 0 3 0,0 18-4 0,0-18 1 16,0 0-1-16,0 0 1 0,0 20-1 0,0-20-1 0,0 18 2 16,0 2-2-16,17-20 2 0,-17 18 0 0,0-18-1 15,0 19 0-15,23-19-2 0,-23 0 0 0,0 21 0 16,0-21 1-16,17 18 3 0,-17-18 0 0,0 19-3 0,0 0 1 15,0-19-1-15,-17 0-2 0,17 20 3 16,0-20-2-16,-23 18 3 0,23-18 0 0,-17 20 0 0,17-20-2 16,0 0-1-16,-20 0 1 0,20 18-1 0,0-18 1 15,0 0-1-15,0 0 1 0,0 0 1 0,0 20 1 0,0-20-2 16,0 0 0-16,0 19 2 0,20-19-1 0,-20 19 1 0,0-19 0 0,17 18 2 16,6 22 0-16,-6-2-4 0,-17-38 4 15,0 38-2-15,0-38 1 0,21 19-2 0,-21 0 0 0,0-1-1 16,0 3 1-16,-21-21 0 0,21 19-1 0,-17-1-1 0,17-18-1 0,0 0-4 15,-23 20-13-15,6-2-18 0,-20-18-24 0,37 20 22 0,-37-20-121 16,17 0 49-16,20 0 46 0</inkml:trace>
  <inkml:trace contextRef="#ctx0" brushRef="#br0" timeOffset="4317.08">19152 9230 48 0,'0'0'13'0,"0"0"6"0,0 0 1 0,0 0 3 0,-18 0 3 15,18 0-11-15,0 0 1 0,0 0 18 0,0 0-18 0,0 0-1 16,0 0 12-16,0 0-17 0,0 0 13 0,0 0-4 0,0 0-3 15,0 0 0-15,0 20-11 0,0-20 4 0,18 0-4 16,-18 0 1-16,0 18 9 0,20-18-8 0,-20 20-1 0,0-1 6 0,0-19-7 16,17 19 2-16,-17-19-1 0,0 38 19 0,0-18-16 0,0-2 5 15,0 20 2-15,0-18-11 0,0-20 5 0,-17 19 0 16,17 18-3-16,-20-37-4 0,20 0-1 0,-18 21 0 0,-22-2 6 16,23-19-6-16,-3 0 2 0,-3 0-2 0,6-19-3 0,0 19 2 15,-3-39 2-15,2 20-1 0,-2 19-3 0,0-39 0 16,3 1 2-16,-3 0 2 0,-3 0-3 0,23 0 0 0,-20 0 1 15,20 0-3-15,0 18 2 0,0 1 2 0,-14 0-1 0,14-39 0 16,0 40-2-16,0-20 2 0,0 38 0 0,14-38 2 0,-14 18-4 16,20 2 2-16,-20-3-1 0,23-16-1 0,-23 37 1 0,20-38 0 0,-20 18 1 15,0 2 0-15,17-2 0 0,-17 2-2 0,0-22 1 0,20 22 1 16,-20 18 1-16,0-18-2 0,0 18 1 0,0 0 0 0,0-21 1 16,-20 21 0-16,20 0-2 0,0 0 0 0,-17 21-1 15,-3-21 2-15,20 18 0 0,-23-18 0 0,3 38 0 0,20-38 0 16,0 20 0-16,-14 18-1 0,14 0 0 0,0 0-1 0,-20-20 1 0,20 60-2 15,0-22 1-15,0 22 1 0,0-41 0 0,0 2 0 0,20-1 0 16,-20-20-1-16,34 58 2 0,-34-56-2 0,23 38 0 0,-3-1 2 16,-20-38-2-16,17 20-2 0,3-20 2 0,0-1-1 0,-20 2-8 15,18-2 1-15,-18 2-17 0,20-20 12 0,-20 0-16 0,17 19-12 16,0-19-20-16,-17 19-22 0,0-19 31 0,23 0-59 16,-23 0 33-16,20 0 25 0</inkml:trace>
  <inkml:trace contextRef="#ctx0" brushRef="#br0" timeOffset="4878.18">19725 9040 66 0,'0'0'18'0,"0"0"26"0,0 0-18 0,0 0 26 0,-20-20-9 15,20 20-26-15,0 0 16 0,0 0-20 0,0 0 20 0,0 0-25 16,0 0 1-16,0 0 7 0,0 20-2 0,0-2-2 16,0-18-6-16,0 20-1 0,0-2 0 0,-17 1 1 0,17 20-1 0,0-1-3 15,0 0 4-15,0 0-5 0,0 1 2 0,-20 18-3 0,20-19 2 16,0-18-3-16,-18 18 2 0,18-19 0 0,-20 39 4 0,0-21-1 0,-3 1-3 15,23-38 2-15,0 20-1 0,-17-1 3 0,0-19-2 0,17 19 1 16,-20-19-3-16,3 0 5 0,17 0-4 0,0 0 2 0,-20-19-1 16,2 0-1-16,-2-19-3 0,20 0 0 0,-20-2 3 15,20-16-1-15,-17 18-1 0,17 0 0 0,0-20 0 0,0 20 1 16,0 18-1-16,0-36 2 0,0 17-3 0,0 20 2 0,17-39-1 16,3 2 2-16,0-2-1 0,-20 0-1 0,38 2 0 15,-38 36 2-15,17-18-2 0,-17 20 3 0,20-40 1 0,-20 40-3 0,17-3 0 16,-17 2 1-16,17 1 0 0,-17-2 0 0,0 2 5 0,0 18-3 0,23-20 0 15,-23 20 1-15,0-19 6 0,0 19 0 0,-23-19-4 0,23 19-6 16,0 0 3-16,-17 0 2 0,0 0 3 0,-20 0 4 16,-1 0-8-16,38 19-3 0,-40-19 2 0,23 39 2 15,17-39-4-15,-23 38 0 0,23-38-1 0,-17 58 2 0,-3-22-1 16,20 42 0-16,-17-21 0 0,17 20 3 0,0-21-5 0,0 20 2 0,0-36-3 16,17-3 2-16,3 78 3 0,20-77-5 0,-40-20 1 15,37 60 0-15,-17-60 0 0,-2 21 1 0,2-2-1 0,-3-16-1 0,3-2-3 16,14 19-20-16,-11-20-6 0,-3-18-11 0,0 20 16 15,-2-20-39-15,2 0-23 0,-3 19-41 0,3-19 0 16,14 0 21-16</inkml:trace>
  <inkml:trace contextRef="#ctx0" brushRef="#br0" timeOffset="5559.71">21216 9154 61 0,'0'0'10'0,"0"0"0"0,0 0 11 0,0 0-8 16,0 0 16-16,0 0 2 0,0 0-1 0,0 0-1 16,0-18-15-16,0 18 14 0,0 0-14 0,0 0 13 0,0 0-2 15,0-21-12-15,0 21-2 0,-20 0 0 0,20 0 1 0,0 0 6 16,0 0-7-16,0 0-1 0,0 0 3 0,-18 0 7 0,-2 0-1 0,20 0-10 16,0 0 4-16,-17 0 3 0,-3 21 1 0,20-21-10 15,0 18-1-15,-20-18 0 0,3 38 8 0,17-18-4 0,-23-2-4 16,23 20-3-16,-20-18 5 0,20-1-3 0,-17 0 2 0,17-1-3 15,0 2 0-15,0 0 1 0,-18 18-3 0,18-20 0 0,0 2 1 0,0-1-2 16,18 18 0-16,-18-37 0 0,17 21 0 0,3-2 0 16,3-1 1-16,-6-18-4 0,23 20-7 0,-40-2 1 15,17-18-7-15,21 0-27 0,-38 20 14 0,20-20-38 0,-3 0 23 16,-17 19-66-16,40-19-28 0,-40 0 79 0,20 0 12 0,-20 0-25 0</inkml:trace>
  <inkml:trace contextRef="#ctx0" brushRef="#br0" timeOffset="6097.25">22113 9020 46 0,'0'0'20'0,"0"0"-7"0,0 0 18 0,0 0 14 0,0 0-20 15,0 0 22-15,0 0-8 0,0 0-22 0,0 0-2 0,0 0 14 16,0 0-2-16,0 0-14 0,-17 0 9 0,17 0-12 0,0 0 8 0,0 0 1 16,-20 20-3-16,20-20 0 0,0 0-8 15,-18 0 4-15,-2 18 0 0,20-18-5 0,-20 20 5 0,3-2-1 16,-6 1-1-16,23-19-5 0,-20 21 7 0,3-3-1 15,0-18-6-15,-3 19 4 0,20-19-5 0,-18 19 5 0,-2 1 0 16,20-2-5-16,-20-18 2 0,3 20 1 0,17-20-3 0,0 18 4 16,-20-18-1-16,20 0-4 0,0 20-1 0,0-20 4 0,0 0-5 15,0 19-1-15,0-19 3 0,20 19-1 0,-3-19-4 0,3 0 3 16,0 18 0-16,-2 2 3 0,2-20-3 0,14 20-1 0,-14-2-2 16,3-18-4-16,14 20-13 0,-17-2-12 0,-20-18 9 15,18 20-36-15,2-20 25 0,-3 0-5 0,-17 19-62 0,20-19 34 16,-3 19-76-16,6-19 86 0,-23 0-33 0</inkml:trace>
  <inkml:trace contextRef="#ctx0" brushRef="#br0" timeOffset="7194.45">22993 8810 41 0,'0'0'0'0,"0"0"18"0,0 0-1 0,0 0 0 0,0 0-6 15,0 0 32-15,0 0-27 0,0 0 20 0,0 0-7 16,0 0-15-16,0 0 11 0,0 0-13 0,0 0-1 0,0 0-2 16,0 0 11-16,0 0-12 0,0 0 20 0,0 0-23 15,0 0 1-15,0 0 1 0,-17 0 5 0,17 0-6 0,0 0 5 0,0 0-6 16,0 0 0-16,0 0 1 0,0 0 0 0,0 0 12 0,0 20-7 16,0-20-6-16,0 18 4 0,-20-18-3 0,20 20 1 15,0-20-4-15,0 19-1 0,0 0 2 0,0-19-2 0,0 18 0 0,0-18 2 16,0 40 5-16,0-40-7 0,0 38 3 0,0 0 3 15,0 0-5-15,0-1 2 0,0 2 0 0,0-20-4 16,0 20 2-16,0-1-1 0,0 0 1 0,0 18-3 0,0-56 2 16,0 40 2-16,0-2-2 0,0-20-3 15,0 2-2-15,0-1-1 0,0 0 0 0,0-1-11 0,0 3-9 0,0-21 8 16,0 0-5-16,0 0-5 0,0 0-4 0,0 0-47 0,0 0 26 16,0 0-64-16,0 0 26 0,0 0 14 0</inkml:trace>
  <inkml:trace contextRef="#ctx0" brushRef="#br0" timeOffset="7894.6">23449 8924 72 0,'0'0'41'0,"0"0"-17"16,0 0 56-16,0 0-55 0,0-18-2 0,0 18-3 0,0 0 18 0,0 0-3 15,0 0-22-15,0-19 11 0,0 19-7 0,0 0-3 16,0-19 0-16,0 19-10 0,0 0 5 0,0 0-5 16,0 0 2-16,0 0 0 0,0 0-4 0,0 0-1 15,0 0 0-15,0 0 1 0,0 0-1 0,0 0 0 0,0 0 2 0,23 0-2 16,-23 19-2-16,20-19 3 0,-3 0 2 16,-17 19-1-16,0-19-5 0,20 18 4 0,-20-18-1 15,0 19-2-15,0-19 1 0,0 21 1 0,0-3-1 0,0-18 0 0,0 20 1 16,0-20-1-16,-20 18 0 0,20-18 0 0,-17 20 0 0,17-20 2 15,-20 18-1-15,-3-18-1 0,3 0-2 16,5 0 3-16,15 0 0 0,0 0 0 0,-20 0-1 0,20 0 0 16,0 0-1-16,0 0 1 0,0 0-1 0,-20 0 1 0,20 0 0 0,0 0-1 15,0 0 1-15,0 0 5 0,0 20-4 0,0-2 1 16,20 1 2-16,-20 20 2 0,20 19 2 0,-20-2 1 16,15 2 0-16,-15-20-5 0,20 20 4 0,-20-1 2 15,23 1 1-15,-23-39-7 0,0-1 0 0,0 40 2 0,0-20 1 16,0-20-4-16,0 3 2 0,0-2-2 0,-23-1-1 0,23-18-1 0,0 19-3 15,-20-19-5-15,20 0-14 0,-15 0-15 0,15-19 12 16,-20 1-40-16,20 18 17 0,0-40-75 0,0 22 51 16,0 18 6-16,0-38-24 0,0 18 33 0</inkml:trace>
  <inkml:trace contextRef="#ctx0" brushRef="#br0" timeOffset="8186.68">23948 9078 96 0,'0'0'48'0,"0"0"-6"0,0 0-5 0,0-20 37 15,0 20-56-15,0 0 12 0,0-18-8 0,0 18-13 0,0 0 2 16,0-20-2-16,0 20 3 0,0 0-8 0,0 0 2 16,20 0 3-16,-20 0 2 0,0 0-5 0,0 0 1 0,17 0 8 15,-17 20-3-15,0-20-7 0,23 18 0 0,-23 2 1 0,0-2 0 16,17 1 3-16,3 2-5 0,-20-3 0 0,0 1-1 15,0 0 1-15,20 19 2 0,-20 0 0 0,0-38-5 16,0 58 3-16,0-20-2 0,0-38-3 0,0 38 3 16,0-18-3-16,-20 18-2 0,20-19-6 0,-20 0-12 15,3-1-11-15,17 3 10 0,-23-2-31 0,6-19-16 16,17 0 24-16,-20 0-62 0,3-19 56 0,17-2-15 0,-21 3 42 0,21-1-17 16</inkml:trace>
  <inkml:trace contextRef="#ctx0" brushRef="#br0" timeOffset="8359.65">24082 8848 108 0,'0'0'0'0,"0"0"80"0,0 0-3 0,0 0-42 0,0 0-5 0,0 0 39 0,21 0-33 16,-21 0-3-16,0 0-18 0,17 0-1 0,3 0 10 0,-20 0-16 15,0 0-1-15,34 0 12 0,-11 0-6 0,-23 0-7 16,20 0-2-16,17 0 2 0,-37 0-4 0,21 0 4 0,16 0-2 16,-17 0-2-16,-6 0-4 0,6 0 1 0,3 0 3 0,-23 0-7 15,37 0-18-15,-37 0 4 0,0 0-8 0,21 0-6 0,-1 0-52 16,-3 0 30-16,3 0-83 0,-3 0 21 0,-17-18 75 0,0 18-11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8T20:25:09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24467 8006 130 0,'0'0'46'0,"0"0"7"0,0 0-21 0,-20 0-20 0,20 0 12 15,0 0-4-15,0 0-11 0,0 21 6 0,0-21-2 0,0 0-1 16,0 0-1-16,0 0-6 0,0 0-1 0,0 0 7 16,0 0 3-16,20 0 0 0,-20 0-6 0,0 0-2 15,17 38 39-15,-17-38-39 0,0 38 6 16,20-18-3-16,-20 57-2 0,0-40-3 15,0-18-2-15,17 39 1 0,-17-40-2 0,0 22 3 0,0 54 2 16,0-74-11-16,0 17-5 0,0-37-1 0,0 21-32 16,0-21-24-16,-17 0-26 0,17 0-24 0,0-21 62 15,0 2 13-15,-20-19-53 0</inkml:trace>
  <inkml:trace contextRef="#ctx0" brushRef="#br0" timeOffset="157.38">24467 7263 106 0,'0'0'31'16,"0"0"37"-16,0-57 32 0,0 36-58 0,-20 21-25 15,20 0 0-15,0-18 0 0,0 18 12 0,0 0-17 0,0 0-4 0,-21 0 9 16,21 39-9-16,0-39-5 0,0 36 0 0,-17 4-1 0,17-21-2 16,0 19 0-16,0-1 2 0,0-16-6 0,0 36-26 15,0-38-18-15,0-1-32 0,0-18 32 16,0 20-60-16,0-20-56 0</inkml:trace>
  <inkml:trace contextRef="#ctx0" brushRef="#br0" timeOffset="599.24">25728 6842 116 0,'0'0'33'0,"0"0"-4"0,-20 0-2 0,20 0 27 0,0-20-2 0,-20 20-27 16,20-17 18-16,-17-4-4 0,-6 21-24 0,3-19 8 0,2 19-13 15,1-18 9-15,-3 18-11 0,-17-20 4 0,17 20-7 0,3-18 0 16,-3 18 0-16,-21 0 1 0,4 0-1 0,0 18 3 0,0 2 1 16,-26 38-2-16,48-41-2 0,-25 60-2 0,-14 1 1 15,54-42-1-15,-40 4-1 0,17 36 4 0,5 1 2 0,18-20-5 16,0-19-1-16,0 58 1 0,0-2 1 0,0-37-3 16,18 40-1-16,25 17-1 0,-23 1 1 0,-3-58-2 0,3 58 2 15,-3-38-3-15,-17-21-3 0,40 59-17 0,-25-58 8 0,5 39-19 16,3 1-6-16,-23-79 15 0,0 40-58 0,0-40 51 15,0-18-3-15,0 20-40 0,0-20 1 0,0 0 17 0,0-20 41 16,0 2-1-16,0-21 6 0,-23 20-39 0</inkml:trace>
  <inkml:trace contextRef="#ctx0" brushRef="#br0" timeOffset="743.31">25115 8006 70 0,'0'-17'44'0,"-41"-3"17"0,41 2-29 0,-37-2 31 16,20 1-1-16,-20 0-34 0,17 0 19 0,0 19-13 0,20 0-21 16,-18 0 9-16,18 0-13 0,-23 0 13 0,23 0 0 15,0 0-14-15,23 19-1 0,-23-19 2 0,18 19 2 0,2 0-1 0,0 1-2 16,17-20-1-16,0 18-5 0,-20 2 2 0,24-20-3 15,-1 17 3-15,-3 4-3 0,0-21-2 0,-2 0 0 0,8 19-8 16,-23-19-3-16,37 19-30 0,-40-19-27 0,20 0-31 16,4 0-38-16,-4-19 13 0,-17 19 62 15</inkml:trace>
  <inkml:trace contextRef="#ctx0" brushRef="#br0" timeOffset="1173.66">26416 6822 117 0,'0'0'31'0,"0"0"32"0,0-17-31 0,0-4-3 15,0 21 1-15,17-19 0 0,-17 1-3 0,0 18-14 16,0 0 0-16,0-20-1 0,0 20 12 0,0-18-1 0,0 18-12 15,0 0 8-15,0 0-10 0,0 0 11 0,0 0 0 0,0 0-10 16,-17 0 7-16,17 0-10 0,-20 0 7 0,20 18-8 16,-23-18 4-16,6 20-1 0,17-2-6 0,-17-18-2 0,17 0 2 0,-38 19 1 15,18 2 3-15,0-21-4 0,-17 17-2 0,37 3 0 0,-43-20 1 16,29 17 0-16,-6-17 2 0,-18 40-1 0,18-40-2 0,3 20-1 0,-23 17 1 16,0 1 2-16,-15 21 2 0,18 17-3 0,-3-38-1 15,0 37 0-15,23-16 1 0,-4 37-1 0,4-59-2 16,-3 77 2-16,20-75 1 0,0 57-2 0,0 38 1 15,0-58 1-15,37 20-3 0,-16-58 1 0,-21 0-1 0,40 0 2 16,-3 59 1-16,-17-22 1 0,17-36-2 0,1 19 3 0,-4-21-2 16,9 20 1-16,14-19 5 0,-40-19-4 0,4-19-4 0,13 21-1 15,29-3 3-15,-46 1-2 0,3-19 0 0,18 19-6 0,-1-19 1 16,-37 0-2-16,40 0-18 0,-3-19-20 0,3 0-26 16,-2-20-30-16,-4 2-41 0,-14 17 60 0,20 1-41 0,-40-19 51 15</inkml:trace>
  <inkml:trace contextRef="#ctx0" brushRef="#br0" timeOffset="2274.29">27027 7740 86 0,'0'0'0'0,"0"0"38"0,0 0 4 16,0-19 0-16,0 19-21 0,0 0 17 0,0 0-21 0,0-19 0 15,0 19-1-15,0 0 13 0,0-19-6 0,-20 19-13 0,20 0-1 16,0-20 5-16,0 20-6 0,0 0 5 0,0 0 3 0,0 0-9 16,0 20 5-16,0-20-2 0,0 19-6 0,0 0 0 0,-18 0 3 15,18 0-4-15,0-1 0 0,0 22-1 0,0-23 0 0,0 4-1 0,0 36 2 16,0-57-2-16,0 39-2 0,0-1 2 0,0 0 0 16,0 0-2-16,0-19 2 0,0 0-1 0,0 1 1 0,18-20-2 15,-18 18 1-15,0-18 4 0,0 0-2 0,0 0-2 16,20-18 0-16,-20-2 0 0,0-37 3 0,17 38 0 0,-17-2-3 15,0-16 1-15,20-20-1 0,0 0 0 0,-20 19 1 0,14-20 0 16,6 1 2-16,-20 38-2 0,23-1-1 16,-23 20 0-16,0 0 1 0,20-18-1 0,-20 18 2 0,0 0 0 0,0 0-1 0,18 18 0 15,-18 2-1-15,0 18 2 0,20-38 1 0,-20 38-1 0,0 1 0 0,0-3 0 16,20-15-2-16,-20 17 1 0,0 0 0 0,17 0 0 16,-17-38 0-16,20 37-1 0,-20-37 2 0,0 21 3 0,17-21-2 15,-17 0 1-15,17 0 8 0,-17-21-7 0,23 21-1 16,-3-37 4-16,-20 19-6 0,18-2 3 0,2-18-1 0,0 38-2 15,-3-19 2-15,3-21 0 0,-20 23-3 0,17 17 3 0,0-19-3 16,-17 19 1-16,0 0 1 0,21 0 0 0,1 0-1 0,-22 0-1 16,18 36 2-16,2 4 0 0,0-21-1 0,-20 0-2 0,0 0-1 0,17 39-5 15,-17-1-16-15,20-38 2 0,-20 0-8 0,0 38-50 0,17-57 24 16,-17 38-87-16,20-38-6 0,-2 21 97 0,-18-21-32 0</inkml:trace>
  <inkml:trace contextRef="#ctx0" brushRef="#br0" timeOffset="2597.38">28116 7721 172 0,'0'0'52'0,"0"0"4"0,0 0-39 0,-20 0 11 16,20 0-11-16,0 0 18 0,0 19-17 0,0-19 9 15,-17 0-17-15,17 0 0 0,0 19 7 0,-20-19 3 0,20 18-16 16,0-18 0-16,-23 21 2 0,3-21 1 0,20 19 0 0,-15-19-2 16,15 0-2-16,0 0-1 0,-20 17 4 0,20-17-1 0,-20 21-2 15,20-21-1-15,0 19 1 0,0-19-3 0,-17 0 1 16,17 19 1-16,0-19-1 0,0 19 0 0,0-19-1 0,0 19 0 0,0-19 0 0,0 20 1 15,0-20 0-15,17 18-1 0,-17-18 0 0,20 0-2 16,-20 0 2-16,20 0 1 0,-20-18 1 0,0-2-1 0,15 1 2 16,-15 19 0-16,0-19 3 0,0 0 1 0,0 0-4 0,20 19 2 15,-20-21 3-15,0 21-5 0,0 0 4 0,0 0-3 0,23 0 6 16,-23 21-3-16,0-21-4 0,0 19 0 0,0 19 9 0,20 1-10 16,-20-21 0-16,0 2 1 0,0 18-1 0,0 0-2 15,0-19 2-15,17 0-2 0,-17 19 0 0,0-38 0 0,20 38 0 16,0-17-1-16,-20-3-1 0,0-18-2 0,0 0-5 0,17 19-2 15,3-19-46-15,-2 19-3 0,-18-19 21 0,17 0-70 0,6 0 36 16,-23-19-71-16,20 0 13 0</inkml:trace>
  <inkml:trace contextRef="#ctx0" brushRef="#br0" timeOffset="3008.11">28669 7951 182 0,'0'0'48'0,"0"0"-38"0,0 0 0 0,0 0 21 0,-17 0 2 16,17 0-18-16,0 0-3 0,-20-20 7 0,20 20-12 0,0-19-1 16,0 19-1-16,-20 0 3 0,20 0-2 0,-17 0-2 0,17 0-1 15,-23 0 2-15,23 0-1 0,0 0 7 0,-17 0-4 0,17 19-1 0,0 1 9 16,-20 18-1-16,20 19-5 0,0-19-2 0,0-19-4 16,0 19 2-16,0 21 3 0,0-41-5 0,0 1-1 15,0 0 2-15,20-19 2 0,-3 0-1 0,-17 0-1 16,0 0 1-16,23-38 5 0,-6-20-1 0,-17 39-7 0,20-57 3 15,37-172 9-15,-57 190-12 0,18-75 0 16,2-2 1-16,-20 1 0 0,0 19-1 0,0 58-1 16,0 20 2-16,0-20-1 0,0-40 4 0,0 40-1 0,0-38 12 15,0 58-9-15,-20 16-4 0,20 2 4 0,0 19-5 16,0-18 3-16,0 18-4 0,0 0 2 0,0 18 3 0,-18 1-2 16,18 19 0-16,0-1-3 0,-20 23 2 0,20-2 0 15,-17 56 0-15,-3 37-2 0,0-74-2 0,20 1 2 0,-17 94 1 16,17-20-3-16,0-18-2 0,0-58 0 0,17 39-9 15,3 18-17-15,-20-37-15 0,37 1-11 0,-37-60 20 16,38 20-43-16,-38-37-5 0,20-2 37 0,-3 1-1 0,-17-19 1 16,0 0 2-16,17 0-22 0,-17 0 44 0,23 0-1 0,-3-37 3 15,-20 17-23-15</inkml:trace>
  <inkml:trace contextRef="#ctx0" brushRef="#br0" timeOffset="3241.69">28933 7893 106 0,'0'0'67'0,"0"0"-34"0,0 0-1 0,0 0 27 0,20 0-13 15,-20 0-26-15,0 0 13 0,23 19-19 0,-23-19 8 16,20 19-16-16,-3 19 11 0,-17-38-12 0,20 20-2 0,1-3-1 15,-21-17 0-15,17 21 0 0,3-21-1 0,-3 19 3 0,0 0-4 16,6 0-1-16,-3-19 2 0,-3-19 1 0,3 0 1 16,1-38 1-16,-21 37-3 0,0 2-1 0,17-2 1 15,-17 1 1-15,0-38 4 0,0 19-3 0,0-20 4 0,-17 1 5 0,-4 0 6 16,1 38 4-16,3-20 1 0,17 39-15 0,-43-18-1 16,43 18-4-16,0 0 0 0,-34 0 3 0,-3 18 3 0,16 0 0 15,1 40-2-15,-17 0-1 0,37-20-3 0,-23 20-1 0,3 56 1 16,6-18-2-16,14-58-1 0,0 97 1 15,14-60 3-15,6 1-4 0,23-18-10 0,-26-20 0 0,24 1-25 16,-41-21 6-16,37 1-50 0,-3-19 26 0,-34 21-8 0,60-3-165 16,-40-18 172-16,1 0 12 0,-4 0-9 0</inkml:trace>
  <inkml:trace contextRef="#ctx0" brushRef="#br0" timeOffset="3958.05">30066 6937 154 0,'-23'0'79'0,"23"0"-47"0,0 0-4 0,0 0 26 16,0 0-6-16,-18 0-26 0,18-18-3 0,0 18 13 0,-17 0-6 16,-3 0-16-16,20 0 0 0,-17 0 8 0,-3 0-2 0,0 0-2 15,3 18-1-15,-4-18-7 0,-22 19 4 0,43 2-4 16,-34-21-4-16,14 36 3 0,3-15-2 0,-3 16 1 0,3-17-2 16,-24 37 1-16,18-38-3 0,-31 77 1 0,54-58 0 0,-37-20 0 15,20 39 0-15,17-19 0 0,-21 21 1 0,1-3-1 0,20-16-3 16,0-22 2-16,20 40-1 0,-20-58 1 0,38 38 0 15,-18-38 2-15,-3 19-1 0,80 0 3 16,-76-19 0-16,-4 0-3 0,20 19 5 0,-17-19-1 16,0 19-3-16,15-19 3 0,-35 18-2 0,22 22 1 0,-1-23 4 15,-21 4-3-15,0 36 1 0,0-38-4 0,-21 39 4 16,21-41-4-16,-43 42 1 0,43-21-2 0,-34 0 0 0,14 0-4 16,-17-17-5-16,37-3-18 0,-17 1-24 0,-4 0 16 0,1-19-45 15,-3 0-10-15,23-19 38 0,0 0-65 0,0-20 9 16,0 39 73-16,0-19-1 0,23 0 13 0</inkml:trace>
  <inkml:trace contextRef="#ctx0" brushRef="#br0" timeOffset="4258.06">30086 7874 97 0,'0'0'37'15,"0"0"39"-15,0-19 20 0,0-2-71 0,17 4 19 0,-17 17-25 16,0-40 14-16,0 22-7 0,0 18-15 0,0-38 8 16,0 38-12-16,0-38 5 0,0 38-7 0,0 0 2 0,0-20 2 0,0 2-4 15,0 18-1-15,0 0-1 0,-17 0 0 0,17 0-1 16,-20 38 4-16,-3-19-3 0,23 0 0 0,0 19 0 15,-18-20-2-15,18 3 1 0,0-2 1 0,-17 38 4 0,17-19-4 0,0-19-1 16,0 19 0-16,0-1 1 0,0 22 1 0,0-21-4 0,0 19 2 16,17-38-1-16,-17 2 1 0,18 16 3 0,-18-18-3 0,23 0 2 0,-3-19-3 15,-3 19 6-15,3-19 1 0,-20 0-4 0,37-38 5 16,-17 0-3-16,-3 38-4 0,-17-39 1 0,18 1 1 0,2 0-1 16,-20 19-1-16,40-59 3 0,-40 61-5 0,0-3 1 0,20-37 2 15,-20 38-1-15,20 0-3 0,-20-21 2 0,0 40 4 16,17 0-2-16,-17 0-1 0,0 0 0 0,0 0 3 0,0 21-3 0,0-2 2 15,0 0-2-15,0 39-1 0,0-3 1 0,0 23-2 16,0-39 0-16,0 38-4 0,0 37-22 0,0-96 8 16,20 22-5-16,-20-22-8 0,17 39-99 0,-17-38 3 0,20 1-33 15,-2-2 49-15,-18 1 55 0</inkml:trace>
  <inkml:trace contextRef="#ctx0" brushRef="#br0" timeOffset="4608.17">30561 7034 290 0,'0'0'54'0,"0"-21"-21"16,-20 2 3-16,20 19-16 0,-17-17-2 0,-3 17 14 15,20-21-4-15,-17 21-4 0,-3 0-7 0,20 0-11 16,0 0 2-16,-20 21-2 0,20-4-3 0,0 23 1 0,0-21-3 0,-17 36 2 16,17 22 0-16,0 20-2 0,0-40 2 0,0-20-2 15,17 21-1-15,-17-1 0 0,20 57-2 0,0 2 0 0,-20-60 0 16,17 60-7-16,-17-58 2 0,37 56-6 0,-37-56 6 0,20 37 0 0,-20-19 6 15,18-38 2-15,-18 2 3 0,0-22-3 0,0-18 0 0,17 19 6 16,-17-19-5-16,0 0 3 0,0 0-3 0,23-37 3 0,-23-3-2 16,0 22-3-16,20-21 0 0,-20-36 1 0,37-22 4 15,-17-17 4-15,-3 56-4 0,3-39 1 0,1 40-3 0,13 20 3 16,-34-1-1-16,0 38-4 0,23 0 0 0,-23 0 8 16,20 0-7-16,-20 0 3 0,0 19 0 0,0 19 0 15,0-20-3-15,0 3 0 0,-43 36 3 0,43-38-4 0,-55 58 0 0,-2 18-6 16,20-38-12-16,-6-37-21 0,26-2-15 15,-1-18 23-15,-2 0-32 0,20 0 31 0,-17 0-43 0,-3 0-33 16,20 0-5-16,0 0 75 0,0 0-10 0</inkml:trace>
  <inkml:trace contextRef="#ctx0" brushRef="#br0" timeOffset="5140.72">31003 7759 97 0,'0'0'0'0,"0"0"51"0,0 18 6 16,0-18-34-16,0 0 45 0,0 0-51 16,0 21-2-16,0-21 15 0,0 0-2 0,0 19 23 15,0-2-37-15,0-17 12 0,0 40-3 0,0-40-13 0,0 19-1 16,0 0 3-16,0 20-2 0,0-21-6 0,0 40 5 16,0-39-8-16,0 38 5 0,0-19-4 0,0-19 0 0,0 0 1 15,17 20-2-15,-17-1 1 0,0 0 3 16,0-38-5-16,20 20 2 0,0-2-1 0,-20-18-1 0,0 0 3 15,17-18 1-15,4-21-1 0,-21 1-3 0,17 1 0 16,-17 16 2-16,0 2 0 0,17-76-2 16,3 57 3-16,3 0-4 0,-23 38 1 0,0-38 2 15,0 38-3-15,17 0 1 0,-17 0 3 0,0 38 2 16,20-21-4-16,-20 100 7 31,58 92 0-31,-41-169 0 0,3-40-4 16,-3 0-1-16,6 0-2 15,-23 0-1-15,17-40 2 0,-17 22-3 0,58-59-97 16,-38 58 15 0,-20 1 15-16,37-3-57 15,-37 2 81-15,34 19-108 0</inkml:trace>
  <inkml:trace contextRef="#ctx0" brushRef="#br0" timeOffset="5425.44">31631 8200 90 0,'0'0'44'0,"0"0"-1"0,0 0-3 0,0 0 47 16,0-40 0-16,0 3-39 15,0 17-36-15,0-37 34 0,-17 17-21 16,17 23-7-16,-20-3 15 16,20 2-1-1,-38 94-16-15,38-57-15 16,-20 38 0-16,20-37-1 0,0 94 2 16,0-95 0-16,40 57 1 0,-40-57-4 0,18 39 4 15,19-39-2-15,-37-19-2 16,74-77-2-1,-51 1 3-15,-3-39 1 16,18 1 0 0,-38 57 1-16,20 37-3 15,-20 20 2-15,0 0 0 0,17 37-14 16,20 117-168 0,-37-135 136-16,17 58-138 0,-17-58 119 0,23 38-84 15</inkml:trace>
  <inkml:trace contextRef="#ctx0" brushRef="#br0" timeOffset="5640.71">31978 7969 226 0,'0'0'121'15,"0"0"-46"-15,0 0-2 16,-20 0-64-16,20 0-3 16,20 37 5-16,-20 22 8 15,37 17 7 1,-20 1-13-16,0 19 1 15,26-38-16 1,-25-2-52 0,59-18-308-16</inkml:trace>
  <inkml:trace contextRef="#ctx0" brushRef="#br0" timeOffset="5825.33">32396 7834 53 0</inkml:trace>
  <inkml:trace contextRef="#ctx0" brushRef="#br0" timeOffset="6108.01">32396 7702 65 0,'0'0'132'16,"0"0"-132"46,0 75 317-62,0-75-317 63,0 670 185-63,0-670-185 62,0 707-26-62,0-707 26 63</inkml:trace>
  <inkml:trace contextRef="#ctx0" brushRef="#br0" timeOffset="6657.38">32511 6956 147 0,'0'0'88'0,"0"0"-88"62,92-19 361-46,-92 19-361 46,596 1263 47-46,-596-1263-47 31,-668 954-590-47</inkml:trace>
  <inkml:trace contextRef="#ctx0" brushRef="#br0" timeOffset="58112.06">24676 3403 130 0,'0'0'18'0,"0"0"5"0,0 0 4 0,0 0-12 0,0 0 14 16,-20 0-17-16,20 0 11 0,0 0-13 0,0 0-1 0,0 0 0 0,-17 17 5 15,17-17-3-15,0 0-7 0,0 0 3 0,0 21-1 0,0-21 0 16,0 0 1-16,0 0-4 0,0 20 5 0,0-20-4 16,0 0 2-16,0 0-2 0,17 17 14 0,-17-17-14 15,0 21 4-15,20-4 0 0,-20-17-6 0,0 39 7 16,0-19-5-16,0-3-1 0,0-17-1 0,0 41 2 0,0-24-3 0,0 1 3 15,0 3-3-15,0-1 3 0,0-3-3 0,0 4 3 0,0-21-3 16,0 17 0-16,17 4 2 0,-17-21-1 0,0 0 2 16,0 0-1-16,17 0-2 0,-17 0 0 0,20-21 3 0,-20-17-2 15,23 21-1-15,-23-3-1 0,17-1 1 0,4-34 0 0,16-21 0 16,-37 17 1-16,20 22 0 0,-3-39 2 0,20 17-2 0,-14 1 0 0,-5 21-2 16,-18 18 1-16,0-1 0 0,20 20 0 0,-20 0 1 15,0 0 0-15,0 20 3 0,20-1-2 0,-20 18-2 16,0 4 0-16,0 14-2 0,0-16 1 0,0 39 2 0,0-40-1 15,0 0 0-15,0 17 0 0,0-34 0 0,0-1-1 0,17-3 1 16,-17 1 1-16,0-18-1 0,20 0 2 0,-3 0 1 0,3 0-2 16,-20-18-1-16,17 1 0 0,1-24 1 0,25 24 1 0,-23-3-3 15,17-19 1-15,-20 1 3 0,23 21 1 0,-40-24-3 16,35 4-2-16,-12 37 2 0,-3-18-1 0,17 18 1 0,-37 0-2 16,20 0 0-16,-3 38 5 0,-17-38-1 0,20 38 0 15,-20-18 0-15,0 18 3 0,17 18-1 0,-17-19-4 0,0 21 0 16,18-19-1-16,-18 19-2 0,0-2-8 0,0-36 1 15,0 18-19-15,0-38 9 0,0 37-4 0,23-16-67 0,-23-21 51 16,0 0-108-16,20 0 93 0,-20 0 5 0,17 0-13 0,-17-21 14 16</inkml:trace>
  <inkml:trace contextRef="#ctx0" brushRef="#br0" timeOffset="58462.1">25803 3441 58 0,'0'0'0'0,"0"0"30"0,0 0-20 0,0 0-1 0,0 0 4 0,0 0-7 0,0 0 4 16,0 20 0-16,0-20 1 0,0 0-6 0,0 0 1 0,0 0 0 15,0 0 0-15,-21 17 9 0,21-17-3 0,0 0 2 16,0 0 4-16,0 0-9 0,-17 0 13 0,17 0 3 0,0 0-12 16,0 0 12-16,0 0-13 0,0 0 10 0,-20 0 0 15,20 0-12-15,0 0 8 0,0 0-9 0,0 0 1 0,0 0-2 0,-17 0 5 16,17 0-5-16,-20 21-1 0,0-4 0 16,20 4 0-16,0-3-6 0,0 2 2 0,-17-3 0 0,17 24-2 15,0-24 1-15,0 1-1 0,0 23 0 16,17-24-1-16,3 4 1 0,0-21 1 0,-20 0 0 15,17 0 1-15,3-21-1 0,-3-16 1 0,4 16 0 16,-21-14-5-16,17 35 0 0,-17-41 3 0,23 4 2 0,-6 19-2 16,-17-20 4-16,20 17 3 0,-20 4-4 0,0 17 0 0,0-20 1 15,0 20-3-15,0 0 4 0,0 0-2 0,0 20 2 0,0-20-3 16,0 38 1-16,-20-21 3 0,20 22-2 0,0-2-2 0,0-16-3 16,0 34 2-16,0-34-2 0,0 16 1 0,0-16-4 15,0 17-9-15,0-20 1 0,0 2-4 0,0 18-25 0,0-38 16 0,20 20-38 16,-20-3-24-16,20-17 31 0,-20 0-2 0,37 21-45 0,-20-21 38 15,4-21 11-15</inkml:trace>
  <inkml:trace contextRef="#ctx0" brushRef="#br0" timeOffset="58795.34">26373 3211 103 0,'0'-19'116'0,"0"-1"-55"0,0 20-35 16,0-17 18-16,0 17-7 0,0-21-21 0,0 21 11 0,0 0-17 16,0 0 6-16,-17 21-4 0,0-4-7 0,17 22 1 15,-20-2-2-15,2 4-3 0,-2-3-1 0,0 18 1 16,3-19 1-16,17 4 1 0,-20 14 1 0,-3 21-2 0,3-35-2 15,20-6 0-15,0-14 0 0,0 37 2 0,0-41-2 0,0 22 1 16,0-39-1-16,20 20 1 0,-20-3 3 0,0-17-2 16,23 0 5-16,-23 0-4 0,20-37 5 0,17-2-1 0,-37 22-3 15,0-4-1-15,38-55-1 0,16-19 0 0,-11-40 5 16,-6 21-1-16,-37 56-4 0,38-35 0 0,-38 35-1 0,20 19 2 16,-20 1-1-16,17-37 4 0,0 16-1 0,-17 42-4 0,0-4 2 0,0-16 1 15,0 37 0-15,0-21 1 0,0 3 3 0,0 18-6 16,0 0 1-16,-17 0-2 0,17 0 1 0,0 0 3 0,-17 0-3 0,-3 39 2 15,20-22-3-15,-18 41 3 0,-2-38-1 0,0 19-1 16,-17 57 0-16,-3-3 0 0,40-35 0 0,-17-2-1 0,-21 137-4 16,38-156 2-16,-20 77 3 0,20-56-1 0,0 39-3 15,0-4-6-15,0-35-2 0,0-20-3 0,0 59-27 0,20-21-12 0,-2-18-8 16,2-20 0-16,-20-18 34 0,17-3-24 0,-17-17 25 16,17 0-36-16,-17 0 24 0,23 0-39 0,-3-17 25 0,-3-3-14 15</inkml:trace>
  <inkml:trace contextRef="#ctx0" brushRef="#br0" timeOffset="59251.09">26760 3516 135 0,'0'0'0'0,"0"0"89"16,0 0-46-16,0 0-24 0,0 0 17 0,-23 0-19 0,23 0 13 15,0 0-18-15,-17 0 20 0,-3 0-12 0,20 21-11 0,0-21 0 16,0 18 5-16,0-18-8 0,0 20-1 0,0-3 4 0,0-17-6 15,0 21 0-15,0-1 3 0,0-20-4 0,0 17 0 0,0-17 0 0,20 18 5 16,-20 3-1-16,0-21-3 0,17 20 4 0,-17-20-3 0,23 0-1 16,-23 0-1-16,0 0 3 0,0-20-1 0,17-1-1 0,-17 3-3 15,0 1 0-15,0-24-1 0,0 41 2 0,0-55 3 0,0 17-3 16,0 38-1-16,0-38 0 0,0 18 3 0,0-1 2 0,0 21-3 16,0-17 0-16,-17 17 0 0,17 0 4 0,-40 17 3 15,20 4 2-15,3 16 1 0,-21-16-6 0,18 35 4 0,-40 2 1 16,23 18-4-16,37-39-6 0,-37 22 4 0,19 17-3 15,18-1 0-15,-20-53-1 0,20 15 0 0,0 21 0 0,0 19 0 16,20-23-8-16,-2-33-1 0,-18-1-5 0,37 17-27 0,-37-37 14 16,17 19-42-16,26-19 28 0,-43 20-7 0,37-20-71 0,1 0-18 15,-18 0 83-15,-3-20-26 0</inkml:trace>
  <inkml:trace contextRef="#ctx0" brushRef="#br0" timeOffset="59633.33">27580 3020 100 0,'0'0'22'0,"0"0"21"0,0-20 4 0,0 3-23 16,-17 17-2-16,17-38 16 0,-20 38-21 0,20-21-1 0,-20-17 35 15,2 21-18-15,-4 17-15 0,1-41 13 0,21 41-16 16,-34-17 9-16,34 17-14 0,-37 0 5 0,17 0-8 0,0 17 0 0,20-17-1 15,-38 41 6-15,15 14-3 0,-11 4-5 0,14-22-2 0,-17 19 3 16,-1 40-1-16,-5-20-1 0,23 20-5 16,20-20 0-16,-14-18 3 0,14-20-1 0,0 21 5 0,0-42-1 15,14 4-1-15,-14-1-3 0,43 15-1 0,-43-14 1 16,0-1 1-16,38-3 0 0,-38 4 0 0,20-4 3 0,-20 4-1 16,20-3 4-16,-20-18-4 0,17 20 3 0,3-3 3 0,-20 24 0 15,0-24-3-15,0 21 4 0,0-16-7 16,-20-5-1-16,3 20 1 0,-3-16-2 0,0-1-1 0,2-3 1 0,-2 4-5 15,-3-3-10-15,3-18-13 0,-14 0-31 16,34 0 36-16,-20-18-28 0,20-3 23 0,-17 21-33 0,17-17 28 16,0 17-2-16,17-20 0 0,-17 20-38 0,40-38-3 0,-26 38 43 15,6-20-11-15,41 3-36 0</inkml:trace>
  <inkml:trace contextRef="#ctx0" brushRef="#br0" timeOffset="59978.74">27655 3803 83 0,'0'0'0'0,"0"0"36"0,0 0 1 15,0-18-15-15,0-3 24 0,-18 4-24 0,18 17-1 0,0-21-1 16,0 21 0-16,-20-17 23 0,20-3-22 0,0 20-2 0,0-21 13 0,0 21-19 16,-17-18 9-16,17 18-1 0,0 0-2 0,-20 18-6 15,20 3-6-15,0-21-2 0,0 37 6 0,0-37-5 0,0 21-2 16,-17-4 4-16,17 22-3 0,0-19-2 0,0 18 0 0,0-1-2 15,0-16 0-15,0-4 0 0,0 5 1 0,0-22 0 16,0 37 2-16,17-37 0 0,3 0 2 0,-3 0-2 16,-17 0-1-16,20-20 4 0,-2-19-5 0,-18 39 0 15,22-38 1-15,-4 1 3 0,2 16-2 0,-20 4 6 0,20-3-6 16,-20 20-2-16,17-18 3 0,-17-3 0 0,0 21 0 0,0 0-3 16,20 21 4-16,-20-21-1 0,0 38-1 0,0-21-2 15,0 4-1-15,0 37 2 0,0-2-3 0,0-36 0 16,0 38-2-16,0-41-2 0,0 22-20 0,0 19-41 15,0-20 3-15,17-18-56 0,3-20 17 16,-20 0-15-16,18-20 27 0,-1-1 62 0,-17 21-33 0</inkml:trace>
  <inkml:trace contextRef="#ctx0" brushRef="#br0" timeOffset="60311.67">28191 3155 144 0,'0'0'70'0,"0"-38"-16"0,0 38-40 0,0-20 14 0,-18-1-2 16,18 3-4-16,0 1-11 0,-20 17 11 0,20-21-2 15,0 21-10-15,-17 0 7 0,17 0-11 0,-20 0 8 0,20 0-8 16,0 38 7-16,-20-20-7 0,20 3 8 0,-17 37 3 0,17-41-8 16,-63 80 13-16,63-60-17 0,0 22-2 0,-35 17 4 0,35-39-3 15,-20 22 0-15,20-21-1 0,-17 37 0 0,-3 98-2 16,20-98-2-16,0-54 0 0,0 35-1 0,0-36-2 16,20-3 3-16,-20 4-1 0,0-1 2 0,0-20 2 15,37-41-2-15,-17 4 2 0,-5-2 0 16,28 1 0-16,-23-20 0 0,17 3-1 0,-17 17 1 15,-3-20 8-15,21 19 2 0,-38 39-2 16,0 39 0-16,0-19-7 0,-18-3 0 16,-39 80 3-16,37-59-4 0,-17-1-6 15,-21 23-26-15,38-60 7 0,0 17-7 16,3-17 13-16,17 0-58 0,0-17 33 16,0 17 16-16,0-22-35 0,17 5 28 0,3 17 0 0,15-38-98 15,-15 38 107-15,23 0-5 0,-6-20 14 0,0-1-45 16</inkml:trace>
  <inkml:trace contextRef="#ctx0" brushRef="#br0" timeOffset="60778.27">28423 3709 152 0,'0'0'71'0,"0"0"-19"0,0 0 28 0,0-20-57 0,0 20 0 16,0 0-1-16,-23 0 30 0,23 0-31 0,0 0-6 0,0 0-4 16,0 0-5-16,0 0 3 0,0 20 2 15,0-3-4-15,0 4-4 0,0-4 2 0,0 4-4 0,0-3 4 16,0 19-1-16,0 4 0 0,0-3 0 16,0 1-1-16,23-39-2 0,-23 37 2 0,0 1 1 15,0-18 0-15,17-3-3 0,-17-17 1 0,0 0-1 16,0 21 6-16,40-42 4 0,-40 4-7 15,17-24-1-15,3 24 0 0,-2-20-3 16,2-40 2-16,-3 57-1 0,-17-18 1 0,23 18 0 0,-6 2-1 16,-17 18 1-16,0 0-1 0,0 0-1 0,0 0 0 15,0 18 1-15,0 19 1 0,0-16-1 16,20 54 0-16,-20-53 1 0,0 15 0 16,0 1 0-16,0-18 2 0,20-3-3 15,-20-17 5-15,0 21 5 0,17-21-3 0,-17-21-4 16,0 21-2-16,20-17 4 0,-20 17-4 0,18-58 4 15,-18 58-6-15,20 0 0 0,-20-20 0 0,0 20 1 0,34-39-8 16,-11 22-6-16,-23-4 2 0,0 21-1 16,20 0-36-16,0 0 12 0,-20 0-5 15,17 0-73-15,-17 0 77 0,0 0-95 16,0 21 83-16,0-21 3 0,20 17-68 0,-20-17 73 16</inkml:trace>
  <inkml:trace contextRef="#ctx0" brushRef="#br0" timeOffset="61237.39">29071 3823 55 0,'0'0'44'0,"0"0"-7"0,0 0 8 16,0 0-20-16,0 0-2 0,0 0 0 0,0-20-2 0,0 20-2 0,0 0 15 15,20 0-20-15,-20 0-2 0,0-18 8 0,0 18-12 0,0 0 5 0,0 0-7 16,0 0 3-16,0 0-2 0,0 0 1 0,0 0-4 15,0 0 1-15,0 0 7 0,0 0 15 0,-20 0-18 16,20 0 8-16,0 0-10 0,0 0 8 0,-17 0-2 16,17 0-7-16,-21 0 8 0,21 0-8 0,0 0 0 0,-20 18 10 15,3 2-1-15,17-20-11 0,-20 38 2 0,20-18-5 16,0-20 1-16,0 17-1 0,0 4 1 0,0-21-1 0,0 39 1 16,-23-22-2-16,23 3 1 0,0-3 0 0,0 4 0 0,0-1 0 0,0-3 1 15,0 22-1-15,0-39 0 0,0 21 0 0,0-4-1 0,23 3 1 0,-23-3 2 0,0-17-2 16,20 0 2-16,-3 21 2 0,3-21 1 15,1-21-3-15,-4 4 0 0,3-20 1 0,-20 16-2 16,0-18-1-16,17 2 1 0,0 16-1 0,-17 4-1 0,0-20 1 0,23-2 1 16,-3 1 1-16,-20-3-2 0,0 4-1 15,0 37 1-15,0-18 0 0,0-3 3 0,0 21-3 16,0 0 3-16,0 0-1 0,0 21 3 0,0 17-2 16,0-38-2-16,0 58 1 0,0-20 1 0,0 1-3 15,0-2-1-15,0 1 0 0,0-18 1 16,0 18 1-16,0-20-6 0,0 20-5 0,0-38 2 0,0 20-14 15,0 18-11-15,0-38-11 0,0 0 16 0,0 20-3 16,17-20-78-16,-17 0 64 0,0-20-63 0,0 20 46 0,20 0 2 16,-20-21 11-16,21 4-7 0,-21-3 8 0</inkml:trace>
  <inkml:trace contextRef="#ctx0" brushRef="#br0" timeOffset="61445.32">29340 3881 82 0,'0'0'28'0,"0"0"-16"16,0 0-1-16,0 0 21 0,0 0-14 0,0 0 0 0,-23 0-2 0,23 0 12 0,0 0 0 15,0 0-13-15,0-20 0 0,0 20 1 0,0 0 32 16,0 0-32-16,0 0 15 0,0 0-15 0,0 0 12 0,0 0-15 16,0 20-1-16,23-3 21 0,-23-17-23 0,17 21 7 0,-17-4-3 15,41 59 13-15,-24-35-18 16,3-24 1-16,-20 22-2 0,17-1-3 0,-17-18-3 16,0-3 0-16,20 24 0 0,-20-24-3 0,17 3-7 0,-17-1-1 15,23 19-24-15,-23-38 7 0,0 20-43 0,17-3 24 0,-17 5-73 16,20-22-27-16,-20-22 43 0,21 22 36 0</inkml:trace>
  <inkml:trace contextRef="#ctx0" brushRef="#br0" timeOffset="61629.23">29850 3575 323 0,'0'0'106'0,"-14"0"-85"0,14 0 2 0,0 0-8 16,-20 0 0-16,20 0 0 0,0 17-1 0,0-17-4 0,-20 21 7 0,20-1-10 15,-17 15 5-15,-3 6-9 0,20-24-1 0,-38 60 4 0,18-40-3 0,-20 21-1 16,-14 56 5-16,34-35-2 0,-38 55 6 0,1 19-2 0,20-98-3 15,0 23-1-15,16 16-1 0,-59 60 2 0,46-2-5 0,14-75-2 16,-38 77-6-16,41-96-2 0,-3-3 0 0,-3 4-5 0,6 36-29 0,17-18-18 16,-17-39-16-16,17 0-21 0,0-20-24 15,0 2 61-15,17-20-24 0,-17 0 24 0</inkml:trace>
  <inkml:trace contextRef="#ctx0" brushRef="#br0" timeOffset="62384.53">30258 3516 83 0,'0'0'0'0,"0"0"78"16,0 0-19-16,0 0-29 0,0 0 28 0,0 0-5 0,0 0-6 15,0 0-11-15,0 0-10 0,0 21-17 16,0-21 11-16,0 0-10 0,0 0 10 0,0 0-11 0,0 18 10 0,0-18-11 16,17 0 7-16,3 20 2 0,0-20-3 0,17 0-4 15,-20 17-2-15,-17-17-5 0,38 0 2 0,-38 0-2 0,40 0 1 16,-20 0-2-16,17 21 3 0,-17-21-5 0,17 0 0 0,-2 0 3 16,-12 20-3-16,17-20 3 0,-3 0-6 0,0 0-5 15,-16 0 4-15,-21 17-4 0,34-17-13 0,-11 0 6 0,-3 0-18 16,-3 0-12-16,3 0-16 0,-20 0-12 0,0 0-13 15,0 18-14-15,0-18 55 0,0 0 7 0,0 21 13 0,-20-21 9 0,3 20 0 16,17-20 13-16,-20 17-3 0,-3 4 3 0,3-4-2 0,6-17 3 16,-7 21 1-16,1-3 4 0,-17 2 9 0,0-20-3 0,-6 17 11 15,26-17-8-15,-21 21 14 0,21-1-11 0,-40-3 43 16,37-17-39-16,-20 0-3 0,2 0 6 0,21 0-10 0,-20 21-6 16,17-21 15-16,0 0-6 0,3 0 22 0,17 0-16 0,-23 0 21 0,23 0-24 15,0 0 0-15,-20 0 32 0,20 0-18 0,0 17-5 16,0-17-4-16,20 0-5 0,-20 0-10 0,23 0-3 15,-6 22 2-15,3-22 4 0,0 17-6 0,-3-17 2 0,3 20-2 16,17-20-2-16,21 17-1 0,-38-17-2 0,17 0-6 16,20 21-20-16,-39-21 5 0,42 0-43 0,-23 0-34 0,0 0-48 15,4-21 61-15,-7 4-45 0,-11 17 61 0</inkml:trace>
  <inkml:trace contextRef="#ctx0" brushRef="#br0" timeOffset="63612.17">32413 3058 45 0,'0'0'0'0,"0"0"15"0,0 0-11 0,0 0 0 0,0 0 0 0,0 0 4 16,0 0-3-16,0 0 5 0,18 0-1 0,-18 0-4 0,0 0 9 16,0 0 6-16,0 0-7 0,0 0 18 0,23 0 6 15,-23 0 23-15,0 0-41 0,0 0 16 0,0 0-4 16,0 0-18-16,0 0 10 0,0 0-11 0,0 18 8 0,0-18-10 16,0 0 6-16,0 21-8 0,0-21 5 0,0 20-1 0,0-3 0 15,0-17-7-15,0 21 1 0,0-4 3 0,-23-17-3 16,23 20-1-16,0-1 10 0,0 1-12 0,0-3 3 0,-18 24-1 15,18-3 0-15,0-21 0 0,-17 22 3 16,17 19 2-16,-20-21 0 0,3-16-5 0,17-4 1 16,-37 59 11-16,-3 0-9 0,22-35-3 0,-22 14 5 0,3 21-5 0,17-18-2 15,3-20 1-15,-23 21 0 0,22-42-2 0,-25 41 2 16,26-37-2-16,0 18 1 0,-20 15 6 0,-3-13-5 16,2-24 3-16,15 3-5 0,6-20 3 0,-20 19 1 0,20-19-2 15,-23 20-2-15,22-20 0 0,-25 0 3 0,9 0-1 16,-6-20-2-16,3 1 2 0,-1-18-2 0,38 17-1 15,-43 20-1-15,43-21 2 0,-34-16-1 0,14 37-1 0,3-38 0 0,17 20 1 16,-20-20 1-16,2-3-1 0,-2 4 1 0,0-2-2 16,3 22 3-16,17-4-1 0,0 4-1 0,0-24-1 15,-23 24 2-15,23-3-3 0,0 2 2 0,0 18-1 0,0-38 1 0,0 17-1 16,0 21 0-16,23-37 1 0,-23 16-5 0,17-14 7 0,-17 15 2 16,20-1-4-16,-20 4 0 0,0-3-3 0,20 20-1 0,-20-18 2 0,18-20 1 15,-18 17 2-15,20 4-2 0,-3 17 2 0,3-41 1 16,-20 41 0-16,17-37 2 0,0 37-1 0,6-18 0 15,-3-3-3-15,0 21 1 0,-20-17 0 0,18-4 1 0,2 21-2 16,-3-17 0-16,3 17 0 0,0-20 0 0,-6 20 0 16,29 0 0-16,-43-21 1 0,38 21-2 15,-18 0 2-15,-20 0-1 0,20 0 0 0,-3 21 0 0,-17-1-1 16,20-20 1-16,-3 17-3 0,-17 21 1 0,17-17 2 0,6 17 1 16,-23-21-1-16,20 24 4 0,-2-41-3 0,-18 38 0 15,40-21-3-15,-23 22 1 0,-17-39-1 0,20 37 4 16,14 4-5-16,-34-24 1 0,20 1 2 0,3 3 0 15,-23-1 0-15,18-20 2 0,2 38-4 0,0-38 1 0,-3 17 0 16,3 4 0-16,-20-3 0 0,37 2 0 0,-20-3-1 16,6-17 1-16,15 21 2 0,-38-21-1 0,20 20-3 0,-3-3 1 15,3-17 2-15,-3 21 1 0,3-21-1 0,-20 17 0 0,35-17-1 0,-12 22 0 16,17-5 0-16,-23 3 0 0,-17-20 2 0,20 17-3 0,17 4 1 16,-17-1-6-16,15-20 0 0,-12 17 6 0,-23-17-1 15,20 0-1-15,-3 0 1 0,3 21-2 0,0-21 1 16,-3 0-3-16,-17 0-17 0,20 0 7 0,-20 0-20 0,18 0 13 15,-1 0-33-15,-17 0-20 0,23 0 31 0,-23 0-67 0,20 0-31 16,-20 0 62-16,0 0-46 0,17 0 54 0</inkml:trace>
  <inkml:trace contextRef="#ctx0" brushRef="#br0" timeOffset="70613.27">24065 2734 327 0,'0'0'7'0,"0"0"-1"0,0 0 7 0,0 0-1 0,-20 18-1 0,20 2-7 16,0-2 6-16,0 3-5 0,0-4 1 0,0 61 9 16,0-39-8-16,0 92 4 0,0-90-9 15,-20 111 2-15,20-38-1 0,0 40 5 16,-17-41-3-16,17 98 1 0,-23-136-4 0,6 119 1 16,17-62-1-16,0-16 0 0,-20-3 0 0,20 59 5 15,0-134-6-15,0 20-2 16,37 19 3-16,-14-40 0 0,-6-16-1 15,3-21 3-15,0 17-3 0,18-17 5 0,-38 0-4 16,17 0 3-16,37 0 0 0,-31 0-2 0,34-17 3 0,-36-4-3 16,16 2 0-16,60-18 3 0,-59 17-3 0,-1 3 0 0,77-4 3 15,-73 21-2-15,90 0 3 0,-53 0-3 0,37 38 2 16,-21 1-3-16,21 19 1 16,-78-41-3-16,38 23 1 0,-32-21 1 0,31-1 1 0,4 2-1 15,-1 0-2-15,95 18 3 0,-118-38-2 16,81-21 8-16,-77 21-6 0,114-37 2 15,20 17 2-15,-135 2-7 0,0 18 0 16,18-19 3-16,22 19 0 0,38 0-1 0,-78 0-1 16,-19 0 0-16,76 19 1 0,-76-19-2 0,116 38 2 15,-116-38-4-15,53 37 3 0,47 1 5 16,-104-18-3-16,27-20 2 0,16 20-1 0,-60-20-2 16,61 0 0-16,-38 0 0 0,-3 0-1 0,35-20 3 0,8-17-3 0,-43 37-1 15,98-21 6-15,-95 21-4 0,132-37 1 16,-135 37-4-16,78 0 2 0,-58 0-1 15,95 0-3-15,-114 0 3 0,39 0-4 0,-20 20 1 16,-19-20 2-16,36 17 0 0,-51-17-1 0,14 0 2 0,41 21-1 16,-61-21 0-16,60 0 1 0,18 17 0 0,-58-17 0 15,98 0 6-15,-115 0-7 0,78-17 3 16,-61 17-2-16,77-38 10 0,-76 38-11 0,19-20 1 16,41 0 0-16,-41 2 3 0,-20-1-4 15,21 19 0-15,-1 0 1 0,-37-20-1 0,52 20-1 0,-52 0 1 16,97 0 2-16,-100 0-2 0,21 0-1 15,22 20 1-15,-3-20 3 0,-2 0-3 16,-15 19 0-16,17-19 1 0,-37 0-1 0,38 0 1 16,-1 0 2-16,20 0-1 0,-22 0-5 0,5 0 5 15,-43 0-1-15,40 0 0 0,18 0-4 16,-35 0 4-16,38 0-2 0,-41 0 2 0,-20 0-1 16,43 0 0-16,-2 0 0 0,13 0 0 0,-48 0 2 0,-3 0-2 15,55 0 3-15,-55 18-1 0,14-18 0 0,9 0-2 16,-5 0 0-16,19 0 1 0,-37 20 0 0,-3-20-2 0,0 0 2 15,44 0-2-15,-21 0 0 0,-3 0 1 0,-3 0 1 0,-14 0-1 16,41 0 0-16,-24 0-1 0,20 0 1 16,-40 0 0-16,44 0 1 0,-24 0-2 0,0 0 2 15,0 0-4-15,4 0-6 0,-1 20 10 0,-23-3 6 16,40 4-7-16,-37-4-6 0,15 3-1 16,-12 0 1-16,34-1 9 0,-57-19-3 0,20 17 2 15,-3-17-1-15,21 21-1 0,-21-21 0 0,26 20 0 16,-43-20 0-16,17 0 0 0,3 0-1 0,-20 0 2 0,20 0-2 0,-3-20 3 15,3 20-3-15,-20-21 6 0,18 4 0 0,-1-22-3 16,3 19 0-16,-20 20 0 0,23-17 1 0,-23-4-2 16,17 4 0-16,3-23-1 0,-20 40-1 0,20-18 1 0,-20-21 1 15,17 19-1-15,-17-18 1 0,20 38 2 0,-20-56-4 16,0 19 0-16,18-4 3 0,-18 3-1 0,20-58-8 0,-20 58 6 16,0-56 3-16,17-23-1 0,-17 62-1 0,23-41 2 15,-23-18 0-15,17 76-3 0,3-117 6 0,-20 118-4 16,20-98 0-16,-3 59 0 0,-17-19 5 0,20 18-4 15,-2 2-2-15,-18-1 2 0,0 38-1 0,20-20-1 16,-20-18-1-16,17-38 2 0,0 56 0 0,6-19-1 16,-3 19 2-16,-20 0-1 0,20 20-1 15,-20 0 1-15,17-20-1 0,-17 20-1 0,0 20 2 0,0 18-1 16,20-38 0-16,-20 38 1 0,0-20 0 0,0 3 0 0,0 17-1 16,-20-22-1-16,20 22 2 0,-37 0 0 0,17 0-5 15,-20 0 2-15,3 0 0 0,19 0 0 16,-19 0 1-16,-3 0 3 0,23 0-2 0,-23 22 0 0,2-22-1 0,18 0 3 15,3 17 1-15,-40-17-2 0,-3 0 0 0,-35 20 4 16,35-20-4-16,25 0 3 0,-122 18 0 0,102-18-5 0,-97 20 8 16,38-20 1-16,-76 38 0 0,56-20-9 15,19 23 2-15,38-24 0 0,-133 21 0 16,58 0 1-16,72-17-1 0,-129 16-9 0,134 1 11 0,-177 0 8 16,103-17-12-16,-23 17 0 0,20-21 3 15,-3 3 0-15,61-20-3 0,-79 21 0 0,22-21-1 16,-21 0 3-16,91 0 1 0,-68-21-3 0,72 21 2 0,-1-20-4 15,-74 3 8-15,-2-4-2 0,79 21-1 0,15-17-1 0,-89-4 1 16,89 3-2-16,-52-2 1 0,-3 3 0 0,38 17-1 0,-38-21-2 16,78 21 1-16,-26 0 1 0,-9-20 3 0,-28 20-2 0,65-17-2 15,-97 17-3-15,92-21 5 0,3 21 1 0,-101-18-8 16,104 18 3-16,-121 0-2 0,61 0 2 0,56-20 2 16,-19 20 1-16,17 0 0 0,-112 0 3 0,37 0-2 0,1-18 0 15,-38 18 1-15,94 0-2 0,1 0 0 0,-58 0 1 16,1 0-1-16,19 0-1 0,32 0 2 0,-29 0-1 15,35 0-1-15,17 0 1 0,-92-20-3 0,37 20-2 16,38 0-3-16,0 0 2 0,16 0 4 0,4 0 0 0,-20 0-3 16,40 0 3-16,-101 20-5 0,101-2 6 0,-101 20 1 15,44 0 2-15,-61 3-3 0,40-24 2 16,55 3 0-16,-34-2 1 0,37-18-3 0,-98 38 1 0,60-17-1 16,-2-21-2-16,-18-21-4 0,15 4 0 0,26 17 4 15,16-21 3-15,-2 3-1 0,-37-2-2 0,60 20 1 16,-41-17-4-16,58 17 0 0,-20 0-14 0,3-21 8 0,-6 21-42 15,23 0 30-15,0 21-7 0,0-4 11 0,23 21-33 16,-6-38 19-16,3 59-51 0,38-1-29 0,-4 18-21 16,-31-59 77-16,14 4 16 0,0-4 3 0</inkml:trace>
  <inkml:trace contextRef="#ctx0" brushRef="#br0" timeOffset="73162.48">24008 5083 63 0,'0'0'30'0,"-23"0"-19"0,23 0 19 0,0 0-21 16,0 0 15-16,0 0-14 0,0 0 1 0,0 0 22 16,0 0-13-16,0-17 11 0,0 17-19 15,0-38 32-15,0 38-33 0,0-20 29 16,-17-18-13-16,17 38-9 0,0-19 6 16,-20-1-10-16,20 20-2 0,0-20 0 0,-17 20 3 15,-4 0-6-15,4 0 1 16,-3 0-6-16,-40 0 5 0,23 0-3 15,20 0-3-15,-61 0 0 0,61 0-2 0,-98 0 1 16,15 40 0-16,80-40-1 16,-15 0-2-16,-102 77 2 0,102-60 0 0,-59 61 1 15,57-42-2-15,-98 80 2 0,98-77-2 16,-78 112 3-16,15-16-1 16,82-115-1-16,-19 111 3 0,20-110-3 15,-3 55-1-15,0-1-1 0,20 3 0 0,-17 38 2 16,17 17-2-16,0-94 1 0,0 74-1 15,0-75 1-15,0 58 0 0,0-57-1 16,0-2 0-16,17 98 0 0,3-98 5 0,0 60 1 16,17-59-5-16,-2 77 0 0,-13-58 0 0,56 58 0 15,-24-20 0 1,7-39 0-16,33 78 0 0,-39-77 2 16,5-18-2-16,-40 0-1 0,54-2 0 15,-56-37 2-15,79 58 1 0,-77-58-3 16,17 38 1-16,-17-38 1 0,15 18 2 0,-12-18-3 15,34 21 1-15,-57-21 1 0,37 0 3 16,-17 19-5-16,-20-19 4 16,0 0-3-16,18 0 2 0,-18 0-10 0,0 0 1 15,0 0-4-15,-18-19-56 0,-19-20-59 16,17 39 83-16,-17-57-106 0,37 57 99 16,-43-97-90-16</inkml:trace>
  <inkml:trace contextRef="#ctx0" brushRef="#br0" timeOffset="73418.98">23429 6899 138 0,'0'0'0'0,"0"0"43"0,0-18-9 0,-15 18-5 0,15-22 14 15,-20 22-13-15,20-17 11 0,0 17-6 16,0 0-28-16,0 39 13 16,20-39-15-16,15 56 7 0,-12 1-3 0,54 40 5 15,-40-59-12-15,-2 18 3 0,8-16 2 16,31 92 1-16,-36-92-6 15,-21-3-2-15,-17-17 1 0,20 17 4 0,3 1 1 0,-6 38 3 16,3-36-2-16,-20-2 3 0,0-19-5 0,-20 0-2 16,-40 94 10-16,26-73-10 0,-61 55 3 15,52-37-4-15,-164 133 3 0,150-153-5 0,-135 134-6 16,155-114 4-16,-78 56-30 0,95-76 10 16,-17 116-137-16,37-116 93 0,20 75-121 15</inkml:trace>
  <inkml:trace contextRef="#ctx0" brushRef="#br0" timeOffset="74590.67">9519 7434 86 0,'0'0'17'0,"0"0"-13"0,-40-37 31 16,3 16 3-16,19 21-14 0,18-19 4 15,-20 1-2-15,3 18-5 0,17-20-4 16,0 20-8-16,-20-18 11 0,20 18-9 0,0 0 13 0,20 0-3 0,-20-19-11 16,17 19-1-16,21 0 6 0,-18 0-6 0,-3 19-4 15,0-19-1-15,26 0 6 0,-23 18-8 0,-3-18 2 0,21 0 0 0,2 20-1 0,17-20 4 16,21 0-1-16,16 18-1 0,1-18 2 0,-58 0-4 15,135 0 9-15,-75 0-1 0,-39 0-5 16,13 0-1-16,-7 0 0 0,10 0-2 0,81 19 5 0,-3 2-1 0,-78-21-2 16,81 17 2-16,-3 3 0 0,3 0-1 0,-26-20-3 15,-49 0-3-15,72 0 2 0,-74 0-1 0,-1 0 0 0,55-40 3 16,-75 40-4-16,58-17 4 0,-18-23 0 0,-42 22-1 0,-15 18-1 16,-6-20-1-16,47-17 4 0,-24 18-3 0,-40-2-2 0,23 21 0 15,-2-17 5-15,-18-2-5 0,-20 19-1 0,0 0-5 16,20 0-1-16,-20 0-3 0,0-21-26 0,-20 21-25 0,-18-18-34 15,-5-1-33-15,9 19 8 0,-3 0 77 0,17-19 14 16,-18-2-38-16</inkml:trace>
  <inkml:trace contextRef="#ctx0" brushRef="#br0" timeOffset="74880.75">11583 6461 130 0,'0'0'0'0,"-17"0"61"16,-3 0-25-16,-23 0-18 0,29 0 12 0,-7 0-19 0,21 18-3 15,-37-18 6-15,37 0-7 0,-20 0 0 0,3 19 10 0,-3-1-2 16,20-18-10-16,-20 20 8 0,20-1-1 0,0-19-5 0,20 20 7 15,0-2-7-15,17 1 5 0,0 19-1 0,-2-18-6 16,65 19 2-16,-8 17-2 0,-32-37-2 0,52 2-1 0,-52 16 0 16,-20-37 0-16,52 39 0 0,5-21-4 0,-5 20 1 15,-49-38 2-15,32 19 1 0,-1 2-2 0,7-4-1 0,-24-17 3 16,0 0 5-16,-57 0-4 0,38 19 5 0,19 2 24 16,-57-21-26-16,0 19 7 0,0-19 3 15,-37 38 7-15,-1 19-16 0,-39 20 0 16,-38 37 0-16,58-56-3 0,-78 74 3 0,78-56-5 0,-98 59 5 15,101-58-4-15,-24-1 0 0,-74 77-1 0,0 1 1 16,52-22-9-16,8 2-9 0,72-77 4 0,-37 40-26 0,17-59 7 16,22 56-50-16,-2-16-36 0,3-21-29 0,17-20 23 15</inkml:trace>
  <inkml:trace contextRef="#ctx0" brushRef="#br0" timeOffset="77147.02">4416 6516 66 0,'0'0'21'0,"0"0"-15"0,-17 0 5 15,17-18-7-15,0 18 5 0,0 0 0 0,0 0 2 16,0 0-4-16,-20 0 8 0,20 0 3 0,0 0 2 0,0 0 1 16,0 0-10-16,0 0 11 0,0 0-11 0,0 18 12 0,0-18-1 15,0 0-12-15,0 20-1 0,0-20 5 0,0 0-9 16,0 0 2-16,0 0-4 0,0 0 3 0,0 0 1 0,20 0 6 15,-20 0-6-15,0-20 1 0,0 20-3 16,0 0 3-16,0 0 1 0,0 0-4 0,0 0 5 0,17 0-5 16,-17 0 0-16,0 0 6 0,0 20-6 0,0-1 4 15,0 1-5-15,0 17 2 0,-17-16-2 0,-3 34 2 0,-3 22 5 16,-12 0-2-16,-2 18-2 0,-3 2 1 0,23-60-4 0,-46 40 0 16,28 17 1-16,15-54-2 0,3-3-1 0,-20 1 1 0,-3 59 1 15,40-60-3-15,-58 41 2 0,38-42 0 0,3-15-1 0,-20 16-1 16,-3 21 2-16,-18-2 0 0,38-35 0 0,-74 15 1 15,34-15-2-15,5-2-1 0,-19 0 1 0,31 0-1 0,8-19 1 16,-42 0-1-16,39 0 1 0,-59 0-1 0,2-38 1 0,18 19-4 16,2-2 1-16,15 4 2 0,6-2 0 15,34-2 0-15,-18 3 0 0,18 18 0 0,3-19-3 0,-6 19 0 16,3-19-1-16,20 19 5 0,-17-19-2 0,17 19 0 16,0-19 1-16,0 19 1 0,-17 0-2 0,17-20-1 0,0 20 0 15,0 0 1-15,0-18 1 0,17 18 0 0,-17 0 1 0,0-19 1 16,17 19-1-16,26-21-2 0,-26 21 0 0,-17-18 0 15,40 18 1-15,-22 0-1 0,19 0 2 0,-37 0-3 0,37 0 0 16,23 0 2-16,-40 0 0 0,55 0-2 0,-18 18 1 16,21 3 1-16,-61-21 0 0,23 19-1 0,17-1 2 15,-36-18-1-15,-4 20-1 0,40-1 3 0,-20-19-2 0,24 19 1 0,-44-19-1 16,40 19 2-16,-2 0-2 0,5-1 1 0,-40-18 1 16,37 21-3-16,-2-2 1 0,-32-19 1 0,14 17 1 0,-17-17-1 15,17 21-1-15,18 17 4 0,5-19-2 0,-23 0-3 0,20 19 4 16,-22-38-2-16,-15 37 0 0,23-16 1 0,14 17 2 0,-40-19-4 15,21 0-4-15,-21 19 0 0,43-19 2 0,-20 0 4 0,-40 2-2 16,37-3-1-16,-19-18-4 0,-1 19 1 0,3-19-1 0,3 0 0 16,-6 0-6-16,-17 0 1 0,20-19-3 0,17 1-21 0,-16-22-39 15,16 3 8-15,-20 17-32 0,6 1-35 0,-6-19 17 16,3-2 24-16</inkml:trace>
  <inkml:trace contextRef="#ctx0" brushRef="#br0" timeOffset="87047.9">1951 5294 74 0,'0'0'7'0,"0"-19"-3"16,-20 19 15-16,2-20-11 0,18 20 19 15,-20 0-18-15,20-17 18 0,-17 17-19 0,17 0 6 16,0 0-5-16,0-21 0 0,0 21 11 0,0 0-2 15,0 0-2-15,0 21 10 0,17-21-20 16,-17 37 14-16,20 60-4 16,-20-60-12-16,18 2 0 0,2 37 2 15,-20-76-4-15,0 56 3 0,17-16 0 16,6-23 3 0,-23-17-5-16,0-17 1 0,0 17-2 0,17-58 4 15,3-1-7-15,-20 4 0 0,37-79 9 16,-37 114-6-16,38-74 5 0,-38 53-6 15,20 24 1-15,-20 17 2 16,0 0-3-16,0 17 2 0,0 24-4 0,0-24 2 16,0 41 1-16,-20 95 8 15,20-78-11-15,0-35 2 0,0-21 0 16,0-19 0-16,0 0 0 0,20 18 2 0,-3-18-1 16,43-37 5-16,-40 18-5 0,35-40-1 15,-1-17-1-15,-54 59 0 16,63-41 5-16,-46 38-1 15,3 1-3-15,0 19 1 0,-2 19 5 16,2 1-2-16,-3 38-2 0,-17-21-2 16,17 19 3-16,-17-56-4 0,23 97-18 15,-3-59-20-15,-3 20-38 16,3-41 52-16,0 5-70 0,-20-22 56 16,38 18-62-16,-21-18 66 0</inkml:trace>
  <inkml:trace contextRef="#ctx0" brushRef="#br0" timeOffset="87498.28">3155 5314 79 0,'0'0'17'0,"-18"0"-13"0,-2 0 23 0,-23 0 20 15,26 0-25-15,0 17 2 0,17-17-18 16,-37 41 14-16,17-24-2 16,20 3 7-16,-18-1-20 0,18 1 15 15,-20 18-1 1,20 0-8-16,0-38-5 0,0 38 1 15,0-38-5-15,20 38 6 0,-20-38 1 16,0 20-1 0,0-20-7-16,18 0 2 0,-18 0-2 0,20-40 2 15,-20 22-3-15,17-20 6 0,-17 17-4 0,0-17 15 16,0 1 0 0,0 37-13-16,0-19 4 0,0 19-6 0,0 19 11 15,0 1-6-15,0-3-5 0,0 42 5 16,20-3-3-16,-20-36-5 15,17 17-7-15,-17-37 0 0,40 60-54 16,-20-60 39-16,18 18-77 0,-18 1 58 0,37-2-123 16,0-53 135-16</inkml:trace>
  <inkml:trace contextRef="#ctx0" brushRef="#br0" timeOffset="88114.85">3482 5428 31 0,'0'0'32'0,"0"-56"12"16,17 36-9-16,-17-1-21 0,0 4 39 15,0-3-41-15,0 1 27 16,0 19-29-16,0-20 16 0,-17 20-22 15,17 0 5-15,0 20-5 0,-21-1 0 0,21 1-2 16,0 38 6-16,-22-21-7 16,22 40 5-16,0-20-2 15,22-38-3-15,-22 19 9 0,21-18 18 16,-21-20-21-16,17 0 6 16,-17-20-9-16,20-77 7 0,0 80-9 0,-3-155 6 15,-17 133-6-15,37-133 6 16,-19 39 8-16,2 57-9 0,-20-38-1 15,0 93-6-15,0-75 3 0,0 20 1 0,-20 39 2 16,2 37-4-16,1-21 2 16,-3 21-1-16,3 21 0 0,17-21-1 15,0 75 8-15,0-37-9 0,-20 96 10 16,20 20-9-16,0-60-4 0,20 99 2 16,34 17-13-1,-36-134-16-15,2-38-1 0,20 20-67 16,-20-41-37-16,0-17 101 0,17 0-42 15,0-57 51-15,-37 20 21 16,41-58-6-16,-4-22 16 16,-17 41 6-16,-3 38-4 0,-17-37 31 15,20 56 13-15,-20 19-41 16,0-20-4-16,0 20 14 0,17 20 8 16,-17 16-11-16,0 5-6 0,20-41-6 0,-20 55 17 15,18-35-20-15,22 19 5 0,-40-22-5 0,20-17 0 16,17 41 17-16,-17-24 8 15,-20-17-22-15,17 0 9 0,3-37-11 16,-20 16-4-16,0 4 1 0,0-42 1 0,-20-37 0 16,-17 60-1-1,20 16-1-15,17 0 1 0,-40 3 6 0,17 17-2 0,6 0 4 16,-21 0-3-16,-16 37 6 0,14 19-4 16,23-35-7-16,17 54 4 15,-23-55-4-15,46 114 2 0,-6-115-4 0,23 77 4 16,-3-40-2-16,35 22-4 0,-49-61 0 15,71 42-16-15,-74-59 7 0,0 0-4 0,58 17-58 16,-61-17 40-16,40 21-100 0,-37-21 84 0,-2 0 4 0,42-21-32 16</inkml:trace>
  <inkml:trace contextRef="#ctx0" brushRef="#br0" timeOffset="88718.75">5047 4587 59 0,'0'0'7'0,"0"0"13"0,0 0-11 16,-20 0 55-16,3 18 8 16,-41-18-11-16,15 20-30 15,9-20-13-15,-24 20 7 0,1 36-13 16,40-35-9-16,-23 16 2 15,40-37-4-15,-58 114 6 0,41-56-2 16,17 56-2-16,0-76 2 16,17-18-3-16,21 19 9 15,-1-1 16-15,-14-18-9 16,-23-20-9-16,0 17-8 0,0 4 3 16,-23-4-1-16,-14 22-3 15,20-19-2-15,17-20-1 0,-38 38-20 16,38-38 10-16,-40 57-92 0,40-38 10 15,0-19 58-15,57 37-167 16</inkml:trace>
  <inkml:trace contextRef="#ctx0" brushRef="#br0" timeOffset="89047.4">5067 5180 63 0,'0'0'68'16,"0"-21"-47"-16,14 4 44 0,-14-2-2 15,0 19-16-15,0 0-38 16,0 0 14-16,0 0-15 0,-14 36 14 15,-26 5-9-15,23 14-8 16,-4 21 1-16,21-18-3 16,0 1-1-1,0-42-1-15,0 42 4 0,21-40 6 16,-4-19-2-16,3-19-7 0,34-19 4 16,-31-20 1-16,-3 58-4 15,-3-56 10-15,24 36-5 16,-24-1 8-16,-17 42-7 15,20 36-2-15,-20-38-6 16,17 115-1 0,-17-116-5-16,17 39-29 0,6 3-36 15,-23-42 49-15,37 18-96 16,-16-36 60-16,16-36-38 16,-17-59 41-16,14-77-9 15</inkml:trace>
  <inkml:trace contextRef="#ctx0" brushRef="#br0" timeOffset="89497.47">5677 4511 133 0,'0'0'20'0,"0"0"18"0,-17 0 11 16,17 0 2-16,0 18-24 15,0 58-1-15,-23 136 0 31,6-1-15-31,-3-39-9 16,3-20 1-16,17-95 4 16,0-38 11-1,17-38 4-15,20-38-14 16,3-1-3-16,-19 19 0 16,-1 22-1-16,-3 17 11 15,-34 37-3 1,-24 60-4-16,1-60-12 15,3 19-65 1,20-56-46-16,17 21-83 16</inkml:trace>
  <inkml:trace contextRef="#ctx0" brushRef="#br0" timeOffset="90052.17">6214 5123 76 0,'-23'0'107'16,"5"-20"-52"-16,18 20-24 15,0 0-11 1,-17 0 47 0,17 97-19-1,-20-3-40 1,20-36-4-16,0 18-1 15,98-152 20 32,-98 76-23 16,57 191 74-48,247-440-46 48</inkml:trace>
  <inkml:trace contextRef="#ctx0" brushRef="#br0" timeOffset="90418.55">6996 5275 60 0,'0'-20'215'31,"0"20"-215"31,-94 173 174-62,94-173-174 63,134 58 80-47,-134-58-80 30,115-21 20-30</inkml:trace>
  <inkml:trace contextRef="#ctx0" brushRef="#br0" timeOffset="90666.65">7472 5255 71 0,'0'0'118'16,"0"0"-118"47,98 365 245-63,-98-365-245 62,229 77-43-46</inkml:trace>
  <inkml:trace contextRef="#ctx0" brushRef="#br0" timeOffset="90980.71">8197 4970 61 0,'0'0'0'62,"-189"402"387"-62,189-402-387 63,-573 1316 7-63</inkml:trace>
  <inkml:trace contextRef="#ctx0" brushRef="#br0" timeOffset="91258.06">8659 4951 58 0,'20'-20'284'47,"-20"20"-284"15,135 57 180-62</inkml:trace>
  <inkml:trace contextRef="#ctx0" brushRef="#br0" timeOffset="91398.62">8696 5159 65 0,'-74'79'210'31,"74"-79"-210"32</inkml:trace>
  <inkml:trace contextRef="#ctx0" brushRef="#br0" timeOffset="92714.15">8871 5083 48 0,'-100'-38'267'47,"100"38"-267"15,215 21 193-62,-215-21-193 63,94 37-387-63,-94-37 387 62,-518 211 7-62,518-211-7 63,17 58 389-63,-17-58-389 62</inkml:trace>
  <inkml:trace contextRef="#ctx0" brushRef="#br0" timeOffset="93765.17">4301 9728 83 0,'0'37'90'16,"0"-37"-90"46,78 134 279-62,-78-134-279 63,57-190 144-48,-57 190-144 48,0 0 0-1,344-879 70-46,-344 879-70 46,172 400 12-62,-172-400-12 63,422 688 17-63,-422-688-17 62,114 191 18-62,-114-191-18 63</inkml:trace>
  <inkml:trace contextRef="#ctx0" brushRef="#br0" timeOffset="95231.02">3289 10949 29 0,'0'-18'64'16,"0"18"-64"46,21 134 218-62,-21-134-218 63,-365 516 151-48,365-516-151 48,-880 344 57-63,880-344-57 62,-246-115 30-62,246 115-30 63,172-211 22-48,-172 211-22 32,513 58 13-31,-513-58-13 46,536 210 38-62,-536-210-38 63,591 191 33-63,-591-191-33 62,252 96-321-62</inkml:trace>
  <inkml:trace contextRef="#ctx0" brushRef="#br0" timeOffset="96347.6">4743 11351 63 0,'0'0'58'0,"-23"-38"93"31,23 0-90-16,60 18-23 17,112 40-17-17,-23 0-15 17,-11-40-10-17,-23-18-197 16</inkml:trace>
  <inkml:trace contextRef="#ctx0" brushRef="#br0" timeOffset="96564.74">4743 11771 83 0,'-23'0'70'15,"6"0"60"1,17 0-71 0,229 21 21 15,-80-3-74-15,-11-18-163-1</inkml:trace>
  <inkml:trace contextRef="#ctx0" brushRef="#br0" timeOffset="96832.51">5850 11237 57 0,'-23'18'6'15,"23"-55"60"1,0 17 129 15,23 20-105-15,54 39-62-1,95-21-43 17,-98-36-198-17</inkml:trace>
  <inkml:trace contextRef="#ctx0" brushRef="#br0" timeOffset="96997.66">5735 11485 68 0,'-17'0'29'0,"-81"38"104"31,213 58 34-15,149-58-98 15,200-133-179 0</inkml:trace>
  <inkml:trace contextRef="#ctx0" brushRef="#br0" timeOffset="97998.12">8025 10989 74 0,'-17'-40'118'15,"-77"2"-29"1,13 2-15 0,47 54 1 15,88 115-49-15,47 136-1-1,-64 151-12 16,-94-210-146-15,-1-153-168 0</inkml:trace>
  <inkml:trace contextRef="#ctx0" brushRef="#br0" timeOffset="98164.42">7627 11485 90 0,'0'0'63'15,"-20"0"33"-15,20 0-47 16,20 58 9-16,95 37 5 31,-4-18-39-15,-50-77-20-16,-4 0-21 15,-3-39-90 1</inkml:trace>
  <inkml:trace contextRef="#ctx0" brushRef="#br0" timeOffset="98398.03">8197 11333 99 0,'0'0'19'0,"0"0"59"0,0 0-18 16,0 18 1 0,20 0-28-16,3 60-1 15,-23 74-15 1,0-17-13-16,0-59-1 16,0-19 3-1,0-57 5-15,38-57 9 16,19-38-3-16,20-39 8 15,-19 38-4 1,-21 58-13-16,0 18-5 16,-19 20-3-16,-1 40-16 15,6 16-116-15,-23-17-90 16</inkml:trace>
  <inkml:trace contextRef="#ctx0" brushRef="#br0" timeOffset="98882.06">8794 11523 141 0,'-23'0'94'0,"3"-19"-14"16,-15 19-13 0,35 0-40-16,0 0-10 15,0 0-13-15,0 19 16 0,0 20 3 16,20 18-17 0,-5 0-3-16,-15-57-3 0,20 77 4 15,3-59-4-15,-23 40 4 0,20-20 3 16,-3-18-6-16,3-20 3 15,0 0-1-15,-20 0-1 0,37-39 2 16,-2-17 0-16,-35 17-4 0,43-38 2 16,-26 20 2-1,3 0-2-15,-20 57-1 0,0-39 9 16,0 20 2-16,0 38-2 16,0 39 2-16,0-40-9 15,0 40 9-15,0-39-11 0,0 58 3 16,37-20 0-16,-37-57-3 0,20 77-3 15,-2-39-26-15,-1 1-45 16,3-39-50 0,3 0 80-16,-6 0-169 0,-17 0 175 0</inkml:trace>
  <inkml:trace contextRef="#ctx0" brushRef="#br0" timeOffset="99197.87">9424 11485 81 0,'0'0'13'0,"0"0"18"0,18 19 22 15,2 20-17-15,-3-20-14 16,-17 0-18-16,40-1 17 16,-20 21 10-16,-20-39-23 0,37 19 15 15,-37-19-19-15,20 38 13 0,-2-38 14 16,2 0-6 0,0-76 4-16,-20 38-13 15,0-20 2-15,0 39-14 16,0-18 10-16,0 37-9 0,0-40 10 15,-20 3 0-15,-18 37 3 16,-19 0-7-16,57 0-7 0,-60 37 6 16,23 40-5-16,19-58-5 15,-19 115 4-15,17-20 1 16,0 2-4-16,20-97-1 16,20 76-2-16,0-38-5 0,-3-57 1 15,3 57-41-15,52-18-111 16,-9-39-92-16,-63 0 203 0</inkml:trace>
  <inkml:trace contextRef="#ctx0" brushRef="#br0" timeOffset="100281.78">8679 14695 48 0,'0'0'6'0,"-20"0"14"0,3 0 3 15,-3 38 19 1,-23-18 13-16,26 17-6 16,-1 2-12-1,18-39-28-15,-20 38 25 0,3-18 1 16,17-20-25-16,0 0 16 0,0 18 8 15,17-18-14-15,3-18 0 16,38 18-11 0,-58 0-4-16,40 0 8 0,54 18-6 15,-59-18-3-15,180 38 7 16,129 20 8-16,-40-40-8 16,421-36 19-1,-628-1-28-15,268-20 9 0,36 22 12 16,-155-4-12-1,4 3-4-15,-118-2-2 16,-35 20 1 0,-39-20 3-16,-41 2-24 15,-17 1-53-15,-17 17 40 0,-121-117-269 16,-34-35 126 0</inkml:trace>
  <inkml:trace contextRef="#ctx0" brushRef="#br0" timeOffset="100566.63">10993 13951 83 0,'0'0'25'16,"-43"0"28"-16,25 0-33 0,-19 0 59 16,-37 56 5-1,53-15-45-15,21-41-28 0,0 17 22 16,0 3-25-16,58-3 33 0,16 22-15 16,-56-20-20-16,136 41 18 15,38 15-19-15,-157-57-7 0,123 40 18 16,14 17-6-1,-21-15 1-15,-53-23-3 16,-41 38-1-16,-40-53-8 0,-17 71 6 16,0 21 6-16,0-94-6 15,-37 132 2-15,-77 78-8 16,-1-58 4-16,58-114-2 0,-81 115-7 16,9-42-49-1,109-110 34-15,-58 55-100 0,41-38-99 16,37-38 156-16</inkml:trace>
  <inkml:trace contextRef="#ctx0" brushRef="#br0" timeOffset="101598.47">1263 14220 101 0,'0'0'26'0,"-23"0"7"0,23 17 34 15,-18-17 0-15,1 18-32 16,17-18-24-16,-20 0 29 16,20 0-18-16,0 0-13 0,-17 0 13 15,17 0-17-15,0 0 9 0,0 0 4 16,17 0 5-16,-17 0-14 16,20 0-5-16,-20 40 12 15,0-40-14-15,-20 76 10 16,3-20 0-16,17 23-12 15,-20-42 4-15,20-37-5 0,0 18 7 16,20-18-2-16,-20-18-2 0,37-40 12 16,-37 58-10-16,35-58-1 0,8 20-6 15,-43 20 4-15,37-21 0 16,-17 20 2-16,-20 19-1 0,0 0-1 0,17 0-1 16,3 38 0-16,-20-18-3 0,0 36 5 15,0-56-1-15,20 41-2 0,-20-3 2 16,0-21 7-16,0-17-5 0,15 20 3 15,-15-40-3-15,43-35 3 0,-43 55-6 16,37-59 12-16,20-18-12 0,-37 58 2 16,15-57 1-16,-35 76-3 0,43-58 2 15,-26 58-2-15,3-19 4 0,0 19-3 16,17 19 15-16,-37 57-4 16,0 20-6-16,0-1 1 15,0-73-7-15,0 33-13 0,0-35 5 16,0 55-61-16,0-53 42 0,0-5-77 15,18 3 63-15,-18-20-114 0,17 0 98 0,26 0-70 16,-26 0 48-16</inkml:trace>
  <inkml:trace contextRef="#ctx0" brushRef="#br0" timeOffset="101916.44">2237 14141 93 0,'0'0'42'0,"0"0"-16"0,0 0 51 0,0 0-62 0,0-20 46 15,0 20-4-15,0 0-43 0,0 0 14 16,-17 0-19-16,17 0 0 0,0 0-2 15,-40 0 9-15,40 20-13 0,-23 18 10 16,23-38-11-16,-17 41 4 0,17-41-2 0,-17 17-1 16,-3 41 11-16,20-40-7 0,0 1-4 0,-18 0 3 0,18 19-6 15,0-38 3-15,0 57 8 0,0-35-11 0,0-5 1 0,0 4-2 16,0-21 7-16,0 17-1 0,0-17-5 0,0 0 12 16,0 0-7-16,0 0-3 0,18-17 2 0,-18-4-2 0,0 21 0 15,20-39 1-15,-3 20 5 0,-17 1-3 16,0-2 1-16,0 2 9 0,0-2-13 15,0 20 3-15,0 0-2 0,0 20 9 0,0-20-8 16,0 0-1-16,17 38 0 0,-17-38-1 0,0 18 2 0,0 1 0 16,0 20-3-16,23-1 2 0,-3-38-3 0,-20 38 0 15,20 0-4-15,-3-38-8 0,-17 41-17 16,20-24-22-16,-2-17-19 0,-18 20 28 0,20-20-127 16,-20 18 105-16,20-18-101 0</inkml:trace>
  <inkml:trace contextRef="#ctx0" brushRef="#br0" timeOffset="102804.45">2868 13626 28 0,'0'0'17'0,"0"0"1"0,0 0-7 0,0-20 5 16,-20 20-10-16,20-19 19 0,0 19-1 0,0-19 3 16,0 19 3-16,-17-19-3 0,17 19 0 15,0-19 4-15,0-1-3 0,-20 2-4 0,20 18 7 16,0-19-13-16,-18 19-7 0,18 0-8 16,0 0 2-16,0 0 0 0,0 0-1 0,0 0-3 15,0 0 0-15,-20 0 2 0,20 0 0 0,0 19 8 16,0-19-12-16,0 18 4 0,0-18 0 0,0 20 1 15,0-20 7-15,0 0-6 0,0 19 14 0,0-19-4 16,0 0-5-16,0 19-6 0,0 0 8 0,0 0-6 16,0 20 5-16,0-39-7 0,0 37 3 15,0 2-5-15,0-20-4 0,0 20 2 0,0 17 4 16,0-19 0-16,20-37-1 0,-20 41-1 16,0-3 0-16,0-20 0 0,0 20 1 0,0-38-1 0,0 41 0 15,0-24 1-15,0 20 1 0,0 2-2 0,0-1 4 16,0 20 2-16,0-21-4 0,-20 2 2 15,20-1 1-15,0 0-8 0,0-18 3 0,0-2-1 16,0 23 1-16,0-3 0 0,-20-1 3 0,20-19-7 0,0 20 3 16,0-19 3-16,0 3-2 0,0-5 1 0,0 3-3 15,0-20 2-15,0 18-1 0,0-18 1 0,-17 0-4 0,17 20 4 16,0-20 0-16,0 0-5 0,0 0 5 16,0 18-1-16,0-18-1 0,0 0 0 0,0 20 2 15,0-20-4-15,0 0 1 0,0 18-3 0,0 1 5 16,0-19 5-16,0 22-6 0,0-22-2 15,0 0 4-15,0 17-1 0,0-17-2 0,0 0 0 16,0 0 3-16,0 0-3 0,0 0 0 0,0-17-2 0,0 17 0 16,0 0 0-16,0-22-1 0,0 3 1 0,0 1-14 15,0 18 12-15,17-20-6 0,-17 2-1 0,0 18 4 16,0-20-9-16,0 20-4 0,20-18-23 0,-20-2 4 16,0 20-13-16,0-17-16 0,0 17 28 0,-20-22-95 15,20 22 100-15,0-19-77 0</inkml:trace>
  <inkml:trace contextRef="#ctx0" brushRef="#br0" timeOffset="103351.44">2736 14085 60 0,'0'0'16'0,"0"0"-15"15,0 0 8-15,0 0 0 0,0 0 1 0,0 0-5 0,0 0 6 16,0 0-5-16,0-20 1 0,0 20 8 0,0 0 21 16,0-17-9-16,0 17-12 0,0-22 16 0,0 22-16 15,0 0 15-15,0 0-14 0,0-19 0 0,0 19 25 0,-23 0-29 16,23 0 9-16,-20-18-1 0,20 18-10 0,-17 0 21 15,0 0-20-15,-3 0-3 0,2 0 1 0,-2 0-4 0,-37 18 13 16,34 1-14-16,-11 3-1 0,14-5-2 0,2 3 1 16,18-3 1-16,-20 22 0 0,20-20-2 0,-20 0 5 15,20 22 0-15,-17-6-7 0,17 5 3 0,0-40-4 0,0 37 4 16,0 2 2-16,0-39-2 0,17 38 1 0,3-1 1 0,0 2 2 16,-20-18-4-16,18-4 1 0,2 3-5 0,14 18 6 0,-34-20 0 15,23 1 1-15,14 3-6 0,-37-5 1 0,40 3 0 16,-22-20 1-16,-18 18-1 0,20 2 2 0,14-20-16 0,-14 18-13 15,3-18-14-15,-6 0-16 0,-17 20 22 0,20-20-5 0,-20 0-5 16,20 0-60-16,-2 0 52 0,-18 0 8 0,20-20-81 0</inkml:trace>
  <inkml:trace contextRef="#ctx0" brushRef="#br0" timeOffset="103748.34">3137 14313 181 0,'0'0'48'0,"0"0"-18"16,0 0-3-16,0 0-14 0,-20 0 17 0,20 0-12 0,0 0 10 0,0 0-9 15,-20 0-13-15,20 0 3 0,0 0-5 0,20 0 2 16,-20 0-2-16,0 0 0 0,20 0-1 0,-20 0 2 0,18 0 0 15,-18 0 0-15,20 0 3 0,-20 0 4 0,17 0-9 0,-17 0-1 16,0-18-1-16,20 18 0 0,-20 0 5 0,20-40 0 0,-20 22 4 16,0 1-7-16,0-5 4 0,14-16-5 0,-14 38-1 0,0-39 7 15,0 20 2-15,0-18-5 0,-14 20 3 0,14-5 6 16,-20 22 4-16,0-19-14 0,3 19 6 0,-21 0-1 16,38 0-5-16,-20 19 6 0,-23 20-5 0,43-19-5 0,-17 16-1 15,-20 3 4-15,37-1 1 0,-17 1-7 0,17 19 2 16,0-2 3-16,0 20 2 0,17-57-3 0,3 41 2 15,14-5-7-15,-11 2-1 0,17-35-11 0,-22-5-17 16,-18 3 9-16,37-20-33 0,-17 18 22 0,14-18-43 0,-13 0 31 16,1 0-59-16,16 0 10 0,2 0 64 0,-40 0 6 15,17-18-39-15</inkml:trace>
  <inkml:trace contextRef="#ctx0" brushRef="#br0" timeOffset="104081.71">3826 13740 92 0,'0'0'21'16,"0"0"-14"-16,0 0 7 0,0-19 8 0,0-2 0 16,0 21-14-16,0-18 5 0,0 18-5 0,0-19 12 0,0 1-7 15,17 18 18-15,-17-19 25 0,0 19-19 16,0 0-19-16,0-20 14 0,0 20-4 0,0 0-16 0,0 0 0 0,-17 0 9 16,17 0-5-16,0 0-6 0,-23 0 4 0,23 0-1 15,-18 0-7-15,-2 0 1 0,20 20-1 0,-17-1 2 16,-3-19-7-16,20 18 4 0,0 1-6 0,-17-19 4 0,-3 39-2 0,20-20 1 15,0 0-1-15,-20 39 6 0,3-40-5 0,-6 40-2 0,3 38 8 16,2-37-10-16,1-22 0 0,17-20 0 0,-20 22 1 0,20 18 4 16,0 0-1-16,-17 1-5 0,17-20 3 15,0-18 2-15,0-2-1 0,0 2-3 0,0-2 2 0,0 1-4 0,0 3 2 16,17-5 2-16,-17 4 4 0,0-21-4 0,20 17-1 0,-20 3 0 16,0-20 5-16,0 18-3 0,0-18-1 0,0 0-4 0,0 0 0 15,0 0-12-15,0 0-25 0,0 0-22 0,0 0-25 0,-20-38-24 16,20 0-34-16,0 21 120 0,0-5 6 0,0 3-53 15</inkml:trace>
  <inkml:trace contextRef="#ctx0" brushRef="#br0" timeOffset="104382.26">4055 14102 134 0,'0'0'31'0,"0"0"10"0,0 0-2 15,0 0-16-15,17 0 20 0,-17 0-22 0,0 0-3 0,0 0-2 16,20 0 7-16,-20 0-15 0,0 0 9 0,0 0-1 0,0 19-13 15,0 1 5-15,0-20-6 0,0 19 0 0,0 0 1 16,0 0-1-16,0 3 1 0,0-22-2 0,0 54 7 0,0-33-8 16,0-3 2-16,0 20-2 0,0-18 3 0,0-2 0 0,0 2-1 15,0 17 2-15,0-37-1 0,17 22 0 0,-17-5 5 0,0 4 1 0,20-21 2 16,-20 0-3-16,20 0 6 0,-5 0 1 0,-15-21-7 16,20 4 2-16,3-5-7 0,-23 22 1 0,20-37 2 0,-3 17 7 15,3-18-2-15,-20 19-3 0,0 19 4 16,20-19-9-16,-20 19-1 0,0-18 1 0,0 18-1 0,17 0-2 0,-17 0-1 15,0 0 4-15,0 18-4 0,0-18 2 0,20 38 2 16,-20-18-8-16,0 18-7 0,0-38 2 0,18 37 1 16,-18-15-25-16,0-5 8 0,17 4-8 0,-17-21-5 0,23 17-62 0,-23 3 39 15,0-2-70-15,20-18 40 0,-20 0 11 0</inkml:trace>
  <inkml:trace contextRef="#ctx0" brushRef="#br0" timeOffset="104682.28">4493 13587 192 0,'0'0'71'0,"0"-19"-34"15,0-19-4-15,0 38-15 0,0-38 18 0,0 19-5 16,0 19-22-16,0 0-5 0,-20-21-2 0,20 21 3 0,0 0-3 16,0 0 3-16,0 21-1 0,0-21 2 0,0 19-5 0,0-1-1 15,0 2 2-15,0-1 0 0,0 0-2 0,0 0 2 0,0 39 2 0,0-21-4 16,20 21-3-16,-20-19 2 0,0 17 2 0,0 22-1 0,18-2 0 0,-1 0 3 16,-17-39-2-16,0 40-1 0,0-19 2 0,0-21-1 15,20-16-2-15,-20 16 3 0,0-37 0 0,0 19 1 0,0-19 0 16,0 0 3-16,23 0 1 0,-6 0-2 0,3 0 1 15,-20-19-1-15,20 0 1 0,-20 19-4 0,0-18 3 0,17-3-3 16,-17 21-3-16,0-19 3 0,0 19-1 0,0 0 2 16,0 0 0-16,-37 0-2 0,37 0 2 15,-20 0 0-15,3 19-2 0,-6-19 5 0,3 21-16 0,-15-21-12 16,35 0 7-16,-20 0-3 0,3 0-3 0,17 18-31 0,-20-18 21 0,0 0-32 16,20 0 31-16,0 0-37 0,0 0 2 0,0 0 21 15,20 0 22-15,0-18 10 0,-20 18-7 0</inkml:trace>
  <inkml:trace contextRef="#ctx0" brushRef="#br0" timeOffset="105249">5047 13913 119 0,'0'0'0'0,"0"0"64"0,0 0-8 0,0 0-8 0,0 17-3 0,-20-17-24 16,20 0-2-16,0 0 8 0,0 21-18 0,0-21 7 0,-17 18-2 16,17-18-10-16,0 0 2 0,0 20 0 0,0-2-6 0,0-18-1 0,0 41 5 15,0-24-1-15,0-17-2 0,0 20 0 0,0 16-1 16,0 3-1-16,0-39 3 0,0 38-2 0,0-38-1 16,0 39 2-16,0-21 1 0,0-18-2 0,0 19 2 0,17 2 1 0,-17-3 2 15,0-18 1-15,0 19-1 0,20-19 1 0,0 0-4 16,-20-19 4-16,14 19-7 0,-14 0 5 0,20-18-4 0,-20-3 6 15,23-16-2-15,-23 37-3 0,20-39 2 0,-20 20-3 0,0 0 6 16,17 19-3-16,-17-39 2 0,0 39-1 0,21 0-2 0,-21-19 0 16,0 19-1-16,0-17 1 0,20 17 4 0,-20 0-2 0,0 17 2 15,0-17-5-15,0 19 2 0,17 20-1 0,-17-39-3 0,0 38 1 16,0 1 6-16,0-21-4 0,20-18 0 0,-20 40 7 0,17-3-1 16,-17-37-7-16,17 39 5 0,-17-39-4 0,0 18 6 0,23-18-5 15,-3 20 6-15,-3-20-7 0,24 0-1 16,-41 0 2-16,0 0-2 0,37 0-5 0,-37-20 1 0,17 20-7 15,0-18-6-15,-17-2 4 0,20 20-20 0,3-19 15 16,-23 0-17-16,17 1-10 0,4-3-15 0,-21 21 22 0,20-19-50 16,-20 19 37-16,0-18-42 0,17 1 59 0,-17 17 11 0,0-22-52 15</inkml:trace>
  <inkml:trace contextRef="#ctx0" brushRef="#br0" timeOffset="105565.71">5620 14198 71 0,'0'0'24'0,"0"0"27"0,0 0 10 0,0 0-29 0,0 0-3 15,0 0 25-15,0 0-31 0,0 0 19 0,0 0-27 0,0 0-3 0,0 0-1 16,0-19 6-16,0 19-13 0,0 0 11 0,0 0-8 15,0 0 1-15,0 0-5 0,0 0 5 0,0 0-7 0,0 0 1 0,-20 0 4 16,20 0-3-16,0 0-4 0,0 19 1 0,0-19-1 16,0 39 9-16,0-39-4 0,0 37 4 0,0-16-5 0,-17 16 5 0,17 2-1 15,0-21-5-15,0 20 0 0,0-19-1 0,17 20 5 16,-17-18-7-16,20-4 2 0,-20-17 3 0,0 20-1 16,17-20-2-16,-17 0 5 0,0 0-2 0,23 0-3 0,-23 0 4 15,17-37-4-15,-17 16 1 0,21-18-1 0,-21 39-4 0,20-37 3 16,-20-1-3-16,0 38 5 0,17-39 2 0,-17 2-3 0,0-3 0 15,0 40 3-15,20-35-1 0,-20 13-3 0,0 22 3 0,17-19-2 16,-17 19 2-16,0 0-2 0,0 0 2 0,0 0 1 0,20 19-1 16,-20 3 0-16,17-5 0 0,-17 20 1 0,18-16-4 15,5 16 2-15,-3 2 0 0,-20-21-1 0,20 20-2 16,-3-38 0-16,-17 19-1 0,20 20 3 0,-3-18-2 0,-17-21-1 0,40 37-15 16,-40-37 4-16,0 18-3 0,15 2-22 0,5-2-20 15,-20-18 20-15,0 0-4 0,23 0-115 0,-3 19 63 0,-20-19 59 16,0 0 14-16,0 0 5 0,17 0 4 0,-17 0-41 0</inkml:trace>
  <inkml:trace contextRef="#ctx0" brushRef="#br0" timeOffset="105732.57">6119 14332 107 0,'0'0'0'0,"0"0"113"0,0 0-82 0,0 0 23 0,0 0-29 0,0 19 19 15,0-19-26-15,0 0 16 0,0 20-2 0,0-2-11 0,0 2-15 16,0-20 2-16,0 18-4 0,0-18-1 0,17 19-2 0,-17 3-2 16,20-5 0-16,-3 4 5 0,1-4 0 0,-18-17-5 15,23 20 2-15,-3-2 2 0,-3 2-4 0,3-2-1 16,-20 1 3-16,20 20 1 0,-3-19-4 0,3-20 0 0,-20 18-3 0,17 2-11 15,44 36-89-15,-44-56 71 0,-17 0-5 16,0 19-4-16,20-19-5 0,0 0-43 0,-20 0 34 0,17 0 40 16,-17 0-34-16</inkml:trace>
  <inkml:trace contextRef="#ctx0" brushRef="#br0" timeOffset="105893.27">6538 14409 218 0,'0'0'57'0,"0"0"0"0,-21 0-22 0,21-20 6 0,0 20-21 15,0 0-2-15,0-18 19 0,-17 18-20 0,17 0-6 16,0 0-7-16,-20 0-1 0,20 18 4 0,-17 2-4 0,17-2-2 15,-20 1-1-15,0 41 1 0,3-43 0 0,-6 59 2 0,-15-35-5 16,21 14 1-16,-40 117 0 0,37-113 0 0,-17 54-9 16,-4 2 2-16,-13 1-10 0,54-60 6 0,-20-19-8 0,0 21-1 0,-17 19-27 15,14 1-12-15,3-43 21 0,5 6-56 0,-25-3 3 16,40-21 61-16,-17-17 9 0,17 21-31 0</inkml:trace>
  <inkml:trace contextRef="#ctx0" brushRef="#br0" timeOffset="106287.1">6936 13989 167 0,'0'0'0'0,"0"0"137"16,0 0-112-16,0 0-8 0,0 0-9 0,0 0 0 15,0 0 10-15,0 0-10 0,0 0 6 0,0 18 1 16,23-18-1-16,-3 0-5 0,-3 0-6 0,41 0-1 16,-21 0 1-16,-20 0-3 0,-17 0-3 15,23 0-13-15,-3 0 4 0,-20 0-3 0,17 0-25 0,3 0-12 0,0-18-1 16,-20 18 24-16,18 0-30 0,-18 0 5 0,20 0 17 16,-20 0 12-16,0 0-28 0</inkml:trace>
  <inkml:trace contextRef="#ctx0" brushRef="#br0" timeOffset="106465.86">6824 14332 73 0,'0'0'22'0,"0"0"21"16,20 0 14-16,-20 0-23 0,17 0 33 0,4 0-37 0,-21 0-3 16,34 0 18-16,-14 0-27 0,23 0 12 0,-6 0-7 0,-17 0-13 15,18 0 10-15,-21 0-6 0,23 0-8 0,-3 0-4 0,3-19 0 16,-2 19-6-16,-4 0-43 0,26 0-82 15,-60 0 64-15,40 0-122 0,-40 0 96 16</inkml:trace>
  <inkml:trace contextRef="#ctx0" brushRef="#br0" timeOffset="108232.34">3957 17274 112 0,'0'0'24'0,"0"21"-2"16,-20-21-9-16,20 0-6 0,0 0 1 0,0 0 11 0,0 0-10 15,0 0 0-15,0 0 8 0,0 0-2 0,0 0 2 0,0 0 2 16,0 0-8-16,0 0 0 0,0 0 11 0,0 0-1 0,20 0-2 16,-20 0-10-16,0 0 13 0,0 0-11 0,18 0-1 15,-18 0 8-15,17 0-10 0,-17 0 0 0,23 0 6 0,-3 0-1 0,-20 0-2 16,20 0-6-16,-20-21 0 0,17 21 4 0,3-17-5 16,-20 17 1-16,17-20-1 0,-17 2-3 0,20-3 2 0,-20 4-2 0,20-4-1 15,-5 4 0-15,-15-3 4 0,20-1-2 0,-20 3-2 0,23-1 0 16,-23 0 1-16,20-1 0 0,-20 3 2 0,17-4-3 15,-17 21 4-15,0-17-2 0,0 17 3 0,0-21-4 0,20 21 1 16,-20 0-1-16,0 0-1 0,0 0 3 0,0 0-2 0,0 0 2 16,0 0-2-16,0 0-1 0,20 0 1 0,-20 0 1 0,17 0-2 15,-17 21 2-15,0-21-1 0,20 17 1 0,-20-17-1 0,18 21-1 16,-18-4 1-16,0-17-2 0,17 20 1 0,6-1-1 0,-23 18 2 0,0-37-2 16,20 0 2-16,-3 41-1 0,23 53 3 15,-23-74-3-15,3-3 0 0,-2 24-1 16,-18-41 0-16,17 17-3 0,3 4-10 0,-20-4-14 0,23 4 7 15,-23-21-4-15,17 18-79 0,-17-18 59 0,0 0-9 0,20 20-10 16,-20-20 0-16,0 0-93 0</inkml:trace>
  <inkml:trace contextRef="#ctx0" brushRef="#br0" timeOffset="109048.01">3020 17849 68 0,'0'0'19'0,"0"0"-15"0,-17 0 0 0,17-20 0 15,0 20 2-15,0 0 2 0,17-17 26 16,-17-5-17-16,0 22-9 0,0-17 11 0,0 17-9 0,20 0 1 0,-20 0 0 15,0 0 1-15,0-21 13 0,17 21 11 0,-17 0-24 0,0 0 2 16,0 0-1-16,0 0 0 0,17 0 14 0,-17 0-5 0,0 0-12 16,0 21 6-16,0-21-1 0,0 0-3 0,0 17-4 15,0-17 0-15,-17 22 1 0,0-22-1 0,-3 17-4 16,-17 3 6-16,19-20-7 0,-2 17 0 0,-40 4 2 0,6 16 1 16,-24 1-2-16,1 21-2 0,40-42 0 0,-58 4 0 15,55-1-2-15,-72-3 0 0,69 4 2 0,-11-21-1 0,16 18 0 16,-39 2 1-16,0-20 0 0,59 18 1 0,-19-18 0 0,-3 0-1 15,23 20 0-15,-6-20 0 0,6 0 1 0,17 0-2 0,0 17 2 16,-20-17-2-16,20 0 0 0,-18 0 1 0,18 0-1 0,0-17 1 16,0 17 0-16,0-20-1 0,0 20 1 0,18-38-2 0,-18 38 0 15,20-39 1-15,-3 39-1 0,6-17 0 16,-6-3 1-16,23-1 0 0,-3 21-1 0,18-17-1 0,-15-3 0 16,37 3 1-16,15 17 0 0,-12-22-1 0,-5 22 5 15,-15 0-1-15,-3 22 1 0,-19-22-3 0,16 17 1 0,-14 3 0 16,18 18 1-16,-1-1 7 15,-57-16-6-15,17-3-1 0,6 2 0 0,14-2 0 0,-17 2-1 16,-2 18-1-16,19-38 0 0,-17 38-3 0,14-20 0 16,-11 2 3-16,17-20-1 0,-40 20 0 15,75-2-4-15,-55-18-1 0,15 20-31 16,-13-20-2-16,16-20-14 0,2 20-17 0,-23 0 27 16,3 0-58-16,-3-18 43 0,1 18-42 0,25-20-5 15</inkml:trace>
  <inkml:trace contextRef="#ctx0" brushRef="#br0" timeOffset="109481.81">4149 17773 111 0,'0'0'24'0,"0"0"-7"0,0 0-16 0,0 0 3 0,0 0 1 0,-20 0 13 0,20-21 0 16,0 21-5-16,0 0-5 0,0 0-4 0,0-17 8 15,0 17-3-15,20 0 2 0,-20 0 13 0,0 0-11 0,0 0 15 16,15 0 5-16,5 0-14 0,-20 0-10 0,23 0 8 16,-3 17-1-16,-3-17-3 0,-17 0-3 0,20 0-6 15,0 21 3-15,-3-21-1 0,-17 0-3 0,38 0 0 0,-21 0-1 16,6 0-1-16,-3 0 0 0,17 0-2 0,-17 0 2 15,-3 0-2-15,3 0-13 0,-20 0 1 0,18 0-7 16,-1 0-5-16,-17 0-5 0,20 17-45 0,-20-17 28 0,23 0-50 0,-6 0 55 16,-17 0-15-16,0 0 14 0</inkml:trace>
  <inkml:trace contextRef="#ctx0" brushRef="#br0" timeOffset="109665.83">4207 17907 232 0,'0'0'44'0,"0"0"-39"15,0 17-4-15,0-17 2 0,-23 21 10 0,23-21 4 0,0 17-9 16,0 5 5-16,23-22-3 0,-23 17-1 0,20 3-6 16,-20-20 0-16,0 17 0 0,37 4 4 0,-17-21-5 0,-20 20 0 0,17-20 0 15,-17 0 0-15,38 17 1 0,-21 4-2 0,-17-21 0 0,23 0-1 0,14 18 0 0,-17-18-10 16,0 20-22-16,-3-20 6 0,3 0-10 0,-2 0-60 16,-1 18 4-16,3-18 0 0</inkml:trace>
  <inkml:trace contextRef="#ctx0" brushRef="#br0" timeOffset="109882.96">5124 17715 84 0,'0'0'0'0,"0"0"31"0,0 0-31 0,0 0 3 0,0 0 10 0,0 0-4 16,0 0-1-16,0 0 2 0,0 0-9 0,0 0 1 0,0 0 4 15,0 0 9-15,0 20 8 0,20-20 1 0,-20 0 1 16,0 0-13-16,0 0 1 0,17 0-1 0,4 17 17 0,-21-17-23 15,37 0 3-15,-17 0-3 0,-3 0-1 0,0 0-4 16,6 0-1-16,-3 0-1 0,-20 0-2 0,17 0-2 0,4 0-19 16,-1-17-22-16,-3 17 14 0,-17 0-5 0,0 0-3 0,20-20-30 15,-3 20 29-15,-17 0-7 0</inkml:trace>
  <inkml:trace contextRef="#ctx0" brushRef="#br0" timeOffset="110048.62">5101 17773 246 0,'0'0'53'0,"0"0"-31"0,-20 0-9 0,20 17-11 0,0-17 4 16,0 22 0-16,0-22 10 0,20 17-7 0,-20-17 7 16,43 20-4-16,-26-20-6 0,4 17 2 0,16-17-1 0,0 21 0 15,3-21-2-15,18 20-3 0,-38-20-4 16,34 0-6-16,-17 0-14 0,3 0-21 0,-40 0 12 16,41 0-57-16,-24 0 32 0,20 0-80 0,-17 0 86 0</inkml:trace>
  <inkml:trace contextRef="#ctx0" brushRef="#br0" timeOffset="110449.22">7074 16930 169 0,'-20'0'160'0,"2"0"-138"0,18 0-15 0,-20 0 11 0,0-18 1 16,3 18-6-16,17-17-10 0,-20 17-2 0,20 0 1 15,-23-21 2-15,3 21-2 0,6 0-2 0,-6-20-1 0,-1 3 0 0,4 17 1 16,-3 0 0-16,3-21 0 0,-3 21-1 0,0 0 6 16,20 0-2-16,-23 21 3 0,6 16 2 0,0-16 3 0,17 34-1 15,0-34-5-15,-38 92 8 0,38-54-9 0,0-21-1 16,-20 76 2-16,20-77-5 0,0 22 2 0,0 37-2 16,0-41 1-16,0-17-1 0,0 21 1 0,0 17-1 0,0-39-2 0,20 77-16 0,-20-73 7 15,0 36-24-15,0-2-14 0,0-55 18 0,0 18-6 16,0 38-111-16,0-59 99 0,-20 4 10 0,20-2-36 15</inkml:trace>
  <inkml:trace contextRef="#ctx0" brushRef="#br0" timeOffset="110584.99">6463 17601 269 0,'0'0'138'0,"0"0"-117"0,0 0-18 0,-20 0-1 0,20 0 4 16,0 0-4-16,20 38 3 0,-3-38-5 0,3 0 1 15,35 38 2-15,-32-21-3 0,51 24-4 0,-37-3-7 16,18-21-18-16,8 22-27 0,-26-2-32 0,1-16-26 15,-4-21 65-15,9 20-50 0</inkml:trace>
  <inkml:trace contextRef="#ctx0" brushRef="#br0" timeOffset="110853.24">7226 17580 245 0,'0'0'135'0,"0"0"-122"0,0 0 28 0,0 0-28 0,0 0 15 16,0 0-19-16,0 21-3 0,0-21-3 15,0 0-1-15,-18 58 5 0,18-58-5 0,-20 35 0 0,20-35-1 16,0 21-1-16,-20 16 0 0,20-16-1 0,0-21-1 15,0 39-3-15,-17-22-3 0,17 3 3 0,0-3 0 16,17 62-33 0,3-79 39-16,0 0-1 0,-2 0 3 15,-18 0-2-15,37-38 3 0,-37 38-3 16,17-20 2-16,3-1-1 0,-20 21 2 0,23-17 15 16,-23-3-7-16,17 3 4 0,-17 17-10 0,20-22-1 15,-20 22 5-15,0 0-6 0,20 0 7 0,-20 22-11 16,18 15-3-16,2-20-3 15,-20 4-1-15,17 16-39 0,-17-37 17 0,20 21-4 0,-3 18-191 16,6-39 159-16,-6 17-67 0</inkml:trace>
  <inkml:trace contextRef="#ctx0" brushRef="#br0" timeOffset="111065.16">7779 16950 228 0,'0'0'113'0,"0"-20"-97"0,0 2-7 0,0 1-5 15,0-4 8-15,20 1-11 0,-20 3 1 16,0 17 0-16,20 17 4 0,-6 3-2 0,6 18 5 16,-20 21 1-16,23 16 6 0,-23-37-11 15,20 76 3-15,-20-55-6 0,0-21-1 0,0 58 1 16,0 38-3-16,0-96-1 0,0 0-2 0,0 38-10 16,-20-1-10-16,-3 39-32 0,23-93 29 0,0 16-7 15,-20 23-111-15,20-43 100 0,0 20-53 0</inkml:trace>
  <inkml:trace contextRef="#ctx0" brushRef="#br0" timeOffset="111287.59">8240 17143 285 0,'0'0'91'0,"0"0"-83"0,0-20 7 16,0 20-5-16,0 0 1 0,18 0 22 0,-18 0-26 16,0 0 9-16,0 20-12 0,0 18 3 15,-18-21-3-15,-5 42-6 0,23-42-1 0,-20 24-5 16,20-24 4-16,0 21 0 0,-17 38-10 15,17-35 9-15,-17 14-13 0,17-17 11 0,0 21-6 0,0-39 12 16,0 15 1-16,0 6 1 0,0-3 0 16,0 1 1-16,0 15 2 0,0-13 0 15,-20-24-2-15,20 21-1 16,-17-16-7-16,-3-22-29 0,0 0-44 0,2 0-144 16,-2 0 192-16,-3-39-22 0</inkml:trace>
  <inkml:trace contextRef="#ctx0" brushRef="#br0" timeOffset="111599.33">8487 17563 146 0,'0'0'0'0,"0"0"125"0,0 0-116 0,0 0-6 15,20 0 1-15,-20 0-3 0,17 0-9 0,3 0-8 16,-20-21-6-16,18 21 0 0,-18 0 14 16,17-17 3-16,-17 17 2 0,0 0 1 0,23-21 2 0,-23 21 0 0,20 0 0 15,-20 0 3-15,20-17-1 0,-3 17 22 0,-17 0-12 16,37-20 54-16,-17-1-25 0,-20 21-26 15,20 0 32-15,-20-17-38 0,0 17 7 16,0 0-11-16,0 0 1 0,0-20 3 0,0 20-6 16,0 0 1-16,-20 0 0 0,0 0 3 0,20 0 1 15,-37 0-3-15,20 0 3 0,-23 20-4 0,0-3-1 16,40 4-2-16,-18 16 0 0,-2 1-1 0,3 0 1 16,-3 59-1-16,20-80 1 15,20 41 1-15,-20-20-2 0,37 38 0 0,-2-35 1 16,28 14-3-16,-46-16-1 0,40-19-24 15,-57-3 8-15,55 4-94 0,-12-21-22 0,-6 0 5 16,0 0 49-16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8T20:28:38.1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20143 4395 80 0,'0'0'124'15,"0"-39"3"1,0 22-75-16,23-3-19 16,-5 2-3-16,22-2 10 15,-23 20-15 1,20 58 20-1,0-19-32-15,-37 16-7 16,23-15-3 0,-23 37 1-16,-60 95 1 15,43-155-5 1,-20 41 4-16,-44 18-2 0,81-55-2 16,-74 36 2-16,17-38 0 15,19-1 1-15,15-18-3 0,-11-18-1 16,34-21 3-1,0 2-1-15,0 16 3 16,57 2 3-16,-57 19-5 0,58 0 5 16,-1 0 9-1,-3 19-6-15,7 19-1 16,-41-38-9-16,34 40 6 0,6-21-3 16,-2 19-7-1,-41-38-1-15,57 20-114 0,-33-3-63 16,-1-17-65-1,-40 0 213-15</inkml:trace>
  <inkml:trace contextRef="#ctx0" brushRef="#br0" timeOffset="217.55">20969 4491 61 0,'0'0'82'0,"-20"0"25"16,0 0-26-16,20 0-15 16,-17 0-14-1,17 20-27-15,-20-20 4 16,20 39-21-16,0-22-3 16,0 3-29-1,0-2-132-15,0 22-101 16</inkml:trace>
  <inkml:trace contextRef="#ctx0" brushRef="#br0" timeOffset="366.88">20834 4683 133 0,'0'0'0'0,"0"0"216"0,-20 56-65 16,3-15-133 0,17-4-13-1,0 19-29 1,0-18-85-16,17 2-174 0</inkml:trace>
  <inkml:trace contextRef="#ctx0" brushRef="#br0" timeOffset="694.9">21465 4701 84 0,'0'0'33'0,"-20"0"249"31,-169 58-66 16,189-58-216 15,17 324 9-46</inkml:trace>
  <inkml:trace contextRef="#ctx0" brushRef="#br0" timeOffset="1133.4">21924 4605 71 0,'0'0'224'15,"0"0"-224"48,152 0 125-63</inkml:trace>
  <inkml:trace contextRef="#ctx0" brushRef="#br0" timeOffset="1333.42">21904 4759 73 0,'-75'77'357'31,"75"-77"-357"32,267-19 104-47</inkml:trace>
  <inkml:trace contextRef="#ctx0" brushRef="#br0" timeOffset="3233.62">23222 4339 56 0,'0'0'14'0,"0"0"11"0,0 0-10 16,0 0 23-16,0 0-18 0,0 0 19 0,0 0-21 0,0 0 16 15,0 0-4-15,0 0-16 0,0 0 12 0,0 0-15 0,0 0 10 16,0 0-11-16,0 0 9 0,0 0-11 0,0 0 6 0,0 0-8 15,0 0 8-15,0 0-1 0,0 0-1 0,0 0-6 16,0 0 1-16,0 0 4 0,0 0-5 0,0 0-3 0,-20 17 5 0,20-17 1 16,0 0-5-16,0 22 4 0,0-22-3 0,-17 17 5 15,17-17-6-15,0 20-1 0,0-20 0 0,0 18 2 0,-20 2 0 16,20 0-3-16,0-2 4 0,-17 2-1 0,17-20-2 16,0 18-1-16,-20 3 1 0,0-4-1 0,3 21 2 0,-6-18 2 15,5 0-4-15,-19-2 0 0,17 2 3 0,-17 19 3 16,0-22-6-16,14 3-1 0,-15-20 3 0,21 21-3 15,-20-21 3-15,37 0-3 0,-40 0 1 0,23 0-1 16,-26 0 1-16,43 0-2 0,-35 0 1 0,15-21 2 0,20 21-3 16,-17 0 1-16,-3-20-2 0,20 3 2 0,-20 17 1 15,20 0-1-15,0-21 1 0,-17 21-1 0,17-18 2 0,0 18-2 0,0-38 1 16,0 38 1-16,0-20 1 0,17 0-3 0,-17 20 2 16,0-18-1-16,20 18 0 0,-20 0-1 0,20 0 2 0,-20-20-2 0,17 20 1 15,3 0-1-15,-3 0 1 0,1 0 1 0,4 20 0 16,-1-2-2-16,-4-18 1 0,-17 0 0 0,57 40 1 0,-57-40-2 15,20 18 1-15,15 2 1 0,-15-20 0 0,3 18-1 0,-23 3-1 16,37-21 2-16,-17 17 1 0,-3 3-1 0,3-20-3 16,-3 21 4-16,21-4 0 0,-15 3-4 0,-6-20 1 0,-17 19-1 15,20-19 0-15,17 18 0 0,-17-18 2 0,-20 19-1 0,17-19-1 16,3 0 1-16,-2 21-3 0,-1-21 0 0,26 0-4 0,-23 0-5 16,-3 0 2-16,20 0-29 0,-17 0 20 0,0 0-26 15,15 0-12-15,-12 0-11 0,-3 0-13 0,-3 0 31 16,3 0-72-16,-20 0 63 0,37 0-47 0,-17 0 58 15</inkml:trace>
  <inkml:trace contextRef="#ctx0" brushRef="#br0" timeOffset="5500.19">20052 5637 60 0,'0'0'17'0,"0"0"7"0,0 0-9 0,0 0 3 0,0 0 2 0,0 0 24 15,0-17-5-15,0 17-6 0,0 0-19 0,-20 0 9 16,20 0-5-16,0 0-11 0,0 0 11 0,0 0-9 0,0 0 18 16,0-20-12-16,0 20-3 0,0 0-6 0,0 0 5 15,20 0-7-15,-20 0 1 0,0 0 3 0,17 0 2 0,3 0-1 16,-20 0-5-16,17 0 5 0,-17 0-5 0,17 0 0 15,-17 0 3-15,20 0-2 0,3 0-2 0,-23 0-1 0,18 0 1 16,2 20 0-16,-20-20 0 0,0 0-2 0,20 0 2 0,-3 17-1 16,-17-17-1-16,0 21 2 0,0 18-1 0,0-21-1 15,0 18-1-15,0-15 1 0,0 16 1 0,0-16-2 0,0 18 0 16,-17-39 0-16,17 0 0 0,-20 37 1 0,20-20-2 0,-20-17 1 16,20 21 0-16,0-1 0 0,-18-20 0 0,18 0 0 15,0 18 0-15,0-18-1 0,0 0 1 16,0 0 2-16,0 0-1 0,0 0 0 0,38 19 1 0,-38-19 0 15,37 0-1-15,-17 19-1 0,-20-19 1 0,37 20-1 16,-37-20 1-16,17 18-1 0,6 2 1 0,-5 19 0 16,-18-21-1-16,0 1 2 0,0 19 0 0,0-18-1 0,0-20-1 0,0 38 1 15,-18-21 0-15,18 5 0 0,-23-4-1 0,-14 1 1 16,20 0 2-16,-3-19-3 0,3 0 0 0,-23 19 0 0,22-19-3 16,-5 0 0-16,3 0-8 0,-14-19 0 0,34 19 4 15,-20-19-9-15,3 0 6 0,17 19-2 0,-20-18-15 0,20 18 11 16,-20-22-16-16,20 22 16 0,0-17 0 0,0 17-48 0,20 0 1 15,0 0-13-15,17 0 12 0,-20 0 43 0,0 0-64 16</inkml:trace>
  <inkml:trace contextRef="#ctx0" brushRef="#br0" timeOffset="5817.26">20797 5964 86 0,'0'0'22'16,"0"0"14"-16,0 0-18 0,0 0 20 0,0 0 5 0,0 0-21 15,0 0 20-15,0 0-6 0,0 0-20 0,0 0-2 0,0 0-1 16,0 0 8-16,0 0-1 0,0 0-2 0,0 0-10 0,0 0 4 16,0 0-3-16,0 18-5 0,17-18-1 0,-17 0 1 15,0 0-4-15,0 19-8 0,0-19-14 0,0 19-23 16,0-19 13-16,0 20-54 0,0-20-20 0,0 18 24 16,0-18 55-16,0 0-50 0</inkml:trace>
  <inkml:trace contextRef="#ctx0" brushRef="#br0" timeOffset="5933.91">20814 6230 113 0,'0'0'38'0,"0"0"27"0,0 0-14 16,0 20-27-16,0-20 23 0,0 0 12 0,-17 17-31 16,17-17-12-16,0 22-8 0,0-22-5 0,0 18 3 15,-20-18-4-15,20 0 0 0,0 19-2 0,0-19-4 0,0 0-2 16,-20 19-26-16,20 0 4 0,0-19-12 0,0 0-12 0,0 20-71 0,0-2 27 16,-17-18 15-16</inkml:trace>
  <inkml:trace contextRef="#ctx0" brushRef="#br0" timeOffset="10235.41">21958 5772 58 0,'0'0'9'0,"0"0"-3"0,0 0 13 0,0 0-4 0,0 0 4 16,0 0-7-16,0 0 15 0,0 0 16 15,0 0-28-15,0 0 16 0,-17 0 0 0,17 0-17 0,0 0 13 16,0-21-3-16,-17 21-2 0,17 0 0 0,0 0-1 16,0 0-12-16,0 0 8 0,0 0-10 0,-20 0-1 0,20 0 8 15,0 0-9-15,0 0 0 0,-18 0 9 0,18 0-10 16,-20 0 5-16,20 0-1 0,-20 0-2 0,20 0-1 15,-17 0-1-15,-3 0 3 0,20 21-2 0,-23-21-4 16,6 0 4-16,17 0-2 0,-17 0 1 0,17 0-1 16,-20 20 0-16,2-20 1 0,-2 17-1 0,20-17-3 0,0 21 2 15,-20-3 0-15,3 3 1 0,-3 16 0 0,-3 1-3 16,23-38 1-16,-20 57 3 0,6-57-3 0,14 19 0 16,0 1-1-16,0 18 0 0,-20-38 1 0,20 39 0 0,0-21 0 0,0-18 0 15,0 38-2-15,0-38 2 0,0 39 0 0,0-21-2 16,20 2 1-16,-6 19 1 0,-14-39-1 0,20 37 2 0,-20-37-1 15,23 19 1-15,-23 0 0 0,0-19-2 0,37 38 3 0,-17-38-1 16,18 20 1-16,-38-2-1 0,20-18-1 0,-20 21 2 0,34-3-1 0,-11 1 2 16,-3-1 0-16,17-18-2 0,-17 20-1 15,-2-20 2-15,-18 19-1 0,37-19 1 0,-20 0 0 0,26 0-1 0,-43 0-1 16,17 0-2-16,3 0 0 0,0 0 3 16,-2 0-4-16,-18 0 1 0,20-19-9 0,-20 19 3 15,17 0-13-15,-17-20-11 0,20 20-11 0,-20 0 19 16,0 0-5-16,0-18-77 0,0 18 64 0,17 0-144 15,-17 0 125-15,0 0 38 0,23-19-37 0</inkml:trace>
  <inkml:trace contextRef="#ctx0" brushRef="#br0" timeOffset="10851.99">22532 6001 52 0,'0'0'16'0,"0"0"-3"0,0 0-6 16,0 0 10-16,0 0-7 0,0 0 13 0,0 0 8 15,0 0 7-15,0 0 1 0,0 0-4 0,0-19-20 0,0 19-1 16,0 0 14-16,0 0-1 0,0 0-15 0,0 0 0 0,0 0 10 16,0 0-10-16,0 0-3 0,0 0 10 0,0 0-3 0,0 0 0 15,0 0-8-15,22 0 6 0,-22 0-8 0,0 0 6 0,0 0 0 16,0 0-3-16,21 0-4 0,-21 0 5 0,0 0-5 15,0 0-1-15,0 19 0 0,17-19 1 0,-17 0-1 0,0 0-2 16,20 0 4-16,0 0-2 0,-20 0-3 0,17 0 1 0,3 0-1 16,-20 0 1-16,17 0-2 0,1 0 1 0,4 0-1 0,-22 0 1 15,21 0-1-15,-21 0-1 0,17 0 2 0,3 0-3 16,0 0-5-16,-20 0 2 0,17 0-8 0,3 0-7 0,-20 0 6 16,17 0-17-16,-17 0 13 0,18 0-24 0,-18 0 18 0,20 0-4 15,-20 0-3-15,0 19-39 0,23-19 33 0,-23 0-35 0,0 0 15 16,0 0 35-16,0 0-10 0,17 0 19 0,-17 0-50 0</inkml:trace>
  <inkml:trace contextRef="#ctx0" brushRef="#br0" timeOffset="11151">22457 6326 111 0,'0'0'61'0,"0"0"-33"0,0 0 21 0,0 0-26 16,0 0 0-16,0 0-2 0,0 0 17 0,0 0-22 0,0 0 10 15,0 19-3-15,0-19-4 0,0 0-10 0,0 0-1 0,0 0 8 16,0 0 0-16,20 0 2 0,-20 0-2 0,34 0 5 16,9 0-6-16,-22 0-6 15,16 0 0-15,-17 0 1 0,17 0-6 0,-20-19 4 0,23 19-2 16,-19 0-3-16,-4 0 1 0,23-19-1 0,-3 19-3 15,-37 0 0-15,17 0 1 0,1 0 0 0,25 0-6 16,-43 0-7-16,17 19 1 0,3-19-22 0,0 0-19 16,-20 0 18-16,17 19-50 0,3-19-29 0,-20 19 50 0,17-19-41 15,-17 20 71-15,0-20-38 0</inkml:trace>
  <inkml:trace contextRef="#ctx0" brushRef="#br0" timeOffset="13851.88">23738 5772 64 0,'0'-21'18'0,"0"21"-3"0,0 0 22 0,0 0 12 0,-17 0 0 16,17 0-26-16,0 0 18 0,0 0 9 0,0 0-24 16,0 0-15-16,0 0 9 0,0 0-11 0,-20 0 17 15,20 0-10-15,0 0 0 0,0 0 1 0,0 0 0 16,0 0-9-16,0 0 9 0,0 0-1 15,0 0-1-15,0 0-8 0,0 0 0 0,0 0 5 0,0 0-7 0,0 0 1 16,0 0-1-16,0 0 4 0,0 0 1 0,0 0-5 0,0 0 8 16,0 0-9-16,0 0 0 0,0 0 2 0,0 0-2 15,0 0-1-15,0 0 3 0,0 0-3 0,20 0 2 16,-20 0-4-16,0 0 1 0,0 0 0 0,17 0-1 0,-17 0 2 16,21 0 0-16,-4 0 0 0,-17 0-3 15,0 0 1-15,17 0 0 0,-17 0 0 0,20 0-1 0,-20 21 2 16,23-21-1-16,-6 0-1 0,-17 0 3 0,40 0-2 15,-23 0 5-15,4 20-4 0,-4-20 0 16,3 0-1-16,-3 0 1 0,-17 17 0 0,23-17-3 16,-23 0 3-16,17 0-1 0,-17 0 0 0,20 0-1 0,0 21-2 15,-20-21 3-15,38 39 4 0,-38-39-4 0,0 0-6 0,17 17 8 16,-17 3-2-16,20-20 6 0,-20 17-6 0,17 24 2 16,0-23-2-16,6 1 0 0,-23-19 0 0,0 19 0 15,20-19-1-15,0 58 6 0,-20-41-4 0,17 5-2 0,-17-4 1 16,21 1 1-16,-21 19 0 0,0-18-2 15,17-20 1-15,-17 38 0 0,0-38-1 0,20 39 1 0,-20-21-2 16,0-18 2-16,0 19 0 0,0 0 0 0,0-19-2 0,0 39 1 16,0-39 1-16,0 18-1 0,0 2 1 0,0-2-1 0,0 3 1 15,0-3 1-15,0 1-5 0,0-1 0 16,-20 2 0-16,20-1 4 0,-38 19 1 0,38-19-3 16,-17-19 1-16,-3 38 0 0,20-38-2 0,-20 20 1 15,-3-2 2-15,23-18 2 0,-34 21-5 0,34-21 3 0,-20 0-1 16,3 0 0-16,17 18 0 0,-21-18 1 15,4 0 0-15,-3 0 0 0,20 0-1 0,-20 0-1 0,3-18 2 16,17 18 1-16,-23 0-2 0,6-21 1 0,17 21-1 0,-20 0 0 16,3 0-2-16,17-18 5 0,-21 18-2 0,21 0-2 15,-17-20 1-15,17 20 0 0,-20-17 1 16,20-4-1-16,0 21 0 0,0 0 0 0,-20-19 0 16,20 19 0-16,0-18 0 0,0 18 2 0,0-20-2 0,0 20 0 15,0-19 2-15,0 19-2 0,0 0-1 0,0-20 1 0,0 20 2 16,0-18-2-16,0-1 0 0,0 1 1 0,0-3-1 0,20 21-1 15,0-38 2-15,-20 20 0 0,17-21-1 0,4 20 0 0,-4-18-2 16,3 37 2-16,-3-39 1 0,6 19-1 16,14-18 0-16,-37 19-1 0,37 0 4 0,-37 0-3 15,21 1 1-15,-4-4-3 0,3-15 5 0,14-1 1 16,-34 19-6-16,23-18 4 0,-3 37 1 0,0-20-1 16,-20-1 1-16,17-16-3 0,4 37 0 0,-21-38 2 15,17 20 0-15,3-20-3 0,0 18-8 0,-20-18 5 0,34 1 4 16,-11-2-1-16,-23 39 1 15,20-38 2-15,-20 38-5 0,17-20 3 0,-17 0 2 0,21 20-2 16,-21-18 0-16,0 18 1 0,20 0-2 16,-20-19 0-16,0 19 4 0,0 0-3 0,17 0-1 15,-17 0-2-15,0 0 1 0,0 0 0 0,0 0-5 0,0 0 0 16,0 0-9-16,0-19-5 0,0 19 9 0,0 0-15 16,0 0 11-16,0 0-1 0,0 0-19 0,0 0-15 0,0 0 19 15,0 0-77-15,0 0 68 0,0 19-105 16,0-19 91-16,-17 0 6 0,17 19-18 0,0-1 11 0</inkml:trace>
  <inkml:trace contextRef="#ctx0" brushRef="#br0" timeOffset="16701.71">19897 7548 520 0,'-17'21'2'16,"-3"36"4"-16,20-38-4 0,-20 57 2 0,20-57-4 15,0 18 1-15,0 3 1 0,0-23 2 16,0 4-4-16,0-2-1 0,0-19 3 0,0 0-2 15,77 19 4-15,-60-19-3 0,43 0 3 0,-2 0-2 16,13-38 3-16,-51 17-3 0,78 4-3 16,-61-2 3-16,0 19-1 0,-14-21 0 0,52-16-2 15,-55 37-1-15,-3-19-1 0,20 0-4 0,-19 19 1 0,5 0-1 0,34-39-51 16,-57 39 37-16,20 0-61 0,-3 0 8 16,-17-18-11-16,0 18 44 0,0 0 4 0,20 0-44 15,-20-19 62-15</inkml:trace>
  <inkml:trace contextRef="#ctx0" brushRef="#br0" timeOffset="17034.59">20505 7376 43 0,'0'0'13'0,"0"0"-5"0,0 0 15 0,0 0-2 0,-18-19 43 16,18 19-47-16,-17-18 34 0,17 18-36 0,0 0 25 15,0 0-28-15,0 0-2 0,-20-20 19 0,20 20 1 16,-17 0-21-16,17 0 25 0,-20 0-12 15,20 0-14-15,0 0-2 0,-17 0 16 16,17 0-12-16,0 0 0 0,-20 0 0 0,20 20 3 16,-20-20-4-16,20 0 3 0,0 18-8 0,0-18 0 15,-18 57 4-15,18-37-6 0,0 37 5 16,-23-57-4-16,6 96 0 0,17-78 0 0,0 60 1 16,-20-21-4-16,20 1 1 0,-17 37 2 15,17-37 1-15,0 18 0 0,-20 0-3 16,20 21 1-16,0-60-2 0,0-18 1 0,0 57-1 0,0-57 0 15,0 2 2-15,20 54 2 0,-20-56-3 0,0 1 0 16,17 17-21-16,-17-37 7 0,0 21-2 0,0-21-51 0,0 0 34 16,20 0-145-16,-20 0 117 0,17-40-83 15,6 22 112-15</inkml:trace>
  <inkml:trace contextRef="#ctx0" brushRef="#br0" timeOffset="17301.09">20969 7548 70 0,'0'0'185'0,"0"0"-157"0,0 0-1 0,0 0 41 16,0 0-48-16,0 0 31 0,0 0-26 0,0 0 2 15,0 0-20-15,0 0 10 0,0 21-3 16,0-21-11-16,0 18-1 0,0 0 3 0,0-18-4 0,0 21-2 16,0-21-3-16,0 19-35 0,0-19 14 15,0 18-155-15,0 2 113 0,0-1-96 16,0-19 92-16</inkml:trace>
  <inkml:trace contextRef="#ctx0" brushRef="#br0" timeOffset="17451.84">20969 7969 135 0,'-20'0'123'0,"20"0"-38"0,0 20 5 16,0-20-64-16,-20 0 48 16,3 38-38-16,17 0-26 15,0 0-15-15,0-18-51 16,0-20 28-16,0 18-96 0,0 1 65 16,0 0-175-16</inkml:trace>
  <inkml:trace contextRef="#ctx0" brushRef="#br0" timeOffset="50853.35">22268 7605 49 0,'-20'0'36'0,"20"0"-18"15,0 0 1-15,0 0 1 0,0 0 2 0,0 0-2 16,0 0-10-16,-18 0 7 0,18 0-8 0,0 0 0 0,0 0 1 16,0 0 10-16,0 0 0 0,0-18-10 0,-20 18 19 15,20-18-8-15,0 18-11 0,0 0 0 0,-20-21 1 0,20 21 13 0,0 0-1 16,-17 0-13-16,17-19 6 0,-23 19-1 0,23 0-6 15,0 0-3-15,0 0 1 0,-17 0 1 0,17 0-3 0,-20 0 5 0,20 0-6 16,0 0-1-16,-17 19 3 0,17-19-4 0,0 0 1 0,-20 21-1 0,20-21 1 16,0 18 0-16,-18 0-2 0,18-18 1 0,-20 21 1 15,20-2-2-15,0-19-2 0,0 18 2 0,0-18-2 0,-20 20 4 0,20-1-1 16,0 0-1-16,-17 0 0 0,17 0-1 16,0 20 3-16,0 18-1 15,0-19 0-15,0-38-1 0,0 38 2 0,17-18 0 16,-17-2 1-16,20 2-3 0,0 37 6 15,-2-57-4-15,-18 19 1 0,37-19-2 0,-37 19 0 0,20 0 3 16,-3 1-4-16,-17-20 1 0,0 18 1 0,40-18 1 0,-40 19-1 0,20-19 0 16,0 19 0-16,-2 2 0 0,2-21-2 0,-3 0 1 15,-17 0-1-15,20 18 0 0,-3-18 0 0,-17 0-1 16,17 0 1-16,6 0 0 0,-23 0-2 0,0 0 0 0,20 0-4 16,-20 0-7-16,21 0 2 0,-21-18-15 0,0 18-24 15,0 0 30-15,0 0-30 0,17-21 21 0,-17 21-4 0,0 0-1 0,0 0-90 16,0-19 39-16,20 19 21 0,-20 0-17 0</inkml:trace>
  <inkml:trace contextRef="#ctx0" brushRef="#br0" timeOffset="51387.01">22876 7683 90 0,'0'0'73'0,"0"0"28"15,0 0-66-15,0 0-10 0,0 0 16 16,0 0-32-16,0 0 0 0,0 0-2 0,0 0 8 0,0 0-1 16,0 0-8-16,0 0 1 0,0 0 4 0,20 0 1 0,-20 0-6 15,23 0 7-15,-6 0-5 0,-17 0-5 0,0 0 1 16,20-20 3-16,0 20-5 0,-3 0 1 0,40 0 0 16,-39 0-1-16,5 0-3 0,-6-18 1 15,3 18-1-15,0 0-5 0,-3 0-4 0,3 0-5 16,-3-19 4-16,3 19-1 0,-20 0 0 0,18 0-20 0,-1 0-11 15,-17 0-13-15,23 0 25 0,-23 0-3 0,0 0-34 16,20 0 38-16,-20 0-18 0,0 0 30 0,0 0 1 0,0 0-44 0</inkml:trace>
  <inkml:trace contextRef="#ctx0" brushRef="#br0" timeOffset="51587.37">22876 7817 96 0,'0'0'25'0,"0"0"29"0,-18 0 6 0,18 0 14 0,-17 0-40 15,17 0-22-15,0 0 24 0,0 0-22 0,0 0 15 0,0 0-15 16,0 0 0-16,17 0-1 0,1 0 19 0,-18 0-24 16,43 0 8-16,-26 0 0 0,3 0-9 0,0 0 7 0,17 0-3 15,0-19-2-15,4 19-1 0,-4 0-2 0,-17 0-6 16,17 0 3-16,-20 0-2 0,21 0 1 0,2 0-6 16,-40 0-5-16,40 19-21 0,-40-19 7 0,17 0-6 0,3 0-48 15,17 0-104-15,-37 0 111 0,20 17-46 0,-20-17 47 16</inkml:trace>
  <inkml:trace contextRef="#ctx0" brushRef="#br0" timeOffset="52722.78">24025 7339 55 0,'0'0'34'0,"0"0"-5"0,0 0 8 16,0 0 5-16,-17-20 1 0,17 20-22 16,0 0 31-16,0 0-21 0,0 0-3 0,0 0-6 15,0 0-12-15,0 0-1 0,0 0 19 0,0 0-11 16,0 0-4-16,0 0 0 0,0 0-7 0,0 0 0 0,17 0 4 16,-17 0-2-16,20 0-1 0,0 0 3 15,-20 0-3-15,17-18 6 0,4 18-5 0,-21 0-3 0,17 0-1 16,-17 0 4-16,20-19 0 0,-3 19-3 0,0 0 0 15,6 0 2-15,-23 0-1 0,20 0-6 0,-20 0 1 16,37 0 3-16,-37 0-1 0,21 0 1 0,-21 0-1 0,0 0-3 0,17 19 1 16,23-19 2-16,-26 38 2 0,-14-38-5 15,0 18 1-15,20 1-2 0,3 2 1 0,-23 16 2 0,0-17-4 0,20-1 4 16,-20 19-1-16,0-20 1 0,17 40-2 0,-17-19 0 16,21-2 1-16,-21 2-2 0,0-1 1 0,0 20 3 15,0-22-1-15,0-15-2 0,-21 17 0 0,21 0 1 16,0-18 0-16,-17 18-1 0,-3 0-1 0,20-38 3 15,-23 38-1-15,3-19 0 0,6 0-2 0,-6-19 1 0,0 20 2 16,3-20-3-16,-4 0 1 0,4 0-1 0,-3 0 1 16,0-20 0-16,-3 20-1 0,6-19 4 0,0 0-2 15,-3 0-1-15,20 19 1 0,-17-19-3 0,17-19 4 16,0 18-1-16,-21 2 2 0,21-2-1 0,0-18-1 16,21 38 1-16,-21-38 0 0,17 17-1 0,-17 21 0 0,20-36 3 0,-3-3-2 15,0 20 1-15,6 0-2 0,17-19-3 0,-40 18 6 16,38-38 0-16,-21 1-1 0,3 20 0 0,0 17-4 15,-6-37 4-15,6 20 1 0,3 16-3 16,-3-16 0-16,-3 17-1 0,-17 2 2 0,41-20 0 0,-24 0-1 16,3 19-1-16,-20-2 1 0,17 3-2 0,0-1 3 15,-17 19-2-15,0 0 1 0,23 0-1 0,-23-19-1 0,0 19-1 0,20 0 2 16,-20 0-1-16,0-21-1 0,0 21-2 0,17 0-8 0,-17 0 6 16,0 0-11-16,0 0-19 0,0 0 19 0,0 0-1 0,21 21-56 15,-21-21 40-15,0 56-208 16,20-16 8-16</inkml:trace>
  <inkml:trace contextRef="#ctx0" brushRef="#br0" timeOffset="53853.89">25401 7893 40 0,'0'0'0'0,"0"0"35"0,0 0-3 0,0 0-14 0,0 0 2 0,0 0 20 0,0 0-21 15,0 0 17-15,0 0-21 0,0 0 28 0,0 0-29 16,0 0 0-16,-17 0 14 0,17 19-1 0,0-19-13 0,0 0 12 15,0 0-15-15,0 0 7 0,0 19-3 0,0-19-7 0,0 0 0 16,0 0 0-16,0 0 1 0,0 0-1 0,0 0 8 0,0 0-9 0,0 0 7 16,0 0-7-16,0 0 5 0,0 0-7 0,0 0 4 0,0 0-6 15,0 0 5-15,0-19-4 0,0 19-1 0,0 0 1 0,17-19-1 16,-17 0-2-16,20 0 5 0,-20-2-5 0,0 4 1 16,17-2-1-16,-17-2 0 0,18-16 1 0,-18-1 0 0,23 38 0 15,-23-19 0-15,20-19 0 0,-20 19-1 0,0 19 1 0,17-21 0 0,-17 3 0 16,20 18-2-16,-20-18 2 0,0 18 2 0,20-21-3 0,-20 21 0 15,17 0-1-15,-17 0 1 0,0 0-1 0,0 0 3 0,20 0 0 16,-20 0-2-16,0 0 0 0,0 21 4 0,17-21-4 16,-17 18-1-16,0 0 2 0,0-18-3 0,18 0 2 0,-18 21 1 15,0-2-1-15,20-1-3 0,-20 2 3 0,23-1 0 16,-23-19 1-16,0 19-3 0,17 0 1 0,-17 0 1 16,0-1-4-16,0-18-3 0,0 21-1 0,20-2-12 0,-20-19-13 15,0 17 10-15,0-17-35 0,0 21 22 0,20-21-55 0,-20 0 35 16,0 19-81-16,0 0 14 0,0-19 46 0</inkml:trace>
  <inkml:trace contextRef="#ctx0" brushRef="#br0" timeOffset="54937.66">26281 7301 66 0,'0'0'39'0,"0"0"-19"0,0 0 23 0,0 0-21 0,0 0 0 15,0 0 39-15,0 0-42 0,0 0 17 0,0 0-4 0,0 0-5 16,0 0-12-16,0 0 22 0,0-19-13 0,0 19-1 16,0 0-13-16,0 0 11 0,0 0-2 0,0-19-12 15,0 19 8-15,0 0-10 0,0-21 9 0,0 21-2 0,0 0-6 16,0 0 1-16,0 0-4 0,0-17 6 0,0 17 1 16,0 0-6-16,20 0 0 0,-20 0-1 0,0-19 5 0,0 19-4 15,0 0 3-15,0-21 0 0,18 21-2 0,-18 0-3 16,0 0 1-16,0 0 0 0,0 0-1 0,20 0-3 15,-3 0 2-15,-17 0 2 0,17 0-2 0,-17 0-2 16,0 0 1-16,23 21 3 0,-3-21-3 0,-20 0-1 0,17 19 1 16,3-2 3-16,0-17-1 0,-2 21-4 0,-18-2 3 15,20-19 1-15,-20 19 0 0,17-1-4 0,0 2 2 0,-17-2 1 16,20 22-3-16,-20-23 3 0,23 23-2 16,-6 35 1-16,3-56 1 15,0 20-1-15,-2 95 0 16,-18-57-1-1,0-58 0-15,0 19 3 0,0-38-2 0,0 38 1 0,0 0-1 16,0-18-1-16,0 35 1 0,0-34 0 0,-38 17 2 16,38-19-2-16,-20 0-1 0,20-19 1 0,-17 20 1 15,17-2-1-15,-23-18-1 0,23 19 2 0,-20-19 1 0,3 19-1 16,-20-19 0-16,37 0-3 0,-58 0 2 0,58-19 1 0,-60-18-1 16,26 17 0-1,14 1 0-15,20 19 0 0,-18-19 0 0,18 0 3 16,-20-21-1-16,20 40-3 0,0-17 3 15,0-3-3-15,0 2 0 0,0-2 0 16,0 20 1-16,20-19 3 0,-20 0-2 0,38-19-2 16,-38 38 0-16,34-21 2 0,-11 4 0 0,-3 17-1 15,-20-19 0-15,37-2 0 0,-17 3 1 16,-2-20 0-16,-18 19-2 0,37-20 1 0,0-19 1 16,3 22 0-16,0-42 2 15,-40 41-2-15,38-3-1 0,-38 40 0 0,17-17 0 16,-17-4 0-16,20-36 0 0,-3 57 1 0,6-37 0 0,-23 18-1 15,0 19 0-15,17-21-1 0,-17-15 2 0,20 36 3 0,-20-21-4 16,0 3-3-16,0 18 4 0,0-19 0 0,0 0-2 16,0 19 0-16,0 0-6 0,0 0-5 0,0 0 4 0,0 0-35 15,0 0 3-15,0 0 18 0,0 0-30 0,0 0-12 16,0 19-12-16,0-19 29 0,0 37-134 0,0-16 124 16,0-2-43-16</inkml:trace>
  <inkml:trace contextRef="#ctx0" brushRef="#br0" timeOffset="56042.61">27098 7645 54 0,'0'0'0'0,"0"0"38"0,0 0-13 0,0 0-13 15,0 0 15-15,0 0-15 0,0 0 11 0,0 0-11 0,0 0 11 0,0 0-12 16,0 0 9-16,0 0-10 0,0 0 1 0,0 0 11 0,0 0-10 16,0 0 12-16,0 0-2 0,0 0-10 0,0 0 12 15,0 0 1-15,0 0 6 0,0-19-13 16,0 19 0-16,0 0 4 0,0 0-9 16,0 0-3-16,0 0-2 0,20 0-3 0,-20 0-1 15,23 0-2-15,-23 0-2 0,0 0 3 0,20 0 4 16,-2 0-4-16,2 0-3 0,0 0 0 0,-3 0 1 15,3 0 1-15,-3 0-2 0,0 0 1 0,-17 0-2 0,43-21-1 16,-43 21 2-16,58 0-18 16,-58-18 6-16,17 18-15 0,-17 0 9 0,20-18-25 0,-20 18 17 15,17 0-75-15,-17 0 11 0,17 0 42 0,-17 0-35 16,0 0-15-16</inkml:trace>
  <inkml:trace contextRef="#ctx0" brushRef="#br0" timeOffset="56358.88">27118 7855 85 0,'0'0'44'0,"0"0"33"16,0 0-26-16,0 0-29 0,0 0 11 0,0 0-22 15,0 0 21-15,0 0-12 0,0 0-3 16,0 0 3-16,0 0-7 0,0 0-7 0,0 0 8 16,0 0-8-16,0 19 0 0,0-19 7 0,0 0 0 0,0 0-7 15,23 19 5-15,-23-19-1 0,0 0 0 0,20 0-6 16,-20 0 0-16,0 0 0 0,18 0 4 0,-18 0-3 0,20 0 2 0,-20 0-6 16,37 0 2-16,-17 0 1 0,-3 0-2 0,0 0 1 15,64 0-25 1,-61 0-30-16,17 19-223 15,-37-19 213-15,17 0 10 0,-17 0-50 0</inkml:trace>
  <inkml:trace contextRef="#ctx0" brushRef="#br0" timeOffset="56687.95">27715 7645 86 0,'0'0'0'0,"0"0"159"0,0 0-128 0,0 0 20 0,0 0-31 16,0 0 13-16,0 0-19 0,0 0 0 0,0 0 7 0,0 0-11 15,0 0 0-15,0 0 0 0,0 0 8 0,0 0-4 0,0 0-3 16,0 0-6-16,20 0 4 0,-3 0 1 15,-17 0-8-15,20 0 0 0,-20 0 0 0,17 0 0 0,3 0-1 16,-20 0-1-16,18 0 1 0,22 0-1 0,-40 0-8 0,57-40-37 16,-57 40 29-16,0 0-1 15,20 0-29-15,-20 0 19 0,17-18-31 0,-17 18 24 0,0 0-40 16,0 0 38-16,20 0-27 0,-20 0 40 0,0 0-13 0,0 0-17 16</inkml:trace>
  <inkml:trace contextRef="#ctx0" brushRef="#br0" timeOffset="56855.18">27752 7777 75 0,'0'0'18'0,"0"0"3"16,-17 0 58-16,17 0-22 0,0 0-30 0,0 0-1 16,-20 21 17-16,20-21-25 0,0 0-2 0,0 0 10 0,0 0-15 15,0 19 22-15,20-19-11 0,-20 0-4 0,17 17-1 16,3-17-2-16,-3 0-9 0,3 0-1 0,-2 0 4 0,-18 0-6 16,40 0 0-16,0 0 1 0,-23 0-3 0,3 0-1 0,-3 0-1 15,3 0-12-15,15 0-17 0,-35 0-15 0,20 0 14 16,3 0-60-16,-3 0 30 0,-3 0-220 0</inkml:trace>
  <inkml:trace contextRef="#ctx0" brushRef="#br0" timeOffset="57154.38">28460 7414 71 0,'0'0'92'0,"0"0"-55"15,0 0 31-15,0-17 32 0,0 17-81 0,0 0 12 16,0 0-5-16,0 0-15 0,0 0 8 0,0 0-9 16,0 0 8-16,0 0-11 0,0 0 0 0,0 0-2 0,0 17 13 15,0 23-7-15,0-40-7 0,0 19-1 0,0 19 4 0,0-20-4 16,0 1 0-16,0 20 0 0,0 0-4 0,0-20 2 0,0-1 0 0,0 40 0 15,0-20-3-15,0 1 2 0,0-3-8 0,0-15-3 16,0 36-40-16,0-38 27 0,0 19-38 0,0-1-13 16,0-16-18-16,0 17-8 0,0-19 27 15,0 0 26-15</inkml:trace>
  <inkml:trace contextRef="#ctx0" brushRef="#br0" timeOffset="57537.95">28761 7491 72 0,'0'0'0'0,"-17"0"34"0,17 0 2 0,0 0 38 15,0-18-42-15,0 18-4 0,0 0-17 0,0 0 10 16,17-19 20-16,-17 19-18 0,0 0-12 16,23 0 12-16,-23 0 8 0,0 0-12 0,0 0-10 15,20 19 9-15,-20-1 4 0,0-18-16 0,20 20 5 16,-20-2 0-16,0 1-7 0,0 20 2 0,0-39-3 15,0 39 3-15,0-2-1 0,0 2-2 0,0-20-2 16,0 37 0-16,0 1 2 0,-20-36-1 0,20-2-1 0,-20 19-2 16,20-19 1-16,-23 19 2 0,6-1 0 0,17-37-1 15,-17 0-1-15,17 21-3 0,-20-2-3 0,2-19 3 0,18 0 1 0,-20 0 2 16,3-19 0-16,17 19 0 0,-20-21-1 0,20-16 3 16,0 19-1-16,0-2 2 0,0 20 2 15,0-19 0-15,0 19-1 0,0 0 0 0,20-19 2 0,-20 19-5 0,17-19 5 16,3 19 1-16,-20 0-3 0,18 19 3 0,2-19-2 0,-20 19-2 0,17-19 1 15,0 19 2-15,6-19-2 0,-23 20-1 0,40 18-2 0,-40-38-3 16,17 17 3-16,3 4-4 0,-20-21 0 0,18 19-5 0,2-19-23 16,-20 19-20-16,20-19-15 0,-6 19 26 0,-14-19-6 0,20 0-71 15,-20 0 50-15,23 0 3 0,-23 0-28 0,0 0 43 0</inkml:trace>
  <inkml:trace contextRef="#ctx0" brushRef="#br0" timeOffset="57971.27">29297 7414 110 0,'-17'0'44'0,"17"0"3"0,0 0 36 0,0 0-50 0,0 0 21 0,0 0-31 0,0 0-3 15,0 0 15-15,0 0-19 0,0 0 6 0,0 0-5 0,0 0-10 16,0 0 1-16,0 0 1 0,0 20-4 0,0 0 3 0,0-20-1 15,0 19-4-15,0-1-1 0,0-18-1 0,0 20 3 0,0-2-2 16,0-18 0-16,0 19-2 0,0-19 1 0,0 0-1 16,17 21 0-16,-17-3 1 0,0-18-3 0,0 18-3 15,0-18 2-15,0 0 1 0,0 21 1 0,0-21-3 0,0 0 2 0,0 19 1 16,0-19 0-16,0 0 1 0,0 18 0 0,-17-18 2 0,17 0-1 16,0 20 0-16,0-20 0 0,-17 19-1 0,-3-19 1 0,20 19-1 15,0-19 1-15,-17 0 0 0,17 0-1 0,-21 19 0 0,21-19 0 16,0 0 2-16,0 0-3 0,-20 0 1 0,20 0 2 0,0 0-3 15,0 0 5-15,0 0 3 0,20 19 3 16,-20-19-7-16,21 0 1 0,-4 18 5 0,-17-18-4 0,20 40 1 16,-20-40-4-16,0 17 1 0,17 4 2 0,-17 17-2 0,17 0 2 15,-17-18-4-15,0-2 2 0,0 2-4 0,0-3 2 16,0 4-1-16,0 17-1 0,0-38-2 0,0 19-11 0,0 0-11 16,0-19 9-16,0 20-5 0,-17-20-3 0,17 18-37 0,-17-18-10 15,17 0-20-15,0 0 38 0,-20 0-49 0,20-18 63 0,0 18-7 16,0 0 29-16,0-20-22 0</inkml:trace>
  <inkml:trace contextRef="#ctx0" brushRef="#br0" timeOffset="58654.36">29721 7473 53 0,'0'0'25'0,"0"0"8"0,0 0-12 0,0 0 3 0,0 0 26 0,0 0-5 15,0 0-26-15,0 0 11 0,0 0-5 0,0 0 1 16,0 0-13-16,0 0 0 0,0 0 9 0,0 0-10 15,0 0 8-15,0 0-2 0,0 18-9 0,0-18 10 0,0 20 1 16,0-2-1-16,0-18-11 0,0 19 1 0,-20 2 4 0,20-21-1 16,0 18-7-16,0 0 4 0,0 3-3 0,-23-2 1 15,23-1-1-15,0 2-3 0,-17-1 6 0,17 0-7 16,0-19 1-16,0 19-1 0,0 0 3 0,0-19-1 0,0 18 6 0,0 3 1 16,0-21-5-16,0 0-3 0,17 0 5 15,-17 0-4-15,0 19-2 0,23-19-1 0,-23 0 4 0,20 0-4 0,18 0 3 16,-18 0-2-16,-20 0-2 0,17-19 1 0,23 19 0 0,-40 0 0 15,35 0-6-15,-13-21-10 0,-1 21 5 0,-4 0-19 0,3 0-9 16,-20-18 15-16,37 18-36 0,-17-19-16 0,-20 19-18 16,17 0-27-16,1-19 10 0,-18 19 72 0,0 0-26 15</inkml:trace>
  <inkml:trace contextRef="#ctx0" brushRef="#br0" timeOffset="58854.63">29971 7511 141 0,'0'0'0'0,"0"0"98"0,-20 0-59 0,20 0 18 0,0 0-13 16,0 0-13-16,-20 0-11 0,20 0-13 0,0 0 7 15,0 0-9-15,0 0 1 0,-17 0 8 0,17 0 1 0,0 0-10 16,0 18 10-16,0-18-7 0,-21 0 1 0,21 40 24 16,0-22-25-16,0-18 0 0,0 39 7 0,0-20-7 0,0-1 3 15,-22 2-7-15,22-1-1 0,0 0-1 0,0 19-1 0,0 1 1 16,0 18 1-16,0 0-2 0,0 0 1 0,0-20-2 16,0 3-3-16,0 17-14 0,0-19 4 0,0 0-19 0,0 1 12 15,0-1-23-15,0-19 17 0,0 20-3 0,0-21-7 0,0 1-55 16,0 2 31-16,0-3-61 0,0-18 72 0,0 19-40 0</inkml:trace>
  <inkml:trace contextRef="#ctx0" brushRef="#br0" timeOffset="59155.04">30235 7569 65 0,'0'0'23'0,"0"0"35"0,0 0-26 0,0 0 32 0,0 0-36 0,0-21-1 16,0 21 21-16,0-19-3 0,0 19-3 0,0-18-24 0,0 18-1 0,0 0 14 16,0 0-18-16,0 0 11 0,0 0 1 0,0 0-13 15,0 0 6-15,0 0-11 0,0 18 0 0,0 1-1 0,0 2-5 0,0-3 0 16,0 0 4-16,0 22-2 0,0-2-1 0,0 0 1 16,0-19-1-16,0 0-1 0,23-1-1 0,-23 22 0 0,17-40-1 15,-17 17 2-15,20 23 3 0,0-2 2 0,-3-38-5 0,3 39 1 16,-20-21-1-16,0-18 0 0,17 37 0 0,3 3 1 0,-2-21-2 15,-18 19 0-15,23-18 0 0,-23-2-2 0,0 1-7 16,0 0 0-16,0 2-19 0,0-3 9 0,0-18-4 0,0 19-37 16,-23-19-24-16,23 0 31 0,-18 0-9 0,-19-19-162 15,17 1 151-15</inkml:trace>
  <inkml:trace contextRef="#ctx0" brushRef="#br0" timeOffset="59339.35">30258 7587 108 0,'0'0'98'0,"0"0"13"15,0 0-61-15,17 0-29 0,3 0 12 0,-20 0-5 16,20 0-3-16,-3 0-14 0,20 0 11 0,-17 18-5 0,-2-18-2 16,5 0-9-16,-6 0 0 0,-17 0-3 0,40 0 3 0,-23 0-4 15,20 0 7-15,-17 0-7 0,-2-18 0 0,-18 18-2 16,40 0 1-16,-20 0-3 0,0 0 0 0,-3 0-6 16,3 0-3-16,-3 0-23 0,3 0-25 0,-20 0 19 0,21 0-66 0,-7 0 37 15,6 0-63-15,-20 0 84 0,0 0-17 0</inkml:trace>
  <inkml:trace contextRef="#ctx0" brushRef="#br0" timeOffset="60387.95">22018 9632 45 0,'0'0'0'0,"20"0"35"15,-20 0-15-15,0 0 1 0,0 0 0 0,0-20 5 16,0 20 0-16,0 0 0 0,0 0-2 0,0 0-1 16,0 0 2-16,0 0-14 0,0 0 11 0,0 0-1 15,0 0 0-15,0 0-10 0,0 0 2 0,0 0 10 0,0 0-13 16,0 0 9-16,-20 0-10 0,20 0-3 0,0 0 8 0,0 0 2 16,0 0-8-16,-17 0 4 0,17 0-7 0,0 0 1 0,-23 0 2 15,23 0-2-15,-20 0 0 0,3 0 0 0,17 20-3 16,0-20 5-16,-17 0-5 0,17 19 1 0,-20 0 0 0,20-19-2 15,0 18 1-15,-18 3 2 0,18-2-2 0,0-19 0 0,0 37-1 16,0-18 1-16,-20 1-1 0,20-1 3 0,0 0-3 0,0-1-3 16,0 3 1-16,0 16 4 0,0-37-2 0,0 19 0 15,0-19-2-15,0 20-2 0,0-20 4 0,20 19 1 0,18 0-2 16,-21-19-2-16,-17 19 1 0,17-19 0 0,26 0 1 0,-26 18 0 16,3-18 1-16,0 21-1 0,-2-21-2 0,2 0 2 15,-3 0-1-15,20 18 2 0,-14-18-3 0,-6 0-1 0,3 0 2 16,0 0-1-16,18 0-2 0,-38 0-3 0,17-18-14 0,3 18 7 15,-20 0-4-15,17 0-24 0,0-21-16 0,-17 21 20 0,0 0-7 16,23 0-7-16,-23 0-66 0,20 0 60 0,-20 0 10 0,0-18 7 0,0 18-20 16</inkml:trace>
  <inkml:trace contextRef="#ctx0" brushRef="#br0" timeOffset="61037.54">22804 9574 56 0,'0'0'17'0,"0"0"10"0,0 0 2 0,0 0-13 0,0 0 0 16,0 0 15-16,0 0-17 0,0 0 14 0,0 0-14 0,0 0-1 15,0 0 20-15,0 0-12 0,0 0-11 0,0 0 7 16,0 0-1-16,0 0 1 0,0 0-8 0,0-18 7 0,17 18-9 15,-17 0 9-15,0 0 2 0,0 0-9 0,0 0-1 0,0 0 9 16,0-19-2-16,0 19-7 0,0 0 8 0,20 0-8 16,-20 0-1-16,0 0-1 0,0 0-1 0,0 0 5 0,0 0-5 0,0 0 3 15,0 0-5-15,0 0 1 0,17 0 2 0,-17-21 3 0,0 21-6 0,0 0-1 16,18 0 2-16,-18 0-1 0,0 0 0 0,0 0 1 16,0 0-2-16,20 0 7 0,3 0-9 0,-23 0 1 15,17 0-1-15,-17 0 3 0,20 0-2 0,0 0 0 0,-20 0-1 16,17 0 1-16,-17 0-1 0,20 0 0 0,-3 0-1 0,-17 0 0 0,38 0-7 15,-38 0 2-15,0 0 0 0,0 0-2 0,23 0-2 0,-6 0-15 0,-17 0 8 16,20 0-27-16,0 0-15 0,-20 0 24 0,0 0-42 0,17 0-9 16,-17 0 45-16,0 0-56 0,20 0 77 0,-20 0-61 15</inkml:trace>
  <inkml:trace contextRef="#ctx0" brushRef="#br0" timeOffset="61271.44">22841 9746 83 0,'0'19'66'0,"0"-19"5"0,0 0 26 15,0 0-72-15,0 0 15 0,0 0-23 0,0 0 15 0,0 0-19 16,0 0 11-16,0 0-13 0,0 0 8 0,17 0-10 0,-17 0 0 16,0 0-3-16,18 0 7 0,-18 0 0 0,20 19 0 0,3-19-8 15,-23 0 2-15,17 0 4 0,3 0 0 0,0 0-3 0,-3 0-7 16,3 0 2-16,-3 0 0 0,3 0 1 0,-20 0-2 0,41-19-3 15,-24 19-1-15,3 0-1 0,17 0-14 0,-37-19-26 0,20 19 11 16,-3-18-113-16,3 18-5 0,-2 0 78 16,-18-19-79-16</inkml:trace>
  <inkml:trace contextRef="#ctx0" brushRef="#br0" timeOffset="62038.29">23701 9307 66 0,'0'0'20'0,"0"0"1"0,0 0 56 0,0 0-50 0,0-19 19 0,0 19-25 15,0 0-4-15,0 0 15 0,0-20 10 0,0 20-29 16,0 0-2-16,0 0 1 0,0 0 8 0,20 0-2 0,-20 0-10 16,0 0 0-16,0 0 12 0,17 0-12 0,-17-18 8 0,0 18-3 0,0 0 1 15,0 0-9-15,21 0 10 0,-21 0-11 16,0 0 5-16,0 0-4 0,17 0 5 0,-17 0-7 0,17 0 0 16,-17 0 2-16,0 0-1 0,20 0-2 0,-20 0-1 0,0 0 2 0,0 0-2 15,23 0 3-15,-6 0-1 0,3 18 1 0,0 2 1 0,-3-1-4 16,-17 0 1-16,21-1 2 0,-4 22 2 0,3-2-3 0,-20-38-2 15,17 38 1-15,6 18 1 0,-23-16 1 0,17-2-3 16,3 19 0-16,-20-38-1 0,0-1 2 0,20 3-3 0,-20 16 1 16,0 21-1-16,17-20 0 0,-17 19 3 0,0-38 2 15,0 20 2-15,0-20-4 0,0 19 0 0,0-20-4 0,0 40-4 16,-17-39-1-16,17 20 8 0,-20-20-2 0,20 0 1 16,-20 0 0-16,3-19 1 0,-6 20-1 0,23-2-1 0,-17-18 0 0,-20 0-2 15,16 0 0-15,4 0 1 0,-3-18 1 0,-17 18 4 16,37-39-5-16,-23 20 2 0,3 19 0 0,20-19 1 0,-17-20 0 15,17 39-1-15,-17 0 1 0,17-19 0 0,0 0-1 0,-21-20 0 16,21 21 2-16,0 18 0 0,21-38-1 0,-21 38 1 0,0-19-1 16,17-20 3-16,0 20-1 0,-17 19-1 0,43-39-1 0,-43 21 0 15,37-20 3-15,-37 18-2 0,20-18 0 0,-3 38-2 16,4-37 1-16,-4 16 0 0,-17-16 1 0,37 37-2 0,-14-39-2 0,-6 1 2 16,3 1 2-16,0-2 0 0,18 1-3 0,-38 0 4 15,17 0 0-15,3 18-3 0,-20-18 0 0,17 19 2 16,-17-20 0-16,17 21-1 0,-17-2-2 0,23 2 2 0,-23-21 2 0,0 20-4 15,0 1-1-15,20-22 0 0,-20 22-3 0,0-2-8 16,0 20 4-16,0 0-4 0,0-18-21 0,0 18-11 0,0 0-8 16,0 0-14-16,0 0-22 0,0 18 30 0,0-18-6 15,0 38-56-15,0-19 14 0</inkml:trace>
  <inkml:trace contextRef="#ctx0" brushRef="#br0" timeOffset="62742.22">24619 9842 69 0,'0'0'27'0,"0"0"-3"0,0 0 30 0,0 0-25 0,0 0 29 0,0 0-32 16,0-19 18-16,0 19-25 0,0 0 11 0,0 0-1 15,0-19 0-15,0 19 5 0,20 0-13 0,-20 0 5 16,0-20-12-16,17 20-8 0,-17 0-2 16,20 0 7-16,-20 0 4 0,17-19 1 15,-17 0-10-15,17 19 1 0,3-37-1 0,3-2 9 16,-6 1-12-16,4 0 3 0,-21 18-5 0,20-17 3 15,-20 37-4-15,17-21 3 0,-17 3-1 0,20-1 2 0,-20 0-2 16,17-1 1-16,-17 20-1 0,20-18 2 0,-20 18-2 0,17 0-1 16,-17 0 0-16,0 0 1 0,23 0 5 0,-23 0-7 15,18 18 4-15,2 2 3 0,-20-1-5 0,20 18-1 16,-20-16-3-16,0-21 4 0,17 37 0 0,3 1-2 0,-20-18 0 16,17-1 1-16,-17 0 2 0,0-19-2 0,20 18-2 0,-20 3 2 0,17-2-2 15,-17-1 0-15,0 1-1 0,18-19 2 0,-18 19-6 0,0 1-9 16,0-1 2-16,23-19-4 0,-23 0-3 0,0 19-32 0,0-1-31 15,0-18 29-15,20 21-87 0,-20-21 62 0,0 18-51 0,0-18 57 16</inkml:trace>
  <inkml:trace contextRef="#ctx0" brushRef="#br0" timeOffset="63421.41">25671 9364 80 0,'0'0'29'0,"0"0"27"0,0 0-5 0,-23 0 11 0,23 0-19 15,0 0-25-15,0 0-10 0,0 0 2 0,0 0 10 16,0 0-1-16,0 0-10 0,0 0 0 0,0 0-1 0,0 0 1 16,0 0 1-16,0 0 11 0,0 0-12 0,23 0-1 0,-23 0 1 0,0 0 7 0,0 0-7 15,17 0 5-15,-17 0-7 0,20 0 5 0,0 0-1 16,-20 0-8-16,17 0 5 0,3 0 1 0,-20 20-2 16,17-20-5-16,-17 0 3 0,21 0 2 0,-4 18 2 0,6 2-5 15,-23-20 2-15,17 18 2 0,3 2-2 0,-20-1-3 16,20 18 6-16,-3-16-7 0,-17-2-1 0,20-1 4 15,-20 20-3-15,0 1-2 0,17-39 0 0,-17 37 0 0,21 3 4 16,-21-3-3-16,17 21 0 0,-17-39-1 0,0 20 8 16,0 17-9-16,17-36 0 0,-17 18 5 0,0 20 0 15,0-21-12-15,0-18 7 0,0 20-2 0,-17-1 3 0,17-19 0 16,0-19 0-16,-17 38-2 0,17-19 1 0,-21 0 0 0,4 1 1 16,-3-20 0-16,3 19 2 0,-23-19-2 0,23 0-5 15,-23-19-3-15,19 19 6 0,4-20 1 0,-3-18-4 16,3 20 10-16,-3-2 4 0,0-18-8 0,20 19 0 15,-17 0 1-15,17-1-1 0,0 1 1 0,0-18 1 0,0 37-1 16,0-21 0-16,0 3-1 0,17-1 1 0,3-19-1 0,-20 18-1 16,20 1 3-16,-3-18 2 0,-17 16-2 0,20 21-3 0,-3-37 1 15,4 37 1-15,-21-19 1 0,40-1-4 0,-40 1 4 0,17 19-3 16,3-19 1-16,17-18 2 0,-17-2 0 0,-3 39-2 16,-17-38-1-16,38 0 0 0,-21 0 2 0,6-20 0 0,17 20 0 15,-23-20 0-15,-17 40-2 0,20-40 1 0,-3 39-1 16,-17-38 1-16,21 37-1 0,-21-18-4 0,20 19 4 0,-20 0-1 0,0-20 2 15,0 39-1-15,14 0-2 0,-14-19-2 0,0 19-3 0,0 0-1 0,0-18-2 16,0 18-12-16,0 0 10 0,20 0-3 0,-20 0-1 0,0 0-3 0,0 0-1 16,0 0-21-16,0 0-2 0,0 18-12 0,0 1 21 0,0-19-49 15,0 39-22-15,0-39 51 0,0 19 6 0,0 0-57 0</inkml:trace>
  <inkml:trace contextRef="#ctx0" brushRef="#br0" timeOffset="64138.22">26949 9040 52 0,'0'0'43'0,"0"0"7"0,0 0-22 0,0 0 28 0,0 0-9 0,0 0-27 16,0 18 0-16,0-18 16 0,0 0-2 0,0 0-3 15,0 20-19-15,0-20 0 0,0 0 8 0,0 0-10 0,0 0 1 0,0 18 8 16,0-18-11-16,0 19 9 0,0-19-10 0,0 21 12 16,0-3 6-16,0-18-20 0,0 19 2 15,0 0 1-15,0-19-4 0,0 0-1 0,0 38 3 0,0-38-3 16,0 20-3-16,0 18 6 0,-23-19-1 0,23 18-3 16,0-17-2-16,0 18 3 0,0-18-4 0,0 18 4 15,0-38-1-15,0 19-1 0,0 18-2 0,0 3-1 0,0-40 1 16,0 38-1-16,0-38-2 0,0 18-11 0,0 2 2 0,0-20-2 15,0 38-47-15,0-38 37 0,0 18-35 0,0 22-111 16,-17-40 63-16,17 18 29 0,0 1 49 16,0-19-16-16</inkml:trace>
  <inkml:trace contextRef="#ctx0" brushRef="#br0" timeOffset="64321.33">26835 9957 73 0,'0'0'23'16,"0"0"5"-16,0 0 3 0,0 0 35 0,0 0-2 0,0 0-34 15,0 19 29-15,-18-19-11 0,18 0-10 0,0 0-21 0,0 0 13 16,0 0-16-16,0 0-1 0,0 19 9 0,0-19-3 0,0 0-13 16,0 0 7-16,0 0-10 0,0 0 1 0,0 0 2 0,0 0-1 15,18 19 0-15,-18-19-5 0,0 0 5 0,20 0-2 16,-20 0-8-16,0 0-18 0,0 0-18 0,0 0-34 16,17 0 24-16,-17 0-84 0,0 0 57 0,0 0-56 0,0 0 51 15</inkml:trace>
  <inkml:trace contextRef="#ctx0" brushRef="#br0" timeOffset="64604.93">27391 9440 138 0,'0'0'59'0,"0"0"-2"0,0 0 56 0,0 0-85 0,0 0 17 16,0 0-11-16,0 0-6 0,0 0-16 0,0 0-5 15,0 0 9-15,0 0-1 0,0 0 1 0,17 0-12 0,-17 0-3 16,0 0 3-16,0 0-5 0,20 0 5 0,-20 0 0 0,17 0-3 16,-17 0-1-16,17 0-2 0,4 0 0 0,-21 0-1 15,22 0-6-15,16 0-11 0,-38 0 4 0,20 0-32 0,-20 0-18 16,17 0-24-16,3 0 32 0,-20 0-59 0,17 0 69 15,-17 0 11-15,0 0-32 0</inkml:trace>
  <inkml:trace contextRef="#ctx0" brushRef="#br0" timeOffset="64788.72">27333 9765 118 0,'0'0'44'0,"0"0"32"0,-20 0-26 15,20 0-5-15,-23 0-3 0,23 19-4 0,-17-19-5 16,17 0-19-16,0 0 10 0,0 0-11 0,0 20 11 0,17-20-2 15,6 0-6-15,-23 0-10 0,38 0 4 0,-38 19-8 16,20-19 3-16,17 0 0 0,0 0-3 0,-20 0-6 16,26 0-8-16,-5 0-28 0,-38-19 8 0,37 19-67 0,-17 0 31 15,-20 0-13-15,17 0 1 0,-17 0 11 0,20-20-35 0</inkml:trace>
  <inkml:trace contextRef="#ctx0" brushRef="#br0" timeOffset="65238.06">28136 9154 111 0,'0'-18'77'0,"0"18"-38"0,0 0-3 16,0 0 28-16,0 0-37 0,0 0 14 0,0 0-9 0,0 0-3 15,0 18-16-15,0-18-1 0,0 0-2 0,0 19 12 0,0 0-10 0,0 1 1 16,0-2-7-16,17 2 2 0,-17 18-1 0,0 0-5 16,0-20 2-16,0 22-3 0,0-2-1 0,0 0 2 0,0 0-1 15,0 1-7-15,0-20 1 0,0-1-5 0,0 2-4 0,0 18-30 16,0 0-23-16,0-20 21 0,0 22-78 0,0-3-4 15,0-18 3-15</inkml:trace>
  <inkml:trace contextRef="#ctx0" brushRef="#br0" timeOffset="65589.63">28535 9115 83 0,'0'0'0'0,"0"0"51"0,0 0 6 0,0 0-4 0,0 0-30 15,0 0-2-15,20-19-3 0,-20 19 15 0,0 0-19 0,17 0 14 16,-17 0-16-16,0 0-2 0,23-18 0 0,-23 18 1 0,17 0 9 0,3 0-12 0,-20 0 6 16,20 18 2-16,-3 22 2 0,-17-22-3 0,20 1-5 15,-20 0-6-15,0 1 0 0,18 36 11 0,-18-17-10 16,0-20-1-16,0 19 4 0,0-18-5 0,-18 36 4 0,-2-17-1 16,20 19-2-16,-17-39-3 0,17-1 1 0,-20 20 0 0,0-18 2 15,3 18-3-15,-6-38 0 0,23 18-2 0,-37-18-3 16,37 0 2-16,-18 0 1 0,-2 0-2 0,20 0 0 15,-17-18 1-15,17-1 1 0,0 19 2 0,-20-39-2 0,20 39 2 0,0-18-1 16,0-2 5-16,0 20-5 0,0-18 2 0,0 18 0 0,0-19 2 16,20 19 4-16,-20 0-6 0,17 0 1 0,3 0 0 0,-2 19-3 15,2 19 1-15,20-20 2 0,-40 2-2 0,17-1 0 0,3 18-1 16,0-16-1-16,-3-2 0 0,3-1-3 0,-2 20-10 0,2-38 1 16,-3 20-28-16,0-1-23 0,6 0-26 0,-23-19 34 15,20 0-9-15,0 0-66 0,-20 0 20 0</inkml:trace>
  <inkml:trace contextRef="#ctx0" brushRef="#br0" timeOffset="65988.61">29148 9002 99 0,'0'0'94'16,"0"0"-45"-16,0 0 32 0,0 0-15 0,0 0-38 0,0 0 21 15,0 0-12-15,0 0-22 0,0 18 11 0,0-18-6 16,0 0-10-16,0 20 5 0,0-20-5 0,0 18-5 0,0 2 3 16,0 17-5-16,0-16 1 0,0-3-5 15,0 1-1-15,0 0 4 0,0-19-1 0,0 38 0 0,0-18 2 16,-23-2-4-16,23-18 0 0,0 20 2 16,0-20-1-16,0 19 0 0,-17 0-2 0,17-19 1 0,0 18 2 0,-17 2 3 15,17 0-4-15,-20-20-1 0,3 18 2 0,17-18 0 16,0 0 1-16,-21 0-5 0,21 0 3 0,0 0-3 15,0 0 2-15,0 0 3 0,-20 0 0 0,20 0-3 0,0 0 1 16,20 0 1-16,-20 0-1 0,0 20 2 0,38-20 1 16,-18 18 2-16,-20 21-2 0,17-20-1 0,-17-19-1 15,17 58 4-15,6-20-1 0,-3 0-1 0,-3 0 2 16,-17-20-1-16,0 22-2 0,0-3 1 0,0-18-1 16,0 1-1-16,0-1 1 0,0-19-1 0,-17 19-9 15,-3-19-3-15,20 0-20 0,-23 0-14 0,6 0 13 0,17-19-39 16,-17 0 32-16,17 19 1 0,0-20-5 0,-20 1-58 0,20-18 0 0,0 37 61 15,0 0 11-15,-17-40-8 0,17 40-9 0</inkml:trace>
  <inkml:trace contextRef="#ctx0" brushRef="#br0" timeOffset="66288.38">29512 9268 65 0,'0'0'58'15,"0"0"5"-15,0 0-31 0,0 0-1 0,0 20 26 0,0-20-10 16,0 19-10-16,0 0-7 0,0-19-18 0,0 38 9 0,0-38-12 16,0 38 2-16,-23-18-6 0,23-2-2 0,0 2-1 15,0-1 2-15,0 0-1 0,0-1-2 0,0 3 0 0,0-21 4 16,23 19 4-16,-23-1-4 0,17-18 5 0,-17 0-1 15,20 0-4-15,1 0 0 0,-4 0 4 0,3 0-7 0,-20 0 1 16,37 0 0-16,-20 0 0 0,0 0-4 0,26-18-6 0,-22 18-10 16,-21 0 3-16,17 0-4 0,3-19-31 0,-3 19-13 0,3-21-26 15,-20 21-29-15,20-18 60 0,-6 18-56 0</inkml:trace>
  <inkml:trace contextRef="#ctx0" brushRef="#br0" timeOffset="66471.36">29721 9192 110 0,'0'0'0'0,"0"0"106"0,0 0-24 0,0 0-51 16,-20 0 20-16,20 0-30 0,0 0-2 0,0 0 12 0,0 20-19 16,0-20 9-16,0 38-5 0,0 0 1 0,0-38-11 0,0 56 3 15,0-16-5-15,0-2 0 0,0-20-1 0,0 58 4 0,0-55-6 16,0 54 0-16,0-55-1 0,0 36 1 0,0-16-1 0,0-22-2 16,-23 40-11-16,23-20-1 0,0 19-22 0,0-38 12 0,-17 20-28 15,17-1-10-15,0-38 23 0,0 19-109 0,0-19 104 16,0 18 9-16,0-18-49 0</inkml:trace>
  <inkml:trace contextRef="#ctx0" brushRef="#br0" timeOffset="66822.23">30160 9154 109 0,'0'0'0'0,"0"0"55"0,0 0 95 0,0 0-116 0,0 0 49 16,0 19-58-16,-17-19 20 0,17 19-26 0,0 1 9 0,0-2-16 0,-20 2 4 15,20-2-10-15,0 21-1 0,0-20-2 0,-20 19-1 0,20-18-1 16,0 18-5-16,0 0-2 0,0-19 4 0,0 0-2 15,0-1 2-15,0 3 1 0,20 16 2 0,-20-17-1 0,0-20 1 16,20 18 2-16,-20 2 2 0,17-20 1 0,3 19-4 16,-20-19 4-16,17 0-4 0,1 0-3 0,-18 19 4 0,20-19-4 15,-20 0 2-15,0 18-4 0,0-18-7 0,0 21-12 0,0-2-11 16,0-1-14-16,-20 1-16 0,20-19 26 16,0 19-10-16,-18-19-71 0,1 20 55 0,17-20 11 0,-20 0 12 0,3 19-18 15</inkml:trace>
  <inkml:trace contextRef="#ctx0" brushRef="#br0" timeOffset="66990.63">30123 9115 157 0,'0'0'65'0,"0"0"39"0,0 0-68 0,0 0-3 0,20 0 25 16,-20-19-31-16,17 19 17 0,-17 0-27 0,37 0 12 16,-19 0-24-16,-18 0 1 0,43 0 3 0,-26 19-2 0,3-19-6 0,17 0 0 15,-17 0 3-15,-20 0-2 0,37 21-2 0,-37-21 0 0,18 0-6 16,5 0-2-16,14 18-23 0,0-18-109 15,0 19 21-15,-17-19-23 0,-20 0 81 0,18 0 6 0</inkml:trace>
  <inkml:trace contextRef="#ctx0" brushRef="#br0" timeOffset="71622.22">20605 8428 42 0,'0'0'8'0,"0"0"1"0,0 0-6 0,0-19 4 0,0 19 1 16,0 0-3-16,0-19 10 0,0 1 7 0,0 18-9 0,0 0 0 0,0-21 12 15,0 21 8-15,0 0-23 0,0 0 2 0,0-19-2 0,0 1 21 16,0 18-14-16,0 0 1 0,0-20-10 16,0 20 9-16,0 0-10 0,0-19 8 0,0 19 0 0,0 0-7 15,0-19 12-15,0 19-14 0,-20 0-2 16,20 0-1-16,-17 0 2 0,17 0 2 0,-20 0-3 0,20 0-3 16,0 0 1-16,0 0-1 0,-20 19 3 0,20-19-3 0,0 19 2 0,-23 1-1 15,23-2 1-15,0 1-3 0,0 2 2 0,0 16-2 16,0-18 3-16,23 0 3 0,-23 0-2 0,20 1-1 0,0-2-3 15,-20-18 3-15,17 19 2 0,3 2 9 0,-20-21-9 16,17 18 0-16,3-18-3 0,-20 0 1 0,20 0-4 0,-20-18 0 16,15 18-1-16,5-21 4 0,-20 21-1 0,23-19-1 0,-23 19 1 15,0-38 2-15,20 38-1 0,-20 0-2 0,0-19 0 0,17 19 0 0,-17-19 1 0,0 0-1 16,0 19-2-16,0-19 2 0,0 19 0 16,0 0-1-16,0 19 2 0,0-19-2 0,0 0 1 0,0 19-1 0,0 19 6 15,0-38-1-15,0 38-6 0,0-38-3 0,20 19-2 0,-20 2-16 16,0-3 7-16,0 20-60 0,20-18 41 0,-20-20-48 0,17 18-9 15,-17 2 52-15,0-2 7 0,20 1-58 0</inkml:trace>
  <inkml:trace contextRef="#ctx0" brushRef="#br0" timeOffset="72322.62">20123 9344 57 0,'0'0'42'0,"-17"-18"-27"0,17 18 20 0,0 0-16 0,0-19 15 16,0 19-19-16,0 0 1 0,0-19 14 0,-17 19-3 0,17 0-15 16,0 0 12-16,0 0 0 0,-20 0-3 0,20 0-11 15,0 0 10-15,0 19-2 0,0-19-12 0,-17 19 7 0,17-1-1 16,0 2 0-16,0 0-6 0,-20-2 4 0,20 20-5 16,0 1 0-16,0-20 0 0,0 20-1 0,0-20-4 15,0-1 4-15,0 20 6 0,0-18-2 0,0-20 0 16,20 19-2-16,-20-19-1 0,0 19 6 0,0-19-1 0,17 0-7 15,3 0 3-15,-20 0-4 0,17 0 3 0,0 0 0 0,3 0 5 0,3 0-5 16,-5 0 3-16,2 0-7 0,0-19 0 0,-3 19-1 0,20-19 3 16,0 19-1-16,-14 0-2 0,-5 0-1 0,2-20 0 15,0 20-11-15,-3 0-10 0,-17 0 7 0,20-18-20 16,-20 18 12-16,17 0-3 0,-17 0-7 0,0 0-45 0,0 0-23 0,0 0 44 16,0 0-43-16,0 0 66 0,0 0 8 0,0 0-20 0</inkml:trace>
  <inkml:trace contextRef="#ctx0" brushRef="#br0" timeOffset="72530.11">20298 9115 121 0,'0'0'71'0,"0"0"-19"0,0 0-31 16,0 0 19-16,-20 0-22 0,20-19 31 0,0 19-23 15,0 0-15-15,-17 19 12 0,17 20-10 0,0-1-2 16,0-18-5-16,-20 18 2 0,20-20-5 0,0 40 3 0,0 18 0 16,-17 1-1-16,17-40-2 0,0 3 0 0,0 16 3 0,0-17-5 15,0-2 1-15,0 40 3 0,0-38-5 0,0-1 1 0,0 1-1 16,-20 37 3-16,20-1 1 0,0-17-3 0,0-19-2 0,0 18-5 15,0-38 6-15,-20 19-1 0,20 0 2 0,0 1-9 0,0-2-10 16,0 3-7-16,0-22-11 0,0 1-12 16,0-19 20-16,0 20-36 0,0-1 27 0,20-1-87 0,-20-18 92 15,0 20 11-15,20-20-50 0</inkml:trace>
  <inkml:trace contextRef="#ctx0" brushRef="#br0" timeOffset="73388.66">20740 9594 69 0,'0'0'0'0,"0"0"65"0,0 0-40 16,-20-20 24-16,20 20-27 0,0-18 18 0,0-1-9 0,0 19-18 15,-23-21 12-15,23 21-13 0,0-18 0 0,0 18-1 0,0-19 5 16,-20 19-6-16,20 0-4 0,0-19 1 0,-15 19 5 0,15-20-6 0,0 20 0 16,0 0 0-16,-20-18 4 0,20 18-4 0,-20 0-1 0,20 0 1 0,0 0 0 15,0 0 1-15,-17 0 3 0,17 0-6 0,0 18 3 0,0-18-1 16,-20 20-1-16,20-1 0 0,0 18 0 0,-17 21 0 0,17-38-3 0,-20 18 0 16,0 58 1-16,20-40 0 0,-23 41-1 0,23-41-1 0,-18 39-3 0,18-56 2 15,0 38-3-15,0-39-1 0,0 19 4 0,0-38-1 16,18 0 3-16,-18 1 0 0,0-1-1 0,23-19-1 15,-23 0 2-15,20 0 1 0,0 0 1 0,-3-19-2 0,3-1 0 16,-3 20 0-16,-17-38 0 0,20 38 3 0,0-38-1 0,15 0 7 0,-12 19-10 0,14-39 4 16,3 21 2-16,-40 16-5 0,37 3 4 0,-19-1-3 0,-1 19 7 15,6 0-3-15,-23 0-6 0,0 0 2 0,20 0 3 16,-20 19 5-16,0-19-10 0,0 18 1 0,0 3 0 0,-20-3 1 16,-3 1-7-16,6 0 1 0,-1 1 1 0,-19 18 4 0,37-38 0 15,-20 19 0-15,-17 0-2 0,-6 1-9 16,8-20-12-16,15 0 6 0,20 0-2 0,-37 0-24 0,37 0 18 0,0-20-2 15,-20 20-28-15,3-19-7 0,17 0-16 0,0 0-19 16,0 19 5-16,17-19 34 0,20-20-5 0</inkml:trace>
  <inkml:trace contextRef="#ctx0" brushRef="#br0" timeOffset="73592.12">21233 9594 88 0,'0'0'0'0,"0"0"83"0,0 0 34 0,0 0-97 16,0 0 18-16,0 0-8 0,0 0-20 0,0 0-1 0,0 0 0 16,0 18-6-16,0 2-2 0,0-1-5 0,-17-19-4 15,17 19-4-15,0-1-31 0,0 3 12 0,0-2-56 0,0-1 37 0,-20 1-33 16,20 0 57-16,0-19-38 0</inkml:trace>
  <inkml:trace contextRef="#ctx0" brushRef="#br0" timeOffset="73723.03">21141 9976 146 0,'0'0'69'0,"0"0"-6"0,0 0 15 16,0 0-27-16,0 19-7 0,-20-19-1 0,20 19-28 16,0-1-10-16,0 3-5 0,0-3-25 0,0 1-1 15,0 0-60-15,0-19 22 0,0 39-85 0,0-39 88 0,0 0-31 16</inkml:trace>
  <inkml:trace contextRef="#ctx0" brushRef="#br0" timeOffset="96811.92">20052 11275 75 0,'0'0'35'0,"0"0"-3"0,0 0 33 0,0 0-37 16,0 0 23-16,0 0-28 0,0 0-2 0,-20 0 14 0,0 0-7 0,20 0-7 15,0 0-12-15,-18 0 12 0,18 0-14 0,0 0-2 16,-20 0 1-16,20 20 4 0,0-20-5 0,-23 18 5 0,23 2-2 0,-17-20-2 16,17 36-1-16,0-15 3 0,-17-2 0 15,17 19-5-15,0-18-1 0,0-2 2 0,0 1-2 0,0-19-2 16,0 39 5-16,0-20-2 0,0 0-3 0,0-1 0 0,0-18 2 0,0 39 4 16,0-20-1-16,0 0-4 0,0-19 0 0,0 0 0 15,17 19 1-15,0 1 2 0,-17-20-2 0,23 0 5 0,-3 19-5 16,-20-19 2-16,38 0 2 0,-18 0-2 0,-3 19 6 0,3-1-2 0,-3-18-5 15,0 21 7-15,3-21-7 0,3 18 1 0,-23-18-2 0,18 19 1 16,-18 0 0-16,20 0-1 0,-20 1 1 0,0-1-3 0,20 18 2 0,-20-37 0 16,0 39-1-16,0-39 0 0,-20 38-1 0,20-38 1 0,0 20-6 15,-20-2-18-15,20-18 6 0,-18 0-31 0,-5 0-15 16,3-18 24-16,-14-40-88 0,34 40 76 0,-20-3-9 0,3-16 0 16,17-2 8-16,-40-57-6 0,22 40 15 0</inkml:trace>
  <inkml:trace contextRef="#ctx0" brushRef="#br0" timeOffset="97024.02">19994 11255 72 0,'0'0'51'0,"0"0"8"16,0 0-8-16,0-18-10 0,0 18-25 0,0 0-3 0,0 0 7 0,0 0-13 16,0-19 3-16,0 19-6 0,0 0 3 0,0 0-1 0,0 0 3 15,0 0 3-15,0 0-4 0,0 0 1 0,0 0-1 16,0 0 10-16,18 0-9 0,-18 0 9 0,20 0 1 0,17 0 3 16,-37 0-13-16,0 0 3 0,20 0-2 0,-3 0 0 0,-17 0 0 0,37 0 7 15,-14 0-4-15,-5 0-8 0,-18 0 0 0,20 0-1 0,0 0 1 0,-3 0 0 16,3 0-2-16,-20 0-2 0,37 0 3 0,-20 0-2 0,6 0-3 15,-23 0-2-15,38 0-7 0,-38-20 2 0,37 20-37 16,-37 0 23-16,37 0-3 0,-37-19-40 0,20 19 29 0,-3 0-4 0,-17-18-2 16,18 18-54-16,5 0 6 0,-23 0 60 0,20 0 12 0,0 0 0 0,-20 0-37 15</inkml:trace>
  <inkml:trace contextRef="#ctx0" brushRef="#br0" timeOffset="97657.59">20677 11792 55 0,'0'0'17'0,"0"0"17"0,0 0 46 0,0 0-29 16,0 0-29-16,-15 0 15 0,15 0-4 0,0-21-3 15,0 21-4-15,-20 0-2 0,20 0-6 0,0 0-10 16,0 0 8-16,-20 0-3 0,20 0-6 0,-17 0 7 16,17 0-3-16,0 21 0 0,-20-21-8 0,20 37 6 0,-17-37-6 15,17 19 3-15,0 0 5 0,0 20 0 0,-20-2-2 16,20-16-4-16,0 16 1 0,0 2 3 0,0-39-7 15,0 18 0-15,0 20-1 0,0-38 2 0,0 40 2 0,0-40-2 16,20 18 2-16,-3-18 2 0,-17 0-5 0,20 0 3 16,-3 0 3-16,3-18-5 0,0-3 1 0,-20 2-2 15,15 1 1-15,5-20-4 0,-20 18 8 0,23 1-2 16,-23 0-3-16,0 19 0 0,20-18 2 0,-20-3-1 0,0 3 8 16,0 18-4-16,17 0 1 0,-17 0-3 0,0 0-3 15,0 18 0-15,0 3 6 0,20-21-3 0,-20 18-2 16,0 1-1-16,0 0 1 0,20 1-2 0,-20-2 0 0,17 2 2 15,-17-20-3-15,20 18 1 0,-20 1-4 0,0 2 2 0,18-21-3 16,-18 18-11-16,17-18 9 0,-17 0-19 0,23 19 4 0,-23-19-50 16,20 0-18-16,-3 0-94 0,3 0 32 15,-20 0 55-15,20 0 43 0</inkml:trace>
  <inkml:trace contextRef="#ctx0" brushRef="#br0" timeOffset="97891.13">21196 11734 73 0,'0'0'102'0,"0"-19"3"0,0 19-53 0,0 0-29 15,0 0-3-15,20 0 16 0,-20-20-6 0,0 20-8 16,0 0-4-16,17 0-5 0,-17 0-3 0,0 0-8 15,23 0 3-15,-23 0-5 0,0 0-2 0,0 20-11 0,0-20 0 16,0 0-30-16,0 0 10 0,0 19-56 0,0-19-37 0,0 19 22 16,0-19 71-16,0 18-22 0</inkml:trace>
  <inkml:trace contextRef="#ctx0" brushRef="#br0" timeOffset="98024.83">21256 11925 151 0,'0'0'75'0,"0"0"-2"0,0 0-17 0,0 0-11 0,0 18-5 0,0-18-4 0,0 21 26 0,-23-3-41 16,23 1 15-16,0 0-24 0,0-19 3 0,0 38-1 0,0 0-8 15,0-38 4-15,0 40-13 0,0-22-6 0,0-18-3 16,0 19-33-16,0-1 7 0,0-18-68 0,0 21-50 16,0-21 67-16,0 0-105 0</inkml:trace>
  <inkml:trace contextRef="#ctx0" brushRef="#br0" timeOffset="103191.38">22113 11619 57 0,'0'0'57'0,"0"0"-10"0,0 0-7 15,0 0-8-15,0 0-6 0,0 0-3 0,-17 0-3 16,17 0-3-16,0 19-2 0,0-19-8 0,0 0-1 15,-20 0 12-15,20 0-5 0,0 0 0 0,-18 0-7 16,18 0 0-16,0 0 0 0,0 19 1 0,-20-19 0 0,20 0 8 0,-20 0-4 16,20 0 3-16,-17 19-1 0,-6-19-1 0,23 0 2 15,-20 19-2-15,3-19-1 0,17 0-6 0,-17 20 0 16,17-1 4-16,-20-19 1 0,2 19-8 0,18-1 6 0,-20 3-3 16,0-3-2-16,20 1 1 0,-17 19-3 0,17-18 4 15,-20-1-3-15,20-19 1 0,0 19-2 0,-23-1-1 0,23 21-1 16,0-20 3-16,0-19 0 0,0 19-2 0,0 1 2 0,23-2-1 15,-23 2 0-15,37-2-1 0,-17-18-1 0,0 19 2 16,-2 2 1-16,2-21-4 0,-3 18 4 0,-17-18 0 0,37 19 3 16,-14-19-6-16,-23 0 1 0,17 0 0 0,3 0 2 0,0 0-2 0,-2 18 1 15,-18-18 0-15,20 0-4 0,-3-18-6 0,3 18-2 0,-3 0-26 16,-17 0 10-16,23 0-50 0,-23 0 26 0,17 0-91 0,-17 0 66 0,20 0 12 16,-20 0-46-16</inkml:trace>
  <inkml:trace contextRef="#ctx0" brushRef="#br0" timeOffset="103660.65">22669 11638 57 0,'0'0'0'0,"0"0"42"0,0 0 6 0,0 0-24 0,0 0 22 0,0 0-5 0,0-19-6 16,0 19-20-16,0 0-2 0,0 0 0 0,0 0 18 15,0 0-23-15,0 0 4 0,0 0-8 0,0 0 1 0,0 0 0 16,0 0-5-16,0 0-5 0,0 0-1 16,0 0-22-16,0 0 5 0,0 19-42 0,0-19-73 15,0 0 103-15,0 0-5 0,0 19-19 0</inkml:trace>
  <inkml:trace contextRef="#ctx0" brushRef="#br0" timeOffset="104024.71">22554 11676 75 0,'0'0'77'0,"0"0"2"0,-22 0-46 0,22 0 21 16,0 0-12-16,0 0-23 0,0 0-3 0,0 0 0 0,0 0 10 16,0 19-15-16,0-19 11 0,0 0-4 0,0 0-10 0,0 0 8 15,0 0-8-15,22 20 7 0,-1-20-7 0,-21 0-2 0,0 0 0 16,17 0 5-16,3 0-2 0,0 0-3 0,-3 0 4 16,3 0-6-16,15 0 5 0,8 0-2 0,-6 0-3 15,0 0-2-15,-37 0-2 0,20 0 0 0,15 0 1 16,-15 0 0-16,3 0-2 0,-23 0-1 0,37 0-6 15,-37 0-5-15,20 0 2 0,-3-20-15 0,3 20-6 0,-20 0 12 16,17 0-24-16,3 0-11 0,-20 0-10 0,18 0-14 16,-18 0 31-16,0 0 0 0,0 0 4 0,0 0 12 0,0 0-2 0,0 0-23 15</inkml:trace>
  <inkml:trace contextRef="#ctx0" brushRef="#br0" timeOffset="104242.01">22669 12040 77 0,'0'0'23'0,"0"0"39"0,0 0-30 0,0 0-1 16,-20 0 22-16,20 0-8 0,0 18-5 0,-17-18-2 16,17 0-22-16,0 0 15 0,0 0-19 0,0 0 11 0,0 0-11 15,0 0 8-15,17 0-7 0,-17-18 9 0,20-2-4 0,-3 20-3 16,1-19-1-16,25 19-4 0,-26 0-7 0,-17-19 3 16,20 19 1-16,17-18-3 0,-37 18-3 0,20 0 0 0,-3-21-2 0,1 21 2 15,2 0-1-15,3 0 1 0,-23 0-1 0,37 0-6 0,-37 0-10 16,37 0-14-16,-37 0-18 0,20 0-22 0,-3 0 28 15,-17 0-10-15,20 21-78 0,-2-21 3 0,-18 0 84 0,23 0-23 16</inkml:trace>
  <inkml:trace contextRef="#ctx0" brushRef="#br0" timeOffset="105374.05">23604 12384 59 0,'0'0'48'0,"0"0"-1"0,0 0-1 16,0 0-25-16,0 0 16 0,0 0-20 0,0 0-3 0,0 0 0 15,0 0 10-15,0 0-12 0,0 0 5 0,0 0-8 0,0 0 11 0,0 0-10 16,0 0 2-16,0 0 10 0,0 0 4 0,0 0-13 0,0 0 12 15,0 0-14-15,0 0 12 0,0 0-13 0,0 0 10 0,0 0-4 16,0-21-4-16,0 21-7 0,0 0 6 0,0 0-7 16,0 0 3-16,0-18 0 0,0 18-4 0,0-19 4 15,0 19-6-15,0 0 0 0,-18-18 4 0,18-3-1 0,0 21 0 16,0-19-3-16,0-19 2 0,0 38-3 0,0-18 1 0,0-3-1 16,0-16 0-16,0 19 0 0,0-3 0 0,0-16 4 0,0-1-2 15,0-1 1-15,0 2-3 0,0 16 1 0,0 3-1 0,0-20 4 16,0 18-5-16,0-37 4 0,0 18-2 0,0 21 1 0,0-1-1 15,0 0 2-15,0-1 3 0,0-18-3 0,0 38-3 0,0-38 1 0,18 0 2 16,-18 19-1-16,0-20 2 0,0 20 0 0,0 19-3 16,0-37 2-16,0 17 1 0,17 0 1 0,-17 2-3 15,0-1 0-15,0-2-1 0,0 21-1 0,23-18 2 0,-23 0 0 0,20-2-1 16,-20 2 0-16,0-2 1 0,17 20-2 0,-17-20 2 16,20 2 1-16,0-1 0 0,-3 19-3 0,-17-20 0 15,21 1-1-15,-4 19 1 0,-17-18 2 0,17-2-2 0,3 2-1 16,3-2 1-16,-6 20 0 0,3-20 0 15,0 2 0-15,18 18 1 16,-21 0-2-16,3 0 2 16,-3 0-1-16,6 0 0 0,14 18-2 15,-37-18 2-15,37 40-1 0,-37-22 1 16,0 39-1-16,0-37 2 16,0 17-2-16,-17-17 0 0,17-20 0 15,-20 38 0-15,20-38 1 0,-20 20 1 0,3-2-1 0,-6 0-1 16,-14 3-2-16,20-2 2 0,-4-19-3 0,-16 0 2 15,17 18 1-15,3-18 0 0,-6 0-1 16,3 0 1-16,3 0-1 0,17 20 3 16,-17-20-1-16,17 0 2 0,0 0-2 0,-21 20 1 0,21-20 0 15,0 0 1-15,0 18-1 0,0-18-2 0,0 19 1 0,21 0 0 16,-21-19 0-16,0 0 1 0,0 20-1 0,0-20-1 0,0 19 0 16,17-19 2-16,-17 19 1 0,17-1-1 0,3-18-2 15,-20 0 0-15,23 0 2 0,-6 20-3 0,-17-20 1 0,20 0 2 16,-20 0 0-16,20 0-1 0,-20 0 0 0,17 0 1 0,4 0 0 15,-21 0-2-15,17 0 1 0,3-20 0 0,-3 20 0 0,6 0-1 16,-23 0 1-16,17 0 0 0,-17 0 0 0,40 0 3 0,-40 0 0 16,17 20-1-16,4-20 2 0,-21 19 3 0,0-19-4 15,17 19-2-15,-17-19 1 0,0 19 0 0,20 0-1 0,-20-19-3 16,0 20 0-16,0-1 3 0,0-19-1 0,-20 19 1 0,20-1-1 16,-17-18 0-16,17 21 1 0,-21-21 1 0,21 18-2 15,-17-18-3-15,-3 19-1 0,0-19-11 0,3 19-10 0,-6-19-10 16,6 0-7-16,-3 0 19 0,20 0-3 0,-17 19-4 0,-4-19-36 0,21 0 28 15,0 0-3-15,-17 0-53 0,17 0 41 0,-20 20-4 0,20-20 4 16,0 0-18-16,0 0 55 0,-20 0-35 0</inkml:trace>
  <inkml:trace contextRef="#ctx0" brushRef="#br0" timeOffset="106641.83">24730 11734 81 0,'0'0'0'0,"0"0"60"0,0 0 3 0,0 0-35 0,0 0 20 0,0 0-26 0,0 0-3 16,0 19 14-16,0-19-20 0,0 0 0 0,0 0 10 0,0 0-14 0,0 0 0 16,23 18 7-16,-23-18-7 0,0 0 4 0,17 0-2 0,-17 21 5 15,0-21-10-15,0 0 4 0,0 0-6 16,21 0 4-16,-21-21-1 0,20-16 1 0,-20 37-4 16,17-39 1-16,-17 39-3 0,20-38 2 0,-3 19 1 0,-17 0 1 15,20-19 0-15,-20 0 0 0,17 38-3 0,-17-20 0 16,0 1 0-16,23 0 3 0,-23 1-1 0,0-2-2 0,18 20 0 15,-18-20 2-15,0 20-2 0,0 0 1 0,20 0 2 0,-20 0-4 0,0 0 3 16,0 0-1-16,20 0 1 0,-20 0-2 0,0 0 0 16,0 0-2-16,0 0 1 0,0 0 0 0,0 20-1 0,0-20 2 0,17 20 0 15,-17-20-2-15,20 18 1 0,-20-18 0 0,17 38-1 0,-17-38-2 16,0 39 2-16,20-20 0 0,-3-1 2 0,-17 2 2 0,18-1-4 16,5 19 0-16,-23-38 0 0,20 39 2 0,-20-20-2 0,20-19-1 15,-3 37 0-15,-17-37 0 0,20 39 0 0,-3-20-3 0,-17-19 1 16,20 19-6-16,-20 0 3 0,0-19-4 0,20 20-17 0,-5-1-15 15,-15 0-13-15,20-1-8 0,-20-18 27 0,0 0-42 16,23 21-19-16,-3-21-15 0,-20 0 68 0,0 0-7 0,17 0 5 16</inkml:trace>
  <inkml:trace contextRef="#ctx0" brushRef="#br0" timeOffset="108208.62">25728 11313 52 0,'0'-18'31'0,"0"18"13"0,0 0 10 16,0 0-26-16,0 0 21 0,-20 0-6 0,20-20-25 0,0 20-1 15,0 0-2-15,0 0 11 0,0 0-4 0,0 0-12 0,0-20 5 16,0 20-7-16,0 0 4 0,0 0-2 0,0-18-3 16,0 18-3-16,0 0 0 0,0 0 3 0,0 0-3 0,0 0-2 0,0 0 1 15,0 0 8-15,0 0-1 0,20 0-6 0,-20 0 6 16,0 0-3-16,0 0 1 0,17 0 4 16,-17 0-4-16,0 0-4 0,20 0 3 0,-20 18-1 0,0-18-1 15,0 0-2-15,0 0 2 0,17 0-3 0,-17 0 1 0,0 0 0 16,0 0 1-16,21 20-2 0,-4-20-1 0,-17 0 1 0,0 0 0 15,23 20 4-15,-6-20-5 0,-17 0 1 16,20 18-2-16,-20-18 5 0,0 20-2 0,20-20 1 0,-20 0-2 16,17 18 1-16,-17-18 0 0,20 18-1 0,-20-18 0 0,0 21-1 15,17-21 1-15,4 19 3 0,-21-1-2 0,17-18-2 16,-17 20-1-16,17 0 2 0,6-2 1 0,-3-18-3 16,-20 19-1-16,37 0 3 0,-37 1 0 0,0-1-1 0,20 0 0 15,-3-1-1-15,-17 2 1 0,21 18-1 0,-1-19 2 0,-20 20-2 16,0-20-1-16,14 39-1 0,6-21 4 0,-20 1 0 15,23 1-3-15,-23-2 1 0,0-37-1 0,0 39 0 16,0-1 2-16,0-18 3 0,0 18-4 0,0-1 1 16,-23 2-1-16,23-39 0 0,0 37 0 0,-20-16 3 0,20-21-3 15,0 38-1-15,-14-20 3 0,14 1 1 0,-20 2-3 0,-1-3-2 16,21-18 0-16,0 19 2 0,-17-19 1 0,-3 18 2 0,20-18-4 16,-17 0 0-16,-3 0 2 0,20 0-2 0,-20 0 1 0,-3-18 1 0,6 18 0 15,17-19-1-15,-17 1 1 0,17 18-3 0,-21-21 4 0,4 21-2 16,17-19 1-16,0 1 0 0,-20 18 1 0,20-20-3 0,0-19 1 15,0 39 2-15,0-18-1 0,0-1 0 0,0 1-2 16,0-3 2-16,0 21-1 0,0-19 0 0,0 1 2 0,0 18-1 16,0-20 0-16,0 2-1 0,0 18-1 0,20-20 1 15,-20 1 0-15,0 0 4 0,17 19-2 0,-17-18-1 0,21-21-2 16,-4 20 2-16,0-20 1 16,6 1 3-16,-23 1-5 0,20-2 0 0,0 1 2 0,-3-1-1 0,-17 1 1 15,37-19 0-15,-16 38-2 0,-21-20 1 0,34 1 0 0,-14 0-1 16,-20 0 1-16,23 19-1 0,-3-20-1 0,-3 1 1 0,3 0 1 15,-20 18 0-15,20 2 1 0,-20 18-2 0,18-19 0 0,-18-1 1 16,20 1-1-16,-20 19 0 0,17-18 0 16,-17 18-1-16,0 0 1 0,0 0-1 0,0 0 2 0,17 0-1 0,-17-20 3 15,0 20-3-15,0 0-2 0,0 0 0 0,0 0-1 16,0 0-1-16,0 0-3 0,0 0-14 0,0 0-14 0,0 20 14 0,0-20-33 16,0 0 24-16,0 0-40 0,0 0 28 0,0 18-54 0,0-18 35 15,0 0-7-15,0 19-41 0,0 1 77 0,0-20-8 0</inkml:trace>
  <inkml:trace contextRef="#ctx0" brushRef="#br0" timeOffset="108708.05">26855 11103 39 0,'0'0'24'0,"0"0"-15"0,0 0 44 0,0 0-1 0,0 0-4 16,0 0-27-16,0 0 15 0,0 0-18 0,0 0-1 0,0 0 0 0,0 0 12 15,0 0-3-15,17 0-5 0,-17 0-1 0,0 0-11 16,0 0-2-16,0 20 9 0,0-20-1 0,20 18 7 15,-20-18-16-15,0 0 1 0,0 0-1 0,0 20 5 0,0-20 0 16,0 18-1-16,0-18-6 0,0 0 6 0,17 19-1 16,-17-19-1-16,0 20-2 0,0-20-1 0,0 19-2 15,0-1 0-15,0-18-1 0,0 20 0 0,0-20-1 0,0 20 0 16,0-2-2-16,0 20-3 0,0-20-4 0,0 3-17 0,0-2-19 16,0-1 15-16,0 2-3 0,0 0-51 0,0-2 30 0,0 1-12 15,0 0-67-15,0 1 86 0,0 18-36 0</inkml:trace>
  <inkml:trace contextRef="#ctx0" brushRef="#br0" timeOffset="108924.67">26872 12058 53 0,'0'0'13'0,"0"0"13"16,0 20 16-16,0-20-18 0,0 0 19 0,0 0-24 15,0 0 14-15,0 0-4 0,0 0-1 0,0 0-13 0,0 0 1 16,0 0 14-16,0 0-2 0,0 18-5 0,0-18-5 15,0 0-9-15,0 0 9 0,0 19-11 0,0-19 3 0,0 0-7 16,0 21 3-16,0-21-3 0,0 0-3 0,0 18 1 0,0-18 0 0,0 19 2 16,0-19-3-16,0 0-5 0,0 0-14 0,0 18-27 0,0-18-31 15,0 0-42-15,0 0 53 0,0 21-30 0,0-21 23 16</inkml:trace>
  <inkml:trace contextRef="#ctx0" brushRef="#br0" timeOffset="109228.04">27333 11676 121 0,'0'0'62'0,"0"0"46"15,0 0-41-15,0 0-40 0,0 0 18 0,0 0-26 0,0 0 15 16,0 0-7-16,0 0-16 0,0 0 4 0,0 0-3 16,0 0-6-16,18-19 2 0,-18 19 3 0,20 0-6 0,0 0 1 0,-20 0-9 15,0 0 6-15,17-19-1 0,3 19 8 0,-20 0-7 0,0 0-1 16,17 0 0-16,0 0-2 0,4-19 2 0,1 19-2 0,-22 0 0 16,18 0-1-16,2 0-1 0,-20 0-3 0,20-20-6 0,-20 20-1 0,0 0-3 15,37 0-53-15,-37-18 35 0,17 18-45 0,-17 0 31 0,0 0-6 16,20 0-7-16,-20 0 2 0,18 0-23 0,-18 0 64 0,0 0 0 0,0 0-30 15</inkml:trace>
  <inkml:trace contextRef="#ctx0" brushRef="#br0" timeOffset="109424.89">27523 11715 53 0,'0'0'56'0,"-18"0"11"16,18 0-35-16,-22 0-6 0,1 19 17 0,21-19-25 0,-17 19 13 0,0-1-2 16,17-18-13-16,-20 0 13 0,3 21-1 0,17-21-15 15,0 18 1-15,-20 1 11 0,20-19-1 0,0 19-1 0,0 0-4 16,0-19-9-16,20 0 6 0,-20 20-1 0,17-20-10 15,-17 0-6-15,20 19 3 0,-20-19 2 0,17 0-2 0,0 0 11 0,-17 0-12 16,21 0 3-16,1 0-4 0,-22 0 2 0,58-19 2 0,-41 19-2 16,20-20-8-16,-17 20-11 0,20-19-40 15,-40 19 27-15,38 0-52 0,-38 0 31 0,0 0-11 0,20 0-12 16,-3-19-60-16,3 19 22 0</inkml:trace>
  <inkml:trace contextRef="#ctx0" brushRef="#br0" timeOffset="109757.95">28153 11409 146 0,'0'0'53'0,"0"0"-7"0,0 0 24 0,0 0-43 16,0-19 23-16,0 19-28 0,0 0-3 0,0 0-2 0,0 0 5 16,0-21-6-16,0 21-4 0,0 0-6 0,0 0-2 15,0 0 3-15,0 0 0 0,0 0-4 0,0 0 1 0,0 21 1 16,20-2 2-16,-20-19-2 0,0 18-2 0,0 22 3 0,0-40-4 16,0 37 2-16,0 2 0 0,0-1-4 0,0 19 3 15,0-38-1-15,0 39-3 0,0-39 0 0,0 18 1 16,0 2 2-16,0-1 1 0,0-19-6 0,0 39-2 0,0-19-5 0,0 17-6 15,0-18-8-15,0 0-12 0,0-19-21 0,0 20 19 16,0-39-68-16,0 19-25 0,0-19 81 0,0 18 15 0,0-18-29 16</inkml:trace>
  <inkml:trace contextRef="#ctx0" brushRef="#br0" timeOffset="110357.93">28612 11504 74 0,'0'0'23'0,"0"0"6"0,0 0 41 0,0 0-6 16,0 0-36-16,0-19 18 0,0 19-26 0,0 0 13 0,0 0-4 15,0-18-5-15,0 18-4 0,20 0-2 0,-20 0 5 16,20 0-17-16,-20 0 6 0,17 0-8 0,-17 0 1 0,20 0 6 16,-20 0-5-16,0 0-1 0,18 18 4 0,2-18-2 0,-20 19-3 15,17-19 0-15,-17 39 1 0,17-20 0 16,-17 0-3-16,0 19 1 0,0-38-1 0,0 38 0 0,0 0 3 0,0-18-3 16,0 18 1-16,0-20-4 0,0 21 5 0,-17-20-3 15,0 19 5-15,17 1-6 0,-20-20 2 0,2 20-2 0,-2-2 2 16,3-37-2-16,-3 19 3 0,20 1-4 0,-37-2-1 0,37-18 0 15,-40 20-5-15,20-20-3 0,2 0 5 0,-2 0-12 0,20 0 9 16,-17 0-6-16,-3 0 8 0,20-20 3 0,-20 2-6 0,3-21 6 16,-6 39 6-16,23-19-1 0,0 1-1 0,0-3 8 0,0 3 7 15,0 18-4-15,0-19-6 0,0 0 6 0,0 19-6 16,0-20 7-16,0 20-4 0,0 0-6 0,23 0 1 0,-23 0 2 16,0 0-1-16,0 0-2 0,0 0 3 0,17 0-1 0,-17 0-1 15,0 0-4-15,0 0 1 0,20 0 4 16,-20 0-3-16,20 0-3 0,-20-19 2 0,17 19-1 15,-17 0 1-15,0 0-1 0,20 0-1 0,-2 0 1 0,-18-19 3 16,20 19-2-16,-3 0 1 0,6 0-3 0,-23 0 1 0,17 0-2 16,3 0 3-16,0 0 0 0,-3 0 0 0,-17 19 0 15,0-19 0-15,20 19-1 0,-2-19 0 0,2 20 2 0,-3-1 1 16,0 0-5-16,6 20 4 16,17-21-3-16,-40 1-5 0,17-19-9 15,3 0-15-15,-2 0-16 0,2 0-56 16,0 0 9-16,-20 0 36 0,14 0-80 0,6 0 28 15,-20-19 61-15,23 19 13 0</inkml:trace>
  <inkml:trace contextRef="#ctx0" brushRef="#br0" timeOffset="110811.33">29280 11313 115 0,'0'0'63'0,"0"0"-2"0,0 0-10 0,0 0-11 0,0 0-5 0,0 0 20 0,0 0-15 0,-17 0-10 16,17-18-5-16,0 18-15 0,0 0 7 0,0 0-4 15,0 0-5-15,0 0-1 0,0 0 7 0,0 0-9 0,0 0 5 16,17 0-5-16,-17 0 5 0,37 18 3 0,-14 2-8 15,-6-2 0-15,-17-18 0 0,20 18-4 0,1 22-1 16,-21-40 1-16,0 18 0 0,17 2-1 0,-17 0 1 16,20-2-1-16,-20-18-3 0,0 38 2 0,0-38 2 0,0 39-1 0,0-39 0 15,-20 37 0-15,20-37 1 0,-17 39 1 0,17-20-1 0,-21-19-1 16,1 19 1-16,20 0-1 0,-17-19-1 0,-6 0 3 16,23 0-3-16,-20 0 0 0,20-19 0 0,-17 19-1 0,0-19-2 15,17 0 4-15,0 19 2 0,0-19 0 0,0-1 2 16,0 2-2-16,0-1 2 0,17 19-1 0,0 0 0 0,-17-19 1 15,20 19-2-15,-20 0 1 0,23 19 2 0,-23-19-1 16,0 0 1-16,0 19-1 0,17-1 1 0,-17 2 2 0,20 18-3 0,-20-38-2 0,0 38 5 16,0 1-7-16,0 19 6 0,0-21-4 0,0-18-2 0,-20 39-6 15,3-21-15-15,17-16-25 0,-23-3 15 16,3 1-48-16,20-19-13 0,-17 0-22 0,0 0-26 16,-3-37 27-16,20 37 82 0,0-21-16 0</inkml:trace>
  <inkml:trace contextRef="#ctx0" brushRef="#br0" timeOffset="111134.39">29721 11333 77 0,'0'0'82'0,"0"0"-35"15,0-20-28-15,0 20 14 0,21 0-7 0,-21 0-15 0,0 0-1 16,0-18 8-16,0 18-9 0,0 0-1 0,0 0 8 0,0 0-8 0,0 0 8 15,0 0 1-15,0 0-10 0,0 18 8 0,0-18 0 16,0 20 1-16,0 16-1 0,-21 4-2 0,21-40-9 16,-20 38 1-16,20 0-3 0,0-38-1 0,0 38 4 0,0-18-2 15,-23 18 3-15,23 0 1 0,0-38-2 0,0 19 7 0,0 0 3 16,0 0 4-16,23-19-9 0,-23 19 0 0,41-19 8 0,-24 0-10 16,-17 0 0-16,37-19 9 0,17 0-2 0,-33 19-11 15,22-19 2-15,-6 0-3 0,0-1 3 0,0-17-4 0,4 37-8 16,-4-19-2-16,3-1-15 0,-3 1-7 0,-20 0-12 15,1 19 17-15,2-18-2 0,3 18-32 0,-23-20 23 0,17 20-49 0,-17-20 34 16,0 20-62-16,0-18 65 0,0 18-7 0,0-19 36 16,0 19-23-16</inkml:trace>
  <inkml:trace contextRef="#ctx0" brushRef="#br0" timeOffset="111292.17">30160 11179 57 0,'0'0'18'0,"0"0"9"0,0-18 12 0,0 18 58 0,0-20-5 0,-17 20-53 0,17-18-3 0,-20 18 23 16,20-20-34-16,0 20-4 0,-20 0 15 0,20 0-23 15,0 0 9-15,0 0-2 0,-17 38-4 0,17 0-4 0,0-19-4 16,-20 58 3-16,-3-1-2 15,5 20-6-15,18 0 1 0,-17-58-3 0,-3 38 0 0,20 1-3 16,-17-1 3-16,-3-38 1 0,0 20-13 0,20 18-15 16,-17-38-24-16,-4 20-22 0,21-21-13 0,0-16 35 15,0-3-70-15,0-18 53 0,0 19-36 0,0-19 75 0,0 0-27 16</inkml:trace>
  <inkml:trace contextRef="#ctx0" brushRef="#br0" timeOffset="111542.11">30467 11409 234 0,'0'0'83'0,"0"0"22"0,0-19-42 0,0 19-36 16,0-21 15-16,0 3-13 0,0 18-19 0,0-18 6 0,0-2-5 15,0 2-4-15,0 18-3 0,0-20 1 0,0 20-3 16,-20 0 2-16,20 20-1 0,0 18-1 16,0-38-1-16,-17 36 0 0,17 4 0 0,0 18 1 0,0-21 0 15,0 2-2-15,0 17 0 0,0-36 1 0,0 37 0 16,0-38-3-16,0 39 2 0,0-40-1 0,0 3 3 0,17-3-4 0,-17-18 1 15,20 38 1-15,-20 1 4 0,0-1-3 0,20 1 0 16,-20-21-1-16,0 20 0 0,0-18-1 0,0-2 1 0,0 2-17 16,0-2 3-16,0 22-23 0,0-22-16 0,-20 1-25 0,20-19 26 15,0 0-5-15,-20 0-86 0,-20 0 24 0,40 0 86 0,-38-37-21 16</inkml:trace>
  <inkml:trace contextRef="#ctx0" brushRef="#br0" timeOffset="111708.31">30352 11275 206 0,'0'0'197'0,"0"0"-131"0,0 0-34 0,17 0-3 16,-17 0-1-16,20 0 17 0,-20 0-27 0,41 0-3 0,-41 0-2 0,37 20 15 16,0-20-17-16,-17 0-8 0,-3 18 1 0,21-18 2 0,22 20-1 15,-40-20-3-15,17 0 1 0,21 18-2 0,-44-18-2 16,29 0-10-16,-23 0 0 0,17 0-21 0,-17 0 10 0,-3 0-5 16,21 0-41-16,-21 0 27 0,6 0-60 0,34 0-106 0,-37 0 61 15,-20-18 101-15</inkml:trace>
  <inkml:trace contextRef="#ctx0" brushRef="#br0" timeOffset="121541.88">20106 13530 94 0,'0'0'32'0,"0"0"31"15,0-20-18-15,0 20-15 0,-17 0-15 16,17 0 10-16,0-18-14 0,-20 18 7 0,20 0-8 0,0-19-3 0,-17 19-2 0,17-21 4 15,-20 3-3-15,20 18-2 0,-20-19 1 0,20 0-2 16,0 19 1-16,-18-19 0 0,18 19 2 0,-20-18-2 16,20 18 0-16,0 0-2 0,0 0 2 0,-23 0 3 0,23 0 0 15,0 0 3-15,-17 18-4 0,17-18-2 0,0 19-1 0,-17-19 2 0,17 38 1 16,0-38-1-16,-20 39 7 0,20-39-5 0,-17 37-3 16,-3-17-1-16,20-1-2 0,0 0 1 0,-20 19 0 0,20-18 3 15,0-1-6-15,0-1 3 0,0 19-5 0,0-37 4 0,20 21-1 16,-20-2 6-16,20 0-3 0,-20 1-2 0,17-20-2 15,-17 0 6-15,20 0 8 0,-3 0 0 0,0-39-8 16,-17 20-5-16,23-2 5 0,-3-16 0 0,-20 19-6 16,0-1 3-16,18-20-8 0,-18 1-1 0,20 19 6 0,-20-1 2 15,0 2 0-15,20-78 7 16,-20 96-5-16,17 0-1 0,-17 0-1 0,0 0 2 16,0 19 1-16,0 18 14 0,0-16-11 0,0-21-5 0,0 76 12 15,0 20-2-15,0-59-9 0,0 250 6 16,-17-249-8-16,17 3-2 15,0 90 4-15,0-55-1 16,0 20-24-16,17-76 8 0,-17-2-22 16,0-18-16-16,0 20-17 0,0-20 27 0,0 0-65 15,20 18-78-15,-20-18 79 0</inkml:trace>
  <inkml:trace contextRef="#ctx0" brushRef="#br0" timeOffset="122376.14">20505 13473 42 0,'0'0'16'0,"0"0"-7"0,0 0-1 0,0-21 14 0,0 21-8 0,0 0 16 16,0-18 0-16,0 18-16 0,0 0-1 0,0 0 1 0,0 0 0 0,0-19 0 16,0 19-1-16,0 0 1 0,0 0 11 0,0 0 0 0,0 0-12 0,0-19 13 15,0 19-6-15,0 0-11 0,0 0 11 0,0 0-4 16,0 0-10-16,0 0 0 0,0 0 8 0,0 0-4 0,0 0-3 15,0 0 1-15,-18 0-2 0,18 0-3 0,0 19 5 16,0-19-5-16,-17 0 1 0,17 19-1 0,0-19 0 0,0 0 0 16,0 18 0-16,-20 3 4 0,20-2-2 0,0-1-3 0,0 21-1 15,0-39-1-15,0 38 1 0,0 20 3 0,0-40-1 0,0 98-3 16,0-78 1-16,0 38 0 0,0-39 1 16,0 59-3-16,0-57 0 0,0-2 2 0,0 2-1 0,0-1-1 0,-17 38 2 15,17-36 3-15,0-22-5 0,0 1 0 0,0-19 4 16,0 19-2-16,0-19 1 0,0 0 1 0,0 0 0 0,17 0 0 0,-17-19-2 15,0 0 1-15,20-20 6 0,-20 39-3 0,17-37-1 16,1-21-1-16,5 39-2 0,-3 0 1 0,0-20 3 0,-3 22-6 16,3-20 4-16,17-4 2 0,-17 41 0 0,-5-18-2 0,5 18 1 15,-20 0-1-15,43 18 6 0,-43 23-6 0,17-4 7 16,-17-1-2-16,0 22-3 0,0-39-2 0,-17 38 0 16,17-38 0-16,-20 2-5 0,-3 35 3 0,23-36-1 0,-20-2 2 0,5 20 1 15,-25-19 2-15,40 3-5 0,-37-5-8 0,20 4-10 16,-3-21-18-16,0 0 8 0,20 0-6 0,-23-38-59 0,23 38 35 15,-18-41-89-15,18 23 15 0,18-20 29 0</inkml:trace>
  <inkml:trace contextRef="#ctx0" brushRef="#br0" timeOffset="122642.93">21233 13721 103 0,'0'0'0'0,"0"0"35"0,0 0 64 0,0 0-53 0,0 0-26 0,0 0 1 15,0 0 14-15,0 0-21 0,0 19 10 0,0-19-6 16,0 0-7-16,0 0-10 0,0 0 0 0,0 19 2 0,0-19 0 0,0 0-2 15,0 20-4-15,0-2-15 0,0-18-19 0,0 0 9 16,23 20-59-16,-23-20 30 0,0 18-43 0,0-18-5 0</inkml:trace>
  <inkml:trace contextRef="#ctx0" brushRef="#br0" timeOffset="122776.11">21141 14085 188 0,'0'17'74'0,"0"-17"-15"0,0 0-17 0,0 0 17 16,0 0-11-16,0 0-8 0,0 0-24 0,0 0-3 0,0 0-5 15,0 19 1-15,0 1-2 0,0-1-5 0,0-19-1 0,0 19-2 16,0 0-2-16,0 3-19 0,17-22-3 0,-17 17-50 0,20 1-53 16,-20 1-31-16,18-19 6 0</inkml:trace>
  <inkml:trace contextRef="#ctx0" brushRef="#br0" timeOffset="123345.52">22076 13663 77 0,'0'0'0'0,"0"0"25"0,0 0 37 15,0 0-28-15,-18 0-3 0,18 0 21 0,0 0-8 0,0 0-24 16,-20 0 18-16,20 19-21 0,-20-19 13 0,20 0-4 0,0 0-15 15,-17 18 7-15,-6-18-9 0,23 0 1 0,-20 0 7 0,3 0-4 16,17 21-7-16,-17-21 4 0,17 19-7 0,-20-19 7 16,2 19 0-16,18 1-7 0,-20-2 2 0,20 2-4 0,-20-2 3 0,20 19-4 15,0 4 4-15,-17-3 1 0,17-20-4 0,0 2 0 0,0 39-4 16,0-42 1-16,0 20 3 0,17 21-3 0,3-39 1 16,0 39-4-16,-20-40-1 0,55 40-25 0,-55-58 15 15,17 19-26-15,3-19 17 0,20 19-45 0,-20-19-25 16,18 0-27-16,-38 0 67 0,20 0 13 0,-20 0-39 0</inkml:trace>
  <inkml:trace contextRef="#ctx0" brushRef="#br0" timeOffset="123676.14">22612 13817 105 0,'0'0'49'0,"0"0"51"0,-20 0-29 15,20 0-48-15,0 0 25 0,0 0-6 0,0 0-18 16,0 0-15-16,0 0 1 0,0 0-2 0,0 18 1 0,0-18-2 15,0 19 2-15,20-19-6 0,-20 0 0 0,20 18 0 0,-3-18 1 16,3 0-3-16,-3 21-1 0,23-21-2 0,-19 0 6 16,16 0-3-16,-17 20-11 0,17-20-6 0,-37 0 5 15,17 0-7-15,1 0-32 0,2 0 17 0,3 0-44 0,-23 0 27 16,17 0-8-16,3 0-80 0,-20 0 68 0</inkml:trace>
  <inkml:trace contextRef="#ctx0" brushRef="#br0" timeOffset="123848.9">22669 13989 203 0,'0'0'116'0,"-20"0"-49"0,20 0-13 0,0 0-28 0,0 0 15 0,-17 0-10 15,17 0-17-15,0 0 3 0,0 0-10 0,0 18 5 0,17-18-1 16,3 19-4-16,-20-19-4 0,35 22-3 16,-13-5 0-16,-1-17 2 0,-21 20-3 0,37-20 3 0,-37 17 0 0,37-17-5 15,-17 0-2-15,-20 0-4 0,17 19-7 0,21-19-36 0,-38 0 16 0,40 0-63 16,0 0-52-16,-23 0 73 0,20 0-87 0</inkml:trace>
  <inkml:trace contextRef="#ctx0" brushRef="#br0" timeOffset="124461.53">23429 13721 63 0,'0'0'68'0,"0"0"-31"0,0 0 33 0,0 0-40 0,0 0-4 0,-15-21 21 16,15 21-29-16,0 0 16 0,0-18-8 0,-20 18-15 0,20 0-2 15,0-19 11-15,0 19 1 0,0-18 11 16,20-1-11-16,15 19-6 0,-35 0-8 16,23 0-1-16,-3-20-4 0,-3 20 2 0,-17 0-1 0,20 0 8 15,0 0 0-15,-3 0-7 0,3 0 7 0,-2 0-2 0,-1 20-3 16,26-1 4-16,-26-19-6 0,-17 0-5 0,20 18 0 0,-20-18 0 16,37 19 2-16,-37-19 0 0,21 18 2 0,-4 3 0 0,0-2-2 0,3 0 1 15,3 1 1-15,-6 18 0 0,3-1 0 0,0 2 0 16,-20-19-6-16,0-3 3 0,17 22-1 0,4 18 5 0,-21-18-4 15,0-2 1-15,0-18-6 0,0 20 6 0,0-20 0 0,0 0 1 16,0 20 0-16,-21-2-5 0,21-16 6 0,-17-3-1 0,-3 20 4 0,20 0-7 16,-20-18-1-16,3-2 5 0,17 1-3 0,-23 3 1 15,-14-5-1-15,20-17 0 0,-21 0-3 0,38 0 1 0,-40 0-5 16,3 0 6-16,37 0 0 0,-40-39-3 0,2 20-3 0,21 1 8 16,-23-2-3-16,23-18 0 0,17 0 4 0,-20-1 2 15,20 20-4-15,0-16 8 0,0 35-4 0,0-41 5 0,20 22-4 16,-20-20-4-16,37 20 1 0,-37 19 3 0,20-17-3 0,17-20 6 15,-19 15-9-15,-18 22 2 0,40-37 5 0,-20 17-1 0,17-19-6 16,0 22 3-16,-16-3-2 0,-4-1 1 0,0 3 3 16,26-19-2-16,-26-1-1 0,3 38-2 0,17-58 2 0,-16 37-3 15,-4-34 1-15,20 16 1 0,-37 20-6 0,40-38-5 0,-20 19 10 16,0-20-1-16,-3 20-10 0,4 1 3 0,-4-1-15 0,-17-3-5 16,0 23 8-16,20-1-2 0,-20-20-34 0,0 21 23 0,0 18-49 15,0-20-31-15,0 2-22 0,0 18 82 0,0 0 18 16,0 0-18-16</inkml:trace>
  <inkml:trace contextRef="#ctx0" brushRef="#br0" timeOffset="125294.99">24197 13951 83 0,'0'0'25'0,"0"0"38"0,0 0-1 0,0 0-11 16,0 0-29-16,0 0-3 0,0 0-3 0,0 0 6 0,20 18 0 15,-20-18-13-15,0 0 8 0,0 0-12 0,0 0 3 0,0 0-2 16,20 20 8-16,-20-20-5 0,17 0-1 0,-17 0-3 0,21 0-2 16,-21 0 0-16,17 0 14 0,-17 0-8 0,20 0 3 15,0-20 2-15,-20 20-5 0,0-18 0 0,14 18 4 0,6-21 6 16,-20 4-13-16,0-3 2 0,23 20-2 0,-23 0-3 15,0-21 6-15,20 3-7 0,-20 18-1 0,0-19 5 0,17 19-3 0,-17-18 4 16,21 18-7-16,-21-20 9 0,20 20-9 0,-20-18 0 16,17-2 4-16,-17 20-4 0,20-19 5 0,-20 19-5 15,0 0 2-15,17-19-1 0,-17 19 4 0,0-21-5 0,17 21 2 16,6 0 2-16,-23 0-2 0,0 0 1 0,0 0-1 0,20 0-1 0,-20 0-2 16,17 0 1-16,-17 0 1 0,21 21 2 0,-21-21-1 0,0 19 0 15,20-19-3-15,-20 19 4 0,17 1 2 0,-17-2-5 0,0 20 2 16,0-38 0-16,20 19-1 0,-20-1 0 0,0 3 0 0,17-1-2 15,-17-3 1-15,17 4 2 0,-17 17-3 0,0-38 2 0,20 37-2 16,3-37 3-16,-23 22-4 0,0 15-5 16,17-37 1-16,-17 17-15 0,0 2-7 0,21 1-15 0,-21-20 16 15,0 19-6-15,0 0-44 0,20-19-26 0,-20 19-36 0,0-19 22 16,0 0 80-16,0 0-11 0</inkml:trace>
  <inkml:trace contextRef="#ctx0" brushRef="#br0" timeOffset="126593.24">25327 13549 148 0,'0'0'102'0,"0"0"-29"0,0 0-19 0,-20-19-12 0,20 19-24 16,0 0-5-16,-23 0 13 0,23-20-11 0,0 20-8 0,0 0 0 16,-20 0 3-16,20 0-5 0,0 0-2 0,0 0 6 15,0 0-7-15,0 0 2 0,0 0 3 0,0 0 0 0,0 0-3 0,20 0 1 16,3 0-4-16,-23 0-3 0,20 0 5 0,-3 0-5 15,3 20-1-15,-20-20 2 0,20 0 2 0,-3 0 0 0,-17 0 3 16,20 19-2-16,-3-19-1 0,1 0 2 0,5 0 8 0,-3 19-4 16,17 0-2-16,-37-19-1 0,20 19 6 0,-3 1-10 15,3-1 2-15,-3-1 2 0,1 19-4 0,-18-37 2 16,20 21 2-16,3 17 8 0,-23-38-12 0,17 38 0 0,-17-18-2 16,20-2 5-16,-20 19 1 0,20-16-3 0,-20 16 0 0,17-16 0 0,-17 35-3 15,20-15 2-15,-20-4 1 0,0-1 5 0,0 22-4 16,0-39 0-16,0 3-1 0,0 32 1 0,0-33-2 0,-20-3 1 0,20 1 0 15,0 0-2-15,-17 1 1 0,-3 18-2 0,0 21 2 0,3-42 3 16,-6 4-3-16,-15-4 0 0,21-17-2 0,-3 0 0 16,3 0 3-16,-23-17 2 0,3-4-4 0,37 4-1 15,-41-5 2-15,24 3 1 0,-3-19-1 0,20 0-1 16,-17 19 3-16,17 19 0 0,0-19 1 0,0-20 1 0,0 39-4 0,0-37 0 16,0 20 2-16,17-5 0 0,3-16 1 0,-20 19-2 15,35-1 2-15,-12-16-1 0,14 16 1 0,-17 3 3 16,0-24-6-16,-3 23 4 0,20-2 1 15,-19-19-2-15,25 22-3 0,-26-24 0 0,-17 23 0 0,40-19 1 16,-40 17 5-16,17-18-4 0,3 38-2 0,-3-38 6 0,-17 17-4 16,0 3 2-16,21-1-2 0,-21 1-2 0,17-1-4 0,6-1-4 0,-23 1 5 15,0 0-5-15,0 19-1 0,17-19-16 0,-17 0-10 0,0 19-10 16,0 0-9-16,20 0 26 0,-20-20-42 0,0 20 29 16,0 0-3-16,20 0-57 0,-20 0-9 0,17 20 43 0,-17-20 48 15,0 19-27-15</inkml:trace>
  <inkml:trace contextRef="#ctx0" brushRef="#br0" timeOffset="127009.56">26511 13338 77 0,'0'0'183'0,"0"0"-125"0,0-17-8 0,0 17 7 0,0 0-43 0,0 0 15 16,0 0 2-16,0 0-23 0,0 0 5 0,0 0 4 16,0 17-12-16,0 4 5 0,0-3-10 15,0-18 2-15,0 38 6 0,0-1 9 16,0-16-14-16,0-2 0 0,0-19-4 0,0 18-2 0,0 40-30 0,0-39 15 15,0 39-67-15,0-58 42 0,0 37-71 0,-20 40-77 16,20-39 94-16</inkml:trace>
  <inkml:trace contextRef="#ctx0" brushRef="#br0" timeOffset="127176.44">26433 14255 145 0,'0'0'124'0,"0"0"-79"0,0 0-10 16,0 0 24-16,-17 0-35 0,17 0 39 0,0 0-47 0,0 0 4 15,-20 0 8-15,20 0-26 16,0 0 5-16,0 0-3 0,0 0-4 0,0 0 3 0,0 19-3 16,0-19 0-16,20 0-6 0,-20 0-11 0,0 21-24 15,17-21-28-15,-17 0 21 0,20 0-10 0,-20 18-93 0,0-18 86 16,20 0-55-16</inkml:trace>
  <inkml:trace contextRef="#ctx0" brushRef="#br0" timeOffset="127422.38">27141 13797 227 0,'0'0'66'0,"0"0"7"16,0 0-5-16,-23 0-48 0,23-18 21 16,-20 18-34-16,20 0 3 0,0 0-6 0,-14 0 0 0,14 0-3 0,0-20 6 15,-20 20-5-15,20 0-2 0,0 0 2 0,0 0-2 0,0 0 2 0,-20 0 2 16,20 0-3-16,0 0 2 0,0 0-2 0,0 0 1 0,0 0-1 15,0 20 0-15,0-20 0 0,0 0-3 0,20 0 1 16,0 0 4-16,-6 18-1 0,-14-18-3 0,20 0 1 0,-20 0-1 16,43 0-5-16,-43 0-5 0,38 20-8 0,-38-20-15 0,37 0-19 15,-17 0-24-15,-20 18-29 0,17-18 45 16,0 0-36-16,-17 0 72 0,23 0-34 0</inkml:trace>
  <inkml:trace contextRef="#ctx0" brushRef="#br0" timeOffset="127610.37">27161 14026 137 0,'0'0'104'0,"-43"0"3"0,43 0-82 0,-20 0-2 0,6 0-1 0,-6 22 12 16,0-22-21-16,20 0 6 0,-17 0-6 0,-3 17 2 0,20-17-6 15,0 20-1-15,0-20-3 0,0 17 12 0,0-17-13 16,0 0-4-16,0 19 6 0,20-19-4 0,-3 0 2 0,-17 0-3 0,20 0-2 16,14 20-2-16,-14-20 1 0,23 0 6 0,-25 0-9 0,22 0-6 15,-23 0-10-15,20 0-19 0,3 0-20 16,-20 0-28-16,18 0-31 0,-38 0 55 0,37-20-25 0,-17 20 63 15,-20 0-17-15</inkml:trace>
  <inkml:trace contextRef="#ctx0" brushRef="#br0" timeOffset="127993.42">28079 13568 164 0,'0'0'115'16,"0"0"-36"-16,0 0-21 0,0 0-15 0,0 19-12 15,0-19-20-15,0 0 8 0,0 19-12 0,0 1 6 0,0-1-4 16,0-19-5-16,0 37-2 0,0-37-1 0,0 39 6 0,0-39-5 16,0 19 2-16,0 58-1 0,17-59-4 0,-17 60 3 15,0-61-1-15,0 4 1 0,0 54-6 0,0-36-1 0,0 17-7 16,0 2-8-16,0-17 5 0,0-24-5 0,0 1-5 0,0 40-39 15,-17-20-26-15,17-18 35 0,0-2-8 0,0 2 4 0,0-2-19 0,0-18 12 16</inkml:trace>
  <inkml:trace contextRef="#ctx0" brushRef="#br0" timeOffset="128377.07">28535 13606 168 0,'0'0'67'0,"0"0"34"16,0 0-40-16,0 0-10 0,0 0-28 0,0 0 10 0,0 0-23 15,0 0 12-15,0 0-9 0,0 0-10 0,0 0 0 16,0 0 10-16,0 20-9 0,20-20-6 0,-20 0 2 0,0 19 0 16,0-19 3-16,17 18-4 0,-17 1 2 0,0-19 2 0,23 18-4 15,-23-18 2-15,17 21-3 0,-17 17 0 0,20-18 3 0,-20 18 2 16,0-1-3-16,0-37-1 0,0 59 7 0,0-42-6 16,0 22 1-16,0-19-2 0,-20-2-2 0,3 40 0 0,-6-21 6 0,6 2-1 15,-3-39-2-15,2 38 1 0,-19 3 0 0,37-24-1 16,-40 1-6-16,40-18 1 0,-40 0-6 0,20 19 7 15,20-19 0-15,-35-19-2 0,35 19 2 0,-20-18-2 0,3 18 5 16,-3-17 5-16,20 17-1 0,0-22-1 0,0 22 5 0,-20-19 3 16,20 19 5-16,0 0-4 0,0 0-7 0,20 0-1 15,-20 0-1-15,20 0 9 0,-3 0 1 0,-17 0-5 0,38 0 7 16,-21 0-6-16,3 0-1 0,3 19-2 0,-6 3 2 16,23-5-1-16,15 20-2 0,-18-16-5 15,23-3 2-15,-60-18-1 0,20 19-2 0,-3-19-7 16,3 0-3-16,-2 19-27 0,2-19-22 0,14 0-13 0,-11 0-30 15,17 0-40-15,-23-19-26 0,3 19 108 16</inkml:trace>
  <inkml:trace contextRef="#ctx0" brushRef="#br0" timeOffset="128826.43">29033 13700 114 0,'0'0'0'0,"0"0"218"0,0 0-187 16,0 0-5-16,0 0-1 0,0 0-4 0,0-18 19 0,0 18-24 0,0 0-3 15,21 0-2-15,-21 0 7 0,17 0-6 0,20 0-5 0,-37 0-2 16,17-19 4-16,-17 19-2 0,43 0 9 0,-26 0-11 0,24 0 5 15,13 19-1-15,-37-19-9 16,3 18 1-16,3 3 0 0,-23-2 1 0,0 0-2 0,17 1 1 16,-17-2 1-16,0 2 1 0,-17 17-7 0,17 2 2 15,-23-19 3-15,3-3-3 0,20-17 1 0,-34 39-1 16,14-19-4-16,20-20 3 0,-17 0 0 0,-4 0 4 16,1 0-3-16,20 0 1 0,-17 0-1 0,17 0 3 15,0 0-5-15,0 0 4 0,0 0 6 0,0 0-2 16,0 0 0-16,17 0 2 0,-17 0 8 0,41 18-2 15,-24 1-5-15,-17 3 0 0,0 15 4 0,20-1-1 16,-3 41 6-16,-17-55-10 0,0-5-1 0,0 41 1 16,0-40-3-16,0 20-2 0,0 38-8 0,-17-57 6 15,17 20-15-15,-20-1-20 0,3-38 14 0,-4 20-74 16,1-20-4-16,20 0-32 0,-17-20 55 0,-3 3-50 16,-3-4 59-16</inkml:trace>
  <inkml:trace contextRef="#ctx0" brushRef="#br0" timeOffset="129179.71">29644 13740 169 0,'0'0'0'0,"0"0"175"0,0 0-138 0,0 0-8 0,0 0 15 0,0 0-16 16,-20 0-10-16,20 0-5 0,0 0-1 0,0 0-9 16,-17 39 3-16,17-21-4 0,0 2 1 0,-20-2-3 15,20 19 0-15,0-16 1 0,0-1-3 0,0-20 5 16,0 17 0-16,0 4-1 0,0-3 9 0,20 2 0 0,-20-20-5 0,37 37 22 15,-20-37-19-15,0 22 7 0,-17-22-14 0,43 0 0 0,-5 0 1 16,-1 0 6-16,38-22-8 0,-53 22-2 16,36-19-1-16,-21 19-15 0,-17 0 4 0,38-18-39 15,-21 18 29-15,-17 0-34 0,0 0-12 0,-3 0-15 0,3 0-20 16,-20-20-39-16,17 20 105 0,-17 0-3 16</inkml:trace>
  <inkml:trace contextRef="#ctx0" brushRef="#br0" timeOffset="129342.95">30043 13645 146 0,'0'0'122'0,"0"0"-74"0,0 0 54 0,0 0-74 16,-18 0 43-16,18 0-54 0,-17 0 12 0,17 0-4 16,-20 0-20-16,20 18-4 0,0 1 4 0,0 20 0 0,-17-1-2 15,-3 20-1-15,20-3 2 0,-20-34-2 16,20 55-1-16,-17 3-4 0,-4-6 3 0,21-53-2 16,0 59-4-16,-22-25-11 0,1 43-44 15,7 0-43-15,14-42 0 0,0 3-33 0,-20-40 78 16,20 23-64-16</inkml:trace>
  <inkml:trace contextRef="#ctx0" brushRef="#br0" timeOffset="129626.43">30541 13700 136 0,'0'0'180'16,"0"-18"-153"-16,-17 18 15 0,17-19-12 0,0 19-16 15,-20-18 13-15,20 18-15 0,0-19-6 0,0 19-1 16,0 0 0-16,0 0 2 0,-17 19 4 0,17 18 1 16,0-37-8-16,0 39 2 0,0 19 1 0,0-20-2 0,0-1-1 15,0 2 1-15,0-19-5 0,0 36 4 0,0-18 1 16,17 57 10-16,3-56-8 0,-3 18 4 16,-17-18-6-16,20 37 7 0,-20-57-14 15,18 0 3-15,-18 39-5 0,0-40 3 0,0 1-2 16,0 20 0-16,-18-18-21 0,18-4-21 0,-37 21-87 15,0-38 27-15,-3-18-110 16,23 18 192-16,-6 0-25 0</inkml:trace>
  <inkml:trace contextRef="#ctx0" brushRef="#br0" timeOffset="129809.93">30430 13797 136 0,'0'0'0'0,"0"0"156"15,0 0-96-15,17 0 59 0,-17-18-90 0,20 18-7 0,0 0 20 16,17-39 7-16,0 39-45 0,-19-19 11 15,62-2-7-15,-63 21-7 0,3 0 3 0,38-18 4 16,-24-1-7-16,9 19-6 0,-6-18 2 0,-37 18 3 16,75 0-2-16,-35-19-15 0,-3 19-21 15,-17 0-8-15,0 0 18 0,-3 19-44 0,-17-19 30 0,0 0-7 16,38 18-140-16,-38-18 133 0,0 0-6 0,0 19 17 16</inkml:trace>
  <inkml:trace contextRef="#ctx0" brushRef="#br0" timeOffset="139263.25">19994 15287 74 0,'0'0'15'0,"0"0"-1"0,0 0 7 0,-20 0-9 16,20 0 1-16,0 0-1 0,0 20 13 0,0-20-14 0,0 0 13 0,0 0 18 16,0 0-32-16,0 0 0 0,0-20 8 15,0 20-10-15,0 0 7 0,0-17-7 0,0 17 6 0,0-21 1 16,0 21 1-16,0 0-10 0,0-17 1 0,0 17 7 0,-23-20 0 16,23 20-8-16,0 0-2 0,0 0 1 0,0 0-2 0,0 0 1 0,0 0 0 15,-17 0 1-15,17 0-3 0,0 0 3 0,-17 20 0 0,17-20-3 16,-20 0-1-16,3 17 0 0,-3 21 1 0,-18 1 2 15,18-39-4-15,-3 37 1 0,3-37-2 0,20 21 2 0,-34-1-2 16,34-3 2-16,-20 4 0 0,3-4 0 0,-3 22 0 0,2-19-1 0,18-20 0 16,-20 17-1-16,20 4 1 0,-20-1 2 0,-3 15-2 0,23-14 1 0,-17-1-3 15,17-2 2-15,-17 19-1 0,-3-16 1 0,20-3 0 0,-17 40 1 0,-3 0 0 16,2-2 0-16,18-37-1 0,-20 40-4 0,20-42 5 0,0 43-2 16,0-43 2-16,0 20 1 0,0 4-2 0,0-5 1 0,0-16-1 15,38 18 2-15,-18 20-1 0,17-21 3 0,-20-18-2 16,-17 21 0-16,17-40-2 0,6 18 1 0,-3 2 1 0,-20-2-1 0,38-18 2 15,-18 20-1-15,-20-20-1 0,57 0 6 0,-57 0-4 16,14 0 1-16,6-20-2 0,23 2 4 0,-43-2-3 0,18 2 0 16,-18-2-2-16,20-19 1 0,0 20 2 0,-20-37-2 15,0 36 0-15,0 3 0 0,0-4 1 0,-20 21-4 0,0-39 1 16,2 39-1-16,-2-17 2 0,-3-3 1 0,3 20-3 0,-14-21 3 16,-3 21-2-16,-1 0 0 0,-2 0 0 0,17 0 1 15,23 0-2-15,-34 0 2 0,34 21 0 0,-37-1-1 0,17-3 0 0,20 2-1 16,-18 22 1-16,18-41-2 0,0 37 1 0,0-16 0 15,0 14-5-15,0-16 1 0,18 20-14 0,-18-19 7 0,20 18-21 16,-3 0-18-16,3-20-20 0,-3 2-24 0,0 18-50 16,6-38 118-16,-3 0-50 0</inkml:trace>
  <inkml:trace contextRef="#ctx0" brushRef="#br0" timeOffset="140060.32">20433 16013 58 0,'0'0'8'0,"-20"0"-3"0,20 0 4 0,0 0-3 16,0 0 15-16,0-17 13 0,0 17 5 0,-17-20-1 16,17 20-1-16,0 0-19 0,0 0-1 0,0-21 13 0,-20 21-16 15,20 0 9-15,-20 0-12 0,20 0-2 0,0 0 1 0,-18 0 7 16,18 21-8-16,-23-21-2 0,23 20 5 0,-17-20-4 0,-3 17-1 15,3 4-1-15,17-21-4 0,0 18 0 0,-20-18-1 0,20 21 0 0,-17-21 1 16,17 17 0-16,0-17-1 0,0 20 0 0,-20-3 1 0,20 4-3 16,0-1 1-16,0-3 0 0,-20 2 0 0,20 1 1 0,20 38 1 15,-20-37-3-15,20-4 1 0,-20 1 1 0,17 1 0 16,-17 0 2-16,20-19-3 0,-20 0 2 0,0 20-2 0,17-20 4 16,3 0-2-16,-20 0 1 0,17 0-3 0,6-20 4 0,-23 20 0 15,18-19-2-15,-18 0-1 0,0 19 1 0,20-18 3 16,-20 18-2-16,0-17 0 0,0 17-1 0,0-21 1 0,0 21-1 15,0 0 1-15,0 0-2 0,0 0 0 16,0 0 1-16,0 21-1 0,0-4-1 0,0 1 2 0,0 1-2 16,0-19 0-16,20 39 1 0,-20-19 0 0,17 18-2 0,3-38 0 15,-20 38 0-15,37-20-8 0,-20 23-24 0,1-24 3 16,5 21-62-16,-3-18-52 0,17-2 20 0,-37 3 32 16</inkml:trace>
  <inkml:trace contextRef="#ctx0" brushRef="#br0" timeOffset="140277.79">21006 15996 85 0,'0'0'0'0,"0"0"21"0,0-20 33 0,0 20-23 15,0 0-3-15,0 0 42 0,0 0-36 0,0-21-19 16,0 21 5-16,0 0-12 0,0 0 4 0,0 0-1 15,0 0-6-15,0 0-1 0,0 0 3 0,0 0-5 0,0 21-2 0,0-21 0 16,0 20 1-16,0-20-3 0,0 38-8 0,0-38-17 0,0 39-24 16,0-22-28-16,0-17 30 0,0 20-32 0,0-3 55 15,0 4-57-15</inkml:trace>
  <inkml:trace contextRef="#ctx0" brushRef="#br0" timeOffset="140398.7">21006 16303 206 0,'0'0'70'0,"0"0"10"16,0 0-53-16,0 0 44 0,0 0-51 0,0 0-2 0,0 0 9 15,0 0-4-15,0 17-11 0,0 1-9 0,0-18 1 16,0 0-3-16,18 19 0 0,-18 0-4 0,0-19-9 0,0 20-34 16,17 0-40-16,-17-2 23 0,20 2-162 0,3-20 97 15</inkml:trace>
  <inkml:trace contextRef="#ctx0" brushRef="#br0" timeOffset="140993.76">21846 15841 76 0,'0'0'56'0,"0"0"-22"0,0 0 60 15,-17 0-49-15,17 0-9 0,-20-17-5 0,20 17-18 16,0 0 0-16,0 0-2 0,-23 0 7 0,6 0-2 0,17 0-9 15,0 0 0-15,-17 17 4 0,17-17-6 0,-20 21 3 0,20-21-2 16,-18 18 6-16,18-18-5 0,0 20-2 0,-20-2 4 0,0 1-5 0,20-19-3 16,0 39 5-16,-17-39-4 0,17 37 2 0,0-16 1 0,-20 18-2 15,20-2 1-15,0-20-3 0,0 41 2 16,0-58-2-16,0 19-1 0,0 22 3 0,20-4-3 16,-3 1-3-16,-17-38 4 0,0 18 1 0,20 20-2 0,0-38 0 15,-2 20 1-15,2 0-1 0,14-20-4 0,-34 0 2 16,43 0-12-16,-43 18 4 0,0-18-3 0,37 0-53 15,-37 0 34-15,38 0-49 0,-38 0 28 0,20-18-9 0,-3 18-49 16,0 0 1-16</inkml:trace>
  <inkml:trace contextRef="#ctx0" brushRef="#br0" timeOffset="141294.53">22305 15976 101 0,'0'0'70'0,"0"0"-36"0,0 0 16 15,0 0-6-15,0 0-22 0,0 0 12 0,0 0-19 0,0 0 23 16,17 0-20-16,-17 0-10 0,17 0 4 0,6 0-6 15,-23 0 3-15,20 0-5 0,1 0 0 0,-4 0-2 0,3 0 1 16,-3 0-1-16,23 0-1 0,-26 0 2 0,7 0 1 16,22 0-5-16,-43 0-3 0,17 0-17 0,3 0-19 15,0-21 14-15,-20 21-5 0,0 0-8 0,17 0-63 0,-17 0 46 16,0 0-23-16,0 0-6 0</inkml:trace>
  <inkml:trace contextRef="#ctx0" brushRef="#br0" timeOffset="141477.76">22248 16224 95 0,'0'0'58'0,"0"0"-4"16,-18 0-13-16,18 0-6 0,0 0 4 0,0 0-3 0,0 21-19 15,0-21-2-15,0 0 11 0,18 0-15 0,2 0 13 16,-3 0-13-16,3 0-6 0,-3 0-1 0,-17 0 0 0,40 0-4 16,1 0 2-16,-24 0-2 0,3 0-2 0,-20 0-6 15,37-21-27-15,-17 21-34 0,-6 0 18 0,29 0-81 0,-43 0 76 16,21 0 12-16,-21 0-36 0</inkml:trace>
  <inkml:trace contextRef="#ctx0" brushRef="#br0" timeOffset="142261.13">23185 16357 59 0,'0'0'14'0,"0"0"-2"0,0 19 22 0,0 1 10 15,-20 0-3-15,20-2-9 0,0 2-20 16,0-2 7-16,0 2-11 0,-17-20-1 0,17 18 4 0,0 2-5 16,0 1 7-16,0-4-4 0,0-17 0 0,0 20 9 0,0-2 1 0,0-18-10 15,0 0 0-15,0 20 8 0,0-20 2 0,0 18 4 0,0-18-4 16,0 0-4-16,0 0-6 0,0 0-1 0,0-18 7 15,0-2-4-15,0 2-5 0,0-2 3 0,0 3 0 0,0-4-7 16,0 1 0-16,0-18 4 0,0 38-3 0,17-38 3 0,-17 0 3 16,0 18-8-16,20-18 1 0,-20-18 2 15,17 36-2-15,-17-18 0 0,20-1 2 0,-20 39-1 0,0-37 1 0,0-1 1 16,0 18-2-16,18 3-1 0,-18-4 2 0,0-18 2 0,0 22-4 16,0-3 0-16,17-1 4 0,-17-16-2 0,23 19-3 15,-23-2 3-15,0 2-3 0,20-3 2 0,-20 4-1 16,20-3-2-16,-3-1-1 0,-17 21 3 0,0-18-3 15,20-1 1-15,-20 1 3 0,17 18-2 0,3-21 1 16,-20 21-1-16,20-17 0 0,-5 17-1 0,5-20-1 0,-20 20 1 16,23 0 1-16,-3 0-1 0,-3 0 1 0,-17-18 0 15,20 18-1-15,0 0 0 0,-20 18 0 0,17-18 0 16,-17 0 1-16,0 20 1 0,0-3-3 0,0 4-1 16,0-21 3-16,0 18 0 0,0 1-2 0,-17-19 4 15,17 18-1-15,-20 3-2 0,0-21-1 0,20 20 0 16,-17-20 2-16,-3 0 0 0,20 0 1 0,-23 0-2 0,23 0-2 15,0 0 1-15,-20 0 2 0,20 0 0 0,0 0-2 16,0 0 1-16,0 0-1 0,0 0 1 0,0 0 0 0,0 17 2 16,0-17-2-16,0 0 0 0,0 0-1 0,0 0 1 0,20 21-1 0,-20-21 1 15,0 18 1-15,23-18 0 0,-23 20 0 0,20-2 0 16,-20 1-1-16,0-1-1 0,0 3 0 0,0-21 2 0,17 37 2 16,-17-16-3-16,0-3-1 0,0 3-1 0,0-4 2 15,-17 3 2-15,17-3-1 0,0-17-2 0,-20 0 0 16,20 21-8-16,-23-21-1 0,23 0-2 0,-20 0-26 0,20 0 15 15,-15 0-29-15,15 0 24 0,-20 0-2 0,20-21-68 16,-20 21 62-16,20 0-43 0,0 0 36 0,0 0-36 0,0 0 51 0,-17 0 0 16,17 0-34-16</inkml:trace>
  <inkml:trace contextRef="#ctx0" brushRef="#br0" timeOffset="157378.87">24065 15976 57 0,'0'0'20'16,"0"0"-2"-16,0 0 5 0,0 0 6 0,0 0-12 0,0 0 15 15,0 0-1-15,0 0-15 0,0 0 17 0,0 0-3 16,0 0-3-16,0 0-2 0,0 0-13 0,17 0 9 0,-17 0-11 16,0 0 0-16,0 0 10 0,0 0-3 0,21-21-8 15,-21 21 7-15,0 0-9 0,0 0 16 0,0-18-8 16,17 18-1-16,-17 0-7 0,0 0 0 0,20 0 3 0,-20 0 0 16,17 0 1-16,-17 0-2 0,0 0-1 0,0 0-6 15,17 0 11-15,-17 0-10 0,23 0 1 0,-23-19 1 0,20 19 6 16,0-18-5-16,-20-2-2 0,17 2 0 0,4-20 1 0,-21 38-4 15,17-41 2-15,3 4 0 0,-20-2-1 0,0 39-1 16,20-37 3-16,-6 19-4 0,6-23 2 0,-20 23 0 16,23 1-1-16,-23 17-1 0,20 0 4 0,-20 0-2 15,0 0-7-15,17 0 7 0,-17 17 0 0,0-17 1 0,21 18-3 0,-21 3 0 16,20-1 3-16,-20 18 0 0,0-21-5 0,17 4 3 0,-17-3-1 16,20 60 0-16,-20-40 2 0,17-20-1 0,-17 39-1 0,17-18 0 15,-17-39 0-15,0 37 1 0,23-16-3 0,-23-3-3 0,0 3 3 16,20-4-10-16,-20-17 3 0,17 20-19 0,-17-20-14 15,21 0 12-15,-21 17-41 0,20-17-72 0,-3 0 11 16,-17 21 67-16,0-21-28 0,20 0 40 0</inkml:trace>
  <inkml:trace contextRef="#ctx0" brushRef="#br0" timeOffset="158995.07">25401 15535 59 0,'0'0'30'0,"0"0"3"0,0 0-14 0,0 0 25 15,0 0-3-15,0-17-24 0,0 17 15 0,0 0-17 16,0 0-1-16,0 0-1 0,0 0 0 0,0 0 14 0,0 0-15 0,0 0 0 0,0 0 11 15,0 0-12-15,0 0 11 0,0 0-12 0,0 0 1 0,0 0 6 16,0 0-7-16,0 0 8 0,0 0-3 0,0 0-8 0,0 0 7 16,0 0-8-16,0 0 0 0,0 0 1 0,0 0 1 0,0 0 1 15,0 0-6-15,0 0 1 0,0 0 0 0,0-20-1 16,0 20 2-16,0 0-2 0,0 0-1 0,20 0 0 0,-20 0 0 16,0 0-1-16,0 0 2 0,17 0-3 0,-17 0 1 15,0 0 1-15,0 0 2 0,18 0-3 0,-18 0 1 0,0 20 0 0,23-3-1 16,-23-17-2-16,20 21 2 0,-3-1 0 0,-17-20-2 0,20 17 3 15,-20 1 2-15,20 3-4 0,-3-1-1 16,-17-20 1-16,20 18 0 0,-20-18 0 0,17 20 1 0,-17-3-2 0,18 4 2 16,-18-21-1-16,0 18 1 0,20 1 0 0,-20-19-1 0,23 39 1 15,-23-19-1-15,0-3 0 0,17 4 1 0,-17-3 0 0,0 20-1 16,0-1 0-16,0 4 0 0,0-3 0 0,0-20 0 16,0 20 2-16,0-18 0 0,0-3-1 0,0 24-2 0,0-24 1 15,0-17 0-15,-17 39 1 0,17-1-1 0,-23-18 2 0,3 18 0 16,2-20-3-16,-19 1 3 0,20 0-3 15,17-19 3-15,-40 0-1 0,40 20-3 0,-17-20 2 16,-3 0 2-16,-3-20-3 0,5 20 0 0,1-19 0 0,-3 19 3 16,3-19-1-16,-3 1 0 0,20 1-1 0,-20 17 1 15,20-21-1-15,-17 21 0 0,17-20 0 0,0 20 1 16,0-17-1-16,0 17 3 0,-20-21-1 0,20 1 1 0,0 1 0 16,0 19-1-16,0-17 0 0,0 17-2 0,0-20 2 0,20-1 0 15,-3 4 0-15,-17-3 2 0,20 20-4 0,0-38 2 16,-3 20-3-16,20-20 6 0,4 18-4 0,-21-19-2 15,-3 2 2-15,3 17 0 0,0-36 2 0,-3 15-2 16,3 23 1-16,-3-19-3 0,1-1 3 0,2 18-2 0,-20 2 1 16,40-41-2-16,-20 22 3 0,0 16-9 0,-3 4 12 0,-17-22-4 15,37-36 9-15,-37 55-10 0,21-1-1 0,-21 3 1 16,17-1 2-16,-17 19-2 0,0-19 0 0,0-1-2 16,23 3 1-16,-23 17 0 0,0 0 1 0,0-21-6 0,0 4-7 15,0 17 8-15,17-20-12 0,-17 20 6 0,0-21-36 16,0 21 6-16,0 0-11 0,0 0-14 0,0 0-15 0,0 0-20 15,0 0 44-15,0 0 2 0,0 21-23 0,0-21 14 16</inkml:trace>
  <inkml:trace contextRef="#ctx0" brushRef="#br0" timeOffset="159762.91">26605 15690 106 0,'0'0'85'0,"0"0"0"0,0 0-19 0,0 0-14 0,0-20-29 16,0 20 14-16,0 0-21 0,0 0 12 0,0 0-15 0,20 0 10 15,-20 0-12-15,0 0-3 0,0 0 8 0,20 0-8 0,-20 0-6 16,18 0 3-16,-18 0 1 0,20 0-4 0,-20 0-3 15,37 0 4-15,-37 0-2 0,17 0-4 0,-17 0-6 0,23 0-20 16,-23 0 6-16,17 0-36 0,3 0 24 0,-20 20-50 0,20-20 32 0,-20 0-10 16,18 0 0-16,-18 0-35 0,20 17 23 0</inkml:trace>
  <inkml:trace contextRef="#ctx0" brushRef="#br0" timeOffset="159945.19">26720 15900 138 0,'0'0'72'0,"0"0"-8"0,0 0 20 0,-20 0-32 15,20 0-6-15,0 0-27 0,0 0 0 0,0 0-2 0,0 0 14 16,-17 0-12-16,17 0-7 0,0 0-7 0,0 0-1 0,0 0 5 16,0 0-6-16,0 0 1 0,17 0 5 0,3 0-8 15,-20 0-1-15,17 0 1 0,6 0 2 0,14 0-7 0,-37 0 0 16,20 0-5-16,-2 0-17 0,2 0-24 0,-3 0-33 0,20 0-40 16,-37 0 45-16,0 0 3 0,40 0-34 0,-40 0 58 0</inkml:trace>
  <inkml:trace contextRef="#ctx0" brushRef="#br0" timeOffset="160262.1">27371 15611 79 0,'0'0'36'0,"0"0"46"0,0 0-9 0,0 0-13 0,0 0-34 15,0 0 17-15,0 0-23 0,0 0 12 0,20 0-6 0,-20 0-13 16,0 0 10-16,0 0-3 0,0 0-1 0,0 21-12 16,0-21 6-16,0 38-4 0,0-38-2 0,0 37-2 15,0-16-2-15,0-3-2 0,0 19 3 0,0-16-3 0,0 16 0 16,0-16 4-16,0 54-6 0,0-36-8 0,0 19-2 15,0-19-17-15,0-22 7 0,0 20-36 0,0-16 22 16,0-1-4-16,0 16-56 0,0 5-30 0,0-24 67 0,0 3 13 16,0-20 9-16,0 21-12 0</inkml:trace>
  <inkml:trace contextRef="#ctx0" brushRef="#br0" timeOffset="166912.93">25992 15632 58 0,'0'0'46'0,"0"0"1"0,0 0 4 0,-17 0-3 0,17 0-9 15,0 0-8-15,0 0-4 0,0 0-7 0,0-21-13 16,-21 21 0-16,21 0 0 0,0 0 5 0,0 0-5 0,0 0-1 16,0 0-3-16,0 0 3 0,0 0 1 0,0 0-5 15,0 0 3-15,0 0-4 0,0 0 4 0,0 0 0 0,0 0 6 16,21 0-2-16,-21 21-4 0,0-21 6 0,0 0-2 0,17 0-1 16,-17 0-5-16,0 20 4 0,0-20-5 15,17 0-2-15,-17 18 4 0,23-18 2 0,-23 0-6 16,20 0 0-16,0 20 1 0,-20-20-1 0,17 0-1 0,3 0-1 15,-20 0-1-15,17 0-5 0,-17 0-13 0,21 17-14 0,-21-17 14 16,0 0-2-16,0 0-3 0,20 0 0 0,-20 21-65 0,0-21 55 16,0 0 1-16,0 0-30 0,0 0 24 0,0 0 27 15,0 18 4-15,0-18-55 0</inkml:trace>
  <inkml:trace contextRef="#ctx0" brushRef="#br0" timeOffset="167097.54">25992 15900 64 0,'0'0'24'0,"0"0"2"0,0 0-10 0,0 18 21 0,0-18-16 15,0 0 0-15,0 0 17 0,0 0-5 0,0 19-5 0,0-19-6 16,0 0-1-16,0 0-10 0,0 0-1 0,0 0 11 16,0 0-11-16,0 0 0 0,17 0 11 0,6 0-2 0,-23 0-12 15,20 0 7-15,0 0-7 0,-3 0-1 0,3 0-1 0,-20 0-3 16,17 0 0-16,-17 0 0 0,0 0-2 0,21 0 1 0,-1 0-1 16,-6 0-2-16,6 0-7 0,3 0-13 0,-3 0-16 15,-20 0 10-15,17 0-46 0,3 0-24 0,-20 0 0 16,20 0 62-16,-2 0-58 0</inkml:trace>
  <inkml:trace contextRef="#ctx0" brushRef="#br0" timeOffset="167949.91">27809 15556 120 0,'0'0'41'0,"0"0"39"0,0 0-21 0,0 0-35 0,0 0 18 0,0-21-24 15,0 21-1-15,0 0-2 0,0 0-1 0,0 0 7 0,0 0-2 0,0-17-10 16,0 17-2-16,0 0 0 0,0 0 4 0,0 0-4 0,0 0 3 0,0 0-1 15,0 0 0-15,0 0-3 0,0 17 1 16,18-17-5-16,-18 21 3 0,0-21-4 0,0 20 5 0,17-20-1 16,-17 17-5-16,0 22 2 0,23-39-1 0,-23 38 0 0,0-1 1 15,0-16-1-15,0-3-4 0,0 1 5 0,0-1 0 0,-23 23 1 16,23-24-5-16,-17 22 2 0,-1-19 0 0,18-2 0 16,-20 1 1-16,20-19-2 0,-17 18 2 0,17 3 5 0,-20-21-5 15,3 0-4-15,17 0 4 0,-20 0-2 0,20 0 3 0,-20-21 2 16,20 3-4-16,0 18 1 0,-18-19 0 0,18 19 3 15,0-18 3-15,0 18-3 0,18-20 3 0,-18 20-2 0,20-18 8 16,-20 18-9-16,20 0 3 0,-3 0 0 0,-17 0-3 0,20 0 5 0,-3 18 0 16,3-18-5-16,-20 20 1 0,35-2 0 0,-35-18-3 15,23 19-1-15,-3-19-1 0,0 18 1 0,-20 3-2 0,17-21-2 16,-17 20-3-16,37-3-35 0,-37 4 16 0,20-21-39 16,0 18 27-16,-5-18-50 0,-15 21 36 0,20-21-78 0,3 0 59 15,-3 0-37-15,-20 17 37 0</inkml:trace>
  <inkml:trace contextRef="#ctx0" brushRef="#br0" timeOffset="168332.02">28460 15556 208 0,'0'0'0'0,"0"0"75"0,0 0 52 0,0 0-102 0,0-21-1 0,0 21 15 0,-20 0 6 16,20 0-25-16,0 0-13 0,0 0 0 0,-17 0 2 16,17 0-6-16,0 0 1 0,0 0 1 0,0 0-4 15,-23 21 1-15,23-1 0 0,0-20-2 0,0 0 1 0,-20 17 0 0,20 1 0 16,0-18-1-16,0 21 2 0,0-1-1 0,0-20-1 0,0 0-2 15,0 18 0-15,-17 2-4 0,17-20 5 0,0 0-4 0,0 17 0 0,0 4 0 16,0-21 5-16,-18 0-1 0,18 18-1 0,0-18 1 16,-20 19-1-16,20-19 3 0,-17 0-1 0,17 18 1 0,0-18-1 15,-20 0 0-15,20 21 3 0,-20-21-2 0,20 20-3 0,0-20 2 16,-17 0 0-16,17 17 1 0,0-17 0 0,0 0 1 0,0 0 1 16,0 21-3-16,0-21-1 0,0 0 2 0,0 0 1 0,17 0-2 15,-17 0 1-15,20 0-1 0,0 18 3 0,-20-18 0 0,0 0-3 16,17 0 6-16,3 0-3 0,-20 20 0 0,18-20 0 15,-18 18-2-15,0-18 2 0,17 19-2 0,-17-19 2 0,0 59 1 16,-17-42-1-16,-1 4-2 0,-2 18-1 16,3-39 1-16,-3 17-2 0,0 3-1 0,3-3-2 15,17-17-1-15,-20 21-13 0,-3-21 6 0,23 0-2 0,-17 0-20 0,-1 0 17 16,18 0-2-16,-20 0-42 0,20 0 40 0,0 0-1 0,0-21-24 16,0 21-1-16,0 0-5 0,0 0 21 0,0 0 0 15,20-17-30-15,-20 17 34 0,18 0-27 0,22 0 4 16</inkml:trace>
  <inkml:trace contextRef="#ctx0" brushRef="#br0" timeOffset="168895.96">28652 15746 28 0,'0'0'7'0,"0"0"-2"0,0 0 1 0,0 0-3 16,0 0 0-16,0 0 1 0,0 0-1 0,0 0 5 0,0 0-3 0,0-18 0 0,0 18 11 16,0 0-6-16,0 0 2 0,0 0 17 0,0 0-14 0,0 0 1 15,0 0-1-15,0 0 14 0,0 0-18 0,0 0-2 0,0 0 8 0,0 0 2 16,0 0-8-16,0 0 8 0,0 0 2 0,0-21-10 16,0 21 13-16,0 0-13 0,0 0-1 0,0 0 9 0,0 0-9 0,0 0 8 15,0 0 2-15,0 0-10 0,0 0 7 0,0 0-3 16,0 0-7-16,0 0 0 0,0 0 0 0,0 0-1 0,0 0 0 0,0 0-2 15,0 0 6-15,0 0-6 0,0 21 2 0,0-21-7 0,0 18 6 0,0-18-1 16,0 19-2-16,0-19 0 0,0 18 2 0,0-18-2 16,0 21-1-16,0-21 1 0,0 0 1 0,0 20 4 15,0-20-1-15,0 0-3 0,0 0 0 0,17 0 5 0,-17 0-6 16,20 0 5-16,-20 0-4 0,18 0 6 0,-18 0-6 0,37 0 5 16,-20 0-7-16,6 0-1 0,-3 0 3 0,-20 0-2 0,20 0 1 15,17 17 0-15,-19-17-3 0,22 0 0 0,-26 21-1 16,29-21-7-16,-23 0-28 0,17 0-27 15,-16 0-85-15,-21 0 97 16,17 0-8-16,-17-21-3 0,20 21-75 0,-20-17 75 16</inkml:trace>
  <inkml:trace contextRef="#ctx0" brushRef="#br0" timeOffset="169063.61">28996 15535 129 0,'-20'-37'315'0,"20"37"-272"0,-23 0 2 16,3 0-25-16,6 78 3 15,-6-43-14-15,0 6-2 16,2 53-2-16,18-36-4 16,0-38 1-16,0-3-1 0,-20 60-2 0,3 18 3 15,17-18-3-15,-20-40-12 0,20 4-15 16,0-24 8-16,0 22-66 0,0-18-2 0,0-21 31 16,20 17-75-16,-3-17 28 0,-17 20 32 0</inkml:trace>
  <inkml:trace contextRef="#ctx0" brushRef="#br0" timeOffset="169317.73">29263 15556 160 0,'0'0'70'0,"0"0"-7"0,-20 0 41 0,20 0-61 16,0 0-3-16,0 0-24 0,0 0 5 0,-17 0-12 16,17 0 6-16,0 0-7 0,0 20 0 0,-21-20-4 0,21 0-4 15,0 0 1-15,0 17 4 0,0-17-7 0,-20 18 3 0,20 3 0 16,0-21 4-16,0 38-4 0,0-18 0 0,0-3-2 15,0 4 1-15,0 16 9 0,0-37-6 0,20 39 3 0,-20-19 0 16,0-3-4-16,0 22 3 0,21-39 1 0,-21 38-3 16,0-38 2-16,0 19-5 0,0-1 2 0,17 3-1 0,-17-1-2 15,0-20 0-15,0 38-9 0,0 1-13 16,0-39 5-16,0 0-6 0,-17 17-3 0,17 3-91 0,0-20 64 0,0 0-8 16,-21 0-70-16,21 0 79 0,-20 0 17 0,20-20-26 0</inkml:trace>
  <inkml:trace contextRef="#ctx0" brushRef="#br0" timeOffset="169478.79">29205 15556 185 0,'0'0'0'0,"0"0"242"0,0 0-184 0,0-21-12 15,0 21-28-15,21 0 11 0,-21 0-7 0,17 0 0 0,-17 0-15 16,0 0-2-16,20 0 0 0,14 0 2 0,-14 0-2 16,3 0-5-16,14 0-2 0,-16 0-7 0,-4 0-14 15,20 0-18-15,-37 0 14 0,20 0-45 0,-3 0 26 0,6 0-70 16,14 0-87-16,-16 0 91 0</inkml:trace>
  <inkml:trace contextRef="#ctx0" brushRef="#br0" timeOffset="170413.4">29871 15918 71 0,'0'0'25'0,"0"0"30"0,0 0 7 0,0 0-34 0,0 0 20 15,0 0-28-15,-21 0 15 0,21 0-19 0,0 0-3 0,0 0 10 16,0 0-5-16,0 0-10 0,0 0 9 0,0 0-9 0,0 0 4 0,-14 0-6 16,14 0 7-16,0 0-4 0,0 0 5 0,0 0 2 15,0 0-6-15,0 0 4 0,0 0-6 0,0 0 5 0,0 0-7 16,0 0-3-16,14 0 11 0,-14 0-9 0,0 0 4 0,21 0 1 15,-21 0-2-15,22 0-4 0,-22 0-1 0,0 0 5 16,21 0-2-16,-21-18-2 0,17 18 4 0,-17-20-7 0,20 2 2 16,-20-3-1-16,20-16 5 0,-3 16-4 0,-17 3 0 0,20 18-2 15,-20-37-1-15,17-1 1 0,1 0 1 0,-18 18 2 0,23-19-2 16,-3 39-1-16,-20-17 0 0,17 17-2 0,-17-20 2 16,20 20 1-16,0 0 2 0,-20 0-2 0,17 20-3 15,-17 15 10-15,20-14-6 0,-20-21-2 0,17 38 4 16,-17-18 3-16,0-3-5 0,18 4-1 0,-18-3-1 0,20 1 2 15,-20-1-2-15,23 3 6 0,-23-1-7 0,0-20 1 0,17 17-3 16,-17-17 5-16,0 21 0 0,0-3-4 0,20-18-3 0,-20 0-5 0,0 20 2 16,20-20-21-16,-20 0-22 0,0 0 16 0,0 18-49 15,0-18 35-15,17 0-7 0,-17 0-80 0,0-18-13 0,20 18 14 16</inkml:trace>
  <inkml:trace contextRef="#ctx0" brushRef="#br0" timeOffset="172780.01">30811 16357 54 0,'0'0'38'0,"0"0"77"16,-23 0-92-16,23 0 20 0,0 0-4 0,0 0-5 16,0 0-21-16,-20 0 10 0,20 0-11 0,0 0 11 0,0-19-12 15,-14 19 24-15,14 0-27 0,0 0 8 0,0-18-5 16,-21 18 7-16,21 0-14 0,0 0 5 15,0-17-6-15,0 17 6 0,0-21 0 0,0 21 1 0,0-20-3 16,0 3-4-16,0 17 1 0,0-21 4 0,0 1-1 16,0 1-4-16,0 2 4 0,0-3-6 0,0-18 3 0,0 18-3 15,0-36 4-15,0-2 0 0,0 0 1 0,0 20-3 16,0-38 2-16,0 18-4 0,0 19 1 0,0-16 0 0,0-21 2 16,0 56-3-16,0-38 6 0,21 39-6 0,-21-39 1 0,0 41-1 15,0-24 2-15,0 41-1 0,14-37 2 0,-14 18-2 0,0-1 1 16,0 20 2-16,0-17-4 0,20-4 1 0,-20 21 1 0,0-37 0 0,0 37-2 15,0 0-2-15,23-21 2 0,-23 21 0 0,20-18 6 0,-20 18-3 16,37 0 1-16,-37-19-1 0,0 19-2 0,37 0 2 0,-16-19-8 0,-21 19 3 16,34 0 9-16,-11 0-8 0,14 0-4 0,-17 0-6 15,0 0 10-15,-3 19-1 0,4-19 2 0,-4 19-2 0,0-1 1 0,3 3 1 16,3-1-2-16,-6 18 2 0,-17-38-1 0,0 37 2 16,0-18-4-16,0 0 2 0,0-19 0 0,0 39 0 0,0-39 1 15,-17 37-2-15,17-16 0 0,0-21 0 0,-23 37 3 0,3-18 0 16,3 1-2-16,17-20 0 0,-17 17 1 0,-4-17-1 0,4 21 1 15,-3-1-1-15,20-20-2 0,-20 0 2 0,3 0 0 0,17 0 1 16,-20 0-2-16,20 0 0 0,-23-20-1 0,23-1 2 0,0 21 0 16,0-17-1-16,0 17 1 0,0 0 0 0,23-20 0 15,-23 20 2-15,20 0 0 0,-3 0-2 0,3 0 0 16,0 0 6-16,-20 0-5 0,17 20-2 0,4 18 2 0,-21-18 1 16,17-3-2-16,-17-17 1 0,17 39-1 0,-17-19 1 0,20-2 0 15,-20 2 0-15,0-3-1 0,0 22 0 16,-20-20 0-16,20-1 1 0,-17 3-2 0,0-1-1 0,-4-20-3 15,21 17-2-15,-37 4-15 0,17-3-13 0,3-18-20 0,-3 20 20 16,20-20-5-16,-23 0-50 0,6 0-17 0,0 18-22 16,17-18 70-16,0 0-17 0,0 0 28 0</inkml:trace>
  <inkml:trace contextRef="#ctx0" brushRef="#br0" timeOffset="177917.68">31900 15287 41 0,'0'0'15'0,"0"0"-5"0,0 0 16 0,20 0 10 0,-20-17 7 16,0 17-22-16,0 0-2 0,0 0-1 0,18 0 15 0,-18-21-3 15,0 21-8-15,0 0-4 0,20 0-9 0,-20 0 7 16,0-17-4-16,0 17-5 0,0 0 6 0,20 0-6 0,-20 0 6 16,0 0-7-16,0 0 1 0,0 0-2 0,0 0 6 0,0 0-1 15,0 0-4-15,0 0 0 0,0 0 1 0,0 17 6 0,0-17-7 0,0 21 7 16,0-21-6-16,0 17 8 0,0-17-7 0,0 20 4 0,0-1-8 15,-20 0 5-15,20-19-5 0,-20 18 0 0,20 3-2 0,-18-1 3 16,-2-3-1-16,-3 21-2 0,6-18-1 0,0 19 1 0,-3-22-1 16,20 4 0-16,-17 16-4 0,-23 22-22 0,22-41 10 15,-2 2-29-15,20 18-22 0,-23-1-27 0,3-19-31 0,20 3 61 16,0-1-54-16</inkml:trace>
  <inkml:trace contextRef="#ctx0" brushRef="#br0" timeOffset="178213.52">31978 15611 137 0,'0'0'100'0,"-20"0"-34"16,20 0-19-16,0 0-28 0,-20 0 16 0,20 0-8 0,-18 0-16 16,-2 0 6-16,20 0-10 0,-23 0 1 0,6 0-5 15,0 0 1-15,17 0-3 0,-20 0 2 0,3 0-2 0,17 0-1 16,-20 21 0-16,20-21 0 0,0 0 1 0,0 0-1 15,-20 20 0-15,20-20 0 0,0 18 0 0,0 2 2 16,0-20-1-16,0 0-2 0,20 17 2 0,-20 4 0 0,0-21-2 16,20 0 1-16,-3 18-2 0,-17-18 2 0,20 0-1 0,-3 0 3 15,-17-18 0-15,17 18-4 0,6 0 2 0,-3-21 0 16,-20 4 0-16,18-3-3 0,-18 2-14 0,20-2 4 0,-20-19-22 16,20 22-9-16,-20-3-12 0,0-18-19 0,0 38 33 15,0-20-33-15,0-19 29 0,-20 22 21 0,0-4-33 16</inkml:trace>
  <inkml:trace contextRef="#ctx0" brushRef="#br0" timeOffset="178523.41">31594 15232 68 0,'-18'0'32'0,"18"0"-13"0,0 0 26 0,0 0-23 16,0-20 23-16,0 20-7 0,0 0-3 0,0 0 0 0,0 0-17 15,0 0 13-15,0 0-16 0,0 0 8 0,0 0-4 0,-20 0-12 16,20 20 7-16,0-20-8 0,-20 17 0 0,20-17 0 0,0 21 2 15,-23-21 2-15,23 17-5 0,0 3-2 0,0-20 0 0,0 19-1 0,-17-19 4 16,17 19-5-16,0-19 0 0,0 18-1 0,0-18 1 0,0 0 0 16,0 21 0-16,17-21-1 0,-17 0 5 0,23 0-5 0,-3 0 3 15,-20 0-1-15,20-21 2 0,-20 21-3 0,18-18 2 0,-18-20 1 16,20 18-2-16,-20 3-2 0,17-4 4 0,-17-16 3 0,20-2 0 16,-20 1-4-16,0 18-3 0,0 3-1 0,0-4 4 15,0 4-4-15,0-4 9 0,0-17-3 0,0 38-2 0,0-19-2 16,0 19 5-16,-20-19-3 0,20 19-3 0,-17 0 2 0,17 0 1 15,0 0-3-15,0 0 0 0,0 0-3 0,-20 19 3 0,20 0-3 0,-18-1-12 16,18 2 3-16,0 1-27 0,0-4-60 16,0 4 8-16,0-4 37 0,0 3-66 0,0-1 69 15,0 0 12-15,18-1-38 0</inkml:trace>
  <inkml:trace contextRef="#ctx0" brushRef="#br0" timeOffset="179613.19">32264 15077 92 0,'0'0'35'0,"0"0"35"0,0 0-9 16,0 0-11-16,0 0-30 0,0 0 14 0,0 0-5 15,0 0-3-15,0 0-12 0,0 0 7 0,0 0-4 0,0 0-7 16,18 0-4-16,-18 0 0 0,0 0 11 0,20 0-12 0,0 0 8 16,-20 0-3-16,37 0-4 0,-20 21 0 0,3-21 0 15,-3 0-4-15,1 0-2 0,5 17 3 0,-3 3 1 16,0 18-1-16,-3-20-1 0,3 23 1 0,-20-3-4 0,0-38 2 16,17 37-2-16,-17 19 6 0,-17-35-5 0,17 16 0 15,0-16 1-15,-37 35 0 0,17-36-1 0,-23 38-1 0,25-2 2 16,-19-18-1-16,0 20 1 0,20-21 1 0,-3-19 0 15,0 3-2-15,2-1 3 0,-5-3-1 0,6-17-3 16,17 0 1-16,-20 0 1 0,20 0-1 0,-17 0 3 0,-3-17-3 16,20-3 0-16,0 20 0 0,0-21 2 0,0 3-1 15,0 18 2-15,20-19 1 0,-20 1-1 0,17 18 2 0,20 0 2 16,-37-21-4-16,23 21 4 0,-5 0-4 0,2 0 2 16,17 21-1-16,-17-3 0 0,-3 1 1 0,20 20-5 0,-37-39 1 15,18 20-1-15,5-3 0 0,-23 4-11 0,20-3-19 16,0-18-24-16,-3 20-24 0,-17-2 30 0,20-18-73 15,-3 0-21-15,-17 0 83 0,0 0-45 0</inkml:trace>
  <inkml:trace contextRef="#ctx0" brushRef="#br0" timeOffset="179847.39">32723 15384 75 0,'0'0'57'0,"0"0"-28"0,0 0 24 0,0 0-4 16,0 0-6-16,0-21-26 0,0 21-2 0,0 0 9 0,0 0-14 15,0 0 6-15,0 0-9 0,0 0 17 0,0 0-3 16,0 0 0-16,0 0-10 0,0 0 7 0,0 0 0 16,17 0 3-16,-17 0-6 0,0 0-10 0,0 0-1 0,20 0 7 15,-20 0-5-15,18 0-3 0,-18 0 2 16,17 0-4-16,-17 0 2 0,23 0-1 0,-23 0-2 0,20 0-4 0,-3 0-9 16,-17 0 2-16,20 0-30 0,0 0 15 0,-20 0-45 0,17 0-21 15,3 0 35-15,-20 0-63 0,0 0 73 0,18 0 13 0,-18 0-34 16</inkml:trace>
  <inkml:trace contextRef="#ctx0" brushRef="#br0" timeOffset="180018.5">32740 15498 109 0,'0'0'65'0,"-17"0"38"0,17 0-40 0,-20 0-38 16,20 20 19-16,-20-20-7 0,20 17-7 0,0-17-18 16,-17 0 5-16,17 21-9 0,0-21-3 0,0 0 1 0,0 20 5 0,0-20-6 15,0 0-2-15,0 17 1 0,17 1 2 0,-17-18 0 0,20 0 0 0,-20 21-4 16,20-21 0-16,-3 0 3 0,3 20-1 0,-2-20-3 15,-1 0-1-15,-17 0 2 0,43 0-4 0,-43 0-2 0,37 0-19 16,-37 0 7-16,0 0-35 0,20-20-19 0,-3 20 24 0,-17 0-72 16,20 0 52-16,-20 0-37 0,18 0 58 0</inkml:trace>
  <inkml:trace contextRef="#ctx0" brushRef="#br0" timeOffset="180370.19">33067 15307 122 0,'0'0'100'0,"0"0"-26"0,0 0-19 0,0 0-8 16,0 0-14-16,0 0-20 0,0 0-1 0,17 0 10 16,-17 0-13-16,20 0 4 0,-20 0-7 0,18 19 2 0,-18-19-3 0,20 0-3 15,-20 0-1-15,17 0 0 0,-17 19 0 0,23-19-7 16,-23 0-12-16,17 0-16 0,-17 18-20 0,20-18-19 15,0 0-25-15,-20 0 43 0,0 21-36 0,0-21 61 0,0 0-35 16</inkml:trace>
  <inkml:trace contextRef="#ctx0" brushRef="#br0" timeOffset="180513.84">33104 15479 173 0,'0'0'182'0,"0"19"-114"0,-20-19-14 15,20 0-31-15,0 20 32 0,0-20-33 0,0 38-2 16,0-38-12-16,0 20-4 0,0-20-1 0,0 0-2 15,20 17 0-15,-20-17-3 0,18 18-12 0,-18-18-2 0,20 21-4 0,-20-1-39 16,0-20 21-16,17 18-143 0,6-18 101 0,-23 20-49 0,17-20 54 16</inkml:trace>
  <inkml:trace contextRef="#ctx0" brushRef="#br0" timeOffset="180864.73">33428 15442 139 0,'0'0'0'0,"0"0"108"0,0 0-41 0,0 0-26 0,0 0-24 0,0 0-2 16,0 0 8-16,0-21-14 0,0 21 3 0,0 0-6 0,0 0-1 16,0 0-4-16,0-17 3 0,0 17 0 0,0 0-3 15,0 0-1-15,-17 0 1 0,17-20 2 0,0 20 0 16,-20 0 5-16,20 0-3 0,-20 0 8 0,-3 20-1 16,6 18 2-16,0-1-4 0,-3-18-6 0,-18 39 5 0,38-38-6 15,-37 56 1-15,17 0-3 0,3 0 1 0,17 0 1 16,-23-19-1-16,23-18-2 0,0-19 1 0,23 18-2 0,-6 38-2 15,3-38 3-15,17-18 1 0,-17-3-1 0,-20 2 4 16,18-19-1-16,2 0 2 0,-20 20 1 0,17-20 10 0,0 0-7 0,-17-20-1 16,23 1 6-16,17 2-2 0,-40-24-3 0,17 24-6 15,3-3 0-15,-20-18 2 0,38-18-3 0,-38 36-1 0,20-19 3 16,-20 2 0-16,14-22-2 0,6 1-4 0,-20 21-9 16,0-19-12-16,0 36 7 0,0-18-24 0,0 17 18 0,-20-14-20 15,6 35 22-15,14-41 1 0,0 41 0 0,-20-17-14 0,20-3 4 0,-20 40-35 16,2-20 9-16,18 38 19 0,-20-18-42 15,20-3 41-15,-17 22-14 0,17-1-9 0</inkml:trace>
  <inkml:trace contextRef="#ctx0" brushRef="#br0" timeOffset="182998.88">19668 17084 50 0,'0'0'10'0,"0"0"4"0,0 0 1 15,0 0-6-15,0 0 9 0,0 0-9 0,0 0 10 0,0 0-10 16,0 0 0-16,0 0 9 0,0 0-1 0,0 0 0 15,0 0-9-15,0 0 8 0,0 0-7 0,0 0 8 0,0 0-8 16,0 0 7-16,0 0 1 0,0 0-9 0,0 0 10 0,0 0 0 16,0 0-9-16,0-19 0 0,0 19-1 0,0 0 0 0,0 0-1 0,0 0 7 15,0-19-3-15,-18 19 0 0,18 0-6 0,0 0 0 16,-20 0 4-16,20 0 1 0,-20 0 1 0,20 0-2 0,-23 0-6 16,6 0 8-16,0 0-4 0,17 0-3 0,-20 0-2 15,20 19 4-15,-17-19-3 0,-3 19-1 0,2-19 0 0,18 18-1 16,-20 3 1-16,0-1 2 0,3-3-3 0,17 4 2 15,-23-4-2-15,6 4 2 0,17 17 1 0,-20-38-2 0,20 38 0 16,-17-38-3-16,17 20 1 0,-20-3 3 0,20 4 0 0,-18-4-3 16,-2 22 0-16,20-39 1 0,-20 37-1 0,20-37 1 0,0 21-1 15,0-1 1-15,-17-3-1 0,17 4-1 0,0-4 2 0,0-17-1 0,-23 38 0 16,23-17 0-16,0-4 0 0,0 4 0 0,0-1 0 0,0 15 0 0,0-14-1 16,0 16 1-16,0-16-1 0,23 18 2 0,-6-2 1 0,-17 1-3 15,20-38 2-15,0 37-1 0,-2-16 1 0,2 18-1 0,17-2 0 16,-37-37 0-16,17 17 1 0,6-17 0 0,14 21 0 0,-37-1 0 15,0-20 0-15,38 0 1 0,-38 0 1 0,20 0-1 16,-20-20 0-16,17-1 1 0,3 4 0 0,-20-3-1 0,17 3 0 16,-17-5 1-16,0 5-2 0,0-4-1 0,0 4 1 0,0-3 1 15,0-1 1-15,0 4-3 0,0-3 0 0,-17 3 0 0,17 17 1 16,-20-22-2-16,20 22 1 0,-37-17-1 0,37 17 1 0,-18 0 0 0,-22-21 2 16,23 21-2-16,-23 0-1 0,20 0 0 0,-17 21-4 15,19-21-2-15,-2 17-3 0,20-17 5 0,-20 0-6 0,20 22-4 16,0-5-9-16,0 3 9 0,0-3-26 0,0-17 16 15,0 21-4-15,20-1-39 0,0-3-19 0,-2-17 38 16,-18 0 2-16,37 21-23 0,-17-4 35 0</inkml:trace>
  <inkml:trace contextRef="#ctx0" brushRef="#br0" timeOffset="184735.84">20184 17563 38 0,'0'0'24'0,"0"0"-16"16,0 0 1-16,0 0 11 0,0 0-7 0,0 0 15 0,0 0 1 15,0-21-13-15,0 21-1 0,0 0 15 0,0 0 1 0,0 0-17 16,0 0-1-16,0-17-1 0,0 17 13 0,0 0-13 0,0 0 13 0,0-21-1 16,0 21-13-16,0 0 10 0,0 0-10 0,0 0-2 0,0 0 9 15,-18 0-1-15,18 0-10 0,0 0 8 0,0 0-7 16,-23 0-1-16,23 0 13 0,-20 0-7 0,20 0-8 0,-17 0 5 15,17 0-6-15,-17 0 3 0,-3 0-1 0,3 21 0 0,-3-4-1 16,0 4-1-16,20-4-2 0,-18 4 1 16,18-4-2-16,-20 4 1 0,20-1 1 0,0-20-3 0,0 18 0 0,0-1 2 15,0 4-1-15,0-1 0 0,20-3 0 0,-20 4-1 16,18-4 0-16,22 5 1 0,-23-5 0 0,-17-17-1 0,37 20-1 16,-20-3 1-16,-17-17 2 0,20 21-2 0,21-1-2 0,-21-20 1 15,0 0-2-15,-20 17-1 0,17-17-2 0,3 0-13 0,17 0-13 16,-37 0-18-16,17-17 17 0,6 17-55 0,-5-20 29 15,-18 20-11-15,20-21-63 0,0 4 24 0</inkml:trace>
  <inkml:trace contextRef="#ctx0" brushRef="#br0" timeOffset="185781.42">20929 17429 165 0,'0'0'113'16,"0"0"-73"-16,0 0 24 0,-17 0-14 0,17 0-28 0,0 0 16 0,0 0-7 15,0 0-7-15,-20 0-16 0,20 0 0 16,0 0 4-16,0 0-7 0,0 0 2 0,0 0-5 0,0 0 1 0,0 0-1 15,0 0-1-15,0 0-2 0,0 0 1 0,0 0-3 0,20 0-7 0,-20 0-12 16,0 0 6-16,0 17-24 0,0-17 13 0,17 0-42 0,-17 21-27 16,0-1 35-16,0-20-3 0,0 17-40 0,0-17 22 0</inkml:trace>
  <inkml:trace contextRef="#ctx0" brushRef="#br0" timeOffset="185914.15">20852 17812 182 0,'0'0'63'0,"-18"0"26"0,18 0-59 0,0 0 17 0,0 0-26 15,0 0-2-15,0 0 13 0,0 17-11 0,0-17-14 0,0 20 1 16,18-20-4-16,-18 17 0 0,0 4-5 0,17-21-6 16,6 20-19-16,-3-20-34 0,-3 17-47 0,-17-17 34 15,20 0-1-15,-20 0-105 0</inkml:trace>
  <inkml:trace contextRef="#ctx0" brushRef="#br0" timeOffset="186280.6">21714 17525 98 0,'0'0'0'0,"0"0"79"0,0 0-1 0,-20 0-17 0,20 0-12 0,0 0-26 16,-20 0 17-16,3 0-23 0,17 17 10 0,-20-17-7 16,-3 0-3-16,23 0-10 0,0 0 5 0,-20 0-5 0,20 0 8 15,0 0-9-15,-14 21 0 0,14-21 5 0,-20 0 1 0,20 0-7 16,0 0 9-16,0 17-9 0,-20-17 8 16,20 0-8-16,0 21 2 0,0-21-4 0,0 17-1 0,0 4 0 15,0-21-2-15,0 20 3 0,20-2-1 0,-20 20 0 16,20-38 0-16,-20 20-2 0,14-3 0 0,6-17-1 0,3 21 0 15,-3-4-3-15,-3-17 1 0,3 0-8 16,0 22-6-16,18-22 6 0,-21 0-18 0,-17 0 9 0,40 0-33 16,-20 0 19-16,-20 0-52 0,17 0 34 0,3 0-129 15,18 0 100-15,-38 0 15 0</inkml:trace>
  <inkml:trace contextRef="#ctx0" brushRef="#br0" timeOffset="186580.52">22362 17370 206 0,'0'21'148'0,"0"-21"-109"0,0 0-8 0,0 0 0 16,0 18-5-16,0-18-5 0,0 0-14 0,0 0-1 0,0 0-2 16,20 0 0-16,-20 0 3 0,21 0-3 0,-4 0-1 0,3 0-1 15,-3 0-2-15,3 0-1 0,0 0-1 0,-6-18 0 16,7 18-16-16,-21 0 8 0,22 0-45 0,-1 0 29 16,-21 0-4-16,17 0-77 0,-17 0 66 0,20 0-85 0,0 0 73 15</inkml:trace>
  <inkml:trace contextRef="#ctx0" brushRef="#br0" timeOffset="186747.81">22403 17580 79 0,'0'0'46'0,"0"0"2"0,-21 0 82 0,1 0-74 0,-3 0-35 15,23 0 15-15,-17 0-9 0,17 21 4 0,0-21-14 16,0 0 6-16,0 0-17 0,17 17 15 16,6 4-15-16,-23-21 0 0,20 20 6 0,18-2-4 15,-38-18-7-15,20 17 3 0,-3-17-3 0,23 21 0 0,-26-21-9 16,-14 0 0-16,21 20-6 0,22-20-30 0,-43 0 11 0,17 17-8 0,3-17-69 15,0 0-36-15,-3 0 85 0,3 0-54 0</inkml:trace>
  <inkml:trace contextRef="#ctx0" brushRef="#br0" timeOffset="187413.94">23013 17907 87 0,'0'0'25'0,"0"0"2"0,0 17 19 0,0-17-28 0,0 21 13 0,0-4-17 15,0-17 7-15,0 22-3 0,0-5-3 0,0 3-2 16,0-20-8-16,17 17 6 0,-17 4 3 0,0-21-6 0,0 20 8 15,20-20-8-15,-20 0 7 0,0 17-8 0,18 4 14 16,-18-21-13-16,23 0 7 0,-23 0-7 0,0 0 7 0,0 0-8 16,17 0 7-16,-17 0-8 0,0 0-1 0,20 0 10 0,-20 0-1 15,20-21-4-15,-20 4 1 0,0-3 1 0,17-1-8 16,-17 21 1-16,0-37 0 0,20-2 2 0,-20 39-4 0,17-55 6 16,-17 14-3-16,0 4-2 0,20 20-2 0,-20-5 1 0,0-16 0 15,18 1 3-15,-18-1-2 0,0 20-2 0,17-23 3 16,-17 41-3-16,0-38 3 0,0 0-1 0,23 21 1 15,-23-4-3-15,0-16 4 0,20-21 4 16,-20 40-9-16,20 18 0 0,-20-21 2 0,0 4-1 0,17-4-1 16,-17 21 1-16,0-17-2 0,20 17 1 0,-20-20 0 0,17 20 0 0,-17-21-1 15,20 21 0-15,-20 0 0 0,20-17 1 0,-5 17-1 0,-15 0 1 16,20 0 0-16,-20 0-1 0,23 0 0 0,-23 0 1 0,0 0 0 0,20 0 2 16,-20 0-3-16,17 0 3 0,-17 0-4 0,20 17 1 0,-20-17-1 15,0 0 3-15,0 21-2 0,0-21 0 0,0 0-1 0,0 0 1 0,0 20-1 16,0-3 2-16,0-17 0 0,0 21 1 0,-20-4-1 0,3 4-1 0,17-21 1 15,-20 18-2-15,-3-18 0 0,23 20-2 0,-35-20 1 16,35 0 2-16,-20 0 0 0,20 0 0 0,-20 0-3 16,3 0 3-16,17 0 1 0,0 0-1 15,0 0 1-15,0 0 1 0,0 0-2 0,0 0 2 0,17 0-1 16,-17 0 1-16,20 0 3 0,0 17-3 0,-20-17-3 16,15 21 6-16,5-1-1 0,3-20-5 0,-3 17 2 15,-20 4 2-15,17-4-2 0,-17-17 0 0,0 21 0 16,0-4 1-16,0-17-2 0,20 21 1 0,-20-21-1 0,0 17 0 0,0-17 1 15,0 21 0-15,-20-1-6 0,20-20-1 0,-37 18-20 0,14-18-21 16,3 17 18-16,-15-17-72 0,15 0 62 0,3 0-39 16,-20-17-12-16,17 17-17 0,0-18-8 15,20 18 79-15,0 0 0 0</inkml:trace>
  <inkml:trace contextRef="#ctx0" brushRef="#br0" timeOffset="188230.92">23968 17580 79 0,'0'0'29'0,"0"0"2"16,0 0 33-16,0 0-10 0,0 0-31 0,0 0-2 0,-20 0 28 15,20 0-27-15,0 0-14 0,0 0 3 0,0 0-7 16,0 0 5-16,0 0-5 0,0 0 3 0,0-17 1 0,0 17 4 16,0 0-6-16,20 0 16 0,-20 0-14 15,17-21 13-15,6 4-6 0,-23 17 4 0,17-21-10 16,-17 4 8-16,20-24-4 0,0 41-7 0,-20-37-1 0,17 19 5 16,-17-3-5-16,21-17 1 0,-4 1-2 0,3-1 0 0,-3-21 4 15,0 42-9-15,-17-21 5 16,23 38-1-16,-3-41 2 0,-20 41-3 0,0 0-1 15,20 0 5-15,-20-18-1 0,0 18-3 0,17 0 5 16,-17 18-5-16,0-18 0 0,21 0 4 0,-21 21-2 0,17-1-3 16,-17-3 0-16,20 21 3 0,-20 1 0 0,0-39-4 15,20 37 4-15,-20-16-5 0,0-1 1 0,14-3 0 16,6 21 2-16,-20 1-1 0,23-39 0 0,-23 37-2 16,20 4-3-16,-20-41-4 0,0 17 2 0,17 4-15 0,-17-21 6 15,21 17-22-15,-21 4-20 0,20-4-18 0,-20-17 29 16,0 0-7-16,17 21-148 0,3-21 145 0,-20 0 11 15</inkml:trace>
  <inkml:trace contextRef="#ctx0" brushRef="#br0" timeOffset="189165.08">25209 17181 67 0,'0'0'36'0,"0"0"-14"0,0 0 32 0,-17 0 45 15,17 0-58-15,0 0-23 0,-20 0-1 0,20 0-3 16,0 0 27-16,0 0-19 0,-17 0-3 0,17 0-10 16,0 0 1-16,0 0 7 0,0 0-1 0,0 0-3 0,0 0-2 15,-20 0-5-15,20 0 4 0,0 0-2 0,0 0-4 16,0 0 2-16,0 0 1 0,0 0 0 0,0 0-3 0,0 0 3 16,20 0-2-16,-20 0 2 0,0 0-1 0,17 0-4 15,3 0 6-15,-3 0-4 0,3 17-1 16,-20-17-1-16,35 0 1 0,8 21 1 0,-23-3-3 15,-3-18-1-15,-17 20 4 0,40-20-3 0,-40 0-1 16,17 17 3-16,3-17-1 0,-20 0-1 0,35 21 0 16,-12-1-1-16,-23-20 2 0,20 17-1 0,-3 4 0 0,-17 17 1 15,20-20-1-15,-20 2 0 0,0-3-1 0,20 24 0 0,-20-24 0 16,0 21 0-16,0 0 0 0,0 0 2 0,0 3-1 0,0-6-1 16,0 23-2-16,-20-37 3 0,0 35-1 15,20-36 1-15,-17-3-1 0,-3 24 1 0,-21-3-4 16,24-21 2-16,17 5 0 0,-20-22-1 0,3 17-1 0,-3-17 0 15,-17 0-2-15,-6 0-1 0,23 0 0 0,5-17 2 16,-25-5 2-16,23 5 2 0,-3-4 1 0,20 4 1 16,-17 17 5-16,17-20-4 0,0-18 10 0,0 38-10 15,0-37-1-15,0 15 5 0,17 5-4 0,-17-4 1 0,37-16 6 16,-17-1-3-16,15 20-1 0,-15-23 0 0,23 3 0 16,-6 0 0-16,-37 0-3 0,37 1 2 0,0 16 0 0,-19-16-3 15,25-2 1-15,-6 1 2 0,-17 1-2 0,17-21-1 16,-37 40-1-16,35-41-1 0,-35 42 0 0,20-3 0 0,3-38-3 15,-6 19-5-15,-17 22-4 0,0-4 2 0,0-17-26 16,0 38 21-16,20-20-4 0,-20 2-23 0,0 18 18 16,0 0-3-16,0-17-33 0,0 17-5 0,0 0 31 0,0 0-81 15,0 0 69-15,20 17-46 0,-20-17 58 0,0 18-12 16</inkml:trace>
  <inkml:trace contextRef="#ctx0" brushRef="#br0" timeOffset="189515.02">26109 17237 50 0,'0'0'20'0,"0"0"17"16,0 0-14-16,0 0 2 0,0 0 22 0,0 0-9 0,0 0-21 16,0 0 14-16,0 0-16 0,0 0-2 0,0 0 21 0,0 0-24 15,0 0 0-15,0-18 11 0,0 18 6 0,0 0-1 0,0 0 8 16,0 0-25-16,0 0 1 0,0 0-1 0,0 0 10 0,0 0-10 16,17 0 15-16,4 0-12 0,-1 0-2 15,-6 0-2-15,-14 0-2 0,20 0-3 0,-20 0-2 16,43 0 2-16,-43 0-3 0,17 0-2 0,3 0-2 0,-20 0-2 15,0-21-2-15,38 21-34 0,-38 0 21 0,0 0-3 0,20 0-4 16,-20 0-37-16,0 0 27 0,17 0-52 0,-17 0 38 0,17 0-1 0,-17 0-31 16,0 0 0-16</inkml:trace>
  <inkml:trace contextRef="#ctx0" brushRef="#br0" timeOffset="189714.51">26126 17370 68 0,'0'0'18'0,"0"0"5"0,-17 0 35 0,17 21-29 0,0-21-3 16,-20 0-3-16,20 18 16 0,0-18-22 0,-17 20 18 0,17-20-20 15,-20 17 12-15,20 4-16 0,-20-21 22 0,20 20-9 16,0-20-12-16,0 17 0 0,0-17 17 0,0 21-20 0,0-21 2 16,0 0 7-16,0 17-8 0,0-17-3 0,20 0 14 0,-20 21-6 15,20-21-3-15,-3 0-2 0,20 0 2 16,-16 0-6-16,-1 0-4 0,-6 0-2 0,29-21-9 16,-23 21-19-16,-20-17 6 0,57 17-82 0,-57-21 57 15,38 21-71-15,-38 0 44 0,0 0 4 0,17-17 12 0,0 17-44 16</inkml:trace>
  <inkml:trace contextRef="#ctx0" brushRef="#br0" timeOffset="189966.72">26683 17237 60 0,'0'0'63'0,"0"0"12"0,0 0-38 0,0 0-3 0,-20 0-2 0,20-18 48 16,0 18-59-16,0 0 12 0,0 0-19 0,0 0-2 16,0 0 1-16,0 0 22 0,0 0-24 0,0 0 9 0,0 0-4 15,20 0-9-15,-20 18 5 0,17-18-7 0,-17 0 4 0,37 0-2 16,-14 20-4-16,-6-20-2 0,-17 0-2 16,20 0-2-16,0 17-9 0,-2-17 1 0,-18 0-28 0,20 0 13 15,-20 0-6-15,17 21-98 0,3-21 13 0,-20 0 7 16,17 0 46-16</inkml:trace>
  <inkml:trace contextRef="#ctx0" brushRef="#br0" timeOffset="190118.14">26855 17353 114 0,'0'0'0'0,"0"0"137"0,-20 0-59 0,20 0-8 0,-18 0-39 0,18 0-2 15,-20 0-2-15,20 0-3 0,0 0 16 0,-20 17-10 0,20-17-20 16,-17 0 19-16,17 0-22 0,0 21 5 0,0-21-7 0,0 18 5 16,0 2 0-16,0-20-7 0,17 0 0 0,3 17 3 15,-20-17-5-15,20 21 0 0,-2-21 0 0,19 20-7 0,-17-20-14 16,-20 17 4-16,34-17-37 0,-11 0-36 0,-3 0-40 15,-20 21 45-15,38-21-75 0,-38 0 101 0,20 0-6 0</inkml:trace>
  <inkml:trace contextRef="#ctx0" brushRef="#br0" timeOffset="190447.9">27313 17065 131 0,'0'0'0'0,"0"0"54"0,0 0-2 0,0 0 47 0,0 0-75 0,0-19 52 16,0 19-62-16,20 0 16 0,-20 0-22 15,18 0 16-15,-18 0-19 0,20 19 9 16,-20 0-11-16,20 40 8 0,-3-42-9 0,-17 80 2 16,0 16-3-16,0-92-1 15,0 92-33-15,0-75 16 0,0 0-27 16,0-17 15-16,0-4-4 0,0 24-97 0,0-23 78 0,0 20-103 16</inkml:trace>
  <inkml:trace contextRef="#ctx0" brushRef="#br0" timeOffset="190748.19">27695 17084 110 0,'0'0'0'0,"0"0"240"0,20-19-198 0,-20 0 23 0,0 19-40 15,20 0 28-15,-3-20-27 0,3 20 9 16,-20 0-19-16,17 20 1 0,-17-1-14 16,20 0 3-16,-2-1-2 0,-1 40-2 15,6 19-13-15,-23-77 3 0,0 78-21 16,-23-23 4-16,6-16 6 15,-1-2 1-15,-2 4 14 0,3-3 7 16,-3-21-2-16,3 4 1 0,-3-4-2 0,-18-17-2 16,16 0 0-16,22 0 1 0,-18-17 5 15,18-4 25-15,18 21-20 16,4 0 21-16,-22 0-25 0,18 0 13 16,2 0-15-16,37 0 15 0,-20 21-14 15,-19-4-1-15,-1 4-6 16,26-21-46-16,-6 17-46 0,-37-17 51 15,37 0-203-15,-37 0 180 0,20 0-22 16,-20 0 29-16</inkml:trace>
  <inkml:trace contextRef="#ctx0" brushRef="#br0" timeOffset="191132.84">28268 17009 96 0,'0'0'0'0,"0"0"113"0,0 0-79 0,-17-21 82 15,17 4-54 1,0 17-50-16,-20 0 16 0,20 0-19 0,0 0 25 16,0 0-26-16,0 0 16 0,0 0-18 0,0 38 10 15,0-38-14-15,0 37 6 0,0-37-6 16,0 38 0-16,20-20 0 0,-20 23 1 16,17-3-2-16,-17-38-1 0,0 38-2 15,0-38 1-15,0 18 0 0,0 2 1 0,0 18 2 0,-17-18-1 16,17-3-1-16,-20 4-1 15,-3-4-1-15,23 4-3 0,-17-21 2 0,-1 18 0 16,18-18 1-16,0-18 2 0,-20 18 1 0,20 0 2 16,0-21-1-16,0 21-1 0,20 0 8 15,-2 0-6-15,-18 0-2 0,40 0 5 16,-40 0-3-16,20 21 0 0,-3-3 2 0,3 19 4 16,-20-37-6-16,20 41 0 0,-20-24 0 0,0 21 4 15,0-38-5-15,-20 38-3 16,0-17-1-16,3 17-19 0,17-38 6 0,-43 20-82 15,43-20 67-15,-17 18-41 0,-1-18 31 0,18 0-7 16,-20 0-113-16,20 0 71 0,-17 0 37 16</inkml:trace>
  <inkml:trace contextRef="#ctx0" brushRef="#br0" timeOffset="191481.8">28572 17257 129 0,'0'0'49'0,"0"0"113"0,0 0-132 0,0 0 56 16,0 17-49-16,0 4-33 15,0-1 7-15,0-3-10 0,0 4 2 16,0-4-3-16,0 4 0 0,0-3 0 0,0-18 1 0,0 37 2 16,0 4 2-16,0-41-1 15,40 17 9-15,-40-17-9 0,40 0 13 16,-23 0-13-16,3 0 1 0,18-17-2 16,-21-3-5-16,0-1-18 0,6 21-12 0,17-17-38 15,-40 17 42-15,37-20-113 0,-37 20 97 16,18-39-108-16,-18 22 70 15</inkml:trace>
  <inkml:trace contextRef="#ctx0" brushRef="#br0" timeOffset="191631.69">28861 17219 49 0,'0'0'35'0,"0"0"-8"0,-20-21 100 0,20 21-46 0,0-17-15 15,-17-4 11-15,17 21-56 0,0-17 47 16,-20-3-43-16,20 20-22 16,-20 0 6-16,20 58-2 0,0-41-6 0,-23 59 2 15,23-55-3-15,-17 93 2 0,17-77-2 16,-17 118-5-16,17-117 0 15,0 38-33-15,-20-39 17 0,20 60-126 0,0-97 89 16,0 38-139-16,0-18 121 0,0-3 22 0</inkml:trace>
  <inkml:trace contextRef="#ctx0" brushRef="#br0" timeOffset="191881.97">29013 17274 110 0,'0'0'44'0,"0"0"1"0,0-17 70 15,0 17-93-15,0-20 29 16,0 2-28-16,0 18 3 0,0-21-19 0,0 21 11 15,-17 0-6-15,17 0-10 0,-20 0 4 16,20 0-3-16,0 21 2 16,0-21-1-16,0 0 0 0,0 38 18 0,0-38-2 15,20 38 7-15,-20-38-19 0,37 20 16 16,-16-3-16-16,-4-17-3 0,20 59 16 0,3-4-8 16,-40-34-13-16,37 16 2 0,-37-16 0 15,20 17 0-15,1 17-6 0,-21-34-6 16,0 17-12-16,-21-38 9 0,1 38-41 15,3-18-4-15,-26-20-132 0,9-41 14 16,34 41 137-16,-20-35 17 0,3-6-41 0</inkml:trace>
  <inkml:trace contextRef="#ctx0" brushRef="#br0" timeOffset="192031.47">29054 17257 46 0,'0'0'26'0,"0"0"37"0,17-38 150 16,-17 38-180-16,0 0-4 0,20-21 57 0,-3 4-28 15,-17 17-47 1,40-21 24-16,17 4-17 0,1 17-13 15,-58 0-3-15,34 0 1 16,-34 0-6-16,43-20-21 0,-43 20-10 0,37 0-57 16,-37 0 46-16,38 0-221 0,-38 0 206 15</inkml:trace>
  <inkml:trace contextRef="#ctx0" brushRef="#br0" timeOffset="192648.34">29529 17563 91 0,'0'0'111'16,"0"0"-74"-16,0 0 80 0,0 0-94 0,0 0 49 15,20 0-12 1,-20 0-27-16,21 0-24 0,-4 0 38 16,3 0-31-16,-3 0-11 15,20-38 19-15,3-20-9 16,18-39-7-16,-1 1 3 15,-2-18-6-15,-55 97-4 16,43-24 3-16,-43 4-3 0,17-2 5 16,3 39-3-16,0-17 3 0,-20 17-3 0,17 0 4 15,3 17 3-15,-20 22 2 16,17 19-4-16,-17-58-5 16,0 58 3-16,0-41-7 0,0 22 5 15,0-19-4-15,0 38 0 0,0-41-1 0,18 21 1 16,-18-17-3-16,0 34-33 15,0-14-12-15,0-41 25 0,23 38-167 16,-23-38 12-16,0 0 104 16,0 0-130-16</inkml:trace>
  <inkml:trace contextRef="#ctx0" brushRef="#br0" timeOffset="193900.51">30467 17525 68 0,'0'17'92'0,"0"4"-4"0,0-4-29 15,0 4-45-15,0-21 27 0,0 0-29 16,0 17 19-16,0 4-9 15,0-21-5-15,0 20 5 16,0-20-17-16,0 0 26 0,0 18 2 16,0-18-25-16,0 0 23 15,0 0-25-15,20 0 17 0,-20 0-17 0,0-18 18 16,0 18-19-16,0-41 12 0,0 3-5 16,0 0-8-16,17-37 5 15,3-39-3-15,-3 18 0 16,-17 76-4-16,20-36-1 0,-20 18-1 15,35-40 3-15,8 22-2 16,-43 35 0-16,37-17-1 0,-37 18 1 0,37-15 2 16,-17-6 2-16,-20 41-5 15,35-38 6-15,-35 38-6 0,20-17 2 16,-20 17 0-16,43-21-2 0,-43 3-1 0,37 18 4 16,-17 18 4-16,-20 3-7 15,17 17-2-15,-17 20-1 16,0-58 2-16,0 76 1 0,-37-38 1 15,0 18-1-15,17-37-1 16,-23 20-1 0,29-39 2-16,14 0 1 0,-21 0-3 15,1 0 2-15,20 0-4 16,0-21 4-16,0 21 3 0,20 0-2 16,1 0-1-16,-21 0 1 0,14 0 0 15,-14 0-1-15,20 21 2 0,3-21-1 0,-23 20 2 16,20-20 2-16,-20 17-5 15,0-17 0-15,0 0 1 0,0 21 0 16,0-21-1-16,0 0 1 0,0 0-1 0,0 17 1 16,-20-17-2-16,20 21 1 15,0-21 1-15,-23 0 1 16,-11 18-4-16,13-18 2 16,21 0 0-16,-37 0-1 0,37 0 0 0,-20 0-2 15,3 0 1-15,-23 0-25 16,17 20-7-1,23-20-9-15,0 17-54 16,0-17-11-16,23 21-42 16,-23-21 100-16,20 0-116 15</inkml:trace>
  <inkml:trace contextRef="#ctx0" brushRef="#br0" timeOffset="194597.91">31404 16837 54 0,'0'0'21'0,"0"0"-2"15,0 0 94-15,18-21 79 16,-18 21-100-1,0 21-52 17,-152 244 2-17,57-52-111 17,35-99-325-17</inkml:trace>
  <inkml:trace contextRef="#ctx0" brushRef="#br0" timeOffset="194797.97">31576 17181 77 0,'-63'-38'433'47,"63"38"-433"16,-129 210-66-63</inkml:trace>
  <inkml:trace contextRef="#ctx0" brushRef="#br0" timeOffset="195081.63">31212 16740 67 0,'-20'0'263'31,"20"0"-263"32,-40 155 179-63,40-155-179 62,80-307 46-62</inkml:trace>
  <inkml:trace contextRef="#ctx0" brushRef="#br0" timeOffset="195498.2">31728 16760 78 0,'38'0'503'47,"-38"0"-503"15,-38 383 12-62,38-383-12 63,-152-20 33-63,152 20-33 62,382 209-322-62</inkml:trace>
  <inkml:trace contextRef="#ctx0" brushRef="#br0" timeOffset="196149.81">32413 16492 70 0,'0'0'357'31,"0"0"-357"32,-17 173 164-63</inkml:trace>
  <inkml:trace contextRef="#ctx0" brushRef="#br0" timeOffset="196298.53">32322 17274 116 0,'-20'0'364'15,"20"0"-364"48,-20 135-411-63</inkml:trace>
  <inkml:trace contextRef="#ctx0" brushRef="#br0" timeOffset="196640.85">32646 16930 100 0,'0'0'0'63,"0"0"491"-63,0 0-491 62,341-18-314-46</inkml:trace>
  <inkml:trace contextRef="#ctx0" brushRef="#br0" timeOffset="196831.64">32723 17065 56 0,'-120'58'447'63,"120"-58"-447"-1</inkml:trace>
  <inkml:trace contextRef="#ctx0" brushRef="#br0" timeOffset="197331.74">33448 16971 55 0,'0'0'105'0,"0"0"-105"63,-134-41 329-48,134 41-329 32,-230 633 75-31,230-633-75 46,456-154 115-62,-456 154-115 63,-20-514-60-63</inkml:trace>
  <inkml:trace contextRef="#ctx0" brushRef="#br0" timeOffset="198597.91">32396 16396 48 0,'0'-20'259'31,"0"20"-259"31,0 0 261-62,0 0-261 63,0 96 87-63,0-96-87 62,-37 251 33-46,37-251-33 46,-37 131 14-62,37-131-14 63,0 41 5-63,0-41-5 62,37-117 9-46,-37 117-9 47,17-344 10-63,-17 344-10 62,0-58 4-62,0 58-4 63,0 58 3-48,-37 210-11 48,37-268 8-1,-37 193-334-62</inkml:trace>
  <inkml:trace contextRef="#ctx0" brushRef="#br0" timeOffset="199098.91">32302 17315 31 0,'0'0'39'0,"0"-20"55"15,-20-1 95 1,2 21-60 0,18 41-84-1,-23-24-24-15,23 21-9 16,0 21-3-1,0-42-4 1,0-34-4 0,41-21 0-1,-21-21 2-15,0 1-4 32,-20 58-28-32,0 0-54 15,0 21-40 1,0 16-118-16</inkml:trace>
  <inkml:trace contextRef="#ctx0" brushRef="#br0" timeOffset="212462.93">10224 15345 34 0,'0'0'8'0,"0"0"-8"15,-17-19-14-15,17 19-14 16</inkml:trace>
  <inkml:trace contextRef="#ctx0" brushRef="#br0" timeOffset="212849.14">10092 15232 35 0,'0'0'10'0,"0"0"-5"0,0 0 4 0,-17 0 2 0,17 0 3 0,-23 0 7 16,23 0-7-16,-20 17 10 0,3-17-4 0,17 21-10 15,-17-21 6-15,-3 17-3 0,3-17 0 0,-4 20-1 0,21-20-5 16,0 0 0-16,-20 0 9 0,3 0-7 0,-3 19 21 0,-3-19 3 16,6 0-12-16,17 0-6 15,0 0-1-15,-17 0-3 0,17 0-5 0,0 0-2 16,0 0 1-16,0 0 0 0,0 0-2 0,0 0 0 0,17 0 0 15,-17 0 1-15,60 0 2 0,-23 0-2 0,1 19 1 16,-18-19-2-16,57 39 5 0,-60-39-6 0,78 37 7 16,-18-16-3-16,1-4 5 0,-41-17-9 15,-20 20-1-15,64-1 3 0,-44-19-2 0,0 0 3 0,-17 0-3 16,37 0 2-16,1 0 2 0,-38 0-5 0,-3 0 0 16,3 0 1-16,15 0 1 0,-35 0-1 0,22 0 3 0,-22-19-4 15,0 19 2-15,0 0-2 0,0 0 2 0,0 0-1 0,0 0-1 16,-22 0 1-16,22 0 0 0,-55 39-2 0,-2 19 1 15,-24 18 1-15,47-38-2 0,-23 76 1 0,40-77 0 0,-47 77-1 16,47-35 0-16,0-23 1 0,-40 99-1 0,40-62 1 16,-4 3-2-16,1-20 0 0,3 20 0 0,17-76 0 15,0 19 1-15,0-22-3 0,0 24 2 0,17-41-2 16,3 17-3-16,-20 3 0 0,0-2-10 0,21-18 5 16,-4 0-16-16,-17 0 11 0,20 0-43 0,-3 0-36 15,3-18 16-15,-3 18 39 0,-17-20 4 0,0 3 5 0,17 17 6 16,6-58-56-16</inkml:trace>
  <inkml:trace contextRef="#ctx0" brushRef="#br0" timeOffset="213584.61">11182 16262 63 0,'0'0'11'0,"0"0"10"15,0 0 10-15,0 0-6 0,0 0-11 0,-17 20 15 16,17-20-14-16,0 21 19 0,-23-4-13 0,23-17-12 15,0 0 1-15,-18 0-1 0,18 18 8 0,-20-18-2 0,20 0-7 0,0 0-2 16,0 0 1-16,-17 0-1 0,17 19 8 0,-20-19 1 0,3 0 5 16,17 19-14-16,0-19 5 0,-20 0-3 0,20 0-2 15,-20 20 0-15,20 0-2 0,0-2-2 16,-17 2-3-16,17-2 1 0,0 2-2 0,0 18 4 16,0-17 0-16,17-4-1 0,3 21 2 15,0-18 3-15,-3-20-4 16,-17 0 2-16,20 0-2 0,-20-20-1 0,17 20 1 0,3-18 2 0,-2-2 0 15,-18 20-2-15,23 0 5 0,-23-17-5 0,17 17-1 0,-17-21 0 16,20 21 1-16,-20 0 0 0,0 0 2 0,20 0 2 0,-20-20-4 0,0 20 0 16,0 0 3-16,0 0 1 0,17 20-5 0,-17-20-2 15,20 0 3-15,-20 21-1 0,0-21 1 0,17 17-4 0,-17 3 4 0,0-20 0 16,20 0 0-16,-20 18-4 0,18 20-6 0,-18-38-2 0,17 21-13 16,6-4 8-16,-3 3-36 0,-20 1 30 0,20-21-32 15,-20 17 18-15,17-17-52 0,3 20 43 0,-20-20-34 0,17 0 48 16,-17 0-37-16</inkml:trace>
  <inkml:trace contextRef="#ctx0" brushRef="#br0" timeOffset="-214697.01">12005 16052 48 0,'0'0'20'0,"0"0"1"0,0 0-12 0,0 0 7 0,0 0-8 0,0 0 0 15,0 0 9-15,0 0-9 0,0 0 11 0,0 0-10 0,0 0 1 16,0 0 7-16,0 0-9 0,0 0-1 0,0 0-1 0,0 0 6 0,0 0-7 16,0 0 0-16,17 0 4 0,-17 0-3 0,20 0 7 0,-3 0-6 0,-17 0 0 15,0 0 2-15,23-18 9 0,-6 18 2 0,3 0-3 16,0 0-10-16,-3 0 11 0,4-21-11 0,-4 21 7 0,3 0-2 15,-3 0-7-15,0 0-1 0,6 0 4 0,-3 0-1 0,18 0-5 16,-18 0 0-16,-3 0-1 0,3 0 1 0,-20 0-2 16,34 21 2-16,-34-21-4 0,43 0-2 0,-43 0-18 0,20 0-17 15,-20 0 12-15,18 0-39 0,-18 0 27 0,0 0-42 0,0 0 42 16,0 0-18-16,0 0-17 0</inkml:trace>
  <inkml:trace contextRef="#ctx0" brushRef="#br0" timeOffset="-214513.86">12082 16185 117 0,'0'0'70'0,"0"0"-48"0,-23 0 9 0,23 0-7 16,0 0-12-16,0 0 2 0,0 19 14 0,0-19-3 15,23 0-14-15,-6 20 7 0,-17 1-9 0,20-21-1 0,-20 17 8 16,20-17-10-16,18 41 12 0,-21-24-10 0,-17-17-4 16,37 18-1-16,3 1 0 0,18 0-2 15,-38-19-2-15,-20 0-4 0,57 0-53 0,-57-19 19 16,34 19-68-16,-11-19 48 0,-3 19 4 0,-2-18 10 0,-18 1-34 0</inkml:trace>
  <inkml:trace contextRef="#ctx0" brushRef="#br0" timeOffset="-212963.72">13358 15459 32 0,'0'-17'13'0,"0"17"2"0,0 0-6 0,0 0 1 0,-20 0 1 16,20 0-7-16,0 0 6 0,-15 0 5 0,15 0 5 15,0 0-9-15,-20 0-1 0,20 0 10 0,0 0 6 0,-20 0 2 16,20 0-2-16,0 0-14 0,0 0-1 0,-17-21 23 15,17 21-12-15,-20 0 10 0,20 0-21 16,0 0-3-16,0 0 8 0,-17 0-10 0,17 0 0 0,0 0 4 16,0 0-2-16,-20 0-4 0,20 0 4 0,0 0-4 0,0 0 5 15,0 0-7-15,-20 21 4 0,20 16-1 0,0-37-2 0,0 39-2 16,0-22-1-16,0 24 3 0,0-6 1 0,0 6-2 0,0 14-2 16,20 21 1-16,0-18 4 0,-3-19-3 0,3 36-2 15,-3-34 1-15,23 73 2 0,-25-56-1 0,28-22-2 16,-23 42-1-16,-3-57 2 0,3 14 0 0,-20 3 0 0,20 2-2 0,-3-22 2 15,-17 20-1-15,20 20 1 0,-2-20 0 0,-1 0-1 0,-17-18 1 0,0 36 0 16,23-56-3-16,-23 41-3 0,20-24-11 0,-20-17 2 0,0 20-1 16,0-20-29-16,0 18-23 0,0-18-30 0,0 0 45 15,0-18 3-15,0-2-21 0,-20 20-6 0</inkml:trace>
  <inkml:trace contextRef="#ctx0" brushRef="#br0" timeOffset="-212480.78">13381 15576 34 0,'0'0'22'16,"0"0"-17"-16,0 0 4 0,0-20-4 0,0 20 7 0,0-21 2 15,0 21-7-15,0-17 11 0,0 17-12 0,-23-20 8 16,23 20-8-16,-20-19 1 0,20 19 8 0,-15-20 9 0,15 3-9 15,0-4 16-15,-20 21-3 0,20 0-15 0,-20-17 11 0,20 17-13 16,0-20 12-16,-17 20-12 0,17 0 1 0,0 0 7 0,0 0-9 16,0 0 9-16,0 0-1 0,0 0-3 0,0 0-8 0,0 0-2 15,17 20 3-15,3-20-4 0,15 17 3 0,-15 4 1 16,23-4 0-16,-26-17-5 0,23 20-3 0,15-1 3 0,-38 1 3 16,26-3-5-16,-26-17 0 0,3 21-1 0,17-21 1 15,-17 20 0-15,-20-20 1 0,18 17-1 0,-18-17-1 0,0 18 1 16,0 3 0-16,0-1-1 0,-18 18 0 0,-2-38-1 15,3 17 2-15,-3 4-1 0,-17-3 0 0,17 1-1 0,-20-1-2 16,2-18-1-16,38 0 3 0,-37 0 0 0,37 0 0 16,-20 0 0-16,3 0 0 0,17-18 0 0,0 18 0 15,37 0-1-15,0 0 2 0,-37 0 1 0,55 18 2 16,5-18-3-16,-40 0 2 0,0 21 0 0,35-1 4 0,5 18-2 16,14 18 1-16,-16 22-1 0,-41-40-4 0,6 55 3 15,14-52-2-15,-37-5 3 0,0 5-2 0,0 52 5 0,0-55-5 16,0 2 0-16,-20 36 0 0,3-38-1 0,-43 76-1 0,22-56 0 15,38-20 0-15,-57 21-9 0,17-42-14 0,3 4-19 16,37-21 13-16,-18 17-6 0,-2-17-7 0,20 0-5 0,-37 0-62 0,0-17-26 16,37 17 57-16</inkml:trace>
  <inkml:trace contextRef="#ctx0" brushRef="#br0" timeOffset="-212013.56">14298 15824 104 0,'0'0'0'0,"0"0"54"0,0 0-21 0,-23 0-6 0,3 0-2 0,20 0-1 16,-14 0-14-16,14 0 0 0,-20 17 16 0,20-17-19 16,-20 21 4-16,2-3-2 0,18 2-5 0,0-2-1 0,-20 1 5 0,20 20-2 15,-17 19 4-15,17-58-5 0,0 39 7 16,0-2-7-16,0-20-1 0,0 4-3 0,17 35 2 0,3-15 0 0,-2-4-1 16,2 1-3-16,34 18 0 0,-11-16 2 0,-43-22 2 15,37 2 2-15,-17-2 10 0,-2-18-5 0,2 20 8 0,-3-20-9 16,23 0 6-16,-40 0-8 0,20 0 1 0,17 0 7 0,-37-20-9 15,20-18 6-15,-2 20-11 0,19-22 4 0,-20-16 2 0,-17 18-4 16,20-40 1-16,3 42-2 0,-23-5 0 0,0-52 3 0,0 55-4 16,0 18 0-16,0-19 3 0,0-36-3 0,0 37 2 0,0-21-3 0,-23 40 0 15,3-75 0-15,-14 53 2 0,14 6 0 0,20 15-2 16,-18-1-4-16,18 21 2 0,-20 0-2 0,20 0-2 16,-20 0 2-16,20 41-17 0,0-6-12 15,0-14 10-15,0 17-38 0,20 20-30 0,0-40 32 0,18 40-59 16,-21 0-27-16</inkml:trace>
  <inkml:trace contextRef="#ctx0" brushRef="#br0" timeOffset="-211663.49">15502 15593 137 0,'0'0'35'0,"0"0"-11"0,0-17-8 0,0-3 14 0,0-1-16 0,0 21 1 16,0-37 14-16,-20 18 0 0,20-18-7 0,0 37-14 0,0-21 5 15,-17 4 0-15,17 17-7 0,-20-20 7 0,20 20-7 0,-38-21 3 16,38 21-5-16,-43 0 5 0,43 0-3 0,-34 21 3 0,-23 16 5 16,57-16-10-16,-20-21 1 0,-18 37 5 0,38 2-7 15,-23-22 0-15,-11 41 4 0,14-19-3 0,-37 75 0 0,57-36-3 16,-18-22-1-16,18 1 0 0,0-18 2 0,0-2-2 0,0 40 2 16,0-57-2-16,38 38 2 0,-38 19-4 0,37-40 1 15,-17 1 5-15,14-1 0 0,9-18 7 16,-25 1-1-16,39-20 5 0,-57 0-11 0,37 0 11 15,-20 0-11-15,26-39 9 0,-5 20-4 0,-1 19-7 0,-37-18 1 16,37-20 1-16,-20 38-3 0,4-37 0 0,1-4 0 0,-4 41 1 16,2-36-3-16,0-5-4 0,-20 24 3 0,0-3-1 0,17 3-6 15,-17-4 3-15,0 3-4 0,0-3-11 16,0 4-3-16,0 17-19 0,0 0 29 0,0 0-15 0,0 0 13 16,0 0-20-16,0 0-11 0,0 0 17 0,0 0-50 15,0 0-5-15,0 17-13 0,0-17 49 0</inkml:trace>
  <inkml:trace contextRef="#ctx0" brushRef="#br0" timeOffset="-211247.05">15617 15783 44 0,'0'0'18'0,"0"0"4"0,0 0 14 0,-20 0 14 15,20 0-23-15,0 0 1 0,-18 0-3 0,18 0 20 0,-22 0 10 16,1 0-26-16,21 0-17 0,-17 0-1 0,17 21 9 16,-17-21-4-16,17 0-1 0,-20 0-7 0,20 20 4 0,0-20-6 15,0 0-3-15,-17 0 10 0,17 17-4 0,17-17 2 16,-17 0-1-16,20 0-4 0,-3 21 8 0,0-21-7 16,26 0 2-16,-5 0 0 0,-1 0 2 0,-17 0-4 15,17 0-4-15,21-21 0 0,-18 21 2 0,-3-17-3 16,-37 17-1-16,17 0-4 0,21-20-28 0,-21 20 14 0,6 0-27 15,-3 0-22-15,-20 0 26 0,20 0-60 0,-20 0-21 16,0 0 66-16,0 0-70 0</inkml:trace>
  <inkml:trace contextRef="#ctx0" brushRef="#br0" timeOffset="-210892.3">16342 15060 124 0,'0'0'47'0,"0"0"-8"0,0 0 16 0,0 0-14 15,0-21-8-15,0 21-18 0,0 0 11 0,0 0-14 16,0 0-4-16,0 0 0 0,0 0 5 0,0 0-6 0,0 0-3 0,0 0 2 16,0 0 1-16,0 0-2 0,20 0 0 0,-20 0 0 0,0 0 4 15,20 21 5-15,-20-21-3 0,0 0-8 0,0 17 3 16,0 4 0-16,0-21-4 0,0 37 1 0,0-18 0 0,0 0 1 16,0 20-3-16,0-19 1 0,0 18-1 0,0-21-1 15,0 22-5-15,0-20 0 0,0 40-15 0,-20-42 6 0,20 41-30 16,0-19 12-16,-20-1-7 0,20 38-63 0,-17-1-11 0,17 22 32 15,-20-77 11-15</inkml:trace>
  <inkml:trace contextRef="#ctx0" brushRef="#br0" timeOffset="-210747.46">16325 16185 112 0,'0'0'47'0,"0"0"-7"0,0 0 16 0,0 0-35 0,0 19 16 0,-20 1-2 15,20-20-18-15,0 21 11 0,0-4-14 0,-23-17-8 16,23 20-3-16,0 1-4 0,0-4-2 0,0 1-14 0,-17-18-1 15,17 19-6-15,0-19-12 0,0 19-57 0,0 1-8 0,0-20 58 0,0 20-37 16</inkml:trace>
  <inkml:trace contextRef="#ctx0" brushRef="#br0" timeOffset="-161593.75">7779 9784 82 0,'0'0'17'0,"0"0"-9"0,-17 0 3 0,17 0-6 16,0 0 2-16,0-19-5 0,0 19 1 0,-20 0 0 0,20 0 3 0,0-19-2 16,0 19-3-16,0 0 3 0,0-18-1 15,0 18-2-15,0 0-1 0,20-19 1 0,-20 19-1 16,17 0 0-16,-17 0 1 0,20-21 2 0,0 21 4 0,-6 0 7 16,-14 0 7-16,0-18-9 0,20 18 11 0,-20 0-14 0,0 0 1 15,0 0 9-15,0 0-10 0,0 0 7 0,0 0-9 0,0 0-1 0,0 0 0 16,0 0 0-16,-20 0 7 0,6 18-4 0,14-18-5 0,-20 0 2 15,20 0-4-15,0 0-1 0,0 0-1 0,-20 21 3 0,20-21-2 16,0 0 0-16,0 0 1 0,0 19-2 0,0-19 2 0,20 0 0 16,-20 0-1-16,20 0 3 0,-6 0-2 0,-14 0-1 15,20 0 2-15,3 0 4 0,-3 0 1 0,-20 0 2 16,18 0 0-16,-18-19-2 0,20 19-4 0,-20 0 0 0,0 0 0 16,20 0 2-16,-20 0-2 0,37-21 2 0,-37 21-3 0,17 0 1 15,0 0-2-15,6 0-1 0,15-18 1 0,-38 18 0 16,40 0 1-16,-3-19-1 0,-20 19-1 0,20 0 2 0,24-19 0 15,-24 19 1-15,20 0-3 0,-39 0 2 0,4 0-2 0,-4 0 0 16,59 0 2-16,-22 0-1 0,-38 0-2 0,26 0 3 16,-23 0-3-16,34 19 1 0,-34 0-2 0,35-1 3 15,-12-18-1-15,-6 21-1 0,-17-2-1 0,-3-19 0 0,38 18 2 16,5-18 0-16,-3 19 0 0,-2-19 1 0,-12 0-2 16,31 0 1-16,-54 0-1 0,35 0 2 0,-15 0-2 0,0 0 1 15,-3 0 2-15,18 0-1 0,-15 0 0 0,-20 0-1 0,17 0 1 0,1 0 0 0,2 0-1 16,-6 0 1-16,-11 0-1 0,34 0 0 0,-36 0 0 0,16 19 0 15,-3 1 1-15,26-1-2 0,-40-19 0 0,18 19 1 16,16-1-2-16,-34-18 1 0,3 0 0 0,35 21 2 0,-41-21-2 16,40 0 0-16,0 18 2 0,-37-18-1 0,18 0 2 0,19 0-2 15,-40 0 1-15,43 0-2 0,-2 0 2 0,-1 0 0 16,0 0-3-16,-36 0 1 0,36 0 2 0,-40 0-2 0,20 0 0 16,-19 0 0-16,4 0 1 0,-1 0-1 0,16 0 0 0,-37 0-2 0,37 19 3 15,-17-19 0-15,15 0-2 0,8 0 3 0,-26 0 0 16,23 0 1-16,14 0-3 0,-34 0 0 0,58 0 2 0,-58 0-1 15,34-19 0-15,-34 19-1 0,38 0 2 0,-1 0-2 16,-37 0 1-16,17-18 1 0,18 18 1 0,5 0-2 0,18 0 1 16,-1-21-2-16,-20 3 1 0,-19 18 0 0,56-19 2 15,-16 19-3-15,-61 0 1 0,20-19-2 0,3 19 2 16,17-20-1-16,1 20 0 0,-41 0 0 0,23 0 3 0,0-19-3 16,-2 19-1-16,-21 0 1 0,37 0 3 0,-34 0-2 0,3 0-1 15,35 0-2-15,-1 0 2 0,-23 0 1 0,27 0 1 16,-21 0 0-16,14 0-1 0,-37 0-1 0,26-19 3 0,-25 19-2 15,2 0 1-15,0 0-1 0,17 0-1 0,-20 0 0 0,20-18 0 16,4 18 1-16,-1 0 1 0,-23 0-2 0,20 0 1 16,-37 0-1-16,37 0 2 0,-37 0-2 0,0 0-1 15,18 0 2-15,-18 18-1 0,23-18 1 0,-23 0 1 16,0 0-4-16,20 0 6 0,-20 0-3 16,-20 0-2-16,-3 0 2 0,5 0-3 15,1 0 2-15,-3 0 0 0,3-18 1 0,-3 18 0 16,-17 0-2-16,37 0 0 0,-38 0-1 0,-2 0 1 15,3 0-1-15,17 0-2 0,3 0-1 0,-41 0-10 0,-2 18-5 16,6-18-7-16,14 0 9 0,2 0-2 0,-39 19-30 0,-41-19-16 16,7 19-31-16,53-19 41 0,1 20 2 0,-75-20-55 15</inkml:trace>
  <inkml:trace contextRef="#ctx0" brushRef="#br1" timeOffset="-149001.02">14871 8123 89 0,'0'0'25'0,"0"0"-19"0,0 0 2 0,0-20 12 15,0 20-7-15,0 0 14 0,0 0-13 0,0 0 13 0,0-19 0 16,0 19-15-16,20 0 11 0,-20-19-5 0,0 19-3 0,0 0 1 15,18 0-8-15,-18 0 11 0,0-19-1 0,0 19-10 16,0 0-1-16,20 0 3 0,-20 0-1 0,0 0-5 0,0 0 1 16,0 0-2-16,17 0 3 0,-17 0-4 0,0 0 3 0,0 0-3 0,0 0 1 15,20 19-1-15,-20-19 2 0,0 0-3 0,0 0 0 0,17 0 0 16,0 0 2-16,-17 19-1 0,23-19 0 0,-3 0 1 0,0 0-2 16,18 19-1-16,-38-19 2 0,17 0 0 0,23 20-2 0,-26-2 2 15,29 1-1-15,-43-19 1 0,38 19 0 0,-38 2 0 0,40 16 1 16,-3 1-4-16,-20 1 1 0,23-2 3 0,-2 21 1 0,2-1 5 15,-23 0 1-15,-17-18-7 0,37-20 0 0,-37 38 1 16,38 0-1-16,-38-36-1 0,22 35 3 0,-22-18-2 0,18-18-2 16,2 37 3-16,-20-20 2 0,0 21 0 0,20-38-4 15,-20 36-1-15,0-18 0 0,0-19 1 0,0 39 2 0,0-19 1 16,0 17 2-16,0-36-4 0,-20 18 3 0,20 0 0 16,-20 20 1-16,2-20-3 0,18-19-3 0,-22 39 2 15,1-21-1-15,4-17 0 0,0 56 1 0,-3-58-2 16,3 22-1-16,-3-3 2 0,0 2 0 0,-18-1-2 0,38 1 1 15,-40-2-1-15,3 21 2 0,20-39-1 0,-3 18-1 0,0-16 0 16,2-3 0-16,-25 20-3 0,43-18 1 0,-20-20 1 0,6 19-1 0,-6 19 2 16,0-19 1-16,20-19 0 0,-17 20-1 0,-3-20 0 0,2 18 0 15,18 1 0-15,-40-19 1 0,40 0 0 0,-23 19-2 0,6 1 0 16,0-1 1-16,17-19 0 0,-37 19 0 0,37-1 0 0,-20-18-1 16,2 20-1-16,18 0 3 0,0-20-1 0,-20 0 1 0,20 18-5 15,-20 1 0-15,20 1 1 0,0-20-1 0,0 0-2 0,-17 19 1 0,17-19-2 16,0 18-14-16,0-18-16 0,-23 0 14 0,23 20-3 0,0-20-2 0,0 0-3 15,0 0-39-15,0 0-23 0,23 0 41 0,-23-20-38 0,0-17 33 16,0 17 7-16</inkml:trace>
  <inkml:trace contextRef="#ctx0" brushRef="#br1" timeOffset="-148708.31">14699 9899 112 0,'0'0'26'0,"0"0"-8"0,-20 0 1 0,20 0-7 0,0-18 14 16,-17 18-14-16,17 0-1 0,0-21 0 0,0 21 6 0,0 0-3 16,0 0-8-16,0 0 6 0,0 0-5 0,0 0 7 15,0 0 0-15,0 39-1 0,0-1-5 0,0 20 2 16,0-21 2-16,0 2-8 0,0-20-1 0,-23 77 11 16,23-39-5-16,-20-19-6 0,20 20 4 0,0-40-4 0,-17 59 3 15,17-38 0-15,0-21-3 0,0 2 5 0,0-2-3 16,0-18 0-16,37 20 11 0,-37-20-11 0,23 0 1 0,34 20 5 15,-19-20 1-15,-1-20-7 0,98 0 5 0,-41 2-4 16,1-2-4-16,-41 20-2 0,27 0 2 16,-41 0-8-16,-23 0-10 0,3 0-16 15,-3 20-20-15,-17-2-28 0,17 2-106 0,-17 0 128 16,23-2-37-16</inkml:trace>
  <inkml:trace contextRef="#ctx0" brushRef="#br1" timeOffset="-142325.2">13358 6117 332 0,'0'0'16'0,"0"0"-2"16,-20 0-7-16,20 18 7 0,-15-18-1 0,-5 0-3 16,0 0-1-16,20 19-1 0,-17-19-5 0,-3 19 3 15,20 0-2-15,-17-19-2 0,-3 20 1 0,20-2-1 0,-20 2 2 16,-3 19 1-16,23-39-3 0,-18 37 2 0,18-37-4 0,0 38 4 16,-17-38-4-16,17 38 4 0,0-38-2 0,0 38-1 0,0-38-2 15,0 39 3-15,0-20-1 0,17-1 0 0,-17 2 0 16,18 19 0-16,5-21 1 0,-3 1 0 0,17 2 0 0,-37-4-1 15,20 21 1-15,-3-38-2 0,3 39-1 0,15-1 5 0,-35-38-4 16,20 19 3-16,3 2-5 0,-3-4 2 0,-3-17-1 16,-17 0-2-16,40 20-14 0,-40-20 2 0,0 0-2 0,17 0-35 15,3 0 19-15,-20-20-55 0,18 3-15 0,-1-4 32 0,-17-16-16 16</inkml:trace>
  <inkml:trace contextRef="#ctx0" brushRef="#br1" timeOffset="-141975.37">13685 6212 77 0,'0'0'55'0,"0"0"-30"0,0 0 2 0,0 0 0 16,0 0 20-16,0 0-26 0,17 0 11 0,-17 0-8 0,20 0-5 15,-20 0-10-15,23 0 0 0,-6 18 7 0,-17-18-8 16,20 0 4-16,17 0 0 0,-17 0-9 0,-20 0 0 15,38 0-2-15,-21 0 0 0,6 0-1 0,-23 0-5 0,17 0-2 16,3 0-3-16,-20 0-21 0,20 0-22 0,-20 0-32 16,17 0-11-16,-17 0 61 0,0 0-2 0,0 20 9 0</inkml:trace>
  <inkml:trace contextRef="#ctx0" brushRef="#br1" timeOffset="-141792.27">13722 6479 99 0,'0'0'60'0,"0"0"-26"0,0 0 28 0,0 0-33 15,0-18-3-15,0 18 18 0,0 0-12 0,0 0-6 0,23 0-15 16,-23-21 7-16,17 21-12 0,3 0 8 0,0 0-3 16,-3-18-1-16,3 18 0 0,-20-20-7 0,18 20 0 0,2 0-3 15,-3 0 1-15,6 0-2 0,-6-18-4 0,-17 18-1 16,40 0-21-16,-40 0 6 0,17 0-40 0,3 0 22 0,-20 0-66 0,18 0-2 16,2 0 71-16,-20 0-55 0</inkml:trace>
  <inkml:trace contextRef="#ctx0" brushRef="#br1" timeOffset="-141573.86">14221 6307 67 0,'-20'0'16'0,"20"0"17"0,0 0 13 0,0 0-21 0,0 0 23 15,0 0-26-15,0 0 17 0,0-18-23 0,0 18-1 0,0 0-2 0,0 0-1 16,20 0 13-16,-20 0-13 0,0-22 13 0,0 22-15 0,20 0 0 0,-20 0 5 15,14 0-8-15,6 0 2 0,-20 0-6 0,0 0-1 0,43-17 7 16,-26 17-5-16,3-20-3 16,-20 20 1-16,20 0-1 0,-20 0-1 0,18 0-7 0,2-18-55 15,14 18-79-15,-34 0 88 0,0 0-1 16,0 0-26-16,0 0 57 0,0 0-44 0</inkml:trace>
  <inkml:trace contextRef="#ctx0" brushRef="#br1" timeOffset="-141408.68">14201 6402 99 0,'0'0'0'0,"0"0"77"0,0 20-52 16,0-20 26-16,0 0 3 0,0 18-5 0,0-18-29 16,0 21 18-16,0-3-7 0,20 1-8 0,0-19-14 0,-20 0-1 15,14 0-2-15,29 18 4 0,-23-18-2 0,17 20-1 0,-37-20-6 16,20 0 3-16,-2 0-3 0,19 0 0 0,-20 0-3 16,6 0-8-16,-3 0-19 0,-20 0 6 0,37-20-44 0,-37 20 24 15,20 0-71-15,-20-18 53 0,18-1-28 0,-18 19 5 0</inkml:trace>
  <inkml:trace contextRef="#ctx0" brushRef="#br1" timeOffset="-140656.47">14811 5830 53 0,'0'0'30'0,"-17"0"0"0,17 0-9 16,0 0 1-16,0 0 21 0,-20 18-7 0,20-18-19 0,0 0 12 16,0 0-4-16,-17 21-4 0,17-21-12 0,0 0 9 15,0 0 0-15,0 17 2 0,-20-17 1 0,20 0-12 0,0 0 0 16,0 0 18-16,0 0-19 0,0 0 9 0,0 0-3 15,0 0-8-15,20 0 6 0,-20-17-5 0,0 17 0 0,0 0 5 16,17 0-4-16,-17 0-4 0,0 0 3 0,20 0-4 0,-3 0 0 0,-17 0 2 16,23 0-4-16,-6 17 3 0,3 3-1 0,-20-20-1 15,20 17 2-15,-20-17-2 0,18 21 0 0,2-21-1 0,-20 20 2 16,17-2-1-16,-17 1 2 0,20 0-2 0,-3 1 2 0,-17 18-2 0,0-21 0 16,17 23 1-16,6 17-1 0,-23-37 0 0,0-2-1 0,0 41 0 15,20-22-1-15,-20 1 1 0,0-18-1 0,0 75 0 0,0-58 0 16,0 2 1-16,0-19 0 0,-20 55 1 0,20-37-1 0,0 1 0 15,-23-19 1-15,23 17-2 0,-17-37 0 0,17 21 1 0,-17-21 1 16,17 17-1-16,-20-17 0 0,20 0-2 0,-17 20 0 0,17-20 1 0,-20 0-1 0,20 0 1 16,-38-20-1-16,18-18-1 0,3 19 2 0,17-19 1 15,-23-1-1-15,23 21 0 0,-17-19 1 0,-3-3 0 0,20 2 1 16,0-1 0-16,0 2 0 0,0-2 3 0,0 1-5 16,20 0 5-16,-3 0-1 0,6 19-2 15,-23 1-1-15,17-21 1 0,-17 39 0 0,20-20 0 0,0-18-2 16,-20 38 0-16,18-19 3 0,19-19 0 0,-37 38-2 0,0-18-1 15,20-4 2-15,-20 5 2 0,17-21-1 0,23-1-1 0,-40 20-1 16,20-19 4-16,-20 17-2 0,20-33 2 0,-2 15-2 0,-18 18-2 16,20-16 1-16,-20-1-2 0,17-21 4 0,-17 21-3 15,0 38-2-15,0-57 0 0,0 57-1 16,0-18-5-16,0-1-4 0,0 19 5 0,0 0-11 0,0 0 8 16,0-19-17-16,0 19-8 0,0 0 11 0,0 0-2 0,0 19-35 0,0-19-15 15,0 19-27-15,0-19 37 0,0 18-58 0,0-18 82 16,0 40-32-16</inkml:trace>
  <inkml:trace contextRef="#ctx0" brushRef="#br1" timeOffset="-138658.81">15557 6402 37 0,'0'0'21'0,"0"0"-15"0,0 0-2 0,0 0 0 0,0 0 10 0,0 0-3 0,0 0 4 0,-21 0 23 16,21 20 3-16,0-20 0 0,0 0-21 0,-17 0 16 16,17 0-20-16,0 18 10 0,0-18-15 0,0 0 11 0,0 0-11 15,0 0 10-15,0 21-4 0,0-21-9 0,0 0 5 0,0 0-6 16,0 0 5-16,0 18-1 0,0-18-5 0,0 0-2 0,0 0 2 15,0 0 3-15,0 0-4 0,0 0 2 0,0 0-3 0,0 0-1 0,0 0 1 16,0 0-2-16,0 0 4 0,0 0-1 0,17 0-2 16,4 0 1-16,-21 0-2 0,22-18 0 0,-22 18 0 0,38-21 8 15,-38 21-8-15,20 0 3 0,-3-18-4 16,-17 18 1-16,0-20 0 0,20 20-1 0,-20 0 1 0,17-18 0 0,-17-2 0 0,20 1 0 16,-2 0 0-16,-18 0 0 0,22 19-2 0,-22 0 1 15,0-18-1-15,18-4 0 0,-18 22 1 0,0 0 1 0,20-17 1 16,-20 17-1-16,20 0 0 0,-20-20 1 0,0 20-2 0,0 0 3 0,0 0-1 15,17 0-1-15,-17 20 1 0,0-20-1 0,0 17 2 16,0 5-2-16,20 15 4 0,-20 1 1 0,0-18-5 16,17 18 3-16,-17-20-6 0,0 3 4 0,0-3 0 0,0 19 0 0,0-37-4 15,20 39 2-15,-20-19-3 0,0 17 2 0,18-16 0 0,-18-4-1 16,17 3-2-16,-17-20-2 0,23 18-15 0,-23-18 5 0,0 0-2 16,0 0-29-16,20 0 17 0,-20 0-5 0,0 0-53 0,0 0 28 15,20 0-83-15,-20-18 82 0,0 18-55 0</inkml:trace>
  <inkml:trace contextRef="#ctx0" brushRef="#br1" timeOffset="-136452.6">16419 5848 70 0,'0'0'22'0,"0"0"29"0,0-18 6 15,0 18-31-15,0 0-3 0,0 0-1 0,-20 0 16 0,20-21-6 16,0 21-3-16,-17 0-4 0,17-17-4 0,0 17-5 16,0 0-9-16,0 0 1 0,0 0 14 0,0 0-16 15,0 0-1-15,0 0 3 0,0 0 2 0,0 0-3 0,0 17 4 0,0-17-5 16,0 0 5-16,0 0-4 0,0 21-2 0,0-21 0 15,17 0-1-15,-17 0-1 0,20 18 0 0,-20-18-1 0,18 21 0 16,-1-4 2-16,3 3-3 0,-20-3 0 0,23-17 0 16,-6 41 0-16,3-4-1 0,-20-18 1 0,0 1 0 0,20 35-1 15,-3-33 1-15,3 34-1 0,-20 21-1 0,18-1 2 16,2 38 0-16,-20-56-3 0,0-20 3 0,0 19 0 16,0-38 0-16,0 39 0 0,0-19-1 0,0-1 0 15,-20-38 1-15,20 18 0 0,0 1-1 0,0 2 0 16,-18-21-1-16,-2 0 1 0,20 0-1 0,-17 0 1 0,17 0 0 15,-40-21 0-15,40 2-1 0,-17 1 1 0,-6-2-1 0,3 20 1 0,3-18 0 16,17-3 0-16,-18 3 0 0,-19-19-1 0,37 16 2 0,-20 2 0 16,0-95 14-1,20 96-11-15,20 18-3 16,-20 0 1-16,20-21 3 0,-20 3-2 0,17 18 2 0,-17-20-4 16,38 2 4-16,-21-21 0 0,3 39-2 0,3-38 1 0,-6 20-1 15,-17 18-1-15,40-59 4 0,-23 41-3 0,3-21 1 0,-20 1-2 16,38 20-1-16,-38-4 0 0,17-15 1 0,6 19-1 0,-23-2 0 0,0 1 0 15,17 0 1-15,3-19-1 0,-20 0-2 0,20 1-4 0,-20 16 3 16,0 3-10-16,17-20-7 0,-17 38-8 0,0-20 9 0,0-1-24 16,0 21 17-16,0 0-2 0,0-17-67 0,0 17 60 15,20-19-43-15,-20 19 31 0,0 0-48 0,18 0 57 0,-18 19-7 16,0-19-12-16</inkml:trace>
  <inkml:trace contextRef="#ctx0" brushRef="#br1" timeOffset="-136157.62">17027 6020 101 0,'0'0'115'0,"0"0"-52"15,0 0-37-15,0 0-2 0,0 0 17 0,0 0-22 0,0 0 13 16,0 20-6-16,0-20-6 0,0 0-5 0,0 0-1 16,0 18-3-16,0-18-3 0,0 0-4 0,23 0-1 0,-23 0 0 15,20 0 3-15,-20 0-5 0,17 0 2 0,-17 0-2 0,20 0 2 16,1 0-2-16,-21 0 0 0,0 0-1 0,37 0-11 16,-37 0 2-16,17 0-20 0,0 0 9 0,-17 0-7 0,0 0-38 0,23 0 24 15,-23 0-57-15,20 0-9 0,-20 0 39 0,0 0 2 16</inkml:trace>
  <inkml:trace contextRef="#ctx0" brushRef="#br1" timeOffset="-135975.12">16993 6307 73 0,'0'0'37'0,"0"0"-12"16,0 0 2-16,0 0 1 0,0 0 1 0,0 0-1 0,-20 0 27 0,20 19-29 16,0-19 16-16,0 0-6 0,0 0-21 0,0 0-1 0,0 19 11 0,0-19-15 15,0 0 9-15,20 0-3 0,-20 0-9 0,14 0 4 0,-14 0-6 16,20 0 4-16,23 0-4 0,-26 0-2 0,24 0-1 15,-41 0-1-15,17 0-1 0,3 0-2 0,-20 0-2 0,17 0-18 16,0 0-19-16,6-19-28 0,-3 19-37 0,-20 0 37 16,17 0-55-16,4 0 13 0</inkml:trace>
  <inkml:trace contextRef="#ctx0" brushRef="#br1" timeOffset="-135757.45">17489 6173 87 0,'0'0'0'0,"0"0"72"0,0 0 7 0,-17 0-14 0,17 0-37 0,0 0 19 16,0 0-27-16,0 0 14 0,0 0-20 0,0 0 7 0,0 0-1 15,0 0-13-15,0 0 1 0,0 0 6 0,0 0-8 0,0 0-2 16,0 0 1-16,0 0 2 0,17-19-1 0,3 19-5 0,-3 0 4 16,3 0 0-16,-3 0-2 0,6 0 1 0,-23 0-4 15,17-19 0-15,4 19-1 0,-21 0-3 0,20 0-4 0,-3 0-4 0,-17 0-28 0,20 0-16 16,-3 0-19-16,-17 0 30 0,20 0-57 0,-20 0 7 15,17 0 41-15,-17 0-16 0</inkml:trace>
  <inkml:trace contextRef="#ctx0" brushRef="#br1" timeOffset="-135591.58">17624 6250 70 0,'0'0'0'0,"-21"0"79"0,21 0-44 16,-17 17 26-16,-6-17-11 0,6 0-12 0,-3 0-21 16,3 22 16-16,17-22 1 0,-20 0-18 0,20 18 15 0,-17-18-5 15,17 0-13-15,0 19 7 0,0-19-5 0,17 19-4 16,-17-19-6-16,0 19-1 0,20-19-1 0,-20 0 0 0,37 20 1 15,-20-20-2-15,6 0 2 0,-23 0-2 0,38 18 1 0,-18-18-4 0,-3 0-8 16,-17 0-2-16,37 0-26 0,-37 0 11 0,37 0-45 0,-19-18-30 16,-18 18 34-16,43-20-65 0,-43 20 85 0,20-19-30 15</inkml:trace>
  <inkml:trace contextRef="#ctx0" brushRef="#br1" timeOffset="-135258.56">18140 5906 79 0,'0'0'34'0,"0"0"34"0,0 0-8 0,0 0-13 16,0 0-7-16,0 0-3 0,0 0-6 0,0 0-17 15,0 0 8-15,0 0-6 0,0 0-6 0,0 0 6 16,0 0 1-16,0 0-10 0,0 0 11 0,0 17 1 0,0-17-11 16,0 0-2-16,0 21 5 0,0-21-6 0,0 38 7 0,0-38-7 0,0 19 0 15,0 20 3-15,0-21-4 0,0 2 3 0,0 19-4 0,0-21 0 16,0 20-1-16,0 19 1 0,0 20-1 0,0-20-1 0,0-19 0 16,0 58 1-16,0-58-1 0,0 1-1 0,0-2-2 0,0 1 0 0,0 0-2 0,0 21-11 15,0-1-12-15,0-21 7 0,0-20-4 0,0 5-31 16,0-4-11-16,0 20-71 0,20-38 21 0,-20 0 68 15,0 0 14-15,0 0-40 0</inkml:trace>
  <inkml:trace contextRef="#ctx0" brushRef="#br1" timeOffset="-134888.56">18369 6058 83 0,'0'0'0'0,"0"0"24"0,0 0 34 0,0 0-30 0,0 0 29 16,0 0-6-16,0 0-28 0,0 0-2 0,20 0-3 0,-20 20 13 0,0-20-4 16,0 0-16-16,0 0-1 0,17 0 8 0,-17 17-8 0,0-17 6 15,20 0-7-15,-20 0-3 0,0 22 0 0,0-22 0 0,0 37-1 0,0-37-2 16,17 19-2-16,-17 0 1 0,0 1 1 0,0 18-2 0,0 1 1 16,0 17 0-16,0-37-1 0,0 19-1 0,0-18 1 15,-17-2 2-15,17 21 0 0,-20-2-2 0,3-17 1 16,17-1-1-16,-20-19-1 0,20 20 2 0,-20-2-4 0,20-18 1 15,-17 0 2-15,-6 0 2 0,23 0-2 0,-20 0-1 0,20-18 0 16,-18 18 2-16,18-20 0 0,0 1 4 0,0 19-2 16,0-20 7-16,0 20-6 0,0 0 0 0,0 0 2 0,0 0 7 0,0 0-8 15,18 0 8-15,2 0-2 0,-20 0-8 0,23 20 5 0,-23-1-5 16,17-19 0-16,23 38 6 0,-23-19-10 0,-17 2-1 0,37-4 1 16,-37 3 1-16,20-2 1 0,-2 3-2 0,5-3 1 0,-23 2-5 15,17-2-13-15,-17 1 2 0,20-19-2 0,0 21-29 0,-20-21 18 16,17 17-38-16,-17-17 27 0,0 0-4 0,20 0-64 0,-20-38-22 15,17 38 37-15,-17-37 25 0</inkml:trace>
  <inkml:trace contextRef="#ctx0" brushRef="#br1" timeOffset="-134491.52">18693 6095 89 0,'0'0'75'0,"0"0"4"0,0 0-46 16,0 0-2-16,0 0-4 0,-23 0 42 0,23 0-50 0,0 0 14 0,0 0-5 15,0 0-15-15,0 0-1 0,0 0 10 0,0 0-3 16,0 0-10-16,0 0 0 0,0 0-1 0,0 0 0 0,0 0 6 16,23 22-7-16,-23-22 0 0,0 18 5 0,20-18-2 0,-20 0-6 0,20 19 5 15,-20-19-2-15,17 19-5 0,-17-19 2 0,20 19-1 16,-20-19-1-16,17 20 0 0,-17-20-1 0,21 18 0 16,-21-18 0-16,0 20-1 0,20-20-1 0,-20 17 2 0,0-17-2 15,0 0 0-15,0 0 1 0,0 22 1 0,0-22-1 16,0 0-2-16,0 18-1 0,-20-18 6 0,20 0-5 15,0 0 0-15,-21 0-2 0,21 0 2 0,0 0 3 0,-17 0 0 16,17 0 1-16,0 0-4 0,0-18 2 0,0 18 0 16,0 0 2-16,0 0-3 0,0 0 2 0,0 0 0 0,17 0 5 15,-17 0-5-15,0 0 1 0,21 0 0 0,-21 0-1 0,20 18 2 0,-20 1-1 16,0 0-1-16,14 0 0 0,-14 19 1 0,0 0-1 0,0 1-1 16,0-39 1-16,0 37 0 0,0 2 0 0,0-19-1 15,0 17 1-15,-14-37-1 0,14 21 1 0,-20-4-1 0,20 3-4 16,-21-20-1-16,4 18-22 0,17-18 8 0,-20 0-33 0,3 0-7 15,-3 0-7-15,20-18-11 0,-20 18-14 0,20-20 39 16,-23 20-53-16,23-17 38 0,0 17 50 0,0 0-22 0</inkml:trace>
  <inkml:trace contextRef="#ctx0" brushRef="#br1" timeOffset="-134207.72">18980 6117 83 0,'0'0'0'0,"0"0"147"0,0 0-111 16,0 0-8-16,0 0 18 0,0 0-3 0,0 0-9 15,0 0-9-15,0 18-8 0,0 1-4 0,0 0-3 16,0-19-2-16,0 19-4 0,0 19 3 0,0-18-4 16,0-3-1-16,20 5 2 0,-20-4-1 0,0 1 0 0,0 0 3 0,0 0 1 15,17 1 1-15,-17-2 0 0,0 2-4 0,0-20-1 16,17 18 4-16,-17-18 0 0,23 0-4 0,-3 0 0 15,-3 0-2-15,3 0-2 0,-20 0 2 0,20 0-7 16,-20 0-15-16,38 0-67 0,-21-18 18 0,0 18-21 16,-17 0 41-16,20-20-52 0,-20 20 62 0,0-18-6 15,23-2 20-15,-23 20-7 0</inkml:trace>
  <inkml:trace contextRef="#ctx0" brushRef="#br1" timeOffset="-134041.39">19206 6154 84 0,'0'0'70'0,"0"0"4"0,0-19-18 0,0 19-32 0,0 0-3 16,-17 0 17-16,17 0-22 0,0 0 14 0,0-18-2 0,0 18-3 15,-17 0-3-15,17 18-3 0,0-18-2 0,0 38-2 16,0-38-7-16,0 39 5 0,0-1-3 0,0-21-7 16,0 23 2-16,-20-21-3 0,20 39 1 0,0-40-2 0,0 20-2 0,0-17 3 15,0-3-2-15,0 39 2 0,0 0-9 0,0 0-9 0,0-37 4 16,0-2-4-16,0 21-2 0,0-1-67 0,0 2 44 0,0-40-9 16,0 37-74-16,0-20 6 0,20-17 18 0</inkml:trace>
  <inkml:trace contextRef="#ctx0" brushRef="#br1" timeOffset="-133821.86">19344 6230 138 0,'0'0'112'0,"0"0"-73"0,0 0 12 16,0 0-31-16,0 0 11 0,0 0-11 0,0 0-12 0,0 0 2 16,0 0-4-16,-20 0 3 0,20 0 0 0,0 20-5 15,0-20 0-15,0 39 6 0,0-39-1 0,0 37 1 0,0-18-5 16,0 20 3-16,0-1 0 0,20-20-2 0,-20 21 7 15,0-20 1-15,17 19-7 0,-17-38-3 0,0 39 5 0,0-21-5 16,20 1-1-16,-20 2-3 0,0-21 1 0,0 17 0 0,0 3-3 0,17-2 3 0,-17 3-2 16,0 17-4-16,0-20-9 0,0 22-10 0,0-40 7 15,0 37-25-15,0-37 17 0,-17 39-41 0,17-39-28 0,0 18 35 16,-20-18 0-16,20 20-32 0,-17-20 16 0</inkml:trace>
  <inkml:trace contextRef="#ctx0" brushRef="#br1" timeOffset="-133641.6">19381 6192 151 0,'0'0'55'0,"0"0"30"0,0 0-13 16,0 0-36-16,0 0-21 0,17 20 13 0,-17-20-18 15,23 0 7-15,-6 18-3 0,3-18-1 0,-20 20-7 0,20-20 5 16,-20 17-8-16,38-17 1 0,-38 0 1 0,17 22 2 16,3-22-3-16,-3 0-4 0,0 18 1 0,26-18-13 15,-23 0-15-15,-2 0-20 0,2 0 15 0,-20 0-8 16,17 0-62-16,3 0 39 0,-20-18-47 0,20 18 73 0,-20 0 9 15,0 0-11-15</inkml:trace>
  <inkml:trace contextRef="#ctx0" brushRef="#br1" timeOffset="-132791.58">15981 7931 70 0,'0'0'54'0,"0"0"58"15,0 20-61-15,0-20-28 0,0 0 16 16,0 0-8-16,0 18-3 0,0-18-1 0,17 0-4 16,-17 0-12-16,0 20 7 0,0-20-2 0,20 0 5 15,-3 0-8-15,3-20 2 0,0 20-3 0,-20 0-8 16,15-18 8-16,5 18-2 0,-20-20-8 0,23 20 4 0,-23-19-3 16,20 19 1-16,-3-38 2 0,-17 19-4 0,20-2 2 0,-20 21-2 15,20-17-1-15,-3-23 1 0,-17 22 0 0,0 18 0 0,20-38 1 16,-20 19-1-16,18 19 0 0,-18-19 0 0,0-1-1 15,0 20-1-15,0-18 3 0,17 18-1 0,-17 0-1 16,0 18 0-16,0 2 0 0,0-1 0 0,23 0 3 0,-23 19-3 16,0-20 1-16,0 22-3 0,0-40 3 0,0 17-4 0,20 23 2 15,-20-2 3-15,0-19-4 0,17 1-2 0,-17-2 3 16,0 2-2-16,0-3-8 0,20 4 2 0,-20-2-17 0,0 0-15 16,20 0-13-16,-20-19-17 0,0 19-27 0,0-19 36 15,0 0-126-15,0 0 147 0,0 0-17 0</inkml:trace>
  <inkml:trace contextRef="#ctx0" brushRef="#br1" timeOffset="-131957.04">16878 7454 50 0,'0'0'19'0,"0"0"6"0,0 0 17 0,0 0 8 0,0 0-8 15,0 0 10-15,0 0-21 0,0 0-15 0,0 0 14 16,0 0-16-16,0 0-3 0,0 0 0 0,0 0 9 0,0 0-1 16,0 0-10-16,0 0 5 0,0 19 1 0,20-19 4 15,-20 0-13-15,0 18 2 0,0-18 1 0,0 0-6 16,0 0 3-16,0 20-4 0,0-20 1 0,17 0-1 0,-17 0-1 0,0 18 2 0,0-18-3 16,20 19 3-16,-20 2 3 0,0-21-4 0,18 18 6 15,-18 0-7-15,20 22 4 0,-20-40-2 16,20 38 2-16,-20-19 1 0,14 0-6 0,-14 0 2 0,20 18 3 15,-20 3-1-15,23-23-5 0,-23 23 0 0,0-40 1 16,20 38 4-16,-20 1-2 0,17-1-4 0,-17 0 0 0,0-19 2 16,0 0 1-16,0 0-1 0,20 0 2 0,-20 1-1 0,0 17-2 0,0 21 4 15,0-39-1-15,0 19-3 0,0-19 0 0,0 19 0 0,-20 2 5 16,20-3 3-16,-17 1-4 0,17-19-3 0,-20 1 1 16,-3-2 1-16,3 1-2 0,6 2 1 0,-6-3-1 0,0-18 3 15,-18 0-1-15,21 0-2 0,-23 0-1 0,17-18 1 16,-11-3-7-16,14 2 5 0,20 19 3 0,-18-18 0 15,-2-2-2-15,20 1 2 0,0 19 0 0,0-38 5 0,0 38-1 16,0-19-4-16,0 1 2 0,20-3 0 16,-2 2-1-16,2 1 1 0,-20 18-2 0,34-20 3 0,-34 1-3 15,23 19 0-15,17-19 4 0,-23 0 0 0,3 0-2 0,18-20 5 16,-18 20-3-16,-6-18 5 0,6 37-8 0,3-39 1 0,-3 20 4 16,-3-40 0-16,3 59-4 0,1-37-1 0,-21 19 1 0,37-59 1 15,-37 58-2-15,17-38 0 0,-17 36 0 0,17-35 1 0,-17 37-1 16,0-20-3-16,23-19 2 0,-3 1 1 0,-20 38-3 15,0 1 0-15,0-2-6 0,0-17 1 0,0 17-13 0,17 0-9 0,-17 3-11 16,0 17 17-16,0-21-29 0,0 21 19 0,0 0-38 16,0-19 30-16,0 19-3 0,0 0-56 0,0 19-11 0,0-19 36 15,0 0 54-15</inkml:trace>
  <inkml:trace contextRef="#ctx0" brushRef="#br1" timeOffset="-131274.24">17853 7777 67 0,'0'0'0'0,"0"0"63"0,0 0 1 0,0 0-2 15,0 0-12-15,0 0-27 0,0 0 19 0,0 0-2 0,0 21 10 16,0-21-19-16,0 0-18 0,0 0 1 0,-20 19 7 16,20-19-14-16,-17 0 1 0,17 17 7 0,0 4-5 0,-20-2 4 0,-1 19-9 15,-1-19 1-15,4 1-2 0,1-2 1 0,-3 19-2 0,3-16-3 16,-3 17 2-16,3-19-3 0,-3 20-8 0,-1-21-9 16,21 1 4-16,-17 0-29 0,17-19 17 0,0 21-33 0,0-3 26 15,0-18-51-15,0 19-36 0,0 0 10 0,17-19 76 16,-17 0 8-16,21 0-16 0</inkml:trace>
  <inkml:trace contextRef="#ctx0" brushRef="#br1" timeOffset="-131074.02">17945 7969 100 0,'0'0'47'0,"0"0"1"16,-20 0-6-16,20 20 47 0,0-20-44 0,0 0-26 16,-15 38 32-16,-5-38-30 0,0 38-11 0,3-19-5 15,17 0 0-15,-20 1-2 0,20-20-2 0,-17 18-2 16,17 1 2-16,0 0 0 0,0 2-4 0,0-3 0 15,0-18 0-15,0 0-5 0,0 0 4 0,0 19-1 0,0-19-8 16,0-19 6-16,0 19-1 0,17 0-1 0,-17-39-11 0,0 20 10 0,20 0 0 16,-20-19-12-16,0 19 7 0,0 19-3 0,0-38-3 0,0-2-34 0,0 40 20 15,0-37-41-15,0-1 19 0,0 19 42 0,0-19 1 0,0-2 3 16,0 23 2-16,0-2-27 0</inkml:trace>
  <inkml:trace contextRef="#ctx0" brushRef="#br1" timeOffset="-130852.65">17698 7645 57 0,'0'0'0'0,"0"0"16"0,0 0 72 0,0 0-43 0,-17 0 39 0,17 0-23 16,-20 0-37-16,20 0-2 0,0 0 12 0,-17 0-4 0,17 0-16 15,-20 0 8-15,20 0-2 0,-21 18-5 0,21-18-3 16,0 20-6-16,0-20 2 0,0 0-5 0,-17 19 0 0,17 0 4 16,0-19-5-16,0 19-1 0,0 0 1 0,0-19 0 0,0 18 5 15,0-18-2-15,17 0 0 0,-17 0-3 0,0 0 2 0,0-18-1 16,0-1 4-16,21 0-4 0,-21-19 0 0,0 38 1 16,0-38-3-16,0 38 1 0,20-40 0 0,-20 4-2 0,0-4 1 15,0 2-1-15,0 38-1 0,0-37-2 0,0 17 0 0,0-17-11 16,0 37 2-16,0-21 4 0,0 21-7 0,0-19-7 15,0 19 11-15,0 0-13 0,-20 0-7 0,20 19 13 0,0 2-20 16,0-4 1-16,-21 3 15 0,21 0-4 0,0 17-43 0,0 1-28 16,21 2 11-16,-21-4 41 0,20-15 0 15</inkml:trace>
  <inkml:trace contextRef="#ctx0" brushRef="#br1" timeOffset="-130474.3">18177 7587 137 0,'0'0'106'0,"0"0"-38"0,0 0-20 0,0 0-6 0,0 0-9 16,0 18-6-16,20-18-2 0,-20 21-16 0,20-21 1 16,-20 19 5-16,17-1-3 0,3 2-2 0,-20-1-5 15,17 19 4-15,1-1 0 0,-18 3-5 0,20 36 2 16,-20-18 0-16,0-20-3 0,0-21 2 0,-20 42 4 0,2 17-2 15,1-17-2-15,-3-41-2 0,3 39 1 0,-3 0 1 16,-17-57-3-16,37 19-1 0,0 2 0 0,-20-21 1 0,-3 0-1 16,5 0-3-16,1 0-2 0,-3-21 3 0,20-16 0 0,-17 17 2 15,17 1 1-15,-20 0-2 0,0-19 0 0,20 20 1 0,0-22 1 0,0 21 0 16,0-19 3-16,0 38-3 0,0-19 5 0,20 19-6 16,-20-19 3-16,20 19 0 0,17 0 2 0,-37 0-2 0,17 19 0 15,1-19 1-15,25 19-2 0,-26 1-1 0,3-20-1 16,0 18 2-16,17 1-7 0,-20 0-9 0,21 2-12 0,-15-21 7 15,-6 18-28-15,3-18 16 0,-20 0-1 0,0 0-5 0,20 0-2 16,-3 19-51-16,-17-19 37 0,20 0-68 0,-20 0 25 0,17-19 46 16,-17 19 15-16</inkml:trace>
  <inkml:trace contextRef="#ctx0" brushRef="#br1" timeOffset="-130253.73">18541 7777 115 0,'0'0'98'0,"0"0"-19"0,0 0-20 0,0 0-33 15,0 0 19-15,0 0-25 0,0 0 15 0,0 0-21 0,0 0-1 16,0 0 7-16,0 0-12 0,0 0 8 0,0 0-10 0,20 0-2 16,-20 0 3-16,17 0-4 0,-17 0-1 0,20 0 1 0,-3 0 0 0,4 0-3 15,-21 0-2-15,17 0-1 0,-17 0-1 0,17 0-13 0,-17 0 3 16,23 0-23-16,-3 0 13 0,-20 0-35 0,20 0-20 0,-20 0 29 15,0 21-66-15,17-21 26 0,-17 0 66 0,0 0 5 16,0 0-19-16</inkml:trace>
  <inkml:trace contextRef="#ctx0" brushRef="#br1" timeOffset="-130073.98">18521 8027 78 0,'0'0'0'0,"0"0"124"0,0 0-96 16,-17 19 6-16,17 0-6 0,-23-19 3 0,23 19 7 15,0 0-2-15,0-19-20 0,0 20-2 0,0-2 13 0,0-18-12 16,0 19 2-16,0-19-1 0,0 0-1 0,0 0 0 0,23 19 5 0,-23 2-2 15,17-21-10-15,-17 0 5 0,20 0-8 0,0 18-4 0,-3-18 5 16,-17 0-3-16,0 0-2 0,37 0-3 0,-37 0-4 0,21 0-18 16,-21 0 6-16,17-18-33 0,0 18-20 0,6 0-28 0,-23 0 37 15,20-21-6-15,-20 21 6 0,20-19-23 0,-20 19 26 0</inkml:trace>
  <inkml:trace contextRef="#ctx0" brushRef="#br1" timeOffset="-129858.08">18670 8160 88 0,'0'0'0'0,"0"0"81"0,0 0-60 0,0 0 23 0,0 0-24 16,-17 0 0-16,17 0 9 0,-17 0-7 0,17 0-5 0,0 0 2 15,0 0-7-15,-21 0 13 0,21 0 1 0,0 0-1 16,0 0 1-16,0 0 0 0,21 0-14 0,-21 0 0 16,17 0 9-16,0 0-2 0,-17 0-12 0,0 0 1 0,23 0 3 0,-3 0-1 15,0 0-4-15,-20 0-2 0,17 0-1 0,3 0-1 16,-20 0-3-16,17 19-9 0,4-19 0 0,-21 0-6 15,20 0-5-15,-20 0-29 0,14 0 19 0,-14 0-40 0,20 0-20 0,-20 0 35 16,23 21-62-16,-23-21 40 0,0 0 15 0</inkml:trace>
  <inkml:trace contextRef="#ctx0" brushRef="#br1" timeOffset="-129289.99">18862 7931 82 0,'0'0'137'0,"0"0"-66"0,0 0-42 15,0 0 19-15,-20 0-8 0,20 0-22 0,0 0 11 0,0 0-8 16,0 0-3-16,0 0-1 0,0 0 0 0,0 0-5 16,0 0-6-16,20 0 3 0,-20 0-4 0,0 0-1 15,23 0-2-15,-23 0 0 0,0 0 0 0,20 0-2 0,-20-19 0 0,17 19 1 16,-17 0-2-16,20 0-8 0,-20 0 0 0,20 0-18 0,-20 0 9 16,18 0-30-16,-18 0 17 0,0 0-48 0,20 0 27 0,-20 0-66 15,17 0 65-15,-17 0-15 0,0 0 11 0</inkml:trace>
  <inkml:trace contextRef="#ctx0" brushRef="#br1" timeOffset="-129135.29">18905 8103 93 0,'0'0'0'0,"0"0"120"0,0 20-5 0,0-2-75 15,-20-18-24-15,20 19 1 0,0-19 1 0,0 19 13 0,0-19-19 16,0 21 10-16,0-21-13 0,0 18 7 0,20-18-9 0,-20 0 7 0,0 19-9 16,17-19 0-16,-17 0 0 0,0 0-3 0,20 19 4 0,0-19-3 15,-2 0-1-15,2 0-4 0,-20 0-11 0,17 0-22 16,0 0-28-16,-17 0 20 0,23 0-12 0,-3-19-85 15,-20 0 72-15,17 1-21 0,-17-3 39 0</inkml:trace>
  <inkml:trace contextRef="#ctx0" brushRef="#br1" timeOffset="-128774.12">19398 7663 132 0,'0'0'106'0,"0"0"-24"0,0 0-52 16,0 0-1-16,0 0 19 0,0 0-6 0,-17 20-7 16,17-20-20-16,0 0-1 0,-20 19 10 0,20 0-14 0,-17 0 5 0,17 0-7 15,-20 20 3-15,2-3-1 0,-2-15-11 0,20-2 6 0,-37 19 4 16,14 1 1-16,3 16-6 0,20-15-2 0,-17 17 1 16,17 0-1-16,0-17-2 0,0-22 0 0,0 1 1 0,0 19-1 15,0-19 1-15,17 1-3 0,3 38 5 0,3-40 1 0,-6 1-5 0,3 0 4 16,18 0-5-16,-18-19 0 0,-20 0 3 0,37 0 6 15,3-38-1-15,-23 19-2 0,23-20 2 0,-22 20-3 16,2 1 0-16,-3-40-2 0,3 39 0 0,14-58-1 16,-34 40 0-16,0 17-1 0,23-37 3 0,-23 17 1 0,0-15-1 15,0 16 0-15,0 20-3 0,-23-40-4 0,6 42 5 16,17-2-2-16,-17-20-7 0,-3 1-3 0,-17 0 5 0,-1 18-2 16,38 20 2-16,-37-18-12 0,14 18-11 0,6 0-10 15,-3 0-11-15,20 0 19 0,-17 38-38 0,-3 0-16 0,2 0-26 16,18-38 54-16,0 39 10 0,-20-3-9 0,20-15 22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8T20:34:40.14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3556 6384 53 0,'0'0'15'0,"0"0"10"15,0 0-9-15,-17 0 22 0,17 0 5 0,0 0-5 0,-20 0-23 16,20 0 17-16,-20 0-18 0,3 0 15 16,-4 18-10-16,-1-18-13 0,22 0 0 15,-18 20 5-15,18-2 0 0,-17 3 9 0,-3-3-7 16,3 19 12-16,-3-17-2 0,0-1-3 16,20 1-14-16,0-2 0 0,-38 22 5 0,38-40-8 0,0 17 0 15,-22 3 4-15,1-2-4 0,21 3 0 0,-14 17 9 0,-6-1-6 16,0-37 0-16,20 38-1 0,-17-38-3 0,-3 37 5 15,20-37-7-15,-18 60 5 0,18-23-2 0,0 1-1 16,0-38-1-16,0 40 0 0,0-3 1 0,0-17-2 0,0-3 1 16,0 60 1-16,0-56-1 0,18 15-1 0,2-36 1 0,-3 40-1 15,23 17 2-15,-26-20 0 0,7 1-2 16,1-38 1-16,-1 20-2 0,36 19 1 0,-20-21 0 16,20-18 1-16,-36 0 1 0,16 0-2 15,0 0 2-15,0-37 0 0,1 17-1 0,-15 0-1 16,14-18 4-16,0-19-5 0,-37 39 1 0,20-1 0 15,-3-21 3-15,3 4-2 0,-20 15 0 0,18-16-1 0,-18-3 0 0,0 23 2 16,0-40 1-16,0 36-3 0,0 2 0 0,0-56-3 16,0 55 2-16,-18 2 1 0,-2-58 4 0,3 36 1 15,-3 22-3-15,20-20-3 0,-17 17 1 0,-3 3 1 0,0-19 3 0,3-3-1 16,-6 2-2-16,3 19-1 0,2-1 0 0,18-17 2 0,-17 19-1 16,-3-3 1-16,3 21-1 0,17 0 1 15,0 0-2-15,0 0 0 0,0 0 2 0,0 21-5 0,0 16 0 16,0-37 5-16,0 38-1 0,0 1 1 0,0-21-3 15,0 22 0-15,0-23 0 0,0 42 2 0,0-41-1 0,37 39 6 16,-37 1 0-16,35 19-4 16,-15-40-1-16,3 1 1 0,-23-19 0 0,37 59 4 15,-17-78-6-15,-3 38 2 0,20 18 5 0,1-16-3 16,2-23-3-16,0 23 4 0,-23-21 1 16,20 19-2-16,1-38-3 0,2 18 5 0,-20-18-4 15,0 0 1-15,17 19-2 0,-37-19-1 0,37 0 3 0,-2-19-1 16,-15 19-1-16,23-18 0 0,-43 18-1 0,17 0 0 0,23-20-3 15,-23 2-6-15,3 18 0 0,-2-19-26 0,-18 19 15 0,40-19-32 16,-40 19 18-16,0 0-4 0,20-21-114 0,-3 21 85 0,3-17-129 16,-20 17 156-16,0 0 3 0</inkml:trace>
  <inkml:trace contextRef="#ctx0" brushRef="#br0" timeOffset="6122.42">5161 6881 77 0,'0'0'33'0,"0"0"0"0,0 0-2 0,0 0-2 0,0 0 17 0,0 0-8 16,0 0-19-16,0 0 16 0,0 0-19 0,0 18 15 15,0-18-4-15,0 0-7 0,0 20-3 0,0-20-1 16,21 0-9-16,-21 18-2 0,20-18 5 0,-20 0-4 0,0 19 5 0,17-19-6 16,-17 0 0-16,0 21 0 0,0-21 0 0,20 0 0 0,-3 17 7 0,-17-17-4 15,0 0-5-15,17 0 3 0,26 0 1 16,-43 0-2-16,17 0 0 0,24-38 0 0,-41 1-5 15,17-1-2-15,3 16 1 0,-3-15 3 0,0-1 0 0,3-37 2 16,20 36-4-16,-40 2 0 0,21-3 0 0,16-55 0 0,0-1-3 16,-37 58 1-16,37-37 0 0,3-2 4 0,-19 19-3 0,-1 39 2 15,-3-21 0-15,-17 3 3 0,20 19-4 0,-3 18 3 16,3 0 6-16,-3 0 1 0,-17 18 4 0,18-18-8 16,-18 20 0-16,0-3-1 0,0 23 8 0,23-2-8 0,-23 19 1 15,0-20-2-15,20 41 3 0,-20-39-3 0,0 17 0 0,20-17 0 16,-20-2-1-16,17 22-3 0,-17-1 3 0,0-41 1 0,20 21-1 15,-3 1-5-15,3-39 4 0,0 38-5 0,-5-19-1 16,5 2 1-16,3-4-17 0,-23 3 6 0,20-20-6 0,-20 0-4 16,17 0-9-16,-17 0-6 0,20 0-7 0,0 0-70 0,-3 0-44 0,3 0 14 15,-20 0 80-15</inkml:trace>
  <inkml:trace contextRef="#ctx0" brushRef="#br0" timeOffset="6722.46">7263 6402 62 0,'0'0'0'0,"0"0"48"0,0 0-26 0,0 0 45 15,-17 0 11-15,17 0-50 0,0 0-5 16,0 0-13-16,-20 0 10 0,20 0-2 0,0 0-2 0,0 0-7 16,0 0-3-16,0 0 10 0,0 0 1 0,0 20-1 15,0-20-7-15,20 0 10 0,-3 0 0 0,0 0-12 0,3 18 8 16,20-18-4-16,-20 0-5 0,-20 21-3 0,38-21 2 0,-1 0-2 0,-37 18 0 16,37-18-2-16,-37 0 2 0,60 19 2 0,-40-19-4 0,35 18 1 15,-18-18 0-15,3 0-1 0,-40 0-1 0,58 20 0 16,-21-20-9-16,3 0 0 0,-26 0-17 0,6 0 9 0,3 0-1 15,-3 0-58-15,-2 0 3 0,-18 0 27 0,20 0-5 16,0 0-58-16,-20 0 27 0,0-20 27 0</inkml:trace>
  <inkml:trace contextRef="#ctx0" brushRef="#br0" timeOffset="7217.07">7934 6345 55 0,'0'0'0'0,"0"0"52"0,0 0-14 0,-20 0-18 0,20 0 16 0,0 0-6 16,0 0-6-16,0 0-2 0,0 0-11 0,0 0 8 16,0 0-2-16,0 0-8 0,0 0 7 0,0 0-7 15,0 0 0-15,0 0 1 0,0 0 10 0,0 0-3 0,0 19-3 0,0 1-7 16,20-20 0-16,-20 56 16 0,0-35-13 0,20-3-5 16,-20 1-2-16,0 19 6 0,0 1-5 0,0-21-5 0,0 22 0 15,0-23-2-15,0 21 5 0,0-17-1 0,0 17-1 0,0-38 0 16,0 58-7-16,0-21-13 0,0 2-15 0,0-21-15 15,-20 20-59-15,20-19 60 0,0 2-49 16,0-21 58-16,0 17-46 0</inkml:trace>
  <inkml:trace contextRef="#ctx0" brushRef="#br0" timeOffset="7751.21">8716 6364 126 0,'0'0'0'0,"0"0"136"0,-20 0-80 0,20 0-13 0,-17-19-8 16,-3 19-7-16,3 0-10 0,17 0-11 0,-20 0 2 16,20 0-6-16,-20 0 1 0,-3 0-2 0,6 0 2 0,17 0-3 15,-18 19-1-15,18 1 3 0,-20-2-1 0,3 20-1 0,17-17-1 16,-20 34 0-16,20 4 3 0,-17-22-7 0,17 21-3 16,0-40 5-16,0 3 2 0,0 35 3 0,0-37-2 0,0 19 1 15,17-18-2-15,-17-3 3 0,20-17 1 16,-3 0-2-16,-17 22 2 0,20-22-2 0,-2-22 1 0,-1 22-3 15,6-17 5-15,-3-20 0 0,0 16-1 0,-20-16 3 0,17 17-5 16,3-37 0-16,17 20-1 0,-37 16 0 0,0 2 0 0,20-19 0 16,-5-1-3-16,-15 39 2 0,0-37 0 0,0 19 1 0,20-3-1 15,-20 21 1-15,0-18 0 0,0 18 0 0,0-20-1 0,0 20 1 0,-20 0 1 16,20 0 0-16,-15 20 1 0,-5-20 7 0,20 18-4 16,-20 3 6-16,20 16 0 0,-17-19-7 0,17 41 4 0,-20-1-5 15,20-41-2-15,0 60 5 0,0-39-3 0,0-19 0 0,0 19 1 16,0-18-3-16,20 37 2 0,17-19-3 0,-37-19 1 0,35 19 1 0,-15 2-2 15,40-21 1-15,-40-1-2 0,0 2 1 0,-3-20-1 0,61 38-11 16,-41-38-1-16,3 19-25 0,15 0-26 0,-18-19-52 0,3 0 31 16,-20 18-9-16,0-18 10 0,35 0-46 0</inkml:trace>
  <inkml:trace contextRef="#ctx0" brushRef="#br0" timeOffset="14835.01">3246 8772 69 0,'0'0'0'0,"0"0"14"0,21 0 19 0,-21 0-12 15,0 0 49-15,0 0-48 0,22 20 18 0,-22-20-2 0,0 18 6 16,0-18-21-16,0 20 7 16,0-20-14-16,0 18 1 0,0-18-6 0,0 0-2 0,0 0 1 15,0 0 13-15,0 20-18 0,0-20 20 0,0 0-21 16,-22 0 7-16,22 0-7 0,0 0 1 0,-21 19 1 0,21-19-3 15,0 0 0-15,-14 0 1 0,14 19-2 0,0-19 0 0,-20 18 4 16,20-18-4-16,-20 40 0 0,3-2 0 0,-3 0 1 0,2 37-3 16,-2-54 1-16,20 55 1 0,-20-58-1 15,20 78 2-15,0-78-4 0,0 40 1 16,20-38-1-16,-20 18 2 0,20-19 3 0,-20 0-4 0,0-19 1 16,38 39 4-16,-38-39 2 0,37 0 1 15,-17 0-3-15,-20 0 1 0,35-21-2 0,-35 21 0 0,22-37 2 0,16-2-3 16,-18-37 2-16,17 0 0 0,-17 18-2 15,-3 1-2-15,-17 20 1 0,18-41 10 0,-18 40-9 16,22 0 7-16,-22 38-8 0,-22-18 6 16,22 18-4-16,0 0 2 0,0 18-2 0,-18 20 7 15,18-18-9-15,0 94 13 0,0-56-14 16,18 37 3-16,-18-38-2 0,22 39 2 0,16-19-2 16,19 37 1-16,-57-77-3 0,20-16-1 0,15 35-2 0,-15-17 1 15,20-1-11-15,-20-20-16 0,17-18-24 16,-17 0 13-16,-3 0-10 0,44-18-172 0,-44-20 47 15,23-1 16-15</inkml:trace>
  <inkml:trace contextRef="#ctx0" brushRef="#br0" timeOffset="15550.94">5027 9096 29 0,'0'0'0'0,"0"0"11"0,0 0 3 0,0 0-10 0,0 0 6 16,-17 0 1-16,17 0-3 0,0 0 12 0,0 0-6 0,0 0 2 15,0 0 0-15,-21 0 36 0,21 0-35 0,0 19 29 16,-17-19-31-16,17 0 1 0,0 21 14 0,0-21-1 0,-20 18-1 16,20-18-15-16,0 19 13 0,-20-19-4 0,20 39 2 15,-23-39-17-15,23 0-1 0,0 38 13 0,0-38-7 16,0 18 1-16,0 2-5 0,0-20-2 0,0 19 11 15,0 0-4-15,0-19-4 0,23 0-2 0,-3 0 2 16,-20 0-1-16,37 0-6 0,-16-38 6 0,-4 38-5 16,23-58 1-16,-26 20 3 0,-14 0-4 0,63-96-6 15,-25 1 4-15,-18 94 1 0,-3-37 2 0,-17 38-3 16,20-1-1-16,-20 2-2 0,17-21 4 0,0 20-1 0,6-1-7 16,-23 20 3-16,0 19-1 0,20 0 5 0,-20 0-1 15,17 0 0-15,-17 0 8 0,21 0 3 0,-21 19-7 16,20 2-2-16,-20 35 4 0,0-18-2 15,17 19 0-15,3-18 1 0,-20-1-2 0,17 20 1 16,0-1-4-16,-17-38 0 0,0-1 2 0,43 40 0 0,-26-20-1 16,4 0-2-16,16 0-2 0,-37-19 1 0,37 20-9 15,-17-20-6-15,-3 0 5 0,23 1-23 0,-40-2-9 0,41 2-56 16,-41-2 56-16,17-18-4 0,20 20-137 0,-37-20 123 16,20 19-34-16</inkml:trace>
  <inkml:trace contextRef="#ctx0" brushRef="#br0" timeOffset="16251.19">7054 7931 84 0,'0'0'0'0,"0"0"72"16,0 0-38-16,0-19 22 0,0 0-11 0,0 0-8 0,0 19-23 15,0-19-1-15,-18-2 11 0,18 4-14 0,0 17 10 0,0-40 4 16,0 22-15-16,-20-1 17 0,20 19-17 0,0-19 0 16,0 0 20-16,0 19-10 0,-20-19-11 0,20 19 15 15,0-20-9-15,0 20-2 0,0-18-3 0,0 18-5 16,0 0 5-16,-17 0-1 0,17 0-2 15,0 0-3-15,0 0-1 0,0 18 0 0,0 21-1 16,-20-20 0-16,20 19 3 0,0 1-2 16,0 18-5-16,0 0 0 0,0-18 3 0,0 75-2 15,20-56 2-15,-20 37 0 0,17-38 1 0,-17 0 0 0,0 1-1 0,20 38 9 16,-20-38-3-16,0 74 0 0,20-36-6 0,-20 0 1 16,0-21 1-16,0 22 0 0,0-79 1 0,0 39 3 15,18-36-3-15,-18-3 1 0,0 1 1 0,20 0-3 16,-20 1 1-16,0-20 0 0,0 0-1 0,0 0 2 0,17 0-3 15,0 0-1-15,-17 0 2 0,23-20 1 0,-3 1 2 0,-20-18-5 16,17 16 1-16,23-16 1 0,-22-1 3 0,19 18-5 16,-37-18 0-16,37-1-3 0,-14 20 4 0,14-18 3 0,21-2 2 15,-41 21-6-15,20-2 1 0,-37-18-1 0,40 38 0 0,0 0 1 16,-2 0 2-16,-38 0-3 0,54 38-3 0,-54-38 2 0,40 58 3 16,-20-39 0-16,0 37 4 0,-2 21-4 0,-18-39 1 15,-18 77 4-15,-22-38 1 0,0-20-3 0,23 0-1 16,-40 1-2-16,39-40 0 0,-62 40 5 0,43-40-7 15,20-18-3-15,-41 21-22 0,38-21 9 0,-40 0-28 16,26 0-10-16,14 0 21 0,-38-39-82 0,41 20 29 16,-3 19 36-16,-3-19-113 0,23-1 67 15,0 2 37-15,0 18 28 0</inkml:trace>
  <inkml:trace contextRef="#ctx0" brushRef="#br0" timeOffset="33352.37">3611 3958 66 0,'0'0'130'16,"0"0"-102"-16,-18 0 69 0,-19 0-30 16,37 0-54-16,-37 0 25 0,37 0-25 0,-37 0 26 15,-6 17-12 1,25 3-22-16,-36 38 14 0,-46 36 2 16,65 78-14-16,35 0-1 15,0-134-5-15,35 96 5 16,25-75-8-16,-20-42 9 15,-40-17-5-15,54-17 9 16,-14-42-2-16,-19 59-8 0,16-96 6 16,0 20-4-16,-17 38-2 0,15-59 5 15,-15 42-5-15,-20 35 4 16,23 58 3 0,-6 76 10-16,3-18-10 15,37 20-8-15,38-60-41 31,-18-56-183-31,-5-38-82 16</inkml:trace>
  <inkml:trace contextRef="#ctx0" brushRef="#br0" timeOffset="33886.55">4571 4242 55 0,'0'0'105'0,"-23"39"-14"15,23-19-75-15,0 18 45 0,0-21-24 16,23 5-1-1,-23-22-28-15,57 17 23 0,-19-17-4 16,-1-39 0-16,20-16-6 16,0-21-7-16,-57 56-12 0,58-55 5 15,-41 36-5-15,43-94 1 16,-60 111-1-16,37-91 3 0,-16 54-3 0,-4-55 3 16,23 19 11-16,-26 77-3 15,6 18 1 1,-20 18-9-16,23 40 11 0,35 114-1 15,-21 18-8-15,0-18-4 16,-20-135-2-16,64 98-9 0,-44-98-60 16,0-15-91-1,-37-22 100-15,37 17-219 0</inkml:trace>
  <inkml:trace contextRef="#ctx0" brushRef="#br0" timeOffset="34485.6">6079 3840 82 0,'0'0'44'16,"0"0"38"-16,0 0-61 0,0 0 1 0,0 0 60 0,20 0-30 15,0 0-43-15,17 21 25 16,21-1-11-16,-38-20-15 0,-3 0-2 0,60 17 20 16,-60-17-21-16,61 0 13 0,-58 0-12 15,75-17 16-15,-18-3-6 16,-40-18-6-16,0 0-3 15,-16 17-4-15,-4 4-1 0,0-4 2 0,6 4-1 16,-23-3-3-16,20 20 1 0,-20-21 1 0,20 21-1 16,-20 0 3-16,17 0-4 0,-17 0-1 15,0 0 4-15,0 21 1 0,0-1-1 0,0-3 6 16,0-17-6-16,0 21 0 0,0-4 4 0,0 4-1 0,0 34 6 16,-17-34-5-16,17 16-2 15,0 1-2-15,0 21 1 0,0-42-3 0,0 62 4 16,0-40-4-16,0 15 1 0,17-33-1 0,-17 16-9 15,0 2-15-15,0-19-22 0,20-2-22 0,-20-18 24 16,0 20-66-16,17-20-43 0,4 17-52 16</inkml:trace>
  <inkml:trace contextRef="#ctx0" brushRef="#br0" timeOffset="34952.93">7661 3764 78 0,'0'0'35'0,"0"0"35"0,0 0-38 16,0 0-4-16,-17 0-1 0,17 0 21 0,0 0-28 0,-17 0-2 15,-3 0 10-15,3 0-6 0,-3 0-3 0,2 0-12 0,-2 0 7 16,0 21-9-16,3-21 0 0,-6 18 1 0,23 2-3 0,-17 18 3 0,17-38-3 16,-20 37-1-16,20-16 0 0,0 55 2 0,0-59-2 15,0 24-2-15,20-41 3 0,-20 38 0 0,40-20 0 16,-23 20 10-16,3-18-7 0,-20-3 7 0,38 4 1 15,-38-21-7-15,37 0 7 0,-17 0-5 0,-3-21-5 0,0 21-1 16,26-37 5-16,-43 20-7 0,20-22 1 0,-2 18 1 16,-18 21 0-16,20-37 2 0,-20 37-2 0,0-21 0 0,0 4 0 15,0 17 2-15,0 0-2 0,0 0 4 0,17 0-1 0,-17 17 1 16,0 4-4-16,20 16 3 0,-20 23 1 16,0-6-4-16,20-33-1 0,-6 55-1 0,29-18-16 15,-23-41 0-15,-20 5-6 0,18-5-6 0,-18 3-7 0,20-2-6 0,0-18-6 16,34 20-143-16,-54 0 111 0,78-20-114 0</inkml:trace>
  <inkml:trace contextRef="#ctx0" brushRef="#br0" timeOffset="35552.83">8871 4012 128 0,'0'0'103'0,"0"0"-23"16,0 21-19-16,0-21-35 0,0 0-4 0,-20 0 14 0,20 20-7 15,0-20-7-15,0 0-7 0,0 0-9 16,0 17 4-16,0-17-7 0,0 0 3 0,20 0 3 0,-20 0 0 0,17 0-6 16,3-17 6-16,-2 17-7 0,-1-20 4 0,6-18-3 15,-3 1-1-15,-3-2 0 0,3 1-2 0,17-3 3 0,-17 24-3 16,-20-3 3-16,35-36-2 0,-35 35 0 0,20-16 1 0,3 16 0 15,-6 21-2-15,-17-18 1 0,0 18-3 16,20 0 5-16,0 0 9 0,-3 18-6 0,-17 23 0 0,20-24-1 16,-2 21 3-16,-18-17-4 0,37 34 2 0,-37 24-3 0,40-3 0 15,-20-38-2-15,-20-1 0 0,20 2-1 0,17 19-5 0,-37-20 2 16,18-1-3-16,2-17 2 0,-3 19-32 0,23-1-58 16,-40-38-11-16,20 17 39 0,0-17-94 0,-3 0 36 15,3 0 66-15</inkml:trace>
  <inkml:trace contextRef="#ctx0" brushRef="#br0" timeOffset="36147.57">10379 3306 122 0,'0'0'71'0,"0"0"-18"0,0 0-7 16,0 0-8-16,0 0-24 0,0 0-1 0,0 0-3 0,0 21 19 15,0-21-10-15,0 0-2 0,0 0-2 0,17 17-2 16,-17-17-3-16,0 39 0 0,17-39-5 15,-17 37 4-15,0 4-4 0,23 14 6 0,-23 21-1 0,20 21-1 16,-20-39-6-16,21 56 3 0,-21-17-2 0,17-2 1 16,-17-57-1-16,0 38 5 0,0-38-3 0,0-1 5 0,0-17-5 15,0-1 0-15,20 1 7 0,-20-2-7 0,0-18 6 0,0 20-1 0,0-20-6 16,0 0-1-16,17 0 7 0,-17 0-8 0,0-20 0 16,20 20-1-16,-20-38 2 0,20 19-1 0,-20 19-1 0,14-37-1 0,29 17 0 15,-22-18 2-15,-21 18-1 0,17 3-2 0,3-4 0 0,0 3 1 0,-20-3-1 16,37 21 5-16,-37-17 5 0,17 17-5 0,1 0-2 15,-18 17 0-15,0 4 5 0,0 18-1 0,0-22-3 16,0 3 2-16,-18 18-2 0,18-18-2 0,-37 17 2 0,20 2-3 0,-40-1 1 16,36-21-5-16,-22 22-12 0,43-39 0 0,-34 0-2 15,14 0-31-15,3 0 17 0,-3-17-82 0,3-5 60 0,17 5-9 16,0-3-9-16,0-37-75 0,0 37 90 0,17-17 11 0,3-1-20 0</inkml:trace>
  <inkml:trace contextRef="#ctx0" brushRef="#br0" timeOffset="36720.1">11603 4147 90 0,'0'0'38'0,"0"0"2"0,0 0 33 0,0 20-11 0,0-20-9 16,-20 0-9-16,20 0-12 0,0 17-9 0,0-17-4 15,0 0-12-15,0 0 10 0,20 21-3 0,-20-21-8 16,20 0 6-16,-3 0-6 0,-17-21 6 0,38 21-1 0,-38-17-7 15,40-3 4-15,-20-18-2 0,-20 20-3 0,17-3 0 16,3 4 2-16,17-61 3 0,-37 39-7 0,38 1 3 0,-21-20 1 16,-17 41-2-16,20-42 5 0,3 59-5 0,-23-17 1 15,17 17 4-15,-17-21-4 0,20 21 2 0,0 0 4 16,-20 21 1-16,17-21-4 0,-17 17-1 0,21 42 12 0,-4-21-8 16,-17 37-2-16,20 1 1 0,-3-35-7 0,6 36 0 15,-23-40-2-15,37 38 1 0,-17-36-1 0,-20-1 1 0,38 21-3 16,-21-22-4-16,3 1-27 0,14 0-20 0,-34-18 17 0,43-2-58 15,-23 3 35-15,-20-21-9 0,18 0-102 0,19 0 32 0,-37 0 70 16</inkml:trace>
  <inkml:trace contextRef="#ctx0" brushRef="#br0" timeOffset="37063.42">13513 3785 125 0,'0'0'118'0,"0"0"3"0,-18 0-65 15,18 0-31-15,0 0-2 0,-20-21-2 0,20 21 16 0,-17 0-21 0,-3 0 11 16,-17 0-3-16,-6 0-14 0,43 0-1 0,-20 0-1 0,-15 21 3 0,-2 17-1 16,17-21-7-16,3 4 0 0,-3 37 12 0,0-19-12 15,-3 15 2-15,23-13-3 0,0-3-2 0,0 18 0 0,0 2 2 16,23-1 1-16,-3-18-2 0,0-1-1 0,34 1-5 16,1-2-9-16,-12-19 2 0,-6 2-23 0,40 18-95 15,-59-38 84-15,-1 0-7 0,26 20-8 0,-43-20-12 0,17 0-2 0,23 0-40 16,-23 0 56-16</inkml:trace>
  <inkml:trace contextRef="#ctx0" brushRef="#br0" timeOffset="37919.54">14757 4205 121 0,'0'0'89'0,"0"0"-50"0,0 0 24 0,-20 20-12 15,20-20-30-15,0 17 0 0,0-17 12 0,0 20-18 0,-18-1 11 0,18-19-15 16,0 20 7-16,0-20-11 0,0 18 4 0,0-18-7 0,0 20 5 0,0-20 0 16,0 0-1-16,0 17-2 0,38-17 7 15,-38 0-9-15,37-17 5 0,-20-3-3 0,23 2 0 16,-20-21-1-16,-20 19-2 0,38-17 2 0,-38 37-4 0,0-21 0 16,37-16 3-16,-37 20-2 0,37-22 2 0,-37 18-2 0,0-16 3 0,17 37-2 15,6-38 8-15,-23 1-2 0,20 15-3 0,-20 22-3 16,20-17 1-16,-20-4 1 0,0 21-1 0,18 0-1 0,-18 0 9 15,20 0-7-15,-20 0-1 0,17 21 5 0,3-4-6 16,-20-17 1-16,34 39 0 0,-14-19-1 0,3-3 0 0,-3 4-1 16,-2-1-1-16,2-3-1 0,0 22 2 0,17-18-1 0,-3 16 0 0,-34-37 0 15,43 38-3-15,-5-18 2 0,-18 17 1 0,17-18-6 16,-3 1-17-16,-34-2 1 0,43 2-7 0,-25-3-118 0,2-17 78 16,17 22-106-16,-37-5 6 0,20-17 110 0,-3 0 14 0</inkml:trace>
  <inkml:trace contextRef="#ctx0" brushRef="#br0" timeOffset="38503.36">16514 3747 131 0,'0'0'62'0,"0"0"37"0,0 0-64 0,0 0 19 16,0 0-32-16,0 0 13 0,0 17-8 0,0-17-14 0,0 0-1 15,0 0 16-15,0 0-21 0,20 0 4 0,-20 0-6 16,37 0 3-16,-37 0-4 0,20 0 0 0,-2 0 0 0,42 0 9 16,-43 0-8-16,60 0 8 0,-59 0-9 0,59-17 9 15,-37 17-7-15,-23 0-1 0,41 0 2 0,-24-21 1 0,29 4-1 16,-26 17-3-16,1-20 0 0,-1-1 2 15,-20 21-4-15,6-18 5 0,14 18-3 0,-37 0-1 0,21-17 0 16,-21 17 1-16,20 0 3 0,-20 0-3 0,17 0 0 0,3-20 2 0,-20 20-4 16,0 0 4-16,0 0-1 0,0 0 3 0,0 0 1 0,0 20-9 15,0-20 5-15,0 17 2 0,0 1 6 0,0 3-11 0,-20-1 4 16,20-3-3-16,0 21 6 0,-17 21-6 0,17-42 0 16,0 24 0-16,0 14 0 0,0-33 0 0,0 15 1 15,0 21-1-15,0-41-1 0,0 4-1 0,0 35 4 0,0-56-3 16,17 37 1-16,-17-37-3 0,0 21 1 0,0-21 1 0,0 20-1 15,0-20 1-15,0 0 0 0,0 17-9 16,0-17-16-16,0 0 0 0,0 0-4 0,0 0-49 0,0 0 29 16,0 0-70-16,0 0 47 0,0 0-98 0,0 0 82 0,0 0 16 0,0 0 19 15,0 0-2-15</inkml:trace>
  <inkml:trace contextRef="#ctx0" brushRef="#br0" timeOffset="39219.98">18177 3764 134 0,'0'0'52'0,"0"0"38"0,0 0-56 0,0 0-3 0,0-17-3 0,0 17-3 0,0-21 42 15,-17 21-28-15,17-17-8 0,0 17-17 0,0 0 0 16,-20-20 11-16,20 20-14 0,0 0-8 0,-23-21 12 0,5 21 5 0,18-18-12 16,-37 18 0-16,20 0 0 0,-3 0 2 15,0 18-7-15,3-18 0 0,17 21-1 0,-20 16 3 0,-23 1-2 0,43 1-1 16,-35 77 5-16,35-60-6 0,0 22 0 0,0-22 1 15,20 60 0-15,-5-79 0 0,-15 2-1 0,43-21 0 0,-23 41 2 16,-3-42-3-16,40 41 0 0,-37-58-1 0,-3 20 4 0,1-20-2 16,5 0 1-16,-3 0 1 0,-3-20 1 0,23-18 0 15,-23-21 3-15,20-16-3 0,1-59 3 16,-38 78-3-16,40-99 1 0,-40 59-4 0,0 59 0 16,20-40 1-16,-20 19-2 0,0-55 3 0,0 74-2 0,0 1 0 15,0 1 2-15,0-39 1 0,0 38-1 0,-20-41 0 0,20 62-2 16,-17-59 0-16,-6 18 2 0,3 2-1 0,20 35-1 15,-18-16-3-15,1 16 1 0,17 21 2 0,0 0-1 0,0 0 0 16,0-17 1-16,0 17 1 0,0 0 3 0,0 0 1 0,0 0-4 16,0 17 1-16,0 4 3 0,0 16-3 0,0 1-1 15,0 1-2-15,0-2 2 0,0 118-2 0,17-79-3 0,-17-21 0 0,18 24 1 16,2-23-2-16,3 57 2 0,14-55 2 0,-37-20 2 0,20 59 0 0,17-60-1 16,-37 1-1-16,17 1 1 0,21 39 3 0,2-1-2 0,0-2-4 15,-3-18 1-15,-20-18 0 0,4-1-1 0,13-21 1 16,-11 22-14-16,17-19-38 0,-23-2-38 0,20 2-29 15,-37 0 50-15,21-20-8 0,-21 0-12 0,34 0-79 0,-14 18 81 16,3-18 63-16</inkml:trace>
  <inkml:trace contextRef="#ctx0" brushRef="#br0" timeOffset="40419.56">19779 4130 62 0,'0'0'0'0,"0"0"54"0,0 0-23 16,0 0 31-16,0 0-34 0,-20 0-2 0,20 0 20 0,0 17-25 15,0-17 0-15,-14 0 34 0,14 0-41 0,0 0-2 0,0 20 10 16,0-20-13-16,0 0 7 0,0 0-4 0,0 0-6 0,0 17 0 15,0-17 6-15,0 0 0 0,0 0-7 0,0 0 12 0,14 0-11 16,6 0 9-16,-20 0-10 0,23 0 0 16,-3-37 7-16,-2 37-10 0,22-77 9 0,-40 60-10 15,17-3 2-15,-17-1-1 0,20 4-1 0,-3-59 3 0,0 55-2 16,6-37 3-16,-3 21 0 0,-2-2 0 16,2 22-1-16,-20-4-1 0,37-16 14 0,-37 37-13 0,20-21 3 15,-20 21-2-15,0-18 0 0,34 18 15 0,-34 0-16 16,20 18 5-16,3 3 0 0,-23-1-5 0,18-3 4 0,2 4-4 15,17 35 0-15,-17-19 1 0,17 42-1 16,-20-23-2-16,24 22-1 0,-1-22 0 0,14 40 3 16,-54-76-3-16,55 56 1 0,-12-38 2 15,-23 1-3-15,17-22-1 0,-20 3-7 16,-17-20-13-16,20 18-22 0,0-18-26 0,-20 0 22 16,15 0-136-16,-15 0 97 0,20-18-201 0</inkml:trace>
  <inkml:trace contextRef="#ctx0" brushRef="#br0" timeOffset="41120.08">21560 3936 105 0,'0'0'86'16,"0"0"-20"-16,0 0 35 0,0 0-84 16,0 0 25-16,0 0-31 0,0 0 20 15,20 39-18-15,14-19-7 16,-34-3-3-16,60 4 3 0,-20 16 11 16,-2-37-10-16,-21 0 20 15,0 21-18-15,6-21-1 0,14-21 26 0,41-37 2 16,-61 4-19-1,0-6-9-15,3 2 1 16,-20 21-6-16,0-19 0 0,-20 18 0 16,3 18 0-16,-38-19 4 0,-22 2 4 15,-18 37-1 1,75 0-13-16,-17 0 16 0,17 20-3 0,-57 36 5 16,77-56-10-16,-58 96 2 15,41-58-5-15,-3 75 1 0,40 81 1 0,89 15-5 16,-9-75-3-1,-62-96-2-15,59 38-74 0,-40-38-61 16,-39-38 94-16,36 20-147 0,-34-2 112 16,20-18-86-16</inkml:trace>
  <inkml:trace contextRef="#ctx0" brushRef="#br1" timeOffset="45087.36">6787 2600 88 0,'0'0'28'15,"-20"-38"30"-15,20 18 5 16,-23-19-9-16,-32-18-3 31,-39 19-30-15,-78-20-4-1,-496-170-4 17,74 170-7-17,-151 153-4 1,-132 230 12 15,493-191-13-15,40 59-1-1,-58 379 8 17,58 175-11-1,459-138 14 0,134-93 16-15,190-56 6-1,556-80-7 17,-115-340-28-17,75-289 13 16,19-362 25-15,-610 247-12 15,-77 40-10-15,189-230-5 15,-341 247-22-15,-115 59 20-1,-141-58-3 17,-217 40-13-17,-275-174-28 1,-477 324-26 15,115 556-72-15,21 135-229-1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8T20:40:33.60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21866 5964 98 0,'0'0'40'0,"0"0"-20"0,0 0 28 15,0 0 30-15,0 0-55 0,0 0 14 0,0 0-21 16,0 0 10-16,0 0-5 0,0 0-1 0,0 0-2 15,0 0-11-15,-20 0 7 0,20 0 0 0,0 0-3 0,0 0-6 16,0 0 6-16,0 0 1 0,0 18-7 0,0-18 0 0,0 0 3 16,0 0 1-16,0 19 2 0,0 0-4 0,0-19 3 15,0 20-5-15,0-20-2 0,0 38 4 0,0-21-2 0,0 23 0 16,0-2 0-16,0-38-3 0,0 77 0 16,0-60-2-16,20 23 0 0,-20-21-5 0,0-19-3 15,0 19-2-15,0-19-20 0,20 19 10 0,-20-19-35 0,0 0 17 16,0 0-5-16,0 0-64 0,0 0 48 0,0-19 0 0,0 0 10 0,0-18-76 15</inkml:trace>
  <inkml:trace contextRef="#ctx0" brushRef="#br0" timeOffset="166.72">22001 5637 124 0,'0'0'31'0,"-23"0"31"0,23 0 0 16,0-17-5-16,-20 17-9 0,20-20-10 0,-17 20-22 0,17-20 11 15,-17-17-6-15,17 37-3 0,-20-40-2 16,20 40-10-16,-18-17 5 0,18 17-6 0,0-21 1 0,-20 4-1 15,20 17-3-15,0 0 2 0,0-20-2 0,-20 20-4 16,20 0-2-16,0 0-15 0,0 0 2 0,0 0-35 0,0 0 17 16,0 0-6-16,0 20-61 0,0-20 46 0,0 0-45 0,0 17-31 15</inkml:trace>
  <inkml:trace contextRef="#ctx0" brushRef="#br0" timeOffset="653.11">22268 5982 89 0,'0'0'83'0,"0"0"-57"0,0 0-1 0,0-18 25 15,-20 18-5-15,20 0-8 0,0 0-22 0,0 0-1 0,-18 0 11 0,18 0-14 16,0 0 0-16,0 0 10 0,0 0-10 0,0 18-2 0,-20 1-1 0,20-19 0 15,0 39 7-15,0-1-4 0,-20-21-3 0,20-17-6 0,0 22 1 16,0-4 3-16,0 1-4 0,0 0-1 0,0-19 1 0,0 19 2 0,20 1 0 16,-20-2 1-16,0-18 2 0,20 0-3 0,-20-18 5 15,18 18-4-15,2-20 6 0,-3-18-6 0,-17 19 1 16,37-21-1-16,-37 23-2 0,17-3 0 0,6-18 1 0,-23 38-1 16,20-38 2-16,18 0 0 0,-38 17-1 0,20 4-4 0,-3 17 2 15,-17-20-1-15,20 20 2 0,-20 0 2 0,20 20 0 0,-20-3-2 0,14 4-1 16,-14 17 3-16,0 0 1 0,21 0-5 0,-21-18-1 15,0-3 0-15,0 23-1 0,0-21-2 0,0 19-5 0,22 0-21 0,-22 21-19 0,0-59 15 16,21 37-56-16,-21-18-37 0,0 0 52 0,17-19 1 16,-17 0-35-16,0 0 37 0</inkml:trace>
  <inkml:trace contextRef="#ctx0" brushRef="#br0" timeOffset="833.55">23068 5028 127 0,'0'0'0'0,"0"0"105"0,0 0-28 15,0 0-21-15,-18 17-14 0,18-17-23 0,0 38 13 16,0-18-9-16,-20 19-5 0,20-1-5 0,0-1-5 16,0 21-2-16,-17-19-1 0,17 36-4 0,0 1 1 15,0-38-2-15,0 21 0 0,0-21-1 0,0 37-7 0,0 59-36 16,0-95 16-16,0-1-6 0,0-1-6 0,0 41-62 0,0-21-5 16,0 2 32-16,0-41 44 0,0-18-33 0</inkml:trace>
  <inkml:trace contextRef="#ctx0" brushRef="#br0" timeOffset="983.08">22876 5715 152 0,'0'0'81'0,"0"0"-46"0,-18-40 21 0,1 40-9 16,17-38-3-16,-20 38-24 0,3-17 30 0,17 17-36 15,0-20 12-15,0 20-3 0,0 0-6 0,17 20-5 16,-17-20-8-16,20 17 2 0,15-17-5 0,-15 21 1 0,20-4-1 16,0-17-1-16,-40 22-2 0,37-22-6 0,-20 0-30 0,21 0-39 15,2 18 20-15,-20-18-96 0,37 0 6 0,-40 0 38 16</inkml:trace>
  <inkml:trace contextRef="#ctx0" brushRef="#br0" timeOffset="1583.37">24332 5906 117 0,'0'-20'35'0,"0"20"-1"0,0 0-2 0,-20 0 59 0,20 0-41 16,0 0-29-16,0 0 14 0,-20 0-8 0,20 0-7 15,0 0-10-15,0 0-3 0,-17 0 7 0,17 0-4 0,0 0-6 16,-21 0 14-16,21 0-13 0,0 0 2 0,0 0-1 16,0 20-3-16,-17-3 2 0,17-17-4 0,0 21 2 15,0-1 1-15,0-2-3 0,0 1 0 0,0-19 1 0,0 39-1 0,0-21 0 16,0-18-1-16,0 20 0 0,0-20 3 0,0 17-3 0,0-17 1 0,0 22 5 16,17-22-3-16,-17 0 2 0,0 0-4 0,21-22 4 0,-21 22-2 15,17-37 1-15,3-1-1 0,0-18 0 0,14-22 1 16,-11 1-2-16,-3 40-2 0,-3-20 3 0,24 17-1 15,-24-15-1-15,3-3 2 0,-3 39-1 0,-17 0 0 16,17 19 0-16,-17 0 0 0,23 0 4 0,-23 0-3 0,0 0 1 16,20 38 4-16,-20 0-2 0,0-18-4 0,0-3 1 0,0 4 0 0,0 36 2 15,0 0-3-15,0-37-2 0,0 36 2 0,17-35-2 16,-17-4 2-16,0 20-2 0,0-37 1 0,0 21 0 0,0-21 1 0,21 20-1 16,-21-20 2-16,0 0-3 0,0 0 3 0,20-41 0 15,-20 41-1-15,17-54 2 0,3 15-4 0,-20 39 1 0,0-38 0 16,17 18 2-16,0-18-1 0,-17 38-3 0,20-37 2 0,3 15 1 15,-6 22-2-15,-17 0 0 0,0-17 0 0,21 17 3 0,-21 0-3 16,20 0-1-16,-20 17 1 0,17 23 0 0,-17-21 2 0,20 19-3 16,-20-18 2-16,0 18-2 0,0 1-2 0,17-2-8 15,-17-20 0-15,0 4-4 0,0 17-26 0,0-19-13 0,20 20-18 16,-20-21 28-16,17-18-56 0,-17 20-13 0,23-20 60 0,-23 0 8 16,18 0-8-16,-18 0 38 0,20-20 4 0,-20 20-51 0</inkml:trace>
  <inkml:trace contextRef="#ctx0" brushRef="#br0" timeOffset="1838.08">25115 5715 66 0,'0'0'0'0,"0"0"66"0,0 0-41 0,0 0 3 0,0-18 37 16,0 18-31-16,0 0 0 0,0 0 28 0,0-22-10 0,0 22-30 16,0 0 15-16,0 0-19 0,0 0 9 0,-23 0-8 15,5 22 4-15,1 15-5 16,-3-20-12-16,20 4-4 0,-17 16 6 0,17-16-7 16,0 18 0-16,0-39 0 0,0 37 3 0,0-37-2 15,0 17-2-15,0 4 0 0,0-1 2 0,17-20 2 0,-17 0-2 16,0 0 0-16,20-20 2 0,-20-1-2 0,17-16 3 15,1 37-4-15,5-56 3 0,-23 35-4 0,20-16 2 0,0-1 0 16,-20 19-1-16,17-21-1 0,3 2 3 16,-20 38-2-16,0 0 0 0,17 0 1 0,-17 0-3 15,0 21 1-15,0-4-1 0,0 5-2 0,0-4 0 0,0 18-15 16,20-15 4-16,-20 16-25 0,0 2 14 0,0-1-39 16,0-18 24-16,0-3-5 0,0 24-64 0,20-23-7 0,-20 1 32 15,15 0-13-15</inkml:trace>
  <inkml:trace contextRef="#ctx0" brushRef="#br0" timeOffset="1983.53">25499 5715 71 0,'0'0'0'0,"0"0"71"0,0 0-32 0,0 0 4 0,0 0 45 16,0 0-9-16,0-18-43 0,0 18-4 0,0 0-5 0,0 0 19 15,0 0-26-15,0 0-2 0,0 18 11 0,0 1-6 0,0-2-14 16,0 4-2-16,0 16 2 0,0-16-6 0,0-3-1 0,0 40 1 0,-20-20-8 16,20-18-6-16,0-2-27 0,0 20 7 0,0-38-8 0,0 20-9 15,0-20-9-15,0 18-91 0,0-18 67 0,0 0-39 0,0 0 43 0</inkml:trace>
  <inkml:trace contextRef="#ctx0" brushRef="#br0" timeOffset="2119.65">25688 4931 189 0,'0'0'0'0,"0"0"212"0,0 0-130 0,0 0-50 16,0 20-6-16,0-20 13 0,0 37-26 0,-17-17 5 0,17 17-6 0,-43 60-3 16,43-22-22-16,-18-17-17 15,18 19-132-15,0-57 94 0,-17 17-88 16,17-18 32-16,0 18 45 0</inkml:trace>
  <inkml:trace contextRef="#ctx0" brushRef="#br0" timeOffset="2382.71">25843 5620 153 0,'0'0'0'0,"0"0"48"0,0 0 27 0,0 0-25 0,-23 0-14 16,23 17-14-16,0 4-13 0,-17 18 4 15,17-39-10-15,0 18-1 0,0 1 0 0,0-2 4 0,-21 4 0 0,21-1-2 16,0-3 3-16,0 4 2 0,0-3 4 0,0-18-7 16,0 0 3-16,21 0 9 0,-21 0-9 0,17 0 6 0,6-39-1 15,-23 2-9-15,37-1 5 0,0-21 0 0,-37 42-5 0,20-61 4 16,-3 60-4-16,4-1 0 0,-4-21 1 0,-17 23-3 0,40-4 1 16,-40 21-1-16,20 0 1 0,-20 0-2 0,20 0 0 0,-3 0 3 0,-17 38 1 15,20-38-3-15,-20 40-2 0,17 17 1 0,-17-20 0 16,21 41-8-16,-1 16-27 0,-20-17-38 0,14-57 13 0,-14 38-109 15,20-2-119-15</inkml:trace>
  <inkml:trace contextRef="#ctx0" brushRef="#br0" timeOffset="2833.39">27098 4911 108 0,'0'0'0'0,"0"0"60"16,0 0-27-16,0 0-1 0,0-17 78 0,0 17-70 0,-14 0-6 15,14-21-19-15,0 21 13 0,0 0-4 0,-20 0-14 16,20-19 6-16,-20 19-9 0,20 0 9 0,-17 0-1 0,-3 0-1 16,20 0-7-16,-18 19 0 0,-2 2 8 0,20-21-9 0,-20 17 7 15,-20 23-4-15,23-3-3 0,-3-37-4 0,3 40 6 16,-3 15-1-16,2 4 1 0,-2-1 0 0,-17-3-2 15,14 42-2-15,23-60-2 0,-17 39 0 0,-3-38 0 16,20 2-1-16,0-3 0 0,0 41 1 0,0-2-2 0,0-1-1 0,0-54 1 16,20 35 1-16,-20-19 0 0,17 4-2 0,6-4-1 0,-6-18-5 15,3 19-11-15,0-38 6 0,-2 20-4 0,-18-20-2 0,20 0-3 16,-3 17-5-16,3 5-84 0,14-22-17 0,9 0-23 0,-23-22 90 16,18 5-51-16</inkml:trace>
  <inkml:trace contextRef="#ctx0" brushRef="#br0" timeOffset="3055.85">27505 5200 230 0,'0'0'117'0,"0"0"-47"0,-22 0-39 0,22 0 19 16,0-20-13-16,0 20-22 0,-21 0 13 0,21 0-6 0,0 0-7 15,0 0-9-15,0 0 1 0,0 20 6 0,0-20 1 0,0 38-3 16,21-38-5-16,-21 56 4 0,22-36-6 0,-4 38-1 0,2 35 1 15,-20-34-2-15,20 17 3 0,-20 21-3 0,0-60-2 16,-40 59 1-16,22-57 1 0,-4 56-1 0,-16-39-4 16,-16 41-12-16,34-79-16 0,0 20-25 0,2-19-35 15,-2-19 29-15,20 0-101 0,-23 0 4 0,6 0 107 16,17-19-22-16</inkml:trace>
  <inkml:trace contextRef="#ctx0" brushRef="#br0" timeOffset="3433.32">28363 4911 180 0,'0'0'0'0,"0"0"191"0,-18 0-164 0,18 0 22 15,0 0-28-15,0 0 12 0,-20 0-9 0,20 0-15 0,0 0 9 16,0 20-10-16,0-20 6 0,-17 20-9 0,17-1 1 0,-20 19-2 15,20-18-2-15,-20 18 3 0,3-1-2 0,17-37-1 0,0 39-1 16,-20-39 1-16,20 38-1 0,-23-1-1 0,23 1 0 0,0-18-1 16,0 19 0-16,0-39 0 0,-17 38 1 0,17-18-1 0,0-20 0 15,0 0-2-15,17 17 0 0,6-17 2 0,-23-17-3 16,20 17 2-16,-20-20-4 0,17-18-2 0,3 18 1 16,0 1 5-16,-20-1 3 0,0 20 0 0,0-17-2 15,17 17-1-15,-17 0 3 0,0 0 2 0,0 0 0 0,0 0 1 0,-17 0 1 16,-3 37 18-16,0 2-16 0,3-1 6 0,-3-18-8 15,-20 56 5-15,22-38-4 0,-19 38 1 0,17-1-4 0,0 3 0 16,20-1-2-16,0-39 0 0,0 18-1 0,0-19-5 16,0-16 1-16,20 17-31 0,17-38 15 0,-37 19-3 15,20-19-39-15,15 19-29 0,-12-19 30 0,14 0-84 0,3 0 25 16,-23 0 28-16</inkml:trace>
  <inkml:trace contextRef="#ctx0" brushRef="#br0" timeOffset="4288.45">22058 13262 106 0,'0'0'59'0,"0"0"-11"0,0 18-25 0,0-18 0 0,0 41 23 16,0-24-27-16,0 4 0 0,0 16 19 0,0 1-6 0,0 1-21 15,0-20-1-15,0 38 6 0,0-19-5 0,0-19-8 0,0 20 5 16,0-21-6-16,0 19 3 0,0-16-1 0,0-2 4 0,18-19-3 16,-18 19 5-16,0-19-3 0,0 0-3 0,0 20 4 15,20-20 0-15,-20 0-4 0,0 0 5 0,0-20-3 16,0 20 3-16,0 0-5 0,0 0 1 0,0-19-1 0,0 19 4 0,0 0-3 16,-20 0 1-16,20-19-2 0,-18 19-3 0,-2 0 5 15,20 0-2-15,-37 0 4 0,14 19-3 0,3-19-2 16,20 39 1-16,-17-39-3 0,0 38 4 0,-3 17-2 0,20 3 0 15,0-37-1-15,0 35 0 0,0-37-2 0,20 40-1 0,-3-23 1 16,0 22-1-16,3-39 4 0,3 3-5 0,14 13 3 0,-37-16 0 16,38 20 3-16,-18-20-2 0,-20 0 3 0,37 1 3 0,-37-20-4 15,17 18 0-15,6 2 2 0,-23-2 2 0,0 1 0 16,0-19-5-16,0 22 3 0,0 16-2 0,0-38 3 16,-23 37-2-16,-14 1-2 0,20-20 0 0,-21 23-5 0,-2-4-1 15,23-19 5-15,-6 2 1 0,-14 36-2 0,0-15-2 0,19-24 1 16,-22 21-1-16,40-18 0 0,-17 36-16 0,-3-56 13 15,20 39-5-15,0-20 4 0,0-1-12 0,0 2 7 0,0 1-7 16,0-4-12-16,20 4-15 0,-20-21 20 0,17 17-38 0,3 3-19 16,0-20-30-16,-20 0 46 0,18 0-53 0,2 0 76 15,-20 0-26-15</inkml:trace>
  <inkml:trace contextRef="#ctx0" brushRef="#br0" timeOffset="4984.25">24217 7282 91 0,'0'0'0'0,"0"0"115"0,0 0-79 0,0 0 26 0,-20 19-35 0,20-19 19 15,-23 18-26-15,23 2 14 0,-17-20-20 0,17 0 0 0,0 18-3 0,-17 1 9 16,-3 2-13-16,20-4-2 0,-17 3 3 0,17 0-4 0,0-1 0 16,-21-1 3-16,21-18-5 0,-17 20 2 0,17 17 3 0,0-16-4 0,-20-3 2 15,20 0-3-15,0-18-1 0,0 40 2 0,0-22 3 0,0 2-4 16,0-20 0-16,0 19 0 0,0 0 4 0,0 0 1 0,0 0-4 16,0-19 2-16,0 0-1 0,20 18 5 0,-20-18-4 0,0 0-1 15,17 0 6-15,4-18-2 0,-4-1-1 0,-17 0-5 0,20 0 0 16,-20 0 0-16,17-1 0 0,-17 2 2 0,17 18-3 0,-17-40 3 15,23 4-1-15,-23 36 0 0,0-40 4 0,0 22-4 0,20-2 2 0,-20 2-2 16,0 18 0-16,0 0 6 0,0-19 5 0,0 19-11 16,0 0 6-16,0 19-5 0,0-19 3 0,0 38-1 0,0-38-3 15,0 37 3-15,0-16-5 0,0-3 1 0,0 0 0 0,0 3-1 0,0 36-1 16,0-57 1-16,0 38 0 0,0 0-1 0,20 1-2 16,-20-20-7-16,17 38-24 0,4-38 16 0,-4 19-29 15,23-18-19-15,-26-2 23 0,-14-18-8 0,20 20-79 0,23-3 48 16,-43-17-2-16,17 0 13 0,24 21-48 0</inkml:trace>
  <inkml:trace contextRef="#ctx0" brushRef="#br0" timeOffset="5533.51">25364 7225 119 0,'0'0'0'0,"0"0"69"16,0 0-2-16,-20 0-7 0,20 0-8 0,0 0-28 0,0 0-3 16,-17 17 15-16,17-17-8 0,0 0-16 0,0 0 9 0,0 21-13 15,-20-21 9-15,20 19-2 0,0-19-4 0,0 0-7 0,0 19 5 16,0-19 2-16,0 0-6 0,20 0 3 0,-3 18-1 16,-17-18-4-16,20 0 3 0,-20 0-2 0,20 0 0 0,-3 0 2 15,3 0-5-15,-3 0 0 0,-17 0 0 0,18 0 1 0,25 0-1 16,-6 0 0-16,-37 0-1 0,20 0-5 0,-3 0-2 15,-17 0-3-15,20 0-17 0,-3 0 9 0,1 0-29 0,-18 0 18 0,0 0-40 16,20 0 27-16,-20 20-57 0,23-20-8 0,-23 0 62 16,0 18-24-16,0-18 9 0</inkml:trace>
  <inkml:trace contextRef="#ctx0" brushRef="#br0" timeOffset="5720.42">25307 7548 68 0,'0'0'33'0,"0"0"-11"16,0 0 27-16,0 0-19 0,-23 0 2 0,3 0 33 0,20 0-12 0,-15 21-14 15,15-21-22-15,-20 18 15 0,20-18-5 0,0 18-14 16,0 3 8-16,0-21-12 0,0 0 1 0,0 19 7 0,20-1-4 16,15 2-1-16,-35-20-6 0,23 19-1 0,-3-19 8 0,-3 0-9 15,3 19 1-15,0-19-3 0,17 0 4 0,-20 0-3 0,24 0 2 16,-4 0-6-16,-37 0 2 0,40 0 0 0,-40 0-2 0,37-19-5 0,-2 19-3 16,8-19-16-16,-43-1 5 0,37 20-36 0,0-18-27 0,-17 18 26 15,-3 0-79-15,21-19 17 0,-38 19 19 0</inkml:trace>
  <inkml:trace contextRef="#ctx0" brushRef="#br0" timeOffset="7050.44">27161 7319 120 0,'0'0'68'0,"0"0"-36"0,0 0 31 0,0-18-36 15,0 18-1-15,-20 0 16 0,20 0-6 0,-23 0-4 0,23-19-18 16,0 19-2-16,-20 0 13 0,20 0-1 0,-14 0-13 0,14 0 12 16,-20 0-2-16,0 0-6 0,20 0-6 0,-17 0-4 15,17 19 6-15,-20-19-1 0,2 38-3 0,-2-1-3 0,0 1 1 16,20-18-2-16,0 0 1 0,-23-1-3 0,6 19 2 15,17 20-2-15,0-40-2 0,-17 21 3 0,17-20-2 0,0 19 1 16,0-19-1-16,17 0 1 0,-17 0 0 0,17-19-1 0,6 19 2 16,-23-19-2-16,40-19 2 0,-40 0-2 0,18-19 2 15,2 38-2-15,-20-38 1 0,17-2 0 0,-17 22 0 0,20-21 2 0,-20 20-2 16,20 1 1-16,-6-20-1 0,-14-1 2 0,20 19 0 0,-20 20-3 16,0-17 3-16,0 17 2 0,0 17 1 0,0 3 3 15,0 19-5-15,0 17 6 0,0-16-4 0,-20-4-2 0,6 22 0 16,-43 77 4-16,19-2 0 0,-42 59-2 0,43-78-6 15,37-76 0-15,-37 38 1 0,-1-18-5 0,38-39-3 16,0-19-2-16,-20 38-14 0,3-38-13 0,17 0 12 0,0 0-34 16,0 0 26-16,0-19 0 0,17-19-36 0,3-20-16 0,18 21 32 15,19-77-67-15,20-21 16 0,-39 76 67 0,-1 22-31 0</inkml:trace>
  <inkml:trace contextRef="#ctx0" brushRef="#br0" timeOffset="7333.96">27655 7548 180 0,'0'0'0'0,"0"0"133"0,0 0-105 0,0 21 19 16,0-21-7-16,0 0-26 0,0 18-3 0,0-18 6 0,0 18-10 16,0-18 2-16,0 0-4 0,0 21-2 0,0-21 3 0,0 0-2 15,0 0-1-15,0 0 3 0,0 0-3 0,22-21 4 0,-22 21-3 16,0 0-1-16,0-36 5 0,18 15-1 0,-18-16-2 0,0-1-2 16,0-1-1-16,20 2 1 0,-20 37-1 0,0-40 2 0,0 2-2 15,0 20 4-15,0-1-1 0,0 0 3 0,0-2 1 16,-20 21 0-16,20 0-5 0,0 0 5 0,-18 0-4 15,18 0-1-15,0 21 0 0,-22-2 4 0,4 18 3 0,-2 1-5 16,20 2-4-16,-17-23 1 0,17 23 1 0,-20 35 0 0,3-35-2 0,17 17 1 16,0-20-2-16,0 2 0 0,0-1-2 0,0-19 1 0,0 39 2 0,17-20-2 15,-17-19-4-15,20 0-5 0,-3 0-10 0,-17 0 5 16,38-19-24-16,-16 20-13 0,16-20-55 0,-18-20 58 16,-3 1-73-16,3 19 57 0,-3-38-40 0,3-2 7 0</inkml:trace>
  <inkml:trace contextRef="#ctx0" brushRef="#br0" timeOffset="7517.84">28153 6881 168 0,'0'0'0'0,"0"0"134"0,0 0-71 0,-17 0-38 15,17 0-4-15,0 0 15 0,0 0-3 0,-20 0-3 16,20 18-6-16,0-18-13 0,0 38 10 0,-20 2-5 16,20-4-2-16,0-15-8 0,-17 53 4 0,17-34-7 0,-20 37 1 0,20 17 1 15,-23 1-3-15,23 2-6 0,-20-21-16 16,20 20-23-16,-15-58 12 0,15 0-7 0,0-20-9 0,0 22-11 15,0-2-9-15,0 0-57 0,-20 0 44 0,20-38 41 0,0 20 28 16,-20-20-53-16</inkml:trace>
  <inkml:trace contextRef="#ctx0" brushRef="#br0" timeOffset="7634.24">27887 7569 65 0,'0'0'13'0,"0"0"-1"0,-20-58 26 0,20 38-9 0,0-37 40 0,0 20-36 0,0-41 48 16,0 78-53-16,0-37 1 0,0 37-3 0,0-40 16 0,0 40-12 16,20 0-4-16,0 0-5 0,-3 0-6 15,-17 0-9-15,20 21 5 0,-3-21-9 0,-17 19 1 0,0-19-1 0,40 19-1 16,-25 19 1-16,28-20-5 0,-23 1-2 0,17 2-23 15,0 16-36-15,-37-17 16 0,38 17-83 0,-21-37-14 0,6 38 89 16,-3-38-48-16</inkml:trace>
  <inkml:trace contextRef="#ctx0" brushRef="#br0" timeOffset="7867.44">28652 7434 122 0,'0'0'45'0,"0"0"41"0,0 0-16 16,-20 0-41-16,20 0-4 0,0-20 18 0,0 20-24 0,0 0 13 15,-20 0-17-15,20 0 8 0,-17 0-4 0,-6 0-10 0,23 0-2 16,-17 0 6-16,-3 0 0 0,20 20-9 0,-18 0 5 0,-2 17 3 16,3 1-3-16,17-19-7 0,-20 20 5 0,20-21-4 15,-20 40 1-15,3-19-3 0,17 18 1 0,0-39-1 0,0 3 0 16,0 36-1-16,0-19-2 0,0 0 0 0,0-18-1 16,17 18-9-16,23 19-23 0,-40-38 1 0,37 0-10 15,-19 0-14-15,2-19-23 0,-3 0 33 0,23 0-60 0,-40-19 56 16,20 19 11-16,-20 0 11 0,20-38-45 0</inkml:trace>
  <inkml:trace contextRef="#ctx0" brushRef="#br0" timeOffset="8150.96">28841 7071 154 0,'0'0'0'0,"0"0"132"0,0 0-81 0,0-18 25 0,-17-1-18 0,17 19-35 16,0-21 13-16,0 21-23 0,-20 0 0 0,20-19 7 0,0 19-4 15,-20 0-5-15,20 19-1 0,0-19-5 0,0 21 2 16,-23 16 0-16,23 0-1 0,0 3-4 0,-17 37 0 15,17-39 0-15,0 0-1 0,-17 18-1 0,17-16 0 0,0 36 1 16,0-20-1-16,0 2 1 0,0-19-2 0,0-20 0 0,17 19-2 16,-17-19 2-16,0 0 1 0,17 0 1 0,-17-19-1 0,23 0 0 15,-23 0 1-15,20 0 0 0,0-19-1 0,-20 0 1 0,17 0-2 0,-17 19 3 16,38-57-4-16,-18 0 2 0,-20 36 2 0,34-16-3 0,-14 17 3 16,-20 2-1-16,23-1 2 0,14-1-3 0,-37 0 1 0,20 20 1 15,1-17 2-15,-21 17-2 0,17 17-1 0,3-17 7 0,-20 40-3 0,0-40-2 16,17 57 2-16,-17 1-2 0,0 36-6 0,0-55-2 15,0 18-12-15,0 1-21 0,0-20 13 0,0-19-5 16,-17 19-45-16,17-19 28 0,0 1-5 0,0-2-7 0,0 2-66 0,0-3 69 16,0 4-22-16,0-2 4 0</inkml:trace>
  <inkml:trace contextRef="#ctx0" brushRef="#br0" timeOffset="8455.93">29297 7817 65 0,'0'0'50'0,"0"0"-17"0,0-19 46 0,20 19-2 0,-20-21-44 16,0 3 24-16,0 18-10 0,0-19-26 0,0 0 17 0,0 19-23 15,0-19 7-15,0 19-4 0,0 0-8 0,0-19 5 0,0 19-4 16,-20 0-8-16,20 0 7 0,0 0-7 0,0 0 4 0,0 0-4 16,-17 0 3-16,17 19 1 0,-17 0-2 0,17 0-3 15,0 0-1-15,0-1 3 0,0 3 0 0,-20 15-2 0,20 4-3 16,0-21 1-16,0 0 1 0,0-19 2 0,0 0-2 0,0 19 1 16,0 1-1-16,20-20 0 0,-20 0 1 0,0 0-2 0,17 0 3 15,-17-39 0-15,17 20-1 0,-17 0-1 0,20 0 2 0,-20-19-2 16,0-2 1-16,23 40-2 0,-23-37 0 0,0 18-1 0,17 0 2 15,-17 0 4-15,0-1-4 0,20 2 1 0,-20 18-3 0,0 0 2 16,0 0 2-16,0 0-4 0,0 0 3 0,0 0-1 16,0 38-1-16,0 0 2 0,0 0-3 0,0-38 0 0,0 39-2 15,21-3-1-15,-21-36-3 0,0 59-20 0,0-59 6 0,0 38-33 16,0 0-18-16,0-18 28 0,17-3-5 0,-17 4-65 0,0-2 53 16,0-19 4-16,0 19 8 0,20-19 15 0,-20 0 11 0,0 0-44 0</inkml:trace>
  <inkml:trace contextRef="#ctx0" brushRef="#br0" timeOffset="8650.08">29549 7683 85 0,'0'0'28'0,"0"0"9"0,0-20 3 0,0 20 40 0,21-18-15 0,-21-1-3 0,0-2-8 16,0 21-32-16,17 0-1 0,-17 0-3 0,0 0-1 0,0 0-1 16,0 40 27-16,0-22-31 0,0-18 0 0,0 39 5 0,0-1-10 0,0-19-2 15,0 56 5-15,0-54-7 0,0-2-1 0,0 19 1 0,0 1 0 16,0-39-4-16,0 38 3 0,0-21-1 0,0 4-1 0,0-21 1 16,0 0 2-16,20 0-1 0,-20-21-2 0,17 4 1 15,-17-3 0-15,20 2-1 0,-20-21 1 0,34-18-1 0,-34 36-1 0,43-15 3 16,-22 15-2-16,16-16-6 0,-37-1-1 15,0 38-4-15,37-19-24 0,-3-19-141 16,-13 38 46-16,1 0-22 0,-1 0 49 0,-4 18 49 16</inkml:trace>
  <inkml:trace contextRef="#ctx0" brushRef="#br0" timeOffset="9250.85">30541 7225 118 0,'0'0'0'0,"0"0"65"0,0 0-1 16,-17 0-7-16,17-19-8 0,0 19-27 0,-20-21 16 0,20 21-20 15,-17-37 29-15,17 37-18 0,-20-19-4 16,0-2-14-16,20 21-1 0,-17-17 6 0,-6 17 1 0,23 0-9 16,-18-20 11-16,-2 20-12 0,3 0 1 0,17 37 1 0,-20-37-5 15,3 59 6-15,17-41-6 0,-20 60 1 0,0-22-1 16,20-18-3-16,0 39 2 0,0-38-3 0,0 57-1 16,20-20 2-16,-20-58-3 0,0 21-2 0,20-1-1 0,17 39-32 15,-37-20-2-15,17-19-16 0,21 1-21 0,-38-21-26 16,23 2 40-16,-6-3-69 0,3-17 81 0,0 0-55 15</inkml:trace>
  <inkml:trace contextRef="#ctx0" brushRef="#br0" timeOffset="9453.1">30768 7301 128 0,'0'0'0'0,"0"0"72"0,0 0-42 0,0-38 28 0,0 38-30 0,0-21 21 16,0 4-30-16,0-2 15 0,0-2-4 0,0 21-14 0,0-18 13 15,0 18-14-15,0-19 8 0,0 19-5 0,0 0-9 0,0 0 11 16,0 0-11-16,0 0 9 0,0 0-10 0,0 19 1 0,0-1 7 15,0 3-8-15,20 15 5 0,-20 4-8 0,0-21 0 0,0 37 4 16,23-16-6-16,-23 36 2 0,20 20 0 0,-20-20 0 0,0 0-1 16,0-38-5-16,-20 37 4 0,-3 3 0 0,23-39-2 15,-20-21-4-15,6 40-3 0,-7-1-9 0,1-18-18 0,3-21-13 16,-3 1-9-16,20-19-14 0,-17 0-27 0,17 0 35 16,-20 0-73-16,20 0 75 0,0-37-70 0</inkml:trace>
  <inkml:trace contextRef="#ctx0" brushRef="#br0" timeOffset="9783.91">31496 7225 131 0,'0'0'132'0,"0"0"-42"0,0-19-53 0,0 19-3 15,0 0-3-15,0 0-3 0,0-21 20 0,0 21-27 0,-17 0 10 0,17 0-18 16,0 0 6-16,0 0-13 0,0 0 1 0,0 0 5 0,0 0-7 0,0 0-3 15,0 0 3-15,0 0-4 0,0 40 2 0,0-23-5 16,0 4-3-16,0-21-6 0,0 38-25 0,0-38 9 0,0 38-99 16,0-1-94-16,17-16 88 0,-17-21 35 15</inkml:trace>
  <inkml:trace contextRef="#ctx0" brushRef="#br0" timeOffset="9917.52">31671 7740 156 0,'0'0'121'0,"0"0"-73"0,0 19-8 0,0-19-4 16,-20 0-1-16,20 39 23 0,-20-3 7 0,-17 23-25 15,37-40-30-15,-38 20 0 0,-22 56 0 0,43-57-9 16,-40 19-16-16,19 20-46 0,18-58 9 0,-20 38-94 16,23-19-32-16,-3-19 106 0,20-19-34 0</inkml:trace>
  <inkml:trace contextRef="#ctx0" brushRef="#br0" timeOffset="11003.6">24426 9078 56 0,'0'0'12'0,"0"0"5"0,0 0 4 0,-17-20 2 16,17 20 2-16,0 0 1 0,0 0 5 0,0-18 0 16,-20 18-2-16,20 0-14 0,0 0 13 0,0 0-3 15,-23 0 2-15,23 0-2 0,0 0-2 0,0 0-5 16,-20 0-1-16,20 0 2 0,0 0-9 0,-14 0 0 0,14 0 5 15,-20 0-9-15,20 0-1 0,0 18 9 0,-20-18-9 0,20 0 2 16,0 20-3-16,-17-20 6 0,-4 37-4 0,21-16 1 0,0-3-4 16,-17 40 2-16,17-40-3 0,-20 40 0 15,20-39 1-15,-20 76 1 0,20-18-4 0,0 0 0 0,0-39 0 16,0 0 1-16,0 18 2 0,20-35-1 0,0 16-1 0,-20-18 0 0,17 0 2 16,4 1 1-16,-21-1-2 0,17-19 0 0,3 0-1 15,0 0 2-15,-6 0 2 0,6-39 3 0,23 1-5 0,-43 38 1 16,17-37 2-16,4-2-1 0,-1 1-1 0,-3-20-3 15,3 21 2-15,-20-2 2 0,17-37 4 16,-17 56-6-16,0 2-1 0,0-2 2 0,0-18 3 0,0 0-1 16,0 38-1-16,0 0-2 0,-17-20 2 0,17 20-1 0,0 0-1 0,0 0 0 15,0 0 0-15,-20 0 2 0,20 0-3 0,0 20-1 0,0-20 3 0,0 19-4 16,-17 0 4-16,17 19-2 0,0-18-3 0,0 18 2 0,0-38-1 16,0 38 3-16,0 0-1 0,0-20-1 0,0 3-2 0,0 16 0 15,17-17 0-15,-17-2 0 0,0 2-1 0,37 18-10 0,-20 1-17 16,26-20-12-16,-43-1 17 0,38 20-39 0,-1-18-20 0,0-1 30 15,0 18-169-15,24-16 21 0</inkml:trace>
  <inkml:trace contextRef="#ctx0" brushRef="#br0" timeOffset="11283.86">25209 9326 137 0,'0'0'45'0,"0"0"62"0,0 0-79 16,0 0 0-16,0 0 47 0,20 0-55 0,-20 0-3 0,0 0 14 16,0 0-17-16,20 0-3 0,-20 0 2 0,15 0 4 0,-15 18-10 15,43-18 3-15,-43 0-4 0,37 0 5 0,-37 0-8 0,20 20 0 16,0-20-2-16,-20 0 0 0,17 0-1 0,3 0 2 0,-20 0-3 0,17 0 1 0,1 0-15 15,5 0 2-15,-23 0-25 0,20 0 14 0,-3 0-5 16,-17 20-8-16,20-20-54 0,-20 0-16 0,20 0 55 0,-20 0 7 0,0 0 10 16,17 18-65-16</inkml:trace>
  <inkml:trace contextRef="#ctx0" brushRef="#br0" timeOffset="11434.69">25479 9479 90 0,'0'0'0'0,"0"0"38"0,0 0 48 0,-23 0-42 0,5 0 36 0,18 0-47 0,-17 0 19 15,-3 0-31-15,20 0-6 0,-17 0-3 0,-3 0 10 0,0 0-13 0,20 0 0 16,-17 0 7-16,-3 0 0 0,20 0-8 0,0 0 2 0,0 0 7 15,0 0-11-15,0 0 0 0,0 19 3 0,0-19-4 0,20 18 4 0,-20 3-3 16,57-2-2-16,-20-19-3 16,-20 18-2-16,24-18 1 0,-41 0-2 0,20 0 1 0,17 20-14 0,-37-20-1 15,37 0-32-15,0 0 12 0,-19 18-65 0,25-18-48 0,-6 0 11 16,-17 0 86-16,-3 0-13 0</inkml:trace>
  <inkml:trace contextRef="#ctx0" brushRef="#br0" timeOffset="12034.69">27118 9384 67 0,'0'0'32'0,"0"0"6"16,-20 0 7-16,20 0-21 0,0 0-1 0,0-20 18 0,0 20-7 16,-14-20-2-16,14 20-2 0,0-18 0 0,0 18-13 15,0 0-3-15,-20 0 16 0,20 0-16 0,-20-19 6 0,20 19-1 16,-17 0-8-16,17 0-1 0,0 0 13 0,-20 0-14 16,2 0 9-16,18 0-9 0,-20 19 7 0,20-19-10 0,0 0-1 0,-20 18 6 15,20 2-4-15,-23-20-3 0,23 20-1 0,-17-2 6 0,17 2-4 0,-17 18 3 16,17-19-4-16,0 18-3 0,-20 3 3 0,20-22-2 15,0 20 0-15,0 1-1 0,0-39-1 0,20 37-2 0,-3 3 5 16,-17-40-2-16,17 18-1 0,6 1 4 0,-23-19-2 16,20 0 1-16,0 0 6 0,18-37-2 0,-38-3-3 15,17 22 0-15,3-1 0 0,-20 0-1 0,20-19 5 0,-20-19-2 0,14 36-2 16,-14-16 3-16,20 18-1 0,3-19 1 0,-23 18-2 16,0 20-2-16,0 0-1 0,20-18 2 0,-20 18 1 0,0 0 2 15,0 0-6-15,0 18 2 0,0 2 1 0,0-2-3 16,0 21 0-16,0-20-1 0,0 20 0 0,18 18-2 0,-18-39 1 15,20 21-10-15,-20-20 3 0,20-1-4 0,17 40-21 16,-37-58 14-16,34 38-29 0,-11-38 19 0,15 39-42 0,2-39-12 16,-3 19-26-16,-20-19 38 0,21 0-75 0,2 0 91 0,0 0-41 15</inkml:trace>
  <inkml:trace contextRef="#ctx0" brushRef="#br0" timeOffset="12417.11">28423 8982 91 0,'0'0'80'0,"0"0"-27"0,0-18-27 0,17 18 23 15,-17-21-3-15,0 2-10 0,0 1-8 0,0 18-16 16,20-19 10-16,-20 0-3 0,0 19-1 0,20 0-9 16,-20-20-1-16,0 20 2 0,0 0 12 0,0 0-9 0,0 0 0 0,0 0-1 15,0 0 12-15,0 0-4 0,0 0-9 0,0 20 10 0,-20-20 3 16,20 38-6-16,-20-1-3 0,20-37-10 0,-17 21 3 0,-6 35 6 16,3-18-5-16,-35 19 3 0,38 1-7 0,-3-19 0 0,-37 56 4 15,34-58-5-15,-32 41-5 0,38-40 4 0,-23 39 2 0,23 18-2 16,-26-39 1-16,8 21-9 0,35-38 1 0,-20-20-1 0,0 39-11 15,20-40 7-15,0 1-1 0,-17 20-19 0,17-20-15 16,0 0 16-16,0-19 1 0,0 19-42 0,0-19 32 0,0 0-54 0,17 18-32 16,-17-18 54-16,0 0 1 0,40 0-26 0,-40 0 37 0</inkml:trace>
  <inkml:trace contextRef="#ctx0" brushRef="#br0" timeOffset="13067.33">28861 9212 87 0,'0'0'27'0,"-20"0"1"0,20 0 31 0,0 0-29 0,0-20 26 0,0 20-30 15,0-19 40-15,0 19-48 0,0 0-3 0,0-19 15 0,0 19-17 16,0 0-2-16,0-18 12 0,0 18-12 0,20-21 12 0,-20 21-14 16,0 0 8-16,18-19-3 0,-18 19-7 0,40-18 3 15,-6-2 11-15,-11 20-9 0,-23 0-9 0,20 0 0 0,17-18 4 16,-16 18 1-16,-21 0-2 0,37 0-4 0,-37 18 5 0,17 2 7 15,0-2-9-15,6 40 4 0,-23-20-5 0,0 20 2 16,0-20-6-16,-23 18 1 0,-11 2 4 16,14 0-2-16,-18-2-1 0,18 2 2 0,-17-38-3 0,37 18 0 15,-57 0 2-15,37-20 1 0,-18 22-2 0,18-22-1 0,3 1-1 16,-3-19 1-16,0 0-4 0,20 0 3 0,-40 0 0 16,40 0 0-16,-17-19-2 0,17 1 2 0,-20-1-5 0,20-20 0 15,20 1 9-15,-3 0-3 0,0 38-2 0,6-20 1 16,-3 2 2-16,0-1 2 0,17 19 2 0,-37 0-6 0,38-21 1 15,-4 21-2-15,-14 0 6 0,23 0 1 0,-6 0-2 16,1 0-5-16,-18 21 3 0,-3-21 10 0,23 0-11 0,-40 19 1 16,37-19-1-16,-17 18-2 0,18-18 0 0,-18 20-6 0,-20-20 0 15,17 18-5-15,0-18-4 0,3 0-36 0,3 20-23 0,14-20-31 16,-37 0 38-16,21 0-13 0,-4 0-3 0,-17 0 4 0,20 0-25 0,-3 0 52 16</inkml:trace>
  <inkml:trace contextRef="#ctx0" brushRef="#br0" timeOffset="13268.28">30008 9115 178 0,'0'0'61'0,"0"0"-9"0,0 0 21 0,0 0-41 0,0 0-4 16,-20-19-4-16,20 19 25 0,0 0-29 0,0-18 24 0,-17 18-24 16,17 0-2-16,0-20-9 0,0 20-8 0,-20 0 4 15,20 0-3-15,0 0-1 0,0 0-1 0,0 20 0 16,0-20-15-16,0 18 3 0,0-18-9 0,0 19-67 0,20 2 46 0,-20-21-77 15,0 18 48-15,0 1 1 0,0 0-35 0,17-19 31 0</inkml:trace>
  <inkml:trace contextRef="#ctx0" brushRef="#br0" timeOffset="13384.03">30103 9632 170 0,'0'0'67'16,"0"0"-5"-16,0 0-13 0,0 19 25 0,-17 0-17 0,17-1-32 0,0 22 17 15,0-22-27-15,-20 40 8 0,-3-2-7 0,5 2-8 16,1-19-6-16,-40 75 3 0,20-56-20 0,16-20-3 15,-22 20-50-15,43-40 19 0,-34 1-76 0,-3 20-28 0,37-39 87 16,-20 19-55-16</inkml:trace>
  <inkml:trace contextRef="#ctx0" brushRef="#br1" timeOffset="18656.52">19077 8752 85 0,'0'0'31'0,"-20"0"11"0,-3 0 12 0,23 0-36 0,-17 0-3 15,0 0 13-15,17-18-2 0,-20 18 0 0,2 0-2 16,18 0-12-16,-40 0 21 0,40 0-23 0,-17 0 16 16,-3 0-19-16,20 0-1 0,-23 0 13 0,23 0-4 15,-20 0 1-15,20 0-11 0,0 0 6 0,0 0-3 16,-14 0-6-16,14 0 4 0,0 0-2 0,0 0 0 15,0 0-1-15,0 0-1 0,0-18 0 0,0 18 0 16,0 0-2-16,14-21 3 0,-14 2-3 0,43-19 2 16,-6 20-5-16,-17-2 1 0,18-18-3 15,-1 20 7-15,3-3-1 0,55-36 1 0,-75 57-1 0,14-38 1 16,46 19 2-16,-42 19-3 0,-1-19-1 0,40 19 0 0,-37-18 1 0,-2 18-1 16,-1 0 0-16,-20 0 0 0,23 18 0 0,38-18 2 0,-21 19-1 0,-23-19 0 15,27 19-1-15,50 0 4 0,-68 0-2 0,32-19-1 16,-1 20 0-16,44-20 4 0,-81 0-5 15,3 0 1-15,55 0 0 0,-23 0 1 0,28-20-1 0,-8 20 1 16,45-19 0-16,-102 19 0 0,8 0 0 0,51 0 0 16,-16 19 0-16,-61-19-1 0,40 20 6 0,-19-2-1 0,-18 1-3 15,37 2 0-15,-37 16 2 0,17-18-3 0,1 19 4 0,-1-18-2 16,-20-2-2-16,6-18 2 0,17 19 2 0,-23-19-2 0,41 21-1 16,-4-21 0-16,26 0 0 0,-60-21-1 0,112 2 5 15,-92 1-6-15,-2-2-1 0,96-18 2 0,-96 19 0 16,96-18-1-16,-42 16-6 0,6 2 2 15,-21 1 4-15,18 18 4 0,-55-20-4 0,54 1 1 0,21 0-2 16,-80 19 3-16,8 0-2 0,31 0 0 0,-37-19 0 0,-17 19-2 16,78 0 4-16,-61 0-2 0,-20 0 0 0,61-19 0 15,-78 19-1-15,77-18 4 0,-60 18-3 0,23 0 2 16,-40-21 1-16,15 21 2 0,5-19 0 0,3 19-4 0,-23 0-1 0,20 0 2 16,-3-18 0-16,3 18 0 0,0-20-1 0,-3 20-3 0,3 0 1 15,-20 0 1-15,18-19 0 0,-1 19-1 0,6 0 1 16,-23 0-1-16,0 0 0 0,20 0-5 0,-20 0 0 15,17 0-8-15,-17 19-9 0,20-19 6 0,-20 0-4 0,0 20-4 0,0-20-3 16,0 0-4-16,0 18-43 0,0-18-26 0,0 19-28 0,0-19 2 16,-20 21 51-16,20-21 27 0</inkml:trace>
  <inkml:trace contextRef="#ctx0" brushRef="#br1" timeOffset="18960.84">23320 8314 89 0,'0'0'0'0,"0"0"65"0,-20-20-28 0,20-18-12 0,0 19-15 15,-20-39 7-15,20-18 2 0,0 19-6 16,-23 0 1-16,23-20 4 0,0 58-14 0,0-19 13 16,0 17-9-16,23 21 14 0,-23-17 6 0,0-2 1 15,0 19-4-15,20 0-13 0,-20 0 10 0,0 0-13 16,0 0 11-16,20 19-10 0,-20-2 13 0,17 4-4 0,3-2-10 0,-20 0-1 16,17 0-3-16,3 0 6 0,0 39 0 0,15-41-6 15,-35 4-2-15,43-2 0 0,-6 38 4 0,0-37-4 0,41 36 3 0,-41-35-4 16,-17-3-1-16,55 20 3 0,-58-19-3 0,26-19 1 0,-6 19 0 0,-17-19-1 15,35 20 3-15,-35-2-4 0,37-18 4 0,-37 0-4 0,0 0 2 0,-3 19-2 16,4-19 0-16,16 0 1 0,-3 0-6 0,-34 21 8 0,23-21 0 16,-23 0 0-16,20 0 7 0,-20 18-6 0,0 1-3 0,-20-19-4 15,20 19 7-15,-40 0 1 0,3 20 8 0,20-2-10 0,-78 40-6 16,-3-1-9-16,61-18-2 0,0-20-3 0,-78 114-64 0,58-56-4 16,37-58 30-16,-20 19-13 0,22-18-9 0,-39 57-72 0,37-58 98 15,-17 18-28-15</inkml:trace>
  <inkml:trace contextRef="#ctx0" brushRef="#br1" timeOffset="20336.32">16399 9115 53 0,'0'-19'26'0,"0"19"-12"0,0 0-6 16,0 0 0-16,0-18 8 0,0 18 0 0,0 0 3 15,0 0-9-15,0 0 11 0,0-20 7 0,0 20 6 0,0 0 26 16,0-18-36-16,0 18-10 0,0 0-2 16,-17-20 24-16,17 20-29 0,0 0 7 15,-20 0-8-15,20 0 2 0,0 0-3 0,-37 0 7 0,37 0-7 16,-20 0 4-16,-3 0-3 0,6 20-2 0,-1 18-2 15,-2-1-1-15,3-16 0 0,-3 35-1 16,20-36-1-16,-20 36 1 0,20-17 0 0,0-20-1 16,0 39 2-16,0-58 0 0,0 18-2 0,0 20 2 0,20-18 1 15,-20-1 1-15,20-19-2 0,-20 19 6 0,17-19 7 16,3-19 9-16,-2-20-9 16,-18 21-8-16,17-40 0 0,-17 38-3 0,23-17 3 15,-3-2-2-15,-20 1 1 0,0 20-2 16,0 18 1-16,0-20 1 0,0 1-3 0,0 19 1 15,0 0-1-15,0 0 0 0,17 0 9 0,-17 19-6 0,0 1-1 16,20 18 2-16,-20-20-4 0,37 98 14 0,-17-78-13 16,-2 19 2-16,-1 1-2 0,26-21-1 0,-6 59 1 15,0-78-2-15,21 59 0 0,-1-58-3 0,-17 20 1 16,-23-39 1-16,3 19-4 0,52-19-56 0,-29 0 32 16,-23 0-52-16,17 0 26 0,-37 0-12 0,58 0-151 15,-24 0 73-15</inkml:trace>
  <inkml:trace contextRef="#ctx0" brushRef="#br1" timeOffset="20851.66">17165 9326 99 0,'0'0'76'0,"0"0"26"16,0 0-80-16,-20 0 31 15,20 0-37-15,0 0 34 0,0 0-39 16,0 0 22-16,20 18-14 0,-20-18-14 16,34 20 9-16,-34-20-13 0,60 0 12 15,-19 20-9-15,-41-20-3 0,17 0 2 0,37 0-3 16,-54 0 2-16,60 0-8 0,-60 0-3 16,41-20-47-16,-24 20-4 0,3-20-118 15,-20 20 54-15,0 0 33 0</inkml:trace>
  <inkml:trace contextRef="#ctx0" brushRef="#br1" timeOffset="21018.06">17222 9460 84 0,'0'0'101'16,"-23"0"-4"-16,6 0-42 0,17 0 7 15,0 0-45-15,0 0 26 0,0 0-29 0,0 0-2 16,17 0 30-16,-17 0-35 0,60 0 15 16,-60 19-14-16,58-19 15 0,-58 0-18 0,37 19 1 15,61-1 12-15,-61-18-16 0,37 0-1 16,-13 21-20-16,-41-21 0 15,17 19-78-15,-37-19 49 0,17 0-9 0,3 0-85 0,-20 0 70 16,0 0 15-16</inkml:trace>
  <inkml:trace contextRef="#ctx0" brushRef="#br1" timeOffset="22985.18">18254 9058 97 0,'0'0'65'0,"0"0"-2"16,-20-18 121 15,20 18-127-16,0 18-25 1,55 20-6 15,160 154 14 1,-215-192-40 30,166 993 55-46,-659-1107-83 46,493 114 28 1,573-727 87-63,-573 727-87 62,92-630-356-62</inkml:trace>
  <inkml:trace contextRef="#ctx0" brushRef="#br1" timeOffset="24151.8">19668 12460 65 0,'0'0'40'0,"0"0"-24"0,0 20 0 0,-18-20 17 0,18 0-16 16,-20 18 18-16,0-18-3 0,20 0-18 0,0 0 0 0,-23 18 12 15,6-18-3-15,0 0-5 0,17 0-9 0,-20 0 6 16,20-18-4-16,-17 18-4 0,17-18-2 0,0-2 6 0,-20 0-7 15,20 1 3-15,0-18-2 0,0-2 6 0,0 20-6 16,0-20 1-16,0-18 7 0,0 18-7 0,0-16-1 16,0 15-2-16,20-16 7 0,-20-2-4 15,37-37 3-15,-3 18-4 0,-11 20 0 16,-23 19-3-16,58-39 3 0,-38 20-3 0,37-20 1 16,20-58 2-16,-19 61-1 0,-4-3 0 0,-37 38-1 15,84-57 3-15,-30 39-3 0,-10 0 1 0,-21 37-3 16,-23 2 1-16,57-38 3 0,-51 35-2 0,15 2-1 0,19-19 2 0,-20 38-2 15,21-38 3-15,-18 20-2 0,14-22 2 0,1 21 1 0,-12 0-3 16,14 19 2-16,-37-18-2 0,35 18 3 0,-15-19-3 0,-20 19-1 16,-3 0-2-16,23 0 2 0,32 0 3 0,-52 0-4 0,40 0 1 15,-40 19-2-15,17-19 2 0,1 0 0 0,2 18-1 0,-23-18-1 0,40 0 2 16,-37 0-1-16,52 19-1 0,-29-19 0 0,14 0 1 0,1 0 0 16,-24 0 0-16,46-19 0 0,-42 1-1 0,16 18 0 15,26-19 2-15,-5-1 0 0,22 20-2 0,-59-19 1 16,59 19 1-16,-2-18 2 0,-58 18-4 0,98 0 1 15,-98 0 1-15,61 18 7 0,-4-18-1 0,-59 19-7 0,102 1 2 16,-59-1 2-16,-41-19-2 0,57 18 1 0,-16 1-1 16,-41 0-1-16,55-19 4 0,-12 20-3 0,-3-20-2 15,-42 0 1-15,25 0-1 0,-20 0 1 0,-3 0-1 0,21 0 4 16,-21 0-4-16,20 0 2 0,-19 0-3 0,-1 0 3 0,23-20 0 0,-2 1-2 16,-41 19 0-16,20 0-2 0,-37 0 1 0,40-19 0 0,0 19 1 15,-23 0-1-15,4 0-1 0,-4 0 0 0,-17 0 0 0,20 0-9 16,-3 0-4-16,-17 0-10 0,17 0-10 0,-17 0-79 15,0 0 43-15,0 0-23 16,-17 0 36-16,17 0-3 0,0 0 1 0,-37 0-57 0,20 0 54 16</inkml:trace>
  <inkml:trace contextRef="#ctx0" brushRef="#br1" timeOffset="24439.58">23566 10454 115 0,'0'0'31'0,"0"0"81"15,-17 0-86-15,17-20 17 0,0 20-24 0,-20-19 13 0,20 19-6 16,-20-18-1-16,20 18-3 0,0 0-4 15,-17 0-9-15,17-20 5 0,0 20-4 0,17 0-2 16,-17 0 1-16,40 0-2 0,-23 0 1 0,21 0 2 16,-38 0-7-16,40 0 2 0,-3 0 3 0,-37 0-5 0,40 0 3 15,-2 0-3-15,-4 20 3 0,-34-20-3 0,20 0 1 0,20 0 3 0,-20 0-3 16,0 0-2-16,-3 0 0 0,21 0 2 0,-18 0 0 0,20 0-3 16,-23 0-1-16,3 0 0 0,0 0 2 0,-3 0-1 0,4 0-1 15,-4 0 2-15,-17 0-1 0,20 0-1 0,-3 0 1 0,-17 18 2 16,17-18-3-16,-17 39 0 0,0-39-1 0,0 0 2 0,0 37 2 0,0 1 0 15,-17-18 0-15,17 0-2 0,-37 37 4 0,-1-1-2 16,-36 21 0-16,14 18-1 0,22-56 0 0,-19 57-1 16,-3-2-3-16,26-54-1 0,-24 35-6 0,38-36 1 0,-17 37-19 15,-3-20-25-15,2-16-29 0,21-2-37 0,17-18 47 16,-20 17-68-16,20-18 90 0,-20 1-37 0</inkml:trace>
  <inkml:trace contextRef="#ctx0" brushRef="#br1" timeOffset="25219.12">16362 12556 85 0,'0'0'17'0,"0"0"-3"0,0 0 14 0,0 0-14 0,0-21 54 16,0 21-51-16,0-19 11 0,0 19-7 0,0-18-11 0,0 18-1 16,0 0-1-16,0-18 7 0,0 18-8 0,0-20 11 0,0 20 0 15,0 0-9-15,0 0 11 0,0-20-2 0,0 20-9 0,0 0 11 16,0-19-2-16,0 19-3 0,-20 0 4 0,20 0-10 15,0 0 8-15,0 0-10 0,0 0 2 0,-17 0 8 0,17 0-13 16,-20 0 6-16,20 0-5 0,-23 19-1 0,23-19 1 16,-17 20-1-16,17 18-1 0,-18-20-4 0,18 1 0 15,-20-19-1-15,20 39 3 0,0-1 0 0,-17 0 2 0,17-18 1 16,0-2-6-16,-20 22 3 0,20-22-2 0,0 20 1 16,0-18 0-16,20-2 3 0,-20-18-4 0,17 20 10 0,-17-20-7 15,20 0 1-15,-20-20 3 0,18 20-1 0,-18-18-2 16,17-21 5-16,-17 39-3 0,23-19-2 0,-23-19 0 0,0 18 0 15,20 2 3-15,-20-20-3 0,0 38 3 0,17-20 7 0,-17 20-11 16,0-19 0-16,0 19 1 0,0-19-1 0,0 19 4 0,0 0-5 16,0 0 1-16,0 0 1 0,0 19 0 0,0 0 2 0,0 1-4 15,0 18 1-15,0 0 1 0,0-18 3 0,0 17-4 16,20 2-2-16,-20-1-4 0,20 0-10 0,-3 0-18 0,3-19-19 16,15 20-16-16,-15-39 26 0,3 18-59 0,-6 2 34 15,3-2-89-15,17-18 35 0,1 0 45 0</inkml:trace>
  <inkml:trace contextRef="#ctx0" brushRef="#br1" timeOffset="25451.86">17027 12612 118 0,'0'0'55'0,"0"0"-7"15,0 0 25-15,0-19-19 0,0 19-9 0,0 0-27 0,-20 0 11 16,20 0-16-16,0 0 7 0,0 0-11 0,0 0 0 0,0 0 4 15,0 19-4-15,0 1-1 0,0-2 6 0,20 2-9 16,3-2-5-16,-23-18 4 0,20 20-3 16,-20-20 1-16,17 20 0 0,3-20 0 0,-20 18-3 0,38-18-10 0,-38 19 5 15,0-19-5-15,20 0-18 0,-3 19-14 0,0-19-19 16,6 0-27-16,-23 0 39 0,20 0-90 0,-20 0 110 16,0 0 1-16,0 0-21 0</inkml:trace>
  <inkml:trace contextRef="#ctx0" brushRef="#br1" timeOffset="25618.45">17128 12842 158 0,'0'0'56'0,"-21"0"-5"0,21 0 32 0,-20 0-22 0,3 0-11 16,-3 0-32-16,-3 0 13 0,3 0-9 0,20 0-12 16,-34 0 17-16,34 0-7 0,0 0-12 0,-20 0 2 0,20 18 8 15,0-18-3-15,20 0-8 0,-20 0 7 0,34 20-2 0,-34-20-7 16,43 0 1-16,-6 20 0 0,-17-20-3 16,18 18 0-16,-1-18-3 0,3 19-2 0,-20 0 1 0,18-19-20 15,-1 20-23-15,-17-2 12 0,-3-18-49 0,20 20-30 0,-14-2 38 16,15-18-87-16,-38 20 46 0,20-20 59 0</inkml:trace>
  <inkml:trace contextRef="#ctx0" brushRef="#br1" timeOffset="26201.68">18082 12384 93 0,'0'0'75'0,"0"0"-35"0,0 0 31 0,0 0-41 0,0-21 23 15,0 21-9-15,0 0-23 0,0-18 15 0,0-1 15 16,17 19 1-16,24-18-1 16,-21 18-43-16,-20 0 2 0,74 0 15 15,-37 18-16-15,-19-18-6 0,25 0 6 16,31 19-2-16,-37 20 0 0,1-21-2 0,-15 1-4 16,-6 0-2-16,23 39 3 0,35 37 1 0,-58-56-4 15,23 57 3-15,-40-59-3 0,0 40 3 0,0-1-2 0,0-38 0 16,0 38-3-16,-23 21 4 0,6-78-4 0,0 19 5 0,-4 38-6 15,4-37 4-15,-3-19-3 0,-17 36-1 0,17-18 5 0,-38-1 6 0,38-16-5 16,3-2 1-16,-3-1-2 0,-17-18-10 0,0 20 4 0,14-1 2 16,-15-19-12-16,21 0 8 0,-3 0 2 0,-54-19-23 15,31-1 14-15,25-17 11 0,18 37 1 0,-17-39 6 16,-3 1 1-16,20 1 4 0,0 16-2 0,0-16-2 0,0 16 0 16,0 3 1-16,20-20 9 0,-3-20-2 0,24 40-6 0,-4-40 4 15,-17 20-6-15,17 0 0 0,38-20 3 0,-15-18-3 0,34-20 4 16,-53 58-5-16,16-38 1 0,35-20-2 15,-12-18 1-15,-26-1-4 16,-13 57 1-16,-27 1 2 0,-14 18-1 0,0-16-7 16,20-3-9-16,-20 20-63 0,-20-1-28 15,6 20 13-15,-27 19-157 16,-13 0 56 0</inkml:trace>
  <inkml:trace contextRef="#ctx0" brushRef="#br1" timeOffset="26884.7">16953 14427 92 0,'0'0'53'0,"0"0"-1"0,0 0-27 0,0 0 25 15,0-18-28-15,20 18 24 0,-20 0-26 0,0 0 15 0,0 0-23 16,0 0-1-16,0 0-1 0,20-20 6 0,-20 20 2 0,0 0-7 16,14-18 7-16,6-2-1 0,-20 1-11 0,23 19 3 0,-3-37 4 15,-3 16-3-15,-17-16-8 0,20-2 8 0,1 1-6 16,-21-20 1-16,17 41-1 0,-17-20 5 0,0 37-6 15,20-41 3-15,-20 23-3 0,0 18 1 0,17-20 3 0,-17 20-2 0,0-18-3 16,0 18 2-16,0 0-1 0,0 0 5 0,0 0-1 0,0 0 1 16,0 18 0-16,0 20-5 0,17-38-2 0,-17 41 3 15,0-4-1-15,0-37-2 0,0 56-1 0,0-37 4 0,23 0-2 0,-23 22 5 16,20-24-6-16,-20 20 0 0,17 2-2 0,4-20 4 16,-21 0 0-16,37 19 2 0,-37-18-7 0,37-2 1 15,-37 1 3-15,17-19-6 0,-17 22-3 0,20-22-1 0,-20 17-10 0,23-17-1 0,-23 0-36 16,17 21-13-16,4-21-26 0,-21 0-31 0,20 0-9 15,-20 0 82-15,17 0-48 0</inkml:trace>
  <inkml:trace contextRef="#ctx0" brushRef="#br1" timeOffset="32135.88">16018 15249 54 0,'0'0'8'15,"0"0"7"-15,0 0-11 0,0 0 4 0,0 0-4 0,0-17 4 16,0 17 3-16,0 0-5 0,0-20 7 0,0 20 3 16,0 0-7-16,0-21 9 0,0 21-7 0,0-18 11 0,0 18 1 15,0-19 1-15,0 0-2 0,0 19-1 0,17-20-4 16,-17 20-5-16,0-17 6 0,20 17-3 0,-20-21-7 15,0 4 4-15,0 17 1 0,0 0-9 0,20-21 7 16,-20 21-1-16,0-20-2 0,0 20-3 0,0 0-1 16,15 0 2-16,-15-18-2 0,0 18-1 0,0 0 1 0,20 0-1 0,-20 0 2 15,0-19-3-15,0 19-1 0,0 0 6 0,23 0 0 0,-23-19-8 16,0 19 1-16,20 0 2 0,-20 0 1 0,17 0-1 0,-17 0 2 16,0 0 0-16,20 0-2 0,-20 0-4 0,20 0 4 15,-20 0 1-15,17 0-5 0,-17 0 1 0,20 0 3 0,-2 19-1 16,-1-19 0-16,-17 0 0 0,23 0 1 0,14 19-2 15,-17-1 0-15,0 2 3 0,-3 1-1 0,3-21 2 0,-2 38-3 0,-1-38-1 16,-17 17-2-16,20 3 4 0,3 18 0 0,-6-20 2 16,3 3-3-16,0 37 4 0,-3-58-4 0,3 37 1 0,-2 19 0 15,2-56-2-15,-3 58 3 0,-17-37-3 0,0-4 1 16,23 22 0-16,-23-19 1 0,17-3 0 0,-17 24 1 0,0-6-4 0,0 6 2 16,0-23-1-16,0 19 1 0,0-16 0 0,-17 16 0 0,17-19-1 15,0 23 4-15,-23 15-2 0,6-36-2 0,17-2-1 0,-20 19 2 16,2-16 0-16,-19 37-1 0,17-19 0 0,0-39 1 0,3 17-1 15,-26 20 2-15,8 4-1 0,-2-41 0 0,-3 36-1 0,3-16 0 16,14-20 1-16,-12 0 0 0,15 21-1 0,3-21 1 16,-23 0-1-16,3-21 0 0,14 1-1 0,-12 20 1 15,15-36 1-15,0 36-2 0,20-20 2 0,-37-1-1 16,37 4 2-16,-17 17-2 0,17-20 2 0,0 3-1 0,-20 17-1 16,20-21 1-16,0 21-2 0,0-18-1 0,0-3 2 0,0 21 0 15,20-37 1-15,-20 37-1 0,17-21 0 0,3 3 0 0,-3-1 1 16,3 1 0-16,-20-2-2 0,35 2 3 0,-35 18-1 0,43-38 0 0,-6-21 0 15,40-16-2-15,1-22 4 0,-61 60-2 0,60-40 2 0,-42 2 1 16,8-3 0-16,14 22 0 0,-40 18-3 0,3-40 9 16,18 22 0-16,-21 35-8 0,23-37-4 0,-40 21 5 0,20-2-2 15,0 22 3-15,-3-22-4 0,-17 19-1 0,0 0 3 16,0-15 2-16,20 35-3 0,-20-22-1 0,0 22 0 0,0 0-1 16,0-19 0-16,0 1-2 0,0 18 1 0,0 0-2 15,0-20-4-15,0 20 1 0,0 0-9 0,0 0-4 16,0 0 5-16,-20 0-20 0,20 0-15 0,0 0 20 0,0 0-5 0,0 0-2 15,0 0-49-15,0 20-2 0,0-2 15 0,0 23-35 16</inkml:trace>
  <inkml:trace contextRef="#ctx0" brushRef="#br1" timeOffset="32721.7">17816 14790 49 0,'0'0'25'0,"0"0"-17"0,0 0 9 15,0 0 7-15,0 0-6 0,0 0-10 0,-20-19 7 16,20 19-2-16,0 0 0 0,0 0-7 0,0-18 2 0,-21 18 9 16,21 0-7-16,0 0 10 0,0 0-1 0,-22 0-11 15,22 0 23-15,0 0-15 0,0 0-9 0,0 0 0 0,-18 0 11 16,18 0-12-16,-17 18 14 0,17 1-12 0,0 3 6 15,-20-5-8-15,20 1 6 0,-17 22-6 0,-3-1 6 0,20-22-10 16,-37 41 4-16,16-20-7 0,4 0 2 0,-23 0-3 0,3 59 3 0,17-60 0 16,-38 59 1-16,41-57-2 0,-6 19 3 0,3-21-2 0,-14 60 3 15,-3-21-3-15,-4-38-2 0,4 55 1 0,37-35 0 0,-40 19 2 16,23 1-1-16,-20-1-2 0,16-23-1 16,21-33 1-16,0 35-4 0,-20-36-11 0,20 1 1 0,0-21-2 0,0 37-63 15,0-16-4-15,0-4-5 0,0 1 22 0,0 1-16 16</inkml:trace>
  <inkml:trace contextRef="#ctx0" brushRef="#br1" timeOffset="33183.21">17890 15287 87 0,'0'0'24'0,"0"0"11"15,0 0-10-15,0-17 5 0,0 17 2 0,0 0-18 16,0-21 12-16,0 4-5 0,0 17-10 0,0 0 9 0,0-20-2 16,20 20-1-16,-20-21-1 0,0 21-6 0,15-18 6 15,-15 18-2-15,20 0-2 0,3 0-8 0,-23 0 4 16,20 18-1-16,-3 3 0 0,3-1-2 0,0 18 0 15,-20-1-4-15,17 40 4 0,-17-40-3 0,0 98 7 16,-17-59-6-16,17-38-4 0,-40 38 3 16,40-39-2-16,-60 60 2 0,40-59-1 0,5-1 1 0,-42 21 2 15,57-37-2-15,-37-3-1 0,37-18 0 0,-41 21 2 0,19-21-1 0,4 0 0 16,18 0-2-16,-37 0 1 0,37 0-2 0,-37-21 1 0,0 3 0 16,16-3 0-16,4-16 1 0,-6-2 0 0,6 2 1 15,17 17-1-15,0 20 1 0,0-39 4 0,0 39-3 16,0-17 0-16,17-3 0 0,6 20 1 0,-23 0-2 0,38-21 5 0,-18 21-4 15,-3 0 1-15,40 0 4 0,-22 0-4 0,-13 0 0 0,19 0 0 16,13 21 3-16,-14-21-4 0,18 20 0 0,-21-3 1 0,20-17-3 0,-37 21 0 16,15-21-1-16,8 18-1 0,-6-18-1 0,-17 0-5 0,17 0-5 0,18 20-26 15,-32-20 12-15,34-20-49 0,-20 20 22 0,0-39-86 16,21-19 9-16,-38 40 27 0</inkml:trace>
  <inkml:trace contextRef="#ctx0" brushRef="#br1" timeOffset="38019.12">19630 15249 67 0,'0'0'36'0,"0"0"24"15,-20 0-31-15,20 0-2 0,0 0-2 0,0-17 18 0,0-3-8 16,0 20-7-16,0 0-2 0,0 0-14 0,0 0 0 16,0-21 11-16,0 21 1 0,0 0-4 0,0 0-11 0,0 0 0 0,0 0 15 15,20 0-19-15,-20 0 1 0,20 0 5 0,-20 0-7 16,38 0 7-16,-21 0-5 0,3 0-5 0,0 0 5 0,-6 0-4 16,29 0 2-16,-23 0-1 0,18 0-2 0,-38 0 0 15,37 0-1-15,-17 0 0 0,14-18 1 0,-34 18-2 0,43 0-10 16,-43 0 0-16,18 0-24 0,2 0 13 0,-20 0-4 0,20 0-33 15,-20 0 25-15,0 0-3 0,0 0-49 0,0 0-4 0,0 0 51 0,0 0 11 16,0 0-3-16,-20 0-30 0</inkml:trace>
  <inkml:trace contextRef="#ctx0" brushRef="#br1" timeOffset="38203.91">19553 15479 153 0,'0'0'38'0,"0"0"13"15,0 0-27-15,0 0 22 0,0 0 0 0,0 0-26 16,0 0 19-16,0 0-20 0,0 0 13 0,0 0-19 0,17-20 14 15,0 20-5-15,26 0-2 0,-43-17-12 0,38 17 10 16,-18 0-4-16,51-21-1 0,-51 21-8 0,3 0-1 0,15 0 4 16,-18 0-5-16,0 0 3 0,34 0-1 0,-37 0-4 0,26 0 3 15,-5 21 0-15,-18-21-5 0,17 0-2 0,-3 17-10 16,-34 3 0-16,20-20-4 0,3 0-34 0,-5 19-23 0,2-19 26 16,0 20-78-16,-3-20 51 0,-17 0-48 0,20 0 24 15</inkml:trace>
  <inkml:trace contextRef="#ctx0" brushRef="#br1" timeOffset="40422.94">20757 16034 82 0,'0'0'18'0,"0"0"1"16,0 0 38-16,0 0-23 0,0 0-2 0,0 0-16 15,0 0 12-15,0 18-1 0,0-18-15 0,0 0 18 0,-17 0-15 16,17 21 14-16,0-4-5 0,0 3-1 0,0-3-4 16,-20-17-12-16,20 0 0 0,0 21 7 0,0-1-4 0,0-20-6 0,-23 17 7 15,23-17-2-15,0 19 3 0,0-19-6 0,0 0 2 16,0 0 0-16,0-19-6 0,0 2 4 15,0-3-4-15,0-1 0 0,-20-54 2 0,20 36-3 0,0 2 1 0,0-59 0 16,0 57 0-16,0-74-1 0,0 17 3 0,0-1 0 16,0 21-1-16,0 1 4 0,0-2-2 0,0 40-1 0,0-1 4 15,0 18-4-15,0-38 0 0,0 39 2 0,20-1 9 16,-20-18-6-16,0 0-2 0,0 0-1 0,23-20 3 16,-23 20-5-16,20 38-5 0,-20-18 5 0,17-2-5 0,23-76-1 15,-23 78 4-15,3-20 10 16,-20 38-11-16,35-38 3 0,-35 18-4 0,43 3 4 0,-26-5-1 15,3 22-1-15,0-19-1 0,17 19-3 0,-37 0 0 16,35 0 5-16,-15 0-4 0,3 0-1 0,-6 19 4 0,3 3 1 0,0-5-3 16,17 21 0-16,-19 0 1 0,2-18-1 15,-20 17 3-15,0 2-3 0,17-1-3 0,-17 0-2 0,0 0 1 0,0-18 1 16,-17 18 3-16,17 0 1 0,-20-17 2 0,20-21-5 0,-18 38-3 16,-2-38-2-16,3 17 3 0,-3 3 0 0,0-20 5 0,20 0 0 15,-17 0 2-15,-6 0-3 0,-14 0 4 0,19-20-1 0,-2 3-8 16,20-4 7-16,-17 4 0 0,17-4 1 0,0 21 0 0,-20-38 1 15,20 38-1-15,0-19-4 0,20 0 1 0,-20 19-2 0,17 0 3 16,21 0-1-16,-38 0-1 0,17 0-2 0,26 38 2 0,-26-20 0 16,23 2-11-16,-40 18 6 0,55 0 0 0,-55-18 5 15,37 18 3-15,-14 1 1 0,-6-19-2 0,3 18 0 0,0-21 1 16,-20 22 0-16,17-20-1 0,-17-1-1 0,0 3 2 0,0 16-2 16,0-37 0-16,0 21 0 0,-17-4 0 15,-3 3-1-15,0-20 0 0,3 19 2 0,-6-19 0 0,6 20-1 0,-21-20-3 0,-19 17-2 16,-3 4-2-16,5-1-14 0,35-20 7 0,3 0-4 15,-40 17-24-15,14 1-5 0,26 3-6 0,-1-21 22 16,-2 20-5-16,20-2-52 0,-17 2-34 0,17-20 61 0,0 17 12 0,0 4-44 16</inkml:trace>
  <inkml:trace contextRef="#ctx0" brushRef="#br0" timeOffset="51119.72">24292 12384 74 0,'0'0'0'0,"0"0"37"16,0 0 7-16,0 0 2 0,0 0-23 0,0 0 21 0,0 18-12 15,0-18-7-15,0 0-16 0,0 0 7 0,0 0-9 0,0 19 3 0,0-19 8 16,0 0-2-16,0 0-9 0,0 0 8 0,0 0-3 16,0 39 3-16,0-39-4 0,0 20-1 15,0 16 1-15,0-17-7 0,0 20 7 16,0-20-9-16,0 0 0 0,0 1-2 0,20 18 2 0,-20 0 1 16,0-18-3-16,0 17-1 0,0 2 1 0,0-1-16 15,0-20-17-15,0 2 12 0,0 0-8 16,0-20-5-16,0 18-8 0,0-18-66 0,0 19 3 0,0-19-12 0</inkml:trace>
  <inkml:trace contextRef="#ctx0" brushRef="#br0" timeOffset="51303.8">24312 12230 140 0,'0'0'131'0,"-20"0"-84"0,20 0 23 0,-17 0-11 0,17 0-9 16,-21 0-16-16,21 0-19 0,0 0 10 0,-17-18-6 15,17 18-12-15,0 0 4 0,-20 0-7 0,20 0 0 0,0 0-3 16,0 0 3-16,0 0-5 0,0 0-2 0,0 0-8 16,20 0-15-16,-3 0-30 0,-17 0 15 0,0 0-12 15,21 0-178-15,-21 18 101 0,17-18 61 0</inkml:trace>
  <inkml:trace contextRef="#ctx0" brushRef="#br0" timeOffset="51672.2">25556 11619 116 0,'0'0'83'0,"0"0"-17"0,0-20-14 0,0 2-11 15,0 18-22-15,0 0-4 0,0-19-1 0,0 0 6 0,0 19-6 16,0-20-2-16,0 1-3 0,0 19-5 0,0-19 4 15,-20 1 2-15,20 18 1 0,0-20-2 0,0 0 0 16,-20 20-5-16,20 0 6 0,0 0-6 0,-17-18 4 0,-3 18-1 16,-3 0 0-16,5 0-4 0,1 18 0 0,-3 2-1 15,20-20-1-15,-37 38 1 0,17-19 1 0,-17 20 0 16,14-1-2-16,3 0 2 0,20-19-1 0,-35 38 0 16,35-37-1-16,-20 36-1 0,3-35-1 0,17 54 4 0,-20-36-3 15,20 37-2-15,-17-38 2 0,17 0 0 0,0 40-2 0,0-2 4 0,0-1-2 16,17 1 1-16,-17-18-2 0,0-19-2 0,20 36 2 15,-20-17 1-15,0-19-2 0,0-21 0 0,17 40-3 16,-17-38 1-16,0 36-19 0,0-36-3 0,0-2 7 16,0 2-30-16,0-2 18 0,0 2-41 0,0 0-14 0,0-20 42 15,0 0-36-15,0 0 50 0,0 0-7 0,0 0 19 0,0 0-28 16</inkml:trace>
  <inkml:trace contextRef="#ctx0" brushRef="#br0" timeOffset="51862.64">24925 12460 76 0,'-23'0'54'0,"6"-20"10"0,-3 20-34 0,3-19 29 0,-3 0-7 15,20 19-30-15,-37-18 19 0,37 18-24 0,-21-21 16 0,21 21-21 16,-17 0 19-16,17 0-23 0,0-18-2 0,0 18 1 0,0 0-3 16,0 0 8-16,17 0 3 0,24 0-2 0,-4 0 1 15,-20 0-6-15,20 0 5 0,24 0-2 0,13-19 0 16,-37 19-4-16,-19 0-1 0,62-18 4 0,-3 18-1 0,-19-21-2 16,-21 2-4-16,3 19-3 0,-23 0 2 0,38 0-2 0,5-18-1 15,-20 18-14-15,-23-20-22 0,20 20-29 0,-19 0 19 16,2 0-8-16,3 0-12 0,-6-18-107 0,-17 18 101 0,20 0 17 0,0 0-10 15</inkml:trace>
  <inkml:trace contextRef="#ctx0" brushRef="#br0" timeOffset="52670.61">27141 11123 43 0,'0'0'21'0,"0"0"9"0,0-20 12 0,0 20-17 0,0 0 27 0,0-20-5 16,0 20-8-16,-23 0-23 0,23-18 12 16,0 18-2-16,0 0-4 0,0-19-12 0,-20 19-1 0,20 0 7 15,0 0-2-15,0 0-1 0,0 0-8 0,-14 0 3 0,14 0-2 16,-20 0 9-16,0 0-1 0,20 0-3 0,-17 19 0 16,-3-19-4-16,2 0 6 0,-2 18-5 0,20-18-2 0,-20 20 0 0,-20-20 7 15,23 20-8-15,17-20 2 0,-37 38 5 0,17-38-6 0,-18 37 2 16,18-37-5-16,-20 39 3 0,23-1-2 0,-3-38-2 0,-17 58 5 15,19-40-6-15,-39 40 3 0,14-20-2 0,26 19-1 0,0-38 0 16,-3 20 0-16,20-20 1 0,-38 19-2 0,38 19 3 0,-20 1-2 0,3-21 1 16,-3 2-2-16,20 18 5 0,-23 1-4 0,23-19 0 15,0-2 0-15,0 2 2 0,0-21 0 0,0 39 1 0,23 1-2 0,-23-19 0 16,37 36-1-16,3 1 3 16,-40-37-1-16,18-20-1 0,-18 20 0 0,37 17 0 0,23 2 1 0,-3-20 2 15,-19 0 1-15,-21-18-6 0,3-2 1 0,-3 22-1 16,23-40-1-16,-20 18 7 0,55 20-5 0,-38-38-3 15,-37 0 2-15,40 20 1 0,-20-20-3 0,18 0-1 0,-18 0-11 16,-3 0 2-16,37-20-51 0,-34 1-5 0,23-18-22 16,-5 17-40-16,-18-18-36 0,17 0 55 15,-37 18 60-15</inkml:trace>
  <inkml:trace contextRef="#ctx0" brushRef="#br0" timeOffset="53454.32">27789 11925 73 0,'0'0'52'0,"0"0"-23"0,0 0 29 0,-17 0-7 0,17-19-30 0,0 19 17 16,0 0-24-16,-20 0 17 0,20-19 5 0,-17 19-25 16,17 0 0-16,0 0-2 0,-20-20 6 0,20 20-7 0,0 0 6 15,-20 0 1-15,20 0-8 0,-18 0 5 0,18 0-6 0,-22 0 10 16,22 0-6-16,-18 0-5 0,-2 20 14 16,20-20-14-16,0 19 0 0,-17 18-9 0,17-16 3 15,0-3 4-15,0 20 0 0,-20 0 2 0,20-18 0 16,0-2-3-16,0 1-1 0,0 20 0 0,0-20 1 0,0 20-2 15,20-21 0-15,-20 20 1 0,17 2-1 0,3-22 2 0,-2-18-3 16,4 19 2-16,-22-19 3 0,18 0 3 0,2 0-4 16,0 0-1-16,-3-58 4 0,3 39-3 15,-20 1 0-15,17-20-3 0,-17-1 2 0,20 2 3 16,-20 37-4-16,0-40 5 0,0 22-4 0,18-2 5 0,-18 20-5 16,0-38 14-16,0 38-12 0,0-19 1 0,0 19-1 0,0-19 0 15,-18 38 11-15,18-19-11 0,0 19-2 0,0 1 3 16,0-2 2-16,0 2-1 0,0-2-4 0,0 1 1 0,0 20 2 0,0 19 3 15,0-20-4-15,18-1-1 16,-18 2-2-16,17-2 4 0,6 2-2 0,34-1-2 16,-57-18 0-16,37 0-1 0,-17-2-1 0,0-18-1 0,15 0-4 15,-35 18-1-15,43-18-14 0,-26 0 3 0,23 0-31 0,-40 0 15 16,37 0-49-16,-2 0-25 0,-12-18-41 0,14 18-3 16,-17 0 101-16</inkml:trace>
  <inkml:trace contextRef="#ctx0" brushRef="#br0" timeOffset="53938.37">29377 11543 134 0,'0'0'59'0,"0"0"-5"0,0 0 25 0,-20 0-17 0,20-20-8 0,0 20-16 15,0 0-24-15,0 0-2 0,-17 0-1 0,17 0 9 0,0 0-11 16,-23 20 12-16,3-1-10 0,3 0-2 0,17-1-2 15,-17 21-2-15,-3-20-1 0,3 19-1 16,-4 20 1-16,21-40-3 0,-20 21 2 0,3 18-3 0,-3-18 1 16,-3 19-1-16,6-2 1 0,0-18-9 0,17 0-2 15,-20 2-24-15,3 15-22 0,17-34 19 0,-21 35-60 0,21-56 34 16,0 19-10-16,0 2 0 0,0-3-31 0,0 1 43 0</inkml:trace>
  <inkml:trace contextRef="#ctx0" brushRef="#br0" timeOffset="54170.57">29570 12058 201 0,'0'0'96'0,"0"0"27"0,-21 0-86 15,21 0-8-15,0 0-2 0,-20 0 41 0,20 0-52 0,-17 0 5 16,-6 20-1-16,23-20-10 0,-17 0-1 0,17 0-7 0,0 0-2 16,-20 18 4-16,20 1 0 0,0-19-2 0,-17 21 0 0,17 16 0 0,0-37-6 15,0 39-1-15,0-39-1 0,0 38 1 0,0-38-1 0,0 0 3 16,0 18-2-16,0 1 0 0,0 2 1 0,17-21 2 15,-17 0 2-15,20 0-4 0,-20 0 1 0,0 0-6 0,17 0 5 16,-17 0-1-16,0-21-16 0,0 2-12 0,0 19 14 0,23-18-4 16,-23-2-34-16,0 20 21 0,0-18-52 0,0-3-25 0,0 3 7 15,0-1 72-15,0 19 8 0</inkml:trace>
  <inkml:trace contextRef="#ctx0" brushRef="#br0" timeOffset="54503.54">28996 11638 76 0,'0'0'76'0,"-20"0"-41"0,20 0 27 0,-23 0-34 16,3 0 23-16,6-19-6 0,-6 19-10 0,0 0-8 15,2 0-15-15,-2-20 9 0,3 20 0 0,-3 0-1 16,20 0-11-16,-20 0 7 0,-3 0-10 0,23 0 3 0,-17 0 3 16,17 0-5-16,-17 20-3 0,17-1 1 0,-20 0 6 0,20 0-7 0,-18 20 2 15,18-20-5-15,0 39 0 0,0-40-2 0,0 20 7 0,0 1-1 16,0-1-4-16,0-38-1 0,18 39-1 0,2-39 3 15,-20 18 5-15,17-18-3 0,23 0-1 0,-40 0 0 16,20 0 4-16,0-39 0 0,-20 39-4 0,0-37 0 0,17-2-1 16,3 20-1-16,-20-58 3 0,0 40-2 0,0-2 0 0,0-18 0 0,0-19-1 15,0 57 1-15,-20-39 0 0,3 20 2 16,17 0-4-16,-20 38 1 0,20 0-1 0,-43-19 0 0,43 19 0 0,-34-21 1 16,34 21-1-16,-20 0 1 0,2 0-2 0,-2 21 1 0,3-21-1 15,-3 37-2-15,0 3-2 0,20-22 1 0,0 1-4 16,0 0-4-16,0 20-2 0,20-2-26 0,-20 2 14 0,37 18-41 0,-17 19-23 15,18-37 32-15,-4 18-84 0,-11-37 75 0,34 57-42 16</inkml:trace>
  <inkml:trace contextRef="#ctx0" brushRef="#br0" timeOffset="56653.59">30430 11485 121 0,'0'0'38'0,"0"0"38"0,0 0-13 0,0 0-36 16,-23 0 20-16,23-18-8 0,0 18-12 0,0 0-5 15,0 0-8-15,0 0-9 0,0 0 0 0,0 0 0 0,0-20 1 0,0 20-4 16,0 0 0-16,0 0 0 0,23 0 0 0,-23 0-2 0,17 20 1 16,3-20-1-16,-20 0 2 0,20 18-1 0,-3 1-1 0,3 0 0 0,-3 20 0 15,3-20 1-15,-2 38 2 0,-1 0-1 0,-17 1-2 16,0-19 1-16,0-21-1 0,0 39 2 0,-17 1-2 0,-1-1 5 16,-2-19-3-16,-17 20 3 0,20 0-2 0,-3-40-1 15,0 40 4-15,3-40-2 0,-6 2 1 0,5-2 2 16,-2 1-2-16,3 2 0 0,-3-3 0 0,20-18-1 0,-17 0-3 15,17 0 1-15,-20 0 1 0,0 0 0 0,3-18 1 0,17 18-2 16,-23-21-1-16,23 2-1 0,-20 1-1 0,20-2 2 0,-18 20-1 0,18-39 3 16,0 21-1-16,0-1 0 0,0-20-3 0,0 39 1 15,0-19 5-15,0 1 5 0,0 18-6 0,18 0 3 0,2 0 9 16,3 0-10-16,-6 0 6 0,23 18-2 0,-23 1-6 16,20 39 8-16,1-40-3 0,2 21-5 0,0-19 0 15,-23 17-1-15,3-37-1 0,-3 21 0 0,21-3 3 0,-21 1-3 16,26-1 0-16,-23-18-2 0,34 21 2 0,-54-21-1 0,41 0 3 15,-27 0-5-15,29 0-2 0,-23 0-2 0,17-21-18 0,0 3-21 16,-16 18 14-16,-21-19-7 0,57 1-113 0,-20-3 3 16,-37 21 64-16,20-19-42 0,0 19 51 0</inkml:trace>
  <inkml:trace contextRef="#ctx0" brushRef="#br0" timeOffset="57021.2">31270 11771 89 0,'0'0'37'0,"0"0"42"0,-20 0-9 0,20 0-13 16,0-18-9-16,-18 18-5 0,18 0-9 0,-20 0-6 16,20 0-2-16,0 0-14 0,0 0 6 0,0 0-10 15,-20 0 6-15,20 0-1 0,0 0-7 0,0 0-2 0,0 0 0 0,0 0 1 16,20 0 2-16,-20 0-1 0,20 0-3 0,-2 0-1 0,19 0 1 16,-17 0-1-16,-3 0-1 0,6 0 0 0,-6 0 0 0,23-19 1 15,-22 19-3-15,2 0 0 0,17-19-4 0,-3 19-6 16,-11 0 1-16,-3 0-19 0,-20-20 8 0,38 20-30 0,-38 0 19 15,20 0-47-15,-20 0 31 0,17 0-67 0,-17 0 59 0,20 0-23 16,-20 0 59-16,0 0-21 0</inkml:trace>
  <inkml:trace contextRef="#ctx0" brushRef="#br0" timeOffset="57203.87">31324 11982 86 0,'0'0'70'0,"-17"0"1"0,-3 0-13 15,3 0-12-15,-3 0-27 0,2 0 14 0,-2 19-4 0,20-19-14 16,-20 0 13-16,3 0-5 0,-6 19-1 0,23-19-12 15,0 0 14-15,-20 20-11 0,20-20-2 0,0 18 3 16,20-18-9-16,3 0 7 0,-23 20-5 0,37-20-4 0,-17 18 4 16,-2-18-7-16,2 0 1 0,-3 0-1 0,20 19 0 15,3-19 2-15,-20 0-3 0,18 0-5 0,-38 0-2 0,37-19-16 16,0 19-18-16,-20 0 12 0,26-18-49 0,-5 18-35 16,-38 0 45-16,37 0-56 0,-17 0 85 0,-20 0-31 0</inkml:trace>
  <inkml:trace contextRef="#ctx0" brushRef="#br0" timeOffset="57487.23">32015 11676 119 0,'0'0'98'0,"0"0"-53"0,0 0 58 0,0 0-48 16,-20 0-7-16,20 0-12 0,0 0-20 16,0 0 5-16,0 0-11 0,0 0 4 0,0 0-3 0,0 0-6 15,20 0 3-15,-3 0-1 0,-17 0-2 0,17 0-3 0,64 0 4 16,-81 0-5-16,20 0-1 0,-3 0 0 16,20 0-5-16,-37 0-10 0,20 0 4 0,-3 0-3 0,-17 0-23 15,41 0-12-15,-41 0 17 0,0 0-4 0,20 0-55 16,0 0-25-16,-20 0 15 0,0 0 72 0,0 0-45 0</inkml:trace>
  <inkml:trace contextRef="#ctx0" brushRef="#br0" timeOffset="57654.06">32032 11829 112 0,'-17'0'82'0,"17"0"-15"16,-37 19-6-16,17-19-28 0,0 19 14 0,2-19-25 16,-2 20-3-16,20-1 2 0,0-19-12 15,0 0 6-15,0 19-1 0,0-19-10 0,20 18 3 16,-2-18-3-16,2 21-4 0,0-21 4 0,-3 0-2 0,20 0-2 15,-37 0 1-15,17 18-2 0,26-18-3 0,-43 0-4 0,38 0-21 0,-18 0 6 16,-20 0-7-16,37-18-49 0,-20 18-38 0,3 0 54 0,-3 0-29 16,6 0 14-16</inkml:trace>
  <inkml:trace contextRef="#ctx0" brushRef="#br0" timeOffset="58171.34">32912 11447 135 0,'0'0'46'0,"0"0"36"0,-17 0-18 0,17 0-37 16,0 0-3-16,0 0 15 0,0 0-24 0,0 0-1 0,-20 0 8 0,20 0-13 16,0 0 6-16,0 20-3 0,-20-20-8 0,20 0 2 0,0 18 4 15,0 20-1-15,-17-18-2 0,17 18 0 16,0-20-4-16,0 21-1 0,-20-1 1 0,20 20-1 0,0-21 1 15,0 40 0-15,0 18-2 0,0-37-2 0,0-19 2 0,0 17 1 16,0 21-1-16,0 0-3 0,0-19-3 0,0 55-37 16,0-94 16-16,0 21-5 0,0 15-152 0,20-34 55 15,-20-3 42-15,0-18 22 0</inkml:trace>
  <inkml:trace contextRef="#ctx0" brushRef="#br0" timeOffset="58476.44">32818 11237 104 0,'0'0'29'0,"0"0"27"0,0-39-1 0,0 20-28 0,-23 1 21 0,23-2-28 16,0 2-2-16,0-22 10 0,0 40-16 0,23-18 12 0,-3-1-13 15,-3-20 10-15,-17 39-12 0,20-18-1 0,0 18 0 0,-3-20-1 0,21 20 8 0,-38-20-9 16,60 20 5-16,-23 0 2 0,0 0-2 15,1 40 4-15,-18-40-8 0,37 37 7 0,0 20-3 0,1 1 0 16,-24 19-3-16,-34-40-4 0,43 41 4 0,-23 16-3 16,-20-36-4-16,17 0 0 0,-17 37-2 0,0 20 1 0,0-76 1 15,-17 56 1-15,17-57-1 0,0 19-1 0,-40 39 4 0,0-1-4 16,23-56 0-16,-3 17 0 0,-18-16 2 0,1 36-2 0,0-39-2 0,-23 77-15 16,42-93 5-16,-39 16-30 0,57-18 13 0,-20 1-6 15,3-2-6-15,-6-18-9 0,-14 20-79 0,37-20-10 0,-38 0 88 0,21 18-37 16</inkml:trace>
  <inkml:trace contextRef="#ctx0" brushRef="#br1" timeOffset="87424.29">18005 12287 125 0,'0'0'40'0,"0"0"-2"0,0 0 54 0,0 0-48 0,-17 0-7 16,17 0-20-16,0 0-2 0,0 21 21 0,0-3-28 0,-20-18-1 16,20 19 7-16,0-1-2 0,0 3-6 0,0-3 4 0,0 1-5 15,0-19-1-15,20 39 15 0,17-1-9 0,0-1 0 16,-17-16-3-16,38 35 1 0,-1-18 0 0,-37-18-8 0,52 38 7 16,-29-21-6-16,-6-18 2 0,57 77 1 0,-36-39 3 15,-1-18 3-15,-37-1-7 0,18 20 6 0,-4-22-1 16,9 22 4-16,-6 19-3 0,-17-58-6 0,18 57 3 15,-4-18 1-15,-14-20-4 0,3 1 6 0,-23-20-1 16,20 19 7-16,-3 0-15 0,3-19-9 0,0 0 5 16,-20 1 0-16,18-20-6 0,-18 19-31 0,0-19 6 0,20 0-97 15,-3 0 75-15,-17 0-176 0,17 0 163 0,-17 0-31 16</inkml:trace>
  <inkml:trace contextRef="#ctx0" brushRef="#br1" timeOffset="88331.67">17489 11906 51 0,'0'0'40'0,"0"0"-2"16,-17 0 8-16,17 0-22 0,0 0 21 0,-20-19-10 0,20 19-19 16,0 0 10-16,0 0-14 0,0 0-1 0,-21 0 1 0,21-20 7 15,0 20-1-15,-17 0-1 0,17 0-9 0,0 0 6 16,0 0-6-16,0 0 0 0,-23 0-1 0,23-19 4 0,0 19 5 15,0 0-4-15,0-19-8 0,0 19 2 0,0 0 6 0,0 0-7 16,0 0 1-16,0-19 2 0,0 19-3 0,0-18 4 0,0-3-1 16,0 3-4-16,0-20 2 0,23 18-2 0,-23 1-2 15,0 0 1-15,17-19 3 0,-17 18-4 0,21-36 3 0,-21 36-3 0,20-18 2 16,-3 0 0-16,-17 18-3 0,20-17 0 0,-20 16-1 16,0 3 1-16,17-20 0 0,3 38 0 0,-20-18-1 0,0-2 0 15,17 20 0-15,-17 0 1 0,0 0 1 0,23-20-1 0,-23 20-1 0,17 0 0 0,-17 20 0 16,0-20 2-16,21 20 0 0,-21 18-3 15,0-20 0-15,0 0 0 0,20-18 0 0,-20 40 2 0,0-22-2 16,0 2 1-16,0 0-1 0,0-2 1 0,0 1 0 0,0 0 1 16,-20-19-1-16,20 20 0 0,0-20-1 0,-21 19 0 0,21-19 2 15,0 0-1-15,-17 0-1 0,17 0 0 0,0-19 1 16,0-1-1-16,0 20 2 0,0-19 0 0,17 19-1 16,4 0 2-16,16 0-1 0,-17 0-3 0,17 0 1 15,-20 0 2-15,1 0-1 0,4 0 2 0,-1 0-1 0,16 39 1 0,-37-39-3 16,0 0 2-16,37 38-3 0,-37-20 1 0,20 21 0 0,-20-20 1 15,0 19 0-15,0-18 1 0,0-1 0 0,-20-19 0 16,3 37-1-16,17-37 0 0,-20 21-2 0,3-3 2 0,-3-18 0 16,-1 0-1-16,-1 0 0 0,4 0-6 0,-19 0-6 0,20 0 2 15,-3 0 0-15,-17-18-17 0,16 18-7 0,-19-21-35 16,23 21-10-16,17 0 28 0,0 0 24 0,0 0-37 16,0 21-7-16,0-3 38 0,0 20-20 0,17-38 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8T20:44:21.071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context xml:id="ctx1">
      <inkml:inkSource xml:id="inkSrc58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1-08T20:44:59.283"/>
    </inkml:context>
  </inkml:definitions>
  <inkml:trace contextRef="#ctx0" brushRef="#br0">18905 7491 62 0,'0'0'27'0,"0"0"-6"16,0 0 9-16,0 0 41 0,0 0-52 16,0 0 16-16,0 0 65 15,0 0-71-15,0 0-19 0,0 0 10 0,0 0-3 16,0 0-9-16,0 0 27 0,0 0-25 15,17 0-2-15,-17 0 3 0,0 0-8 16,0 0-2-16,0 0 4 0,0 0-3 0,20 20 4 16,-20-20-7-16,20 76 4 15,-20-58-4-15,18 22 2 0,2 17-1 16,-3 18 1-16,0-18-1 16,6-36-3-16,-3 36 3 0,-20-38 1 0,17 1 0 15,3-2 0-15,0 2 1 0,-20-20-1 16,18 0-1-16,2 0 0 0,-3-20 3 0,-17-18-4 15,37-19 4-15,-14 38-2 16,-6-19 1-16,-17 19-3 0,20-39 2 0,-20 39 1 16,38-39 0-16,-38 21-2 0,0 37 1 15,20-21-1-15,-20 21 0 0,0 21 0 0,0 55 1 16,0-38-2-16,0 20 0 0,0 18 1 16,0 1 1-16,0-59-1 0,17 40 1 0,3 18 2 15,37-38 29 1,-57-38-28-16,20-18 3 0,0-2-2 0,-2-18 5 15,2 0-3-15,74-96 5 16,-74 58-9-16,18 18 0 0,-1-38-2 0,-17 59 0 16,14-41-1-16,-14 78 0 15,3-19-17-15,15 19-15 16,-18 19-4-16,0-19 2 0,-20 21-15 16,17-3-55-16,-17 0 58 0,0 22-166 15,20-40 174-15</inkml:trace>
  <inkml:trace contextRef="#ctx0" brushRef="#br0" timeOffset="465.58">20166 6633 71 0,'0'0'43'0,"0"-21"50"15,0 21-8-15,0 0-13 16,0 0-56-16,0 21 41 0,0-21-45 0,0 17-1 15,0-17-1-15,0 59 20 0,0-59-19 0,-23 172 35 16,3 95-20 0,20-230-23-16,-17 135 4 0,17-115-5 0,17 174 1 15,-17-193-2-15,0 113 1 16,0-92 4-16,20-59-4 0,-20 19 0 16,41-19 12-16,-1-78-3 15,-23 61-9-15,40-79 4 16,-17 77-7-16,18-57 2 0,-21 37-1 15,-20 21 1-15,3-3-2 0,-3 21 0 16,24 21-15-16,-21 15-11 16,-20 4-8-16,20 36-85 0,-3-20-116 15,-17-35 170-15</inkml:trace>
  <inkml:trace contextRef="#ctx0" brushRef="#br0" timeOffset="633.35">20777 7645 110 0,'20'0'160'15,"-20"0"-117"-15,0 0 61 0,0 0-44 0,0 0 4 16,0 0-48-16,0 18 22 0,0 2-21 16,0 37 4-16,0-38-17 0,-20 56 6 15,20-35-8-15,0-2 0 0,0 1-2 0,0 37-1 16,0-57-2-16,0 19-16 0,0-38 3 0,0 19-6 0,0-19-5 0,0 20-35 16,0-2-20-16,0 1 27 0,0-19-82 0,0 0 16 15,20-37 15-15</inkml:trace>
  <inkml:trace contextRef="#ctx0" brushRef="#br0" timeOffset="749.96">20852 7319 119 0,'0'0'40'0,"0"-18"73"0,0-20-18 16,0 17-67-16,0 21 22 0,0-17-11 0,0-2-23 15,0 19 9-15,0 0-15 0,0 0 6 0,-18 19-12 0,18-2 5 16,0 4-5-16,0 17-5 0,-20-20-5 0,20 2-3 16,0 17-52-16,0-16-15 0,0-4-130 15,0-17 136-15,0 0-69 0</inkml:trace>
  <inkml:trace contextRef="#ctx0" brushRef="#br0" timeOffset="934.22">21196 6536 212 0,'0'0'145'0,"0"0"-107"0,0 0 12 0,-18 19-16 0,18-19-20 0,0 20 0 0,0-2-2 16,0 1 6-16,0 2-6 0,0 16-7 0,0 2 5 0,0-1-1 15,0-1 0-15,0-16-5 0,0-4 0 0,0 60 0 16,0 1-4-16,-20-42 1 0,20 80 1 0,0-60-2 0,0 98-8 15,0-96 3-15,0 74-18 0,0-56 5 0,0-18-6 0,20 0-6 16,-20 114-104-16,0-76 16 0,18-20 10 16,-18-38 46-16</inkml:trace>
  <inkml:trace contextRef="#ctx0" brushRef="#br0" timeOffset="1236.61">21522 7798 162 0,'0'0'0'0,"0"0"153"0,0 0-73 0,0 19-54 15,0-2 28-15,0 4-26 0,0-2-6 0,0-19-15 16,18 0 0-16,-18 19-1 0,40 0 3 0,-26-19-8 0,29 39 3 16,-6-39-2-16,-17 0 0 0,-20 0-2 0,20 0 0 15,-2-20 2-15,2 1 0 0,-3-19-1 0,0-2 0 0,-17 23-1 16,23-60 3-16,-3 39-2 0,-20-38 0 0,0 37-1 0,0-37 2 16,0-1-2-16,0 40 2 0,0 16-1 0,0 2 1 0,-20 1 0 15,20-2 1-15,-23 20 4 0,6 0 3 0,0 0 1 16,17 0-5-16,-38 0 0 0,18 38 5 0,0-38-4 0,-60 116 15 15,46-78-17-15,14-1-1 0,20 20 2 0,-38 21-1 0,21-2-2 16,-3-37 1-16,20 37-3 0,0-38 0 0,0 39-1 16,0-1 2-16,20-38 0 0,-3 38-2 0,21-18-1 15,-38-20 0-15,40 19 0 0,-26-17-2 0,6-22-2 0,3 1-3 0,14 19-19 16,3-19-17-16,-2 1-25 0,-21-20 23 0,23 18-58 16,-40-18 36-16,57 0-85 0,-19 0 42 0,-1 0 53 0</inkml:trace>
  <inkml:trace contextRef="#ctx0" brushRef="#br0" timeOffset="1833.07">23449 6192 70 0,'0'0'21'0,"-20"0"20"0,20 0 11 0,0 0 1 16,-15 0-30-16,15 0-2 0,-20 0 19 0,-17 20-3 0,17-20-3 16,-17 18-5-16,-6 2-2 0,8 19-2 0,35-39-12 15,-57 37 9-15,20-18-5 0,0 20-1 0,-4-39-9 16,-16 56 5-16,0 2 0 0,-21 56 4 0,61-76-11 15,-20 39 4-15,17-39-4 0,0 2 2 0,-18 36 4 16,16-38-7-16,4-1-1 0,1 1 0 0,-3 39 2 0,3 0 1 0,-3 0-5 16,0-39 0-16,3 38 1 0,17-39 0 0,0 1 0 0,-21 39 1 15,21 1 1-15,-22-2 2 0,22 0-5 0,22-38 2 16,-22-20-2-16,21 60 6 0,-4-2-2 0,3-18-2 0,17-20-2 16,-37 0-1-16,37 20 3 0,-19-2 0 0,25-35-1 0,-26 35-4 15,3-18 5-15,17 0-5 0,-17-19 2 0,-3 20-1 0,21-20 2 16,-38 0 0-16,40 19-2 0,0-18 4 0,-3-2 4 0,0 1-7 15,4 2-8-15,-4-3-7 0,-17 1 4 0,-3-19-2 16,3 19-23-16,17-19 16 0,-37 20-4 0,35-20-31 0,8 0-12 16,-6 0-19-16,20 0-30 0,-22 0-8 0,28-20 45 15,-46 1 28-15</inkml:trace>
  <inkml:trace contextRef="#ctx0" brushRef="#br0" timeOffset="2671.36">24925 7301 90 0,'0'0'27'0,"0"0"33"0,0 0-29 0,0 0 46 16,0 0-40-16,-23-19-8 0,23 19-6 0,0 0-4 16,-17 0-3-16,17 0-6 0,0 0 6 0,-20 0-3 15,20 0-6-15,-17 0 8 0,17 0-8 0,0 0 0 0,-20 0-1 16,20 0 4-16,-17 0-4 0,-3 19 3 0,20-19-4 0,-21 38 5 15,4-20 1-15,-6 22-3 0,23 17 0 0,-20-38-4 16,3 37 5-16,0 2-4 0,-3 0-1 0,20-20-2 0,-17 0 1 16,17 0-3-16,0 1 1 0,0-3 1 0,0-15-1 15,0-2 3-15,0 0-1 0,0-19-2 0,17 19 9 16,-17-19-6-16,0 0-2 0,20 0 2 0,-20-19 3 16,17 0-3-16,-17-21 0 0,0 40-2 0,17-17 1 0,-17-23-2 15,0 22-1-15,0 18 2 0,0-38 0 0,20 0-1 0,-20 18-1 16,0 2 2-16,23 18-2 0,-23-40 3 0,0 22-3 15,0 18 1-15,17 0 0 0,-17 0 1 0,0 0-2 16,0 0 1-16,0 18 0 0,0-18 0 0,21 40 1 0,-21-22 1 0,0 2-2 16,20 18 4-16,-3 18 1 0,-17 1-1 0,20-17-2 15,-20-21 0-15,17 19 1 0,-17 20 2 0,20-20-3 0,-3 76 8 16,-17-76-7-16,0 20 6 0,0-1-3 0,0 0-1 16,0 1 1-16,0-20-5 0,-17 1 8 0,17-21-3 0,-20 1 7 15,3 2-11-15,-3-3-8 0,-17-18 3 0,16 0-9 16,4 0-2-16,-6 0-10 0,3 0-2 0,3-18-3 0,0-3-41 0,-3-16 31 15,-17-2-46-15,16-36-13 0,4 17-25 0,-3 0-4 16,20 2 48-16,0 16 23 0</inkml:trace>
  <inkml:trace contextRef="#ctx0" brushRef="#br0" timeOffset="3533.19">23280 7185 83 0,'0'0'19'0,"-23"0"38"0,23 0-20 0,-17 0-7 15,17 0-16-15,0 0 10 0,-18 0-13 0,18 0 11 16,-20 21 1-16,20-21-1 0,-17 0-1 0,17 0-9 15,-20 19 9-15,20-19 1 0,-17 0-10 0,17 0-1 0,0 17 0 16,0-17 0-16,-20 21 8 0,20 17-5 0,-20-38-5 0,20 38 5 16,0-38-7-16,0 37-1 0,-17-16 7 0,17-4-7 0,0 23 3 0,0-3-2 15,0 20 0-15,0-36-4 0,0-3-1 0,0 0-1 0,0 22 2 16,0-22 0-16,0 21-2 0,17-1-2 0,3-38 1 16,0 37 2-16,-3 20-3 0,3-36-2 0,17-2-9 15,-37 0 2-15,18 0-19 0,22 0-11 0,-20-19 14 16,-20 0-5-16,37 0-86 0,-17 0 65 0,-3 0-6 0,23 0-44 0,-25-38-5 15</inkml:trace>
  <inkml:trace contextRef="#ctx0" brushRef="#br0" timeOffset="3850.03">23701 7376 65 0,'0'0'29'0,"0"0"-11"0,0 0 3 0,0 0 30 0,0 0-25 15,0 0 20-15,0 0-27 0,0 0-1 0,0 0 13 0,0 0-1 16,0 0-17-16,0 0-1 0,0 0 7 0,0 0-11 0,0 21-2 15,20-21 4-15,-3 17-2 0,-17-17-5 0,21 0 1 0,-21 20 2 16,17-20-4-16,0 20 0 0,3-20-1 0,-20 0-1 16,23 0-1-16,-6 0-1 0,-17 19-14 0,20-19-15 0,0 0-17 0,-20 0-23 15,17 0 28-15,-17 0-44 0,0 0 26 0,0 0 42 16,0 0-9-16</inkml:trace>
  <inkml:trace contextRef="#ctx0" brushRef="#br0" timeOffset="3983.12">23776 7529 83 0,'0'0'0'0,"0"0"83"16,0 0-50-16,-17 0 28 0,-4 0-14 0,21 19-30 0,-17-19 12 15,-3 0-6-15,20 0-3 0,0 0-10 0,-20 21 19 16,20-21-21-16,0 18 1 0,0 0-4 0,0-18-1 0,0 0 1 16,20 21 2-16,-20-2-4 0,20-19-2 0,-20 18 1 0,38 2-3 15,-38-20 1-15,17 0-1 0,20 19-7 0,-14 0-19 0,-6 0-23 16,3-19-28-16,0 19 27 0,-3-19-59 0,-17 0 63 0,38 0-59 16</inkml:trace>
  <inkml:trace contextRef="#ctx0" brushRef="#br0" timeOffset="4616.74">25421 7683 103 0,'0'0'148'0,"0"0"-112"15,0 0 19-15,0 19-17 0,0-19-9 0,0 0-8 16,0 0-11-16,17 0 7 0,-17 0-7 0,18 0 4 0,-18 0-2 16,23 0-7-16,-23 0 1 0,0 0 3 0,20 0-6 0,-20 0 3 15,17-19-1-15,-17 19-2 0,20-20 0 0,-20 20 2 16,20-18-2-16,-20-1 1 0,0-2-4 0,0 21 1 0,0-18 3 0,0 0 1 16,0-3-3-16,0 21 1 0,0-19-1 0,0 1 6 0,0 18 2 15,0 0-5-15,-20 0 6 0,0 0 0 0,20 0-4 16,-17 0 6-16,-3 0-7 0,-3 37 3 0,5-37-4 0,18 21 0 0,-17-3-2 15,-3 21 7-15,3-2-1 0,17 2-4 0,-20-20-1 16,20 0-1-16,-20 39 2 0,20-22-5 0,0-15 3 0,0 36-1 16,0 0-3-16,20-37 2 0,0 56-1 0,-3-57-2 15,3 0 0-15,-3 19-9 0,-17-38 0 0,41 19-22 0,-41 0 10 16,20-19-4-16,-3 21-37 0,3-21-14 0,17 0 31 0,-17 0-73 0,-20 0 50 16,35-40-46-16,-15 3 24 0</inkml:trace>
  <inkml:trace contextRef="#ctx0" brushRef="#br0" timeOffset="4802.52">25900 6899 142 0,'0'0'55'0,"0"0"42"0,0 0-60 0,-20 0-6 0,20 0 20 15,0 0-31-15,0 0-2 0,0 0-3 0,0 0 13 0,0 0-18 16,0 0 13-16,0 0-13 0,0 20 0 0,0-20-4 0,0 18 6 0,0 1-6 16,0-19-1-16,0 21-3 0,0 15 5 0,0-15-5 0,0-2-2 0,0 19 3 15,0 19-2-15,0-38-1 0,0 20 3 0,20 56-1 0,-3 1 0 16,-17-2-7-16,20-37-1 0,-20 58-19 0,0-38-22 15,17-19 14-15,-17 18-52 0,0-38 32 0,0 19-72 0,0 1 17 16,0-39 78-16,0 0 14 0,0 0 1 0,0 0-35 16</inkml:trace>
  <inkml:trace contextRef="#ctx0" brushRef="#br0" timeOffset="4950.16">25843 7605 97 0,'0'0'0'0,"0"0"53"0,0 0 60 16,-23-36-32-16,6-22-29 0,-4 20-6 0,4 38-24 0,-3-39 19 15,20 19-24-15,-17 3 11 0,17-4-8 0,0 21-2 16,0 0-9-16,0 0 5 0,0 0-7 0,17 0 0 0,-17 0-3 15,20 21 2-15,-3-4 0 0,4 3-4 0,-4-20-2 0,6 20 1 0,-6-1-2 16,40 19-15-16,1-20-28 0,19 22-84 0,-20-4-8 16,-40-15 54-16,38 16-55 0,-35-37 37 0</inkml:trace>
  <inkml:trace contextRef="#ctx0" brushRef="#br0" timeOffset="5165.97">26491 7587 139 0,'0'0'57'0,"0"0"-2"0,0 0 29 0,-18 0-53 0,18 0 25 0,0-18-11 15,0 18-25-15,0 0-3 0,-20 0 15 0,20-21-9 0,-20 21-10 0,20 0-7 16,-17 0 4-16,17 0-5 0,-20 0 7 0,20 0-7 16,-23 21-3-16,23-21-1 0,-17 18 2 0,0 21 0 15,17-20-1-15,0-1-3 0,-20 21 3 0,20 57 2 16,-18-60-5-16,18 23 1 0,0-40 1 0,0 38-1 16,18-20 2-16,2 3-2 0,-3-2-1 0,-17-38-1 15,0 19 1-15,17 1-3 0,26-20-4 0,-26 0-13 0,3 0 6 16,0 0-30-16,-2-20 14 0,2 20-6 0,-3 0-3 0,20-38-66 15,3 19-26-15,-40 0 75 0,40-19-20 0,-22 38 26 0</inkml:trace>
  <inkml:trace contextRef="#ctx0" brushRef="#br0" timeOffset="5500.03">26949 7034 190 0,'0'0'64'0,"0"-21"28"15,0 21-62-15,0-19 13 0,0 19-25 0,0-17-3 0,0 17 0 0,-23-21 9 16,23 21-3-16,0 0-15 0,0 0 0 0,-17 0 0 0,17 0-1 16,0 21-1-16,0-21-3 0,0 17 1 0,-17 2 0 15,17 21 1-15,0-2-1 0,0 0 0 0,0-19-1 0,-20 18 0 16,20 41 0-16,0-40 0 0,0 0 0 0,-17 37-1 0,17-16-1 0,0 16 0 16,0-18 0-16,0 1 2 0,0 0-2 0,0-20-1 15,17-20 3-15,-17 3 0 0,0-21 1 0,20 0 2 16,-20 0 0-16,17 0 0 0,-17 0-1 0,17-39 1 0,46-37 1 15,-45 38-4-15,2 19 0 0,17-20 4 0,-37 21-2 16,34-22 2-16,-14 40-2 0,-20-18 1 0,23-2 2 0,15 20 2 16,-18 0 0-16,0 20-4 0,17-2 0 0,-37 40 3 15,34-19-2-15,-34-2-5 0,23 40 0 0,-23-19-11 16,20-22-2-16,-20-15-6 0,0 36-43 0,18-18 18 0,-18-21-5 0,0 2-7 16,0-3-83-16,0 23 65 0,0-21-33 0,20-19 38 0</inkml:trace>
  <inkml:trace contextRef="#ctx0" brushRef="#br0" timeOffset="5766.93">27563 7626 186 0,'0'0'0'0,"0"0"72"0,0 0 40 0,0-21-42 0,0 21-14 0,-20-18-7 15,20 18-13-15,0 0-23 0,-20-18 9 0,20 18-13 16,0 0 2-16,-18 0-4 0,18 0-4 0,-22 18 6 0,22 0-5 16,-21 3 0-16,21 36 0 0,-17-38 0 0,17 0-2 15,0 0-1-15,-17 39-1 0,17-39 1 0,0 38 3 0,0-19-3 16,0-19 2-16,0 19-1 0,17-1 0 0,-17-37-2 0,0 0 6 15,17 21-4-15,4-21 2 0,-21-21-1 0,22 4-1 0,-4-21 1 16,2-1 0-16,0 20-4 0,-20 0 2 0,17-38-2 16,3 17 4-16,-20 22-1 0,17-39 0 0,3 38 0 0,-20-1-4 15,0 2 2-15,18-1-1 0,-18 19 2 0,22-21 0 0,-22 21-1 16,0 0-2-16,18 21 2 0,-18-2 1 0,20-1 1 16,-20 21 0-16,20 18-3 0,-20 1-6 0,0 18-11 15,0-38 2-15,0 0-5 0,17 20-45 0,-17-1-27 0,0-18-32 16,20-21 50-16,-20 1-3 0,0 0-49 0,0 2 92 0,0-21-4 0</inkml:trace>
  <inkml:trace contextRef="#ctx0" brushRef="#br0" timeOffset="5966.65">27907 7721 164 0,'0'0'127'0,"0"0"-41"0,0-19-11 0,0 19 18 16,0 0-69-16,0 0 11 0,0 0-23 0,0 19 8 16,0 0-5-16,0 0-5 0,17 20-3 0,-17-3 1 15,0-15-4-15,0 17-2 0,0-19 0 16,0 20-2-16,0-21 2 0,20-18-4 0,-20 37 2 0,0-37 0 0,0 0-3 0,0 21 4 15,17-21 0-15,-17-21-2 0,20 4-1 0,-20-3-1 0,20 2-4 16,-5-21 2-16,5 20 0 0,-20-19-2 0,43 0-17 0,-43 19 8 16,17-20-20-16,3 39 18 0,-20-38-30 0,20 0 15 0,-3 18-61 15,3 2-42-15,-2 18 63 0,22-19-30 0,-40-2 75 0,37 21-16 16</inkml:trace>
  <inkml:trace contextRef="#ctx0" brushRef="#br0" timeOffset="6534.24">28919 7148 186 0,'0'0'61'0,"0"0"19"0,0 0-52 16,0 0 19-16,-20 0-7 0,20 0-4 0,0-19-21 0,-20 19-1 16,20 0 9-16,-18 0-4 0,-2 0-4 0,3 0-9 15,-3 0 1-15,20 0-3 0,-20 0 3 0,-3 38 2 0,6-20-6 16,17 3 3-16,-37 36 2 0,19-19-6 0,-39 115 7 0,37-96-5 16,20 37 2-16,-17-54-4 0,17 17-1 0,0 18 1 0,0-18-1 15,0 21-1-15,17-39-4 0,3 37-10 0,0-57 0 0,17 38-25 16,-19-37-17-16,19-2-17 0,-20 1 30 0,26-19-65 15,-6 0-22-15,-17 0 38 0,-2 0 24 0</inkml:trace>
  <inkml:trace contextRef="#ctx0" brushRef="#br0" timeOffset="6700.2">29185 7397 94 0,'0'0'49'0,"0"-21"56"16,0 21-60-16,0-37 28 0,0 37-43 0,0-20-4 0,0 2 20 0,0 18-27 16,20-19-2-16,-20 19 13 0,0-19-4 0,0 19-14 0,0 0-1 15,0 0 0-15,0 0 2 0,21 19 10 0,-21 18-6 0,0-17-10 16,17 75 16-16,-17-56-14 0,0 17-2 0,20 20 3 0,-20 21-5 15,0-40-3-15,0-18-2 0,0 18 0 0,0 57 5 0,0-77-4 16,0 41-8-16,-20-59 0 0,3 38-21 0,17-38-18 16,-21 2-32-16,1-3 29 0,20-18-7 0,0 0-9 0,-17 0-93 0,17 0 83 15,-20-18-20-15,20 18 43 0</inkml:trace>
  <inkml:trace contextRef="#ctx0" brushRef="#br0" timeOffset="7000.22">29721 6440 108 0,'0'0'60'0,"-20"0"37"0,20-18-62 16,-23-2 23-16,6 20-11 0,17-18-29 0,-17 18 13 0,17-20-17 16,-20 20-1-16,20 0-2 0,0 0-1 0,-17 0 6 0,17 0-9 15,0 0 1-15,0 0 9 0,0 0-9 0,0 20 0 0,0-20-1 0,17 18 1 0,3 20 8 16,-3-17-8-16,0-3-1 0,6 19 1 0,35 40 7 0,-21-37-7 15,17 54 7-15,-11-37-10 0,15-19 2 0,16 77 3 0,-33-58-5 0,16 57-1 16,0 41-1-16,-22-4-3 0,-35-74 2 0,20 115 0 16,3-20 0-16,-23-96-2 0,-23 172 2 0,-15-171-1 15,21 18 1-15,-20 58 10 0,-20-19 0 0,14-56-7 0,-12 16-2 16,-83 39-9-16,104-94-5 0,-23 19-33 0,-1-40-35 16,1-18-30-16,37 0 43 0,-34-38-94 0,33 0 80 0,-39-20-30 15,43 21 50-15</inkml:trace>
  <inkml:trace contextRef="#ctx0" brushRef="#br0" timeOffset="7356.71">31250 6727 236 0,'-18'0'132'0,"18"0"-60"0,0 0-15 16,0 0-36-16,0 0 13 0,0 0-19 0,-20 0 11 0,20 0-7 15,0 0-14-15,-20 20 5 0,20-20-6 0,0 18-1 0,-17 1 0 16,-6 19 3-16,23 21 3 0,-37-3-8 0,-1-16-1 16,-19 74 2-16,20-76-1 0,14 39 0 0,-11-41 0 0,13 41-2 15,4-39-1-15,-3 39 2 0,0-20 0 0,3 0 2 16,17-18-2-16,0-21 0 0,0 3-3 0,0-21 4 0,0 19-5 16,0-19 3-16,0 0-1 0,37 0 0 0,-17 0-1 0,-20 0-1 0,38 0-5 15,-21-19-2-15,23-2 5 0,-20-15 2 16,17 15 4-16,-17 2 0 0,-3-19 0 0,4 38 0 15,-21-18 0-15,17 18 1 0,-17 0 1 0,17 0 2 0,-17 0 8 0,0 18-5 16,0 20 7-16,0-19-8 0,-17 59 4 0,-21-2-3 0,21 56-1 16,-23-15-1-16,23 16-1 0,17-17-3 15,-20-79-6-15,20 20 6 0,0-19-2 0,20 2-3 0,-3 16-26 0,3-37 1 16,0 20-51-16,-20-21 32 0,38 1-82 0,-21 2-46 0,0-21 49 16,3 18 68-16</inkml:trace>
  <inkml:trace contextRef="#ctx0" brushRef="#br0" timeOffset="8116.29">20986 14867 96 0,'0'0'77'0,"0"0"-22"0,-17 20-9 0,-3-2-23 15,20-18-7-15,-20 21 13 0,20-21-19 0,0 17 31 0,-17 3-28 16,17-20 13-16,0 19-7 0,0-19-9 0,17 19 9 16,-17-19-9-16,0 0 3 0,0 18-9 0,20-18 2 0,0 20 8 15,-20-20-5-15,17 21 1 0,3-21-12 0,-20 17 3 16,18-17 1-16,-1 21 3 0,-17-4-3 0,20-17-3 0,-20 20 1 16,0-20 3-16,23 38 2 0,-23-38-1 0,0 39 1 0,0-19-4 0,0-3-1 15,0 21 2-15,0 1 2 0,0 19-3 16,-43 0 1-16,26-2-1 0,-1 2-2 0,18-38 1 15,-20-3-1-15,3 22 2 0,-3-1 2 0,20-18-2 16,-20-20 0-16,20 0 0 0,0 17 1 0,0-17-1 0,0 0 2 0,0 0-1 16,0 0 1-16,20 21-3 0,-20-21 1 0,37 0-3 0,-17 18 5 15,-20-18-2-15,18 19 2 0,19-19-4 0,-14 0 4 0,-23 18-2 0,37-18 3 16,-17 21-1-16,-3-1-1 0,3-3 6 0,-2 4 0 16,2-3-5-16,-3 39 8 0,6 2-2 15,-23-21-5-15,0-20-1 0,0 20 2 0,0-1 2 0,-23 4-10 16,-14-5 10-16,19 5-3 0,-19-4-1 15,17 1-1-15,0-38-1 0,-20 37 3 0,20-18-2 0,-15 21-6 16,15-22 4-16,3 2-2 0,-23-2 5 0,23-18-5 0,-3 38 0 16,-3-38 0-16,6 20-9 0,17-20 2 0,-18 0-12 15,18 21-3-15,-20-4-29 0,20-17 2 16,0 20-16-16,0-20-20 0,0 18-31 0,0-18 52 16,0 0-40-16,0 20 73 0,0-20-5 0</inkml:trace>
  <inkml:trace contextRef="#ctx0" brushRef="#br0" timeOffset="8717.27">22936 10205 94 0,'0'0'44'0,"0"0"-2"0,0 0 42 16,0 0-20-16,0 0-15 0,0 0-7 0,0 0-3 15,0 20-20-15,0-20-4 0,0 18 9 0,0 1-3 0,0 0 1 16,0-19-13-16,0 20 1 0,0-20-1 0,0 19 7 0,0 0-6 15,0-19-3-15,0 18-4 0,0 2 5 0,0 0-6 0,0-2 2 16,0 1-3-16,0 1 0 0,0 17-1 0,0-17-7 16,0-2-15-16,0 2-19 0,0 0 11 0,0-20-6 15,0 0-5-15,0 18-65 0,0-18 36 0,0 19-122 0,0-19 126 16</inkml:trace>
  <inkml:trace contextRef="#ctx0" brushRef="#br0" timeOffset="8850.25">22936 9976 121 0,'0'0'44'0,"0"0"0"0,0-19 31 0,0-1-6 0,0 20-37 0,0-19-4 15,0 0 21-15,0 19-9 0,0 0-9 0,0 0-8 16,0 0-14-16,0 0-2 0,0 38 14 0,0-18-14 0,0-20-2 16,0 38-3-16,0-1-4 0,0-16 2 0,0 16 4 0,0 2-18 15,0-39-2-15,0 19-10 0,0 0-43 0,0 0 21 0,0 0-71 16,0-19-27-16,20 20-25 0</inkml:trace>
  <inkml:trace contextRef="#ctx0" brushRef="#br0" timeOffset="9099.54">23948 9230 91 0,'0'0'42'0,"0"0"79"0,-17 0-85 0,17 0-3 0,0-18 26 0,0 18-36 16,-21-20 19-16,21 20-26 0,-17 0 0 0,-3-19 11 0,0 0-16 0,3 19 8 16,-6-18-6-16,3 18-3 0,20 0-7 0,-34 0 2 15,34 0-3-15,-21 0 5 0,21 0-3 0,-17 18-2 0,17 1 3 16,-20 0-4-16,20 1 1 0,-20 18-1 0,3 0 0 0,17 18 0 15,-20 22-2-15,20 16 2 0,0-54 0 0,0-2 0 0,0 0-2 16,0 39 3-16,0-21-3 0,0-17 1 0,0 38-7 0,20 18-10 16,-20-57 2-16,0 38-31 0,0-37 12 0,0 18-52 0,0 19-26 15,0-37 52-15,0-1-36 0,0-38 70 0,0 18 2 0,0 2 9 16,-20-20-42-16</inkml:trace>
  <inkml:trace contextRef="#ctx0" brushRef="#br0" timeOffset="9233.69">23566 10186 90 0,'0'0'33'0,"0"0"54"0,-17-19-42 0,17 19-6 0,0 0-8 0,-20-38 12 16,-17 18-13-16,-6 1 2 0,43 19-15 0,-35-37 15 0,15 16-2 15,0 21-14-15,20 0 0 0,-17-18 14 0,17-1-18 0,-20 19-2 16,20 0-1-16,0 0 6 0,0 0-7 0,0 0-4 0,37 0 3 0,-17 0 2 16,0 0-2-16,-5 0-3 0,28 0 0 0,14 0 0 0,-20 0-4 0,41 19 0 15,-21-19 0-15,-20 0-3 0,1 18-5 0,22-18-25 0,-3 21-29 0,-40-3 21 16,21-18-5-16,-1 0-73 0,23 19-33 0,-2-19-48 16</inkml:trace>
  <inkml:trace contextRef="#ctx0" brushRef="#br0" timeOffset="9767.24">22747 9498 101 0,'0'0'30'0,"0"0"37"0,0 0-34 15,0 0 27-15,0 0-33 0,0-19 25 0,-21 19-10 0,21-19-8 16,0 19-18-16,0 0 0 0,0-20-1 0,0 2 17 0,0 18-5 16,0-20 1-16,0 20-16 0,0 0-2 0,0-18 4 0,0 18-1 15,0 0 5-15,0 0-10 0,0 0 4 0,0 0 0 16,0 18-6-16,0 2-4 0,0-20 3 0,0 18-5 0,0 2-2 16,0-1-22-16,0-19 6 0,0 19-38 15,0-1-90-15,0-18 76 0,0 0-12 0,21 21-79 0,-21-21 63 16</inkml:trace>
  <inkml:trace contextRef="#ctx0" brushRef="#br0" timeOffset="10250.67">25765 9364 136 0,'0'0'114'16,"-20"0"-39"-16,20-20-46 0,0 20-5 0,0 0 19 0,-17-18-10 0,-3-1 34 16,0 0-56-16,20 19-1 15,0 0 8-15,-17 0-9 0,17-20 0 0,-23 20 9 0,-15-18-2 0,38 18-7 16,-37 0 6-16,37-20-5 0,-37 20 4 0,-20 0 2 16,-1-18 0-16,21 18-6 0,-3 0-4 0,3 0-2 15,-21 0 7-15,1 0-1 0,20 0-6 0,17 0 1 0,-41 38 0 0,24-20-2 16,-37 58 4-16,36-36-5 0,-22 36-3 0,23-20 2 15,-21 40 7-15,-2 1-2 0,60-41-5 0,-34 60 1 16,14-21 2-16,20 0-3 0,0 20-5 0,0-58 3 0,0-19-2 0,0 78 5 16,20-22 0-16,14-16-2 0,26-2-1 0,-19 0 2 15,-4-19 1-15,0-18-2 0,21-2 0 0,19 2-3 16,-23-21 1-16,-13-18 0 0,-1 0-2 0,34 20-19 0,-39-20 1 16,8 0-10-16,34-20-66 0,-60-16 34 0,61-4-95 0,-41 22 60 15,135-98-172-15</inkml:trace>
  <inkml:trace contextRef="#ctx0" brushRef="#br0" timeOffset="10683.75">26491 9632 133 0,'0'0'119'0,"-18"0"-34"0,18 0-54 16,-20 19 22-16,20-19-8 0,-37 19 8 16,17-19-38-16,20 18-2 0,-40-18 6 0,23 21-4 0,-3 16-5 0,2-18-4 15,-2 0-1-15,20 1-2 0,-20-1 0 0,3 18 0 0,17 2 3 16,0-39-5-16,0 38 6 0,0 1-4 16,0-20-1-16,0 18-1 0,17 21-8 0,-17-39 6 15,20 1 3-15,0 18 0 0,-2-19-1 0,2 0-1 0,-3 19-1 0,23-19 2 16,-40 0-2-16,0-19 1 0,20 20-1 0,-3-20-6 0,-17 19-2 15,20-19-5-15,0 0-26 0,18 0-16 0,-38 0 20 0,17 0-56 16,0-19-40-16,-17-1 59 0,43-18-94 0</inkml:trace>
  <inkml:trace contextRef="#ctx0" brushRef="#br0" timeOffset="10934.01">27141 9881 121 0,'0'0'68'0,"0"0"-7"0,0 0 29 0,0 0-58 0,0 0 20 0,0 18-9 16,0-18-24-16,0 0 13 0,0 0-20 0,20 0 8 0,-20 19-6 15,18-19-9-15,2 0 3 0,0 0-1 0,17 19-3 16,-3-19-3-16,-34 0 0 0,43 0-1 0,-5 0-9 0,-18 0-1 15,17 0-24-15,-37-19 8 0,34 19-46 0,9-19-30 0,-25 19 34 16,2 0-69-16,-20 0 85 0,20-18-28 0</inkml:trace>
  <inkml:trace contextRef="#ctx0" brushRef="#br0" timeOffset="11100.45">27199 10129 174 0,'0'0'55'0,"0"0"48"0,-20 0-47 16,2 0-29-16,18 0-1 0,0 0-4 0,0 0-1 0,-20 19-6 15,20-19 4-15,0 0-5 0,0 0-8 0,0 0 1 0,0 0-2 0,0 19 4 16,20 0-1-16,-2-19-6 0,2 19 2 0,0-19-2 16,17 0-2-16,-37 20-1 0,57-20-3 0,-37 18-3 0,55-18-51 15,-38 19-18-15,-20-19 25 0,26 0-89 0,-25 0 64 16,22 0-86-16</inkml:trace>
  <inkml:trace contextRef="#ctx0" brushRef="#br0" timeOffset="11318.35">28173 9823 183 0,'0'0'208'16,"-20"0"-138"-16,20 0-32 0,-17 0-23 0,17 0 5 16,0 0-4-16,-20 19 5 0,20-19-16 15,0 0 1-15,0 0-2 0,0 18 0 0,20 3-4 0,-3-21 0 16,-17 18 2-16,20-18-1 0,-2 19 1 0,-1-19-1 0,6 0-1 15,14 19-8-15,3-19-12 0,-23 0 7 0,21 20-20 0,-38-20 13 16,37 0-35-16,-14 0-20 0,-6 0 27 0,3-20-69 16,0 20 14-16,-3 0 47 0,-17 0 8 15</inkml:trace>
  <inkml:trace contextRef="#ctx0" brushRef="#br0" timeOffset="11483.75">28423 9918 84 0,'0'0'38'0,"0"19"54"0,-23-19-47 0,3 20 31 0,3-20-47 15,-38 19 38-15,-2 0-33 0,37-19-18 0,-3 19 9 0,-12-1-14 16,35-18-1-16,-20 21 7 0,3-3-3 0,-3-18-6 15,20 19 0-15,0-19 4 0,0 19-9 0,0 1 3 0,0-1 2 16,0 0-5-16,37-19 0 0,-37 19-1 0,55 0 3 0,-12 1-1 16,-26-2-2-16,3-18-2 0,37 19 1 0,-39-19-2 15,19 19-4-15,-14-19-5 0,-6 0-3 0,23 0-6 0,-3 20-37 0,-19-20 18 16,2 0-5-16,37 0-146 0,-37 0 113 0,-20 0 11 16,37 0 14-16,-37 0-6 0</inkml:trace>
  <inkml:trace contextRef="#ctx0" brushRef="#br0" timeOffset="12018.29">29243 9612 133 0,'0'0'53'0,"0"0"42"0,0 0-24 0,0 0-14 15,0 20-15-15,0-20-24 0,0 0 11 0,0 0-7 16,0 19-12-16,0-19-3 0,0 19 17 0,37-19-10 16,-37 18-8-16,17-18 1 0,-17 0-2 0,43 21 3 0,-6-21-6 15,1 0 6-15,19 19-3 0,-40-19-5 0,43 0 4 16,15 0 0-16,-55 0-3 0,37 0 0 0,1-19 1 0,-38 19-1 15,51-21-2-15,-50 21 1 0,22 0 4 0,-43-18-5 0,17 18 4 16,3 0-1-16,-20 0 0 0,0 0-2 0,0 0-1 16,0 0 1-16,0 0 3 0,0 39-1 0,-20-39-2 0,-40 75-2 15,25 1 4-15,-42 1-2 0,39-19-2 16,-22 37-1-16,6-18 1 0,34-39 2 0,-18 38 1 0,1 0 0 16,14-36-1-16,-14 36-8 0,37-76-1 0,-17 38-19 0,17-38 9 15,0 0-4-15,0 18-4 0,0-18-4 0,17 0-98 0,-17 0 66 16,37 0-77-16,-14-18 39 0,-6-2 42 0</inkml:trace>
  <inkml:trace contextRef="#ctx0" brushRef="#br0" timeOffset="12317.13">30143 9498 119 0,'0'0'0'0,"0"-19"150"0,-20 19-116 0,0-19 18 0,3-19-8 15,-26 0-10-15,43 38-21 0,-18-40 7 0,1 22-5 16,-3-1-2-16,20 0-8 0,-17 19 6 0,17-20-6 16,0 20-1-16,0 0 9 0,0 0 4 0,0 0-11 0,37 0 1 15,-37 0-1-15,17 0-1 0,1 39 6 0,-18-39-3 0,43 19-2 0,-43-1-2 16,37 22 7-16,-17-2-6 0,34 19 5 0,7 20-2 0,-44-39-5 16,23 0 2-16,-3 0-1 0,18 57 5 0,-15-37-7 0,-20 0 0 0,37 56 1 0,-57-56 0 15,0-2-2-15,17 60-1 0,-17-60 0 0,-37 60 5 0,37-59-4 16,-74 76 5-16,13-19-1 0,7 2-1 0,-26-2-1 15,25-76-5-15,-22 19-15 0,17-18-26 0,25-1 8 0,-22-38-55 16,-1 0-27-16,36 0 44 0,1-20-85 0,7-17 97 16,14-2-35-16</inkml:trace>
  <inkml:trace contextRef="#ctx0" brushRef="#br0" timeOffset="12733.67">31175 9574 108 0,'0'0'53'0,"0"0"45"0,0 0-33 0,0 0-13 0,0 0-28 15,-23 0 18-15,23 0-25 0,0 0 12 0,0 0-11 0,-20 0-4 16,20 0 0-16,0 0-12 0,-17 0 1 15,17 20 4-15,-17-2-3 0,17 2 1 0,-21 18 1 0,4 1-1 16,-3 17-4-16,20-37-3 0,-20 1 2 0,20 36 1 0,-17-35 1 16,17-3-2-16,-20 40 0 0,-3-20-1 0,23-1 0 0,-17 2-3 15,17-20 2-15,0 0 0 0,0 1-1 0,0-1 1 0,0 0 0 16,0-19 0-16,17 0 0 0,-17 0 2 0,23 0 4 0,-23-19-5 16,20 0-1-16,-3 19-1 0,-17-39 0 0,20 39-1 0,0-37 3 15,-20 37 1-15,0-21-1 0,17 3-1 0,4-1 2 16,-21 19 0-16,0 0 0 0,17 0 4 0,-17 0 1 0,0 0 2 0,0 37 6 15,0 2-4-15,0-1-3 0,-38 39 1 0,38-38-3 16,-37 17 0-16,17 78-1 0,20-58-2 0,-17 2-1 16,17-60-1-16,0 58-4 0,0-38-2 0,0 2-23 0,17-22 7 15,3 20-99-15,-20-38 66 0,20 38-85 0,-20-38 70 16,17 19-37-16</inkml:trace>
  <inkml:trace contextRef="#ctx0" brushRef="#br0" timeOffset="13400.36">24082 13090 115 0,'0'0'0'0,"0"0"48"0,0 0 39 0,0 0-53 0,-17 0 22 0,17 0-13 0,0 0-25 16,-20 0 9-16,20 0-15 0,-20 0-3 0,20 0-1 0,-17 0 6 16,-6 0-3-16,23 0-6 0,-17 18 2 0,-3-18-5 0,20 0 0 15,0 0 0-15,-17 21 1 0,17-21-2 0,-21 19 1 0,21-1 2 16,0-18 2-16,0 20-3 0,-17-2 1 0,17 21-2 0,0-39 1 15,17 37 0-15,-17-37-1 0,0 0 0 0,21 41 0 0,-21-41-1 0,0 17 4 16,17 4-4-16,3-3 1 0,-20 1-1 0,0-19-1 0,17 19 2 16,-17 0 1-16,23-1 2 0,-23 3-3 0,17-2 5 15,-17-19-1-15,0 0 0 0,20 18-2 0,-20-18-1 0,20 20 7 16,-20-20-5-16,0 0-1 0,0 19-1 0,0-19-3 0,0 19 5 16,0 0 4-16,0 0-3 0,0-19-3 15,-20 20-1-15,20-20-1 0,-20 19 4 0,20-1-2 0,0 1-3 16,-17-1 2-16,17-18 1 0,0 40 2 0,-23-21-5 0,23 1 1 15,-17 18 3-15,17-20-3 0,0 1 1 0,0-1 0 0,0 40 2 0,-20-19 2 16,20-19-3-16,0-2 0 0,0 40 2 0,0-21 1 0,0 2-3 16,0-1 3-16,0 3-1 0,0-6-1 0,0-16-1 15,0 2-1-15,0-3 8 0,-17 1-3 0,17-19-6 0,-21 19 4 16,21-19-3-16,-17 20 0 0,17-20-1 0,-20 0 1 0,0 0-1 16,3 0-15-16,-6 0-18 0,23 0 11 0,-20-20-28 0,3 1-9 15,17 0 24-15,-17 1-50 0,17 18 37 0,0-40-136 16,0 22 68-16,0 1 78 0,0 17-31 0</inkml:trace>
  <inkml:trace contextRef="#ctx0" brushRef="#br0" timeOffset="14033.65">25671 12001 162 0,'0'0'56'0,"0"0"-5"0,0 0 27 0,-23 0-46 0,23 0 24 0,0 0-33 16,0 0 45-16,-20 0-43 0,20 0-5 15,0 19-11-15,0 1 13 0,0-2-15 0,0 20 8 16,0-19-11-16,0 20 2 0,0 19-1 0,0-40-6 0,0 20 2 16,0 57 7-16,0-74-5 0,0-3 5 15,0 1-5-15,0-19 4 0,0 0 0 0,0 0-4 16,0-19 2-16,20-20 2 0,20 2-1 0,-20-21-6 16,-20 20-8-16,57-38 16 0,-40 37-4 0,4 20 5 0,-4-19-8 15,23 0-12-15,-40 0 3 0,57 20-54 0,-37-3 2 0,-3 21 23 16,4 0-85-16,-21 0 78 0,34 0-123 0,-34 21 71 15,43-3-7-15</inkml:trace>
  <inkml:trace contextRef="#ctx0" brushRef="#br0" timeOffset="14267.34">26167 12115 108 0,'0'0'35'0,"-20"0"74"0,20 0-49 16,0 21-11-16,0-21-29 0,0 0-1 0,20 18 31 0,-20-18-37 16,0 0 0-16,14 19 13 0,-14-19-19 0,43 18 5 15,-23-18-9-15,17 0 5 0,-37 0-6 16,20 0 1-16,-20-18 1 0,18 18-1 0,2-37-1 15,-20 37 1-15,17-40 1 0,-17 40-3 0,0-38 3 16,0 20 4-16,0-21 1 0,0 39-3 0,0 0 0 16,-37-19 10-16,37 19-12 0,-18 0 6 0,-2 19 1 15,-17 38-1-15,17-57-8 0,20 38 3 16,-23 2 1-16,3-22-7 0,20 19 2 0,-14 22-2 16,14-22-5-16,0 2 0 0,0 37-27 0,14-38-13 15,6 2-23-15,3-4-19 0,14-36-31 0,-17 19-16 16,18-19 85-16,-1 0-48 0</inkml:trace>
  <inkml:trace contextRef="#ctx0" brushRef="#br0" timeOffset="14434.64">26872 11390 139 0,'0'0'0'0,"0"0"109"16,0-21 6-16,-17 3-36 0,17 18-58 16,0-18 14-16,0 18-10 0,0 0-16 0,-20 0 7 0,20 18 0 15,0 0-7-15,-18 40 13 0,18-38-16 16,0 95 10-16,-20-58-13 0,20-19 0 0,0 76 0 0,-20-75-2 15,20 18-1-15,-17 77-4 0,17-39-16 0,-23 21-75 16,6-98 44-16,17 78-165 0,0-59 80 0,0 2 34 16</inkml:trace>
  <inkml:trace contextRef="#ctx0" brushRef="#br0" timeOffset="14568.16">26625 12040 84 0,'0'0'31'0,"0"0"10"0,-20-76 151 16,3 18-144-16,17 58-32 0,0-58 34 15,-23 58-26-15,23-19-3 0,0 19-15 0,0 0-1 16,23 0 5-16,-23 19-6 0,17-19-1 0,3 39 6 15,0-20-6-15,-2 18-3 0,2-16-2 0,-20-21 0 0,37 37-17 16,-20-18 4-16,43 57-108 0,-40-57 72 0,35 57-197 16,-35-55 161-16</inkml:trace>
  <inkml:trace contextRef="#ctx0" brushRef="#br0" timeOffset="14867.29">27199 12078 206 0,'0'0'138'0,"0"0"-91"16,-20 0 101-16,20 0-112 0,-18 18-11 15,18-18-21-15,-20 40 18 0,20-40-18 16,-23 37 3-16,23-19-5 0,-20 21-2 16,20-19 1-16,-14 17 1 0,14-37-5 0,0 58 2 15,0-58-1-15,0 57-3 0,14-57 6 16,6 19 0-16,-20-19-1 0,61 19 5 16,-61-19-4-16,40-19 4 0,-40-18-4 15,17 16 2-15,3-34 3 0,-3 55-4 0,0-58 5 16,-17 58-6-16,23-38 10 0,-23 17-9 15,20 21 10-15,-20-18-8 0,0 18 2 16,0 0-5-16,0 18 6 0,0 3 0 0,0 35-6 16,0-37 1-16,0 57 0 0,0-55-4 15,18 75-3-15,-18-41-23 16,0 3-84-16,20-39-57 16,-20-19 108-16,20-38-198 0,-20 38 227 0</inkml:trace>
  <inkml:trace contextRef="#ctx0" brushRef="#br0" timeOffset="15051.24">27617 12115 131 0,'0'0'67'0,"0"0"149"0,0 0-180 16,0 0 22-16,-17 39 9 0,17-20-56 15,0 38 18-15,0-19-22 0,-20-38 0 0,20 58 5 16,0-58-8-16,0 37 0 0,0 40 10 0,0-57-10 0,0 0-1 16,0-2-3-16,0-18 2 0,0 18 2 0,0-18-3 15,20 0-1-15,-20 0 2 0,0 0 1 0,17-56-9 16,3 17 1-16,-2-19-46 0,22 40 27 15,-40-1-31-15,40-20-19 0,-23 2-95 0,20 17-38 16,-37 20 167-16</inkml:trace>
  <inkml:trace contextRef="#ctx0" brushRef="#br0" timeOffset="15601.51">28116 12058 168 0,'0'0'60'0,"0"0"68"0,0 0-74 16,0 0-10-16,0 0-27 0,-20 0-2 0,20 0 25 16,0 20-22-16,-17 17-5 0,17-16-3 0,0-3-4 0,0 1-1 15,0 38 4-15,0-19-1 0,0-19-5 0,0 39 2 16,0-19 3-16,0 17 8 0,0-36-14 0,0-20 2 16,0 20 4-16,0-2 4 0,17-18 5 0,3-18-8 15,-20 18-6-15,57-59 11 0,-22-17-6 16,-12 39-3-16,14-41 4 0,-17 21-7 15,37 20-2-15,-57 16-1 0,35 21 7 0,-35-19-5 16,43 19 1-16,-26 40 3 0,3-3 0 16,0 20 0-16,-20-37-5 0,0 17 0 0,17 39-7 15,-17-37-4-15,20-1-7 0,-20 20-45 0,18 0-33 0,2-2-104 16,-20-56 115-16,0 20 0 0,17-2-93 16</inkml:trace>
  <inkml:trace contextRef="#ctx0" brushRef="#br0" timeOffset="16100.57">29570 11638 52 0,'0'0'0'0,"0"0"22"0,0 0 2 0,0 0 12 0,0 0-14 0,0-19 30 15,0 19-26-15,0 0 25 0,0 0-3 0,0 0-2 16,0-20-25-16,0 20-1 0,0 0 0 0,0 0 37 0,0 0-22 16,0-18 11-16,0 18-35 0,0 0 11 0,0 0 0 15,0 18-13-15,0 2 16 0,-21-20-17 0,21 19 11 16,0 0-10-16,0 0 1 0,0 20-2 15,0 38-3-15,0-21-3 0,0 60 2 16,0-40 1-16,0-38-3 0,0 75-5 0,0-36-2 16,0 18-20-16,0-56 9 0,0 19-30 15,0-2-12-15,0-16 22 0,0-3-46 0,0 2-9 0,21-1-84 16,-21-38 113-16,0 0 13 0,0 18-42 0</inkml:trace>
  <inkml:trace contextRef="#ctx0" brushRef="#br0" timeOffset="16337.71">30407 11695 141 0,'0'0'62'0,"0"0"76"0,0-19-108 0,0 19-2 0,-18 0 61 15,18-19-70-15,0 19-4 0,0 0 16 0,-20 0-13 16,20 19 1-16,0-19-13 0,-37 77 19 15,37-59-22-15,-37 98 5 0,0-78-5 0,-41 133 7 16,58-131-10-16,-37 111 4 0,20-75-6 16,14 1-11-16,5-19-24 0,1 18-50 15,-3-38 14-15,20-18-21 0,0-2-28 0,0 2-31 16,20-20 85-16</inkml:trace>
  <inkml:trace contextRef="#ctx0" brushRef="#br0" timeOffset="16900.77">30659 11734 113 0,'0'0'63'0,"0"0"-14"0,0 0-28 0,0 0 0 0,0 0 13 0,0 0-21 16,0 0 4-16,0 0-7 0,0 0-7 0,0 0 1 0,0 0-1 0,0 0 4 16,0 0 6-16,17 0-11 0,-17 19 0 0,0-19 5 15,20 0 0-15,-3 18-1 0,-17-18-2 16,20 0 1-16,-20 21-3 0,0-21 1 0,0 0 6 15,0 0-1-15,0 0-6 0,21 18 1 0,-21-18 4 0,0 0-5 16,0 0 1-16,0 0 4 0,0 0-2 0,0 0 0 16,0 0 11-16,0 0-11 0,0 0 12 0,0 0-8 15,0-18 1-15,0 18-6 0,0 0 2 0,0-21-5 16,0 21 1-16,0 0-1 0,0 0 3 0,0 0 1 0,0 0-4 16,0 0 1-16,0 0 2 0,0 0 3 0,0 0-5 0,0 0 3 15,0 0-2-15,0 0 1 0,0 0 2 0,0 0 2 16,0 21-4-16,0-21 3 0,0 0 2 0,0 0-5 15,0 18 7-15,0-18-2 0,0 0-2 0,0 0-2 0,0 0 1 16,0 0 1-16,0 19 0 0,0-19-5 0,-21 0 2 0,21 0 2 16,0 19-5-16,0-19 1 0,0 19 1 0,-20 1 5 15,20-1-6-15,0 0-2 0,-17 38 2 0,17 1 0 16,-20-20 2-16,20 20-1 0,-17 18-2 0,17-1 1 16,-20 1-3-16,20-55 0 0,0 75 3 0,0-41-3 15,0-34 1-15,20 35 2 0,-20-56 0 0,0 20-2 0,17-2 1 16,3-18 0-16,-3 0 2 0,-17 0-2 0,0 0 2 15,41 0-3-15,-41-38 0 0,34 0 4 0,-11-1-1 0,14-16-1 16,-37-4-2-16,40-17 0 0,-2-1 2 0,-21-18-1 16,0 0 0-16,6 57 0 0,-3-38-2 0,-20 37 2 15,0 20 0-15,0-20-1 0,0 39-1 16,0 0 1-16,0-19-1 0,0 0 1 0,0 19-1 0,0 0-2 0,-20 0-9 16,-3 0-9-16,23 0 7 0,0 0-1 0,-17 19-24 0,17-19 17 15,-17 19-2-15,17-19 0 0,-21 39-33 0,21-20-20 0,0 20 28 16,0-39-8-16,-17 37-80 0,17 2 77 0,0-1-53 0</inkml:trace>
  <inkml:trace contextRef="#ctx0" brushRef="#br0" timeOffset="17100.59">31442 11715 196 0,'0'0'98'0,"0"0"-16"0,0 0 9 0,0 0-62 0,-20-20 41 16,20 20-34-16,-18 0-9 0,-2-19-10 0,20 19-2 15,0 0-9-15,0 0 4 0,-20 0-8 0,20 0 1 0,0 0-2 16,0 0 1-16,0 0 1 0,-17 19-4 0,17 1-11 0,0-1-11 16,0 0 6-16,0-19-8 0,0 18-6 0,17 21-36 15,-17-1-9-15,0 1-13 0,20-39 38 0,-20 38-60 0,20 1 17 16,-20-2 66-16,18 2-35 0</inkml:trace>
  <inkml:trace contextRef="#ctx0" brushRef="#br0" timeOffset="17206.22">31614 12363 119 0,'0'21'143'0,"0"16"-33"0,0-18-78 0,0 21 21 0,0-40-29 0,0 55 40 15,0-55-48-15,0 58 12 0,0-19-5 0,-38 37-3 16,18-38-14-16,0 20 3 0,-37 38-5 0,0-20-4 16,-1 0-30-16,1 1-55 0,-18-20-144 15,35-57 52-15,23 18 115 0,-6-18-6 0</inkml:trace>
  <inkml:trace contextRef="#ctx0" brushRef="#br0" timeOffset="21901.66">19286 5159 110 0,'0'0'76'0,"0"0"-4"0,0 0-12 0,0 0-35 16,0 0 16-16,0 0-9 0,0 0-20 0,-20 0 0 0,20 21 6 15,0-21-10-15,0 0 3 0,0 0-7 0,0 20 3 0,0-3-3 16,0-17 0-16,0 21-3 0,0-21 0 0,0 17 1 0,0 3 1 16,0-1 0-16,0 1-2 0,0-3-1 0,0 4-1 15,0-1 2-15,0-3-1 0,0 3-5 0,0 19-17 0,0-39 4 16,0 17-6-16,0 4-6 0,0-4-57 0,0 4-37 0,0-21 17 15,20 19 17-15</inkml:trace>
  <inkml:trace contextRef="#ctx0" brushRef="#br0" timeOffset="22051.09">19306 4701 252 0,'0'0'69'0,"0"0"-30"16,0 0-9-16,-20 0 25 0,20-18-28 0,0 18 21 0,-20 0-15 0,20 0-20 15,0 0 6-15,0 0-11 0,0 0-1 0,-17 18 2 16,17-18-5-16,0 21-3 0,0-4 3 0,0 3-4 0,17 1-20 15,-17-21-2-15,20 17-46 0,-20 3-39 0,20-1 37 0,-20-19-85 16,18 18 40-16,-18-18 54 0</inkml:trace>
  <inkml:trace contextRef="#ctx0" brushRef="#br0" timeOffset="22334.71">19650 5123 193 0,'0'0'95'0,"0"0"-70"0,0 19 14 0,-20-19-22 0,20 17 13 0,0 24-9 15,0-41-12-15,0 38 4 0,-20-21-7 0,20 22 0 16,0-39-4-16,20 37-1 0,-20-37 0 0,20 41 1 0,18-41-4 16,-38 17 3-16,17-17-1 0,23 20 0 0,-40-20 0 0,14-20 1 15,6 3 1-15,23-3-1 0,-25-1-1 0,-18 4 0 16,20-3 1-16,17-19 0 0,-37 1 1 0,20 38 1 0,-3-37 9 0,0-1 5 16,6-1 0-16,-23 19 1 0,20 20 1 0,-20-17-11 15,0 17 6-15,0 0-8 0,18 17 9 0,-18-17-8 16,0 40-2-16,0-40-1 0,-18 19-1 0,18 39 4 0,0-20-2 0,0-21-3 15,0 42 0-15,0-1-2 0,0-2-1 0,0-19-8 16,0 1 1-16,0 2-20 0,0-40 10 0,18 37-28 0,-18-17-11 16,20 0-14-16,0-20 28 0,-20 0-61 0,37 0-9 15,-20-20 71-15,-17 20 9 0,17-38-25 0</inkml:trace>
  <inkml:trace contextRef="#ctx0" brushRef="#br0" timeOffset="22744.73">20605 4319 58 0,'0'0'45'0,"0"0"11"0,0 0-23 0,0 0-1 0,0-18 28 0,-20 18-34 0,20 0 23 16,0 0-10-16,0 0-21 0,0 0-2 0,0 0 14 15,0 0-18-15,0 0-1 0,0 0-2 0,0 18 8 0,0-18-8 0,0 20-1 16,0-20 8-16,0 17-10 0,0 5 2 0,0 15 5 0,0 1-3 0,0-18-6 15,0-2 0-15,0 2 0 0,0 36 0 0,20-36-3 0,-20 18 0 0,0 0 0 16,17 21 2-16,-17-22-2 0,20 1-1 0,-20 38 0 0,20-38-3 16,-20 39-9-16,0-37 2 0,0 35-17 0,0-19-19 0,0-15 18 15,0-3-2-15,0-1-33 0,0-18 30 0,0 1-30 0,0-3 32 16,0-17 1-16,0 21-27 0,0-21 9 0,-20-21 16 0,20 21 22 16,-20-17 1-16,3-22 8 0,17 19 2 0,0-18 0 0,-20 1 1 15,-17-20 5-15,17 37 2 0,-3-17 25 0,5 16-8 0,-19-36 29 16,20 39-30-16,-20-41 23 0,-3 21 4 0,-1 19-5 15,41-18-26-15,-37 17 36 0,37 3-26 0,-17 17-4 16,17 0-13-16,0 0-1 0,0-21 14 0,17 21-2 0,3 0-14 16,20 0 9-16,-22 0-13 0,2 0 0 0,0 0 0 0,17 0 1 15,98 0 12-15,-98 0-16 0,55 0 4 0,8 0-12 0,-28 0 10 16,-29 0 5-16,-6 21-11 0,20-21-15 0,-39 0-2 0,42 0-49 16,-43 0 20-16,3 0-11 0,37 0-181 0,-2 0 85 0,-32 0 105 15,-6 0-10-15</inkml:trace>
  <inkml:trace contextRef="#ctx0" brushRef="#br0" timeOffset="23401.81">22876 4567 104 0,'0'0'78'0,"0"0"-5"0,0-17-13 15,0 17-34-15,-18 0 22 0,18 0-10 0,-17 0-12 16,17 0-4-16,0 0-12 0,-20 0-1 0,20 0 9 0,-17 0 0 15,-3 0-10-15,20 0 5 0,-20 17-3 0,3 3 0 16,-4-20-6-16,-1 38 4 0,4-18-5 0,18-20 0 0,-17 38 4 16,-3 18-1-16,20 2-1 0,-17-38-2 0,17 57 5 0,0-40-5 15,0 20 2-15,0-17-3 0,0-2 2 0,17 19 4 0,3-21-5 16,15 22 2-16,8-20 1 0,-6 1-2 0,0-2-3 16,-37-37 0-16,37 21 3 0,1-1-3 0,-15-20-2 0,-6 0-3 15,3 0-1-15,17 0-41 0,-17 0 19 0,17 0-46 0,-19-20-33 16,5-18-35-16,14 18 4 0,-37 1 90 0,20-1-13 15</inkml:trace>
  <inkml:trace contextRef="#ctx0" brushRef="#br0" timeOffset="23585.61">23586 4473 108 0,'0'0'0'0,"0"0"109"15,0 0-77-15,0-20 50 0,0 20-58 0,0 0 16 0,0 0-25 16,0 0 11-16,0-20-7 0,0 20-6 0,0 0-7 15,0 0-1-15,0 0 4 0,0 0-5 0,0 0 3 0,0 0-1 16,0 0-2-16,0 20 0 0,18-20-3 0,-18 20-2 16,0-20 1-16,0 18-7 0,0 20-36 0,0-17-25 0,0-4-38 15,0 3-21-15,0-2 77 0,0 2-62 0</inkml:trace>
  <inkml:trace contextRef="#ctx0" brushRef="#br0" timeOffset="23719.83">23681 4836 210 0,'0'0'73'0,"-17"0"8"0,17 0-52 0,0 18 27 15,0-18-29-15,0 40-2 0,0-40-2 0,-20 76 57 0,20-58-67 16,0 2-2-16,0 38 7 0,0 18-5 0,0 20-5 16,-23-3-2-16,6 4-3 0,-21 18-7 0,38-78 0 15,-37 41-33-15,17-61 7 0,20 23-8 0,-37-4-59 0,14 5-42 16,3-41 53-16,20 0 6 0,-15 0 15 0,15 0-31 0</inkml:trace>
  <inkml:trace contextRef="#ctx0" brushRef="#br0" timeOffset="36585.57">12463 6289 28 0,'0'0'23'0,"0"0"-13"0,0-39-4 16,0 19-1-16,-23 20-3 0,23-38 1 0,0 38-2 16,0-19-1-16,0 19 0 0,0-19 1 0,-20 0-1 0,20 19 1 0,0-40-1 15,0 40 0-15,-14 0-1 0,14-17 1 0,0 17 0 16,0 0 0-16,-20 0 1 0,20 0-1 0,0-20 1 0,0 20-1 15,0 0 0-15,-20 0 1 0,20 0-1 0,0 0 2 0,0 0-1 16,0 0 1-16,0 0 5 0,0 0-2 0,0 0 6 0,0-18-4 16,0 18 7-16,0 0 2 0,0 0 0 0,0-20 1 15,0 20-8-15,0 0 10 0,0 0-1 0,0-19 0 0,0 19-2 16,0-19-9-16,0 19 6 0,0-18-2 0,0 18 0 16,0 0 0-16,0-20-5 0,0 20 4 0,0 0 1 15,0-21-1-15,0 21-3 0,-17 0 6 0,17 0 1 16,0 0-6-16,0-17 1 0,0 17 8 0,0 0-8 0,0-20 7 15,0 20 1-15,-20 0-9 0,20 0 8 0,0-17-9 0,0 17 6 16,0 0-3-16,0 0-1 0,0 0-5 0,0 0 4 0,-18 0-3 16,18 0-2-16,0 0 4 0,0 0-4 0,0 0-1 0,0 0 0 0,-20 17 4 15,20-17-3-15,0 20-1 0,0-20 1 0,-20 17 2 16,20 4-4-16,0-1 4 0,0 36-1 0,0-36-2 16,-23 18 0-16,23 38 2 0,-17-38-3 0,17 20 1 0,-17 76 0 0,-20 57 0 15,16-57 2-15,4-78-2 0,-3 60 2 0,20-41 1 16,-20 3-4-16,20-41-1 0,-17 40 3 0,17-58-3 15,0-1 1-15,0 39 0 0,0-57 0 0,0 40 0 0,0-21 1 0,0-19 0 16,17 18 3-16,-17-18 0 0,0 0-2 0,40 0 5 0,-40 0-6 16,17 0 1-16,21-18 4 0,-1 18 0 0,-37-19-4 0,80 0 8 15,-62 19-10-15,2-21-1 0,-3 21 1 0,37-17 3 0,-34 17-13 16,41-19 12-16,-21 19 11 0,-3 0-14 0,-3 0-1 0,9 0 2 16,-25 0-3-16,22 0 2 0,-23 19-2 0,20-19 1 0,0 17 3 0,24 4-1 15,-41-2 0-15,34 0 0 0,-17-1-1 0,44 2-1 0,-7-20 5 16,-16 18-2-16,-18-18 0 0,34 0-1 0,24 19-2 0,-61-19 0 15,78 0 0-15,-78 21 1 0,75-21-2 0,-52 0 1 16,-20 0 1-16,-3 17 0 0,1-17 0 0,2 0 0 16,-23 20 0-16,3-20 0 0,17 0 1 0,-17 20 0 0,-20-20 0 15,18 0-2-15,2 19 1 0,-3-19-1 0,0 0 1 0,26 18 1 16,-23 2-1-16,-3-20 0 0,-17 18 0 0,0-18 0 16,20 19 1-16,-2-19-5 0,2 21 7 0,-20-21 3 0,20 0-5 15,-6 0-1-15,-14 0 0 0,0 18 0 0,20-18 1 0,-20 0 1 16,23 0 0-16,-23 0-3 0,20-18 1 0,-3 18 1 15,-17-21 0-15,20 2 1 16,0 19-2-16,-20-18 1 0,0 18 0 0,18-20 1 0,-18 2-2 0,0-1 0 16,20-21 1-16,-20 23 0 0,17-23-2 0,-17 22 1 15,0-20-2-15,17 19 0 0,-17-38-7 0,23 17 6 0,-23-54 1 16,37 56 2-16,-37-59 2 0,20 40 0 0,0 17 0 0,-2-54 0 0,2 38-3 16,-3 17 1-16,0-56 1 0,-17 36-1 0,43-17 2 0,-26-19-2 15,3 57 1-15,18-77 0 0,-18 77 1 16,-3 19-1-16,-17-21-1 0,20 23 0 0,-20-3 0 0,17-18 2 0,-17 19-1 15,23 19-1-15,-23-19 0 0,17 19 1 0,-17-18 0 0,0 18-1 16,0-20-1-16,0 20-1 0,0-21 4 0,0 21 0 16,-17-17 1-16,17 17-2 0,-23 0-1 0,-14 0 1 0,20 0-1 15,-21-20 1-15,-2 20 0 0,-20 0 0 0,-129-17 13 16,134-4-14-16,-65 3-2 0,11-20 5 0,-26-3-1 16,78 24 0-16,-3-2-2 0,5 1 2 0,-82-42-2 0,82 43 1 15,-19-3-1-15,-61-18 1 0,78 0-4 0,-78 0-3 16,0 17-1-16,23 4 2 0,52-3 2 0,-52 40 5 0,-2-3 1 0,13 4-6 15,47 17 1-15,-84 0-3 0,104 0 3 0,-61-1-4 0,52-16 0 16,9-21-1-16,-41 57-17 0,55-38 10 0,0-19-4 0,-20 38-4 16,23-18-4-16,-20 57-108 0,16-60 93 0,21 20-113 15,0-16 89-15,-17-1-45 0,17 17 14 0</inkml:trace>
  <inkml:trace contextRef="#ctx1" brushRef="#br0">12404 7854 0</inkml:trace>
  <inkml:trace contextRef="#ctx0" brushRef="#br0" timeOffset="45572.84">12939 6173 52 0,'0'0'12'0,"0"0"21"0,0 0-18 15,0 0 2-15,0 0 48 0,0 0-49 0,-17 0 16 16,17 0-2-16,0 0 11 0,0 0-29 0,0 0-1 0,0 0 11 16,0 0-11-16,-20 0 10 0,20 0 4 0,0 0-18 15,0 0 6-15,0 19 4 0,-17-19-13 0,17 0 14 16,0 0-13-16,0 0 4 0,-20 0-1 15,20 0 7-15,0 0-10 0,-20 0 7 16,20 0-9-16,0 0-2 0,-18 0 7 0,18 0-6 0,0 0 3 16,-23 0 0-16,23 0-2 0,-20 0-1 0,20 0 1 0,-17 0 2 0,0 0-1 15,17 0-1-15,-37 20 16 0,17-20-15 0,0 18 5 16,2 2-6-16,-2 19 3 0,20-21-2 16,-23 1-2-16,23 19 1 0,-17 0 0 0,17-18 0 15,17 19-3-15,-17-21-3 0,23 19 3 0,-3-17 2 16,-20-20-1-16,38 39 0 0,-18-21-2 0,17 1 2 15,-37-19-2-15,34 21 0 0,-14-4-9 0,3-17 3 16,-5 20-15-16,2-20 8 0,-20 0-4 0,20 18-2 0,-3-18-27 0,-17 0 18 16,20 0-3-16,-3 0-51 0,-17 0 31 0,20 0-66 0,-3-18 28 15,-17 18 60-15</inkml:trace>
  <inkml:trace contextRef="#ctx0" brushRef="#br0" timeOffset="45970">13209 6250 60 0,'0'0'17'0,"0"0"-2"0,0 0 27 0,0 0 10 0,0 0-24 0,0 0 21 16,0 0-7-16,0 0-3 0,0 0-21 0,0 0 17 0,0 0-7 16,0 0-6-16,0 0-12 0,0 0 6 15,0 0-3-15,0 17 4 0,0-17-5 16,20 0-6-16,-3 22-1 0,3-22-3 0,-20 0-1 15,17 0 4-15,3 0-2 0,0 0-3 0,-5 0 1 16,5 0 0-16,-20 0 0 0,23 0 0 0,-3 0-2 0,17 0-31 16,-37-22-2-16,20 22-15 0,-20 0 18 15,17 0-80-15,3 0 66 0,-20 0-81 0,0 0 78 16,0 0-16-16</inkml:trace>
  <inkml:trace contextRef="#ctx0" brushRef="#br0" timeOffset="46155.49">13094 6384 59 0,'0'0'0'15,"0"0"28"-15,0 0 45 0,0 0-44 0,0 0-2 0,-20 0 22 0,20 0-27 0,0 0-1 16,0 0 20-16,0 0-4 0,0 0-21 0,20 0 18 16,-3 0-25-16,3 18 10 0,-3 2-4 0,-17-20-8 15,61 18 12-15,-41 3-7 0,-20-21-8 0,17 0 0 16,20 18 7-16,3-18-8 0,-25 0 0 0,5 0-1 16,3 0-3-16,-3 0-1 0,-3 0-10 0,3 0 0 0,0 0-60 15,-3 0 36-15,-17 0-7 0,20 0-65 0,-20 0 48 0,18 0 4 16,-1 0-86-16</inkml:trace>
  <inkml:trace contextRef="#ctx0" brushRef="#br0" timeOffset="48020.24">13722 6135 51 0,'0'0'16'0,"0"0"-11"0,0 0 1 0,0 0 6 15,0 0 5-15,0 0-7 0,0 0 12 0,0 0-9 0,0 0 13 16,0-18-13-16,0 18 14 0,0 0-2 0,0 0-13 0,0 0 0 15,0 0 12-15,0 0-13 0,0 0 0 0,0 0 20 0,0 0-22 16,0 0-1-16,0 0 1 0,0 0-2 0,-20 0 1 0,20 0 5 0,0 0-7 16,0 0 6-16,0 0 2 0,0 0-2 0,0 0-1 15,0 0-7-15,0 0 5 0,0 0-1 0,0 0-1 0,0 0 0 16,0 0-1-16,0-22 1 0,0 22-3 16,0 0-2-16,0 0-1 0,0 0 4 0,0 0 3 0,0 0-3 15,0 0 3-15,0 0-3 0,0 0 1 0,0 0-3 16,0 0 2-16,0 0-2 0,0 0-1 0,0 0 2 0,0 22 0 0,0-22-2 15,0 0 0-15,0 0 1 0,0 18 0 0,0-18-1 16,0 0-1-16,0 0 2 0,0 0-3 0,0 0 2 0,0 0-1 16,0 0 1-16,0 0 0 0,0 0 1 0,0 0-1 0,0 0-1 15,0 19 0-15,20-19 4 0,-20 0-5 0,0 0 2 0,0 0-1 0,23 0 3 16,-23 0-3-16,0 19 1 0,0-19-2 0,0 0 2 16,17 0-1-16,-17 0 0 0,0 0-1 0,20 0 1 0,-20 19 0 15,20-19 0-15,-20 0-1 0,0 0 0 0,0 20 1 16,0-20 0-16,17 0-2 0,-17 0 2 0,0 18 0 0,20-18-1 15,-20 0 1-15,0 0 1 0,0 20-1 0,18-20-1 16,-18 0 0-16,20 17 2 0,-20-17-2 0,0 22 0 0,0-4 1 0,0-18 0 16,17 19 1-16,-17-19-2 0,0 38-3 0,0-38 3 0,0 20 1 15,0-2-1-15,0 2 2 0,0 19-1 0,0-21-1 0,0 1 1 16,0 19 0-16,0-38-1 0,0 39-2 0,0-21 3 16,0 1 0-16,0-19-2 0,0 21 2 0,0-4-1 15,0 3 1-15,0-2-1 0,-17-18 0 0,17 21 0 0,0-21 0 16,-20 18 2-16,20 2-2 0,-18-20-2 0,18 0 3 15,-20 18-1-15,3-18-1 0,-3 0 1 0,0 0 2 16,20 0-2-16,-17 0 0 0,17 0-1 0,-23 0 1 0,23 0 0 16,-20-18 1-16,3 18-1 0,17 0 2 0,-18 0-2 15,18-20 1-15,0 20-1 0,-20 0 1 0,20 0 0 16,0 0 1-16,0 0-1 0,0-18 0 0,0 18 0 0,0 0 2 16,0 0-2-16,0-21 0 0,0 21-2 0,20 0 2 0,-20-18 3 15,18-2-3-15,-18 3 0 0,17 17-1 0,-17 0 1 0,20-40 1 16,3 40-1-16,-23-18-1 0,17-2 0 0,3 1 1 0,-20-1 0 15,37 2 1-15,-37-19-2 0,0 37 1 0,20-21-2 0,-2-17 2 0,2 0-1 16,-3-19 3-16,6 57-2 0,-6-18 1 16,3-21-1-16,-20 19 0 0,20 2-1 0,-20-21 1 15,0 39-2-15,17-19 1 0,-17 0 0 0,0-21 1 0,0 40-1 16,0 0-1-16,0-37-5 0,0 37 2 0,0 0-2 0,0-18-2 0,0 18-14 16,0-20-7-16,0 20 11 0,0-19-25 0,0 19 18 0,-17 0-31 15,17 0-9-15,0 0 28 0,0 0-57 0,-20 19-16 16,20-19 64-16,0 20 11 0,0-2-36 0</inkml:trace>
  <inkml:trace contextRef="#ctx0" brushRef="#br0" timeOffset="51194.67">12827 7339 24 0,'0'0'0'0,"0"0"10"0,0 0-8 0,0 0 0 0,0 0-1 16,0-20-1-16,18 20 1 0,-18 0-1 0,0 0 0 15,0 0 0-15,20-18 0 0,-20 18 1 0,0 0-1 16,0 0 0-16,0 0 0 0,0 0 3 0,0 0 2 16,0 0-2-16,0 0 0 0,0 0 3 0,20 0-3 0,-20 0 3 0,0 0-5 15,0 0 1-15,0 0 2 0,0 0-1 0,0 0 1 0,0 0-1 0,0 0 5 16,0 0-4-16,0 0 1 0,0 0 3 0,0 0 0 0,0 0-4 15,0 0 5-15,0 0-5 0,0 0 5 0,0-19-3 0,17 19-4 16,-17 0 0-16,0 0 2 0,0-19 0 0,0 19 1 16,0 0-1-16,20 0 2 0,-20-21 3 0,0 21 4 15,0 0 2-15,0 0 1 0,0-17-8 0,0 17 11 0,0 0-10 16,0 0 1-16,0 0 11 0,0-19-9 0,0 19 12 0,0 0-4 16,0 0-12-16,0 0 7 0,0 0-9 0,0 0 4 15,0 0 0-15,0-21-5 0,0 21-2 0,0 0 4 0,0 0-1 0,0 0-2 16,0-18 0-16,0 18-1 0,0 0 1 0,0 0-2 15,0 0 1-15,0-19-1 0,17 19 2 0,-17 0 2 16,0 0 2-16,0 0-2 0,0 0-1 0,0 0-3 16,0 0 1-16,0 0 0 0,0 0 2 0,0 0-3 0,0 0 4 0,0 0-2 15,0 0-2-15,0 0 0 0,0 19 3 0,0-19-4 0,0 0 2 16,0 0 2-16,0 0-3 0,0 18 3 0,0-18-3 16,-17 0 1-16,17 0-1 0,0 21-2 0,0-21 2 0,0 0 1 15,0 0-1-15,0 0-1 0,0 19 3 0,0-19-4 16,0 0 2-16,0 0 0 0,0 0-3 0,0 0 1 0,-20 0 1 15,20 17 0-15,0-17-1 0,0 0 1 0,0 0 1 0,-17 0-1 16,17 21 0-16,0-21 1 0,0 0 0 0,-20 19 2 0,20-19 0 16,0 19-1-16,-20-19 2 0,20 18 0 15,-18-18-3-15,18 20 0 0,0-20 0 0,0 0-1 0,-23 0 2 16,23 0-2-16,0 18 0 0,0-18 0 0,0 0 0 0,0 0 0 16,-20 0 1-16,20 19-2 0,0-19 0 0,0 21 1 0,0-21-1 15,-17 0-1-15,17 0 2 0,0 17 1 0,0-17-3 16,0 0 2-16,0 20 0 0,0-20-1 0,0 0 1 0,-17 20 0 15,17-20-1-15,0 19 0 0,0-19-1 0,-20 0 0 0,20 0 2 16,0 18 0-16,0-18 2 0,0 0-2 0,0 0-2 0,0 20 2 0,-17-20-1 16,17 0 1-16,0 18-1 0,0-18 1 0,0 0 0 15,-20 0 0-15,20 19 0 0,0-19 0 0,0 0-1 0,0 0-1 16,0 21 1-16,-20-21 1 0,20 18 1 0,0-18-1 0,0 0 3 16,0 18-3-16,0-18-1 0,-18 0 1 0,18 21-1 0,0-2-1 15,0-19 2-15,-20 0 0 0,20 0 0 0,0 18-1 0,0-18-1 16,0 20 1-16,-23-20 0 0,23 19-1 0,0-19 2 0,0 19 1 15,-17-19-3-15,17 19 1 0,0-19-1 0,0 0 1 16,0 19 0-16,-17-19 0 0,17 18 1 0,0-18 0 0,0 21 0 16,0-21-1-16,-20 0 0 0,20 19 2 0,0-19-1 0,0 0-1 0,0 0-1 15,0 0 1-15,0 17 0 0,0-17 2 0,-17 0-2 0,17 0 1 16,0 21 0-16,0-21-1 0,0 0-1 0,0 0 1 16,-20 0 1-16,20 19 1 0,0-19-2 0,0 19-2 0,0-19 2 15,-20 0 3-15,20 0-3 0,0 19 1 0,0-19-1 0,0 0 0 16,0 0 1-16,0 0-1 0,-18 19 1 0,18-19-1 0,0 0-1 15,0 0 1-15,0 0 0 0,0 20 2 0,0-20 0 0,-20 0-2 16,20 0 0-16,0 0-1 0,0 18 1 0,0-18 0 0,0 0 1 16,0 0 0-16,-23 20 0 0,23-20-1 0,0 17 0 15,0-17 1-15,-20 0-1 0,20 21 1 0,0-21-2 16,0 0 3-16,0 19-2 0,-14-19 2 0,14 0-2 0,0 0-1 0,0 19 0 16,0-19 2-16,-20 0-1 0,20 19 1 0,0-19-1 15,0 0 1-15,0 0-3 0,-20 19 2 0,20-19 1 0,0 0 0 0,0 20-2 16,0-20 3-16,-17 18-2 0,17-18 0 0,0 0-1 0,0 19 3 15,-20 0 0-15,20-19-3 0,0 21 1 0,0-3-1 0,0-18 1 16,-18 38-1-16,18-38 2 0,0 19 0 0,-20 0-3 16,20 1-2-16,-20-2 4 0,20 1 1 0,0 2 0 15,0-21 0-15,-23 18-1 0,23 1 2 0,-17 0 1 0,17 0 6 16,-17-19-9-16,17 39-1 0,-20-21 0 0,20 1 1 0,-17 20 1 16,17-39-1-16,0 38 1 0,-21-18-1 0,21-2 0 0,-17 2 1 15,17-2 0-15,-20 1 0 0,20 2 0 0,-20 15-3 16,3-16 1-16,-6 18 0 0,23-38 1 0,-17 38-1 15,-3 1 1-15,20-20 0 0,-17 18 1 0,-4-37 0 0,21 39-4 16,-17-19 2-16,17-2 2 0,-20 2 1 0,0 18-2 16,20-38 1-16,0 18-2 0,-17 1 2 0,17 2-1 0,-23-3 2 15,23 1-4-15,-20 0 1 0,20 1 3 0,0-20-2 16,-17 18 2-16,17 2-1 0,-17-20 1 0,17 0-2 0,0 18-1 0,0-18 1 16,-21 20 1-16,21-1 1 0,-17 0-3 0,17-19 0 15,0 0 1-15,-20 18 0 0,0-18 1 0,20 20 0 0,0-20-2 16,0 20 2-16,0-20 0 0,0 0 0 0,-17 0 0 0,17 0-1 15,0 0-2-15,0 0 3 0,0 0-4 0,0 0 1 16,0 0-12-16,0 0 1 0,0 0-4 0,0-20-35 0,17 0-27 0,-17 20 28 16,20-18-77-16,-20-1-21 0,20 19 90 0,-20-39-37 15</inkml:trace>
  <inkml:trace contextRef="#ctx0" brushRef="#br0" timeOffset="56121.57">11296 9899 547 0,'0'0'7'16,"0"0"-4"-16,-20 0 7 0,3 19-6 0,-3-19 1 16,20 0-5-16,-17 0 1 0,-3 19 1 0,20-19 2 15,-20 20-5-15,3-1-1 0,-6 0 4 0,23 0-2 16,-18-1 6-16,18 3-6 0,-20 35-6 15,20-36 3-15,-17-1 4 0,17 38 2 16,0-57-3-16,0 38-1 0,0-38 1 0,0 19 1 0,17 0 3 16,-17 1-4-16,38 18 1 0,-15-38 1 15,-23 18-2-15,57 2-1 0,-40 0 0 0,20-20-3 16,1 18-6-16,-21-18-13 0,6 0 7 0,-3 0-3 16,37 0-90-16,-40 0 70 0,24 0-58 0,-27-18-16 15,29 18-43-15</inkml:trace>
  <inkml:trace contextRef="#ctx0" brushRef="#br0" timeOffset="56504.6">11812 10014 76 0,'0'0'0'0,"-17"-19"93"15,17 19-66-15,0 0 44 0,0 0-51 0,0 0 31 16,0 0-38-16,0 0-2 0,0 19 10 0,0-19-12 0,0 0 0 15,0 0 12-15,0 18-10 0,0-18 0 0,0 0-6 16,0 0 1-16,0 21 2 0,0-21-8 0,0 0 2 16,17 0 3-16,4 18-4 0,-4-18 0 0,0 0-1 0,26 19 3 15,-26-19-2-15,23 0-6 0,-40 0-1 16,38 0-20-16,-38 0-4 0,37 0-43 16,-37 0 39-16,17-19-96 0,6 19 56 0</inkml:trace>
  <inkml:trace contextRef="#ctx0" brushRef="#br0" timeOffset="56708.03">11695 10243 116 0,'0'0'103'0,"0"0"-62"0,0 0 51 16,0 0-66-16,0 0-2 0,0 19 31 0,0 0-40 15,0-19-1-15,23 20 9 0,-3-20-6 0,17 38 12 16,-17-38-22-16,35 18 12 0,-38-18-15 15,3 20 6-15,3-20-7 0,34 0-1 16,-57 0-1-16,38 0-17 0,-21 0-22 0,20-20-121 16,3 20-50-16,-20 0 93 15</inkml:trace>
  <inkml:trace contextRef="#ctx0" brushRef="#br0" timeOffset="58407.13">13166 9881 66 0,'23'0'22'0,"-23"0"33"16,0 0-39-16,0 0 37 0,0 0-36 15,0 0 49-15,0-21-51 0,0 21 38 16,0 0-8-16,0 0-34 15,0 0 26-15,0 0-29 0,0 0 10 0,0 21 9 16,0-3-17-16,0 1 13 0,0-19-15 16,0 19 4-16,0-19-1 0,0 20 3 15,0-1-6-15,-23 0-2 0,23-19 0 0,-18 58 0 16,18-58-5-16,-17 37-2 0,-3-18 0 16,-17 58 5-16,20-77-2 0,-41 57 3 15,58-19-2-15,-60 1 6 0,43-20-7 0,-20 19 4 16,-3-18-3-16,-1-20 2 0,-13 18-5 15,34-18 2-15,-17 0 10 0,17 0-11 16,-18-18 1-16,15 18-1 0,6-20-2 0,-20 0 4 16,37 2-2-16,-17-20 0 0,17 38-1 0,-20-39 3 15,20 39-2-15,0-19-2 0,0 1 2 0,20-2-1 16,-20 20 1-16,0-19-1 16,17 19 0-16,3-19 2 0,-20 19-3 15,17 0 3-15,0 0 0 0,-17 0-2 0,23 0 0 0,15 19-1 16,-18 0 3-16,0 1-1 0,17-2-1 15,-3 1-1-15,-14 0 0 0,3 1 2 0,-5-20 1 16,22 38 2-16,-23-38-3 0,-17 0 0 16,57 38 6-16,-40-38-6 0,24 20 1 0,-41-20-2 15,20 0 1-15,54 37 5 0,-74-37-6 0,78 20 2 16,-78-20-1-16,40 0 1 0,-3 19-2 0,20-1-5 16,-57-18 3-16,58 20-22 0,-21-20 12 15,3 18-54-15,-23-18 44 0,3 0-28 16,-2 0-15-16,22 20-66 0,-40-20 73 0,20 0-7 0,-3 0-89 15,-17 0 94-15</inkml:trace>
  <inkml:trace contextRef="#ctx0" brushRef="#br0" timeOffset="59261.03">9961 9440 70 0,'0'0'12'0,"0"0"15"0,-21 0 42 0,1 0-50 0,20 0 17 16,0 0-21-16,-17 0-1 0,-3-18 23 0,20 18-30 15,0-20 18-15,0 2-3 16,0 18-15-16,0 0 1 0,0 0 16 0,20 0-9 0,17 0 8 15,-37 0-17-15,58 18 10 0,-24 2-8 16,-34-2-3-16,43 2 0 0,-26-20 1 0,98 56 7 16,-75-35-11-16,55-2 6 0,-24-1 0 0,101-18 9 15,-129 0-14-15,107-37 4 0,-33 16 4 16,18 3-1-16,-23-20-7 0,77 18 2 16,-126 20-3-16,-9-18-2 0,159 18 5 0,-136 0-3 0,207 0 1 15,-207 0-1-15,135 38-2 0,-157-19 0 16,157 0 2-16,-155-1-1 0,21-18 2 0,36 21 1 0,-2-21 0 15,6 0 0-15,-9 0 1 0,48 0-1 16,-122 0-4-16,8 0 1 0,51 0 3 0,-16 0 0 0,51-21-6 16,-109 21 2-16,60-18 4 0,-43 18-4 15,18 0-2-15,-32-19-1 0,34 19 2 16,-40 0-2-16,3 0-10 0,-2 0 6 16,2 0-47-16,-20 19 33 0,0-19-64 0,0 0 47 15,0 0-102-15,0 18 33 0,-20-18 36 16,-18 0 1-16</inkml:trace>
  <inkml:trace contextRef="#ctx0" brushRef="#br0" timeOffset="60023.84">10092 9899 55 0,'0'0'41'0,"0"-18"-24"0,0-3 27 0,0-16 6 16,20 18-1-16,-20-20-8 0,0 20-23 0,0 1 13 15,21-1-6-15,-21-2-16 0,0 21 1 0,17-37 33 0,3 37-36 16,-20-19 9-16,17 19 7 0,-17 0-15 0,20 0 10 16,-20 0-14-16,17 0 2 0,-17 0 4 0,23 0-1 15,-23 0-4-15,0 0-2 0,17 19-3 0,-17-19 3 0,20 0 5 16,-20 19-7-16,0 20 2 0,0-20-3 16,0 18 1-16,0-18 0 0,0 1-1 0,0 75 6 15,0-57-3-15,-20 1-1 0,-57 190-8 0,60-172 3 0,-41 115 5 16,58-115-1-16,-37 97-2 0,14-58 0 0,23-40 1 15,-20-18-1-15,20 76 1 0,-17-56-1 0,17 0 1 16,17-20 2-16,-17 0 0 0,20-18-2 16,3-2 1-16,-6 1 1 0,3-19-1 0,18 0-1 15,-18 0 0-15,-3 0 0 0,80 0 3 0,-2-19 1 0,57 1-1 16,-98-2-3-16,161 20 4 0,-137 0-3 16,94 0-5-16,-118 0 3 0,196 38 4 15,-115 1-3-15,-1-20-1 0,-2-1 1 16,-75 2 0-16,18 0 0 0,43-2-1 0,16 2 1 0,-79-2 0 15,80 0-1-15,-24 3 1 0,-50-21-1 0,111 19 2 16,-132-19 2-16,51 18-2 0,7-18-1 0,-61 0 0 0,41 20 0 16,-1-20-1-16,18 20 2 0,-75-20-1 0,17 0 0 15,0 0 0-15,-17 0-1 0,15 0 1 0,8 0 2 0,-23 0-2 16,-3 0 1-16,3 0 0 0,17 0 1 0,-37 0-1 0,20 0 0 16,-2 0 1-16,22 0-1 0,-40-20-2 0,20 0 2 15,-3-17 3-15,-17 16-3 0,40-53 2 0,-23 54-1 16,-17-18-2-16,38-58 3 0,-21 38-2 0,43-76 0 15,-20 39 0-15,15-114 0 0,-35 170 0 16,37-113 3-16,-37 95-3 0,37-97 1 0,-19 59 4 16,-4-58 1-16,-11 95-7 0,-3-95 2 15,0 20-3-15,-20 94 0 0,17-36-1 16,-17 17-2-16,0 19 1 0,0 21-9 0,0-2 3 0,0 2-1 16,0 18-3-16,0-20-16 0,0 20-7 0,-17 0-8 0,-3 0-6 15,20 0 23-15,-43 38-64 0,26 0 51 0,-20 20-98 16,-1 0 75-16,1-2 4 0</inkml:trace>
  <inkml:trace contextRef="#ctx0" brushRef="#br0" timeOffset="60757.48">11738 11103 88 0,'0'0'81'0,"0"0"-25"0,0 0-30 0,0 0 41 15,0 0-50-15,0 0-3 0,0 0 10 0,0 0-4 16,0-20-6-16,0 20-3 0,0 0-6 0,0 0 7 16,0 0-5-16,0 0 1 0,0 0-1 0,0 0-3 15,0 0 0-15,0 0 1 0,0 0-2 0,0 0 6 0,0 0-1 16,0 20-1-16,0 0-4 0,0-2 4 0,-20 20 4 16,-3-19-6-16,6 1 5 0,0 17-1 0,-4-37-5 15,-16 78 9-15,17-60-9 0,-17 21 5 0,14-2-4 16,-69 59 1-16,15-20-5 0,54-37 1 0,-69 76 2 15,35-58-4-15,-1 0 3 0,38-18-4 0,-54 37 2 16,54-18 2-16,-20-40 0 0,20 20-5 0,2-19 0 16,1 39 2-16,-3-40 1 0,3 3-3 0,-3 17-3 0,20-20 1 15,-20 1 0-15,20 2 0 0,-17-3-3 0,17-18 1 0,0 19-11 16,-21-1-6-16,21 3 0 0,0-3-5 0,0-18 12 16,0 0-46-16,0 0 3 0,0 19 23 0,0-19-54 15,0 0 40-15,-22 0-110 0</inkml:trace>
  <inkml:trace contextRef="#ctx0" brushRef="#br0" timeOffset="67257.91">10606 13280 65 0,'0'0'23'0,"0"0"-2"0,0 0-2 16,0 0-3-16,-21-18-3 0,21 18-10 0,0 0 3 15,0 0-5-15,0-19 4 0,0 19-1 0,0 0 0 0,0-19-1 0,0 19 10 16,0 0-4-16,0-20 16 0,0 20-11 0,0-18 18 0,0 18-15 15,0 0 16-15,0 0-16 0,0-20 17 0,0 20-4 0,0 0-18 16,0 0 3-16,-14 0 14 0,14-18-8 0,0 18-1 16,0 0-10-16,-20-19 6 0,20 19-5 0,0 0-2 0,-20 0-3 15,20 0-5-15,0 0 5 0,-17 0-2 0,17 0 0 0,0-21-2 16,-20 21 1-16,3 0 1 0,17 0-4 0,-21 0 1 0,21 0-1 16,-20 0 2-16,20 21 1 0,-40 16-6 15,23-17 9-15,-3 18-3 0,20-19-3 0,-17 18 0 0,17-16 3 16,-20 16 1-16,20 2-1 0,-17-1 7 0,-4-19-1 0,21 20 4 15,0-20-10-15,-20 19-6 0,20 0 3 0,0 0 4 16,0 1 1-16,20-21 3 0,1 1-5 0,-21-1-4 16,17 22 2-16,20-40 3 0,-37 19-3 0,20-19-1 0,-3 20 2 15,0-20-3-15,-17 0 0 0,43 18 2 0,-5-18 2 0,-1 0-4 0,-17 0-1 16,14 0-7-16,-13 0 3 0,1 0-5 0,-1 0-2 0,-4 0-6 0,23-18-34 16,-40 18 22-16,17-20-2 0,3 20-4 0,-3 0-5 0,1-19-64 0,4 0-26 15,-1 19 75-15,-21-21-54 0</inkml:trace>
  <inkml:trace contextRef="#ctx0" brushRef="#br0" timeOffset="67659.88">11087 13262 103 0,'0'0'49'0,"0"0"48"0,-20 0-24 0,20 0-43 16,0 18 18-16,0-18-9 0,0 0-23 0,0 0-3 0,0 0 6 15,0 21-5-15,0-21-10 0,0 0 0 0,0 0 0 0,0 0 4 16,0 0-4-16,20 20-3 0,-20-20-2 0,37 0 2 0,-37 0 2 16,41 0-2-16,-24 0 0 0,23 0-2 0,-3 0-7 15,-37 0 4-15,17-20-12 0,3-1-9 0,-2 21-12 16,-1 0 16-16,-17-18-5 0,23 18-3 0,-23 0-4 0,20-19-49 0,0 19-12 15,-20-19 51-15,0 19 11 0,17 0-27 0</inkml:trace>
  <inkml:trace contextRef="#ctx0" brushRef="#br0" timeOffset="67841.07">11010 13473 104 0,'0'0'0'0,"0"0"127"0,0 0-68 0,-17 0-37 0,17 0-2 15,0 0 14-15,0 19-18 0,0-19 0 0,0 0 11 0,0 0 0 0,0 0-13 16,0 18 0-16,0-18-5 0,0 20 6 0,17-20 0 0,3 0-2 15,17 19-3-15,-37-19-3 0,20 0 1 0,17 0-7 16,-19 0 0-16,42 0 6 0,-40 0-7 0,17 0 0 16,-37 0-6-16,37 0-15 0,-19 0 3 0,22 0-31 0,-40 0 15 15,40-19-5-15,-23 19-59 0,3 0-31 0,-3 0 72 0,3-20-58 16</inkml:trace>
  <inkml:trace contextRef="#ctx0" brushRef="#br0" timeOffset="69008.63">12521 12976 42 0,'0'0'0'0,"0"0"59"0,0 0-34 16,0 0 28-16,0 0-10 0,0 0-10 0,0-20-9 15,0 20-3-15,0 0-16 0,0 0 4 0,0 0-3 16,0 0-4-16,0 0 1 0,20 0-1 0,-20 0-1 15,0 0 1-15,0 0 0 0,0 0 0 0,0 0 1 0,0 0 0 0,0 0 2 16,0 0-2-16,0 0 7 0,0 0-7 0,0 20 5 0,0-2 2 16,0 2 5-16,0-2-8 0,-20 2 7 0,20 0-7 15,0-2 7-15,0 0-8 0,0 22 4 0,0-40-4 0,-20 38 7 16,20 0-6-16,-18 0 1 0,-2-20 0 0,20 40-2 16,-23-19 5-16,3-20-4 0,20 0 0 0,-34 18-1 0,34-16-4 15,-37 16 3-15,17 2-4 0,2-1 2 0,-2-38 1 0,0 19-3 16,-3 20 5-16,6-39-5 0,0 37 5 0,-3-37-3 0,3 18 2 15,-4 3-2-15,4-21-7 0,17 0 3 0,-40 0 3 0,40 0-2 0,-40 0 0 16,23-21 3-16,17 3-1 0,-20-1-3 0,3 1 4 16,-4-21 0-16,4 20-10 0,17 0-3 0,0-19 5 15,-20 38 9-15,20-20-4 0,0 2 2 0,0 18-2 0,20-40 3 16,-20 40 0-16,0-18 1 0,0 18-1 0,0-19 2 0,17 19-3 16,-17-19 0-16,0 19 1 0,0 0 0 0,21 0 4 0,-21 0-4 0,0 0 1 15,17 19 2-15,3 0-1 0,-3-19 0 0,-17 18-2 16,23 3 9-16,14-21 1 0,-37 19-4 0,37-1-8 0,-37-18 1 15,21 0 0-15,-4 20 3 0,3-1-8 0,-3-19 4 0,-17 19 1 16,40 0 6-16,-40-19-7 0,40 19-3 0,-22-19 9 0,2 20-1 16,17-20 4-16,-37 19-8 0,34-19-7 0,-14 18 0 0,3-18 4 15,-23 0 6-15,38 19-6 0,-18-19 2 0,0 0-6 0,17 0 0 16,-20 18-6-16,0-18-11 0,26 0-11 0,-43 0 11 16,18 0-23-16,22 0-10 0,-40 0 21 0,17-18-44 15,3 18-13-15,-20 0 34 0,17 0-2 0,0 0-40 0,-17 0 22 16</inkml:trace>
  <inkml:trace contextRef="#ctx0" brushRef="#br0" timeOffset="70026.62">10895 14657 53 0,'0'0'17'0,"0"0"22"0,0 0-16 15,0 0 27-15,0 0-25 0,0 0-1 0,0 0-2 0,0 20 15 0,0-20-8 16,0 0-6-16,0 0-4 0,0 0-3 16,20 0 1-16,-20 0 0 0,17 0-1 0,1 0-1 15,-18-20-1-15,20 20 4 0,3 0-9 0,-23-17 5 16,17 17-12-16,3-22 7 0,-20 3-1 0,20 19-3 16,-3-18 11-16,3-20-3 0,-20 38-10 0,17 0-1 15,-17-37 8-15,20 37-5 0,-20-38 3 0,18 16-6 0,-18 22 3 16,23-37 4-16,-23 17-3 0,0 2-1 0,0-2-2 0,17 1 3 15,-17 0-4-15,0 1 4 0,0-3-5 0,0 21 0 0,0-19 0 16,20 1 7-16,-20 18-4 0,0-17-1 0,0 17-2 0,0-22-1 16,0 22 9-16,0 0-4 0,0 22 2 0,0-22-5 0,0 17 6 15,20-17-7-15,-20 37-3 0,0-37 3 0,0 39 4 0,17-1-2 16,-17-18 0-16,20 18-6 0,-20-1 3 0,17 2 6 0,-17-18-5 16,20-4 0-16,-20 3-4 0,0-20 2 0,18 38-6 15,-1-20-7-15,6 23-9 0,-23-41 5 0,0 17-4 0,20-17-6 16,0 20-40-16,-20-20 27 0,17 18-56 0,-17-18-35 0,20 0-4 15,-3 0 38-15</inkml:trace>
  <inkml:trace contextRef="#ctx0" brushRef="#br0" timeOffset="72493.36">10284 15326 46 0,'0'0'9'0,"0"0"4"0,0 0-6 16,0 0 7-16,0 0 3 0,0-19 0 0,0 19-8 15,0 0-1-15,0 0 8 0,0-20 0 0,0 20 1 0,0-17-8 16,0 17 2-16,0 0 9 0,0 0-10 0,0 0 7 0,0 0-9 16,0 0-2-16,21 0 21 0,-21 0-8 0,0 0-8 0,0 0 15 15,0 0-20-15,17 0 0 0,-17 0 6 0,0 0-6 16,0 0 4-16,0 17 1 0,20-17 1 0,-20 0-2 0,0 0-5 15,0 0 1-15,0 20 5 0,17-20-2 0,-17 0-5 0,0 19 4 16,0-19-5-16,0 0 5 0,0 19 0 0,0-19-5 16,20 18 3-16,-20 3-4 0,0 16 3 0,0-16 2 15,-20 16-4-15,20-37-2 0,0 39 3 0,-17-1 0 0,17-1-2 16,0-37-3-16,-20 39 1 0,3-1 0 0,17-18 2 0,-41 18-1 0,41-20-3 16,-17 1 3-16,-6 20 1 0,-14-2-1 0,0-16-2 15,-1 17 4-15,18-38-2 0,-20 37-2 0,20-37 0 16,3 18 1-16,0-18 0 0,-41 21 1 0,38-21-1 0,-17 0 1 0,-20 0-3 15,37 0 0-15,3-21 3 0,-4 3-1 0,1-1-2 0,3 1 2 16,-3-2 1-16,20 2 0 0,-23-3 1 0,23 4-1 0,-20-3 0 16,20 20-1-16,0-39 1 0,0 39-1 0,0-19 2 15,0 1-2-15,20 18 2 0,-20-38-1 0,23 38 1 0,-3-20 0 0,-20 20-1 16,17-18 2-16,3 18-1 0,1-20 0 0,-21 20 0 0,37 0 1 16,-20 0-2-16,23 0 2 0,-20 0-1 0,17 0 0 15,-37 0 0-15,38 20 0 0,-18-2 0 0,-3-18-3 0,20 20 4 16,-14-20 0-16,-6 17 0 0,3-17 0 0,18 21 0 15,-1-21-2-15,-17 18-1 0,20 1 2 0,-3-1 1 0,-37-18-4 16,38 21 2-16,-18-21-1 0,-3 20 1 0,20-3-1 0,-37 4 0 16,17-21-1-16,6 18 0 0,18 2-2 0,-41-20-1 15,0 0 0-15,37 18-12 0,-37 1 5 0,37-19-16 0,-37 0 12 16,34 18-23-16,-34-18-9 0,21 0 19 0,1 0-31 0,-1 0-14 16,-4 0 31-16,-17 0-2 0,40-18-37 0,-40 18 27 0,17 0 11 15</inkml:trace>
  <inkml:trace contextRef="#ctx0" brushRef="#br0" timeOffset="73293">11202 15384 81 0,'0'0'88'0,"0"0"-32"16,-20 0-6-16,20 0-12 0,0 0-8 0,0 0-7 15,0 0-12-15,0 0-3 0,0 0 7 0,0-21-9 16,0 21-1-16,0 0 8 0,0 0-5 0,0 0 0 0,0 0-4 16,0 0 0-16,20 0-2 0,-20 0 3 0,0 0-2 0,20 0-3 15,-20 0 5-15,17 0-3 0,-17 0 3 0,20 0 0 16,-20 0-1-16,17 0-1 0,-17 0-2 0,20 0 2 0,-20 0 1 16,35 0 0-16,-12 0-3 0,-23 0 2 0,40 0-3 0,-40 0 2 15,37 0-3-15,-37 0 0 0,37 0 1 0,-16 0-2 0,-21 0-4 16,14-18-1-16,29 18-21 0,-23-19-10 0,-20 19 14 15,17 0-4-15,-17-19-3 0,20 19-46 0,-20 0 33 0,0-20-3 0,20 20 4 16,-20 0-13-16,0-17-11 0</inkml:trace>
  <inkml:trace contextRef="#ctx0" brushRef="#br0" timeOffset="73545.07">11010 15765 72 0,'0'0'36'0,"0"0"36"16,0 0-44-16,0 0 0 0,0 0 40 0,0 0-51 0,0 0 15 15,0 0-2-15,0 0-16 0,0 0 15 0,0 0-17 0,0 0-1 16,20 0 17-16,0 0-13 0,-3 0-4 0,20 0 0 16,-17 0-10-16,-2 0 3 0,5 0 1 0,14 0-3 15,-17 0-1-15,-3 0 0 0,20-19 2 0,-17 19-4 16,-2 0-6-16,-1-18-12 0,26 18-16 0,-23 0 12 15,-3-21-40-15,3 21-21 0,-20 0 30 0,37-17-57 0,-37 17 66 16,0 0 10-16,21-20-19 0</inkml:trace>
  <inkml:trace contextRef="#ctx0" brushRef="#br0" timeOffset="73773.19">11755 15421 84 0,'0'0'140'0,"0"0"-67"16,0 0-44-16,0 0 18 0,0 0-28 0,0 0-2 16,0 0 11-16,0 0-9 0,0 0-11 0,0 0 6 0,0 0-4 15,20 0 0-15,-20 0-9 0,0 0 1 0,20 0 0 0,-20 0 0 16,17 0 2-16,-17 0-3 0,21 0 4 0,-4 0-6 0,0 0-1 16,-17 0-4-16,43 0-5 0,-43 0-10 0,37 0 6 15,-37 0-3-15,0 0-3 0,20-17-58 0,-3 17-28 16,4-20 21-16,-21 20 48 0,0 0-12 0,17 0-10 15</inkml:trace>
  <inkml:trace contextRef="#ctx0" brushRef="#br0" timeOffset="73958.83">11755 15518 72 0,'0'0'47'0,"0"0"-19"16,-17 0 57-16,17 17-34 0,-20-17-9 16,20 21-8-16,0-1 6 0,0-20-28 0,0 0 0 0,0 17 11 15,0-17-1-15,0 18-11 0,0 3 19 0,20-21-25 16,-3 0 7-16,-17 0-8 0,20 0 2 0,-20 0-5 0,37 20 5 15,-16-20-3-15,-21 0 1 0,17 0-2 0,20 0-1 0,-14 0-2 16,-6 0-12-16,23 0 1 0,-40 0-4 0,17 0-4 0,-17 0-2 0,38 0-74 16,-18 0 50-16,-20 0-7 0,17-20-70 0,6 20 71 0,-23 0 11 15</inkml:trace>
  <inkml:trace contextRef="#ctx0" brushRef="#br0" timeOffset="75423.16">13647 11504 84 0,'0'0'80'0,"0"0"-53"0,0 0 55 16,0 0-58-16,-17-19 30 0,17 19-40 0,0-18 13 0,-20 18-4 16,20 0-5-16,-20-20-2 0,20 20-9 0,0 0 2 15,0 0-2-15,0-20 10 0,0 20-12 0,0 0 22 16,0 0-20-16,0 0 7 0,0 20-9 0,0-20 0 0,0 20 6 16,0-20-6-16,0 18 9 0,20 1-10 15,-20 0-1-15,20 1 2 0,-3-1 0 0,3 0-4 16,-20-1 0-16,18 2 0 0,-1-1-1 0,3 0 1 0,20 39 1 15,17-20 0-15,18 38-2 0,-15-38-1 16,92 96 3-16,-112-95-1 0,69 57 5 0,-66-59-4 16,14 2 3-16,58 75 12 0,-78-77-14 0,95 40 10 15,-92-37-6-15,0-22-5 0,-2 0 2 0,-1 1-4 0,78 39 5 16,-95-39 2-16,17 1-3 0,78 18 9 0,-95-20-11 16,94 40-1-16,-94-58 1 0,18 19 4 0,-18 0-5 15,-3-19 1-15,3 0 0 0,-3 0-2 0,0 0-2 16,-17 20-3-16,0-20-1 0,23 0-32 0,-23 0 18 15,0 0-70-15,0-20 4 0,-23 20-110 16,23-19 117-16,-17 0-112 0</inkml:trace>
  <inkml:trace contextRef="#ctx0" brushRef="#br0" timeOffset="76196.05">16055 13148 53 0,'0'0'34'0,"0"0"7"0,0-19 26 15,0 19-47-15,0 0 30 0,0 0-25 16,0 0 7-16,0 0-21 0,0 0 20 15,-20 0-22-15,20 0 1 0,0 0 21 0,-17 0-9 16,17 0-14-16,0 0 3 0,-20 19 19 0,3-19-16 0,17 18 2 16,-20 2-5-16,-23 18 17 0,43-38-21 15,-17 19 2-15,17 0-5 0,0-19-1 0,-18 39 6 16,-2-39-7-16,3 76 9 16,-3-38-4-16,20-19-2 0,0 39 16 15,0-58-17-15,20 38-2 0,-3-19-1 0,21 0 1 16,-21 0-3-16,26-19 0 0,-6 19-1 0,20 1-1 15,-57-20 0-15,35 19-2 0,-15-19 2 0,3 0 0 16,14 0-24-16,-17 0 11 0,0 0-9 0,-3-19-72 16,21 19 10-16,2-20-94 0,-20 20 121 15</inkml:trace>
  <inkml:trace contextRef="#ctx0" brushRef="#br0" timeOffset="76759.09">16801 13321 71 0,'0'0'0'0,"0"0"126"0,0 0-97 16,0-20 20-16,-20 20 9 0,20-21-26 15,0 21 5-15,-18 0-27 0,18-18 28 16,0 18-30-16,0-19 7 0,0 19-9 0,0 0 1 16,0 0-4-16,0 0 0 0,0 0 6 0,0 19-8 15,0-19 1-15,18 0 0 0,-18 0 0 0,20 0-1 0,14 18 2 16,-34-18-1-16,43 0-2 0,-23 0-3 0,35 21-23 16,-55-21 16-16,40 0-20 0,-26 0-17 15,49 0-60-15,-63 0 55 0,37 0-103 16,-37 20 71-16</inkml:trace>
  <inkml:trace contextRef="#ctx0" brushRef="#br0" timeOffset="76958.87">16726 13492 117 0,'0'0'0'0,"0"0"187"15,0 0-156-15,0 0 20 0,0 18-11 0,0-18 17 16,0 0-43-16,17 20 11 0,-17-20-14 15,20 0-2-15,-2 0-6 0,2 0 0 0,14 0 0 16,-34 0-3-16,43 19 3 0,-23-19-2 0,-3 0-2 0,3 0-30 16,38 0-43-16,-58 0 37 0,57 0-192 15,-57 0 169-15,20 0-63 0</inkml:trace>
  <inkml:trace contextRef="#ctx0" brushRef="#br0" timeOffset="77490.87">18160 13014 61 0,'0'0'0'0,"0"0"117"0,0 0-92 0,0 0 14 15,0 0-9-15,0 0 1 0,0 0-24 0,0 0-1 0,0 0 10 16,0 18-12-16,0-18 13 0,0 0-14 16,0 0 3-16,0 20-4 0,0-20 2 0,0 20 4 0,0-2-6 15,-20 40 12-15,20-20 3 16,-23 0-3-16,-32 39 24 0,-2-19 3 15,57-40-35-15,-37 1 3 0,-41 77 21 16,58-96-23-16,-34 57 9 0,34-38-14 0,-41 19 4 16,24-18-4-16,-17-1-6 0,-4-38 9 15,35 19-6-15,6-39 0 16,-3 39 3-16,20-19-3 0,0 0 3 0,-17 0 4 0,34-19 0 16,-17 38-6-16,20-19 13 15,20-2 3-15,-2 21-2 16,-18 0-5-16,34 0-10 15,1 40 5-15,-33-40-1 0,36 38-1 16,19-19 3-16,-62-19-5 0,-15 19 3 16,80 0-1-16,-3 0 4 15,1 1-15-15,-78-20 1 0,74 19-52 16,-54-19 38-16,58 0-132 0,-21 18-61 16,-57-18 152-16,37 0-76 15</inkml:trace>
  <inkml:trace contextRef="#ctx0" brushRef="#br0" timeOffset="78225.6">16818 14677 91 0,'0'0'29'0,"0"0"91"0,0 0-94 0,0 0 63 16,0 0-17-16,0-20-46 15,0 20-19-15,0-17 34 16,0-5-5-16,17 3-8 15,-17 19-27-15,23-38 37 0,-3 38-29 16,-20-18-6-16,20-19 8 0,-3 16-2 16,3-18-3-16,-20 20-4 0,38-57 9 15,-18 76-9-15,-6-96 0 0,29 39-3 16,-43 19 6-16,37-20 2 16,-17 21 1-16,-20 20 9 15,0 17-19-15,21 0 0 0,-21 0 4 0,17 54 3 16,-17-54-4-16,0 58 3 0,20 95-5 15,-3-77-3 1,-17-56 6-16,17 39 2 0,-17-42-5 16,43 59-7-16,-43-76-3 0,38 57-58 15,-18-18-119-15,-3-1-76 16</inkml:trace>
  <inkml:trace contextRef="#ctx0" brushRef="#br0" timeOffset="79325.57">16629 15135 48 0,'0'0'11'0,"17"0"44"16,-17 0-10-16,0 0-28 0,0 0 48 15,0 0-51-15,0 0 37 0,0 0-13 16,0 0-30-16,0-20 20 16,0 20-5-16,0 0-18 0,0 0-1 15,0 0-2-15,0 39 11 0,0-2-3 16,0-16-7-16,0 37 6 0,0-58-5 16,-37 75 24-16,19-16-11 15,-19-4 3-15,37-35-15 0,-40 57 8 16,23-77-8-16,-43 55 15 0,-15-14-2 15,55-23-18-15,-40 2 12 16,25-20-6-16,-42 38 1 0,-18-38-4 16,-19-38-2-16,36 18 3 15,41 2-2 1,37-2-2-16,-20 20 2 16,20-21-1-16,0 21 0 0,0-18 0 0,20 1 3 15,17-3 7 1,-19-1-7-16,22 4 5 15,17 17-7-15,0-20 9 16,-22 20 2-16,-15 0-10 16,23 0 4-16,14 20 2 15,-40 18-9-15,38-1 12 0,-12 40-5 16,-6 18 3 0,0-36-7-16,-17-42-1 0,-2 42-1 15,19-22 2-15,3 2 0 16,0-19-3-16,-40-20 0 15,37 0-1-15,-19 0-6 0,42 0-29 16,-23-20-14-16,-37 20 26 0,37 0-127 16,1-21-28-16,-1 3-106 15</inkml:trace>
  <inkml:trace contextRef="#ctx0" brushRef="#br0" timeOffset="80009.17">17452 15001 66 0,'0'0'78'0,"0"0"-25"0,0 0-29 16,0 0 68-16,0 0-44 15,0 0 0-15,0 0-12 16,0 0-6-1,0 18-2-15,0-18-24 0,0 20 14 16,0 18-8-16,-21-38-9 16,21 58 9-16,0 19-10 15,-17-19-4-15,17 17 1 16,0-75 0-16,17 59-33 0,-17-42 22 0,0 41-71 16,0-19-89-16,0-39 119 15,0 38-117-15</inkml:trace>
  <inkml:trace contextRef="#ctx0" brushRef="#br0" timeOffset="80190.56">17371 15652 103 0,'0'0'114'0,"0"0"-17"0,0 18-77 16,0-18 28-16,0 0-37 0,0 0 24 15,0 0-30-15,0 20 13 0,0-20-6 16,0 17-9-16,0-17 13 0,0 21-8 15,20-21-10-15,-20 0-1 16,0 18-21-16,0-18 6 0,0 0-179 16,0 0-49-16</inkml:trace>
  <inkml:trace contextRef="#ctx0" brushRef="#br0" timeOffset="80641.88">17833 15363 89 0,'0'0'62'0,"0"0"42"0,0 0-81 0,-17 0 40 16,17 0-46-16,0 0 44 0,0 0-36 15,0 0-20-15,0 0 18 16,0 0-18-16,17 0 23 16,3-18-25-16,17 18 1 15,-2-19-6-15,8 19-12 16,-43 0 7-16,37-19-37 16,-17 19 26-16,17-20-70 0,18 20-93 15,-32 0 72-15,-3 0 60 16</inkml:trace>
  <inkml:trace contextRef="#ctx0" brushRef="#br0" timeOffset="80842.09">17698 15632 123 0,'0'0'42'0,"0"20"120"0,0-2-141 16,0-18 27-16,0 20-36 0,0-3 35 15,37-17-22-15,24 21-11 16,-61-21-12-16,57 0 5 16,0 0-7-16,-22 0-1 0,45-21-72 15,-6 4-102-15,-13-3-65 16</inkml:trace>
  <inkml:trace contextRef="#ctx0" brushRef="#br0" timeOffset="82443.06">15273 12956 51 0,'0'0'23'0,"-20"-19"-10"0,20 19-7 16,-18-37 47-16,-2 17-8 15,20 0-38-15,-43-18 33 0,29 0 25 16,-6 0-32-16,0 38-22 15,20-18 20-15,-17 18-22 0,-3-20 22 0,20 20-4 16,-18 20-14 0,18-2-10-16,0 58 5 0,0 78 4 15,0-98-10-15,0 155-3 16,0 56 6-16,0-190 1 0,0 133-5 16,-20-135-2-16,-23 251 1 15,26-229-2-15,-37 131 5 0,34-133-5 0,2-18 3 0,-39 191-7 16,-20 153-2-16,39-115 8 15,-2 0 2-15,23-98-3 16,34-16-1 0,23-96 4-16,-22-96-2 0,2 59 1 15,-3-59-1-15,43 55 1 0,-23-55-1 16,58 38 9-16,77 0-6 16,-118-18-1-16,47 1 0 0,-64-4-2 0,250 21 0 15,-41 0 2-15,-191-17-3 16,137-4 1-16,-112-17 0 0,284 41-1 15,-155-6 2-15,-137-35-2 0,238 0-1 16,-138-18 1-16,-135 18 0 16,172-38 1-16,-148 38 1 0,111-37 6 15,-135 37-7-15,98-38 0 0,57-21 1 16,-43 42-1-16,5 17 1 16,-136 0-1-16,79 0 1 0,-77 0-1 0,75-21 2 15,-18 21 2 1,-77 0-2-16,58-20 5 0,-58 20-6 0,34 0 2 15,-11 0-2-15,-3 0 2 0,17-17-4 16,-37 17 1-16,20 0-2 16,18 0 1-16,-4 0 1 15,-34 0-2-15,23 0-2 0,-3 0 5 16,-20 0-1-16,0 0 2 16,0 0-3-16,17-21 4 0,-17 21-2 0,20-18 2 15,-20 18-3-15,20-58 10 0,-20 20-8 16,0-20 9-16,18 20-6 0,-18-20 9 15,0 20-8-15,0-76 12 0,0-58 0 16,-18-115-2-16,-22 1-10 16,23-2 0-1,-3 212-1-15,-3-249 20 0,6 230-26 0,0-173-2 16,-3 173 1-16,-18-324-4 16,18 169 11-16,3 97-7 15,17 116-3-15,-20-2-7 0,20 1 14 0,-23 1 3 16,23 37-3-16,-20-38 6 0,20 18-4 0,-14-1-1 15,-6 21-2-15,-38-18 0 16,41 18 1-16,-80 0 2 0,-133-19-5 16,21-20-1-16,-78-57 10 15,95 40-13-15,135 36 2 16,-18-18 1-16,-211-19 2 0,-21-20 0 16,77 39 4-16,153 20-4 0,-267-40 3 15,267 20-2-15,-207 18 1 0,-100 78-6 16,117 56-6-16,210-94 4 15,-135 37-21-15,154-18 14 0,-194 57-89 16,140-60-51-16,52-15-107 16,40-21 215-16</inkml:trace>
  <inkml:trace contextRef="#ctx0" brushRef="#br0" timeOffset="83243.87">9175 12136 41 0,'0'0'32'0,"0"0"-24"0,0 0 0 0,0-21 19 16,20 21-15-16,-20 0 3 0,0 0 45 0,0 21-40 16,20 16 41-16,-20 2-12 0,17-1-6 15,3-20-36-15,-2 22 9 0,2-22-12 0,20 19 11 16,-23-16-3-16,60-3 8 16,-39-18-13-16,-4 0-1 0,66 0 3 0,-8 0-1 0,103-18 6 15,-46 18-3-15,161 0-1 16,54 37 2-16,-270-37-7 0,271 77 1 15,-27-19 2-15,-86-2 1 16,-157-36-7-16,60-2-1 0,-41 2-2 0,96-2 6 16,-173-18-5-16,80 0-5 0,-59 0-4 0,13-18-28 15,-71 18 22-15,61-38-78 16,-61 18 61-16,20 20-78 0,-20-19 67 0,0 0-65 16,-20 1 66-16,2-22 19 0,-25 22-22 0</inkml:trace>
  <inkml:trace contextRef="#ctx0" brushRef="#br0" timeOffset="83976.41">9232 12326 68 0,'0'0'30'0,"0"0"-17"15,20 0 47-15,-20 0-8 0,18 0 12 0,-18 0-47 16,0 0-4-16,0 0 11 0,20 19-6 0,-3 20 7 16,-17-39-16-16,0 18-3 0,23 20 13 0,-23-18-12 0,37 36 16 15,-37-56-18-15,20 58 2 16,-3 18 10-16,-17-56-11 0,0 114 6 0,0-20-6 16,0 0-4-16,-17 20-1 0,-40 77 6 15,17-39 4-15,-18-21-1 0,1 42-13 0,-38 227-1 16,58-306 4-16,-20 99 1 0,14 14-4 15,-12 118-7-15,38-136 5 0,-23 2 3 16,23-19 1-16,17-98-1 0,0 173 1 0,0-190-1 0,0 133-3 16,17-131 3-16,3 93 2 0,-20-117 0 15,20 97-2-15,-3-73 1 0,3-4-4 0,-2 1 3 16,22 1 2-16,-20-19-1 0,-3 0 0 16,3-20 2-16,-20-20-1 0,37 19 1 0,-37 4-1 0,0-41 0 15,20 76 1-15,-2-76-2 0,-18 17 2 0,17 21-1 16,-17-17 1-16,20 17-1 0,3-38 0 0,-23 17 0 15,17 4 3-15,3-21 0 0,0 0-1 0,17 0-3 16,41 0 2-16,-61 0 0 0,98 0 2 16,-58-38-4-16,112 20 3 0,-31-2-2 0,88-18-1 15,-128 38 1-15,283 0-2 0,-284 0 0 16,96 0-1-16,-21-21 2 0,74 4 3 16,-171-4-3-16,22 21 0 0,115-17-1 0,-140-4 3 0,143 4-2 15,-103-3 1-15,43-18 1 0,-118 38 0 0,98-59 0 16,-98 42 0-16,98-62 9 15,-44 24 6-15,-30 17-5 0,33-41 13 16,-57-14-14-16,-14 72-7 16,-23 4 0-16,38-24 2 0,-18-15-1 0,34-2-5 0,-54 41 4 15,37-59 16-15,-14 18-19 0,-5-39 3 16,-18 21 1-16,20-40 0 0,-20 78-4 0,0-115 2 16,0 58 2-16,-20-77 0 0,20 95-4 15,0-57 3-15,-18 3 1 0,-5-175-1 16,23 209 2-16,-17-94 15 0,-3 76-12 0,3 19-4 0,-20-248 0 15,-3 96-2-15,-1-18-7 0,21 16 0 16,3-227-25-16,17 381 26 0,17-152-3 16,-17 190 6-16,0 2 0 0,0-22-5 0,0 60-3 0,0-21-5 15,-17 39-14-15,17-19 8 0,-37 19-35 0,37 0 23 0,0 0-2 16,-37 19-96-16,17 0 62 0,-41 57-155 16</inkml:trace>
  <inkml:trace contextRef="#ctx0" brushRef="#br0" timeOffset="95758.43">12541 14926 63 0,'0'-21'19'0,"0"21"19"16,-20 0-15-16,20 0 21 0,0 0-7 0,0 0-23 16,-20 0 0-16,20 0 12 0,-18 0 0 0,18 0-14 0,0 0 2 0,-20 0-3 0,20 0 5 15,-23 0-8-15,23 0 1 0,-20 21 5 0,20-4 3 0,-14-17-12 16,14 20 3-16,-20-1-5 0,0 18 6 0,20-37 1 0,-37 41 1 15,37-3-13-15,-18-1 7 16,-2 1 2-16,0 1-1 0,20-19-4 0,-23 55 4 16,6-19 0-16,0 2-1 0,17-20-2 0,-20 1-1 15,20 39 4-15,-17 16-3 0,17-18 0 0,0-18 0 0,37 18 2 16,-20-19 1-16,0-18-4 0,6-19 2 0,17 18 2 16,-22 1-4-16,19-39 3 0,-37 17 0 0,20-17 1 0,14 37 13 15,-14-37-15-15,23 0 8 0,-43 0-9 0,38 0 6 0,-1-37 6 0,-37 37-6 16,37-56 1-16,3-2-2 0,-2 0-1 0,19-77 1 15,-37 42 1-15,-3-41-1 0,-17 57-3 16,0 40-3-16,0-1 1 0,0-3-3 0,-17-15 3 0,-3-2-2 16,3 41 0-16,-23-24-2 0,2 4 1 0,15 37 1 0,-11-39-2 15,-3 39-2-15,37 0-1 0,-40-17-2 0,22 17-7 0,-2 0-4 16,-3 0 7-16,3 0-2 0,6 17-22 0,-6-17 15 16,0 20-18-16,20-1 17 0,-17 18-24 0,17-16 18 0,0 16-39 0,0 1 26 15,0-18-5-15,0 36-54 0,37 40-21 0,-37-57 93 16,20-19-20-16</inkml:trace>
  <inkml:trace contextRef="#ctx0" brushRef="#br0" timeOffset="96724.91">18653 15154 67 0,'0'0'14'0,"0"0"19"0,0 0 7 0,0-19 7 0,0 19-22 16,0-20 23-16,0 20-25 0,0 0 17 0,0-17-3 15,0 17-23-15,0 0 3 0,0 0 10 0,0 0-6 0,0-21-4 16,0 21 1-16,0 0-7 0,0 0 3 0,0 0-7 16,0 0 4-16,-17 0-2 0,17 0-2 0,0 0 1 15,-21 0 0-15,21 0-5 0,0 21 4 0,-17-21-2 0,-3 17-1 16,20-17-4-16,0 0 3 0,0 20 2 0,-17 18 0 0,-3-38-4 15,20 18-1-15,-20 23 1 0,3-3 1 0,-6-1-3 0,5 19 2 16,-2-15-1-16,20-3 2 0,-37 18-3 0,20 22 2 16,17-22 2-16,0 2-4 0,-20 17 1 0,20-57 0 0,20 23-1 15,17 35 3-15,-37-39-1 0,17-19 0 0,-17 3 2 0,20-1 3 16,21-3 3-16,-41-17-4 0,37 21-1 0,-37-21 0 0,37-21 15 16,0 4-15-16,1-24 4 0,2 4 0 0,17-40-1 15,-20-36-2-15,4 55-3 0,-27-36 7 0,29 16-1 16,-43 1-6-16,0 60-4 0,0-61 3 0,0 39 1 0,0 1-2 15,0 1-5-15,-23 16 1 0,-11 3-5 0,34-1-4 16,-20 19 7-16,-18-19-11 0,1-1-20 0,17 20 10 16,-23 0-2-16,9 0 14 0,-4 0-18 0,18 20-2 15,3-1 15-15,-23 0-33 0,23 20 20 0,-6-19-56 0,-15 18-29 16,21 18 19-16,-3-19 31 0</inkml:trace>
  <inkml:trace contextRef="#ctx0" brushRef="#br0" timeOffset="100778.23">11182 17715 527 0,'0'20'4'16,"0"-3"-3"-16,0-17 1 0,0 21-1 0,0-4 0 0,0-17-1 15,0 22 1-15,0-5 0 0,0 3-1 0,0-3 2 0,0 4 0 16,0-1-3-16,0-20 1 0,0 38-1 0,0-21-4 0,0 5-7 16,0 15-7-16,0 1-9 0,0-38 10 0,0 0-4 15,0 37-30-15,0-16 23 0,0-3-4 0,0-18-5 0,0 20-6 0,0-2-95 16,0 2 106-16,0-20-6 0</inkml:trace>
  <inkml:trace contextRef="#ctx0" brushRef="#br0" timeOffset="101326.01">10760 18404 49 0,'0'0'26'0,"0"0"-2"0,0 0 32 0,0 0-28 0,0 0-2 0,0 0 24 0,0 0-27 16,-17-22 0-16,17 22-2 0,0 0 14 0,0 0-8 0,0 0-3 16,-20 0-3-16,20 0-6 0,0 0-8 0,0 0 0 15,0 0 7-15,0 0 3 0,0 0 0 16,20 0-7-16,-20 22-6 0,17-22 1 0,1 17-6 0,4-17 8 16,-22 20 9-16,38 18 1 0,2-18-12 0,-3-2-4 15,18 41 3-15,-15-22-5 0,0-19-2 16,-3 22 8-16,0-3 0 0,4-18 0 15,-41 2-5-15,17-21 0 0,23 37-2 0,-40-37-8 16,17 21 0-16,3-3-22 0,-20-18 10 0,17 0-40 0,-17 18-19 16,0-18 32-16,0 0-71 0,0 0 60 0,0-18 11 0,0 18-9 0,0-39 24 15</inkml:trace>
  <inkml:trace contextRef="#ctx0" brushRef="#br0" timeOffset="101507.72">11239 18327 108 0,'-17'0'151'0,"17"0"-106"0,0 0-7 15,0 0-19-15,-20 38 30 0,20-21-26 0,0-17-12 16,0 22 0-16,-20-5 6 0,3 41-4 0,-24-20 3 16,4 0-13-16,0 20 5 15,-20-20-5-15,-4 0-3 0,24 21-2 0,-20-1-2 16,-38 35-26-16,95-72 18 0,-37 36-24 16,37-38 15-16,-20 19-39 0,0-38 24 0,20 37-57 0,0-16-6 15,0-4 32-15,0-17 12 0</inkml:trace>
  <inkml:trace contextRef="#ctx0" brushRef="#br0" timeOffset="103691.87">16743 16988 24 0,'0'0'10'0,"0"0"0"0,0 0-7 0,0 0-1 0,0 0 1 0,0 0-1 16,0 0-2-16,0 0 1 0,20 21 1 0,-20-21-1 16,0 0-1-16,0 0 0 0,0 17 1 0,0 3-1 15,0-20 0-15,0 0 0 0,0 0 1 0,0 0-1 0,0 0 0 0,0 19 0 16,0-19 0-16,0 0 0 0,0 0 0 0,0 19 1 15,0-19-1-15,0 0 0 0,0 0 0 0,0 0 0 0,0 0 1 16,-20 0-1-16,20 0 0 0,0 0 1 0,0 0-1 16,-17 0 2-16,17 0 3 0,0 0 0 15,0 0-2-15,-20 0 1 0,20 0 4 0,0-19 4 0,0 19-8 16,0 0 4-16,0 0-4 0,0 0 4 0,-20 0 2 16,20 0-5-16,0 0-2 0,0-19-2 0,0 19 1 15,0 0-1-15,0-20-2 16,0 20 0-16,0 0 1 0,0 0-1 0,0-17 1 15,20 17-1-15,-20 0 0 0,20 0 1 16,-20 0 1-16,0 0 0 0,0 0 1 16,17 0 2-16,-17 0 2 0,0 0 8 0,0 0-8 15,0 0 2-15,20 0 21 0,-20 0-18 0,0 0 18 16,0 0-9-16,0 0 1 0,0 0-11 0,0 0 0 16,18 0 9-16,-18 0 2 0,0 0-12 0,0-21 10 0,0 21-11 15,0 0 0-15,0 0-2 0,0 0 7 0,0 0-7 0,0 0 0 0,0-17 4 16,0 17-1-16,0 0-2 0,0-21-3 0,0 21 0 0,0 0 3 15,0 0 2-15,0 0-4 0,0 0 1 0,0 0-3 16,0 0 1-16,0-20 6 0,0 20-6 0,0 0 1 16,0 0-3-16,0 0-1 0,-18 20 5 0,18-20-6 15,-37 38 2-15,-3-17 1 0,0-4 0 0,23 3-2 16,-3-1 0-16,-35 39 0 0,-25 0 0 0,43-41-1 0,-75 100 6 16,14-62-4-16,61-16-2 0,0-2 0 0,17-16 1 0,-78 54 3 15,24-37 2-15,-4 21-6 0,78-59-1 16,-37 38 2-16,17-38 0 0,20 17-1 0,-17 4-4 15,17-1 1-15,0-3-5 0,0 4-9 0,0-21 6 16,17 39-44-16,20-22 28 0,18 3-99 0,-32-3 67 16,-3-17-2-16,54 21-126 0</inkml:trace>
  <inkml:trace contextRef="#ctx0" brushRef="#br0" timeOffset="104311.97">17910 16988 78 0,'0'0'28'0,"0"0"29"0,0 0 7 16,-20 0-4-16,20 0-10 0,-20-17-8 0,20 17-24 15,-17 0 10-15,17 0-16 0,0 0-1 0,-20 0 1 0,20-21 17 16,-17 21-22-16,17 0 6 0,-20 0-1 0,20-20-7 16,0 20 10-16,0 0-11 0,-21 0 0 0,21 0-2 15,0 0 1-15,0 0-1 0,0 0 3 0,0 0-4 0,0 20 2 0,0-20 0 16,41 38 0-16,-4 0 1 0,20 20-1 16,-42-40-1-16,65 61 1 0,-3-23-1 15,-42-19 0-15,45 42-1 0,-23-3 0 0,-2-18 1 0,-15-20-2 0,17 17 0 16,0-17 1-16,-16 3 0 0,-24-6-1 0,23-35-1 15,-3 21 0-15,-20-21-6 0,21 20-13 0,2-20 4 16,0 0-27-16,-40 0 13 0,17 0-7 0,3 0-59 0,-3 0 35 16,4 0-67-16,-1-20 15 0</inkml:trace>
  <inkml:trace contextRef="#ctx0" brushRef="#br0" timeOffset="105315.25">15536 17829 95 0,'0'-17'59'0,"0"17"-1"16,0 17-5-16,-17-17-31 0,17 0-2 0,0 0 14 0,-17 0-20 15,17 0-2-15,0 20 9 0,-20-20-3 0,20 0-12 16,0 0-1-16,-17 17 1 0,17-17-2 0,0 0 5 0,0 0-5 0,0 0 5 15,17 21-1-15,-17-21-5 0,37 0 6 0,-37 0-6 0,17 20 2 16,26-20 0-16,-25 17-3 0,22-17 0 0,-23 0-1 0,20 21 2 16,-17-21-2-16,38 17 0 0,-18-17 2 0,-3 22 1 15,-20-22-2-15,3 0-1 0,-2 17 0 0,22-17-2 0,-40 0 1 0,40 0 0 16,-40 0 1-16,17 20 2 0,-17-20-1 0,0 0 0 0,0 0-1 0,20 0 5 16,-20 0-2-16,0 17 4 0,-20-17 0 0,-17 21 1 15,37 16-6-15,-43-37-1 0,43 21 1 0,-35 17 1 0,-22 0 0 16,20 0-4-16,-1 0-1 0,16-20 1 0,22 2 1 0,-38 18-1 15,21-18-2-15,-3-3 4 0,3 22-4 0,-3-19-20 16,20 38-44-16,0-40 3 0,20 20-22 0,-20-38 34 16,17 21-4-16,-17-4 2 0,37 3-28 0,-37-20-3 0</inkml:trace>
  <inkml:trace contextRef="#ctx0" brushRef="#br0" timeOffset="107160.75">18117 17962 60 0,'0'0'24'0,"0"0"20"15,0 0-26-15,0 0 1 0,0 0 1 0,0 0 23 0,0 0-8 0,0-17-8 16,0 17-14-16,0 0-2 0,0 0-1 0,0 0 5 0,0 0-1 16,0 0-7-16,0 0 0 0,0 0 1 0,0 0 9 0,0 0-9 0,0 0 1 15,0 17-1-15,0 5 30 0,0-5-26 16,0-17-3-16,0 20 0 0,0-3-3 0,0 4-1 16,0-21-4-16,23 20 2 0,-23-3-2 0,0 4 0 0,0-3-1 15,0-18 0-15,0 38 1 0,20-38-1 0,-20 37-3 0,0-16-13 16,0-2-14-16,0 0-15 0,0 19-18 0,0-18-27 15,0-2-14-15,0 19 27 0,0-37 2 0</inkml:trace>
  <inkml:trace contextRef="#ctx0" brushRef="#br0" timeOffset="107325.95">18062 18651 81 0,'0'0'38'0,"0"0"-4"0,0 0 32 16,0 0-36-16,0 0 24 0,0-20-11 0,0 20-10 15,0 0-9-15,0 0-14 0,-17 0-3 0,17 0 6 0,0 0-11 16,0 0 6-16,0 0-5 0,0 0-1 0,0 0 0 15,0 0-2-15,17 0 2 0,-17 0 0 0,0 0-2 0,0 20-1 16,0-20-11-16,20 0-1 0,-20 0-35 0,0 0-32 16,17 20-88-16,-17-20 36 0</inkml:trace>
  <inkml:trace contextRef="#ctx0" brushRef="#br0" timeOffset="107650.91">18636 18021 93 0,'0'0'24'0,"0"0"24"0,0 0 2 0,0 0 23 15,0-20-31-15,-21 20-7 0,21 0-8 16,0 0-16-16,0 0 16 0,-17 0-19 0,17 0-1 16,0 0 8-16,0 20-8 0,0-20 0 0,0 17 5 0,0 4-5 15,17-21-1-15,-17 37 0 0,21-16-5 0,-4-3 2 16,23 2 0-16,-20-2-2 0,17 2-1 0,0-3-1 0,4-17 3 15,-7 21 1-15,-11-2 0 0,-3-19-2 16,-3 0-1-16,23 0 1 0,-40 0-1 0,72-19 7 0,-49-2-4 16,-3 21 0-16,-3 0 4 0,3-17-3 0,-20 17-1 15,0 0 1-15,0 0-1 0,0 0-1 0,0 0 3 0,0 0-2 16,0 17 0-16,-20 4-3 0,3 17 0 0,-3-38 0 0,-3 38 2 16,6 0 2-16,0-18 0 0,-21 36 5 0,-19 78-8 15,14-96-4-15,9 20-15 0,34-20 4 0,-58 58-99 16,38-57 69-16,3-1-72 0,17-1-18 0,-20-16 80 15,20-4 5-15</inkml:trace>
  <inkml:trace contextRef="#ctx0" brushRef="#br0" timeOffset="-195210.58">21024 17735 203 0,'0'0'63'0,"-18"0"-52"16,18-20-3-16,0-1 7 0,-20-14 21 0,20 15-11 0,0-18-14 16,0 17-6-16,0-17 3 0,38-17-3 0,-1-3-2 15,-14 38-2-15,-6-19 0 0,23-16 1 0,15-3-1 0,-35 38 0 0,-3-19-1 16,23 1 1-16,-20 21 0 0,-20 17 0 16,0 0 0-16,0 0-1 0,0 0 0 0,-20 17 1 15,20-17-1-15,-17 21 0 0,-6-4-1 0,-14 42 2 0,-135 151-1 16,77-76-1-16,58-76 0 0,-41 56 3 0,21-21 2 15,20-52-2-15,37-3 0 0,-43 18 3 0,43-36-3 16,0-3-1-16,0-17 0 0,20 21 0 0,-20-21 0 0,23 0 0 0,14 0 3 16,-37 0-2-16,57-21 3 0,-19 4-3 0,-21-3 1 0,100-57 1 15,-62 19-3-15,100-35 1 0,-95 35 0 0,14 2-2 0,-16-2 0 0,19-1 0 16,52-37-1-16,46-18 0 0,-115 77 2 0,15-39-2 16,-1 38 2-16,-14 17 0 0,-22 4 1 0,-18 17-2 15,-20 0 2-15,17 17 3 0,3-17-1 0,-20 21 1 0,0-4 0 16,17-17 0-16,-17 59 3 0,0-21-4 0,-17 37 3 0,-3 59-2 15,-17-58-4-15,37 3 0 0,-38 74 1 0,38-99-1 0,-20 25 1 0,20 35-2 16,0-77 0-16,0 22 0 0,0-21 0 0,40-21 0 0,-2 42 0 0,-1-21 1 16,-20-38-1-16,23 0 0 0,-20 0 0 0,55 20 0 0,43-60 0 15,-81 22 0-15,55-41 1 0,8-16-2 0,15-1-4 16,14-21-6-16,-69 42 4 0,54-40-5 0,-16-2 7 16,-44 59 5-16,44-38 0 0,-61 38 1 0,55-58 2 15,-29 58-2-15,-46 18-2 0,-17 20 2 0,0 0 1 16,20 0 1-16,-20 0 7 0,0 20 6 0,0 18-12 15,-20 20 5-15,3-3-6 0,-26-17-1 0,23 3-2 0,5 15 2 16,-25 58-1-16,3 95 2 0,37-92-3 16,20-62 2-16,37-15 1 0,1-21-3 15,-38-19-2-15,37-19 1 0,-20-21 2 0,58-15 1 16,77-62-10-16,-115 63 4 0,78-43-8 0,-6-17-2 0,-66 76 8 16,66-79-3-16,-69 79 7 0,52-55-1 0,-11-3 3 15,-30 20 0-15,-51 56 1 0,41-18 2 0,-24 18-1 16,-37 20 1-16,20 0 2 0,-3-18 6 0,-17 18-4 0,0 0-1 15,20 18 8-15,-3 2-4 0,-17-3-3 0,0 24-5 16,0-24 0-16,0 4 0 0,-17 55 3 0,-3 75 1 16,20-54-2-16,0-1 1 0,0-57-4 0,0-2 2 0,37 1 0 15,4-18-1-15,16-3 0 0,98-17 4 0,34-37-2 16,-112-1-4-16,75-21-3 0,-54 21 0 0,51-20-7 16,-52 23 5-16,58-61-10 0,-3 20-2 0,57-58-16 15,-114 55 22-15,-35 42 8 0,35-19 2 0,-58 18-1 16,-20 38 1-16,-17-20 2 0,23 20 1 0,-23 0 5 15,0 0 1-15,0 0 1 0,0 20 2 0,0-20 1 0,0 38 9 0,-23 0-5 16,6 0-8-16,-40 58 4 0,-1-20-5 0,-19 96 3 0,2 0 0 16,38-96-6-16,-6 76 2 0,26-94-3 0,17 0-1 0,0 56 5 15,40-95-5-15,-3 0 0 0,41 19-1 0,56-38-1 0,147-20-3 16,-163-17-4-16,151-58-13 0,18-1-1 0,266-151-6 16,-418 187 21-16,0 23 2 0,203-115-9 15,-123 76 9-15,-137 35 3 0,-7 24-4 0,9-3-6 0,12-19-41 16,-49 39 14-16,15 0-6 0,-4-17-54 0,-34 17 40 0,-3 0-59 15,6 0 74-15,-23 17-34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0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Exercise 28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Fuzzing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F8B6355-8991-2F86-E09F-ECBCB2053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500041"/>
            <a:ext cx="10954532" cy="12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 Give 2 example programs, each with 1 if statement. One of the programs should be likely for a </a:t>
            </a:r>
            <a:r>
              <a:rPr lang="en-US" altLang="en-US" sz="2200" i="1" dirty="0" err="1">
                <a:latin typeface="Arial" panose="020B0604020202020204" pitchFamily="34" charset="0"/>
              </a:rPr>
              <a:t>fuzzer</a:t>
            </a:r>
            <a:r>
              <a:rPr lang="en-US" altLang="en-US" sz="2200" i="1" dirty="0">
                <a:latin typeface="Arial" panose="020B0604020202020204" pitchFamily="34" charset="0"/>
              </a:rPr>
              <a:t> to generate full line coverage, the other should be difficult for the </a:t>
            </a:r>
            <a:r>
              <a:rPr lang="en-US" altLang="en-US" sz="2200" i="1" dirty="0" err="1">
                <a:latin typeface="Arial" panose="020B0604020202020204" pitchFamily="34" charset="0"/>
              </a:rPr>
              <a:t>fuzzer</a:t>
            </a:r>
            <a:r>
              <a:rPr lang="en-US" altLang="en-US" sz="2200" i="1" dirty="0">
                <a:latin typeface="Arial" panose="020B0604020202020204" pitchFamily="34" charset="0"/>
              </a:rPr>
              <a:t> to generate full line coverage.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5AD69A-E719-8CD3-B0AB-4E812F2629BE}"/>
                  </a:ext>
                </a:extLst>
              </p14:cNvPr>
              <p14:cNvContentPartPr/>
              <p14:nvPr/>
            </p14:nvContentPartPr>
            <p14:xfrm>
              <a:off x="1996560" y="2504160"/>
              <a:ext cx="9261000" cy="4107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5AD69A-E719-8CD3-B0AB-4E812F2629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7200" y="2494800"/>
                <a:ext cx="9279720" cy="412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44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problem of coverage: Dynamic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2" name="PROGCODE_c_symbexGetchar.c">
            <a:extLst>
              <a:ext uri="{FF2B5EF4-FFF2-40B4-BE49-F238E27FC236}">
                <a16:creationId xmlns:a16="http://schemas.microsoft.com/office/drawing/2014/main" id="{9E390006-6BE5-D4E3-729D-6DE876976075}"/>
              </a:ext>
            </a:extLst>
          </p:cNvPr>
          <p:cNvSpPr txBox="1"/>
          <p:nvPr/>
        </p:nvSpPr>
        <p:spPr>
          <a:xfrm>
            <a:off x="1425138" y="2477070"/>
            <a:ext cx="35173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"stdlib.h"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(c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12345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13099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E3805-D78E-9481-5AE8-B338BAD51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8FCC4-74B9-B226-6BCC-838DAC4B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EAA40C-2B1B-BFFF-98C8-4DE7B010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matters is predicates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C0A313-1BDD-8718-F7AA-FD51D5956E59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2" name="PROGCODE_c_symbexGetchar.c">
            <a:extLst>
              <a:ext uri="{FF2B5EF4-FFF2-40B4-BE49-F238E27FC236}">
                <a16:creationId xmlns:a16="http://schemas.microsoft.com/office/drawing/2014/main" id="{7D6BFD1E-9153-5C60-36FB-7A2D0B0F7488}"/>
              </a:ext>
            </a:extLst>
          </p:cNvPr>
          <p:cNvSpPr txBox="1"/>
          <p:nvPr/>
        </p:nvSpPr>
        <p:spPr>
          <a:xfrm>
            <a:off x="1425138" y="2477070"/>
            <a:ext cx="35173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"stdlib.h"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(c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12345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54EE95-5CE2-069E-A4CF-D05FB0818407}"/>
                  </a:ext>
                </a:extLst>
              </p14:cNvPr>
              <p14:cNvContentPartPr/>
              <p14:nvPr/>
            </p14:nvContentPartPr>
            <p14:xfrm>
              <a:off x="2993400" y="3082320"/>
              <a:ext cx="5834520" cy="433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54EE95-5CE2-069E-A4CF-D05FB08184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4040" y="3072960"/>
                <a:ext cx="5853240" cy="4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537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Predicates get in the way!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3" name="PROGCODE_c_symbexGetchar2.c">
            <a:extLst>
              <a:ext uri="{FF2B5EF4-FFF2-40B4-BE49-F238E27FC236}">
                <a16:creationId xmlns:a16="http://schemas.microsoft.com/office/drawing/2014/main" id="{1030A96B-22C5-890F-612C-DAB1BA53B557}"/>
              </a:ext>
            </a:extLst>
          </p:cNvPr>
          <p:cNvSpPr txBox="1"/>
          <p:nvPr/>
        </p:nvSpPr>
        <p:spPr>
          <a:xfrm>
            <a:off x="1171138" y="2381820"/>
            <a:ext cx="41344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"stdlib.h"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(c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12345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(c  %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411802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EA7A5-612D-93CE-B220-B9556822F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735A3-BFF3-7A73-09FC-B4D046CC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FDF68-0EE9-E421-E2DE-C83328E0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Symbolic Execution: Intuition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C82887-1A34-DF5C-E057-EAB3E98D1B7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pic>
        <p:nvPicPr>
          <p:cNvPr id="1026" name="Picture 2" descr="A vertical mirror image of a woman, above she has short blonde hair, below she has longer brown hair.">
            <a:extLst>
              <a:ext uri="{FF2B5EF4-FFF2-40B4-BE49-F238E27FC236}">
                <a16:creationId xmlns:a16="http://schemas.microsoft.com/office/drawing/2014/main" id="{E5295780-6EA8-8874-0D6D-E3B4043D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72" y="1682389"/>
            <a:ext cx="2812670" cy="432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B214D3-5D81-A94E-CBC7-B3463AB9BBB3}"/>
                  </a:ext>
                </a:extLst>
              </p14:cNvPr>
              <p14:cNvContentPartPr/>
              <p14:nvPr/>
            </p14:nvContentPartPr>
            <p14:xfrm>
              <a:off x="413280" y="901080"/>
              <a:ext cx="11628360" cy="5710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B214D3-5D81-A94E-CBC7-B3463AB9BB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920" y="891720"/>
                <a:ext cx="11647080" cy="57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378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3CCBF-1AD6-0B8B-9B8C-1B26A4608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B118-E681-EE3D-CB59-D978A343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64E7BE-2FF9-2A57-EF5C-3666C0E4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Explore both sides of Predicate!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F2806C-E49F-8F47-E9FB-1492D6082671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Execution: Intuition</a:t>
            </a:r>
          </a:p>
        </p:txBody>
      </p:sp>
      <p:sp>
        <p:nvSpPr>
          <p:cNvPr id="3" name="PROGCODE_c_symbexGetchar2.c">
            <a:extLst>
              <a:ext uri="{FF2B5EF4-FFF2-40B4-BE49-F238E27FC236}">
                <a16:creationId xmlns:a16="http://schemas.microsoft.com/office/drawing/2014/main" id="{1F64DF01-8134-DB0C-D603-B1EEB28458D2}"/>
              </a:ext>
            </a:extLst>
          </p:cNvPr>
          <p:cNvSpPr txBox="1"/>
          <p:nvPr/>
        </p:nvSpPr>
        <p:spPr>
          <a:xfrm>
            <a:off x="1171138" y="2381820"/>
            <a:ext cx="41344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"stdlib.h"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(c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12345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(c  %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27E1900-929C-FD56-7824-B878A2E9F463}"/>
                  </a:ext>
                </a:extLst>
              </p14:cNvPr>
              <p14:cNvContentPartPr/>
              <p14:nvPr/>
            </p14:nvContentPartPr>
            <p14:xfrm>
              <a:off x="2787120" y="1541160"/>
              <a:ext cx="9287640" cy="4981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27E1900-929C-FD56-7824-B878A2E9F4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7760" y="1531800"/>
                <a:ext cx="9306360" cy="500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991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symbolic execution Tree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ECA62-7490-5518-A3DD-3FD1B272A27B}"/>
              </a:ext>
            </a:extLst>
          </p:cNvPr>
          <p:cNvSpPr txBox="1"/>
          <p:nvPr/>
        </p:nvSpPr>
        <p:spPr>
          <a:xfrm>
            <a:off x="1257300" y="1714500"/>
            <a:ext cx="46285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each line of the program:</a:t>
            </a:r>
          </a:p>
          <a:p>
            <a:pPr marL="285750" indent="-285750">
              <a:buFontTx/>
              <a:buChar char="-"/>
            </a:pPr>
            <a:r>
              <a:rPr lang="en-US" dirty="0"/>
              <a:t>Advance the symbolic program state</a:t>
            </a:r>
          </a:p>
          <a:p>
            <a:pPr marL="285750" indent="-285750">
              <a:buFontTx/>
              <a:buChar char="-"/>
            </a:pPr>
            <a:r>
              <a:rPr lang="en-US" dirty="0"/>
              <a:t>Split the symbolic state into 2 versions</a:t>
            </a:r>
          </a:p>
          <a:p>
            <a:pPr lvl="1"/>
            <a:r>
              <a:rPr lang="en-US" dirty="0"/>
              <a:t>1) Satisfies the branch predicate</a:t>
            </a:r>
          </a:p>
          <a:p>
            <a:pPr lvl="1"/>
            <a:r>
              <a:rPr lang="en-US" dirty="0"/>
              <a:t>2) Does not satisfy the branch predicate</a:t>
            </a:r>
          </a:p>
        </p:txBody>
      </p:sp>
      <p:sp>
        <p:nvSpPr>
          <p:cNvPr id="4" name="PROGCODE_c_symbexGetchar2.c">
            <a:extLst>
              <a:ext uri="{FF2B5EF4-FFF2-40B4-BE49-F238E27FC236}">
                <a16:creationId xmlns:a16="http://schemas.microsoft.com/office/drawing/2014/main" id="{39F644C6-63D3-BB87-4C8F-12D94D134394}"/>
              </a:ext>
            </a:extLst>
          </p:cNvPr>
          <p:cNvSpPr txBox="1"/>
          <p:nvPr/>
        </p:nvSpPr>
        <p:spPr>
          <a:xfrm>
            <a:off x="1501338" y="3524820"/>
            <a:ext cx="41344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"stdlib.h"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(c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12345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(c  %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4578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Eliminating Infeasible Paths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3" name="PROGCODE_c_symbexGetchar2.c">
            <a:extLst>
              <a:ext uri="{FF2B5EF4-FFF2-40B4-BE49-F238E27FC236}">
                <a16:creationId xmlns:a16="http://schemas.microsoft.com/office/drawing/2014/main" id="{26A7F213-4B74-6D22-515B-C4468F8C7AD3}"/>
              </a:ext>
            </a:extLst>
          </p:cNvPr>
          <p:cNvSpPr txBox="1"/>
          <p:nvPr/>
        </p:nvSpPr>
        <p:spPr>
          <a:xfrm>
            <a:off x="790138" y="2381820"/>
            <a:ext cx="41344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"stdlib.h"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(c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12345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(c  %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A83377-3500-6E1E-B709-0AE315E1DDB5}"/>
              </a:ext>
            </a:extLst>
          </p:cNvPr>
          <p:cNvCxnSpPr/>
          <p:nvPr/>
        </p:nvCxnSpPr>
        <p:spPr>
          <a:xfrm flipV="1">
            <a:off x="2336800" y="3486150"/>
            <a:ext cx="2019300" cy="571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031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magic of the solver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1AD217-62DB-437A-D3F6-D495A383E3D2}"/>
              </a:ext>
            </a:extLst>
          </p:cNvPr>
          <p:cNvSpPr/>
          <p:nvPr/>
        </p:nvSpPr>
        <p:spPr>
          <a:xfrm>
            <a:off x="5572258" y="1845884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8DC9B4-6332-E5DC-738F-8E3F55053DEC}"/>
              </a:ext>
            </a:extLst>
          </p:cNvPr>
          <p:cNvCxnSpPr>
            <a:endCxn id="3" idx="1"/>
          </p:cNvCxnSpPr>
          <p:nvPr/>
        </p:nvCxnSpPr>
        <p:spPr>
          <a:xfrm>
            <a:off x="4964483" y="2283920"/>
            <a:ext cx="607775" cy="1916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5779CA-3BC8-6AED-D380-DE66C641C484}"/>
              </a:ext>
            </a:extLst>
          </p:cNvPr>
          <p:cNvSpPr txBox="1"/>
          <p:nvPr/>
        </p:nvSpPr>
        <p:spPr>
          <a:xfrm>
            <a:off x="3855907" y="1991820"/>
            <a:ext cx="1063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Boolean</a:t>
            </a:r>
          </a:p>
          <a:p>
            <a:r>
              <a:rPr lang="en-US" dirty="0"/>
              <a:t>equation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311A0E-538A-44DD-1D7A-246DA432D7AD}"/>
              </a:ext>
            </a:extLst>
          </p:cNvPr>
          <p:cNvCxnSpPr/>
          <p:nvPr/>
        </p:nvCxnSpPr>
        <p:spPr>
          <a:xfrm>
            <a:off x="6487608" y="2303084"/>
            <a:ext cx="607775" cy="1916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66C87F-68C5-7579-2E90-5453C5A7CC54}"/>
              </a:ext>
            </a:extLst>
          </p:cNvPr>
          <p:cNvSpPr txBox="1"/>
          <p:nvPr/>
        </p:nvSpPr>
        <p:spPr>
          <a:xfrm>
            <a:off x="7094433" y="1960754"/>
            <a:ext cx="1329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Satisfying</a:t>
            </a:r>
          </a:p>
          <a:p>
            <a:r>
              <a:rPr lang="en-US" dirty="0"/>
              <a:t>assignment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DFEFDA-4C37-7411-F04C-D1030BE404AA}"/>
              </a:ext>
            </a:extLst>
          </p:cNvPr>
          <p:cNvSpPr/>
          <p:nvPr/>
        </p:nvSpPr>
        <p:spPr>
          <a:xfrm>
            <a:off x="5572258" y="4097717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85F495-540C-FF7B-B5A6-00C2F1D2A78A}"/>
              </a:ext>
            </a:extLst>
          </p:cNvPr>
          <p:cNvCxnSpPr>
            <a:endCxn id="12" idx="1"/>
          </p:cNvCxnSpPr>
          <p:nvPr/>
        </p:nvCxnSpPr>
        <p:spPr>
          <a:xfrm>
            <a:off x="4964483" y="4535753"/>
            <a:ext cx="607775" cy="1916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3DC84FA-1501-314B-D8C7-8A3EA246D45D}"/>
              </a:ext>
            </a:extLst>
          </p:cNvPr>
          <p:cNvSpPr txBox="1"/>
          <p:nvPr/>
        </p:nvSpPr>
        <p:spPr>
          <a:xfrm>
            <a:off x="3855907" y="4243653"/>
            <a:ext cx="1242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Somewhat</a:t>
            </a:r>
          </a:p>
          <a:p>
            <a:r>
              <a:rPr lang="en-US" dirty="0"/>
              <a:t>arbitrary</a:t>
            </a:r>
          </a:p>
          <a:p>
            <a:r>
              <a:rPr lang="en-US" dirty="0"/>
              <a:t>equation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C4837F-AAFA-5248-2061-C68D49622105}"/>
              </a:ext>
            </a:extLst>
          </p:cNvPr>
          <p:cNvCxnSpPr/>
          <p:nvPr/>
        </p:nvCxnSpPr>
        <p:spPr>
          <a:xfrm>
            <a:off x="6487608" y="4554917"/>
            <a:ext cx="607775" cy="1916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19B530E-97D0-F265-08DA-C8867EF5E62C}"/>
              </a:ext>
            </a:extLst>
          </p:cNvPr>
          <p:cNvSpPr txBox="1"/>
          <p:nvPr/>
        </p:nvSpPr>
        <p:spPr>
          <a:xfrm>
            <a:off x="7094433" y="4212587"/>
            <a:ext cx="1329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Satisfying</a:t>
            </a:r>
          </a:p>
          <a:p>
            <a:r>
              <a:rPr lang="en-US" dirty="0"/>
              <a:t>assignment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5AF4256-9D7D-A559-3C13-A9F2D0AF91F0}"/>
                  </a:ext>
                </a:extLst>
              </p14:cNvPr>
              <p14:cNvContentPartPr/>
              <p14:nvPr/>
            </p14:nvContentPartPr>
            <p14:xfrm>
              <a:off x="743400" y="743040"/>
              <a:ext cx="7183440" cy="2806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5AF4256-9D7D-A559-3C13-A9F2D0AF9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040" y="733680"/>
                <a:ext cx="7202160" cy="28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7149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434E2-4FAD-4D74-0D7B-4AFCE8F18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5E3D0-6171-05DB-D99D-690DDD73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275B8-3D47-E002-8409-706BA3DA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symbolic execution Tree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EA5360-96B2-F560-E47F-2C769FB3D5D9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6900BB-1969-9DE5-0CA2-1152CD8E1B79}"/>
              </a:ext>
            </a:extLst>
          </p:cNvPr>
          <p:cNvSpPr txBox="1"/>
          <p:nvPr/>
        </p:nvSpPr>
        <p:spPr>
          <a:xfrm>
            <a:off x="1257300" y="1714500"/>
            <a:ext cx="46285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each line of the program:</a:t>
            </a:r>
          </a:p>
          <a:p>
            <a:pPr marL="285750" indent="-285750">
              <a:buFontTx/>
              <a:buChar char="-"/>
            </a:pPr>
            <a:r>
              <a:rPr lang="en-US" dirty="0"/>
              <a:t>Advance the symbolic program state</a:t>
            </a:r>
          </a:p>
          <a:p>
            <a:pPr marL="285750" indent="-285750">
              <a:buFontTx/>
              <a:buChar char="-"/>
            </a:pPr>
            <a:r>
              <a:rPr lang="en-US" dirty="0"/>
              <a:t>Split the symbolic state into 2 versions</a:t>
            </a:r>
          </a:p>
          <a:p>
            <a:pPr lvl="1"/>
            <a:r>
              <a:rPr lang="en-US" dirty="0"/>
              <a:t>1) Satisfies the branch predicate</a:t>
            </a:r>
          </a:p>
          <a:p>
            <a:pPr lvl="1"/>
            <a:r>
              <a:rPr lang="en-US" dirty="0"/>
              <a:t>2) Does not satisfy the branch predicate</a:t>
            </a:r>
          </a:p>
          <a:p>
            <a:pPr lvl="1"/>
            <a:r>
              <a:rPr lang="en-US" b="1" dirty="0"/>
              <a:t>ENSURE FEASIBILITY</a:t>
            </a:r>
          </a:p>
        </p:txBody>
      </p:sp>
      <p:sp>
        <p:nvSpPr>
          <p:cNvPr id="4" name="PROGCODE_c_symbexGetchar2.c">
            <a:extLst>
              <a:ext uri="{FF2B5EF4-FFF2-40B4-BE49-F238E27FC236}">
                <a16:creationId xmlns:a16="http://schemas.microsoft.com/office/drawing/2014/main" id="{4555DAD1-8B54-ECD3-AD4A-2CE9E9C92E6E}"/>
              </a:ext>
            </a:extLst>
          </p:cNvPr>
          <p:cNvSpPr txBox="1"/>
          <p:nvPr/>
        </p:nvSpPr>
        <p:spPr>
          <a:xfrm>
            <a:off x="1501338" y="3524820"/>
            <a:ext cx="41344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"stdlib.h"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(c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12345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(c  %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A90EBD-3379-C3BA-9346-2530C4E8D884}"/>
                  </a:ext>
                </a:extLst>
              </p14:cNvPr>
              <p14:cNvContentPartPr/>
              <p14:nvPr/>
            </p14:nvContentPartPr>
            <p14:xfrm>
              <a:off x="5745960" y="1747440"/>
              <a:ext cx="6288480" cy="4141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A90EBD-3379-C3BA-9346-2530C4E8D8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6600" y="1738080"/>
                <a:ext cx="6307200" cy="416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638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Soundness / Completeness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76CA8-2F28-279B-26D0-564216E43405}"/>
              </a:ext>
            </a:extLst>
          </p:cNvPr>
          <p:cNvSpPr txBox="1"/>
          <p:nvPr/>
        </p:nvSpPr>
        <p:spPr>
          <a:xfrm>
            <a:off x="1257300" y="252095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Sound!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D3577-3A0A-AF3D-3CB6-DDDD6E11602A}"/>
              </a:ext>
            </a:extLst>
          </p:cNvPr>
          <p:cNvSpPr txBox="1"/>
          <p:nvPr/>
        </p:nvSpPr>
        <p:spPr>
          <a:xfrm>
            <a:off x="1257300" y="3594100"/>
            <a:ext cx="121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E3190-89A3-BF73-BD99-305A233A06EC}"/>
              </a:ext>
            </a:extLst>
          </p:cNvPr>
          <p:cNvSpPr txBox="1"/>
          <p:nvPr/>
        </p:nvSpPr>
        <p:spPr>
          <a:xfrm>
            <a:off x="1257300" y="4686300"/>
            <a:ext cx="235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not terminate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10400E6-8EC4-AD66-42ED-076FA0E14D9C}"/>
                  </a:ext>
                </a:extLst>
              </p14:cNvPr>
              <p14:cNvContentPartPr/>
              <p14:nvPr/>
            </p14:nvContentPartPr>
            <p14:xfrm>
              <a:off x="3173040" y="1548360"/>
              <a:ext cx="8208360" cy="5331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10400E6-8EC4-AD66-42ED-076FA0E14D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3680" y="1539000"/>
                <a:ext cx="8227080" cy="534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234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F350E-AF6B-A2A8-7376-6EB80162D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5EA7-E96F-11D6-0D7F-B394392F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Exercise 28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6F0B860-9850-34D5-FE89-489F9D48532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2CE8FD5-CCB0-77BC-BFBC-7D524263E26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Fuzzing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F5A887-5735-D8CF-5911-A9E865041588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3A141D4-2B07-FE1A-42A5-5251DC193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500041"/>
            <a:ext cx="10954532" cy="12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 Give 2 example programs, each with 1 if statement. One of the programs should be likely for a </a:t>
            </a:r>
            <a:r>
              <a:rPr lang="en-US" altLang="en-US" sz="2200" i="1" dirty="0" err="1">
                <a:latin typeface="Arial" panose="020B0604020202020204" pitchFamily="34" charset="0"/>
              </a:rPr>
              <a:t>fuzzer</a:t>
            </a:r>
            <a:r>
              <a:rPr lang="en-US" altLang="en-US" sz="2200" i="1" dirty="0">
                <a:latin typeface="Arial" panose="020B0604020202020204" pitchFamily="34" charset="0"/>
              </a:rPr>
              <a:t> to generate full line coverage, the other should be difficult for the </a:t>
            </a:r>
            <a:r>
              <a:rPr lang="en-US" altLang="en-US" sz="2200" i="1" dirty="0" err="1">
                <a:latin typeface="Arial" panose="020B0604020202020204" pitchFamily="34" charset="0"/>
              </a:rPr>
              <a:t>fuzzer</a:t>
            </a:r>
            <a:r>
              <a:rPr lang="en-US" altLang="en-US" sz="2200" i="1" dirty="0">
                <a:latin typeface="Arial" panose="020B0604020202020204" pitchFamily="34" charset="0"/>
              </a:rPr>
              <a:t> to generate full line coverage.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21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5"/>
            <a:ext cx="5431971" cy="552428"/>
          </a:xfrm>
        </p:spPr>
        <p:txBody>
          <a:bodyPr>
            <a:normAutofit/>
          </a:bodyPr>
          <a:lstStyle/>
          <a:p>
            <a:r>
              <a:rPr lang="en-US" b="1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973911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Symbolic execution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20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690737"/>
            <a:ext cx="5383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Take all paths, don’t commit to values</a:t>
            </a:r>
          </a:p>
        </p:txBody>
      </p:sp>
    </p:spTree>
    <p:extLst>
      <p:ext uri="{BB962C8B-B14F-4D97-AF65-F5344CB8AC3E}">
        <p14:creationId xmlns:p14="http://schemas.microsoft.com/office/powerpoint/2010/main" val="64975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91F98-465C-F062-04AD-D03FDB7FD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Quiz 2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Quiz 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Administrivia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30AB22B-7C75-4955-A824-1394CF8FB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407273"/>
              </p:ext>
            </p:extLst>
          </p:nvPr>
        </p:nvGraphicFramePr>
        <p:xfrm>
          <a:off x="2598023" y="1670050"/>
          <a:ext cx="775335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1FD5E42-79C9-B1B5-4486-026A7E6CB7DC}"/>
                  </a:ext>
                </a:extLst>
              </p14:cNvPr>
              <p14:cNvContentPartPr/>
              <p14:nvPr/>
            </p14:nvContentPartPr>
            <p14:xfrm>
              <a:off x="2113200" y="3866760"/>
              <a:ext cx="1829160" cy="1905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1FD5E42-79C9-B1B5-4486-026A7E6CB7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3840" y="3857400"/>
                <a:ext cx="1847880" cy="19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584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3EDDE-08C9-587C-4804-4FC81AC90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84CC3-3F82-5E44-0C68-9D47FAC6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ABBE17-65AD-BFF6-61A4-4DE97ABB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Quiz 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931B34-9E9D-00A2-B77A-776C34595A26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Administrivia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F4FA7F-1DF2-A628-B1FD-375B09748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339932"/>
              </p:ext>
            </p:extLst>
          </p:nvPr>
        </p:nvGraphicFramePr>
        <p:xfrm>
          <a:off x="977900" y="1916907"/>
          <a:ext cx="2762250" cy="3686178"/>
        </p:xfrm>
        <a:graphic>
          <a:graphicData uri="http://schemas.openxmlformats.org/drawingml/2006/table">
            <a:tbl>
              <a:tblPr/>
              <a:tblGrid>
                <a:gridCol w="1381125">
                  <a:extLst>
                    <a:ext uri="{9D8B030D-6E8A-4147-A177-3AD203B41FA5}">
                      <a16:colId xmlns:a16="http://schemas.microsoft.com/office/drawing/2014/main" val="1888298692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44293672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~8%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40249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~22%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27625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~25%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2461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~17%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903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~15%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27227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~13%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73913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1DD726B2-CC7F-1E86-C5F0-A67E73650D6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4367561"/>
                  </p:ext>
                </p:extLst>
              </p:nvPr>
            </p:nvGraphicFramePr>
            <p:xfrm>
              <a:off x="5323550" y="1538036"/>
              <a:ext cx="4620550" cy="446271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1DD726B2-CC7F-1E86-C5F0-A67E73650D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23550" y="1538036"/>
                <a:ext cx="4620550" cy="4462714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5A3BC17-DF10-E7C6-E825-A66FFB7F46E5}"/>
              </a:ext>
            </a:extLst>
          </p:cNvPr>
          <p:cNvSpPr txBox="1"/>
          <p:nvPr/>
        </p:nvSpPr>
        <p:spPr>
          <a:xfrm>
            <a:off x="8756650" y="30734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27EFCB-25BD-8B74-1F1B-A038A2F8D536}"/>
              </a:ext>
            </a:extLst>
          </p:cNvPr>
          <p:cNvSpPr txBox="1"/>
          <p:nvPr/>
        </p:nvSpPr>
        <p:spPr>
          <a:xfrm>
            <a:off x="8731250" y="203835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45.5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AB46F3-2495-E6CD-AD2E-6AF29069986D}"/>
              </a:ext>
            </a:extLst>
          </p:cNvPr>
          <p:cNvSpPr txBox="1"/>
          <p:nvPr/>
        </p:nvSpPr>
        <p:spPr>
          <a:xfrm>
            <a:off x="7721600" y="2736850"/>
            <a:ext cx="113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avg( ~39)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5DA969-C8BD-5E3F-C14D-F67DA61B4BB9}"/>
              </a:ext>
            </a:extLst>
          </p:cNvPr>
          <p:cNvSpPr txBox="1"/>
          <p:nvPr/>
        </p:nvSpPr>
        <p:spPr>
          <a:xfrm>
            <a:off x="8731250" y="2472724"/>
            <a:ext cx="150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median(40.5)</a:t>
            </a:r>
          </a:p>
        </p:txBody>
      </p:sp>
    </p:spTree>
    <p:extLst>
      <p:ext uri="{BB962C8B-B14F-4D97-AF65-F5344CB8AC3E}">
        <p14:creationId xmlns:p14="http://schemas.microsoft.com/office/powerpoint/2010/main" val="414376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Symbolic Execution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Fuzzing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Generating Random test cases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27E1F4-6C8D-2812-2A10-5574ABC5A401}"/>
              </a:ext>
            </a:extLst>
          </p:cNvPr>
          <p:cNvSpPr txBox="1"/>
          <p:nvPr/>
        </p:nvSpPr>
        <p:spPr>
          <a:xfrm>
            <a:off x="861342" y="2291490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Surprisingly effective in practice</a:t>
            </a:r>
            <a:endParaRPr lang="en-US" dirty="0"/>
          </a:p>
        </p:txBody>
      </p:sp>
      <p:pic>
        <p:nvPicPr>
          <p:cNvPr id="31" name="Picture 30" descr="A close-up of a television screen&#10;&#10;Description automatically generated">
            <a:extLst>
              <a:ext uri="{FF2B5EF4-FFF2-40B4-BE49-F238E27FC236}">
                <a16:creationId xmlns:a16="http://schemas.microsoft.com/office/drawing/2014/main" id="{63E910A2-94B2-88E7-46A8-3EFB52C53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166" y="2382977"/>
            <a:ext cx="4430737" cy="276141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5C47FBF-12A5-8C6B-5E10-B2CC620A191B}"/>
              </a:ext>
            </a:extLst>
          </p:cNvPr>
          <p:cNvSpPr txBox="1"/>
          <p:nvPr/>
        </p:nvSpPr>
        <p:spPr>
          <a:xfrm>
            <a:off x="7497118" y="5154706"/>
            <a:ext cx="355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random “fuzz” of white noise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F7908-60DE-4205-D2A7-C3AAE661A9B7}"/>
              </a:ext>
            </a:extLst>
          </p:cNvPr>
          <p:cNvSpPr txBox="1"/>
          <p:nvPr/>
        </p:nvSpPr>
        <p:spPr>
          <a:xfrm>
            <a:off x="838929" y="2605253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Main challenge is exploring “new”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4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72681-B504-2102-750F-75F8F5EFE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97F2A-BAA8-B56F-9DD3-7303861B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92A90F-9784-D2EA-B632-AD6E049C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Research Direction: “</a:t>
            </a:r>
            <a:r>
              <a:rPr lang="en-US" sz="3400" b="1" dirty="0" err="1"/>
              <a:t>Gunking</a:t>
            </a:r>
            <a:r>
              <a:rPr lang="en-US" sz="3400" b="1" dirty="0"/>
              <a:t>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18C802-DAA5-F520-51D9-2359CEB04A61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9344E0-DEC7-ECC7-825A-AE2A0B700133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Fuzzing as adversarial recon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5F9E46-900B-9255-4F82-C892330957C7}"/>
              </a:ext>
            </a:extLst>
          </p:cNvPr>
          <p:cNvSpPr txBox="1"/>
          <p:nvPr/>
        </p:nvSpPr>
        <p:spPr>
          <a:xfrm>
            <a:off x="797860" y="2428545"/>
            <a:ext cx="922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Fuzzing is so good at finding bugs that even the bad guys do 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B7C04D-2C8F-B82F-684A-6C00E033E782}"/>
              </a:ext>
            </a:extLst>
          </p:cNvPr>
          <p:cNvSpPr txBox="1">
            <a:spLocks/>
          </p:cNvSpPr>
          <p:nvPr/>
        </p:nvSpPr>
        <p:spPr>
          <a:xfrm>
            <a:off x="838929" y="3323410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Perhaps a program should deploy Anti-Fuzzing tech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E1009-2BBC-93F6-B352-0026651318E5}"/>
              </a:ext>
            </a:extLst>
          </p:cNvPr>
          <p:cNvSpPr txBox="1"/>
          <p:nvPr/>
        </p:nvSpPr>
        <p:spPr>
          <a:xfrm>
            <a:off x="788896" y="3862902"/>
            <a:ext cx="922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would that look like?</a:t>
            </a:r>
          </a:p>
        </p:txBody>
      </p:sp>
      <p:pic>
        <p:nvPicPr>
          <p:cNvPr id="10" name="Picture 9" descr="A close-up of a sign&#10;&#10;Description automatically generated">
            <a:extLst>
              <a:ext uri="{FF2B5EF4-FFF2-40B4-BE49-F238E27FC236}">
                <a16:creationId xmlns:a16="http://schemas.microsoft.com/office/drawing/2014/main" id="{22BC7E5A-ACE2-8021-18D0-FEE4B390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118" y="332233"/>
            <a:ext cx="1680881" cy="85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3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problem of coverage: Static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FDCFC-2B53-22BD-76AB-4B39EEBDAFED}"/>
              </a:ext>
            </a:extLst>
          </p:cNvPr>
          <p:cNvSpPr txBox="1"/>
          <p:nvPr/>
        </p:nvSpPr>
        <p:spPr>
          <a:xfrm>
            <a:off x="2293874" y="2861720"/>
            <a:ext cx="3277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program is well-analyzed</a:t>
            </a:r>
          </a:p>
          <a:p>
            <a:r>
              <a:rPr lang="en-US" dirty="0"/>
              <a:t>in the abstract domain of signs</a:t>
            </a:r>
          </a:p>
        </p:txBody>
      </p:sp>
      <p:sp>
        <p:nvSpPr>
          <p:cNvPr id="6" name="PROGCODE_c_symbexEasyAbstract.c">
            <a:extLst>
              <a:ext uri="{FF2B5EF4-FFF2-40B4-BE49-F238E27FC236}">
                <a16:creationId xmlns:a16="http://schemas.microsoft.com/office/drawing/2014/main" id="{779C0414-FBFD-EAE8-6BAB-410613CECC5C}"/>
              </a:ext>
            </a:extLst>
          </p:cNvPr>
          <p:cNvSpPr txBox="1"/>
          <p:nvPr/>
        </p:nvSpPr>
        <p:spPr>
          <a:xfrm>
            <a:off x="1916408" y="3608321"/>
            <a:ext cx="41344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"stdlib.h"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(c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 c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PROGCODE_c_symbexEasyAbstract.c">
            <a:extLst>
              <a:ext uri="{FF2B5EF4-FFF2-40B4-BE49-F238E27FC236}">
                <a16:creationId xmlns:a16="http://schemas.microsoft.com/office/drawing/2014/main" id="{B1953CC6-BA4F-139D-85BD-D0C92F9564F2}"/>
              </a:ext>
            </a:extLst>
          </p:cNvPr>
          <p:cNvSpPr txBox="1"/>
          <p:nvPr/>
        </p:nvSpPr>
        <p:spPr>
          <a:xfrm>
            <a:off x="7339308" y="3608321"/>
            <a:ext cx="41344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"stdlib.h"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(c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 c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530F00-3FE0-C73A-1677-9CE225EBD491}"/>
              </a:ext>
            </a:extLst>
          </p:cNvPr>
          <p:cNvSpPr txBox="1"/>
          <p:nvPr/>
        </p:nvSpPr>
        <p:spPr>
          <a:xfrm>
            <a:off x="7691374" y="2842670"/>
            <a:ext cx="3277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program has an FP </a:t>
            </a:r>
          </a:p>
          <a:p>
            <a:r>
              <a:rPr lang="en-US" dirty="0"/>
              <a:t>in the abstract domain of signs</a:t>
            </a:r>
          </a:p>
        </p:txBody>
      </p:sp>
    </p:spTree>
    <p:extLst>
      <p:ext uri="{BB962C8B-B14F-4D97-AF65-F5344CB8AC3E}">
        <p14:creationId xmlns:p14="http://schemas.microsoft.com/office/powerpoint/2010/main" val="564778273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230e9df3-be65-4c73-a93b-d1236ebd677e"/>
    <ds:schemaRef ds:uri="http://purl.org/dc/terms/"/>
    <ds:schemaRef ds:uri="16c05727-aa75-4e4a-9b5f-8a80a1165891"/>
    <ds:schemaRef ds:uri="http://purl.org/dc/elements/1.1/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18597</TotalTime>
  <Words>1012</Words>
  <Application>Microsoft Office PowerPoint</Application>
  <PresentationFormat>Widescreen</PresentationFormat>
  <Paragraphs>196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 Narrow</vt:lpstr>
      <vt:lpstr>Arial</vt:lpstr>
      <vt:lpstr>Calibri</vt:lpstr>
      <vt:lpstr>Courier New</vt:lpstr>
      <vt:lpstr>Tenorite</vt:lpstr>
      <vt:lpstr>Wingdings</vt:lpstr>
      <vt:lpstr>Monoline</vt:lpstr>
      <vt:lpstr>Exercise 28</vt:lpstr>
      <vt:lpstr>Exercise 28 Solution</vt:lpstr>
      <vt:lpstr>Administrivia and  Announcements</vt:lpstr>
      <vt:lpstr>Quiz 2</vt:lpstr>
      <vt:lpstr>Quiz 2</vt:lpstr>
      <vt:lpstr>Symbolic Execution</vt:lpstr>
      <vt:lpstr>Previously: Fuzzing</vt:lpstr>
      <vt:lpstr>Research Direction: “Gunking”</vt:lpstr>
      <vt:lpstr>The problem of coverage: Static</vt:lpstr>
      <vt:lpstr>The problem of coverage: Dynamic</vt:lpstr>
      <vt:lpstr>What matters is predicates</vt:lpstr>
      <vt:lpstr>Predicates get in the way!</vt:lpstr>
      <vt:lpstr>Symbolic Execution: Intuition</vt:lpstr>
      <vt:lpstr>Explore both sides of Predicate!</vt:lpstr>
      <vt:lpstr>The symbolic execution Tree</vt:lpstr>
      <vt:lpstr>Eliminating Infeasible Paths</vt:lpstr>
      <vt:lpstr>The magic of the solver</vt:lpstr>
      <vt:lpstr>The symbolic execution Tree</vt:lpstr>
      <vt:lpstr>Soundness / Completeness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101</cp:revision>
  <dcterms:created xsi:type="dcterms:W3CDTF">2023-08-21T14:00:41Z</dcterms:created>
  <dcterms:modified xsi:type="dcterms:W3CDTF">2024-11-08T22:09:57Z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