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8"/>
  </p:notesMasterIdLst>
  <p:handoutMasterIdLst>
    <p:handoutMasterId r:id="rId39"/>
  </p:handoutMasterIdLst>
  <p:sldIdLst>
    <p:sldId id="296" r:id="rId5"/>
    <p:sldId id="295" r:id="rId6"/>
    <p:sldId id="1063" r:id="rId7"/>
    <p:sldId id="1065" r:id="rId8"/>
    <p:sldId id="1066" r:id="rId9"/>
    <p:sldId id="1067" r:id="rId10"/>
    <p:sldId id="1068" r:id="rId11"/>
    <p:sldId id="1069" r:id="rId12"/>
    <p:sldId id="256" r:id="rId13"/>
    <p:sldId id="343" r:id="rId14"/>
    <p:sldId id="1012" r:id="rId15"/>
    <p:sldId id="1053" r:id="rId16"/>
    <p:sldId id="1033" r:id="rId17"/>
    <p:sldId id="1058" r:id="rId18"/>
    <p:sldId id="1059" r:id="rId19"/>
    <p:sldId id="1061" r:id="rId20"/>
    <p:sldId id="1062" r:id="rId21"/>
    <p:sldId id="1056" r:id="rId22"/>
    <p:sldId id="1034" r:id="rId23"/>
    <p:sldId id="1038" r:id="rId24"/>
    <p:sldId id="1072" r:id="rId25"/>
    <p:sldId id="1039" r:id="rId26"/>
    <p:sldId id="1054" r:id="rId27"/>
    <p:sldId id="1040" r:id="rId28"/>
    <p:sldId id="1042" r:id="rId29"/>
    <p:sldId id="1043" r:id="rId30"/>
    <p:sldId id="1044" r:id="rId31"/>
    <p:sldId id="1070" r:id="rId32"/>
    <p:sldId id="1073" r:id="rId33"/>
    <p:sldId id="1074" r:id="rId34"/>
    <p:sldId id="999" r:id="rId35"/>
    <p:sldId id="1052" r:id="rId36"/>
    <p:sldId id="10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8T19:27:18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19480 6843 78 0,'-17'0'3'0,"17"0"-2"0,-22 0-3 16,22 0 0-16,-19 0-11 0,19 0-52 15</inkml:trace>
  <inkml:trace contextRef="#ctx0" brushRef="#br0" timeOffset="682.05">19463 6769 69 0,'0'0'16'0,"0"0"-9"0,0 0-3 0,0-19 5 15,0 19 1-15,0 0-7 0,0-17 1 0,0 17-3 16,0 0 0-16,17 0 0 0,-17 0 1 0,0 0-1 0,0 0 2 16,0 0-2-16,0 0 0 0,19 0 2 0,-19 0-1 0,0 0 5 15,20 0-1-15,-20 0-1 0,16 0 7 0,-16 0-5 16,0-19 4-16,0 19-6 0,0 0 0 0,20-19 3 0,-20 19-5 15,0 0 1-15,0-18-1 0,0 0-1 0,16 0-1 0,-16 18 1 16,0-21-1-16,0 21-2 0,0 0 0 0,0 0-1 16,-16 0-1-16,16 0 1 0,-36 21-1 0,-3 15 1 15,-36 20 0-15,39-39 1 0,20 2 1 0,-23 19 0 0,22-20-1 0,-41 17 1 16,22 3 1-16,20-19 0 0,-4-1 0 0,20 1-2 0,0 0 2 16,-19-19 0-16,19 17 2 0,0 2-1 0,0 0 4 0,0-19 1 0,39 0-1 15,-39 0-3-15,16 0 1 0,37-19-3 0,-12-17-1 16,-5 17 1-16,36-37 0 0,-36 18-1 0,22 3-1 0,-2-21 1 0,35-18-1 15,-36 20 2-15,1-3 0 0,-40 41 1 16,-16-4-1-16,17 1 3 0,-17 19 1 0,0-17 5 0,0 17-4 16,0 0-2-16,0 0 3 0,0-19-6 0,0 19 1 0,0 0-2 15,0 0 0-15,0 0 0 0,-17 19 0 0,17-19 1 0,0 0 0 16,0 17-1-16,-16-17 0 0,16 0 0 0,0 19 1 0,-20-19-1 16,20 20 1-16,0-20-2 0,0 0 2 0,0 0-1 0,-16 16 1 15,16-16 0-15,0 0 0 0,0 0 0 0,0 0-1 0,0 0 0 0,0 0 1 16,0 0 0-16,0 0-1 0,16 0 0 0,-16 0 1 15,20 0-1-15,-4 0 0 0,1 0 0 0,5 0 1 0,-3 0-1 16,17 0 0-16,0 0 0 0,-36-16-1 0,39 16 0 16,-6-20 1-16,9 20-1 0,-26 0 1 0,23-19-1 0,-22 19 1 15,-17 0-1-15,0 0 1 0,19 0 0 0,-19 0 2 0,0 0 0 16,0 19-2-16,0 1 1 0,-19 16 0 0,-17 1-1 16,16-1 1-16,4 1 1 0,-26-37-1 0,42 36 0 15,-33 2 2-15,33-19 1 0,-19-1-3 0,19 0 1 0,-20 20 2 16,4-21 0-16,16 2 4 0,0-19-2 15,0 18-3-15,0-18-1 0,0 0-2 0,16-18 0 0,-16 18 1 16,39-19-1-16,-25 19-1 0,27-38-1 0,-41 38 1 0,36-17 1 16,-16-1 0-16,16 0 0 0,-17-1 0 0,-2 19-1 15,-17 0 1-15,16 0 1 0,-16 0 0 16,0 37-1-16,0-37 0 0,-16 35 0 0,16-14 1 0,-17 15 4 0,-2 1-1 16,19-37 0-16,-17 19-1 0,-2 17 5 0,19 2 0 0,-20-38-4 15,4 17 2-15,16 2 1 0,-20-19-4 0,20 18 2 16,-22-18-1-16,22 0-2 0,0 0 0 0,0-18-2 15,22 18-3-15,14-36 0 0,-16 17-1 16,16 0-1-16,0-17 0 0,2 17-1 0,-2 0-18 16,-16 19-18-16,16 0-38 0,-36 0 35 0,0 0 3 15,0 0-95-15</inkml:trace>
  <inkml:trace contextRef="#ctx0" brushRef="#br0" timeOffset="7249.84">20606 8134 15 0,'0'0'13'0,"0"0"-12"0,-19 0-8 0,19 0-2 15</inkml:trace>
  <inkml:trace contextRef="#ctx0" brushRef="#br0" timeOffset="8016.62">20606 8171 57 0,'0'0'25'0,"0"0"3"0,17 0-13 0,-17 0 7 15,0 0-16-15,0 0 8 0,0 0-8 0,19 0 9 16,-19 0-1-16,0 0-9 0,0 0 1 0,0 19 2 0,0-19-3 16,-19 0-3-16,19 18 0 0,-17-18 2 0,-2 0-2 0,2 0 0 15,-2 18 0-15,-1-18 0 0,4 0 2 0,-6 0 1 16,22 0-2-16,-17 0 1 0,-2 0 4 0,19 0-1 0,-17-18-3 15,17 18 2-15,-19-18 2 0,19-1 0 0,0 1-3 0,0 18-2 16,0-19 7-16,-17 19-5 0,17-18 5 0,0 0 0 16,0 0-3-16,0 18-3 0,-19 0 0 0,19-20-2 0,-20 20 3 15,20 0-3-15,-38 0 0 0,18 0 0 0,4 0 0 16,-20 0 0-16,19 0 0 0,-58 20 0 0,53-20-1 0,-11 0 3 16,14 0-3-16,-37 0 1 0,20 18 0 0,-5-18-1 15,8 0-2-15,13 0 2 0,-32 0 4 0,13 0-4 0,-16 0 3 16,35 0-1-16,-16 0 5 0,20 0-5 0,-4 0 0 0,1 0 4 15,-20 0-1-15,23 0-2 0,-40 0 0 0,20 18 1 0,17-18-4 16,2 0 2-16,-24 0-2 0,24 0 0 0,-19 18 1 0,0 1 1 16,-19-1-1-16,33-18-1 0,5 0 0 0,-55 37 2 0,53-37-2 15,-17 18 2-15,-5 2-2 0,7-2 0 0,15-18-1 16,2 0 0-16,17 18 0 0,-36-18 1 0,17 18-1 0,0 2 1 0,19-20-1 16,-39 17 1-16,39-17-1 0,-17 0 1 0,17 19-1 0,-19-19 0 15,19 18 0-15,-17-18 2 0,17 0-2 0,-19 18 0 0,19-18 2 0,-17 0-2 16,17 20 1-16,-19-2-2 0,0 18 3 0,2-16 0 15,17-3-2-15,0 19-1 0,0-16 3 0,0 16 0 16,0-36-2-16,17 37 1 0,-17-17 0 0,0-3 0 16,19 2 0-16,0-19 0 0,-2 37 0 0,19-19-1 0,-36 0 0 0,36 19 0 15,22-18 2-15,-39-1-3 0,17 1 2 0,0-2-1 0,-2 3 0 16,26 16-1-16,-4-18 1 0,-20 2 0 0,55-3 1 0,0 2 0 16,3-1-3-16,-2 0 3 0,-37-18 0 0,72 0 0 15,3 0-2-15,-77 20 1 0,80-20-1 0,-59 0 1 0,1 0 1 16,52 0 1-16,-52 0-1 0,127 36 1 0,-3-18-2 15,-82 2-1-15,10 16 1 0,-19 1-1 0,-50-37 1 16,-3 19-1-16,56 17 0 0,-20-18-1 0,-38 2 1 0,60-3 1 16,-74 2 0-16,16-19 1 0,-19 18 0 0,56-18 1 0,-54 19-2 15,73-19 1-15,-59 0 1 0,26 0 0 0,-61 0-1 16,19 0-1-16,22-19 2 0,-42 1 0 0,40-1 1 0,-1 2 0 16,-38-21-1-16,41-17-2 0,-39 18 2 15,-2 18-2-15,-17 2 0 0,19-3 1 0,-19 2 0 0,0-18 0 16,0-2 1-16,-19 1-2 0,19 0 0 0,0 37 0 15,-17-54 3-15,-2 34-3 0,19-16 1 0,-20 18-1 0,-18-38 1 0,21 20 1 16,-19-1-1-16,0 18-1 0,17 2 0 0,-17-40 1 16,-22 21 0-16,-14-20-1 0,36 19-3 0,-6 18 4 15,-27-54-1-15,-28 36 2 0,45 20-2 0,-62-39 1 0,62 38-1 16,-59-20 1-16,-16 20 0 0,71 18-1 0,-74-19 1 0,72 19-1 16,-69-18-2-16,69-1 0 0,-67 19 0 0,-5 0 3 0,75 0-1 15,-56 19-2-15,36-19 1 0,-52 18-3 0,72-18 0 0,-20 19-1 16,-58-1-7-16,64 0 4 0,-61 20-23 0,19-20-17 0,1 20-28 15,74-21 27-15,-20-17-4 0,-18 37-40 0,38-37 51 0,16 18-54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8T19:38:04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27391 7581 52 0,'0'0'0'0,"0"0"15"0,0 0-3 0,0 0 1 0,0 0 2 15,-17 0-7-15,17 0 8 0,0 19-7 0,0-19 7 16,0 0 8-16,0 18-6 16,-17 0 59-16,17-18-51 0,0 0 0 15,0 0-3-15,-19 19-3 0,19-19 6 0,0 0-19 16,0 0 1-16,0 19 7 0,0-19-1 0,-17 0-7 16,17 0 4-16,0 0-1 0,-19 17-4 0,19-17 3 0,-19 0-1 15,19 0-4-15,-17 20 1 0,17-20-3 0,-19 16 1 16,19-16-2-16,0 0 3 0,-22 20 1 0,5-20-2 0,17 19-3 15,-17 17 5 1,17-17-4-16,-19 0-2 0,19 17 1 0,0-36 1 16,0 56-1-16,-17-38 4 0,17 19-2 0,0-37-1 15,0 18 1-15,0 19 1 0,-19-37-1 0,19 38-3 0,0-2 4 16,0 1 5-16,0 0-4 0,-19-19-5 0,19 20 2 16,0-2 0-16,0 19-2 0,-17-36 0 0,17 37 2 0,0-38 0 15,0 38 0-15,0-3-1 0,-19-33-1 0,19 34 0 0,0-15 1 16,0-3 1-16,0 1-1 0,0-1-1 0,0 20 1 15,0-38 0-15,0 1 1 0,0 54 0 0,0-35-2 0,0-2-1 16,0-36 3-16,0 36 0 0,0 2-2 0,0-38 0 0,0 36-2 16,0-36 2-16,-22 20-1 0,22-20-2 0,0 17-1 0,0 2 1 15,-20-19-3-15,20 18-3 0,0-18 5 0,0 19-6 16,0-19 5-16,-14 0-9 0,14 0 5 0,0 0-16 0,0 0 10 16,0 19-4-16,-19-19-37 0,19 0 22 0,0 0-5 0,0-19-54 0,0 19 50 15,0-19 8-15,0-18-3 0,0 37 23 0,0-37-29 0</inkml:trace>
  <inkml:trace contextRef="#ctx0" brushRef="#br0" timeOffset="428.29">27247 7561 50 0,'0'0'16'0,"0"0"0"0,0 0-5 0,-22 20 16 0,22-20 2 15,0 0-15-15,0 0 1 0,0 0 13 0,0 19-14 0,0-19-1 16,0 0 12-16,0 0-3 0,0 18-3 0,0-18-11 16,0 0 0-16,0 18 7 0,0-18-6 0,0 0 0 0,0 19 10 0,0-19-11 15,0 19 8-15,0-19-8 0,0 17 7 0,0 3-10 0,0-4 1 0,0 23 4 16,0-21 0-16,0 19 0 0,0-1-2 0,0 1 0 15,0-17-3-15,0 34 2 0,0-17-2 0,0-18-2 16,22 37 2-16,-22-20 3 0,0-18-3 0,0 38 5 0,0-20-9 16,0 2-2-16,19-20 2 0,-19 20 1 0,0-21-1 0,17 38-1 15,-17-17 1-15,19 18 0 0,-19-3 2 0,0-33-2 16,19 34 1-16,-19-15-2 0,17 14 1 0,2 21-3 0,-2-18 2 16,0 0 1-16,-17-38-2 0,19 38-1 0,-19-20 4 15,22 0-2-15,-5 38 2 0,-17-54-3 0,19 16-1 16,-19-18 2-16,0 1-1 0,19 18 2 0,-19-19 0 0,17 0-5 15,-17 2 0-15,0-3-17 0,19-17-7 16,-19 0-18-16,0 0 13 0,0 0-109 0,0-17 85 16,-19-3-36-16,19-34 52 0,-17 35 26 0,17-18-31 0</inkml:trace>
  <inkml:trace contextRef="#ctx0" brushRef="#br0" timeOffset="661.44">27006 8466 62 0,'0'0'14'0,"0"0"10"16,0 0-6-16,0-19 1 0,0 19 24 0,19 0-20 0,-19-17 0 15,14 17 47-15,-14 0-24 0,20-18-5 0,2 18-25 16,-3 0 0-16,-2 0 11 0,2 0-5 0,17-20-3 0,-17 20-12 16,15 0 3-16,7 0-5 0,-24 0 4 0,21 0-3 15,-38 0-4-15,17 0 2 0,19 0-4 0,-19 0-1 16,2 0 1-16,3 0 1 0,-5 0-8 0,-17 0-3 15,19 0-21-15,0 0-25 0,-19 0-32 0,17 0-39 16,-17 0 66-16,0 0 14 0,0-18-52 0</inkml:trace>
  <inkml:trace contextRef="#ctx0" brushRef="#br0" timeOffset="958.11">27966 8171 81 0,'0'0'0'0,"0"0"54"0,0 0-24 0,0 0 27 0,0 0-8 0,0 0-27 0,0 0-3 16,0-18 14-16,-22 18-8 0,22 0-2 0,0 0-6 15,0 0-5-15,0 0-6 0,0 0-2 0,0 0-2 16,0 0 2-16,0 0-3 0,0 0 3 0,0 0-2 0,0 18 1 0,0-18-6 16,0 19-8-16,0-19-19 0,0 18-23 15,0 0-35-15,0-18 32 0,0 20-41 0,-19 16-13 16</inkml:trace>
  <inkml:trace contextRef="#ctx0" brushRef="#br0" timeOffset="1167.23">27925 8652 88 0,'0'0'94'0,"0"0"-29"0,0 0-36 15,0 0 21-15,0 0-28 0,0 0 12 0,0-20-10 0,0 20-6 16,0 0-3-16,0 0-9 0,0 0 3 0,0 0-5 0,0 0 0 16,0 0 0-16,0 0-3 0,0 0-2 0,0 0-2 15,0 20-10-15,0-20-1 0,0 0-28 0,0 17-70 16,0 2 5-16,0-19 59 0,0 17-12 0,0-17-7 15</inkml:trace>
  <inkml:trace contextRef="#ctx0" brushRef="#br0" timeOffset="3088.2">28741 8466 51 0,'0'0'25'0,"0"0"4"0,0 0 40 16,0 20-1-16,0-20-52 0,-20 0 20 15,20 17-25-15,0-17 19 0,0 19-22 0,0-19-1 16,0 37 19-16,0-19-10 16,0 0 1-16,0-18-11 0,0 18 6 0,0-18-7 0,0 0 0 15,0 39 13-15,0-22-14 0,-16 2 4 16,16-2-7-16,0 21 8 0,0-38-9 0,0 36 3 15,-20-36-2-15,20 38-12 0,0-1-16 0,-19 0-106 16,19-37 79-16,0 18-64 16,0-18 42-16</inkml:trace>
  <inkml:trace contextRef="#ctx0" brushRef="#br0" timeOffset="3240.13">28796 8042 59 0,'0'0'42'0,"0"0"41"16,0 0-61-16,-19 0 31 0,-1 18-14 16,20 2-14-16,-16-20-7 15,16 0-15-15,0 18 7 16,0-18-10-16,0 18 3 0,0 0-2 0,0 1-2 16,0-1-12-16,0 1-47 0,0-19 23 15,0 36-130-15,0-36 149 0</inkml:trace>
  <inkml:trace contextRef="#ctx0" brushRef="#br0" timeOffset="3581.05">28962 8486 61 0,'0'0'9'0,"0"17"22"0,0-17-18 0,0 19 37 16,0-19-38-16,17 17 22 0,-17 3-24 15,16-2 14-15,-16 0-22 0,0 0 2 16,22 21-3-16,-22-39 0 0,0 17-1 15,0-17 2-15,20 19 6 0,-4-19-4 16,4-19 14-16,-20 19-14 0,19-37 13 16,-2-18-2-16,2 0 23 15,-19 36-27-15,17-18 37 0,-1 37-8 16,-16 0-32-16,0 20 14 16,20 33-7-16,-20-33-10 0,22 73 12 15,-22-57-15-15,0 74 1 0,16-17 0 0,-16-2-1 16,20-54-2-16,-20 75-23 0,19-95 8 15,-19 20-92-15,17-18-147 16,2-19 149-16</inkml:trace>
  <inkml:trace contextRef="#ctx0" brushRef="#br0" timeOffset="3838.38">29643 7968 47 0,'0'0'8'0,"0"0"27"0,0-18 16 16,0 18-33-16,0 0 37 0,0-18-38 15,0 18 61-15,-17-18-22 16,17 18-15-16,0 0-31 0,-19 54 32 16,19-17-21-16,-17-18-14 15,17 91 11-15,0-73-12 0,0 112 5 16,0 70-8-16,17 40-10 15,-17-222 0-15,0 129-64 16,0-92-54 0,0-56-36-16,0 0 123 0,0-18-22 15,0 0 48-15</inkml:trace>
  <inkml:trace contextRef="#ctx0" brushRef="#br0" timeOffset="4037.98">29330 8392 89 0,'0'0'28'0,"0"0"96"0,0 0-95 0,-19 0 68 15,19 0-20-15,0 0-59 16,36 38 46-16,22-2-34 16,14-16-11-16,-20-3-15 15,-30-17-2-15,53 19-3 16,-58-2 0-16,35 3-7 0,9-20-81 16,-25 0-63-16,-36 0 75 0,36 0-116 15,-36 0 133-15</inkml:trace>
  <inkml:trace contextRef="#ctx0" brushRef="#br0" timeOffset="5016.67">30974 8392 49 0,'0'0'36'0,"-42"0"131"31,9 0-73-31,14 0-40 16,-17 0-5-16,-42 74-20 31,62 112-24-15,-1-77-4-16,50-35-1 15,-11-38 0 1,53-53 10 0,36-298 11-1,-75 40-9 1,-17 91-20-16,-19-20 18 16,-39-17 22-1,-19 147-6 1,58 74-11-1,-16 19-7-15,16 72 2 16,16 242-3 0,81 17 13-1,-61-202-19 1,0-38-2-16,19 1-5 16,20 0-74-1,36-74-254 1,-56-74 107-1</inkml:trace>
  <inkml:trace contextRef="#ctx0" brushRef="#br0" timeOffset="5280.1">31801 7914 145 0,'0'0'235'15,"-17"-38"-43"1,17 38-160 0,-19 18-18-16,2 2-12 15,-21 53-148 1,2 0-328-1</inkml:trace>
  <inkml:trace contextRef="#ctx0" brushRef="#br0" timeOffset="5417.88">31784 8392 106 0,'17'55'252'16,"-17"203"-122"15,-53 56-368-16</inkml:trace>
  <inkml:trace contextRef="#ctx0" brushRef="#br0" timeOffset="8070.61">27136 9978 35 0,'0'0'27'0,"-19"0"33"15,2 0 47 1,-24 0 21 15,21 18-72 1,20 57-21-17,0 202-24 1,42 17-11 15,-42-91-117-15</inkml:trace>
  <inkml:trace contextRef="#ctx0" brushRef="#br0" timeOffset="8495.02">27039 10089 62 0,'-14'-73'212'16,"-5"18"-111"0,38 36-46-1,92 73-20 16,-22 132-29 1,-159-20-15-1,-4-130 6-15,52-36 7 15,210 74 37-16,-3 147-22 17,-185 19-5-17,-296 36-65 17,166-294-321-17</inkml:trace>
  <inkml:trace contextRef="#ctx0" brushRef="#br0" timeOffset="8766.96">27872 10218 126 0,'0'0'253'0,"0"-36"-142"15,-36 91-139 17,19 18-368-1</inkml:trace>
  <inkml:trace contextRef="#ctx0" brushRef="#br0" timeOffset="8905.45">27819 10476 136 0,'0'0'255'16,"0"0"-184"0,0 38-49-1,17 71-282 1</inkml:trace>
  <inkml:trace contextRef="#ctx0" brushRef="#br0" timeOffset="9425.48">28611 10587 76 0,'0'0'22'0,"0"-20"201"16,-20-51-118-1,4 15-71 1,-20 19-13-16,-3 0 7 16,-16 74-1-1,-1 110-17 1,40-55-10 0,16-18-3-1,0-18 3-15,52-56 4 16,6-166 3-1,-41 74-4 1,2 54 3 0,1 38 7-16,-4 166 25 15,-16 240-20 17,-36-203-13-32,0-73-2 15,-38-58-17-15,-59-72-238 31,80-166-76-15</inkml:trace>
  <inkml:trace contextRef="#ctx0" brushRef="#br0" timeOffset="9799.68">28995 10496 52 0,'0'0'13'0,"0"0"94"16,0 0-7-16,-16 0-14 15,-37 54 8 1,-22 75-54 0,34-72-29-1,41-4-3 1,-14 3-1-16,69-19 21 15,20-111 8 17,-6 2-26-32,-47-3-3 15,14-19-1-15,-36 41-5 32,-36 70-58-17,-2 58-41 1,38-20-61-16,-17 20-72 15</inkml:trace>
  <inkml:trace contextRef="#ctx0" brushRef="#br0" timeOffset="10183.17">29219 10071 65 0,'20'0'145'0,"-20"-19"2"16,0 19-84-1,0 0-15-15,0 37-16 16,0 18-4-16,-20 38-6 16,4 36-14-16,16 36-5 15,0-17-1 1,0 0-9-16,0-20-52 16,0-35-48-1,-22-38-66-15,2-91 18 16,20-38 153-1,-16-92 8-15,-20-19 77 16,19 57 61 0,-2 54-27-16,19 55-43 15,0 19-10-15,19 0-27 16,34 37-12 0,60 19-9-1,-60-20-17-15,5-19-29 16,-22 22-126-16,0-22-112 15</inkml:trace>
  <inkml:trace contextRef="#ctx0" brushRef="#br0" timeOffset="10630.99">29864 10587 58 0,'0'0'0'0,"0"0"125"0,0 0-10 16,0-20-13-16,-16-16-25 16,16 36-33-1,-20-17-8-15,4 17-31 0,-4 0 15 16,-35 36-3-16,33 20-14 16,-11 17 3-1,13 1-4-15,20-55-2 0,0 36 0 16,20-19 1-16,-20-17-2 0,55 0 6 15,0-19-2 1,-19-56 5-16,17-73-1 16,-12 36-5-16,-41 20-10 15,-41 19-80 1,8 16-77-16,-23 20-138 16</inkml:trace>
  <inkml:trace contextRef="#ctx0" brushRef="#br0" timeOffset="11246.62">31118 10089 52 0,'0'0'93'0,"0"0"35"16,-17-18-12-1,-2 18-53-15,-17 0-3 16,-20 18-15 0,18 19-17-16,-34-1 6 15,36-16-14 1,-20 35 5-16,18 18-9 16,2 20 3-16,0-20-11 15,36-73-6-15,0 74 3 16,19 18 5-16,17-18-6 15,39-18-3-15,-3-20 1 16,38 1-3 0,-35-19-13-16,-22-18-55 15,-15-18-92-15,-18 18 108 16,16-18-238-16</inkml:trace>
  <inkml:trace contextRef="#ctx0" brushRef="#br0" timeOffset="11586.6">31652 10108 96 0,'0'0'233'16,"-17"0"-105"-16,17 0-20 16,-17 0-55-1,17 18-33-15,0 0-8 16,0 0-14-16,0 2-58 15,17-2-82-15,-17 19-184 16</inkml:trace>
  <inkml:trace contextRef="#ctx0" brushRef="#br0" timeOffset="11678.72">31801 10716 112 0,'0'0'65'0,"0"37"140"0,-17 37-96 15,-2-38-70 1,2 56-27-16,-38-36-83 15,-20 18-304-15</inkml:trace>
  <inkml:trace contextRef="#ctx0" brushRef="#br0" timeOffset="12381.19">26970 11989 47 0,'0'0'54'0,"0"0"14"16,0 0 10-1,0 0-26-15,0 0 3 16,0 0-5-16,-19 17-9 16,-37-17-9-1,1 20-10-15,-17 16-8 16,-22 1-6-16,3 56 4 16,-20 53-1-1,20 3-4-15,49-20 0 16,26-19-5-1,16-19-3-15,16-15 2 16,62-22-1 0,-6 2 11-16,22-37 16 15,14-2-21-15,-14 2-3 16,-6 0-27-16,-10-19-72 16,10 0-192-1</inkml:trace>
  <inkml:trace contextRef="#ctx0" brushRef="#br0" timeOffset="12662.97">27759 12302 57 0,'0'0'0'0,"0"-18"161"0,0 18-39 16,-17-18-51-16,17 18-14 16,0 0-33-1,0 0-13-15,0 0-10 0,0 18-58 16,0 19-196-1,0 0 59-15</inkml:trace>
  <inkml:trace contextRef="#ctx0" brushRef="#br0" timeOffset="12820.31">27706 12634 131 0,'-17'0'142'15,"17"17"-84"-15,0 39-52 16,0 0-126-16,0-38 63 15</inkml:trace>
  <inkml:trace contextRef="#ctx0" brushRef="#br0" timeOffset="13881.36">28757 12524 57 0,'0'0'59'0,"0"0"49"16,0 0-16-16,-16 0-73 15,16 0 51-15,0 18-8 16,0 0-29-16,0 20-13 16,0 15-12-16,0-33-6 15,0 53-2-15,0 0-30 16,-20-17-123-16,20-36-63 16,-16-20 85-1</inkml:trace>
  <inkml:trace contextRef="#ctx0" brushRef="#br0" timeOffset="14031.5">28666 12155 120 0,'0'-37'173'16,"0"-1"-137"-16,0-53 79 0,0 17-45 16,0 55-43-1,0 19-16-15,0 0-10 0,0 37-1 16,0 56-39-16,0-74 20 0,19 91-177 16,-19-37-26-1</inkml:trace>
  <inkml:trace contextRef="#ctx0" brushRef="#br0" timeOffset="14298.21">28943 12412 108 0,'0'0'0'0,"0"0"119"0,0 0-33 16,0 38-62-16,19 16-9 16,-19-34-13-16,0 72-1 0,17 18 0 15,-17-92-1 1,16 38 1-16,6-39 12 15,14-34 9-15,3-57 11 16,-3-1-9-16,-19 75-16 16,41-73 20-16,-22-18 9 15,0 36-6-15,0 35-9 16,-36 2-16-16,36 18 19 16,-14 38-8-16,-6 72-9 15,23 55-7-15,-3 39-18 16,-19-57-76-16,2-18-244 15</inkml:trace>
  <inkml:trace contextRef="#ctx0" brushRef="#br0" timeOffset="14704.4">29792 12045 97 0,'0'0'142'0,"0"-19"-107"0,0-1 69 15,0 3-37-15,0 17-56 16,0 0 18-16,0 0 2 16,0 0-29-16,0 37 12 0,0 36 3 15,0-73-14-15,0 93 7 16,0 53-9-16,0-90-1 0,0 110 1 16,0 0-2-16,0-129-1 15,-36 166-52-15,17-92-16 16,-3-37-30-16,-11-38 8 15,-6-110 47 1,3-73 37-16,-20-148 92 16,18 111 22-1,21 55-3-15,17 109-49 16,33 20-12-16,9 20-16 16,49 34 3-1,20 21-12 1,-36-20-15-16,16 1-34 15,-36-20-123-15,-55-19 92 0,53 22-246 16</inkml:trace>
  <inkml:trace contextRef="#ctx0" brushRef="#br0" timeOffset="15323.71">30863 12598 55 0,'0'0'32'0,"0"0"73"0,-19 18 14 16,19 17-17-16,0-15-41 16,0-20-49-16,19 19 24 15,17-2-14-15,17-17-15 16,5 0-3 0,-3 0 3-16,-2-73-6 15,5 17 11-15,-39 2-10 16,-19-2 8-16,0 0-5 15,-39 20 15 1,1 18-7-16,-34 18 6 16,0 36-1-16,50-18-14 15,-14 57 8-15,0-2 0 16,19-55-10-16,-2 55 11 0,19 20-14 16,19-20-2-1,17-17 0-15,-36-56 1 16,33 38-44-16,9-20-107 15,-6 0-72-15,36-36-47 16</inkml:trace>
  <inkml:trace contextRef="#ctx0" brushRef="#br0" timeOffset="15676.27">31563 12155 40 0,'0'0'63'15,"0"-19"-9"-15,0 19-36 16,0-18 33 0,19 18 29-16,-19 0 9 15,0 0-66-15,17 0 58 16,-17 0-22-16,0 0-48 0,0 0 18 16,0 37-19-16,0-37-9 15,0 37-12-15,-17 17-188 16,17 21-54-1,0-20 107-15</inkml:trace>
  <inkml:trace contextRef="#ctx0" brushRef="#br0" timeOffset="15771.43">31674 12947 130 0,'0'0'57'0,"0"19"106"0,-39 54-9 16,-182 167-481 15</inkml:trace>
  <inkml:trace contextRef="#ctx0" brushRef="#br0" timeOffset="32397.14">26361 7561 66 0,'0'0'10'0,"0"-16"135"15,-22-3-44 1,-11 184 32 15,14-16-87-15,2-95-28 0,-2 2-7-1,19-19 1-15,-20 92 0 31,-16 147 14-15,-5-91-22-16,41-37 2 16,0 18-3-1,0 128 6 1,0-128-12 0,0-18 7-16,0 55-6 15,0-55-9-15,0 18 12 16,0-38 2-1,0-35-3-15,-14-2-2 16,14 2 4-16,-19 17 0 16,19-35-1-16,0-39-1 15,-20 38-1-15,4 18 5 16,-4-18-6-16,20 17 4 16,-16-16-3-1,16-20 3-15,-20 1-2 16,20-38 1-16,0 19 1 0,0 0 3 15,0-37 1-15,0 18-1 16,0 0 3 0,0-18-5-16,0 20 2 15,0-20-1 1,0 0-1-16,0 18 2 16,0 0 3-1,20-18-6-15,-20 0-1 0,16 18 1 16,4-18 0-16,-4 20 1 15,23-3-2 1,-6-17-2-16,9 0 5 16,13 0-4-16,-19 0 3 15,-3-17-1-15,25 17-2 16,-2-20 5 0,-20 20-3-16,22 0 2 15,-3 0 4-15,-55 0-8 16,53 0-3-16,5 0 7 15,-42 0-3-15,40 0 2 0,-1 0-1 16,0 0 0-16,1-18-1 16,-1 0 0-1,-2 18-1-15,-12-18 2 16,-41 18-2-16,36 0 3 0,19-20 1 16,1 20 1-1,18 0-3-15,-21 0-1 16,-53 0 1-16,58 0-1 0,14 20 1 15,-17-2-2 1,1 0 0-16,54-18 4 16,-54 0-1-1,-18 0-3-15,15 0 1 16,-34 0 0-16,34 18-2 16,5 2 0-16,17-3 3 15,-42 2-1-15,8-1 3 16,-5 0-4-1,36 2 3-15,-72-20-3 16,58 0 1-16,-22 0-1 16,36 0 5-16,-36-20-3 15,3 20-2-15,16 0 8 16,-19 0-6 0,17 20-1-16,8-20 4 15,11 18-2 1,-39-18-4-16,-14 0 1 0,39 0 3 15,-2-18-2-15,-4-2 1 16,-10 20-2-16,13-18 6 0,-2 18 1 16,-37 0-5-16,42 0 1 15,-2 0-1-15,-37 0 0 0,56 0 0 16,16 18 2-16,39-18-1 16,-58 0-4-1,-52 0-5-15,54 20 14 16,18-2-3-16,-18-18-7 15,-2 18 0-15,0 0 3 16,6 2 2 0,-6-20 0-16,-17 0-3 15,56 0 2-15,-37 0 4 16,-18-20-3-16,13 20 9 16,8 0-12-1,-2 20-3-15,-20-3 5 16,1-17 0-16,-56 0-2 15,72 19 0-15,-36-19-2 16,-14 0 2-16,33 0 5 0,34 0 0 16,-67 0-6-16,50-19 1 15,-36 19 3-15,-17 0-3 0,36 0-1 16,-35 0 1-16,35 19-4 16,0-1 9-16,-21-18-13 15,43 19 5-15,-22-19 9 16,-55 0-2-16,56 0-7 15,-1 0 5-15,-36 0-4 16,17 0 1-16,-19 0 4 0,0 0-1 0,41 0-2 16,-3 0 0-16,0 18 4 15,1-18-9 1,-1 19 9-16,-55-19-4 0,36 0 3 16,-17 0-3-16,37 0-3 15,-1-19 3-15,-36 19 2 0,17-18-2 16,-2-1 0-16,-15 1-3 15,22 18 6-15,-24 0 2 16,-17 0-7-16,19 0 7 0,1 0-6 16,-20 0 6-1,16-19-4-15,-16 19-2 16,0-17 0-16,0-3 2 16,0 20 0-16,0 0-2 0,0-18 3 0,0-18 3 15,0-2 0 1,20 20-7-16,-20-1 1 0,0-54 8 15,0 35-1-15,0 2-8 16,0-56 4-16,0 36-1 16,0 1-2-16,16-74-1 0,-16-37-1 15,0 74 3-15,0 54 0 16,0-71 1-16,0-2-2 0,0-37 7 16,-16 55-8-1,16 75 5-15,-20-55-5 0,20 36 0 16,0-92 4-16,0 36-5 0,0 76 7 15,0-95-4-15,0 94-4 0,-16-74 3 16,16 73 0-16,0-111-3 0,0 20 0 16,0 37 3-1,-20-37 4-15,20 90-6 0,0-54 0 0,0 38 4 16,-19-56-2-16,19 54 2 0,0-54-5 16,0-18 8-16,0 93-5 0,0-58-2 15,19 20 4-15,-19-1 0 16,0 37 0-16,20-54 7 0,-4-1-2 15,-16 0-8-15,20 19-8 16,-20-36 8-16,16 35-4 16,-16 19 7-16,0 0 0 0,0 1 0 15,0-38-3-15,0 18 2 16,0-1 1-16,0 41-2 16,0-4 3-1,0 20-3-15,0 0 1 0,-16-17 0 0,16 17-2 16,-20 0 0-16,20 0 1 15,0 0 2-15,-16 0-3 16,16 0 3-16,-20 0-1 0,20 0 0 16,0-19 1-16,-19 19-2 0,19 0 1 0,-36 0-7 15,-5 19 7 1,27-19 1-16,-25 0-2 0,3 17 2 16,0-17-1-16,-5 20 1 15,24-20-1-15,-19 0 1 0,36 0 0 0,-17 0-2 0,-19 16-2 16,-2-16 6-16,-18 0-4 0,37 0 0 15,-34-16 3-15,15-4-2 0,-37 3-9 16,3-2 5-16,53 19 3 0,-56-19 19 16,58 19-15-16,-57-18-1 0,38 18-5 0,-75 0-1 15,75 0 9-15,-3 0-5 0,-35 0 0 16,-109 0 0-16,147 0-1 16,-61-18 2-16,81 18-1 0,-56-19 1 15,52 19-2-15,-71-36-3 0,55 17 1 16,-19-1-3-16,13 20 6 0,-46-17-2 15,52-2 2-15,-58 19 1 0,38 0-1 0,20 0-2 0,-74 0-4 16,54 0 6-16,-110 0 4 0,130 0-2 16,-149 0-1-16,74 0 7 0,75 0-9 15,-130-18-1-15,0-19-8 16,127 37 7-16,-71-36 0 0,54-3 4 0,-54-16-1 16,18 19-6-16,70 36 5 15,-50-19-4-15,20 2-4 16,32 17 8-16,-38 0 2 0,42 17-2 0,-95 20 1 15,36-19 8 1,3 20-7-16,-38-1-7 0,74-37 4 16,-94 36 6-16,19-17-9 0,70-19 5 15,7 0 0-15,-115 0 1 0,-34 0 0 16,34 19 1-16,130-19-2 16,-70 18 0-16,70-18-1 0,-56 18 0 15,39-18 2-15,-19 19-1 0,19-2-3 16,14-17 0-16,2 0 1 0,6 20-8 0,-24-20 5 0,-15 0-24 15,53 0 22-15,-77 0-13 0,41 0 11 16,-36 0-1-16,36 0 5 0,-75-20-18 16,56 20 17-16,-75 0-22 0,36 0 11 15,41 20-1-15,14-20-51 16,3 35-52-16,36-35 30 16,0 20 18-16,0-1-77 0,20-1 27 15</inkml:trace>
  <inkml:trace contextRef="#ctx0" brushRef="#br0" timeOffset="35112.46">26010 11657 39 0,'0'0'0'0,"0"0"22"0,0 0 15 15,0 0-20-15,0 17 39 0,-22-17-24 0,22 19 9 16,0 1-29-16,0-20 1 0,-17 17 11 0,17-17-12 16,0 0 0-16,0 19 23 0,0-19-26 0,-16 0 2 0,16 37 45 15,0-37-47-15,0 18 8 0,0-18-9 16,0 0 6-16,0 19-1 0,0-2-4 0,0 39 7 16,0-56-10-16,-20 37 0 0,20 0 1 15,0 38 0-15,-16-40-1 0,16 57-2 16,-20-54-5-16,20-2 4 0,-16 39-1 0,16-2-1 0,-20 37 1 15,1-72-2-15,19-2 2 0,-17 93 0 0,-5-92-1 16,6 130-5-16,-4-131 4 0,20 112 21 16,-16-111-17-16,16 54-3 0,0-15 0 0,-20-59-1 15,20 95 4-15,0-95-4 0,-16 75 8 0,16-71-3 16,0-4-3-16,0 37-1 0,0-35 2 0,0 18 2 16,0-19-4-16,0 3 3 0,0-21-2 0,0 17 3 15,0 0 5-15,16 2-8 0,-16-19 6 0,0 20 2 16,20-20-8-16,-20 0 7 0,16 0-5 0,4 0-2 15,-20 0 2-15,38 0 2 0,-38 0 0 0,56 0 4 16,-20 0-9-16,0-20 2 0,-36 20-4 16,33 0 2-16,28 0 1 0,-9 0-1 0,62 0-1 15,-59 0 1-15,-19 0 0 0,19 0 4 16,-19 0-3-16,-16 20-3 0,35-20-2 0,-22 17 10 16,64 2 6-16,-80-19-11 0,38 18-2 15,-16-18 0-15,-3 0-1 0,19 0 1 0,36 19-1 16,-71-19 1-16,16 0 2 0,168 0-1 15,-112 0 4-15,-56 0-2 0,55 0 0 0,3 0 3 16,14 0-3-16,-31 0 1 0,-5 18-2 16,3-18-6-16,16 36 4 0,-38-17 3 0,44 2-4 15,-81-5 2-15,20 4 0 0,39-3 7 0,-56-17-8 16,17 19 4-16,0-19-2 0,-19 0-1 0,2 18-1 16,3-18 2-16,14 0 2 0,0-18-6 0,0 18 4 15,0-19 1-15,-36 19 0 0,94-37 3 0,-74 37-3 16,16-16-7-16,-36 16 4 0,55-21 1 0,-16 2 0 0,-3 19-2 15,0 0 4-15,-17 0-2 0,-19 0 0 0,33 0-1 0,-11 0 0 16,34 0-1-16,-1 19 3 0,-22-19 0 0,25 0 0 16,-19 0-4-16,50 21 8 15,24-42-1-15,-38 2-2 0,16-35-1 16,-38 35 0-16,-37 19 0 0,45-37 0 16,-25 20-1-16,20 17-6 0,-1-39 2 0,0 39 8 15,-19-17-5-15,17 0-1 0,-31 17 2 0,33 0-7 16,-35 0 5-16,32 17 3 0,-35-17-3 0,24 0-4 0,-5 17 9 15,20-17 2-15,-20 19-7 0,2-19 1 0,-21 0 0 16,22 20 4-16,-3-20 0 0,0 0 0 0,-3 17 0 0,28-17-4 16,-45 0-2-16,20 0 4 0,17 0-1 0,-12 0-1 15,34 0 2-15,-58 0-1 0,2 0-1 0,14 0 3 16,9 0-3-16,-26 0 1 0,23 19-3 0,-3-19 2 0,-36 0 1 16,75 0-2-16,-75 0 0 0,16 18 0 0,23-18 6 15,-22 0-5-15,2 0 0 0,-2 19 3 0,19-19-4 0,-36 0-2 16,38 18-3-16,-18-18 3 0,-1 0 4 0,34 19 3 0,-53-19-5 15,52 17 1-15,-30-17-7 0,-2 0 8 0,-1 19 8 0,17-19-11 16,-19 0 4-16,35 21-5 16,-52-21-1-16,42 0 2 0,-6 0 9 0,2 16-10 15,-21-16 1-15,19 0 4 0,-36 0 2 0,58 20 3 16,-41-20-15-16,2 0 6 0,0 0 8 16,-2 0-5-16,2 0-4 0,15 0 1 0,-34 0 3 0,19-20 4 15,3 20-5-15,-22 0 2 0,36 0-4 0,-36 0 2 0,36 0 4 16,-36 0-5-16,36 0-3 0,-36 0 2 0,19 0 0 15,-19 0 8-15,17 0-5 0,5 0-2 0,-5 0-2 16,-17 0 3-16,19 0 1 0,-19 0 2 0,19 0-2 0,-19 0-3 0,36 0 3 16,-36 0-1-16,17 0 0 0,-17 0 8 0,19-16-7 15,-2-5-9-15,-17 21 8 0,17 0 11 0,-17-19-7 16,0 2-1-16,22 17-9 0,-22-37 2 0,19 18 3 16,-19 1 6-16,0 18-5 0,0-19-3 0,19-18 1 0,-19 18 2 15,0 2 1-15,0 0-3 0,0-4 5 0,0-34 0 16,0 36-1-16,0 1-5 0,0 1 3 0,0-19 0 0,0-3 4 15,0-15-6-15,0-2 4 0,0 18-2 0,0-17-2 16,0 38-2-16,0-59 7 0,0 58-2 0,0-55-5 0,0-148-13 31,0 167 19-31,0 34 2 0,0-54-2 0,0 1-8 16,0 54 8-16,0-36 0 0,0 17 1 0,0 20-7 16,-19-38 7-16,19 20 0 0,0 36-7 0,-19-130 8 15,19 130-7-15,0-17 2 16,0-20-2-16,0 19 8 0,-22-2-5 0,22-16-6 0,0 36 11 15,0 0-8-15,0-18 2 0,-17 18-6 0,17-20 10 16,0 3-2-16,0 17-2 0,0-19 0 0,0 19 2 0,-17-18 3 0,17-1-4 16,0 19-2-16,0-19 4 0,-19 1-1 0,19 18-6 15,0 0 4-15,0-17 7 0,0 17-4 0,-17 0-7 16,17 0-1-16,-19 0 6 0,2 0-2 0,17 0 3 16,-19 17 1-16,0-17-2 0,2 0 0 0,17 0-1 15,-22 0 5-15,5 0-6 16,-2-17-2-16,2 17 7 0,17 0-1 0,-19-19-1 0,19 19-2 15,-17-20 1-15,-2 20-1 0,19 0 2 0,-19-17 1 0,2 17 0 16,17-19-5-16,-22 19 2 0,22 0 1 0,-19 0 1 0,2-18-1 16,0 18 0-16,-2 0 1 0,2 0-3 0,-2 0-1 15,0 0 3-15,2 0 1 0,-2 0 1 0,-3 0-3 0,22 0 2 16,-17 0-1-16,0 0 0 0,-2 0-2 0,2 0 1 0,-2 0 3 16,0 0 1-16,2 0 1 0,17 0-4 0,-41 0 3 0,21-19-4 15,6 19-1-15,-5 0-1 0,0-18 1 0,2 18 3 16,-19-19 0-16,17 19 1 0,-1-17-2 0,-18 17 0 15,2 0 1-15,0 0 2 0,19-20-3 0,-2 20 1 16,-75 0-4-16,58 0 3 0,19 0-1 16,-2 0 2-16,-17 0-1 0,-6 0 0 0,9 0-1 0,33 0 2 15,-36 0 0-15,17 0-1 0,-1 0 0 0,4 0 1 0,-26 0-3 16,26 0 1-16,-20 0 2 0,-56 0 4 16,51 0-6-16,-12 0 0 15,1 0 1-15,32 0 1 0,1 0-2 0,-36 0-1 16,35 0 2-16,-16 0 0 0,20 0 1 0,-23 0-1 0,22 0-3 15,-21 0 0-15,2 0 4 0,16 0-2 16,-16 0-1-16,36 0 1 0,-36 0 1 0,14 0 2 0,-14 0-9 16,0 0 10-16,20 0 7 0,-4 0-9 0,-16-19-1 0,-5 19 1 15,8 0 2-15,13 0-4 0,4 0-2 0,-40 0 2 16,15 0 5-16,21 0-3 0,-13-17-4 0,14 17 2 0,-17 0 3 16,0 0 1-16,-22 0-3 0,22 0-1 0,0 0 0 15,0 0-1-15,16 0 1 0,-18 0 2 0,2 0-1 0,19 0 2 16,-19 0-3-16,-19 0 1 0,13 0-1 0,26 0 0 15,-37 0 1-15,14 0 2 0,23 0-3 0,-26 0 1 0,9-19-1 16,-22 19 0-16,35 0 3 0,-16 0-4 0,-5-18 1 0,27 18 0 0,-5 0 0 16,-17-19 3-16,-20 19-5 0,37 0 2 0,-20 0 0 15,3-18-1-15,20 18-1 0,-4 0 3 0,4 0-3 0,-23 0 3 0,22 0-4 16,-21 0 6-16,2 0-8 0,16 0 11 0,4 0-1 0,-23 0-1 0,22 0-3 16,-5 18 0-16,3-18 2 0,2 0-1 0,1 0-2 0,-20 0 0 15,16 0-2-15,-16 19 3 0,36-19 0 0,-41 0 1 0,8 0-2 0,33 0 3 16,-36 0 0-16,36 0-2 0,-39 0 0 0,22 0 0 0,-24 0 0 15,8 0-4-15,-6 0 5 0,22 0 1 0,-2 0-1 0,-17 0-3 16,-22 0-1-16,41 0 3 0,-2 0 1 0,-17 18 3 0,19-18-4 16,-2 0 1-16,-17 19-2 0,14-19 2 0,-14 17-3 0,0-17 1 15,0 19 2-15,0 1-1 0,-5-20 0 0,7 17 0 16,15-17-1-16,-17 19 3 0,17-19-2 0,2 0 0 0,-24 18-1 16,24-18-1-16,0 0 3 0,-19 0-1 0,17 0 2 0,0 0-3 0,19 0 0 15,-17 0 1-15,-2 0-1 0,-3 0 3 0,-12 0-3 0,34-18 2 0,-38 18-5 16,2 0 3-16,0-19 1 0,16 19 1 0,-35 0-1 0,36 0 0 15,2 0-1-15,-19 0 1 0,-3 0 1 0,1 0-7 16,2 0-4-16,19 0 9 0,-2 0-2 0,-17 0 7 0,16 0-5 16,-38 19 6-16,42-19-6 0,-20 0 2 0,19 0 0 0,-22 18 0 0,3-18-4 15,14 0 3-15,-11 0 1 0,-3 0 1 0,36 0-3 16,-39 0 0-16,23 0 3 0,-26 0 0 0,23 0-2 16,5-18 0-16,-5 18 1 0,-1-19-3 0,4 19 0 0,16 0 1 0,-20-17 3 15,-16-3 1-15,17 20-3 0,-36 0-2 16,35 0 3-1,-16 0-2-15,0 0 0 0,0 0 2 16,14 20-1-16,6-20-1 0,16 0 0 0,-20 0 0 16,4 17-1-16,16-17-1 0,0 0-5 0,-20 0-15 0,4 0-11 0,16 0 11 15,0 0-35-15,0 0-15 0,0 0 33 0,0 0-2 16,0 0-1-16,0 0-54 0,16 0 43 0,-16 0-6 0,20 0-74 0,-4 0 41 16,20 0 59-16</inkml:trace>
  <inkml:trace contextRef="#ctx0" brushRef="#br0" timeOffset="36801.44">26101 10476 23 0,'0'0'11'0,"0"0"-5"0,0 0 1 0,0 0-4 16,0 0 1-16,0 0 1 0,0 0 8 0,0 0 8 0,20 0-9 0,-20 0 14 15,0 0-12-15,0 0 11 0,0 0 8 0,19 0-17 16,-19 0 0-16,0 0-1 0,0 0-9 0,0 0 8 15,0 0 1-15,0 0-9 0,0 0 6 0,0 0-6 16,0 0 6-16,0 20-6 0,0-20-1 0,0 0 1 0,-19 0 1 0,19 0 6 0,0 18-2 16,0-18-5-16,0 0 7 0,0 0-1 0,0 0-6 15,0 0 0-15,0 0 5 0,0 0 2 0,-20 17 1 0,20-17-7 16,0 0-1-16,0 0 1 0,0 0 5 0,0 0 3 0,0 0-8 16,0 0 7-16,0 0-9 0,-16 0 7 0,16 0 0 0,0 0-2 15,0 0-5-15,-20-17 6 0,20 17-8 0,0 0 2 0,0 0 3 16,0 0-2-16,-16 0-3 0,16 0 5 0,0 0-6 0,-20 0 4 0,1 0 1 15,19 0 1-15,-22 0-6 0,22-18 3 16,-17 18-2-16,1 0 0 0,16-20 0 16,-20 20 2-16,20 0-3 0,0 0 2 0,-16 0 1 0,16-18 1 15,-20 18-2-15,20 0-1 0,-16-18 1 0,16 18-2 16,0-19-1-16,-20 19 2 0,20 0-2 0,-19-18-2 0,19-1 4 16,-17 19 4-16,17-18-6 0,-22 18 0 0,6-18 2 0,16 18-1 15,-36-20 0-15,36 2-2 0,-36 18 3 0,16-18-2 0,1 18-2 16,-20-18 1-16,20-1 2 0,2 19-1 0,-19-18 1 15,20-1-2-15,-23 19 2 0,3-18-1 0,36 18-1 0,-39-18-7 16,3 18 7-16,0-20 7 0,0 2-4 0,36 18-3 0,-61-18-3 16,28 18 5-16,14 0 0 0,-17-18 2 15,0 18-3-15,16 0-5 0,-18 0 2 0,2 0 0 0,36 0 2 16,-17 0-1-16,-19 18-1 0,-3 0 1 0,23-18 1 0,-6 18 0 0,-14 2 0 16,0-2 2-16,0 19-2 0,36-37 0 0,-36 37 0 15,-6-19 1-15,9 18-1 0,14-36 1 0,2 38 0 16,-2-38-1-16,-1 37 0 0,4-19 0 0,-4 1 0 0,20-19 1 0,-38 36-3 15,21-16 2-15,-2 15 1 0,2 1-2 0,-2-16 2 16,-1-1-1-16,20-2 0 0,-16 21-2 0,-4-38 2 0,20 18 1 16,-41 19 1-16,41-37-2 0,-14 37 1 0,-5-1-1 0,-1-17 0 15,4 18 1-15,16-19-1 0,-20 1 0 0,20 18 0 0,-16-37 0 0,16 36-1 16,0-18 1-16,-20 2-1 0,20-2 1 0,0 0 0 0,0 20 0 16,0-38 0-16,-19 18 1 0,19 18-2 0,0-36 0 0,0 38 1 15,0-20 2-15,0 0 0 0,19 1-1 0,-19-19 1 0,0 55-5 16,0-55 2-16,20 38 1 0,-20-20-1 0,0 0 2 0,0 37 0 15,0-36 0-15,16-1 0 0,-16 0-1 0,0 20 1 0,0-20-2 16,0 20 0-16,20-2 2 0,-20 1-1 0,0-19 0 16,16 18-1-16,4-36 1 0,-1 39 2 0,-5-3-3 0,5 1 0 15,-19-37 1-15,42 37 1 0,-26-20-1 0,23 22-2 16,-39-22 1-16,36 20 1 0,-19 0 2 0,-1-37 0 0,6 19-2 0,14 18-2 16,20-1 1-16,-20-18 1 0,-20-18-2 0,42 38 3 15,-38-20-2-15,35 1 1 0,-19-2 3 0,-19 3-1 0,21-2-1 16,-18-18-1-16,16 18 0 0,0 0 0 0,-17-18 1 15,14 20-1-15,-11-20 0 0,17 18-1 0,-22-18 1 0,2 18 0 16,-2 1 1-16,22-19-1 0,-26 17 0 0,7-17 0 0,2 20 1 16,-3-20-2-16,-2 18 0 0,2-18 1 0,1 18 2 15,-4-18-1-15,-16 18 0 0,20-18-1 0,-20 0 1 0,0 0 1 16,16 0-1-16,-16 0-3 0,0 0 2 0,17 0-2 0,5 0 5 16,-22 0-1-16,0 0-3 0,19 0 1 0,-19 0-2 0,0 0 3 0,17 0 3 15,-17 0-5-15,0 0 1 0,19 0 2 0,-19 0-2 16,20 0-1-16,-20 0 1 0,16 0 0 0,-16 0 1 15,20 20-2-15,-20-20 3 0,16 0-1 0,-16 0-1 0,17 0 0 16,-17 0 2-16,0 0-3 0,0 0 1 0,19 0-1 16,-19 0 3-16,0 0-2 0,0 0 1 0,0 0 0 0,0 0 0 0,0-20-2 15,0 20 0-15,0-18 1 0,0 0 1 0,0 18-1 0,0 0-2 16,0-18 3-16,-19 18-5 0,19 0-4 0,0-20-15 0,-17 20 3 16,17 0-4-16,-36 0-75 0,36 0 55 0,-16 0-56 0,-4 0-15 15,20 0 48-15,-19 0-62 0,19 0 85 0,-17 0-20 0</inkml:trace>
  <inkml:trace contextRef="#ctx0" brushRef="#br0" timeOffset="37063.96">25346 11859 102 0,'0'0'45'0,"-17"0"33"16,17 0-25-16,0 0-8 0,-19-19-7 16,19 19-12-16,-22 0-4 0,22 0 0 0,0-17-7 15,0 17-7-15,-20 0 6 0,20 0-9 0,0 0-1 0,0 0 2 16,0 0 1-16,0 0-4 0,0 0 5 0,0 0-7 0,20 0 14 15,-20 0-9-15,22 17 1 0,-22-17-3 0,19 19 2 0,-2 18 2 16,-17-37-4-16,39 37 4 0,-23-18 0 0,-16-1-5 16,36 18 5-16,-36-36-6 0,39 39 1 0,-39-4-1 0,19-16 2 15,-2 18 8-15,2-1 4 0,1-16-6 16,-20 16 4-16,0 2-4 0,0-20-7 0,0 0 4 16,0 1-4-16,0-2 3 0,0 21 4 0,-20-2 0 0,-16 2-2 15,36-20-6-15,-41 18 2 0,24 2-1 0,-19-2-13 16,20-36 13-16,-4 38-3 0,-35-3 10 0,33-15-12 0,2 16-1 15,7-36-1-15,13 19 1 0,-20 18-9 0,-16-19-3 16,36 1 4-16,0-2-2 0,-19 23-27 0,2-24 19 0,17 4 2 0,0-2-1 16,-19 37-72-16,19-18-6 0,0-1-23 0,0-17-4 15,19 18 51-15,-2-37 36 0</inkml:trace>
  <inkml:trace contextRef="#ctx0" brushRef="#br0" timeOffset="124990.65">28627 8264 59 0,'0'0'21'0,"17"-38"54"0,-17 2-21 16,22-1 29-16,-3 0-16 15,-19 19-32 1,20 0-8-16,-20 18-14 15,0 0 1-15,0 18-7 16,-20 18-1 0,1-17 6-16,19-19-9 0,-22 37-1 15,5 37 2-15,1 18-2 16,-76 91-3 0,56-34 2-16,-2 17-4 15,38-75 4-15,16-71 0 16,78-3 0-1,-5-72 5-15,118-111-4 16,-79 18 3 0,-15 1-3-16,-60 18 4 0,-17 92-3 15,-14 19 0 1,-22 18-2-16,0 0 4 0,-22 18 1 16,-14 38-7-16,-56 74 1 15,1 16-1 1,16-35 2-16,39-37-4 15,36-20 5-15,0-34-1 0,0-2-2 16,56 0 4 0,32-74-2-16,98-90 3 15,-56 16-5-15,-17-18 5 16,-41 57-2-16,-72 91-2 16,33-56 4-16,-33 38-3 15,0 18 0-15,-16 38 0 16,-37 54 1-16,-77 109 0 15,19 40 0 1,53-94-4-16,25-73 2 16,33-38 2-16,75-54 4 15,52-74-3 1,72-111 3-16,-157 148-5 16,124-149 4-16,-75 95 3 0,-38 35-2 15,-53 74-3-15,22-19 9 0,-44 19-7 16,22 0-4-16,-33 75 6 15,-100 126-7-15,-11 113-1 16,86-148-12-16,41-55-42 16,34-92-13-1,113-57-213 1,0-72 89-16</inkml:trace>
  <inkml:trace contextRef="#ctx0" brushRef="#br0" timeOffset="125923.56">31231 8320 65 0,'0'-20'14'0,"0"20"2"0,0 0 1 0,0 0 37 16,0 0-35-16,0 0 33 0,0 0-37 0,0 0 0 0,0 0 26 15,0 0-29-15,0 0 38 0,0 0-23 16,17 0-13-16,-17 0 1 16,0 20 2-16,19-20-13 0,-19 0 0 0,17 0 6 15,-17 0-8-15,16 0 7 0,6 0-5 0,-22 17-2 16,39-17 2-16,-39 0-4 0,17 0 3 15,2 0-3-15,-2 0-24 0,-17 0 8 16,19 0-95-16,-19 0-34 0,0-17 61 16,0 17 20-16,0 0 23 0</inkml:trace>
  <inkml:trace contextRef="#ctx0" brushRef="#br0" timeOffset="126122.57">31176 8447 53 0,'0'0'22'0,"0"0"-13"15,0 19 31-15,0-19-6 0,0 0 1 0,0 20-2 16,36-20 23-16,-36 17-43 0,19-17 11 16,-2 0-3-16,2 19-5 0,-2-19-5 0,21 0 0 15,-38 17-8-15,20-17-1 0,-1 0 0 16,-2 0-10-16,2 0-41 0,-19 0 21 16,17 0-144-16,-17 0 138 0,19 0-60 0</inkml:trace>
  <inkml:trace contextRef="#ctx0" brushRef="#br0" timeOffset="126724.99">31710 7821 57 0,'0'0'30'0,"0"-19"0"0,0 19 8 0,0-18 38 15,0 18-58-15,0 0 15 0,0 0-18 0,0-18 0 16,0 18 28-16,0 0-20 0,0 0-4 0,0-19-10 15,0 19-1-15,-17 0 17 0,17 0-10 0,0 0 2 16,0 0-7-16,-19 19 6 0,19-1-12 16,0 0 6-16,-22 1-2 0,22-19-4 0,0 36 0 15,-17 1-1-15,17 1 0 0,0-20-2 16,0 56 8-16,0-56-8 0,0 56 7 16,0-56-4-16,0 38 2 0,0 0-3 0,0 90 2 15,0-126-4-15,0 54 3 0,0 17-2 0,-17 20 1 16,17-20-2-16,-19 21 3 15,19-94-5-15,-17 110 1 0,17-108 3 0,0 16-2 16,0 2-1-16,-19-21 1 0,19 2-1 0,0-19-1 16,0 37-9-16,0-37 5 0,0 0-23 0,19 0-1 15,-19 0-10-15,0-19-19 0,17 19-23 16,-17-37-32-16,19 37 51 0,-19-37-28 0,17 19 17 0</inkml:trace>
  <inkml:trace contextRef="#ctx0" brushRef="#br0" timeOffset="127039.17">32097 8042 96 0,'0'0'38'0,"0"0"38"0,0 0-43 0,0-18 25 0,0 18-8 0,0 0-8 16,0 0-7-16,0 0-19 0,0-19 9 0,0 19 10 15,0 0-25-15,0 0 7 0,0 0-11 0,0 0 7 16,0 0-10-16,0 0-2 0,0 0 1 0,0 0-1 16,0 0-1-16,0 0 0 0,0 19 0 0,0-19-6 0,0 18-6 0,-17 0-21 15,17-18 9-15,0 20-5 0,0-20-46 0,0 18-30 0,0 0 43 16,0 0-44-16,0 1 69 0,0-19-31 0</inkml:trace>
  <inkml:trace contextRef="#ctx0" brushRef="#br0" timeOffset="127181.13">32208 8743 103 0,'0'0'85'0,"0"0"-44"0,0 18-4 0,0-18 26 0,0 18-15 16,0 1-16-16,-22 0-7 0,22 18-4 0,0 0-5 15,-17-1-6-15,-19 19-7 0,36-36-3 16,-36 17-2-16,0 2-14 0,0 18-29 0,-22-2-37 0,22 2-46 15,0-38 62-15,0 20-79 0</inkml:trace>
  <inkml:trace contextRef="#ctx0" brushRef="#br0" timeOffset="128470.98">28644 12598 128 0,'0'0'40'0,"0"0"18"0,-17 0-36 0,17 0-5 15,-36 0 24-15,20 0-23 0,-4 0-12 0,-35 53 28 16,38-33-28-16,-5 16-3 0,6 1 3 0,-20 0 0 16,0 19-3-16,36 0 4 0,0-20-4 15,-20 1-4-15,20 19 5 0,20-39 4 0,16 2 5 16,-20 0 8-16,20-19-1 0,3 0-7 0,36-38-6 15,-23 2-6-15,117-74 15 0,-58 17-8 0,-56 37-5 16,56-17 3-16,19-56-1 0,-39 55-2 16,-16 38 0-16,-39-2-2 0,0 2-1 0,-17 36 0 0,17-20 2 15,-19 20 0-15,-17 0-1 0,16-17 3 0,-16 17-3 0,0 0 1 16,0 17 0-16,0 3 1 0,-16-2 0 0,-1 18-3 0,-2 2 1 16,-34 36 1-16,14-20-1 0,-16 75-1 0,19-73 0 0,0-2 1 15,-19 76 13-15,33-74-10 0,2-20 1 0,4 2-3 0,-1 72 1 0,17-92-5 16,0 20 7-16,0-20-1 0,0 0-1 15,33-18-3-15,-13 0 5 0,2 0-1 0,14-36 3 16,0 16-4-16,36-52 2 0,5-2-9 0,-24 36 1 16,21-54-7-16,18 2 9 0,-20-4 3 0,5 21-1 0,-21 17 1 15,-40 20 1-15,42-2-1 0,-22 20-2 0,-36 0 1 16,0 18 2-16,20-20 0 0,-4 20 1 16,-16 0 0-16,0 20 3 0,0 16-1 0,0 2 2 0,0-20-4 15,0 17 2-15,0 40 0 0,0-20-2 0,-16 93 18 0,16-111-12 16,-20 36 2-16,20-35-9 0,0-2-3 0,0 20 3 0,0-20-3 15,0-18 4-15,0 38-1 0,20-36-6 0,-4-3 2 0,-16-17 1 16,36 19-1-16,-36-19-1 0,36 18 1 0,-36-18 0 16,0 0-3-16,39 0-19 0,-39 0 0 0,19-18-40 0,1-1-27 0,32 2-104 15,-32-21 35-15,-4 38 97 0,6-18-32 16</inkml:trace>
  <inkml:trace contextRef="#ctx0" brushRef="#br0" timeOffset="129824.74">31300 12468 48 0,'0'0'0'0,"0"0"59"16,0 0-9-16,0 0-25 0,0-18 23 0,0 18-2 16,0 0-27-16,0 0 16 0,0 0-5 0,0 0-15 0,-16 0 23 15,16 0-27-15,0 0 16 0,0 0-10 16,0 0-5-16,0 0-2 0,0 0-5 0,0 0 2 0,0 0-1 16,0 0-3-16,0 0 0 0,0 0 1 0,0 18-4 15,38 38 5-15,-38-56-5 16,20 18-7-16,-20-18 3 0,19 18-10 15,-19-18-21-15,17 0-6 0,-17 0 19 0,0 18-41 16,0-18-28-16,0 0-57 0,0 0 90 0,0 0 18 16</inkml:trace>
  <inkml:trace contextRef="#ctx0" brushRef="#br0" timeOffset="130075.03">31195 12763 67 0,'0'0'0'0,"0"0"62"0,0 0-31 0,0 0 28 0,0 0-9 0,0 0-4 15,0 0-23-15,0 0-3 0,17 0 49 0,2 0-57 16,-19 0 9-16,17 0-2 0,2 0-10 15,-19 0-4-15,17 0-1 0,-17 0-1 0,16 0-2 16,-16 0 0-16,0 0-5 0,22 18-33 0,-22-18 17 16,0 0-41-16,0 0-32 0,0 0-140 15</inkml:trace>
  <inkml:trace contextRef="#ctx0" brushRef="#br0" timeOffset="130544.21">31361 12412 81 0,'0'0'23'0,"0"0"57"16,0-18-33-16,0 0 15 0,0 18-28 16,0-18-7-16,17-2-5 0,-17 3-6 0,19-2 10 15,-19 1-13-15,36 18 1 0,-3-38 2 16,-13 20-9-16,38 0 9 0,-58 0-10 15,38 18 8-15,-21 0-5 0,19 0 3 0,-19 18-7 16,5 0 7-16,-3 0-8 0,-19-18-2 0,17 38 6 16,2 16 1-16,-19-16-8 0,19 54 2 0,-2-56-3 15,-17 76-1-15,-17-77 2 0,17 4 0 0,-19 34-1 0,-17-19-5 16,-22 95 17-16,41-132-6 0,-19 22-2 16,-2-3-6-16,38-17 4 0,-17-1-3 0,-2 0-2 15,-3 1-2-15,-12-19-1 0,15 0 5 0,19 0 4 16,-36 0-6-16,17 0 4 0,2 0 4 15,17-19-5-15,0 19-3 0,0 0 1 16,0-18 6-16,0 18-4 0,0 0 1 0,17 0 0 0,2 0 5 0,-2 0-5 16,-17 0 2-16,19 0 1 0,0 0 2 0,-5 18-3 0,6 1 3 15,2 0-4-15,14 17 15 0,2-18-5 0,-21 20 1 16,2-38-11-16,-2 18 1 0,22 20 7 16,-20-21-4-16,17 2 1 0,-36-1-5 0,19-18-1 15,-2 36 0-15,2-36-2 0,-2 20-2 0,-17-20-5 0,17 19-1 16,-17-2-46-16,19 3-108 15,3-20 103-15,-22 0-11 0,17 0-148 0,-17 17 125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8T19:42:17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23998 9019 50 0,'0'0'10'0,"0"0"-2"0,0 0 8 0,0 0 9 0,-16 0 9 0,16-18 8 16,0 18-20-16,0 0 23 0,-20 0-5 0,20 0-20 16,0-19 21-16,-16 19-4 0,16 0-10 0,-20 0-14 15,20-17 10-15,-19 17 0 0,-20 0 5 0,20 17-15 16,-14-17-5-16,13 19 0 0,4-19-5 0,-4 0 3 15,1 18-1-15,-17 0 0 0,36 2 0 0,-39-20-1 0,39 36 3 16,-36-36-7-16,20 38 1 0,-4-38-1 0,1 36 5 16,2-18-2-16,17 1-2 0,-19-19-1 0,-3 37 0 0,22-37-1 0,-33 36 1 15,13 1-1-15,1-18 3 0,2 18 1 0,17 0-2 0,0-1 2 16,0 1 0-16,0-37-2 0,17 37-3 0,2-18 2 0,1-1 1 16,13 18 2-16,25 3-3 0,-3-22 1 0,-35-17-2 15,13 19 4-15,-11-19-2 0,14 0 3 0,-17 0-3 0,17 0-1 16,0-19 0-16,-36 19-1 0,36-36 2 0,3 16 3 0,0-34-2 0,-39 35-2 15,36-18 3-15,0-19-1 0,2 21-1 0,-21-21 1 16,-17 37-2-16,19-36-2 0,-19 37 3 0,20-19 1 0,-20 0 2 16,0 1-4-16,0 16 1 0,0 2-2 0,0 0 2 15,-20 0 1-15,20 18-2 0,0-20 2 0,0 20-3 0,-19 0 4 16,2-18-2-16,17 18-1 0,-22 0 2 16,22 18-1-16,-16-18 1 0,16 20 0 0,-20-20-2 0,20 18 0 15,0 0 1-15,0-18 2 0,0 18-2 0,-16 19 1 0,16-18 0 16,0 18 0-16,0 0-2 0,0-1 1 15,0 1 2-15,0 19-1 0,0-37-1 0,0 16 1 16,0 4-2-16,0-22 0 0,16 20 0 0,-16 19 3 0,20-19-1 0,-20-18-2 16,38 17 1-16,34 55 3 15,-52-91-4-15,-20 20-3 0,16-20 2 0,20 19-3 0,-36-19 0 16,39 0-7-16,-20 17 3 0,-19-17-3 0,36 0-30 0,-16 0 15 16,-20 0-7-16,36 0-4 0,-36-17-3 0,19-2-57 0,14-1-28 0,-11 3 8 15,-2-20 79-15,-20 37 13 0,36-37-18 0</inkml:trace>
  <inkml:trace contextRef="#ctx0" brushRef="#br0" timeOffset="293.29">24812 9037 127 0,'0'0'46'0,"0"0"-6"15,0 0 23-15,0 0-16 0,0 0-13 0,0 0 25 16,0 0-41-16,0 0-12 0,19-18 0 16,-19 18-2-16,17 0 10 0,2 0-1 0,17-18-2 0,-19 18-7 15,-17 0-1-15,22 0-2 0,-6-19 4 0,23 19 1 0,-22 0-5 16,2-17-1-16,-2 17 2 0,19 0 0 0,-20 0-3 0,6 0-1 15,-2 0-9-15,-1 0 3 0,-2 0-16 0,-17 0 7 16,36 0-29-16,-36 0 18 0,19 0-48 0,1 0-16 0,-20 0 46 16,13 0-27-16,-13 17 52 0,0-17-12 0,0 0-1 0</inkml:trace>
  <inkml:trace contextRef="#ctx0" brushRef="#br0" timeOffset="492.17">24848 9370 100 0,'0'0'39'0,"0"0"40"0,-17 0-15 0,17 0-13 0,0 0-12 16,0 0-23-16,0 0 11 0,17 0-2 0,2 0-3 0,-2 0 1 16,-17 0-14-16,19 0-2 0,-2 0-2 0,-17 19 5 0,38-19-3 15,-18 0-5-15,-1 0 2 0,17 18-2 0,-19-1-3 16,2-17 1-16,-2 19 1 0,-1-19-3 0,-16 20-2 0,42-20-18 16,-23 17 3-16,-2 2-43 0,2-19 19 0,-2 0-12 0,-17 0-13 0,19 18-65 15,14-18 10-15</inkml:trace>
  <inkml:trace contextRef="#ctx0" brushRef="#br0" timeOffset="1045.83">26121 8688 48 0,'0'0'8'0,"0"0"6"0,0 0 14 0,0-19-8 16,0 19 26-16,0 0-24 0,0 0 0 0,0 0 16 0,0 0-3 16,0 0-18-16,0 0-1 0,0 0 16 0,0 0-5 15,-20 0-13-15,20 0 9 0,0 0-13 0,0 19 8 0,0-19-10 16,-16 17 6-16,16 3-7 0,0-20 8 0,0 36 0 0,-20-18 1 16,20 1-4-16,0-19-7 0,0 37 7 0,-16-18-2 15,16 36 1-15,0-37-8 0,0 20-2 0,0-2 4 16,0 0-4-16,0 20 3 0,16-1-6 0,-16 38 5 15,0-57-2-15,0 20 1 0,0-19-1 0,0 17-1 0,20 76-3 0,-20-55-6 16,0-21-19-16,16-17 1 0,-16-1-47 0,0-16 23 16,0-1-79-16,0-2-7 0,20-17 88 0,-20 19-25 15</inkml:trace>
  <inkml:trace contextRef="#ctx0" brushRef="#br0" timeOffset="1309.77">26729 8725 150 0,'0'0'59'0,"0"0"36"0,0 0-27 0,0 0-38 15,0 0 21-15,0-20-12 0,-16 20-11 0,16 0-18 0,0 0 6 16,-22 0-3-16,22 0-4 0,-17 0-4 0,17 0-2 15,0 0 3-15,-19 0-6 0,19 0 1 0,0 0 0 0,0 0-1 0,0 20-10 16,0-2-10-16,0 0 3 0,0 0-6 0,0 1-36 16,0 0-20-16,0 18-30 0,0 0-13 0,0-19 74 0,0 18-7 15,0-16 13-15</inkml:trace>
  <inkml:trace contextRef="#ctx0" brushRef="#br0" timeOffset="1447.67">26934 9443 84 0,'0'0'39'0,"0"0"49"0,0 37-9 16,0-18-46-16,17-1 25 0,-17 1-35 0,0 18 11 0,0-20-21 15,0 39 7-15,0-37-13 0,0 18 0 0,0 17 1 0,0-15-5 16,0 16 2-16,0 17-4 0,0-52 0 0,-17 72-1 16,-2-55-1-16,-23 74-32 0,-10-38-31 0,-1 20-106 15,14-38 50-15,1 0 49 0,38-55 27 16</inkml:trace>
  <inkml:trace contextRef="#ctx0" brushRef="#br0" timeOffset="2111.31">23630 10531 66 0,'0'0'51'0,"-16"0"1"16,16-17-28-16,0 17 22 0,-20-18 0 0,20 18-8 0,-19 0-7 16,19 0-17-16,0 0 11 0,-17 0-5 0,17 0-4 15,0 0 0-15,0 0-8 0,0 0 4 0,0 18-2 0,0-1-5 16,0 2 3-16,0 18-1 0,0-18-1 0,0 17-4 15,17-36 0-15,2 37 0 0,-19 0 0 0,20 19 1 16,-20-39-1-16,16 57 0 0,-16 18 1 0,20-54-2 0,-20 17 0 16,0 38-1-16,0-39 2 0,0 2 0 0,-20 54 1 0,20-18-2 0,-16-18 1 15,16-37-2-15,0 0 0 0,-20 36 5 0,1-54-4 16,19 1-2-16,0-3 1 0,0 2 2 0,0-19-2 16,0 18-4-16,0-18 5 0,19 0 0 0,-19 0 0 0,0-18 4 15,36-18-5-15,-16-3 0 0,13-15 3 0,25-2-1 16,-19 19 1-16,-23 19-1 0,37-38 4 0,-12 20-5 15,-24 36 1-15,38-19 4 0,1 2 3 0,-18-3 3 0,-2 20-2 16,-36 0-5-16,36 37 9 0,-36 0-6 0,20 1 1 16,-20-2-5-16,-20 19 1 0,4-18-2 0,-23 36 3 0,22-34-4 15,-41 52 2-15,22-16-6 0,0-58 3 0,0 39-1 16,14-19-8-16,3 0-27 0,-14-18-25 0,-3-19-19 0,36 0 35 16,-39 0-108-16,22-39 37 0,-2 39 66 0,19-54-11 15,-22 35 43-15,22-18-21 0</inkml:trace>
  <inkml:trace contextRef="#ctx0" brushRef="#br0" timeOffset="2377.92">24682 11214 143 0,'0'0'57'0,"0"0"23"16,0 0-36-16,0 0-24 0,0 0 15 0,0 0-21 15,0 0 9-15,0 0-5 0,0 0-7 0,19 18-6 0,-19-18 4 16,33 0-2-16,-13 0-5 0,2 19 1 0,-6-19-3 0,23 0 4 16,-39 0-4-16,36 18-8 0,-19-18-12 0,2 0 5 15,20 0-32-15,-23 0-26 0,4 0-23 0,-20 0 47 16,19 0 4-16,-19 0-13 0,17 0-6 0</inkml:trace>
  <inkml:trace contextRef="#ctx0" brushRef="#br0" timeOffset="2546.94">24626 11491 104 0,'0'0'0'0,"0"0"125"0,0 0-44 0,0 0-20 0,0 0-33 0,20 0 30 15,-20 0-45-15,19 0 7 0,-2 0-11 0,-17 0-4 0,36 0 3 16,-20 0-6-16,26 18 2 0,-6-18 2 0,-36 0-6 0,55 18 0 15,-38-18-2-15,19 20-5 0,2-3-13 0,-38-17 4 0,56 19-67 16,-37-1 39-16,-2-18-11 0,2 19-127 0,-2-19 141 16,-1 18-33-16</inkml:trace>
  <inkml:trace contextRef="#ctx0" brushRef="#br0" timeOffset="2948.77">25769 10882 58 0,'0'0'51'16,"0"0"11"-16,0 0-5 0,20 0-31 0,-20 0 23 0,0 0-27 16,0 19 13-16,16-19-6 0,-16 18-5 0,0-18-12 15,22 19 9-15,-22-2-11 0,17-17 9 0,-17 38-9 0,19-20 6 16,1 0-9-16,-20-18-1 0,16 56 6 0,-16-20-3 0,20 38-2 15,-20-55-3-15,0 18-1 0,0-1-1 0,0 58 3 0,0-22-4 16,0-34 0-16,-20-2 1 0,-16 38 1 0,36-37 0 0,-36 18 2 0,14 1-1 16,-14-38-5-16,0 19 4 0,20-18-4 0,-23-2 1 15,39-17-1-15,-39 0-1 0,20 0-3 0,2-36 2 16,1 18 1-16,-4-19 0 0,4-19 1 0,16 37 3 16,0 2 1-16,0-39 0 0,0 38-1 0,0-38 4 0,0 38-3 15,0 0 5-15,16 0 1 0,4 18-6 0,-4-20 8 0,20 20 0 16,-36 0-7-16,39 0 4 0,0 20 0 0,-3-2-4 15,0 18 0-15,2-16-2 0,-2 16 1 0,-16-18-2 0,32 19-2 16,-16-1 1-16,-19-17 0 0,5 1-1 0,17 16-6 0,-39-18-5 16,36 1-22-16,0-1-18 0,-17-18 18 0,-5 19-47 0,27-19-28 15,-21-19-32-15,-20 19 78 0,16-37-14 0,4 37 34 0</inkml:trace>
  <inkml:trace contextRef="#ctx0" brushRef="#br0" timeOffset="5006.5">23373 13095 55 0,'0'0'0'0,"0"0"29"0,0 0-8 0,0 0 25 0,0 0-23 0,-19-18 17 0,19 18-4 15,-22 0-19-15,22 0 14 0,0-19-14 0,-17 19-4 16,17 0 5-16,-17 0-5 0,17 0-3 0,-19-19 3 0,2 19-1 16,-2 0 1-16,2 0-4 0,17 0 9 0,-19 0-9 15,19 0 7-15,-19 19-14 0,19 0 4 0,0-19-5 0,-17 18 5 16,17 0 3-16,0 1-8 0,-22 0 0 0,22-1 4 0,-17 18-4 0,17-18 1 15,0 2-2-15,0-2 5 0,-19 20-8 0,19-38 5 16,0 17-2-16,0 2 6 0,0-1-2 0,19-18-4 0,-19 18 5 16,0-18-3-16,17 0 1 0,-17 0 3 0,22-18 0 0,-22 0-2 15,0-1 2-15,17 2 2 0,-17-3-6 0,19 2 2 16,-19-20-1-16,0 38 0 0,0-36-3 0,0 0 1 0,0-2-13 16,0 38 7-16,0-36 3 0,0 17 8 0,0 0-2 0,0 19-7 15,0 0 8-15,0 0 0 0,0 0 6 0,0 0-3 0,0 38-2 16,0-38-2-16,0 36 2 0,0-17-1 0,0 36 3 15,0-19-5-15,19-16-2 0,-19 16 3 0,17 1-1 0,2 18-2 0,-2 2 8 16,19-3-1-16,3 1-9 0,-1-17 0 0,-2-2 0 16,-19-18 2-16,36 38 3 15,-34-38-6-15,22-18 0 0,-41 0-6 0,36 21-16 16,-16-21-16-16,-4 0-15 0,4-21-19 0,-20 21 29 16,16-36-65-16,1 17 44 0,5 0-47 0,-22-16 55 0,19 16 18 15</inkml:trace>
  <inkml:trace contextRef="#ctx0" brushRef="#br0" timeOffset="5439.11">23946 12690 45 0,'0'0'7'0,"0"0"-1"0,0-39 17 16,0 39-4-16,0-17 29 0,-20-19-2 0,20 16-7 15,0-16-4-15,0 18-18 0,-19-2 17 0,19 20-18 16,0-17 0-16,-17-2 13 0,17 1-17 0,0 0 1 0,-22 18-3 0,22 0 2 0,-19-20 8 15,19 2-11-15,0 18 8 0,-17 0-12 0,17 0 3 0,0-18 7 16,-16 18-8-16,16 0 4 0,-20 18-3 0,20 0-5 0,-16-18 1 16,16 20 1-16,-20 16 1 0,20-17-3 0,-19 18 2 0,19-1-2 15,-17 20-2-15,-2-1-2 0,19-19 3 16,0 38-3-16,0 2 3 0,19 50 12 0,-2-51-5 16,2-38-9-16,1 37 2 0,-20-38-2 0,36 20 0 0,-20-1 1 15,1 0 0-15,-17-37 1 0,41 2-1 0,-41-1 0 16,17-2 4-16,2 3-5 0,-19-20-4 0,20 17 4 15,-4-17 1-15,20 0 7 0,-16 0-3 0,-20 0-6 0,38-17 4 16,-21-3 0-16,2 20 4 0,1-17-3 0,-4-2 0 0,4 19-1 16,16-20 3-16,-36 20 3 0,33 0-1 0,-33 0 0 15,22 0-4-15,-22 20 0 0,19-1 2 0,1 18-3 16,-20-37-1-16,0 54 0 0,0-15 4 0,0-22-3 0,-20 37 2 16,1-16-6-16,-20 19 3 0,-13-4 4 0,-4-16-4 15,37-37-5-15,2 19-2 0,-21-1 0 0,18-18-8 16,-16 0-8-16,36 0 6 0,-16 0-28 0,-4 0-11 15,1-18-4-15,19 18 31 0,0-19-31 0,0 19 28 0,0-37-39 16,19 1-113-16,-19 36 146 0,20-17 13 0,16-4-2 16,-36 3 3-16</inkml:trace>
  <inkml:trace contextRef="#ctx0" brushRef="#br0" timeOffset="6031.98">24848 13205 43 0,'0'0'39'0,"0"0"-15"0,0 0 4 16,0 0 26-16,0 0-31 0,0 0-2 0,0-18 19 0,-17 18-1 16,17 0-8-16,0 0-2 0,0 0-17 0,0 0 2 0,-19 0-1 15,19 0 16-15,-20 0-23 0,20 0 10 0,0 0-6 16,-16 0 1-16,-6 0-1 0,2 18-3 0,20-18-8 0,-16 18 8 15,-1-18 0-15,-2 20-1 0,19-2-4 0,-17-18-1 16,17 38 6-16,-19-21-1 0,19-17-5 0,0 37 2 16,-20-37-3-16,20 36 1 0,0-36 1 0,0 20 8 0,0-1-6 15,0-19 1-15,20 0-1 0,-20 17 4 0,19 3-1 0,-2-20 1 16,-17 17-5-16,19 2 5 0,-2-1 2 0,-1-18-9 0,-16 18 1 16,0 3 2-16,42-4 0 0,-42 19 2 0,16 1 9 15,-16-18-5-15,-16 111 0 16,16-130-14-16,-42 36-13 15,26-36-13-15,-20 18-23 0,19 1-18 0,-22-19-18 0,39 0 37 16,-36 0-63-16,36-19 55 0,-38 1-30 0,21-1 47 16,17 2 7-16</inkml:trace>
  <inkml:trace contextRef="#ctx0" brushRef="#br0" timeOffset="6503">25678 12578 44 0,'0'0'0'0,"0"0"41"0,0 0 4 16,0-18 3-16,0 0-3 0,0 18-7 0,0-18-3 16,0 18-2-16,0-20 12 0,0 3-19 15,0 17-5-15,0 0-12 0,0-19 12 0,0 19-1 0,0 0-5 16,0-18-9-16,0 18 3 0,0 0 5 0,0 0-4 16,-17 0-4-16,17 0 10 0,-22 0-3 0,3 0-7 0,2 0 5 15,1 18-5-15,-20 1 4 0,16-19-3 0,1 0 2 0,2 37-3 16,-24-19-3-16,24 18 0 0,1-16 4 0,-20 33 0 0,16-14-4 15,-16 34-3-15,-5 1 1 0,21 0 6 0,7-2 11 16,13-33-8-16,-20-3-5 0,20 38-4 0,0-1-1 0,0 1-2 16,0-54 3-16,20 52-2 0,13-15 3 0,-33-20-1 15,22 17-1-15,14-15-1 0,3 14 0 0,-23-16 7 16,4 0-7-16,-4-19-3 0,1-18 1 0,24 21-1 16,-41-4 0-16,17 0-8 0,22 2-19 0,-39-19 8 0,16 20-39 15,20-20-17-15,-36 0 28 0,58 0-222 16,-41 0 219-16,2-20-30 0</inkml:trace>
  <inkml:trace contextRef="#ctx0" brushRef="#br0" timeOffset="7076.7">26638 12966 51 0,'0'0'56'0,"0"0"9"15,0 0-10-15,-19 0-31 0,19 0 15 0,-17 0-23 16,-2 0 13-16,-1 0-16 0,4 0 7 0,-6 0 0 0,2 0-3 16,4 17-10-16,16-17 2 0,-17 20 7 0,-2-20-11 0,19 19 0 15,-17-2 4-15,-2 21-2 0,-1-20 3 0,20 0-6 0,0 1-4 0,-16 18 2 16,16-19 0-16,0 18 2 0,0-16-2 0,0 16 2 0,16 1-3 15,-16-37 1-15,20 19 5 0,-1-1 2 0,-19 0 0 16,17 0 3-16,2-18 0 0,-19 0-5 0,17 0-2 16,-1-18 1-16,4 18-1 0,-20-36-5 0,22 17 2 0,-22 2 1 0,16-21 9 15,23-18-3-15,-39 20 3 0,17-1-9 16,-17 18-10-16,0-17 4 0,19 17-1 0,-19 0 11 0,0 2-1 16,0-2 3-16,0 19-2 0,0-20-4 0,-19 20 7 0,19 0-7 15,0 0 3-15,0 20 17 0,-17-20-1 0,17 36-17 0,0 2-2 16,0-20 3-16,0 19-3 0,17 18-1 15,-17-19 1-15,0 2-2 0,0-20-2 0,19 19 3 16,-19-18 0-16,17 17-11 0,2 21-8 0,-2-40 9 0,-17-17-2 16,22 37-24-16,-22-37 11 0,16 19-7 0,-16-1-38 0,20-18 28 15,-1 18-55-15,17-18-29 0,-36 0-9 0,17 0 84 16,2 0 0-16,-2-18 23 0</inkml:trace>
  <inkml:trace contextRef="#ctx0" brushRef="#br0" timeOffset="7405.65">27136 12504 55 0,'0'0'0'15,"-19"0"88"-15,2-17-29 0,-2 17-10 0,-3-19-3 0,22 19-29 16,-20-18 24-16,6 18-15 0,-5 0-2 0,0 0-13 15,19-18 0-15,0 18 18 0,-17 0-21 0,17 0 7 16,0 0-11-16,0 0 7 0,0 0 7 0,0 18-6 0,17-18 1 0,-17 18-5 16,19-18 7-16,0 19-2 0,15-2-3 0,-12 21-1 15,-3-20-4-15,53 38 12 0,-19-1-7 0,5 37 0 16,-3 2-10-16,-2-4 16 0,-34 21 6 16,20-18-17-16,-20 17-1 0,-19-55-5 0,19 38 2 0,-19-1 6 15,-19-35-6-15,0 33 6 0,2 3-7 0,-5-57 0 16,3 1 1-16,2 0-1 0,-19 36-2 0,19-17-3 0,-21-19-15 15,2-18 3-15,14-1-28 0,5 1 17 0,0-19-10 0,-19 0-98 16,17 0 84-16,0-19-71 0,-17 1 6 0,36-1 76 16,-22-18-4-16,2 0 17 0</inkml:trace>
  <inkml:trace contextRef="#ctx0" brushRef="#br0" timeOffset="7682.59">27819 12781 89 0,'0'0'166'0,"0"-18"-109"0,0 18-5 16,0 0-28-16,0-19 18 0,0 1-8 0,0 18-21 0,0-19 10 16,0 19-7-16,0 0-9 0,0-17 7 0,0 17-9 15,0-19 6-15,0 19-8 0,0 0 2 0,0 0 0 0,0 0-4 16,-19 0-1-16,19 0-3 0,0 19-8 0,0-2-11 15,0 2-16-15,0-1 12 0,0 1-40 0,0 18-27 16,0-20-27-16,0 3 17 0,0 0 72 0,0 16-23 0</inkml:trace>
  <inkml:trace contextRef="#ctx0" brushRef="#br0" timeOffset="7787.73">28041 13409 141 0,'0'0'68'0,"0"0"-3"0,0 0 16 0,0 19-49 15,0-19-3-15,0 17-2 0,0 3-1 0,0 16 18 0,0-36-26 0,0 36 6 16,0 2-12-16,0-19-2 0,0-2-2 0,0 20 0 0,0-18-3 0,0 38 4 15,-20-4-9-15,20 21-2 0,-19-18-17 0,2-39-5 0,-2 39-58 16,19-36 24-16,-41 34-93 0,-12-35-3 0,17-2 37 16</inkml:trace>
  <inkml:trace contextRef="#ctx0" brushRef="#br0" timeOffset="8412.26">26785 11103 115 0,'0'0'91'0,"0"0"-50"0,0 0 26 0,-17 0-37 0,17 0 23 0,0 0-31 16,0 0-3-16,0 0 13 0,0 0-19 0,0 0 9 0,0 0-2 15,0 0-12-15,0 0 5 0,0 0-3 0,0 18 1 16,0-18-9-16,0 0-1 0,0 20-3 15,0-2 0-15,0-18-8 0,0 0 1 0,17 36-34 16,-17-36 24-16,0 37-32 0,0-18-12 0,0-1 27 16,19 20-75-16,-19-20 75 0,0 0-27 0,0 20 20 0,0 16 25 15,0 2 13-15,0-38 6 0,17 20 3 0,-17-21 14 16,0 2 1-16,0-19 8 0,19 18 5 0,-19 1 28 16,0-1-9-16,17 1-6 0,-17-19-25 0,0 17-1 0,16 2 14 15,-16-19-18-15,22 20-1 0,-22-3 10 0,0-17-12 0,20 19-3 0,-20-19 1 16,0 18 4-16,19 19-1 0,-19-37-8 0,0 36 2 0,17 3-2 15,-17-3-3-15,0 1-1 0,0 0-3 0,0-20-5 16,-17 22-3-16,17-22-11 0,-19 20-53 0,19-18 19 0,-20-19-10 0,-2 37-70 16,6-20 82-16,16 3 15 0,-17-20-21 0</inkml:trace>
  <inkml:trace contextRef="#ctx0" brushRef="#br0" timeOffset="11152.95">23816 15087 52 0,'0'0'11'0,"0"0"26"0,0 0 1 16,0 0 1-16,0 0-3 0,0 0-19 0,0 0 15 15,0 0-18-15,0 0 14 0,0-20-3 0,0 20-11 0,-20 0 10 16,20 0-1-16,0 0-15 0,0 0 11 0,-16 0 0 16,-4 0-1-16,20 0-3 0,-19 0 0 0,2 0-1 15,17 0-10-15,-19 20 1 0,-3-20-2 0,5 0 8 0,1 0-6 0,-4 20 7 16,4-4-5-16,-4-16 5 0,1 37-5 0,2-37-3 15,-2 19 0-15,-3 18 6 0,3-20-6 0,5 23 4 0,-6-4-5 0,1 0 2 16,19-18-2-16,-17 18 2 0,-2 4-5 0,19-4 2 16,-17 1 4-16,17-20-4 0,0 19 3 0,0 4 0 0,0-24 0 15,17 2-3-15,2 21-2 0,-2-22 1 0,22 22 3 0,-25-39-1 16,27 35-6-16,-22-17 5 0,17 0 2 0,20 2 2 0,-40-1-8 16,1-19 3-16,24 17 1 0,-5-17-2 15,-16 0-2-15,-4 0-2 0,20 0-10 0,-19 0-16 0,24 0-20 16,-5 0-19-16,-16 0 26 0,-4 0-62 0,20-17-30 0,0 17 21 15,-36 0 79-15,22-19-19 0</inkml:trace>
  <inkml:trace contextRef="#ctx0" brushRef="#br0" timeOffset="11408.23">24383 15289 65 0,'0'0'0'0,"0"0"80"16,0 20-31-16,0-20-8 0,0 18-22 0,0-18 16 16,0 18-4-16,0-18-17 0,0 0 10 0,0 18-15 0,0-18 12 15,0 19-1-15,19-19-3 0,3 0-3 0,-22 0 3 16,20 17-9-16,-20-17 0 0,16 0 2 0,4 0 0 0,-1 0-1 16,-2 0-5-16,2 0-1 0,-2 0-2 0,-17 0-1 0,38 0 1 15,-18 0 0-15,16 0-4 0,-36 0 0 0,0 0-4 16,36-17-13-16,-17 17-53 0,-2 0 46 0,-17 0-44 15,16-19-14-15,-16 19 4 0,0 0 27 0,0 0 38 16,0 0 4-16,0 0-5 0,0 0-25 0</inkml:trace>
  <inkml:trace contextRef="#ctx0" brushRef="#br0" timeOffset="11582.24">24535 15455 45 0,'0'0'19'0,"-19"0"3"0,2 0-6 0,-2 0 5 16,-1 20 32-16,4-20-25 0,-4 0 20 0,-2 0-27 0,3 18 20 16,19-18-20-16,-14 0 18 0,14 19-8 0,0-2-17 15,0-17-3-15,0 20 0 0,14-4 8 0,-14-16-10 0,19 20 9 0,-19-20-10 16,42 20 5-16,-26-4-1 0,23 2-5 0,-39-18-5 15,17 0-1-15,2 20 2 0,-2-20 3 0,21 19-5 0,-18-19 1 0,-4 0-1 16,4 17 0-16,-1-17-4 0,-2 0-4 0,2 0-23 0,-2 0 5 16,-1 0-41-16,4 0-33 0,-20 0 37 0,22 0-57 15,-6-17 43-15</inkml:trace>
  <inkml:trace contextRef="#ctx0" brushRef="#br0" timeOffset="12121.87">25454 15160 152 0,'0'0'109'0,"0"0"-34"16,-17 0-15-16,1 0-14 0,16-17-13 0,0 17-18 15,-20 0 9-15,20 0-15 0,0 0 6 0,0 0-11 0,0 0 4 16,0 0-4-16,0 0 1 0,20 0 3 0,-4 0-4 0,-16 0-1 16,58 17 0-16,-22 2-1 0,0-19-2 0,0 18 1 0,0-18-1 15,3 19 3-15,0-19-1 0,-3 0-3 0,0 0 2 16,2 17-4-16,18-17 0 0,-40 0 4 0,4-17 1 0,16 17 1 16,-3-19-4-16,-33 19 1 0,22 0 4 0,-3-18 1 15,-19 18-3-15,0 0 5 0,0 0-1 0,20 0-2 0,-20 0 3 16,0 18 2-16,-20-18-3 0,1 36-4 0,19 4 0 0,-22-24 1 15,5 4-1-15,-19 34 2 0,-16 38 0 0,-4-18-4 16,34-18 0-16,-14 18 2 0,20-38 1 0,-20 94-2 0,16-57 1 16,1-36-1-16,19 2-1 0,-17 14-3 0,-5-33 0 15,3 34-17-15,19-35-7 0,0-19-17 0,0 20 18 16,0-20-41-16,0 0 25 0,0 0-69 0,0-20-27 0,19 1 78 16,-19-18-16-16,0 37 33 0</inkml:trace>
  <inkml:trace contextRef="#ctx0" brushRef="#br0" timeOffset="12432.71">26270 15273 49 0,'0'0'25'15,"0"0"3"-15,0 0 8 0,0 0 40 0,0-20-41 0,0 20-4 0,0 0-1 0,0-20 21 16,0 20-10-16,0 0-5 0,0 0-20 0,0-17 16 16,0 17-11-16,0 0-11 0,0 0-1 0,0-19 8 0,0 19-11 15,0 0 4-15,0 0-6 0,17 0 0 0,-17 0-1 0,0 0-1 0,0 0-1 16,0 19-2-16,0-2 1 0,0-17-7 0,0 20-13 15,0 0-17-15,0-4-21 0,0-16 19 0,0 20-61 16,0-2-22-16,0 0 67 0,0-18 12 0,0 37-6 0,0-37 7 16</inkml:trace>
  <inkml:trace contextRef="#ctx0" brushRef="#br0" timeOffset="12578.37">26361 15734 58 0,'0'0'22'0,"0"17"30"0,0-17-24 0,0 0-1 0,0 0 19 16,0 18-11-16,0-18-13 0,0 18-15 0,0-18-2 0,0 18-4 15,0 2-1-15,0-1-5 0,0-2-3 0,0-17 0 16,0 20 6-16,0-20 0 0,0 17 1 0,0-17 2 16,0 0-1-16,0 19 2 0,0-1-2 0,-22 1-2 0,22 1-1 15,-16-3-10-15,16 2 1 0,-17-2-27 0,-2 3 13 0,2-3-31 16,-2 20 29-16,-17-18-15 0,36-19 7 0</inkml:trace>
  <inkml:trace contextRef="#ctx0" brushRef="#br0" timeOffset="16397.81">22286 14312 47 0,'0'0'0'0,"0"0"27"0,0 18-18 0,-22-18 26 15,22 0-20-15,0 0 18 0,0 19-2 0,0-19-14 0,-17 0 12 16,17 0-2-16,0 0-2 0,0 0-13 0,0 0 13 16,0-19-7-16,0 19-10 0,-19 0 10 0,19-18 4 15,0 18-11-15,0 0 5 0,0-16-2 0,0 16-3 16,-17-21 19-16,17 21-15 0,0-19 1 15,0 19-8-15,-19 0 5 0,19 0 1 0,0 0-2 16,-17 0-2-16,17 0-7 0,0 0 9 0,-19 0-2 0,19 0-7 16,0 0 0-16,-20 0 5 0,20 0-2 0,0 0-4 15,0 0 4-15,0 0-4 0,0 0-3 0,0 0-1 16,0 0 5-16,0 0 1 0,0 0-1 0,0 0-1 0,0 0-2 16,20 0 4-16,-20 0-5 0,19 0 0 0,-2 0 0 0,-17 0 6 15,19 0 0-15,-2 19-2 0,2-19-4 0,-19 0 3 16,17 0 0-16,5 21-1 0,-6-21-1 0,4 0 1 15,-1 0-1-15,-2 0 4 0,-17 0-3 0,19 0-2 16,17 0 3-16,-36 0 0 0,17 0-1 0,-1 0 0 0,6 0-3 16,-2 0 4-16,-1 0 0 0,-2 0-1 0,2 0 0 0,-2 0 2 15,21 16 0-15,-4-16-1 0,-12 0-1 0,14 0 3 16,-17 0-3-16,17 18 1 0,-17-18 0 0,15 0 0 0,7 19-2 16,-24-19-4-16,21 0 6 0,-38 0 0 0,17 0 2 15,2 0-4-15,15 0-1 0,-15 0-1 0,-19 0 3 16,39 0-3-16,-20 0 4 0,0 0-1 0,-19 0-1 15,36 0 3-15,-19 0 0 0,2 0-2 0,-19-19 0 0,39 19 4 16,-39-18-2-16,36 18-2 0,-17-16 2 0,-2 16 0 16,19-21 0-16,-36 21-9 0,19 0 7 0,-19 0 2 0,34 0 5 0,-12-19-5 15,-3 19-5-15,0 0 5 0,-2 0-4 0,19-17 6 0,-17 17-7 16,15 0 1-16,7 0 1 0,-22 0 2 16,17 0 0-16,-36 0 0 0,36 0-2 0,0 17 1 0,3-17 1 15,-20 0-1-15,-2 0 0 0,2 0 0 0,1 0 3 0,-4 0-5 16,4 0-1-16,13 0 1 0,-33 0 2 0,41 0-2 0,-24 0 3 15,22 0-2-15,-39 0 1 0,16 0-2 0,20 0 1 0,-16 0 3 16,18 0-3-16,-38 0-1 0,36 0 6 0,-16 0-3 0,-4 0-4 16,4 0 1-16,-4 0 2 0,4 0 1 0,-4 0-2 0,23 0 2 15,-20 0 0-15,1 0-2 0,16 19 1 0,-36-19-2 16,16 0 3-16,4 0 0 0,-1 21 0 0,-5-21-3 16,27 0 1-16,-41 0-1 0,20 0 1 0,-20 0 0 0,36 0-1 0,-36 0 1 15,36 0-1-15,-36 0 3 0,19 0-2 0,-2 0 0 0,-1 0-1 16,-16 0 3-16,22 0-1 0,14 0-1 0,-16 0-2 0,-1 0 2 15,-19 0-1-15,17 0 3 0,2 0-3 0,-2 0 4 16,19 16 3-16,-14-16-3 0,-22 0-8 16,16 0 6-16,-16 0-5 0,20 0 5 0,-20 0 1 0,19 0-4 0,-19 0 2 0,36 0-2 15,-36 0 4-15,17 0 1 0,19 0 1 0,-36 0 1 16,22 0-6-16,-6 0-3 0,-16 0 5 0,20 0 0 16,16 0 3-16,-17 0-6 0,-2 0 5 15,2 0 1-15,-2 0 0 0,-17 0-4 0,16 0-2 16,6 0 1-16,-22 0-2 0,20 0 4 0,-1 0-1 0,-2 0-2 15,-17 0 3-15,19 0 3 0,-2 0-3 0,-17 0-2 16,19 0 1-16,1 0 2 0,-7 0 1 0,7 0-3 0,2 0 2 16,-3 0-1-16,-2 0-4 0,-17 0 1 0,39 0 2 15,-39 0-1-15,36 0 3 0,-36 0 0 0,16-16 4 0,23 16-9 16,-39 0 1-16,19 0 4 0,-2 0-1 0,22 0-2 16,-39 0 2-16,0 0-1 0,36 0 1 0,-3 0-5 15,-33 0 6-15,41 0-1 0,-24 0-4 0,2 0 2 16,1 16 1-16,-20-16 1 0,36 0 1 0,-20 0-4 15,-16 0 1-15,36 0-6 0,-36 0 8 0,39 0 3 0,-39-16 3 16,19 16-5-16,1 0-5 0,-4 0 3 0,4 0 1 0,-20 0 0 16,16 0-3-16,4 0 0 0,-4 0 1 0,1 0-2 0,5 0 6 15,-22 0-2-15,39 0-1 0,-39 0-2 0,16 0 4 0,4 0 1 16,-20 0-1-16,16 0-2 0,4 0-4 0,-1 0 2 0,-19 0 0 16,33 0 2-16,-11 16 2 0,-2-16-2 0,-20 0 2 15,16 0 0-15,4 0-2 0,-1 0 0 0,-2 0-2 0,-17 0 3 16,19 0-1-16,-2 0 0 0,-1 0 0 15,26-16-2-15,-6 16 7 0,-36 0-4 0,19-21-6 16,17 21 3-16,-19 0 6 0,-1-19-5 16,26 19-1-16,-42 0 1 0,16 0 5 0,23 0-6 15,-39 0 6-15,17 0 5 0,2 0-6 0,-19 19-3 0,17-19 6 16,2 0-5-16,-2 0-4 0,-17 0-1 0,22 0 3 0,-6 0-1 0,4 0-3 16,-1 0-1-16,-19 0 7 0,36 0-1 0,-36 0 2 15,36 0-4-15,-19 0-1 0,-1 0 3 16,6 0 3-16,-2 0-4 0,-1 0 2 0,-2 0-3 0,-17 0-1 0,36 0 2 15,-36 0 5-15,19 0 4 0,14 0-6 0,-13 0-5 16,2 0 2-16,-3 0 6 0,-2 0-6 0,2 0-1 0,0 0 2 16,17 0 2-16,-19 0-3 0,-17 0 7 0,17 0-3 15,24 0-3-15,-24 0 0 0,21 0 0 0,-21 0 1 0,19 0 2 16,-19 0-2-16,24 0-4 0,-24 0 2 0,2 0 4 16,0 0-4-16,17 0-1 0,-19 0 3 0,19-19 0 15,3 19 3-15,-20 0 1 0,17-17-7 0,0 17 1 16,0 0-1-16,-19 0 2 0,5 0 0 0,16 0 1 15,-38 0 2-15,36 0-2 0,-19 0-2 0,22 0-2 0,-39 0 5 16,14 0-3-16,27 0 2 0,-22 0 2 0,-2 0 0 0,2 0-3 16,1 17-6-16,-4-17 9 0,4 0 1 0,-4 0-8 0,1 0 0 15,5 0-2-15,-22 0 13 0,55 0 5 0,-35 0-6 16,-20 0-5-16,36 0-1 0,-20 0 2 0,1 0-2 0,24 0 4 16,-41 0-7-16,17 0 3 0,22 0 1 0,-23 0-6 15,4 0 1-15,-4 0 2 0,4 0 5 0,-4 0 1 0,6 0-3 16,-5 0-2-16,22 0-5 0,-39 0 5 15,16 0 6-15,4 0-5 0,-4 0-4 0,-16 0 7 16,20 0 3-16,-4 0-2 0,-16 0-4 0,17 0-5 16,-17 0 5-16,22 0-1 0,-22 0 3 15,19 0-3-15,1 0 1 0,-20 0 2 0,0 0 0 0,0 0 0 16,0 0-3-16,0 0-4 0,0 0 6 0,0 0-2 16,0 0 3-16,0 0-4 0,0 0 0 0,0 0 3 0,0 0 0 15,0 19-1-15,0-19 0 0,0 0-2 0,0 0 2 0,-20 0-17 0,20 0 7 16,0 0-8-16,-19 0-34 0,19 0 16 0,-22 0-5 0,-11 0-162 15,33 0 82-15,-20 0 57 0,4 0-69 16,16 0 42-16,-20-19 39 0</inkml:trace>
  <inkml:trace contextRef="#ctx0" brushRef="#br0" timeOffset="19315.56">22136 14183 45 0,'0'0'11'0,"0"0"12"0,0 0-9 0,0 0 18 15,0 0-16-15,0 0 12 0,0 0-12 0,0 0 14 0,0 0-14 16,0 0 24-16,0 0-18 0,0 0-4 0,0 0 1 16,0-17-1-16,0 17-11 0,0 0 9 0,0 0-4 15,0 0-6-15,0-20 9 0,0 20-10 0,0 0 5 0,-16-16-3 16,16 16 4-16,0-21 2 0,0 2-9 0,0 19 11 0,0-17-4 16,0-2-6-16,0 19-3 0,0-18 3 0,0-1 1 0,0 2 2 15,-23-3-7-15,23-17 5 0,0 18-1 0,0-17 1 16,0 18-2-16,0-19-5 0,0 37 2 0,-19-36 6 15,19-3-4-15,0 5 0 0,0-5-2 0,0 21 5 0,0-1-4 16,0-18-2-16,0 1-1 0,-16-2 5 0,16 2 0 0,0-20 3 16,0 39-6-16,0-22 6 0,0-15-3 0,0 35-7 15,0-18 2-15,0 19 2 0,0 18 4 0,0-38-3 0,0 2 0 16,0 0 4-16,0-2-10 0,0 2-3 0,-17 17 4 16,17-17 5-16,0-3-2 0,0 3 1 0,0 0 2 15,0 18-3-15,0-2 3 0,0-36-1 0,0 20 1 0,0-19-1 0,0 36-1 16,0-17-1-16,0-19 1 0,0 17-1 0,0-16 1 15,0-2 0-15,0 0 3 0,0 20-1 0,0-2-3 0,-19 2 2 16,19 0 0-16,0-2 1 0,0 2 1 0,0 16-2 16,-17-16 0-16,17-1-1 0,0 0 2 0,0 20-3 15,-19-22 2-15,19 3 0 0,0-1 0 0,0 37-2 16,0-37 4-16,0 0-2 0,0 1 1 0,0-1-7 16,0 0 4-16,0 18 1 0,0-18-1 0,0 1 2 0,0-20-2 15,0 19 1-15,0 0 0 0,0 1 0 0,0-20 0 16,0 19-1-16,0 0 1 0,19 1-1 0,-19-20 1 15,0 19 0-15,0-18 0 0,0 19 1 0,0-2-2 16,0 2 1-16,0 36-2 0,0-74 2 0,0 36 3 16,0 2-5-16,0-1 0 0,0 18 2 0,0-17 0 15,0 17-1-15,0-17 0 0,0 0 0 0,0-3 0 16,-19-16 0-16,19 36 1 0,0-37 0 0,0 39-1 16,0-37-1-16,0-2 2 0,0-36-1 15,0 18-1-15,0 37 1 0,0 0 1 0,0-1 0 0,0 20-1 0,0-18 2 16,0 17 0-16,0-36-1 0,0 17 1 15,0 3-4-15,0 35 1 0,0-39 1 0,0 22 1 0,0-20 0 16,0 19 3-16,0-1 5 0,0 0-5 0,0 2-5 16,0-22 1-16,0 22 1 0,19-20-2 0,-19 37-3 0,0-37 0 15,0 1 5-15,0-3 0 0,17 3 1 0,-17-1-2 16,0-17-1-16,0 34 3 0,19-16-1 0,-19-1-1 16,17 0-2-16,-17 1 2 0,0 16 0 0,16 2 1 0,-16-18-1 15,19 17 1-15,-19-18-2 0,0 18 1 0,23-18 0 0,-23 19 1 0,16-18-1 16,-16 36 1-16,20-75-1 0,-20 75-1 0,0-37 3 15,0 1-2-15,19-2-1 0,-19 38 0 0,0-54-1 16,0 16 3-16,0 20-1 0,0-18-1 0,0 16 1 0,0-16 0 16,0-1 0-16,0 0 1 0,0 1-1 0,0-1 0 15,0 1 0-15,0 16-1 0,0 1 2 0,-19-16-1 0,19-21-4 16,0 37 0-16,0-18 0 0,0-17 5 0,0 34-2 16,0-16 2-16,0-20 2 0,0 38-2 0,0 0 1 0,0-20-2 0,0 38 0 15,0-36 0-15,0-1 1 0,0 18 0 0,0-17-1 0,0 18 2 16,0 18-2-16,0-20-1 0,0 2 2 15,0 18-1-15,0-19 1 0,0 19-1 0,0-17 1 0,0 17 1 0,0 0-3 16,0 0 1-16,0 0 0 0,0 0 1 0,0 0-1 0,0 0 0 16,0 0 0-16,0 0 0 0,0-19 2 0,0 19-1 15,0 0-1-15,0 0 0 0,0 0 1 16,0 0-1-16,19 0 1 0,-2-19-1 16,-17 19-1-16,19 0 0 0,-2 0 0 0,19 0 1 15,-14 0 0-15,14 0 0 0,-36 19 1 0,36-19-2 16,-17 0 1-16,-2 0-1 0,2 0 1 0,14 19 0 0,-11-19 0 15,17 0 0-15,-22 0 1 0,19 17-2 0,-17-17 1 0,0 19 0 0,15-19 1 16,-12 0-2-16,-3 0 0 0,17 18 1 0,19-18 0 0,-38 20 0 16,22-20 0-16,-3 0 0 0,-17 18 0 0,17-18 1 0,17 0-2 0,-34 0 1 15,39 18-1-15,-39-18 0 0,34 0 2 0,-17 18 0 0,-14-18-2 16,33 0-4-16,73 37 19 0,-109-37-16 16,36 19 4-16,1-19-2 0,-42 18-1 0,63 20 1 15,-2-20 1-15,-59-18-1 0,1 18 0 0,41-18 2 16,-3 18 0-16,-19 1-3 0,-19-19 1 0,41 0-2 15,-3 0 2-15,-35 0 1 0,32 0-2 0,-13 0 1 0,16 0 1 16,1 0 1-16,-23 0-2 0,-11-19-2 0,33 19 2 16,1 0 0-16,-37 0-2 0,36 0 1 0,1 0 3 15,-20 0-3-15,0 0 0 0,2 0 1 0,-18 0 0 16,16 0 0-16,0 0 1 0,16 19-1 0,-52-19 1 16,58 0 1-16,-58 0-3 0,56 0 1 0,-37 0 0 0,17 0 3 15,3 0 0-15,-3 0-1 0,0 0 0 0,19 0 3 16,-22-19 0-16,9 19-3 0,-6 0 0 0,-17-18-2 15,17 18-1-15,-3 0 1 0,-13 0 1 0,21 0 0 0,-5 0-2 16,-16 0 2-16,32 0 1 0,6 0 0 0,-22 0-4 16,0 0 3-16,-36 0 1 0,36 0-1 0,22 0-1 0,-22 0 0 15,0 18-1-15,0-18 0 0,-16 0 1 16,54 0 2-16,-38 0-2 0,0 0 0 0,0-18-1 16,-19 18 1-16,24 0 1 0,15-18 0 0,-40 18-2 15,37-18 1-15,-34 18 0 0,23-20 1 0,-26 20-1 0,40-18 1 16,-20 18 0-16,22 0-1 0,-42 0-1 0,40-18 2 0,-20 18 0 15,-20 0-1-15,42 0 2 0,-38 0-2 0,16 0 2 16,-17 0-3-16,56 0 1 0,-20 0-2 0,-38 0 0 0,2 0 4 16,17-19 0-16,-3 19 1 0,-11-18-2 0,34 18 3 0,-20 0-3 15,-17-19 0-15,34 1-1 0,-12 18 1 0,14-18-1 0,-19 18 1 16,20-18 0-16,-1 18 2 0,-36-20-3 0,34 20 2 16,-36 0-2-16,41 0-1 0,-3-18 4 0,-19 18-2 15,-17 0-2-15,37 0 1 0,-18 0 2 0,-2 0 1 0,17 18-4 16,-36-18-1-16,5 0 6 0,16 0-3 0,-2 0-1 15,0 0 1-15,-2 0 0 0,7 0 0 0,-5 0 2 0,-17 0-3 16,1 0 2-16,16 0-2 0,-3 0-5 0,25 0 12 0,-19 0 5 16,-23 0-12-16,37 0 1 0,-12 0-3 15,-24 0-2-15,22 0-2 0,-3 0 7 0,-20 0-1 0,-16 0 1 16,36 0-1-16,3 20 3 0,-39-20-4 0,39 18 2 0,-23-18-2 16,20 0 2-16,0 0 1 0,-19 18-2 0,5-18-1 15,-3 0 0-15,17 0 2 0,-16 0 2 0,-4 0 0 0,4 0-1 16,13 0 1-16,-14 0-2 0,23-18 0 15,-26 18-2-15,-16 0 0 0,20 0 1 0,-1-18 3 0,-19 18-3 16,17 0 3-16,2 0 1 0,-19-20-4 16,0 20 0-16,0-18 0 0,17 18-1 0,-17 0 2 15,0 0-2-15,0 0 1 0,16 0 0 0,-16 0 4 16,0 0-3-16,0 18 2 0,0-18-3 0,22 20 0 16,-22-2 0-16,20-18-1 0,-20 18 1 15,16 0 1-15,-16 1 2 0,0-1-1 0,20 1 1 0,-1 37-4 16,-19-38 1-16,17 18 3 0,-17 20 0 0,0-38-3 15,0 20 0-15,19 36 0 0,-2-2 1 0,-17 22 0 0,0-58-2 16,0 37-1-16,16 1 2 0,-16 0 2 0,0 0-1 16,0 0 0-16,0-56-1 0,20 55 0 0,-20 2-2 15,22-21-1-15,-22-17 5 0,0 19-2 0,0-37 2 0,0 55-4 16,0-20 1-16,0-16 3 0,0 16-1 0,0-17-1 16,16 19 1-16,-16-19-1 0,0 19 2 0,0-20 0 0,0 19-5 0,0-36-1 15,0 18 1-15,0 18-1 0,0-18 5 0,0 17-1 0,0 2 1 16,20 0-2-16,-20 18 1 0,0-38-1 0,0-18 1 15,0 57-1-15,19-38 1 0,-19 37 0 0,0-38 0 0,0 56-1 16,0-18 0-16,0-37 0 0,0 37 0 0,17 1 0 0,-17-3 0 16,0 2-1-16,0-18 2 0,19 17 1 0,-19-17 1 15,17 72-4 1,-17-109 3-16,19 18-3 0,-19-1 3 0,0-16-1 0,17 16-2 0,-17 2 0 16,0-2 1-16,22 20 3 0,-22-20-2 0,0-18 2 0,16 38-4 15,-16-38 2-15,0 19-1 0,20 18 2 0,-20 1-2 0,0-1 1 16,19-19 0-16,-19 20-3 0,0 18 4 0,17-18-1 15,-17-2-1-15,0-16 3 0,0-20-2 0,0 38 2 0,0-38-3 16,19 18 2-16,-19-16-2 0,0-2 1 0,0 36 2 0,0-16-1 0,0-20-2 16,17 20 0-16,-17-20 1 0,0 0 1 0,0 1-2 15,19 18-1-15,-19-1 4 0,0 2-3 0,0-2 0 16,17 1 3-16,-17-1-2 0,0 20-1 0,0-38 2 16,0 1-1-16,16 38-1 0,-16-21 5 0,0 0 10 0,0 1-7 15,0-20-8-15,22 3-1 0,-22 16 7 0,0 2-2 16,20-38-3-16,-20 36 1 0,0-36 0 0,0 19 1 0,0 18 1 15,0-19-3-15,0 18-4 0,0 2-1 0,0-38 3 16,0 18 6-16,0 19-3 0,0 0-4 0,0-19 2 0,0 0 2 16,0 21-2-16,0-2 2 0,0-20-1 0,0 20-2 0,-20 2-5 0,20-3 9 15,0-19-2-15,0 20 6 0,0-18-7 0,0 38 1 16,0-40-2-16,0 19 4 0,-22 20 6 0,22-19-9 16,0-19-1-16,0 18-3 0,0-17 2 0,0 38 1 15,0-40 4-15,0 20 1 0,0-37-3 0,0 36-3 0,0-17 2 16,0 2-6-16,0-5 3 0,0 4-17 0,0-3-6 0,0-17 12 15,0 19-24-15,0-19-15 0,0 0 15 0,0 0 4 16,0 18-50-16,0-18 37 0,0-18-65 0,0 18 55 0,0-36-57 0,0 16 29 16,-16-17 50-16,16 37 8 0</inkml:trace>
  <inkml:trace contextRef="#ctx0" brushRef="#br0" timeOffset="21009.37">21970 13299 29 0,'0'0'8'0,"0"0"-3"0,0 0 1 0,0 0-3 0,0 0 4 0,0 0 2 15,0-20 15-15,20 20-10 0,-20 0 0 0,0 0 32 0,0 0-30 16,0 0-3-16,0 0 11 0,0 0-13 0,19 0 12 0,-19 0-11 16,0 0 8-16,0 0-4 0,0 0-7 0,0 0 0 0,0 0 10 15,0 0-11-15,0 0 10 0,0 0-10 0,0 0 11 0,0 0 0 16,0 0-11-16,0 0 1 0,0 0-1 0,0 0 3 0,0 0-1 15,0 0 4-15,0 0-6 0,0 0-3 0,0 0 2 16,0 0-2-16,0-18-1 0,0 18 1 0,0 0 0 0,0 0 3 16,0 0-2-16,0 0 1 0,0 0 1 0,-19-18 2 0,19 18-3 15,0 0-8-15,0 0 3 0,-20-20 11 0,20 20-4 0,0 0-3 16,-16 0-1-16,16 0-7 0,0 0 10 0,-20-18 11 0,-2 18-18 16,22 0 0-16,-16 0 2 0,16 0-2 0,-17-18 0 0,-2 18 0 15,2 0 1-15,17-18 4 0,-19 18-2 0,-1 0-2 16,4 0 0-16,-4 0-3 0,-2 0 1 0,22 0-1 15,-33 0-2-15,14 18 4 0,-1-18-1 0,20 0 1 16,-16 0 2-16,-4 0-3 0,4 0 2 0,-4 0-3 0,20 0 4 0,-19 0-1 16,-20 0-2-16,39 0-2 0,-36 0 4 0,36 0-2 0,-36 18 0 15,20-18-1-15,-4 0 1 0,-16 0 2 0,36 18 0 16,-38-18-1-16,18 0-1 0,20 20 1 0,-36-20 2 0,0 18-6 16,17 0 4-16,-20 2 0 0,20-20-3 0,2 17 1 15,1 2 1-15,-4-19 0 0,-16 18 3 0,17 0-1 16,2-18-2-16,17 18 0 0,-19-18-1 0,-3 0 2 0,5 20 1 0,1-20-1 15,-4 19-3-15,4-19 3 0,-4 17-1 16,1-17-1-16,-17 0 3 0,14 20 1 0,22-20-3 16,-20 0-1-16,6 17 0 0,-5-17 0 0,0 19 0 0,2-19-1 15,-2 18 3-15,2 0-1 0,-2 3 2 0,-1-21-1 16,-2 17 4-16,6 2-6 0,16-2 1 0,0-17-2 16,-17 18 4-16,17-18 0 0,-19 19-2 0,19-19-2 15,-17 19 2-15,17-19-2 0,0 0 5 0,-19 18-3 0,19-18 2 16,0 0-1-16,0 0-1 0,-17 0-4 0,17 18 3 15,0-18-1-15,0 0 1 0,0 0 2 0,-19 21-1 0,19-21-1 16,0 0 2-16,0 17 3 0,0-17-3 0,-20 17-2 0,20-17 2 16,0 0-3-16,0 19 4 0,-16 1-5 0,16-20 3 0,0 17 1 15,0 2-4-15,-22-1 3 0,22 1 3 0,0-19-3 16,0 18 1-16,0 1 1 0,-17-19-2 0,17 36-1 0,0-36-4 16,-19 21 5-16,19-21 1 0,0 16-2 0,0-16-4 0,-17 20 2 15,17-3 7-15,0 2-1 0,0-19 1 0,0 0-3 0,-19 18 1 0,19 1-2 16,0-19 1-16,0 17-2 0,0-17-1 0,-17 19 1 0,17 2 0 15,0-5-1-15,0 4 1 0,-19-3 2 16,19 2 0-16,0-1-3 0,0 1 2 0,-20 17 1 0,20-15 1 16,0 13 0-16,0-34-2 0,0 38-5 0,-16-20 2 0,16 2 1 15,0-4 0-15,0 22 5 0,0-20-6 0,0 0 4 0,-22 21-13 16,22-22 8-16,0 3-1 0,0 16 4 0,0 0-1 0,0-18 4 16,0 21-1-16,0-2-3 0,0-1 3 0,0-19-3 15,0 20 3-15,22-18 0 0,-22 18-2 0,0-1 2 16,0-36 0-16,16 37-1 0,-16-17-2 0,0 16 1 0,20-16 5 15,-20-3-2-15,19 0-1 0,-19 23-2 0,17-24 1 16,-17 21 0-16,19-37 2 0,-2 37-3 0,-17-18 1 0,0-2 1 0,19 23-2 16,-2-24 2-16,-17 22-1 0,22-2-1 0,14-17 1 15,-36-2 1-15,19 3-3 0,-2 16 2 0,-17-16 0 0,36 17 0 16,-17 0 0-16,-2-21 1 0,-1 24-2 0,6-24 2 16,-2 2-1-16,-20 2 0 0,19-1-1 0,17-2 2 0,-19 3 0 15,2-1-1-15,0-2 0 0,15-17-1 0,-12 18 2 16,-3 0-2-16,-2-18 0 0,2 18 1 15,1 2 1-15,16-1 0 0,-20-19 0 0,-16 0-2 16,39 17 1-16,-20-17 1 0,-2 20 0 0,22-3-2 0,-23-17 2 16,4 19-3-16,13-19 1 0,-14 0 2 15,20 0 0-15,-39 18 1 0,39-18-2 0,-39 0 0 0,16 0 0 16,4 0-1-16,-4 0 1 0,4 0 2 0,-20 19-1 16,16-19 0-16,6 0-1 0,-22 0 1 0,17 0-1 0,2 0 2 0,1 0-1 15,-20 0 0-15,36 0-2 0,-20 20 2 0,20-20 2 16,-19 0-1-16,24 0 0 0,-41 0-2 0,20 17 1 15,-4-17 0-15,4 0 0 0,-20 0 0 0,16 0 2 0,4 0-1 16,-20 0-1-16,33 19 0 0,-14-19-2 0,-19 0 3 16,22 0-1-16,-2 17-3 0,-20-17 2 0,16 0 1 0,-16 20 2 0,20-20-3 15,-20 17-2-15,0-17 1 0,19 20-10 0,-19-20 2 16,17 17-17-16,-17-17-5 0,0 0-15 0,0 0-18 16,0 0 27-16,0-17-50 0,-17-20-11 0,17 17 47 15,-19-16-41-15,19-1 33 0,-20 0 45 0,20 18 6 0,-16-35-23 0</inkml:trace>
  <inkml:trace contextRef="#ctx0" brushRef="#br0" timeOffset="21260.91">21658 15455 26 0,'0'0'0'0,"0"0"12"0,-20 0 22 0,20 0 3 15,0 0-16-15,0 0 15 0,0 0-21 0,0 0 14 0,0 0-14 16,0 0-2-16,0 0 0 0,0 20 12 0,0-20-2 16,0 18 2-16,0-18-7 0,0 19-10 15,0-2 15-15,0 3-10 0,20-4-6 0,-20 4 2 0,16-20-5 16,-16 0 0-16,0 20 0 0,20-4 3 0,-1-16-2 0,-5 0 0 0,-14 18 4 15,41 2 5-15,-21-20 1 0,-4 0-8 0,-16 19 6 16,39-19 0-16,-39 17 1 0,17-17-7 0,2 20 7 0,-2-20-1 16,-17 0-9-16,16 0 6 0,6 19 0 0,-22-19-6 15,0 17 2-15,20-17-1 0,-20 18 2 0,0 0-4 16,-20 39 9-16,-2-20-2 0,6-37-9 0,16 36-3 16,-17-18 4-16,-19 38 0 0,-19 17-1 0,13-17-2 0,42-19 0 15,-33 36-2-15,-6-17 4 0,39-36-3 0,-16 14-15 16,-4 6-24-16,20-24 11 0,-16 4-47 0,16-3 33 0,0-17-66 15,0 19 43-15,0-19-1 0,0 0-62 0,16 0 95 0</inkml:trace>
  <inkml:trace contextRef="#ctx0" brushRef="#br0" timeOffset="23324.85">22488 14718 53 0,'0'0'18'0,"0"-17"11"0,0 17 44 0,-20 0-49 16,20 0-2-16,0-19 19 0,0 19-23 0,-22 0 16 0,22 0-4 15,0 0-4-15,-16-20-4 0,16 20-1 0,0 0-12 16,0 0 5-16,-17 0 2 0,17 0-4 0,-19 0-3 15,19 0-4-15,0 0-1 0,0 20-1 0,-17 16 7 16,17-16-4-16,-19-4 1 0,19 4-4 0,0-3 4 0,-17 20 0 16,17 2 1-16,0-22-1 0,0 3-1 15,0-4-3-15,-19 21 2 0,19-37-3 0,0 20 2 0,0 16 1 16,-20 1-1-16,20-20-1 0,0 3-2 0,0 16 2 0,0-16-2 0,-16 34 3 16,16-35-3-16,-22 38 1 0,22-21-1 0,-53 167 3 15,53-150-1-15,-19 3-1 0,19-18-2 0,-36 108 0 16,36-90 2-16,-20 37-5 0,4 17 1 0,-7-73 1 0,23 55 0 15,0-35 0-15,-19 16 1 0,3 0-1 0,16-17 2 16,0-2 1-16,0 2-4 0,-17-19 1 0,17-17 2 16,0-3 1-16,0 3-1 0,0-4 0 0,0 4 1 0,0 0-1 15,0-20 0-15,0 16 0 0,0-16 0 0,0 20 0 0,0-20 1 16,0 16-1-16,0 5 0 0,0-21 2 0,17 17 2 16,-17-17-4-16,0 0 1 0,16 0 3 0,-16 20-4 15,0-20 1-15,0 0-1 0,19 0 2 0,-19 0-1 0,23 16 1 16,-23-16 0-16,16 0 0 0,-16 0-1 0,0 0-1 0,20 0-1 15,-1 0 1-15,-19 0 1 0,36 0 0 0,0 0 0 16,-36 0-2-16,17 0 0 0,21 0 2 0,1 0-1 16,-22 0-1-16,38 0 0 0,-38 0 0 0,41 0 3 0,-22 0-3 15,0 0-1-15,2 0 2 0,37 0 2 0,-58 0-3 16,21 0 0-16,32 0-2 0,-48 0 3 0,52 0 2 0,15 20-3 16,-31-20 1-16,-22 0 0 0,0 0 0 0,77 0-11 15,-77 0 11-15,34-20 3 0,7 20 13 0,-2-16-14 16,-42 16-3-16,44-20 2 0,-41 20-2 0,58 0 2 15,-2-17 2-15,-40 17-2 0,6-21 2 0,-2 21 0 0,74-36 6 0,72 0 0 16,-147 16-8-16,56 4 0 0,-23-21-2 0,-46 37 2 16,49-20 0-16,-38 20 1 0,24 0-2 0,-60-17 2 15,55 17 1-15,-14 0-1 0,-22 0-1 0,-17 0 0 16,34 17-9-16,-37-17 4 0,45 0 6 0,-44 20-3 0,38-3 4 16,-35-17-2-16,13 20 6 0,25-4-6 0,17 4 0 15,-42-20-1-15,-11 20 1 0,33-20 0 0,-19 16-1 0,17-16 1 16,-12 0-2-16,15 20 1 0,16-20 2 0,-17 0-1 0,20 0-2 15,-23 16 3-15,6-16-1 0,-22 0-1 16,20 21 1-16,-37-21-3 0,14 17 1 0,25-17 0 0,-2 20 0 16,-37-20-1-16,36 16 3 0,-35-16-2 0,-4 20 0 0,23 0 2 0,-3-20-1 15,-3 16-3-15,9-16 2 0,-26 20 3 0,23-20-1 0,14 0-6 16,-17 0-7-16,22 0 7 0,-22 0 5 16,-17 0 1-16,-2 0-3 0,19 0 4 0,-20 0-3 0,26 0 1 15,-6 0 1-15,-17 0-3 0,36 0 10 0,-55 0-6 16,34 0-3-16,-12 0 0 0,14 16 0 0,19 5 3 15,-36-4-2-15,15-17 1 0,-12 20-1 16,14-20-1-16,-17 0 1 0,17 0 0 0,-36 0-1 16,53 16 0-16,-34-16 0 0,3 0 1 15,-5 0 0-15,-17 0-1 0,55-16 2 16,-36 16 0-16,-2-20-1 0,-17 20 2 0,0-17-3 0,36-20 7 16,-36 17-6-16,0 4 1 15,0-4-1-15,0 0-1 0,0-16-1 0,0 36 1 0,0-17 2 16,0-20-1-16,0-19 1 0,0 0-1 0,0-18-1 15,0 18-1-15,0-34 2 0,0 54-1 0,0-38 2 0,0-2 5 16,0-14 0-16,0 14-4 0,0 39-2 16,0-36 0-16,0 54 1 0,0-18-2 0,22-17-1 0,-22-3-4 15,0 21 5-15,0-20 0 0,17 0 1 0,-17 2 1 0,0-2-2 16,19 20 0-16,-19-18-1 0,0-3 1 0,0-16-1 16,0 17 0-16,0 19 2 0,0-36 2 0,0 53-4 15,0-36-2-15,0-17 7 0,0 36-2 0,0 37-4 16,0-17 4-16,0-3-2 0,-19 4-1 0,19 16 2 15,0-20 0-15,0 20-1 0,-17-17 0 0,17 17 0 0,0-20-1 16,0 20 2-16,-22-19-2 0,22 19 0 0,0 0 2 16,0 0 1-16,0 0-2 0,0 0-1 0,0 0 1 15,0-18-2-15,0 18 1 0,-17 0 1 0,17 0 2 16,0 0-3-16,0 0-1 0,-19 0 1 0,19 0 1 16,-17 0-4-16,-2 0 2 0,19 0-1 0,-17 0 6 0,-2 18-3 15,0-18 2-15,-20 0-1 0,39 0 0 0,-36 0-2 16,19 0 1-16,-2 0 3 0,-17 0-1 0,17 0-4 15,-17 0 6-15,-3 0-6 0,22 0 3 0,-19 0-6 16,-2 0 3-16,-20 0 3 0,38 0-3 0,-32 19 0 16,16-19 4-16,0 0-1 0,16 0-1 0,-18 20-1 15,21-20 1-15,-55 0 6 0,53 0-3 0,-1 0 0 0,-35 0-8 16,36 0 2-16,-73 0 6 0,54 0 1 0,-15 0 0 0,17 0-5 16,-39 0 2-16,53 0-1 0,-47 0 1 0,14 0 0 15,-6 0-1-15,8 0 1 0,1-20-1 0,-9 1-2 16,28 19 0-16,-59-18-1 0,73 18 3 0,-20 0 0 15,3-19 0-15,0 19 2 0,20 0-1 0,-23 0-1 16,0 0 1-16,3 0 1 0,20 0-4 0,-59 0-2 16,58 0 4-16,-2 0 2 0,-3 0-1 0,-11 0-2 0,13 0 1 15,-16 19 2-15,36-19-3 0,-55 0-4 0,55 0 3 16,-42 0 2-16,29 0 1 0,-7 0-1 0,-16 0 2 16,0-19-1-16,-3 19 2 0,17 0 3 0,6 0-3 15,-20-17 0-15,0 17-8 0,0 0 1 0,0 0 4 16,-22 0 4-16,58 0-4 0,-36 0 1 0,-20 0-3 15,18 0 2-15,38 0-1 0,-20 0 1 0,-32 0 1 0,-20 0-2 16,30 17 0-16,26-17 2 0,-1 0-1 0,-19 0-1 16,-19 0 0-16,13 0 1 0,9 0-3 0,14 0 3 15,-17 0 2-15,0 0-2 0,-3 0-5 0,17 0 2 16,5-17 2-16,-19 17 0 0,0 0 2 0,0 0 0 0,17 0-2 16,2-20 1-16,-21 20-1 0,-18 0 1 0,20 0-1 0,0 0 2 15,-5 0-2-15,8 0 0 0,-3 0-1 0,-20 0 1 0,37 0 2 16,-20 0-2-16,23 0 1 0,-20 20 3 0,-3-20 0 0,22 0-1 15,-24 17-5-15,8-17 0 0,-6 19-7 0,-52-1-8 16,69 1 22-16,-12 1 6 0,-21-20-15 0,38 0 5 0,-21 17 0 16,38-17 1-16,-39 0-1 0,-33 36-4 0,72-36 3 15,-36 0 1-15,0 20 2 0,-5-20 0 0,24 0-2 16,0 0 0-16,-2 0-2 0,-17 17 1 0,17-17 0 0,-17 0 0 0,-20 0 3 16,37 0-4-16,-17 20-4 0,17-20 1 0,2 0-2 0,-44 0-10 15,47 0 13-15,-41 0-9 0,19 0-5 0,17 0 6 16,-1 0-14-16,-18 0-5 0,2 0 1 0,-17 17-36 15,14-17 28-15,23 0-9 0,-6 19-21 16,5-19-4-16,17 0-23 0,0 0 52 0,0 0 1 16,0 0-61-16,0 0 85 0,17 0-26 0</inkml:trace>
  <inkml:trace contextRef="#ctx0" brushRef="#br0" timeOffset="24166.27">19333 12376 33 0,'0'0'36'0,"0"0"-24"0,0 0 16 0,0 0 4 0,0 0 6 15,0 0-21-15,0 0 23 0,0 0-20 16,0 0 3-16,0 0-3 0,0-18 1 0,0 18-2 16,0 0-5-16,0 0-5 0,0 0 11 0,0 0-2 15,0 0-4-15,0 0-8 0,0 0 3 0,20 0 6 0,-20 18-4 16,0 0-1-16,0-18-2 0,0 38 0 0,0-20-1 16,16 19-1-16,-16 0-1 0,0 17-1 0,0 2-2 15,20 0-3-15,-20 17-1 0,0-19-2 0,16 2-7 16,-16-18-2-16,17 17-24 0,-17-38 11 0,0 3-6 0,19-1-7 15,-19-2-78-15,22 21 1 0,-22-38 76 0,17 18-4 0</inkml:trace>
  <inkml:trace contextRef="#ctx0" brushRef="#br0" timeOffset="24374.59">19737 12634 53 0,'20'0'38'0,"-20"0"0"16,0 0-22-16,0 0 12 0,0 0-15 0,0 0 8 0,0 17 4 15,0-17-11-15,16 20 0 0,-16-20-8 0,0 19 6 16,0-19-7-16,0 0 3 0,0 17 6 0,17 2 1 0,-17 18 0 16,0-37-9-16,0 18-1 0,22 1 3 0,-22-2 0 0,0 3-5 15,0 0 2-15,0-4-5 0,0 4 4 0,0-2-3 16,0 0 1-16,0 0-2 0,0 1-3 0,0-19-10 16,0 17 3-16,0-17-8 0,0 0-28 0,0 0 17 0,0 0-4 0,0 0-38 15,0-36-13-15,0 36 71 0,-22-36-5 0,22 18-21 16</inkml:trace>
  <inkml:trace contextRef="#ctx0" brushRef="#br0" timeOffset="24488.03">19773 12504 54 0,'0'0'43'0,"0"-17"46"16,0-2-35-16,0 1-10 0,0 18-26 16,0-18 11-16,0-2-17 0,0 20 7 0,0-18-7 0,0 18 0 15,0 0-10-15,17 0-1 0,-17 0 3 0,0 18-1 16,0-18-4-16,0 20 2 0,22-20 2 0,-22 18-2 0,0-18 0 0,0 18-7 16,0 1 0-16,19-19-20 0,-19 17 3 0,0 3-40 0,0-2-21 15,0 0 3-15,0 0 53 0,0 2-7 0,0-20-14 16</inkml:trace>
  <inkml:trace contextRef="#ctx0" brushRef="#br0" timeOffset="24760.81">19923 12671 107 0,'0'0'96'0,"0"0"-83"0,0 0 19 0,0 0-23 16,0 0-2-16,19 0 3 0,-19 0-6 0,0 0 2 0,0 0-2 16,0 0-1-16,14 0-2 0,-14 19 0 0,0-19 1 0,0 0 1 15,19 17-2-15,-19-17-1 0,0 19 1 0,22-19 2 16,-22 0 3-16,20 0 1 0,-20 0-2 0,0 0-2 0,16 0 4 0,-16 0-3 15,20 0-2-15,-20 0 0 0,0 0 0 0,19 0 0 16,-19-19 0-16,0 19 2 0,17-17 7 0,-17 17-3 0,19-19 10 0,-19 19-10 16,0-20 8-16,17 3-4 0,-17 17 1 0,16 0-8 0,-16 0 2 15,0 0 3-15,22 0-6 0,-22 0 1 0,0 17 2 0,0 3-4 16,20-1 4-16,-20 17-5 0,16 1 2 0,4 0-3 0,-20 20-3 16,19-21-3-16,-19-18 7 0,17 37-4 0,-17-38-16 15,19 22 3-15,-19-22-19 0,0 2-9 0,17 0-7 16,-17-19 25-16,0 0-100 0,0-19 92 0,16 0-24 15,-16-17 28-15,0-1 14 0,20-36-24 0</inkml:trace>
  <inkml:trace contextRef="#ctx0" brushRef="#br0" timeOffset="24974.81">20421 12136 44 0,'0'0'12'0,"0"-18"-3"0,0 18-5 0,19-19 24 16,-19 19-12-16,0-19 18 0,0 19-17 0,0-18 1 0,0 18 18 0,17-17-4 15,-17 17-5-15,0 0-3 0,19-19-12 16,-19 19 18-16,0 0-13 0,0 0 1 0,17 0-10 0,-17 19-1 15,0-2 6-15,0 1-2 0,0 1-6 0,0 0 0 0,0 35 1 16,0-16 1-16,0-20-4 0,0 38 1 0,0 18-1 0,0-56-1 16,0 56-1-16,0 18 0 0,0-56 1 0,0 2-1 15,0 72-4-15,0-19-2 0,0-35-11 0,0-18 6 16,0 34-29-16,0-16-34 0,0-37 26 0,0 36-55 0,0-55 59 16,0 38-8-16,0-20 25 0,0-18-16 0</inkml:trace>
  <inkml:trace contextRef="#ctx0" brushRef="#br0" timeOffset="25228.43">20642 12338 44 0,'0'0'24'0,"0"0"-11"0,17-17 4 0,-17 17 19 15,0-19-7-15,0 19-14 0,16 0 18 0,-16 0-16 0,0-18-1 16,22 18 14-16,-22 0 0 0,0 0-14 0,0 0 15 0,20 0-16 16,-20 18-1-16,0-18-1 0,0 19 11 0,0-2-7 0,0 3-2 15,0 16 0-15,0-18 0 0,0 2-8 0,0-2 0 0,0 19 3 16,-20 0 2-16,-2-19-9 0,6 38 4 15,16-38-5-15,-17 0 1 0,-2 19 0 0,19-18-1 0,-17 17 1 16,17-36-2-16,-19 37 0 0,19-19 0 0,0 18 0 0,0-16 1 16,0 0 0-16,0-20-1 0,19 16-1 0,-2-16-2 15,19 0-2-15,-20 20-7 0,26-20-11 0,-42 0 5 16,36 0-25-16,-17 0 13 0,17 0-40 0,-17 0-22 0,-19 0 35 16,34 0-45-16,-12 0 67 0,-22 0 12 0,0 0-25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8T19:46:02.3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8-28T19:46:36.701"/>
    </inkml:context>
  </inkml:definitions>
  <inkml:trace contextRef="#ctx0" brushRef="#br0">3853 13039 49 0,'-17'0'19'0,"17"0"-15"0,0 0 18 15,0 0-11-15,-17 0 26 0,17 0-26 16,-19 0 38-16,-17-17-7 16,36 17-32-16,-16 0 43 0,16-19-26 15,0 19-7-15,0 0-17 16,0-20 8-16,0 20-6 0,0-17 7 15,0 17-8-15,0 0 4 0,0 0-7 0,35 0 10 16,18 0-5-16,-36 0-5 16,60 0 0-16,12 0 1 15,-70 0-1-15,59 37 9 0,-7-18 2 16,-54-2-12-16,61 21 1 0,-43 17-2 16,-15-55-5-16,13 37-38 15,-33-37 25-15,19 18-82 0,20 0-67 16,-39-36 115-16</inkml:trace>
  <inkml:trace contextRef="#ctx0" brushRef="#br0" timeOffset="300.63">4171 12744 38 0,'0'0'23'0,"0"0"-16"0,0 0 25 16,0 0-17-16,0 0 2 0,0 0 33 0,16 0-36 0,1 0 34 15,-17 0-36-15,42 0 22 16,-42 0-22-16,55 37 37 16,-3 19-27-16,-35-56-15 0,2 36 3 0,20-16-1 15,-19 16 1-15,16-18-5 0,-1 1 7 16,1 18-5-16,-13-37-5 16,-7 19 7-16,4-2 10 0,-20 2-12 15,0-19-4-15,0 19-3 0,0-19 2 0,0 36 3 16,-20-17-1-16,20-19-3 0,-39 73-4 0,23-73 2 0,-56 111 7 15,17-38-10 1,-4 20-40-16,43-56-21 16,16 2 33-16,-20-22-142 0,20 2 126 0,0-19-38 15</inkml:trace>
  <inkml:trace contextRef="#ctx0" brushRef="#br0" timeOffset="26620.52">14444 4484 35 0,'0'0'23'0,"0"0"-19"0,0 0 0 0,0 0 3 0,-19 0-4 0,19 0 0 0,0 0 4 16,0 0 2-16,0 0-4 0,-17 0 5 0,17 0 1 15,0-20 7-15,0 20-12 0,0 0 0 0,0 0 8 16,0 0-7-16,0-20 22 0,0 20-16 16,0 0-1-16,0-16 0 0,0 16-7 0,0 0 5 0,0 0-6 15,0-20 6-15,0 20 0 0,0 0-5 0,0 0 0 0,0 0 5 16,-19-17-1-16,19 17 0 0,0 0-5 0,0 0 4 0,0 0 3 16,0 0-5-16,-17 0 0 0,17 0-4 15,0 0 1-15,0 0 0 0,0 0 0 16,0 0-2-16,0 0 0 0,0 0 0 0,0 0 0 15,0 0 0-15,0 0 0 0,0 17-1 0,0-17 0 16,0 20 0-16,0-4 1 0,0 4-1 0,0-20 0 0,0 20 0 16,0-4 0-16,0 21 0 0,17-17 0 0,-17-20 0 15,0 36 0-15,0-16 0 0,0-3 0 0,19 2 1 0,-19-1-2 16,0 18 1-16,17-16 0 0,-17-3-1 16,0 2 0-16,0-19 2 0,19 19-1 0,-19-19-1 0,0 19-1 15,0-19 0-15,0 17-10 0,0-17-20 0,0 0 12 16,0 19-34-16,-19-19-16 0,19 0-22 0,0-19 10 15</inkml:trace>
  <inkml:trace contextRef="#ctx0" brushRef="#br0" timeOffset="26852.82">14317 4058 85 0,'0'0'18'0,"0"0"1"0,0 0 46 16,-22 0-21-16,22-19-11 0,0 19 4 16,0 0-21-16,0-17-10 0,0 17-2 0,0 0-1 15,0 0 5-15,0 0-5 0,0 0-2 0,0 0-1 0,0 17 1 16,0-17 0-16,0 0-1 0,0 0 0 0,0 19-2 16,0-19-9-16,0 0-16 0,22 20-20 0,-22-20-15 15,0 0-3-15,0 17 38 0,0-17-62 0</inkml:trace>
  <inkml:trace contextRef="#ctx0" brushRef="#br0" timeOffset="27285.76">14630 4484 61 0,'0'0'9'0,"0"0"20"16,0 0-5-16,0 0-11 0,0 0 0 0,0 0 13 0,0-20 1 15,0 20-15-15,0 0 9 0,0 0-14 0,0 0-1 0,0 0 3 16,0-20-2-16,0 20-2 0,0 0-2 0,0 0-2 15,0 0 5-15,0 0-3 0,0 0-1 0,0 0 2 0,14 0 1 16,-14-16 1-16,19 16-5 0,-19 0 2 0,22 0-1 16,-22-20-1-16,19 20 2 0,-19 0-2 0,0 0 1 15,17-17 1-15,-17 17-1 0,19 0 0 0,-19 0 0 16,0 0 1-16,0 0 2 0,20 17 2 0,-20-17-5 0,0 20 8 16,0-4-7-16,0-16 3 0,0 20 0 0,0 16-4 15,0 1 4-15,0-37-4 0,0 37-1 0,0-18 1 16,0 1-1-16,0-20-1 0,0 36 0 0,0-18 0 15,0 0-1-15,0-18-6 0,0 38-10 0,0-21-15 0,0-17 8 16,0 19-37-16,0 0-11 0,16 0-15 0,-16-19 60 16,0 17-22-16</inkml:trace>
  <inkml:trace contextRef="#ctx0" brushRef="#br0" timeOffset="27670.94">15072 3782 68 0,'0'0'32'15,"0"0"-22"-15,0 0 14 0,0-19 1 0,0 19-12 0,-19 0 14 16,19 0-2-16,0 0-7 0,0 0 3 15,0 0-7-15,-17 0-8 0,17 19 6 0,0-19-7 0,0 0 4 16,0 17-5-16,0-17 6 0,0 21 1 0,-22-21-3 16,22 16-1-16,0-16-4 0,0 20 2 0,0-20-2 0,0 17 2 15,0-17-3-15,0 19 1 0,0 1 1 0,0-3-2 16,0 2 1-16,0-19-2 0,0 18 0 0,0 2 0 0,0 16 0 0,22-36 0 16,-22 36-1-16,0 1 1 0,0 0-1 0,0-1 1 0,0 0-1 15,17 58 1-15,-17-74-2 0,0 53 2 0,0-36 0 16,19 19-1-16,-19-3 0 0,0 23 1 15,0-22-2-15,0-36 0 0,0 37 1 0,0 2-1 0,0-40-2 16,0 22-8-16,0-3-10 0,0-19-12 0,0 2-12 16,0 0-11-16,0-19-60 15,-19 0 59-15,19 0 13 0</inkml:trace>
  <inkml:trace contextRef="#ctx0" brushRef="#br0" timeOffset="27885.28">14887 4334 92 0,'0'0'0'0,"0"0"44"16,0 0 8-16,0 0-24 0,0 0-1 0,0 0 18 0,19 0-25 0,-19 0-3 15,20 0 13-15,-20 0-18 0,16 0 9 0,20 0-4 0,-36 0-4 16,36 0-3-16,-36 0-6 0,39-16 4 0,16 16 1 16,-35-20-7-16,-4 20 0 15,20 0 0-15,-36 0-2 0,22 0-1 0,-5 0 1 16,-17 0-3-16,19 0-8 0,-19 0-14 0,20 0 7 0,-4 0-65 15,4 0 0-15,-4 0 36 0,-16 0-36 0,20 0-18 16</inkml:trace>
  <inkml:trace contextRef="#ctx0" brushRef="#br0" timeOffset="28619.05">16475 3948 60 0,'0'0'11'0,"0"0"10"0,0 0-10 16,0 0 12-16,-19 0-10 0,19 0 12 0,0 0-12 0,-22 0 14 15,22 0 3-15,-20 0-17 0,20 0 12 0,-14 0-3 0,-5 0 0 16,19-19-13-16,-19 19 11 0,2 0 11 16,-2-17-14-16,2 17 0 0,-2-20-2 0,-1 20-9 0,20 0-1 15,-22 0 5-15,6-19 1 0,16 19-7 0,-17 0 4 16,-2 0-6-16,2-17 6 0,17 17-4 0,-19 0 0 0,2 0 6 15,-2 17-7-15,-1-17-2 0,20 19 0 0,-16 1 2 16,16-20-2-16,-22 17 0 0,22 2 0 0,-17-1-1 0,17 18 0 0,-19-16 2 16,19 16-2-16,0-16 0 0,-17 15 0 0,17 4 1 15,0 13-1-15,0-14-1 0,0 38 1 16,0-40 0-16,0 1-1 0,17 0-2 0,-17 19-2 16,0-20-5-16,19-19 5 0,-19 3-3 0,0 16-16 0,0-16 9 0,0 16-24 15,17 0-8-15,-17-18 20 0,0-18-4 0,0 37-79 16,0-18 42-16,0-19 42 0,0 19-8 0,0-19-23 15</inkml:trace>
  <inkml:trace contextRef="#ctx0" brushRef="#br0" timeOffset="28785.61">15864 4318 85 0,'0'0'20'0,"0"0"-2"16,0 0 59-16,0 0-58 0,0 16 16 0,0-16-23 15,16 0 7-15,4 0-14 0,2 20 4 0,-6-3-7 16,4-17-1-16,-20 20 0 0,19-20-1 0,-2 0 0 0,2 17-1 15,-19-17-1-15,17 20-8 0,2-4 0 0,-19-16-6 0,39 20-31 16,-39-20-12-16,16 20 28 0,23-20-17 0,-22 16-31 0</inkml:trace>
  <inkml:trace contextRef="#ctx0" brushRef="#br0" timeOffset="29087.84">16492 4444 83 0,'0'0'0'0,"0"0"63"0,0 0-40 0,0-16 43 0,0 16-47 15,0 0-2-15,0 0 11 0,0 0-6 0,-17 0-4 16,17 0-9-16,0 0-1 0,0 0 8 0,-19 0-2 0,19 0-3 16,0 0-5-16,-22 0 3 0,2 0-3 0,20 16-2 0,-14-16-2 15,14 0 3-15,-19 0-3 0,19 20 1 0,-19 0 0 0,19-20-2 16,-17 16-1-16,17 4 3 0,0-20-2 0,-19 37-1 16,19-20-1-16,0 2 2 0,0 1 1 15,0-20-3-15,0 17 2 0,0-17-1 0,0 19 0 0,19-19 0 16,-19 0 0-16,17 0 0 0,-17 0 1 0,38 0-2 0,-38-19 0 15,14 2 2-15,6-3 0 0,2-16-1 16,-22-1 1-16,19 37 0 0,-2-20-1 0,-17 4-1 0,0 16 0 16,19-20-1-16,-19 20 1 0,0-20-1 0,0 20 0 0,0-16 0 0,0 16-5 15,0-20-4-15,0 20-7 0,0 0-5 0,0 0 0 16,0 0 10-16,0 0-2 0,0 0-42 0,0 20-28 16,0-4 25-16,0 4 13 0,0 0 30 15,0-20-43-15</inkml:trace>
  <inkml:trace contextRef="#ctx0" brushRef="#br0" timeOffset="29402.01">16824 4484 72 0,'0'0'17'0,"0"0"27"0,0 0 8 0,0 0-26 0,0 0-2 0,0 0 19 15,-17 0-24-15,17 0 15 0,-22 0-7 0,22 0-14 0,0 0 8 16,-19 0-11-16,2 16 12 0,17-16-16 0,-16 0-1 0,16 20 7 15,-20-20-7-15,20 0 0 0,-16 17 4 0,16 3-5 0,-20-20 1 16,20 17-1-16,0 2-2 0,-19 1 1 0,19-3 1 0,0-17-3 16,0 19 2-16,0-1 0 0,0 0-2 0,0-18 1 15,0 0 0-15,19 0 7 0,1 18-7 0,-20-18 3 0,16 0-3 16,4-18 2-16,-4 0-2 0,1 18-1 0,-17-18 1 16,19-1-1-16,-19 2-1 0,0-3 1 0,22 1-1 15,-22 19-1-15,0-17-7 0,0-3-5 0,0 20 5 0,0 0-12 16,0-17-2-16,0 17 7 0,-22 0 0 0,22-20-2 0,0 20-23 15,-19 0-14-15,19 0-17 0,0 0 33 0,-17 0-33 16,17 0 42-16,0 0 5 0,0 0-8 0,0 0-19 0</inkml:trace>
  <inkml:trace contextRef="#ctx0" brushRef="#br0" timeOffset="30052.08">17693 3820 60 0,'0'0'48'0,"0"0"6"15,0 0-17-15,-23 0-3 0,23 0-9 0,0 0-15 16,0 0 10-16,-19 0 1 0,19 0-9 0,0 0-2 0,0 0 12 16,0 0-1-16,-16 0-2 0,16 0-10 0,0 0 0 0,0 0 10 15,-17 0-2-15,17 0-9 0,0 0-1 0,-19 0 9 16,19 0-9-16,-17 0 6 0,17 0-7 0,-19 0 5 0,-1 0-1 15,4 0-2-15,16 0 0 0,-20 0-3 0,20 0-1 0,-22 0-3 16,5 16 3-16,1-16 2 0,-3 37-1 0,-17 2-2 16,36-39-2-16,-20 17 1 0,-16 56 2 15,36-53-1-15,-41 53-1 0,27-16 1 0,-5-5 1 16,-1-31-5-16,4 32 3 0,-4 3-1 0,20-19-1 0,-16 0 1 16,16-1-1-16,0-16 1 0,0 53 1 0,-20-36-1 15,20-18-1-15,0 1 1 0,20 16 0 0,-20-18 0 0,0 0 1 16,16 20-3-16,4-38 1 0,-20 17 1 0,36 2-1 0,-36-19 1 15,33 19-2-15,-14-19-1 0,3 0-1 16,-22 0-4-16,20 19-22 0,-4-19-21 0,4 0 17 0,-1 0-45 16,17 0-26-16,-20-19-22 0,1 19 30 0,25-19 24 15</inkml:trace>
  <inkml:trace contextRef="#ctx0" brushRef="#br0" timeOffset="30902.82">17820 4464 46 0,'0'0'58'0,"0"0"-18"0,0 0-18 0,0 0 21 15,0 0-5-15,0 20-4 0,0-20-20 0,0 0 11 16,-19 0-13-16,19 16 11 0,0-16-13 0,0 0 9 16,0 20-11-16,0-20 5 0,0 17-3 0,0-17 2 15,0 37-3-15,0-37-6 0,0 19 1 0,0-19-2 16,0 0-1-16,0 20 0 0,0-20-1 0,0 17 0 0,0-17-1 0,0 0-1 15,0 0-10-15,0 0-21 0,0 0 8 0,0 0-43 16,0 0 25-16,0 0-51 0,0 0 52 0,0-37-15 0,0 37 41 16,0-19-38-16</inkml:trace>
  <inkml:trace contextRef="#ctx0" brushRef="#br0" timeOffset="31053.15">17875 4022 66 0,'0'0'18'0,"0"0"22"0,0 0-18 15,0 0 21-15,0 0-24 0,0 0 11 0,0 0 3 16,0 0-24-16,0 0 6 0,0 0-6 0,0 17-5 0,0 2 0 15,0-19-3-15,0 20-1 0,0-20 0 0,0 17-2 16,0 1-7-16,-16 1-9 0,16 1 4 0,0-20-4 0,0 16-28 16,0 4-12-16,0-20 30 0,0 16-15 0,0-16 29 15,0 21-49-15</inkml:trace>
  <inkml:trace contextRef="#ctx0" brushRef="#br0" timeOffset="31318.93">18003 4204 62 0,'0'0'10'0,"0"0"13"0,0 0-11 0,0 0 1 0,0 0-2 0,0 0 15 0,0 0-1 16,16 0 0-16,-16 0 0 0,0 21-13 15,0-21 12-15,22 17 0 0,-22-17-13 0,0 0 0 0,0 20 10 16,0-4-11-16,20 4 7 0,-20-20-3 0,0 36-4 16,0-36-6-16,0 20 0 0,0-3 0 0,0 3-3 0,0-3 3 15,0-17-2-15,19 20-1 0,-19-4 2 0,0-16-2 16,0 0 1-16,0 0-1 0,17 0 0 0,2 0 2 0,-19 0-2 0,17 0 2 16,2-16-1-16,-19-4 1 0,33 3 2 0,-33 17-2 15,19-20 1-15,4 20-2 0,-23-17-1 16,19 17 2-16,-2 0 1 0,-17 0-3 0,19 0 3 0,0 0 1 15,-19 0-3-15,17 17 1 0,-17 3-1 0,0-3 1 16,0 19-2-16,19-36-1 0,-19 40 0 0,0-40-1 0,0 36 1 0,0-19-6 16,0 3-10-16,0-3-12 0,0-17 11 0,0 19-5 15,0 1-30-15,0-20 20 0,0 17-45 0,0-17 35 0,0 0-61 16,0 19 83-16,0-19-33 0</inkml:trace>
  <inkml:trace contextRef="#ctx0" brushRef="#br0" timeOffset="31585.69">18686 3836 80 0,'0'0'51'0,"0"0"3"16,0 0-2-16,0 0-28 0,0 0 18 16,0 0-23-16,0 0-2 0,0 0 14 0,-17 0 7 0,17 0-27 15,0 0 6-15,-19 0 6 0,19 0-12 0,0 0-9 16,-17 20 4-16,17-20-3 0,0 0 1 0,0 36 0 0,0-16-2 15,-19-3 0-15,19 20 1 0,-19 19 3 0,19 17-4 16,-17-36-1-16,17-1-1 0,0-16 1 0,0 34-2 16,0-18 0-16,0 57-13 0,0-56 4 0,0 19-22 0,0-20-15 15,0 21-12-15,0-40 25 0,0 22-40 0,0-22 6 16,0 2 19-16,0-19 31 0,0 0-8 0,0 0 10 16,0 0 5-16,0 0 5 0,0-19-34 0</inkml:trace>
  <inkml:trace contextRef="#ctx0" brushRef="#br0" timeOffset="31752.83">18520 4242 44 0,'0'0'16'0,"0"0"25"0,0 0-24 0,-17-17 20 16,17 17 0-16,0 0-2 0,0 0-18 0,0 0 1 0,-19 0 18 16,19 0-1-16,0 0-2 0,0 0-18 0,19 17 15 15,-19-17-16-15,0 0 0 0,0 0-3 0,17 0 9 0,-17 20-12 0,17-20 7 16,2 0-8-16,3 0 0 0,-5 0 5 0,-17 16-8 0,38-16 5 0,-21 0-6 16,-17 0 0-16,19 0 0 0,17 0-2 0,-19 0 2 0,-17 0-2 15,22 0-1-15,-5 0 0 0,-17 0-5 0,38 0-13 0,-38 0 3 16,17 0-25-16,2 0-19 0,-19 0 19 0,17 0-65 0,-17 0-15 15,0 0 73-15,19 0-50 0</inkml:trace>
  <inkml:trace contextRef="#ctx0" brushRef="#br0" timeOffset="32302.93">19591 4391 42 0,'0'0'16'15,"0"0"-10"-15,0 0 8 0,0 0 3 0,0 0 0 16,0 0 1-16,0 0-9 0,0 0 9 0,0 0 1 15,0 0-10-15,0 0 1 0,0 0 10 0,0-20-1 0,0 20-3 16,0 0 0-16,0 0-8 0,0 0 0 0,0 0 11 0,-20 0 3 16,20 0 3-16,0 0-14 0,0 0 0 0,0 0 8 0,-16 0-10 15,16 0 9-15,-20 0-1 0,20 0-9 0,0 20 8 0,-16-20 9 16,-4 17-17-16,20 3 4 0,-19-20-2 0,19 16-2 16,-17 4-4-16,17-20 2 0,-22 20 0 0,22-4 0 15,-19 4-3-15,19-3 0 0,-17 3 0 0,17-3-2 16,0 2 2-16,0 1-1 0,0-3 0 0,0 2 0 15,0-19-1-15,0 18 1 0,0 0 0 0,0-18-2 0,17 0 0 16,-17 18 0-16,19-18 1 0,3 0-1 0,-22 20-3 16,17-20-5-16,2 0-19 0,1 0-21 0,-4 0-23 0,4 0 24 15,-4 0-70-15,4 0 52 0,-20 0-38 0,16 0 25 16</inkml:trace>
  <inkml:trace contextRef="#ctx0" brushRef="#br0" timeOffset="32886.26">19903 3763 64 0,'0'0'36'15,"0"0"8"-15,0 0 4 0,0 0-5 0,0 0-10 16,0 0-20-16,0 0-1 0,0 0-2 0,0 0 1 0,0 0 18 16,0 0-12-16,0 0-1 0,0 0-8 0,0 0 5 15,0 0 0-15,0 0-6 0,0 0 7 0,0 0-7 0,0 0 5 16,0 0-6-16,20 0 0 0,-20 0-1 0,19 0 4 0,-19 19-5 16,0-19 4-16,14 0-3 0,-14 0 1 0,0 0-4 0,19 17 0 15,-19-17 1-15,0 0 2 0,22 21-1 0,-22-21-3 0,20 16 6 16,-4 21-4-16,-16-37-1 0,20 39 0 0,-20-39-1 15,19 36 0-15,-19-18 0 0,0 2 0 0,17 33 1 0,2-34-2 16,-19 18 3-16,17 0-2 0,-17-17 1 0,16 16-1 16,-16 18 0-16,22-18 0 0,-22 4-1 0,0-24 0 15,0 4 0-15,0-3 0 0,20 76 1 0,-20-57-2 0,-20 1 1 16,20 0-2-16,-22 2 3 0,22-22 0 16,-16 20 0-16,16-19-1 0,-36 20-2 0,19-21-1 0,-2 2 0 15,-1-19-1-15,4 38-11 0,-4-38 2 0,-2 17-19 0,-11 2-7 16,14-19-11-16,-1 0-13 0,4 0-19 15,-20 20-47-15,16-20 64 0,20 0 19 16</inkml:trace>
  <inkml:trace contextRef="#ctx0" brushRef="#br0" timeOffset="34102.65">20861 4039 53 0,'0'0'34'0,"0"0"7"0,0 0-16 0,0 0 28 0,0 0-3 0,0-17-8 15,0 17-22-15,0 0 15 0,0-20-1 0,0 20-6 16,0 0-4-16,0 0-14 0,22 0 9 0,-22-16-3 15,0 16-8-15,0 0 8 0,0 0-8 0,0 0 3 0,0-20 3 16,0 20-7-16,0 0 5 0,0 0-5 0,0 0-4 0,0 0 6 16,0 0-5-16,-22 0 1 0,22 0-5 0,0 0 3 15,0 0 2-15,-20 0 3 0,20 20-5 0,-14-20-3 16,14 0 2-16,-19 16-2 0,19 4 0 0,-36-3 4 0,36 2-4 16,-19 1-1-16,2-3 2 0,-2 1 1 0,19-18-1 15,-20 19 0-15,-2 1 1 0,22-4-1 0,-16-16-2 0,16 20-1 16,0-4 1-16,0-16-2 0,-17 0 3 0,17 21-2 15,0-21-1-15,0 0-2 0,0 17 1 0,0-17-1 0,0 0 4 16,17 0-6-16,-17 0 4 0,0 0-2 0,0 0 0 16,0 0 5-16,16 0 0 0,-16 0-3 0,0 0-1 0,0 0 3 15,0 0-1-15,0 0 0 0,0 0 0 0,0 0 0 0,0 0 0 16,0 0 3-16,-16 36 1 0,16-16-3 0,-17 16 2 0,-2 1 0 16,2 20-1-16,17-41 1 0,-19 24 1 0,2-24 1 15,17 41 1-15,-19-40-3 0,-1 22 1 0,20-3 2 16,0-18-1-16,-16 18 3 0,16 1 3 0,0-18-3 0,0 0 2 15,0 0-5-15,0-2 2 0,0-17-3 0,16 19 5 16,-16-19-5-16,20 0-2 0,-1 20 4 16,-19-20-3-16,17 0 0 0,2 0-1 0,-19 0-1 0,17 0 1 15,-17 0 0-15,19 0 1 0,-2 0-2 0,-17 0 2 0,0 0-2 0,16 16-2 16,-16-16-6-16,22 0-7 0,-22 0 3 0,20 20-20 0,-20-20-13 16,0 0-10-16,19 17-15 0,-19-17-20 0,0 0 39 15,0 19-52-15,0-19 33 0,0 0 4 0</inkml:trace>
  <inkml:trace contextRef="#ctx1" brushRef="#br0">20678 5017 0</inkml:trace>
  <inkml:trace contextRef="#ctx0" brushRef="#br0" timeOffset="69673.11">15900 5571 77 0,'0'0'74'0,"0"0"-54"16,0 0 39-16,-20 0-41 0,20-20 16 0,0 20-19 15,-16 0 13-15,16 0-16 0,0 0-1 0,-17-17 6 0,17 17-10 16,-19 0 7-16,19 0-8 0,-17 0 8 0,17 0-8 0,-19 0 7 16,19 17-7-16,-20-17 1 0,20 0-1 0,-16 20 7 0,16-1-8 0,-20-2 0 15,20 3 3-15,-22 17-2 0,22-1 0 0,-16 1-1 0,16 0-2 16,0-19-1-16,0 20 0 0,0-21 0 0,0 2-2 15,0 19 2-15,0-21 0 0,16 2-3 0,-16-1 1 16,22-18 2-16,-2 0 0 0,-20 18-2 0,16-18 2 16,4-18 0-16,-20-19-1 0,19 20 1 0,-19 17-1 15,17-38-1-15,-17 19 0 0,19-18 1 0,-19-17 1 0,0-2-1 16,0 20 3-16,17-1 1 0,-17 37-2 0,0-20-1 16,0 20 3-16,16 0-1 0,-16 0 1 0,0 20 3 15,20 53 12-15,-20-17-14 0,22-20-2 16,-22 2-3-16,16-2 2 0,-16 2-2 0,20-21-1 15,-20 2 0-15,19 17-2 0,-19-16-1 0,17-3-3 0,2 2-19 0,-19-2-16 16,17-17 14-16,2 0-38 0,-19 0 28 0,17 0-51 0,-17-17 35 16,22-2-57-16,-6-18 36 0,-16 37 14 0</inkml:trace>
  <inkml:trace contextRef="#ctx0" brushRef="#br0" timeOffset="69922.12">16475 5424 67 0,'0'0'87'0,"0"0"-12"0,0 0-51 16,0 0 21-16,0 0-25 0,0 0 15 0,17 17-6 0,-17-17-3 15,19 0-7-15,1 0-3 0,-4 0-10 0,3 0 3 16,-19 0-5-16,34 0-1 0,-12 0-1 0,33 0 4 15,-35 0-6-15,-4 0-1 0,4 0 0 0,-4 0-1 0,-16 0-2 16,36 0-4-16,-14 0-34 0,-5 0-3 0,-17 0 18 16,19 0-4-16,1 0-45 0,-20 0 36 0,0 0-35 0,0 0 26 15,0 0 20-15,0 0-14 0</inkml:trace>
  <inkml:trace contextRef="#ctx0" brushRef="#br0" timeOffset="70088.98">16456 5717 85 0,'0'0'125'0,"0"0"-98"0,0 0 24 15,0 20-28-15,0-20-1 0,19 0 15 0,-2 19-10 16,-17-19-16-16,19 18 6 0,1-18-10 0,-20 18-2 0,16-18 2 0,20 38-1 16,-19-38-4-16,5 0-1 0,-3 17 0 0,-2 2-1 15,38-2-3-15,-35-17-9 0,-4 0-16 16,1 0-15-16,2 0-17 0,3 0-23 0,-22 0 36 16,17-17-36-16,2-2 33 0,-19 2 5 0</inkml:trace>
  <inkml:trace contextRef="#ctx0" brushRef="#br0" timeOffset="70338.45">17231 5239 79 0,'0'0'33'0,"0"0"115"16,0 19-114-16,0-2 49 0,0-17-60 0,0 20 16 0,0-4-8 15,0 4-18-15,0 17 17 0,0 0-22 0,0-1 8 16,0-16-11-16,0 35 0 0,0 0 1 0,0 18 1 16,0-36-6-16,0-1 1 0,0 39 1 0,0-37-2 0,0 108-1 15,0-109 0-15,0 20-3 0,0-3-6 0,0 1-14 16,0-18 6-16,0-17-5 0,0-3-3 0,0 18-78 16,0-35 6-16,0 20 41 0,0-20-45 0,0 0 67 0,0-20-43 15</inkml:trace>
  <inkml:trace contextRef="#ctx0" brushRef="#br0" timeOffset="70588.58">17709 5275 90 0,'0'0'90'0,"0"0"-4"0,0 0-19 0,0 0-37 0,20 0-1 0,-20 0 23 15,0 0-31-15,0 20 16 0,0-20-9 0,19 0-17 16,-19 0-1-16,0 0 8 0,0 16-11 0,0-16 8 0,0 0-10 16,0 0 2-16,0 20-3 0,0-20-3 0,0 0 2 15,0 19-3-15,0-19 0 0,0 18-5 0,0-18-15 0,0 18 4 16,0-18-2-16,0 0-31 0,0 19-24 0,0-19 28 16,0 19-67-16,0-2-12 0,0 3 74 0,0-20 15 0</inkml:trace>
  <inkml:trace contextRef="#ctx0" brushRef="#br0" timeOffset="70705.14">17820 6013 82 0,'0'0'24'0,"0"19"23"0,0-2-5 0,0 4-22 0,0-4 18 0,-19 2-9 15,19-1-10-15,-17 56-8 16,17-36-12-16,-19 14-15 0,2-32-6 0,17 18-13 16,-39-2-63-16,-19 36-42 0</inkml:trace>
  <inkml:trace contextRef="#ctx0" brushRef="#br0" timeOffset="71505.78">15681 6493 57 0,'0'0'35'0,"0"0"-14"0,0 0 27 16,0-18 0-16,0 18-4 0,0 0-6 0,0 0-8 15,-19 0-17-15,19 0-1 0,0 0 7 0,0 0 2 16,0 0-11-16,0 0-5 0,0 0 3 0,0 0-5 0,0 0 1 16,0 0-3-16,0 0 4 0,0 18-3 0,0 1 0 15,0 17 0-15,0-36-3 0,0 0 3 0,0 36-1 0,0 0 3 0,0-36-5 16,0 39 1-16,0 16 2 0,0-19-1 0,0 39-1 16,0-40 0-16,0 3-1 0,0-1 1 0,0 56 1 0,0-20 2 15,0-35-3-15,19 17 0 0,-19-19 1 0,17-17 2 0,-17-1 0 0,0 0 0 16,0 2 1-16,16-2 4 0,-16-18-4 0,0 17 0 0,0-17 0 0,0 0 0 0,22 20 3 15,-2-20 5-15,-20 0-3 0,16-20 0 16,4 20-6-16,-1-17 5 0,-2 17-4 0,2 0-1 0,-2-18 4 16,-1-2-1-16,4 2 0 0,2 18-1 0,-6-18 6 0,-16 18-6 15,20-19 0-15,-1 19 3 0,17 0-3 0,-36 0-1 0,0 0-1 16,17 0 8-16,-17 0-4 0,0 37 0 0,0-37-2 0,0 38 0 16,0-38-3-16,-17 35 4 0,-2-15-4 0,2-1-4 0,-2-2-8 15,-17 2 2-15,14-19-21 0,-14 19-18 0,19-19-15 16,-2 18-14-16,2-18 35 0,-2 0-56 0,-1-18-8 15,20 18 59-15,0-19 10 0,0 0-6 0,0 19 1 0</inkml:trace>
  <inkml:trace contextRef="#ctx0" brushRef="#br0" timeOffset="71860.08">16566 6769 77 0,'0'0'60'0,"0"0"0"0,0 0-9 0,0 0-1 15,0 19-28-15,0-19-2 0,0 0-2 0,0 0-1 0,0 0 10 0,0 0-15 16,17 0-3-16,-17 19 9 0,17-19-3 0,-17 0-8 0,22 0 4 16,-3 18-1-16,-2-18-2 0,2 0-5 0,-19 0 4 15,20 0-5-15,-4 0 3 0,4 0-3 0,-4 0 3 0,-16 0-5 16,17 0 1-16,2 0-2 0,-19 0 0 0,39 0 0 0,-20 0-5 16,-19-18-3-16,20 18-16 0,-4 0-16 0,-16-19-18 15,20 19 26-15,-20 0-47 0,0 0-18 0,0 0 54 0,16 0-14 16,-16 0 41-16,0 0-27 0</inkml:trace>
  <inkml:trace contextRef="#ctx0" brushRef="#br0" timeOffset="72040.39">16566 6917 70 0,'0'0'0'0,"0"0"110"0,0 18-85 0,0-18 19 16,0 0-26-16,0 0 17 0,0 19-4 0,0-19-18 0,17 19 11 16,-17-2-14-16,17-17 13 0,5 19-6 0,-3 0-8 0,-2-19 6 15,2 19 2-15,1-2-11 0,-20-17-1 0,52 19 5 16,-35-19-4-16,24 0-3 0,-41 0-1 0,0 18-2 15,36-18 1-15,-36 0-2 0,20 0-10 0,-4 0 0 0,-16 0-6 16,20 0-3-16,-20 0-38 0,0 0 20 0,16 0-58 0,-16 0 40 16,0-18-40-16,19-1 6 0</inkml:trace>
  <inkml:trace contextRef="#ctx0" brushRef="#br0" timeOffset="72589.38">17319 6714 47 0,'0'0'0'0,"0"0"51"0,0 0-11 16,0 0 0-16,0-19-20 0,0 19 16 0,0 0-4 16,0 0-19-16,0 0-1 0,22 0 9 0,-22-18-1 0,0 18-2 15,0 0-8-15,0 0 0 0,20 0 12 0,-20 0-11 0,0 0 12 16,16 0-12-16,-16 0-2 0,20 0 16 0,-20 18-17 0,19-18 4 15,-2 19 0-15,-17 0-6 0,19-2 4 0,-3 2-6 16,-16 0 0-16,17 18-1 0,-17-2 0 0,0-14-1 0,22 15 0 0,-22-18 0 16,20 37 1-16,-20-17-4 0,0-19 1 0,-20 17 2 0,20 0-1 15,0 1-1-15,-22-18 0 0,22 0 1 0,0 0-1 0,-17 17 0 16,1-18 0-16,-20 0 0 0,36-18 0 0,-39 0-5 0,23 0-1 16,-4 0 1-16,-2-36 2 0,3 36 1 0,5-36 1 15,14 17 3-15,-19 0 1 0,19 19-1 0,-20-19 1 16,20 2 4-16,0-3-3 0,0 2 4 0,0 0-3 0,20 18-2 15,-20 0 1-15,19 0 5 0,-5 0-3 0,27 0-2 0,-21 0 4 16,-4 0 1-16,23 18-3 0,-22 0-5 0,18 2 0 0,-18-3 1 16,5 2 2-16,14 0-4 0,-36-19 0 15,20 36 0-15,-1-36 1 0,-2 0-2 0,2 19-9 0,-19-1-2 16,17-18-21-16,-17 18 10 0,16-18-34 0,-16 0 20 0,19 20-53 16,-19-20 33-16,23 0-7 0,-23 0-58 0,0-20 81 0,16 2-27 0</inkml:trace>
  <inkml:trace contextRef="#ctx0" brushRef="#br0" timeOffset="72789.13">18019 6454 53 0,'0'0'0'0,"0"0"31"16,0 0 2-16,0 21-1 0,0-3-2 0,0 1-7 15,0-19-13-15,0 17 3 0,0-17-8 0,0 19 2 0,0 1-5 16,0-20-2-16,0 16-1 0,0-16-4 0,0 20-3 0,0-20-33 0,0 16-18 16,0 5 9-16,0-3 19 0,0-18-13 0</inkml:trace>
  <inkml:trace contextRef="#ctx0" brushRef="#br0" timeOffset="72926.64">18133 7028 108 0,'0'0'45'0,"0"19"50"0,0 17-62 0,0-36-18 16,0 36 11-16,0-16-15 0,-17 35 3 0,17-19-5 16,0 1-9-16,-19 19-17 0,19-19-41 0,-17 18-45 15,-2-18 7-15,-1 0 14 0</inkml:trace>
  <inkml:trace contextRef="#ctx1" brushRef="#br0" timeOffset="38814.93">17801 7488 0</inkml:trace>
  <inkml:trace contextRef="#ctx0" brushRef="#br0" timeOffset="119898.8">16899 7784 19 0,'0'0'15'0,"0"0"-9"0,0 0-1 0,0 0-2 0,0-18 0 16,0 18-3-16,0 0 1 0,0 0 0 15,0 0-1-15,0 0-1 16,0 0 0-16,0 0 0 15,0 0 0-15,0 0-1 0,0 0 1 0,0-19-1 16,0 19 1-16,0 0 1 0,0 0 0 16,0 0 0-16,16-20 0 0,-16 20 0 0,0 0 0 0,0-16 2 15,19 16-2-15,-19-20 1 0,0 20 2 0,0 0-2 16,0 0 3-16,0-17-1 0,0 17 0 0,0 0-1 16,0 0 2-16,0 0-3 0,0 0 1 15,0 0 1-15,0-19-1 0,0 19 4 0,0 0-3 0,0 0 0 16,0-19 5-16,0 19 1 0,0 0-4 0,0 0 12 15,0 0-11-15,17-18 12 0,-17 18-6 0,0 0 1 16,0-18-1-16,0 18 22 16,0 0-12-16,0 0-16 0,0 0 1 0,0 0 4 15,0 0-1-15,0 0 9 0,0 0-7 0,0 0 3 16,0 0 3-16,0 0 6 0,0 0-8 16,0 0 2-16,0 0-11 0,0-19 12 15,0 19-15-15,0 0 6 0,0 0-5 0,0-20-1 0,0 20 1 16,22 0 4-16,-22 0-7 0,0 0 5 0,0 0-2 0,0 0-3 15,0 0 2-15,0 0-1 0,0 0 0 0,0 0 12 16,0 0-10-16,0 0 4 0,0 0-3 0,0 0 0 16,0 0 17-16,0 0-16 0,0 0 4 0,0 0 1 15,0 0-1-15,0 0-4 0,0 0-3 16,0 0 3-16,0-16 5 0,0 16-9 0,0 0 7 16,0-19-8-16,0 19-1 0,0 0 2 15,0 0-1-15,0 0 1 0,0 0-1 16,0 0-1-16,0 0-1 0,0 0 1 0,0 19 2 15,0-19-2-15,0 0-1 0,0 16 2 16,0-16-2-16,0 0 0 0,0 0 0 0,0 20 2 16,0-20-3-16,-22 0 5 0,22 0-3 15,0 0-1-15,0 0-2 0,0 19 4 0,0-19 0 0,0 0-2 16,0 0-1-16,0 18 2 0,0-18-1 0,0 0 0 16,0 0 1-16,0 18-1 0,0-18-1 15,0 0 2-15,0 0-1 0,0 19-1 0,0 0 2 16,0-19 0-16,0 0-1 0,0 17 0 0,0-17 0 15,0 20 0-15,0-20 0 0,0 16 0 0,0-16 0 16,0 20 0-16,0-20 1 0,0 19-2 0,0-19 2 16,0 0-1-16,0 18 0 0,0-18 1 0,0 0-1 15,0 18 2-15,0-18-3 0,0 0 1 16,0 0 2-16,0 0-4 0,0 0 1 16,0 0 1-16,0 0 2 0,0 0-3 0,0 0 1 0,0 0 2 15,0 0-1-15,0 0-3 0,0 0 2 16,0 0 0-16,0 0 1 0,0 0 0 15,0 0 0-15,0 0-1 0,0 0 0 0,0 0-1 16,0 0-1-16,0 0 4 0,0 0-5 0,0 0 4 16,0 0-1-1,0 0-1-15,0 0 1 0,0 0 3 0,0 0-5 16,0 0 1-16,0 0 2 0,0-18-5 16,0 18 1-16,0 0-2 0,0 0 3 0,0 0-1 15,0-18-12-15,0 18 8 0,0 0-10 0,0-19-2 16,0 19 6-16,0-20-16 0,0 20 12 0,0 0-3 0,0 0-3 0,0-16-65 15,-17-4 51-15,17 20-54 0,0-17-20 0,0 17 60 16,0 0-18-16,0 0 23 0</inkml:trace>
  <inkml:trace contextRef="#ctx0" brushRef="#br0" timeOffset="127876.29">16030 8282 37 0,'0'0'7'0,"0"0"0"0,-17 0-3 16,17 0-2-16,0 0-1 0,-19 0-1 0,19 0 1 0,-17 0-1 15,-2 0-2-15,19 0 0 0,-20 18-4 0,20-18-43 0</inkml:trace>
  <inkml:trace contextRef="#ctx0" brushRef="#br0" timeOffset="128135.45">15828 8337 48 0,'0'-17'10'0,"0"17"2"0,0 0-6 16,0 0 9-16,0 0 6 0,-17 0 6 0,17 17-13 15,0-17 13-15,0 0 2 0,-19 0 1 0,19 19-2 16,0-19-14-16,0 0 11 0,0 0-15 0,-20 18 10 0,20-18 2 15,0 0 8-15,0 0-19 0,-16 18 8 0,16-18-11 16,0 0 1-16,0 0 0 0,0 0 10 0,0 20-4 0,0-20-8 0,0 0-1 16,0 0 3-16,0 18 5 0,0-18-9 15,0 0 1-15,0 17-3 0,0 2-1 0,0 1 1 16,0-3 0-16,0 39-3 0,0-38 0 0,0 0-3 16,0 19-8-16,0 0-17 0,0-37 6 0,0 36-71 0,0-16 8 15,0-2 39-15,0-18-1 0,0 0-36 0,0-18 16 16,0-2 16-16</inkml:trace>
  <inkml:trace contextRef="#ctx0" brushRef="#br0" timeOffset="128277.31">15828 7968 43 0,'0'0'0'0,"0"0"27"0,0-36-11 15,0 36 3-15,0-18-8 0,0-2 13 0,0 2-1 0,0-1-3 16,0 2-4-16,0 17-1 0,0 0-11 16,0 0 3-16,0 0 0 0,0 17-4 0,0 2-2 15,0-19 0-15,0 38 0 0,0-20 0 0,0 0-3 0,0 0-4 16,0-18-2-16,0 19-19 0,0-1 6 0,0 1-32 0,0-1 8 15,0 0-32-15</inkml:trace>
  <inkml:trace contextRef="#ctx0" brushRef="#br0" timeOffset="128587.87">16951 7914 68 0,'0'0'92'0,"-17"0"-70"0,17 0 1 16,0 0 17-16,0 0-21 0,0-20 12 0,-19 20-4 0,19-18-15 15,-16 18 7-15,16 0-10 0,0 0 0 0,-20-19 5 0,4 19-4 16,-4 0-1-16,1 0-5 0,19 0-1 0,-17-17 0 0,-24 17 7 15,24 0-4-15,1 36 2 16,-4-18-2-16,4 2-5 0,16 16 3 0,-20 1-2 0,20 0-2 16,-19 19 2-16,19-2 1 0,-17 20-1 0,17-36 0 15,0 36-9-15,0-57-1 0,0 58-24 0,0-40 12 0,0 21-36 16,0 0-20-16,-19-2-13 0,19-35 47 0,0 18 9 0,0-1-6 16,0-36 27-16,0 38-34 0</inkml:trace>
  <inkml:trace contextRef="#ctx0" brushRef="#br0" timeOffset="128759.69">16434 8613 44 0,'0'0'10'0,"-20"-18"19"0,6 0-11 0,-5 0 29 0,0-2 3 0,19 3-29 16,-17 17-3-16,-2-19 15 0,2 19-8 0,17-17-3 16,-19 17 4-16,19 0 2 0,0 0 7 0,19 0-24 15,-2 0 9-15,2 0-14 0,17 17 4 0,-17-17-7 0,-5 0 3 16,28 19-4-16,-6-19 2 0,-17 0-2 0,17 17 0 0,-17-17-1 16,15 20 0-16,24-20 0 0,-19 0-6 0,13 0-4 0,-52 0 1 15,36 18-27-15,3-18-23 0,-20 0-25 0,17 0-15 16,-16 0 10-16,-20 0 57 0,0 0-29 15</inkml:trace>
  <inkml:trace contextRef="#ctx0" brushRef="#br0" timeOffset="129748.3">18133 8080 25 0,'0'0'12'0,"0"0"3"0,0 0-9 0,0-20 3 15,19 20 0-15,-19-18 4 0,0 18 6 16,0-18-9-16,0 18 11 0,0-19 8 0,0 1-19 16,0 18 9-16,19 0-10 0,-19-19 0 0,0 19-1 0,0-18 20 15,0 18-19-15,0 0 0 0,0-18 7 0,0 18 2 0,0-18-10 16,0 18 1-16,0 0 17 0,-19-20-9 0,19 20 0 16,0 0-9-16,0-18 8 0,-19 18-2 0,19 0-7 0,-17 0 0 15,17-19 5-15,-19 19-1 0,2 0-7 0,-2 0 5 0,-1 0-5 16,-2 0 4-16,-11 0 0 0,14 0-4 0,-17 0 2 0,0 0-2 15,16 0-2-15,-35 19 4 0,36-1 2 16,2 2-8-16,-2 16 5 0,-17 1-3 0,0 18-1 0,13-37 1 16,-12 56 2-16,35-18 3 0,-17 18 3 0,17-18-7 15,0-39-1-15,0 38-3 0,0 19 1 0,0-18 1 16,17-39-1-16,-17 39 2 0,35-19 0 0,-35-17-3 0,0 16 0 16,23-19 0-16,-7 39 0 0,4-38 0 0,16 20 0 0,-17-1-5 0,17 0-5 15,-36-19 1-15,16 0-19 0,7 0-14 0,-23 2 15 16,16-20-33-16,4 17-61 0,-1 2 27 0,-2-19 54 15,2 0-12-15,-19 0 0 0</inkml:trace>
  <inkml:trace contextRef="#ctx0" brushRef="#br0" timeOffset="130474.67">19001 8300 59 0,'0'0'0'0,"-19"0"86"15,19 0-58-15,0 0 27 0,0-18-29 0,0 18 18 0,-17 0-25 16,17 0 16-16,0 0-19 0,-19-18 24 0,19 18-29 16,-19 0 9-16,-3 0-4 0,22 0-7 0,-17 0 4 15,0 0 0-15,17 0 1 0,-19 18-4 0,19-18-6 16,-17 18 6-16,17 2-2 0,-19-3-6 0,19 2 1 0,0-1 0 15,-17 0 4-15,17 2-5 0,0-2 2 0,0-1-2 0,-19 2 0 16,19 1-2-16,0-3 2 0,0-17-1 0,0 36 1 0,0-16-2 16,0-2 2-16,0-18-2 0,0 18-1 0,19 0-7 15,-19-18-7-15,17 19-12 0,19 1-78 16,-36-3 21-16,19-17-25 0,-2 0 4 0,22 0-9 16</inkml:trace>
  <inkml:trace contextRef="#ctx0" brushRef="#br0" timeOffset="131065.63">19555 8116 29 0,'0'0'10'0,"0"0"-6"0,0 0-1 16,0 0 0-16,0 0 0 0,0 0-2 15,0 0 1-15,0 0-2 0,0 0 1 0,0 0-1 0,0 0 1 0,0 0-1 16,0 0 1-16,0 0 4 0,0 0-2 0,0 0 9 16,0 0-4-16,0 0 11 0,0 0-7 0,0 0 15 0,0 0-12 15,0 0 15-15,0 0 1 0,0 0-17 0,0 0 1 0,0 0 11 16,0-18-2-16,0 18-11 0,-20 0 12 0,20 0-4 0,0 0-3 16,0 0-2-16,0 0 2 0,0 0-11 15,0 0 8-15,0 0-8 0,0 18 5 0,0-18-6 0,0 0 6 16,0 18-3-16,0 1-1 0,20-19-4 0,-20 18 3 0,16-18 7 15,4 19-5-15,-4 17-3 0,6-36-5 0,-5 20 1 16,22-2 0-16,-39 0-2 0,36 0-1 0,-20-18 2 0,4 20 1 16,13-3-2-16,-33 2 1 0,22-19 0 0,-3 18 1 0,1 0 0 15,-4-18-1-15,-16 20-1 0,20-20 1 0,-20 18 2 16,0-18 0-16,0 0-1 0,0 17 1 0,0-17-1 16,0 19-1-16,-20-19 2 0,-16 0-2 0,36 20-1 0,0-20 1 0,-41 17-1 15,8 2 3-15,-3-2 0 0,0 3-2 0,16-20-2 16,1 18 1-16,-20 0 1 0,23-18 0 0,-20 18-1 15,36-18-1-15,-20 19-3 0,4-19 0 0,-4 20-12 0,20-20-20 16,0 0 11-16,0 0-3 0,0 0-5 0,0 17-48 0,0-17 32 0,20 0-62 16,-20 0 60-16,16 0-21 0,-16 0 15 15</inkml:trace>
  <inkml:trace contextRef="#ctx0" brushRef="#br0" timeOffset="131367.95">20349 8080 111 0,'0'0'0'0,"0"0"121"0,0 0-40 0,0 0-38 0,0 0-25 15,-22-20 14-15,22 20-20 0,0 0 17 0,0 0-15 16,0 0-7-16,-20 0 12 0,4 20-7 0,16-2-3 15,0-18-6-15,-17 36 4 0,17-36 0 0,0 19 0 0,0-1 8 16,0 1-12-16,-19-1-1 0,19-18 2 0,0 56 5 0,0-56-7 16,0 36 1-16,0-16 2 0,0 16-2 0,0-18 1 15,0 0 3-15,0 2-5 0,19-2 2 0,-19 18-4 16,17 20 4-16,-17-56-4 0,0 17 0 0,16 3-2 0,-16-2 3 16,0 0-2-16,0 19 3 0,0-17-3 0,0-3-10 15,0-17-3-15,0 19-31 0,-16-2 15 0,16-17-48 0,-17 20 30 16,-2-20-72-16,2-20-5 0,-2 20 80 0,-1-36-5 0,4 19 18 15</inkml:trace>
  <inkml:trace contextRef="#ctx0" brushRef="#br0" timeOffset="131550.81">20291 7932 76 0,'0'0'115'0,"0"0"-81"0,16 0 26 16,4 0-10-16,-20 0-27 0,22 0 27 0,-6 0-40 15,-16 0 0-15,20 0 11 0,-1 0-15 0,-19 18 1 0,17 0-2 16,2-18-3-16,-19 19 0 0,17-1-1 0,2 1 1 15,-19-19-2-15,17 18-3 0,5 0-26 0,-6 2 8 16,4-2-77-16,-20 0 1 0,19 0-43 16,-19-18 114-16,0 19 6 0</inkml:trace>
  <inkml:trace contextRef="#ctx0" brushRef="#br0" timeOffset="131850.13">20883 7840 93 0,'0'0'106'0,"0"0"-74"0,19 0 67 15,-19 0-79-15,0 0 29 0,17 0-36 0,2 17 19 16,1-17-17-16,16 0 7 0,-20 19-10 15,23 19 1-15,-20-20-9 0,53 74 10 16,-72-74-10-16,53 74 8 0,-34-55-5 0,-19 18 0 0,39 93 0 16,-20-56-5-16,-19 1 2 0,0-57-3 0,0 1 0 15,-19 92 1-15,2-55-3 0,-24 56-8 16,-12-76-30-16,53-36 15 0,-16 2-7 0,-23 16-107 16,3-18 14-16,-3-18 16 0,3 0 51 15</inkml:trace>
  <inkml:trace contextRef="#ctx0" brushRef="#br0" timeOffset="133121.17">21990 8060 63 0,'0'0'38'0,"0"-18"42"0,0 18-14 16,0 0-50-16,-20-18 52 15,20-1-30-15,0 1 14 16,-16-1-10-16,16 19 0 16,-20 0-19-1,-2 19-5-15,22-19-15 0,-33 55 1 16,-3 19-1-16,17-19 18 15,-1-18-18-15,4 1-3 16,16-20 2-16,-20 38-3 0,20-2 2 16,20-36-2-16,-4-18 1 15,23 20 2-15,-22-40-3 16,-17 20 0-16,36 0 2 0,-20 0-2 16,-16 0-2-16,0 0 0 15,0 0 4-15,0 55 3 0,0-55-4 16,-33 92-1-16,14-36 4 15,2-38-3-15,-22 74 0 0,39-72 1 16,-16 53 4-16,-4 0-1 16,20-17-1-16,0-18 0 15,20-2-1 1,-20-36-3-16,16 18-4 0,4 20-20 16,-20-38 9-16,19 18-96 0,17 0-160 15,-3 0 103 1</inkml:trace>
  <inkml:trace contextRef="#ctx0" brushRef="#br0" timeOffset="138195.76">13706 3414 71 0,'0'0'0'0,"0"0"23"0,0 0 6 0,0 0 6 16,-17 0-18-16,17 0 15 0,0 0-18 0,0 0-1 0,0 0-1 15,-19 0 8-15,19 0-5 0,0 0-8 0,0 17 4 0,-17-17-1 16,17 0 0-16,0 19-2 0,0-2-2 0,-19 3 0 16,19-20-3-16,0 19 4 0,0-2-1 0,0 1 7 15,0 1 2-15,0 18-3 0,0-18-6 0,0 18 5 16,0 0-1-16,0-20-2 0,0 2-3 0,0 18 1 0,0-18-3 15,19 19 4-15,-19-2-1 0,0 0-1 0,17 1 1 0,-17 20-1 16,19-4 0-16,-19-14-3 0,17 15 1 0,2 2 1 16,-19-19-2-16,0 0 0 0,19 35 1 0,-5 2-1 15,-14 2 2-15,19-3 0 0,-19-37-1 0,0 38 1 16,0-1 0-16,23-35-4 0,-23 53 1 0,0-16-1 0,0-40 0 16,19 41 2-16,-19-2 0 0,0-38-1 0,0 38 0 0,17 18-1 15,-17-18 2-15,0-38-2 0,19 57 0 0,-19 0 0 16,0-56 0-16,0 55 0 0,0-56 0 0,0 19 0 0,0 38 0 15,0-57 0-15,0 58 0 0,0-2-1 0,0-38 2 0,0-17-2 16,0 73 2-16,0-19-2 0,0 23 2 0,0-23 3 0,0-36-4 16,0-19 1-16,0 74-2 0,0-16 2 0,0 16-1 15,0-55 0-15,0 39 2 0,0-40-1 0,0 39 0 0,0-19-2 16,0 18 2-16,0 0-2 0,0-55 0 0,0-1 2 16,0 57-1-16,0-1 0 0,0-54-1 0,0 35 2 0,0-18-3 15,0 56 2-15,0-74 5 0,0 37 2 0,0-18-8 16,0 16 0-16,0 2 4 0,0-1-2 0,0-35-2 0,0-2 0 15,0 20 0-15,0 54 4 0,0-72-3 0,0-1-2 16,0 36 1-16,0 1 0 0,0-56 3 0,0 38-1 0,0-20-2 16,0-16 0-16,0 34 1 0,0 2-1 0,0-38 2 0,0 0-1 15,0 19 3-15,0 19-5 0,0-37 2 0,0-1 0 0,0 18 1 16,0 20-1-16,0-38 0 0,0 19 2 0,19 19 1 0,-19-20-1 16,0 1-2-16,0 0-4 0,0-18-1 0,0 37-3 15,0-39 6-15,0 2 3 0,0 111 1 16,0-113-1-16,0 21 0 0,0-20-1 0,0 37 3 15,0-18 2-15,0-19-3 16,0-18 1-16,-19 0-2 0,19 18 3 0,0-18-2 0,0 0-2 16,0 20 3-16,-19-20-1 0,19 0 0 0,0 0-2 0,0 0 0 15,0 0 1-15,0 0 0 0,0 0 1 0,0 0-2 0,0 0 0 16,0 0-1-16,0 0 1 0,0 0 0 0,0 0 0 0,0 0 1 16,19 18 1-16,-19-18-3 0,19 0 1 0,-2 0 0 0,-17 0 0 15,19 0 1-15,-2 0 0 0,-17 0-1 0,39 0 1 16,-20-18 0-16,-2 18 0 0,2 0-1 0,17-20 0 0,-36 20 1 15,19 0 0-15,-2-18-2 0,-1 18 2 0,26-18-2 0,-42 18 1 0,17 0 0 16,21-18 0-16,-38 18 0 0,36 0 0 0,-19 0 1 0,41-19-1 16,-41 19 0-16,38 0 1 0,-19-18-1 0,16 18-1 15,-29 0 0-15,-4-19 2 0,36 19-2 0,-38 0 1 0,36-18-1 16,-12 18 1-16,14 0 0 0,-19 0 1 0,17-18 0 0,-12 18 0 16,31 0-1-16,-36 0 1 0,22 0-2 0,14 0 1 0,0-20 1 15,-33 20-1-15,16 0 2 0,-19 0-1 0,58 0 0 16,-74-18 0-16,-4 18 0 0,40 0 2 0,-4-17-3 0,-10 17-1 15,13-19 0-15,-38 19 1 0,19-20 0 0,22 20 1 0,-42-17 0 16,23-2-2-16,14 19 2 0,-17-18 1 0,-14 18-2 16,14 0 0-16,0-18 1 0,-17 18-1 0,34 0 1 0,-31 0-1 15,14 0 1-15,-17 0-1 0,34-19-1 0,-17 19 3 0,-20 0-2 16,26 0 1-16,-6-19-1 0,-36 19-1 0,36-17 3 0,2 17 0 16,-38 0-1-16,34-19 2 0,7-1 4 0,-24 3-4 0,2 17-2 15,17-19-1-15,-17 1 1 0,-19-1 0 0,34 19 1 0,7-18-1 16,-5-1-1-16,0-17 0 0,0 36 2 0,0-20 2 0,3 20-3 15,16-17-10-15,-19-2 8 0,-17 19 2 0,-2-18 8 16,97 18 1-16,-78 0-11 0,-3 0 0 16,8 0 1-16,-5 0 1 0,0 0-1 0,-16 0 0 15,-1 0 1-15,36 0 1 0,-19 0 4 0,-16 0-5 0,35-19-1 16,-22 19 1-16,25-18 1 0,-19 18-1 0,-3 0 1 0,-3 0-2 16,9-19-3-16,-6 19 2 0,0 0 3 0,19-17-1 15,-39 17 0-15,43 0-1 0,-40 0 1 0,34 0 0 0,-17 0-2 16,2 0 0-16,1 0 1 0,-22 0-2 0,19 0 5 0,2 0-2 15,-5 0-3-15,9 17 1 0,13-17 1 0,-38 0-1 16,36 0 4-16,-31 19-2 0,33-19-1 0,0 0 2 0,-38 0-1 16,41 0-3-16,-22 0 1 0,0 0-3 0,19 0 6 0,20 0 1 15,-56 0-5-15,34 0 3 0,22-19 1 0,-37 19-4 16,15-17 4-16,19 17 0 0,-14 0 0 0,-39 0 0 0,17 0-1 16,17 0 0-16,5 0 1 0,-19 0-2 0,-3 0 2 0,-3 0-3 15,25 0 1-15,-39 17 1 0,37-17 0 0,-4 0-2 0,6 19 1 16,-2-19 1-16,35 18-3 0,-52 1 5 15,-3-19-1-15,19 18-4 0,-41 1 1 0,27-19-1 0,15 17 4 16,-37-17-2-16,34 20 1 0,-37-20-1 0,6 0 2 0,14 19-1 0,3-19 0 16,-3 0-5-16,-3 0-4 0,9 0 4 0,-6 0 2 15,0 0 5-15,-17-19 0 0,17 19 4 0,-19-20-8 0,5 20-1 16,14 0 1-16,0-17 6 0,19 17-5 0,-38 0 0 16,21-19 0-16,-18 19-1 0,16 0 1 0,0 0 1 0,-17 0-1 15,14 0-1-15,-13 0 1 0,21 19 0 0,15-19 1 0,35 17-1 16,-36-17 0-16,-19 0 1 15,17 0 4-15,-12 0-4 0,-24-17-2 0,38 17 0 0,-19-37 3 16,0 37-1-16,3-19-2 0,16 1 4 16,-19-1-2-16,0 19-1 0,-19-17-1 0,44-3 1 15,-25 20 3-15,-20 0-4 0,23 0-5 0,-6 0 11 16,25 0-7-16,-58 0 0 0,39 0-4 0,-3 0 7 0,-36 0-2 16,33 0 2-16,25 0-2 15,-19 20-1-15,-3-20 0 0,-19 0 4 0,18 0 0 0,-35 0-2 16,23 0 0-16,-7 0 1 0,4 0-1 0,-1 0 0 0,17 0 2 15,-36 0 1-15,36 0-1 0,-19 0-3 0,5 0 1 16,-22 0 2-16,36 0 0 0,-17 0-2 0,-2 0-1 0,2 0-2 16,17 0 3-16,-36 0 0 0,33 17 2 0,-11-17-3 15,17 0 2-15,-3 0 2 0,-19 0-2 0,2 0 0 16,-19 0-3-16,33 0-1 0,-33 0 5 0,20 0 2 0,2 0-4 16,-22-17 1-16,19 17 1 0,-2 0-2 0,-17-20 2 15,19 20-2-15,0-19 2 0,-19 19-4 0,17 0 0 16,-17-17 4-16,19 17-2 0,-19 0 1 0,17-18-2 0,-17 18 1 15,17 0-1-15,-17-19 2 0,0 19-2 0,22-19 1 0,-22 19-1 16,0-18 2-16,0-1-1 0,0 2 2 0,0-21-1 0,0-54 1 16,0 73-2-16,0-54 1 0,0 35-2 0,0 2 0 15,0-20 2-15,-22-35 1 0,5-2-1 0,17 57-1 0,0-37 1 16,0-2-1-16,0 37 0 0,-17-35 0 0,17 54 0 16,0-16-1-16,0-21 1 0,0 20 0 0,-19 16 2 0,19-34-2 0,0-2-2 15,0-18-4-15,-17 18 6 0,17 38 1 0,0-56-1 16,0 20-3-16,-19 16 5 0,0-36-2 0,19 38 2 0,0-39-6 15,-17 2 3-15,17-56 4 0,-19 55-4 0,19 19 3 16,-22-38-4-16,22 56 1 0,0-18 1 0,0-19 5 0,0 20-2 16,0-20-2-16,-20 36-4 0,20-54 4 0,0 56-2 0,0-38 4 15,-14 0 1-15,14 35-4 0,0 3 0 0,0-36-5 0,0 35 5 16,0 0-1-16,-19-38 1 0,19 0 3 0,-19 3-3 16,19-2 0-16,0 2 6 0,-17 15-6 0,17 20 0 0,-19-35 2 15,19-2-6-15,0 54 1 0,-17-53 3 0,17 0 3 16,0 36-3-16,-19-56-1 0,-1 20 0 0,20-20 4 0,0 56-3 15,0-36 2-15,0 35-1 0,-22-53-3 0,22 17 2 16,-16-2 7-16,16 41-4 0,0-40 0 0,-17 3 1 0,-2-2-8 16,19 54 3-16,-17-53 2 0,17 36 1 0,-19-36-1 0,2-3-1 15,-2 23-1-15,-1-4 1 0,4-15 0 16,-6 14 0-16,22 22 1 0,-17-19 0 0,-2 0 2 16,19-1-4-16,0 20 2 0,-17-18 2 0,-2-2-1 15,19 36-1-15,0 4-1 0,-17-58 3 0,17 35-3 0,0 2-1 16,0 0 1-16,-19 20 2 0,19-19-1 0,0 16 0 0,0-17 0 15,0 20-1-15,-20-22 2 0,20 22-1 0,0-2-3 16,0 19 3-16,0-17-2 0,0-4 3 0,0-15-2 0,0 36 0 16,-16-17 0-16,16-2 1 0,0 19 0 0,0-20 0 15,0 20 0-15,-23-17-2 0,23 17 1 0,0-19-1 16,0 19 1-16,0 0 0 0,0-17-1 0,-19 17 2 0,19 0 1 16,0 0 4-16,0-21-6 0,0 21 1 0,-16 0-2 0,16 0 0 15,0 0 2-15,-17-16 0 0,17 16-1 0,0 0-1 0,-19-20-2 16,19 20 1-16,-17-17 3 0,17 17 0 0,-19-19-2 15,19 19 1-15,-20-20 1 0,4 20 2 0,16-17 7 0,-20 17-6 16,-2 0-4-16,6-19-3 0,-1 19 0 0,-2 0 4 16,2 0-2-16,-22 0 1 0,39 0-3 0,-36 0 4 0,-5-18 2 15,8 18 0-15,13 0-2 0,4 0 0 0,-20-20-2 16,16 20 1-16,-21 0-1 0,8-16 2 0,13 16 1 0,4-20-1 16,-20 20-2-16,-3-17 1 0,-16-2 1 0,55-1 0 15,-36 20 0-15,0-18-1 0,-3 18-1 0,0-16 2 16,3 16 0-16,20 0 0 0,-20 0-1 0,-3 16 0 15,22-16-1-15,-24 0 1 0,24 18-4 0,17-18 3 0,-52 0-1 16,13 20-1-16,22-20 2 0,-24 0 1 0,41 0 0 0,-34 0-1 0,-4 19-1 16,21-19 4-16,-19 0-1 0,17 0-1 0,-1 0-1 0,-18-19 1 15,-15 19 1-15,17-20-2 0,-3 20-2 0,23 0 3 0,-6-18-2 16,-31 18 13-16,34 0-7 0,-37-16 0 0,-18 16-6 0,2 0-4 16,-6 0 5-16,26 0 5 0,16 0-3 0,-42 16-1 15,26 2 1-15,16-18-1 0,-20 20 0 0,-90 16-1 16,126-36 0-16,-38 20 3 0,42-20-2 15,-40 16 1-15,40-16-2 0,-40 0 2 0,-2 0-1 0,42 0-1 16,-40 0 1-16,1 0-1 0,16 0 1 0,23-16-2 0,-4 16 1 16,-16 0 0-16,-19-20-2 0,33 20 2 0,-31 0 3 0,-2-17-5 15,0-2 1-15,33 19 0 0,-31 0 1 0,17 0 1 0,-19 0 0 16,-20 0-2-16,39 0 1 0,-36 0-3 0,-3 0 1 16,-16 19 3-16,16-2 0 0,-16-17 1 0,16 20-1 15,1-20 0-15,38 16 2 0,-75-16-4 0,75 0 0 16,-42 20 3-16,43-20-1 0,-37 0 0 0,52 0 1 0,-54 0-1 15,38 0 1-15,-36 0-2 0,30 0 0 0,-10 0 1 0,-4-20-2 16,-21 4-5-16,63 16 6 0,-97 0-1 16,37-20 3-16,38 20-3 0,16 0 1 0,-35 0-2 15,-20 20 0-15,59-20 1 0,-20 0 2 0,-78 16-2 16,6 4 0-16,67-20 2 0,-28 18 0 0,-62 1 1 16,93-19 0-16,-76 0-2 0,26 0-1 15,16 0 1-15,-22-19-2 0,22-19-1 0,-3 2 2 16,39 19 0-16,-61-2 0 0,28-19 3 0,14 38-1 0,35-16 0 15,-21 16 0-15,27 0 1 0,-25 0 0 0,23 0 0 16,-40 0-2-16,56 0-1 0,-41 16 0 0,24-16 1 0,-35 38 1 16,-4-2 0-16,37-36 1 0,-36 36-1 0,35-16 0 0,-32-2-1 15,13 18 0-15,22-36 2 0,-24 39 2 0,41-39-3 0,-33 17 0 16,13 3 1-16,-16-20 0 0,17 16 0 0,-17-16-2 16,-19 0 5-16,35 0-4 0,4 0 1 15,-23-16-2-15,3 16 1 0,14-20 2 0,-11 20-1 0,-6-17 0 16,3 17 1-16,0 0-2 0,-6 0 0 0,42 0 0 15,-33 0-1-15,33 0 1 0,-72 0 2 0,53 0-2 16,0 0 0-16,2 0 0 0,-22 17 0 0,20-17 0 0,2 20 0 16,-2-20-1-16,2 0 0 0,-2 0 0 0,0 0 3 0,2 0-2 15,-5 16 2-15,2-16-8 0,-13 0 6 0,14-16 6 16,2 16-6-16,-2-20 0 0,0 20 0 0,19-17 1 16,-36-2-1-16,13 19-1 0,7-20 1 0,-20 3 0 15,36 17 0-15,-36 0 0 0,36-19-1 0,-36 19-1 0,17 0 1 16,-4 0-2-16,23 0 0 0,-19 0-1 0,19 0 3 0,-14 0-1 15,14 0 1-15,-19 0-4 0,0 0-4 0,19 0 1 0,0 19-7 16,-17-19-1-16,17 0-8 0,0 17 8 0,0-17-2 0,0 0-27 16,-19 0-7-16,19 20-11 0,0-20 27 0,0 0-49 15,19 0 33-15,-2 0-110 0,21 19 71 0</inkml:trace>
  <inkml:trace contextRef="#ctx0" brushRef="#br0" timeOffset="142366.88">21104 9702 32 0,'0'0'0'0,"0"0"10"0,0 0 7 15,0 0-13-15,0 0 4 0,0 0-3 0,0-19 10 16,0 19-6-16,0 0 9 0,20 0 3 0,-20-18 5 15,0 18-12-15,0 0 16 0,0 0-1 0,0 0 7 16,0 0-15-16,0 0-11 0,0 0 9 0,0 0-10 0,0 0 9 16,0 0-3-16,-20 0-7 0,20 0 7 0,0 0 1 15,0 0-2-15,-19 0-2 0,19 0-7 0,0 0 9 16,0 0-9-16,0 0 10 0,0 0-8 0,0 0 6 0,0 0-9 0,-17 0 8 16,17 0-7-16,0 0 5 0,0 0-1 0,0 0-7 15,0 0 2-15,0 0 5 0,0 0-7 0,0 0 2 0,0 0 1 16,0 0 0-16,0 0 2 0,0 0-3 0,0 0 3 15,0 18 1-15,0-18-3 0,17 19 1 0,-17-19 2 16,0 18-4-16,0 1 1 0,19-19-1 0,-19 17 3 0,0 3-4 16,0-20 1-16,20 19-2 0,-20-19-4 0,16 0 4 15,-16 17-1-15,20-17 4 0,-4 19-1 0,1-19-2 16,2 0-1-16,3 19 0 0,-5-19 2 0,22 18-1 0,-39-18-2 16,16 18 1-16,20-18 0 0,0 19-1 0,3 18-2 0,-39-37 2 15,75 36 4-15,-59 2-5 0,37-2 1 16,8 1 0-16,-45-37 1 0,40 37-3 0,-37-19 1 0,-5 0 2 0,27 2 13 15,-21 16-10-15,35-17 1 0,-19 18-3 0,19-19 0 16,-19 18-3-16,3-16-2 0,-3-2 5 0,-3 0 3 0,25 19-2 16,-19 0-2-16,-3-19 1 0,0 2-2 0,163 90 5 31,-157-93-1-31,13 2-1 0,-19 0-3 16,17-1 1-16,-31 0 2 0,14 1-3 0,-17-19 0 15,17 20 0-15,-17-3 1 0,-2-17-1 0,0 0 0 0,5 19 1 0,-3-2 0 16,17 21 0-16,-17-20-1 0,17 0 0 15,-36-18 0-15,34 19 1 0,-34 0-2 0,19-19 1 16,3 18-1-16,-5-18 1 0,2 0 1 0,0 19 0 16,-2-19-3-16,2 0 2 0,-2 0 1 0,2-19-3 15,-19 19 1-15,39 0 0 0,-39-18-5 0,36 18-7 0,-36 0 5 16,19-19-12-16,-2 19-6 0,2 0-25 16,-2-19 7-16,-17 19-9 0,19 0-7 0,-19 0-13 15,0 0-21-15,0 0 42 0,0 0-77 0,0 0 107 16,0 0-35-16</inkml:trace>
  <inkml:trace contextRef="#ctx0" brushRef="#br0" timeOffset="142750.84">23188 10421 72 0,'0'0'76'0,"0"0"4"15,0 0-17-15,-17 0-35 0,17 0 17 0,0 0-7 16,0 19-7-16,0-19-17 0,0 0 11 0,0 0-14 0,0 18 9 16,0-18-12-16,0 18 6 0,0 2-2 0,0-20-6 15,0 35 1-15,0-35-3 0,0 19-1 0,17-2 2 0,-17 22-1 0,19-22-1 16,0 2-3-16,-19 0 3 0,17 17-1 0,2-17 0 16,-2 1 1-16,2 16-1 0,-19-36 1 0,17 17 2 15,0 2-2-15,5 0-1 0,-22-1 2 0,0-18-1 0,19 18 5 16,-19 1-5-16,0-19-1 0,0 0 2 0,19 19-1 0,-19-1 4 0,0-18-4 15,0 19 1-15,-19-2 2 0,19 1-3 0,-19-18 0 0,-20 20 5 0,22-2 2 16,-19 0-6-16,17 1 1 0,-17 0 0 0,17-1-3 16,-20 0 0-16,-14 0 2 0,17 2-2 0,-2-2 1 0,-37 18-1 0,22-17-1 15,15-1-2-15,2 1-2 0,36-19-1 0,-22 18-1 0,5 0-18 16,0 2-43-16,17-2-6 0,0-18 30 16,0 18-57-16,0-18 40 0,0 0-78 0,0 0 29 0,34 0 32 15</inkml:trace>
  <inkml:trace contextRef="#ctx0" brushRef="#br0" timeOffset="143234.6">23279 9499 82 0,'0'0'28'0,"0"0"40"0,0 0-8 0,0-36 60 15,0 36-102-15,0 0 26 0,0-20-30 16,0 20 0-16,0 0 12 0,0 0-16 0,0 0 6 0,0 0-1 15,0 0-9-15,0 0 1 0,0 0 4 0,0 0 0 0,0 0-8 16,0 0 2-16,0 20-1 0,0-3 2 0,0 2-2 0,0 18 0 16,0 17 0-16,0-34-2 0,0 16 3 0,0 1-8 15,0 19 0-15,0-19 2 0,0-18 0 0,0 36-1 16,0-37-2-16,0 19-9 0,0 0-15 0,0-1-15 16,0 2-18-16,0-20 22 0,0 0-53 0,0 1-17 15,0-1 18-15,0 1 65 0,0-19 1 0,0 0-21 0</inkml:trace>
  <inkml:trace contextRef="#ctx0" brushRef="#br0" timeOffset="143436.48">23171 9812 55 0,'-22'0'56'0,"22"0"-23"0,-36-36 85 15,0 36-95-15,19-37 31 0,-2 37-28 0,0-19 0 0,19 19 14 16,0 0-27-16,-17 0 12 0,17 0-14 16,0 0-2-16,0 0-3 0,17 19 7 0,21-19-6 0,-38 17-6 0,17-17-1 15,19 20 0-15,-36-1 1 0,19-19-1 0,20 17 1 0,-3 2-1 0,0-19-1 16,-36 19 2-16,36-1-8 0,-17-18 0 0,-2 18-16 15,0-18 6-15,5 19-25 0,16-2-16 0,-38-17 23 0,0 0-6 16,17 0-52-16,2 0 10 0,-19 0 37 0,0 0 36 16,0 0 1-16,0 0-38 0</inkml:trace>
  <inkml:trace contextRef="#ctx0" brushRef="#br0" timeOffset="143692.89">23558 9646 51 0,'0'0'0'0,"0"0"27"15,0 0 8-15,0 0 10 0,17 0-23 0,-17 0 22 0,19 0-4 16,-19 0-11-16,20 0-5 0,-20 0-4 0,0 0-4 15,0 37-6-15,16-18-3 0,-16 18-3 0,0-37-2 16,0 56 4-16,0-39-3 0,0 21 1 16,0-2 1-16,0 0 1 0,0-16-2 0,0-1 6 0,-16-2-2 15,16 1 4-15,0 2-6 0,0-20 9 0,0 18 3 16,0-18-8-16,16 0 10 0,-16 0-12 0,20-18 15 0,-20-2-16 16,0 2 0-16,16 1 6 0,1-2-3 0,5-1-4 15,-22 20-1-15,19-36 6 0,-2 0-7 0,2 36-2 16,-19 0-3-16,0-19 3 0,20 19-1 0,-20 0-1 0,16-19-3 0,-16 19 1 15,20 0-6-15,-20 0-11 0,0 0 4 0,0 0-27 16,16 19-13-16,-16 0-19 0,0-19-23 0,0 18-24 16,0 0 69-16,0-18 14 0,0 19-37 0</inkml:trace>
  <inkml:trace contextRef="#ctx0" brushRef="#br0" timeOffset="144098.88">23982 9850 45 0,'0'0'8'0,"0"0"17"0,0 0 9 16,0 0 13-16,0 0-23 0,0 0 22 0,0 0-25 16,0 0-3-16,0 0 13 0,0 0-18 0,0 18 50 15,0-18-52-15,0 18 8 0,0-18-9 0,0 19 7 16,0-19-8-16,0 17 4 0,0-17-8 0,0 20 5 0,0-1 0 16,0-19-4-16,0 17-2 0,0-17 5 0,0 18-2 0,0 2 1 15,0-20-1-15,0 18-3 0,0-18 4 0,16 0-2 16,-16 18 1-16,20-18 0 0,-4 0 0 15,-16 0-3-15,22 0-2 0,-22 0 0 0,0-18-2 0,17 18 3 0,-17-18-1 16,19-2 2-16,-19 20-2 0,20-18 1 0,-20 18-2 16,16-17-1-16,-16-2 1 0,20-1 1 0,-20 3-3 0,0-2 2 15,0 19 2-15,16-18 0 0,-16 18-3 0,0-18-1 0,0 18 2 16,20-19 1-16,-20 19 0 0,0 0-1 0,0 0 1 16,0 19 3-16,0-19-1 0,0 18-2 0,0 0 0 0,0-18 0 15,0 19 2-15,0 18 1 0,0-1 1 16,0-36-5-16,0 38-1 0,0-20 0 0,0-18 2 0,0 18 0 15,0 1-1-15,0-1 0 0,0 1-2 0,0-19 1 16,0 18 0-16,0 0-1 0,0-18 0 0,0 0-2 0,16 18-4 16,-16-18 2-16,0 0-8 0,0 0 3 0,17 0-15 0,-17 0 10 15,0 0-4-15,22 0-23 0,-22 0-7 0,19-18-9 0,-19 18 25 16,0 0-3-16,20 0-46 0,-4-18 1 0,-16 18 46 0,0 0-13 16,20-18 26-16,-20-1 1 0,16 19-7 0</inkml:trace>
  <inkml:trace contextRef="#ctx0" brushRef="#br0" timeOffset="144451.95">24402 9942 42 0,'0'0'13'0,"0"0"13"15,0 0 28-15,0 19-34 0,0-19 0 16,0 0 13-16,0 17-20 0,0-17 9 0,0 0-14 0,0 0 0 16,0 18 7-16,0-18-7 0,0 0 17 0,0 0-6 0,0 20-11 15,0-20 0-15,22 0 4 0,-22 0-6 0,0 0 0 0,0 0 3 16,20 0-3-16,-20 0 1 0,0 0-4 0,16 0 3 0,-16 0-3 15,0-20-1-15,20 20 1 0,-20 0 0 0,19-18-2 0,-19 18 1 16,0 0 3-16,17-17-1 0,2-2 6 16,-2 19-7-16,-17-20 2 0,0 3 1 0,0 17-2 15,16-19 4-15,-16 19 3 0,0-18 6 0,0 18-9 0,0-18 16 16,0 18-16-16,0 0 8 0,0 0-8 16,0 0 7-16,-16 0 1 0,16 0-9 0,-17 0 3 15,-2 0-4-15,2 18 0 0,17 0-3 0,-19 1 1 0,19 18-1 16,-20-18-2-16,20 16 2 0,0-35-1 0,-16 20-2 0,16 16-1 15,0-17-1-15,0-1-4 0,0 1 0 0,0-1-15 16,16 0 7-16,4 0-21 0,-20 2 13 0,19-20-32 0,-2 18 22 16,2 0-100-16,-2-18 12 0,-1 0 65 0,6 19-12 15,14-19 10-15</inkml:trace>
  <inkml:trace contextRef="#ctx0" brushRef="#br0" timeOffset="145757.04">23890 11527 53 0,'0'0'0'0,"0"0"20"0,0 0-11 0,0 0 2 0,0 0 2 15,0 0 18-15,0 0-3 0,0 0-14 0,-22 0 13 16,22 0-13-16,0 0 15 0,0 0-15 0,0 0 9 0,-19 0-13 16,19 20 11-16,0-20 15 0,-17 17-15 0,17-17 0 15,0 0-11-15,-16 19 9 0,16-19-9 0,-20 0 7 0,20 0-10 16,-16 18 6-16,-4-18 2 0,20 0-8 0,-19 0 4 15,2 19-4-15,-2-19 0 0,19 18 4 0,-39-18 0 0,39 0-8 16,0 19-1-16,-16-19 7 0,-4 17-4 0,20 2 3 0,-16 1-4 16,16-3-3-16,-20-17-1 0,20 19 3 0,-19 18 2 0,19-19-5 0,0 1-1 15,0-2 2-15,0 2 2 0,0 1-2 0,0-3 0 0,0 2-4 16,0 18 4-16,19-37-1 0,1 37 5 0,-4-20-6 0,4 3 2 16,-4-20 1-16,1 19-1 0,5-19-1 0,-3 17-3 0,-2-17 2 15,22 0-11-15,-23 0-9 0,4 0-12 0,-4 0 8 0,1 0-36 16,2 0-26-16,3-17-34 0,-5 17 8 0,2-19 54 15,-19 19 4-15</inkml:trace>
  <inkml:trace contextRef="#ctx0" brushRef="#br0" timeOffset="146233.19">24499 11713 46 0,'0'0'43'0,"0"0"-17"0,0 0 36 0,0 0-5 0,0 0-32 0,0 0 19 15,0 0-6-15,0 0-5 0,0 0-20 0,0 0 2 0,0 0 10 16,0-20-8-16,0 20-9 0,0 0 9 0,0 0-3 15,0 0-8-15,0 0 8 0,17 0-5 0,-17 0-4 16,19 0 4-16,-19 0-5 0,17 0 1 0,-1 0-2 0,6 0 1 16,-2 0-2-16,-4 0-3 0,4 0-1 0,-1 0 1 15,17 0-2-15,-36 0-3 0,17 0-8 0,-17 0 1 0,16 0-14 16,-16 0 8-16,20 20-28 0,-20-20-16 0,0 0 26 0,0 0-46 16,0 0-3-16,0 17 51 0,0-17-6 0,0 19-7 15</inkml:trace>
  <inkml:trace contextRef="#ctx0" brushRef="#br0" timeOffset="146388.1">24568 11879 41 0,'0'0'14'0,"0"0"-6"16,0 0 11-16,-16 0 19 0,16 0 39 16,-17 0-34-16,17 0-24 0,0 0-3 0,0 0 11 0,-19 0-3 15,19 0-13-15,0 0 3 0,0 17-3 0,19-17 9 0,-19 0-11 0,17 0 6 16,-1 19-4-16,6-19-6 0,-2 18 2 0,-20-18-3 16,16 19 1-16,23-19 2 0,-22 0-4 0,-17 18-2 0,36-18 0 15,0 0 0-15,-14 0 1 0,-6 0-2 0,23 0-5 16,-22 19-14-16,-17-19 3 0,19 0-37 0,-2 0 15 0,-17 0-63 15,19 0-2-15,-19 0 68 0,17 0 11 0,-17 0-35 0</inkml:trace>
  <inkml:trace contextRef="#ctx0" brushRef="#br0" timeOffset="146743.57">25346 11583 64 0,'0'0'33'0,"0"0"1"16,0 0 40-16,0 0 9 0,-17 0-62 0,17 0-2 15,0 0 16-15,0 0-6 0,0 0-17 0,0 0-3 0,0 0 9 0,-19 0-4 16,19 0-8-16,0 0 5 0,0 0-5 0,0 0 6 15,0 0-2-15,-22 0-4 0,22 18 7 0,0-18 1 16,0 19-4-16,0 18-1 0,0-20-2 0,0 2-3 16,0-19-1-16,0 20 1 0,0-3-2 0,0 2 0 0,0-1-1 0,0 19 1 15,0-1 2-15,0 3-4 0,0-22 3 0,0 39-1 16,0-19-3-16,0 19 0 0,0-39 2 0,0 20-2 0,0-18-1 16,0 18-8-16,0-20 2 0,0 21-16 0,0-2-10 15,0-36 13-15,0 38-2 0,0-20-31 0,0-18 24 0,0 19-45 16,0-2 29-16,0-17-52 0,0 20 27 0,0-20 36 0,0 0-8 15</inkml:trace>
  <inkml:trace contextRef="#ctx0" brushRef="#br0" timeOffset="147117.51">25288 11583 58 0,'0'0'24'0,"0"0"13"0,0 0 11 0,0 0 2 0,0-19-5 15,0 19-23-15,0 0-3 0,-20 0 18 0,20 0-21 0,0-17 14 16,0 17-6-16,0 0-6 0,-13 0-2 0,13 0 0 16,0-20 0-16,0 20-11 0,-20 0 10 0,20 0-4 15,0 0-8-15,0 20-2 0,-19-20 1 0,19 17 2 16,0-17-3-16,-17 19 2 0,-2-1-4 0,19 1-4 16,0-19 0-16,0 18-3 0,0 1-18 0,0-19 7 0,-17 17-32 0,17 2 16 15,0 1-53-15,0-3-25 0,-19 20 26 0,19-18 43 16,0-1 5-16</inkml:trace>
  <inkml:trace contextRef="#ctx0" brushRef="#br0" timeOffset="147323.74">25086 12246 47 0,'0'0'26'0,"0"0"-10"0,0 20 57 0,0-20-48 0,-17 18 21 0,17-18-26 15,0 0 17-15,0 18-21 0,0-18 15 0,0 19-6 0,0-19-7 16,0 0-9-16,0 0 12 0,17 17-1 0,-17-17-8 15,16 0-2-15,6 0-1 0,-2 0-4 16,16 0-1-16,-17 0-5 0,-2 0 1 0,22 0 0 16,-26 0 1-16,7 0-4 0,21 0-12 0,-24 0-22 0,2 0-15 15,-19 0 16-15,20 0-8 0,-20 0-60 0,16 0 56 0,4 0-13 16,-20 0 44-16,0 0-36 0</inkml:trace>
  <inkml:trace contextRef="#ctx0" brushRef="#br0" timeOffset="161078.97">15440 12707 73 0,'0'0'0'0,"0"19"86"0,0-19-29 0,0 0-32 0,0 0-1 0,0-19 20 15,0 19-24-15,0 0-3 0,0 0 13 0,0-17-3 0,0 17-6 16,0 0-11-16,0 0 5 0,-16 0 1 0,16 0-8 15,0 0 1-15,-20 0-1 0,20 0-1 0,-19 0-5 0,19 0 0 16,0 0 2-16,-22 17-2 0,5 2 3 0,1-1-3 0,-4 19 2 16,20-37-2-16,-16 19-4 0,-4-2 3 0,20 3 2 0,-16 0-2 15,-4-4 1-15,20-16-1 0,-19 38 3 0,19-20-4 16,-17-18 3-16,17 18-2 0,0-18-2 16,0 0 2-16,0 0-1 0,0 19 1 0,0-19 1 0,0 0 0 15,0 0-1-15,0-19 0 0,0 19-4 0,0 0 3 16,0 0 2-16,0 0-1 0,0 0-1 0,0 0 0 0,0 0 2 15,0 19 5-15,0-19-2 0,0 17 8 0,0 3-13 16,0-20 1-16,0 36 0 0,0-17-5 0,0 0-1 0,0 17 6 16,0-17 1-16,0 0-2 0,0-1-3 0,0 0 4 15,0 0 1-15,0 0 1 0,0 2 1 0,17-2-3 16,-17-18 1-16,19 18-2 0,1 19 2 0,-20-37 3 0,16 37-4 16,-16-19-4-16,20 0 9 0,-4 21-1 0,-16-2-5 15,20-20-1-15,-20-17 0 0,16 37 2 0,-16 2 4 16,0-39-4-16,17 36-2 0,-17-36 2 0,0 35 1 0,0-35 1 15,0 38 0-15,0-38 2 0,0 18-4 0,0 0-1 16,0-18 2-16,0 21 3 0,-17-21 0 0,1 17-4 0,-4-17 1 16,-16 0 0-16,20 17-1 0,-4-17-2 0,1 0-2 0,2 0 2 15,-5 0-12-15,6 0 1 0,16 19-4 16,-20-19-28-16,20 20-23 0,0-3-25 0,0-17 36 0,0 19-10 16,0-1-113-16,20 1 102 0</inkml:trace>
  <inkml:trace contextRef="#ctx0" brushRef="#br0" timeOffset="162938.76">14995 12394 42 0,'0'0'23'0,"0"0"-15"0,0 0 15 15,0 0-7-15,0 0 17 0,0 0-3 0,0 0-15 0,0 0 14 16,0 0 2-16,0-18-16 0,0 18 14 0,0 0-1 16,0 0-2-16,0-18-4 0,0 18-3 0,0 0-9 15,0 0 7-15,0-20-1 0,0 20-1 0,0 0-3 16,19 0-5-16,-19-17 5 0,0 17 1 0,0 0-9 15,0-19 6-15,0 19 1 0,0 0-6 0,0 0 5 0,22 0-4 16,-22 0 0-16,0 0 2 0,0-18-6 0,0 18-1 0,0 0 5 16,0 0-1-16,0 0-5 0,17 0 4 0,-17 0-3 15,0 0 0-15,0 0 0 0,19 18 3 0,-19 1-1 0,0-19-3 16,0 37 1-16,20-19 0 0,-20 0 0 0,0 0 2 16,0 2-2-16,0-2-1 0,0 0 0 0,16 18 0 0,-16-16 0 15,0-2 3-15,20 18-3 0,-20-16-1 0,0-2-1 0,0 0-1 16,16 19 2-16,-16-37-4 0,0 36-7 0,0-36 2 0,20 19-3 15,-20-19-4-15,0 18-47 0,0 1 3 0,0-19-26 16,0 0-75-16,0-19 85 0,0 1 55 0,0 18-30 16</inkml:trace>
  <inkml:trace contextRef="#ctx0" brushRef="#br0" timeOffset="169401.3">22632 11251 117 0,'0'0'0'0,"0"0"95"15,-20 0-66-15,6 0 18 0,-5 0-28 0,0-19 13 0,-17 19-7 16,19-18-4-16,-2-1-1 0,-1 1-10 0,-2 0 11 0,-11-38 6 16,14 38-11-16,2 18-10 0,17-18-1 0,-19-1 6 15,19 19-7-15,0-19 0 0,-17 19 4 0,17 0 1 0,0 0-4 16,0 0 1-16,0 0 4 0,0 0 2 0,17 19 1 16,-17 0-2-16,0-1-3 0,19 0-5 0,-19-18 1 0,0 18-2 15,0-18 1-15,0 20 2 0,0-2-3 0,17 0 1 0,-17 0 2 16,19 1-2-16,-2-19 1 0,-1 0-2 0,6 0 0 15,17 0 0-15,-3 0 1 0,19 0 2 0,20-19-1 16,-20 19-1-16,-19-18-2 0,39 18 0 0,-39 0-1 0,-17 0 1 16,51 0 1-16,-51 0 1 0,58 0-2 0,-24 0-2 0,-17 18 2 15,41-18 1-15,12 19-2 0,-12-19 2 0,-41 18 0 16,0-18 1-16,-2 0-2 0,43 0-1 0,-2 19 2 0,-1-19 0 16,18 0 1-16,-18 18-3 0,-38-18 0 0,36 18 0 0,-36-18 2 15,3 0-2-15,36 20 2 0,-6-20 0 0,-28 18-1 0,51-18 0 16,-59 0 0-16,8 0 0 0,51 18 0 0,-40-18 0 0,45 0 0 15,14 0 2-15,-3 0 0 0,5-18 2 0,-24 18-1 16,5 0-6-16,-19 0-1 0,-62 0 5 0,65 0 0 16,-3 18 5-16,-42-18-8 0,8 0 1 0,-5 18 0 15,0-18 1-15,0 0-2 0,22 20 0 0,-22-20 3 16,0 0-2-16,0 17 4 0,-36-17-1 0,36 0-3 16,-14 0-1-16,14 0 0 0,0 0 2 0,-16 0-2 15,-20 0 2-15,36 0 1 0,-36 0-2 0,16 0-1 0,-16 0 0 16,17 0-4-16,-17 0 1 0,22 0-12 0,-22-17-7 0,0 17 8 15,0 0-32-15,0 0 18 0,0 0-39 0,-22 0-13 0,22 0 35 16,-17 0-6-16,1-20-68 0,-20 20 12 0,0 0 75 16,-3 0-32-16</inkml:trace>
  <inkml:trace contextRef="#ctx0" brushRef="#br0" timeOffset="170272.8">15180 14810 72 0,'0'0'72'0,"0"0"-47"15,0 0 22-15,0 0-26 0,0 0 13 0,0 0-20 16,0 0 9-16,0 0-3 0,0 0-12 0,0 0 1 0,0 0 6 16,0 0-8-16,0 0-1 0,0 0 7 0,0 0-7 0,0 0-1 0,0 0 8 15,0 18-3-15,0-18 0 0,0 0 3 0,0 0-6 16,0 0 0-16,0 19 3 0,0-19-5 0,0 0 3 0,0 0 1 15,0 20-5-15,0-20 3 0,0 17-3 0,0 3-2 0,0-4-1 16,-16 4 2-16,16-3-3 0,0 20 2 0,0 2-2 0,0 15 4 16,-20 2-2-16,20-20-2 0,-16 18 1 0,16-14 0 15,0-24 0-15,0 4 0 0,-20-2 0 0,20 0 6 0,0-18-4 16,0 0 2-16,0 0 4 0,0 0 2 0,0-18-6 0,0-20 5 16,20 22-6-16,-4-41 4 0,4 20-3 0,18-55 2 0,18-1-7 15,-40 39 4-15,20-2 11 0,0 0-15 0,-19 38 0 0,5-1 1 16,-22 2-2-16,39-3-3 0,-39 4 0 0,16 16-17 0,-16 0 3 15,20 0-35-15,-4 0-21 0,-16 0 30 0,0 0-59 0,20 0-17 16,-20 0 65-16,0 16-17 0,0-16 24 0</inkml:trace>
  <inkml:trace contextRef="#ctx0" brushRef="#br0" timeOffset="170706.97">15645 14884 45 0,'17'0'36'0,"-17"0"-11"0,0 0-11 15,0 0 0-15,0 20 12 0,0-20-13 0,0 0 13 0,0 0 0 16,0 0 0-16,0 0-12 0,0 0 12 0,0 0-1 16,0 0 8-16,0 0-14 0,0 0-10 0,0 0-1 15,0 0 9-15,0 0-8 0,0 0-1 0,0 0 0 0,0 0 5 0,0 0-6 16,0 0 3-16,0 16-3 0,0-16-1 0,0 0 1 16,0 0-6-16,0 20 2 0,0-3-1 0,0 3 0 15,19-20 0-15,-19 0-1 0,0 17 1 0,0 2 0 0,0 1-1 0,17-3 2 0,-1 0 1 16,-16 3-2-16,22 0 0 0,-22-4-1 0,20 4 3 15,-4-20 2-15,4 17-4 0,-20-17 1 0,19 0-2 0,-2 19 6 0,2-19-3 16,-2 0-1-16,-1 0 1 0,4 0-2 0,2 0 2 16,-22-19-2-16,16 2 3 0,4-19-1 0,-20 36-3 15,19-20 1-15,-19-17 1 0,17 37-2 0,-17-17 0 0,0-3 0 0,0 1 0 0,0-18 1 16,0 20 1-16,0-3-3 0,0 4 2 0,0-4 1 16,0 3 0-16,-17 17-2 0,-2-20 0 0,-1 1 1 0,4 19-2 15,-6 0 5-15,-14 0-1 0,0 0-2 0,0 0 2 16,36 0-1-16,-36 19-1 0,16-19 4 0,-2 37 6 0,6-17-10 15,-1 53 5-15,-2-37-4 0,2-16-4 16,17 34 4-16,-19 2 2 0,19-2-2 0,0-35-3 16,0-2-2-16,19 23 2 0,-19-24-3 0,17 40-4 0,2-19 1 15,-2-20-15-15,-17 3 8 0,16-20-19 0,6 20-9 0,-22-20 17 16,36 16-35-16,-36-16 24 0,20 0-49 0,-1 0-24 0,-2 0 51 16,2 0-28-16,-2-16 19 0</inkml:trace>
  <inkml:trace contextRef="#ctx0" brushRef="#br0" timeOffset="171009.56">16143 14884 50 0,'0'0'0'0,"0"0"38"0,0 0-22 0,0 0 20 0,0 0-17 16,0 0 17-16,0 0-20 0,0 0-1 0,0-17 0 0,0 17 9 16,0 0-13-16,0-20 23 0,0 20-22 0,0 0 8 0,0 0-5 15,0 0-5-15,0 0-2 0,0 0 3 0,0 0-6 16,0 0 0-16,0 0 1 0,0 0 8 0,0 0-7 0,0 0 13 15,0 0-13-15,0 0-2 0,0 20 8 0,0-20-6 0,-19 17 2 16,19 3-7-16,0-20 2 0,0 16-1 0,0 4 3 16,0-3-4-16,0 3 1 0,0-3 1 0,0 2-1 15,0 1-1-15,0-3 1 0,0 0-2 0,0 23 2 16,-20-24-1-16,20 21 1 0,0-18-2 0,0 18-1 16,0-20 1-16,0 23-4 0,0-4-4 0,0-36-2 15,0 36-22-15,0-18-19 0,0 1-22 0,0-2-26 16,20 3-17-16,-20 0 68 0,0-4-48 0</inkml:trace>
  <inkml:trace contextRef="#ctx0" brushRef="#br0" timeOffset="171342.4">16160 14256 71 0,'0'0'19'0,"0"0"4"16,0 0 26-16,0 0-25 0,0 0 18 0,-17 0-7 0,17 0-19 0,0 0 15 15,0 0-2-15,-19 0-16 0,19 0 13 0,0 0 0 16,0 0-16-16,0 0 1 0,0 19 12 0,0 2-11 0,0-5 10 15,0 78 13-15,0-40-25 0,0 21-3 16,0-2-2-16,19 20-1 0,-19 16 5 16,0-35-4-16,0-38-5 0,0 57 4 0,0-56-4 15,0 56 1-15,0-57-1 0,0 1-1 0,0 36 1 0,0 1-8 0,-19-18-10 16,19-36 4-16,0-4-24 0,-20 4 15 0,20-2-4 0,0 1-69 16,-16-19 9-16,16 0-12 0,-22 0 56 0,22 0-12 15,-17-37 2-15</inkml:trace>
  <inkml:trace contextRef="#ctx0" brushRef="#br0" timeOffset="171776.72">16049 14904 99 0,'0'0'114'16,"0"0"-89"-16,17 16 25 0,-17-16-26 0,22 37 16 15,-22-37-23-15,16 37 16 0,-16-18-19 0,20 18 11 0,-1 0-7 16,-2-17-12-16,-17-4-1 0,36 21 2 0,-36-37-3 0,19 37 1 0,-2-37-3 16,21 36 3-16,-18-16 1 0,-20 0-3 0,19-20 0 15,-2 0 2-15,2 0-4 0,-2 0 0 0,-17 0 2 0,19 0-2 0,0 0 0 16,-19-20 3-16,14 0-3 0,6 3-4 0,2-20-3 0,-22 37 1 15,19-36-16-15,-2 0-3 0,-17 16 13 0,19 20 0 0,-19-37 2 16,20 0-2-16,-20 18 3 0,0 2 4 0,16-3-2 0,-16-17 4 16,0 37 3-16,19-16-1 0,-19 16 1 15,0-20 1-15,0 20 0 0,0 0 4 0,0 0-3 0,0 0 2 0,0 36 13 16,-19-36-11-16,19 37 7 0,0-37-8 0,0 37 5 0,0 2-1 16,-16-5-6-16,16 22 11 0,0-19-11 0,-20 19 2 15,20-39-6-15,0 23 4 0,0-4-5 0,0 0 3 0,0 1 2 16,0-20 0-16,20 3-1 0,-20 0-2 0,0-4 3 0,16-16-1 15,-16 20 1-15,19-20-1 0,-19 0 2 0,0 0-1 16,17 0-2-16,-17 0 0 0,39-36-3 0,-20 16 3 16,-19-17-1-16,17 37-1 0,-17-37 0 0,19 37 1 0,1-36 0 0,-20 0 2 15,16 16-1-15,-16-17-2 0,0 18 0 16,0 1 3-16,0 18-3 0,20 0 0 0,-20-19 4 0,0 19-1 16,0 0 0-16,0 19 3 0,16-1 2 0,-16 1-6 0,0-2 5 15,0 23-5-15,0-24 0 0,0 22 1 0,0-2-3 0,0 0-4 16,0 4-6-16,0-4-10 0,0-18-17 15,0 18-16-15,0-16-18 0,0-20 29 0,0 16-54 0,0-16-13 16,0 0 59-16,0 0-15 0,0 0 49 0,0 0-23 16</inkml:trace>
  <inkml:trace contextRef="#ctx0" brushRef="#br0" timeOffset="171974.42">16824 15179 38 0,'0'0'33'0,"0"0"7"0,0 0-18 0,0 0 24 15,0 18-1-15,0-18-24 0,0 19-1 0,0-19 14 0,0 37 7 16,0-17-28-16,0-4 10 0,19 4-12 0,-19-2-1 15,0-18-1-15,0 36 12 0,0-17-1 0,20-2 9 16,-4-17-9-16,4 0-10 0,-20 0-1 0,16-17 7 0,3-2-2 16,-2 19-6-16,-17-36-3 0,0 36 0 0,39-38 3 0,-20 2-3 15,-19 16-4-15,20 3 1 0,-4-20-1 0,-16 37-1 0,0-19-4 16,20 2-13-16,-4 17 1 0,-16-20-8 0,20 20-36 0,-20-16-16 16,16 16-24-16,-16 0 39 0,17 0-54 0,-17 0 75 0,0 0-27 15</inkml:trace>
  <inkml:trace contextRef="#ctx0" brushRef="#br0" timeOffset="172675.11">17452 15087 43 0,'0'0'78'0,"0"-20"-56"16,-19 20 25-16,19 0-25 0,0 0 18 0,0 0-20 0,0 0 18 16,0 0-21-16,0 0 15 0,0 20-3 0,0 0-2 0,-17-20-15 15,17 36 12-15,0-36-14 0,0 17 1 0,0 20 15 16,0-37-18-16,0 19 0 0,0-2 5 0,0-17-7 0,0 20 5 0,0 0-5 15,17-20 5-15,-17 16 2 0,19-16 0 0,14-16-2 16,-33 16-8-16,0-20 2 0,42 0 4 0,-42 3-5 0,16-2 3 16,23-18-3-16,-3-16-1 0,-19 33 0 0,-1 20-1 15,3-37 2-15,-19 37-1 0,23-17 1 0,-7 17-3 16,-16 0 0-16,20 0 3 0,-20 0-1 0,19 0 0 0,-2 34 4 0,-17 22-3 16,19 0-5-16,-19-19 4 0,0 20-1 0,0 33 1 15,0-54-2-15,0 4 0 0,0 14 0 0,0 2-1 16,0-40 0-16,0 4-2 0,0 34-27 0,0-54 13 0,17 20-29 15,-17-20 15-15,0 19-48 0,0-19 31 0,0 0-3 0,0 0-68 0,19 0 51 16,-19 0 3-16,0 0-26 0,16 0 44 0</inkml:trace>
  <inkml:trace contextRef="#ctx0" brushRef="#br0" timeOffset="173190.67">19148 14828 74 0,'0'0'56'0,"0"0"2"0,0 0-34 0,-17 0 18 0,17 0-25 0,0 0 16 16,-19 0-4-16,19 0 0 0,-22 0-15 0,3 0 9 15,5 0-4-15,-6 0-9 0,1 0 9 0,2 0-9 0,-2 0 7 16,-17 0-1-16,17 0-9 0,-20 0 5 0,3 0-1 15,19 0 2-15,-19 19-1 0,-2 18-2 0,21-1 1 16,-22-16 0-16,20 34-4 0,19 2-2 0,-17-19-3 16,17 19 3-16,0-39-5 0,0 39 2 0,17-19-1 0,2-1-1 15,-19-16 2-15,39-2 0 0,-22 0 1 0,-17 0 5 0,38-18 0 16,-21 0-3-16,2-18 6 0,-2 0-2 0,19-36-8 16,3-3 4-16,-20-16 3 0,36-93 2 15,-38 129-7-15,-17-56-6 0,19 56 2 0,-19 1 3 16,0-94 19-16,-19 94-11 0,19 16-21 0,-17 4 2 15,17-4-13-15,0 3 7 0,-19 17-4 0,19 0-24 0,-17-20 18 0,17 20-2 16,-19 0-39-16,19 20-11 0,0-20 31 0,-19 37-62 0,-3-21-5 16,22 22 71-16,0-2-38 0</inkml:trace>
  <inkml:trace contextRef="#ctx0" brushRef="#br0" timeOffset="173441.21">19297 14810 91 0,'0'0'85'0,"0"0"-12"16,0 0-17-16,0 18-2 0,0-18-29 0,0 0 21 16,0 0-25-16,0 19 0 0,0 1 15 0,-19-3 3 0,19-17-30 15,0 20-2-15,0-4 4 0,0 4-3 0,0-20-4 0,0 17 2 16,0 3-3-16,0-3 1 0,0 2-1 0,0 1 2 15,0-3-3-15,19 0 2 0,-19 3-3 0,0 16-1 16,0-16 1-16,0-20-3 0,0 17-14 0,0 2 3 0,0-1-30 16,0-18 15-16,0 19-7 0,0-2-117 0,0 3 7 0,-19 0 33 15,19-20 80-15,0 16-5 0</inkml:trace>
  <inkml:trace contextRef="#ctx0" brushRef="#br0" timeOffset="173942.84">19203 15605 107 0,'0'0'88'0,"0"0"-21"16,0 0-41-16,0 0 20 0,0 0-23 0,0 0 18 0,-16 0-22 15,16 16 17-15,0-16-6 0,0 0-5 0,0 18-14 16,0-18 0-16,0 39 6 0,0-39-10 0,-20 73 8 0,20-73-11 15,0 36-2-15,-19 2 0 0,19 35-5 0,-36-36 2 0,14 38-10 16,3-38-4-16,5-20-6 0,-25 59-44 0,3-23-26 0,0-32-30 16,17-5 54-16,-3 4 6 0,5-20-17 0,0 0 35 0</inkml:trace>
  <inkml:trace contextRef="#ctx0" brushRef="#br0" timeOffset="176045.92">14057 12118 86 0,'0'0'0'0,"0"0"47"15,0 0-14-15,0 0-14 0,0 0 16 0,0 0-19 0,19 18 12 16,-19 1-1-16,0-2-2 0,0 3-13 0,17-2 9 16,-17-18-10-16,0 18-2 0,0 0 9 0,0 2-11 0,0-2 5 15,0 0 0-15,0 1-8 0,0-2 4 0,0-17-5 0,0 20 4 16,0-2-2-16,0 0-3 0,0 0 4 0,0 2-2 0,0-20-4 15,16 36 3-15,-16 0 3 0,0 2-3 0,0-2-3 16,0 37 2-16,0-17 1 0,0 37-2 0,0 36 1 0,0-19 12 16,0-54-8-16,-16 54 0 0,16-54-4 0,-17 72 2 0,17-72-3 15,-19 74 1-15,2 19-1 0,-2 51-2 0,0-144 1 16,2 73 1-16,-2 18-3 0,-4-17 5 0,7 19-4 16,-1-76-4-16,-19 57 1 0,36-77 5 0,-38 96 1 0,38-95 0 15,-36 75 2-15,13 21-1 0,4-96-2 0,19 18 1 0,-14-16-2 16,-5 54 3-16,19-54-2 0,-19 1 1 0,19-20 0 0,0-1-1 15,-17 38 3-15,-2-18-2 0,19-2 1 0,0-35 1 0,-17 18-1 16,17-18 0-16,0-2-1 0,0-17 0 0,0 20 1 16,0-3-2-16,0-17 2 0,0 20-1 0,0-3 2 0,0-17-3 0,0 0 1 15,17 19 0-15,-17 1-1 0,0-20 2 0,0 17 2 0,19-17-3 16,-19 19 1-16,0-2 1 0,0 4-2 0,17-21 2 16,-17 16-3-16,0-16-1 0,0 20 1 0,19-3 0 15,-19 2-1-15,19-19 3 0,-5 20-1 0,5-20-3 16,23 17 2-16,-42-17 1 0,36 17 2 0,-17-17-3 0,17 19-2 15,-3-19 1-15,45 0 1 0,-42 0 0 0,16 0-1 16,-10 0 0-16,13 0-1 0,17 21 2 0,-33-21 1 16,-3 0 0-16,88 16-1 0,-46-16 0 0,11 20-1 15,-29-3-1-15,-24 2 0 0,36-1 2 0,-14 1 0 0,-22-2 1 16,36 3-2-16,3 0 1 0,0-20-1 0,-23 16-1 16,42-16 3-16,-58 20-7 0,39-20 5 0,0 17 7 0,-39-17-8 15,38 0 3-15,1 0 1 0,-6 20-3 16,9-20 0-16,-42 17 1 0,16 3-1 0,-10-20 1 0,30 16 0 15,-36-16 0-15,77 20 0 0,-77 0-1 0,0-20 0 16,58 16 0-16,-58 4 0 0,53-4 2 0,-48-16-1 16,-5 21-1-16,19-21 2 0,-21 0-2 0,24 17 1 0,-19-17 0 0,13 0-2 15,-16 0 2-15,22-17 0 0,-2 17 0 0,-4-21 4 16,26 5 3-16,27-4-11 0,-44 4-3 16,-25 16 8-16,19 0-2 0,0-20 3 0,-19 20 1 15,3 0-2-15,-3 0-2 0,19 0 1 0,-35 0-1 0,35 0 2 16,-38 20-2-16,19-20 1 0,38 16 1 0,-18-16 2 15,-20 0-4-15,22 0 0 0,-42 0 0 0,40 0 0 16,-1 0 1-16,-38 0-2 0,77-16 3 0,-75 16-2 16,69-20 2-16,-29 0-1 0,32 4-1 0,-74-4 0 15,41 20 1-15,-20 0-1 0,15-17 2 0,5 17-3 16,-22 0 0-16,19-20 4 0,-38 20-5 0,58 0-4 0,16 0 8 16,-55 0-3-16,22 0 1 0,-39 20 3 15,53-20-3-15,-52 0 1 0,13 0-2 0,8 0 3 16,-24 17-1-16,38-17 4 0,-55 0-3 0,36 0-1 15,3 20-2-15,16-20 0 0,-19 0 1 0,0 0 0 16,0 16 2-16,3-16-1 0,-39 0-1 0,39 20 1 16,-3-20-2-16,0 20 5 0,2-20-3 15,-2 16-2-15,-16-16 2 0,16 0 0 0,-20 0-1 16,-16 0 0-16,36 0 2 0,-36 0-4 0,39 0 1 16,-39 0 1-16,19 0 1 0,-19 0 0 0,20 0-1 0,-4-16-1 15,-16 16 1-15,20-20 0 0,-20 0 1 16,16 4-1-16,-16-4-1 0,20 3 0 0,-20-3 1 0,19-17 1 15,-19 37-1-15,0-36-1 0,0-20 1 0,14 38 2 16,-14-1-2-16,0 2-1 0,0-3 1 0,0-17 1 0,0 1 0 16,0 19-1-16,0-22 2 0,-14-14-2 0,14-4 2 15,-19 20-2-15,19 1 1 0,-36-94-1 0,16 93 0 16,-16-75 0-16,36 58-1 0,-19-2 0 0,-3 0 1 0,22-71-1 16,-33-3 0-16,13-19 1 0,20 95 0 0,-16-18 0 0,16-2-1 0,-20-55 0 15,20 16 2-15,-16 60-1 0,16-77 0 0,0 18 9 16,-20-54 3-16,20 56-11 0,-19-20-5 15,19 76 5-15,-17 18 1 0,17 0-2 0,0-40 1 0,-22 39-3 16,22-56 2-16,-16 38 0 0,16 19 1 0,-20-37-2 0,4-93-3 16,-4 37 4-16,4 35-2 15,16 2 2-15,0-18-14 0,-20 18 0 0,20 38 14 16,-19-96 2-16,19 59-2 0,0 35 2 0,-17-17 1 16,17 36 0-16,0-37-3 15,-22 74 2-15,22-18 0 0,0-2 3 0,-19 20-4 0,19 0-1 16,-17-17 2-16,1 17 0 0,-4 0-3 0,4-19 1 15,-40 19 2-15,56 0-2 0,-41 0 0 16,8-18 1-16,13 18 0 0,-16 0 0 0,17-18-1 0,-58-2-6 16,43 2 4-16,15 0 3 0,-53 0-2 15,53-19 2-15,-92 0-2 0,94 18 1 16,-21 0 1-16,21 19 1 0,-22-18-2 0,3 1-1 16,0 17-4-16,-2 0 4 0,21 0 1 0,-24 0 6 15,7 17-5-15,-21-17 1 0,36 18-3 0,-39-18 1 0,5 19 0 16,-2-19 1-16,-23 0-1 0,-10 19 0 15,-6-38 2-15,41 0-3 0,-61-16 3 0,-52-21-2 16,78 19-2-16,-9 0 0 0,80 18 3 0,-18 19 2 16,-21 0 1-16,-2 0-6 0,6 0 0 0,32 0 1 15,4 19 0-15,-20-19 2 0,-25 18-2 0,8 1 0 0,17-1 3 0,0 1-1 16,-22 18-7-16,6-18 3 0,32-2 7 0,-35 1-2 16,16-18-1-16,-13 19 0 0,32-19-2 0,-35 0 3 0,-3 0 1 15,5 0-4-15,17 0 1 0,-19-37 1 0,-39 20 1 16,58 17-2-16,0-39 1 0,-39 22-1 0,3-20 2 0,33 37 0 15,-35-19-2-15,21 19 2 0,-2-18-3 0,33 18 0 16,-31 18 1-16,17 1 2 0,-19 18-2 0,35-20 0 0,-18 22-4 16,2-4 1-16,0 3 7 0,0-1-2 0,16-20-3 15,-2 3 3-15,22-2-3 0,-19-18 2 0,-14 36-4 16,13-36 5-16,4 20 0 0,-4-20 0 0,-16 0 4 16,36 0-4-16,-19 0-3 0,-3 0-1 0,-11-20 3 15,-3 2 0-15,0 0-1 0,-20 0 0 16,34 18 0-16,6 0-1 0,-20 0 1 0,16-20 0 0,4 20 1 15,-23 0-1-15,-19 20 0 0,41-20 1 0,-19 0 0 0,20 18-2 16,-4-18 0-16,-16 18 2 0,-5 0 0 0,24-18-1 0,-35 20-1 16,32-20 0-16,-16 18 2 0,17-18 1 0,-3 0-2 0,-11 0 1 0,-6 0-2 15,22 0 1-15,-19 0 3 0,-2 0-2 0,15 0-1 16,7-18-1-16,-20-2-2 0,19 20 3 0,-19-18 1 16,17 18-1-16,0 0 0 0,-20-18-1 0,22 18 0 0,-19-18 2 15,17 18-5-15,2 0 2 0,17 0 0 0,-38 0-2 16,38 0 2-16,-17 0-3 0,-5 0 3 0,2 0-2 0,-13 0-2 15,33 0 2-15,-19 0-2 0,2 0-11 0,-2-20-3 16,0 20-11-16,2 0-60 0,17 0 62 16,0 0-37-16,0 0-6 0,0 0-22 0,0 20-21 0,17-2 65 15,2-18-52-15</inkml:trace>
  <inkml:trace contextRef="#ctx0" brushRef="#br0" timeOffset="177508.95">22709 11029 62 0,'0'0'0'0,"0"0"17"0,-19 0 19 0,19 0 11 0,0 0 0 16,-17-18-6-16,17 18-24 0,0 0 16 0,-19-18-6 15,19-2-5-15,0 20-12 0,0 0 0 0,-22 0-1 0,22-18 6 16,0 18 11-16,0 0-11 0,0 0-8 16,0 18 4-16,0 2-6 0,0 16 5 0,0 2-2 0,0 36-3 15,0-1 0-15,-20 20-2 0,20-39-1 0,0 38 2 16,0 19 2-16,-14 38-2 0,-5-58-2 0,0 57 5 15,19-94-6-15,-17 39 4 0,17-56-2 16,-19 37 3-16,19 0 0 0,-17-20 4 0,17-34-7 0,0 16 6 16,-19 2-3-16,19-20 5 0,0 0-7 15,0 1-2-15,19-2 1 0,-2 3 0 16,-17-2-3-16,19-18 0 0,-2 18 9 0,21 0-3 0,-4 2-3 16,7-2 2-16,-5-18-3 0,75 18 8 0,-37-1-3 15,54 3 4-15,-73-1-9 0,17-19 2 16,-33 17-1-16,35 2 2 0,18-19-5 0,-54 18 6 0,-2-18-3 0,34 19 12 15,26-19-12-15,-60 18-3 0,58-18 3 0,-2 19-2 16,54 18-6-16,-35-1 6 0,16 20 2 16,-13-19 2-16,-59-20 0 0,56 22 6 0,127 52-4 15,-180-72-6-15,-22-19-2 0,55 37 1 0,3-1 4 16,11 2-5-16,-63-38-3 0,-6 18 2 0,19 0 3 16,-2 2 3-16,5-3-3 0,-19 2 1 0,-3 17-1 15,-3-36 3-15,8 38 0 0,-5-38-3 0,0 19 1 0,-16-2-3 16,13 3 4-16,8-3-1 0,-5 2 3 15,-16-19-1-15,-4 0 3 0,4 0-8 0,-4 0 6 16,-16 0-5-16,20-19 1 0,-20 2-2 0,16 17 2 0,-16-20 0 16,22 3 0-16,-22-2-4 0,0-1 4 0,0-16 0 15,0 36 1-15,0-18-1 0,0-18 5 0,0 16-4 0,0 2-2 16,0 0-2-16,0-2 1 0,0-16-2 0,0 18 3 0,0 0 4 16,0-20-1-16,0 20-4 0,0-19 3 0,0 18-13 15,0 19 5-15,17-73 2 0,-17 36 8 16,19-19-3-16,-19 20-1 0,0 16 0 0,0-90 2 0,20 1-2 15,-20 53 2-15,16-54 2 0,-16-1-5 0,36-92 0 16,-36 147 3-16,20-17-3 0,-4-93 1 0,1 110 1 16,5-54 0-16,-22 73-2 0,0 18 2 0,19-35-2 0,-19 34 0 15,0 20-1-15,0-18 2 0,20 0 1 0,-20 18 0 16,0 0-3-16,0-18-5 0,0 18-1 0,0 0-4 0,0 0-9 16,-20 0-2-16,20 18 12 0,-19-18-25 0,19 18-14 15,-22 0-12-15,22 19-7 0,0-37 31 16,-17 37-86-16,17 0 29 0,0-18 1 0,-16-2 38 15</inkml:trace>
  <inkml:trace contextRef="#ctx0" brushRef="#br0" timeOffset="178423.91">16713 9610 43 0,'0'0'0'0,"0"0"28"0,0 0-19 0,0-20 30 15,0 20-15-15,20 0 1 0,-20-17-12 16,0 17 15-16,0 0-15 0,0-19 2 0,16 1 21 0,-16 18-15 15,0-19 13-15,0 19-7 0,0-18-4 16,0-1-13-16,0 19 1 0,0-17 8 0,0-3-4 0,0 20-8 16,0-36 10-16,0 36-3 0,0-37 1 0,0 37-3 15,17-19-4-15,-17-18 7 0,0 20-3 16,0-3-2-16,0 20-5 0,0-18 4 0,0 18-7 16,0-18-1-16,0 18 5 0,0 0-3 0,19 0 3 15,-19 18-1-15,0 20-3 0,0 16 3 0,0 58 1 16,0-58-6-16,0 19 1 0,0 57-3 0,0 18-7 15,0 92 5-15,0-166 4 0,0-1 0 0,0 148 1 16,0-147-1-16,0-18 0 0,22 127-3 0,-22-127 3 16,17 37 0-16,-17 17 0 0,0-55 0 0,19 37 0 15,17-18 0-15,-36 18-3 0,20-55 2 0,-20 18-6 0,16 1 7 16,-16-18 7-16,19-2-5 0,-19 1-2 0,0-19 0 16,0 1-3-16,0-2-5 0,17 2 2 0,-17 37-31 15,0-38-14-15,0 19 10 0,0-18-38 16,0-2 49-16,0 2-83 0,0 1 33 15,0-20 25-15,0 17 28 0,-17-17-18 0</inkml:trace>
  <inkml:trace contextRef="#ctx0" brushRef="#br0" timeOffset="178690.88">16475 11269 72 0,'0'0'19'0,"0"18"24"0,0 20 26 0,17-20-27 16,-17 37-7-16,0-36-21 0,19 37 13 0,1 18 0 0,15 53 4 15,-35-88-24-15,34-3 2 0,-12 38 8 0,14-1-1 16,3 1-2-16,-39-55-7 0,52 72 28 16,-35-72-15-16,24-19 4 0,-24 0-3 0,22 0-11 15,-3-19 20-15,-1 1-21 0,60-111 27 16,-59 75-35-16,0-58 6 0,19 2-2 0,20-38 1 15,-39 56 3-15,-3-18-8 0,-14 72-2 0,23-36-37 16,-42 74 17-16,16-18-67 0,-16 0 50 16,0 18-112-16,0 0 25 0,0 0-77 15</inkml:trace>
  <inkml:trace contextRef="#ctx0" brushRef="#br0" timeOffset="179066.52">18019 10071 57 0,'0'0'63'15,"0"0"-40"-15,0-19 22 0,0 19-3 0,-16-18 11 16,16 0-24-16,-17-2-1 0,17 2-1 0,-19 18-14 16,2-17 12-16,17 17-14 0,-19-19-1 0,-17-1 17 0,16 20-20 15,20-17 0-15,-39-2 13 0,23 19-14 0,-20 0 9 16,17 0-10-16,19 0 0 0,-36 19 6 0,36-2-8 0,-59 39 6 16,59-38-7-16,-35 75 2 15,35-74-3-15,0 17 0 0,-17 94-2 0,17-76 2 0,0 76 1 16,0-74-4-16,17 36-6 0,-17-56 1 15,0 38-34-15,16-18-5 0,-16-20-13 0,0-17 26 16,0-1-3-16,0 19-138 0,0-18 137 0,0-19-8 16,0 18 26-16,0-18 9 0</inkml:trace>
  <inkml:trace contextRef="#ctx0" brushRef="#br0" timeOffset="179434.84">17582 10642 40 0,'0'0'15'0,"0"0"-4"0,0-19 43 0,-19-17-9 16,19 16-5-16,0 3-21 0,0-2-1 0,0 2 34 15,0 17-36-15,0 0-2 0,0 0 12 0,19 0-15 0,-19 0-2 0,17 0 5 16,2 17-6-16,-2-17-4 0,-1 19-3 0,-16-19 1 0,19 17-1 15,40 22 2-15,-23-22-5 0,0 21-13 16,-17-20 2-16,-19 0-3 0,16 1-27 0,23 1-8 0,-19-3-7 16,-20 2-1-16,19-2 32 0,-2 2-15 0,-17-19 21 15,36 0 10-15,-36 0 10 0,19 0 4 0,-19 0 2 16,17-36 0-16,-1 36 13 0,-16-19-1 0,0-18 34 0,22 37-21 16,-22-37 50-16,20 19-37 0,-20-1-4 0,0 0-7 15,0 19-8-15,0-17-14 0,0 17-1 0,0 0 6 16,-20-19-4-16,20 19-5 0,0 0 0 0,0 19 0 15,-22-19 1-15,22 17-4 0,0-17 0 0,0 19 1 0,0 0-3 16,0-19 1-16,0 18-1 0,0-18 2 0,0 18-1 0,0 1-2 16,0 1-1-16,0-3 6 0,0-17-4 0,22 0-2 15,-22 0 4-15,20 0-1 0,-20 0-2 0,0-17 2 16,19 17-2-16,-19 0 1 0,0-20-1 0,17 20 1 0,-17-19 1 0,0 19 0 16,0-18 1-16,0 18-1 0,19 0 4 0,-19 0-3 15,0 0 1-15,0 0-1 0,0 0 3 0,0 37 1 0,0 0-2 16,0-1-1-16,0 2 0 0,0-20-4 0,17 38 2 15,-17-19-2-15,0-20 0 0,0 21-1 0,0-20 0 0,0 0-8 16,19 1 1-16,-19-19-2 0,0 37-31 0,0-37-22 16,0 0 36-16,0 18-51 0,0-18-33 0,0-18 54 15,0 18-20-15,0-37 57 0,0 37-23 0</inkml:trace>
  <inkml:trace contextRef="#ctx0" brushRef="#br0" timeOffset="179650.37">18448 10034 48 0,'0'0'11'0,"19"0"15"0,-19 0-16 16,0-18 14-16,17 18-9 0,-17 0 16 0,0 0-13 0,0 0 19 0,0 0-3 16,19 0-18-16,-19 18-2 0,0 19 42 15,0-19-42-15,0 1 15 0,0 35-6 0,0-16-5 0,0 36-4 16,0 0-3-16,-19-19-8 0,19 18 5 0,0-35-5 16,-17-2 0-16,17 1-1 0,0 37 2 0,0 1-2 0,0-3 0 15,-19 2 0-15,19-18-4 0,0-1 0 0,0 0-5 16,0-36-2-16,0 17-24 0,0-18 8 0,0 20-40 0,0-20-31 15,0-18 39-15,0 18 3 0,0-18 12 0,0 0-44 0</inkml:trace>
  <inkml:trace contextRef="#ctx0" brushRef="#br0" timeOffset="179907.59">18816 10496 96 0,'0'0'73'0,"0"0"-5"0,0 0-41 16,0 0 22-16,0 0-6 0,0 18-25 0,0-18 14 15,0 17-7-15,-17-17-4 0,17 19-13 0,0-19 0 0,-19 17 4 16,19 3-7-16,0-1 0 0,-19-2 4 0,19 2-3 0,-17 18 4 16,17-19-6-16,0 21 6 0,-22 14 1 0,5 3-4 0,17-38-5 15,0 1 1-15,0 0 0 0,0 35 1 0,0-36-3 0,0 2 0 16,-19-2 0-16,19 19-1 0,0-18 0 0,0 17 0 0,0-18 1 16,-17-18-2-16,17 20-1 0,0-2-8 0,-19 0-13 0,19-18 6 15,-17 0-26-15,17 0-16 0,-19 0 20 0,19 0-13 0,-19 0-75 16,19-36 22-16,-17 16 53 0,17 2 19 0</inkml:trace>
  <inkml:trace contextRef="#ctx0" brushRef="#br0" timeOffset="180165.96">19090 10736 53 0,'0'0'36'0,"0"0"-2"16,0 0-16-16,0 0-2 0,22 0 13 0,-22 0-2 0,19 17-3 15,-2-17-12-15,-17 19 12 0,19-19 0 0,1 0-6 16,-4 17-4-16,4-17 0 0,-20 0 1 0,16 0-1 16,1 0-7-16,-17 0-1 0,22 0 8 0,-22 0-8 0,0-17 8 15,0 17-8-15,0 0 2 0,0-19 8 0,0 2 0 0,0 17-10 16,-22-20 3-16,22 1-3 0,0 19-1 0,-17-18 4 0,-55 18 15 16,36 0-19-16,-5 18-1 15,41 1-2-15,0-19 0 0,-33 56 1 0,-6-20-2 0,22 19-3 16,-2 1 1-16,2 18-5 0,17-19-14 15,0-36 2-15,0 17-5 0,17 20-45 0,-17-20-32 0,36 1-31 16,17 18 28-16,-12-55 34 0</inkml:trace>
  <inkml:trace contextRef="#ctx0" brushRef="#br0" timeOffset="181124.44">22709 12560 63 0,'0'0'15'0,"0"0"20"0,0-18 31 0,0 18-42 15,19 0 40-15,-19-18-31 0,0 18-4 0,0 0-2 16,17 0-3-16,-17 0-14 0,0-20 0 0,0 20 9 16,0 0-9-16,0 0 20 0,0 0-20 0,0 0 20 15,0 0-19-15,-17 0 10 0,17 0-12 0,0 0 7 0,-19 0-3 16,0 0 2-16,2 0-9 0,17 0 1 0,-41 0 5 0,21 0-5 15,-104 0 16-15,82 0-19 16,-10 20-1-16,-56-2 6 0,-22 38-3 0,-72 36-1 16,52-19-9-16,4-19 6 0,90-14 0 0,-74 14 6 0,20-18-7 15,18 0 1-15,-2 3-2 0,58-39 8 0,-55 17 5 16,16 2-4-16,20 0-9 0,-23-1 2 0,45-18 0 0,-22 18 1 16,-23 1-2-16,-10 0-1 0,32-1 0 0,18 0-1 0,-51 18-3 15,50-16 2-15,-52-2 1 0,72 0 2 0,-17 2-4 0,-42 16 0 16,45-36-1-16,14 36 5 0,-17-36-1 0,16 38-2 0,-57-19 3 0,63-2-3 15,-25 3-1-15,-13 16-3 0,32-18 1 0,1 0 4 0,-20 20-2 0,23-38 3 16,-4 36-6-16,4-18 4 0,-4 20-6 0,4-38-2 0,-4 36-6 16,20-15-10-16,-19-21 11 0,19 17-17 0,-17 0 1 15,17-17-6-15,0 0-9 0,0 19 19 0,0-19-27 16,0 0-6-16,0 0-12 0,0 0 34 0,0 0-34 0,0 0 21 16,17 0 33-16,-17 0-39 0</inkml:trace>
  <inkml:trace contextRef="#ctx0" brushRef="#br0" timeOffset="181511.57">20327 13022 61 0,'0'0'14'0,"0"0"0"0,0 0 19 0,0 0-14 0,0 0 21 16,0 0-20-16,0-19 19 0,22 19-23 0,-22 0 10 0,0-20-9 16,0 20 4-16,0 0-5 0,0 0-7 15,-22 0 0-15,22 0-1 0,-20 39 4 0,4-39-6 0,-1 17-3 16,17 2 2-16,-75 36 15 0,39-17-15 0,-2-2 4 16,2-18-2-16,19 0-3 0,-22 2 2 0,-19 16 7 0,39-16-5 0,-34 16 3 15,1-18 0-15,32 0-5 0,-38 0 9 0,58 2-10 16,-36-1 5-16,36-2-2 0,-16 3 4 0,16-20-7 15,-20 17-1-15,20 2-4 0,0-1 5 0,0 0-2 0,20 3 4 16,-4-4-5-16,-16 2-1 0,20-2 2 16,35 20 7-16,0 0-6 0,-19 2 7 0,-16-39-9 15,-1 17 1-15,72 19-1 0,-52-16-4 0,14 16-1 16,-37-36 4-16,26 37 2 0,30-19-7 0,-20 18-13 0,6-17-22 16,-38 2 9-16,16-5-57 0,-17-16 36 0,17 20-78 0,-36-20 60 15,39 17 11-15,-39-17-57 0</inkml:trace>
  <inkml:trace contextRef="#ctx0" brushRef="#br0" timeOffset="189092.57">14223 15345 42 0,'0'0'0'0,"0"0"18"0,0 0-12 16,0 0 2-16,0 0-3 0,0 0 12 0,0 0 4 15,0 0-10-15,0 0 12 0,0 0-12 0,0 0 0 0,0 0 23 16,0 0-12-16,0 0 0 0,0 0-1 15,0 0 2-15,0-18 3 0,19 18-14 0,-19 0 10 0,0 0-3 16,0-18-8-16,0 18-2 0,0 0-2 0,0 0-1 16,0 0 5-16,0 0-3 0,0 18 0 0,0-18-4 0,0 0 0 15,0 0 3-15,0 0 4 0,0 18-3 0,0-18-4 0,0 0 4 16,0 0 2-16,0 0 2 0,17 0-6 0,-17 0 2 16,0 0-3-16,0 0 2 0,0 0 0 0,0 0-1 15,0 0-3-15,0 0 5 0,0 0-7 0,0 18 3 16,0-18-2-16,-17 0 0 0,17 19-3 0,0-19 4 0,-19 37-1 15,2-17 0-15,17 16-6 0,-19-18 4 0,0 18 2 0,19-16 0 16,-17 16-2-16,-5-16 0 0,2 14-2 0,20-34 2 0,-16 39 2 16,16-22 0-16,-17 3-3 0,17-20 1 0,0 19 1 15,0-19-2-15,-19 0 1 0,19 0 1 0,0 17 0 0,0-17-2 16,0 0 2-16,0 0-2 0,0-17 4 16,0 17-4-16,19 0 0 0,-19 0 2 0,0 0-2 15,0 0 2-15,0 0-2 0,0 0 0 0,0 0 0 0,0 0 1 16,0 17 1-16,0-17 0 0,0 18-2 0,0-18 2 0,0 0-2 0,0 18 2 15,0 0-1-15,0 2 0 0,0-1-1 0,0-2 4 16,0-17-3-16,0 20-1 0,0-3 1 0,0-17-1 16,0 0 2-16,0 19 1 0,0-19-1 0,0 18-2 15,0 1 2-15,0-19 1 0,0 20-1 0,0-3-3 16,0 2 2-16,0-19 2 0,0 17 1 0,0-17-1 0,0 20 1 16,0-3-2-16,0 3 1 0,0-3-2 0,0 22 0 15,0-22-1-15,0 2 0 0,0-2 1 0,-19 20-1 0,19-37 1 16,0 37 0-16,0-18 2 0,0 1-3 0,-17-3 1 0,17 0 0 15,-19-17-1-15,19 19-2 0,0-19-1 0,-19 0-7 16,19 0 4-16,0 0-1 0,-17-19-7 0,17 19 7 0,-19-17-19 0,19 0-17 16,-23-3-9-16,23 20 23 0,0 0-1 0,0-19-77 15,0 2 19-15,0 17 52 0,0 0 9 0,23 17-6 0,-23-17-14 16</inkml:trace>
  <inkml:trace contextRef="#ctx1" brushRef="#br0" timeOffset="167728.46">13890 17667 0</inkml:trace>
  <inkml:trace contextRef="#ctx0" brushRef="#br0" timeOffset="203769.59">14040 17649 54 0,'0'0'20'0,"0"0"-15"15,0-16 22-15,0 16-15 0,17-19 40 16,-17 19-38-16,0 0 32 0,19-19-31 0,-19 19 39 16,0-19-41-16,17 19 27 0,-17 0-13 15,0-17-19-15,0 17 1 0,0 0 26 16,0 0-27-16,0 0 5 0,0 0-4 0,0 0 11 15,0 17-16-15,-17 2 9 16,-2 35-4-16,-17-34-7 0,0 53 8 16,17-36-5-16,-73 55 13 0,37-18-8 0,-58 56 8 15,113-111-16-15,-17 55 3 0,17-74-3 16,17 73 5-16,-17-54-8 0,52 18 7 16,-52-37-5-16,78 18 0 0,-40 1 1 0,31-19 1 15,-27 18-2-15,49-18 3 0,-58 0-2 16,9-18-1-16,102-1 5 0,-86 19-2 0,14 0 0 15,22 0-2-15,50-18 4 0,-103 18-5 16,67 0 2-16,-33 0 1 0,0 0-1 16,-42 18-1-16,8-18-1 0,67 19-1 0,-72-1 2 0,3-18-1 15,36 18 0-15,16 19 1 0,94-1 7 16,-93-16-9-16,-18-20 1 0,112 17 7 16,-131 3-7-16,92-20 3 0,-39 0-4 0,5 0 3 15,-24 0-1-15,60 0-2 0,-55 0 1 16,14 0-2-16,-50 0 4 0,89 17 4 15,-128-17-5-15,53 0 6 0,-19 19-13 0,44 1-6 16,-61-3 13-16,149 38 4 16,-130-37-4-16,73 19 7 15,-112-37-6-15,42 19 0 0,-2-19-1 0,15 19-2 16,-12 0 0-16,49-19 0 16,-31 0 3-16,-60 0-1 0,71 0-1 15,-88 0 0-15,42 0 0 0,-6 0-1 0,-36 0 0 0,55 0-1 16,-2 17 1-16,-31-17 0 0,-3 0 2 15,-2 0-1-15,57 0-1 0,-40 0 0 0,7 19 1 16,-5-19 6-16,55 0-8 0,-74 0-4 16,60 0-1-16,-60 0 5 0,55 0 9 15,-55 0-4-15,43 0 0 0,-7 0 1 0,-14 0-4 16,-6 0 1-16,64 0 1 0,-81-19-5 16,20 19 3-16,-19 0 0 0,5 0 0 0,33 0 0 15,-19 0-2-15,17 0 6 0,-12 0-6 16,15-17 6-1,-40 17-2-15,-16 0-3 0,20-19 0 16,-20 19 3-16,16 0 0 0,-16 0-4 0,0-19 0 0,0 19 1 0,0-19-2 16,0 2 1-16,0-21 2 15,0 20-1-15,-16-19 1 0,16 0-1 0,-20-19 3 16,4 19-1-16,-4 1-4 0,20-1 2 0,-19 19 2 16,2-37-1-16,-5 18-1 0,22-1 2 0,-19 20-1 15,2-18-1-15,1-21 0 0,16 40 0 0,-20-40 4 16,20 21-2-16,-16 0-5 0,16-1-4 0,0-20 0 15,0 41 6-15,-20-24 2 0,20-13 0 0,0 33-1 16,0-33 2-16,0 13-2 0,-19 5-1 16,19-3 3-16,-17-15-2 0,17 53 0 15,0-57 3-15,-19 40-4 0,19-3 0 16,-22 1 1-16,5 2 1 0,17-3 0 0,-16 4-1 16,-4-5-2-16,4 4 2 0,-23-19 0 0,22 36 0 15,-2-39 1-15,-22 39-1 0,7-17-4 16,-2-3 6-16,-60-17-5 0,43 20 9 15,17 17 2-15,-36-19-10 0,14 19 0 16,5 0-1-16,-2-17 6 0,-39 17-1 16,58 0-2-16,0 0 1 0,-58 0 0 0,77 0 0 0,-80-20 0 15,45 20-1-15,-81-19 2 16,100 2-3-16,-39 0 1 0,-6 17 3 0,-88-40-17 16,131 24 13-16,-57 16 2 0,17-20-1 0,-32 3 0 15,32 17-2-15,0 17 8 0,39-17-2 0,-5 20 0 16,-84-4-12-16,50 4 1 0,-74 17 15 15,41-20-9-15,53 2 2 0,-56-19 2 16,34 0-3-16,24 0 0 16,-19 0 1-16,11-19 0 0,9 19-1 15,35-17-1-15,-19 17 2 0,-58-17 0 0,39 17-3 0,-59 0-3 16,98 0 3-16,-92 0-1 0,66 0 4 16,9 17 0-16,-42 19-1 0,39-16 2 0,-74 33 6 15,74-53-6-15,-42 57 0 0,62-40-3 16,-40-17-1-16,40 19 1 0,-23 1 3 0,0-20-2 15,-13 17 1-15,-4-34 2 16,20 17-3-16,-22-39-1 0,6-14 1 16,32 53-1-16,-35-21 0 15,33 4-1-15,5 17 0 0,-19 0-1 0,0 0-9 16,17 0 2-16,-17 17-16 0,14 4 4 16,-11-5-2-16,13 4 4 0,-35 16-20 15,55-36 27-15,-36 20-14 0,17-20 0 0,-4 17-17 16,23-17 12-16,-16 0-5 0,16 0-6 15,-17 0-26-15,17-17 22 0,0 17-31 16,0-20 1-16,0 1-42 0</inkml:trace>
  <inkml:trace contextRef="#ctx0" brushRef="#br0" timeOffset="204548.25">16362 17559 63 0,'0'0'90'0,"0"0"-37"15,0 0-8-15,0 0-7 0,-17-20-22 0,17 20 12 16,0 0-5-16,0-16-3 0,0 16-3 0,-19 0-8 16,19-20 15-16,0 20-18 0,0-18 20 0,0 18-18 15,0 0 9-15,0 0-12 0,0 0 12 16,0 0-13-16,19 0 0 0,-19 0 2 0,0 0-1 0,0 0-2 16,0 18 3-16,17-18-3 0,-17 0 1 0,0 20-1 15,0-20-1-15,19 0 2 0,-19 16-3 0,0-16 1 16,0 0-1-16,0 20 0 0,0-20-1 0,0 17 3 15,0-17-1-15,0 19 0 0,0 0-2 16,-19-19 0-16,19 19 1 0,-17-3-2 0,-2 24 0 16,19-40 1-16,0 16 0 0,-17 4 1 0,17-20 0 15,0 37 2-15,0-37-3 0,0 17 7 0,0 3-2 16,0-20-5-16,0 16 1 0,0-16 1 16,0 0-2-16,0 20-1 0,0-20 1 0,0 0 2 15,0 0-1-15,0 0-2 0,0 0 1 0,0 0 0 16,0 20-2-16,0-20 5 0,0 0 1 0,0 16-2 15,0-16-3-15,0 20-2 0,0-2 4 16,-19 1 0-16,19-2 1 0,0-17-2 0,0 20 0 0,-20 16 0 16,20-36 0-16,0 20 0 0,0-4 0 15,0 3 1-15,0-19 0 0,0 19 0 16,0 0-1-16,0-19 0 0,-22 0-1 0,22 17 4 16,0-17-2-16,0 0-2 0,-16 0 3 0,-1 0 0 0,17 0-3 15,-36 20 0-15,17-20 2 0,2 19 0 0,-2-1-3 16,-1-18 0-16,4 18-7 0,-6-18 2 0,5 18-32 15,-2 0 5-15,19-18-1 0,0 19 17 0,0-19-2 16,-17 19-80-16,34-19 71 0,-17 0-37 16,19 0 31-16,-2 0-40 0,-17 0 19 0,38-19 26 0</inkml:trace>
  <inkml:trace contextRef="#ctx0" brushRef="#br0" timeOffset="207033.53">15698 16619 43 0,'0'0'13'0,"0"0"-3"0,0 0 2 16,0 0-5-16,0 0 10 0,0 0 0 0,0-20-2 16,0 20 0-16,16 0 12 0,-16 0-9 0,0 0-1 15,0 0-7-15,0-17 8 0,0 17-8 0,0 0 11 16,0 0 2-16,0 0-1 0,0-20-12 0,0 20 8 0,0 0-9 15,0-16 9-15,0 16-10 0,0 0 6 0,0 0-6 0,0-20 0 16,0 20 7-16,0 0-2 0,0 0-1 0,0-20-1 16,0 20-1-16,0 0-4 0,-16 0 3 0,16 0 1 0,0 0 1 15,0 0-8-15,-17 0 1 0,17 0 0 0,0 0-1 0,0 0-4 16,0 0 8-16,0 0-4 0,0 0 9 0,0 0-8 0,0 0 3 0,-19 0 0 16,19 0-3-16,0 0 1 0,0 0-4 0,0 20 2 0,-17-20 0 15,17 0 1-15,0 20-1 0,0-20 1 0,-19 0-1 0,19 0 0 16,0 0 2-16,-20 16-2 0,20-16 2 0,0 0-5 0,-16 0 2 15,-4 20 2-15,-2-20-4 0,22 17 3 0,-19-17-3 16,19 20 4-16,-14-3-1 0,14-17-1 0,0 0-2 0,-19 36 1 16,19-16 1-16,-20 0-1 0,20-20 1 0,0 36-2 0,-16-36 2 15,16 37 1-15,-20-20 0 0,20 3-3 0,-16 16-2 16,16-16 1-16,-20-4 2 0,20 4 0 0,0-20 0 0,0 16-1 16,0 5 1-16,-19-4-1 0,19 3 0 0,0-4 0 0,0 24-1 15,0-23 0-15,0 0 0 0,0 2 1 0,0 1 1 0,0-3-4 16,0 2 0-16,19-2 1 0,-19-17-4 0,0 21-7 15,0-5-9-15,0-16 8 0,20 20-4 0,-20-3-63 16,0-17 8-16,0 0 30 0,0 0-55 0,0 0-10 0,0 0 63 16,0 0-12-16,0 0 8 0</inkml:trace>
  <inkml:trace contextRef="#ctx0" brushRef="#br0" timeOffset="207314.82">15128 16988 82 0,'0'0'0'0,"0"0"67"16,0 0-1-16,-20-20-18 0,20 20-26 0,0 0 18 0,0 0-6 16,0-17-5-16,0 17-18 0,0 0 0 0,0 0 10 15,0 0-3-15,0 0 0 0,0 0-3 0,0 17-2 16,20 3 0-16,-20-4-5 0,16 4-5 0,4 17 1 16,-20-1 0-16,16-16-1 0,6 16 0 0,-5 2-4 15,-17-22 2-15,0 4 0 0,19 16 2 0,17 1 2 0,-36-37-3 0,0 36 0 16,36-15 1-16,-16-21-2 0,-20 16 2 0,16-16 3 0,23 0-1 15,-20 0 0-15,1-37 2 0,-20 20-4 0,16-19-2 16,4-3 0-16,-20 22-1 0,16-40-12 0,-16 40 2 16,20-19-18-16,-1-3-8 0,-19 39-17 0,0-34 17 15,0 34-56-15,0 0-26 0,0 0 17 0,0 0 69 0,0 0-31 16</inkml:trace>
  <inkml:trace contextRef="#ctx0" brushRef="#br0" timeOffset="209298.91">13758 16785 42 0,'0'0'22'0,"0"0"20"0,0 0-12 16,0 0 28-16,0 0-32 0,0 0-3 0,0-21 17 0,0 21-7 0,0 0-5 16,0 0-15-16,0 0 11 0,0-16-2 0,0 16-10 15,0 0-2-15,0 0 13 0,0 0-14 0,0 0 12 0,0 0 0 16,0 0-2-16,0 0-1 0,0 0-3 0,0 0-2 16,19 16-3-16,-19-16-2 0,0 21 2 0,0-4-6 15,0 3 3-15,0 16-1 0,0-16-3 0,0 16-2 16,0-20 5-16,0 22 1 0,0-2-6 0,-19 4 0 15,19-23-4-15,-14 0 2 0,-5 2-9 0,19-19 2 16,-36 20-17-16,36-20 9 0,-19 0-5 0,2 0-2 16,-44-39-146-16,44 22 125 0,17 0-2 0,-16-39-54 0,-3 19 23 15,19-20 41-15,0 1-13 0</inkml:trace>
  <inkml:trace contextRef="#ctx0" brushRef="#br0" timeOffset="209418.56">13725 16396 54 0,'0'0'18'0,"0"0"37"0,0 0-19 0,19 0 32 0,-19 0-11 16,0 0-6-16,0-16-28 0,0 16 15 0,0 0-23 15,0 0 9-15,0 0-6 0,0 0-7 0,0 16-5 16,0-16-5-16,0 0-1 0,-19 20 1 0,19-20-2 0,0 0-3 0,0 17-18 0,0 2 2 16,-19-19-34-16,19 18-26 0,0 1 27 0,0-2-58 15,-17-17 39-15,17 20 13 0</inkml:trace>
  <inkml:trace contextRef="#ctx0" brushRef="#br0" timeOffset="209865.56">13910 16599 93 0,'0'0'0'0,"0"0"72"0,0 0-1 0,0 0-12 16,0 0-35-16,0 0 20 0,0 0-25 0,0 0 15 0,-19 0-6 15,19 0-15-15,0 0 6 0,0 0-10 0,0 0-1 0,0 0 7 16,0 0-8-16,0 0 5 0,0 0-3 0,0 20-1 0,0-3-2 16,0-17-3-16,0 20-3 0,0-4 3 0,0 4-2 15,0-20 0-15,0 20 0 0,0-4 0 0,0 4 0 0,0-20 0 16,0 16-1-16,0 5-1 0,0-21 2 0,19 17-3 15,-19-17 2-15,0 0 1 0,17 0-1 0,-17 0-1 0,16 0 2 16,-16 0-1-16,0-17 0 0,23 17 1 0,-23-37 1 0,19 17-1 16,-2 4 0-16,-17-4 0 0,19-16-1 15,0 36 0-15,-19 0 1 0,0-20 0 0,0 20-1 16,17 0 1-16,-17 0 0 0,0 0-1 0,0 20 1 0,0-20 0 16,0 16-1-16,0-16 0 0,0 20 1 0,0 0-1 15,0-20 1-15,0 16-1 0,19-16 1 0,-19 20 2 0,0-20 0 16,0 16 3-16,17-16-3 0,-17 0-2 0,0 21 5 0,0-21-2 15,16 0 1-15,-16 0 0 0,20-21-2 0,-20 21-1 16,0 0 2-16,0 0-1 0,22-16 1 0,-22 16-1 0,0 0 1 16,0 0-3-16,17 0-1 0,-17 0-1 15,0 16 5-15,0 5-4 0,0-4-1 0,0 19 1 0,0-36 0 16,0 40-4-16,0-24 0 0,0 4-11 0,0-4-10 0,0 5 9 16,0-21-3-16,0 17-23 0,0 3-8 0,0-20 19 0,0 0-43 15,0 0 27-15,0 16-62 0,0-16 55 0,0 0-23 0,0 0 41 16,0 0 1-16</inkml:trace>
  <inkml:trace contextRef="#ctx0" brushRef="#br0" timeOffset="210215.36">14372 16728 76 0,'0'0'71'0,"0"0"-28"0,0 0-3 16,0 0 25-16,0 0-12 0,0 0-9 0,0 0 10 15,0 20-22-15,0-20-9 0,0 16-5 0,0 22-4 16,-19-38-9-16,19 20 0 0,0-4 0 0,0 24 2 0,0-4-4 15,0-20-1-15,0 5 0 0,0 16 0 0,0-1-2 0,-19 1 1 16,19-1-3-16,0 1-3 0,0-1-13 0,-17 21-18 16,17-1-44-16,0-39 48 0,0 2-3 0,-22 19-66 0,22-22 47 15,0-16 7-15,0 0 29 0,0 0 5 0,0-37 0 16,0 20 11-16,0-39 3 0,0 37 1 0,0-72 10 16,0-18 42-16,0 69-29 0,0 4-1 0,22-74 48 15,-5 90-49-15,2-33 18 0,0-4-8 0,-19 57-18 0,17-36 30 16,-17 36-30-16,19-20 13 0,-2 20-15 0,-17 0 0 15,19-16 0-15,-2 16 24 0,-1 0-14 0,-16 16-13 0,23 4 7 16,-23-20-9-16,19 36 3 0,0-36-6 0,-19 20-2 0,0-4 0 16,17 22 3-16,2-18-1 0,-19 36 1 0,17-20-7 15,-17-20 2-15,0 5-1 0,-17-4-3 0,17-17-3 0,-19 20-25 16,2-4 6-16,-2-16-8 0,0 20-59 0,-4-20-24 0,7 20 50 16,-1-20-70-16,-19-20 38 0,17 0 32 0</inkml:trace>
  <inkml:trace contextRef="#ctx1" brushRef="#br0" timeOffset="189081.13">14111 17004 0</inkml:trace>
  <inkml:trace contextRef="#ctx0" brushRef="#br0" timeOffset="-203593.23">4633 12542 104 0,'0'0'28'0,"0"0"-14"0,0 0 1 0,0 0 1 16,0 18 14-16,0-18-15 0,0 0 14 0,0 0 0 0,0 0-4 16,0 0-4-16,0 0-4 0,0 0-10 0,0 0 5 15,0 0-3-15,0 0 4 0,0 0-8 0,0 0-2 16,0 0 9-16,0 0-10 0,17 18 5 0,-17-18-2 15,19 0-1-15,-19 38 7 0,16-20-6 0,-16-18 0 0,0 37 0 0,0-1 1 16,0 1 1-16,20 19-1 0,-20 73 1 16,-20 0 5-16,4-92-7 0,-3 37 0 0,2 0-2 15,17-38-2-15,-19 56 2 0,-1-54-2 0,20-2-2 16,-16-36-1-16,16 37 4 0,0-18 1 0,-23-1-2 16,23-18-1-16,0 0 3 0,0 18-1 0,0-18 2 0,0 0-3 0,0 0 0 15,0 0 1-15,0 0-1 0,0-18 3 0,23 18-2 16,-23 0-1-16,16 0 0 0,-16 0 1 0,39 0 4 15,-39 0-4-15,52 0 3 0,-52 0-4 0,20 0 2 0,13 0 0 16,9 0-2-16,-6 18 7 0,0-18-6 16,2 0 3-16,-5 21 3 0,9-21 0 0,-6 0-4 15,36 17 3-15,-33-17-5 16,-20 0-2-16,-19 0 0 0,72 19 0 0,-20-19 2 16,-10 0-2-16,13 17 0 0,-38-17 0 0,19 0 1 0,22 18-1 15,-22-18 4-15,19 19-3 0,-38-19-1 16,35 19 4-16,-29-19-4 0,15 0 0 0,34 18 1 0,-39 0-2 15,45-18 9-15,-59 0-6 0,37 21 3 0,-23-21-1 16,8 0 1-16,-24 0-5 0,22 0 5 0,13 0-2 16,-35 0-2-16,24 0 2 0,-5 0-3 0,0 17 0 15,0-17 2-15,0 0 0 0,22 0 0 16,-38 0-2-16,-4 0-2 0,20 0 2 0,17 0 4 0,-31 0 2 16,17 0-5-16,-3 0 1 0,-20 0 3 0,23 0-2 15,-25 0-1-15,5 0 0 0,23 0-1 0,-42 0-1 0,36 0 1 16,-17 0 3-16,-2 0-3 0,19 0 1 0,2-17 0 15,-2 17 0-15,-16 0 0 0,-20-21-1 0,36 21-1 0,-17 0 2 16,14-18-4-16,-13 18 6 0,18 0-2 0,1-18-1 16,-3 18-1-16,0 0 2 0,3 0-2 0,16 0 2 15,-38-19 4-15,38 19 2 0,-38 0-17 16,21-19 7-16,1 1-1 0,-3 18-1 0,33-36 2 16,-69 36 4-16,20-17-1 0,21 17 1 0,-24-21-1 15,21 21 1-15,-2-18-4 0,20 18 9 16,-20 0-8-16,3 0 4 0,-39 0-1 0,35 0 2 0,-1 0-1 15,7 0-3-15,-24 0 1 0,-17 0-1 0,39 0 5 0,-4 0-4 16,1 0 6-16,3 0-6 0,-3-18-1 0,-16 18-2 16,-4 0 1-16,20-19 1 0,0 19 4 0,-19 0-6 15,24 0 3-15,-41 0 0 0,36 0 1 0,0 0-4 0,-17 0 5 16,15 0-7-16,7 0 2 0,-21 0 6 0,16 0-4 16,-17 0 0-16,50 0-1 0,-27 19 1 15,-6-19 5-15,-36 0-1 0,71 0 1 0,-35 18-14 16,3-18 11-16,0 0-1 0,-22 0 0 15,18 18 4-15,-15-18-5 0,19 0 4 0,-23 0-1 0,23 0-13 0,-39 0 5 16,72 0-9-16,-39 0 12 0,9 0 8 16,-42 0-5-16,55-18-4 0,-19 18 8 0,-3 0 1 15,9 0-5-15,-23 0 1 0,17 0 3 0,0 0-4 0,16 0 1 16,-10 0 0-16,-6 18-2 0,36 3 0 0,-14-4 1 16,-22-17-2-16,0 19 3 0,0-2 1 0,39 1 2 15,-37 1-6-15,-2 0 2 0,0-19-2 0,-19 18 2 16,41 0-1-16,-22-18-2 0,-17 0 2 0,17 21-2 0,-16-21 2 15,-7 0 1-15,48 0 6 0,-44 0-7 0,2 0-1 0,37-21 1 16,-40 21 3-16,23-18 0 0,-20 0-2 0,17 18-4 0,-36-19 0 16,72 0-3-16,-72 19 7 0,94-18 8 15,-38 18-19-15,-40 0 5 0,-16 0 0 16,75 18 7-16,-75-18-1 0,55 19 3 0,-19 0-8 0,-36-19 2 16,75 36 2-16,-36-36 0 0,-39 21 1 0,36-21 1 15,0 17 0-15,-17-17 0 0,-5 0 1 0,5 0-6 0,23 0 3 16,-6 0 3-16,19-17-4 0,-55 17 0 15,33 0 4-15,9-21-3 0,-6 21 2 0,36-36-1 16,-56 36 1-16,26-19-3 0,-6 19 2 16,-17-19-1-16,17 19 0 0,0 0-2 0,3 0 3 15,-3 19 4-15,-36-19-1 0,36 0 1 0,0 19-5 16,0-1-1-16,2-18 0 0,-18 18 3 0,-1-18-1 0,-2 0-3 16,19 21 0-16,-17-21 3 0,0 0-3 0,-5 17 5 0,28-17-2 15,-6 17-1-15,-17-17-8 0,1 0 4 0,-4 0 2 16,3 19 7-16,15-19-1 0,-34 0-6 0,22 0 0 0,-22 0-2 15,19 0 8-15,-2 0-4 0,-17 0 5 0,0 0-4 0,39 0-3 16,-39 0-1-16,16 0 1 0,3-19 2 0,-19 19 0 0,17 0 3 16,-17 0 2-16,0 0-8 0,17-17-1 0,-17 17 3 15,0 0-2-15,0-17 7 0,0 17-5 0,0 0 3 0,0-21 1 0,0 21-1 16,0-18-3-16,0 0-1 0,0-1 7 0,-17 0-4 0,17 1-3 16,0 1 0-16,0 17 0 0,0-36 1 0,0 36 2 0,0-21 3 15,-17-15-6-15,17 17 2 0,0 2 3 0,0-3 1 16,0-16 2-16,-19 16 0 0,19-16-7 0,0-1-1 15,0 0-2-15,0 37 3 0,-16-74 7 0,16 38-3 16,0-38-13-16,0 37-3 0,0 1 14 16,-20-3 0-16,20 22 1 0,0-20-3 0,0-19-1 0,0 40 2 15,0-24 4-15,0 4-3 0,0-1-4 0,0 0 2 16,0 1 1-16,-19 16-1 0,19 3-1 0,0-1 2 0,0-20 0 0,0 20 3 16,0 0-3-16,-17 0-2 0,17-2 3 0,-19 3 0 15,19-2 0-15,-22 1-4 0,22 0-1 0,0 18 3 0,-17 0 0 16,0-20 2-16,17 20 0 0,0 0-2 0,-19-18 2 15,3 18 10-15,-23-18-8 0,39 18-4 0,-36-18 1 0,-20-2 5 16,18 3 1-16,21 17-5 16,-19 0 1-16,-3-19-4 0,39 19 0 0,-110-18-3 15,74 18 6-15,0 0 1 0,-22 0 0 16,41 0-3-16,-38-18-4 0,-23 18 2 0,-30 0 5 16,72 0-2-16,-19-20-2 0,19 20 0 0,-39 0 1 15,53 0 1-15,-86-18 3 0,31 18-1 0,44 0-1 16,-59 0-5-16,56 0 5 0,-38 0 6 0,18 0-1 0,-21 0-4 15,8 0 4-15,13 0 1 0,-18 18-6 16,-1-18-4-16,58 0 3 0,-132 20 3 0,132-20-2 16,-60 18 0-16,24-18-4 0,17 18 2 0,-41-18 1 15,5 0 1-15,17 0-2 0,-20 19 1 0,3-19-1 16,36 0-2-16,-6 0 3 0,9 0-1 0,-77 0 1 0,87-19 1 16,-48 19-1-16,54 0-1 0,-38 0 0 0,13 0-2 0,25 0 6 15,-35 0 6-15,16 0 0 0,-19 0-3 0,-4 0-3 0,24 0-5 16,18 19 1-16,-38-19 0 0,32 0 2 0,-29 17-1 0,-3 3 2 15,-76 16 0-15,76-18-4 16,-3-18 3-16,5 20 0 0,-2-2-1 0,0-18 1 16,33 0-1-16,-31 18-1 0,37-18 4 0,-40 0-4 0,-2 0 0 15,5 0 2-15,18 0 0 0,-4 19 0 0,-19-19 0 16,5 0-4-16,17 0 1 0,0 17-1 0,17-17 2 16,-37 20 1-16,20-2 1 0,-19-18 0 0,36 18-2 0,-23 0 5 15,28-18-6-15,-41 20 5 0,19-2-2 0,-41 17 4 16,60-35-3-16,-19 20-4 0,17-1-2 0,-17-19 2 15,-22 17 3-15,41-17 1 0,-19 0-1 0,-19 19-2 16,-3-19 0-16,38 0 1 0,4 0 1 0,-37 0-1 0,-2 0-1 0,35 0 2 16,-18-19 0-16,-34 19-3 0,52 0 4 0,4 0-1 15,-45-17 2-15,8 17-4 0,37 0-1 0,-20 0 5 16,36 0-4-16,-39 17 1 0,39-17-1 0,-39 0 0 0,3 19 0 16,0-19 2-16,20 0-1 0,-23 18 1 0,39-18-1 15,-39 19 0-15,3-19 1 0,20 18-3 0,-20-18 3 0,16 19-2 16,1-19 2-16,2 0-1 0,-24 0 3 0,41 0-3 15,-17 0-1-15,-19 0 0 0,20 0 2 0,-4 0 0 0,1 0 0 16,19 0-2-16,-36 0 2 0,36 0-1 0,-39 0-1 0,39 0 1 0,-36 0-1 0,36 0 0 16,-16 0 2-16,-4 0 4 0,1 0 0 0,2 0-2 0,-2 0-1 15,-23 0-8-15,29 0 0 0,-7 17 6 0,1-17 1 0,19 0 0 0,-36 0-2 16,19 0-1-16,-2 0 1 0,0 20 1 0,-20-20 1 0,22 0-3 16,-19 0 4-16,36 0-3 0,-36 20 0 0,-2-20 1 15,-18 0 2-15,20 0-2 0,17 0 1 0,-17 0 2 0,-22 0-3 16,22 0 1-16,19 0 0 0,-38 0-2 0,19-20 1 15,-22 20 1-15,41 0-1 0,-38-20-1 0,36 20 0 0,-40 0 0 0,40-17 1 16,-14 17 0-16,-3 0-2 0,17 0 0 0,2 0 5 16,-2 0 0-16,-1 0-4 0,-2 0-2 15,5 0 5-15,1 0-2 0,-4-19-1 0,20 19 1 0,-16 0 4 16,-3 0-2-16,2-18-5 0,-2 18 2 0,19-19 0 16,-20 1 2-16,4 18-3 0,-23-36-1 0,39 36 1 0,-36-19-3 0,17-18 7 15,19 37 4-15,-17-18-10 0,17 18 0 0,-19-18 2 0,19 18-2 0,-20-20-4 16,20 20-8-16,-16-18 6 0,16 18-4 0,0 0-1 0,-23 0-19 15,23 18-34-15,0-18 13 0,0 38 23 16,0-3-87-16,0-15 20 0,23 16-31 0,-23-17 63 16,16-1 10-16,4 19-49 0</inkml:trace>
  <inkml:trace contextRef="#ctx1" brushRef="#br0" timeOffset="191718.25">4796 13039 0</inkml:trace>
  <inkml:trace contextRef="#ctx0" brushRef="#br0" timeOffset="-202297.04">28962 4262 125 0,'0'0'0'0,"0"0"46"16,-19 0 92-16,2-20-75 0,-2 20-31 0,-1-17-19 16,-16 17 11-16,14-21-4 0,3 21-10 0,5-16 4 0,-5-4-7 15,-1 20 2-15,4 0-4 0,-4-16-1 0,20 16 0 0,-16 0 0 0,-4 0 0 16,1-20-3-16,-3 20 2 0,5 0-1 0,17 0 0 0,0 0-2 15,-16 20 1-15,-4-4 1 0,20 4-1 0,0 17-1 0,-16-20-1 16,16 39 1-16,0 17 0 0,16-36-1 0,-16-1 2 0,0 20-2 16,20 74-1-16,-4-20 0 0,1-17-7 0,-17-57 1 15,22 58-16-15,-3 34-38 0,-19-54 0 0,0-19-21 16,0-17 34-16,0-21-3 0,0 19-35 0,0-16 59 0,0-1-36 16</inkml:trace>
  <inkml:trace contextRef="#ctx0" brushRef="#br0" timeOffset="-202159.72">28483 5019 85 0,'0'0'0'0,"-22"-20"113"0,22 0-60 0,-16 4-28 16,-4-3 19-16,20 0-7 0,-16 19-9 0,16 0-2 16,0 0-3-16,0 0-15 0,16 0 0 0,-16 19 3 15,36-19-5-15,22 35-1 0,-22-15-3 0,-36 0-2 16,36-20 0-16,-16 16-1 0,-4-16-4 0,1 20-3 0,44-3-27 0,-45 2 9 16,20-1-51-16,17 2-37 0,-12-4 5 0,-21 4 71 0,-4-20-23 15</inkml:trace>
  <inkml:trace contextRef="#ctx0" brushRef="#br0" timeOffset="-201929.08">29109 4963 92 0,'0'0'91'0,"0"-19"-3"0,-17 19-53 0,17-19 17 16,-19 0-16-16,19 19-21 0,-20 0 8 0,4 0-8 0,16 0-9 15,-20 0 0-15,20 0-1 0,-22 38 6 0,22-38-7 0,0 19-1 0,-16 37 0 16,16-40-2-16,0 21 0 0,0 0 0 0,0-17-1 0,0 16 0 16,16 19-4-16,-16-17 2 0,22-21 0 0,-2 19-1 0,-20-36 2 15,16 0 1-15,4 20 0 0,-1-20 2 0,-19 0-2 0,17 0 1 0,19 0-1 16,-20-20 3-16,-16 4-1 0,20-4-1 0,2 3-1 0,-6-21 1 0,4 3 2 15,-20-5-1-15,19 40-2 0,-19-36 0 0,0 36 0 16,0-37 1-16,0 20 2 0,0-3-3 0,-19 4-2 0,-1-24-1 16,4 40-2-16,16 0-2 0,-22 0-19 0,22 0-18 0,-20 0-13 15,20 20-23-15,0 0 29 0,-16 16-49 0,16 0 37 16,0-36 6-16</inkml:trace>
  <inkml:trace contextRef="#ctx0" brushRef="#br0" timeOffset="-201613.21">29756 5072 97 0,'0'0'0'0,"0"0"87"0,0 0-7 16,-19 0-47-16,19 0 46 0,0 0-57 0,0 0-2 15,0 0-2-15,-22 0 11 0,22 19-17 0,-33-19 9 0,13 0-11 0,1 18 6 16,2 2-9-16,-2-20 3 0,2 16-6 0,-2 4 3 0,-1 0-4 16,-2-20-2-16,6 16 3 0,16 3-2 0,-17 0 1 15,-2-19-1-15,19 19-2 0,0-19 1 0,0 0 1 16,19 17-1-16,-2-17-2 0,-17 0 2 0,16 0-3 0,-16 0 3 16,61 0-1-16,-61 0-4 0,17-17-2 15,2-2-5-15,-2 0-9 0,-17 19-9 0,19-19-13 16,-19 19 13-16,20-16-45 0,-20 16 28 0,0-20-58 15,0 20 49-15,13-20-26 0,-13 20 56 0,0 0-19 0</inkml:trace>
  <inkml:trace contextRef="#ctx0" brushRef="#br0" timeOffset="-201295.98">30581 4078 44 0,'0'0'0'0,"0"0"19"0,0 0-12 0,0 0 8 0,0 0-4 0,0 0-6 15,-14 0-5-15,14 17 0 0,0-17-3 16,0 0 1-16,0 0-11 0,-19 18 5 0,19-18-9 0,0 19 2 16,0-19-28-16</inkml:trace>
  <inkml:trace contextRef="#ctx0" brushRef="#br0" timeOffset="-200913.31">30678 4022 77 0,'0'0'147'0,"0"0"-114"16,0 0-3-16,0 0-3 0,0 0-4 0,0 0 37 0,0 0-42 0,-20 0 13 15,20 0-16-15,0 0 12 0,-16 0-5 0,16 0-3 16,-20 0-2-16,-2 0-9 0,3 0 8 0,5 17-10 0,-5-17 1 16,-17 19 6-16,0 18-3 0,-3 0-4 0,17-17-1 15,-47 70 8-15,13-14-10 0,37-40-2 0,-20 54 2 16,3-14 1-16,0-3-2 0,36-36-2 0,-16 18 0 0,-4 19 2 15,20-19-3-15,0 20-2 0,0-39-1 0,0 18 5 0,0-14-1 0,0 32 6 16,0-34-7-16,20-2 1 0,-4 38 1 0,4-38 0 0,-4 39-2 16,4-57 0-16,18 38 1 0,-38-39-1 0,17 19 0 0,38 21-2 15,-35-40-4-15,-4-17 1 0,20 39-26 16,-36-39 15-16,17 0-3 0,24 17-35 0,-41-17 22 0,20 0-52 0,-4 0 31 16,20 0-77-16,-36 0 68 0,20 0 13 0,-1-36-35 15</inkml:trace>
  <inkml:trace contextRef="#ctx0" brushRef="#br0" timeOffset="-200646.15">31010 4242 83 0,'0'0'96'0,"0"0"32"15,0 0-98-15,0 0 21 0,-20-17-28 0,20 17-3 16,0 0 31-16,0 0-37 0,-16 0 9 0,16 0-14 16,0 17 8-16,0-17-10 0,-22 56 7 0,22-36-7 0,-20 16-2 15,20 1-2-15,-16 0-1 0,16 19-1 0,0-40 0 16,0 41-2-16,0-40-1 0,-17 39-7 0,17-1-13 16,0-17 6-16,0 17-33 0,0-19-25 0,0 3 28 0,0-23-11 0,0 21-78 15,0-18 75-15,-19 35-54 0</inkml:trace>
  <inkml:trace contextRef="#ctx0" brushRef="#br0" timeOffset="-200379.41">31140 4833 111 0,'0'0'0'0,"0"0"143"0,0 0-112 0,0 0 16 16,0 0-27-16,0 20 15 0,0-20-20 0,-22 16 10 0,22-16-13 15,0 0 3-15,0 20-10 0,0-20 2 0,-17 17-1 0,17 2-3 16,0 0-1-16,0 0-1 0,0-19 0 0,-19 16 0 15,19 4-1-15,0 0 0 0,0-4 0 0,0 4 0 0,0-3 1 16,0-17-1-16,19 19-1 0,-2-1 3 0,-17-18-1 0,22 0 1 16,-6 20 1-16,4-20 1 0,-20 0 1 0,36-20 6 0,-36 20-3 15,19-18 1-15,17-1 4 0,-36 19-1 0,17-17-5 0,-1-3-1 16,-16 4-3-16,22-4 2 0,-22 20-4 0,0-36 2 0,20 36-1 16,-20-19 0-16,0 0-4 0,-20 19-8 0,20-19-10 15,0 19-16-15,-22 0 11 0,22-17-38 0,0 17 25 16,-16 17-57-16,16-17 37 0,-17 19-55 0,17 0 73 0,0 0-38 0</inkml:trace>
  <inkml:trace contextRef="#ctx0" brushRef="#br0" timeOffset="-200113.65">31729 4723 66 0,'0'0'33'0,"0"17"68"15,-19-17-76-15,19 0-7 0,0 0 14 0,-17 0-7 0,-2 19-2 16,-3 0-1-16,5-19-14 0,0 19 6 0,-2-2-5 16,2 2 2-16,-21-19 6 0,38 36-1 0,-17-16-1 15,-2-3-8-15,-3 21 13 0,22-19-12 0,0-19-1 16,-20 36 8-16,20-36-9 0,0 36 7 0,0 1-4 0,0-37-7 16,0 37 3-16,20-17-1 0,2-4-1 0,-22 4-1 15,19 0-2-15,-2-4-3 0,-17-16 0 0,38 19-11 0,-21 0-17 16,2 0-18-16,-2-2-13 0,0-17-18 0,5 20-21 15,-3-20 52-15,-2 0-22 0,2 0 32 0,-19 0 5 16</inkml:trace>
  <inkml:trace contextRef="#ctx0" brushRef="#br0" timeOffset="-199776.49">31931 5091 35 0,'0'0'0'0,"0"0"33"0,0 0-15 0,0 0 52 15,0 0-23-15,0 0-23 0,0 0-1 0,0-19 44 16,0 19-48-16,0-17 16 0,0-3-3 0,0 20-3 0,0-16-17 16,-17 16 12-16,17-20-2 0,0 20-2 0,-19-20-3 15,19 20-5-15,0 0-6 0,0 0 1 0,0 0-5 16,-19 0 1-16,19 0-1 0,0 20 4 0,-17 16-2 0,17-36-3 16,0 37-1-16,0-18-1 0,0 19 2 0,0-38-1 0,0 36-1 15,0-16-2-15,17-4 2 0,-17 3 0 0,0 0 1 16,19-19 1-16,-19 0 1 0,19 0-2 0,-2 0 3 0,2-19-1 15,-19-16 0-15,17 15 2 0,-17-16-2 16,19 16-2-16,-19 2 1 0,0-1 0 0,0 19 0 0,0-37 2 16,17 21-2-16,-17 16 2 0,0-20-2 0,0 20 0 0,0 0 1 0,0 20 0 15,0-20 0-15,0 36-3 0,0-36 0 0,0 74 0 16,0-58 0-16,0 40-5 0,0-18-9 0,0-2 2 16,0 0-29-16,22 21-20 0,-22-20-21 0,0-1-23 15,0-16-14-15,17-4 71 0,-17 5-8 0,0-21 16 0</inkml:trace>
  <inkml:trace contextRef="#ctx0" brushRef="#br0" timeOffset="-199546.41">32263 4132 52 0,'0'0'38'0,"0"0"0"0,0 0 49 0,0 0-15 0,0-19-42 15,0 19 20-15,0 0-29 0,0 0 13 0,0 0-8 0,0 0-14 16,-17 19 8-16,17 1-5 0,0-4-3 0,-19 4-3 15,19 17-5-15,0 0-1 0,0-1-2 0,-19 0 2 16,19 1-2-16,0 36-2 0,-22 20-1 0,22 0 2 16,0-56 1-16,0 74-2 0,0-20-6 0,0 19 0 0,0-54 0 15,0 54-18-15,0-70 6 0,0 70-28 0,0-19-15 16,-17-16-22-16,17-2-22 0,0-36 58 0,0-1-12 0,0-16 41 16,0-3-15-16</inkml:trace>
  <inkml:trace contextRef="#ctx0" brushRef="#br0" timeOffset="-199213.3">32504 4002 96 0,'0'0'93'0,"0"0"-47"0,0 0 29 0,0 0-18 0,0 0-32 0,0-16 18 16,0 16-25-16,0 0 12 0,16 0-8 0,-16 0-13 0,0 0 0 15,17 0-1-15,5 0 3 0,-22 0-7 0,36 16 3 0,-17-16-4 16,-19 0 0-16,36 20-1 0,-36-3 0 0,36 22 3 0,22-4-1 0,-41 4-2 16,38 34 0-16,-35-36 0 0,16 72 4 0,2 4 0 0,-38 16-3 15,0-75 0-15,0 19-3 0,0 76 0 0,-38-75 0 16,2 72 0-16,0 3 1 0,-20-39 2 0,34-54-1 0,-30 54-1 15,16-73 0-15,-3 36-4 0,3-36-4 0,-3 19-24 0,3-56 8 16,0 19-43-16,17-1 24 0,-17-18-7 0,-5 0-72 0,7 0-10 16,34-18 83-16,-36-1-30 0</inkml:trace>
  <inkml:trace contextRef="#ctx0" brushRef="#br0" timeOffset="-198944.16">33168 4464 75 0,'0'0'0'0,"0"0"82"0,0 0-38 0,0 0 28 0,0-20-43 0,0 20-4 15,0 0 19-15,0 0-26 0,0 0 16 0,0 0-5 0,0 0-8 16,0 0-4-16,0 0-2 0,16 0-6 15,-16 0-2-15,0 0-5 0,0 20 2 0,20-20-2 0,-20 20 1 16,0-20-3-16,19 16-8 0,-19-16 1 0,0 0-6 16,0 20-4-16,0-20-34 0,0 17-18 0,0 3 26 0,0-20-5 15,0 17-57-15,0-17 57 0,0 19-30 0,0 1 33 0</inkml:trace>
  <inkml:trace contextRef="#ctx0" brushRef="#br0" timeOffset="-198812.84">33256 5145 59 0,'0'0'21'0,"0"0"5"0,0 20 39 0,0 0-32 16,-19 15 38-16,19 20-47 0,0-35-16 0,-33 35 2 16,-3 19-5-16,16-37-4 0,-35 53-1 0,33-34-1 0,-31 18-13 15,1 19-41-15,-4-20-50 0,18-54 55 0,-18 55-48 16</inkml:trace>
  <inkml:trace contextRef="#ctx0" brushRef="#br0" timeOffset="-195929.43">27208 5921 76 0,'0'0'22'0,"0"0"23"16,0 0 7-16,0 0 0 0,0 0-9 0,0 0-12 15,0 0-17-15,0 0 12 0,0 0-3 0,0 0-5 0,0 0-3 16,0 0-7-16,0 19 12 0,0-1-8 15,0-18-2-15,0 18-6 0,17-18 6 0,5 20-2 0,-22-3-1 16,0-17-4-16,19 0 4 0,17 19-1 0,-17-19 0 16,-2 0 0-16,2 0-4 0,15 0 6 0,-34 0-4 15,41 0 3-15,-5 0-5 0,0 0 3 0,0 0-2 0,22 0 2 16,-41 0-3-16,21 0 0 0,34 0 4 0,22 0 2 16,-58 0-6-16,53 0 2 0,-12 0 2 0,-41 17-1 0,17-17 0 0,24 21 3 15,-41-21-5-15,17 17 1 0,24-17 2 0,-41 19-2 0,36-1 3 16,22 0 5-16,-22-18-6 0,6 20 3 0,-42-20-9 15,33 0 6-15,8 0-1 0,-2 17 1 0,-42-17-2 16,45 0-1-16,-6 0 1 0,2 0 1 0,-35 0-5 16,33 0 3-16,-33 19-2 0,33-19 2 0,-36 0-3 0,38 0 2 15,-35 18-3-15,33 2 3 0,-19-20-4 0,-12 17 2 0,31 2 5 16,-52-19-4-16,13 16-1 0,25 4 0 0,-19-1 0 0,-3 0 3 16,55 17-2-16,-36-36 1 0,-35 20-2 15,16-20 2-15,-20 16-1 0,23-16-1 0,-20 0 2 0,17 0 0 16,20-16-1-16,-40 16 0 0,42-20-1 0,-38 1 0 15,16 19 0-15,0-36 2 0,-17 36-3 0,14 0 2 0,9-19-2 0,13-1 1 16,-19 4 0-16,19 16 0 0,-19-19 1 0,3 19-1 16,-3 0 0-16,17 19 0 0,-31-19 0 15,14 0-2-15,-17 16 4 0,34-16-1 0,-34 20-1 0,36-1 0 16,-35-19 0-16,16 0-1 0,19 19 0 0,-38-19 1 16,21 17 0-16,1-17 1 0,-3 0 0 0,0 0-2 0,-3 0 3 15,-13 0-3-15,2 0 1 0,14-17 1 0,19-2 2 0,-19 19-4 16,-19-19 0-16,5 19 1 0,14 0 1 0,19-20-1 15,-19 20 1-15,0-16 0 0,-36 16-1 0,39 0-1 0,-20 0 2 16,17 0 1-16,0 0-2 0,0 0 1 0,-14 0-2 16,14 0 0-16,0 16-1 0,0 4 2 0,0-1 1 15,3-19 0-15,-1 19-1 0,-2-2 1 0,-19-17-1 0,2 0 0 16,34 19-1-16,-12-19-1 0,-5 0 3 0,0 0 0 16,-36 0 0-16,36 0-1 0,3 0-1 0,-3 0 2 0,-36 0-1 15,39-19 1-15,-23 19-2 0,20-17 3 0,0 17-2 16,-14 0 2-16,-22 0-1 0,36-19-1 0,-16 19 0 0,16 0 3 0,-20-19-2 15,4 19-2-15,-4 0 2 0,-16 0-2 0,39 0 3 16,-20 0-3-16,1 0 3 0,-4 0 2 0,4 0-9 16,-4 0 4-16,4 0 1 0,-4 19 8 0,1-19-7 15,5 0 1-15,-3 0-7 0,-19 0-2 0,20 0 6 16,-20 0 2-16,16 0 1 0,-16 0-2 0,20 0-3 0,-20 0 3 16,16 0 4-16,-16 0-3 0,20 0-1 0,-20 0-2 15,19-19 2-15,-19 19-1 0,0 0 3 0,14 0-2 0,-14 0 0 16,19 0 0-16,-19-20 1 0,22 20-1 0,-22 0-1 15,0 0 2-15,20 0-1 0,-20 0 1 0,0 0-1 16,0 0 0-16,16 0 0 0,-16 0 1 0,0 0-1 0,20 0 1 0,-20 0-1 16,0 0-1-16,0 0 2 0,19 0 1 0,-19 0 2 0,17 0-5 15,-17 0 1-15,0 0-2 0,0 0 3 0,19 0 0 0,-19 0 0 0,0 0 0 16,17 0-1-16,21 0 2 16,-38 0-2-16,20 0 0 0,-20 0 0 0,0 0 1 15,16 0 1-15,-16 0-2 0,0 0 0 0,20 0 1 16,-20 0-2-16,0 0 1 0,0 0 0 0,19 0 1 15,-19 0-1-15,0 0-1 0,0 0 2 0,0 0-1 16,17 0-1-16,-17 0 0 0,0 0 2 0,0 0-2 16,0 0 1-16,0 0 1 0,0 0-2 0,0 0 2 15,0 0-2-15,0 0 1 0,0 0 1 0,0 0-1 0,0 0 0 0,0 0 1 16,0 0 0-16,0 0 0 0,0 0-1 0,0 0-2 0,0 0 1 16,0 0 1-16,0 0 0 0,0 0 1 0,0 0-2 15,0 0-1-15,0 0 2 0,0 0 1 0,-17 0-1 0,17 0 1 0,0 0 0 16,0 0 0-16,0 0-2 0,0 0 1 0,0 0 0 0,0 0-1 15,0 0 0-15,0 0 3 0,0 0-3 0,0 0 3 0,0 0-4 16,0 0 1-16,0 0 2 0,0 0 3 0,0 0-4 0,0 0 0 16,0 0 0-16,0 0 1 0,0-16 0 0,0 16-2 15,0 0 0-15,0 0 2 0,0-19-2 0,0 19 2 0,0-17 1 16,0 17-3-16,0-20 0 0,0 20-2 0,0-18 3 16,0 18 1-16,0 0-1 0,0-19-2 0,0 19 4 15,0 0-2-15,0 0 1 0,17 0-2 0,-17-17 1 0,0 17 2 0,0 0-2 16,0-20-1-16,0 20-2 0,0-18 4 15,19 18 1-15,-19-18-5 0,0 18 5 0,0 0-1 0,0-19-3 16,0 19-1-16,0-17 3 0,0 17 1 0,0 0-1 0,0-21 0 16,0 21 1-16,0 0 0 0,0 0-2 0,0-17 0 0,0 17 1 15,0 0 0-15,0 0-1 0,17-19 2 0,-17 19 0 0,0 0-1 16,0 0 0-16,0-17 0 0,0 17 0 0,0 0 0 16,0 0-1-16,0-20 1 0,0 20 0 0,0-18 1 0,0 18-2 15,0-18 2-15,0 18-2 0,0-19 1 0,0 2 1 16,0 17 0-16,0-21 0 0,0 21-1 0,0-36 0 0,16 36 0 0,-16 0 0 15,0-37 0-15,0 37 0 0,0-36 1 0,0 36-2 0,0 0 2 16,0-18-1-16,0-1 1 0,20 19-1 0,-20-20 0 0,0 3 0 16,0 17 2-16,0-19-2 0,0 2-1 0,0-3 3 15,0 20-2-15,0-37-2 0,0 37 3 0,0 0-1 0,0-56-1 16,0 39 0-16,22-1 1 0,-22 0 1 0,0-19-1 0,0 0 0 16,0 37-1-16,0-38 1 0,0 2 0 0,0 17 1 15,0-17 0-15,0 16 0 0,0 3 0 0,16 17-1 0,-16-38 0 0,0 38-1 16,0-35 2-16,0 15-1 0,0-16 0 0,0 16-1 0,0 20 2 15,0-37 0-15,0 20 0 0,0 17 1 0,0-20-1 0,0 4 2 0,-16-4-1 16,16 0-2-16,0-15 2 0,0 16 0 0,0 0 0 0,-22-18-1 0,22 1-1 16,0 0-1-16,0 17 4 0,0-36-3 0,-20 17-2 15,20 2 1-15,0 17 1 0,0 2 2 0,0-22 1 16,0 22-2-16,0-20-5 0,0 1 4 0,0 16 1 0,0 0-1 0,0-16 1 16,0-1 1-16,0 20-2 0,0-19 0 0,0 36-2 15,0-20 1-15,0 20 2 0,0-36-1 0,0 36 0 0,0-20 2 0,0-18-1 16,0 38-1-16,-16-16-2 0,16-4 1 0,0 4-2 0,0-4 3 15,0 20-3-15,0-19 2 0,0 19-6 0,0-18 4 0,0 1-8 16,-17 17 1-16,17 0 3 0,0-20-18 0,0 20-10 16,0 0 14-16,-19 0-32 0,19 0-19 0,0 0-21 15,-17 0 38-15,17 0-77 0,-19 0 59 0,19 0 9 0,0 0 17 0,-20 20-25 16</inkml:trace>
  <inkml:trace contextRef="#ctx0" brushRef="#br0" timeOffset="-195013.22">27081 5847 90 0,'0'0'27'0,"0"0"32"0,0 0-6 0,0 0-30 0,0 0-2 0,0 0-2 16,0 0 16-16,0 0-19 0,0 0-1 0,0 0-2 0,0 19 9 0,0-19-13 15,0 0-2-15,0 0 7 0,0 0-10 0,0 0 5 0,0 0-5 16,0 0 1-16,0 0-1 0,0 0 4 0,0 0-1 0,0 0 1 16,0 0 1-16,0 0-4 0,0 0 3 0,0 0 0 0,0 0 1 15,0-19 1-15,0 19-6 0,0-17 0 0,0 17 3 0,19-38 2 16,-19 38-4-16,0-36 2 0,0 17 2 0,0-1-5 16,0-16 4-16,17 19-4 0,-17-40 5 0,0 21-3 0,0-19-1 15,19 16 2-15,-19 3-1 0,19-19 0 16,-19 37-2-16,17-39-1 0,-17 4 1 0,0 34-2 0,19-19 0 15,-19 2-2-15,0-20 1 0,0 2 3 0,17 18 0 16,-17-39 2-16,0 20 0 0,17-20-4 0,-17 39 1 16,0-57 0-16,0 21-1 0,0 16-1 0,0-37 1 0,-17 57-1 15,17-38 1-15,0-18 0 0,0 55-1 0,0-36 2 0,0 34-3 16,17-35 0-16,-17 37 0 0,22 1 1 0,-22 18-1 0,19-94 0 16,-19 58 1-16,17-2 0 0,2 37-1 0,-19-35 3 15,19-39-3-15,-2 20-3 0,2 0-1 16,-19 52 5-16,0-15 0 0,0-20 1 0,17 20-2 15,-17 19-1-15,0-57 2 0,0 18 0 0,0 19 0 0,0-36 3 16,0 0-1-16,0 53-4 0,0-36 2 0,0 19-1 0,0 0-1 16,0 37 1-16,0-36 1 0,0 16-1 0,0 4 0 0,0 16 1 15,0-20-2-15,0 20-1 0,-17 0 1 16,17 0-1-16,0 0-3 0,0 0-7 0,-19 0 3 16,19 0-15-16,0 20 9 0,0-4-19 0,0 4-8 0,0-20 19 15,0 20-5-15,0-4-36 0,0-16 28 0,0 20-52 0,0-3 33 16,0 3-59-16,0 17 70 0,0-37-24 0</inkml:trace>
  <inkml:trace contextRef="#ctx0" brushRef="#br0" timeOffset="-194361.95">29903 6475 98 0,'0'0'0'0,"-22"0"182"16,22 0-94-16,0 0-45 0,0 0-24 0,0 0-3 16,0 0 13-16,0 0 7 0,0 0-16 0,0 0-11 15,0 0-1-15,0 0 5 0,-17 0-3 0,17 0-4 0,0 0-2 16,0 0 1-16,0 0-3 0,0 0-1 0,0 0 0 16,0 0 1-16,-16 0-5 0,16 0-2 0,0 0-10 15,0 0 3-15,0 18-22 0,-20 1-13 0,20-19-14 0,0 17 27 16,0 2-43-16,-16-19-13 0,16 20 1 0,0-4 56 15,0 4-3-15,0-20 27 0,-20 37-7 0,20-37-15 16</inkml:trace>
  <inkml:trace contextRef="#ctx0" brushRef="#br0" timeOffset="-194046.61">29792 6733 42 0,'0'0'0'0,"0"0"35"0,0 0 68 0,0 0-45 0,0 0-5 15,0 0-4-15,0 0-27 0,0 0 15 0,0 17 0 16,0-17-20-16,0 0-2 0,0 19-4 0,0 0-3 16,0-19-5-16,20 19 3 0,-20-1-1 0,0 0-1 15,0-18-4-15,0 0 1 0,0 17 0 0,0 4 2 16,0-4-4-16,0-17 1 0,0 19-1 0,0-1-2 15,0 1-9-15,0 0-6 0,0-19 5 0,0 17-21 0,0 2-8 16,0 0-12-16,0 0-11 0,-20-2-7 0,20 2 9 16,0-19 20-16,0 18 29 0,0-18 5 0,-19 18 1 0,19 2 7 15,0-20 0-15,0 17 1 0,0 2 2 0,0-19 1 16,0 0 2-16,0 0 4 0,0 19 25 0,0-19 14 0,0 0-23 0,0 0 25 16,0 0-10-16,0 0-13 0,0 0-16 0,0 0-2 15,0 0 8-15,0 19-2 0,-17-19-9 0,17 17-3 16,0-17-1-16,0 19 2 0,0-1-1 0,0-18-3 0,-19 38 3 0,19-20-2 15,0-1 0-15,0 22 3 0,0-22-2 0,0 2-1 0,-22 18 1 16,22 0 1-16,0-37-2 0,0 37 1 0,0-37-3 0,0 55 0 16,0-18 2-16,0-19-2 0,0 1-3 0,0 17-8 0,0-36-2 15,0 20-33-15,0-4-31 0,0 4 33 0,0-1-38 16,0-19 54-16,0 0 9 0,0 18-35 0</inkml:trace>
  <inkml:trace contextRef="#ctx0" brushRef="#br0" timeOffset="-193746.6">29424 7561 68 0,'0'0'0'16,"0"0"67"-16,0 0-3 0,-19-16-37 0,19 16 15 0,0-19-9 15,0 19-18-15,0-20 20 0,0 20-18 0,0-17-10 0,0 17-1 16,0 0 8-16,0-19-1 0,0 19-1 0,0 0-6 0,0 0 7 16,0-18 0-16,0 18-4 0,19 0 10 0,-19 0-2 15,0 0-9-15,0 0 7 0,17 0-4 0,-17 18-2 0,19-18-4 16,-19 19-1-16,17 37 10 0,-17-40-12 0,0 4-1 15,0 54 1-15,0-55 2 0,19 73 1 0,-19-56-3 0,0 56 2 16,0 1-3-16,0-56 1 0,0-1 0 0,0 2 1 0,17 17-2 16,-1-18 0-16,-16-19 0 0,22 0 11 0,17 2-4 15,-39-20-8-15,36-20 5 0,-19 2-2 16,2 0 2-16,1-38-2 0,13 38-3 0,8-38 3 0,-24 20 0 0,240-518-160 31,-240 554 97-15,-17-18 24-16,0 18-3 0,0-18-55 0,0 18 40 0,0 0 1 0,0 0-22 15,0 0 39-15,-17 18 4 0</inkml:trace>
  <inkml:trace contextRef="#ctx0" brushRef="#br0" timeOffset="-192445.39">27966 8891 73 0,'0'0'128'0,"0"0"-100"0,0 0 0 0,0 0 18 0,0 0-27 0,0 0-4 15,0 0 13-15,0 0-3 0,0 0-14 0,0 0 7 0,0 0-5 16,0 18-5-16,0 0-4 0,0-18-2 0,0 18-1 15,0 19 1-15,0 0-1 0,0-37-2 0,0 18-2 16,0 2-10-16,0 16-14 0,0-36 6 0,0 38-70 16,0-21 48-16,0 2-98 0,0-19 107 0,0 0 9 0</inkml:trace>
  <inkml:trace contextRef="#ctx0" brushRef="#br0" timeOffset="-192312.6">27925 8264 102 0,'0'0'0'0,"0"0"164"0,0-18-137 0,0-2 15 0,0 20-28 15,0 0-1-15,19-18 13 0,-19 18-13 0,0 0-1 16,22 18-8-16,-22-18-2 0,0 38-2 0,0-38-1 16,0 36-5-16,19 1-35 0,-19 0-17 0,17 1-33 15,-17-20 37-15,0-1 7 0,19 39-74 0</inkml:trace>
  <inkml:trace contextRef="#ctx0" brushRef="#br0" timeOffset="-192046.09">28168 8669 179 0,'0'0'132'0,"0"0"-84"0,0 0-26 0,0 0 14 16,0 19-20-16,0-19-5 0,19 0 8 0,1 17-9 0,-20 3-7 16,16 16 2-16,4-18-3 0,13 20 2 15,-14-20-5-15,20 1-2 0,-20 18-2 0,37-1-15 16,-20-36 14-16,-20 18-4 0,6 2 2 0,-5-20 6 16,2 0-1-16,1 0 4 0,16-20 2 0,-20 2 1 15,4 18-1-15,-20-18 11 0,16 18-6 0,-16-18 3 16,17-2 19-16,5 3-15 0,-22 17 14 0,0 0-21 0,0 0 0 15,0 0 14-15,0 0-15 0,19 37 3 16,-19-19-4-16,0 0-5 0,0 37 2 0,0-18 1 0,0 55-1 16,0-55-5-16,0-18-4 0,20 55-13 0,-20-38 3 0,16 20-26 15,-16-19-20-15,20 0-13 0,-20-20-16 16,16 2-13-16,-16-19 53 0,20 0-27 0,-20 0 35 0</inkml:trace>
  <inkml:trace contextRef="#ctx0" brushRef="#br0" timeOffset="-191846.14">29109 8226 59 0,'0'0'22'0,"0"0"-1"0,0 0 46 0,0 20-24 0,0-20 0 16,0 18-8-16,0 0-5 0,0 0-6 0,0 2-14 16,0 34 9-16,0-16-5 0,0 16-6 0,0 19-5 15,0-35 0-15,0 37 1 0,0-39-5 0,0 1 1 0,0 36 1 16,0-36-1-16,0 55-3 0,0-18-1 0,0-38 0 0,0 38-12 15,0 0-12-15,-17-36 10 0,17-20-6 0,-19 74-80 16,-1-55 24-16,4-18 24 0,16-1 25 0</inkml:trace>
  <inkml:trace contextRef="#ctx0" brushRef="#br0" timeOffset="-191696.12">28796 8982 62 0,'0'0'0'0,"0"-37"113"0,-19 1-25 0,19-2-24 16,0 21-38-16,0-2 15 0,0-18-6 0,0 18-18 0,0 19-4 15,33-36 30-15,28 36-19 0,-61 0-18 16,36 0 1-16,36 0 11 0,-56 0-12 0,6 0-1 15,34 0 1-15,-1 18-5 0,-22-18 1 0,45 18 0 0,-59-18-3 16,34 19-6-16,-34-19 1 0,-2 0-3 0,5 0-3 0,14 19-28 16,0-19-19-16,0 18-74 0,-17-18 10 15,-2 0-66-15</inkml:trace>
  <inkml:trace contextRef="#ctx0" brushRef="#br0" timeOffset="-191145.53">30144 8927 112 0,'0'0'93'0,"0"0"-55"15,0 18-7-15,-20 19 35 0,20-18-48 0,0-19-2 0,0 36 10 16,0 2-8-16,-19 18 0 0,19-20-15 0,-17 20 12 15,17-56-12-15,0 18 11 0,0 0-10 16,0-18 24-16,0 0-20 0,17-36 7 16,-17 17 1-16,39-54 18 0,-39 73-31 0,16-56 5 15,4 0-1-15,16-36 2 16,2 19-17-16,-38 73 0 0,17-19-23 16,2 1-17-16,-19 18-61 0,20 0 60 0,-20 0-7 15,16 0-72-15,-16 0 35 0</inkml:trace>
  <inkml:trace contextRef="#ctx0" brushRef="#br0" timeOffset="-190728.77">30548 9019 41 0,'0'0'0'0,"0"0"12"0,0 0 16 0,0 0 11 0,0 0 3 16,0 0 34-16,0 0-62 0,0 18 15 16,0-18-1-16,0 0 6 0,0 0-24 0,0 0 2 15,19 0 9-15,-5 0-3 0,-14 0-9 0,41 0 6 0,-41 0-5 16,36 0 0-16,-16-18 1 0,-20 18-4 0,36-18 10 15,-17 18-12-15,14-19 27 0,-11 2-22 16,-2-3 3-16,-20 2 3 0,16 18-12 16,-16-18 8-16,-16 0-2 0,16 18-6 0,-20 0 3 15,20-20-3-15,-22 20-2 0,6 0 6 0,-20 0-2 0,0 38-1 16,36-20-5-16,-36 20 3 16,16-2 0-16,-2 20-3 0,3-20 1 0,5 38-2 15,14-37 3-15,-19 18-4 0,19-17-6 0,0-21 2 16,19 20-30-16,-19 1 16 0,14-38-35 0,5 18-14 15,-19-1 28-15,42-17-65 0,-42 0 42 0,0 0-1 16,36-35-55-16,-17 35 83 0</inkml:trace>
  <inkml:trace contextRef="#ctx0" brushRef="#br0" timeOffset="-190546.39">31195 7987 123 0,'0'0'206'0,"0"-19"-94"0,0 19-71 16,-19 0-26-16,19 0 10 0,0 0-4 0,0 19-6 15,-20 18 3-15,20 19-7 0,0 17 2 16,-16 20-7-16,16 91-3 0,-22-55-2 0,22 17-2 16,-17-16 0-16,-19 110-25 0,36-204 9 15,-19 94-74-15,19-94 46 0,-17 1-5 0,17 19-77 16,-19-2 1-16,-1-35 55 0,20 1 47 0,-16-20 15 16</inkml:trace>
  <inkml:trace contextRef="#ctx0" brushRef="#br0" timeOffset="-190412.41">30880 8965 37 0,'0'-56'102'0,"0"1"17"0,0-38-16 0,0 20-37 15,0-2 12-15,19 39-35 0,-19 18-11 16,17 18-10-16,19-20 8 0,-14 20-22 0,33 0 6 16,-38 0-11-16,55 38 15 0,-50-20-18 15,33 0-4-15,-38 1 0 0,38 1-37 16,-22-3-16-16,28 19-97 0,-44-36-7 16,2 20 8-16,-2-20 52 0</inkml:trace>
  <inkml:trace contextRef="#ctx0" brushRef="#br0" timeOffset="-190112.69">31544 8761 81 0,'0'0'0'0,"0"18"177"0,0-18-143 0,19 0 70 15,17 19-39 1,-36 0-52-16,19-19 15 0,-2 18-13 0,41-18-4 16,-22 19-6-16,-17-19-6 0,34 17-36 15,-17-17-70 1,-36 0 69-16,39 20-163 0,-20-20 85 15,-19 0 83-15</inkml:trace>
  <inkml:trace contextRef="#ctx0" brushRef="#br0" timeOffset="-189978.96">31599 9057 79 0,'0'0'50'0,"0"0"160"0,-17 0-97 16,17 0-70 0,0 0-20-16,17 0 4 0,36 0-14 15,-31 0-7-15,33 0-4 0,-36 18-1 16,51-18-34-16,-70 0 11 0,58 18-94 15,-58-18 57-15,55 18-201 0,-36-18 222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Overview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companion to static analysis (analysis without running the target program) is 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(analysis that includes running the target program). Give an example of a dynamic analysis.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47683-42FB-8BC3-DAB9-2B719CC57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Discussed the insufficiency of manual source code analysis for security evaluation.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i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b="1" dirty="0">
                <a:latin typeface="Arial" panose="020B0604020202020204" pitchFamily="34" charset="0"/>
              </a:rPr>
              <a:t>Described the need to deal with abstractions of software. These abstractions can do two things: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Emphasize some under</a:t>
            </a:r>
            <a:r>
              <a:rPr lang="en-US" altLang="en-US" sz="2200" dirty="0">
                <a:latin typeface="Arial" panose="020B0604020202020204" pitchFamily="34" charset="0"/>
              </a:rPr>
              <a:t>-appreciated aspect of the target program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</a:rPr>
              <a:t>Simplify or ease a form of reasoning about the target program</a:t>
            </a:r>
            <a:endParaRPr kumimoji="0" lang="en-US" altLang="en-US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16738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Visualizing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34AE-5E1C-BE43-98EE-81C98F1DF397}"/>
              </a:ext>
            </a:extLst>
          </p:cNvPr>
          <p:cNvSpPr txBox="1"/>
          <p:nvPr/>
        </p:nvSpPr>
        <p:spPr>
          <a:xfrm>
            <a:off x="453086" y="2254672"/>
            <a:ext cx="568101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Reading code is hard!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It’s really important to determine how code </a:t>
            </a:r>
            <a:r>
              <a:rPr lang="en-US" sz="2600" i="1" dirty="0">
                <a:solidFill>
                  <a:srgbClr val="333333"/>
                </a:solidFill>
                <a:latin typeface="halyard-text"/>
              </a:rPr>
              <a:t>flows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from one instruction to the next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C2E6DC-93CD-C8C4-7D94-8496A48417D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Instruction Flowcharts</a:t>
            </a:r>
          </a:p>
        </p:txBody>
      </p:sp>
      <p:pic>
        <p:nvPicPr>
          <p:cNvPr id="7" name="Picture 6" descr="A person sitting at a table with books and a computer&#10;&#10;Description automatically generated">
            <a:extLst>
              <a:ext uri="{FF2B5EF4-FFF2-40B4-BE49-F238E27FC236}">
                <a16:creationId xmlns:a16="http://schemas.microsoft.com/office/drawing/2014/main" id="{D2288B9C-1555-B4BC-FA18-AB7F5189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28" y="2336293"/>
            <a:ext cx="4468586" cy="29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34AE-5E1C-BE43-98EE-81C98F1DF397}"/>
              </a:ext>
            </a:extLst>
          </p:cNvPr>
          <p:cNvSpPr txBox="1"/>
          <p:nvPr/>
        </p:nvSpPr>
        <p:spPr>
          <a:xfrm>
            <a:off x="453086" y="2254672"/>
            <a:ext cx="76103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Program analysis relies heavily on two questions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(How) can we get to a particular program point?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What is the program configuration at a given point?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Helpful to structure program instructions as a 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Visualize transfer of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Avail ourselves of graph analyses (e.g. </a:t>
            </a:r>
            <a:r>
              <a:rPr lang="en-US" sz="2400" dirty="0" err="1">
                <a:solidFill>
                  <a:srgbClr val="333333"/>
                </a:solidFill>
                <a:latin typeface="halyard-text"/>
              </a:rPr>
              <a:t>reachabilty</a:t>
            </a:r>
            <a:r>
              <a:rPr lang="en-US" sz="2400" dirty="0">
                <a:solidFill>
                  <a:srgbClr val="333333"/>
                </a:solidFill>
                <a:latin typeface="halyard-tex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050" name="Picture 2" descr="You can't get there from here -- a phrase that helps define disruption">
            <a:extLst>
              <a:ext uri="{FF2B5EF4-FFF2-40B4-BE49-F238E27FC236}">
                <a16:creationId xmlns:a16="http://schemas.microsoft.com/office/drawing/2014/main" id="{80B19C5E-35DD-3A79-24E9-C5895D16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73607"/>
            <a:ext cx="28956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C2E6DC-93CD-C8C4-7D94-8496A48417D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Instruction Flowcharts</a:t>
            </a:r>
          </a:p>
        </p:txBody>
      </p:sp>
    </p:spTree>
    <p:extLst>
      <p:ext uri="{BB962C8B-B14F-4D97-AF65-F5344CB8AC3E}">
        <p14:creationId xmlns:p14="http://schemas.microsoft.com/office/powerpoint/2010/main" val="427795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endParaRPr lang="en-US" sz="3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0940AB-8784-061B-8A43-68746D4D687B}"/>
              </a:ext>
            </a:extLst>
          </p:cNvPr>
          <p:cNvSpPr/>
          <p:nvPr/>
        </p:nvSpPr>
        <p:spPr>
          <a:xfrm>
            <a:off x="8690455" y="2384698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E2DE0FD-09CB-980C-E793-B7BEBF7011F9}"/>
              </a:ext>
            </a:extLst>
          </p:cNvPr>
          <p:cNvSpPr/>
          <p:nvPr/>
        </p:nvSpPr>
        <p:spPr>
          <a:xfrm>
            <a:off x="8692154" y="3073488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64D04AB-7490-5AD8-49D5-22C5FD7D0916}"/>
              </a:ext>
            </a:extLst>
          </p:cNvPr>
          <p:cNvSpPr/>
          <p:nvPr/>
        </p:nvSpPr>
        <p:spPr>
          <a:xfrm>
            <a:off x="8692154" y="38205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90447C-1D50-81E2-11B0-4F4D3A3B1024}"/>
              </a:ext>
            </a:extLst>
          </p:cNvPr>
          <p:cNvSpPr/>
          <p:nvPr/>
        </p:nvSpPr>
        <p:spPr>
          <a:xfrm>
            <a:off x="8692154" y="44884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94C1BF-97FE-EBA9-5D19-E0DF4AA0146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9460068" y="282750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D88285-E0FC-B3AA-F40A-8AA45473527A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9460069" y="3516295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CF97A6-B0FA-DFDF-2915-108EAFD72DE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9460069" y="4267204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5AAF55-852E-52A7-351C-3ED24043F37C}"/>
              </a:ext>
            </a:extLst>
          </p:cNvPr>
          <p:cNvSpPr txBox="1"/>
          <p:nvPr/>
        </p:nvSpPr>
        <p:spPr>
          <a:xfrm>
            <a:off x="8304543" y="1655122"/>
            <a:ext cx="23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Flowchart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52EA45-50E8-FE5F-E931-0062FCDBF102}"/>
              </a:ext>
            </a:extLst>
          </p:cNvPr>
          <p:cNvSpPr/>
          <p:nvPr/>
        </p:nvSpPr>
        <p:spPr>
          <a:xfrm>
            <a:off x="8697594" y="5245031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42FC49-7905-8138-C286-4F7A9BDD45C4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9460069" y="4935104"/>
            <a:ext cx="5440" cy="30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5B40B5-4241-F608-50D6-48F962DA1372}"/>
              </a:ext>
            </a:extLst>
          </p:cNvPr>
          <p:cNvCxnSpPr>
            <a:cxnSpLocks/>
          </p:cNvCxnSpPr>
          <p:nvPr/>
        </p:nvCxnSpPr>
        <p:spPr>
          <a:xfrm>
            <a:off x="9448800" y="213871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A4A96B-FCB8-D029-D040-E410005A634B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</p:spTree>
    <p:extLst>
      <p:ext uri="{BB962C8B-B14F-4D97-AF65-F5344CB8AC3E}">
        <p14:creationId xmlns:p14="http://schemas.microsoft.com/office/powerpoint/2010/main" val="40294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</a:t>
            </a:r>
            <a:r>
              <a:rPr lang="en-US" sz="3400" b="1" dirty="0"/>
              <a:t> Example – How to Floss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7C6559-27BB-B7E1-C8E6-8D57501B150F}"/>
              </a:ext>
            </a:extLst>
          </p:cNvPr>
          <p:cNvSpPr/>
          <p:nvPr/>
        </p:nvSpPr>
        <p:spPr>
          <a:xfrm>
            <a:off x="7352038" y="1642453"/>
            <a:ext cx="3541674" cy="52178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Stand with your feet shoulder-width apart, hands at your sides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7E20F8-755A-A0CF-EA9F-ECA403267558}"/>
              </a:ext>
            </a:extLst>
          </p:cNvPr>
          <p:cNvSpPr/>
          <p:nvPr/>
        </p:nvSpPr>
        <p:spPr>
          <a:xfrm>
            <a:off x="7352038" y="2437608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Sweep your arms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033070-8CA1-5643-A5FB-B0F698CA33BF}"/>
              </a:ext>
            </a:extLst>
          </p:cNvPr>
          <p:cNvSpPr/>
          <p:nvPr/>
        </p:nvSpPr>
        <p:spPr>
          <a:xfrm>
            <a:off x="7352038" y="315378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Push your hips to the right while swinging your arms up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7D18C1-58BF-D30E-B6AF-3C19B674F246}"/>
              </a:ext>
            </a:extLst>
          </p:cNvPr>
          <p:cNvSpPr/>
          <p:nvPr/>
        </p:nvSpPr>
        <p:spPr>
          <a:xfrm>
            <a:off x="7352038" y="3873778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Pull both arms back to the right and swing your hips through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64E33C-352D-8B3F-150C-670004F85504}"/>
              </a:ext>
            </a:extLst>
          </p:cNvPr>
          <p:cNvCxnSpPr>
            <a:cxnSpLocks/>
          </p:cNvCxnSpPr>
          <p:nvPr/>
        </p:nvCxnSpPr>
        <p:spPr>
          <a:xfrm>
            <a:off x="9122875" y="21642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9B66B2-AB4B-8FD8-7798-5E4795A90B88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9122875" y="2880415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4832BC-69C8-5409-852D-CD290729E37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122875" y="360041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CE43A5-7960-6F8B-5136-A075B9C52653}"/>
              </a:ext>
            </a:extLst>
          </p:cNvPr>
          <p:cNvSpPr/>
          <p:nvPr/>
        </p:nvSpPr>
        <p:spPr>
          <a:xfrm>
            <a:off x="7352038" y="4593774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Sweep both arms down in front of your body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B6127B-613D-DF24-D60C-C8A125BE95A7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9122875" y="4320407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424E12-822D-9A69-87B4-8A0A1A53C76B}"/>
              </a:ext>
            </a:extLst>
          </p:cNvPr>
          <p:cNvCxnSpPr>
            <a:cxnSpLocks/>
          </p:cNvCxnSpPr>
          <p:nvPr/>
        </p:nvCxnSpPr>
        <p:spPr>
          <a:xfrm>
            <a:off x="9100456" y="1396469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D134D7-F784-01A2-358E-5D2002C30B2B}"/>
              </a:ext>
            </a:extLst>
          </p:cNvPr>
          <p:cNvSpPr/>
          <p:nvPr/>
        </p:nvSpPr>
        <p:spPr>
          <a:xfrm>
            <a:off x="7352038" y="531377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Swing your arms to the right while pushing your hips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81712F-AB0C-E5D9-EF37-3BA6E95C7175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>
            <a:off x="9122875" y="5040403"/>
            <a:ext cx="0" cy="273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0AD683D-B336-5191-26EF-458B78305401}"/>
              </a:ext>
            </a:extLst>
          </p:cNvPr>
          <p:cNvSpPr txBox="1"/>
          <p:nvPr/>
        </p:nvSpPr>
        <p:spPr>
          <a:xfrm rot="20580295">
            <a:off x="2606644" y="5772374"/>
            <a:ext cx="1795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</a:rPr>
              <a:t>Repetition!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BED38BC-06AE-90FC-01E3-8BC006AAAF4A}"/>
              </a:ext>
            </a:extLst>
          </p:cNvPr>
          <p:cNvSpPr/>
          <p:nvPr/>
        </p:nvSpPr>
        <p:spPr>
          <a:xfrm>
            <a:off x="9137864" y="2375817"/>
            <a:ext cx="2585107" cy="3743978"/>
          </a:xfrm>
          <a:custGeom>
            <a:avLst/>
            <a:gdLst>
              <a:gd name="connsiteX0" fmla="*/ 215550 w 2831598"/>
              <a:gd name="connsiteY0" fmla="*/ 3552648 h 4036749"/>
              <a:gd name="connsiteX1" fmla="*/ 221687 w 2831598"/>
              <a:gd name="connsiteY1" fmla="*/ 3853356 h 4036749"/>
              <a:gd name="connsiteX2" fmla="*/ 2504619 w 2831598"/>
              <a:gd name="connsiteY2" fmla="*/ 3736755 h 4036749"/>
              <a:gd name="connsiteX3" fmla="*/ 2762369 w 2831598"/>
              <a:gd name="connsiteY3" fmla="*/ 379864 h 4036749"/>
              <a:gd name="connsiteX4" fmla="*/ 1976844 w 2831598"/>
              <a:gd name="connsiteY4" fmla="*/ 220304 h 4036749"/>
              <a:gd name="connsiteX0" fmla="*/ 158339 w 2769444"/>
              <a:gd name="connsiteY0" fmla="*/ 3552648 h 4063800"/>
              <a:gd name="connsiteX1" fmla="*/ 268803 w 2769444"/>
              <a:gd name="connsiteY1" fmla="*/ 3914725 h 4063800"/>
              <a:gd name="connsiteX2" fmla="*/ 2447408 w 2769444"/>
              <a:gd name="connsiteY2" fmla="*/ 3736755 h 4063800"/>
              <a:gd name="connsiteX3" fmla="*/ 2705158 w 2769444"/>
              <a:gd name="connsiteY3" fmla="*/ 379864 h 4063800"/>
              <a:gd name="connsiteX4" fmla="*/ 1919633 w 2769444"/>
              <a:gd name="connsiteY4" fmla="*/ 220304 h 4063800"/>
              <a:gd name="connsiteX0" fmla="*/ 102834 w 2713939"/>
              <a:gd name="connsiteY0" fmla="*/ 3552648 h 4050580"/>
              <a:gd name="connsiteX1" fmla="*/ 213298 w 2713939"/>
              <a:gd name="connsiteY1" fmla="*/ 3914725 h 4050580"/>
              <a:gd name="connsiteX2" fmla="*/ 2391903 w 2713939"/>
              <a:gd name="connsiteY2" fmla="*/ 3736755 h 4050580"/>
              <a:gd name="connsiteX3" fmla="*/ 2649653 w 2713939"/>
              <a:gd name="connsiteY3" fmla="*/ 379864 h 4050580"/>
              <a:gd name="connsiteX4" fmla="*/ 1864128 w 2713939"/>
              <a:gd name="connsiteY4" fmla="*/ 220304 h 4050580"/>
              <a:gd name="connsiteX0" fmla="*/ 17842 w 2628947"/>
              <a:gd name="connsiteY0" fmla="*/ 3552648 h 4050580"/>
              <a:gd name="connsiteX1" fmla="*/ 128306 w 2628947"/>
              <a:gd name="connsiteY1" fmla="*/ 3914725 h 4050580"/>
              <a:gd name="connsiteX2" fmla="*/ 2306911 w 2628947"/>
              <a:gd name="connsiteY2" fmla="*/ 3736755 h 4050580"/>
              <a:gd name="connsiteX3" fmla="*/ 2564661 w 2628947"/>
              <a:gd name="connsiteY3" fmla="*/ 379864 h 4050580"/>
              <a:gd name="connsiteX4" fmla="*/ 1779136 w 2628947"/>
              <a:gd name="connsiteY4" fmla="*/ 220304 h 4050580"/>
              <a:gd name="connsiteX0" fmla="*/ 95148 w 2741433"/>
              <a:gd name="connsiteY0" fmla="*/ 3552648 h 3916268"/>
              <a:gd name="connsiteX1" fmla="*/ 205612 w 2741433"/>
              <a:gd name="connsiteY1" fmla="*/ 3914725 h 3916268"/>
              <a:gd name="connsiteX2" fmla="*/ 2470134 w 2741433"/>
              <a:gd name="connsiteY2" fmla="*/ 3429909 h 3916268"/>
              <a:gd name="connsiteX3" fmla="*/ 2641967 w 2741433"/>
              <a:gd name="connsiteY3" fmla="*/ 379864 h 3916268"/>
              <a:gd name="connsiteX4" fmla="*/ 1856442 w 2741433"/>
              <a:gd name="connsiteY4" fmla="*/ 220304 h 3916268"/>
              <a:gd name="connsiteX0" fmla="*/ 95148 w 2529645"/>
              <a:gd name="connsiteY0" fmla="*/ 3332344 h 3697078"/>
              <a:gd name="connsiteX1" fmla="*/ 205612 w 2529645"/>
              <a:gd name="connsiteY1" fmla="*/ 3694421 h 3697078"/>
              <a:gd name="connsiteX2" fmla="*/ 2470134 w 2529645"/>
              <a:gd name="connsiteY2" fmla="*/ 3209605 h 3697078"/>
              <a:gd name="connsiteX3" fmla="*/ 1856442 w 2529645"/>
              <a:gd name="connsiteY3" fmla="*/ 0 h 3697078"/>
              <a:gd name="connsiteX0" fmla="*/ 95148 w 2609142"/>
              <a:gd name="connsiteY0" fmla="*/ 3391001 h 3755735"/>
              <a:gd name="connsiteX1" fmla="*/ 205612 w 2609142"/>
              <a:gd name="connsiteY1" fmla="*/ 3753078 h 3755735"/>
              <a:gd name="connsiteX2" fmla="*/ 2470134 w 2609142"/>
              <a:gd name="connsiteY2" fmla="*/ 3268262 h 3755735"/>
              <a:gd name="connsiteX3" fmla="*/ 1856442 w 2609142"/>
              <a:gd name="connsiteY3" fmla="*/ 58657 h 3755735"/>
              <a:gd name="connsiteX0" fmla="*/ 103990 w 2714641"/>
              <a:gd name="connsiteY0" fmla="*/ 3392911 h 3759778"/>
              <a:gd name="connsiteX1" fmla="*/ 214454 w 2714641"/>
              <a:gd name="connsiteY1" fmla="*/ 3754988 h 3759778"/>
              <a:gd name="connsiteX2" fmla="*/ 2601714 w 2714641"/>
              <a:gd name="connsiteY2" fmla="*/ 3159708 h 3759778"/>
              <a:gd name="connsiteX3" fmla="*/ 1865284 w 2714641"/>
              <a:gd name="connsiteY3" fmla="*/ 60567 h 3759778"/>
              <a:gd name="connsiteX0" fmla="*/ 103990 w 2704043"/>
              <a:gd name="connsiteY0" fmla="*/ 3394661 h 3761528"/>
              <a:gd name="connsiteX1" fmla="*/ 214454 w 2704043"/>
              <a:gd name="connsiteY1" fmla="*/ 3756738 h 3761528"/>
              <a:gd name="connsiteX2" fmla="*/ 2601714 w 2704043"/>
              <a:gd name="connsiteY2" fmla="*/ 3161458 h 3761528"/>
              <a:gd name="connsiteX3" fmla="*/ 1865284 w 2704043"/>
              <a:gd name="connsiteY3" fmla="*/ 62317 h 3761528"/>
              <a:gd name="connsiteX0" fmla="*/ 0 w 2585107"/>
              <a:gd name="connsiteY0" fmla="*/ 3392876 h 3747724"/>
              <a:gd name="connsiteX1" fmla="*/ 466405 w 2585107"/>
              <a:gd name="connsiteY1" fmla="*/ 3742679 h 3747724"/>
              <a:gd name="connsiteX2" fmla="*/ 2497724 w 2585107"/>
              <a:gd name="connsiteY2" fmla="*/ 3159673 h 3747724"/>
              <a:gd name="connsiteX3" fmla="*/ 1761294 w 2585107"/>
              <a:gd name="connsiteY3" fmla="*/ 60532 h 3747724"/>
              <a:gd name="connsiteX0" fmla="*/ 0 w 2585107"/>
              <a:gd name="connsiteY0" fmla="*/ 3392876 h 3743978"/>
              <a:gd name="connsiteX1" fmla="*/ 466405 w 2585107"/>
              <a:gd name="connsiteY1" fmla="*/ 3742679 h 3743978"/>
              <a:gd name="connsiteX2" fmla="*/ 2497724 w 2585107"/>
              <a:gd name="connsiteY2" fmla="*/ 3159673 h 3743978"/>
              <a:gd name="connsiteX3" fmla="*/ 1761294 w 2585107"/>
              <a:gd name="connsiteY3" fmla="*/ 60532 h 37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07" h="3743978">
                <a:moveTo>
                  <a:pt x="0" y="3392876"/>
                </a:moveTo>
                <a:cubicBezTo>
                  <a:pt x="14831" y="3589257"/>
                  <a:pt x="-29662" y="3738588"/>
                  <a:pt x="466405" y="3742679"/>
                </a:cubicBezTo>
                <a:cubicBezTo>
                  <a:pt x="962472" y="3746770"/>
                  <a:pt x="2281909" y="3773364"/>
                  <a:pt x="2497724" y="3159673"/>
                </a:cubicBezTo>
                <a:cubicBezTo>
                  <a:pt x="2713539" y="2545982"/>
                  <a:pt x="2551933" y="-461362"/>
                  <a:pt x="1761294" y="60532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A6B6A75-9B06-A5D7-063B-981B83312904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</p:spTree>
    <p:extLst>
      <p:ext uri="{BB962C8B-B14F-4D97-AF65-F5344CB8AC3E}">
        <p14:creationId xmlns:p14="http://schemas.microsoft.com/office/powerpoint/2010/main" val="15701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5" grpId="0" animBg="1"/>
      <p:bldP spid="34" grpId="0" animBg="1"/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 – </a:t>
            </a:r>
            <a:r>
              <a:rPr lang="en-US" sz="3400" b="1" dirty="0" err="1"/>
              <a:t>COnditionals</a:t>
            </a:r>
            <a:endParaRPr lang="en-US" sz="3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4FABC-3B91-596D-B5F6-473F29D714BE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6F88C7-84B7-1D26-E250-5D6C97746AF1}"/>
              </a:ext>
            </a:extLst>
          </p:cNvPr>
          <p:cNvSpPr txBox="1">
            <a:spLocks/>
          </p:cNvSpPr>
          <p:nvPr/>
        </p:nvSpPr>
        <p:spPr>
          <a:xfrm>
            <a:off x="821560" y="3259117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(disambiguated with conditions)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7A2850-DBD0-52D3-6855-9425F0C8778F}"/>
              </a:ext>
            </a:extLst>
          </p:cNvPr>
          <p:cNvSpPr txBox="1">
            <a:spLocks/>
          </p:cNvSpPr>
          <p:nvPr/>
        </p:nvSpPr>
        <p:spPr>
          <a:xfrm>
            <a:off x="821560" y="4983473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(According to condition)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E9BDA0-D616-A6F9-214A-33AC36A5ED94}"/>
              </a:ext>
            </a:extLst>
          </p:cNvPr>
          <p:cNvSpPr txBox="1">
            <a:spLocks/>
          </p:cNvSpPr>
          <p:nvPr/>
        </p:nvSpPr>
        <p:spPr>
          <a:xfrm>
            <a:off x="5280060" y="2855581"/>
            <a:ext cx="338317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69E2129-F6B5-BCC0-2C13-0146C5643F2E}"/>
              </a:ext>
            </a:extLst>
          </p:cNvPr>
          <p:cNvSpPr/>
          <p:nvPr/>
        </p:nvSpPr>
        <p:spPr>
          <a:xfrm>
            <a:off x="7352038" y="1642453"/>
            <a:ext cx="3541674" cy="52178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Stand with your feet shoulder-width apart, hands at your sides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109A4C-EDAC-1EFE-F36E-FCD59A3A3643}"/>
              </a:ext>
            </a:extLst>
          </p:cNvPr>
          <p:cNvSpPr/>
          <p:nvPr/>
        </p:nvSpPr>
        <p:spPr>
          <a:xfrm>
            <a:off x="7352038" y="2437608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Sweep your arms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39AC26-229A-B7CA-16A0-880B117F18E3}"/>
              </a:ext>
            </a:extLst>
          </p:cNvPr>
          <p:cNvSpPr/>
          <p:nvPr/>
        </p:nvSpPr>
        <p:spPr>
          <a:xfrm>
            <a:off x="7352038" y="315378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Push your hips to the right while swinging your arms up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3750004-FF71-2E7C-29FB-FA79177A0CFB}"/>
              </a:ext>
            </a:extLst>
          </p:cNvPr>
          <p:cNvSpPr/>
          <p:nvPr/>
        </p:nvSpPr>
        <p:spPr>
          <a:xfrm>
            <a:off x="7352038" y="3873778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Pull both arms back to the right and swing your hips through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A039F1C-D1EC-9E35-EC2F-F56018B3FF8E}"/>
              </a:ext>
            </a:extLst>
          </p:cNvPr>
          <p:cNvCxnSpPr>
            <a:cxnSpLocks/>
          </p:cNvCxnSpPr>
          <p:nvPr/>
        </p:nvCxnSpPr>
        <p:spPr>
          <a:xfrm>
            <a:off x="9122875" y="21642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FDBE83-24B7-0A4C-8C4E-2BBDD5A26162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122875" y="2880415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DE1384-1199-74F2-DE1C-24129BE35743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122875" y="360041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5EB946B-1E92-8382-B32E-F82F064C2693}"/>
              </a:ext>
            </a:extLst>
          </p:cNvPr>
          <p:cNvSpPr/>
          <p:nvPr/>
        </p:nvSpPr>
        <p:spPr>
          <a:xfrm>
            <a:off x="7352038" y="4593774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Sweep both arms down in front of your body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AFBB2D-93AC-0931-B4CD-4B6D620AAA6B}"/>
              </a:ext>
            </a:extLst>
          </p:cNvPr>
          <p:cNvCxnSpPr>
            <a:cxnSpLocks/>
            <a:stCxn id="33" idx="2"/>
            <a:endCxn id="41" idx="0"/>
          </p:cNvCxnSpPr>
          <p:nvPr/>
        </p:nvCxnSpPr>
        <p:spPr>
          <a:xfrm>
            <a:off x="9122875" y="4320407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BAC423-31C5-1229-2846-E98E16CD169E}"/>
              </a:ext>
            </a:extLst>
          </p:cNvPr>
          <p:cNvCxnSpPr>
            <a:cxnSpLocks/>
          </p:cNvCxnSpPr>
          <p:nvPr/>
        </p:nvCxnSpPr>
        <p:spPr>
          <a:xfrm>
            <a:off x="9100456" y="1396469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9903B1-4995-3F7F-A213-C496586C5122}"/>
              </a:ext>
            </a:extLst>
          </p:cNvPr>
          <p:cNvSpPr/>
          <p:nvPr/>
        </p:nvSpPr>
        <p:spPr>
          <a:xfrm>
            <a:off x="7352038" y="531377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Swing your arms to the right while pushing your hips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6512F7D-73C2-1820-200E-D68318214B92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>
            <a:off x="9122875" y="5040403"/>
            <a:ext cx="0" cy="273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32D2883-F9D9-1ABF-A551-63C5FF775602}"/>
              </a:ext>
            </a:extLst>
          </p:cNvPr>
          <p:cNvSpPr/>
          <p:nvPr/>
        </p:nvSpPr>
        <p:spPr>
          <a:xfrm>
            <a:off x="9137864" y="2375817"/>
            <a:ext cx="2585107" cy="3743978"/>
          </a:xfrm>
          <a:custGeom>
            <a:avLst/>
            <a:gdLst>
              <a:gd name="connsiteX0" fmla="*/ 215550 w 2831598"/>
              <a:gd name="connsiteY0" fmla="*/ 3552648 h 4036749"/>
              <a:gd name="connsiteX1" fmla="*/ 221687 w 2831598"/>
              <a:gd name="connsiteY1" fmla="*/ 3853356 h 4036749"/>
              <a:gd name="connsiteX2" fmla="*/ 2504619 w 2831598"/>
              <a:gd name="connsiteY2" fmla="*/ 3736755 h 4036749"/>
              <a:gd name="connsiteX3" fmla="*/ 2762369 w 2831598"/>
              <a:gd name="connsiteY3" fmla="*/ 379864 h 4036749"/>
              <a:gd name="connsiteX4" fmla="*/ 1976844 w 2831598"/>
              <a:gd name="connsiteY4" fmla="*/ 220304 h 4036749"/>
              <a:gd name="connsiteX0" fmla="*/ 158339 w 2769444"/>
              <a:gd name="connsiteY0" fmla="*/ 3552648 h 4063800"/>
              <a:gd name="connsiteX1" fmla="*/ 268803 w 2769444"/>
              <a:gd name="connsiteY1" fmla="*/ 3914725 h 4063800"/>
              <a:gd name="connsiteX2" fmla="*/ 2447408 w 2769444"/>
              <a:gd name="connsiteY2" fmla="*/ 3736755 h 4063800"/>
              <a:gd name="connsiteX3" fmla="*/ 2705158 w 2769444"/>
              <a:gd name="connsiteY3" fmla="*/ 379864 h 4063800"/>
              <a:gd name="connsiteX4" fmla="*/ 1919633 w 2769444"/>
              <a:gd name="connsiteY4" fmla="*/ 220304 h 4063800"/>
              <a:gd name="connsiteX0" fmla="*/ 102834 w 2713939"/>
              <a:gd name="connsiteY0" fmla="*/ 3552648 h 4050580"/>
              <a:gd name="connsiteX1" fmla="*/ 213298 w 2713939"/>
              <a:gd name="connsiteY1" fmla="*/ 3914725 h 4050580"/>
              <a:gd name="connsiteX2" fmla="*/ 2391903 w 2713939"/>
              <a:gd name="connsiteY2" fmla="*/ 3736755 h 4050580"/>
              <a:gd name="connsiteX3" fmla="*/ 2649653 w 2713939"/>
              <a:gd name="connsiteY3" fmla="*/ 379864 h 4050580"/>
              <a:gd name="connsiteX4" fmla="*/ 1864128 w 2713939"/>
              <a:gd name="connsiteY4" fmla="*/ 220304 h 4050580"/>
              <a:gd name="connsiteX0" fmla="*/ 17842 w 2628947"/>
              <a:gd name="connsiteY0" fmla="*/ 3552648 h 4050580"/>
              <a:gd name="connsiteX1" fmla="*/ 128306 w 2628947"/>
              <a:gd name="connsiteY1" fmla="*/ 3914725 h 4050580"/>
              <a:gd name="connsiteX2" fmla="*/ 2306911 w 2628947"/>
              <a:gd name="connsiteY2" fmla="*/ 3736755 h 4050580"/>
              <a:gd name="connsiteX3" fmla="*/ 2564661 w 2628947"/>
              <a:gd name="connsiteY3" fmla="*/ 379864 h 4050580"/>
              <a:gd name="connsiteX4" fmla="*/ 1779136 w 2628947"/>
              <a:gd name="connsiteY4" fmla="*/ 220304 h 4050580"/>
              <a:gd name="connsiteX0" fmla="*/ 95148 w 2741433"/>
              <a:gd name="connsiteY0" fmla="*/ 3552648 h 3916268"/>
              <a:gd name="connsiteX1" fmla="*/ 205612 w 2741433"/>
              <a:gd name="connsiteY1" fmla="*/ 3914725 h 3916268"/>
              <a:gd name="connsiteX2" fmla="*/ 2470134 w 2741433"/>
              <a:gd name="connsiteY2" fmla="*/ 3429909 h 3916268"/>
              <a:gd name="connsiteX3" fmla="*/ 2641967 w 2741433"/>
              <a:gd name="connsiteY3" fmla="*/ 379864 h 3916268"/>
              <a:gd name="connsiteX4" fmla="*/ 1856442 w 2741433"/>
              <a:gd name="connsiteY4" fmla="*/ 220304 h 3916268"/>
              <a:gd name="connsiteX0" fmla="*/ 95148 w 2529645"/>
              <a:gd name="connsiteY0" fmla="*/ 3332344 h 3697078"/>
              <a:gd name="connsiteX1" fmla="*/ 205612 w 2529645"/>
              <a:gd name="connsiteY1" fmla="*/ 3694421 h 3697078"/>
              <a:gd name="connsiteX2" fmla="*/ 2470134 w 2529645"/>
              <a:gd name="connsiteY2" fmla="*/ 3209605 h 3697078"/>
              <a:gd name="connsiteX3" fmla="*/ 1856442 w 2529645"/>
              <a:gd name="connsiteY3" fmla="*/ 0 h 3697078"/>
              <a:gd name="connsiteX0" fmla="*/ 95148 w 2609142"/>
              <a:gd name="connsiteY0" fmla="*/ 3391001 h 3755735"/>
              <a:gd name="connsiteX1" fmla="*/ 205612 w 2609142"/>
              <a:gd name="connsiteY1" fmla="*/ 3753078 h 3755735"/>
              <a:gd name="connsiteX2" fmla="*/ 2470134 w 2609142"/>
              <a:gd name="connsiteY2" fmla="*/ 3268262 h 3755735"/>
              <a:gd name="connsiteX3" fmla="*/ 1856442 w 2609142"/>
              <a:gd name="connsiteY3" fmla="*/ 58657 h 3755735"/>
              <a:gd name="connsiteX0" fmla="*/ 103990 w 2714641"/>
              <a:gd name="connsiteY0" fmla="*/ 3392911 h 3759778"/>
              <a:gd name="connsiteX1" fmla="*/ 214454 w 2714641"/>
              <a:gd name="connsiteY1" fmla="*/ 3754988 h 3759778"/>
              <a:gd name="connsiteX2" fmla="*/ 2601714 w 2714641"/>
              <a:gd name="connsiteY2" fmla="*/ 3159708 h 3759778"/>
              <a:gd name="connsiteX3" fmla="*/ 1865284 w 2714641"/>
              <a:gd name="connsiteY3" fmla="*/ 60567 h 3759778"/>
              <a:gd name="connsiteX0" fmla="*/ 103990 w 2704043"/>
              <a:gd name="connsiteY0" fmla="*/ 3394661 h 3761528"/>
              <a:gd name="connsiteX1" fmla="*/ 214454 w 2704043"/>
              <a:gd name="connsiteY1" fmla="*/ 3756738 h 3761528"/>
              <a:gd name="connsiteX2" fmla="*/ 2601714 w 2704043"/>
              <a:gd name="connsiteY2" fmla="*/ 3161458 h 3761528"/>
              <a:gd name="connsiteX3" fmla="*/ 1865284 w 2704043"/>
              <a:gd name="connsiteY3" fmla="*/ 62317 h 3761528"/>
              <a:gd name="connsiteX0" fmla="*/ 0 w 2585107"/>
              <a:gd name="connsiteY0" fmla="*/ 3392876 h 3747724"/>
              <a:gd name="connsiteX1" fmla="*/ 466405 w 2585107"/>
              <a:gd name="connsiteY1" fmla="*/ 3742679 h 3747724"/>
              <a:gd name="connsiteX2" fmla="*/ 2497724 w 2585107"/>
              <a:gd name="connsiteY2" fmla="*/ 3159673 h 3747724"/>
              <a:gd name="connsiteX3" fmla="*/ 1761294 w 2585107"/>
              <a:gd name="connsiteY3" fmla="*/ 60532 h 3747724"/>
              <a:gd name="connsiteX0" fmla="*/ 0 w 2585107"/>
              <a:gd name="connsiteY0" fmla="*/ 3392876 h 3743978"/>
              <a:gd name="connsiteX1" fmla="*/ 466405 w 2585107"/>
              <a:gd name="connsiteY1" fmla="*/ 3742679 h 3743978"/>
              <a:gd name="connsiteX2" fmla="*/ 2497724 w 2585107"/>
              <a:gd name="connsiteY2" fmla="*/ 3159673 h 3743978"/>
              <a:gd name="connsiteX3" fmla="*/ 1761294 w 2585107"/>
              <a:gd name="connsiteY3" fmla="*/ 60532 h 37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07" h="3743978">
                <a:moveTo>
                  <a:pt x="0" y="3392876"/>
                </a:moveTo>
                <a:cubicBezTo>
                  <a:pt x="14831" y="3589257"/>
                  <a:pt x="-29662" y="3738588"/>
                  <a:pt x="466405" y="3742679"/>
                </a:cubicBezTo>
                <a:cubicBezTo>
                  <a:pt x="962472" y="3746770"/>
                  <a:pt x="2281909" y="3773364"/>
                  <a:pt x="2497724" y="3159673"/>
                </a:cubicBezTo>
                <a:cubicBezTo>
                  <a:pt x="2713539" y="2545982"/>
                  <a:pt x="2551933" y="-461362"/>
                  <a:pt x="1761294" y="60532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37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 – </a:t>
            </a:r>
            <a:r>
              <a:rPr lang="en-US" sz="3400" b="1" dirty="0" err="1"/>
              <a:t>COnditionals</a:t>
            </a:r>
            <a:endParaRPr lang="en-US" sz="3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4FABC-3B91-596D-B5F6-473F29D714BE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7C6559-27BB-B7E1-C8E6-8D57501B150F}"/>
              </a:ext>
            </a:extLst>
          </p:cNvPr>
          <p:cNvSpPr/>
          <p:nvPr/>
        </p:nvSpPr>
        <p:spPr>
          <a:xfrm>
            <a:off x="7352038" y="1382103"/>
            <a:ext cx="3541674" cy="52178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Stand with your feet shoulder-width apart, hands at your sides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7E20F8-755A-A0CF-EA9F-ECA403267558}"/>
              </a:ext>
            </a:extLst>
          </p:cNvPr>
          <p:cNvSpPr/>
          <p:nvPr/>
        </p:nvSpPr>
        <p:spPr>
          <a:xfrm>
            <a:off x="7352038" y="3040858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Sweep your arms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033070-8CA1-5643-A5FB-B0F698CA33BF}"/>
              </a:ext>
            </a:extLst>
          </p:cNvPr>
          <p:cNvSpPr/>
          <p:nvPr/>
        </p:nvSpPr>
        <p:spPr>
          <a:xfrm>
            <a:off x="7352038" y="375703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Push your hips to the right while swinging your arms up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7D18C1-58BF-D30E-B6AF-3C19B674F246}"/>
              </a:ext>
            </a:extLst>
          </p:cNvPr>
          <p:cNvSpPr/>
          <p:nvPr/>
        </p:nvSpPr>
        <p:spPr>
          <a:xfrm>
            <a:off x="7352038" y="4477028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Pull both arms back to the right and swing your hips through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64E33C-352D-8B3F-150C-670004F85504}"/>
              </a:ext>
            </a:extLst>
          </p:cNvPr>
          <p:cNvCxnSpPr>
            <a:cxnSpLocks/>
          </p:cNvCxnSpPr>
          <p:nvPr/>
        </p:nvCxnSpPr>
        <p:spPr>
          <a:xfrm>
            <a:off x="9122875" y="18975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9B66B2-AB4B-8FD8-7798-5E4795A90B88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9122875" y="3483665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4832BC-69C8-5409-852D-CD290729E37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122875" y="420366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CE43A5-7960-6F8B-5136-A075B9C52653}"/>
              </a:ext>
            </a:extLst>
          </p:cNvPr>
          <p:cNvSpPr/>
          <p:nvPr/>
        </p:nvSpPr>
        <p:spPr>
          <a:xfrm>
            <a:off x="7352038" y="5197024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Sweep both arms down in front of your body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B6127B-613D-DF24-D60C-C8A125BE95A7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9122875" y="4923657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424E12-822D-9A69-87B4-8A0A1A53C76B}"/>
              </a:ext>
            </a:extLst>
          </p:cNvPr>
          <p:cNvCxnSpPr>
            <a:cxnSpLocks/>
          </p:cNvCxnSpPr>
          <p:nvPr/>
        </p:nvCxnSpPr>
        <p:spPr>
          <a:xfrm>
            <a:off x="9100456" y="1136119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D134D7-F784-01A2-358E-5D2002C30B2B}"/>
              </a:ext>
            </a:extLst>
          </p:cNvPr>
          <p:cNvSpPr/>
          <p:nvPr/>
        </p:nvSpPr>
        <p:spPr>
          <a:xfrm>
            <a:off x="7352038" y="591702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Swing your arms to the right while pushing your hips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81712F-AB0C-E5D9-EF37-3BA6E95C7175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>
            <a:off x="9122875" y="5643653"/>
            <a:ext cx="0" cy="273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BED38BC-06AE-90FC-01E3-8BC006AAAF4A}"/>
              </a:ext>
            </a:extLst>
          </p:cNvPr>
          <p:cNvSpPr/>
          <p:nvPr/>
        </p:nvSpPr>
        <p:spPr>
          <a:xfrm>
            <a:off x="9137864" y="2170908"/>
            <a:ext cx="2585107" cy="4590237"/>
          </a:xfrm>
          <a:custGeom>
            <a:avLst/>
            <a:gdLst>
              <a:gd name="connsiteX0" fmla="*/ 215550 w 2831598"/>
              <a:gd name="connsiteY0" fmla="*/ 3552648 h 4036749"/>
              <a:gd name="connsiteX1" fmla="*/ 221687 w 2831598"/>
              <a:gd name="connsiteY1" fmla="*/ 3853356 h 4036749"/>
              <a:gd name="connsiteX2" fmla="*/ 2504619 w 2831598"/>
              <a:gd name="connsiteY2" fmla="*/ 3736755 h 4036749"/>
              <a:gd name="connsiteX3" fmla="*/ 2762369 w 2831598"/>
              <a:gd name="connsiteY3" fmla="*/ 379864 h 4036749"/>
              <a:gd name="connsiteX4" fmla="*/ 1976844 w 2831598"/>
              <a:gd name="connsiteY4" fmla="*/ 220304 h 4036749"/>
              <a:gd name="connsiteX0" fmla="*/ 158339 w 2769444"/>
              <a:gd name="connsiteY0" fmla="*/ 3552648 h 4063800"/>
              <a:gd name="connsiteX1" fmla="*/ 268803 w 2769444"/>
              <a:gd name="connsiteY1" fmla="*/ 3914725 h 4063800"/>
              <a:gd name="connsiteX2" fmla="*/ 2447408 w 2769444"/>
              <a:gd name="connsiteY2" fmla="*/ 3736755 h 4063800"/>
              <a:gd name="connsiteX3" fmla="*/ 2705158 w 2769444"/>
              <a:gd name="connsiteY3" fmla="*/ 379864 h 4063800"/>
              <a:gd name="connsiteX4" fmla="*/ 1919633 w 2769444"/>
              <a:gd name="connsiteY4" fmla="*/ 220304 h 4063800"/>
              <a:gd name="connsiteX0" fmla="*/ 102834 w 2713939"/>
              <a:gd name="connsiteY0" fmla="*/ 3552648 h 4050580"/>
              <a:gd name="connsiteX1" fmla="*/ 213298 w 2713939"/>
              <a:gd name="connsiteY1" fmla="*/ 3914725 h 4050580"/>
              <a:gd name="connsiteX2" fmla="*/ 2391903 w 2713939"/>
              <a:gd name="connsiteY2" fmla="*/ 3736755 h 4050580"/>
              <a:gd name="connsiteX3" fmla="*/ 2649653 w 2713939"/>
              <a:gd name="connsiteY3" fmla="*/ 379864 h 4050580"/>
              <a:gd name="connsiteX4" fmla="*/ 1864128 w 2713939"/>
              <a:gd name="connsiteY4" fmla="*/ 220304 h 4050580"/>
              <a:gd name="connsiteX0" fmla="*/ 17842 w 2628947"/>
              <a:gd name="connsiteY0" fmla="*/ 3552648 h 4050580"/>
              <a:gd name="connsiteX1" fmla="*/ 128306 w 2628947"/>
              <a:gd name="connsiteY1" fmla="*/ 3914725 h 4050580"/>
              <a:gd name="connsiteX2" fmla="*/ 2306911 w 2628947"/>
              <a:gd name="connsiteY2" fmla="*/ 3736755 h 4050580"/>
              <a:gd name="connsiteX3" fmla="*/ 2564661 w 2628947"/>
              <a:gd name="connsiteY3" fmla="*/ 379864 h 4050580"/>
              <a:gd name="connsiteX4" fmla="*/ 1779136 w 2628947"/>
              <a:gd name="connsiteY4" fmla="*/ 220304 h 4050580"/>
              <a:gd name="connsiteX0" fmla="*/ 95148 w 2741433"/>
              <a:gd name="connsiteY0" fmla="*/ 3552648 h 3916268"/>
              <a:gd name="connsiteX1" fmla="*/ 205612 w 2741433"/>
              <a:gd name="connsiteY1" fmla="*/ 3914725 h 3916268"/>
              <a:gd name="connsiteX2" fmla="*/ 2470134 w 2741433"/>
              <a:gd name="connsiteY2" fmla="*/ 3429909 h 3916268"/>
              <a:gd name="connsiteX3" fmla="*/ 2641967 w 2741433"/>
              <a:gd name="connsiteY3" fmla="*/ 379864 h 3916268"/>
              <a:gd name="connsiteX4" fmla="*/ 1856442 w 2741433"/>
              <a:gd name="connsiteY4" fmla="*/ 220304 h 3916268"/>
              <a:gd name="connsiteX0" fmla="*/ 95148 w 2529645"/>
              <a:gd name="connsiteY0" fmla="*/ 3332344 h 3697078"/>
              <a:gd name="connsiteX1" fmla="*/ 205612 w 2529645"/>
              <a:gd name="connsiteY1" fmla="*/ 3694421 h 3697078"/>
              <a:gd name="connsiteX2" fmla="*/ 2470134 w 2529645"/>
              <a:gd name="connsiteY2" fmla="*/ 3209605 h 3697078"/>
              <a:gd name="connsiteX3" fmla="*/ 1856442 w 2529645"/>
              <a:gd name="connsiteY3" fmla="*/ 0 h 3697078"/>
              <a:gd name="connsiteX0" fmla="*/ 95148 w 2609142"/>
              <a:gd name="connsiteY0" fmla="*/ 3391001 h 3755735"/>
              <a:gd name="connsiteX1" fmla="*/ 205612 w 2609142"/>
              <a:gd name="connsiteY1" fmla="*/ 3753078 h 3755735"/>
              <a:gd name="connsiteX2" fmla="*/ 2470134 w 2609142"/>
              <a:gd name="connsiteY2" fmla="*/ 3268262 h 3755735"/>
              <a:gd name="connsiteX3" fmla="*/ 1856442 w 2609142"/>
              <a:gd name="connsiteY3" fmla="*/ 58657 h 3755735"/>
              <a:gd name="connsiteX0" fmla="*/ 103990 w 2714641"/>
              <a:gd name="connsiteY0" fmla="*/ 3392911 h 3759778"/>
              <a:gd name="connsiteX1" fmla="*/ 214454 w 2714641"/>
              <a:gd name="connsiteY1" fmla="*/ 3754988 h 3759778"/>
              <a:gd name="connsiteX2" fmla="*/ 2601714 w 2714641"/>
              <a:gd name="connsiteY2" fmla="*/ 3159708 h 3759778"/>
              <a:gd name="connsiteX3" fmla="*/ 1865284 w 2714641"/>
              <a:gd name="connsiteY3" fmla="*/ 60567 h 3759778"/>
              <a:gd name="connsiteX0" fmla="*/ 103990 w 2704043"/>
              <a:gd name="connsiteY0" fmla="*/ 3394661 h 3761528"/>
              <a:gd name="connsiteX1" fmla="*/ 214454 w 2704043"/>
              <a:gd name="connsiteY1" fmla="*/ 3756738 h 3761528"/>
              <a:gd name="connsiteX2" fmla="*/ 2601714 w 2704043"/>
              <a:gd name="connsiteY2" fmla="*/ 3161458 h 3761528"/>
              <a:gd name="connsiteX3" fmla="*/ 1865284 w 2704043"/>
              <a:gd name="connsiteY3" fmla="*/ 62317 h 3761528"/>
              <a:gd name="connsiteX0" fmla="*/ 0 w 2585107"/>
              <a:gd name="connsiteY0" fmla="*/ 3392876 h 3747724"/>
              <a:gd name="connsiteX1" fmla="*/ 466405 w 2585107"/>
              <a:gd name="connsiteY1" fmla="*/ 3742679 h 3747724"/>
              <a:gd name="connsiteX2" fmla="*/ 2497724 w 2585107"/>
              <a:gd name="connsiteY2" fmla="*/ 3159673 h 3747724"/>
              <a:gd name="connsiteX3" fmla="*/ 1761294 w 2585107"/>
              <a:gd name="connsiteY3" fmla="*/ 60532 h 3747724"/>
              <a:gd name="connsiteX0" fmla="*/ 0 w 2585107"/>
              <a:gd name="connsiteY0" fmla="*/ 3392876 h 3743978"/>
              <a:gd name="connsiteX1" fmla="*/ 466405 w 2585107"/>
              <a:gd name="connsiteY1" fmla="*/ 3742679 h 3743978"/>
              <a:gd name="connsiteX2" fmla="*/ 2497724 w 2585107"/>
              <a:gd name="connsiteY2" fmla="*/ 3159673 h 3743978"/>
              <a:gd name="connsiteX3" fmla="*/ 1761294 w 2585107"/>
              <a:gd name="connsiteY3" fmla="*/ 60532 h 37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07" h="3743978">
                <a:moveTo>
                  <a:pt x="0" y="3392876"/>
                </a:moveTo>
                <a:cubicBezTo>
                  <a:pt x="14831" y="3589257"/>
                  <a:pt x="-29662" y="3738588"/>
                  <a:pt x="466405" y="3742679"/>
                </a:cubicBezTo>
                <a:cubicBezTo>
                  <a:pt x="962472" y="3746770"/>
                  <a:pt x="2281909" y="3773364"/>
                  <a:pt x="2497724" y="3159673"/>
                </a:cubicBezTo>
                <a:cubicBezTo>
                  <a:pt x="2713539" y="2545982"/>
                  <a:pt x="2551933" y="-461362"/>
                  <a:pt x="1761294" y="60532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6F88C7-84B7-1D26-E250-5D6C97746AF1}"/>
              </a:ext>
            </a:extLst>
          </p:cNvPr>
          <p:cNvSpPr txBox="1">
            <a:spLocks/>
          </p:cNvSpPr>
          <p:nvPr/>
        </p:nvSpPr>
        <p:spPr>
          <a:xfrm>
            <a:off x="821560" y="3259117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(disambiguated with conditions)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7A2850-DBD0-52D3-6855-9425F0C8778F}"/>
              </a:ext>
            </a:extLst>
          </p:cNvPr>
          <p:cNvSpPr txBox="1">
            <a:spLocks/>
          </p:cNvSpPr>
          <p:nvPr/>
        </p:nvSpPr>
        <p:spPr>
          <a:xfrm>
            <a:off x="821560" y="4983473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(According to condition)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E9BDA0-D616-A6F9-214A-33AC36A5ED94}"/>
              </a:ext>
            </a:extLst>
          </p:cNvPr>
          <p:cNvSpPr txBox="1">
            <a:spLocks/>
          </p:cNvSpPr>
          <p:nvPr/>
        </p:nvSpPr>
        <p:spPr>
          <a:xfrm>
            <a:off x="5280060" y="2855581"/>
            <a:ext cx="338317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1BC6D0B-F217-CCD6-E784-0BC397A24D6E}"/>
              </a:ext>
            </a:extLst>
          </p:cNvPr>
          <p:cNvSpPr/>
          <p:nvPr/>
        </p:nvSpPr>
        <p:spPr>
          <a:xfrm>
            <a:off x="7367027" y="2197024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Are you a 12 year old Fortnite player?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D6F877-0FE8-0D7F-A523-589FA5D06A83}"/>
              </a:ext>
            </a:extLst>
          </p:cNvPr>
          <p:cNvCxnSpPr>
            <a:cxnSpLocks/>
          </p:cNvCxnSpPr>
          <p:nvPr/>
        </p:nvCxnSpPr>
        <p:spPr>
          <a:xfrm>
            <a:off x="9141925" y="26976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096435-68BA-94AA-5B23-4183D4837970}"/>
              </a:ext>
            </a:extLst>
          </p:cNvPr>
          <p:cNvSpPr txBox="1"/>
          <p:nvPr/>
        </p:nvSpPr>
        <p:spPr>
          <a:xfrm>
            <a:off x="9207500" y="263196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DB01A8-9BBA-3321-3375-8E516863D07E}"/>
              </a:ext>
            </a:extLst>
          </p:cNvPr>
          <p:cNvCxnSpPr>
            <a:cxnSpLocks/>
          </p:cNvCxnSpPr>
          <p:nvPr/>
        </p:nvCxnSpPr>
        <p:spPr>
          <a:xfrm flipH="1">
            <a:off x="6792425" y="2584450"/>
            <a:ext cx="574602" cy="390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B04E0C1-6CA6-A31F-F918-8AB1AAC0B0F4}"/>
              </a:ext>
            </a:extLst>
          </p:cNvPr>
          <p:cNvSpPr txBox="1"/>
          <p:nvPr/>
        </p:nvSpPr>
        <p:spPr>
          <a:xfrm>
            <a:off x="6451813" y="2402729"/>
            <a:ext cx="6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false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8EFAC1D-52C6-DC81-C0EA-34D6C45CBA1A}"/>
              </a:ext>
            </a:extLst>
          </p:cNvPr>
          <p:cNvSpPr/>
          <p:nvPr/>
        </p:nvSpPr>
        <p:spPr>
          <a:xfrm>
            <a:off x="6416348" y="2986193"/>
            <a:ext cx="615402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stop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D84CD-4F37-0D36-362A-9BD5EE57B512}"/>
              </a:ext>
            </a:extLst>
          </p:cNvPr>
          <p:cNvSpPr txBox="1"/>
          <p:nvPr/>
        </p:nvSpPr>
        <p:spPr>
          <a:xfrm rot="19159762">
            <a:off x="6759582" y="1908911"/>
            <a:ext cx="70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122186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Flowcharts – For Code?!?!?!!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78F54-40CD-BF50-87DB-5297A120D83F}"/>
              </a:ext>
            </a:extLst>
          </p:cNvPr>
          <p:cNvSpPr txBox="1"/>
          <p:nvPr/>
        </p:nvSpPr>
        <p:spPr>
          <a:xfrm>
            <a:off x="6885459" y="2211946"/>
            <a:ext cx="1688283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= 9 + c * 2;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ADAF9-6506-33F7-B6AB-D422D948E45C}"/>
              </a:ext>
            </a:extLst>
          </p:cNvPr>
          <p:cNvSpPr txBox="1"/>
          <p:nvPr/>
        </p:nvSpPr>
        <p:spPr>
          <a:xfrm>
            <a:off x="6885459" y="1782653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0A568-C2C0-E278-2BEC-626C773D51E1}"/>
              </a:ext>
            </a:extLst>
          </p:cNvPr>
          <p:cNvSpPr/>
          <p:nvPr/>
        </p:nvSpPr>
        <p:spPr>
          <a:xfrm>
            <a:off x="9725505" y="2232360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a;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4F3BE-940F-9657-7F04-06A26570108A}"/>
              </a:ext>
            </a:extLst>
          </p:cNvPr>
          <p:cNvSpPr/>
          <p:nvPr/>
        </p:nvSpPr>
        <p:spPr>
          <a:xfrm>
            <a:off x="9727204" y="2921150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C040D9-2207-B7C6-88F1-6283A2835DBF}"/>
              </a:ext>
            </a:extLst>
          </p:cNvPr>
          <p:cNvSpPr/>
          <p:nvPr/>
        </p:nvSpPr>
        <p:spPr>
          <a:xfrm>
            <a:off x="9727204" y="3668237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+= 2;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7BEE9C-003D-DE7A-C6F0-D40DFBE41364}"/>
              </a:ext>
            </a:extLst>
          </p:cNvPr>
          <p:cNvSpPr/>
          <p:nvPr/>
        </p:nvSpPr>
        <p:spPr>
          <a:xfrm>
            <a:off x="9727204" y="4336137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b;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A37C99-EDB2-1D6F-0056-0164F9173CC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0495118" y="2675167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AD64B0-BAD3-B876-C427-9ABA7029F43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0495119" y="3363957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D13090-766B-7AD9-011C-EDC28EF5DCA3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10495119" y="4114866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8F95B3-3D60-C6D3-6FB0-FD62B91C5830}"/>
              </a:ext>
            </a:extLst>
          </p:cNvPr>
          <p:cNvSpPr txBox="1"/>
          <p:nvPr/>
        </p:nvSpPr>
        <p:spPr>
          <a:xfrm>
            <a:off x="9323258" y="1782653"/>
            <a:ext cx="23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Flowchart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40CA7B-14BA-958B-6298-AD62AF19D7F5}"/>
              </a:ext>
            </a:extLst>
          </p:cNvPr>
          <p:cNvSpPr/>
          <p:nvPr/>
        </p:nvSpPr>
        <p:spPr>
          <a:xfrm>
            <a:off x="9732644" y="5092693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 = 9 + c * 2;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FE72FA-1AF4-ABA3-DA91-9D68D5045FF7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10495119" y="4782766"/>
            <a:ext cx="5440" cy="30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895C27-C5BB-8736-35FE-5384C5A047E7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1FC7EC-33BD-CDDF-6971-C6979FBC2D54}"/>
              </a:ext>
            </a:extLst>
          </p:cNvPr>
          <p:cNvSpPr txBox="1">
            <a:spLocks/>
          </p:cNvSpPr>
          <p:nvPr/>
        </p:nvSpPr>
        <p:spPr>
          <a:xfrm>
            <a:off x="821560" y="3259117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(disambiguated with conditions)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5E200D-5F96-FCC3-8DA3-225AC91B75D9}"/>
              </a:ext>
            </a:extLst>
          </p:cNvPr>
          <p:cNvSpPr txBox="1">
            <a:spLocks/>
          </p:cNvSpPr>
          <p:nvPr/>
        </p:nvSpPr>
        <p:spPr>
          <a:xfrm>
            <a:off x="821560" y="4983473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(According to condition)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A48EC17-B983-41E2-4FE9-43AD778B3BDE}"/>
              </a:ext>
            </a:extLst>
          </p:cNvPr>
          <p:cNvSpPr txBox="1">
            <a:spLocks/>
          </p:cNvSpPr>
          <p:nvPr/>
        </p:nvSpPr>
        <p:spPr>
          <a:xfrm>
            <a:off x="5280060" y="2855581"/>
            <a:ext cx="338317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B48610-E4D6-2C6A-5060-94AEC9458CA6}"/>
              </a:ext>
            </a:extLst>
          </p:cNvPr>
          <p:cNvSpPr/>
          <p:nvPr/>
        </p:nvSpPr>
        <p:spPr>
          <a:xfrm>
            <a:off x="6838950" y="3530600"/>
            <a:ext cx="1784348" cy="4225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0EA7D-B2F1-62F3-7315-C8E5501E703F}"/>
              </a:ext>
            </a:extLst>
          </p:cNvPr>
          <p:cNvSpPr txBox="1"/>
          <p:nvPr/>
        </p:nvSpPr>
        <p:spPr>
          <a:xfrm>
            <a:off x="6781800" y="4782766"/>
            <a:ext cx="243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Should this be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just 1 instruction?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C41719-9A7B-5EA7-3115-096AB5FE79E6}"/>
                  </a:ext>
                </a:extLst>
              </p14:cNvPr>
              <p14:cNvContentPartPr/>
              <p14:nvPr/>
            </p14:nvContentPartPr>
            <p14:xfrm>
              <a:off x="6747840" y="2337480"/>
              <a:ext cx="1368000" cy="103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C41719-9A7B-5EA7-3115-096AB5FE79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8480" y="2328120"/>
                <a:ext cx="1386720" cy="10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74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 animBg="1"/>
      <p:bldP spid="12" grpId="0" animBg="1"/>
      <p:bldP spid="17" grpId="0"/>
      <p:bldP spid="19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</a:t>
            </a:r>
            <a:r>
              <a:rPr lang="en-US" sz="3400" b="1" dirty="0" err="1"/>
              <a:t>FlowCharts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5A3500-6CE4-20BE-E581-A3C1AB856BAA}"/>
              </a:ext>
            </a:extLst>
          </p:cNvPr>
          <p:cNvSpPr/>
          <p:nvPr/>
        </p:nvSpPr>
        <p:spPr>
          <a:xfrm>
            <a:off x="8690455" y="2384698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D40CE-2D14-2154-AA82-C6D500F8B130}"/>
              </a:ext>
            </a:extLst>
          </p:cNvPr>
          <p:cNvSpPr/>
          <p:nvPr/>
        </p:nvSpPr>
        <p:spPr>
          <a:xfrm>
            <a:off x="8692154" y="3073488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 (a &lt; 4)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11D240-1043-05A6-47E1-B516E8285A6B}"/>
              </a:ext>
            </a:extLst>
          </p:cNvPr>
          <p:cNvSpPr/>
          <p:nvPr/>
        </p:nvSpPr>
        <p:spPr>
          <a:xfrm>
            <a:off x="8692154" y="38205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47F00-A555-ABB9-0427-67D1A867D087}"/>
              </a:ext>
            </a:extLst>
          </p:cNvPr>
          <p:cNvSpPr/>
          <p:nvPr/>
        </p:nvSpPr>
        <p:spPr>
          <a:xfrm>
            <a:off x="8692154" y="44884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+= 2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140CBB-E222-B55A-E0D2-13B4CAB5087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460068" y="282750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F8B7BD-70B8-CEB9-7320-B83F95FDAAC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460069" y="3516295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07D326-DC99-7EBE-0C66-0457E9E40DE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460069" y="4267204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7CF52BA-D3DF-A742-1635-83FD4100D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29852" y="3326565"/>
            <a:ext cx="62300" cy="1387994"/>
          </a:xfrm>
          <a:prstGeom prst="bentConnector3">
            <a:avLst>
              <a:gd name="adj1" fmla="val 4669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147F3E-2BCF-1B68-C248-7908A5B633AA}"/>
              </a:ext>
            </a:extLst>
          </p:cNvPr>
          <p:cNvSpPr txBox="1"/>
          <p:nvPr/>
        </p:nvSpPr>
        <p:spPr>
          <a:xfrm>
            <a:off x="5850409" y="2364284"/>
            <a:ext cx="1366080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(a &lt; 4){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3259-3C4E-78C7-2EF0-8B43B2A98231}"/>
              </a:ext>
            </a:extLst>
          </p:cNvPr>
          <p:cNvSpPr txBox="1"/>
          <p:nvPr/>
        </p:nvSpPr>
        <p:spPr>
          <a:xfrm>
            <a:off x="5850409" y="2015366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757DF-9837-6DCF-2355-318A42E0D6DB}"/>
              </a:ext>
            </a:extLst>
          </p:cNvPr>
          <p:cNvSpPr txBox="1"/>
          <p:nvPr/>
        </p:nvSpPr>
        <p:spPr>
          <a:xfrm>
            <a:off x="8288208" y="1934991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Flowgraph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6763F-1948-3E97-F517-38BA7CFB457D}"/>
              </a:ext>
            </a:extLst>
          </p:cNvPr>
          <p:cNvSpPr txBox="1"/>
          <p:nvPr/>
        </p:nvSpPr>
        <p:spPr>
          <a:xfrm>
            <a:off x="7784288" y="377114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2AD921-5CBE-1BB4-7F2F-025C7B6D9345}"/>
              </a:ext>
            </a:extLst>
          </p:cNvPr>
          <p:cNvSpPr txBox="1"/>
          <p:nvPr/>
        </p:nvSpPr>
        <p:spPr>
          <a:xfrm>
            <a:off x="9469512" y="347933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FD9F81-DB8D-89F3-E0BB-BD0AF06C495F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4452553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under appropriate condition</a:t>
            </a:r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Instruction Flowcharts</a:t>
            </a:r>
          </a:p>
        </p:txBody>
      </p:sp>
    </p:spTree>
    <p:extLst>
      <p:ext uri="{BB962C8B-B14F-4D97-AF65-F5344CB8AC3E}">
        <p14:creationId xmlns:p14="http://schemas.microsoft.com/office/powerpoint/2010/main" val="19230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/>
              <a:t>Miss a class? It’s not too late to get points for the check-in assignment!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The Entry Survey: results and thoughts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Visualizing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DEBD3C-6770-FDE2-FDAE-395946A1BC71}"/>
              </a:ext>
            </a:extLst>
          </p:cNvPr>
          <p:cNvSpPr/>
          <p:nvPr/>
        </p:nvSpPr>
        <p:spPr>
          <a:xfrm>
            <a:off x="6779761" y="2181482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74822-5C86-CFCA-B9AD-BEB3E04ADAE4}"/>
              </a:ext>
            </a:extLst>
          </p:cNvPr>
          <p:cNvSpPr/>
          <p:nvPr/>
        </p:nvSpPr>
        <p:spPr>
          <a:xfrm>
            <a:off x="6779763" y="2800023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BC4F36-7E5D-02B8-86F1-A91360BB495B}"/>
              </a:ext>
            </a:extLst>
          </p:cNvPr>
          <p:cNvSpPr/>
          <p:nvPr/>
        </p:nvSpPr>
        <p:spPr>
          <a:xfrm>
            <a:off x="6779763" y="3394062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B2949-030D-5336-1BDF-82CAF7FD4C34}"/>
              </a:ext>
            </a:extLst>
          </p:cNvPr>
          <p:cNvSpPr/>
          <p:nvPr/>
        </p:nvSpPr>
        <p:spPr>
          <a:xfrm>
            <a:off x="6779763" y="3974284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08994F-3D8D-41E0-8DB3-D9C62FDAB126}"/>
              </a:ext>
            </a:extLst>
          </p:cNvPr>
          <p:cNvSpPr/>
          <p:nvPr/>
        </p:nvSpPr>
        <p:spPr>
          <a:xfrm>
            <a:off x="6810243" y="4610689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BEAD4-404B-CB3F-4131-5FB944354EBF}"/>
              </a:ext>
            </a:extLst>
          </p:cNvPr>
          <p:cNvSpPr/>
          <p:nvPr/>
        </p:nvSpPr>
        <p:spPr>
          <a:xfrm>
            <a:off x="6786112" y="514752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6A8BCE-C87C-372C-4232-04861C13AE9E}"/>
              </a:ext>
            </a:extLst>
          </p:cNvPr>
          <p:cNvCxnSpPr>
            <a:cxnSpLocks/>
            <a:stCxn id="9" idx="3"/>
            <a:endCxn id="15" idx="3"/>
          </p:cNvCxnSpPr>
          <p:nvPr/>
        </p:nvCxnSpPr>
        <p:spPr>
          <a:xfrm>
            <a:off x="8374950" y="2305454"/>
            <a:ext cx="1218" cy="1803513"/>
          </a:xfrm>
          <a:prstGeom prst="bentConnector3">
            <a:avLst>
              <a:gd name="adj1" fmla="val 1886847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1D89C5-83C2-A06E-0D6B-71C2B422B18F}"/>
              </a:ext>
            </a:extLst>
          </p:cNvPr>
          <p:cNvCxnSpPr>
            <a:cxnSpLocks/>
          </p:cNvCxnSpPr>
          <p:nvPr/>
        </p:nvCxnSpPr>
        <p:spPr>
          <a:xfrm flipH="1">
            <a:off x="8376168" y="3479934"/>
            <a:ext cx="810" cy="590933"/>
          </a:xfrm>
          <a:prstGeom prst="bentConnector3">
            <a:avLst>
              <a:gd name="adj1" fmla="val -282222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FE371F-6E5D-9A59-7458-0A93B4A92D61}"/>
              </a:ext>
            </a:extLst>
          </p:cNvPr>
          <p:cNvCxnSpPr>
            <a:cxnSpLocks/>
          </p:cNvCxnSpPr>
          <p:nvPr/>
        </p:nvCxnSpPr>
        <p:spPr>
          <a:xfrm>
            <a:off x="7583424" y="2462784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68DBB4-D14F-2783-7917-BC617EA6015A}"/>
              </a:ext>
            </a:extLst>
          </p:cNvPr>
          <p:cNvSpPr txBox="1"/>
          <p:nvPr/>
        </p:nvSpPr>
        <p:spPr>
          <a:xfrm>
            <a:off x="1688130" y="2223361"/>
            <a:ext cx="34932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FC46AF-F5F8-3662-3193-50D031D6EEB2}"/>
              </a:ext>
            </a:extLst>
          </p:cNvPr>
          <p:cNvSpPr/>
          <p:nvPr/>
        </p:nvSpPr>
        <p:spPr>
          <a:xfrm>
            <a:off x="6300430" y="4448226"/>
            <a:ext cx="2427632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07117F-8162-7D30-84D9-D387E64FF8E8}"/>
              </a:ext>
            </a:extLst>
          </p:cNvPr>
          <p:cNvSpPr/>
          <p:nvPr/>
        </p:nvSpPr>
        <p:spPr>
          <a:xfrm>
            <a:off x="2289883" y="4149494"/>
            <a:ext cx="1744707" cy="331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6A334-E45A-BB57-B2B7-87E593567AA4}"/>
              </a:ext>
            </a:extLst>
          </p:cNvPr>
          <p:cNvSpPr/>
          <p:nvPr/>
        </p:nvSpPr>
        <p:spPr>
          <a:xfrm flipH="1" flipV="1">
            <a:off x="2165681" y="2800022"/>
            <a:ext cx="2679033" cy="84198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4E45-92AC-194D-2939-231E68168D19}"/>
              </a:ext>
            </a:extLst>
          </p:cNvPr>
          <p:cNvSpPr/>
          <p:nvPr/>
        </p:nvSpPr>
        <p:spPr>
          <a:xfrm flipH="1" flipV="1">
            <a:off x="2779967" y="3080642"/>
            <a:ext cx="2000579" cy="29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C009E6-D376-6DFC-F5AA-BF26D446A23C}"/>
              </a:ext>
            </a:extLst>
          </p:cNvPr>
          <p:cNvSpPr/>
          <p:nvPr/>
        </p:nvSpPr>
        <p:spPr>
          <a:xfrm flipH="1" flipV="1">
            <a:off x="6300428" y="2651131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337D5-2952-05E4-2A5F-F8FF77EEDAB4}"/>
              </a:ext>
            </a:extLst>
          </p:cNvPr>
          <p:cNvSpPr/>
          <p:nvPr/>
        </p:nvSpPr>
        <p:spPr>
          <a:xfrm flipH="1" flipV="1">
            <a:off x="6440900" y="3260067"/>
            <a:ext cx="2291213" cy="473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CF518-6C2E-E721-A7BC-C5752764FD9F}"/>
              </a:ext>
            </a:extLst>
          </p:cNvPr>
          <p:cNvCxnSpPr>
            <a:cxnSpLocks/>
          </p:cNvCxnSpPr>
          <p:nvPr/>
        </p:nvCxnSpPr>
        <p:spPr>
          <a:xfrm>
            <a:off x="7571232" y="3048000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3E9C26-C7CD-0070-9793-127E5486C4BA}"/>
              </a:ext>
            </a:extLst>
          </p:cNvPr>
          <p:cNvCxnSpPr>
            <a:cxnSpLocks/>
          </p:cNvCxnSpPr>
          <p:nvPr/>
        </p:nvCxnSpPr>
        <p:spPr>
          <a:xfrm>
            <a:off x="7577328" y="3633216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DC6B0E-3A2B-C69F-6E0A-F80C86E4FE25}"/>
              </a:ext>
            </a:extLst>
          </p:cNvPr>
          <p:cNvCxnSpPr>
            <a:cxnSpLocks/>
          </p:cNvCxnSpPr>
          <p:nvPr/>
        </p:nvCxnSpPr>
        <p:spPr>
          <a:xfrm>
            <a:off x="7571232" y="426708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14AF92-6EDF-CE22-D12B-AA766FAD9F4D}"/>
              </a:ext>
            </a:extLst>
          </p:cNvPr>
          <p:cNvCxnSpPr>
            <a:cxnSpLocks/>
          </p:cNvCxnSpPr>
          <p:nvPr/>
        </p:nvCxnSpPr>
        <p:spPr>
          <a:xfrm>
            <a:off x="7566152" y="486144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84DE9-1F59-B1ED-7459-7426263557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2E93460-B35E-6705-E94C-CC5A9A77DFBC}"/>
              </a:ext>
            </a:extLst>
          </p:cNvPr>
          <p:cNvCxnSpPr>
            <a:cxnSpLocks/>
          </p:cNvCxnSpPr>
          <p:nvPr/>
        </p:nvCxnSpPr>
        <p:spPr>
          <a:xfrm>
            <a:off x="8374950" y="4179974"/>
            <a:ext cx="4053" cy="1045799"/>
          </a:xfrm>
          <a:prstGeom prst="bentConnector3">
            <a:avLst>
              <a:gd name="adj1" fmla="val 57402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0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Visualizing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DEBD3C-6770-FDE2-FDAE-395946A1BC71}"/>
              </a:ext>
            </a:extLst>
          </p:cNvPr>
          <p:cNvSpPr/>
          <p:nvPr/>
        </p:nvSpPr>
        <p:spPr>
          <a:xfrm>
            <a:off x="4640710" y="2181482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74822-5C86-CFCA-B9AD-BEB3E04ADAE4}"/>
              </a:ext>
            </a:extLst>
          </p:cNvPr>
          <p:cNvSpPr/>
          <p:nvPr/>
        </p:nvSpPr>
        <p:spPr>
          <a:xfrm>
            <a:off x="4640712" y="2800023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BC4F36-7E5D-02B8-86F1-A91360BB495B}"/>
              </a:ext>
            </a:extLst>
          </p:cNvPr>
          <p:cNvSpPr/>
          <p:nvPr/>
        </p:nvSpPr>
        <p:spPr>
          <a:xfrm>
            <a:off x="4640712" y="3394062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B2949-030D-5336-1BDF-82CAF7FD4C34}"/>
              </a:ext>
            </a:extLst>
          </p:cNvPr>
          <p:cNvSpPr/>
          <p:nvPr/>
        </p:nvSpPr>
        <p:spPr>
          <a:xfrm>
            <a:off x="4640712" y="3974284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08994F-3D8D-41E0-8DB3-D9C62FDAB126}"/>
              </a:ext>
            </a:extLst>
          </p:cNvPr>
          <p:cNvSpPr/>
          <p:nvPr/>
        </p:nvSpPr>
        <p:spPr>
          <a:xfrm>
            <a:off x="4671192" y="4610689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BEAD4-404B-CB3F-4131-5FB944354EBF}"/>
              </a:ext>
            </a:extLst>
          </p:cNvPr>
          <p:cNvSpPr/>
          <p:nvPr/>
        </p:nvSpPr>
        <p:spPr>
          <a:xfrm>
            <a:off x="4647061" y="514752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6A8BCE-C87C-372C-4232-04861C13AE9E}"/>
              </a:ext>
            </a:extLst>
          </p:cNvPr>
          <p:cNvCxnSpPr>
            <a:cxnSpLocks/>
            <a:stCxn id="9" idx="3"/>
            <a:endCxn id="15" idx="3"/>
          </p:cNvCxnSpPr>
          <p:nvPr/>
        </p:nvCxnSpPr>
        <p:spPr>
          <a:xfrm>
            <a:off x="6235899" y="2305454"/>
            <a:ext cx="1218" cy="1803513"/>
          </a:xfrm>
          <a:prstGeom prst="bentConnector3">
            <a:avLst>
              <a:gd name="adj1" fmla="val 4433998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1D89C5-83C2-A06E-0D6B-71C2B422B18F}"/>
              </a:ext>
            </a:extLst>
          </p:cNvPr>
          <p:cNvCxnSpPr>
            <a:cxnSpLocks/>
          </p:cNvCxnSpPr>
          <p:nvPr/>
        </p:nvCxnSpPr>
        <p:spPr>
          <a:xfrm flipH="1">
            <a:off x="6237117" y="3479934"/>
            <a:ext cx="810" cy="590933"/>
          </a:xfrm>
          <a:prstGeom prst="bentConnector3">
            <a:avLst>
              <a:gd name="adj1" fmla="val -282222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FE371F-6E5D-9A59-7458-0A93B4A92D61}"/>
              </a:ext>
            </a:extLst>
          </p:cNvPr>
          <p:cNvCxnSpPr>
            <a:cxnSpLocks/>
          </p:cNvCxnSpPr>
          <p:nvPr/>
        </p:nvCxnSpPr>
        <p:spPr>
          <a:xfrm>
            <a:off x="5444373" y="2462784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68DBB4-D14F-2783-7917-BC617EA6015A}"/>
              </a:ext>
            </a:extLst>
          </p:cNvPr>
          <p:cNvSpPr txBox="1"/>
          <p:nvPr/>
        </p:nvSpPr>
        <p:spPr>
          <a:xfrm>
            <a:off x="398167" y="2223361"/>
            <a:ext cx="34932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FC46AF-F5F8-3662-3193-50D031D6EEB2}"/>
              </a:ext>
            </a:extLst>
          </p:cNvPr>
          <p:cNvSpPr/>
          <p:nvPr/>
        </p:nvSpPr>
        <p:spPr>
          <a:xfrm>
            <a:off x="4161379" y="4448226"/>
            <a:ext cx="2427632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07117F-8162-7D30-84D9-D387E64FF8E8}"/>
              </a:ext>
            </a:extLst>
          </p:cNvPr>
          <p:cNvSpPr/>
          <p:nvPr/>
        </p:nvSpPr>
        <p:spPr>
          <a:xfrm>
            <a:off x="999920" y="4149494"/>
            <a:ext cx="1744707" cy="331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6A334-E45A-BB57-B2B7-87E593567AA4}"/>
              </a:ext>
            </a:extLst>
          </p:cNvPr>
          <p:cNvSpPr/>
          <p:nvPr/>
        </p:nvSpPr>
        <p:spPr>
          <a:xfrm flipH="1" flipV="1">
            <a:off x="875718" y="2800022"/>
            <a:ext cx="2679033" cy="84198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4E45-92AC-194D-2939-231E68168D19}"/>
              </a:ext>
            </a:extLst>
          </p:cNvPr>
          <p:cNvSpPr/>
          <p:nvPr/>
        </p:nvSpPr>
        <p:spPr>
          <a:xfrm flipH="1" flipV="1">
            <a:off x="1490004" y="3080642"/>
            <a:ext cx="2000579" cy="29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C009E6-D376-6DFC-F5AA-BF26D446A23C}"/>
              </a:ext>
            </a:extLst>
          </p:cNvPr>
          <p:cNvSpPr/>
          <p:nvPr/>
        </p:nvSpPr>
        <p:spPr>
          <a:xfrm flipH="1" flipV="1">
            <a:off x="4161377" y="2651131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337D5-2952-05E4-2A5F-F8FF77EEDAB4}"/>
              </a:ext>
            </a:extLst>
          </p:cNvPr>
          <p:cNvSpPr/>
          <p:nvPr/>
        </p:nvSpPr>
        <p:spPr>
          <a:xfrm flipH="1" flipV="1">
            <a:off x="4301849" y="3260067"/>
            <a:ext cx="2291213" cy="473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CF518-6C2E-E721-A7BC-C5752764FD9F}"/>
              </a:ext>
            </a:extLst>
          </p:cNvPr>
          <p:cNvCxnSpPr>
            <a:cxnSpLocks/>
          </p:cNvCxnSpPr>
          <p:nvPr/>
        </p:nvCxnSpPr>
        <p:spPr>
          <a:xfrm>
            <a:off x="5432181" y="3048000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3E9C26-C7CD-0070-9793-127E5486C4BA}"/>
              </a:ext>
            </a:extLst>
          </p:cNvPr>
          <p:cNvCxnSpPr>
            <a:cxnSpLocks/>
          </p:cNvCxnSpPr>
          <p:nvPr/>
        </p:nvCxnSpPr>
        <p:spPr>
          <a:xfrm>
            <a:off x="5438277" y="3633216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DC6B0E-3A2B-C69F-6E0A-F80C86E4FE25}"/>
              </a:ext>
            </a:extLst>
          </p:cNvPr>
          <p:cNvCxnSpPr>
            <a:cxnSpLocks/>
          </p:cNvCxnSpPr>
          <p:nvPr/>
        </p:nvCxnSpPr>
        <p:spPr>
          <a:xfrm>
            <a:off x="5432181" y="426708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14AF92-6EDF-CE22-D12B-AA766FAD9F4D}"/>
              </a:ext>
            </a:extLst>
          </p:cNvPr>
          <p:cNvCxnSpPr>
            <a:cxnSpLocks/>
          </p:cNvCxnSpPr>
          <p:nvPr/>
        </p:nvCxnSpPr>
        <p:spPr>
          <a:xfrm>
            <a:off x="5427101" y="486144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84DE9-1F59-B1ED-7459-7426263557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2E93460-B35E-6705-E94C-CC5A9A77DFBC}"/>
              </a:ext>
            </a:extLst>
          </p:cNvPr>
          <p:cNvCxnSpPr>
            <a:cxnSpLocks/>
          </p:cNvCxnSpPr>
          <p:nvPr/>
        </p:nvCxnSpPr>
        <p:spPr>
          <a:xfrm>
            <a:off x="6235899" y="4179974"/>
            <a:ext cx="4053" cy="1045799"/>
          </a:xfrm>
          <a:prstGeom prst="bentConnector3">
            <a:avLst>
              <a:gd name="adj1" fmla="val 57402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B672A4-43B3-FA2E-4286-899D06003899}"/>
              </a:ext>
            </a:extLst>
          </p:cNvPr>
          <p:cNvSpPr/>
          <p:nvPr/>
        </p:nvSpPr>
        <p:spPr>
          <a:xfrm>
            <a:off x="8423519" y="2214137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1EEC51-8BF6-42CC-8AFC-06B0E87BEB1E}"/>
              </a:ext>
            </a:extLst>
          </p:cNvPr>
          <p:cNvSpPr/>
          <p:nvPr/>
        </p:nvSpPr>
        <p:spPr>
          <a:xfrm>
            <a:off x="10061826" y="2832678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9389F5-2C3E-6501-6607-169A1723F95C}"/>
              </a:ext>
            </a:extLst>
          </p:cNvPr>
          <p:cNvSpPr/>
          <p:nvPr/>
        </p:nvSpPr>
        <p:spPr>
          <a:xfrm>
            <a:off x="10475488" y="3426717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53A9E9-DEFA-D827-D94A-604CC24E8CEF}"/>
              </a:ext>
            </a:extLst>
          </p:cNvPr>
          <p:cNvSpPr/>
          <p:nvPr/>
        </p:nvSpPr>
        <p:spPr>
          <a:xfrm>
            <a:off x="8423521" y="4006939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EE51EA-CB58-FC09-6301-D301714BB666}"/>
              </a:ext>
            </a:extLst>
          </p:cNvPr>
          <p:cNvSpPr/>
          <p:nvPr/>
        </p:nvSpPr>
        <p:spPr>
          <a:xfrm>
            <a:off x="9896363" y="4643344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2798A5-D78A-EAF6-7044-4565CA614FC8}"/>
              </a:ext>
            </a:extLst>
          </p:cNvPr>
          <p:cNvSpPr/>
          <p:nvPr/>
        </p:nvSpPr>
        <p:spPr>
          <a:xfrm>
            <a:off x="8429870" y="5180176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9C5488-9C71-CFFD-1FB8-284649F9D2D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9853112" y="2495439"/>
            <a:ext cx="1007929" cy="33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06CC8BE-DC4F-EC96-6993-B31A658F6050}"/>
              </a:ext>
            </a:extLst>
          </p:cNvPr>
          <p:cNvSpPr/>
          <p:nvPr/>
        </p:nvSpPr>
        <p:spPr>
          <a:xfrm>
            <a:off x="9760313" y="4480881"/>
            <a:ext cx="1822087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1252D2-51EE-0F61-EFCC-A467086A8A4C}"/>
              </a:ext>
            </a:extLst>
          </p:cNvPr>
          <p:cNvSpPr/>
          <p:nvPr/>
        </p:nvSpPr>
        <p:spPr>
          <a:xfrm flipH="1" flipV="1">
            <a:off x="9658693" y="2683786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AFD9E-63A0-3DA9-94BC-006DEC74E478}"/>
              </a:ext>
            </a:extLst>
          </p:cNvPr>
          <p:cNvSpPr/>
          <p:nvPr/>
        </p:nvSpPr>
        <p:spPr>
          <a:xfrm flipH="1" flipV="1">
            <a:off x="10424684" y="3328566"/>
            <a:ext cx="1714677" cy="4372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269DDA-4E5C-7E18-03A5-7B07DADE52A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0861041" y="3080622"/>
            <a:ext cx="413055" cy="346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B70331-0DCC-7141-C37F-7DF4F0FF353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21114" y="2462081"/>
            <a:ext cx="377" cy="153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109745-9724-554B-7595-164C1C80853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448800" y="4286276"/>
            <a:ext cx="1230323" cy="357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10D108-F6A5-7913-439C-C421BD13B84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394371" y="4891288"/>
            <a:ext cx="1284752" cy="29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E43C51-CC6D-0414-3EBD-95D520B0EB27}"/>
              </a:ext>
            </a:extLst>
          </p:cNvPr>
          <p:cNvCxnSpPr>
            <a:cxnSpLocks/>
          </p:cNvCxnSpPr>
          <p:nvPr/>
        </p:nvCxnSpPr>
        <p:spPr>
          <a:xfrm>
            <a:off x="9216477" y="4299742"/>
            <a:ext cx="0" cy="88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7B52C2-750D-69CB-52D7-6F4EA926F34D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9221724" y="3080622"/>
            <a:ext cx="1639317" cy="926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E8FDBCC-A339-4A65-B039-05D2CDB82D5F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9221724" y="3674661"/>
            <a:ext cx="2052372" cy="332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9BD8B11-E852-E05F-34DD-D6C8CE641769}"/>
              </a:ext>
            </a:extLst>
          </p:cNvPr>
          <p:cNvSpPr txBox="1"/>
          <p:nvPr/>
        </p:nvSpPr>
        <p:spPr>
          <a:xfrm>
            <a:off x="8594371" y="3071534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F057A1-47B2-E076-2029-69F4B3BF47DE}"/>
              </a:ext>
            </a:extLst>
          </p:cNvPr>
          <p:cNvSpPr txBox="1"/>
          <p:nvPr/>
        </p:nvSpPr>
        <p:spPr>
          <a:xfrm>
            <a:off x="8575678" y="451820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3D3A5D-6A24-1FFB-4AD4-378ACFF698BB}"/>
              </a:ext>
            </a:extLst>
          </p:cNvPr>
          <p:cNvSpPr txBox="1"/>
          <p:nvPr/>
        </p:nvSpPr>
        <p:spPr>
          <a:xfrm>
            <a:off x="10184382" y="229029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5CCCB0-B1C6-5899-1AA3-13041D0A9E87}"/>
              </a:ext>
            </a:extLst>
          </p:cNvPr>
          <p:cNvSpPr txBox="1"/>
          <p:nvPr/>
        </p:nvSpPr>
        <p:spPr>
          <a:xfrm>
            <a:off x="11128242" y="301404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63FE94-DC97-292B-4BA7-1853C8BBBAF0}"/>
              </a:ext>
            </a:extLst>
          </p:cNvPr>
          <p:cNvSpPr txBox="1"/>
          <p:nvPr/>
        </p:nvSpPr>
        <p:spPr>
          <a:xfrm>
            <a:off x="9390204" y="3289165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51F5C77-1D35-2874-B247-9B6DD4B22583}"/>
              </a:ext>
            </a:extLst>
          </p:cNvPr>
          <p:cNvSpPr txBox="1"/>
          <p:nvPr/>
        </p:nvSpPr>
        <p:spPr>
          <a:xfrm>
            <a:off x="10232324" y="414162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394487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4" grpId="0" animBg="1"/>
      <p:bldP spid="17" grpId="0" animBg="1"/>
      <p:bldP spid="22" grpId="0" animBg="1"/>
      <p:bldP spid="23" grpId="0" animBg="1"/>
      <p:bldP spid="24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A Useful TOOL</a:t>
            </a:r>
          </a:p>
        </p:txBody>
      </p:sp>
      <p:pic>
        <p:nvPicPr>
          <p:cNvPr id="3074" name="Picture 2" descr="10 Basic Tools List For Your Household Tool Kit">
            <a:extLst>
              <a:ext uri="{FF2B5EF4-FFF2-40B4-BE49-F238E27FC236}">
                <a16:creationId xmlns:a16="http://schemas.microsoft.com/office/drawing/2014/main" id="{BFDE3E3F-48B6-ADE6-74B5-6323D3CC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91" y="2298374"/>
            <a:ext cx="4467608" cy="27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B87B-A964-3896-2BCD-6BBFC37EA679}"/>
              </a:ext>
            </a:extLst>
          </p:cNvPr>
          <p:cNvSpPr txBox="1">
            <a:spLocks/>
          </p:cNvSpPr>
          <p:nvPr/>
        </p:nvSpPr>
        <p:spPr>
          <a:xfrm>
            <a:off x="922019" y="2298374"/>
            <a:ext cx="527710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Maybe this is how you learned to think about code!</a:t>
            </a:r>
          </a:p>
          <a:p>
            <a:r>
              <a:rPr lang="en-US" dirty="0">
                <a:latin typeface="+mn-lt"/>
              </a:rPr>
              <a:t>It’s a nice way to visualize the </a:t>
            </a:r>
            <a:r>
              <a:rPr lang="en-US" i="1" dirty="0">
                <a:latin typeface="+mn-lt"/>
              </a:rPr>
              <a:t>control flow</a:t>
            </a:r>
            <a:r>
              <a:rPr lang="en-US" dirty="0">
                <a:latin typeface="+mn-lt"/>
              </a:rPr>
              <a:t> of the program</a:t>
            </a:r>
          </a:p>
          <a:p>
            <a:r>
              <a:rPr lang="en-US" dirty="0">
                <a:latin typeface="+mn-lt"/>
              </a:rPr>
              <a:t>We can extend this intuition for program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8A0BF-637A-3669-15A6-570D7AD99E86}"/>
              </a:ext>
            </a:extLst>
          </p:cNvPr>
          <p:cNvSpPr txBox="1"/>
          <p:nvPr/>
        </p:nvSpPr>
        <p:spPr>
          <a:xfrm rot="292756">
            <a:off x="6805106" y="2901905"/>
            <a:ext cx="90678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24FDB-1D9F-F981-8E01-B084F8346C1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</p:spTree>
    <p:extLst>
      <p:ext uri="{BB962C8B-B14F-4D97-AF65-F5344CB8AC3E}">
        <p14:creationId xmlns:p14="http://schemas.microsoft.com/office/powerpoint/2010/main" val="374372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EB682D-8CE3-00F2-3391-FE0A680F5087}"/>
              </a:ext>
            </a:extLst>
          </p:cNvPr>
          <p:cNvSpPr/>
          <p:nvPr/>
        </p:nvSpPr>
        <p:spPr>
          <a:xfrm>
            <a:off x="839224" y="2982540"/>
            <a:ext cx="4193044" cy="82848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COM 271A.100 - Compact G-clamp | Mister Worker™">
            <a:extLst>
              <a:ext uri="{FF2B5EF4-FFF2-40B4-BE49-F238E27FC236}">
                <a16:creationId xmlns:a16="http://schemas.microsoft.com/office/drawing/2014/main" id="{4D38CB39-BCE2-D6F2-6269-C801D84B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281">
            <a:off x="5738283" y="1216727"/>
            <a:ext cx="4579384" cy="45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853199-BCFD-F0FA-FD00-C4E03751A12C}"/>
              </a:ext>
            </a:extLst>
          </p:cNvPr>
          <p:cNvSpPr/>
          <p:nvPr/>
        </p:nvSpPr>
        <p:spPr>
          <a:xfrm>
            <a:off x="6693571" y="2261135"/>
            <a:ext cx="1360770" cy="2045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Compacting The Flow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B87B-A964-3896-2BCD-6BBFC37EA679}"/>
              </a:ext>
            </a:extLst>
          </p:cNvPr>
          <p:cNvSpPr txBox="1">
            <a:spLocks/>
          </p:cNvSpPr>
          <p:nvPr/>
        </p:nvSpPr>
        <p:spPr>
          <a:xfrm>
            <a:off x="922019" y="2298374"/>
            <a:ext cx="527710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From Flowcharts to Control Flow Graphs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333333"/>
                </a:solidFill>
                <a:latin typeface="halyard-text"/>
              </a:rPr>
              <a:t>This graph is needlessly verbose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333333"/>
                </a:solidFill>
                <a:latin typeface="halyard-text"/>
              </a:rPr>
              <a:t>Too many nodes that communicate nothing</a:t>
            </a:r>
          </a:p>
          <a:p>
            <a:r>
              <a:rPr lang="en-US" b="1" dirty="0"/>
              <a:t>what if we Eliminate the 1 instruction per Node Constraint?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333333"/>
                </a:solidFill>
                <a:latin typeface="halyard-text"/>
              </a:rPr>
              <a:t>Attempt to use as few edges as possible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CAF8FB-B362-2102-7D95-655D4715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17" y="2317857"/>
            <a:ext cx="1064763" cy="19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Sequence of instructions guaranteed to execute without interruption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109185-BB49-C21A-0744-AE9F8DD0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00" y="3670935"/>
            <a:ext cx="2832399" cy="2204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75FFD-F8DF-F434-19A4-D78FDFC4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79" y="3575685"/>
            <a:ext cx="3578542" cy="20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739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25CD86-10C9-C7EE-4EEC-23D267EF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5" y="3341370"/>
            <a:ext cx="1619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y Movie Review imdb copyright: The Terminator (1984)">
            <a:extLst>
              <a:ext uri="{FF2B5EF4-FFF2-40B4-BE49-F238E27FC236}">
                <a16:creationId xmlns:a16="http://schemas.microsoft.com/office/drawing/2014/main" id="{A440E834-9ABC-F2A5-9E30-4BB0E1DD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86" y="3279899"/>
            <a:ext cx="1658961" cy="24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129EC-C69D-490A-B2D6-252656CE328C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87EA0-D2EC-8081-EC62-3074EB12C9BE}"/>
              </a:ext>
            </a:extLst>
          </p:cNvPr>
          <p:cNvSpPr txBox="1"/>
          <p:nvPr/>
        </p:nvSpPr>
        <p:spPr>
          <a:xfrm>
            <a:off x="1676399" y="262330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6960F1-27FA-354F-3FFC-4D4C8F846AB2}"/>
                  </a:ext>
                </a:extLst>
              </p14:cNvPr>
              <p14:cNvContentPartPr/>
              <p14:nvPr/>
            </p14:nvContentPartPr>
            <p14:xfrm>
              <a:off x="8726040" y="2596680"/>
              <a:ext cx="2981520" cy="246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6960F1-27FA-354F-3FFC-4D4C8F846A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6680" y="2587320"/>
                <a:ext cx="3000240" cy="24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40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A3474-DF05-0E9B-4906-58C4BE35A7ED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20D0-E84A-1D87-617D-E2DAF00642FD}"/>
              </a:ext>
            </a:extLst>
          </p:cNvPr>
          <p:cNvSpPr txBox="1"/>
          <p:nvPr/>
        </p:nvSpPr>
        <p:spPr>
          <a:xfrm>
            <a:off x="1676399" y="374344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8E37E-0111-6BDA-E97A-C68C3AB4356C}"/>
              </a:ext>
            </a:extLst>
          </p:cNvPr>
          <p:cNvSpPr txBox="1"/>
          <p:nvPr/>
        </p:nvSpPr>
        <p:spPr>
          <a:xfrm>
            <a:off x="2173905" y="4508960"/>
            <a:ext cx="441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jump (</a:t>
            </a:r>
            <a:r>
              <a:rPr lang="en-US" i="1" dirty="0" err="1"/>
              <a:t>goto</a:t>
            </a:r>
            <a:r>
              <a:rPr lang="en-US" i="1" dirty="0"/>
              <a:t>, if statement, loop construct)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6CC75-A625-FB4B-1C1E-619142D8B517}"/>
              </a:ext>
            </a:extLst>
          </p:cNvPr>
          <p:cNvSpPr txBox="1"/>
          <p:nvPr/>
        </p:nvSpPr>
        <p:spPr>
          <a:xfrm>
            <a:off x="2137185" y="2645606"/>
            <a:ext cx="377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first instruction in the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7FFB7-2216-42A0-8F72-38714D7F07EE}"/>
              </a:ext>
            </a:extLst>
          </p:cNvPr>
          <p:cNvSpPr txBox="1"/>
          <p:nvPr/>
        </p:nvSpPr>
        <p:spPr>
          <a:xfrm>
            <a:off x="2137184" y="2981710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target of a jump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E9D30-477D-B9D7-D62F-82F6C64E794B}"/>
              </a:ext>
            </a:extLst>
          </p:cNvPr>
          <p:cNvSpPr txBox="1"/>
          <p:nvPr/>
        </p:nvSpPr>
        <p:spPr>
          <a:xfrm>
            <a:off x="2173906" y="4189015"/>
            <a:ext cx="377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last instruction of the procedure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679C5-27C8-77F0-7BB4-4AC5BBD70790}"/>
              </a:ext>
            </a:extLst>
          </p:cNvPr>
          <p:cNvSpPr txBox="1"/>
          <p:nvPr/>
        </p:nvSpPr>
        <p:spPr>
          <a:xfrm>
            <a:off x="2173906" y="4878292"/>
            <a:ext cx="389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call (We’ll use a special LINK edge)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B4010-3B0E-6262-4F79-EBEB63C368E2}"/>
              </a:ext>
            </a:extLst>
          </p:cNvPr>
          <p:cNvSpPr txBox="1"/>
          <p:nvPr/>
        </p:nvSpPr>
        <p:spPr>
          <a:xfrm>
            <a:off x="2137183" y="3326940"/>
            <a:ext cx="361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instruction after an terminator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D3485C-B365-84D4-C391-68116454310C}"/>
                  </a:ext>
                </a:extLst>
              </p14:cNvPr>
              <p14:cNvContentPartPr/>
              <p14:nvPr/>
            </p14:nvContentPartPr>
            <p14:xfrm>
              <a:off x="6959880" y="2808720"/>
              <a:ext cx="3686040" cy="331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D3485C-B365-84D4-C391-681164543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0520" y="2799360"/>
                <a:ext cx="3704760" cy="33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08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BENEFITS of Basic Blocks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High-level visualization of control constructs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B5558-F9A9-BC1D-866C-66C7E12A1D20}"/>
              </a:ext>
            </a:extLst>
          </p:cNvPr>
          <p:cNvSpPr txBox="1"/>
          <p:nvPr/>
        </p:nvSpPr>
        <p:spPr>
          <a:xfrm>
            <a:off x="4627593" y="3564343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</a:t>
            </a:r>
            <a:r>
              <a:rPr lang="en-US" b="1" u="sng" dirty="0" err="1"/>
              <a:t>stmt</a:t>
            </a:r>
            <a:endParaRPr lang="en-US" b="1" u="sng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88736D-29A8-3032-A18C-BC3142A1A836}"/>
              </a:ext>
            </a:extLst>
          </p:cNvPr>
          <p:cNvSpPr/>
          <p:nvPr/>
        </p:nvSpPr>
        <p:spPr>
          <a:xfrm>
            <a:off x="4721302" y="4134271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DDFAB5-ED96-ACA3-4AC1-02C70FEE49D5}"/>
              </a:ext>
            </a:extLst>
          </p:cNvPr>
          <p:cNvSpPr/>
          <p:nvPr/>
        </p:nvSpPr>
        <p:spPr>
          <a:xfrm>
            <a:off x="5437399" y="4813411"/>
            <a:ext cx="1496300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(True branch)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0DDE38-951D-FFE3-32C3-F5E4C7130323}"/>
              </a:ext>
            </a:extLst>
          </p:cNvPr>
          <p:cNvSpPr/>
          <p:nvPr/>
        </p:nvSpPr>
        <p:spPr>
          <a:xfrm>
            <a:off x="4627592" y="5644902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C022F5-1CAB-6CE3-AC62-4ABE3D31C631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5382481" y="4577078"/>
            <a:ext cx="803068" cy="2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69197F-08D6-6866-B686-21E69CF796A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5281945" y="5256217"/>
            <a:ext cx="903604" cy="388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C4F71D-2392-BA17-CE7C-1C7289AC7430}"/>
              </a:ext>
            </a:extLst>
          </p:cNvPr>
          <p:cNvSpPr txBox="1"/>
          <p:nvPr/>
        </p:nvSpPr>
        <p:spPr>
          <a:xfrm>
            <a:off x="4467203" y="4828142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false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5C5EF5-EDB0-1244-C5B4-3A29622E9B8F}"/>
              </a:ext>
            </a:extLst>
          </p:cNvPr>
          <p:cNvSpPr txBox="1"/>
          <p:nvPr/>
        </p:nvSpPr>
        <p:spPr>
          <a:xfrm>
            <a:off x="1697410" y="3564343"/>
            <a:ext cx="73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Loops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BB28A2C-816F-1AFC-845F-5A512D1DDC85}"/>
              </a:ext>
            </a:extLst>
          </p:cNvPr>
          <p:cNvSpPr/>
          <p:nvPr/>
        </p:nvSpPr>
        <p:spPr>
          <a:xfrm>
            <a:off x="2210816" y="4134271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7C6CFD-9BB0-BE83-1411-CB40DD1CD7F5}"/>
              </a:ext>
            </a:extLst>
          </p:cNvPr>
          <p:cNvSpPr/>
          <p:nvPr/>
        </p:nvSpPr>
        <p:spPr>
          <a:xfrm>
            <a:off x="2224469" y="4850526"/>
            <a:ext cx="1322353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(body)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6C5214-6834-BC34-5617-38F69015757A}"/>
              </a:ext>
            </a:extLst>
          </p:cNvPr>
          <p:cNvSpPr/>
          <p:nvPr/>
        </p:nvSpPr>
        <p:spPr>
          <a:xfrm>
            <a:off x="2231292" y="5629807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02EE6B-6EBD-8E58-D971-3BE817EF21FF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2871995" y="4577077"/>
            <a:ext cx="13650" cy="27344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8D733F-EFAA-C1A6-B4E8-D21654C36B2D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2885645" y="5293332"/>
            <a:ext cx="0" cy="3364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B7F83AE-3D4F-A0F2-D28A-3E56545FE09E}"/>
              </a:ext>
            </a:extLst>
          </p:cNvPr>
          <p:cNvCxnSpPr>
            <a:cxnSpLocks/>
            <a:stCxn id="23" idx="1"/>
            <a:endCxn id="22" idx="1"/>
          </p:cNvCxnSpPr>
          <p:nvPr/>
        </p:nvCxnSpPr>
        <p:spPr>
          <a:xfrm rot="10800000">
            <a:off x="2210816" y="4355676"/>
            <a:ext cx="13652" cy="716255"/>
          </a:xfrm>
          <a:prstGeom prst="bentConnector3">
            <a:avLst>
              <a:gd name="adj1" fmla="val 122771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B4BF8D-9149-A054-CC07-A40BB1D6630C}"/>
              </a:ext>
            </a:extLst>
          </p:cNvPr>
          <p:cNvSpPr txBox="1"/>
          <p:nvPr/>
        </p:nvSpPr>
        <p:spPr>
          <a:xfrm>
            <a:off x="1512080" y="452473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EB858D-12E6-44DD-5BFA-EEF5DA94A4BD}"/>
              </a:ext>
            </a:extLst>
          </p:cNvPr>
          <p:cNvCxnSpPr>
            <a:cxnSpLocks/>
          </p:cNvCxnSpPr>
          <p:nvPr/>
        </p:nvCxnSpPr>
        <p:spPr>
          <a:xfrm>
            <a:off x="5079350" y="4577078"/>
            <a:ext cx="0" cy="107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4B9D59-65B5-F83F-DD7E-966E25F9BAA2}"/>
              </a:ext>
            </a:extLst>
          </p:cNvPr>
          <p:cNvSpPr txBox="1"/>
          <p:nvPr/>
        </p:nvSpPr>
        <p:spPr>
          <a:xfrm>
            <a:off x="7509379" y="356434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If-else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375A77-6D0D-A984-B66F-9AF20BE5D317}"/>
              </a:ext>
            </a:extLst>
          </p:cNvPr>
          <p:cNvSpPr/>
          <p:nvPr/>
        </p:nvSpPr>
        <p:spPr>
          <a:xfrm>
            <a:off x="8124503" y="4148432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26BF949-460F-FE79-258E-B435915BC84B}"/>
              </a:ext>
            </a:extLst>
          </p:cNvPr>
          <p:cNvSpPr/>
          <p:nvPr/>
        </p:nvSpPr>
        <p:spPr>
          <a:xfrm>
            <a:off x="8840600" y="4827572"/>
            <a:ext cx="1496300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(True branch)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F1574A-774D-15AC-6930-601CCE9DC462}"/>
              </a:ext>
            </a:extLst>
          </p:cNvPr>
          <p:cNvSpPr/>
          <p:nvPr/>
        </p:nvSpPr>
        <p:spPr>
          <a:xfrm>
            <a:off x="8213165" y="6091531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94EBCB-82AA-8BBB-8CE3-3A7AF9534426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8785682" y="4591239"/>
            <a:ext cx="803068" cy="2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31FCCA-D74C-6B97-BF55-1EDCD9625438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867518" y="5270378"/>
            <a:ext cx="721232" cy="82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53CF6AA-950F-D258-6E00-59023BE79852}"/>
              </a:ext>
            </a:extLst>
          </p:cNvPr>
          <p:cNvSpPr txBox="1"/>
          <p:nvPr/>
        </p:nvSpPr>
        <p:spPr>
          <a:xfrm>
            <a:off x="9336551" y="550601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CFF5CC-CDEB-5CC5-9031-6DF8854595E2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8051704" y="4591239"/>
            <a:ext cx="430850" cy="69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374007B-CB56-37C0-65DA-1FBF67B3BF4D}"/>
              </a:ext>
            </a:extLst>
          </p:cNvPr>
          <p:cNvSpPr/>
          <p:nvPr/>
        </p:nvSpPr>
        <p:spPr>
          <a:xfrm>
            <a:off x="7282737" y="5287620"/>
            <a:ext cx="1537935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(False branch)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19DB4C-E2CD-9D8A-5F67-D58D115BDB25}"/>
              </a:ext>
            </a:extLst>
          </p:cNvPr>
          <p:cNvSpPr txBox="1"/>
          <p:nvPr/>
        </p:nvSpPr>
        <p:spPr>
          <a:xfrm>
            <a:off x="7606453" y="4679642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272E22-28C7-7AD5-8D47-71C6819961BB}"/>
              </a:ext>
            </a:extLst>
          </p:cNvPr>
          <p:cNvCxnSpPr>
            <a:cxnSpLocks/>
            <a:stCxn id="38" idx="2"/>
            <a:endCxn id="33" idx="0"/>
          </p:cNvCxnSpPr>
          <p:nvPr/>
        </p:nvCxnSpPr>
        <p:spPr>
          <a:xfrm>
            <a:off x="8051704" y="5730426"/>
            <a:ext cx="815814" cy="36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354A-3FC9-A807-87D0-E62E20B9823B}"/>
              </a:ext>
            </a:extLst>
          </p:cNvPr>
          <p:cNvCxnSpPr/>
          <p:nvPr/>
        </p:nvCxnSpPr>
        <p:spPr>
          <a:xfrm>
            <a:off x="4246727" y="3564343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0B5B11-82FC-B207-E14F-52D0298ECC80}"/>
              </a:ext>
            </a:extLst>
          </p:cNvPr>
          <p:cNvCxnSpPr/>
          <p:nvPr/>
        </p:nvCxnSpPr>
        <p:spPr>
          <a:xfrm>
            <a:off x="7108217" y="3587087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EFEABAEE-8CA3-CD75-35D8-57D71651F7A3}"/>
              </a:ext>
            </a:extLst>
          </p:cNvPr>
          <p:cNvCxnSpPr>
            <a:cxnSpLocks/>
            <a:stCxn id="22" idx="3"/>
            <a:endCxn id="24" idx="3"/>
          </p:cNvCxnSpPr>
          <p:nvPr/>
        </p:nvCxnSpPr>
        <p:spPr>
          <a:xfrm>
            <a:off x="3533174" y="4355675"/>
            <a:ext cx="6824" cy="1497447"/>
          </a:xfrm>
          <a:prstGeom prst="bentConnector3">
            <a:avLst>
              <a:gd name="adj1" fmla="val 2766281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9E58B53-DB2F-31F2-599D-3056742E36BB}"/>
              </a:ext>
            </a:extLst>
          </p:cNvPr>
          <p:cNvSpPr txBox="1"/>
          <p:nvPr/>
        </p:nvSpPr>
        <p:spPr>
          <a:xfrm>
            <a:off x="3727247" y="47547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A4C927-F30D-5930-0400-7DAB411647A6}"/>
              </a:ext>
            </a:extLst>
          </p:cNvPr>
          <p:cNvSpPr txBox="1"/>
          <p:nvPr/>
        </p:nvSpPr>
        <p:spPr>
          <a:xfrm>
            <a:off x="9463751" y="44817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735304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20" grpId="0"/>
      <p:bldP spid="21" grpId="0"/>
      <p:bldP spid="22" grpId="0" animBg="1"/>
      <p:bldP spid="23" grpId="0" animBg="1"/>
      <p:bldP spid="24" grpId="0" animBg="1"/>
      <p:bldP spid="28" grpId="0"/>
      <p:bldP spid="30" grpId="0"/>
      <p:bldP spid="31" grpId="0" animBg="1"/>
      <p:bldP spid="32" grpId="0" animBg="1"/>
      <p:bldP spid="33" grpId="0" animBg="1"/>
      <p:bldP spid="36" grpId="0"/>
      <p:bldP spid="38" grpId="0" animBg="1"/>
      <p:bldP spid="39" grpId="0"/>
      <p:bldP spid="44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Note CFGs are PER-Function Objects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51597-A39C-8A92-3405-E747C1DF7012}"/>
              </a:ext>
            </a:extLst>
          </p:cNvPr>
          <p:cNvSpPr txBox="1"/>
          <p:nvPr/>
        </p:nvSpPr>
        <p:spPr>
          <a:xfrm>
            <a:off x="1343982" y="1485135"/>
            <a:ext cx="33554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c){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(c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local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ret = foo(local);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(ret &gt;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0B670-DBC2-CD86-F0E6-1119764EB42D}"/>
              </a:ext>
            </a:extLst>
          </p:cNvPr>
          <p:cNvSpPr txBox="1"/>
          <p:nvPr/>
        </p:nvSpPr>
        <p:spPr>
          <a:xfrm>
            <a:off x="6658550" y="2743200"/>
            <a:ext cx="148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CFG for foo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33A3C-F833-B89D-B658-38E84732DDFC}"/>
              </a:ext>
            </a:extLst>
          </p:cNvPr>
          <p:cNvSpPr txBox="1"/>
          <p:nvPr/>
        </p:nvSpPr>
        <p:spPr>
          <a:xfrm>
            <a:off x="6675936" y="3042888"/>
            <a:ext cx="16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CFG for 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47E82-092F-5F66-B29A-2A42B60B3ED1}"/>
              </a:ext>
            </a:extLst>
          </p:cNvPr>
          <p:cNvSpPr txBox="1"/>
          <p:nvPr/>
        </p:nvSpPr>
        <p:spPr>
          <a:xfrm>
            <a:off x="6693322" y="334257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“link edge” to connect call to its return site 	</a:t>
            </a:r>
          </a:p>
        </p:txBody>
      </p:sp>
    </p:spTree>
    <p:extLst>
      <p:ext uri="{BB962C8B-B14F-4D97-AF65-F5344CB8AC3E}">
        <p14:creationId xmlns:p14="http://schemas.microsoft.com/office/powerpoint/2010/main" val="1888688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“Please record lectures”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4728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Exercise: Build the CFG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4FB3E-3913-E45F-8607-6F1EFED84DD7}"/>
              </a:ext>
            </a:extLst>
          </p:cNvPr>
          <p:cNvSpPr txBox="1"/>
          <p:nvPr/>
        </p:nvSpPr>
        <p:spPr>
          <a:xfrm>
            <a:off x="1343982" y="1485135"/>
            <a:ext cx="33554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c){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(c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local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ret = foo(local);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(ret &gt;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D45ADD-C8D4-9DA1-676F-E36DDDE161B9}"/>
                  </a:ext>
                </a:extLst>
              </p14:cNvPr>
              <p14:cNvContentPartPr/>
              <p14:nvPr/>
            </p14:nvContentPartPr>
            <p14:xfrm>
              <a:off x="1349280" y="969480"/>
              <a:ext cx="10763640" cy="579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D45ADD-C8D4-9DA1-676F-E36DDDE161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920" y="960120"/>
                <a:ext cx="10782360" cy="58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058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576487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Described the need to Visualize Programs in ways other than a Flat listing of source code</a:t>
            </a:r>
          </a:p>
          <a:p>
            <a:endParaRPr lang="en-US" dirty="0"/>
          </a:p>
          <a:p>
            <a:r>
              <a:rPr lang="en-US" dirty="0"/>
              <a:t>Showed one such visualization, the Control-Flow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859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 additional program abstractions TO simplify Analysis, in particular SSA Form</a:t>
            </a:r>
          </a:p>
          <a:p>
            <a:endParaRPr lang="en-US" dirty="0"/>
          </a:p>
          <a:p>
            <a:r>
              <a:rPr lang="en-US" dirty="0"/>
              <a:t>Use these Concepts to introduce LLVM IR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077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“My given name is &lt;X&gt; but I go by &lt;Y&gt;”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236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Lots of interest in learning about vulnerabilities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796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Some concern about workload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96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How long are the quizzes?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875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“I’ll probably be late a lot”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943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Visualizing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388326568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5683</TotalTime>
  <Words>1561</Words>
  <Application>Microsoft Office PowerPoint</Application>
  <PresentationFormat>Widescreen</PresentationFormat>
  <Paragraphs>339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halyard-text</vt:lpstr>
      <vt:lpstr>Tenorite</vt:lpstr>
      <vt:lpstr>Monoline</vt:lpstr>
      <vt:lpstr>ExerCise #2</vt:lpstr>
      <vt:lpstr>Administrivia and  Announcements</vt:lpstr>
      <vt:lpstr>Administrivia and  Announcements</vt:lpstr>
      <vt:lpstr>Administrivia and  Announcements</vt:lpstr>
      <vt:lpstr>Administrivia and  Announcements</vt:lpstr>
      <vt:lpstr>Administrivia and  Announcements</vt:lpstr>
      <vt:lpstr>Administrivia and  Announcements</vt:lpstr>
      <vt:lpstr>Administrivia and  Announcements</vt:lpstr>
      <vt:lpstr>Visualizing CODE</vt:lpstr>
      <vt:lpstr>Last Time: Overview</vt:lpstr>
      <vt:lpstr>Lecture Outline</vt:lpstr>
      <vt:lpstr>Visualizing Programs</vt:lpstr>
      <vt:lpstr>Code Graphs</vt:lpstr>
      <vt:lpstr>FlowCharts</vt:lpstr>
      <vt:lpstr>FlowChart Example – How to Floss</vt:lpstr>
      <vt:lpstr>FlowChartS – COnditionals</vt:lpstr>
      <vt:lpstr>FlowChartS – COnditionals</vt:lpstr>
      <vt:lpstr>Flowcharts – For Code?!?!?!!</vt:lpstr>
      <vt:lpstr>CODE FlowCharts</vt:lpstr>
      <vt:lpstr>FlowCharts: Visualizing Control</vt:lpstr>
      <vt:lpstr>FlowCharts: Visualizing Control</vt:lpstr>
      <vt:lpstr>FlowCharts: A Useful TOOL</vt:lpstr>
      <vt:lpstr>Lecture Outline</vt:lpstr>
      <vt:lpstr>Compacting The Flow Chart</vt:lpstr>
      <vt:lpstr>Basic Blocks</vt:lpstr>
      <vt:lpstr>Basic Blocks Boundaries</vt:lpstr>
      <vt:lpstr>Basic Blocks Boundaries</vt:lpstr>
      <vt:lpstr>BENEFITS of Basic Blocks</vt:lpstr>
      <vt:lpstr>Note CFGs are PER-Function Objects</vt:lpstr>
      <vt:lpstr>Exercise: Build the CFG</vt:lpstr>
      <vt:lpstr>Lecture END!</vt:lpstr>
      <vt:lpstr>Summary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24</cp:revision>
  <dcterms:created xsi:type="dcterms:W3CDTF">2023-08-21T14:00:41Z</dcterms:created>
  <dcterms:modified xsi:type="dcterms:W3CDTF">2024-08-29T21:22:40Z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