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1"/>
  </p:notesMasterIdLst>
  <p:handoutMasterIdLst>
    <p:handoutMasterId r:id="rId32"/>
  </p:handoutMasterIdLst>
  <p:sldIdLst>
    <p:sldId id="296" r:id="rId5"/>
    <p:sldId id="295" r:id="rId6"/>
    <p:sldId id="256" r:id="rId7"/>
    <p:sldId id="343" r:id="rId8"/>
    <p:sldId id="1052" r:id="rId9"/>
    <p:sldId id="1115" r:id="rId10"/>
    <p:sldId id="1102" r:id="rId11"/>
    <p:sldId id="1113" r:id="rId12"/>
    <p:sldId id="1103" r:id="rId13"/>
    <p:sldId id="1106" r:id="rId14"/>
    <p:sldId id="1105" r:id="rId15"/>
    <p:sldId id="1109" r:id="rId16"/>
    <p:sldId id="1107" r:id="rId17"/>
    <p:sldId id="1110" r:id="rId18"/>
    <p:sldId id="1117" r:id="rId19"/>
    <p:sldId id="1121" r:id="rId20"/>
    <p:sldId id="1118" r:id="rId21"/>
    <p:sldId id="1082" r:id="rId22"/>
    <p:sldId id="1024" r:id="rId23"/>
    <p:sldId id="1026" r:id="rId24"/>
    <p:sldId id="1027" r:id="rId25"/>
    <p:sldId id="1025" r:id="rId26"/>
    <p:sldId id="1030" r:id="rId27"/>
    <p:sldId id="1028" r:id="rId28"/>
    <p:sldId id="1119" r:id="rId29"/>
    <p:sldId id="111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2" y="8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08T18:31:25.493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80008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12568 6552 1192 0,'0'0'889'16,"0"0"-385"-16,0 0-128 0,0-3 12 16,0 1 36-16,0-1 29 0,0 3-73 15,0-1-56-15,0 1-24 0,0-2-60 16,-3-4-116-16,1 5-56 0,-8-9 8 0,5 0 4 15,-5 1 20-15,3 0 32 0,-3 5-3 16,3-3-1-16,2 2 20 0,-4-1-64 16,-6-2-28-16,-2-3 20 0,3-2-12 15,-11 1-12-15,6 0-40 0,-15-4-4 16,5 4 0-16,-5-3-4 0,-5 1 0 16,3 7-4-16,-5 0 0 0,-5 5 8 15,-5 2-8-15,-5 2 0 0,-10 5 0 0,-4 0-12 16,0 4-4-16,-13 5 0 0,-9-2-12 15,-5 2 0-15,-4 2 16 0,4-6-4 16,2 3 4-16,15-3 4 0,12 6-4 16,3-3 4-16,9 3-8 0,0 3 12 15,8-1 0-15,-6 2 4 0,6-4 0 16,2 2-4-16,0 2 4 0,-15 0 4 16,6 3-4-16,-11-1 4 0,6 3-8 0,-8-4 0 15,-3 2-4-15,-6 3 8 0,-1 0 12 16,-7-6-12-16,10 1 4 0,-2 3 0 15,9-1-4-15,7 1-4 0,8 3 0 16,4-1-8-16,13 0 0 0,9 2-4 16,1 6 8-16,11 3 4 0,-2 9-8 0,17 6 4 15,0-4 4-15,7 3 0 0,6-3 4 16,4-2-12-16,14 0 12 0,-7-5-8 16,13-2 8-16,9-4-4 0,7-4 4 15,3 5-4-15,7-6 4 0,5 2-4 16,2-1 4-16,3 0-4 0,7 2 4 15,-5-2-4-15,5 3 4 0,0 3 0 16,5-1 4-16,-1 0-4 0,6-1 8 16,10-7 12-16,4-2 24 0,0-4-16 15,10-4-4-15,2-2 0 0,8-14 8 0,7-1-4 16,-8-8-4-16,13-3 12 0,2-3 0 16,1 4-16-16,4 2 44 0,4-5-12 15,-1 1-20-15,-3-1 16 0,-3 3-4 16,3 4-4-16,-7-6 4 0,-12 2-16 0,-1-7-16 15,-1-2 32-15,-6 1-16 0,5-6 0 16,-2-6-4-16,-12-3-8 0,-6-5 0 16,-18 4-16-16,-8-4 0 0,-10 2 16 15,-6-3-8-15,-11-7 0 0,-4 1 0 16,-5-2 0-16,-3-3 0 0,-12-3-4 16,-2-4 4-16,5-2-4 0,-15-3 0 15,-10-3 0-15,1-3 0 0,-3 3-4 16,-5-10 0-16,-7 5 0 0,-5 1 8 15,-10-2-4-15,-2-1-4 0,-20 6 4 16,-4 1 4-16,-12 5-8 0,-8-5 0 0,-10 4-8 16,-16 3 0-16,-10 12-28 0,-27 6-12 15,-14 8-56-15,-12 11-52 0,-3 9 20 16,-3 7 32-16,4 9 60 0,1 2-8 16,8 4 4-16,5 7 8 0,12-2-12 0,4 3-40 15,13 6-20-15,12 3 20 16,12 4-44-16,12-2 51 0,8-2-59 0,6-4-16 15,4-4-40-15,8-4-96 16,8-3-108-16,8-5-92 0,4-2-241 0,10-4-327 16,12 4-1249-16</inkml:trace>
  <inkml:trace contextRef="#ctx0" brushRef="#br0" timeOffset="3890.69">14621 7253 1880 0,'-8'4'197'0,"-11"3"-45"15,2-4 136-15,-10 6-48 0,3 0-84 0,7-4 28 16,5-1-52-16,0-4 44 0,5 0-4 16,2-3 52-16,-2 3-8 0,2-4-47 15,-5 2 19-15,3-5 48 0,-8 5-112 16,8-7 68-16,-13 3 36 0,6 0-68 16,-1-2-28-16,1 2-20 0,-6 0 28 15,11-1-48-15,-3 0 28 0,0 3-8 0,7-2 0 16,-10 2-27-16,15-3-29 0,-10 5-12 15,10-5-4-15,0-3 4 0,5 3-16 16,0-4 8-16,2-1 0 0,8-3 20 16,4-3 4-16,1-4 16 0,11-4-16 15,13-4-8-15,-5-6-24 0,-1 9-4 16,8-1 0-16,3 5 4 0,-1 0-12 16,1 1 8-16,4 1 0 0,10 2 0 15,-2 5-12-15,-1 3 12 0,11 2-20 16,-11-2 12-16,8 1 8 0,3-2-8 15,4-3-4-15,-5 3 4 0,-2-4-4 0,-5 5 8 16,12-1-12-16,-5-3 8 0,-2 3 4 16,-7-5-12-16,2 6 8 0,-5 3-4 15,-2-3-4-15,4 4 8 0,-6 3-16 0,6-1 8 16,-2 2-8-16,1 2 8 16,4-1-4-16,-5 2 20 0,10 0 0 15,2-5 4-15,5-1-4 0,5 2-4 0,10-7 4 16,-5-2 20-16,14-1-20 0,-17-5 0 15,3 1-16-15,-5 0 12 0,3-1-20 16,-6 8 20-16,-6-6 4 0,1 13 4 16,-4-4-12-16,-2 8 32 0,9 0 40 15,2 5 36-15,1 1-72 0,2 3-28 16,-10 1-8-16,0-2 20 0,1 2 16 16,4 1-16-16,2-2 0 0,-1 1 0 15,4-2-24-15,-5 1-12 0,5 0 0 0,-3-2 0 16,6 1 0-16,-11-1 0 0,8 1 0 15,-4-2 0-15,6 0 0 0,-12 0 0 16,1 1 0-16,-13 1 0 0,5-1 0 16,9 1 0-16,8 4 0 0,-4-2 0 0,8 1 0 15,-13 0 0-15,4 0 0 0,7 3 0 16,-2 0 0-16,-5-1 0 0,1 2 0 16,-6-4 0-16,10 0 0 0,-12-1 0 15,4-1 0-15,-1 2 0 0,-1-1 0 16,-2 4 0-16,7-1 0 0,-5 3 0 15,8 0 0-15,0-2 0 0,2 0 0 16,-8-2 0-16,6 1 0 0,-3 1 0 16,-5 1 0-16,5 0 0 0,8 3 0 15,-3 1 0-15,-7 0 0 0,4 2 0 0,-9 4 0 16,-3-5 0-16,3 1 0 0,0-3 0 16,-7-3 0-16,7-3 0 0,-3 0 0 15,-2 1 0-15,-5-3 0 0,0 2 0 16,1-3 0-16,-1 8 0 0,-2-4 0 15,7 4 0-15,-5 0 0 0,-3-5 0 0,11 3 0 16,-3-3 0-16,-10 5 0 0,13-6 0 16,-13 5 0-16,0-2 0 0,1 5 0 15,4-1 0-15,5-4 0 0,-2-1 0 16,-1 4 0-16,-7-1 0 0,1 2 0 16,-1 0 0-16,3-2 0 0,-3 4 0 15,-2-3 0-15,5 4 0 0,-5-3 0 16,2 1 0-16,5 1 0 0,-14 1 0 15,9 1 0-15,-7-2 0 0,3 0 0 0,-6 0 0 16,6 1 0-16,-1 5 0 0,3-3 0 16,-7-1 0-16,2 0 0 0,2 0 0 15,-6-1 0-15,6-3 0 0,-9 1 0 16,7-1 0-16,-7-4 0 0,-8 4 0 16,6-1 0-16,-3 1 0 0,-5-6 0 15,-3 6 0-15,3-7 0 0,-2 5 0 0,14-2 0 16,-12 2 0-16,3-3 0 15,2 2 0-15,-5-3 0 0,-5 0 0 16,-5-3 0-16,8-1 0 0,-7 1 0 0,1 3 0 16,6-3 0-16,-3 3 0 0,-4-2 0 15,4 1 0-15,-7 4 0 0,5-3 0 16,-10 1 0-16,-3 2 0 0,11-4 0 16,-6-2 0-16,1 1 0 0,0 1 0 15,-6-4 0-15,1 1 0 0,-10 2 0 16,7-3 0-16,-7-2 0 0,7 1 0 0,-7-1 0 15,0-3 0-15,0-4 0 0,0-1 0 16,-7 1 0-16,5 2 0 0,-3-3 0 16,-5-4-284-16,1-1-500 0,-8-6-305 15,0-4-287-15,-3-4-621 0</inkml:trace>
  <inkml:trace contextRef="#ctx0" brushRef="#br0" timeOffset="4239.28">24957 7990 2833 0,'0'-1'504'0,"4"0"-180"15,1-4 0-15,-5 3 105 0,0 0-37 0,5 2-124 16,-3 0-140-16,8 2 64 0,-5-2 36 16,10 2 8-16,-3-2-12 0,7 5-23 15,-2-4-21-15,0-1 48 0,2 7-40 16,6-3-44-16,1 3-24 0,1 2-8 15,-3 1-36-15,-2 3-8 0,0 5 0 16,-5 5 36-16,7 4-16 0,-12 6-12 16,3 2 0-16,-3 5 24 0,-12 0 20 15,0 8-12-15,-10 3-56 0,3-1-52 16,-10-1 0-16,-2 4 0 0,-11-1 0 16,4-6 0-16,-1-7 0 0,-2-10 0 0,7-7 0 15,0-11 0-15,5-2 0 0,3-3 0 16,7-4 0-16,-1-1-180 0,6-1-184 15,4 0-212-15,8-1-385 0,-5-1-375 0,14-5-797 16</inkml:trace>
  <inkml:trace contextRef="#ctx0" brushRef="#br0" timeOffset="5323.03">27048 8484 1936 0,'0'0'493'0,"0"-2"47"0,0-2-120 0,-7 2 0 15,-3-4-23-15,-2 0-73 0,5-1 0 16,-5-2 40-16,0 1-116 0,0-2-52 16,-10 3 48-16,2 4-12 0,-4-3-47 15,-5 2-77-15,-5-1-24 0,-2 4 4 0,-3-1 36 16,-9 0-60-16,-6-1-32 0,-4 1 0 16,-10 2 4-16,-2 2-20 0,-15 5-12 15,-5 0 4-15,-4 4 0 0,-3 1-8 16,5 4-4-16,9 0 4 0,1 5 8 15,9 2 12-15,3 3-4 0,2 8-8 16,0 2-8-16,3 3-4 0,11 0 0 16,4 2 0-16,16-3-4 0,2 3 8 15,10-3-8-15,3 0 4 0,9 4 0 0,8 4 8 16,4-1-12-16,8 2 8 0,12 1 0 16,7 0 0-16,10 5 0 0,11-2 4 15,9 4 0-15,6 0 0 0,5-6 4 16,20 0-8-16,5-5 8 0,6-5-4 15,8-8 28-15,18-6 12 0,8-14 32 16,6-4-16-16,12-10-8 0,-6-4-12 16,6-9 32-16,-5-11-20 0,-10-5-16 15,-12-12-4-15,-7-4 12 0,-22-10-8 0,-12-2-4 16,-17-9-28-16,-8-1 4 0,-14-11 4 16,-14-2-8-16,-5 3 0 0,-15-3 8 15,-3 7-8-15,-11-2 0 0,-13 0 12 16,-6 7 12-16,-11 4-20 0,-16 5 4 15,-8 4 0-15,-14-3-8 0,-13 4-4 0,-11 6-48 16,-8 4 4-16,-12 17 0 0,-5 14-20 16,-12 19-32-16,-2 13 24 0,9 13 20 15,13 8 4-15,2 10-8 0,17-2-56 16,16 1-92-16,6-2-48 0,17 0-16 16,7-1-29-16,7-3-115 0,15-3-272 15,16-6-197-15,4 4-275 0,8-5-1081 16</inkml:trace>
  <inkml:trace contextRef="#ctx0" brushRef="#br1" timeOffset="11580.07">7007 9039 1248 0,'0'0'388'0,"2"-3"-304"0,-2 2 40 16,0 1 20-16,3-1 181 0,-3-2 39 16,0 2-104-16,0-2-40 0,0 3 36 15,2-2 60-15,-4 0 12 0,2-1-59 16,-3-1-57-16,3 1 4 0,-2-5-12 0,-5 7 20 16,4-6-52-16,3 5-56 0,-5 0-20 15,5-4 8-15,-9 2 8 0,6-2-36 16,-6-1-4-16,-1 2 20 0,-5-2-20 15,6 0 9-15,-6-4-21 0,-4 3-16 16,2-2 32-16,-10 2 12 0,5-1-24 0,-9-4-4 16,4 3-20-16,-7-3 36 0,-12-2-36 15,10 4 4-15,-13 0-32 0,6 0-4 16,-13 0 4-16,3 3-12 0,6 4 12 16,-13-2-4-16,4 5-8 0,-9 1 4 15,-1 0-4-15,1 7 0 0,-15 4 0 16,-10 4-8-16,0 1 4 0,-19 5 0 15,3-2 4-15,-1 2 0 0,-2-1-4 16,5 6 4-16,-8 2-12 0,1 4 0 16,9 7 12-16,10-2-4 0,14 4 0 15,13-4-8-15,7-3 12 0,14 2-8 16,0 3 8-16,10-1 0 0,10-4-4 0,5 3-4 16,2-3 0-16,10 1 0 0,14-1-8 15,2 5 0-15,21-1 8 0,1 6 8 16,18-1-4-16,-1 5-12 0,15-1 12 0,22 1 4 15,7 3-4-15,22-3 16 0,10 1-24 16,21-2 20-16,8-10-12 0,12 4 8 16,-3-1 0-16,-7-9-4 0,0-1 8 15,-2-7 8-15,-10-11 0 0,17-11-12 16,-5-10 12-16,0-11-8 0,5-6 20 16,-7-6-12-16,2-7 24 0,0-5-40 15,-2-8 36-15,-20 0-24 0,1-3 16 16,-8 3-4-16,-13 3 8 0,-8 6-16 15,-16-3 4-15,-4 3-8 0,-24 3-4 0,-8 3-4 16,-12 7 20-16,-12 3-8 16,-4-3 40-16,-6-4-8 0,-7 3 12 0,-9-6-24 15,-3-1 4-15,-3 2-8 0,-11-1 8 16,-3-3-16-16,-8 2 4 0,-1-4-8 0,-8 1-8 16,-5-1-4-16,-9 1-4 0,-8 0 4 15,-10 4-8-15,-6-5 0 16,-13 7 0-16,-12-2 4 0,-15 4-8 0,-9 3-4 15,0 1-20-15,-3 10-8 0,-9 2 4 16,9 15-16-16,-2 2 8 0,-7 8 0 16,7 3 12-16,7 1-16 0,5 6 4 15,5 1-20-15,15 1-56 0,-3 2 0 16,12 1-8-16,0 4-76 0,5 1-24 16,12 7-33-16,5-3-79 0,20-2-76 15,11 3-184-15,5-6-105 0,15 2-223 16,3-3-381-16</inkml:trace>
  <inkml:trace contextRef="#ctx0" brushRef="#br1" timeOffset="17000.64">8476 9060 2989 0,'-7'-7'164'0,"4"6"32"16,1-1 128-16,-8-5-8 15,5 3-3-15,3 0-121 0,-6 0-28 0,8-2-24 16,0 1-28-16,0-3 28 0,8-2-28 16,-6 1-40-16,3 2 20 0,5-2-32 15,7 0 16-15,7-3 4 0,5-5 116 16,7-1-80-16,1-2 0 0,11-1-28 16,-4 3-20-16,4 2-11 0,3-2 7 15,3 0-20-15,-1 0 8 0,10-1 16 16,-7-2-24-16,-1 1 8 0,4 1 4 15,1-5-4-15,1 4-4 0,-1 2-28 0,-6 2 28 16,9-1-16-16,-8-1 28 0,4 2-28 16,6-5-16-16,5 1 0 15,-2-6 16-15,5 1 4 0,2-1-8 0,-7 1-4 16,2 2-20-16,-2 0 4 0,-5 3-4 16,-2 0 0-16,2 0-4 0,-5 0 0 0,3 1 0 15,-6 4 0-15,1 0 16 16,7 2-12-16,3-1 4 0,-6 0-8 0,20-5 8 15,5 1 8-15,5-3 0 0,2 0-12 16,0-3 12-16,7 2-16 0,1-4 8 16,4 0 0-16,5-2-8 0,12-2 0 15,3 1 4-15,-3-8 4 0,-2 6 0 16,2-2-8-16,0 3 4 0,-2 2 0 16,2 2-4-16,-9 2 4 0,2 0-4 15,-3 4 0-15,-4 1 4 0,2-2 0 16,-12 3-4-16,0-1 8 0,-10 4 4 0,5 0-4 15,3 1 32-15,-1-1 0 0,8 2-20 16,-12 1-4-16,7 3-12 16,-3-8 4-16,3 6 0 0,0 2 0 0,2-3 4 15,3-4-8-15,3 5 0 0,1 1 0 16,-4 0-4-16,2 2 4 0,0 6-4 16,-4-5 0-16,-3 7 0 0,0-1 8 0,-8 1-8 15,6-1 0-15,2-4 0 16,-7 3 0-16,9-1 0 0,-12 6 0 0,1-3-4 15,-6 2 4-15,-2 4-4 0,2-6 4 16,3 1-4-16,-7 2 4 0,2 1 0 16,-12-2 0-16,4 0 0 0,-6 4 8 15,4-5-4-15,-2 6 0 0,2-3 4 16,-2 2 0-16,2-2-4 0,-11 3 4 16,8-5 0-16,4 4 20 0,-3-5 0 15,0 1-4-15,2-2 0 0,-5 0-8 0,8 0-8 16,5 0 8-16,-3 0-4 0,-3 0-8 15,-1 0-4-15,-3 0 0 0,-1 2 0 16,1-1 0-16,-2 4 4 0,6-4 4 16,4 2 4-16,1 2 0 0,1-3 0 0,-6-1 0 15,8 5 4-15,-7-6 24 0,0 0-12 16,9 0 32-16,-7 0-32 0,5-5 12 16,-4 3-12-16,8 0 20 0,-6-3-12 15,4 2 0-15,3 3-16 0,-5-1 4 16,-7 1-12-16,-3 0-4 0,5 0-4 15,3 0 8-15,-3 1-12 0,5 2 12 16,-10-3-12-16,3 5 8 0,-3-3-8 16,6-2 8-16,1 1-4 0,-4-1 0 15,4 0-4-15,-6 1 4 0,6 4-4 0,-2-4 0 16,-4 2 12-16,9 5-12 0,-10 1 0 16,3 1 0-16,-5 1 0 0,-1 2 0 15,-1 1 0-15,2-2 4 0,7 1 0 16,-5 2-4-16,5-1 4 0,-4-2 8 15,4 0-12-15,-12-3 0 0,2 0-4 16,-2-2 8-16,-7 2-4 0,5-1 0 0,-1-7-4 16,8 9 4-16,-12-8 8 15,7 5-8-15,0-2-4 0,-2 1 0 0,2 0 4 16,-3 2 0-16,1 2 0 0,-1 2 0 16,-1-1-8-16,1 2 12 0,-4 1-4 15,-3 0 8-15,15 0-4 0,-10 4 0 0,5-4 0 16,-2 0-4-16,-1-3 4 0,-4 0 4 15,2-1-4-15,-2 4-4 0,-10-5 0 16,12 0 4-16,-4 0 0 0,1 1-4 16,1 1 0-16,5 0 0 0,-5 5 0 15,2 1 0-15,7 0 0 0,-7 4 0 16,5 1 0-16,-2-2 0 0,-10 1 0 16,-7-2 0-16,-8-1 0 0,0 0 0 15,1 2 0-15,1-2 0 0,-4 0 0 16,-5 1 0-16,3 0 0 0,-10 0 0 15,-5-3 0-15,2-4 0 0,-7-1 0 0,-4 0 0 16,1 1 0-16,1-2 0 0,0 0 0 16,-3 2 0-16,7 8 0 0,1 3 0 15,4 1 0-15,13 1 0 0,-3-7 0 16,0 1 0-16,7-6 0 0,-2 3 0 0,-2-4 0 16,4-3 0-16,-4 0 0 0,-1-4 0 15,1-2 0-15,-3-3 0 0,0 0 0 16,2 0 0-16,-9-3 0 0,10-1 0 15,-15 3-140-15,-10-1-36 0,0 2-112 16,-7 0-160-16,-7 0-260 0,0 0-69 16,-5 0-551-16,-13-7-1126 0</inkml:trace>
  <inkml:trace contextRef="#ctx0" brushRef="#br1" timeOffset="17368.29">24491 8009 3785 0,'0'5'365'0,"0"-1"-213"16,7-4-120-16,8 1 64 0,2-1 284 16,14 4-60-16,-2 2-156 0,5 2-28 15,-2 8 24-15,-1-3-4 0,3 1 8 16,-2 0 28-16,-5-2-91 0,-1 1-57 15,-4-1 20-15,-3 2 4 0,-4-4 40 16,0-5 24-16,-11 2-16 0,1-2 8 16,-5-1 124-16,5-2-148 0,-5 5-56 15,0-6-4-15,-5 1 0 0,-4 6-12 16,-11 2-16-16,-21 7-8 0,-17 4 4 0,0-1-4 16,-10 8 12-16,2-3 28 0,6 5-12 15,-1 0-16-15,5 3-16 0,5-4 0 16,5-9-4-16,15 3-64 0,7-5-136 15,4 4-320-15,3-4-289 0,15 0-387 16,-5 0-437-16</inkml:trace>
  <inkml:trace contextRef="#ctx0" brushRef="#br1" timeOffset="20487.8">10417 9080 1000 0,'0'-2'804'0,"0"4"-467"0,0 0-117 15,0-2-36-15,-2 0 76 0,2-2-24 16,0 2-60-16,0 0-20 0,0-2 24 16,0-1-28-16,0 1-4 0,0 0-24 0,-2 2-16 15,2-2 37-15,0 2 19 0,-3 0 16 16,-2 0-32-16,0-1-32 0,3-2 16 15,0 2 20-15,-8-2 24 0,3 2-40 16,2-4-72-16,-2 2-8 0,2 3 28 16,-10-2-8-16,8-2-12 0,-3 1 20 15,3 1 8-15,-8-4 8 0,6 2-12 16,-3-4-23-16,-5 2 11 0,2 2 16 16,-9 0 32-16,17 0-36 0,-13 3-20 0,3-1-12 15,0-1-24-15,3 3-16 0,-3 0-8 16,0 0 8-16,2 3-4 0,1-1 8 15,-3-1-20-15,-3-1 0 0,3 2 8 16,5 0-4-16,-2 1 12 0,2-3 4 16,-1 0-8-16,4 0 4 0,-1 0 4 15,-2 1 0-15,-3-2 8 0,3 1 20 16,0 0-36-16,-5-3 4 0,5 3 16 0,-5 3-20 16,-2-3-4-16,2 1 0 0,2 2-8 15,-2-3 4-15,0 1 4 0,0 3-4 16,0-2-4-16,3 2 4 0,-6-4-4 15,3 7 0-15,0-7 0 0,-2 1 4 16,9 5-4-16,3-6 4 0,-3 2 0 16,3-2 4-16,5 0-4 0,-8 0 0 15,3 0 0-15,-3 0-4 0,3 0 4 16,-8 3 0-16,5-3-4 0,3 0 0 16,2 0 4-16,-4 0 0 0,6 0-4 15,-2 0 0-15,-9 0 0 0,4 0 0 0,3 0 4 16,-10 0-4-16,2 0-4 0,-2 2 0 15,-2-4 4-15,2 6-4 0,2-6 8 16,-1 4-4-16,1-2 4 0,3 0-8 0,-3 0 4 16,-2 0 0-16,0 0 0 0,3 2 0 15,7-2 0-15,-8 0 0 0,3 0 0 16,-3 1 0-16,1-1 0 0,4 0 0 16,5 2 8-16,-7-2-16 0,0 0 12 15,-3 5-12-15,3-4 16 0,0 2-16 16,0 1 16-16,-5-3-16 0,10 1 12 15,-8 0-4-15,10-2 0 0,-7 5 0 16,0-5-4-16,5 2 4 0,-10 1-12 0,0 1 8 16,0 0 4-16,-2 3-4 0,2-4 8 15,0 4-8-15,-3-3 0 0,3 4 0 16,-2-2-16-16,-10 1 12 0,10-2-4 16,-3 1 8-16,5-3 4 0,-8 3-4 15,9-3 4-15,-4 4-4 0,6-5 4 16,4 5-8-16,-9-2 4 0,2 1 4 15,0 2-8-15,-8-5 8 0,8-2 0 0,5 6-8 16,-2 0 0-16,-3 0-4 0,0-1 0 16,0 2 4-16,2 3-8 0,1-2 4 15,9 1 4-15,-10-6 0 0,10 2 4 16,-7 3 0-16,10-1 4 0,-3-1-8 16,-5 4 4-16,6-1 4 0,-1 4-4 0,-5-1 4 15,3 5-4-15,-3 0 4 0,3 2 0 16,-5 1-4-16,0-2 4 0,7-1 0 15,2 2 0-15,-6-2 0 0,1 0-8 16,1 0 4-16,0 1 8 0,2-5-8 16,-2 0 0-16,4-5 4 0,3 0 0 15,0 0 0-15,0 3 0 0,0-3-8 16,10-1 0-16,-8-3-8 0,8 0 12 16,-3 2 0-16,10-2 0 0,0 4 4 15,0 5 0-15,3-3 0 0,11 1 0 0,-9 5 0 16,0-5 0-16,4 6 0 0,-4 0 0 15,0-6 0-15,7 2 4 0,-5-2 0 16,3 0 8-16,0 1-4 0,2-1 4 16,0 2 8-16,-3-2-4 0,4-2-4 15,4 0 4-15,-10-2 12 0,10 3-12 16,0 0-4-16,-5-2-4 0,5 2 4 16,-8-1 0-16,6-2 0 0,-3 2 4 0,-2 0-8 15,7 0 4-15,-8 0-4 0,6-1 8 16,4-2 4-16,-2 2-4 0,-7-6-16 15,9 1 20-15,-4-2-16 0,-1 1 4 16,8-2-8-16,-3 2 0 0,5 0 0 16,-2-1 0-16,-2-2 0 0,1 5 4 15,4-4-4-15,-6 2 0 0,-2 4 0 16,2-5 0-16,5 3 4 0,-2-3-4 0,5 1 0 16,-8-1 4-16,-4 0-4 0,4 1 0 15,-2-2 0-15,-3 6 0 0,6-6 0 16,-1 1 0-16,-4-2 4 0,-3 2-8 15,10 1 8-15,-15-3-8 0,7 2 4 16,-9-2-4-16,0 2 8 0,5-2-12 0,-10 0 16 16,2 0-8-16,10-2 4 0,-10 2-4 15,6-5 0-15,1 3 4 0,-4 0 0 16,10-1-8-16,-10-2 16 0,9 1-20 16,-9-3 16-16,9 0-8 0,1-2 12 15,-5-2-24-15,4 1 16 0,10-4-12 16,15 1 16-16,0-5-16 0,9-1 16 15,-4 1-12-15,-1-3 4 0,-6 2-8 16,-1-1 0-16,-7 0 4 0,5-1 4 16,-7 3 0-16,-8 4 0 0,-4 4 0 15,-13 1-4-15,-2 0 0 0,-7 2 8 0,2 5-4 16,-10-1 4-16,5-2 0 0,-4 4-4 16,2-4 8-16,0 0-4 0,-1-4 0 15,1-2-4-15,7-6 4 0,-2 4 0 16,2-6-4-16,-7 1 4 0,5-1 0 15,-8 1 0-15,1 2-4 0,-3 2 4 0,-3 0 0 16,1 1 0-16,-8-4-4 0,5 1 4 16,-5 1-4-16,3-2 4 0,-3-3 0 15,-2-3 0-15,0 2 0 0,-2-1 4 16,-6-3 4-16,3 3-4 0,-4-4-4 16,-6 0 4-16,0 4-4 0,-4-3-4 15,-1 5 12-15,-4 2-8 0,4 3-4 16,-6 0 4-16,4 4-4 0,-3 1 0 15,3 1 0-15,-9 1 4 0,-1-1-8 16,-2 7 8-16,2-3-4 0,-4 3 4 0,-1 2 0 16,6 0-4-16,-3-3 8 15,0-3-8-15,2 3 0 0,-4-3 0 0,11 2-4 16,-9-2 8-16,7-1-4 0,15 3 0 16,-5 1-4-16,12 1 4 0,7 0 0 15,5 0-4-15,3 2 0 0,2 0-24 0,0 0-92 16,0 0-60-16,0 2-120 0,7 5-84 15,3 4 63-15,7 7-171 0,0 1-260 16,12 7-289-16,-2-5-611 0</inkml:trace>
  <inkml:trace contextRef="#ctx0" brushRef="#br1" timeOffset="22056.12">10670 9176 1560 0,'-10'-2'240'0,"5"-1"117"0,3 0-69 16,-13-1 12-16,8-2 80 0,-3 1-136 16,3-1-16-16,0-1 40 0,2 2-40 15,2 3 17-15,-4-5-5 0,5 2-44 16,2 1 20-16,0 1 24 0,0-1-8 16,0 2-52-16,2-5-68 0,5 5-44 0,-4 1-24 15,4-6 0-15,5 3 20 0,12-3 52 16,5-4 21-16,5-3 31 0,10 0-64 15,4-4 4-15,3 0-28 0,3 1-4 16,-1 4-20-16,10-5-8 0,-10 1-24 16,8 6-8-16,0-6-12 0,-6 7 8 0,6 0-8 15,-5 0-4-15,-3 1 0 0,5 2 4 16,5-1 0-16,7-4 8 0,20-2 68 16,17-5 16-16,24-2-72 0,-3-3-12 15,10-1-4-15,10-4-4 0,-5 7 4 16,-5-5-8-16,3-2 0 0,-13 4 0 15,8 2 0-15,-2 1-4 0,-11 3 0 0,-7-2 4 16,-4 1 0-16,-3 1 16 0,-5 1 8 16,-2-1-8-16,-7 1 8 0,-6 0 8 15,-4 1-12-15,-7 4 16 0,4-4-16 16,3 5 4-16,-7-3-8 0,-1 1 8 16,-9 3-12-16,-7-1 0 0,4 2 0 15,-9 0-4-15,-3-2 0 0,3 4 8 16,0 4 20-16,-13-2 4 0,6-2-8 15,-6 7-16-15,1-2 12 0,-5-3-8 16,14 3 8-16,5-4 0 0,0 0-8 16,5 0-4-16,3-1-12 0,2-5 8 15,2 2-8-15,8 4-4 0,-8-2 0 0,0 2 4 16,-2 0-4-16,0 6 4 0,2-1 0 16,-2 1 0-16,-2-2 4 0,-1 3 4 0,8 0 4 15,-10-2 20-15,7 2 4 0,-2-6 0 16,2 2-8-16,10-4 4 0,0 1-16 15,3-4 0-15,4 1-8 0,-2 2 4 16,2-2 0-16,0 1-4 0,1-1-4 16,1 2 8-16,11 3 4 0,6-5 0 15,1 3 0-15,0-1-20 0,-6 3 0 16,6 0 0-16,-8 3 0 0,3-3 0 16,2 4 0-16,1 7 0 0,-6-6 0 15,-2 2 0-15,2 3 0 0,-6-1 0 16,1-2 0-16,-14 4 0 0,3-3 0 15,-1 2 0-15,-2-2 0 0,0 6 0 0,-7-6 0 16,-6 4 0-16,-1 1 0 0,-13-1 0 16,5-2 0-16,1 1 0 0,-6-3 0 15,0-3 0-15,-7-3 0 0,5-1 0 16,3 0 0-16,1-3 0 0,-9 2 0 16,0-1 0-16,-2-1 0 0,-3 4 0 0,0-4 0 15,-2 2 0-15,7-2 0 0,-4-1 0 16,1 5 0-16,6-4 0 0,-6 0 0 15,6 2 0-15,-1-2 0 0,6 3 0 16,-4-3 0-16,4 5 0 0,2-4 0 16,7 6 0-16,0-1 0 0,-3 1 0 15,-2 0 0-15,5 2 0 0,-4 3 0 16,4-1 0-16,-10 4 0 0,8 0 0 16,-1 2 0-16,-7-3 0 0,1 2 0 15,-1-3 0-15,13 2 0 0,-8 1 0 16,7-2 0-16,3-1 0 0,-3 1 0 15,-9 1 0-15,2-4 0 0,-2 3 0 0,5-5 0 16,-1 5 0-16,3-1 0 0,5-5 0 16,0 8 0-16,-12-3 0 0,7 0 0 0,-7 2 0 15,-1 2 0-15,-1-4 0 0,-6 3 0 16,3-4 0-16,-2 1 0 0,-6-2 0 16,3 2 0-16,3-3 0 0,-6 4 0 15,3 3 0-15,-7-9 0 0,0 8 0 16,2 0 0-16,-2-3 0 0,0-1 0 15,4 4 0-15,-4-3 0 0,2-2 0 16,5 4 0-16,-4 2 0 0,4-4 0 16,-7 0 0-16,7 0 0 0,-10 0 0 15,0 0 0-15,3 2 0 0,5 1 0 16,-8 0 0-16,8 1 0 0,-1 2 0 0,6 1 0 16,-3-2 0-16,0 1 0 0,2-1 0 15,-4-2 0-15,2-2 0 0,5 0 0 16,0 2 0-16,0-1 0 0,-5-2 0 15,0 1 0-15,2 2 0 0,-6-1 0 16,-4-2 0-16,-4 1 0 0,-5 2 0 16,3-1 0-16,-10-2 0 0,0-2 0 0,2 3 0 15,-5-4 0-15,-4 2 0 0,-6-1 0 16,4-3 0-16,-6 3 0 0,0 0 0 16,0-2 0-16,3 3 0 0,-5-3 0 15,-3-2 0-15,10 1 0 0,-4 0 0 16,1 2 0-16,6-6 0 0,-13 3 0 15,15-1 0-15,-12 1 0 0,10-1 0 16,2 1 0-16,-3-4 0 0,1-1 0 16,-8 5 0-16,5-2 0 0,-7 0 0 0,2-1 0 15,-7 2 0-15,0 2 0 0,0 2 0 16,-7-7-152-16,-5 0-468 0,-10-4-488 16,-7 2-81-16,-10 4-604 0</inkml:trace>
  <inkml:trace contextRef="#ctx0" brushRef="#br1" timeOffset="22423.04">24132 8280 3489 0,'3'0'292'0,"-3"1"-120"0,9 1 109 15,8 4 251-15,5-1-24 0,17 6-160 0,10 1-88 16,-6-3-20-16,3 10-43 0,8-6 51 16,-4 1-48-16,4-1 20 0,-1 4-108 15,3-5-44-15,12 6-36 0,12 0 112 16,19 1-72-16,0-1-48 0,-4-5-20 16,-27-3 4-16,-24-2-4 0,-13 0 4 15,-16 1-8-15,-11-7 0 0,-8 4 4 0,-18-2-4 16,-17 5 12-16,-17 11 8 0,-26 10-16 15,-15 9 0-15,-15 0 0 0,-2 0 8 16,-9 1 0-16,-6 6 40 0,13-1-4 16,0 2-28-16,19-3-12 0,19-12-8 15,17-4-8-15,23-8-92 0,11-4-120 0,10-5-164 16,0-2-260-16,-5-1-173 16,13 3-523-16,-11-9-729 0</inkml:trace>
  <inkml:trace contextRef="#ctx0" brushRef="#br1" timeOffset="24601.04">14240 9202 748 0,'-2'-2'304'0,"2"-3"-92"0,0 4 20 16,0-2-8-16,0-2-80 0,2 2 8 15,5 2 181-15,-4-5 11 0,2 2-40 16,-5-3-40-16,0 5-4 0,0-3-60 16,0 3-48-16,0-1 8 0,4 0 5 15,-4-1 15-15,-4 0-16 0,1-3-8 16,-9 3 28-16,5-3 32 0,-3 0-108 15,3 0 36-15,-8-2-12 0,-2 2-28 0,3 0 0 16,-1 0 12-16,-2-2 28 0,0 3-8 16,-5-4-39-16,1 1-29 0,-1 2 16 15,-10 2-28-15,-4 5-4 0,-8 1 0 16,1 3 16-16,-8 0-16 0,0 3-20 16,0 0 0-16,-2 0 0 0,14 0 12 15,-7 0 8-15,9-5-20 0,1 0-8 16,-5-1 4-16,9-1-4 0,-6-1-16 0,-6-1 0 15,-4-5 12-15,-6 2-16 0,-4-2 12 16,-7-2-16-16,-3 0 4 0,-3 2 0 16,4 5-4-16,-1 2 4 0,-5 1 4 15,5 5-8-15,3 5-4 0,-6 1 4 16,13 4 0-16,5-5 0 0,4 3 0 0,3-2 0 16,12-1 0-16,-2-4 4 0,9 4-4 15,-2-5 0-15,0 3 4 0,-7-5-4 16,2 5 0-16,-17-1 0 0,5 4 0 15,-15 3-4-15,3 6 0 0,2 1 4 16,-7 8-4-16,8 5 0 0,-1 5 0 16,7 3 4-16,3-5-4 0,8 0-4 15,6-2 4-15,15 1 0 0,7-5 0 16,10 2-12-16,5 1 8 0,10 0 8 16,9 6 0-16,7 1 0 0,11 0-12 0,6-2 12 15,5-1 0-15,13 8 4 0,-1-6 0 16,-4 2 0-16,9-6 0 0,-2-5 0 15,2-4 0-15,8 0 24 0,4-5 8 16,11-1-4-16,-1-6 4 0,14-4 0 16,11-1-8-16,-3 0-24 0,2 2 4 15,3-4-8-15,-1-5-8 0,-11 5 8 0,-3-7-4 16,1 1 4-16,-1-3 8 0,2-4 0 16,4 1 0-16,-6-5-8 0,-5 0 8 15,-2-4-8-15,-7-5 0 0,-3 4 0 16,0-9 0-16,5-1 0 0,8-7 4 15,-8-4-4-15,-7-3 4 0,-8 1 0 16,-14 0 0-16,-2-5-4 0,-5 3 4 16,-13 0 4-16,1-2-8 0,-10-4 4 15,0-4 8-15,0-2-8 0,-12-3 8 16,-8 5 0-16,-2 2 56 0,-12-1-8 0,-9 5-4 16,1-1-8-16,-6-1 8 0,-10 4-44 15,-1 2 4-15,-6 1-12 0,4 7 4 16,-7 0 0-16,-7 2-4 0,0 2 0 15,4 4-8-15,-1-1 8 0,-4 2 0 16,1 2 0-16,-2-1-8 0,-11 2 0 0,-4 8 4 16,-12 4-24-16,-10 11 8 15,0 3-16-15,-3 6 12 0,-4 2-12 0,2 3-24 16,-2 2-4-16,2 6 0 0,3 2-44 16,7-1-44-16,12-1-36 0,19-6-32 15,12 0-56-15,15 3-57 0,3-4-91 16,12 2-228-16,4 4-80 0,12 2-289 15,8-1-368-15</inkml:trace>
  <inkml:trace contextRef="#ctx0" brushRef="#br1" timeOffset="26833.48">14446 9176 1652 0,'-7'-4'673'15,"-3"0"-357"-15,3 1 24 0,-8 1-80 16,-4-3 100-16,4 0-16 0,3 2-75 0,5-1-61 16,-10 0 24-16,10 0-56 0,-3 0 4 15,5 1-12-15,-4 0-16 0,6-1-28 16,1 1-20-16,-6 2 24 0,8-2-16 15,0 3-12-15,-2-5-28 0,2 1 16 16,2-5-12-16,8 0-23 0,-5-8 11 16,14-1 28-16,8-7 16 0,5-8-8 15,6 1-16-15,11-4-20 0,2-2 8 16,2 1-28-16,3 4-4 0,-3 3-12 16,3 1 12-16,0-1-4 0,4 3-20 15,10-3-8-15,1 2 4 0,2 4-8 0,-3 1 4 16,7 4 0-16,-1-1 0 0,3 3-8 15,1-1 8-15,8-2 0 0,6 1 0 16,11-9-4-16,-13 3-4 0,0 1 0 16,2 6 0-16,-14 1 0 0,5 5-8 0,-7 4 8 15,-8 5-4-15,-9 3 4 16,-8 6 0-16,0-2 8 0,-7-1-4 16,3 4 0-16,-8-4-4 0,-2 3 4 0,4-2-4 15,-1 3 0-15,4-4 4 0,0-1-4 16,0 1 0-16,0-3 4 0,2-3 8 15,3 1 16-15,3-1-4 0,1-4 12 16,16 1 40-16,11-3-20 0,3-3-24 16,7 1-12-16,-2 1 12 0,2-1-12 15,-7 7 0-15,4 1-8 0,-4 1 4 16,-5 2 8-16,10-2 4 0,2 2 12 16,2-2 20-16,-4-1 0 0,10-4-24 0,-11 3-4 15,3-3-4-15,3-4 4 0,-3 4 0 16,0-4-16-16,3-1 8 0,2-3 0 15,0 5-12-15,-5 2 0 0,-5 5 0 0,-2 2-12 16,2 2 28-16,-2-1-20 0,2 3 4 16,5 2-12-16,3-2 16 0,-1 4-12 15,1-5 8-15,-3-1-8 0,0-1 4 16,-2 0 4-16,4-1 4 0,-6-1 0 16,-1 1 0-16,-2-6-4 0,-8 5 4 15,3-3-8-15,-2 5 0 0,2 0-4 16,-5 5 0-16,2-2 8 0,-4 4-4 15,0-1 0-15,0 0 8 0,-3 4-12 16,-2-2 0-16,4 0 8 0,-4 1-12 16,3-6 0-16,6 6 0 0,-6-2 0 0,-1-1 0 15,0 0 0-15,-2 2 0 0,0-2 0 16,-3 0 0-16,-9 0 0 0,-5 4 0 16,-5 1 0-16,5-2 0 0,-5 1 0 15,7-3 0-15,-2 2 0 0,0 2 0 16,2-1 0-16,3-2 0 0,7-2 0 15,0-2 0-15,10 3 0 0,-3-5 0 0,1-2 0 16,-4-1 0-16,9 1 0 0,-4-1 0 16,1-4 0-16,5 5 0 0,-3-2 0 15,2 4 0-15,-6 3 0 0,4-3 0 16,-3 7 0-16,1-2 0 0,-5 0 0 16,-5 4 0-16,5-2 0 0,-7 3 0 15,6 0 0-15,1 2 0 0,-2-1 0 0,-8-4 0 16,-2 3 0-16,4 1 0 0,-2 2 0 15,1-4 0-15,-4 3 0 0,1 0 0 16,-7-1 0-16,-11-2 0 0,-1-1 0 16,-8-1 0-16,-5 0 0 0,-7-1 0 15,2 3 0-15,-9-3 0 0,0-5 0 16,-10 2 0-16,7-2 0 0,-7-6 0 16,0 0 0-16,0 3 0 0,0-2 0 15,-7 2 0-15,7-4-56 0,-7-5-492 16,4-6-344-16,-2 2-57 0,-4-6-275 0,1 3-513 15</inkml:trace>
  <inkml:trace contextRef="#ctx0" brushRef="#br1" timeOffset="27144.37">24843 8281 3957 0,'0'-1'569'0,"0"1"-285"0,0 0-136 16,-8 1 36-16,16-1 192 0,-8 2-60 15,0 4-120-15,14 1 57 0,-4 8 39 16,9 9-52-16,8-1-96 0,-5-2 16 16,9 4-48-16,-2-6-48 0,0 4-28 15,3-3-8-15,4-2-12 0,-2-2-4 16,-2-2-8-16,-1-2-4 0,-9-3 4 16,-3 0-4-16,-4 1 4 0,-10-1 4 0,-5 1 4 15,-17 8 20-15,-20 9-12 0,-18 12-8 16,-13 6 8-16,-10 3 12 0,-4-6 28 15,12 0-8-15,2-5-20 0,-3 0-16 16,1 0-16-16,2-3-12 0,15 0-108 0,14-8-140 16,0-4-196-16,13-1-224 0,-1-2-185 15,0 6-500-15,-7-5-652 0</inkml:trace>
  <inkml:trace contextRef="#ctx0" brushRef="#br1" timeOffset="32200.76">17946 9112 2201 0,'-9'-8'676'0,"4"0"-344"0,5 2-200 0,-15-9 56 16,8 1 88-16,-3 5 65 0,3-2-125 16,-15 1-88-16,3 2 84 0,-5 1-76 15,-25-2-36-15,3 4-4 0,-15 0-16 16,-9 3 52-16,2 2-52 0,-12 4-44 15,0 1 20-15,-5-5-20 0,-4 1 20 16,4-1 4-16,3-1 8 0,9-6-20 16,2 3 8-16,4-2-24 0,1-4-16 0,1 3-12 15,4 2 8-15,-4-2-4 0,6 6 0 16,-8 0-4-16,1 2-4 0,-11 5 0 16,-11 6 4-16,-21 6-4 0,3 5 4 15,-1 9-4-15,0 3 4 0,1 8 0 16,4 2-4-16,2 0 0 0,8 3 4 15,3 0-8-15,9 0 8 0,7-1-4 0,-5-5 0 16,15 1 0-16,3-2-4 0,21-2 0 16,10 4-4-16,19 4 4 0,3 3 4 15,14 7-8-15,10 6 8 0,5 3-4 16,14-1 4-16,18-5 0 0,6 4-4 16,8-7 8-16,5 1-8 0,-3-3 8 15,0-9-12-15,15 0 16 0,0-7-12 16,12-3 4-16,17 0 0 0,7-10 0 15,20-7 4-15,14-5 16 0,2-7-8 16,20-11-4-16,-2-6 0 0,2-8 0 16,-3-4 0-16,-4-6 8 0,-10-10-8 0,-5-1 0 15,-7-9 0-15,-12-5 0 0,-10-3-4 16,-5 0-4-16,-19 0 8 0,-8-3-4 16,-9 1 0-16,-14-5 0 0,-4-3 8 15,-11 0 40-15,-5-2 40 0,-19 1 29 0,-11 5-29 16,-11 6-4-16,-20-3-16 15,-7 3-16-15,-9-2-28 0,-20 3-4 0,-8 0 0 16,-9 7-16-16,-12-1-4 0,-2 6 0 16,-18 6-4-16,1 7 0 0,-1 14 0 15,3 6-4-15,5 9-4 0,-5 8 0 16,4 4-28-16,3 7-28 0,1 1-20 16,16 9-32-16,2 4-69 0,25-2-99 15,14 1-184-15,23 1-364 0,11 4-349 16,7 1-844-16</inkml:trace>
  <inkml:trace contextRef="#ctx0" brushRef="#br1" timeOffset="33486.87">18523 9449 3457 0,'-2'3'228'15,"-8"0"277"-15,5-3-141 0,-4 1 160 16,4-1-80-16,2-1-148 0,3 1-88 0,0-6-27 15,0 3-37-15,8-6-84 16,6-9 24-16,15-1 0 0,12-9-4 0,5 7-8 16,10-3-20-16,7 5 12 0,5-2-16 15,-2 1-4-15,6 2-12 0,-1 0 0 16,1 6 8-16,6-5-12 0,2 4-16 0,-3 0 0 16,-4 1-4-16,-7 0 12 0,-3 0-4 15,7 0 0-15,-2 1-8 0,0 2-4 16,2-1 8-16,8-1-8 0,-1 2 8 15,3 0-8-15,-2 0-8 0,4 1 12 16,-2 4-8-16,5-1 4 0,0 5 0 16,0 0 0-16,2 0-4 0,0 0 4 15,5-2 0-15,3 2 4 0,-1 2-8 16,3-2 4-16,-2 3 0 0,7 1-4 16,4-2 4-16,11-1-4 0,-1 1 8 0,-2 3-8 15,5-4 0-15,-8-1 0 16,3 3-12-16,-7-3 20 0,-5 1-12 0,-1 2 8 15,-6 0 8-15,7 1 8 0,-3 3 0 16,0-2 0-16,-6 4 4 0,-1-4-4 16,2 4-4-16,1 1 0 0,2 1 8 15,-8-2-4-15,1 3 4 0,0 1-16 0,-5 3 4 16,-3-3 0-16,-12 4-4 0,3-6 12 16,-5 4-8-16,-3-4 16 0,8-2 32 15,-3 1-20-15,-2-2 12 0,3-3-4 16,11 0 0-16,-9-3-4 0,2-4-4 15,7-3 8-15,-11 4-12 0,13-8-8 16,-1 3 0-16,-6 2 0 0,8 1-8 16,-12 3-16-16,-8 0-4 0,-4 0 0 15,-10 3 0-15,-7-3 4 0,-18 7-8 16,1-4 4-16,-13 5 0 0,-4-7 0 16,0 0 4-16,-8 4-4 0,-2-3-4 0,0 1 4 15,0 0 4-15,-2 1-4 0,2-1-16 16,-3 5-80-16,-4-1-72 0,-3 1-108 15,-7-4-212-15,-7 2-232 0,2-1-157 0,-2-5-616 16,-10-5-996-16</inkml:trace>
  <inkml:trace contextRef="#ctx0" brushRef="#br1" timeOffset="33768.55">25204 9078 2173 0,'0'-5'1296'0,"0"5"-844"0,0-2-107 16,7 2 11-16,3-2 80 0,2 1-92 16,12 1-124-16,-7 0-48 0,5 0-36 0,-3 0 4 15,-2 0-23-15,-2 0-9 0,2 0-16 16,-10 0-8-16,0 0-40 0,-4 0-16 16,-3 1-4-16,0 1-16 0,-3 5 0 15,-11 5 96-15,-3 12-8 0,-20 9 28 16,-23 15-44-16,-10 12-4 0,-8 0-4 0,-12 6 16 15,-2 1 8-15,5 0-28 0,-3-1-44 16,15-2-16-16,7-10-8 0,17-12-80 16,20-9-136-16,7-8-184 0,9 1-156 15,0-7-145-15,-4 7-507 0,-8 2-737 16</inkml:trace>
  <inkml:trace contextRef="#ctx0" brushRef="#br2" timeOffset="39326.8">5691 13213 1776 0,'0'-3'769'15,"-3"3"-453"-15,3 0-8 0,-7 0 72 0,7 0 104 16,0 0-131-16,-2-1 19 0,-3-4-184 16,-5 1 68-16,0-6 24 0,-4 0-76 15,-6 1-84-15,3 0 44 0,-14 5-4 16,-5-4 9-16,-3 1 35 0,-12-1-72 0,-15 3-48 15,-6-4-48-15,-23 2 36 0,-14 6-64 16,-15 2 12-16,-16 6-20 0,-1 3 12 16,-2-1-8-16,-7 1-8 0,7 0 12 15,-5 0-12-15,10 0 8 0,7 8-8 16,17-6 4-16,15 2-12 0,19 4 0 16,9 1 8-16,8 9 0 0,20 2-8 15,-3 4 12-15,14 8-12 0,6 6 0 16,4 10 8-16,12 11-12 0,10 9 8 15,19 9-8-15,15 5-28 0,17 11 8 0,20 5-16 16,21 2 4-16,34 6-12 0,26-6 28 16,30-13-12-16,15-15-20 0,11-19-16 15,3-25 32-15,-7-24 44 0,-13-19-8 16,-12-25 12-16,-11-17 16 0,-11-18 32 16,-4-13 20-16,-22-11-8 0,-10-9-4 15,-22-10 0-15,-14 1-28 0,-24-6 4 16,2 4-4-16,-17 5 36 0,-17 2-40 0,-2 12 20 15,-25 1 4-15,-7-3-16 0,-21 4-8 16,-11-1-8-16,-16 7-16 0,-10 8 0 16,-17 9-4-16,-22 10-100 0,-12 20 32 15,0 14-68-15,-9 17-12 0,-3 18 4 16,4 13 27-16,1 9-35 0,14 11-104 16,15-1 16-16,17 3-68 0,19 10-172 15,18 4-229-15,16 10-359 0,17 4-661 16</inkml:trace>
  <inkml:trace contextRef="#ctx0" brushRef="#br2" timeOffset="43707.25">6248 13337 2669 0,'-7'-5'424'0,"-3"3"-252"16,5 2 140-16,-4-2 204 0,1 1-43 16,-6-5-89-16,4 5-136 0,0-5-48 15,-6 1-12-15,-1-2 0 0,2-4-68 16,8 2 0-16,-5-1-12 0,9-1-31 0,-9 0-13 16,12 0 8-16,0 0-16 0,0 1-20 15,12 2-36-15,3-5 4 0,7-8 4 16,21-11 24-16,13 1 16 0,2-5-32 15,12-2 0-15,6 0-4 0,4 2-12 16,4-1 8-16,4 3-8 0,-1-1 20 16,12-2-12-16,-7 7 0 0,10 0 0 15,5 0-8-15,-3 0 12 0,12 2-4 16,-9-1-4-16,-5 5 4 0,-5 0 0 16,0 8-4-16,-7 1 4 0,-1-2-4 15,-4 5-4-15,0-3 4 0,0 3 0 16,4-4 4-16,4-3-8 0,13-1 8 0,11-6 8 15,18-2 40-15,11-10-12 0,6 1-12 16,4 0-20-16,6-4-4 0,5 4 12 16,10-7-4-16,12 2 12 0,5-10 8 15,5-2-4-15,2-2 0 0,10-4-12 0,-10 7 32 16,-2-2-32-16,0 2-8 0,-10-2 8 16,-7 0 12-16,-1 0 20 0,-21-1 0 15,0 4-24-15,-5-2-8 0,-2 11 8 16,-7 0 8-16,1 5-12 0,-13 2-4 15,-6 1-4-15,-4 7-4 0,-3-4 0 16,-9 8 0-16,9-4-8 0,-2 0 32 16,7-1-16-16,2 3-4 0,-2 1-8 15,5 4 12-15,-7-5-16 0,-3 8 4 16,-5 2-8-16,-2 0 4 0,3 0 4 16,-11 2-8-16,15-3 8 0,-2 2-8 0,2-6 4 15,1-2 0-15,6 1 0 0,5 0 0 16,-7 0-4-16,8 0 0 0,-11 2 0 15,6 0 0-15,-6 1 0 0,-1 1 0 16,-6-1 0-16,5 3 8 0,3-2 4 0,12-7 0 16,-1-1-4-16,-1 1-4 0,4 0 4 15,-7 1-4-15,0 4 4 0,-10-2-4 16,0-2 0-16,-5 5 0 0,5-4-4 16,-2 1 4-16,2-4-4 0,3 3 8 15,5-4-12-15,-3 6 8 0,-3-4-8 16,3 3 16-16,3 2-24 0,-3 0 16 15,0-3-8-15,-7 4 0 0,-8 1-4 16,5-3 16-16,3 3-4 0,-2 0 4 16,1-1-4-16,11 0-4 0,-13 1 4 15,5-1 0-15,1 4 0 0,-6-5-4 0,5 2 4 16,3 0 4-16,9-2-12 0,3 1 8 16,0 1-4-16,2 2 0 0,5-2 0 15,0 1 0-15,0 2 0 0,-3-1 0 16,-1-3 0-16,-1 1-4 0,-7-1 0 15,-8 1 4-15,-2 0 0 0,-14-1 4 0,14-1 4 16,-2 2-4-16,2-4 0 16,-7 4 0-16,0-1-4 0,-5 1 4 0,5 4-4 15,-14 1 0-15,-4 2 4 0,-8 1-4 16,1 2 0-16,-4 0 0 0,0 4 0 16,5-2 4-16,-3 5-4 0,-2-7 0 15,0 5 0-15,-10-5 4 0,2 1-4 16,-6 4-4-16,-1-5 4 0,-7 4 0 15,0-2-4-15,-7-1 4 0,7 2 0 16,-7-3 4-16,7-2 0 0,-8-1-4 0,-4 0 0 16,3-1 0-16,-6-2 0 0,-9 1 0 15,7-1 0-15,-2-2-4 0,-8 4 0 16,-7-2-24-16,-12 1-60 0,-7 2-52 16,-3-6-84-16,-7-3-144 0,-10 2-236 15,-4 0 47-15,-15 3-303 0,-17 0-277 0,2 0-203 16,-2 1-373-16</inkml:trace>
  <inkml:trace contextRef="#ctx0" brushRef="#br2" timeOffset="43977.01">24881 8914 3281 0,'-19'-12'456'15,"4"1"161"-15,-4 0-169 0,-5-7 4 16,2 2-28-16,5 6-232 0,10 6-48 16,7 0-88-16,0 4-40 0,5 6-16 0,7 0 20 15,5 6 89-15,17 8 71 0,14 2-104 16,8 6-16-16,2-1-48 0,7-2 0 15,-6-6-4-15,4 0-4 0,-8-6 16 16,-1-2-4-16,-8 3 32 0,-5-4-24 16,-9-6 0-16,-11 3 28 0,-9 0 56 15,-9-2 36-15,-25 13 12 0,-26 12-40 16,-35 10-20-16,-26 11 0 0,-12 6 24 0,-5-1-4 16,-7 2-56-16,2 1-28 0,-5 1-24 15,15-4 0-15,9-2-8 0,23-3-80 16,4-3-116-16,7 0-156 0,5 5-264 15,3-5-97-15,-10 1-263 0,-10 1-345 16,-16-4-1040-16</inkml:trace>
  <inkml:trace contextRef="#ctx0" brushRef="#br2" timeOffset="47181.64">9237 13057 1652 0,'-5'-9'1153'0,"3"6"-801"15,-1-3-160-15,-9-6 56 0,2-2 144 16,3 3-59-16,-10 1-81 0,12 2-40 0,-9 0 12 16,-3 4-32-16,0-2-20 0,-3 2-28 15,-6-2-52-15,-1 1-28 0,-2-2-8 16,-7-1 4-16,-10 3 12 0,-8-2 0 15,1 0-16-15,-8-3-44 0,-14 5 28 16,5-5-32-16,-15 2 24 0,3 4-4 16,-3 2-24-16,-7 6 4 0,14 3 0 15,-2 10-4-15,0 1-4 0,3-2-4 16,2 9 0-16,4 2 4 0,-2 2 0 0,8 7 0 16,-5-6 0-16,9 3 0 0,1-2 0 15,-1 4-4-15,0-3 4 0,-4 7 0 16,9-2 0-16,-9 6 0 0,7 3 0 0,-5 5-4 15,4-2 8-15,4 6-4 0,-1-1 0 16,2 4-4-16,11 3-4 0,-6-1 4 16,11 0 0-16,13 3-4 0,16-5 4 15,11-2-8-15,17 0 12 0,25-1-8 16,2 0 0-16,22-4 8 0,12-2 20 16,15-2-16-16,6-2 0 0,16-2 0 15,-3-11-8-15,17-5 12 0,2-11 12 16,-5-13-12-16,15-15 21 0,5-6 3 15,-5-15 8-15,8 0-20 0,-8-7 8 0,-5-4-28 16,0-4 16-16,-15-5-12 0,-1-6 16 16,-16-1-16-16,-6-2 4 0,-15 3 0 15,-15 3 4-15,-12 3-8 0,-9 7 4 16,-11 0-4-16,-1 4 0 0,-6-3 0 16,-2 5 12-16,-9-3-8 0,-1 1 0 15,-12 3 0-15,-4-2 8 0,-6 2-8 0,1-2 4 16,-17 4 8-16,-3-2-12 0,-10 4 8 15,-7-1-12-15,-9-1 0 0,-8-2-4 16,-9 1-4-16,-3 7 0 0,-5 3-36 16,5 6 4-16,0 7 32 0,15 10-44 15,7 5-28-15,2 8 0 0,8 1-21 16,7 6-83-16,10 5-36 0,2 4-180 16,17 4-292-16,7 8-109 0,7 3-415 15</inkml:trace>
  <inkml:trace contextRef="#ctx0" brushRef="#br2" timeOffset="48331.8">9227 13188 2077 0,'0'-8'440'0,"0"-1"-160"0,3 8 96 0,-3-8-20 16,5 6-24-16,7-2-100 0,7 1 105 15,3-5 7-15,12-5-128 0,12 2-44 16,-3 0 16-16,11-3-68 0,9-3-24 16,-3-3-16-16,18-5 16 0,-5 5-24 15,9-6-12-15,-9 4-20 0,-3 0-8 16,5 2-16-16,5 2 20 0,-5-3-16 16,8 2 4-16,2-4-20 0,0 4 32 0,4-5-8 15,18-3 73-15,2-2-85 0,12-2 20 16,-7 1-36-16,10 1 12 0,9 1-12 15,12-5 8-15,23-1-4 0,-6-4 8 16,10 4-8-16,0-4 0 0,3-4 0 16,7 1-8-16,2-3 12 0,5-6-12 15,2 2 4-15,-1 1 0 0,-4-3 0 0,1-1 20 16,-5-4 20-16,-3 6-12 0,8-5 8 16,-8 6-12-16,-2-2 4 0,-7 3-8 15,-1 6 4-15,-9-1-12 0,5 2-4 16,-15 7-4-16,3-5-4 0,0 2 4 15,-8 5 4-15,8-4 8 0,-3 0 20 16,-7-2-8-16,3-1 16 0,-1 4 0 16,-4-2-20-16,-1 5 16 0,1-2-24 0,4 2 16 15,-6-1-20-15,8 3 16 0,-4-2-16 16,-4 4-4-16,-4 1-4 0,1-2 4 16,-3 2-4-16,-2 0 0 0,7 8 0 15,3-3 0-15,-5 6 4 0,-8-2 0 16,6 3-8-16,-13 0 8 0,0 1-8 0,-2 0 0 15,-3 2 0-15,-4-3 0 0,-6 3 0 16,11-2 4-16,6 0 20 0,-2-2-12 16,5 0 8-16,-2 0 0 0,9 0-8 15,-7-2 4-15,10-1 4 0,-10-2-12 16,10 5 16-16,-10-2-16 0,7-3 4 16,-9 1 0-16,2 4-8 0,5 2 0 15,-7 0-4-15,-3 4 4 0,-15 0-8 16,-4 1 8-16,-12 6-8 0,-5-5 8 0,2 1-8 15,-5 4 4-15,1-2 0 0,-6 1 0 16,1 1 8-16,0-2 0 0,-8-4-8 16,3 2 0-16,7-2 0 0,0-5 4 15,0 2 4-15,4-3-8 0,-11 3 0 16,12-4 4-16,-7 2-4 0,-1 0 8 16,-2 0-8-16,0-1 0 0,3 4 8 0,-3-2-8 15,5 1 0-15,-5 1 4 0,8 2-4 16,-6-1 4-16,8 0-4 15,-3 0 4-15,1 0 0 0,-10 0-4 0,4 1 0 16,-2-7 8-16,-12 7-8 0,5-1 0 16,-7 1 8-16,-15 2-8 0,-3 0 0 15,-9 0 0-15,3 0 0 0,-8 3-4 0,-5 0-16 16,-2 3-44-16,-10-2-92 0,-12 3-80 16,0 0-100-16,-10 0-29 0,1 3-35 15,-18 1-272-15,-7 1-329 0,-10 2-259 16,-9-2-993-16</inkml:trace>
  <inkml:trace contextRef="#ctx0" brushRef="#br2" timeOffset="48661.94">23888 9825 3237 0,'0'-7'708'0,"4"0"-680"15,11 3-24-15,9-8 4 0,5-2 337 16,20 2-9-16,-6 3-172 0,6 0 0 15,14 5 108-15,-5-5-4 0,10 1-72 16,12 7-80-16,2-2-40 0,1 0-36 16,6 3-12-16,-4 3 28 0,-2-1-24 0,-13-2 16 15,-14 0 21-15,-1 0 35 0,-8 0 52 16,-14 1-32-16,-3 3-52 0,-11 3 0 16,-12 0-4-16,-4 4 44 0,-6 5 48 15,-19 9-28-15,-14 14-20 0,-29 10-28 16,-20 7 52-16,-10 4 24 0,-7 1-12 15,-2 6-28-15,-15 1-52 0,8 1-40 16,2-2-24-16,12-8-4 0,14-9-4 16,16-10-40-16,8 2-96 0,1-4-124 0,0-5-120 15,2-3-164-15,-7 2-89 16,-14 0-155-16,-11 4-461 0,-21 0-760 0</inkml:trace>
  <inkml:trace contextRef="#ctx0" brushRef="#br2" timeOffset="51301.41">12483 13284 1468 0,'-3'-8'416'0,"1"2"-147"16,2-3 3-16,-10-6 32 0,10-1 0 15,-2-1-32-15,2 2-12 0,-3-3 12 16,1-1 5-16,-5-1-9 0,4 2 0 0,-7 0-80 15,-2 0-20-15,3 4-4 0,-3 0-28 16,-3-2 8-16,-2 0-24 0,-5-2-52 16,-9-3-64-16,2 5 36 0,-3 0-8 15,-9 2-16-15,-5-2 0 0,-7 4 20 16,-6 3-12-16,-11 0-4 0,-12 5 12 16,-3 6-16-16,-7 2-4 0,-13 5-12 15,-4 1 4-15,-2 1 0 0,4 1-4 0,-2 2 4 16,7 1 0-16,10 0 12 0,-2 3 20 15,9 9-36-15,0-2 0 0,3 8 0 16,-1 6-4-16,8 6 4 0,2 2-4 16,3 1 4-16,-5 6 0 0,5 2 4 15,-3 4-4-15,7 5 0 0,11-1-4 16,6 8 0-16,13-2 0 0,2 4 0 0,17 0-4 16,12-5 0-16,10 2 0 0,14-3 8 15,18-1-8-15,14 2 8 0,14-4 0 16,20-4 4-16,12-2 16 0,19-2 4 15,27-7 16-15,12-8 12 0,22-12 12 16,17-12-19-16,3-7-17 0,-6-15 0 0,-9-12 0 16,-13-13-4-16,-13-11 4 0,-13-12-4 15,-10-9 4-15,-7-8-8 0,-14-2 0 16,-23-3 0-16,-4-4 32 0,-24-2 12 16,-8 2-20-16,-12 0 16 0,-14-1 12 15,-15 3-20-15,-12-1-12 0,-17 0-16 16,-10 3-16-16,-16-1 0 0,-20-2 4 15,-15-4-12-15,-9 3 0 0,-15 1-60 16,3 4-44-16,7 17 56 0,2 22-28 16,5 25-40-16,17 22-56 0,-2 16 55 0,9 2-7 15,15 9-52-15,10 1-172 16,24 0-268-16,24 3-177 0,12-2-235 0,15 0-909 16</inkml:trace>
  <inkml:trace contextRef="#ctx0" brushRef="#br2" timeOffset="52069.84">11962 13532 2877 0,'-3'-6'264'0,"3"-3"-84"0,0 1 204 0,3-1 41 16,-1-4-113-16,12 1-92 0,18-4 64 16,16-2-40-16,16-6-64 0,16 0-44 0,-5 0-28 15,19 4-40-15,-2-1-16 16,3 2-28-16,-1 1-8 0,8 2 8 0,-2-7 0 15,4-1 4-15,-2 0 0 0,2-4 8 16,-5-5 12-16,10 2 48 0,15-12 25 16,14-5 23-16,20-7 32 0,14-4-104 15,2 0-24-15,8 3-12 0,-3 4-12 16,-9 5-12-16,2 8-4 0,-14-1-8 16,2 7 4-16,-8-4 8 0,4 3-12 15,1-2 0-15,-2-2 0 0,3-1-4 16,-3 0 0-16,-10-3 4 0,3 1 0 15,-5-4 0-15,3-1 12 0,2-1-4 0,-3-4-4 16,3 3 20-16,-10 0-8 16,-12 4-12-16,7 6 4 0,-9 2-4 0,-12 2 0 15,4 2-4-15,0-2 4 0,5 4 0 16,3-3 0-16,5 1 8 0,1 2-8 0,4-4 8 16,-3 1-4-16,4-3 0 0,4 0 8 15,-1-2-12-15,-5 7 8 0,-2-5-12 16,0 2 0-16,0 2 20 0,-3 2-12 15,3 0 0-15,-2 1-8 0,-6 3 4 16,-2 0 0-16,-4 7 0 0,-11-2-4 16,1 3 0-16,2-2 4 0,0-2 0 15,8-1-4-15,4-2 8 0,7-4 12 16,10-1 12-16,15-6 8 0,-7-1-4 16,9-5-8-16,2-2 12 0,-2-3-24 15,-2 1 4-15,-7 7 12 0,-6 2-28 0,1 0 8 16,-3 7 8-16,-5 4-12 0,1 4-4 15,-8 4 4-15,-3 2-4 0,-4 5-4 16,-7-1 4-16,-13-2-4 0,3 3 0 16,-15 1 4-16,-5-2 4 0,-4-6-8 0,-13 8 0 15,3-7 8-15,-14 7-16 16,-8-2-4-16,-15 2-64 0,-2 2-104 0,-2 2-84 16,-15 1-112-16,-2 2-5 0,-10-1-75 15,-12 2-512-15,-10-4-309 0,-15-1-1120 16</inkml:trace>
  <inkml:trace contextRef="#ctx0" brushRef="#br2" timeOffset="52369.38">23723 10039 2973 0,'24'0'140'0,"-2"0"160"0,12 0 232 0,21 4-99 16,11 0-85-16,2 3-96 0,2-2-28 15,3 2 0-15,9-7-48 0,-12 3-88 0,8-3 8 16,2-3 16-16,-5-6 20 16,-5-1-28-16,-9-1 37 0,-25 7-81 0,-19 1-40 15,-12 3 16-15,-10 4 4 0,-16 9 104 16,-25 10 20-16,-25 22-88 0,-33 15-8 16,-20 12 24-16,-14 9 56 0,0 1-4 15,0 3-12-15,14 2-20 0,3-2-76 16,19-7-24-16,15-13-12 0,17-3-52 15,7-11-168-15,19-6-256 0,-4-3-217 16,9 0-247-16,-12-2-549 0,-15 0-1412 0</inkml:trace>
  <inkml:trace contextRef="#ctx0" brushRef="#br2" timeOffset="53716.05">14965 13305 1524 0,'0'-3'364'0,"2"1"13"15,-2 0-13-15,-2-5 32 0,2 3-120 16,-5-3 40-16,5 2-112 0,0-4-24 15,-7 3-7-15,4 3 51 0,1-4-32 0,-1 3-76 16,1-3 44-16,-8-1 52 0,5 4-12 16,1-5 12-16,-8 1-52 0,-3 2-24 15,0-7-20-15,-9 2-4 0,5 1 4 16,-13-2-11-16,1-2-33 0,-8 2 0 16,-12 5-36-16,-5-6 28 0,-9-3-32 15,-3 3 32-15,-5-1-40 0,-12 2-8 16,1 2-12-16,-8-2-4 0,-10 1 4 15,-3 2-4-15,4 3 0 0,1-1-4 16,6 6 0-16,6 1 4 0,8 1-8 16,5 8 4-16,5-2-8 0,0 7 8 0,-1 5-4 15,-11 7 0-15,0 9-8 0,6 3-32 16,1 3 44-16,-2 11 0 0,6 7 0 16,11 6 0-16,4 2 0 0,12 4-4 15,18 7-4-15,6 6 4 0,18 2 8 0,14-1-8 16,10 5 8-16,24-2 0 0,7-1-8 15,15-5 16-15,17-9 0 0,12-13 16 16,19-5 16-16,13-11-4 0,11-4 12 16,11-8-32-16,4-8 36 0,17-9-40 15,-7-11 28-15,9-11-16 0,-4-15 20 16,0-12-28-16,-1-13 16 0,-14-9-28 16,-7-10 16-16,-14-5-16 0,-6-4 0 15,-12-6 0-15,-4-4 0 0,-15 0-4 0,-7-10 0 16,-13 4 16-16,-16-4-8 0,-15 8 8 15,-24 5-4-15,-5 8 4 0,-20 0-16 16,-11 3 16-16,-15-1-16 0,-17 6 8 16,-22 2-8-16,-27 6 0 0,-14 2-16 15,-17 8-36-15,-22 17-8 0,0 10 12 0,0 14-48 16,18 18 12-16,8 8-24 16,13 10 0-16,12 6-28 0,25 0 7 0,18 6-43 15,15-4-76-15,27 4-164 0,7-1-188 16,22 1-165-16,10-1-195 0,7-4-549 15</inkml:trace>
  <inkml:trace contextRef="#ctx0" brushRef="#br2" timeOffset="54739.49">14897 13213 1948 0,'-2'-9'1065'0,"-1"3"-797"16,1-1 12-16,-6-4 80 0,6 10 69 16,2-8-153-16,0 1-64 0,2 7-16 0,15-7-4 15,12-2 8-15,20-3-40 0,9-5 4 16,10-3-92-16,0-1-44 0,0 4 0 16,0-2-8-16,4-2 24 0,-1-4-16 15,16-4 8-15,0-5-24 0,5 5 12 0,3-6-12 16,-5-3 28-16,11-1-24 0,1-2 12 15,-7 0-19-15,6-3 11 0,-11 4-4 16,-5-7 16-16,7 0 0 0,7 0 20 16,3 0-28-16,3 0 36 0,1-3 0 15,11-5 44-15,9 0-20 0,12-7-32 16,10 2 16-16,4-9 8 0,3 1-32 16,1-2-8-16,4 2-24 0,4 3 4 15,-1 1-16-15,2-2 12 0,-5 3-4 0,-3-2-8 16,-9 0 0-16,-3 6 0 0,-21 6-4 15,-3 1 4-15,-2 3 8 0,-12 0-8 16,4-1 0-16,3 3 8 0,-5 2-8 16,-2-1 4-16,2 1-4 0,-10 2 4 15,15-1 4-15,-9 3-8 0,-1 3 0 0,7 2 0 16,-11 5 0-16,1 0 0 16,1 2 0-16,-7 4 0 0,7-1 0 0,7-1 0 15,5-2 0-15,2-2 0 0,8 1-8 16,-3-7 4-16,5 4 0 0,0-4 4 15,-3-2 0-15,-1-5 0 0,-1 5-8 16,10-3 16-16,-8 8-8 0,11-2 12 16,-8 0-8-16,2 3 0 0,1-3 0 15,-8 5 0-15,-7-4-4 0,5 1 4 16,-1-1-4-16,-6 2 0 0,2 0 0 16,-10-3-4-16,3 5 8 0,-5 5-4 15,-8 2 0-15,-9 4 0 0,-17 9-4 0,-12 3 4 16,-10 3-8-16,-10 2 8 0,-9 4-8 15,-10 0-4-15,-8 1 0 0,1-1 12 16,-8 0 0-16,3 0 4 0,-2 0 4 16,6-1 4-16,-6-3 0 0,-1 4 4 15,13-2-8-15,2-5 4 0,2 2-8 16,5-3 0-16,8-4-4 0,-1-1 0 0,6 1 0 16,2 0 0-16,4 2 0 0,-9-1-4 15,0 4-8-15,-15 1-56 0,3 3-80 16,-7-2-96-16,-6 3-44 0,-4 2-93 15,-5 0-195-15,-2 7-376 0,-10-2-57 16,-20 3-1188-16</inkml:trace>
  <inkml:trace contextRef="#ctx0" brushRef="#br2" timeOffset="55027.34">24382 9360 1600 0,'-2'-3'2121'16,"11"2"-1688"-16,-6-2-229 0,19 3 16 0,14 0 128 16,12 0 60-16,11 3-160 0,8 4-84 15,9 1-56-15,-11 2-12 0,5-1-8 16,5 1 0-16,-4-3-39 0,-3-6 11 16,-8-2-12-16,-4-2 12 0,-10 0-20 15,-12 2 20-15,-15 2-16 0,-4 5-20 16,-15-4-20-16,0 14 76 0,-22 8 68 15,-26 19-24-15,-20 16-80 0,-17 6-8 16,-5 4-24-16,1 2 12 0,-6-2-24 16,13 4 4-16,2-6-4 0,12-3-100 0,7-8-184 15,5-8-108-15,13-2-193 16,6-7-467-16,-11 5-409 0</inkml:trace>
  <inkml:trace contextRef="#ctx0" brushRef="#br2" timeOffset="56378.91">17842 13224 784 0,'0'3'784'0,"0"-6"-396"0,0 3-55 15,0 0-29-15,-5-2-32 0,5 2 4 16,0-2-8-16,-5 2-16 0,5 0-20 15,-2 0-11-15,0 0-73 0,-8-2 12 16,3 0-16-16,7-4 12 0,-10 5 20 16,3-4 32-16,2-1-32 0,-5-4-8 0,-7 1-24 15,10-2 12-15,-8-4-40 16,-9 5 20-16,2-2-56 0,-9-2-11 0,-8 2-29 16,-2 0-12-16,-3-1 12 0,3-1-12 15,-8-5 12-15,-4 1-24 0,5-2-4 16,-11-1-12-16,4 3 8 0,-8-1-8 15,7 0 4-15,-7 5-4 0,7 2 4 0,3 4 12 16,-1-1-4-16,1 8 8 0,-7 0-4 16,-1 2-12-16,3 0 0 15,-5 2 0-15,9 1 0 0,-4 0-4 0,5 2-4 16,2 0 4-16,3 0 0 0,-13 2 0 16,3 3 0-16,-10 3 0 0,7 0 0 15,3 5 0-15,5 3 0 0,-8 3-4 16,5 7 4-16,-2 1-12 0,-5 9 12 15,-7 3-4-15,0 6 0 0,2 4 4 16,0-2-4-16,15 4-4 0,11-3 4 0,8-2 0 16,3 1 4-16,9 0 0 15,0 2-4-15,10 0-4 0,12-2 4 0,12-5-4 16,0 3-4-16,20-6 8 0,4 6 0 16,10-4 4-16,15 0 8 0,7-1-4 0,7-7 0 15,5-3 0-15,5-6 4 0,7-4 0 16,7-7 8-16,1 2-4 0,1-3-12 15,-11-6 4-15,0 2-4 0,-3-10 4 16,3-2 20-16,-3-4 4 0,3-5 0 16,4-1-8-16,-4-5 12 0,0-5 0 15,-3-2-4-15,7-4-8 0,-4-3-4 16,-3-3 0-16,-14-4 4 0,7-2-12 16,-5-5 4-16,-7 2-8 0,-7-2-4 15,-1 2 12-15,1-5-12 0,-8 4 0 16,-7 0 0-16,-4 0 4 0,-11 1 0 15,5-2 0-15,-4-6 0 0,-3 0 0 16,-5-2 0-16,-9-1 0 0,-3 0 0 0,-15-1 0 16,-6-2 0-16,-11-2 8 0,-14-2-8 15,-4 6 0-15,-16-3-4 0,-9 4 0 0,-5 5-8 16,-7 3 4-16,-5 6-16 0,-9 10 12 16,4 8-12-16,10 10 12 0,-3 8-8 15,8 6-8-15,7 6-8 0,5 6 0 16,4 0 0-16,11 1-12 0,6-1-24 15,11-3-36-15,9 2-80 0,7 1-81 16,5 6-115-16,15 3-168 0,-3 4-144 16,12 7-257-16,8-1-400 0,9 4 237 15</inkml:trace>
  <inkml:trace contextRef="#ctx0" brushRef="#br2" timeOffset="57761.58">17672 13218 568 0,'-12'4'1973'0,"7"1"-1541"0,-9-4-88 0,-3 7 12 15,10-5 44-15,-3 0-87 0,5-2-21 16,5-1 0-16,-5-1 16 0,0-2-80 16,1-2-120-16,-4-1 36 0,-1-4-36 15,6 2 20-15,1-4-12 0,2 0-23 16,0 2-9-16,0-5-24 0,5 5-4 15,4-3-8-15,3-2 4 0,13-3-4 16,-4 0 16-16,4-6-4 0,16-4-16 16,0-5 12-16,8-4-4 0,4-4-16 15,10-3 4-15,7-3-16 0,5-7 16 16,10-3 12-16,10-3 0 0,2-8 16 16,19-7 0-16,-4-6-4 0,11 3-4 0,-4 3-20 15,-10 2-16-15,7 6 0 0,-14-2 24 16,-5-2-24-16,7-4-8 0,-2 0-4 15,10 6 32-15,-3-2-28 0,-7 4 4 16,-1 6-4-16,-6-5 0 0,4 2 20 16,6-8-20-16,6-1-4 0,5 1 8 0,3-1 0 15,0-1-20-15,5 0 0 0,7-4 4 16,16-6 0-16,11 2 0 0,-3-2-4 16,3 6 0-16,-11 0 0 0,1 8-8 15,-19 10 4-15,4-2 4 0,-7 10 0 16,-5-3 0-16,1 5-4 0,-8 6 4 15,9-2 12-15,13 1-12 0,2 0 4 16,-9 4 0-16,6 1 0 0,-1 4-4 16,-11 6 0-16,-11 0-4 0,-13 5 4 15,-7 0 0-15,-9 5 0 0,-13 2 0 0,-5 6-4 16,-11 2 0-16,-11 2 4 0,-6 5 0 16,4-4 0-16,-14 5-8 0,-1-3 8 15,-4 2 4-15,0 1-4 0,7-2 0 16,-10 1 0-16,10 2 0 0,-9-2-28 15,9-2-24-15,-7-4-32 0,4 7-36 16,-4-5-44-16,-10 7-84 0,-4-3-152 0,-6 3-137 16,-4 3-91-16,-6-1-276 0,1 5 131 15,-20 4-663-15</inkml:trace>
  <inkml:trace contextRef="#ctx0" brushRef="#br2" timeOffset="58076.77">23563 9633 3061 0,'5'8'880'0,"21"-3"-695"0,8 1 255 16,36 5-28-16,23-3-12 0,6-6-64 16,-7-2-152-16,5 0-116 0,-7-9 44 0,2 0 5 15,2-3 3-15,-4-4-36 0,0-3-20 16,-5 4-36-16,-15 3-24 0,-22 3-4 15,-23 7-20-15,-23 11-28 0,-14 11 48 16,-29 14 80-16,-20 22-24 0,-33 18-52 16,-28 15 24-16,-23 14-8 0,-10 8-12 15,-25 13-8-15,-9-1 0 0,-2 0-8 16,4-5-124-16,37-15-140 0,34-18-157 16,31-19-291-16,31-10-345 0,6-9-539 15</inkml:trace>
  <inkml:trace contextRef="#ctx0" brushRef="#br3" timeOffset="78260.45">20399 13449 676 0,'15'-4'0'16,"0"0"-196"-16</inkml:trace>
  <inkml:trace contextRef="#ctx0" brushRef="#br3" timeOffset="78783.95">20955 13246 1656 0,'14'-12'264'0,"5"-4"-39"0,-4 2 103 15,14-17-16-15,-2 1-16 0,-5-1-56 16,2 1-88-16,-17 5-24 0,0 7 36 16,-7 1 36-16,0 8-11 0,0-2-65 0,-7 0-12 15,0-6-4-15,-5-1 48 0,-5-2-72 16,0 2 36-16,0 5 76 0,0-3-24 16,-3 5-28-16,-11-1-72 0,-1 0 44 0,-9 1-4 15,-5 1 4-15,-5 2 8 16,-2 3-48-16,-8-4-28 0,-9 0-32 0,-12-1-4 15,-8 3 8-15,-7-1-4 0,-10 12 20 16,1 0-28-16,-16 6 5 0,1 6-13 16,-2 5-4-16,-8 5 4 0,2 4 0 15,-4 6 0-15,7 10-4 0,0 11 4 16,-3 11-5-16,18 13 5 0,7 12-4 16,14 17 0-16,10 19 0 0,7 11 0 15,17 13 4-15,20 9-8 0,7 5 8 0,31 1 0 16,35-9 4-16,33-17-8 15,37-18 4-15,33-27-16 0,28-26 16 0,18-25 4 16,20-30 45-16,15-23 67 0,16-28 84 16,18-23 20-16,-3-20-64 0,0-17-68 15,-14-12-36-15,-6-7 12 0,-21-2-16 16,-24-5-28-16,-37-1-8 0,-14 8-12 0,-34 1-4 16,-17 5 4-16,-32 4 28 0,-14 8-24 15,-20 4 4-15,-24 6 0 0,-17 1 0 16,-14 5-8-16,-27 2-20 0,-12 5-24 15,-27 1-40-15,-12 1-40 0,-2 9 0 16,-15 11 8-16,5 19-36 0,2 22-108 16,3 22 15-16,10 18-27 0,16 13-36 15,3 9-16-15,12 8-176 0,14 2-89 16,16 7-155-16,23 0-484 0</inkml:trace>
  <inkml:trace contextRef="#ctx0" brushRef="#br3" timeOffset="79834.63">21570 13347 3329 0,'0'0'156'16,"0"-8"16"-16,0 1-8 0,5 3 149 15,5-4 99-15,4 0-104 0,3 4-72 16,15-10-12-16,2 4-16 0,9-2-40 0,11-3-60 16,6 0-24-16,-2 1-24 0,5-4-28 15,8-1 20-15,6-1-20 0,3 0-16 16,3-1 12-16,-3-4-4 0,5 0 13 0,14-2-5 16,8-2-20-16,-1-3-4 0,6 1 8 15,-6 1-12-15,1-3 8 0,5 5-4 16,-1-2-8-16,-4-4 28 0,4 1 0 15,1 0 4-15,-6-5-8 0,6 7 0 16,-1-2 0-16,-4 3-4 0,0 3 4 16,-1-6-8-16,8-3-4 0,3-5 0 15,11-3 8-15,3-6-4 0,14-4 8 16,-4 2 0-16,-3-1-8 0,0 0-16 0,-4 3 8 16,-1-9-8-16,5 5 24 0,-2-2-20 15,2-1 4-15,-7-3 0 0,0 7-4 16,2-6 8-16,-14 7-24 0,-5 0 24 15,-12 7-12-15,-10 7 4 0,-7 7-8 16,0 1 4-16,-3 1-8 0,-7 7 16 16,0-1-16-16,-12 9 12 0,-9 2-8 15,-16 8-8-15,-11 4 4 0,-8 4-8 0,-6 1 4 16,-4 2-28-16,-6 2-24 0,6-4-8 16,-9 4-24-16,-2 2-32 0,-5 3-85 15,-10-3-79-15,9 7-156 0,-9-6-132 16,0 6-65-16,3-3-203 0,-1-1-417 15</inkml:trace>
  <inkml:trace contextRef="#ctx0" brushRef="#br3" timeOffset="80188.5">27155 11421 3217 0,'2'-1'408'0,"3"-4"-48"0,0 5-183 16,5-4 47-16,7-3 104 0,12 2 40 16,10-4-144-16,9-7-104 0,3 3-40 15,2-1 4-15,3-4-16 0,5-1 0 0,-5 0-28 16,2 1-16-16,-10-3-4 16,3 1-4-16,-12 2-8 0,-8 1 20 0,-6 8 20 15,-11 5-20-15,-4 4-12 0,-8-1 4 16,-2 4 0-16,-2 6 44 0,-8 10 97 0,-4 12 63 15,-13 15-60-15,-17 12-16 0,1 4 16 16,-13 3-36-16,0 3-12 0,-2-2-60 16,2 1-28-16,5-2-24 0,5-5-4 15,8-8-28-15,13-6-116 0,-4-8-144 16,12-8-112-16,3-1-5 0,-3-3-123 16,-5 1-272-16,-7 3-173 0,-5 6-491 15</inkml:trace>
  <inkml:trace contextRef="#ctx0" brushRef="#br3" timeOffset="82424.17">7630 15717 2393 0,'-12'-7'332'0,"7"4"-4"0,-5-6-12 16,3-1 148-16,-5-1-187 0,-5-2-37 16,5 3-40-16,-3 3-16 0,3 0-4 15,-5 3 8-15,-2 0 0 0,-6-2 20 16,6 6-68-16,-8 0-16 0,-2-1-40 16,-5 2-28-16,-12-1-4 0,5 5 8 15,-7 0-28-15,-1 4 8 0,6 4-28 16,-11-3-8-16,-4 4 12 0,0 4-12 15,-5 3 0-15,-3 5 8 0,-4 1 1 0,-3 3-5 16,-2 5 0-16,5 2 0 16,2 3-4-16,-2 4 0 0,4 4-4 0,6 8 8 15,-3 1-4-15,7 3-4 0,3 6 4 16,2-1-4-16,12 6 0 0,3 5 0 16,9 4-4-16,12 7 4 0,15 6-4 15,10 3 0-15,17 3 4 0,14 1-4 0,12-4 4 16,18-5-4-16,16-4 4 0,17-15 0 15,12-5-8-15,8-17 4 0,2-18 4 16,12-18 16-16,-4-20 28 0,-1-18 20 16,5-22 24-16,-5-13 44 0,3-20-48 15,-12-11 32-15,-3-12-52 0,-12-12-28 16,-10-3-4-16,-23 5 12 0,-11-2-12 16,-24 7 8-16,-12 3 4 0,-17 3-4 15,-12 7-28-15,-14 5 12 0,-20 7-4 16,-12 4-8-16,-22 5-4 0,-14 2-8 0,-20 5-28 15,-19 10-40-15,-1 8-88 0,4 15 76 16,13 15 24-16,13 16-28 0,10 18-24 16,16 10 8-16,13 4-24 0,17 4-105 15,16 5-111-15,13 5-192 0,14 8-284 16,18 5-185-16,16 9-412 0</inkml:trace>
  <inkml:trace contextRef="#ctx0" brushRef="#br3" timeOffset="86143.69">8355 16157 2581 0,'-8'-4'292'0,"4"2"-148"15,-6 0 144-15,3-4 48 0,-6 2-16 16,9-2-123-16,-11-2-29 0,8-1-4 16,4 2-12-16,3-2-8 0,0-3-80 15,10 0-16-15,12-6-16 0,17-5 136 16,14-2 12-16,15-11-36 0,26-3-16 16,3-10 12-16,25-4-40 0,6-3-20 15,10 0 4-15,5 3-4 0,15-2-52 0,9 0 4 16,3-3-20-16,9 3 4 15,-7-1-12-15,8-3 4 0,-6-1-8 0,-2 1 4 16,3-3 25-16,-1 3-13 0,-2 0-8 16,3 2-4-16,2-3 0 0,0-4 0 15,12-7 12-15,12-3 20 0,7-2-8 16,15-3 8-16,5-2-20 0,7-3 20 16,-2 5-16-16,12-7 0 0,0-5 12 15,9 0 36-15,3-1-36 0,3-2 0 16,-1-1 0-16,-4-2-4 0,-3-1-4 15,0 0-8-15,-5 1 0 0,0-4 0 0,-4 5-4 16,-8-1 4-16,-7 5-12 0,-5 0 32 16,-13 9-20-16,-6 2-8 0,-12 7 8 15,-18 4-8-15,1 7 8 0,-15 4-16 16,0 6 16-16,-5 1 4 0,2 9 12 16,-9 3 0-16,0 3 12 0,0 3 20 0,-8-1-20 15,1 4 4-15,-5-5-24 0,2 4-8 16,5-9-16-16,10-1 28 0,4-6-12 15,8 2-8-15,0-1-4 0,0 2 8 16,7 5-12-16,-5-2 4 0,5 3 0 16,-7-2-4-16,0 3 4 0,9-1 4 15,-4 2-8-15,-5 0 0 0,5-1-4 16,-13 1 4-16,-2 1-4 0,-4 0 4 16,-4 2 0-16,-6-5 16 0,7 5-4 0,-5-4 8 15,0 2-4-15,-2-1 0 16,-11 0 0-16,9 4 0 0,-13 2-12 0,-8 2 8 15,-6 10-4-15,-10 1 8 0,-3 6 4 16,0 4-4-16,-6 2 0 0,-6 3-8 0,-12 6 4 16,3 2 24-16,-8-2-12 15,0 3 20-15,0-5-12 0,1 0 0 0,-6-1 8 16,3 2-20-16,-10-4 0 0,5 0 0 16,-2-7 0-16,7-3-4 0,2-2-4 15,-2 2-8-15,-15 1-4 0,-7-3 0 16,-12 3 0-16,-10 2 0 0,1 3-24 15,-11 2-24-15,-4-2-28 0,-8 4-32 16,3 2-52-16,-12-3-80 0,7-2-248 16,-15 1-89-16,1-6 45 0,-3 2-200 15,2-2 80-15,3-1-513 0,-14 2-744 16</inkml:trace>
  <inkml:trace contextRef="#ctx0" brushRef="#br3" timeOffset="86466.25">25078 10576 2981 0,'0'-2'368'0,"0"2"48"16,0-2-244-16,5-2-32 0,-1 3 85 0,-4 1 59 16,5-3-112-16,7 2 28 15,10 1 24-15,0 0 0 0,7 4-36 0,10 0 0 16,7 4 16-16,5 1-11 0,0 0-33 16,2-2-24-16,-2 0-76 0,0-5 0 15,7-2 4-15,7-4-4 0,3-4-36 16,-9-5 8-16,4 1 0 0,-17 4 4 15,-8 1-8-15,-11 2-16 0,-12 3-12 16,-13 2 8-16,-2 0 0 0,0 4 28 16,-22 10 64-16,-12 14-28 0,-31 9-28 0,-13 13 0 15,-7 0 68-15,1 6 52 16,1 5 20-16,-2 1-44 0,-2 4-16 0,-3 3-44 16,18-8-48-16,21-6-16 0,14-6-16 15,6-4-24-15,9-10-124 0,8-2-124 16,6-3-136-16,3-4-236 0,-4 0-157 0,-6 2-459 15,-14-3-609-15</inkml:trace>
  <inkml:trace contextRef="#ctx0" brushRef="#br3" timeOffset="87520.09">11462 15972 3061 0,'-19'-6'424'0,"2"0"-116"15,2 2 69-15,-24-6-29 0,1-1-100 0,-13-3-52 16,-5-1-100-16,-12-3 52 0,-9 0-68 16,-6 5 16-16,-11-1 4 0,-3 2-4 15,-3 6-52-15,-4 3 4 0,7 19 28 16,5 12-68-16,2 13-4 0,-11 20 8 16,11 14 4-16,-7 15-4 0,7 12 4 15,15 18 0-15,7 8-4 0,15 15-8 16,21 8 12-16,18 5 4 0,43 3 0 15,24-4 32-15,49-5 4 0,24-16-32 16,20-20 20-16,18-29-24 0,-4-35 0 16,10-32 65-16,-3-33 55 0,-2-30 32 15,-10-29 12-15,3-23-12 0,-18-23-48 0,-6-21-36 16,-23-12-8-16,-14-10 44 0,-24-3-44 16,-8 2-40-16,-28 11-16 0,-18 15-12 0,-21 23 8 15,-27 14-12-15,-27 16-8 16,-31 15-52-16,-27 4-76 0,-17 9-60 0,-27 9-36 15,-7 13-64-15,20 20 80 0,14 21-41 16,34 21-39-16,34 20-60 0,27 12-216 16,16 9-116-16,18 6-289 0,12 1-472 15</inkml:trace>
  <inkml:trace contextRef="#ctx0" brushRef="#br3" timeOffset="88348.9">11065 16404 2509 0,'-12'2'556'0,"2"-2"-200"0,5 5-12 0,-12-1 185 15,17-3-37-15,0-1-212 0,0 0-148 16,7 0-76-16,8 0 8 0,16-5 68 15,20-5 56-15,20-8-36 0,21-10-44 16,14-9-44-16,16-11 28 0,6-9-32 16,10-5 5-16,5-7-29 0,3-5-20 0,6-2 12 15,8-5 12-15,3 1 20 16,-3-3-20-16,2 1-20 0,5-1 12 0,5-2 52 16,3-1-36-16,7-7 16 0,19-1 8 15,5-4 20-15,7-5-12 0,10-7-32 16,8 5-28-16,-1 1-16 0,-10 1 12 15,11 4-16-15,-8 2 4 0,-8 9 0 16,-1-1-4-16,-18 5-16 0,-4 3 16 16,2 7-4-16,-5 6 4 0,2 3 16 15,-4 3-8-15,-1-3 4 0,-21 3-8 16,5 2-4-16,0-1 4 0,-10-3 4 16,9-2-8-16,1-1 4 0,-8-1 0 0,-7 6 4 15,5-2-8-15,-9 9 4 0,-13 5-4 16,-12 1-4-16,-10 7 0 0,-9 1 4 15,2 4 8-15,10 0-4 0,0-4 0 16,2 4 0-16,2-7 4 0,-1 5-8 16,6-4 4-16,5-5-4 0,-4 1 4 0,2-1 4 15,7-1-8-15,-7-6 0 0,14 6 0 16,-4-2 0-16,-3 5 0 0,-2 3-4 16,-3 5 0-16,-2-2 4 0,0 0 0 15,-5-1 0-15,2 0-4 0,3-2 4 16,-7 5-4-16,0-1 4 0,-13 1 12 15,10 2 0-15,-4 0 4 0,-8 4 8 0,5-3 4 16,-13 5 4-16,-4 0-12 0,-2 2 16 16,-15 3-12-16,-17 2-12 0,-19 7-8 15,-13 8 0-15,-16 1 8 0,-3 5 16 16,-7 2 0-16,-8-1 20 0,3 2 12 16,-2-2 8-16,-1 2-8 0,-6-1-24 15,-6 0-36-15,-4 0-40 0,-1 0-88 16,-9 0-96-16,3 0-128 0,-4 2-164 0,6 1-61 15,-5-3-267-15,0 3-257 16,0-2-567-16</inkml:trace>
  <inkml:trace contextRef="#ctx0" brushRef="#br3" timeOffset="88695.89">22794 11392 3297 0,'-2'-1'508'0,"2"0"-155"16,0 1-129-16,0 0 20 0,2 0 84 16,8 0 80-16,14-5-104 0,15 1-56 15,24-5-64-15,0-7-31 0,7 4-33 16,8-6-16-16,-8 0 12 0,15-6-36 16,-5-5-16-16,0-1-28 0,-7 0-8 0,-8 0-20 15,-11 3 4-15,-23 10 0 16,-12 8 8-16,-11 8-20 0,-8 2-8 0,0 8 8 15,-5 8 156-15,-10 12 92 0,-9 20-80 16,-12 12-40-16,-15 6-4 0,-10 2 32 16,3-3-12-16,-12 5-40 0,12-4-48 15,-1-7-32-15,9-4-24 0,11-10 0 0,7-8-4 16,8-3-96-16,5-7-76 16,2-6-60-16,-3 2-128 0,3 0-204 0,0 2-113 15,-7 4-155-15,-5 2-333 0,-17 3-527 16</inkml:trace>
  <inkml:trace contextRef="#ctx0" brushRef="#br3" timeOffset="89929.75">14642 15962 852 0,'-4'-2'1108'0,"1"-1"-587"0,1 2-261 0,-1 1 32 15,-6-2 80-15,4-1-108 0,2 0-64 16,-11-1 4-16,4-1 1 0,-2 1 75 15,-3-4-68-15,-2 2 32 0,-2 1-16 16,2 3-20-16,-7-3-16 0,7 3-8 16,-7 1-108-16,-5 0-20 0,-8 1-8 15,-2 1 0-15,1 0 12 0,-16 8-23 16,-9 1-17-16,0 1 0 0,-14 8-4 0,-11 8-12 16,-4 5-4-16,-17 11 4 0,3 13-4 15,-1 15 0-15,8 4-12 0,6 4 12 16,9 5 0-16,13-4 4 0,18 2-4 15,17 1 0-15,19 0-16 0,17-1 16 16,17 4 0-16,14 3-8 0,15 1-4 16,15-8 8-16,14-3 0 0,10-13-12 15,14-11 16-15,3-16 4 0,9-18 0 0,6-7 4 16,-11-19-4-16,1-13 8 0,-5-16 44 16,-3-19 40-16,-9-16 44 0,2-23-40 15,-9-11 44-15,-11-10-28 0,-6-3 24 16,-15-1-40-16,-15 6-8 0,-4 15-32 15,-20 14-36-15,-12 18-8 0,-12 4-4 16,-15 7-8-16,-10 0 0 0,-9 0-4 0,-9 7-24 16,-4 12-52-16,-1 7 0 0,4 17-60 15,5 11-76-15,3 9-44 0,9 9 80 16,7 1-37-16,6 8-111 0,16 2-164 16,10 4-292-16,10 6-385 0,12 5-536 15</inkml:trace>
  <inkml:trace contextRef="#ctx0" brushRef="#br3" timeOffset="90831.18">14165 16525 1968 0,'-2'-4'941'0,"-6"2"-649"0,8 2-48 0,-2-3 168 16,2 2-11-16,0 1-49 0,2-2-144 15,-2 2-116-15,8-1-32 0,6-2 20 16,8-2 156-16,12-2-60 0,9-1-60 15,11 1-48-15,2-2 16 0,-3 0 0 16,7 4-44-16,6-5 56 0,7-5 44 16,4-3-11-16,3 0-45 0,5-4 4 15,2 3-28-15,5-1-12 0,5-1-12 16,5-4-8-16,10-5 0 0,6 0 24 16,4-4-32-16,1-1-12 0,8 4 0 15,0 0-4-15,14-4 4 0,6-1-8 0,18-3 0 16,8-3 16-16,12-1 0 0,5-11-4 15,8-2 0-15,4 0 4 0,2-1-4 16,1 0 8-16,-1 1-4 0,17 2-8 16,-2-3 0-16,-4-1 0 0,1-2-8 15,-16-1 0-15,9 4 0 0,0 0 4 0,8-1 12 16,-5 3-12-16,4 0 4 16,-11 2-4-16,-6 7 4 0,-9 0-8 0,-5 6 0 15,-9 2 0-15,6 1 4 0,-4 1-4 16,-2-4 0-16,-6 3-4 0,-14-1 8 15,0-2-12-15,-5 1 16 0,3 0 8 16,-3-8 8-16,5 0 20 0,5 1-40 16,-8-5 20-16,6-1-24 0,-1 3 12 15,-12-6-8-15,3 7 4 0,-12-3 4 16,2 5-8-16,0 0 12 0,0-2 12 0,-8 3-20 16,-4-2 16-16,3 1-8 0,-8-9 20 15,7-4-24-15,-4-3 24 0,-6 2-12 16,10-3-20-16,-6 4 8 0,3-6 0 15,13 4 0-15,-9 1-8 0,4 1 4 0,-10 2 0 16,-4 4-8-16,-3 3-4 0,-9 4 4 16,-18 3 0-16,-9 9 0 0,-10 4-8 15,-12 8 8-15,-9 8 0 0,-6-1-8 16,-12 5 4-16,-2 1-28 0,-14 0-36 16,4 4-68-16,-14 4-76 0,-8-1-156 15,-4 4-49-15,-8 2-147 0,-12 4-188 16,-9 2-325-16,-13 2-792 0</inkml:trace>
  <inkml:trace contextRef="#ctx0" brushRef="#br3" timeOffset="91148.12">25924 12564 4522 0,'9'-1'0'16,"11"-4"-4"-16,4-1 4 0,29-4 212 0,20-2 28 15,12 0-84-15,14-6-68 0,15-2 4 16,5-5 72-16,17-6-80 0,4-4-52 16,6-3-4-16,-3-2-20 0,2-3-4 15,-7-1 0-15,-7 1-4 0,-12-3 0 16,-15 9 0-16,-21 7 44 0,-25 11 72 16,-22 7 96-16,-19 9-72 0,-17 3-35 15,-2 7-33-15,-30 16 184 0,-36 20 12 16,-33 24-100-16,-35 23-52 0,-19 15-16 0,-15 6 0 15,0 3-36-15,6-1-28 0,8 0-28 16,11-5-8-16,7-5-12 0,14-8-152 16,10-3-124-16,17-12-172 0,-2-9-229 15,9 3-299-15,-12-8-265 0,-9 6-1060 16</inkml:trace>
  <inkml:trace contextRef="#ctx0" brushRef="#br3" timeOffset="91958.77">18002 16076 2169 0,'-2'-3'476'0,"-6"-2"-176"0,6 2 96 16,-3-6-52-16,-9-2 189 0,6 1-189 15,-9-3-32-15,-4 1 8 0,-4 0-80 0,-4 0-76 16,-5 0-32-16,-2 4-24 0,-5-2-28 16,-10 5-28-16,-3 4-32 0,-13 1-8 15,-9 6-8-15,-11 10-4 0,-12 8 0 0,-8 15 4 16,-14 12-4-16,0 12 24 0,-5 8 0 15,-5 11 12-15,7 3 8 0,10 10-11 16,17 5 3-16,12 4 4 0,5 2 0 16,17 5 8-16,5-4-16 0,34-6-12 15,26-3 12-15,35-2 0 0,26-17-16 16,24-5 16-16,20-9 0 0,21-21 0 16,20-20 8-16,5-16 32 0,7-27 28 15,-3-17 44-15,6-20-16 0,4-15-20 16,-7-18 0-16,-5-14 4 0,-7-20-12 15,-5-12-20-15,-5-15-24 0,-19-4 8 0,-25 7-4 16,-14 18-32-16,-21 17-16 16,-28 20-8-16,-14 14 4 0,-27 2-4 0,-16 9-4 15,-28 4-36-15,-16 4-48 0,-12 6-68 16,-13 13-20-16,-4 14 8 0,-3 14 32 16,5 20 4-16,12 14 0 0,8 8-20 15,16 5-72-15,17 10-81 0,10 2-143 0,25 8-208 16,14 10-184-16,16 5-69 0,13 6-412 15</inkml:trace>
  <inkml:trace contextRef="#ctx0" brushRef="#br3" timeOffset="92716.88">17638 16704 2745 0,'-2'3'392'0,"0"-2"-16"15,-8-1 12-15,10 3 93 0,-5-2 7 0,5-1-136 16,5-1-168-16,5 1-80 0,2 1 16 16,19-1 100-16,23-8 36 0,26-7-59 15,21-14-37-15,23-8-36 0,17-11 20 16,14-8-4-16,19-9-20 0,13-4-20 15,7-4-32-15,5-4-28 0,2 2-24 16,12-10-4-16,5-6 48 0,17-7-24 16,3-11-8-16,0 2-24 0,-1-5 16 0,1-3-20 15,9-7 28-15,19-11-16 0,8-15 0 16,-5-2-12-16,8-1 0 0,-15 2 0 16,-13 4 16-16,1 0-12 0,-5 3-4 15,-10-1 4-15,2 1-4 0,-9-4 0 16,3 2 8-16,1 2-8 0,-11-8 0 15,-5 0-8-15,-8 4-4 0,-16 3 0 16,-11 8-8-16,-1 8 8 0,-15 11 4 16,4 13 4-16,-31 17 0 0,-14 14 0 0,-17 23 4 15,-18 4-4-15,-9 12 4 0,-5 2 0 16,-7 1 8-16,3 2-8 0,-8 0-4 16,-10 8 4-16,-17 1-4 0,-11 9-52 0,-11 4-120 15,-4 11-188-15,-10 2-12 0,-10 6-21 16,-4 8-75-16,-11 7-592 0,-21 7-493 15</inkml:trace>
  <inkml:trace contextRef="#ctx0" brushRef="#br3" timeOffset="93033.55">25417 12536 2481 0,'0'0'1508'0,"0"0"-1275"16,17 0-145-16,15-3 272 0,23-2 116 16,23-9-120-16,16-6-136 0,20-8-152 15,12-9 16-15,0-4 4 0,13-7 4 16,-18-3-44-16,-2 0 21 0,-13 6-33 16,-16 1 0-16,-20 11-8 0,-24 15-8 0,-24 11 0 15,-22 7-16-15,-10 7 16 16,-16 20 12-16,-25 13-12 0,-22 27 32 0,-21 24 60 15,-11 10 80-15,-9 15 92 0,-7 13-28 16,-7 13-44-16,-6 12-68 0,4 1-68 16,20-9-64-16,21-20-12 0,31-18-88 15,21-18-224-15,15-13-300 0,18-11-373 16,-6-6-615-16,7-12-1662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08T18:27:14.93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12621 8289 2617 0,'0'-6'312'0,"-3"4"-164"0,3 2 220 16,-2 0-80-16,2 4-60 0,5 3-79 15,7 4-29-15,-7 3 16 0,9 2-8 16,-9 5 16-16,7-1-36 0,5 1-24 16,-2 6-52-16,2 1-24 0,2-3 8 15,-7-4-16-15,0-4 4 0,3-4 0 16,0 4-4-16,-8-6-28 0,2 0-180 16,-4-3-164-16,5-7-201 0,-8 1-287 15,-2-4-381-15</inkml:trace>
  <inkml:trace contextRef="#ctx0" brushRef="#br0" timeOffset="183.96">12776 8335 3049 0,'-15'9'468'0,"8"-1"-236"0,2-1 112 0,-14 15 109 16,2-3-57-16,5 1-168 0,-3 1-80 15,-2-3-48-15,5 3-24 0,0-3-44 16,2 1-28-16,3-3 4 0,0-2-8 15,2-5-12-15,5 4-140 0,-2-8-252 16,2-3-36-16,0-5-197 0,2-7-227 16,3-9-513-16</inkml:trace>
  <inkml:trace contextRef="#ctx0" brushRef="#br0" timeOffset="397.21">13084 8299 2713 0,'-5'-3'636'0,"0"3"-364"16,3 3 96-16,-1 1 9 0,-6 3-65 16,9 0-192-16,-8-1-92 0,8 0-24 15,5 0-8-15,-5-1 4 0,3 0-208 16,-3 4-252-16,7 2-421 0,-2 1-592 15</inkml:trace>
  <inkml:trace contextRef="#ctx0" brushRef="#br0" timeOffset="540.98">13021 8478 3973 0,'-5'2'617'0,"5"-2"-289"15,-2 2 136-15,-8 0-192 0,10 1-144 0,0-2-104 16,2-1-16-16,8 6-8 15,-8-6-28-15,11 0-320 0,-1-5-336 0,12-4-77 16,-2-5-735-16</inkml:trace>
  <inkml:trace contextRef="#ctx0" brushRef="#br0" timeOffset="945.02">13319 8329 2957 0,'0'-3'500'0,"-2"3"-216"0,2 3 153 15,0-6-61-15,0 3-12 0,0 0-148 16,0 0-100-16,2 0-12 0,5-1 20 16,1-2 20-16,4 0-4 0,7-1-40 15,-2 0-36-15,10-2-28 0,-10 0-8 0,7 1-16 16,-10 4-4-16,-6 0-4 0,-1 1-4 15,-2 0 0-15,-3 0 0 0,-2 1 0 16,-7 7-24-16,0 6-44 0,2 8 64 16,-12 6-48-16,-7 4 16 0,2 1 20 15,5-6 4-15,-5-4 0 0,5-3 12 16,-2-3-4-16,4 1 8 0,-2-9-4 16,7 1 12-16,3-8 56 0,7-2 64 15,0 0-36-15,0 0-15 0,3-2-37 0,11 2 0 16,3-10 36-16,3 3 24 0,11 1-48 15,-9-7-32-15,9 3-16 0,1 2-8 16,-13 2 0-16,5 0-232 0,1 5-153 16,-6-2-239-16,1-3-468 0,-4 3-605 15</inkml:trace>
  <inkml:trace contextRef="#ctx0" brushRef="#br0" timeOffset="1296.21">13733 8400 3105 0,'-2'-3'504'0,"2"3"-132"0,0 0 53 0,-2 0-61 16,2 3-84-16,0-1-168 0,0-2-72 16,2 3-20-16,0 3 24 0,3 3 36 15,5-1-20-15,2-2-24 0,0-1 12 16,0-5 8-16,0-3 20 0,1-5 12 15,-6-6 0-15,10 0-44 0,-10-9-24 16,3 1-12-16,-10-2 4 0,5 6-12 16,-8 1 12-16,1 8 0 0,-1 3-8 0,-6 5 20 15,4 2 40-15,-12 1 28 0,2 7-3 16,1 6-37-16,-1 7-4 0,-2 8 64 16,5 4 48-16,2 1-52 0,8-4-56 15,4-2-40-15,13-9-12 0,-8 0 0 0,10-1-148 16,-2-12-144-16,2 0-101 0,5-12-115 15,2-7-200-15,-2-4-277 0,7-6-555 16</inkml:trace>
  <inkml:trace contextRef="#ctx0" brushRef="#br0" timeOffset="1504.51">14024 8232 2113 0,'-7'3'1336'0,"0"-3"-627"0,4 6-133 0,-11 8-108 15,7 6 0-15,-8 12-140 0,0 1-59 16,3 2-77-16,3 0-44 0,4-11-48 15,0-5-56-15,10-3-40 0,0-9 0 16,-1-5-4-16,9-2 8 0,-1-9 16 0,2-10 76 16,8-9-60-16,2-9-20 0,-2-3-12 15,0 0-4-15,-5 6 4 0,-3 8-4 16,1 7-4-16,-3 9-4 0,0 2-76 16,-2 6-196-16,5 2-164 0,-8 0-157 0,7 8-315 15,8-4-177-15,2 4-239 16</inkml:trace>
  <inkml:trace contextRef="#ctx0" brushRef="#br0" timeOffset="1814.48">14335 8292 2837 0,'-8'0'776'15,"1"0"-271"-15,2 2 75 0,-7 3-108 0,-5-1-56 16,7 3-140-16,3-2-96 0,-7-1-47 15,9 3-33-15,-5 4-40 0,3-1-12 16,7 6-28-16,0-2-8 0,0 4 0 16,0-2-4-16,5-4-4 0,-3-1-4 15,8-5 4-15,-5-5-4 0,4-1 0 16,1-1 28-16,2-7 112 0,5-10-36 0,-2-8-32 16,-3-4-8-16,5-5-28 0,-8 4-12 15,-4 2-4-15,3 5 8 0,-8 1-28 16,0 4 12-16,-8 1-8 0,6 9-8 15,2 2 4-15,-3 2-4 0,3 7-204 16,-2 4-200-16,2 3-109 0,2 2-107 16,1 6-192-16,9 3-317 0,-7 2-976 15</inkml:trace>
  <inkml:trace contextRef="#ctx0" brushRef="#br0" timeOffset="2162.84">14771 8446 2581 0,'-2'-2'692'0,"-8"8"-188"16,7-4 29-16,-9 8-165 0,0 4-92 15,-12-1-120-15,14 6-72 0,-4-1-28 16,-3-1-32-16,14-6-24 0,-2 1-68 15,5 1-320-15,8-8-164 0,-1 2-249 16,5-7-1060-16</inkml:trace>
  <inkml:trace contextRef="#ctx0" brushRef="#br0" timeOffset="2508.83">14962 8275 2673 0,'-2'0'656'0,"2"-1"-192"16,0 2 133-16,0-1-113 0,0 0-76 16,0 2-176-16,2-2-104 0,3 3 28 15,5 2 16-15,0 3-52 0,2 2-59 16,2 4-13-16,-6 0-36 0,6 2 4 16,-2-1-12-16,0-2-8 0,1 3-97 0,1-5-231 15,-2 1-312-15,0-3-392 0,-2 7-505 16</inkml:trace>
  <inkml:trace contextRef="#ctx0" brushRef="#br0" timeOffset="2699.54">15135 8315 3653 0,'-15'11'757'15,"10"7"-345"-15,-7 1 196 0,-7 15-160 0,-6 8-99 16,1-3-165-16,5 7-76 0,-8 3-60 15,5 7-24-15,0-1-8 0,1 4-8 16,4-10-8-16,2-7-76 0,5-12-200 16,10-4-157-16,0-14-199 0,10-5-376 15,-5-11-493-15</inkml:trace>
  <inkml:trace contextRef="#ctx0" brushRef="#br0" timeOffset="2997.39">15396 8269 1488 0,'0'2'1837'0,"0"-2"-1197"0,0 0-147 16,0 0 75-16,0 0-28 0,0 3-184 0,-7-2-67 16,7 1-25-16,7 1 0 15,-7-2-88-15,0 3-92 0,0 4-52 0,0 2-24 16,0 0-4-16,0 2-4 0,0-2-212 16,5 0-308-16,-2 0-197 0,6 5-575 15,-6-4-725-15</inkml:trace>
  <inkml:trace contextRef="#ctx0" brushRef="#br0" timeOffset="3148.83">15411 8487 4234 0,'-7'-3'864'0,"4"3"-308"16,3-2 49-16,-5 0-173 0,5 2-180 16,0 0-192-16,0 0-52 0,0 0-8 15,0-2-4-15,5 2-188 0,5 0-384 0,-3-2-301 16,8-3-760-16,2-2-1924 0</inkml:trace>
  <inkml:trace contextRef="#ctx0" brushRef="#br0" timeOffset="3599.26">15774 8296 2761 0,'-9'5'572'0,"1"1"-216"0,-1 0 125 16,-6 3-113-16,1-2-36 0,4 1-72 16,10 0-64-16,-7-4-32 0,7 2-40 0,0-6-48 15,0 0-32-15,7 3-16 0,-7-3 16 16,7 1 16-16,8-1 8 0,-1 0 0 15,3-1 44-15,0-5-11 0,5-5-25 16,5-1-20-16,-8 2-24 0,-2-2-16 16,-10 6-16-16,1 4 8 0,-6-1-8 15,-2 6 0-15,0 1-8 0,0 4-28 16,-2 7 36-16,-8 8 0 0,-5 3 4 16,1 3-4-16,2-3 4 0,-5-6-4 15,0-4 8-15,2-4 16 0,-2-2 28 0,12-2 28 16,5-6 36-16,0-2 8 15,0-2 12-15,3 2-20 0,-1-7-28 0,10 6 16 16,1-9-20-16,6 2-40 0,3-4-20 16,-3 2-20-16,-2 2-4 0,0 0-4 15,3-1-148-15,-4 6-304 0,6-3-293 16,0-3-439-16,-5 1-713 0</inkml:trace>
  <inkml:trace contextRef="#ctx0" brushRef="#br0" timeOffset="3901.1">16114 8313 1688 0,'0'-2'2546'0,"-5"1"-2086"0,5 1-20 16,0-3 8-16,5 3-116 0,-5-2-192 0,2 0-116 15,8 2-12-15,-8-2 69 0,10 0 3 16,1-1-40-16,-4-1-12 0,8-8-4 15,-9-4 4-15,4-3-12 0,2 0-12 16,-7-1 0-16,3-1 8 0,-10 2-12 16,0 1 8-16,0 4 0 0,-5 8-4 15,-4 0 4-15,4 3 4 0,-10 2-8 0,3 5 4 16,-5 8-4-16,-2 12-4 0,2 6 36 16,2 7 8-16,-2 0-20 0,10-7-20 15,7-3-8-15,0-5-4 0,2-4-148 16,8-2-204-16,0-3-129 0,4-8-231 15,3-5-269-15,0-8-459 0</inkml:trace>
  <inkml:trace contextRef="#ctx0" brushRef="#br0" timeOffset="4098.31">16264 8241 2597 0,'-10'12'1140'0,"8"6"-555"15,-3-2 107-15,-12 16-88 0,7-2-132 16,3-2-203-16,5-1-89 0,4-3 28 15,1-12-84-15,6-4-120 0,-4-8 24 0,2-8 16 16,8-9 48-16,0-6-48 0,4-10-24 16,0 1-16-16,6-4-4 0,-6 6-12 15,0 2-164-15,-2 5-160 0,3 10-96 16,-3 1-137-16,0 5-535 0,4 7-385 16</inkml:trace>
  <inkml:trace contextRef="#ctx0" brushRef="#br0" timeOffset="4372.07">16553 8196 4081 0,'-3'0'761'0,"-2"0"-249"0,0 0 120 16,-9 0-155-16,-1 10-133 0,-4 2-152 16,-3 11-48-16,5 0 12 0,-7 5-16 15,17-1-64-15,-3 1-40 0,5-3-20 16,10-4-16-16,5-4 4 0,2-5-4 15,0-4 0-15,0-2-4 0,5-8 4 16,0-9 4-16,2-7 4 0,-2-12 8 0,5-12-16 16,-5-4 8-16,-7-2-8 0,-3 2 4 15,-7 9-4-15,0 9 0 0,-7 7-112 16,7 10-80-16,-12 7-128 0,-3 6-252 0,5 4-173 16,-7 6-479-16,3 6-385 0</inkml:trace>
  <inkml:trace contextRef="#ctx0" brushRef="#br0" timeOffset="5752.13">7215 10606 3369 0,'-9'-2'376'0,"6"4"-236"0,1-2 473 15,-10 5-13-15,12-3-288 0,0-2-208 16,0 6-76-16,0 6-16 0,2 6 28 16,8 4 0-16,0 8-20 0,2 4-16 0,9-2 4 15,1-2-4-15,-5-1-4 0,0-10-4 16,-5-4-140-16,3 0-196 0,-1-4-172 16,3-1-133-16,-9-2-207 0,1-7-333 15</inkml:trace>
  <inkml:trace contextRef="#ctx0" brushRef="#br0" timeOffset="5918.35">7337 10579 2049 0,'0'4'1280'0,"0"-1"-624"0,0 4-419 0,-10 2 79 0,10 5 32 16,-5 4-76-16,3 3-84 0,-6 3-64 16,6 2-28-16,-3 2-8 0,0 2-44 15,-7-3-24-15,7-2-12 0,-4-6-4 16,6-5-4-16,1-8-8 0,-1-3-128 15,3-3-244-15,3-3-244 0,2-6-129 16,7-6-127-16,2-7-593 0</inkml:trace>
  <inkml:trace contextRef="#ctx0" brushRef="#br0" timeOffset="6164.17">7652 10593 2925 0,'-3'1'880'0,"-4"-1"-351"0,5 0 135 16,-3 0-64-16,0 6-236 0,-7-4-167 16,12 5-117-16,0-3-28 0,0 6-36 15,0-2 0-15,2 2-16 0,8-1 0 16,-5 2-60-16,2-3-185 0,3 2-207 15,-5 0-336-15,4 4-293 0,-4 0-668 16</inkml:trace>
  <inkml:trace contextRef="#ctx0" brushRef="#br0" timeOffset="6301.89">7613 10818 3169 0,'-10'4'1053'0,"8"-3"-617"0,-1 2 140 15,1-2-204-15,2 2-200 0,0-3-120 16,0 4-40-16,5 0 0 0,-3 0-8 15,10-1-4-15,3 0-56 0,-5-3-256 16,7-3-492-16,9-1-269 0,-4-7-760 16</inkml:trace>
  <inkml:trace contextRef="#ctx0" brushRef="#br0" timeOffset="6684.08">7877 10623 2020 0,'-2'1'1717'0,"2"-2"-1192"16,0 1-85-16,-5 0 28 0,5 1-120 0,5-1-204 15,-3 5-92-15,1-3 20 16,11-2 68-16,-11 1 0 0,11 1-43 0,-7-2-9 16,3 0 16-16,5 0-48 0,-11-2-28 15,4 2-12-15,-6 5-4 0,-2-3-8 16,0-2 4-16,-2 2-8 0,2-2 0 15,-8 7-64-15,4 2 8 0,-9 5 24 16,-4 2 28-16,1 2 4 0,-6 0 0 16,-3-2 4-16,8 1-4 0,5-1 0 15,-2-5 24-15,4-2 28 0,8-1 48 0,-1 1 36 16,6 0 4-16,-1-1-16 0,10-2-40 16,0 3-36-16,8-5 0 0,-11 1-12 15,16-1-12-15,-3-2 4 0,-1-2-20 16,4 0-4-16,-4 0-4 0,1 0-28 15,5-2-196-15,-5 0-240 0,4-2-133 0,-1-3-271 16,-4-7-429-16,-6-1-868 0</inkml:trace>
  <inkml:trace contextRef="#ctx0" brushRef="#br0" timeOffset="6933.53">8178 10747 3781 0,'0'2'677'16,"0"1"-181"-16,0-2-32 0,9 2-192 0,-9-2-168 15,5 2-56-15,7-1 8 0,-2-2 44 16,2-5 0-16,-7 0 21 0,5-3-37 16,-3-9-32-16,3-1-40 0,-8-2-12 15,1 0-12-15,-6 1-16 0,-2 10 28 16,-4 0-12-16,-4 6 16 0,6 3-8 16,-5 2-12-16,-2 6-40 0,-6 6 20 15,10 8 32-15,-4 6-12 0,14 4 12 16,-10 5-4-16,10-5 8 0,10 0-12 0,-5-6 0 15,9-6-325-15,1-4-199 0,4-3-112 16,-2-10 15-16,-2-3-271 0,4-9-181 16</inkml:trace>
  <inkml:trace contextRef="#ctx0" brushRef="#br0" timeOffset="7137.38">8401 10637 2061 0,'-3'4'1168'0,"3"3"-348"0,-2 2-231 0,-8 12-85 16,5 4-56-16,-4 7-124 0,6 0-15 15,1-2-73-15,2-4-84 0,0-5-64 16,2-9-28-16,1-8-48 0,4-2-8 16,-2-7 40-16,7-4 76 0,-2-9 4 15,7-8-88-15,-1-6-28 0,9-5-8 16,-8 0-28-16,4 12-144 0,-6 2-160 16,7 5-149-16,-5 6-99 0,2 3-424 15,-2 4-241-15,5 5-312 0</inkml:trace>
  <inkml:trace contextRef="#ctx0" brushRef="#br0" timeOffset="7353.5">8650 10679 1760 0,'-7'0'1893'0,"2"0"-1248"0,-2 1-53 0,-8-1-40 15,6 3-208-15,1 1-124 0,1-4-116 16,5 4-63-16,-1 3-21 0,3 9-8 16,0-3-8-16,3 4 4 0,4-4-8 15,3 0 0-15,7-4-4 0,-3-5 0 16,-6 1 4-16,6-5 0 0,-2-9 12 15,-2-7 32-15,4-12-8 0,-9-10-8 16,5-4 4-16,-8-2 8 0,-6 5 24 16,-4 7-40-16,3 11-20 0,1 7 4 15,-6 11-8-15,5 2-52 0,-5 2-237 16,-2 7-179-16,0 2-176 0,0 8-365 16,-5 11-503-16</inkml:trace>
  <inkml:trace contextRef="#ctx0" brushRef="#br0" timeOffset="8393.84">6997 11308 1744 0,'-5'0'429'0,"-4"-1"-89"0,9 1-40 15,-8 0-56-15,4-2-108 0,-1-3-40 16,0 4-8-16,2 1-16 0,-1-3 4 16,4 3 8-16,0-4 20 0,0 4-4 15,0-1 12-15,-8-1 40 0,16 2 13 0,-16 0-5 16,8 0 32-16,0 0 28 16,0 2 8-16,-2-2-12 0,2 4 40 15,-3 0-128-15,1-3-60 0,0 4-28 16,2-3-12-16,-8-1-8 0,8-1 4 0,0 0-4 15,-2 0-8-15,4 0 4 0,-2 0 16 16,0 0 8-16,0 0 28 0,0 0 48 16,-2 0-23-16,4 0-41 0,-4 0 0 0,4 0-20 15,-4 0 12-15,2 0 32 0,0 0 68 16,0 0-24-16,0 0-52 0,0 2-20 16,0-2 0-16,0 0-20 0,0 2-12 15,0-2-4-15,0 0 0 0,0 0-8 16,0 0 8-16,0 2-8 0,0-2 8 15,0 0 8-15,0 0 24 0,0 0-8 16,0 0-4-16,0 5-32 0,0 1 20 16,10 6-16-16,-8 2 8 0,13 7-8 15,-8 2 4-15,3 4-4 0,-1 3 0 0,3 2 0 16,-7-4-8-16,7-4-36 16,-7-6-128-16,7-3-144 0,-4-4-100 0,-6-7-65 15,8 2-175-15,-3-6-144 0,3-9-289 16,-5-7-620-16</inkml:trace>
  <inkml:trace contextRef="#ctx0" brushRef="#br0" timeOffset="8561.69">7092 11269 1780 0,'-10'4'1741'0,"8"3"-1341"16,-1 4 61-16,-9 15 163 0,-2 4-112 16,-3 13-192-16,-3 3-88 0,3 6-47 15,-5 2 15-15,1 1-28 0,-6 1-88 16,5-2-56-16,8-1-20 0,-1-7-4 15,10-9-4-15,-7-4-8 0,12-11-148 16,10-8-116-16,-8-5-89 0,3-6-131 16,5-7-400-16,-5-6-33 0,9-10-351 15</inkml:trace>
  <inkml:trace contextRef="#ctx0" brushRef="#br0" timeOffset="8798.93">7266 11392 3369 0,'-7'0'696'0,"5"0"-151"16,-1 0 67-16,1 0-144 0,-6 0-132 16,8 3-107-16,0-6-45 0,0 3-24 15,0 0-80-15,0 0-60 0,0 0-20 0,0 0 0 16,0 3-24-16,8 3-200 15,-3-3-149-15,7 6-183 0,-7-2-380 16,4-5-317-16,-1 7-948 0</inkml:trace>
  <inkml:trace contextRef="#ctx0" brushRef="#br0" timeOffset="8936.4">7254 11584 4045 0,'-2'4'805'0,"-6"0"-309"0,8 1 28 0,-2 0-183 16,-3 3-109-16,5-5-96 0,-2 0-88 15,4-2-36-15,5-1-8 0,1 1-4 16,-1-2-20-16,8-6-368 0,-1-4-185 16,10-8-443-16,1-7-861 0</inkml:trace>
  <inkml:trace contextRef="#ctx0" brushRef="#br0" timeOffset="9286.44">7555 11349 3821 0,'2'0'725'0,"-2"0"-509"0,0 0 180 0,0 0-124 0,5-2-52 15,0 2-168-15,0-3 4 0,9 3 8 16,-2-1 20-16,3-2-16 0,-8 0-20 16,8 1-36-16,-8 0 0 0,3 2-8 15,-5 0-4-15,-5 4-20 0,0-1-60 16,-5 1 28-16,2 8-4 0,-11 5 36 15,-8 9 20-15,-2 6 0 0,-3-2 0 16,-2-3 8-16,7-7 56 0,-2-2 48 16,2-5 16-16,7 2 33 0,8-4-1 15,0-8 12-15,5-2 12 0,2-1-24 16,0 3-72-16,2-6-56 0,5 3-24 16,8 0 0-16,-6-1 12 0,16-1-4 0,-3 1 16 15,9 1-20-15,-4-5-12 0,2 3-4 16,0-2-220-16,-2-3-316 0,4-4-121 15,-9-1-415-15,7-6-597 0</inkml:trace>
  <inkml:trace contextRef="#ctx0" brushRef="#br0" timeOffset="9549.44">7812 11457 3005 0,'0'1'1157'0,"5"0"-741"0,-5-1 20 16,4 2-244-16,1 3-96 0,2-5-32 15,3 0 0-15,5-2 28 0,-8-3 64 16,3-3 28-16,-1-4-44 0,4-12-96 16,-9 0-32-16,-1-2-12 0,4 1 0 0,-7 4-56 15,-10 5 48-15,3 4 8 0,-7 8 8 16,-1 1-8-16,-2 8-12 0,-5 2 8 16,0 7-4-16,5 9 0 0,3 3 8 15,-3 7 4-15,10 3 8 0,7-3 4 16,4 2-12-16,1-5-4 0,10-5 0 15,2 1-88-15,2-6-376 0,3-7-316 0,-3-5-65 16,6-6-171-16,-3-9-865 0</inkml:trace>
  <inkml:trace contextRef="#ctx0" brushRef="#br0" timeOffset="9737.39">8013 11401 3365 0,'0'12'728'0,"-10"0"-359"16,8 2 307-16,-3 11-172 0,5-1-192 15,0-4-136-15,0-4-47 0,0-8 43 16,0-4-20-16,5-5-68 0,7-5-4 16,0-6 88-16,12-9-68 0,-4-6-68 15,-3-3-32-15,7 2-116 0,0 3-176 16,-7 6-120-16,2 7-185 0,-2 1-499 16,0 7-253-16,-7 4-596 0</inkml:trace>
  <inkml:trace contextRef="#ctx0" brushRef="#br0" timeOffset="10000.18">8231 11443 3165 0,'-5'-4'1225'0,"-5"-4"-665"0,3 5 136 15,-7-10-155-15,6 7-117 0,-4 0-208 16,7 6-56-16,-2 1-44 0,0 10-4 16,-3 5-40-16,3 11-24 0,2 4-16 15,7 1-20-15,8 1-8 0,0-6 0 16,9-9-4-16,-2-4-8 0,0-11 8 15,5-9 4-15,-5-9 20 0,2-11 0 16,-7-4-4-16,3-7 0 0,-15-1 20 16,-7-1-8-16,4 5-28 0,-4 2 0 15,-3 6-8-15,3 10 4 0,-5 6-136 0,5 8-144 16,-8 2-256-16,5 3-173 16,3 6-203-16,-10 3-289 0,12 6-588 15</inkml:trace>
  <inkml:trace contextRef="#ctx0" brushRef="#br0" timeOffset="15059.61">12478 14578 1240 0,'-10'0'933'0,"10"0"-729"15,0-2-84-15,-2 2 128 0,-1-3 76 0,1 8-92 16,2-3-32-16,-7-1-28 0,4 4 64 16,3-3 1-16,-5 0-73 0,5 0 32 15,0-2-8-15,0 0 0 0,-5 0-20 16,5 0 12-16,0 5-28 0,0-5 32 16,0 2-68-16,0-3-32 0,0 1-8 15,5 0 20-15,-10 0-40 0,5 0-4 16,0 1-28-16,0-1 8 0,0 0-16 15,0 3 4-15,5 3-16 0,-5 1 13 0,0 2-17 16,8 3 8-16,1-1-4 16,-4 6 0-16,10-1 0 0,-1 2 4 0,3 0-8 15,-7 5 4-15,12-1 0 0,-5 4 0 16,-5-1 0-16,2-4 0 0,-2-1-4 16,1-2 0-16,-6 1 0 0,5-8 4 15,-10 2-4-15,6-6 0 0,-6-2 0 0,5-3 0 16,-7-2 0-16,0 0-40 0,0-2-61 15,0 2-59-15,0 0-56 0,0-5-148 16,-7 3-168-16,0-6-164 0,2-2-281 16,-7-8-448-16</inkml:trace>
  <inkml:trace contextRef="#ctx0" brushRef="#br0" timeOffset="15329.34">12669 14615 2405 0,'-9'0'388'0,"9"-4"-116"0,-3 3 104 16,-2 1 12-16,-9 1-31 0,9 4-193 15,-7 3-20-15,5 1 40 0,-8 4-28 16,0 7 36-16,-1 7-48 0,-1 3-8 16,-3 8-12-16,3 3-32 0,-2-1-40 0,2 1-28 15,2-5-16-15,3-6-4 0,7-11 0 16,-4-5 0-16,1-6 0 0,8-6-4 15,0 0-8-15,0-4-36 0,3 0-104 16,2-5-116-16,4 3-16 0,-1-11-60 16,9 0-201-16,9-6-283 0,1 1-441 15</inkml:trace>
  <inkml:trace contextRef="#ctx0" brushRef="#br0" timeOffset="15559.87">12897 14721 3353 0,'-5'-2'560'0,"0"2"-159"0,1-3 223 0,-1 1-84 15,-5 2-256-15,10 0-120 0,-7 0-72 16,7 0-24-16,0 0-52 0,0 2-16 0,0-2-4 15,0 0-104-15,7 5-172 0,0-2-248 16,-2 5-264-16,7 2-325 0,-7-1-756 16</inkml:trace>
  <inkml:trace contextRef="#ctx0" brushRef="#br0" timeOffset="15699.46">12914 14893 1696 0,'-10'5'2213'0,"3"-7"-1560"16,7-1-61-16,-10 3 48 0,3 0-215 15,5 3-157-15,2-3-120 0,-3 0-60 16,6 0-28-16,-3-3-48 0,0 3-12 16,2-2-172-16,5-6-220 0,3-4-173 0,14-7-475 15,1-3-509-15</inkml:trace>
  <inkml:trace contextRef="#ctx0" brushRef="#br0" timeOffset="16677.68">13159 14602 812 0,'-5'0'1208'15,"0"0"-827"-15,-2 0-137 0,2-3 92 16,3 2 0-16,2 0-136 0,-8 1-84 15,6 0-36-15,2-3 4 0,0 3-32 16,-2-2-28-16,2 2-24 0,0 0 0 16,0 0-12-16,2 0-76 0,-2 0-84 15,0 0 28-15,-2 0 52 0,2 0 72 16,-3 0 8-16,3-2 12 0,-7 2 0 0,7 0 48 16,0 2 28-16,7-2 68 0,-7 0 68 15,-7 5 60-15,7-4-31 0,-3 0-45 16,-1 2 60-16,4 1 24 0,0-4-48 15,0 0-60-15,-5 0-28 0,10 0-28 0,-5-2-28 16,0 0-12-16,0 2-28 16,7-3-28-16,5 1-8 0,3-3 0 0,4-4 4 15,3 4-12-15,2-1 0 0,-7 2 4 16,-5 4 0-16,5 0-8 0,-7 4 8 16,-8-3 0-16,5 6 8 0,-7 3 28 15,0 2 9-15,-4 10-13 0,-1 1-24 16,-12 10-12-16,5-1 4 0,-8-2-8 15,-2 2 0-15,6-9 4 0,-4-3 4 16,3-7 0-16,5-7-4 0,7-1 8 16,-5-4-8-16,10-1 4 0,3-1-4 15,-3 1 4-15,12-5 4 0,3 4 0 0,4-2 108 16,12-5 112-16,-4-1-28 0,0 0-24 16,-1 2-60-16,1 1-56 0,-7 3-40 15,-3-2-8-15,-1 1-12 0,-1 4 0 16,-8 0-4-16,8 0-80 0,-5 0-192 0,-6-2-212 15,8-1-45-15,-7-4-199 16,3-4-312-16,6-5-457 0</inkml:trace>
  <inkml:trace contextRef="#ctx0" brushRef="#br0" timeOffset="16963.8">13578 14677 3089 0,'0'-1'508'0,"0"1"-248"0,0-1 97 0,10-3-49 15,-8-3-64-15,3 1-64 0,5-5 28 16,-8 2 44-16,3-7-80 0,0-4-96 16,-5-1-48-16,5 0-12 0,-10 0-4 15,5 3-8-15,-5 4 4 0,3 6 4 16,-3 4 4-16,-7 4 4 0,0 3 0 16,4 1 12-16,-4 6 4 0,-2 8-8 15,2 5 4-15,-3 10 32 0,5 1 32 16,8 3-3-16,0-3-5 0,2-4 4 0,0-2-8 15,4-5-28-15,6-5-36 16,5-5-16-16,-8-7 0 0,8 0 0 0,-8-4-4 16,2 1-40-16,8-6-132 0,0-1-105 15,3-6-167-15,-3-8-332 0,0-6-253 16,-3 0-587-16</inkml:trace>
  <inkml:trace contextRef="#ctx0" brushRef="#br0" timeOffset="17194.07">13755 14682 3521 0,'-2'4'769'0,"-3"4"-249"0,0 0 100 16,-5 9-208-16,8 1-112 0,0-2-159 15,4 0-69-15,0-6-40 0,3-4-8 16,0-4-20-16,0-2 8 0,0-8 36 16,7-4 36-16,7-13-36 0,-2-12-8 0,8-4-20 15,-4-3 12-15,-4 5 8 0,-5 11-24 16,3 7-12-16,-3 6-4 0,-7 10 0 15,7 0-4-15,-2 5-24 0,-1 5-148 16,4-1-144-16,-1 5-161 0,2 8-315 16,1-1-277-16,-3-1-483 0</inkml:trace>
  <inkml:trace contextRef="#ctx0" brushRef="#br0" timeOffset="17487.89">14078 14608 3033 0,'-5'2'904'0,"0"-2"-435"0,0 0 71 16,-2 0-16-16,0 0-200 0,4 0-124 16,1 1-52-16,2 3-3 0,-3-3 23 15,-6 3-28-15,6 0-44 0,-2 1-60 16,5 11-28-16,-7 2-4 0,14 5 4 0,-7 5-4 16,5-3-4-16,7-6 0 0,-7-2 4 15,7-5-4-15,-7-5 0 0,5-4-4 16,-5-6 4-16,9-1 20 0,-7-11 28 15,6-7 76-15,-9-7-12 0,6-6-32 16,-7-4-20-16,-1 0-32 0,-4 6-16 0,-1 5 4 16,-7 3-12-16,8 12 4 15,0 4-8-15,-1 4 0 0,-4 6-72 0,7 3-192 16,7 6-160-16,-4 5-61 0,-1 3-131 16,10 8-288-16,-2-1-397 0,2-2-952 15</inkml:trace>
  <inkml:trace contextRef="#ctx0" brushRef="#br0" timeOffset="17881.82">14705 14535 1804 0,'0'0'1553'0,"-2"0"-917"0,2 4-87 0,-2 3 11 16,-1 0-116-16,-4 3-108 0,14 5-51 15,-7-1-21-15,5 2-16 0,-3-2-72 16,13 2-116-16,-3 3-44 0,8-5-8 0,-13 1-16 16,10 0-40-16,-3-2-240 15,3-3-177-15,0 3-219 0,-5-4-420 0,0-4-457 16</inkml:trace>
  <inkml:trace contextRef="#ctx0" brushRef="#br0" timeOffset="18081.89">14858 14525 3281 0,'-7'10'580'16,"4"1"-179"-16,-1 1 199 0,-11 11-96 15,1 7-180-15,4 6-156 0,-14 6-44 0,2 6-8 16,0 6-23-16,-7 5-41 0,12-1-36 15,0-4-16-15,7-5-4 0,5-8-141 16,3-13-123-16,2-10-76 0,2-7-104 16,6-11-16-16,-1-6-249 0,5-12-143 15,3-15-729-15</inkml:trace>
  <inkml:trace contextRef="#ctx0" brushRef="#br0" timeOffset="18328.64">15004 14573 1328 0,'-8'5'2589'0,"-1"-2"-1880"15,4-1-89-15,-10 7-24 0,8-2-143 16,0 2-73-16,4-6-132 0,3 2-144 15,0-3-76-15,3 0-16 0,4 5-8 16,0-5-4-16,-2 7-120 0,2-2-284 0,3-2-149 16,0 2-243-16,-3-3-449 0,5-1-619 15</inkml:trace>
  <inkml:trace contextRef="#ctx0" brushRef="#br0" timeOffset="18466.27">14982 14761 3337 0,'-3'6'1053'0,"-4"-1"-493"0,2 2 172 15,3 4-227-15,-3-2-81 0,-2-2-180 16,7 0-148-16,0-3-80 0,7-4-12 16,-7 0-4-16,7 0-8 0,5-4-164 15,5-4-228-15,-7-3-225 0,12-4-539 16,-10-3-773-16</inkml:trace>
  <inkml:trace contextRef="#ctx0" brushRef="#br0" timeOffset="18817.32">15236 14573 4126 0,'-5'0'640'0,"5"0"-112"16,-4 3 28-16,4-1-147 0,0 0-177 16,4-1-124-16,1 6-4 0,0-3 16 15,12 1-36-15,-10-3-56 0,6 1-16 0,-1-3 0 16,5 4-12-16,-13-4 0 0,4 0-40 15,-1 2-64-15,-5-2-36 0,-2 0-48 16,-2 2-20-16,2 4 47 0,-10 6 81 16,1 6 60-16,-6 2 20 0,1 7 4 15,-6-4 24-15,1 3 64 0,2-7 53 16,2 1-1-16,3-2-4 0,5-5-12 16,7-3 44-16,0-5 4 0,0-5-32 15,0 0-36-15,2 0 12 0,6 0 8 16,4 0-20-16,0 0-40 0,2-3-36 0,3 2-16 15,3-2-4-15,-3-4-8 0,0 0-4 16,-5 4-92-16,5-6-208 0,5 2-244 16,-6-4-273-16,-3 2-367 0,1-1-573 15</inkml:trace>
  <inkml:trace contextRef="#ctx0" brushRef="#br0" timeOffset="19298.08">15551 14694 3165 0,'0'0'1181'0,"-2"0"-561"16,2 0 80-16,-7 0-260 0,2 0-71 16,2 2-137-16,3-2-144 0,3 0-52 15,-3-2-20-15,2 2-16 0,1 0 0 16,6-3 4-16,1-4 4 0,0-1 8 16,7-4-12-16,-10-2 4 0,3-2-4 0,-5 0-4 15,-1 2 4-15,1 4-4 16,-5 4 4-16,0 1-4 0,0 5 4 0,-5 0 8 15,5 3-4-15,0 1 0 0,-4 4-4 16,1 4 24-16,3 6 32 0,0 1 8 0,3 0-4 16,6-3 4-16,-4 0 4 0,7-2-12 15,-7-7-40-15,2-3-8 0,3-4-8 16,-5 0 4-16,5-2 0 0,-3-5 16 16,3-5 8-16,-1-6-8 0,1-5-12 15,-3-4-8-15,-4 1 0 0,4 4 0 16,-7-1-4-16,0 6-4 0,0 4-12 15,0 5-32-15,0 4 28 0,0 0 16 16,-10 4 0-16,3 0 4 0,0 0-12 16,-5 6 4-16,-5 3 4 0,0 2 4 15,-8 6 4-15,4 4 8 0,4 4 16 0,-3 3 4 16,13 2 36-16,-3-1-4 16,5-1-8-16,8-3-28 0,-1 1-12 0,8-8-16 15,2-5 0-15,-2-1 0 0,7-5-8 16,-3-5-132-16,8-2-60 0,-5-2-140 15,0-7-212-15,2-5-129 0,-4-6-543 0,2 2-645 16</inkml:trace>
  <inkml:trace contextRef="#ctx0" brushRef="#br0" timeOffset="19558.38">15733 14629 3701 0,'0'-1'573'0,"-2"0"-49"0,2-4 216 16,-5 3-63-16,5 0-213 0,0 4-204 15,-7 0-56-15,4 4-4 0,3 4-56 16,0 9-80-16,3 4-28 0,4 6-24 0,0-6-4 16,1 2-4-16,-4-8-4 0,4-6 0 15,1-3-40-15,-1-8-8 0,1-3 36 16,6-11 12-16,-3-7 0 0,5-10 12 16,0-7-8-16,-3-6-4 0,3 4 0 15,-2 6 4-15,0 5-4 0,6 7-4 16,-4 8 0-16,-2 6 4 0,2 2-12 0,-10 6-152 15,8 4-96-15,-6 1-116 0,-1 4-60 16,1 1-41-16,-6 5-259 0,-6-1-317 16,3 0-571-16</inkml:trace>
  <inkml:trace contextRef="#ctx0" brushRef="#br0" timeOffset="35501.35">12451 16229 1516 0,'0'0'396'0,"0"-2"-95"0,0-1-5 0,-5 3 76 16,5-4-4-16,0-1-56 0,-5-1-40 16,5 5 17-16,-9-6-21 0,6 5 36 15,-1-3-44-15,-1 2-60 0,-3 2 48 16,6-2-20-16,0 3-36 0,-6 0-48 16,8 3-44-16,-2-3-28 0,2 1-15 15,-5 2-21-15,5 2-20 0,-5 4-12 16,0 0-4-16,5-2 4 0,0 0-4 15,10 0-12-15,-5 2 12 0,9 8 4 16,3 5-4-16,15 6 4 0,-10 4 0 16,9 0-4-16,1 5 0 0,-10 1 4 0,2-2 0 15,0 2-4-15,-5-5-4 0,-2-3-4 16,3-8-133-16,-3-2-111 0,-5-5-96 16,-7-10-180-16,2-5-36 0,3 0-145 15,-10-2-279-15,0-1-469 0</inkml:trace>
  <inkml:trace contextRef="#ctx0" brushRef="#br0" timeOffset="35723.53">12674 16461 2745 0,'-2'0'708'0,"-1"0"-304"0,-4 0 25 15,5 2-33-15,-6 3-84 0,-6 6-116 16,-3 1-44-16,2 4-8 0,1 4-20 15,-3-1-44-15,5 7-24 0,-3-4-32 0,-2 2-8 16,3 0-16-16,1-6 4 0,6 2-4 16,2-8-8-16,-4-2-140 0,9-4-176 15,0 0-160-15,0-4-108 0,12 1-417 16,-3-6 101-16,1 1-1061 0</inkml:trace>
  <inkml:trace contextRef="#ctx0" brushRef="#br0" timeOffset="35997.94">12897 16415 2901 0,'0'0'568'16,"0"1"-324"-16,0-1 64 0,3 4 29 16,1 2-29-16,-4 1-44 0,5-2-108 15,0 2-48-15,-5 0-76 0,7-5-16 0,-7 5-12 16,8-4-8-16,-3 6-44 0,-3-3-304 16,3 1-228-16,0 4-409 0,-5-4-736 15</inkml:trace>
  <inkml:trace contextRef="#ctx0" brushRef="#br0" timeOffset="36163.44">12883 16620 4077 0,'0'2'577'0,"0"-4"-257"0,0 4 104 0,0-2-116 16,0 0-140-16,0 0-120 0,4 4-24 15,6 0-16-15,-7 2 0 0,11-1-8 16,-7 1-12-16,8-3-280 0,0-1-372 15,-1 5-425-15,-4-6-623 0</inkml:trace>
  <inkml:trace contextRef="#ctx0" brushRef="#br0" timeOffset="37280.41">13244 16416 448 0,'0'-3'1645'0,"0"1"-1089"16,-5-3-212-16,0 2 16 0,3-4 16 0,-3-2-84 16,0 7-31-16,0-2-109 0,0-1 96 15,3 3-52-15,2 2-44 0,0-5-72 16,0 10-24-16,-3-5 32 0,3 0 80 15,3 2-12-15,-1 5 4 0,3 4 0 0,5 3-32 16,-10 7-7-16,7 3 7 0,3 5-36 16,-5-2-52-16,-3 7-20 0,8 4-12 15,-8-1 0-15,-2 5-4 0,3 2 4 16,-3 3-8-16,0-6 0 0,0 3 0 16,-3-13-16-16,3-7-100 0,0-1-89 15,0-7-27-15,0-6-52 0,0-4-160 16,-2-6-124-16,-1-5-221 0,-4-8-447 15,0-10-1077-15</inkml:trace>
  <inkml:trace contextRef="#ctx0" brushRef="#br0" timeOffset="37564.94">13232 16413 2237 0,'2'-7'368'0,"8"4"44"0,-10-2 36 16,17-6-84-16,-8 0-71 0,8 3-17 15,-2 0 16-15,0 4-4 0,-3 3-84 16,2-1-40-16,-7 2-52 0,3 2 4 16,-5-1 0-16,0 3-32 0,-3 3 4 15,8 2 44-15,-5 5-28 0,-5 9-39 16,-5 2-33-16,-7 8-8 0,-3-3-16 16,3 2-4-16,-5-2 0 0,-5-8-8 15,10 4 0-15,0-11 4 0,7 0-64 16,0-8-73-16,5-1-79 0,0-1 8 0,5-4-24 15,-5-1-180-15,5 0 48 16,2-1 104-16,3-2-137 0,7 1-111 0,-2-2-256 16,2 2-681-16</inkml:trace>
  <inkml:trace contextRef="#ctx0" brushRef="#br0" timeOffset="37869">13573 16563 1720 0,'-4'0'1473'0,"-1"1"-969"0,5-1-160 0,-7 6 25 15,2-3-65-15,-5-1-104 0,5 4-52 16,-5-5-84-16,8-1-32 0,2 0-16 16,0 3-16-16,12 4-4 0,-9 0 4 15,4-4 0-15,3 3 0 0,-3-3 0 16,2-3 4-16,8 0 12 0,-12-6 44 0,7 0 88 15,-2-11 40-15,0-1-44 0,7-3-16 16,-15-3 0-16,1-4-28 0,4 4-7 16,-14 2-41-16,7 8 16 0,-3 6-12 15,-2 5-24-15,-2-1-16 0,7 7-4 0,-7-2-12 16,7 3-20-16,0 6-68 0,-5 5-141 16,10 4-203-16,0 4-300 0,9-1-225 15,-2-2-363-15</inkml:trace>
  <inkml:trace contextRef="#ctx0" brushRef="#br0" timeOffset="38115.51">13809 16459 2565 0,'0'-6'972'16,"0"5"-528"-16,0 1-95 0,4-3 39 15,-1 3 16-15,-3 0-216 0,7 0-20 16,-4 3 64-16,9-2-12 0,0 2 13 15,-7 4-9-15,4 4 16 0,-16 6-36 0,5 5-56 16,-6 4-36-16,-13 2-16 0,4-1-32 16,-8 2-40-16,6-4-12 0,-3-5-8 15,-2-8-4-15,14-3-112 0,-4-2-144 16,14-3-124-16,0-2-153 0,5-6-215 16,7-2-244-16,-5-2-153 0,12 2-896 15</inkml:trace>
  <inkml:trace contextRef="#ctx0" brushRef="#br0" timeOffset="38959.25">14536 16367 2481 0,'-7'0'660'0,"7"0"-216"16,0-3 85-16,-3 3-13 0,1 0-88 16,2 3-80-16,0-3-52 0,-5 0-28 15,5 2-27-15,0 3-57 0,0-3-28 16,5 7-40-16,0 4 0 0,4 9-8 15,6 7-24-15,-1 5-60 0,8-1-16 16,-5 3-4-16,0-3 4 0,7 2-8 0,-12-3-4 16,3-4-96-16,0-4-220 0,-1-3-165 15,-2-5-159-15,-5-2-464 16,8-7-425-16</inkml:trace>
  <inkml:trace contextRef="#ctx0" brushRef="#br0" timeOffset="39211.39">14790 16473 3817 0,'0'4'681'0,"-5"1"-305"0,1-2 48 0,-1 7-104 15,2 2-80-15,-1 0-124 0,-6-1-48 16,10 4 24-16,-7 4 65 0,-8 7 11 16,-2 7-104-16,2 4-40 0,-1 5-4 15,-6 7-8-15,-3 1-4 0,-1 0 4 16,-1 1-12-16,5-7 0 0,5-10 0 15,5-2-4-15,3-11-36 0,4-4-88 0,5-8-36 16,0-6-85-16,0-2-95 0,2-2-112 16,8-7-132-16,-1-6 39 0,13-8-359 15,5 0-709-15</inkml:trace>
  <inkml:trace contextRef="#ctx0" brushRef="#br0" timeOffset="39469.55">14936 16477 3093 0,'-3'0'984'0,"-2"-3"-331"0,5 2-29 16,0-1-124-16,0-1-71 0,5 2-89 15,-10 1-120-15,5 0-60 0,0 1-28 16,0-1-48-16,0 0-60 0,0 0-24 16,5 3-4-16,5 0-12 0,-5 6-8 15,0 1-224-15,7 1-324 0,-5 6-213 16,0-4-471-16,1-1-737 0</inkml:trace>
  <inkml:trace contextRef="#ctx0" brushRef="#br0" timeOffset="39616.67">14960 16764 3681 0,'-10'3'1117'0,"10"-3"-609"16,0 0 36-16,0 0-103 0,0 0-73 0,-2 2-188 15,4-4-140-15,-2 4-36 0,0 0-4 16,10 4 0-16,-5-1-104 0,2 2-396 16,3-4-313-16,4 2-640 0,-6-3-1032 15</inkml:trace>
  <inkml:trace contextRef="#ctx0" brushRef="#br0" timeOffset="40751.08">15171 16337 528 0,'-17'0'2557'0,"5"0"-2033"0,5 0-112 0,-13 1 5 0,3-1-9 16,5 0-4-16,0 1-124 0,5-2-80 16,7 1 4-16,0 0-32 0,0 0-47 15,0-1-61-15,0 1-36 0,14-3-20 16,3 1 28-16,5-2 32 0,9-4 48 15,-1 0 24-15,1 3-24 0,1 0-60 16,-1 3-36-16,-9 2-8 0,-8 2-8 16,3-2 0-16,-12 6 12 0,5 2 4 15,-3 6-4-15,-7 6 8 0,-7 4-16 0,-8 5 4 16,3 1-12-16,-7 0 0 0,0-2 4 16,-6-4-8-16,3-5 4 0,-2-4 0 15,5-4-4-15,4-7 4 0,10 2 0 16,1-9 0-16,4 6 0 0,0-3-4 15,4 0-4-15,-1 5 8 0,4 1 16 16,3-2 12-16,7 3 8 0,-3-5 0 0,6 4 56 16,-1-4-12-16,3-2-24 15,5-2-32-15,-6 2-12 0,1-1-8 0,2-4-4 16,-2 4-4-16,-2 0-148 0,-3-1-252 16,4-3-244-16,-4 1-277 0,5-5-516 15,-14 0-1028-15</inkml:trace>
  <inkml:trace contextRef="#ctx0" brushRef="#br0" timeOffset="41051.75">15673 16429 3569 0,'0'-3'444'0,"0"3"-247"0,0 0 123 0,0 0-4 0,0 0-136 15,4 0-136-15,6 3-4 0,-5-1 40 16,5-2 20-16,4 2-36 0,-4-2-32 0,5 0-16 15,-11-2-8-15,4 0 16 0,-4-3 12 16,-1-3 104-16,-3 0-12 0,-3 1-48 16,-1-4-28-16,-1 6-12 0,-2-2-12 15,-8 3-4-15,5 4 16 0,-4 0-12 16,2 9-4-16,-5 2-8 0,2 10 8 16,3 11 16-16,2 6 37 0,10 7 27 0,0 0-12 15,5 2-32-15,0-6-28 0,7-2-28 16,3-11-4-16,-1-7-24 0,1-10-124 15,-1-4-117-15,3-7-123 0,3-7-244 16,6-3-140-16,-6-10-249 0,-3-4-480 16</inkml:trace>
  <inkml:trace contextRef="#ctx0" brushRef="#br0" timeOffset="41293.21">15864 16489 1056 0,'0'-3'1525'0,"-7"6"-845"15,7-1-32-15,-3 4-83 0,1 4-173 0,0 2-44 16,2 6-28-16,-3 8-60 0,6 1-64 15,-1 3-88-15,0 0-55 0,11-2-17 16,-1-8-20-16,0-6-12 0,-2-7-4 16,-1-7 4-16,6-8 12 0,-1-7 20 15,1-10 52-15,2-10 28 0,0-2-24 0,-10-2-32 16,5 9-12-16,0 4-8 0,-7 13-40 16,0 5 0-16,-3 4-24 0,6 7-24 15,-1 1-52-15,7 1-164 0,-1 5-141 16,1 2-239-16,-9-2-244 0,7 0-265 15,-2-4-540-15</inkml:trace>
  <inkml:trace contextRef="#ctx0" brushRef="#br0" timeOffset="41584.14">16143 16504 2809 0,'2'3'632'0,"-4"-1"-244"16,-1 1 53-16,3-2-65 15,-4 5-112-15,-4 2-68 0,6 2-12 0,0 2 8 16,2 3-4-16,-8 3-52 0,16-1-44 15,-8-4-32-15,2 4-16 0,0-5-24 16,1 1 16-16,6-4 4 0,-6 0 9 0,-1-3-9 16,10-4-16-16,-12-2-8 0,0 0 4 15,5-2 4-15,-5-5 32 0,5-1 68 16,5-1 44-16,-8-7-64 0,-2 0-4 16,0-4 4-16,0-1-8 0,-2-5-32 15,-8 4-32-15,5 1-16 0,0 6-8 16,1 4 0-16,-4 7-4 0,8 1-4 15,0 1-12-15,0 2-24 0,3 5-68 16,6 4-64-16,-4 4-60 0,0 2-48 16,7 3-25-16,-7-3-67 0,5-3-172 15,-5 5-120-15,9-6-149 0,-2 5-343 16,-2-4-629-16</inkml:trace>
  <inkml:trace contextRef="#ctx0" brushRef="#br0" timeOffset="55412.28">7943 4423 2933 0,'0'-2'272'0,"0"2"-56"0,-5 0 52 0,5 0 56 16,0 0 5-16,0 0-149 0,0-3-60 15,0 3 20-15,0 5-8 0,5-3-32 16,-5-2-28-16,0 0-28 0,0 3-24 16,4-1-8-16,4 3 12 0,1 4 96 15,8 2 12-15,-2 5-32 0,-3 0-20 16,3 1-4-16,2 6-4 0,-1-3-36 0,-1 6-16 16,0-1-8-16,4 1 8 15,-14 1-16-15,7-4 0 0,-5-1-4 16,3-5-44-16,-8-4-156 0,8-5-188 0,-5-2-168 15,-5 0-77-15,5-5-243 0,-10-1-637 16</inkml:trace>
  <inkml:trace contextRef="#ctx0" brushRef="#br0" timeOffset="55639.64">8086 4495 3205 0,'0'0'424'0,"-3"0"8"0,3 0 29 15,-5 0-29-15,5 1-52 0,0 2-152 16,-2-3-80-16,-3 2 4 0,0-2-8 16,-5 2-28-16,3 4-59 0,-7 5-37 15,-3 7-8-15,0 1-8 0,0 10-8 0,2 1 8 16,1 4-8-16,4-4-77 0,8-2-83 16,2-7-132-16,4-4-116 0,6-2-124 15,12-8-72-15,-5-2-333 0,0-5-288 16</inkml:trace>
  <inkml:trace contextRef="#ctx0" brushRef="#br0" timeOffset="55872.13">8330 4392 2281 0,'-4'-4'872'0,"4"2"-416"0,0-2-48 16,-10-1 49-16,7 5-29 0,3-1-168 0,-2 1-76 16,2 0-52-16,0 1-40 0,0-1-44 15,0 3-44-15,0-1 12 0,2 4-4 16,1 1-12-16,2 4-12 0,2 4-152 16,-2 0-180-16,9 2-296 0,-9-5-277 15,5-1-616-15</inkml:trace>
  <inkml:trace contextRef="#ctx0" brushRef="#br0" timeOffset="56519.37">8330 4674 1216 0,'0'2'2129'16,"0"0"-1553"-16,-2-2-95 0,0 2-49 16,-8 1-24-16,7 1-120 0,1-1-84 15,2-1-40-15,2-2 12 0,-2-2-67 16,3 2-17-16,-3 0-40 0,5 0-8 16,-5 2-28-16,0 2-12 0,5-2-4 0,-3 2 0 15,0 0-40-15,1-2-201 0,7 0-207 16,-6-2-328-16,4-2-201 0,4 0-399 15</inkml:trace>
  <inkml:trace contextRef="#ctx0" brushRef="#br0" timeOffset="56892.21">8529 4533 2381 0,'-7'0'1604'16,"2"-2"-991"-16,5 2-109 0,-10 0 40 15,10 0-60-15,-2 0-195 0,4 0-153 0,-2 0-76 16,0-2-20-16,10 4-36 0,-8-2-4 16,3 0-20-16,10 0 20 0,4 0 4 15,1 2 4-15,9-2-8 0,-12-2-4 16,5 2-32-16,-8-2-136 0,3 0-48 16,-10 2-53-16,1 0-15 0,-8 0-80 15,0 2-40-15,0 7 60 0,-8-2 164 16,1 5 164-16,-8 4 20 0,-1-1 20 15,-6 4 88-15,-3-1 80 0,1-1 96 16,5-4 20-16,-3 0-16 0,5-3-96 16,7-2-4-16,5-2 28 0,5-2-23 0,3-2-73 15,9 2-44-15,-7 2-24 0,12-1 12 16,2-1-20-16,1 1-12 0,9 1-20 16,-12 1-4-16,2-2-8 0,-2 1-32 15,5-5-208-15,-5 5-153 0,0-5-139 0,2-1-392 16,-4-1-105-16,-3-6-688 0</inkml:trace>
  <inkml:trace contextRef="#ctx0" brushRef="#br0" timeOffset="57175.35">8883 4674 1168 0,'5'0'2073'16,"-3"0"-1601"-16,1-2-128 0,9 2 49 15,0-3 31-15,-2 2-120 0,-1-5-112 16,8-2 20-16,-2 0 12 0,-8-3-64 15,8 0-4-15,-13-1-19 0,13-6-17 0,-15-1-80 16,7 1 8-16,-7 1-24 0,-2 4 12 16,-3 3-20-16,0 2 24 0,-5 2 4 15,8 4 28-15,-13 0-28 0,8 4 16 16,-5 5-56-16,-5 5 36 0,5 6-4 16,-3 9 8-16,3 7 12 0,0 2 12 0,9-2-36 15,6-5-32-15,9-5 0 0,0-6-4 16,5-2-68-16,-2-7-104 15,2 0-176-15,2-9-101 0,-2-3-107 0,10-5-416 16,-8-8-281-16,3-2-884 0</inkml:trace>
  <inkml:trace contextRef="#ctx0" brushRef="#br0" timeOffset="57390.74">9150 4568 3193 0,'-5'5'720'0,"-2"1"-247"0,4 3 127 0,-11 17-16 16,1-1-148-16,1 1-211 0,10-4-113 15,2-3-32-15,2-5-20 0,10-6-36 16,-7-2-16-16,10-6-8 0,-5-5 36 0,11-2 108 16,1-11 56-16,2-10-56 0,6-9-80 15,3 0-8-15,-11 0-12 0,3 10-12 16,-8 2-24-16,-5 4-8 0,0 5-4 16,-5 6-56-16,-2 5-164 0,0-1-296 15,2 6-33-15,3 0-327 0,4 7-185 16,-9 2-499-16</inkml:trace>
  <inkml:trace contextRef="#ctx0" brushRef="#br0" timeOffset="57957.49">9479 4539 2941 0,'-4'-1'736'0,"4"-2"-219"0,-10 1-5 0,7-2 20 15,-1-3-32-15,-6 6-176 0,3 0-51 16,2-2 23-16,-5 3 4 0,8 0-48 15,-1 3-52-15,1-3-120 0,-8 5-56 0,-2 3-12 16,5 6-16-16,-3 9 4 0,0 6 0 16,8 6 0-16,2 0 0 0,2 0-8 15,8-4 0-15,5-2-4 0,1-7-4 16,9-5-16-16,-3-8-8 0,-5-8 8 16,4-1 12-16,1-10 20 0,2-9 28 15,-7-11 4-15,5-7 12 0,-2 0 12 16,-11-1 8-16,-6 1-28 0,-3 7-20 15,0 2-4-15,0 10-8 0,-3 2-4 0,-6 7-40 16,6 6-68-16,1 3-60 0,2 0-184 16,0 3-232-16,0 6 35 0,2 7-111 15,-2 4-188-15,3 6-281 0,-1 3-804 16</inkml:trace>
  <inkml:trace contextRef="#ctx0" brushRef="#br0" timeOffset="58458.63">10427 4503 2109 0,'0'0'1064'0,"0"0"-552"0,0 0-79 0,0 1 99 16,-5-1-24-16,5 5-176 0,0-5-148 15,0 0-8-15,10 1 40 0,-10 4-23 16,15 0 7-16,-8 4 12 0,7 1-32 15,3 2-68-15,-2 2-36 0,2 2-52 16,-10 1-24-16,5-1 0 0,0 0-136 16,-7-4-248-16,2 0-173 0,-2-1-359 15,0-4-381-15,0-5-740 0</inkml:trace>
  <inkml:trace contextRef="#ctx0" brushRef="#br0" timeOffset="58628.68">10631 4490 4037 0,'-8'9'561'0,"4"1"-73"0,-8 3 112 16,-5 21-23-16,-3-2-197 0,-7 12-112 16,1 2-64-16,4-4-48 0,-5 2-84 15,13-5-64-15,7-3-8 0,-1-6-16 16,1-5-116-16,2-2-40 0,0-5-88 16,-2-6-152-16,7-3-101 0,2-8-291 15,8-2-313-15,2-5 81 0,0-6-581 16</inkml:trace>
  <inkml:trace contextRef="#ctx0" brushRef="#br0" timeOffset="58860.51">10808 4473 2373 0,'0'0'1592'0,"0"0"-895"0,0 0-53 0,0 0-76 16,0 1-31-16,0-1-173 0,0 0-188 16,0 2-48-16,0-2-20 0,0 0-44 15,0 0-60-15,0 0-4 0,0 0-32 16,0-2-160-16,2 2-252 0,1 5-273 16,-1-1-275-16,5 4-345 0,-7 0-872 15</inkml:trace>
  <inkml:trace contextRef="#ctx0" brushRef="#br0" timeOffset="59025.36">10834 4680 4198 0,'0'0'984'0,"0"3"-380"0,0-3 89 0,-4 1-149 16,4 1-180-16,0-2-208 0,0 1-96 16,0-1-16-16,-8 3 0 0,8-1-32 0,0 0-12 15,8 0-40-15,-8 0-168 16,0-1-272-16,4 2-288 0,-1 1-217 0,4-4-440 15,-5 0-864-15</inkml:trace>
  <inkml:trace contextRef="#ctx0" brushRef="#br0" timeOffset="60213.68">11053 4510 3069 0,'0'0'536'0,"0"0"-80"0,0 0 65 16,0 0 11-16,0-1-72 0,0 1-180 0,2 0-56 15,3 0-15-15,-5-1-5 16,0-3-72-16,10 1-36 0,2 3-20 0,2-6 20 16,13 1-4-16,-1-2-24 0,1 0-40 15,-7 4 12-15,1-1-28 0,-4 1 8 16,0 3-20-16,-7 0 0 0,-5 7 4 15,2-4-8-15,-7 8 8 0,0 5 12 16,-10 10-8-16,-4 2-8 0,-6 2-20 16,4 0-8-16,-6-3 12 0,7-7 8 15,-2-1 8-15,0-6 4 0,10-7 0 16,-3 0 4-16,8-4 4 0,-1-2 0 16,3-2 8-16,3 2 12 0,-3-2 16 0,2 2 12 15,1 2 8-15,2-2 12 0,2-4 8 16,5-1 0-16,2 0-28 0,1-2-16 15,0 3-20-15,2-1-12 0,-1 1-12 16,1-1-12-16,0 1-128 0,-2 1-192 16,-3 1-296-16,3-4-265 0,-1 2-559 0,1-4-809 15</inkml:trace>
  <inkml:trace contextRef="#ctx0" brushRef="#br0" timeOffset="60516.51">11411 4591 3969 0,'0'-3'709'16,"0"6"-341"-16,0-3 108 0,0 0-96 16,8 3-156-16,-6-3-159 0,-2 0-45 15,5 5 16-15,5 0 20 0,-3-4-28 0,7 1-12 16,-2-4-4-16,1 2-12 0,8-1 60 16,-8-5 20-16,3-4 4 0,-1 1 0 15,-3-1 8-15,-5 0-32 0,6-2-28 0,-6-2-8 16,-2 2-12-16,0 1 0 0,-10 5 12 15,0 3-4-15,0-3-4 16,-2 3 8-16,-5 2 4 0,-1 2 0 0,6 3-12 16,-10 3 4-16,0 7 20 0,0 4 8 15,-2 6 4-15,4 3 4 0,1 3-20 16,7-4-20-16,-3 1-12 0,5-2-4 16,10-3-16-16,5-3-92 0,-3-1-144 15,5-7-212-15,2 1-93 0,6-5-303 16,-6 3-297-16,3-9-307 0</inkml:trace>
  <inkml:trace contextRef="#ctx0" brushRef="#br0" timeOffset="60761.24">11646 4607 728 0,'-2'0'2957'0,"0"2"-2016"0,2 1-313 0,-8-1-36 16,6 1-67-16,-3 1-129 0,-5 7-168 0,10 3-104 15,-5 4-44-15,-4 2-20 0,6 2-32 16,3-4-12-16,0 3-8 0,10-8-8 15,-8 2-4-15,3-11-8 0,7 2-16 16,3-13 28-16,0-1 0 0,6-7 40 16,1-12-8-16,10-7 0 0,-1-1-12 15,-9-1 48-15,0 2-20 0,2 8 0 16,-7 5-32-16,0 10-4 0,-5 2-12 16,0 6-36-16,0 3-132 0,-9 3-160 15,-1 2-220-15,5 8-129 0,-7 0-15 16,-4 4-260-16,1 1-549 0</inkml:trace>
  <inkml:trace contextRef="#ctx0" brushRef="#br0" timeOffset="61092.1">12037 4581 3585 0,'-5'-6'981'0,"0"4"-421"0,3-2-28 16,-13 0 69-16,5 0-93 0,3 7-192 0,-8-2-136 15,1 7-20-15,-3 5-60 0,-5 8 24 16,0 7 28-16,5 6-64 0,3 5-56 16,14-2-12-16,5 0-16 0,9-6 0 15,3-1-4-15,7-6-4 0,1-12-4 16,-4-4 0-16,4-8 8 0,4-8 24 15,2-11 4-15,3-10-8 0,-7-8-12 16,2-1 0-16,-12-1-8 0,-2 2-12 0,-15 7-44 16,2 5-88-16,-4 5-56 15,2 10-100-15,-10 3-300 0,-2 6-613 0,-10 8-464 16,5 4-584-16</inkml:trace>
  <inkml:trace contextRef="#ctx0" brushRef="#br0" timeOffset="81445.88">7981 5633 2993 0,'-2'-1'420'15,"-5"-2"-164"-15,4 3 68 0,-2 0 97 16,5-1-93-16,-7-2-112 0,5 1-76 15,2 0 12-15,0 2 4 0,0 0-16 16,0 0-28-16,0 0-32 0,2 0-40 16,-2 0 8-16,-2-2 0 0,2 2 8 0,2 0 8 15,-2 0-16-15,7 2 4 0,-7 2-12 16,8 0-3-16,1 4-5 0,-4 1-16 16,7 0 0-16,3 0 0 0,-3 5 0 15,3 2-8-15,1 3-4 0,6-1 0 16,3-4 0-16,-8 4 0 0,-1 0-4 15,4 1-16-15,-6-2-88 0,-4-6-65 0,2 1-47 16,0-4-96-16,-7-1-152 0,2-4-96 16,1-6-121-16,-8-2-299 0,-8-6-917 15</inkml:trace>
  <inkml:trace contextRef="#ctx0" brushRef="#br0" timeOffset="81696.14">8122 5658 1336 0,'0'0'1469'0,"0"1"-973"16,0-2-272-16,-2 1 44 0,2 0 125 0,-3 0-41 15,-4 0-116-15,4 0-84 0,-1-3-44 16,-6 3-8-16,3 0 16 0,-3 0-32 16,3 3-60-16,-6 3-16 0,-1-1 4 15,4 11-12-15,-14 5-4 0,0 5 4 0,4 4 0 16,1-4-4-16,7 0 4 0,9-3-24 15,1-7-20-15,4-4-52 0,1-4-56 16,7-5-68-16,-6-3-92 0,6-5-40 16,12-8-5-16,-5 1-351 0,10-9-617 15</inkml:trace>
  <inkml:trace contextRef="#ctx0" brushRef="#br0" timeOffset="82552.52">8425 5625 2229 0,'0'3'696'0,"-2"-3"-168"0,2 0-36 16,0-3 5-16,-5 1-53 0,5 0-116 16,5 4-96-16,-10-2-44 0,5 0-20 15,5 0-48-15,-5 0-36 0,0 0-48 0,0 2-20 16,0-2-16-16,-5 0-8 15,10 3-28-15,-5-2-144 0,0 7-196 0,9 1-292 16,-9 3-177-16,3-4-379 0,1 2-849 16</inkml:trace>
  <inkml:trace contextRef="#ctx0" brushRef="#br0" timeOffset="82699.64">8398 5809 1912 0,'-2'1'1669'0,"2"-1"-1209"0,0 0-207 16,0 4 147-16,0-1-24 0,0-2-216 15,2 6-104-15,-2-2-12 0,3 2 8 16,2-4-44-16,4 3-8 0,-6-2-12 16,2 1-192-16,7-2-152 0,0-3-336 15,0-3-213-15,0-6-528 0</inkml:trace>
  <inkml:trace contextRef="#ctx0" brushRef="#br0" timeOffset="83162.92">8638 5666 2109 0,'0'-2'708'16,"-7"-3"-260"-16,7 4-64 0,-7-2 65 16,7-1-25-16,0 3-96 0,-8 1-116 15,6-2 20-15,2 2-4 0,0 2-60 0,0-1-72 16,0 2-52-16,0 1-24 16,0 2-16-16,0 3 40 0,0 6-36 0,0 0 4 15,0 6-4-15,0-3 0 0,0-10-12 16,0 0 8-16,2-5 0 0,6-6-4 15,-8 1 48-15,7-4 8 0,3 0 20 0,7-2 9 16,2-4 23-16,3-2-36 0,7 0-32 16,-7 1 8-16,-3 1-12 0,-4 7-28 15,-6 1 28-15,-4 6-36 0,2 1 0 16,3 6 0-16,-3 7 20 0,3 6-4 16,-7 4-4-16,-3 2-12 0,-3-4-88 15,1 1-116-15,2-10-93 0,2-1-139 16,1-2-168-16,-3-5-48 0,7 1-73 15,-2 2-323-15,0-8-705 0</inkml:trace>
  <inkml:trace contextRef="#ctx0" brushRef="#br0" timeOffset="83540.42">8946 5703 2133 0,'-2'0'508'0,"2"0"-224"0,0-1-24 16,0-4 44-16,0 4 8 0,0-1-104 16,0 2 1-16,-5 0 51 0,2 2-40 15,3-2 16-15,0 1-28 0,0 4-88 16,0-4-28-16,-7 10-12 0,5 3 24 16,-3 2-8-16,5 3-12 0,5-2-12 15,-5 1-16-15,9-7-32 0,-6-6-16 16,4-1-8-16,8-4 16 0,-6 0-12 15,1-1 8-15,0-6 28 0,7-5 36 16,-3-6 4-16,3-6-39 0,-5-6-21 16,3 1-8-16,-3 5 0 0,-10 6 4 0,1 7 64 15,-6 4-4-15,3 7-4 0,-2 0 48 16,2 2 4-16,-2 7-52 0,-6 5-40 16,1 9-20-16,-3 10 20 0,3 3-12 0,7-2-20 15,0-4-8-15,7-2-12 16,3-12-164-16,-5-1-156 0,7-1-97 0,-7-4-227 15,9-2-224-15,1-7 87 0,2-5-267 16,0-10-821-16</inkml:trace>
  <inkml:trace contextRef="#ctx0" brushRef="#br0" timeOffset="83965.07">9232 5654 1508 0,'-2'0'1185'16,"2"1"-413"-16,0 2-63 0,-3-2-297 15,-4 6-76-15,2 3-20 0,-5 3-100 16,3 4-28-16,7 3 4 0,-10 4-48 0,6-2-12 15,4 4-75-15,0-1-33 0,4-1-12 16,-4 0-8-16,10-4-4 0,-10-5 0 16,5-4 4-16,-3-4-8 0,6-7 0 15,-6-3 0-15,1 1 4 0,6-8 32 0,-1-8-12 16,6-8 24-16,3-2-12 16,-7-2 48-16,2 3-48 0,0 5-20 0,-10 4-12 15,6 2 12-15,-3 7-8 0,-5 7-8 16,4-3-4-16,-4 7 4 0,0 1-52 15,0-2-20-15,0 7 4 0,8 3 64 16,1 10-40-16,-1 4 40 0,1 1 16 16,1-1-12-16,-3 0 8 0,-2-11-4 15,0-7 4-15,5-7 0 0,-10-3 8 0,5-3 72 16,7-6 52-16,2-8 0 0,6-13 20 16,1 3-32-16,-4 7 36 0,-5 6-88 15,-7 7-64-15,0 10 4 0,0-2 24 16,-5 4 12-16,5 7-16 0,-5 2-12 15,7 9 32-15,3 9-12 0,-3 5-32 16,-7-1-8-16,0-3-108 0,7-5-164 16,-4-2-120-16,2-10 36 0,9 1-125 15,3-7-491-15,-2 2-273 0,2-1-548 16</inkml:trace>
  <inkml:trace contextRef="#ctx0" brushRef="#br0" timeOffset="84564.35">10345 5888 1840 0,'-3'-5'705'0,"1"2"-281"16,2 0-68-16,-7-1 100 0,4-4-15 16,1 1-109-16,-1-1-64 0,3 5-8 15,-2 2 56-15,2 1-72 0,0 0-32 16,0 0-76-16,0 1 8 0,0 0-43 0,0 4-9 16,2 0-32-16,3 10 24 0,5 4 44 15,-3 4-28-15,8 5-44 0,-8 4-24 16,8-5-32-16,1-2 0 0,-1 2 0 15,-3-7-72-15,0-4-208 0,0-4-105 16,1-6-151-16,-9-1-408 0,6-3-345 16,-5-11-660-16</inkml:trace>
  <inkml:trace contextRef="#ctx0" brushRef="#br0" timeOffset="84733.72">10575 5788 448 0,'-5'14'3277'0,"-5"1"-2692"0,3 3-145 15,-7 18 76-15,-8 3-72 0,5 8-160 16,-15 2-95-16,3 2-49 0,3 9-20 16,-3 2-52-16,-3 0-40 0,8-6-20 15,4-4-8-15,-1-10-48 0,8-6-96 16,1-10-109-16,10-13-43 0,2-1-172 0,0-7-396 16,10-8-225-16,-6-3-187 0</inkml:trace>
  <inkml:trace contextRef="#ctx0" brushRef="#br0" timeOffset="84982.14">10750 5885 3745 0,'0'0'825'0,"0"0"-269"0,-5-2 28 15,5 2-87-15,0 0-81 0,0 0-216 16,0 0-116-16,0 0-8 0,0 0-8 16,0 0-48-16,0 0-20 0,0 0-16 0,5 2-36 15,-5 5-116-15,2-1-116 0,-2 5-217 16,0 1-235-16,0 3-509 0,0-2-643 16</inkml:trace>
  <inkml:trace contextRef="#ctx0" brushRef="#br0" timeOffset="85183.54">10677 6183 4158 0,'-5'0'1120'15,"5"0"-676"-15,-2 1 65 0,2-1-45 0,0 0-40 16,0 0-192-16,0 0-148 0,0-1-16 16,2 1 28-16,0 0-32 0,1 1-64 15,2 1 12-15,0 5-4 0,-1-5-8 16,-4 3-112-16,5-5-196 0,-2 0-260 0,4 0-173 15,-5-4-311-15,-2 3-473 0,5-8-1392 16</inkml:trace>
  <inkml:trace contextRef="#ctx0" brushRef="#br0" timeOffset="85767.37">10917 5939 1784 0,'0'0'609'0,"0"-2"-305"16,0 2-16-16,2-1 8 0,-2-2 4 16,3 1-28-16,-3 2 5 0,4-3 47 15,-4 3 0-15,5 0-36 0,0 0 48 16,2 0-116-16,1 3-24 0,-1-3 52 15,8 2-27-15,-1 2-37 0,3-4-32 16,0 0-52-16,5-1-56 0,5-4 0 16,-6 2-4-16,8 2-32 0,-7-5 0 15,-5 6 0-15,-2-2-8 0,-8 2-32 16,-5 0-52-16,6 2-56 0,-8 4-36 0,0 0-24 16,-10 8 23-16,3 5 41 0,-8 2 16 15,-4-2 120-15,2 1 0 0,-7-2 4 16,4 0 0-16,1-2 16 0,-3-4 48 15,0-4 36-15,5 0 37 0,5-4 43 0,7-1 52 16,-2-1 24-16,7-2-20 16,0 1-56-16,0-1-68 0,10 0-24 0,-8 1-16 15,3 2 8-15,9 3 4 0,1-4-52 16,7 1-4-16,-5 1-28 0,5-3 4 16,-8 1-4-16,3 5-4 0,3-6-104 15,-4-1-204-15,-1-1-368 0,0-8-205 16,-1-5-543-16,1-6-1202 0</inkml:trace>
  <inkml:trace contextRef="#ctx0" brushRef="#br0" timeOffset="86115.52">11368 6017 3165 0,'0'0'764'0,"2"0"-527"0,-2 0-53 16,2 0 56-16,1 0 48 0,7 0-52 15,-6 1-144-15,11-2 4 0,-8 0 80 16,3-1-40-16,5-5-76 0,-1-1-24 16,-7-4-20-16,8 1 8 0,-5-7-16 15,2 6 4-15,0-3-12 0,-7 1 24 16,0 0-20-16,-5 3 0 0,0 2 0 16,-5 3 20-16,2 2 16 0,-2 2 64 15,-2 2-8-15,2 0-7 0,-7 2 47 16,5 2-16-16,0 4 12 0,-3 2-12 15,-2 5 16-15,-5 3-4 0,10 1 12 16,-3 1-68-16,5 0-44 0,0 5-16 0,5 0 8 16,0 0 0-16,5 0-20 0,0-4-4 15,7-3-8-15,-7-4-8 0,7 0-96 16,0-5-104-16,-5-4-100 0,5-1-173 16,-2-4-155-16,2-4-468 0,0-3-341 15</inkml:trace>
  <inkml:trace contextRef="#ctx0" brushRef="#br0" timeOffset="86348.86">11574 6002 3737 0,'0'3'1061'0,"0"-2"-537"16,0 0-52-16,0 6-59 0,0 3 19 16,5 1-240-16,2-4-144 0,3 4-8 15,-3-4 4-15,2-5-44 0,-4-2 8 16,7-2-8-16,1-4 8 0,4-6 28 15,4-7 4-15,1-8-4 0,-5-2-32 0,5 2 0 16,-8 8 4-16,-1-1-8 16,-4 7-4-16,1 2-36 0,-3 7-108 0,1 2-92 15,-1 4-232-15,5 3-53 0,0 6-259 16,-7 3-457-16,2 4-852 0</inkml:trace>
  <inkml:trace contextRef="#ctx0" brushRef="#br0" timeOffset="86616.67">11855 5967 3665 0,'-3'2'873'0,"3"-2"-441"0,-2 1 16 15,-8 5-28-15,5-1-111 0,-4 1-81 16,6 6-108-16,1 3-12 0,0-2 20 16,-6 4-88-16,16 1-24 0,-4 0-12 15,8-1-4-15,3-4 0 0,-3-3-4 0,5-4-20 16,-2-6 20-16,2-4 4 0,2-3 24 15,-2-11 36-15,0-8 40 0,2-9-24 16,-2-4-8-16,-2 3-24 0,-3 3 20 16,-7 2-40-16,0 5-16 0,-5 3 8 15,-8 10-12-15,4 6-4 0,-11 2-72 0,-2 7-128 16,7-2-140-16,-2 3-132 0,-2 8-33 16,-1 5-335-16,-2 7-185 0,12 8-587 15</inkml:trace>
  <inkml:trace contextRef="#ctx0" brushRef="#br0" timeOffset="94789.97">13297 8480 2869 0,'-10'0'492'16,"3"0"-120"-16,7 0-52 0,-2 2 1 16,-1 0 31-16,-2-2-72 0,-2 3-104 15,5-2 0-15,-8 5 76 0,3-6 16 16,2 2-8-16,0-2-27 0,5 0-101 16,0-2-40-16,0 2-44 0,5-2-4 15,0-1-40-15,0 2 8 0,7-7-8 0,7-2 24 16,18-7 0-16,6 0 40 0,10-1-8 15,3 2-8-15,10-1-36 0,-1 4 4 0,8 0-16 16,2 1 12-16,-7 2-8 16,9 2-8-16,-6 1 0 0,-6 0 8 0,-2 2-4 15,-7-4-4-15,7 2 8 0,-19 2-12 16,7-3 8-16,-20-2 8 0,3 1-12 16,-12 0 8-16,-8 1-8 0,-14 7 4 15,5-4-4-15,-10 5 0 0,5 0-60 16,-5 0-36-16,-4-4-148 0,-8 2-260 15,-5-5-145-15,-12 2-339 0,-10-1-417 16</inkml:trace>
  <inkml:trace contextRef="#ctx0" brushRef="#br0" timeOffset="95623.76">13360 7631 2909 0,'-5'0'540'0,"0"1"-164"15,5-1 25-15,-2 0 83 16,0 3-116-16,2-3-108 0,-3 3-84 0,-4-2-8 15,5 3-4-15,2 3-44 0,-5 7-4 16,2 1-3-16,-4 10-45 0,7-1-12 0,-2 2-4 16,2-2-12-16,0-2 16 0,2-8-44 15,-2-1 8-15,10-10-16 0,-10-3-4 16,2 0 0-16,1-2 20 0,-3-2 44 16,12-6 52-16,2-4-20 0,-2-4-28 15,13 0-32-15,-13 0-16 0,-3 6 0 16,8 0-20-16,-2 5-4 0,-8 0 4 15,3 7 0-15,-5 0 4 0,12 8 16 16,0 4-4-16,-3 7 96 0,6 9-24 16,-3-1-32-16,-10 1-36 0,7 1 0 15,1-5-12-15,-8-2-8 0,3-4 0 16,-3 0-48-16,3-8-124 0,-3 0-80 0,3-4-132 16,-5-3-161-16,7-6-255 0,0-5-104 15,2-6-225-15,8-8-1156 0</inkml:trace>
  <inkml:trace contextRef="#ctx0" brushRef="#br0" timeOffset="96374.21">13784 7668 2501 0,'0'0'832'0,"-2"0"-344"0,2 0-63 16,-2 3 31-16,-6 4-40 0,1-2-120 16,7 3-100-16,-10 2-8 0,10 4-12 15,0-2 5-15,0-3-57 0,5 7-40 16,0-2-28-16,2 2-36 0,8 2 4 15,-3 0-12-15,-2-6-4 0,-1-1-4 16,6-7 4-16,-8-4-8 0,3-3 28 16,4-1 40-16,-6-4 92 0,6-4-24 0,3-6-40 15,-12-1-24-15,7 1-12 0,-12-3-32 16,3 6 0-16,-3-4-12 0,0 9-4 16,0 3 12-16,0 5-16 0,0 4-4 15,-3 4-4-15,6 1-24 0,-3 8 24 0,0 12 12 16,2 3-12-16,8 5 0 0,-6-4-4 15,4 0-84-15,6-10-144 0,-4 0-76 16,-3-9-84-16,5 1-33 0,-7-11-95 16,0 1 0-16,2-6-20 0,3-4 31 15,-3-6-55-15,1-11-152 0,1-1 151 16,-4 0 81-16,5 1 256 0,-5 2 228 16,-3 4 256-16,3 4 84 0,0 2 73 15,0 0 139-15,-5 2-232 0,0 1-80 16,0-1 64-16,0 2 96 0,0 5-39 15,0-2-33-15,0 5-16 0,0 0 40 16,0 5-88-16,0-3-76 0,0 0-92 0,0 7 24 16,0 6-24-16,0 0-36 0,0 6-39 15,5-3-5-15,-3 2-4 0,5-1-4 16,-4-4-4-16,-3 2 0 0,0-5 0 16,4-7-8-16,-4-1 0 0,10-1-8 15,-7-3 12-15,-1-7 16 0,5-1 16 0,1-5-8 16,1-8 4-16,1-1 8 0,-10 0 0 15,7-2 0-15,1 3-28 0,-4 3 4 16,-1 7-8-16,4 4-8 0,-7 8 4 16,-7 5-24-16,14 5 4 0,-5 4 20 15,1 13 4-15,-1 7-4 0,8 1 4 16,-3 1-4-16,3-4 0 0,0-9-4 16,2-8 0-16,-5-6 4 0,3-10 0 15,-1-10 8-15,1-8 84 0,7-9 112 16,3-4 28-16,-4-12-44 0,6 4-52 15,-5 4-60-15,-2 5-40 0,-3 17 12 16,-2-1-12-16,-1 11-32 0,6 6 0 0,-8 12 24 16,10 5 8-16,-2 16-16 0,-3 6-8 15,-3 8-8-15,6-2-4 0,0-7-4 16,-3-4-148-16,0-7-280 0,-3-4-228 0,11-10 7 16,-6-11-327-16,6-2-201 15,-6-7-920-15</inkml:trace>
  <inkml:trace contextRef="#ctx0" brushRef="#br0" timeOffset="105219.05">12677 9515 1856 0,'0'-3'1245'0,"0"3"-857"0,-3 0-16 15,3 0-91-15,-2 0 143 0,2 0-52 0,0 0-120 16,0 0-96-16,0 0-52 0,2 0-4 16,-2 3-16-16,0-3-24 0,3 1-8 15,-3 4-8-15,7 0 12 0,-2 3 24 16,7 5 36-16,-7 0-16 0,12 4-15 0,0 1-5 16,-3 0-4-16,-2 1-36 15,5 0 0-15,5 5-4 0,-3 0-16 0,-6 0-12 16,4 1 0-16,4-4 0 0,-9-1-8 15,-2-2-4-15,7-9-4 0,-10 0-48 16,6-2-52-16,-6-2-56 0,-2-4-69 16,0-1-119-16,-5 2-248 0,0-4-28 15,-3-2-101-15,1-5-567 0</inkml:trace>
  <inkml:trace contextRef="#ctx0" brushRef="#br0" timeOffset="105453.46">12904 9434 3453 0,'-4'3'532'0,"1"-1"-303"0,3 7 11 15,-10 2 132-15,1 6-28 0,-8 7-84 16,5-2-132-16,-8 7-32 0,3-1-8 0,-2 1 4 16,-3 1-36-16,0 1-44 0,3-1-4 15,2-1-8-15,5-6 0 0,0 0 4 16,7-8-4-16,-2 0-4 0,7-8-16 15,7-2-36-15,-2 1-52 0,7-3-32 16,-7-2-76-16,12-1-200 0,0-1 28 0,2-10-89 16,3-4-79-16,4-6-504 0</inkml:trace>
  <inkml:trace contextRef="#ctx0" brushRef="#br0" timeOffset="105690.47">13251 9457 3473 0,'-2'-1'620'0,"-3"2"-123"0,5-2-5 0,0 1 64 15,0 0-176-15,0 0-115 0,0 0-97 16,0 0-32-16,0 0-56 0,0 1-52 0,0-2-28 15,0 2-12-15,0-1-88 0,0 7-156 16,5 2-93-16,-3 4-271 0,-2 5-372 16,0 2-345-16,0 0-1320 0</inkml:trace>
  <inkml:trace contextRef="#ctx0" brushRef="#br0" timeOffset="105853.73">13190 9719 3021 0,'-9'2'1149'0,"6"5"-585"0,-1-6-164 15,-4 8 100-15,6-6-48 0,2 0-191 16,0 0-153-16,0-6-72 0,10 0 12 0,-6 6 12 16,8 0 8-16,-7-3-48 0,10 0-20 15,-8-6 0-15,3 3-68 0,-3-5-196 16,8 1-133-16,-3-4-187 0,-7 0-304 16,7-2-209-16,-10 0-648 0</inkml:trace>
  <inkml:trace contextRef="#ctx0" brushRef="#br0" timeOffset="111656.74">13610 9449 1304 0,'-3'-3'1469'0,"1"1"-1117"0,-3-3-156 15,0 4 112-15,3 0 68 0,2-2-123 16,0 6-137-16,2-2-60 0,-2 2-12 15,0 4 40-15,5 1 24 0,2 2 56 16,3 9 12-16,0 0 36 0,-3 7-68 16,3 0-52-16,-5 4-24 0,4 0-32 0,-6 4-8 15,2-4-16-15,2 0 0 0,0-2 4 16,-2 2-16-16,-3-1 4 0,-2 3-4 16,8-4-4-16,-8-5-24 0,5 3-76 15,4-14-108-15,-6-2-88 0,-3-2-136 16,4-8-57-16,-1-3 9 0,-3-4 64 15,-3-4-356-15,3-6-217 0</inkml:trace>
  <inkml:trace contextRef="#ctx0" brushRef="#br0" timeOffset="111955.77">13658 9496 1508 0,'-2'-2'408'0,"2"-3"-99"0,0 1 19 0,-7-5 40 16,7-1-8-16,0 0-108 0,0 2-44 15,9-2 16-15,-6-1 49 0,2 3-57 0,7 2-64 16,-5 2 8-16,3 3 52 16,-3 1-24-16,3 1-52 0,-10-1-24 0,4 2-8 15,9-2-48-15,-11 5 0 0,5-2-24 16,-2 5 16-16,-5 3 12 0,5 0-48 16,-10 8 20-16,0 0-20 0,-2 2-12 15,-5 0 0-15,5-8-4 0,-3 1-28 16,3-5 4-16,-1-6 12 0,6-1 0 15,-3-5-36-15,5 1-56 0,0-3-40 16,5 1-64-16,-5-1-44 0,10-2-40 16,4 3-64-16,6 2-105 0,6 1-131 15,3 2-472-15</inkml:trace>
  <inkml:trace contextRef="#ctx0" brushRef="#br0" timeOffset="112298.21">13995 9474 2757 0,'-7'-1'576'0,"-5"-3"-160"0,7 3-67 15,-14-3 23-15,6 2-116 0,-3 2-92 16,1 0-104-16,10 2 16 0,3 0-8 16,-6 6-36-16,6 3 12 0,4 0-40 15,8 5-4-15,-3-2 0 0,8-3-20 16,-1-6 20-16,-1 2-8 0,-1-7 4 15,0-5 8-15,2 1 20 0,1-6 4 16,4-5 72-16,-11-4 40 0,4-1 16 0,-7 0-24 16,2-2-36-16,-7 4-48 0,-7 3-4 15,2 4-8-15,0 7 44 0,-5 1-36 16,-2 3-36-16,2 3-8 0,-2 1-8 16,7-1-8-16,-7 8-16 0,10 3-92 15,4 2-76-15,8 5-68 0,-3 0-96 16,15 1-144-16,0 2-289 0,-3-2-159 0,6 2-357 15</inkml:trace>
  <inkml:trace contextRef="#ctx0" brushRef="#br0" timeOffset="112523.31">14238 9489 2065 0,'0'-3'612'16,"-5"2"-244"-16,5-4 28 0,0 1 76 0,-3 2-147 15,-4 1-129-15,0-4-40 0,7 5 32 16,-5 0 60-16,5 0-36 0,0 1-44 15,0 3-56-15,0-3-40 0,5-1-48 16,-5 2 0-16,7 7 36 0,3 0 48 16,7 2 48-16,-3 5-28 0,-4-4 5 15,2-1-17-15,-12 4-40 0,5-2-32 16,-5 8-8-16,0-1-24 0,0 1 0 0,-5-4-12 16,0-4-76-16,-2-4-88 0,-3 0-157 15,-2-3-123-15,-2-3-196 0,6 7-76 16,-1-5-93-16,4 1-303 0,5 3-657 15</inkml:trace>
  <inkml:trace contextRef="#ctx0" brushRef="#br0" timeOffset="113343.48">14538 9706 1620 0,'-2'0'573'0,"-3"-3"-113"0,3 3-40 16,2 0-40-16,0 5-52 0,0-3-100 15,0-1-19-15,0 6 23 0,-3-6 36 16,3 9 12-16,-2 2-80 0,2 6-48 15,-10 7 0-15,5-2-8 0,-7-4-48 16,0 1-64-16,5-7-20 0,-3-2-8 16,8-4-4-16,-3-7-32 0,5 0-88 15,5-4-172-15,-5-1-200 0,12-4-285 16,-5 0-127-16,17-7-645 0</inkml:trace>
  <inkml:trace contextRef="#ctx0" brushRef="#br0" timeOffset="113612.45">14795 9485 1724 0,'-5'1'1541'0,"0"0"-1029"15,1 1-139-15,-4 3 67 0,4 4-8 16,-6 0-80-16,5 3-124 0,5 4-96 16,0 0-24-16,5-2-36 0,5 2-8 15,2-3-60-15,2 3 0 0,3-2 0 16,0 2-8-16,5-4-76 0,-5 2-200 16,5-3-268-16,-5-2-212 0,0-1-181 0,-8-6-400 15</inkml:trace>
  <inkml:trace contextRef="#ctx0" brushRef="#br0" timeOffset="113807.26">15016 9478 2517 0,'-3'0'696'0,"-6"0"-192"0,4 4-27 0,-5 0-49 16,-2 6-92-16,-5 9-84 0,2 6-56 16,-2 5-36-16,-4 8-44 0,-4 6-8 15,1 5-40-15,2 6-40 0,-7 0-8 16,12 2-16-16,-4-7-4 0,4-3-8 15,7-9-84-15,5-9-124 0,5-11-156 16,7-4-144-16,5-7 32 0,1-1-201 0,-1-7-135 16,2-9-253-16</inkml:trace>
  <inkml:trace contextRef="#ctx0" brushRef="#br0" timeOffset="114062.12">15207 9448 2961 0,'0'-4'584'0,"-9"-2"-136"0,6 5 25 16,-2-9 35-16,3 2-24 0,2 7-220 15,0-1-116-15,0 2-48 0,0 0-36 16,0 2-48-16,-7-1-16 0,7-1-52 15,7 7-120-15,-7-2-40 0,0 3-320 16,0 9-308-16,7 0-305 0,-7 2-1044 16</inkml:trace>
  <inkml:trace contextRef="#ctx0" brushRef="#br0" timeOffset="114215.31">15137 9682 3697 0,'0'0'881'16,"0"0"-369"-16,0 0-48 15,0-1-88-15,0 0-51 0,0 1-149 0,0-2-156 16,5 2-20-16,-5 2-8 0,0-4 0 0,9-1-32 16,-4 3-92-16,7 0-193 0,1 0-275 15,1 0-368-15,3 0-245 0,2 0-1428 16</inkml:trace>
  <inkml:trace contextRef="#ctx0" brushRef="#br0" timeOffset="114780.28">15498 9589 2901 0,'0'-4'696'0,"0"1"-384"0,0 3-212 16,3-1 9-16,-1 1 47 0,5 1-100 16,3-2 8-16,4-1 48 0,1-7 52 15,-8 6-60-15,8-5-24 0,-8-2-40 16,8-1-12-16,-6-1-12 0,-6 2 20 15,-1 4-8-15,-2-1 16 0,0-2-8 0,0 2 12 16,-2 5 16-16,-1-1 8 0,-4 3-16 16,5 3 8-16,-3-3-28 0,5 0 4 15,0 1 24-15,-5 0 12 0,0 6-16 16,0-7 28-16,3 2 24 0,2-2-36 16,2-2-24-16,-2 2-12 0,5 0 0 15,-5 0-12-15,0 0 0 0,0 0-7 16,0 0-13-16,0 0-8 0,0 0 0 15,10 2 8-15,-10 2-4 0,7 0 12 16,8 4-4-16,-6 1-12 0,8-1 0 16,-12 1 8-16,12-3-8 0,-10 1 0 15,8 1 0-15,-1-4-4 0,1 0 4 0,-8-1 0 16,-4-3 0-16,4 2 4 0,-7-2-4 16,0 0 4-16,-7 0 4 0,4 2 8 15,-2 3 0-15,3 2 4 0,-13 4-20 16,-4 5-4-16,0 4 4 0,-13 4 0 15,10 1 0-15,-9 5 0 0,2-1 0 0,7-2 12 16,3-3 4-16,6-5 12 0,9-5 8 16,1-2 12-16,3-8-4 0,3-1-4 15,1-1 0-15,6-4 60 0,0-1 88 16,2 0-8-16,10-6 4 0,-3-4-68 16,8-1-64-16,-8-2-32 0,-2-2-12 15,7 1-8-15,-9 2-8 0,2 0-112 16,-3 6-184-16,-6 5-268 0,-1-1-73 15,0 1-307-15,3 3-457 0,-10-3-840 16</inkml:trace>
  <inkml:trace contextRef="#ctx0" brushRef="#br0" timeOffset="115359.85">15937 9637 2109 0,'0'0'908'0,"0"0"-476"15,0 0-172-15,2 0-8 0,-2 0-15 16,5 0-21-16,0 4-48 0,0-4-16 16,2 0 4-16,3 2 20 0,-5-4-48 15,-3 2-20-15,8-4-32 0,-5 1 16 16,-3-2-16-16,10-2-24 0,-5-2-12 16,1-4-20-16,-1-1 4 0,3 0 4 15,-10 2-12-15,5 3-8 0,-5 0 4 16,0 1-8-16,2 4 4 0,-2 0 0 0,0 2-4 15,0 2 20-15,0 2-4 0,-2 1 56 16,2 1 12-16,-5-4 56 0,5 0-7 16,0 1-45-16,-10 3-32 0,3 7-12 15,-8-1 36-15,10 1 32 0,-4 0-8 16,4-2-16-16,-5 0-12 0,8-4 4 16,-3-2-28-16,5-2-12 0,0 2-16 0,0-3-16 15,0-3-4-15,5 3-8 0,-5 0 4 16,2 0-4-16,-2-1-4 0,7 1 0 15,-7 0 4-15,3-3 20 0,-1-1-12 16,1 1 24-16,-3-5-16 0,9 0 4 16,-9-1-16-16,0 5 0 0,-9-4 0 15,9 7 12-15,-3-4-16 0,1 3 12 16,-8 2-12-16,3 0-12 0,-3 0-4 0,3 4 8 16,-3 3-16-16,3 2 12 0,-5 8 0 15,-3 1 4-15,6 4 8 0,4 0 4 16,5 0 4-16,-5-4 12 0,5 1-8 15,5-3 0-15,0-6-4 0,-5 1-8 16,7-7 4-16,2 3-4 0,6-5 0 16,-10 4-4-16,7-3-4 0,0 0-68 0,-2-1-108 15,7-4-120-15,-12-1-96 0,9 2-53 16,1-8-215-16,2 1-180 0,0-3-29 16,-3-1-359-16,-2-4-165 0</inkml:trace>
  <inkml:trace contextRef="#ctx0" brushRef="#br0" timeOffset="115579.75">16109 9638 1652 0,'0'-1'933'0,"0"1"-85"0,0 4-155 0,0-2-117 16,-5 1-12-16,0 3-96 0,-2 4-176 16,7 1-63-16,-5 7-13 0,0 1-80 15,5 0-72-15,10 0-28 0,-3-1-20 16,3 0-12-16,7-5-4 0,-7-3-16 16,-1-6 0-16,3-8 16 0,-2-6 28 15,5-8 20-15,2-12-8 0,0-8 36 16,2-4 8-16,-2-5-28 0,-2 4-20 15,1 6 0-15,-8 5-36 0,1 9 4 16,-1 12-4-16,6 3-20 0,-2 6-40 16,8 2-152-16,-3 3-160 0,-3 8-45 0,1 3-267 15,-8 4-304-15,3 0-229 0,-5 4-784 16</inkml:trace>
  <inkml:trace contextRef="#ctx0" brushRef="#br0" timeOffset="135896.26">10490 12268 1884 0,'-5'-2'949'0,"3"2"-845"16,2 0 136-16,-5 0-4 0,5-2 48 0,-7 0-84 15,4 0-56-15,3 2-31 0,0 0-21 16,0 0-8-16,0 0-12 0,0 4-4 15,0 0-24-15,3 1 36 0,4 2 28 0,-7 7-4 16,5-1 0-16,-3 1-20 0,8 5 8 16,0-1-20-16,2 3-16 0,2 6-24 15,3-2 4-15,-5 1-16 0,3 1-4 16,0-1-16-16,-1-3 0 0,-4-7 0 16,7 1 0-16,-3-9-84 0,-2-1-156 15,1 0-36-15,-9-2-80 0,-1-2-153 16,2-2-195-16,0-4-236 0,-5-7-241 15</inkml:trace>
  <inkml:trace contextRef="#ctx0" brushRef="#br0" timeOffset="136096.31">10713 12305 2157 0,'0'-2'716'16,"0"-3"-116"-16,-5 5-148 0,5-2-147 16,-2 0 99-16,-5 1-32 0,4-2-124 15,3 2-28-15,-5 1-44 0,1 4-36 16,-9-1-60-16,-4 4 4 0,-2 4-48 0,-5 5 8 15,0 7-36-15,-6-2 4 0,6 2-12 16,5-2 4-16,2-5 0 0,2-3-8 16,13-1-36-16,-3-5-124 0,10-3-108 15,2-3-156-15,8-5-76 0,4-1-117 16,15-8-263-16,0-2-709 0</inkml:trace>
  <inkml:trace contextRef="#ctx0" brushRef="#br0" timeOffset="136349">10958 12256 2629 0,'-5'-1'608'16,"3"1"-148"-16,-1 0 25 0,-2-3-21 0,5 3-60 15,0 0-152-15,0 0-120 0,0 3-64 16,0-2-52-16,0-1-16 0,0 4-8 16,0 0 8-16,8 3 0 0,-1 0-36 0,3 1-196 15,-5-1-228-15,4 1-88 0,-6 2-449 16,-1 2-660-16</inkml:trace>
  <inkml:trace contextRef="#ctx0" brushRef="#br0" timeOffset="136542.15">10941 12484 2081 0,'-5'1'1492'0,"5"-1"-955"16,-2 0-173-16,2 0 36 0,0 0 12 16,0 0-156-16,0-1-136 0,0 1-84 0,0 0 0 15,0 0-24-15,0 0-12 0,2 0 0 16,-2 0-4-16,5 0-16 0,-3 0-168 15,6 0-196-15,1 1-200 0,6-1-233 16,0 0-431-16</inkml:trace>
  <inkml:trace contextRef="#ctx0" brushRef="#br0" timeOffset="136925.25">11152 12293 2545 0,'-7'3'536'0,"4"2"-260"0,-4 1 20 0,-3 10 124 15,-4 3-39-15,9 6-93 0,-10 3-60 16,13 4-56-16,-5 3-72 0,4 3-44 16,-2-1-16-16,5 4-28 0,0-4-4 15,0 2-4-15,-4-4 4 0,-1-5-8 16,5-9-76-16,0-6-224 0,5-5-136 0,-1-3-197 15,-4-3-195-15,0-7-629 16</inkml:trace>
  <inkml:trace contextRef="#ctx0" brushRef="#br0" timeOffset="137106.31">11198 12262 2977 0,'15'-6'428'0,"-11"0"48"16,6 4-67-16,-3-5-25 0,10 2-112 0,-2 3-96 15,2 0-76-15,-10 2-4 0,5 0 28 16,0 6-44-16,-2 1-48 0,-5 8 0 16,-3 3-12-16,-4 2 8 0,-10 6-20 15,-3 3-8-15,-4-8 0 0,-1 2-104 16,3-9-156-16,0-5-196 0,5 0-120 16,3-9-365-16,-3-4-404 0</inkml:trace>
  <inkml:trace contextRef="#ctx0" brushRef="#br0" timeOffset="137368.76">11542 12185 2253 0,'-5'-1'952'0,"-7"1"-504"0,-2 4 33 16,-8 2-89-16,-10 4-16 0,1 4-88 0,-1 6-100 15,6 4-76-15,4 7 0 16,0 0-32-16,10-2-36 0,5-1-32 0,14-8-4 15,-2-6-4-15,7-2-4 0,0-8 0 16,-2-1 0-16,9-8 0 0,-2-4 16 16,7-5-4-16,1-11 8 0,1-3 16 15,-9-2-4-15,10 3-24 0,-13 2-8 16,-2 4 0-16,-2 9-8 0,-5 4-156 16,-3 7-184-16,6 1-136 0,-8 3-44 15,5 10-165-15,-3 6-507 0</inkml:trace>
  <inkml:trace contextRef="#ctx0" brushRef="#br0" timeOffset="137600.87">11794 12174 868 0,'-2'-2'2081'0,"-3"0"-1657"0,3 2 96 16,-1 0-91-16,-7 4 59 0,3 12-60 16,-5 6-140-16,0 11-100 0,5 2-8 15,-8 1-4-15,10 1-39 0,3-1-21 16,-8-5-44-16,8-2-12 0,-1-4-36 15,-6-5-8-15,6-9-12 0,-2-1 4 16,5-3-8-16,-9-7-8 0,1-4-108 0,4 0-153 16,-11-3-115-16,-2 3-184 0,2-1-32 15,-1 1 99-15,6 10-127 0,0-1-308 16,-2 5-493-16</inkml:trace>
  <inkml:trace contextRef="#ctx0" brushRef="#br0" timeOffset="138189.75">9996 13190 212 0,'0'-2'1953'0,"0"0"-1513"0,0-4-108 15,0 5-80-15,0-8 40 0,0 1-60 16,0 7-28-16,0-2-32 0,0 0 21 16,0 1 31-16,0 2 44 0,0 2-12 15,0 1 8-15,-8-3-48 0,16 0-60 16,-16 2-40-16,6-2-48 0,2 1-28 0,-2-1-24 16,2 1-4-16,2 5 0 0,0 2 16 15,11 6 40-15,-1 2 12 0,2 2-44 16,-2 0-23-16,3 0-13 0,-1 1 8 15,1 0-8-15,-1-3 0 0,-1 2-53 16,1-3-175-16,-2-4-112 0,0 0-292 16,1-1-152-16,-4-1-265 0,-4 2-708 0</inkml:trace>
  <inkml:trace contextRef="#ctx0" brushRef="#br0" timeOffset="138468.22">10308 13073 2601 0,'-9'11'564'0,"4"1"-60"0,-10 6 21 16,-4 18-101-16,-1 0-4 0,-6 6-88 15,-1 0-108-15,-4 0-40 0,-1 6-28 16,1-2-64-16,2 7-52 0,-3-3-8 15,1-3-12-15,1-8-12 0,9-3-8 16,4-7 0-16,2-4 0 0,8-7-104 16,2-6-88-16,10-6-112 0,-5-4-300 0,7-4-84 15,8-2-157-15,-1-8-367 0</inkml:trace>
  <inkml:trace contextRef="#ctx0" brushRef="#br0" timeOffset="138732.37">10478 13069 2845 0,'-7'0'892'0,"4"0"-455"15,3 0 55-15,0-3 20 0,-2 2-68 16,2-1-224-16,0 0-100 0,0 4-72 16,0-2-40-16,2 3-4 0,-2 2-8 15,0 1 4-15,0 0-40 0,3 4-208 16,4-1-196-16,0 3-404 0,-2 0-397 16,0 3-840-16</inkml:trace>
  <inkml:trace contextRef="#ctx0" brushRef="#br0" timeOffset="138869.59">10468 13261 3845 0,'-4'5'801'0,"1"-2"-353"16,-7 0 96-16,6 5-240 0,-6 1-112 15,5-4-83-15,5 3-57 0,0-1-36 16,0-4-4-16,7 4-8 0,3-5-4 16,-5 5-80-16,9-5-317 0,3-4-379 0,3-2-413 15,-3-8-800-15</inkml:trace>
  <inkml:trace contextRef="#ctx0" brushRef="#br0" timeOffset="139224.57">10776 13027 3557 0,'-9'2'569'0,"9"0"-289"15,0-2 76-15,0 0-76 0,2 1-116 16,8-1-132-16,-8 3-12 0,10 1-8 15,-5-2 56-15,6 0-32 0,-4 0-16 16,-1 0-12-16,6-2-4 0,-12 0-4 16,-2 1 4-16,0-1-4 0,0 3 0 15,0 0-16-15,-9 9-40 0,-6 9-28 0,-9 6 72 16,-7 10 12-16,-6-2 4 0,6-3 52 16,-6-8 60-16,6-2 44 0,7-6 40 15,7-6-20-15,12-2-28 0,-5-4 1 16,10-4-17-16,0-2-24 0,2 0-16 15,11 0-24-15,1-3 4 0,3 4-20 0,7-5-8 16,8 1-24-16,-1-2-12 16,-4 1-8-16,0 0-4 0,4-2-32 0,-9 2-284 15,9 2-213-15,-9 2-231 0,7 4-477 16,-9-2-780-16</inkml:trace>
  <inkml:trace contextRef="#ctx0" brushRef="#br0" timeOffset="139650.78">11021 13197 2545 0,'0'0'1400'0,"0"0"-975"15,0-3-105-15,0 0-52 0,0 3 60 0,5-1-192 16,-5 1-116-16,0-2-4 16,2 0 68-16,6-4 60 0,-6 2-36 0,-2-4-36 15,5-7-32-15,5 5-24 0,-10-2-4 16,0 1-4-16,0 3 4 0,0 1 8 0,0 4 36 15,0 2-8-15,-8 2-24 0,6 2-16 16,2-3 16-16,0 8 1 0,-5 4 7 16,5 3 32-16,0 3 88 0,0 3 0 15,5-3-36-15,5-5 24 0,-8 1-60 16,3-7-64-16,0 1-8 0,0-8-4 16,-1 0 0-16,4 0 8 0,1 0 0 15,-4-3 12-15,7-3 0 0,0-2 0 16,-4-4-8-16,4 0-12 0,0-6 4 15,-5-1-4-15,0 1 0 0,1 0-4 16,-6 6 0-16,-2 1 12 0,-2 8 0 0,-8 0 0 16,5 2-12-16,-5 2-8 0,-6 2 0 15,-4 10-4-15,-2 6 4 0,1 11 0 16,-6 7 8-16,5 1-4 0,5 1 4 0,3-2 0 16,6-4 0-16,1-9-12 0,17-7 8 15,-5-6-68-15,4-2-192 0,8 4-80 16,-5-7-149-16,3 0-243 0,12-10-248 15,-6-6-397-15</inkml:trace>
  <inkml:trace contextRef="#ctx0" brushRef="#br0" timeOffset="139867.74">11300 13188 3625 0,'-3'3'805'0,"-6"6"-393"15,4 1 116-15,-5 8-88 0,3 6-75 16,-3 4-89-16,0 1-124 0,1 1-72 0,1 0-36 15,6-2-4-15,2-10-24 0,0-4-12 16,2-8-4-16,-2-5-12 0,15-2 12 16,-8-9 0-16,13-10 20 0,9-9-12 15,-5-8-8-15,3-4-16 0,4 3-116 16,-9 9-64-16,2 8-161 0,0 11-199 0,-4 8-208 16,4 1-69-16,0 4-139 0,-2 3-1197 15</inkml:trace>
  <inkml:trace contextRef="#ctx0" brushRef="#br0" timeOffset="140117.94">11659 13246 2777 0,'-5'-6'1429'0,"-3"5"-829"16,6 1-48-16,-15 1-156 0,2 5-92 16,-6 9-115-16,-6 8-53 0,5 7-8 0,0 5 24 15,5-5-28-15,5-3-64 0,12-2-52 16,0-11-8-16,12-6-8 0,-4-4 8 15,6-7 4-15,8-3 4 0,-5-13 12 16,10-9 0-16,-6-13 20 0,1-5 40 16,3-2-12-16,-13 6-48 0,-3 8-8 15,-9 9-12-15,0 13 0 0,0 9-48 0,-9 4-296 16,1 1-216-16,-6 5-29 16,-1 4-427-16,-2 9-409 0,0 9-1220 0</inkml:trace>
  <inkml:trace contextRef="#ctx0" brushRef="#br0" timeOffset="149065.37">13479 14787 868 0,'0'0'516'0,"0"0"-400"0,5 3-96 0,-3-2 40 16,1 1 140-16,-3-1-4 0,0-2 69 15,0 2 55-15,0-1-4 0,0 0 56 16,0 0-100-16,0-1-56 0,0-2-4 16,0 0-47-16,0-3-1 0,4 1 0 15,-4 1-24-15,0-4-36 0,3 5-24 16,-3 0-8-16,7 0-4 0,-4 1-16 0,-3 0 16 15,2 2 0-15,-2-2 20 0,2-1 36 16,-2 2 28-16,0-2-4 0,0 3-16 16,0 0 4-16,0 0 8 0,-2 0 17 15,4 0-25-15,-4 0-24 0,4 0-44 0,-2 0-24 16,0 0-28-16,8 0 0 16,-8 0 0-16,2-5-8 0,1 3 4 0,11-2 0 15,1 1 8-15,6 2-4 0,1 1 4 16,5 0 32-16,7-3 12 0,-3 2-12 15,11 1-4-15,-6-7-8 0,8 3 8 16,2-6-4-16,2 1-8 0,5-4-8 16,-4-1-16-16,2 5-4 0,-8-3-4 15,6 5 0-15,-13 7-4 0,-4 0 4 16,-10 0-4-16,-5 0 0 0,-3 2 0 0,-9 0 4 16,-3-2-4-16,-2 3 0 0,0-3 0 15,0 0-8-15,-2-3-28 0,-8 3-72 16,-7 0-72-16,0-2-48 0,-12 2-20 15,7-2-57-15,-2 2-143 0,0-2-212 16,7 4-217-16,-2 5-343 0,-3 0-1213 16</inkml:trace>
  <inkml:trace contextRef="#ctx0" brushRef="#br0" timeOffset="149629.6">13270 14761 1868 0,'-7'0'929'0,"2"0"-525"16,-2 6 48-16,-5-1-80 0,0-2 57 15,-5 1-93-15,2-4-48 0,1 2-40 16,7 0-72-16,-8 0 12 0,5-2-24 16,5 0-4-16,3 0-15 0,2 0-25 15,0 0-8-15,2-2-32 0,3 0-8 16,5-3-24-16,5-4 4 0,9-1-8 0,12-5-8 15,5 8 16-15,3 0-24 0,7 2-16 16,-3 3 8-16,6-5-12 0,-1 5 8 16,-5-4-16-16,-11 2 4 0,-1 0 0 15,-9 0-4-15,-5 3 0 0,-5-1-4 16,0 2-40-16,-13-5-84 0,1 5-100 16,5 0-84-16,-10 0-93 0,0 3-75 0,-5-3-156 15,-5 2-261-15,-4 0-675 0</inkml:trace>
  <inkml:trace contextRef="#ctx0" brushRef="#br0" timeOffset="150112.76">13239 15115 2589 0,'-5'-5'512'0,"5"4"-128"16,0 1-52-16,-2-4 157 0,-3 2-65 15,5 2-100-15,0 0-80 0,0 0 12 16,0 4-68-16,0-4-4 0,0 0-88 15,0 0-24-15,0-2-52 0,5 6 41 16,-5 8 19-16,0 4 28 0,2 2-20 16,-2 2-52-16,0-3-28 0,0-5 4 15,10-5-12-15,-10 0 8 0,0-7-8 16,5 2 0-16,-3-4 0 0,5 2 0 0,5-5 4 16,1 0 20-16,8-3-12 15,4-4 24-15,1-5-16 0,1 1-20 0,-8 5 4 16,-2 0 4-16,0 5-8 0,-9 0 0 15,1 4 0-15,-6 2 0 0,-1 2 0 16,8 4-4-16,-8 2 8 0,1 8 4 16,-3 4 4-16,0 2-8 0,0-2 0 0,0-2-4 15,0-4-12-15,0 0-156 0,2 2-136 16,3 0-109-16,5-5-219 0,-6-3-140 16,9-2-265-16,-1-1-460 0</inkml:trace>
  <inkml:trace contextRef="#ctx0" brushRef="#br0" timeOffset="150418.78">13617 15171 1968 0,'-7'-1'1021'0,"7"1"-297"15,-3-3-227-15,-4 1-49 0,2 2-104 0,0 0-96 16,5 5-108-16,-9-4-88 0,6 3-32 16,-2 2-12-16,5 3 0 0,0 1-4 15,5 0 0-15,-5 2 0 0,12 2 4 16,-9-5-8-16,4 0 16 0,-2-7-16 0,-5-2 20 15,2-2 32-15,1-3 36 0,9 1 52 16,0-5-20-16,0-4-36 0,0 0-12 16,3-4-11-16,-8 5-33 0,0-4-12 15,1 6-4-15,-3 6-4 0,-5 2-4 16,-5 4-4-16,5 2-8 0,0 4 8 16,-8 7 4-16,8 4-4 0,0 4 0 15,0 2 4-15,8 0-8 0,-1-2-16 16,3-2-233-16,-6-6-111 0,9 0-248 0,-11 1-156 15,5-5-309-15,3 0-440 0</inkml:trace>
  <inkml:trace contextRef="#ctx0" brushRef="#br0" timeOffset="150797.76">13872 15171 2589 0,'0'-1'568'16,"0"2"16"-16,-3-1-3 0,1 3-161 15,-1-2-172-15,3-1-108 0,0 6-48 0,0 5-12 16,0 3-12-16,0 2-40 0,0 3-12 15,0-1-16-15,0 2 12 16,5-1-12-16,-2-1 0 0,1-8 4 0,6-2-8 16,-10-2-8-16,5-5 12 0,5-1-8 15,-8 0 8-15,3-7 12 0,7-4 8 0,-2-7-12 16,-1 2 12-16,4-3 20 0,-9 5 16 16,4 2-44-16,1 4 4 0,-6 1-16 15,-1 4 0-15,-2 4-12 0,8 3 12 16,-4 6 4-16,6 5 8 0,0 4-8 15,4 4 0-15,-6 0-4 0,1 0 4 16,-6 0-8-16,2-5 4 0,2-3 0 16,-2-5 4-16,-3-5 0 0,-2-7 80 15,10-5 116-15,-5-10 57 0,9-3-53 16,3-9-44-16,-5-1-48 0,5-1-44 0,0 6-24 16,-2 7-8-16,-6 8-32 0,-4 6-4 15,-5 8-12-15,10 1 8 0,-10 12 0 16,2 5-72-16,1 4-216 0,-6 4-61 15,3 2-103-15,0-1-340 0,-2-2-233 0,2 1-639 16</inkml:trace>
  <inkml:trace contextRef="#ctx0" brushRef="#br0" timeOffset="153198.87">13190 16575 3057 0,'-7'-2'468'0,"5"2"-244"16,2-1 84-16,0 1-3 0,-3-2-41 16,3-1-60-16,-4 0-44 0,4 3-12 15,0-1-12-15,-8 1 4 0,6-6-20 16,-3 2-32-16,5 3 4 0,-2-2-20 15,-1 3 60-15,6 0-12 0,-6 0-40 0,6 0-19 16,-1 3-21-16,5-2 24 0,8 3 48 16,2 2 8-16,12-2-32 0,-5 4 4 15,5-1-48-15,10 3 12 0,7-3-12 16,2-3-32-16,3 4-4 0,-7-7 4 16,-5 9-4-16,2-6-4 0,-12 0 0 15,-2-4 0-15,-8 2 0 0,-4-1-4 0,-6 2 4 16,-1-1 0-16,-1-2 0 0,3-2 8 15,-6-4 4-15,-1-2-16 0,-6-6-60 16,3 0-160-16,-7 2-120 0,-7 3-65 16,4 6-187-16,-2 0-256 0,-3 6-401 15,-2 2-792-15</inkml:trace>
  <inkml:trace contextRef="#ctx0" brushRef="#br0" timeOffset="153766.81">13244 15962 2617 0,'0'-5'552'0,"-10"4"-216"15,10 1-44-15,-2 0 13 0,2 0 7 16,-5 0-32-16,5 1-104 0,0-1 8 15,0 3 16-15,0-3-40 0,0 0-44 16,0 2-44-16,0-2-16 0,0 4-36 16,0 2 12-16,5 5 8 0,-3 2-16 0,8 4-8 15,-5-1-4-15,4-2-4 0,-6-4-8 16,2-5 8-16,-1-2-8 0,1 0 4 16,-2-9 0-16,2 3 4 0,9-5 0 15,-7 1 4-15,6 2 4 0,-4-2-4 16,-4 4 4-16,-2-2 4 0,6 2-16 15,-6 3 0-15,-3 0-4 0,2 5 0 0,5 8 32 16,3 7 257-16,7 9-21 0,0 10-128 16,-7 0-60-16,-1-2 0 0,-1-2-32 15,1-12-40-15,-4-5 0 0,-2-3-4 16,4-7-4-16,-2-6 0 0,-3 1-28 16,5 1-128-16,-4-3-160 0,-1 0-101 15,1 2-75-15,9-3-324 0,0-3-181 16,0-3-423-16</inkml:trace>
  <inkml:trace contextRef="#ctx0" brushRef="#br0" timeOffset="154118.04">13573 16121 2061 0,'0'0'912'0,"0"-2"-464"0,-4 2-72 0,-1-3 5 15,2 1-37-15,-1 2-112 0,-1-1-52 0,5 0-28 16,0 1-8-16,-5 0-28 0,5 0-44 15,0 1-44-15,0-1-24 0,0 6-4 16,5 0 0-16,0 8 0 0,-5 0 8 16,7 2-4-16,2-4 4 0,-9-2 24 15,5-7 8-15,5 2-24 0,-8-5-4 16,3 0 16-16,0-2 8 0,2-4 28 16,3 0-8-16,0-7 28 0,4-2-16 15,-9-3-32-15,5 0-20 0,-5 2-4 16,-3 2-8-16,8 0 0 0,-8 10 32 0,1 2 24 15,-1 4-60-15,-2 0 0 16,0 5 8-16,-2 6 28 0,2 11 21 0,2 8-21 16,-2 4 28-16,7 1 44 0,1-7-76 15,-8-5-24-15,7-6-8 0,0-3-48 0,-4 0-148 16,4-4-97-16,3-4-75 0,-8-5-216 16,5-3-112-16,3-7-129 0,-3-2-111 15,10-12-373-15</inkml:trace>
  <inkml:trace contextRef="#ctx0" brushRef="#br0" timeOffset="154512.22">13838 16125 116 0,'0'-6'1788'0,"0"-1"-1175"0,0 1-141 0,-3-5 36 16,3 10 24-16,0-2-83 0,-2 6-129 15,2-2-104-15,-7 10 20 0,7 2 12 16,0 7-136-16,0 1-56 0,0 4-28 16,0 2 12-16,7-1-4 0,-5-3-16 15,1-5-20-15,-1-3 0 0,5-7 4 0,-4-3-4 16,-1-5 0-16,1-4 4 0,-3 1 0 15,9-6 28-15,-1-4 24 0,1-5 20 16,1-7-36-16,0 2-8 0,-8 1-16 16,13 4 0-16,-10 6-16 0,7 1 0 0,-8 5 0 15,4 5-12-15,1 2-12 0,-4 5 12 16,5 2 12-16,5 7 8 0,-8 3 0 16,7 1-8-16,3 1 0 0,0-2 4 15,-9 0-4-15,6-8-4 0,-9-1 4 16,5-7-4-16,-10 1 4 0,7-8 8 15,3-4 8-15,-6-1 28 0,9-8 57 16,-4-5-1-16,1-2-24 0,-3 4 4 16,8 3 0-16,-5 2-60 0,-6 11-20 15,-1 5-12-15,4 4 12 0,-2 6 0 16,-3 6 12-16,8 6-8 0,-3 7-4 0,3 3 8 16,-5 5-8-16,-5-5 0 0,7 4-120 15,3-8-176-15,-5-7-117 0,4-7-263 16,-4 0-268-16,-2 1-505 0</inkml:trace>
  <inkml:trace contextRef="#ctx0" brushRef="#br0" timeOffset="163224.94">7984 6908 3361 0,'0'0'416'15,"-3"-1"-104"-15,3 1 5 0,0 0-49 0,0 0-76 16,0 0-96-16,3 0-44 16,-3 0 8-16,0-2 0 0,0 4 0 0,2-2-8 15,-2 0-12-15,10 1 4 0,-5 3 16 16,7 3 16-16,7 3 20 0,-9 4-16 15,9 2-16-15,3-1-32 0,0 4-20 16,-5-2-8-16,-3-5 0 0,-4 5 0 16,5-5 0-16,-3-5-4 0,-7-1-16 15,7 0-120-15,-2 0-116 0,-1-4-100 16,-4 1-100-16,-3 0-277 0,6-3-115 16,-8-3-209-16</inkml:trace>
  <inkml:trace contextRef="#ctx0" brushRef="#br0" timeOffset="163441.76">8161 6873 564 0,'-5'-2'1613'0,"5"-6"-1081"16,0 5-104-16,-5-4 44 0,0 5 21 0,5 2-81 15,-7 2-108-15,7 0-64 0,-3-2-32 16,1 1-40-16,-3 2-56 0,-2 1-32 16,-8 10-16-16,-4 5 24 0,0 10-12 15,-1 1-32-15,-4 7-28 0,2-7-12 16,5 0 0-16,15-6-4 0,-1-10-68 15,3 2-124-15,3-8-96 0,-1-1-268 16,8-2 36-16,7-5-217 0,-7-5-255 0,7-8-713 16</inkml:trace>
  <inkml:trace contextRef="#ctx0" brushRef="#br0" timeOffset="163657.23">8343 6754 2381 0,'-10'-2'612'0,"7"2"-156"15,-1 4-88-15,-9 0-19 0,1 10-13 16,5-2-28-16,-3 0-140 0,3 4-76 16,7 0-48-16,0-3-20 0,0-3-24 15,7 0 0-15,-4-2-48 0,9-1-248 16,-2 4-172-16,-3-1-209 0,-2-1-371 0,0 7-1093 15</inkml:trace>
  <inkml:trace contextRef="#ctx0" brushRef="#br0" timeOffset="163809.49">8326 6943 3589 0,'-5'1'689'15,"0"2"-297"-15,5-3 8 0,-3 2-188 16,3-2-68-16,0 5-96 0,3-3-28 15,2 5-12-15,0 0-4 0,7-4-4 0,-3 6-24 16,8-6-264-16,-2 4-312 0,2-6-269 16,2 1-467-16</inkml:trace>
  <inkml:trace contextRef="#ctx0" brushRef="#br0" timeOffset="164194.94">8517 6917 2773 0,'-7'0'604'16,"4"0"-76"-16,3 0-11 0,-5 2-97 15,-4 4-132-15,6 2-132 0,-1 3-20 0,-6 7 40 16,3 2-16-16,2-2-32 0,0 0-44 15,5-3-36-15,0-2-20 0,5-7-8 16,0 0-12-16,2-6-4 0,3 2 12 16,4-7 12-16,3 1 25 0,5-8 35 0,0-5-20 15,2-2-24-15,-10 7-16 0,1-2-12 16,2 4-12-16,-7 6 0 0,-5 3-4 16,-1 1 0-16,-4 1-12 0,5 3 12 15,-2 9 4-15,-1 4 20 0,5 8 28 16,-7 1-16-16,10-1-28 0,-10-2-4 15,0-5-4-15,5 0-100 0,5-6-132 16,-8 3-125-16,3-5-135 0,5-5-200 16,2 2-157-16,2-4-243 0,1-6-533 15</inkml:trace>
  <inkml:trace contextRef="#ctx0" brushRef="#br0" timeOffset="164899.54">8919 6962 216 0,'-2'0'2749'0,"-10"-3"-2241"0,7 3-100 0,-10 0 61 16,3 0-13-16,-2-3-92 0,9 2-112 16,3 0-100-16,2 1-64 0,0 0-8 15,0 1-16-15,0-1-44 0,0 7-20 16,0 3 4-16,7 0-4 0,-2 1 0 16,0 0 0-16,-1-2-4 0,6 0 8 15,-8-9-8-15,3 6 4 0,5-9-4 16,-5 0 8-16,7 2 8 0,0-8-12 15,-2-1 12-15,4-1-8 0,1-6 4 16,-8 6-4-16,-2-3 8 0,5 2-4 16,-10 4 16-16,0 1-8 0,0 4-12 15,0 3 0-15,0 3-8 0,0 1 0 0,-10 7 0 16,5 7 4-16,0 1-4 0,-4 10 8 16,9 0-8-16,-3 1 4 0,1-4 0 15,4-3 0-15,1-8 4 0,4-5-4 16,-2-2-4-16,2-1-64 0,-2-4-28 15,0-3-112-15,-5 0-80 0,7-3-100 0,8-6 20 16,-1-4-121-16,3-8-119 0,0-3 8 16,2 0 16-16,-2 4 235 0,-2 1 337 15,-5 1-192-15,-3 8 168 0,0 2 36 16,3 5 228-16,-10 1 421 0,0 4-85 16,-7-1-180-16,4 8-8 0,-4 1 25 15,0 6-89-15,-1 6-108 0,6 0-84 16,-1 0 16-16,1-3-32 0,2-1-12 15,0-7-36-15,0-5-24 0,2-4-16 16,-2 0 4-16,5-4 8 0,3 0 4 0,-1-3 16 16,10-4 24-16,0-3-32 0,-3-4-20 15,-2-2-4-15,3 0-12 0,0 4 12 16,-3 0 4-16,0 4-16 0,-5 9 4 16,-4-5-8-16,1 6 0 0,-1 6 0 15,4 3 40-15,-2 7 76 0,-3 4-52 0,8 4-40 16,-10 0-4-16,5-2-12 15,5-2-4-15,-8-6-4 0,3-3 0 0,0-8 4 16,0-3 8-16,-1-3 88 0,4-6 109 16,1-1-61-16,6-8-48 0,-8 3-40 15,3-3-32-15,2-3-16 0,-2 7-4 16,-10 7-4-16,0 4-4 0,0 6-48 0,0 6 8 16,0 7-56-16,-10 4-136 0,5-1-81 15,3 7-131-15,2-4-172 0,-3 2-109 16,3-1-295-16,3-3-497 0</inkml:trace>
  <inkml:trace contextRef="#ctx0" brushRef="#br0" timeOffset="166699.15">10139 7030 2957 0,'0'-5'636'0,"-3"8"-136"0,3-9-31 16,-2 6 43-16,2 3-64 0,0 0-172 0,0-1-136 15,-3 1-56-15,6 4-48 0,-3 5 20 16,5 6-19-16,4 8 11 0,4-1-40 15,-4 4 0-15,8-9-8 0,0 2 0 16,-2-3-48-16,-3-5-165 0,2 0-143 16,-2 0-216-16,-7 0-148 0,5-1-305 15,-8-3-532-15</inkml:trace>
  <inkml:trace contextRef="#ctx0" brushRef="#br0" timeOffset="166878.12">10294 7102 2873 0,'-5'1'676'0,"3"4"-51"0,-8-1-217 0,3 8 4 16,-15 11 32-16,0 9-96 0,0 14-144 16,-7 6-60-16,2 4-39 0,-4 5-9 15,2-3-36-15,7-7-44 0,5-4-4 16,0-8-12-16,12-12-76 0,0-12-88 0,5-5-69 16,5-8-139-16,0-2-120 0,0-11-36 15,7-4-165-15,10-13-483 0,7-12-1433 16</inkml:trace>
  <inkml:trace contextRef="#ctx0" brushRef="#br0" timeOffset="167077.41">10517 7004 2573 0,'0'-1'1256'0,"-3"-2"-643"15,-4 3-157-15,5-7 32 0,-3 6-48 16,5 1-103-16,0 0-117 0,0 1-84 15,0-1-28-15,0 0-32 0,0 0-36 16,0 0-40-16,0 7 0 0,0 3 0 16,5 1-8-16,-3 0-260 0,8 5-169 0,-10-2-239 15,5 2-424-15,-5 2-485 16</inkml:trace>
  <inkml:trace contextRef="#ctx0" brushRef="#br0" timeOffset="167248.74">10480 7181 3465 0,'-2'3'1249'0,"-5"2"-581"0,4-3-60 16,-1 2-99-16,1 0-77 0,-4 2-212 16,4 0-144-16,3 0-12 0,0-2 24 15,0 3-40-15,3-1-36 0,4-3-4 16,-2 1-4-16,-3 2-4 0,8-5-76 16,-3 4-208-16,8-3-260 0,-8-2-181 15,8 0-343-15,2-2-405 0,-3-4-1308 16</inkml:trace>
  <inkml:trace contextRef="#ctx0" brushRef="#br0" timeOffset="167598.22">10742 7140 3577 0,'0'2'993'0,"-2"-2"-465"0,2 0-20 15,0 2-116-15,2 1-59 0,1 1-125 0,4-1-80 16,3-1-12-16,4 4 12 0,1-6-60 15,2 4-8-15,5-1-36 0,-6-3 4 16,6 1-24-16,-7-2 0 0,-1-2 0 16,-11 0-4-16,2 3-28 0,-3 0-124 15,-2 6-48-15,-2-5-68 0,-3 8 60 16,-5 3 51-16,-7 4 45 0,-5-2 52 16,1 6 52-16,-11-2 8 0,1 6 8 15,6-1 76-15,-4-1 81 0,12-3 55 16,3-1 4-16,2-6 20 0,4-1-48 0,6-4-24 15,2-4-28-15,2-3-36 0,8 4-24 16,5-4 0-16,4 2-20 0,3-6-20 16,2-2-24-16,7-2-8 0,6-1-12 15,-6 0 0-15,1-1-216 0,2 2-224 16,-8-2-384-16,4 1-121 0,-4 3-460 0,-4 1-752 16</inkml:trace>
  <inkml:trace contextRef="#ctx0" brushRef="#br0" timeOffset="168047.28">11191 7184 2016 0,'0'-3'749'0,"0"3"-397"0,0 0 20 16,0 0-12-16,-10 0-39 0,10-2-93 15,-2 0-76-15,2 2-20 0,-3 0 24 16,3 2 0-16,0-2-20 0,-2 0-40 15,-6 0 0-15,8 0 32 0,0 0 4 16,0 0-36-16,0 0-36 0,0 0-20 16,0 2-12-16,8-2-12 0,-6 6-4 15,1-1 8-15,1 2-4 0,9-4-4 16,-1 2-4-16,-3-5 4 0,3 0 4 0,3-5-12 16,2 2 8-16,-7-4-4 0,2-1 4 15,5-4 0-15,-12 2-4 0,4-1 0 0,-6 2 4 16,-3 0 0-16,2 2-4 0,-4 2 12 15,-1-2 12-15,1 5 8 0,-8-2-20 16,5 2-4-16,-9-2 5 0,2 2-9 16,-3 4-8-16,-7 4-4 0,5 4 0 15,-4 5 20-15,1 3 36 0,3 10 24 16,-7 4 84-16,9 4-40 0,1 2-12 16,-1-2-32-16,6-3-32 0,9-7-20 15,0-6-12-15,9-4-16 0,-1-4 0 16,4 2-88-16,2-4-220 0,-4-2-149 15,7-4-171-15,7-2-260 0,-7-2-317 0,3-4-656 16</inkml:trace>
  <inkml:trace contextRef="#ctx0" brushRef="#br0" timeOffset="168245.86">11370 7265 284 0,'0'0'3109'0,"0"2"-2040"0,0-2-381 15,0 2-168-15,-2 2-92 0,-1 0-63 16,3 4-105-16,0 1-84 0,0-2-52 15,3-2-40-15,-1-1-36 0,0-4-24 16,8 0 8-16,2-7 20 0,5-5 44 16,0-6-20-16,10-7-56 0,-3 5-12 15,0-6-8-15,-2 11-8 0,0 0-100 16,-7 6-128-16,2 8-184 0,0 1-173 16,-10 7-135-16,7 3-272 0,-2 2-417 15,1 6-1356-15</inkml:trace>
  <inkml:trace contextRef="#ctx0" brushRef="#br0" timeOffset="168504.53">11717 7199 3329 0,'-3'-1'941'0,"1"-6"-433"0,-8 7 64 16,-4-4-152-16,6 1-64 16,-11 8-83-16,4 1-93 0,-4 4-16 0,-5 3 24 15,2 6-36-15,3-1-48 0,4 3-32 16,5 4-36-16,10-5-20 0,0 1-16 15,5-5 4-15,10-9-4 0,-8-2 4 16,8-7-4-16,2-7 12 0,-1-7 32 16,1-6 32-16,3-9 0 0,-6-4-4 15,8-2-32-15,-7 8-28 0,-3-1-8 16,-7 4 0-16,-5 11-4 0,0 9-72 16,0 0-148-16,-3 11-160 0,-6 1-136 15,4 3-117-15,0 7-275 0,-10 4-225 16,6 2-539-16</inkml:trace>
  <inkml:trace contextRef="#ctx0" brushRef="#br0" timeOffset="169783.37">2515 8271 3849 0,'-2'0'713'0,"-1"3"-397"15,3-6 164-15,-7 3-140 0,14-2-116 0,-7-3-152 16,5 7-60-16,5 3-4 0,12-1-4 16,2 8 20-16,17 6-4 0,0 6-16 15,8 5 4-15,-1 1-8 0,-6-4-4 16,4-1-248-16,-8-7-244 0,-6-5-196 15,-3 1-161-15,3-9-103 0,-11 2-341 16</inkml:trace>
  <inkml:trace contextRef="#ctx0" brushRef="#br0" timeOffset="169950.16">2915 8280 232 0,'-17'-11'2765'0,"5"5"-2413"16,2 2 120-16,-11 0 17 0,-6 11-93 15,-2 5-148-15,2 17-112 0,-7 12 72 16,-9 10 16-16,4 11-60 0,7-2-56 15,8-3-72-15,-5-2-20 0,12-9-16 16,15-8 0-16,4-8-120 0,13-12-248 16,-1-9-284-16,6-6-49 0,9-8-147 0,-8-11-377 15</inkml:trace>
  <inkml:trace contextRef="#ctx0" brushRef="#br0" timeOffset="170234.36">3182 8352 3289 0,'0'-5'881'0,"0"5"-429"0,0 0 152 0,-5 0-164 16,3 0-100-16,2 2-143 0,0-4-101 16,2 2-68-16,3-2-20 0,-5 1-8 15,0 2-4-15,5 3-16 0,-3 5-92 16,5 7-201-16,-4 2-235 0,4 1-304 0,-7 2-365 16,0-3-860-16</inkml:trace>
  <inkml:trace contextRef="#ctx0" brushRef="#br0" timeOffset="170365.99">3143 8551 3569 0,'-5'3'969'0,"5"-1"-449"16,0-2 120-16,0 2-232 0,0-2-175 15,0-2-213-15,5 2-20 0,-3 5 0 16,11 0-8-16,1 5-64 0,3 1-245 16,0-3-311-16,5-3-304 0,5-2-365 15,-6-6-1124-15</inkml:trace>
  <inkml:trace contextRef="#ctx0" brushRef="#br0" timeOffset="170834.23">3388 8248 2257 0,'-7'0'736'16,"4"0"-244"-16,1-3 32 0,-6 6-107 16,6-3-125-16,2 0-40 0,0-3-36 15,0 3-16-15,0 0-20 0,0-1-4 16,0 1-44-16,0 1-64 0,10 7-20 15,-10 2 56-15,5 8 25 0,-3 2-1 0,8 5-36 16,-5 3-36-16,-1-7-16 0,-1 1-12 16,4-5-12-16,-7-8-8 0,0 0 0 15,3-9-8-15,-3 0 8 0,0-2 0 16,4 0 12-16,6-6 8 0,-3-2 24 16,13-8 24-16,-3-9-8 0,7 3-8 0,-9 2-16 15,-6 2 8-15,8 8-16 16,-12 5-24-16,2 2-12 0,-4 5 0 0,-3 5-4 15,0 0-4-15,0 9 8 0,2 10 16 16,1 8-4-16,-1 6-8 0,5 1-4 16,-7-5-88-16,5-6-352 0,-2 0-161 15,11-7-227-15,-9-3-245 0,7-6-263 16</inkml:trace>
  <inkml:trace contextRef="#ctx0" brushRef="#br0" timeOffset="171120.34">3720 8349 3105 0,'-2'5'816'0,"-6"-4"-383"0,3 6 43 0,-4 5-108 15,-6 6-100-15,8 4-76 0,-8 5-72 16,15 3-36-16,-4-1 40 0,8-3-40 0,1-1-32 16,5-7-36-16,-3-6-3 15,5-5-13-15,0-7 12 0,3-1 4 0,-3-5 24 16,5-5 28-16,5-5 60 0,-5-12-16 15,-3 0-56-15,1-1-24 0,-8 1 4 16,0 5-12-16,-7 5 8 0,0 9-16 16,0 2-8-16,0 7-8 0,-2 4-12 15,2 3-36-15,-5 9 16 0,-2 7-20 16,7 7-76-16,-2 6-104 0,4-1-77 16,5 3 97-16,3-8-268 0,-3-4-472 15,8 0-457-15,-1-9-600 0</inkml:trace>
  <inkml:trace contextRef="#ctx0" brushRef="#br0" timeOffset="171421.23">4040 8470 464 0,'0'-11'1617'0,"2"2"-881"16,-2-1-96-16,5-7-64 0,-5 8-259 15,-5 5 7-15,3 4 72 0,2 1-80 16,-7 8-136-16,-3 10-56 0,-2 1 24 0,5 10 28 16,-8 7-23-16,10-2-49 0,0-3-56 15,5-7-24-15,5-7-16 0,0-7 0 16,0-10-8-16,-3-1 12 0,8-3 28 15,-5-6 88-15,7-6 64 0,-2-6-24 16,7-13-56-16,7-4-44 0,-5-3-40 16,3 2-24-16,-10 6 0 0,3 11 4 15,-10 10-8-15,-3 8 0 0,-2 2-16 16,5 4-24-16,0 13 4 0,-3 0 36 16,1 17 8-16,1 4-8 0,-1 6 4 0,7 4-4 15,7-3-8-15,-5-2 0 16,-5-13-116-16,7-2-152 0,3-14-8 0,-2-3 39 15,-8-6-83-15,3 0-240 0,-8-6-292 16,1 1-217-16,-3-1-536 0</inkml:trace>
  <inkml:trace contextRef="#ctx0" brushRef="#br0" timeOffset="171950.26">2338 9393 2024 0,'-5'0'1229'16,"-4"-3"-677"-16,6 3-23 0,-2 0-13 16,-2-7-48-16,7 7-152 0,0-2-160 0,7 2-72 15,-4 2 20-15,2 5 32 0,9 10 13 16,3 1-21-16,5 6-48 0,10 12-28 15,-8 0-12-15,3-5-28 0,-1 2-12 16,-2-11-132-16,3-8-285 0,0-2-147 16,-8-8-244-16,5 0-29 0,1-12-215 15,-8-9-549-15</inkml:trace>
  <inkml:trace contextRef="#ctx0" brushRef="#br0" timeOffset="172116.21">2716 9381 2229 0,'-9'0'1012'0,"4"0"-260"16,-5 0-71-16,-7 9-97 0,-9 9-224 15,-6 12-100-15,-7 17 37 0,-2 8-45 16,0 9-28-16,2 3-52 0,-7 2-80 16,7 1-44-16,5-3-32 0,5-1-12 15,7-14-4-15,13-11-52 0,9-13-240 16,5-10-112-16,7-8-129 0,9-6-387 16,-1-8-97-16,7-12-259 0</inkml:trace>
  <inkml:trace contextRef="#ctx0" brushRef="#br0" timeOffset="172320.65">2898 9407 2493 0,'0'-6'1492'15,"-5"6"-747"-15,-4-1-65 0,6 1-128 16,-2 0-115-16,-2-2-157 0,5 0-164 15,2-1-88-15,0 3-28 0,0 3-12 16,2 2 0-16,5 3 8 0,1 3-220 0,1 6-196 16,6-5-205-16,-3 7-339 15,-2 5-465-15</inkml:trace>
  <inkml:trace contextRef="#ctx0" brushRef="#br0" timeOffset="172467.93">2855 9726 3665 0,'-10'0'1213'0,"5"-5"-589"0,3 3 97 0,-8 1-73 0,5-6-296 16,5 7-192-16,0 0-132 16,0 0-28-16,3 0-4 0,-1-1-12 0,12-6-80 15,6 2-232-15,16-8-336 0,-4-1-141 16,4-6-395-16,-4-2-549 0</inkml:trace>
  <inkml:trace contextRef="#ctx0" brushRef="#br0" timeOffset="172800.56">3177 9338 3829 0,'-2'2'793'0,"2"0"-413"15,-3 3 92-15,3 4-192 0,0 0-36 16,3 4-124-16,4-3-51 0,0-5-13 16,10 2 16-16,-2-3-16 0,-8 0-16 15,7-4-4-15,-1 1-24 0,-4-2 12 16,3 1-12-16,-12-1-4 0,5 1 4 15,-5 0-12-15,0 1-8 0,-5 0-60 0,-4 8-4 16,1 2 24-16,-13 8 32 0,-11 7 16 16,1 4 0-16,-1-1 16 0,5-2 68 15,-4-2 20-15,9-11 32 0,5-2 12 16,7-8 12-16,10-3-44 0,0-1-44 16,0 0-40-16,10 0-28 0,2 0 4 15,8 2-4-15,9-2 8 0,2 0-4 16,3-2-8-16,0 2-4 0,-2-1-204 15,-3-1-328-15,7-3-137 0,-4 1-327 0,-6-1-409 16,-4 1-1160-16</inkml:trace>
  <inkml:trace contextRef="#ctx0" brushRef="#br0" timeOffset="173050.3">3419 9522 2861 0,'0'7'1104'0,"3"-6"-619"16,4 2-45-16,-7-2-192 0,5-1-72 15,7 0 4-15,-2 0-16 0,2-4 28 16,2-4 40-16,1-6-27 0,-8-5-61 16,1-1-48-16,-1-1-56 0,0 0-24 15,-5 2-4-15,-4-1 4 0,-5 3 0 16,0 9 8-16,-3 1-4 0,-2 4-8 16,-3 3-12-16,-2 7-8 0,5 3-16 15,-5 3-8-15,3 13 0 0,1 4 20 16,4 7 0-16,-1-1-48 0,10-1-80 0,10-3-109 15,-1-11-155-15,8 1-216 0,0-3-180 16,3-5-193-16,-3-6-175 0,0-7-397 16</inkml:trace>
  <inkml:trace contextRef="#ctx0" brushRef="#br0" timeOffset="173233.25">3659 9444 1744 0,'5'-7'701'16,"-5"-3"11"-16,0 2-236 0,0-2-32 0,0 2 229 15,0 7-85-15,0 1-296 0,0 9-92 16,-5 7-8-16,1 7 85 0,-1 5-45 15,-3 1-52-15,8-1-72 0,0-9-36 16,0-4-52-16,0-12-16 0,8 1 0 16,1-6-8-16,6-3 8 0,2-6-12 15,2-3-24-15,6-4-140 0,6-2-216 16,-9 2-125-16,9 1-323 0,-4 0-305 0,-3 3-459 16</inkml:trace>
  <inkml:trace contextRef="#ctx0" brushRef="#br0" timeOffset="173468.12">3882 9563 2825 0,'-9'0'1417'0,"4"0"-701"16,-5-3 20-16,0 3-199 0,3 0-89 15,5 0-188-15,2 0-140 0,-5 0-56 16,5 0-20-16,5 0-40 0,-5 0-4 0,2 0-4 16,-2 3-16-16,10-3 4 0,4 0 16 15,1 0 4-15,-8-3 0 0,8-3 4 16,-3-6 16-16,-2 0 48 0,2-3 36 15,-7-6 56-15,-5 3-28 0,0-1-60 0,0 8-40 16,0 3-16-16,-5 4-4 0,2 1-12 16,-11 1-4-16,4 7-136 0,-2-1-164 15,0 6-180-15,-3 6-321 0,1 6-107 16,6 8-409-16,-6 5-479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08T18:33:32.38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26901 7103 392 0,'-8'3'2577'15,"-4"2"-2429"-15,5-2-28 0,-10 7 16 0,-2-1 260 16,2 5-7-16,2-7-165 0,-2 2-124 16,7 2-24-16,-2-1 48 0,0 4 0 15,0-3 0-15,-3-2-24 0,6 3 0 0,-6 1 40 16,1-3 20-16,6 2-32 0,-6-1 8 15,2 0-44-15,-8 5-8 0,1 5-12 16,-15 5 4-16,2 1-20 0,-6 9 8 16,-8 13-3-16,-8 6 19 0,-6 11-28 15,-18 10-8-15,-9 4-32 0,-8 9 4 16,-11 6 8-16,-13 5 28 0,-2 3 12 16,0 3-4-16,-10-3-8 0,7 1 16 15,0-8-4-15,1-2-24 0,-1-10-4 16,-2-14 8-16,0-10-16 0,2-11 4 0,-2-10-8 15,3-12-4-15,-8-6-4 0,2-5-12 16,-2-2 0-16,8-2 0 0,11-6-4 16,6 1 8-16,4-7-8 0,7-3 0 15,-2-3 0-15,8-2-4 0,-11-5 4 16,8-5 0-16,-7-7 0 0,12-1-4 16,-1-7 0-16,16-3 0 0,6 2 4 0,13-6 0 15,2-2 12-15,5-6-12 16,7-7 0-16,8-1 0 0,9 0 0 0,7 1 0 15,10 3 4-15,8-6 0 0,9-2-8 16,7-6 0-16,13-2 4 0,7 4 0 16,14-2-4-16,15-1 0 0,7 3 4 15,10-1 0-15,0 5 0 0,7 4 0 0,2 5-4 16,-4 9 4-16,0 3 0 0,-6 6-4 16,-6 11 4-16,-8 4-8 0,-4 3-4 15,-10 10 12-15,-10 4 0 0,2 2-8 16,-12 2 4-16,3 5-4 0,0 2 4 15,2 5 4-15,3-1 0 0,9 4 12 16,0 6 0-16,8 0-4 0,9 9 0 16,-2-2 8-16,10 7 0 0,2-1 4 15,7 1-4-15,5 2-4 0,8 3 12 16,1 3-4-16,-4 2 28 0,3 0-12 16,2 1 24-16,-10-1 4 0,7 3-8 0,3-3-16 15,2 0 28-15,3 3-12 16,9-8-4-16,-9 2-24 0,14-5-4 0,-2-2 12 15,2-2 8-15,5-4-20 0,-5 0 0 16,0-3 4-16,-4-5 12 0,4 0-12 0,-2-2 0 16,2-4-4-16,-10 0 4 0,-6 2 32 15,-11-8-24-15,1 3-20 0,-15-6 0 16,2-5-4-16,-9 4 4 0,-5-7 0 16,-5 1 0-16,-3-1-4 0,-9 2-4 15,-7-1-8-15,-8-2 0 0,-4 2 0 16,-3-4 0-16,-5 0 0 0,-5-1 0 15,-2 2 0-15,-12-1 0 0,-2 2 0 16,4 0-60-16,-7 0-60 0,0 0-32 16,-7 2-80-16,7-4-84 0,-3 1-216 15,1-10-341-15,-8-6-419 0,-2 3-809 0</inkml:trace>
  <inkml:trace contextRef="#ctx0" brushRef="#br0" timeOffset="3892.27">29722 5262 3125 0,'-19'0'580'0,"2"-2"-240"0,2 2-123 15,-16-3 27-15,-1 3 152 0,8-2-16 16,-5 0-144-16,9 2-100 0,1 0-12 16,-3 2-24-16,-2 5 8 0,0 1-16 15,-5 3-52-15,-10 9-11 0,0 10-1 16,-9 11 16-16,-3 6 20 0,-3 4 8 16,1 12 8-16,-10 7 8 0,-5 11 20 15,-2 7-36-15,-10 13-16 0,-3 10-16 16,-4 7-8-16,12 11 16 0,-5 7-8 0,12 2 8 15,12 2-8-15,6 1-28 0,13-1 0 16,3 3 0-16,20-1 0 0,-1 5 16 16,22-3 12-16,1 4-4 0,13-5-28 0,11-9 8 15,14-5-8-15,-2-7 0 0,9-4-4 16,5-9 4-16,0-4 8 0,10-6 8 16,-2-3 4-16,6-6 8 0,4-6 8 15,4-6 8-15,7-4-8 0,-5-6-16 16,-2-4 0-16,-5-8-16 0,1-11-4 15,-9-6-8-15,-8-9 4 0,-4-6-4 16,1-10-4-16,-7-4 0 0,-3-3 0 16,-5-5-24-16,0-4-100 0,-9-3-132 15,-8 0-208-15,0-2-101 0,-7-4-211 0,-2 0-477 16,1-5-659-16</inkml:trace>
  <inkml:trace contextRef="#ctx0" brushRef="#br0" timeOffset="5794.67">31254 5495 3209 0,'0'-3'212'0,"0"3"-40"0,0 0 36 15,0 0 117-15,15 0-161 0,2 3 32 0,16-1 140 16,11 0-28-16,9 5-88 0,8-3-72 15,4 5-60-15,13 5-4 0,7 0-40 16,2 11 8-16,5 5-32 0,-9 5 12 0,-1 13-28 16,-9 9 32-16,2 6-36 0,-7 5 32 15,-5 10-8-15,-10 7 36 0,5 5-20 16,1 9 36-16,1 7 25 16,3 5-1-16,7 8-36 0,-11-5 4 0,1 6 20 15,-6 2 4-15,-11 1 20 0,1 6-28 16,-8-2-16-16,-16 7-4 0,-6-1-16 15,-14 2-16-15,-7-1-4 0,-13 1-8 16,6-1-8-16,-13 0-8 0,-7-11-4 16,-2-11 4-16,-13-13-8 0,-6-11-32 0,1-14-40 15,-13-13-96-15,-4-7-64 0,-2-10-92 16,-2-13-41-16,3-5-111 0,11-5-128 16,10-6-161-16,10-1-187 0,12 2-577 15</inkml:trace>
  <inkml:trace contextRef="#ctx0" brushRef="#br0" timeOffset="14268.12">31213 6682 2345 0,'-5'-8'616'0,"10"-2"-144"0,-5 6-156 15,-5-11 41-15,0 4 99 0,3 4-44 16,-8 1-124-16,3 3-24 0,-5-1-68 15,-5 2-28-15,-5 5-8 0,-10 5-15 16,-9 6-37-16,-15 11 56 0,-12 5 4 16,-12 11-20-16,-4 10-64 0,-13 9-48 0,-12 13-20 15,2 3 28-15,-7 2-4 0,5 2-4 16,10 8-32-16,-3 4 36 0,14 2-24 16,9 10 24-16,25-5 4 0,15 1-8 0,25 2-28 15,24-1 16-15,11-3-16 0,28 1 28 16,16-12-16-16,20-10 40 0,12-14-52 15,12-13 20-15,3-14-8 0,9-8 4 16,5-19-4-16,-2-9-4 0,-1-8-12 16,-6-9-4-16,-21-2-12 0,-18 0-132 15,-20 8-252-15,-19-1-268 0,-12 8-181 16,-20 8-688-16,0 6-684 0</inkml:trace>
  <inkml:trace contextRef="#ctx0" brushRef="#br0" timeOffset="15170.34">27070 10424 2317 0,'-5'0'296'0,"-4"-1"-32"16,6-4 8-16,-2 2-4 0,-9 2 36 16,9-1 24-16,-5-4-131 0,8 6-53 15,-3 0 28-15,5 0-40 0,-2 3 24 16,2 0-48-16,0-1-44 0,0-1 4 16,0-1 24-16,0 0 4 0,0 2-8 15,2 5-28-15,5 5 84 0,3 14-4 0,2 10-12 16,3 12-72-16,2 15-20 15,-3 13-12-15,1 14 20 0,-15 13-8 0,0 16-12 16,-5 10 4-16,-10 7-12 0,-2 6-8 16,0-2 20-16,0-16-28 0,5-16 0 15,7-20-4-15,3-15 4 0,4-24-32 0,3-15-136 16,5-13-76-16,0-13-168 0,-1-4-32 16,1-4-160-16,5-10-221 0,4-8-852 15</inkml:trace>
  <inkml:trace contextRef="#ctx0" brushRef="#br0" timeOffset="15471.31">27499 10414 2225 0,'-7'-8'1028'0,"0"6"-724"15,2 0 0-15,-5-3 113 0,8 5 151 16,-3 2-180-16,5 3-204 0,-7 3-28 0,-1 4-8 16,-4 9-84-16,-2 17 20 0,4 7-16 15,0 10 0-15,10 12-12 0,10 11-8 16,5 14-3-16,2 11-25 0,7 15-8 16,5 11-4-16,-2 9-4 0,4 4-4 15,-2-4 0-15,-9-5-12 0,-1-12-45 16,-2-14-67-16,2-15-72 0,-4-17-108 15,-1-16-392-15,-2-11-53 0,-4-16-267 16,-8-12-777-16</inkml:trace>
  <inkml:trace contextRef="#ctx0" brushRef="#br0" timeOffset="15809.52">26450 11602 2008 0,'-5'-10'1321'0,"10"5"-1109"0,0 2-32 0,-5-1-28 15,9 5 157-15,11 10 27 0,23 7 12 16,11 19-4-16,13 17-108 0,4 18-60 16,-1 19-56-16,3 13-44 0,-8 8-32 15,8 12-28-15,7-2-16 0,-10-3-4 16,5-4 4-16,-7-12 20 0,-14-22-8 15,-6-22-8-15,-16-29 0 0,-3-17 8 16,0-18 104-16,10-14 61 0,7-18 91 0,7-20-120 16,0-28-40-16,1-18-32 0,1-10-40 15,-9-9-20-15,-7-8-4 0,5 8-4 16,-20 8-8-16,-2 17-60 0,-12 22-124 16,-3 21-84-16,-7 23-65 0,0 15-115 15,0 21-360-15,-7 9-365 0,7 14-127 16</inkml:trace>
  <inkml:trace contextRef="#ctx0" brushRef="#br0" timeOffset="18609.32">26401 15578 4061 0,'0'0'137'0,"0"-2"123"16,5 2 8-16,-5-5 116 0,0-1-112 15,0-11-92-15,0-17-16 0,15-19-8 16,2-20 16-16,4-26-35 0,4-16-37 16,1-19-48-16,-1-13-12 0,-9-15-4 15,-1-11-20-15,0-6-12 0,-15-1 20 0,0 6-8 16,-5 6-8-16,-5 9 20 0,10 19-12 16,0 17 8-16,5 27-4 0,0 23 20 15,-5 23 28-15,5 24 16 0,-10 12 32 16,-5 9 0-16,8 7-16 0,2-2-76 15,2 7-12-15,13 7 24 0,9 20 52 0,19 25 48 16,13 23-20-16,12 19-56 0,10 12 12 16,6 9-28-16,11 2 20 0,9 7-16 15,-7 2-4-15,5-6-24 0,-3-3 4 16,-11-5-16-16,-1-4 16 0,-5-4-16 16,-4-6 8-16,-5 2-12 0,-5-11-8 15,-5-3 4-15,-20-5 0 0,-2-12-12 16,-9-14-8-16,-10-16-48 0,0-9-24 0,-13-11-76 15,-4-8-84-15,-15-6-124 0,-9-4-180 16,-15-8-261-16,-10-2-275 0,-23-11-281 16,-11-7-744-16</inkml:trace>
  <inkml:trace contextRef="#ctx0" brushRef="#br0" timeOffset="18789.68">26571 14923 4330 0,'-5'8'220'0,"5"-8"164"15,0-3-12-15,0 3-8 0,5-5-88 16,17 1-47-16,14-13 91 0,39-5 48 16,27-17-72-16,10-3-72 0,11-2-104 15,-7 3-56-15,-2 3-44 0,-21 7-20 16,-1 4-92-16,-15 8-196 0,-4 8-284 0,-8 13-221 16,-9 7-331-16,-5 16-629 15</inkml:trace>
  <inkml:trace contextRef="#ctx0" brushRef="#br0" timeOffset="24097.29">23817 14348 2449 0,'0'-2'524'0,"0"2"-28"0,0-2-12 15,0 1 105-15,-2-5 11 0,-5 5-140 16,-1-2-152-16,-6-2-67 0,-6 1 35 15,-6-2-56-15,1 4-48 0,-11 2-52 16,-3 2-32-16,-7 4-8 0,7 6-28 16,8 6-48-16,2 9-4 0,9 12-8 15,16 14 8-15,6 16 0 0,13 9 4 16,6 7-4-16,18-3-4 0,12-9-4 0,5-14 4 16,4-18-4-16,-9-18-16 0,-2-16-16 15,-10-18 32-15,-1-16 8 0,1-17 44 16,-2-14-8-16,-6-17-24 0,-2-6 12 15,-7 2-16-15,-15 3 12 0,-7 8-20 16,-7 8 16-16,-12 12 32 0,2 10 40 0,-5 19-44 16,2 8 32-16,1 10 4 15,4 7-40-15,1 12-36 0,4 27 24 16,3 21 20-16,9 26 52 0,13 14-8 0,16-2-32 16,6-8-36-16,6-4-4 0,6-10-16 15,2-15 4-15,-3-12-4 0,-9-15-8 16,7-15-16-16,-10-13-68 0,1-11-144 0,2-5-116 15,-5-14-220-15,4-10-169 0,1-13-343 16,-3-9-457-16,-11-4-1832 0</inkml:trace>
  <inkml:trace contextRef="#ctx0" brushRef="#br0" timeOffset="24344.81">25034 14247 2477 0,'0'-3'1044'0,"0"-3"-411"0,0 0-133 16,-7-6 128-16,7 3-68 0,0 5-115 16,-7 7-133-16,7 1-68 0,0-3-24 0,0-1-76 15,4 2-72-15,-4 3-72 0,3 2 8 16,4 7 0-16,-7 1-8 0,7 7-96 15,3-2-316-15,-8 4-249 0,3-2-263 16,5 4-521-16,-8 4-992 0</inkml:trace>
  <inkml:trace contextRef="#ctx0" brushRef="#br0" timeOffset="24478.96">25053 14823 3621 0,'-2'12'1841'0,"2"3"-1417"0,0 3-212 16,-2 15 161-16,-6 6 75 0,6-3-288 0,-3-8-152 15,10-3-8-15,5-6-188 0,-6 0-312 16,-1 3-265-16,7-1-631 0,-8 4-1010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08T18:34:27.57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23548 5830 3289 0,'0'0'280'15,"0"0"-112"-15,0 2 28 0,0 1 77 16,0-3 83-16,0 0-28 0,0 0-156 15,0-3-20-15,0 1 28 0,0 0 12 16,7 2-24-16,-7 0-48 0,0 0-36 16,0-3 4-16,0 3 13 0,0-2 3 15,0 2-8-15,0 0-8 0,3-3-16 16,-3 3-28-16,2-3-16 0,-2 3-16 0,8-3-4 16,-4 0-8-16,1 3 4 0,12 3 4 15,0 1 60-15,3 3-32 0,1-4 0 16,-4 4 4-16,10-3-16 0,-8 3 20 15,-2-5-16-15,10 3 24 0,0-3-28 16,-5 1 8-16,9 4-12 0,-9-3 4 0,9 4-24 16,1 0 16-16,-3 4-8 0,0 0 12 15,0 0-20-15,5-2 16 0,-2-1-16 16,-11 2 32-16,13 1-28 0,-2 1 24 16,-5-2-24-16,2 7 36 0,0-6-32 15,-3 6 12-15,6 0-8 0,4 1 40 16,-4 1-8-16,2 1-20 0,-8-3-20 15,1 0 16-15,2-1 8 0,-7 5 4 16,12 3-20-16,-10-6 24 0,5 6-4 16,-2-3-8-16,0 3-16 0,-6-3 8 0,8-3 0 15,-7 1 4-15,10 5-12 0,-8-3 16 16,0 2-16-16,-2-3 12 0,7 5-8 16,-9-5-4-16,6 4 4 0,3-1-4 15,5 5 48-15,3 1-24 0,-6-1-16 16,5 5-8-16,-2 1 32 0,-2 3 12 15,7 9-4-15,-3-5-28 0,-2 2 0 0,5 0-8 16,-5-6 0-16,4 2 0 0,-6-1 4 16,4 0-8-16,-9-3-8 0,-3-2 8 15,3 6 0-15,-5-3 0 0,4 0 8 16,-1 4 8-16,-6 3 4 0,3 1 4 16,2 2-32-16,-7 1 0 0,2 1 0 15,3-5 0-15,0 2 0 0,5 4 0 16,-8-1 0-16,1 7 0 0,-1-2 0 15,-7 2 0-15,10-3 0 0,-8 0 0 16,1 0 0-16,2 0 0 0,-3-1 0 0,-1-4 0 16,-1 1 0-16,2-1 0 0,-7 3 0 15,1-1 0-15,-6-2 0 0,-2-2 0 16,-2-4 0-16,-6 2 0 16,1-7 0-16,-7 1 0 0,2-1 0 0,-8 0 0 0,3-2 0 15,-7 3 0-15,-5-2 0 0,2 4 0 16,-4 5 0-16,-13 2 0 0,0-4 0 15,10 1 0-15,-14-7 0 0,9-7 0 16,-7-5 0-16,3-2 0 0,-6-4 0 16,1-2 0-16,4-5 0 0,-7-5 0 15,-2 3 0-15,-3-9 0 0,0-1 0 16,15-1 0-16,-7-10 0 0,1 1 0 16,-6-1 0-16,-3-6 0 0,8 1 0 15,-3-2 0-15,7 0 0 0,6 4 0 16,-1-4 0-16,5 0 0 0,5-3 0 0,0-2 0 15,4 0 0-15,1-1 0 16,0-1 0-16,-3-4 0 0,3-6 0 16,2 1 0-16,-2 0 0 0,12-8 0 0,0-6 0 15,-3-9 0-15,15 3 0 0,-5 1 0 16,8 0 0-16,-1 5 0 0,10-5 0 0,-2 3 0 16,0-3 0-16,7 3 0 0,0 1 0 15,-8-4 0-15,8 8 0 0,8-3 0 16,-4-1 0-16,11-7 0 0,-10-2 0 15,9-3 0-15,1 1 0 0,-6-4 0 16,6 4 0-16,-1-2 0 0,3 0 0 16,-2 5 0-16,4-3 0 0,-7 7 0 15,0 2 0-15,5 5 0 0,-2 6 0 16,2 4 0-16,2 6 0 0,-7-4 0 16,-2 1 0-16,2 0 0 0,-5 0 0 15,8-2 0-15,-3 2 0 0,5-3 0 0,0 7 0 16,5-4 0-16,-6 2 0 0,4-4 0 15,2-2 0-15,-1 6 0 0,6-5 0 16,-10 5 0-16,5-5 0 0,0 3 0 16,2 0 0-16,-3 3 0 0,-4-3 0 15,10 2 0-15,-12 1 0 0,-1 1 0 0,1-2 0 16,-1 0 0-16,-7-5 0 0,10-3 0 16,0-1 0-16,-10-3 0 0,10 2 0 15,-5-9 0-15,-4-3 0 0,1-2 0 16,-4-3 0-16,5 0 0 0,-5-3 0 15,-5 3 0-15,0 1 0 0,-5 9 0 16,-7 4 0-16,2 6 0 0,-5 7 0 0,-2 2 0 16,-2 10 0-16,2 1 0 0,-7 0 0 15,2 3 0-15,-5 6-20 0,5 3-72 16,-4-2-28-16,4 8-36 0,2-3-20 16,-6 0-148-16,6 3-20 0,1-3-72 15,-1 3-193-15,3 7-179 0,-7 0-224 16,7 5-513-16</inkml:trace>
  <inkml:trace contextRef="#ctx0" brushRef="#br0" timeOffset="1989.59">28321 5227 1820 0,'-5'-4'353'0,"-5"0"7"16,10 1-16-16,-7 2 76 0,-5 0 96 15,2 2-304-15,-4 0 21 0,-13 4-57 16,5 2-4-16,-9 6 40 0,-1-1 20 16,-4 6-76-16,-3-1 28 0,-7 3-60 15,0 1-4-15,-5 1-4 0,-2 5-24 16,4-1-12-16,-4-1 0 0,0 1-8 16,4-3 9-16,3 5 11 0,7-9 0 15,3 1-32-15,5 2-20 0,4 2 0 0,-2 3-8 16,0 1-4-16,4 4 0 0,-4 4-8 15,3 0 12-15,-3 2 0 0,0 2 0 0,2 9 12 16,-7 2-8-16,5 8-8 0,-5 4-8 16,5 3 4-16,-10 11 24 0,-5 13 12 15,6 6 0-15,-8 10-16 0,-3-2-8 16,8 3 8-16,-3 0 4 0,3-3-8 16,7-4-12-16,-2-4-4 0,2-1 0 15,5-8-16-15,12-2 12 0,7-12-8 16,-5-6 0-16,8-8-8 0,2 0 4 15,5-7 0-15,10 4 0 0,-5 1 4 16,7-2 4-16,-7 0-12 0,9 5 0 16,-6 4 4-16,6 1 4 0,1 1-4 15,7-1-4-15,-3 1 8 0,5 0 0 0,-2-1-8 16,0-7 4-16,5-8 0 0,-1 3-8 16,11-5 0-16,-4 7 4 0,-3 4-4 15,6-4 8-15,-5 8 12 0,11-3 24 16,4 5-16-16,2 1 16 0,-4-2-20 0,2 1-4 15,-2-4-8-15,4 5 0 16,5-2 4-16,-2 2-8 0,3-4 0 0,-1-6 4 16,0-8 8-16,5-2-8 0,-7-11 12 15,-5-2-20-15,5-10 8 0,-5-4-12 16,5-5 12-16,-7-11-4 0,2-6 16 16,0-5-12-16,-7-2 8 0,0-6 8 15,-1 4-4-15,4-4-8 0,-4 7 28 16,-4-3-24-16,-2 3 24 0,-6 7-24 15,1-3 8-15,-8 3-28 0,1 2 12 16,-6 2-8-16,6 3-4 0,-6-3 4 0,6 1 0 16,-3 1 4-16,0-2-8 0,-5 0 4 15,-7 3-8-15,2-4 0 0,-7 1-20 16,0-2-68-16,2 0-28 0,-2 2-16 16,0-4-56-16,0 2-112 0,-2 0-180 15,-3-3-245-15,3-2-215 0,-1 1-253 0,3 0-924 16</inkml:trace>
  <inkml:trace contextRef="#ctx0" brushRef="#br0" timeOffset="5255.88">28656 7320 308 0,'-8'-3'2629'0,"-4"-1"-2265"15,5 4-116-15,-5-7 156 0,-8 0 101 16,3 2-93-16,3-4-64 0,-3 0-104 16,0 2-16-16,-5 3-20 0,0 0-24 0,-9 2-67 15,-1 4-61-15,-2 2 20 0,3 7-20 16,4 8-40-16,-7 10-12 0,8 12 0 15,4 14-4-15,7 9 0 0,15 6 4 16,15-1-4-16,16-3 0 0,13-9 0 16,12-8 0-16,-1-10-4 0,-1-11-4 0,-1-14 0 15,-7-7 8-15,-2-14 4 16,-8-9 0-16,-4-10 8 0,2-8 4 0,-5-12 4 16,-8-4-4-16,-4-4-4 0,-2 5 0 15,-13 2-4-15,-4 5-8 0,-8 10 8 16,1 4 8-16,-16 6-4 0,8 8 40 15,-4 4 128-15,4 2 16 0,2 5-76 16,10 6-48-16,-5 5-36 0,10 14-24 16,10 16 20-16,7 16 56 0,10 13 0 15,14 5-44-15,0-3-20 0,13-4 0 16,-6-12-20-16,3-9 0 0,-10-10 0 0,3-7-4 16,-8-11-4-16,-7-2-48 15,-2-6-72-15,0-1-100 0,-6-7-168 0,1-10-148 16,2-5-153-16,-2-3-355 0,0-11-533 15</inkml:trace>
  <inkml:trace contextRef="#ctx0" brushRef="#br0" timeOffset="5484.54">29771 7000 3097 0,'-5'-3'684'16,"0"1"-251"-16,5 2-13 0,0-2-12 15,-3 4-56-15,6 5-172 0,-3 3-104 0,-3 3-20 16,6 5-8-16,2 1-48 0,4 0-4 16,-1-1-224-16,1 4-436 0,-1-1-409 15,-1 3-756-15</inkml:trace>
  <inkml:trace contextRef="#ctx0" brushRef="#br0" timeOffset="5639.99">29739 7559 3925 0,'-17'13'1429'0,"17"1"-929"16,-7-5-91-16,4 15 67 0,-1 0-120 16,8 1-176-16,-1-7-152 0,4-6-28 15,0-1 0-15,5 2-60 0,-7-2-228 0,10-6-328 16,-1 2-225-16,11-6-551 0,-6 2-686 15</inkml:trace>
  <inkml:trace contextRef="#ctx0" brushRef="#br0" timeOffset="6294.38">30309 8415 2357 0,'0'-1'1256'0,"5"2"-788"0,-5-2-135 15,0 1 83-15,0-3 76 0,0-3-108 16,7 1-192-16,5-10 20 0,5-5 33 0,5-12-33 16,2-8-56-16,-5-9-20 0,1-10-56 15,-3-10 4-15,2-8-8 0,-7-9-24 16,0-8 4-16,-2-16-8 0,-3-8-8 15,3-5-8-15,2-8-16 0,-7 2-16 0,5 10 0 16,-1 2 24-16,-1 13-20 16,-1 10 0-16,0 13 0 0,0 12 0 0,-4 6 12 15,-6 14 8-15,3 2 28 0,-9 16 48 16,4 2 0-16,5 4-12 0,0 7 4 16,0 6-12-16,-7 4-16 0,7 4-20 15,-3 1-12-15,3 3-12 0,0 0-16 16,3 3-4-16,-3-2-4 0,7 8-8 15,7 3 12-15,6 12 4 0,-1 8 0 16,5 6 0-16,3 2 0 0,0 11 0 16,4-2 0-16,3 10 12 0,0 7-8 0,12 1 4 15,-7 12-4-15,0 2 8 0,7 11-4 16,-5 11-4-16,3 10-4 0,7 6-4 16,-5 8 0-16,0 1 0 0,5-6 0 15,-10-7 0-15,-5-13 0 0,-2-5 0 16,-5-15 0-16,-5-15 0 0,-9-19-92 15,-3-20-76-15,-12-10-68 0,-2-10-44 16,-10-5-244-16,-8-6-329 0,-4-5-275 0,-17-8-465 16,-10-5-1460-16</inkml:trace>
  <inkml:trace contextRef="#ctx0" brushRef="#br0" timeOffset="6474.21">30333 7758 4714 0,'0'0'616'0,"2"0"-424"16,8 2 92-16,12 2 137 0,24-2 55 16,10 0-100-16,9-2-196 0,8-4-64 15,-3 3-56-15,0-8-20 0,1 2-36 16,-1-2-4-16,-7-1-164 0,-5-1-272 16,-12 2-329-16,0-1-387 0,0-2-549 0</inkml:trace>
  <inkml:trace contextRef="#ctx0" brushRef="#br0" timeOffset="6862.6">30883 5639 1832 0,'-12'-10'2209'15,"12"2"-1912"-15,0-4 143 0,12-8 300 0,10-8-268 16,9-4-87-16,6 2-101 0,16 0-68 16,0 1-12-16,11 0-48 0,1 8-24 15,17-1-56-15,6 10-20 0,11 10-24 16,0 8-20-16,8 12 4 0,-3 15-8 0,5 11 4 16,0 9-4-16,1 16-4 0,-11 12 28 15,0 15 12-15,-14 15 36 0,0 18 0 16,-12 13 0-16,-3 11 8 0,-5 14-12 15,-11 4-28-15,-18 13-12 0,-7 0 0 16,-12 10-36-16,-17-3 0 0,-17 1 0 16,-14-4 0-16,-15-8 0 0,-8-13 0 15,-4-11 0-15,-10-17 0 0,-4-17 0 16,-11-19 0-16,3-20-12 0,-10-14-232 16,6-20-116-16,8-11-136 0,13-12-156 15,10-9-49-15,12-9-391 0,7-3-333 0,-2 4-1660 16</inkml:trace>
  <inkml:trace contextRef="#ctx0" brushRef="#br0" timeOffset="7943.6">27608 10698 2533 0,'-2'-2'484'0,"0"-5"-100"0,2 5-60 15,-10-6 65-15,10 4-21 0,0 0-96 16,0 8-24-16,-7-1 8 0,7-1-40 0,0 14-24 16,7 7 76-16,3 20-19 0,4 13-5 15,-4 19-8-15,2 17-40 0,-5 16-92 16,0 13-36-16,-2 8-28 0,5 7-16 15,-5-2-8-15,0-4-12 0,4-13 0 16,-4-19-4-16,2-22-28 0,8-27-152 0,12-16-236 16,-3-22-161-16,5-11-283 0,-10-11-453 15,-2-14-844-15</inkml:trace>
  <inkml:trace contextRef="#ctx0" brushRef="#br0" timeOffset="8192.78">28096 10462 3549 0,'0'2'492'0,"0"-4"81"0,0 2-157 0,0 0 52 16,0 2-104-16,0 12-92 0,-5 9-19 16,5 11 35-16,0 24-52 0,0 11-52 15,0 22-20-15,5 10-16 0,-3 15-84 0,5 10-28 16,-4 12-4-16,4 9-8 15,3 7-12-15,-5-2-8 0,9 2-4 0,-7-9-80 16,3-15-144-16,7-20-80 16,-12-20-144-16,7-23-5 0,-10-19-159 0,8-17-388 15,-10-18-429-15,-12-14-1212 0</inkml:trace>
  <inkml:trace contextRef="#ctx0" brushRef="#br0" timeOffset="8511.54">27179 11640 2753 0,'-2'-3'1377'0,"4"1"-1121"16,-2 2-16-16,0-3-12 0,10 9 100 16,5 14 72-16,11 17-76 0,18 19-164 15,-1 20-71-15,8 17-25 0,-2 16 4 0,2 14-48 16,12 14-20-16,7 10 8 0,3 10 0 15,9 1 4-15,-7-4-12 0,-2-27 8 16,-17-19 4-16,-5-28 56 0,-8-28 108 16,-6-22-32-16,6-23 36 0,3-26 40 15,3-25 8-15,-1-29-92 0,1-29-12 16,-1-29-84-16,-2-17 12 0,-2-8-32 16,-3 2-16-16,-7-2-4 0,3 14-8 0,-1 11-36 15,-14 23-108-15,0 23-196 0,-6 24-288 16,-1 31-185-16,-3 22-379 0,-9 14-209 15</inkml:trace>
  <inkml:trace contextRef="#ctx0" brushRef="#br0" timeOffset="10594.42">26215 14176 2044 0,'0'-4'381'0,"-10"-1"-5"0,5 3-48 15,3-8 48-15,-13 3-20 0,10 5-111 0,-4-3-53 16,1 5-24-16,-4 0 36 0,0 5-60 16,0-3-20-16,-5 9 0 0,0-1 8 15,-15 8 20-15,3 5-24 0,-9 1-4 16,-1 7 0-16,-12 4-20 0,0 8-28 15,0 4-28-15,5 4-4 0,7 3 16 16,3 2 0-16,14 3-23 0,-5 2 7 16,20-1-8-16,-3-4 0 0,6-2 4 15,11-4-4-15,3-3-16 0,11-6-8 16,8-4 0-16,3-3 8 0,2-4 28 16,5-3 12-16,2-6 4 0,5 0 28 15,2-5 12-15,6 0-28 0,-1-4 48 0,0-1-28 16,-4-2-48-16,-5 0-20 0,2-5-8 15,-3-3-20-15,-2 3 12 0,-2-2-12 0,-5 1 12 16,-5 1-12-16,-7-3 0 16,-3 2-8-16,-2-2-16 0,3 2-64 0,-1-3-84 15,-4 0-148-15,4 1-88 0,-7 4-181 16,5-2-299-16,-7-1-421 0,0 5-1228 16</inkml:trace>
  <inkml:trace contextRef="#ctx0" brushRef="#br0" timeOffset="11061.9">27225 14289 2349 0,'-4'0'1432'0,"-6"0"-979"0,7 0-37 0,-1 0 56 16,-6 5-68-16,7-1-168 0,3-2-100 15,-2 4-92-15,2-2-24 0,0 4-12 16,2-1 0-16,8 4-8 0,-7-1-44 16,4 2-212-16,3 4-344 0,-6 9-421 15,6-2-743-15</inkml:trace>
  <inkml:trace contextRef="#ctx0" brushRef="#br0" timeOffset="11214.84">27177 14854 3453 0,'-7'0'1501'0,"4"0"-905"16,3 0-332-16,-12 0 32 0,12 5-39 16,0-5-21-16,2 2-188 0,8 2-40 15,-5 2-8-15,10 1 0 0,-1-2-228 0,-4-5-205 16,2 6-263-16,5-6-412 0,0 0-505 16</inkml:trace>
  <inkml:trace contextRef="#ctx0" brushRef="#br0" timeOffset="12313.24">29031 13459 1032 0,'-2'-5'1397'0,"2"4"-873"15,0-7-136-15,-10-2 0 0,8 0 101 16,-3 0-81-16,2 1-72 0,-6 2-52 16,-1 0 20-16,0-2-36 0,3 2-52 15,-7 0-31-15,-3 5-9 0,2 0-24 0,-2 0-4 16,-2 4-68-16,-8 2-40 0,-2 14-20 15,-12 4 0-15,-3 14 4 0,-4 8 8 16,-8 13 12-16,0 10-4 0,-12 17 0 0,5 6 8 16,-5 5 4-16,13 8 16 15,1 3-20-15,8 5 4 0,7 3-8 0,20-8 0 16,9-3-8-16,10-1-24 0,15-6-4 16,12-6-4-16,14-2-4 0,14-3 8 15,11-1-8-15,14-8 8 0,2-2-8 16,10-16 8-16,1-10 24 0,-4-14-12 15,-2-9-12-15,3-10 8 0,-15-6-8 16,-2-8-8-16,-20-1-12 0,-4-7-116 16,-13-1-112-16,-2-5-224 0,-10 1-229 15,-7 4-315-15,-2-1-493 0,-13 5-1152 0</inkml:trace>
  <inkml:trace contextRef="#ctx0" brushRef="#br0" timeOffset="20640.99">13334 13528 2049 0,'0'0'844'0,"-5"0"-440"16,5 2-68-16,0-2-80 0,-3 0 93 0,-4 0-89 15,14 0-52-15,-7 0-92 0,0 4 16 16,-7 0 48-16,2 4-8 0,-5-2-16 16,3 4-44-16,-3-1-8 0,3 6 8 15,-3 0 0-15,-2 4 0 0,-12 1 12 16,12-1-27-16,-12 0-25 0,4 3 4 16,-1 5-44-16,-9 5 0 0,-6 8-4 15,-3 2-8-15,-9 9 0 0,-5 8-4 0,-15 11-8 16,-3 8 24-16,-11 7-24 0,-15 4 0 15,-15 2 0-15,3 6 0 0,0-3-8 16,-9-2 4-16,11-11 4 0,0-16 0 16,8-17-4-16,-5-17 4 0,-1-12-8 15,6-12 8-15,-8-14 0 0,6-13-12 16,8-9 12-16,11-7-8 0,14-9 12 16,15-4-24-16,9-6 12 0,1 0-8 15,11 4 12-15,8 3-12 0,7 6 8 0,5 2 0 16,7 3 0-16,5 4-8 0,0-2 16 15,5-1-16-15,4 0 8 0,-1 6-4 16,9 1 4-16,2 3 0 0,-2 6 0 16,7 6-4-16,-2 0 0 0,17 2 4 15,9 2 0-15,3 2 0 0,20 2 4 0,-11 4 4 16,18 6 0-16,-8 4 4 0,0 5 12 16,-4 6 4-16,-3 3 8 0,2 6 36 15,-2 2 16-15,-9 7-8 0,-1 3-16 16,0 4 8-16,3 4-8 0,5-1 4 15,-6-1 0-15,-1 0-8 0,9-2-32 16,-5-3-12-16,-5-4-12 0,5-10 4 16,-4-5-4-16,4-5 0 0,-5-8-4 15,5-2 16-15,5-4 0 0,-9-3 8 16,16 0-20-16,-2 0 8 0,-8-3-8 16,3-4-4-16,-12-1 0 0,0 0-4 0,-7-2 4 15,0 6-36-15,-11 3-120 0,4-4-140 16,-13 2-120-16,0-2-125 0,-2 4-83 15,-7-2-256-15,-1 6-81 0,-6-2-423 16</inkml:trace>
  <inkml:trace contextRef="#ctx0" brushRef="#br0" timeOffset="21474.22">15988 12425 644 0,'-10'-6'1789'0,"8"1"-1353"0,-3-2-76 0,-5-3-64 15,3-2 28-15,2 1-31 0,-5 0-9 16,5 2-36-16,-7 1-20 0,-2 2-20 15,7-4-36-15,-8 3-28 0,0-2 32 0,-6 6-52 16,-1-1 20-16,-5 4-12 0,-4 5-32 16,2 4-7-16,-13 3-17 0,-1-1 4 15,-6 8-12-15,-2 6 0 0,-4 2-20 16,-1 7-16-16,-10 6-8 0,3 4 8 16,0 1 12-16,0 3 0 0,10 3-8 15,-10 1 0-15,7 7-4 0,-2-4-20 16,5 8 8-16,-3 1-4 0,3 7-16 0,-1 8 12 15,-1 7-12-15,-1 6 4 0,-10 7 4 16,8 5 0-16,-5 3 4 0,10-3 4 16,7-8 0-16,14 1-16 0,3-3 8 15,7 5 20-15,10-2-12 0,0 3 0 16,19-1-4-16,1 0 12 0,6-4 12 16,10-3 0-16,13 3-12 0,9-5-4 15,2 7 0-15,10-7 0 0,5 2 0 0,5-10 12 16,3-8-8-16,-3-4-16 0,-8-3-4 15,3-5-4-15,-5-13 0 0,5 0 0 16,-9-10-4-16,-1-1-4 0,-5-2-12 16,-11-3-20-16,2-5-16 0,-8-4-80 15,1-4-124-15,-11-2-28 0,-4-8 0 16,3-1 7-16,-8 0-67 0,-10-2-168 16,1-6-104-16,2 0-169 0,-5-1-379 15</inkml:trace>
  <inkml:trace contextRef="#ctx0" brushRef="#br0" timeOffset="22673.03">16768 13332 12 0,'-9'-5'2449'0,"6"-3"-2045"0,-2 1-20 15,0-7-4-15,-4 5 12 0,4 0-75 0,-5 1-105 16,5 2-44-16,3 0 0 0,-8 0 44 15,5 0 12-15,-4 4-40 0,6 2-28 16,-2 0-60-16,-4 2-12 0,1 0-16 16,-6 2-28-16,-1 6-16 0,-9 6-12 0,5 12 0 15,-15 3 4-15,5 6 16 16,4 4-8-16,-4 3-4 0,10 3-8 0,4-2 0 16,1-4-12-16,9-4 0 0,5-2 0 15,5-12 0-15,5-5 0 0,-3-8-4 16,5-1 4-16,-5-7 4 0,3 0 0 15,-3-2 4-15,8 0 17 0,-1-2 7 16,3 1-16-16,-2 1-12 0,-5 0 0 16,2 0-4-16,0 6 0 0,-5 5 4 15,3 8 16-15,-10 11-8 0,-10 8-8 0,-4 8 0 16,4-1-4-16,-10-1 4 16,3-2-4-16,3 1 0 0,-3-3 8 0,-5-2-4 15,5-7-4-15,-7-4 8 0,17 0-16 16,-8-3 20-16,10-4-20 0,3-2 16 15,-5 0-12-15,7 2 12 0,0 3-8 16,0 6 8-16,9-2-12 0,-6 1 16 0,-1-2-20 16,3 0 16-16,5-1-16 0,-10 0 16 15,7 2-12-15,3 1 8 0,-6 0-4 16,9-1 4-16,-4-3-8 0,1-6 8 16,7-4 0-16,-3-2-4 0,3-1 4 15,0-9-4-15,3 3 12 0,4-5 20 16,12 0 8-16,1-5-28 0,4 0 0 15,-7-2-12-15,2-2 0 0,-9-2-100 16,4 1-105-16,-1-1-119 0,-4 2-348 16,3 2-288-16,-12-2-649 0</inkml:trace>
  <inkml:trace contextRef="#ctx0" brushRef="#br0" timeOffset="24175.24">18155 13314 2825 0,'0'-2'420'0,"-7"2"-16"0,7 0-8 16,-3 0 13-16,3 0 19 0,0 0-212 16,3 2-112-16,4 3-32 0,-7 0 92 15,0 8-8-15,7-1-80 0,-7 4-28 0,10-1-16 16,-5 2 0-16,-5-1 20 0,0-2 8 15,0 4-20-15,0-2-12 0,0 2-16 16,-10 3-4-16,-2 5 4 0,-3 1-8 16,-2 3 0-16,0 3 0 0,-2-1 4 15,-5-1-12-15,-3 2 8 0,-2-4-8 16,7-5 12-16,0 0-12 0,5-2 12 0,3-4-16 16,4-1 16-16,3-4-20 0,4 3 24 15,1 1-28-15,4-4 20 0,1 4-8 16,7-3 8-16,-3 1 4 0,7 0 4 15,-6 0 32-15,4 3-4 0,-3-1 29 16,1 5-9-16,5 3 20 0,2-3 36 16,-5 0-24-16,5 0-36 0,-8-3-12 15,8 5 40-15,-12-1 24 0,5-1-28 16,-10 4-20-16,0-1-8 0,-10 2-8 16,3 2-28-16,-17 1-12 0,7-1 0 0,-10-1 0 15,-4 2-4-15,6-2-12 0,-6-4-20 16,14-4-36-16,0-3-52 0,0-5-80 15,12-3-76-15,0-2-33 0,5-5-91 16,0-2-252-16,0 0-148 0,10-2-5 16,-10 2-263-16,7 0-329 0</inkml:trace>
  <inkml:trace contextRef="#ctx0" brushRef="#br0" timeOffset="25075.82">18635 12452 2089 0,'-8'-5'324'0,"6"3"-76"0,0 1 120 0,-3-6 12 16,5 6 32-16,0-6-144 0,5-2-19 16,-1 4 15-16,9-2 40 0,-9 0-8 15,1-4-40-15,5 4-84 0,-5 1-28 16,7-2-40-16,5-1 20 0,-5 2-48 0,17 3 101 16,3-1-25-16,11 10-12 0,1 5-96 15,0 3 0-15,6 12 24 0,-1 3-4 16,2 2-24-16,-3 4 28 0,1-1-20 15,-8 5 24-15,7-1 16 0,-4 2 24 16,9-1-32-16,-2 2-28 0,10-1-12 16,-8 3 8-16,-9 4 12 0,-10 2-16 15,9 7-4-15,-11 2-12 0,2-1-12 16,0 1 0-16,-10 0-4 0,-2 0 0 16,-5-1-4-16,-5 7 12 0,5 1-8 15,-10 4 12-15,8 2-16 0,-6 8 4 0,-9 2-4 16,-7 0-4-16,7 0 0 0,-2 4 8 15,-3-6-8-15,-10 5 24 0,3 0-8 16,-7-5-12-16,-5 0-4 0,-5-7 4 16,4 2-4-16,-16 1 0 0,-7 3 0 0,-8 0-4 15,-5 2 0-15,-2-6 0 16,3 2-4-16,-3-1 0 0,-3-2-8 0,10-6 0 16,-2-6 4-16,-5-4-16 0,5-5-8 15,2-6 0-15,1-1 12 0,1-5-12 16,11-8-4-16,4-4-48 0,-2-6-40 15,14-9 12-15,-2 2 16 0,14-7-56 16,6-2-64-16,-4-1-36 0,11 1-4 16,-5 0-29-16,0 3-99 0,2-2-128 15,-5 0-52-15,10 3-85 0,0-1 29 16,2-1-284-16,6-3-121 0</inkml:trace>
  <inkml:trace contextRef="#ctx0" brushRef="#br0" timeOffset="29129.87">8326 13051 2305 0,'-13'-6'244'0,"1"-3"-68"0,5 2 48 16,-3-11 104-16,1-2-136 0,1-1-72 15,4 4-52-15,1 0 72 0,1 12 44 16,-8-2 25-16,10 6-89 0,0 1-24 16,-2-4 28-16,-1 4-20 0,3 0-12 0,-2 4-16 15,2-4-16-15,2 0-40 0,1 1-4 16,-1-1-4-16,-2 2 8 0,7-2 4 15,-2 0 32-15,-2 0 28 0,6 0 28 16,-4 0 12-16,2 0-4 0,3 0-32 16,-3 0-16-16,5 0-16 0,1 2-12 15,4 2 0-15,-5 0-20 0,12 2 8 16,5 5 4-16,12 2 8 0,3 9 20 0,16 5 36 16,-6 3-28-16,1 0-15 15,4 0-1-15,-4 0 12 0,-1 3-28 0,1-3-16 16,-4 0 0-16,3-1 4 0,-6-2-4 15,-4 3-8-15,4-2 4 0,3 4-8 16,-5 0 0-16,-2 5-4 0,0 2 12 16,-6 2 0-16,-1 0-8 0,-3 3 0 15,0 7 4-15,-1-2 0 0,-6 8 8 0,2 0-8 16,0-4 4-16,-2 6-4 0,0-1 20 16,-3 5-20-16,-7-1 16 0,5-2-16 15,-13 3-4-15,-1-3 0 0,-4-5-4 16,1 3 8-16,-14 2 0 0,1 2 12 15,-9 2-16-15,-9 0 8 0,-1-4-8 16,-4-4-8-16,-6 0 8 0,1-1-4 16,-13-11-8-16,8-7 12 0,-2-7 4 0,-1-9-12 15,-7-6-4-15,-7-10-8 0,-3-5 0 16,8-4 8-16,0-10-4 0,2 1 0 16,2-8-4-16,10-1 8 0,8 0 0 15,2-3 4-15,5 2-4 0,7-3-8 16,2 1 4-16,10 0 4 0,-5-4-4 15,3-2 0-15,7 1 4 0,0-1-8 16,7-4 4-16,3-3 4 0,5-2 0 0,-3-5 0 16,5-5 0-16,9-5 4 0,8-10-4 15,5-8-8-15,5-2 8 0,4-2 0 16,8-1 0-16,2-4 0 0,8 4 0 16,4-1 4-16,-2 4 0 0,5 4-4 15,-3 4 4-15,0-3-4 0,-2 9 4 0,-15 1 0 16,8 0 0-16,-3 5 4 15,-7 1 8-15,-5 5-16 0,0 1 4 0,-9 8 4 16,-1 3-12-16,-7 6 8 0,-10 5 0 16,-2 0 4-16,0 4-12 0,-5-1 12 15,-4 4-16-15,1 5 24 0,-4-4-28 16,3 1 20-16,1 5-16 0,-9 4-32 16,5 3-80-16,-5 4-252 0,0 1-49 15,2 1-139-15,8 4-188 0,7 5-77 16,-2 6-311-16,-3 8-1465 0</inkml:trace>
  <inkml:trace contextRef="#ctx0" brushRef="#br0" timeOffset="30206.91">11516 12319 1748 0,'-8'-3'461'0,"6"-2"-105"0,-1 1-20 16,-6-5-8-16,6 4 4 0,-9-2-108 15,5 3-12-15,-3-3-19 0,3 3 63 16,-5-1 12-16,-5-1-76 0,10 2-36 0,-13 3 8 15,3-4-12-15,3 5-24 0,-3 0-36 16,-3 5-32-16,1 0-24 0,-10 10 8 16,-3 4 12-16,-2 8 20 0,-2 5-36 15,-3 8-12-15,-4 4 0 0,4 3 12 16,-5 2 4-16,-2 2-8 0,2 1-4 16,-4 5-8-16,0 3-11 0,9 2-1 15,-7 3-4-15,9-3-8 0,-1-2 8 16,6 4-4-16,-7 2 0 0,-2 8 0 15,0 4 0-15,2 1-4 0,0 3 0 16,5 1 0-16,8-3 0 0,-1 1 0 16,3 1 0-16,4-1 4 0,6 1-4 0,-1 2 0 15,10 3 4-15,1 0 8 0,-6 1-4 16,10-4 16-16,2-1 0 0,8 0 0 16,5-5-8-16,-1 0-12 0,8 0 0 15,0-1 0-15,0 1 0 0,7-5 4 0,-8 3-8 16,9-3 0-16,-11 1 8 0,0 0-8 15,-4-3 4-15,2-3-4 0,-12-3 0 16,-5-7 4-16,0-12-4 0,0-7-4 16,0-9 4-16,0-5-4 0,9-9 4 15,-4-5-24-15,7-4-92 0,0-4-45 16,15-1-107-16,0-4-240 0,14-3-364 16,3-8-405-16</inkml:trace>
  <inkml:trace contextRef="#ctx0" brushRef="#br0" timeOffset="31331.85">20276 11817 2153 0,'0'-4'452'16,"0"-3"-68"-16,5-2-56 0,-5-1 4 0,2 2-48 16,0 5-99-16,11 3-125 0,1 3 160 15,8 8-32-15,7-2 284 0,-2 8-228 0,12 1-72 16,-6 2 24-16,4 4-12 0,-8 5-8 16,10 3-72-16,-1 5-23 0,-1 7 27 15,11 9-16-15,-4 7-28 0,2 4-36 16,5 10-4-16,-15 6 16 0,8 5-8 15,-3 1-4-15,-5 0 4 0,1 7 4 16,-13 8 20-16,3 11 36 0,-25 13 0 16,-2 9-44-16,0 12-24 0,-2-1 0 15,2 2 8-15,0-7-16 0,-10 0 0 16,3-5-12-16,-3-2 12 0,3 0-4 16,-13-1-4-16,1 4-4 0,-15-2 0 15,-7 4 0-15,-12-3-4 0,-8-5 4 16,-9-5-8-16,-3-12 0 0,-2-10 0 0,4-13-28 15,4-16 4-15,-9-12-40 0,6-14 20 16,-3-12-68-16,3-7 44 0,7-19-36 16,17-10 36-16,10-8-40 0,11-6-72 0,6-4-29 15,9 1-43-15,8 4-212 0,16-1-252 16,6 2-53-16,16 1-319 0,1-3-1085 16</inkml:trace>
  <inkml:trace contextRef="#ctx0" brushRef="#br0" timeOffset="33184.55">21493 14184 2269 0,'-12'-7'516'0,"7"7"-244"16,2 0-40-16,-9 0 12 0,0 0 132 16,5 0-103-16,2 0-61 0,0 0-40 15,3-1 64-15,2 1 32 0,0-2-32 0,0 2-80 16,0 0-52-16,0 0-44 0,0 0-12 16,0 0-8-16,0 0-16 0,2 2 0 15,5-4 48-15,18 0 52 0,6-1-32 16,1 1-40-16,4 2-7 0,3-2-29 15,-8-3-12-15,6 4 0 0,-6-3-4 16,3 3 0-16,-10-5-12 0,-4 5-105 0,1-2-179 16,-8 3-248-16,-6 2-292 15,-5 6-257-15,-7 3-700 0</inkml:trace>
  <inkml:trace contextRef="#ctx0" brushRef="#br0" timeOffset="33371.01">21405 14543 1688 0,'0'-4'2057'0,"0"2"-1704"16,3 0-197-16,9 0 224 0,0-1 136 15,12-2-164-15,-2 1-132 0,14 0-60 16,-4 3-40-16,-3-2-84 0,-2 2-24 16,-3 1-12-16,-2-5 0 0,0 8-108 15,-5-1-212-15,-3 3-268 0,1 3-188 16,-15 6-233-16,0 5-868 0</inkml:trace>
  <inkml:trace contextRef="#ctx0" brushRef="#br1" timeOffset="40446.64">12616 12241 3037 0,'-10'-5'296'0,"5"3"-76"0,-4 0 8 16,1-4 80-16,-1 0 37 0,2-1-89 16,7-1-84-16,0 3-80 0,0-2 4 15,0-4 12-15,7 1-24 0,-2-5-16 16,4 0-24-16,6-8 16 0,2 0 4 0,7-9-8 15,3-1 0-15,7-5-8 0,-3-2 4 16,-2-3-4-16,10-3-12 16,0 2-4-16,-3-4 16 0,13 1 4 15,-6 5 0-15,3-1-12 0,-4 5 16 0,4 1 8 16,-8-2 13-16,8 4-33 0,-9 3 12 16,-1 4-8-16,-2 1-12 0,-2 8-16 15,-6-4-8-15,1 5-4 0,9-1 12 16,-2-6 28-16,3 5 4 0,-1-5-8 15,0 0-8-15,-2 1 4 0,3 2-12 0,-6-2-12 16,1 5-8-16,-15 6-4 16,2 3 0-16,-2 0 8 0,-5 2 8 0,0 1 4 15,-2-1 8-15,0 4-8 16,-3-2-12-16,-2 4 0 0,0 2 0 0,-1 0-12 16,-1 2 4-16,-1 1 0 0,6 1 16 0,4 7 4 15,0 7 40-15,2 7-4 16,3 6 0-16,3 12 0 0,-11 2-4 0,11 3-12 15,-3 0-12-15,12-2 4 0,2-3 0 16,8 5-4-16,10-6 0 0,4 0 0 16,0-1-4-16,1-4-4 0,6-2 0 15,-2-8 0-15,13-6 4 0,9-11 40 16,2-6-24-16,3-8-44 0,9-6 16 16,-4-4-8-16,2-2-4 0,-7-4 0 15,0-5 4-15,-12 4-4 0,-8-6-4 16,-7-2 4-16,5 2-4 0,-14-1 4 15,4-4-8-15,-9-3 8 0,-8-3-12 0,0-2 16 16,-4 2-16-16,-3 0 16 0,-5 2-20 16,3 1 24-16,-10-3-24 0,-3 2 24 15,3-5-24-15,-4-3 24 0,1-4-24 16,-2 0 20-16,-2-5-16 0,-5 2 16 0,-3 3-20 16,-2 3 20-16,3 0-20 0,1 5 0 15,-1 4 8-15,4 4-12 0,-7 5 12 16,0 8 0-16,-7 0 0 0,7 4 8 15,-3 1-8-15,3 3 12 0,-4 6-8 16,4-4 0-16,0 2 4 0,-3 2-4 16,3-1 0-16,0 3 0 0,0-3 0 15,0 1 0-15,-2 0 0 0,4 4 0 16,-2 1-8-16,0 0 0 0,0 3-4 0,0 11 4 16,-2 5 8-16,-3 7-4 0,-2 8 4 15,2 7 0-15,5 3 8 0,-10 8-8 16,8-1 0-16,2 1 4 0,2-3-4 15,8-1 4-15,-5 6 0 0,9-4-4 16,6 2 4-16,-1-2-4 0,13 5 12 16,-1-3-4-16,8-1-8 0,9-10 24 15,3-7-20-15,-5-4 0 0,0-9-4 0,0-1 0 16,-7-4 12-16,0-7 8 0,7 2-12 16,0-4 8-16,5-6-12 0,-3-2 4 15,6-6-4-15,9-1 0 0,0-4 12 16,12-6-4-16,-2-9 4 0,2-3 0 15,5-7-8-15,5-9 0 0,-10-1-8 16,10-5 4-16,-5-3-4 0,0 2 0 0,4-4 4 16,-8 1-4-16,6 6 0 0,0-5-4 15,-9 7 4-15,2 0 0 0,-2-1 0 16,-3 5 0-16,-4 4 0 0,-3 0-4 16,-5 7 4-16,3 3-4 0,-6 4 4 15,1 0 0-15,5 6 0 0,-8 3 0 16,0 5 0-16,-4 3-4 0,2 7 4 15,-5-5 0-15,5 7 0 0,-3 0 0 0,3 0-4 16,-3 2 4-16,-4 1 0 0,2-1-4 16,3-1 4-16,-11-1 0 0,9 1 0 15,-9-1 0-15,-1 6 8 0,1-3-4 16,-6 5 4-16,-1-1-4 0,-4 5 8 16,0 0-8-16,4 12 12 0,-9-1-4 15,10 2 0-15,-11 7-4 0,1 7 4 0,2 3 20 16,-2-2-4-16,0 4 4 0,0-2 4 15,5 2-20-15,-8 1 8 16,8 4-8-16,-6-3 8 0,11 0-16 0,-8 0-8 16,10 1 0-16,-10 6 0 0,1 2 0 15,-8 1 0-15,0 0 0 0,2-3 0 16,-7-5 0-16,0-5 0 0,-2 1 0 16,-5-4 0-16,4-2 0 0,-1-4 0 15,1-5 0-15,1-8 0 0,-10-2 0 0,3-9 0 16,4-3 0-16,-5-6 0 0,-2-1 0 15,0 0 0-15,0 1 0 0,0-1 0 16,0 2 0-16,0-5 0 0,3-5 0 16,-1-2-4-16,5-3-232 0,-4-1-100 15,-1 7-184-15,-2 2-292 0,-2 5-253 16,2 2-848-16</inkml:trace>
  <inkml:trace contextRef="#ctx0" brushRef="#br1" timeOffset="41766.05">14851 8635 1352 0,'0'-3'384'16,"0"0"-47"-16,-3 1-41 0,3-2 40 16,0 2 48-16,0-1-64 0,0-1-76 15,-4 1 24-15,4-4-27 0,0 2 15 0,0-1 0 16,0 1-12-16,-3 1-44 16,1 1-28-16,2 3-36 0,0 0-32 0,0 3-8 15,0-3-12-15,0 0-4 0,0 0-28 16,0 3-36-16,0 1-8 0,5 5 8 15,-1 9 12-15,6 5 20 0,0 11 0 0,2 5-16 16,0 15-4-16,-7 5-12 0,7-2-8 16,-2 8 0-16,-1 2 8 0,8 4 21 15,-2 6-1-15,2-2-8 0,-7-3-16 16,2-4-4-16,-5-9 0 0,3-12-4 16,-10-10-4-16,0-8-8 0,0-10-84 15,0-4-109-15,-3-10-63 0,-4-5-120 16,5-4-84-16,-3-8-269 0,-12-8-439 15,0-10-789-15</inkml:trace>
  <inkml:trace contextRef="#ctx0" brushRef="#br1" timeOffset="42049.51">14781 8522 3029 0,'0'-16'296'0,"4"-2"24"0,1 1 0 16,3-18 121-16,1 1-89 15,11-3-100-15,1 3-64 0,6 4 32 0,7 3-44 16,5 6-32-16,0 4-32 0,2 14 8 16,-2 6 12-16,-5 6 1 0,2 9 11 15,-2 8 12-15,0 8-56 0,-8 8-8 16,1 7-68-16,-10-4 0 0,-2 4-8 16,-15-3 12-16,0 3-24 0,-12-1 8 15,-3 3-8-15,-4-3 4 0,-1-6-8 16,-9-6-8-16,5-3-36 0,-5-12-32 15,2-7-52-15,0-5-28 0,13-4-20 0,7-3-85 16,-1-2-47-16,6-3-184 16,4-10-72-16,13-1-85 0,9-4-115 0,13 2-404 15</inkml:trace>
  <inkml:trace contextRef="#ctx0" brushRef="#br1" timeOffset="42449.86">15881 8526 1992 0,'-17'-2'1957'0,"5"-3"-1420"0,-3 4-125 16,-9-3 60-16,-2 3 12 0,-4 1-183 16,-1 1-141-16,-1 3-32 0,1 6 32 15,4 5 0-15,1 3 0 0,4 2-24 0,5-1-56 16,12 10-52-16,5-1-16 0,5 4-8 15,12 1-4-15,5-5 0 0,9-2-8 16,1-7 8-16,4-5-8 0,3-10 0 16,0-7 4-16,-3-9 4 0,-5-6 0 15,1-13 8-15,-1-13 0 0,-11-4-4 16,-8 0 0-16,-7 2 4 0,-5 1 4 0,0 11 0 16,-10 2 36-16,0 8 28 0,-7 6-4 15,3 1-12-15,7 9-12 16,-8 0 32-16,-2 6-4 0,-7 1-40 0,-3 2-28 15,1 8-8-15,1 0 0 0,11 9-8 16,9 1 0-16,7 3-4 0,10 2-44 16,5 3-96-16,10 1-100 0,5 2-200 15,-1-3-205-15,6 2-119 0,1-5-272 16,-1 1-181-16</inkml:trace>
  <inkml:trace contextRef="#ctx0" brushRef="#br1" timeOffset="42799.08">16179 8500 3093 0,'-2'-8'504'0,"-8"3"-3"0,5-4 79 15,0-7 36-15,-7 6-216 0,7-2-124 0,-4 4-63 16,6 4 23-16,3-1-28 0,0 4-20 16,-2 1-88-16,2 1-48 0,0 4-44 15,0-1-4-15,2 3 8 0,6 2-16 16,-1 2 8-16,7 5-8 0,-4-3 8 15,5 2 4-15,-3 0 4 0,5 2 20 16,-8 2 20-16,6 1 36 0,-3 3-20 16,5-2 8-16,-2 6-28 0,-3 3-4 15,2 2-8-15,-2 5 4 0,1 2-20 0,-9 2 8 16,-1-3 8-16,-1 1 4 0,-4-1-4 16,2 0 8-16,-5 1-28 0,-10 0-12 15,-2-3 0-15,0-3 8 0,-2-10-4 16,-8 1-8-16,6-12-12 0,-1-1-28 15,-10-5-72-15,10-11-100 0,-4 2-92 0,4-6-144 16,5 0-137-16,12 0-35 0,-2 9-208 16,7 3-29-16,7 5-824 0</inkml:trace>
  <inkml:trace contextRef="#ctx0" brushRef="#br1" timeOffset="44462.32">16344 8142 1280 0,'-5'3'288'0,"3"-3"24"0,2 0-148 15,0 1 21-15,0-1-61 0,0 3-100 0,0 4 8 16,0 3 8-16,0 0-16 0,0 0-12 16,-3-3-8-16,3-4-4 0,0-2 0 15,0 2 4-15,0-3-4 0,3-3 0 16,-3 3 100-16,0-1 168 0,0 1-40 15,0 0-8-15,0 0 0 0,0 0 12 16,0-6-12-16,0 4-27 0,-3 0-13 16,3 2 8-16,-2 0 40 0,2 0-12 0,-2 0-16 15,-6 0-104-15,3 0-20 0,-7 0 0 16,3-1 8-16,-4 1-16 0,4-1-4 16,-1 1-12-16,-7 1-8 0,0 0-16 15,3-1 16-15,-3 4-4 0,2 2-24 16,10 3-8-16,-7 2 0 0,2 8-4 15,-2 8-4-15,7 4 0 0,1 5-4 16,4 5 4-16,4-4 0 0,-4 0-8 16,5-6-4-16,7-8-52 0,-7 1-64 15,10-3-92-15,-10-3-136 0,0 0-132 0,7-6-121 16,0-3-291-16,-7 2-445 16</inkml:trace>
  <inkml:trace contextRef="#ctx0" brushRef="#br2" timeOffset="68443.73">8701 15839 3457 0,'-7'-6'180'0,"-10"6"-92"15,7-2 200-15,-11-2 81 0,6-1-21 16,-2 4-148-16,10 0-68 0,-3-4 12 16,3 5 52-16,4 0-44 0,1 0-52 15,2 0-40-15,0 0-36 0,0 0-16 0,0 0-8 16,2 0-16-16,1 2 8 0,4 3 4 16,3 6-4-16,7 5 16 0,9 5-12 15,16 15 12-15,-8 0-16 0,7 5 16 16,-3 2-4-16,4-1-4 0,-4 4 12 15,4 1-8-15,1-4 8 0,-1-2-12 16,1 0 4-16,-2 1 0 0,8-2 8 0,-1-4-4 16,1 3 0-16,-3-8-8 0,7 4 8 15,1-2-4-15,1-2 4 0,6-1 8 16,-5-1 0-16,7-1 8 0,-10 1-8 16,0-4 24-16,-2 2-4 0,3-6-12 15,-6-1 16-15,5 5-4 0,1-5 0 16,-1 0-16-16,5 0 4 0,0-1-3 15,-4 2 3-15,1 0-20 0,-1-5 12 16,2-2-4-16,9-5-4 0,-7 0-4 16,5-1 0-16,-10-2-4 0,6 0 0 0,-1-8 12 15,-5-2-8-15,0-2 4 0,6-7 4 16,-4 4-4-16,6-7 16 0,9-5-12 16,-2-1 12-16,2-4-20 0,6-2 8 15,1-1 4-15,3-2-8 0,0 1-4 16,-10-3 0-16,6 3-4 0,1 2 4 15,-4 1-4-15,9-2 0 0,-9 9 0 0,14-2 0 16,-4 4 16-16,-8-1 4 16,10 1 24-16,2-6 60 0,-2 4-32 0,-5-2 0 15,-3-3-40-15,-6 2-16 0,-1-2 8 16,-9 4-16-16,-1 0-8 0,-2 8 0 16,-4 4 0-16,-6 6 0 0,-2 6 4 15,-7 6 0-15,-3 9 8 0,-4 7 20 0,-8 5 20 16,0 5 12-16,-2 4-16 0,-5 6-12 15,-5 5 12-15,-9-2-24 0,-3-3-4 16,0-3-8-16,-3-3-4 0,-6-5-4 16,4-4 4-16,-10-4-8 0,15-8 0 15,-5-4 4-15,10-7-4 0,-5-3-4 16,0-1 4-16,7-3 0 0,3 4 0 16,2-6 4-16,-4 2 4 0,6-3 20 15,3-3 4-15,-7-6 24 0,14-9 16 0,-5-5-20 16,3-7-16-16,5-4-16 0,-1-2-8 15,6 1-4-15,0 0-8 0,1-2 8 16,4 3-12-16,-1-4 8 0,3 4 0 16,7-1 0-16,5 3-4 0,5 5-4 0,14 4 4 15,0 2 4-15,13 6-4 16,-8 4 4-16,-5 0-4 0,0 3 0 0,8 4 8 16,-3 0 0-16,3 6-4 0,-3 1 4 15,-7 3 0-15,2 6-8 0,0 2 4 16,5 6-4-16,-4 1 4 0,6 0 4 15,-2 1-16-15,8 0 16 0,-8-1-12 16,7 1 16-16,1-4-12 0,-1 1 4 16,1-2 4-16,1 1-4 0,-1-1 0 15,7 2 8-15,4 2-4 0,-7-3-4 16,8 2-8-16,-1-4 12 0,8 4 16 16,10-8 4-16,4-6 24 0,3-3-24 0,2-5 12 15,0-8-4-15,1-2-4 0,-4-8 8 16,3 2-4-16,-4-4 0 0,-3 5-24 15,2 0 0-15,-4 2 12 0,2 4-16 0,-3 0 4 16,8 5-4-16,0 0-8 0,2 0 12 16,-2-1 24-16,2-2-8 0,0 2 4 15,0-2-32-15,-7-1 24 0,2 1-20 16,-14 0-4-16,7-2 0 0,-7 1 0 16,7-1 0-16,-2 0 0 0,-3 5 0 15,-9-1 0-15,-6 2 0 0,-6 1 0 16,-8-2 0-16,10 6 0 0,-10-3 0 15,2-5 0-15,-1 1 0 0,-1-6 0 16,-3 2 0-16,-6-4 0 0,2-2 0 16,-5-5 0-16,2-4 0 0,-2-4 0 15,-5-1 0-15,-4-7 0 0,-1-1 0 0,-2-4 0 16,-7 0 0-16,-1-2 0 0,-14-3 0 16,-4 3 0-16,-4-3 0 0,-11 3 0 15,-5-6 0-15,-5 3 0 0,-5-3 0 16,-5 4 0-16,-7 2 0 0,0 4 0 0,-2 5 0 15,2 5 0-15,0 8 0 0,-2-1 0 16,2 2 0-16,-3 8 0 0,1 6 0 16,0 10 0-16,2 1-332 0,0 1-220 15,-5 13-328-15,-2 1-101 0,4 11-568 16,-9 3-1492-16</inkml:trace>
  <inkml:trace contextRef="#ctx0" brushRef="#br2" timeOffset="71764.09">11802 17213 2197 0,'0'0'456'0,"0"2"-264"15,0-4 28-15,0 4 144 0,0-2 104 0,0 0-147 16,-8 0-105-16,8-2-12 0,-2-1 20 15,2 2 28-15,0-1-64 0,2 1-24 16,-4-2 8-16,2 1-20 0,-5 0 16 16,3 2-4-16,2 0-23 0,-3-2-1 15,3 2 0-15,0 0-20 0,-5 2-24 16,0 2-56-16,-2 3-28 0,-3 8-12 0,3 3 0 16,-2 8 4-16,-1 3-4 15,5-2 0-15,5 3 0 0,-5 2 8 0,10 0-8 16,0-4 0-16,-5-5 0 0,5-2 0 15,0-7 0-15,4 1-8 0,-2 0 4 16,10-2-4-16,-2 0 8 0,0-5 0 16,-6-1 0-16,6-4 0 0,-3 1-8 15,-5 0-48-15,0-2-12 0,-4 3 36 16,-1-2 4-16,3 4-4 0,-5-3-4 16,10 3-44-16,-10 2 16 0,0 5 56 15,-5 5 8-15,0 8-4 0,5 1 12 0,-5 6-20 16,5 3 16-16,5-1-8 0,-5 4 8 15,10-2 24-15,-3 2 44 0,5-3 44 16,5 1-20-16,0-7 24 0,5 1-8 16,-5-7-28-16,5-7-20 0,-5-1 4 0,5-8-32 15,-10-9 0-15,-3 0 0 0,3-8 12 16,1-2 24-16,1-2-20 16,8-6-28-16,-7-1-20 0,-3 3 0 0,-5 4-8 15,7 6-92-15,-4 5-52 0,5-1-120 16,-8 4-224-16,12 4-149 0,-4 2-291 15,2 4-325-15,0-2-956 0</inkml:trace>
  <inkml:trace contextRef="#ctx0" brushRef="#br0" timeOffset="83555.03">17333 13667 2793 0,'-7'-1'492'0,"7"2"-152"16,-5-1 80-16,-7 0-35 0,-3 1-1 15,10 1-80-15,-12-2-76 0,8 0-28 0,-1 0-20 16,-2 0-16-16,10 5-8 0,-1-5-11 16,1-5-33-16,2 5-28 0,0 0-20 15,2 2-12-15,-4 3-24 0,-6 0-16 16,6 16-4-16,-3 15 0 0,-2 15-4 15,7 8 0-15,0 8-4 0,10-2-4 16,-8-3 4-16,8-5-40 0,-3-3-192 0,10-13-97 16,10-11-219-16,-1-3-284 0,6-11-261 15,2-7-816-15</inkml:trace>
  <inkml:trace contextRef="#ctx0" brushRef="#br0" timeOffset="83869.39">17646 13894 2877 0,'-10'3'340'0,"-7"4"-12"0,5-1-28 0,-12 6 85 16,4 0-41-16,-9 5-128 0,7-2-132 16,5 5-32-16,3 5 8 0,4 0 16 15,10 8-16-15,15 1-20 0,2 0-28 16,14-2 0-16,-2-4 0 0,0-3-12 0,3-13 8 15,-1-10 8-15,3-13 4 0,0-10 20 16,5-16 100-16,-7-13-24 0,-1-6-52 16,-14-5-44-16,-7 7-16 0,-10 8 4 15,-10 8-4-15,-7 12-4 0,-10 6-68 16,-9 8-104-16,-3 9-176 0,5 9-164 16,-9 9-145-16,-1 7-51 0,10 7 24 0,0-2 27 15</inkml:trace>
  <inkml:trace contextRef="#ctx0" brushRef="#br2" timeOffset="95280.74">12677 17364 1772 0,'-5'-2'325'0,"2"-5"11"0,-4 6-56 16,5-5 52-16,-6 2 48 0,1-4-96 15,5 2-64-15,-6 0 33 0,6 0 7 16,2 4-16-16,-10 0-60 0,8-3-4 0,2 5-20 16,0 0 8-16,-3 0-32 0,3 3-40 15,-2-1-20-15,2 0-48 0,0 1 0 16,0 10 0-16,-2 10-20 0,-6 14-4 16,6 11 16-16,-3 7-4 0,-5 0-12 15,5 4 0-15,-4-2 0 0,2-3 0 16,7-6-4-16,0-10 0 0,7-4-48 0,2-13-156 15,8-5-144-15,-2-2-184 0,4-8-97 16,3-1-331-16,-2-6-281 0</inkml:trace>
  <inkml:trace contextRef="#ctx0" brushRef="#br2" timeOffset="95529.1">13106 17835 1932 0,'-5'0'100'0,"5"-1"-27"0,-5 1 11 16,5 0-64-16,0 1-20 0,0-1-140 15,10 5-125-15,-10-2-187 0,4 1-776 16</inkml:trace>
  <inkml:trace contextRef="#ctx0" brushRef="#br2" timeOffset="95949.58">13251 17475 3141 0,'-7'-7'344'0,"2"4"-64"0,-2-4 101 15,-15 2-33-15,2 2-44 0,-11 6-80 16,-1 7-140-16,1 6-32 0,2 7 16 15,-3 6-20-15,1 7 8 0,14 1-28 16,2-2-8-16,10 4-12 0,5 1 4 16,15-2-12-16,2-7 4 0,10 5 0 15,7-7-4-15,2-10 0 0,3-7 0 16,-8-6 0-16,1-12 16 0,2-7-12 0,-5-12 52 16,-3-12 88-16,1-8-28 0,-10-9-56 15,-2 2 0-15,-13 3-8 0,-4 2 4 16,-10 9-16-16,-5 2-20 0,-3 6 4 15,-2 5-4-15,-9 7-8 0,4 7-8 16,-9 2 0-16,9 7-4 0,0 2-4 0,6 6-24 16,6 6-128-16,13 2-64 0,4 7-84 15,13 2-152-15,2 10-60 0,4 1 15 16,9 2-615-16,3 3-1153 0</inkml:trace>
  <inkml:trace contextRef="#ctx0" brushRef="#br2" timeOffset="96164.38">13644 17787 2533 0,'0'0'196'0,"0"0"284"0,0-1 0 0,0 1-92 16,-3 0-39-16,3 6-29 0,0 8 20 15,-7 14-144-15,5 11-40 0,-13 9-68 16,5-2-24-16,-7-1-20 0,-4-8-32 0,4-8-12 15,2-10-12-15,3-5-296 0,-3-11-340 16,8-9-325-16,-3-5-772 0</inkml:trace>
  <inkml:trace contextRef="#ctx0" brushRef="#br2" timeOffset="96514.12">14007 17491 1784 0,'-2'-3'897'0,"-3"2"-561"16,5 1-20-16,0 0 56 0,-5 0 89 15,5 0-153-15,0 1-156 0,0 6-68 16,5 3 56-16,-5 5 20 0,0 8-48 16,0 5-44-16,0 5-12 0,0 5-40 15,5-1 4-15,-5 4-12 0,0-5-8 16,2-5-12-16,-2-2-208 0,8-5-264 0,1-5-329 15,-4-3-335-15,-2 2-1165 0</inkml:trace>
  <inkml:trace contextRef="#ctx0" brushRef="#br2" timeOffset="96783.92">14247 17475 3129 0,'-9'0'372'0,"4"0"72"15,2 2 89-15,-6-2 27 0,4 2-204 16,5-2-192-16,-5 9-104 0,-5 10-4 16,3 6 40-16,0 12-4 0,4 4-20 15,6 6-40-15,4-2-12 0,-5-1-8 16,3-3-8-16,5 3 0 0,-5-5-4 15,0-8-44-15,7-6-224 0,2-6-272 16,-6-9-208-16,6-1-85 0,-7-6-507 16</inkml:trace>
  <inkml:trace contextRef="#ctx0" brushRef="#br2" timeOffset="97268.07">14667 17324 2897 0,'0'-5'556'0,"-3"4"-236"0,-2-1 61 16,5-2 79-16,0 1 12 0,0 1-252 15,0 2-92-15,0 0-52 0,0 0-4 16,0 0-60-16,5 2-8 0,-2 1-4 15,6 3 8-15,4 1 24 0,1 4-4 0,-2-1 24 16,0 4 12-16,-2 0 4 0,-5 6-16 16,-5 3-16-16,-5 0-8 0,0 7-8 15,-9-2 4-15,1 4-12 0,-1-7 8 16,-3-2-8-16,2-4 0 0,6-1-4 16,-3-6 24-16,4-3 13 0,-1 0 3 15,4-8-16-15,5-1-8 0,0 1-20 0,0-1-4 16,5 2-12-16,-3 3 8 0,8 2 4 15,-1 4 0-15,1-1 4 0,-3 2 0 16,3 3 0-16,-3 3 20 0,6-3-12 16,-1 3 8-16,-8 0-8 0,6-1 12 15,-5 3-12-15,-5 0 12 0,2-1-16 16,-4 9 8-16,0-5-12 0,-8 3 8 16,3 0-12-16,-5 0 4 0,-1-1 0 15,4-7-8-15,-1-4-8 0,-5-5-140 16,-6-2-129-16,4 2-147 0,-3-2-128 0,3 0 36 15,15 2-273-15,-1 0-107 0,1 5-373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08T18:38:58.279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18140 8374 1644 0,'-17'-9'1217'16,"3"6"-761"-16,6-1-48 0,-18-7-31 16,2 8-21-16,-3-4-32 0,3 7-88 15,-8 0-36-15,1 0-32 0,-6 8-32 0,6 1-32 16,-6 2-4-16,13 8-4 0,-5 2 12 16,10 4-8-16,-1 3-20 0,3 2 9 15,5 6-1-15,7 3 0 0,3-2-28 16,2 2-20-16,2 0-4 0,1 6-4 15,9 0-16-15,7-4 24 0,1-2-24 16,4-3-4-16,3-1-12 0,7-9 0 16,2-6 0-16,-5-6-16 0,8-5-68 15,0 0-104-15,0-4-113 0,4-10-139 16,-6 1-296-16,9-8-265 0,-7-1-555 16</inkml:trace>
  <inkml:trace contextRef="#ctx0" brushRef="#br0" timeOffset="318.86">18664 8611 2933 0,'-12'-5'420'0,"4"3"-64"16,-9 2 33-16,1-1-25 0,-14 2-36 16,6 1-88-16,-5 3-80 0,-2 1-48 15,-6 2-16-15,11 6-28 0,-1 4-44 16,10 0-4-16,10 9-8 0,-1 3 0 15,16 1-4-15,-1 4-8 0,17 1 4 16,-7-6-4-16,10-3-4 0,-1-9 4 16,-4-6 0-16,3-9 12 0,1-5-12 0,-6-8 12 15,9-8 48-15,-12-7 72 0,4-10-4 16,-4-8-12-16,-12 4-40 0,-5 0-7 16,-2 4-37-16,-3 14 16 0,-10 3-32 15,-2 6 4-15,8 3-20 0,-3 8-12 0,-3 2-97 16,5 2-99-16,6 8-116 0,4 2-312 15,4 7-124-15,6 2-133 0,7 4-500 16</inkml:trace>
  <inkml:trace contextRef="#ctx0" brushRef="#br0" timeOffset="643.25">18858 8629 2953 0,'0'-8'524'0,"-3"5"-32"0,3 3-143 15,-2-1-33-15,-1 1 0 0,3 1-140 16,3 6-148-16,-1 4 56 0,-2 10-16 0,5 5-16 16,5 4-36-16,0 7 4 0,4-1-20 15,-4 5 0-15,-3-6-4 0,10-3-4 16,-5-7-4-16,0-9 8 0,0-11-16 16,-2-5 20-16,5-9 44 0,2-12 48 0,4-7 128 15,1-8-48-15,3-1 16 16,-4-2 21-16,-4 4-9 0,0 7-40 0,-2 15-36 15,-3 3-64-15,-2 13-32 0,-6 13 32 16,9 4 8-16,-9 10-20 0,6 8-28 16,-10-5-16-16,0 4-4 0,0-7-12 15,3-2-72-15,1-7-124 0,6-3-136 16,-7-2-85-16,-1-3-143 0,5-5-280 0,3 2-93 16,-5-3-423-16</inkml:trace>
  <inkml:trace contextRef="#ctx0" brushRef="#br0" timeOffset="937.56">19587 8743 2169 0,'-7'-3'608'0,"0"-2"-136"0,4 5-116 16,-4-3 64-16,-7 3-3 0,4 3-97 15,-7 5-72-15,5 4-12 0,-12 9-4 16,2 3-28-16,0 6-20 0,5 2 20 16,-2 0-23-16,9 3-37 0,3-3-8 0,11 2-72 15,6-8-60-15,-3 1 8 0,8-6-12 16,9-7 0-16,0 1-12 0,-2-9-20 16,10-5 8-16,-6-2-24 0,1-4-56 15,5-3-56-15,-11-1-73 0,11-4-43 16,-10-4-136-16,0 0-172 0,-5 3-201 15,2-2-311-15,-5-1-805 0</inkml:trace>
  <inkml:trace contextRef="#ctx0" brushRef="#br0" timeOffset="1239.76">19844 8743 3389 0,'-5'6'460'0,"-2"-3"-127"16,5 3 43-16,-8 9 8 0,-2 6-44 15,7 6-128-15,-5 4-92 0,6 1-12 16,4 3-20-16,0-7 0 0,2-5-24 16,0 0-20-16,13-9-24 0,-13-4-8 15,13-6 0-15,-1-9 28 0,3-12 97 16,5-8 55-16,10-14-44 0,-3-5-44 15,10-11-28-15,-15 5-24 0,10 4-40 16,-5 1-8-16,-5 14-4 0,-7 2-12 0,10 8-100 16,-15 7-192-16,-2 7-109 0,4 5-67 15,-9 2-264-15,2 4-109 0,3 4-383 16,-10 0-817-16</inkml:trace>
  <inkml:trace contextRef="#ctx0" brushRef="#br0" timeOffset="1518.61">20353 8816 3113 0,'10'2'480'0,"0"1"-20"16,-3 3 153-16,12-5-189 0,-4-1-160 16,2-1-96-16,0-10-52 0,2-1 4 15,-9-4 8-15,5-4-68 0,-6-5-16 16,-6-1 0-16,-1-2-16 0,-2-2-20 16,-2 3 4-16,-1 6 0 0,-9 3 20 15,-2 9 33-15,6 1 11 0,-9 6 4 16,-2 12-32-16,2 1-8 0,-15 11 24 0,13 6 28 15,-3 5 24-15,5 11 8 0,5-1 0 16,7 2-48-16,5-1-36 0,5-6-28 16,12 1-8-16,0-5-4 0,2-4-12 15,1-5-76-15,2-9-108 0,2 0-92 16,-2-8-113-16,-3-7-51 0,8-1-196 16,-5-6-156-16,2-3 387 0,5-3-907 0</inkml:trace>
  <inkml:trace contextRef="#ctx0" brushRef="#br0" timeOffset="1823.29">20821 8137 636 0,'-2'-6'1537'0,"-3"1"-981"0,5 1-132 15,-12-11 0-15,7 6 24 0,-5 3-111 16,3-1-77-16,2 4 4 0,-5 1 4 16,8 0-40-16,0 6 0 0,2 3-100 0,-3 2-36 15,3 11-44-15,0 8 80 0,0 12-16 16,5 9 37-16,-3 9-37 0,11 7-4 16,-4 9-60-16,1 11 4 0,4 1-16 15,-6 6-20-15,6-4-16 0,-2 0-28 16,-2-17-160-16,-7-6-97 0,-3-11-139 15,-3-17-224-15,-2-14-36 0,-4-10-49 16,-4-12-563-16</inkml:trace>
  <inkml:trace contextRef="#ctx0" brushRef="#br0" timeOffset="2002.32">20542 8581 3921 0,'3'3'657'16,"7"-3"-149"-16,2 4 40 0,2 5-44 15,15-6-91-15,5 3-193 0,3-1-100 0,1-5-56 16,8 3-28-16,3 0-28 0,-5-2-8 16,2 4-32-16,0 1-204 0,-3-3-224 15,1 1-37-15,-8 1-179 0,-11 1-545 16,4 2-976-16</inkml:trace>
  <inkml:trace contextRef="#ctx0" brushRef="#br0" timeOffset="2321.5">21224 8832 1016 0,'4'7'2417'0,"6"0"-2061"16,2 1-64-16,17 4 141 0,-4 4-121 15,6-6-184-15,-4-3-20 0,-1-7 32 16,-4-7-40-16,0-5 0 0,-5-4-32 16,5-12-48-16,-15-2 0 0,-4-6-20 15,-3-3 4-15,-3 2 0 0,-4 2 0 16,-8 5 0-16,-2 10 0 0,-2 2 12 0,-5 11-4 15,-1 4 20-15,-6 6 52 0,-1 4 40 16,-4 11 8-16,5 8 44 0,1 5 45 16,-1 10 7-16,16 4-32 0,-2 1-12 15,17-2-60-15,13-2-52 0,-4 3-28 0,15-4-28 16,1 1-8-16,6-8-8 16,3-7 0-16,5-6-4 0,0-7-4 0,4-5 4 15,-9-5-12-15,8-1-48 0,1-6-60 16,-9-1-212-16,5 4-253 0,-5-1-151 15,0-1-356-15,-3 5-741 0</inkml:trace>
  <inkml:trace contextRef="#ctx0" brushRef="#br0" timeOffset="3237.41">19716 10174 2317 0,'-7'-2'924'0,"4"-2"-472"0,1-1-148 16,-1 4 61-16,-4-3 127 0,7 2-168 15,-2 2-176-15,4 2-76 0,-2 0-32 16,7 0-24-16,-4-1-12 0,-3 8-8 16,2 0-104-16,-2 7-160 0,3-2-296 15,4 3-309-15,-5 1-603 0</inkml:trace>
  <inkml:trace contextRef="#ctx0" brushRef="#br0" timeOffset="3407.37">19672 10793 3105 0,'-2'9'512'0,"-3"-7"-144"16,-5 2 5-16,5 1 103 0,-4 0-104 15,6-3-236-15,-2 4-100 0,5-2-28 16,0 2 4-16,0-1-12 0,0-1 0 0,0 1-56 16,0-1-220-16,0-1-136 0,8 8-149 15,-1-1-295-15,0 4-581 0</inkml:trace>
  <inkml:trace contextRef="#ctx0" brushRef="#br0" timeOffset="3557.17">19653 11280 2169 0,'-3'11'404'0,"3"-2"-32"16,-2-1 56-16,2 13-76 0,-7-3-128 16,7 0-132-16,0-4-56 0,0-2-24 15,7-2-8-15,-7 0-4 0,2-6-84 16,1 3-232-16,4 0-100 0,-2 0-484 15,0-3-417-15</inkml:trace>
  <inkml:trace contextRef="#ctx0" brushRef="#br0" timeOffset="3754.84">19762 11912 2981 0,'-7'20'528'15,"-8"-2"-220"-15,10 0 9 0,-12 15 203 16,5 0-48-16,0-11-200 0,5-1-152 15,2-9-44-15,0-5 28 0,5-6 12 0,0 0-68 16,0-1-40-16,0 3-4 0,0-3-4 16,0-3-12-16,0 3-72 0,0 0-112 15,0 3-168-15,0 0-168 0,5 2-149 16,0 2-347-16,-5 2-1153 0</inkml:trace>
  <inkml:trace contextRef="#ctx0" brushRef="#br0" timeOffset="6870.42">19721 12926 104 0,'-3'0'1940'0,"1"-3"-1347"0,2-2-201 16,-10 1-80-16,8-4 84 0,-1 0-96 15,-6 4-47-15,4-2-33 0,0 0 4 16,0 4-8-16,-2 0 16 0,2 0-28 16,-5 2-76-16,3 0-24 0,-8 0-12 15,1 4-24-15,7-2-20 0,-8 4 0 16,-2 2 4-16,3 1-4 0,4-2-24 15,3 4-16-15,2-2-4 0,5 1 0 0,-5 4-4 16,10 0 0-16,0 0 0 0,2 1-4 16,7-3 0-16,3-5-4 0,-2 2 0 15,7-5 0-15,-5-3 0 0,2-1 4 16,-7-1 4-16,3-8 4 0,2 4 4 16,-5-8 0-16,-7 1 0 0,-3-1-4 15,1-4 4-15,-6 1-4 0,-2 2 0 0,-4 1 0 16,1 4 4-16,-6 5 4 0,-1 3-4 15,3 1 0-15,-7 1 0 0,-6 3 4 16,9 4-12-16,-1 2 4 0,2 4 0 16,3 5-4-16,5 1 4 0,7 1-4 15,4 4 8-15,9-4-4 0,1 2-4 16,3-3 0-16,2-1 0 0,6-6 0 16,-6-5-4-16,-2-7 4 0,-2-1 4 15,-3-6 4-15,-7-6 8 0,4-6-4 16,-4-7-3-16,-2-5-5 0,-3-2 0 0,-3 2 0 15,-2 2-4-15,-7 3 4 16,0 9-4-16,-5 4 4 0,10 8 4 0,-13 4 0 16,-6 0-8-16,4 4-4 0,3 0 0 15,2 4 0-15,0 5 0 0,12 0-8 16,-5 4 4-16,10 4 8 0,10 0 0 16,-5 1-5-16,9-3 5 0,-7-7-4 0,8-1 0 15,-3-4 0-15,-7-4 0 16,5-3-4-16,-6 0 8 0,-4-6 8 0,0-6 8 15,8-4-16-15,-8-6 0 0,0-3 0 16,-5 2-36-16,-2 0-64 0,-5 7 20 16,-1 7-32-16,-1-1-40 0,7 8-164 15,-3 2-76-15,7 2-44 0,3 8 7 16,10 1-199-16,-5 9-328 0,7 1-453 16</inkml:trace>
  <inkml:trace contextRef="#ctx0" brushRef="#br1" timeOffset="14998.93">26862 8430 2737 0,'-5'2'276'16,"-2"2"-28"-16,-1 0-112 0,4 4 152 16,-11-3 24-16,10 4-107 0,-7 0-49 0,10 0-24 15,-8-1 4-15,5 2 28 0,0 0-12 16,5 10 8-16,-5 6-44 0,10 4 36 15,0 3-16-15,0 7-32 0,7-1-40 16,0 5-8-16,-2-8-24 0,4-12 12 16,1-6-4-16,-8-9-16 0,8-9-4 15,-1-5 56-15,3-8 20 0,15-14-3 16,-10-5-37-16,2-8-4 0,-2-5-32 16,-5-2 0-16,-13 3-20 0,6 6 12 0,-10 7 0 15,-2 4 40-15,-6 8 36 0,4 10 96 16,-4 0 0-16,1 9-36 0,5 9-92 15,-6 5-28-15,4 14-20 0,-6 13 4 16,17 14-8-16,0 5-4 0,10 5 0 16,5-5 0-16,2-5-56 0,8-10-176 15,4-8-232-15,-7-12-157 0,3-9-199 16,4-6-249-16,-2-13-615 0</inkml:trace>
  <inkml:trace contextRef="#ctx0" brushRef="#br1" timeOffset="15367.03">27480 7795 2825 0,'-12'-7'260'15,"7"1"-84"-15,-5 0 148 0,-4-4 136 0,6 4-79 16,-6 4-129-16,9 7-116 0,-5 2-4 16,1 4-40-16,-6 8-60 0,5 9-24 15,6 8-4-15,4 11 0 0,0 5 0 16,0 12-4-16,7 10 12 0,0 10-4 15,0 2-4-15,3 1 12 0,-3-4 16 16,3-5-8-16,-5-13-8 0,9-14 20 16,-6-20 76-16,6-14 28 0,-2-11-28 15,3-3 0-15,-3-12 40 0,15-9 20 0,4-8 21 16,6-13 19-16,6 0-16 16,1-4 8-16,-3 7-8 0,-9 11-84 0,-11 7-60 15,-4 11 12-15,-7 7-20 0,-10 9-24 16,0 12 24-16,-2 15 12 0,-13 17 16 15,-12 7-48-15,-9 6-16 0,-5 0-8 0,-3-14-52 16,5-11-100-16,3-15-72 0,14-15-76 16,-2-12-116-16,7-10-73 0,10-14-103 15,14-5-116-15,17-13-169 0,10 0-219 16,10-5-513-16</inkml:trace>
  <inkml:trace contextRef="#ctx0" brushRef="#br1" timeOffset="15652.08">28222 8206 204 0,'-8'-3'2989'15,"4"3"-2341"-15,-6 0-183 0,3-3 23 0,-8 6-84 16,-12 2-124-16,6 5-148 0,-1 16 8 16,-10 1 20-16,1 9-4 0,4 2-43 15,5 1-9-15,12-5-60 0,1-2-16 16,18-2 0-16,-4-2 28 0,15-3 16 15,-1-7 88-15,3-6 28 0,-5-2-40 0,-10-4-68 16,8 2 8-16,-8 4 4 0,3 3-8 16,-10 7-52-16,-10 8 0 0,-7 6-24 15,-10 5-4-15,-9-5-4 0,-5-5-28 16,7-5-80-16,5-8-44 0,7-8-104 16,0-8-96-16,15-7-205 0,4-13-155 15,6-9-176-15,19-13-77 0,16-13-560 16</inkml:trace>
  <inkml:trace contextRef="#ctx0" brushRef="#br1" timeOffset="15866.05">28825 7846 2189 0,'17'-26'664'0,"-2"4"-144"0,-1 5-12 0,6-19 101 16,-8 6-117-16,-10 9-60 0,-2 13-32 16,-2 8 9-16,-10 11-153 0,2 9-108 15,-9 17 68-15,-1 9 60 0,-2 13-120 0,-9 5-68 16,9 9-24-16,-5 5-28 0,3 4-16 15,-3 13-16-15,1-2-4 0,-3 2-124 16,7-8-180-16,0-7-352 0,5-11-245 16,-5-13-359-16,5-19 79 0,-5-19-572 15</inkml:trace>
  <inkml:trace contextRef="#ctx0" brushRef="#br1" timeOffset="15983.29">28510 8236 3193 0,'10'-3'436'0,"-3"-3"-16"15,0 5 133-15,18-2-101 0,-1 5-196 0,12-2-188 16,5 2-44-16,1 6-24 0,-1 5-20 16,-10 2-160-16,3-1-280 0,0 1-253 15,-5-6-315-15,5 5-669 0</inkml:trace>
  <inkml:trace contextRef="#ctx0" brushRef="#br1" timeOffset="16183.47">28963 8470 2909 0,'-7'14'708'0,"-7"2"-248"0,4 2 81 0,-12 18 99 16,3 3-164-16,-1-3-188 0,11-8-103 16,4-7-81-16,10-4 0 0,4-10-24 15,1-7-32-15,2-8 88 0,15-11 52 16,2-9-28-16,12-15-32 0,3-7-60 16,2 1-52-16,-12 1-4 0,0 2-12 0,-10 12-12 15,-5 11-76-15,-7 6-200 0,5 9-236 16,-14 5-77-16,-1 3-315 0,8 9-285 15,-8 1-676-15</inkml:trace>
  <inkml:trace contextRef="#ctx0" brushRef="#br1" timeOffset="16468.18">29358 8570 3757 0,'-9'-1'765'0,"6"-2"-145"0,3 6-8 15,-2-7-95-15,0 4-117 0,-1 0-152 16,3 0-136-16,-7 4-24 0,4 0-32 15,3-3-16-15,0 4-32 0,3-3-8 16,7 1-4-16,-6-3 4 0,8 0-8 0,3 0 4 16,-5-5 8-16,-1-8 4 0,11-6 0 15,-6-6 0-15,1-8-4 0,-8 6 4 16,3 4 28-16,-5 6 32 0,-10 6-24 16,5 10 28-16,-10 6 4 0,3 5-24 15,-5 9-44-15,0 8 8 0,7 8 0 16,-5 6 12-16,10-4-20 0,10 0-8 15,-5-7-32-15,9-6-144 0,3-3-176 0,12-3-180 16,0 0-121-16,3-10-83 0,14-8-44 16,2-8-469-16,-4-10-780 0</inkml:trace>
  <inkml:trace contextRef="#ctx0" brushRef="#br1" timeOffset="16651.86">29851 8494 3537 0,'-20'12'621'0,"8"6"-5"15,-7-5 132-15,-6 23-184 0,-6 0-39 16,9-4-157-16,3 2-168 0,9-2-76 16,10-4-60-16,10-1-48 0,2-6-12 15,14-4-4-15,-1 1-16 0,6-2-100 16,13-10-156-16,-1-6-132 0,11-13-101 16,-1-10-135-16,0-11-348 0,3-11-277 15,-7-7-956-15</inkml:trace>
  <inkml:trace contextRef="#ctx0" brushRef="#br1" timeOffset="16834.29">30534 7798 3561 0,'-7'2'809'0,"7"0"-169"0,-3 1-68 0,1 3-88 16,-8 6-31-16,3 7-101 0,2 10-112 16,-7 6-40-16,12 12-16 0,0 11-64 15,0 7-64-15,-5 11-28 0,-4 8-12 16,4 6-16-16,-12 7-48 0,0 4-208 15,0-7-332-15,-3-7-321 0,-4-12-395 16,2-19-261-16,3-20-1268 0</inkml:trace>
  <inkml:trace contextRef="#ctx0" brushRef="#br1" timeOffset="16984.23">30149 8448 3925 0,'9'-8'593'0,"-1"-2"-97"15,6 0 36-15,13-6-72 0,9 0-67 16,8 5-53-16,9 6-136 0,8-4-80 15,7 1-32-15,0 5-64 0,4 3-20 16,-1 3-8-16,13 7-16 0,-6 2-168 16,-3 4-308-16,-14 5-197 0,-13 1-395 0,-16 4-573 15</inkml:trace>
  <inkml:trace contextRef="#ctx0" brushRef="#br1" timeOffset="17456.08">28340 9551 1728 0,'-7'1'2085'0,"5"6"-1712"0,-3-6-109 15,0 6 144-15,0-4 12 0,3 4-192 0,-6-2-160 16,1 2-60-16,7-6-8 15,0 4 0-15,7-1-32 0,-7 1-180 0,10 4-180 16,-7 0-256-16,-1 3-405 16,3 5-1184-16</inkml:trace>
  <inkml:trace contextRef="#ctx0" brushRef="#br1" timeOffset="17618.36">28369 10066 3761 0,'-9'18'553'0,"2"-6"-281"15,2 4 104-15,-7 14 124 0,7-4-136 16,0-2-212-16,5-6-108 0,5 0-36 0,-3-6-8 16,5 1 0-16,1-4-108 0,-3 5-216 15,2 1-336-15,2 0-205 0,-4 3-267 16,5-7-925-16</inkml:trace>
  <inkml:trace contextRef="#ctx0" brushRef="#br1" timeOffset="17754.96">28389 10606 1000 0,'-3'17'1713'0,"1"1"-1393"16,0 2-4-16,-8 16 140 0,5 2-176 16,-2-1-127-16,0-3-101 0,2-4-36 15,10-2-4-15,-5-6-12 0,7-5-48 16,5-6-217-16,0-3-279 0,3-4-356 0,2 1-421 16</inkml:trace>
  <inkml:trace contextRef="#ctx0" brushRef="#br1" timeOffset="17922.91">28479 11321 2749 0,'-10'28'644'0,"5"-3"-352"15,0 0 92-15,0 22 25 0,-7-9-41 0,12-10-160 16,0-10-88-16,3-6-72 0,4-10-24 16,-5 1-24-16,-2-3-20 0,3-3-32 15,-1-3-36-15,8-3-116 0,-5-2-228 16,0 1-253-16,7 1-363 0,-12 9-693 15</inkml:trace>
  <inkml:trace contextRef="#ctx0" brushRef="#br1" timeOffset="19210.91">28580 12590 1464 0,'-2'-5'1393'0,"0"3"-969"0,-1-3-48 15,-7-3 44-15,6 1 65 0,-4-4-101 16,1 5-124-16,5-3-68 0,-6 5-12 0,6-1-8 16,2 0-24-16,-5 5-24 0,5-1-8 15,-2 1-27-15,-1 0-13 0,-7 1-4 16,6-1-36-16,-6 2-12 0,3 1-20 15,-5 2-4-15,2-2-4 0,-5 5-4 16,3 2 4-16,10 3-12 0,-1 4 8 16,3 3 4-16,0 2-4 0,5 5 8 15,5-6 0-15,-3 3-16 0,8-11 0 16,-8-2 0-16,3-8-4 0,7-3 12 16,-13-3 8-16,9-5 8 0,1-5 0 15,-2-5 4-15,0-11 0 0,1-2-8 0,-11-7 4 16,-2 2-4-16,-5 5-4 15,-5 5 4-15,6 8 0 0,-4 8 8 0,-4 3 8 16,0 9-20-16,-5 3-8 0,-2 5 4 16,2 0-4-16,0 9 4 0,2 1-12 15,8 6 16-15,-3 6 0 0,10-5 4 0,3 1-4 16,6-1 0-16,6 2 4 0,-8-10-4 16,8-2 0-16,-1-8-4 0,-11-6 4 15,4-3 4-15,-7-3 12 0,10-3 28 16,-6-3 36-16,4-3-20 0,-3-9-8 15,-3-5-24-15,-4-1-20 0,2-1-4 16,-5 4-4-16,-5 3 0 0,8 6 4 16,-8 0-8-16,3 10-4 0,-3-1 0 15,8 6-12-15,-3 1 12 0,0 6-12 16,-5 3-8-16,5 2 28 0,3 6-8 0,-8 2 0 16,8 3 8-16,2-3 0 0,0-2 0 15,2-6-8-15,1 5 8 0,6-13 4 16,-9 1 8-16,0-5-4 0,3-2 20 15,-3-2 0-15,2-2 12 0,-2-8 16 16,10-6-36-16,-5-8-16 0,-5-2 0 16,5 0-4-16,-10 5-44 0,5 2 12 0,-5 10 32 15,0 4-44-15,0 9-16 0,5 1 24 16,0 2-16-16,0 2-16 0,0 5 36 16,5 8 4-16,0 8 28 0,0 0 0 15,0-3-4-15,4-2 4 0,1-6-4 16,0-4-4-16,-6-4 8 0,9-5-24 15,-6-1-76-15,-5-1-61 0,8-3-35 0,-3-4-164 16,1-1-208-16,-8-2-196 0,7-1-185 16,0 4-880-16</inkml:trace>
  <inkml:trace contextRef="#ctx0" brushRef="#br1" timeOffset="24692.09">28151 12623 360 0,'0'-5'248'0,"-2"2"-168"0,-3 2-24 16,0 0-52-16,-4-4-4 0,4 5-64 0,-5-2-32 16,3 0 32-16,4 1 64 0,-6-5 0 15,4 5-44-15,0-1 44 0,-5 1 180 16,8-2-20-16,-1 1-88 0,-9 2-8 15,10-3 44-15,-1 2 100 0,-6 0-80 16,6 1 4-16,-2 1-20 0,-2-1-100 0,0 0 8 16,7 0 4-16,-3 1 28 0,1-1 0 15,2 3-28-15,0-6-16 0,2 3 0 16,-2 0 0-16,0 0 32 0,3 0 36 16,-3-1 5-16,5 0-17 0,-3-1 24 15,-2 2 32-15,7 0-8 0,-7-3-52 16,3 3-20-16,-1 0-12 0,1 0-4 15,6 3-12-15,-6-3-4 0,-1 0-8 16,8 0 4-16,-8 0 0 0,-2 2-4 16,0-4 4-16,3 2 0 0,-1 0 4 15,-2 0 8-15,0 0 56 0,5 0 28 16,-5 0 12-16,5 0-28 0,-5-3-44 0,5 3-12 16,-5 0 20-16,5-2 28 0,-5 2 20 15,2 0-8-15,-2 2-4 0,7-2-20 16,-4 3-28-16,-3-3-8 0,0 0 20 0,7 0 24 15,-7 0 24-15,10-3-12 0,-5 3 12 16,-5 0 0-16,4 0-15 0,1-2-5 16,-5 2 4-16,0 0 8 0,5-2 20 15,-5 2 0-15,0 0 12 0,0 0-4 16,0 2-8-16,0-2 40 0,0 0 20 16,-5 2-20-16,5-2-28 0,-5 0-12 15,5 0 0-15,-4 0 8 0,4 0 0 16,0-2-16-16,0 4-7 0,0-2-9 15,0 0 4-15,0 0 4 0,-5-2 4 16,5 2-16-16,-10-2-24 0,3 2 0 0,4 0 0 16,-11-4-16-16,14 4 12 0,-10 0-32 15,0 0 20-15,-4 0-4 0,-6 0 12 16,-4 2-16-16,7-2 28 0,-2 2-24 16,2-2 28-16,0 0-32 0,-3 2-8 0,1-2-16 15,-3 2-4-15,3 1-4 0,-5-3 16 16,7 0-12-16,5 2 12 0,-3-1 4 15,-2 0-4-15,-5 2-16 0,8-3 12 16,-13 5-12-16,10-2 0 0,-5 1 8 16,8 0-8-16,-1 0 4 0,-2-1 0 15,0 0 0-15,-2-2 4 0,-5 5 0 16,-8-1-4-16,1 1-4 0,-8-2 20 16,2 3-4-16,-1 0 0 0,-8-3 12 15,9 5 0-15,-9-1 0 0,3 2-16 0,-1-2 4 16,3 2 0-16,7-2-12 15,-3-3 4-15,6 2 4 0,7-1 0 0,-1-3-4 16,4-2 0-16,4-1 4 0,2 2-4 16,1-4-4-16,1 2 4 0,1 0-4 15,0-1 0-15,5 1-4 0,-10-3 8 16,2 6-4-16,1-3 0 0,-3 0 8 0,0 1-8 16,-5-1 8-16,5 0 0 0,-2 0 4 15,2 0-4-15,-3 0-4 16,3 0 0-16,0-1 4 0,-2 1 4 0,2-3 4 15,3 3-4-15,-3 0-4 0,0 0-8 16,-3 3 4-16,-6-3-8 0,1 1 0 16,-6 5 0-16,2-1 0 0,-8 2 0 15,3-1-4-15,-2 0 4 0,0 2 4 16,-3-2-4-16,3-2 8 0,-3 0-8 16,0-2 12-16,10 0 0 0,-3 1 0 15,6-3 0-15,-1 2 12 0,0 0-16 0,6-2-4 16,-1 0 4-16,5 3-8 0,-12-1 0 15,9 3 0-15,-6-1-4 0,1 0 4 16,6-1 4-16,2 4-4 0,-5-5 4 16,5 5-4-16,-7-3-4 0,2 2 4 15,-2-4 4-15,-5 3-4 0,7-1 4 16,-9-2 0-16,-3 0-4 0,-3-2 8 0,-2 3-8 16,1-3 4-16,9 1 0 0,-3 0-4 15,1 2 0-15,-1 1 0 0,3-2 0 16,-3 0 0-16,-1 4 0 0,-1 0 4 15,0 0 0-15,-5 2-4 0,-2-4-4 16,2 3 4-16,5 0 4 0,-2-3-4 0,6-3 4 16,4 3 0-16,-3-4 4 0,7 0 0 15,3 0-4-15,-11-4 0 0,1 3 0 16,0 1-4-16,-7 0 8 0,4 1-16 16,-6 4 16-16,-8-3-8 0,9 0 0 15,-14 5 0-15,5-5-4 0,5 7 4 16,-7-2 4-16,9-4-4 0,2 3 4 15,-4-3-8-15,5 1 8 0,-3-3-4 0,5-1 8 16,7 0-12-16,-4 0 8 16,-5-4-8-16,4 7 12 0,1-6-8 0,6 3 0 15,-4 4 0-15,7-5 0 0,-2 2-4 16,0 1 8-16,-8 0-8 0,6 3 8 16,-3-1-12-16,9-3 16 0,-9-1-16 15,10 0 20-15,-10 3-24 0,4 1 24 0,-6-4-24 16,4 0 20-16,-2 0-8 15,-5-3 0-15,5 3 0 0,5 0-4 0,-10 0 4 16,5 3 4-16,2-2-4 0,10 4 0 16,-12-3 0-16,10 0-4 0,-1-2 8 15,-1 1-8-15,-4-1 4 0,4 0 0 16,-1 0 4-16,-5 2 0 0,5 0-4 16,5-2 0-16,-5 0 0 0,-4-2 0 15,-1 0 0-15,-4-1 0 0,-6-1 0 16,6 0 4-16,-3 1-4 0,-10-1 0 0,3 4 0 15,-10 0-4-15,3 0 0 0,4 7 4 16,-5-3-4-16,3 3 0 0,3 4 4 16,-1-3 0-16,5-2 4 0,8 2-4 15,7-4-8-15,-5-2 8 0,7 0 0 16,5 0 4-16,0-2-4 0,2 0 0 0,1-4 8 16,2 2-8-16,-5-2 4 0,2-2-4 15,1 1 0-15,-6 2 4 0,6 3-4 16,-6-3 0-16,-6 6-8 0,-1-2 8 15,-2 1 0-15,2 3 0 0,10-3 0 16,-7-1 4-16,7 2-4 0,-2-2 0 16,-1 2 0-16,1-3 4 0,-3 0-4 15,-5 0 8-15,5 0-8 0,5-3 4 16,-2 3-4-16,-5-1 0 0,2 1 4 16,0 0-4-16,-4 1-4 0,1-1 4 15,-1 5 0-15,1-5 0 0,6 4 0 16,0-1 0-16,-10 0 0 0,9 0 0 0,-7 0 4 15,3-1-4-15,5-2 4 0,-3 0-4 16,0-2 0-16,0-1 4 0,1 0-4 16,-1 0 0-16,5 2 4 0,-5-1-4 15,5 0 4-15,7 0-8 0,-4 0 8 0,-1 2-8 16,1 0 4-16,2 2 0 0,-3-2-4 16,-2 0 4-16,0 0 0 0,3 0-4 15,-6 0 4-15,3 0 0 0,0 0 4 16,5-2-8-16,-2-1 4 0,1 2 0 15,-1 1 0-15,-3 0 0 0,12-3 4 16,-5 3 0-16,6 0-4 0,-13-1 0 16,-8 1 0-16,-1 0-4 0,-8-4 4 15,7 4 0-15,0-3 0 0,1 3-4 16,2 0 4-16,4 3 0 0,-4-6 0 16,2 1 0-16,0 1 0 0,10 1 0 0,-2 0 8 15,1-3-16-15,-1 6 16 0,-3-6-16 16,7 3 16-16,-2-1-16 0,2 2 8 15,-4-1-4-15,-1 0 8 0,-2 0-8 0,8 0 12 16,-3-1-16-16,-3 2 12 0,-2-1-8 16,-5 3 8-16,0-2-16 0,-2 1 12 15,2 3-4-15,3-3 4 0,0 3-4 16,-8 0 8-16,0 1-12 0,10-5 12 16,3 4-8-16,6-4 8 0,-4 2-8 15,8-3 12-15,-6 2-12 0,-2-2 8 16,-5 4-8-16,5-2 8 0,-3-2-4 15,-2 1 4-15,7 2-4 0,8-3 0 16,-3 0 0-16,5-3 0 0,-5 3 4 16,5 3 0-16,0-6 0 0,-5 3 0 0,5 0 0 15,-4-1 8-15,1-1-8 16,1-2 0-16,-1 2 8 0,-4-1 4 0,7 2 4 16,0 1-20-16,0 1 0 0,0-2 0 15,0 1 0-15,0 0 0 0,0 0 0 16,0 0 0-16,0 1 0 0,0-1 0 15,7-1 0-15,-7 1 0 0,3 0 0 16,-3-2 0-16,0 2 0 0,0-3 0 0,0 3 0 16,0 0 0-16,0 0 0 0,0 3 0 15,0-3 0-15,0 2 0 0,0-2 0 16,2-2 0-16,-2 2 0 0,0-3-4 16,0 3-16-16,0 0-40 0,0 0-20 15,0 0-20-15,0 0-28 0,3 0-104 16,1 3-40-16,6-3-40 0,-3 2-300 15,10-1 63-15,8 4-415 0,-4-5-201 0,11-2-728 16</inkml:trace>
  <inkml:trace contextRef="#ctx0" brushRef="#br1" timeOffset="26393.65">20504 12711 300 0,'-3'-1'1028'0,"3"-2"-756"16,0-2-132-16,-2 1 16 0,-5-1-20 16,7 1-27-16,0-1-53 0,0 4-24 15,0-1 40-15,0 2-4 0,0 0-44 16,0-1-16-16,0 2 0 0,0-1-8 16,0 0 12-16,0 0 8 0,0 0-16 0,0 2 4 15,0-2-4-15,0 0-4 16,0 0 4-16,0 0 0 0,0-2 4 0,0 2-4 15,0 2 0-15,0-2 0 0,-3 0-4 16,3 0 0-16,0 0-24 0,-5 0-12 16,10 0-8-16,-10 0-16 0,5 0 8 15,5 0 40-15,-5 0 0 0,3-2 4 16,-3 2 8-16,0-1 0 0,0 1 68 0,7-6 60 16,-5 6-8-16,-2-1 72 0,0 1 36 15,0 0 0-15,0 0-48 0,0-2 4 16,0 0 16-16,0-4 4 0,3 5 1 15,-3-2-25-15,2-2-28 0,-2 4 12 16,0-1-28-16,5-4 8 0,-5 5 4 16,0 0-32-16,5-1-20 0,-5 4-32 15,-5-1-32-15,5-1-12 0,-5 6-20 16,0 0 0-16,-7 12 56 0,-10 15-32 16,-14 9 72-16,-13 9 12 0,-4-1-8 0,5 0-36 15,-6 1-16-15,8-5-24 0,-2 4-4 16,2-4-8-16,2 1-8 0,0-7 0 15,13-2 0-15,-1-2-4 0,8-10 0 16,10-8 0-16,9-7 0 0,5-8 0 0,2-3-8 16,-2 0 8-16,0 0 8 0,3-3 0 15,-1 3 0-15,8-4 12 0,-3 1 24 16,12-1 8-16,8 0 13 0,5 4-1 16,6 2-24-16,13 2 80 0,7 4 4 15,8-2-64-15,2 4 20 0,2 1-8 16,-9 1-36-16,-6-3-16 0,-11 0-4 15,-12 0-8-15,-3-4-8 0,-20 3 4 0,-4-2-4 16,0-2 0-16,-10 0 4 0,5-1-4 16,0-3-12-16,0 0-44 0,-5 0-8 15,3 0-56-15,-3-3-68 0,-7 1-69 16,0 0-27-16,5 0-112 0,-6 2-304 16,9 2-77-16,-6 5-207 0,5 2-485 15</inkml:trace>
  <inkml:trace contextRef="#ctx0" brushRef="#br0" timeOffset="35952.83">19915 12663 1084 0,'-5'0'436'0,"2"-1"-156"0,-4 1-84 0,2-3 65 16,-4 3-101-16,1 0 192 0,3-3-92 16,1 1-16-16,-4 2-36 0,8-1 8 15,-5-1-16-15,1-5-24 0,-4 6-11 16,3-6-1-16,-9-2-8 0,4 3-8 0,3-2 8 16,2-1-16-16,-5 1 16 0,8-3-16 15,0 2-4-15,-8-1 8 0,5-1-12 16,3 2 0-16,-8 0-12 0,7 2-12 15,-1-1-11-15,4 0-21 0,0 1-4 16,0 3 0-16,0-5-12 0,0 0-12 16,7 1-12-16,-5 1 4 0,6-1-20 15,-6 3 4-15,0-3-8 0,1 6 4 0,4-1 8 16,-4-4-4-16,-1-1 12 0,0 3-20 16,8-4 4-16,-5 2 0 0,-3 0-20 15,8-1 8-15,-5 3-4 0,2-2-4 16,3 3 0-16,-5-2 0 0,4 2 4 15,-4 0-4-15,3 1 0 0,1 2 0 16,-1-4 0-16,1 4 0 0,3 1 4 16,-4-2 0-16,9 0 4 0,2-3 0 15,0 2 4-15,1-4 8 0,-3-1-4 16,7 3 16-16,-2-4-4 0,2-2 28 0,5-1-4 16,3-6 20-16,-1-1-12 0,-2-1-8 15,0 6-20-15,0-2 16 0,-2-1-20 16,2 6-4-16,-5-3-4 0,8 0-12 0,-1 5 12 15,1-3 4-15,-1 3-4 0,-1 0 0 16,-1-1 0-16,-5 2 12 0,3-1-28 16,-3 0 4-16,2 2 4 0,-4-1 0 15,0 1-8-15,7 1 4 0,0-2 4 16,5 4-4-16,-2-4-4 0,9 1 4 16,-10 2-8-16,8-1 4 0,-2-1-4 15,-1 6 4-15,10-3-4 0,-7 1 4 16,-3 3-4-16,10-2 0 0,-7 2 0 15,0 2 4-15,9-2 4 0,-11 3-8 16,1-6 0-16,6 1-4 0,-10 2 12 16,2-2-8-16,1 2 0 0,-3-3 0 0,2-2 12 15,-2 3-24-15,-3 1 16 0,6-2-12 16,-1 3 16-16,0-3-16 0,-4 3 20 16,2-1-24-16,-7 2 24 0,-1 2-16 15,6 0 8-15,-10-2-8 0,9-1 8 0,-2 5-16 16,-2-3 28-16,2-2-28 0,-2 0 24 15,4 0-16-15,8 0 12 0,-10 0-8 16,7 0 0-16,3-2 4 0,-5-1 4 16,-5 1-4-16,5 1 0 0,-15-2 0 15,13-1 4-15,-10 4-8 0,2 0 0 16,3 0 0-16,-3 0 0 0,3 4 0 16,-1-4 0-16,1 0 8 0,-5 3-8 15,4-3 0-15,1 1 16 0,2-1-8 16,0 0 4-16,3 2-12 0,-1 3 4 15,3-2 24-15,-5-3-12 0,5 0-4 0,-7 2 12 16,2-2-8-16,0 5 0 0,-2-1-12 16,2-3 12-16,-3 6-16 0,4-6 8 15,-4 4-8-15,1 0 4 0,0-5 4 16,-3 7-4-16,2-3-4 0,-4 3 12 0,10-4 8 16,-8 3-12-16,8-3 24 0,-11 1 0 15,8 1 4-15,-12-1 4 0,10 1-16 16,0-3 4-16,-5 0-16 0,4-2 4 15,-6 3 4-15,-1-1 0 0,5 2-20 16,-7-1 0-16,0 3 0 0,7-6 0 16,-11 3 0-16,11 2 0 0,-10-2 0 15,3-2 0-15,-2 5 0 0,-1-3 0 16,3 5 0-16,-5-7 0 0,5 4 0 16,-9-1 0-16,9-2 0 0,-5-2 0 0,0 1 0 15,-5 4 0-15,8-4 0 0,-8 0 0 16,3-1 0-16,2 0 0 0,-5 2 0 15,5-2 0-15,-7 5 0 0,10-5 0 16,-11 0 0-16,9 3 0 0,-6-3 0 16,3 0 0-16,-1 0 0 0,1-3 0 0,-3 3 0 15,3 0 0-15,4 0 0 16,-6 3 0-16,1-3 0 0,-4 0 0 0,7 0 0 16,-7-3 0-16,10 3 0 0,-8 0 0 15,8 0 0-15,-3 0 0 0,2 0 0 16,-2 0 0-16,5 0 0 0,3-3 0 0,-3 3 0 15,0-2 0-15,4 2 0 16,-11-2 0-16,5 1 0 0,4 1 0 0,-7-1 0 16,5-4 0-16,-7 5 0 0,4-1 0 15,-1 1 0-15,4 0 0 0,-3 0 0 16,-2 0 0-16,5 0 0 0,5 0 0 16,-12 0 0-16,9 0 0 0,-4 0 0 15,4 0 0-15,5 1 0 0,3 4 0 16,2-4 0-16,-2-1 0 0,-3 0 0 15,3 1 0-15,-1 1 0 0,-4-2 0 16,0 5 0-16,2-2 0 0,-5-3 0 0,1 0 0 16,9 0 0-16,-10 1 0 0,1 5 0 15,2-4 0-15,-5-1 0 0,4 1 0 16,4-2 0-16,-4 6 0 0,6-5 0 16,-5 0 0-16,0 4 0 0,-3-3 0 0,0 0 0 15,6-2 0-15,-6 1 0 0,3-1 0 16,7 6 0-16,-5-5 0 0,5 1 0 15,-2-2 0-15,2 0 0 0,-2 0 0 16,2 1 0-16,-2-1 0 0,-3 5 0 16,5-5 0-16,0 3 0 0,7-2 0 15,3-1 0-15,0 0 0 0,9 0 0 16,-6 0 0-16,-1 0 0 0,-2-1 0 16,4 1 0-16,1 0 0 0,4-3 0 15,-9 3 0-15,7-2 0 0,-7-1 0 16,9 3 0-16,-4 0 0 0,4 0 0 15,-1 3 0-15,-11-6 0 0,0 6 0 0,-4-3 0 16,-3-3 0-16,-2 8 0 0,-6-2 0 16,8-2 0-16,-7 0 0 0,2-2 0 15,3 1 0-15,-7 0 0 0,6 0 0 16,-6 0 0-16,-1 0 0 0,0 0 0 0,3-1 0 16,10 1 0-16,-1 0 0 0,1-3 0 15,-6 3 0-15,3 0 0 0,5 0 0 16,0 3 0-16,-7-6 0 0,9 6 0 15,6-3 0-15,-6 1 0 0,5-1 0 16,0 0 0-16,3 0 0 0,2-1 0 16,-5-2 0-16,-2-2 0 0,2 4 0 15,-4-1 0-15,1 1 0 0,1-5 0 16,2 5 0-16,-2-1 0 0,-2 0 0 16,1-3 0-16,-1 5 0 0,-1 0 0 15,-2 0 0-15,-5 0 0 0,7 0 0 16,-4 0 0-16,-3 2 0 0,-5 3 0 0,-4-3 0 15,1 0 0-15,-6 4 0 0,0-4 0 16,-3 4 0-16,-7-2 0 0,9-4 0 16,-9 3 0-16,-3 0 0 0,8-3 0 15,-10 2 0-15,7 0 0 0,3 2 0 0,-5-1 0 16,5-2 0-16,-1 0 0 0,3 4 0 16,-4-3 0-16,4 1 0 0,-3 0 0 15,-1 1 0-15,4-2 0 0,0 2 0 16,0 1 0-16,7-4 0 0,6 2 0 15,-3-3 0-15,14 3 0 0,0-3 0 16,-2 2 0-16,12-2 0 0,-7-2 0 16,-3 2 0-16,-4-3 0 0,-1 3 0 15,-9-3 0-15,-5 2 0 0,5 1 0 16,-3-3 0-16,-6 1 0 0,3 0 0 16,-11 0 0-16,5 2 0 0,-8 0 0 0,-2 0 0 15,0 0 0-15,0 0 0 0,0 0 0 16,-2 2 0-16,-10-2 0 0,0-2 0 15,-8 0-88-15,-1-2-676 0,1 1-300 16,3-2-125-16,3-2-620 0</inkml:trace>
  <inkml:trace contextRef="#ctx0" brushRef="#br0" timeOffset="36286.56">28299 11978 3277 0,'0'0'480'0,"7"0"-79"16,1 3 131-16,-1 2 84 0,5-5-168 0,-2 7-128 16,7 1-71-16,-3-3 31 15,1 5 0-15,2-3-56 0,2 1-40 0,-4-1-12 16,2 2-52-16,0-1 8 0,-10 1-24 16,3-2-16-16,-3 1-20 0,3-1-8 15,-8 4-12-15,-2 1-8 0,-2 3 12 16,-8 3-32-16,-7 4-20 0,-5 4 0 0,-9 4 0 15,-6 0 0-15,3 5 0 16,-2-4 0-16,4-3 0 0,6 0 0 0,-8-3 0 16,2-4 0-16,3-3 0 0,0-7 0 15,5 1 0-15,5-4 0 0,4 2 0 16,3-2-208-16,-3 1-68 0,3 0-148 16,0 0-224-16,0 4-85 0,0 4-287 15,-5 4-397-15,-2 0-1052 0</inkml:trace>
  <inkml:trace contextRef="#ctx0" brushRef="#br0" timeOffset="60517.21">20007 11850 2881 0,'-8'-4'388'0,"4"1"-52"16,-6-2 0-16,-5 1 25 0,-2-5-29 0,3 1-100 16,2 4 0-16,0-1-80 0,4 3 32 15,-4 0-44-15,3-3-4 0,6 5-20 16,-2-2-24-16,10 2-32 0,-5 2-8 15,0-2 32-15,0 5-3 0,0-5 19 16,0 0-32-16,0 0-32 0,3-5 8 16,-3 3 4-16,0 0 28 0,7 1 16 15,-7 1-24-15,0-3-52 0,0 3 0 16,0 0 16-16,2 0-8 0,-2 0-24 16,0-1-4-16,0 2-4 0,3-2 8 15,9 1 12-15,7-7 28 0,5 0 4 0,5-8-8 16,5 1-12-16,3-2 12 0,11-2 28 15,6 1-16-15,-1-2 16 0,15-1 0 16,2-8 8-16,3 1 4 0,12-3-32 16,7-3-8-16,10-7 4 0,14 0-8 15,8-6 0-15,4-2-12 0,20-3-4 16,-10-1 0-16,5-2-8 0,0 2 8 0,-5-3-8 16,-4 5-4-16,-13 0-4 15,0 1-4-15,-2-2 4 0,2-9 40 0,22-7 4 16,12-9-24-16,10 1-12 0,0 1 0 15,9-3-8-15,8-1 8 0,10 3-8 16,9-1 8-16,2 5-12 0,8 5 4 16,-2 7-4-16,2 3 4 0,-10 2 0 15,-22 6 0-15,-16 6-4 0,-8-1 4 0,-5-2 16 16,-12 3-12-16,-7-6-4 0,-17 4 0 16,-10 1 8-16,-19 5-8 0,-15 6 4 15,-14 5 0-15,-7-2 12 0,-15 0-16 16,-3 3 16-16,-4-3-12 0,2 6 12 15,-5 0 28-15,0 0 4 0,-2 2-4 0,-5 6-20 16,5 3-16-16,-8 5 4 0,3 0 0 16,3-3-12-16,9 3 24 0,-5-5-8 15,15 1-12-15,7-7 32 0,7 0 12 16,13-5-40-16,6-3-8 0,-1 0 0 16,-1-3 0-16,0 2 0 0,3 0 0 15,-10 6 0-15,3 0 0 0,-11 3 0 16,-4 3 0-16,-10 5 0 0,-7 7 0 15,0-4 0-15,-14 5 0 0,-6 2 0 16,-4 0 0-16,-5 0 0 0,7 0 0 16,-7 0 0-16,2 0 0 0,-7 0 0 15,0 0 0-15,-7 0 0 0,2 0-76 0,0 0-156 16,-2-1-96-16,-13-3-336 0,-14 0-461 16,-19-5-652-16,-15-1-1108 0</inkml:trace>
  <inkml:trace contextRef="#ctx0" brushRef="#br0" timeOffset="60826.83">26838 8648 4466 0,'4'-1'396'0,"1"1"-96"0,5 0-12 15,14 1 120-15,5 4-35 0,22-1-97 16,7-2-124-16,10-2-60 0,7-2 20 15,3-7 4-15,-1 6-40 0,-1-3-24 16,-6 3-40-16,-2 3-8 0,-12 3 24 0,-3-3-28 16,-17 8-4-16,-4 2-4 0,-13 6-8 15,-4 14 16-15,-15 11 60 0,-17 21 64 16,-25 14-16-16,-13 11 12 0,-8 8 20 16,-17 5-16-16,7 3-16 0,-9 1-28 15,-3 3-20-15,7-4-28 0,3-11-20 16,17-16-12-16,12-11-4 0,12-9-140 15,7-9-168-15,10-9-336 0,3 0-365 0,-1-2-611 16,-2 1-1442-16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08T18:40:58.20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3092 13648 2513 0,'-2'-6'444'0,"2"1"-132"0,0-3 88 0,0-1 20 16,0 1-11-16,0 4-161 0,0 0-96 0,0 4 16 15,0-3 4-15,-5 3-20 0,5 0-24 16,0 3-36-16,0 1-12 0,0-1-60 16,0-1-20-16,0 9 28 0,-10 5 24 15,8 4-28-15,-3 9-12 0,-10 3 28 16,13-2-32-16,-3-3-4 0,-2 2 8 15,4-5-4-15,3 0-8 0,3-6 0 16,4-6 8-16,-7-1-4 0,5-3 0 16,-3 2 0-16,3-3-4 0,-5-4 0 15,5-3 0-15,-5 0 4 0,0-2 0 16,0 1-4-16,-5 1 0 0,10 0 0 16,-5 0 0-16,-5 0 0 0,5 1-4 0,0 1-12 15,0 2-8-15,-5 5-16 0,5 6 40 16,0 5-12-16,0 12 12 0,0 2-8 15,5 8 8-15,0 1 20 0,0 3 4 16,0-4-8-16,-3-3 36 0,8-12-36 0,-3-4 56 16,3-2-8-16,-5-9-3 0,0-8-45 15,-1 2 20-15,1-5 12 0,-5 1 0 16,0-2-16-16,0 0-4 0,0-2-28 16,0 1 0-16,0 1-8 0,8-6 8 15,1 3 0-15,6-3-112 0,-1 2-177 16,-4 1-163-16,12 6-276 0,2 7-221 15,3 2-623-15</inkml:trace>
  <inkml:trace contextRef="#ctx0" brushRef="#br0" timeOffset="729.76">3558 13960 792 0,'0'0'2029'0,"-5"0"-1493"16,5-2-304-16,-3 0 116 0,-6-2 21 16,6 3 3-16,-7-2-156 0,1 3-72 15,-3 0 68-15,7 0-116 0,-10 3 100 16,3-2-72-16,5 5-52 0,-5-1-68 16,-3 2 12-16,8 4-12 0,2 4 0 0,-2 4 28 15,14 2-32-15,-4 2 20 0,6-1-8 16,1-5-4-16,-3-3-8 0,3-1 0 15,4-8 0-15,-6-2 0 0,4-6 0 16,-2 1 4-16,-3-5 8 0,2-2 60 16,-1-9 60-16,-6-7 49 0,1-11-77 15,-6-7-44-15,1-1-48 0,-15 8 4 16,5 6-12-16,4 9-4 0,-1 11-76 16,4 7-153-16,5 4-79 0,2 8-300 15,1 2-504-15,9 8-245 0,-2 7-912 0</inkml:trace>
  <inkml:trace contextRef="#ctx0" brushRef="#br0" timeOffset="1046.5">3829 13767 520 0,'-10'-7'2841'0,"8"7"-2321"0,-3 3-316 0,-5-3 137 16,6 2-29-16,-9 2-96 0,4 1-56 15,-6 4-156-15,-2 5 80 0,5 6-36 16,7 1-12-16,-4 7-12 0,11-3-20 16,5-2 12-16,1 0-12 0,1-2 4 0,6-3 0 15,-3-4-8-15,-2-5-4 0,-3-9 4 16,-2-3 8-16,0-3 44 0,9-2 44 16,-9-5 96-16,7-12-28 0,-7-5-20 15,0-9-76-15,-10 0 17 0,2 4-9 16,-4 9-48-16,-2 10-12 0,-4 5-4 15,13 7-12-15,-4 1-4 0,-1 3-153 0,0 6-167 16,5 3-248-16,0 9-204 0,10 5-325 16,4 7-256-16</inkml:trace>
  <inkml:trace contextRef="#ctx0" brushRef="#br0" timeOffset="1764.24">3989 13698 196 0,'-5'-1'2253'0,"0"0"-1593"16,5-5-352-16,0 5 100 0,-2-3 25 16,2 1-81-16,0 0-104 0,0 3-20 15,0 3-28-15,0-3-20 0,0-3-76 16,0 3-28-16,0 0 4 0,0 6-36 16,0-4-4-16,2 0-40 0,-2 2 8 15,10 1-4-15,-5 5 52 0,5 8-8 0,-6-3-4 16,-1 0-24-16,4-2 16 0,-14 1-24 15,7-1 0-15,0 2-12 0,0 0 16 16,0-3-16-16,0-1 0 0,0-1 0 16,0-1 0-16,0 0 0 0,7-4 4 15,-4-1-16-15,-1-4 12 0,0 0-4 0,3 5 4 16,-5-4-4-16,3 1 4 0,-3 0-4 16,7 5 8-16,-7-3-4 0,7 5 4 15,3-1 0-15,-10 2 4 0,5-2-12 16,4 2 4-16,-6 3 0 0,-1 3-4 15,1 2 0-15,-3 5 4 0,9 2 0 16,-6 3 8-16,-1 0-4 0,-2-2 8 16,0 0 20-16,0 0 5 0,0 0 47 15,-2-1-28-15,-1-3 0 0,-4-3 4 16,5-6 8-16,-3 1-16 0,-7 0-16 16,-3 0 8-16,1 1-28 0,-1-4-8 0,1-2-8 15,-1-6 0-15,5 4-48 0,3-6-112 16,7 1-157-16,5-2-267 0,-3 7-164 15,13 3 88-15,2 1-269 0,5 6-572 16</inkml:trace>
  <inkml:trace contextRef="#ctx0" brushRef="#br0" timeOffset="3367.5">2823 11956 2101 0,'-7'-6'824'0,"4"6"-276"15,3-1-128-15,0 1 21 0,0 0-49 16,0 0-120-16,0 0-60 0,0 0-24 16,0 0-60-16,3 0-4 0,-3 0-56 15,0 0-28-15,7 0-36 0,-4 1 20 16,-1 2-4-16,8 0 28 0,-3-1 12 16,10 5-4-16,-3 3 16 0,-4 1 0 15,2 8-7-15,-2 1 27 0,-8 1-28 16,-2 9-24-16,-9 1-20 0,1 4-20 0,-4-3 12 15,0-6-4-15,-2-3 12 0,-1-5-20 16,3-7 8-16,-3-3-8 0,11-2 4 16,-6-4-8-16,10-2 4 0,0 0-12 15,0 0-8-15,5 0-16 0,0-2 4 16,-5 2 0-16,0 0 0 0,0-2 8 0,0 2 16 16,0-2-12-16,0 2 16 0,0 2 0 15,0-2 0-15,0 2-12 0,0 0 0 16,0-2-29-16,0 7-11 0,4 7 32 15,6 4 24-15,-5 12 32 0,7 4-24 16,-7 2 16-16,7 4 13 0,-2-2-1 16,-1-1 28-16,-1-7-12 0,1-8-16 15,-1-8-12-15,4-8-20 0,-5-3-4 16,-2 0 0-16,0-6 0 0,-5 3-12 16,2-1 8-16,3 1 4 0,5 0-60 15,-5-2-153-15,9-2-75 0,1-2-352 0,-1-2-352 16,6-1-413-16</inkml:trace>
  <inkml:trace contextRef="#ctx0" brushRef="#br0" timeOffset="3769.14">3298 12107 1908 0,'-5'-3'1429'0,"-7"-3"-961"16,12 4-184-16,-9-3 285 0,1 0-9 15,-1 5-220-15,-4-3-196 0,-4 6-40 16,-2 5 4-16,0 4-52 0,-1 1-8 15,-2 7-44-15,15 6 36 0,-2 3-28 16,1 7-12-16,8-2 16 0,8-2-16 0,6-7-4 16,1-5 0-16,-1-7 0 0,-4-4 0 15,0-8 4-15,4-2 0 0,-7-3 4 16,5-6 65-16,3-9 127 0,4-8-28 16,-11-12-32-16,6-2-64 0,-2 6-40 15,-12 7-20-15,0 10-8 0,0 3-8 16,0 7-12-16,0 5-144 0,0 3-92 15,0 0-81-15,0 3-147 0,3 5-460 16,4 7-129-16,3 7-335 0</inkml:trace>
  <inkml:trace contextRef="#ctx0" brushRef="#br0" timeOffset="4201.29">3611 12184 1972 0,'0'-8'473'0,"-5"6"27"0,5 0-20 0,0-5 0 15,-2 6 5-15,-8 0-133 0,5-5-92 16,0 4 92-16,-7 2-36 0,-2 0-128 16,-1 0-40-16,-9 5-44 0,7 0-19 15,-3 6-21-15,-4 13 56 0,7 2-60 16,5 7-24-16,-2 2 16 0,14 1 12 0,0 5-8 16,4-5-36-16,11-2-16 15,2-5-4-15,0-10-16 0,2-4 12 0,-2-9-8 16,-2-9-4-16,4-1 12 0,-4-10 4 15,4-11 68-15,3-14 32 16,-5-15-4-16,-3-5-64 0,-11 3-20 0,2 8 0 16,-10 14-12-16,5 6-20 0,-3 16-56 15,1 3-128-15,0 9-272 0,2-1-89 0,2 5-427 16,3 10-193-16,9 7-660 0</inkml:trace>
  <inkml:trace contextRef="#ctx0" brushRef="#br0" timeOffset="4400.45">3897 12519 3577 0,'-10'-4'957'0,"8"1"-297"0,-1 1 0 16,-9-4-159-16,7 6-161 0,-2 0-192 0,5 0-84 15,-6 3-20-15,-1 8-44 0,-11 4-36 16,-1 15 4-16,-6 3-48 0,7 3-180 15,13-12-193-15,5-6-119 0,4-3-280 16,5-5-377-16,8-2-364 0</inkml:trace>
  <inkml:trace contextRef="#ctx0" brushRef="#br0" timeOffset="4784.72">4181 11997 2845 0,'-5'-2'764'0,"0"0"-424"0,5 2 165 0,0 0 23 15,-3 2-56-15,3 0-192 0,0 3-120 16,-4-5-32-16,8 4-20 0,-1 6 25 16,2 9 55-16,0 17-64 0,-1 9-60 15,9 6-12-15,-13 5-36 0,4-4-12 16,-4 2-4-16,8-2 0 0,-8 1-4 15,0-10-164-15,0-6-188 0,0-9-121 0,0-7-139 16,0-8-260-16,0 1-241 0,2-1-664 16</inkml:trace>
  <inkml:trace contextRef="#ctx0" brushRef="#br0" timeOffset="5674.06">4025 12106 476 0,'-2'-5'1112'0,"2"5"-708"0,0 0-127 0,0 0-33 16,0 0-84-16,2 0-104 0,-2 0-56 15,0 0 0-15,5 0 40 0,-2-3 64 16,-3 2 100-16,7-2 120 0,-7 0-4 15,2 1-4-15,-2-1-39 0,0-4 27 0,5-1-32 16,-5-2 84-16,-5-1-8 0,3 2-108 16,2-1 16-16,-7 2-51 0,7 1-17 15,-8 7-60-15,6 0 4 0,2 0-20 16,-2 0-32-16,2 0-44 0,-3 4 16 16,-7-1-52-16,6 3-12 0,-6 12-20 15,5 6 32-15,-5 14 16 0,8 5-8 16,2-1-16-16,7 2 8 0,13-4-4 15,-3 1 0-15,0-6-24 0,7-1 24 16,-7-14 8-16,0-1-8 0,2-9 0 16,-7-6-8-16,3-4-4 0,-8-4 0 0,-2-4 16 15,5-3 52-15,7-10-4 0,-13-9 24 16,6-7-28-16,-7-4-16 0,-16-6-12 16,9 0 0-16,-6 4-8 0,0 3 4 15,-2 8 8-15,-10 11 4 0,5 5 20 0,-14 0-16 16,9 5-24-16,3 1-4 15,4 9 0-15,3 2-12 0,5 6-24 0,7 0-80 16,-8 8-40-16,16 6-200 0,-6 6-88 16,13 2-105-16,4-2-279 0,5-1-165 15,0 2-327-15</inkml:trace>
  <inkml:trace contextRef="#ctx0" brushRef="#br0" timeOffset="6038.11">4510 12316 3457 0,'-2'5'809'15,"2"-5"-449"-15,0 2-32 0,0 5-52 16,0 7 12-16,-7 11-128 0,4 5-60 16,-2 7 24-16,0-2-56 0,-7 1-28 0,7-1-28 15,-7-10-12-15,7-4-12 16,-2-12-128-16,5 0-124 0,-3-4-232 0,5-3-184 15,0-4-325-15,0-5-1048 0</inkml:trace>
  <inkml:trace contextRef="#ctx0" brushRef="#br0" timeOffset="6303.37">4770 12029 1480 0,'-10'-2'2457'0,"10"2"-1688"0,0 2-245 0,0-2-72 16,0 2-68-16,0 1-123 0,0-3-121 15,0 0-76-15,0 0 12 0,5 1-24 16,0 7 52-16,2 13-4 0,3 6-48 15,-6 10-24-15,6 9-4 0,-5 4-8 16,7 1-16-16,-7 4-56 0,2-2-240 0,0 0-140 16,-4-9-205-16,2-10-187 0,-5-6-269 15,0-10-435-15</inkml:trace>
  <inkml:trace contextRef="#ctx0" brushRef="#br0" timeOffset="7620.65">4391 12029 2181 0,'0'-4'648'0,"0"4"-216"0,0 0-76 16,0-2-8-16,0 2-55 0,0 0-129 16,0 2 0-16,-2-2-24 0,2 0 16 15,0 4-8-15,0-2-44 0,2 1-60 0,-2 4-4 16,10 7 148-16,-5 10-32 15,-3 6-12-15,8 7-84 0,-5 7-24 0,2-2 8 16,8 4-4-16,-3 9-32 0,-7 1 4 16,7-1 0-16,-10-5 0 0,-2-11-4 15,8-5-8-15,-4-4 0 0,1-4-4 16,-5-6-28-16,5-7-56 0,5-6-40 16,-8 1-40-16,-2-6-132 0,0-2-128 15,5 0-44-15,-3 1-45 0,8-4-263 16,-5-5-245-16</inkml:trace>
  <inkml:trace contextRef="#ctx0" brushRef="#br0" timeOffset="8188.36">4614 12005 3269 0,'-4'1'628'0,"4"-2"-307"15,0 1 51-15,0-3-40 0,0 3-76 0,4 0-160 16,-4 0-60-16,3 0 4 0,7 0 24 15,-6 0 0-15,-4 0-16 0,15 3 52 16,-8-3 16-16,8 1-28 0,-3 1-52 16,-2 1-16-16,-1-3 12 0,-6 2 16 15,2 1-16-15,4 0 32 0,-4 3 33 16,5 3-5-16,-8 3 0 0,1 3-28 0,-1 4-24 16,-2 7-20-16,0-4-4 0,-2 5-4 15,-10 2-4-15,4-2 4 0,-6-6-12 16,4-1 4-16,8-4-4 0,-6 1-4 15,8-6 0-15,0 4 0 0,0-5-4 16,8-5-4-16,1 3 0 0,-6-1 0 16,11-4 12-16,-6 6-8 0,4-3 8 15,0 4 36-15,0 2 40 0,5 0 16 0,-3 3 8 16,1 1-20-16,-3-2-16 0,-2 3-16 16,2-1-20-16,-7 2 12 0,4 3-36 15,-9-1 20-15,0 2-16 0,-9 0 20 16,4 1-20-16,-12 3 8 0,0-4-16 15,0 2-4-15,-2-4-44 0,2-7-4 16,12-1-76-16,-7-1-60 0,7-1-76 0,5-1-37 16,0-2-99-16,5 0-128 0,2-3-60 15,3 1-57-15,11 4-267 0,-4-4-481 16</inkml:trace>
  <inkml:trace contextRef="#ctx0" brushRef="#br0" timeOffset="9074.56">5923 12013 3201 0,'0'-2'564'0,"0"2"-240"16,0 0 137-16,0-3 3 0,0 6-140 15,0-1-156-15,0 1-32 0,-4-3 36 16,4 0-52-16,0 0-36 0,0 0-24 16,-3 9-4-16,1 4 37 0,-1 10-61 15,-6 5-8-15,4-1 12 0,-3 2-12 0,6-4-8 16,0-1-4-16,-1-5-12 0,1 2 20 16,-6-5-12-16,8-6 0 0,8-2-4 15,-8-5 12-15,2 1-12 0,-2-4 0 16,0 3 0-16,0-6 0 0,0 3-4 15,0 0 0-15,0-4 0 0,0 6 12 16,0 0-12-16,0 1 0 0,0 4-44 0,0 1 44 16,3 4 0-16,-3 7 0 15,-3 10 0-15,-7 1 8 0,3-2 4 0,-2 2-8 16,1 0 28-16,-1-1 36 16,4-1 8-16,2-4 28 0,1 0-4 0,-1-4-36 15,3-2 24-15,0-6-48 0,3-5-12 16,-1-2-20-16,1 0 4 0,2-3-8 15,-5 3-8-15,4-5 4 0,1-5-8 16,3 5 8-16,6 0 12 0,1 0-8 16,-3-1 4-16,5 1-8 0,-3 0-12 15,-6 0-172-15,6-1-136 0,3-4-185 0,-2 0-83 16,-8-2-364-16,7-4-437 0,-6 2-1512 16</inkml:trace>
  <inkml:trace contextRef="#ctx0" brushRef="#br0" timeOffset="9622.03">6209 12204 2393 0,'-7'-2'704'0,"7"2"-368"0,0-2-48 16,0-1 40-16,-2 0-7 0,2 2-89 16,0 1-28-16,-5-3 60 0,5 6-4 0,0-2-12 15,-10-1-52-15,5 0-72 0,3 3-44 16,-3 0-32-16,-5 1 24 0,3 3-28 15,-7-3 9-15,4 7 35 0,3 1-32 16,-3 2 8-16,3 2 40 0,4 1 0 16,-9 1-48-16,12 0-28 0,0 3-8 15,0 1-4-15,0 3-16 0,2 1 0 16,8-4 0-16,-5 3 0 0,10-5-4 16,-8 1 0-16,3-6 0 0,7 0-16 15,-3-6-16-15,-2-2-28 0,5-7 8 0,-2 0 20 16,-1-5 4-16,8-6 24 0,-3-3 8 15,6-9 12-15,-6-7 36 0,-2-5-20 16,-2-3-16-16,-11 5 0 0,-1 2-4 16,-6 5-8-16,3-2 12 0,-4 5-12 15,-4 1-32-15,1 4-36 0,-10 6 20 16,12 0-28-16,-7 8 16 0,0 2-88 0,10 4 35 16,-3 2-39-16,5 2-172 0,-10 4-80 15,10-1-112-15,0 8-93 0,10 1-107 16,-10 5-332-16,7-4-741 0</inkml:trace>
  <inkml:trace contextRef="#ctx0" brushRef="#br0" timeOffset="10743.5">6600 12275 2329 0,'-8'-4'912'0,"8"1"-424"0,-9-1-99 0,1-1 127 16,-4 1-52-16,10 1-188 0,-5 1-84 16,-3 2 4-16,5 0-60 0,-9 0-16 0,4 0-28 15,-2 2-31-15,0 1 51 0,-3 1-80 16,1 3-32-16,-3 2 4 0,4 6-8 16,-1 6-16-16,4 2 12 0,8 6 0 15,4 7 8-15,8 2 0 0,-5-1-4 16,12-6-8-16,2-3 4 0,-2-7 0 15,5-9-12-15,-5-4-8 0,0-6-12 16,-3-4 32-16,1-5 4 0,7-6 4 16,-5-8 28-16,-5-12 80 0,0-10 4 15,-12-6 0-15,0 4-40 0,0 3-52 16,-10 7 0-16,5 9-12 0,-4 11 4 0,1 4-12 16,1 7-92-16,5 3-108 0,2 1-61 15,0 3-127-15,0 7-428 0,2 8-161 16,10 7-387-16,3 4-985 0</inkml:trace>
  <inkml:trace contextRef="#ctx0" brushRef="#br0" timeOffset="10975.49">6898 12566 3149 0,'-7'4'1445'0,"7"-4"-901"0,-3 4-124 16,-2 3-108-16,-4 0-92 0,-4 11-139 0,6 9-45 15,-5 3-12-15,2 6-24 0,1-10 8 16,4-7-8-16,-5-10-109 0,8-4-275 16,2-5-248-16,0-7-124 0,2 0-341 15,5-6-1120-15</inkml:trace>
  <inkml:trace contextRef="#ctx0" brushRef="#br0" timeOffset="11274.1">7128 12145 2605 0,'0'0'972'0,"0"1"-383"0,0-1-77 15,0 3-60-15,0 0-60 0,0-1-188 16,0-1-100-16,0 1-40 0,0 5-12 16,3 3 100-16,1 10 33 0,-4 6-65 0,3 4-84 15,-3 6-16-15,-3 1-12 0,3 7 4 16,-4 7-12-16,-6-2-96 0,3 2-197 15,7-9-215-15,-8-5-208 0,8-8-133 16,0-10-207-16,8-1-473 0</inkml:trace>
  <inkml:trace contextRef="#ctx0" brushRef="#br0" timeOffset="11625.54">7434 12301 3217 0,'-8'-3'772'0,"8"3"-387"0,-5 3 87 16,-7-1-52-16,7 3-80 0,-7 3-168 0,3 6-84 15,6 7-12-15,3 0 8 0,3 8 4 16,9 1-31-16,0-4-13 0,7-3-44 15,3-7 0-15,5-5 0 0,-5-4-20 16,-1-3-20-16,6-4 15 0,-5-6 9 16,-3-3 16-16,-4-10 16 0,-3-8 57 15,-5-3-37-15,3 0 24 0,-10-7-36 0,-10 6-12 16,3 5-4-16,-3 5 12 0,3 10-20 16,-3 6-20-16,5 3-68 0,-9 2-77 15,4 2-83-15,0 0-152 0,3 8-260 16,2 1-169-16,5 8-239 0,5 3-645 15</inkml:trace>
  <inkml:trace contextRef="#ctx0" brushRef="#br0" timeOffset="12174.47">7787 12101 2713 0,'0'0'756'0,"0"0"-496"0,3 0 44 15,-3 3-23-15,5-1-105 0,-3-2-36 0,10 1 32 16,5 1 80-16,-2 4-84 0,2-2-28 16,-5 4-72-16,2 4-12 0,-1 1 32 15,1 0-28-15,1 6-24 0,-11-3 20 16,-4 4 60-16,0 1-36 0,-2-2-40 16,-8 3-20-16,5-1 4 0,-7-3-4 0,5-5 4 15,-7 4-16-15,4-5 0 16,3-4 4-16,2 0 0 0,-5-6-4 0,5 0-4 15,3 3-4-15,-6-3-4 0,6 3 0 16,-3 1-8-16,5 1 4 0,-5 4-4 16,5 1 4-16,0 2 8 0,5-2 0 15,-5 2 8-15,7 0 36 0,3 4-20 16,-5-3 1-16,5 3-9 0,-3-2 8 16,-2-1-4-16,2-1-4 0,-4-10 28 15,1 4-12-15,-4-5-8 0,-4 5 4 16,1-1-8-16,-9 3-8 0,-3 2 12 0,6-2-24 15,-11 1 0-15,-6 4-100 0,11-1-60 16,-2 2-81-16,3-1-147 0,11 0-216 16,-2-3-120-16,10 2-97 0,-2-4-343 15,4 2-741-15</inkml:trace>
  <inkml:trace contextRef="#ctx0" brushRef="#br0" timeOffset="13113.81">9082 12115 1944 0,'-5'-6'697'16,"3"4"-293"-16,-6 1 60 0,1-4-8 0,-3 0-83 15,5-2-37-15,3 4 12 0,-3-4-72 16,5 7 12-16,-9 0-60 0,9 0-24 16,-3 0-3-16,3 0-29 0,0 1-44 15,0-1-12-15,0 3-12 0,0 0-40 16,0 0-36-16,-2 4-24 0,2-2-4 16,-3 10 40-16,3 14-36 0,0 0 0 15,-7 5 0-15,7-4-4 0,0-4 0 16,7-5 0-16,-14-1 0 0,7-2 0 15,-2-1-8-15,2-8 8 0,0-4-4 0,0 0 4 16,0-4-4-16,0-1 4 0,-5 0 0 16,10 0-4-16,-5-1-4 0,0 1-4 15,0 1-12-15,0-1-8 0,0 0 4 16,0 0-40-16,0 3-4 0,0-2-20 16,0 6-48-16,2 5 140 0,5 11 0 0,-7 5 4 15,0 4 4-15,0 2-4 0,0-1 4 16,0 0-4-16,0-3 28 0,0 0 28 15,3-3 4-15,-1-6 16 0,1 3-4 16,1-10-36-16,1 2-20 0,-2-9-12 16,1-2-8-16,1-1 4 0,5 1-4 15,-10-1 0-15,7-2 0 0,3-2 0 16,-5-4 16-16,7 2-4 0,0 0 8 16,-7-1-20-16,5 2 0 0,-3 2-16 15,3-1-140-15,4 0-188 0,1 3-241 0,-1-1-511 16,3 4-425-16</inkml:trace>
  <inkml:trace contextRef="#ctx0" brushRef="#br0" timeOffset="13510.98">9411 12248 2313 0,'-4'2'1404'0,"-6"-2"-875"0,8-2-109 0,-8-1 76 16,-2 3-100-16,7 0-168 0,-5 7-128 15,3 1-24-15,-8 7 8 0,6 11-44 16,-3 7 37-16,2 12 31 0,5 3 4 15,5 0-4-15,0-1-8 0,5-3-24 16,5-6-36-16,-6-6-12 0,13-12-28 0,-9-7 0 16,4-9-16-16,-5-4 0 0,3-2 16 15,7-6 68-15,-3-4 52 0,1-13 12 16,-8-4-44-16,3-5-40 0,-5-7-24 16,-3-1-8-16,3-1-16 0,-5 12-12 15,0 8-92-15,-5 12-184 0,5 8-172 16,0 3-9-16,0 3-299 0,7 2-549 15,8 7-243-15</inkml:trace>
  <inkml:trace contextRef="#ctx0" brushRef="#br0" timeOffset="14764.62">9773 12185 2081 0,'0'-1'928'0,"-3"1"-440"0,-4 0-192 16,0-2 121-16,2 1 43 0,2 1-192 0,-9 0-36 16,3 3-116-16,1 3-52 0,-9 6 68 15,8 6-20-15,-11 10-20 0,13 6-48 16,-5 7 24-16,7 0 28 0,0 3 36 15,5-3-60-15,5 2 1 0,0-5-41 16,7-5-4-16,5-8-24 0,-2-10-8 16,1-5 16-16,6-8-28 0,-5-3 32 15,3-9 52-15,-1-10 128 0,-2-15 28 16,0-10-52-16,-2-10-44 0,-8 3-92 16,-7-1-12-16,-3 16-24 0,-1 5 12 15,4 12-12-15,-10 10 0 0,5 10-100 16,5 5-116-16,-2-3-88 0,2 5-137 0,2 2-91 15,3 12-488-15,5 6-133 0,-3 6-632 16</inkml:trace>
  <inkml:trace contextRef="#ctx0" brushRef="#br0" timeOffset="14978.05">10088 12636 3757 0,'-3'2'645'16,"-1"3"-465"-16,-6-3 268 0,-5 12-16 15,-2 1-156-15,10 4-168 0,-12-2-44 16,2 1-28-16,7-6-28 0,3-1-8 16,-3-3-232-16,5-5-312 0,5 2-284 0,0-5-385 15,0 5-1240-15</inkml:trace>
  <inkml:trace contextRef="#ctx0" brushRef="#br0" timeOffset="15445.92">10294 12197 1812 0,'-3'3'1117'15,"1"-3"-477"-15,2 0-204 0,0 2-35 16,0 0-141-16,0 6-68 0,5 4-4 0,0 6 48 15,4 8-56-15,-4 4-64 0,5 6-52 16,-8 4-24-16,3 4-24 0,-5-5-16 16,3 0 0-16,4-7-100 0,-7-11-204 15,2-4-232-15,3-7-261 0,-5-2-423 16,5-4-837-16</inkml:trace>
  <inkml:trace contextRef="#ctx0" brushRef="#br0" timeOffset="15663.34">10531 12271 2145 0,'0'0'2073'0,"-7"0"-1453"16,7 0-196-16,0 0-64 0,0 4-104 16,7 3-112-16,-4 7-60 0,2 9-3 15,4 9 31-15,-4 0-16 0,-5 5-64 16,5 5-8-16,-3-4-20 0,3 2-4 15,0-6-196-15,-5-5-181 0,5-9-271 16,7-5-412-16,-7 0-353 0</inkml:trace>
  <inkml:trace contextRef="#ctx0" brushRef="#br0" timeOffset="16063.6">10900 12170 3233 0,'-3'0'1217'0,"-4"-5"-741"0,7 5 92 0,-2 0-176 16,2 0-119-16,0 2-153 0,2-2-88 15,8 0-32-15,-10 3-16 0,5-3-4 16,7 2 20-16,-7 1 0 0,9 6 8 15,-2 1-4-15,0 0 8 0,1-1-12 16,-1 7-16-16,-7-4 4 0,-3 6 4 16,5 1-8-16,-7 6 4 0,-7 5 8 15,5 0 4-15,-3 4 0 0,2-2 4 16,-6-4-4-16,6-3-8 0,1-4 0 0,2-9-8 16,-8 3 16-16,8-3-8 0,0-5 8 15,8-4-12-15,-6 0 0 0,1 2 4 16,-1-2 16-16,5 1 32 0,-4 1 32 15,-3 4-12-15,2-2-32 0,-2 2 0 16,3 2-24-16,-6-5 28 0,3 4-28 16,-5-1-4-16,-4 2-12 0,4 7-152 0,-10-9-137 15,5 0-243-15,1-6-500 0,-3 1-681 16</inkml:trace>
  <inkml:trace contextRef="#ctx0" brushRef="#br0" timeOffset="16296.37">11564 12385 3057 0,'0'-2'1249'0,"0"2"-801"0,-2 0 156 16,2 0-244-16,2 0-112 0,8 2-176 15,-3 3-52-15,8 4-12 0,1 0 8 0,-1 1-16 16,2-4-72-16,-2-3-164 0,6 4-404 16,-6-3-252-16,2 5-725 0</inkml:trace>
  <inkml:trace contextRef="#ctx0" brushRef="#br0" timeOffset="16529.16">11983 12494 3209 0,'-5'0'864'0,"10"0"-607"0,-5 0 19 16,0-2-136-16,3 2-112 0,4 0-28 15,-7 0-16-15,7-3 12 0,8 3 4 16,-1-4-8-16,3-1-36 0,0 0-20 16,3-3-20-16,-3 5 72 0,-3-2-40 15,-4 3 36-15,-3 0 16 0,-4 4 0 16,-3 0 0-16,0 3 8 0,0-2 8 0,4 5 52 15,-4 2-52-15,0 3-16 0,-4 1-228 16,4-3-445-16,0 3-439 0,-3-2-797 16</inkml:trace>
  <inkml:trace contextRef="#ctx0" brushRef="#br0" timeOffset="17749.56">5514 13910 824 0,'0'-3'360'0,"2"1"-120"15,1 1 48-15,4-6-48 0,-7 4 177 16,5-5-1-16,-3 7 0 0,-2-2-20 16,0-2-16-16,0 3 105 0,-2 2-65 15,-3 0-92-15,5 2-88 0,0 1-20 16,0-1 0-16,-5 1-28 0,3-2-75 0,2-1-33 16,0 6-12-16,-5-2-4 0,-3 4 8 15,4 6-48-15,-9 5-16 0,6 2-12 16,7 2 4-16,-5-1-4 0,1 1 0 15,4 2-4-15,0-3 0 0,0-6 0 16,0-2 0-16,0-5-4 0,4-2 0 16,1-5-20-16,0-2 16 0,-3 0-8 15,6 0 8-15,-3 0 4 0,-3 0 8 16,-2 0 0-16,0 0 12 0,0 0-12 16,0 2 0-16,0 0 0 0,0 2-4 15,0 4-32-15,10 9 32 0,-5 6 8 16,-3 10 8-16,3 1-8 0,-10 4 0 15,5-2 4-15,0 0-8 0,5 1 0 0,-5-7 8 16,5-1-8-16,0-10 4 0,2-4-4 16,5-4-8-16,0-3-8 0,5 1 4 0,2-1 12 15,-2-3 0-15,3-5 0 0,-3 0-12 16,0 5-72-16,-3-5-28 0,-6 0-49 16,4 0 25-16,0 0-88 0,-7 2-228 15,4-1-192-15,6 5-77 0,-5 1-287 16,4 2-721-16</inkml:trace>
  <inkml:trace contextRef="#ctx0" brushRef="#br0" timeOffset="18033.53">6003 14051 2901 0,'0'0'656'0,"0"0"-276"0,0 0 53 0,0 1-45 16,0 2-80-16,0 3-80 0,5 2-72 15,-2 8 36-15,4 8 24 0,-5 6-56 16,1 8-68-16,-1 0-47 0,5-3-21 15,-7-3-20-15,3-4-4 0,-1 5-41 16,1-4-227-16,4-7-160 0,3 5-348 16,-3-7-377-16,5 0-364 0</inkml:trace>
  <inkml:trace contextRef="#ctx0" brushRef="#br0" timeOffset="19240.79">6391 14165 1924 0,'0'-5'617'0,"-5"4"-301"16,3 1 4-16,2-4 4 0,-7 3-104 16,7-2-72-16,-8 0-20 0,8 2 37 15,-4 0 31-15,4 1 16 0,-3-2-60 16,3-1-44-16,-7 3-8 0,4 0 12 0,3 0-16 16,-2 0-24-16,0 0-16 15,-6-2-32-15,8 2 24 0,-2 0 20 0,-3-2 40 16,5 4-4-16,0-2-4 0,0 0 24 15,0-2-24-15,0 2 24 0,0 2-15 16,0-4-29-16,-5 2-12 0,0-2-8 0,5 4 0 16,0-2-20-16,0 0-16 0,0 2 4 15,0 0 0-15,0-2 0 0,0 0 4 16,0 0 24-16,0 0 36 0,0 0-4 16,-5 0-4-16,3 0-48 0,-3 0-12 15,-4 0 8-15,4 0-12 0,-5 0 12 16,8 0 20-16,2-2-8 0,0 2-16 15,0 0-4-15,0 0-12 0,0 0 0 16,0 0 0-16,0 0-8 0,0 0 4 16,0 0-4-16,0 2 8 0,0-4 0 0,0 2 8 15,0 0 4-15,0-2 4 16,0 2-8-16,0 0 12 0,0 0 4 0,-5 0 0 16,10 0-4-16,-10-2-8 0,5 2-8 15,0-2-8-15,-8-1-4 0,6 3-4 0,2-1-4 16,-7 0 4-16,7-2 0 0,-5 1 0 15,5 2 0-15,-5-2 4 0,5 4-4 16,0 0 0-16,0-2 0 0,5 0-4 16,-5 0 4-16,0 0 0 0,0 0-4 15,0 3-4-15,0-3 4 0,-5 0 0 16,10 0 0-16,-5 0 0 0,0 0 0 16,0 0 0-16,0 0 0 0,0 0 0 15,0 0 4-15,0-3 0 0,0 3 4 16,0 0 0-16,0 0 0 0,0 3 0 15,0-3 4-15,-5 0-4 0,5 0 0 0,0 1-4 16,0-1 0-16,-5 1-12 0,5 4 0 16,-2 1-8-16,-3 7 8 0,-5 2 0 15,5 13 0-15,3 0 0 0,2 1 8 16,2-3-4-16,3-6 8 0,5 4-12 16,2-5 12-16,5-7-20 0,-2 6 16 15,11-7-12-15,-4-1-20 0,7-1-48 0,-9-10 16 16,4-7 24-16,-7-2 44 15,5-5 16-15,-5-8 8 0,-3-7-12 0,-2-6 16 16,-7-4-16-16,-5-1-8 0,0 7 4 16,-2 4-8-16,-1 4 16 0,-9 8-12 15,2 7 4-15,3 0 8 0,-3 6-12 16,-2 4-4-16,0-1-36 0,5 4-32 16,-3-1-80-16,5 4-140 0,3 1-212 15,2 8-113-15,2 2-163 0,13 4-153 0,-1 2-227 16,8-4-937-16</inkml:trace>
  <inkml:trace contextRef="#ctx0" brushRef="#br0" timeOffset="19665.29">6748 13894 3141 0,'2'-2'1121'0,"-2"2"-697"0,2 0-108 0,-2 0-32 15,3 2-88-15,7 0-132 0,4 6-48 16,-2 0 24-16,5 2 0 0,3-2-8 16,-6-4-8-16,-2 2-8 0,5-2 0 15,-5 3-12-15,-4-2 0 0,-1 2 0 16,0 0 12-16,3 8 8 0,-3 0 0 16,-7 7-16-16,0 3 8 0,0 1-12 0,-10 0 0 15,-4 3 4-15,4-6-4 0,-2 2 4 16,-5-4 8-16,12-3-12 0,-5-4-4 15,3 0 4-15,7-7-4 0,0 2 8 16,0-3-8-16,0 2 12 0,0-4 16 16,0-1 12-16,0-1 20 0,0 2 8 0,0-2-36 15,5-1-15-15,-5 5 7 16,0-1 20-16,2 1 20 0,-2 1 24 0,0 4-40 16,0 2 8-16,5 5-16 0,-5 6-8 15,0-4-12-15,0 1-20 0,-5-2 4 16,5-1-4-16,0 0-4 0,-2-9-72 15,2 0-96-15,2 0-101 0,-2-4-35 16,10 1-152-16,-5 2-420 0,7-4-149 0,3 1-516 16</inkml:trace>
  <inkml:trace contextRef="#ctx0" brushRef="#br0" timeOffset="21123.69">8003 13693 2721 0,'-2'0'708'0,"2"-3"-304"16,0 2 65-16,-5 1 3 0,-2 0-72 15,4 0-108-15,1 0-76 0,-1 4-28 16,-6-1-48-16,1 1-68 0,-1 8-40 16,1 3 1-16,4 6-9 0,-1 5 28 15,0-3 4-15,10 2-20 0,0-9-4 16,-3 1-16-16,0-6-16 0,6-3 0 15,-6-2 0-15,5-1-8 0,1-4 16 16,-1-1-8-16,-2 0 8 0,-3 5 8 0,8-4-8 16,-5 3-4-16,-5 3 12 0,12 2-8 15,-12 7-4-15,5 4 12 0,-5 4-12 16,0 3-4-16,-5 0 0 0,-5 3 4 16,3 3 4-16,-8-5 0 0,-2 1 4 0,0-8-8 15,3-3-4-15,9-4 8 0,-5-3-4 16,8-6-4-16,2 0 0 0,0-3-8 15,2 1 4-15,-2 0 0 0,8 3 4 16,-6 4 0-16,-2 4 0 0,5 1 20 16,0 1 36-16,0 8 4 0,-1-1-8 15,-4 2 8-15,8-5-20 0,-8-7-8 16,9-3-28-16,-4-1-4 0,-2-2-4 0,6-5 0 16,-6 5 4-16,9-4-56 15,-7 0-144-15,12 1-152 0,0-2-177 0,9-2-367 16,-1-2-293-16,6-4-1228 0</inkml:trace>
  <inkml:trace contextRef="#ctx0" brushRef="#br0" timeOffset="21403.38">8364 13837 3041 0,'-2'-6'848'0,"2"4"-283"16,0 2 75-16,-7 0-124 15,4 5-288-15,3-2-180 0,3 6-44 0,-3 2 100 16,0 9 12-16,0 13-27 0,0 1-49 16,0 7-28-16,0-1 8 0,0-1-8 15,0 6-12-15,-3 0-16 0,3-4-153 16,3-11-179-16,4-10-188 0,-5-1-176 15,1-7-241-15,2 0-239 0,7-5-809 16</inkml:trace>
  <inkml:trace contextRef="#ctx0" brushRef="#br0" timeOffset="21793.32">8614 13897 3105 0,'0'0'1225'0,"-5"0"-753"0,5 3-60 16,-2 0 12-16,2-1-120 15,0 7-124-15,-8 7-59 0,8 5 35 0,0 6-8 16,0 3-28-16,0 7-32 0,8 3-28 15,-8 3-32-15,2-2-28 0,3 0-12 16,-3-11-144-16,6-8-172 0,-3-7-241 16,4-3-327-16,-6 3-225 0,2-6-443 15</inkml:trace>
  <inkml:trace contextRef="#ctx0" brushRef="#br0" timeOffset="22338.21">8919 13751 3177 0,'-2'-6'812'16,"2"8"-435"-16,0-4-1 0,0 1 0 15,0 1-40-15,0 0-172 0,0 1-60 16,0-1-52-16,0 3-36 0,2 5-8 16,6 1 24-16,1 4-28 0,-1 10 4 15,1 1 0-15,-1-5-4 0,-1 1 4 0,-2-2-8 16,2-4 12-16,-7 2-8 0,0-4-4 15,0-2 0-15,0-4 8 0,-5 0-4 16,5 0 12-16,-5 5-16 0,3-4 16 16,-8 4 0-16,5-2 16 0,-2 0 20 0,5 0-8 15,-6 4-8-15,8-1-12 0,0 2-24 16,0-5 21-16,-7 4-13 0,7-1 24 16,0 0-4-16,0 4 8 0,7 0-8 15,-7 5 16-15,8 2 4 0,4 3-28 16,0-1-12-16,-5-5 8 0,8-2 4 15,-8-6 16-15,3 0 28 0,-5-2-4 16,-3 4-8-16,5-4-16 0,-14-1 0 16,5 2-12-16,-3-1-4 0,-5-1 0 15,3 2-12-15,-8-4-8 0,10-6-136 16,3 1-64-16,2 3-141 0,0-2-207 0,2 3-196 16,3-2-265-16,5 1-387 0</inkml:trace>
  <inkml:trace contextRef="#ctx0" brushRef="#br0" timeOffset="23536.48">10347 13723 1952 0,'-2'-2'1285'16,"-3"-2"-565"-16,-5 4-143 0,3-5-45 0,-8 1-44 15,1 4-248-15,7 0-8 0,-8 3-63 16,0 1-45-16,3-2-8 0,-2 7-80 16,7 0-12-16,2 7-16 0,-5 0-8 15,10 6 0-15,0-3-8 0,5-1 4 16,0-3 0-16,0 0 4 0,7-5-8 15,-8-1 4-15,11-2-4 0,-13-3 8 16,3 1 0-16,5-2 16 0,-8-1 4 16,1 2 36-16,7 1-4 0,-6 4 32 0,4 1-12 15,-6 8-20-15,5 3-16 0,-2 4-12 16,-5 3-20-16,0 3 12 0,0 2-12 16,-5-6-4-16,5-1 16 0,-7 0-16 15,5-4 16-15,-3-6-12 0,-2-3 12 16,7-8-16-16,-10-3 0 0,10 1-4 15,0-6 0-15,0 8-12 0,0-5 0 0,2 3-8 16,-2-3 0-16,8 0-8 0,-8 3 24 16,4 1 8-16,-1-2 12 0,4 7-8 15,0-2 12-15,1 2-8 0,1 5 0 16,-4 1 0-16,5 1 4 0,-8 4-12 16,1 0 12-16,-1 0-8 0,-2 1-4 15,0 3 0-15,0-4 4 0,0 2-4 16,0 0 0-16,0-6-60 0,5-2-136 15,0-5-8-15,0-4-84 0,2 1-93 16,3-1-175-16,-5-3-128 0,9-7-337 0,3 1-395 16</inkml:trace>
  <inkml:trace contextRef="#ctx0" brushRef="#br0" timeOffset="24521.76">10822 13859 2301 0,'-7'-2'924'0,"5"1"-476"0,-1-3 101 16,-7-1 47-16,8 5-168 0,-3 0-224 16,-7 2-28-16,-2 5-76 0,-1 3 40 0,3 4-24 15,-3 3-56-15,-2 8-32 16,15 1-20-16,-8 7 8 0,10 2 37 0,10 0-21 15,-8-1 0-15,13-3-24 0,-3-3 0 16,3-5-8-16,4-3-4 0,3-10-20 16,-13-5 24-16,11-10-4 0,-10 3 4 15,6-8 92-15,-1-8 84 0,-8-8 72 16,3-12-104-16,-5-4-44 0,-5-3-52 16,-5 5-4-16,-5 6-20 0,10 8-20 15,-7 15 28-15,0 3-12 0,4 7 16 16,-2-1-36-16,5 2-80 0,-2 2-152 0,2 7-228 15,0 10-185-15,2 5-343 0,13 2-229 16,2 3-588-16</inkml:trace>
  <inkml:trace contextRef="#ctx0" brushRef="#br0" timeOffset="24805.72">11227 13912 3285 0,'0'-5'560'0,"-7"3"-75"16,7 2-9-16,0 0 12 0,0 0-128 16,-3 5-196-16,3-3-96 0,0 2-40 15,3 4 72-15,4 12 93 0,-7 14-77 0,0 14-20 16,0 11-28-16,-10 2-12 0,6-5-20 15,-6-2-20-15,3-4-16 0,2-8-8 16,-5-6-76-16,10-11-200 0,2-12-133 16,6-3-91-16,-3-3-268 0,7-5-89 0,-7-5-435 15</inkml:trace>
  <inkml:trace contextRef="#ctx0" brushRef="#br0" timeOffset="25170.93">11419 13948 3749 0,'-8'3'841'0,"8"-3"-497"15,-2-3-8-15,2 6-108 0,0-2-88 16,0 0-108-16,2 6-32 0,8-1 0 0,-5-2-4 16,7 2 8-16,0-1-4 0,-7-1 4 15,2-3 4-15,-4-1 8 0,-3 2 12 16,0-2-20-16,0 0 4 0,4 2 8 15,-4 0-4-15,0 5 12 0,0 2-16 16,-4 8 4-16,1 3-8 0,-2-1 0 0,0 6 12 16,-4-2-8-16,6 6 32 0,-1-1 4 15,4-2-24-15,0-6-12 0,2 5-4 16,3-6 0-16,7 2-4 0,-2-3 0 16,4-6 4-16,3 3 8 0,-5-3-4 15,-4-3-4-15,-4-1-4 0,-4-8 12 16,0 0-4-16,0 1 12 0,0-1 9 15,-4 3 11-15,-4 2-24 0,-4 4-20 16,-5-5-64-16,0 4-173 0,-2-1-143 16,-3-4-396-16,5 2-229 0,0-5-551 0</inkml:trace>
  <inkml:trace contextRef="#ctx0" brushRef="#br0" timeOffset="25604.95">11717 13874 1780 0,'-3'0'228'0,"3"0"-147"16,-2 1-29-16,2-1-52 0,0 2-56 0,-7-2-125 16,7 0-91-16,7 3-40 0,-7-6-84 15</inkml:trace>
  <inkml:trace contextRef="#ctx0" brushRef="#br0" timeOffset="29914.04">1437 14045 2977 0,'-15'-2'508'0,"10"0"-316"0,3-1 220 16,-8 1-51-16,8 2-129 0,2-2-184 15,2 2-24-15,-2 0 8 0,0-1 24 16,2 1 24-16,6 0-8 0,-8 0-40 0,7-2 40 15,12 0 40-15,8-2 108 0,9 0-76 16,13-2-16-16,7-1-20 0,14-1-12 16,8 4-12-16,6-2-8 0,16 4-16 15,2 2 5-15,9 2 23 0,1 0-60 16,-3 2 4-16,-5 4-16 0,-14-4 4 16,-3 4-20-16,-5-2 12 0,-7-2-4 0,-7 1-4 15,-12-2 4-15,-3-3-4 0,-14 2-4 16,-10-2-76-16,-2 2-189 0,-10-2-43 15,-7 0-104-15,-1 3-284 0,-9-3 19 16,0-3-35-16,0 1 20 0,-14-3-313 16</inkml:trace>
  <inkml:trace contextRef="#ctx0" brushRef="#br0" timeOffset="30179.86">2804 13799 928 0,'-5'-2'1381'15,"5"2"-905"-15,0 0-96 0,0 0-196 16,10-1-48-16,4 1 24 0,3 1 140 0,12 6 45 15,10 0 19-15,0 8-24 0,-5 0-52 16,0 3-84-16,-3 5 64 0,-2-2-24 16,0-2-35-16,0-4-85 0,-2-1-32 0,-5-5-24 15,-5 1 8-15,5-2-20 0,-15 2-12 16,3-2 0-16,-3 0-16 0,-2 4 4 16,0 6-8-16,-15 11 0 0,-7 15 16 15,-12 14-16-15,-17 9 4 0,-15 5-12 16,5-3 0-16,-2-9-16 0,5-9-4 15,4-14-88-15,18-12-64 0,24-13-68 16,7-5-157-16,7 0 89 0,15 2-140 16,4 2 56-16,11-4-96 0,6-2-241 15,3-5-343-15,3-2-633 0</inkml:trace>
  <inkml:trace contextRef="#ctx0" brushRef="#br0" timeOffset="32328.02">2186 12498 1940 0,'-5'-9'661'0,"-3"4"-465"0,6-4 40 15,0 0 208-15,-1 0-152 0,3 4-96 16,-2 0-51-16,2 2 23 0,-7-3-8 16,7 5-4-16,0 0 4 0,0-1-8 15,7-3 40-15,-7 3-20 0,0 0 32 16,2 1-20-16,-2-4 0 0,0 0-12 0,0-8-76 15,3-3 1-15,-3 0 27 16,0-2 4-16,0 0 12 0,0 4-24 0,2 2-8 16,-2 3-40-16,0 7-28 0,2 0-24 15,6 2 0-15,-8-1-16 0,5 1 0 16,12-4 0-16,4 4 4 0,21-3 16 16,-1-1 16-16,7 4 32 0,6-4 4 0,-1 1 12 15,15-4-4-15,2 1-12 0,8-1 4 16,4 0-20-16,3 4-16 0,0-1-8 15,2 1 8-15,-2 1 12 0,-10 0-16 16,7 2-12-16,6 2-8 0,-6-2 4 16,-4 2-12-16,9-2 20 0,-5 3-8 15,-7-6 4-15,8 6-12 0,-8-6 4 16,5 3 0-16,2-2 8 0,-4-2-20 16,4 2 0-16,-4 2-8 0,2 2 8 15,-7 2 0-15,4 2-8 0,-4 2 8 16,5 1 16-16,-3-4-12 0,0-1 4 0,-2 3-4 15,-3-7 4-15,0 0-4 0,-2 0 0 16,7 0 12-16,-2 0-12 0,2 0 4 16,-7 0 0-16,7 0-4 0,-2 3 0 15,4-1 0-15,-4 3 4 0,-3-1-8 16,-2 0 0-16,3-1 8 0,-8-1 0 16,-8 3-4-16,-4-1 4 0,-7 0-4 15,-1-4 8-15,6 0-8 0,-5-4 16 0,4-2-16 16,3 3-4-16,-3 1-4 0,-4 4 4 15,5 3 4-15,4-1 0 0,0-3-4 16,10 3 4-16,-5 0-4 0,8-1 0 16,2-1 4-16,0-2-4 0,-8 0 4 15,3 0 0-15,-2-2 0 0,2-3 0 16,10-1-4-16,-3 1 0 0,0-2-4 16,13 4 0-16,-6-1 4 0,1 0 0 0,-1 1 4 15,3 6 0-15,-7 1 0 0,9 1-4 16,-6-1 0-16,4 3 4 0,-8-1-4 15,8-3 0-15,-7 4 8 0,7-4-4 16,-2-1 4-16,-1 2-8 0,6 0 0 16,-3-1 0-16,-1 0 4 0,4-1 0 0,2-2-4 15,-8-1 0-15,8 1 4 0,-5-1 0 16,-5-5-4-16,3 6 0 0,-3 0-4 16,-7 0 8-16,2 0 0 0,-2 0 0 15,-7 0-4-15,2 0-8 0,5-1 8 16,-8-6 0-16,8 4 4 0,-5-4-4 15,5 2 0-15,2-1 4 0,0-1-4 16,3 2-8-16,-7-3 4 0,-6 1 4 16,1 2-4-16,-3 0 0 0,-2 5 4 15,4 0 0-15,1 0 4 0,0 0-4 16,4 0 4-16,-9 0 0 0,2 0 0 16,3-2 0-16,-8 2-4 0,-9-6 4 0,-3 2 4 15,-7-2 0-15,-8 1-8 0,3-2 12 16,-4-2 0-16,-1 0-4 0,-7 2-8 15,-12 5 4-15,2-4-4 0,-7 6 0 16,0-1 12-16,5 1-12 0,-5 4 0 16,0-4-4-16,0-3 0 0,0 2 4 0,5 1-8 15,-5-2 4-15,17-3 8 0,0 1 0 16,7-8 0-16,3 1-4 0,-6 4 0 16,-6-2 0-16,2 4 0 0,-3 1 0 15,-1-4 0-15,-1-1-4 0,2 8 4 16,-7-1-4-16,3 1-24 0,-3 1 0 15,8-3-8-15,0 3 4 0,1 3-20 16,-8-2-16-16,6 1-4 0,-2-1-16 16,1 5-44-16,-6-5-32 0,7 1-100 15,-6 3-196-15,1-2-96 0,-6-2-49 0,-1 7-403 16,-4-7-257-16,-10-1-1072 0</inkml:trace>
  <inkml:trace contextRef="#ctx0" brushRef="#br0" timeOffset="34030.75">5919 9599 1512 0,'-5'-4'2213'0,"2"2"-1692"16,-6-1-93-16,4 2-12 0,5 1 100 15,-10 0-196-15,10 0-128 0,0 0-55 16,-2 1 47-16,2 2-12 0,0-1-20 16,0 0-92-16,0-2-28 0,0 0-12 0,0 0-12 15,0 0-8-15,0 2-12 0,0 6 12 16,-3 12 28-16,1 8-20 0,-13 8 4 15,6 3-4-15,4 0-4 0,2-1-4 16,-2-1 4-16,1 6-4 0,-4-2 4 16,6 3 0-16,-1-5 0 0,-4 1-4 0,5-4 8 15,2-6-8-15,9-3 4 0,-4-11 4 16,7-4 0-16,-7-3-8 0,3 0 0 16,1-1 0-16,-2-4 0 0,3 3 4 15,-7-1 4-15,-1-5-8 0,8 1-4 16,-10-4-4-16,0 2 8 0,-10 0 12 15,10 2 0-15,-2-2-12 0,-3 7-36 16,-10 4 4-16,-2 15 28 0,0 13 0 16,-12 11 4-16,12 5-8 0,-5 4 0 0,18 2 8 15,4-4 12-15,0-8 0 0,14-2 28 16,-2-9-24-16,5-10 4 0,7-6-12 16,-2-7 0-16,2-5 4 0,3-5 16 15,-3-2-12-15,3-3-4 0,-8-3 4 16,-2-2 4-16,5 1-20 0,2-5-4 15,-4 2-180-15,-1-2-120 0,-2-2-140 0,0 1-185 16,3 3-499-16,-13 3-597 16</inkml:trace>
  <inkml:trace contextRef="#ctx0" brushRef="#br0" timeOffset="34483.96">6476 10115 2429 0,'-5'-5'1108'0,"5"1"-576"0,0 0 25 0,-12-4-13 16,7-1-120-16,-4 4-212 0,1 1-36 16,-4-3 17-16,5 4 51 0,-8 3-104 15,-4 5-80-15,4 1-28 0,1 2-24 16,-1 5-4-16,8 9 12 0,-8 3-12 0,13 10 12 16,2 3-16-16,12 1 12 0,0-2-12 15,13-4 0-15,-6-2 4 0,3-5-4 16,-3-6 0-16,1-12-4 0,-6-5 4 15,-2-3 0-15,-7-9 44 0,7 0 64 16,3-14 80-16,-8-11-48 0,8-8-40 16,-1-8-32-16,-12 4-16 0,-2 4 4 15,0 6 4-15,-9 8-36 0,2 9 0 16,-3 6-12-16,3 6-12 0,2 1-68 16,0 2-116-16,5 4-228 0,5 3-288 15,0 9 27-15,2 13-271 0,10 8-141 16,-5 5-760-16</inkml:trace>
  <inkml:trace contextRef="#ctx0" brushRef="#br0" timeOffset="34713.61">6808 10472 2825 0,'-2'-1'924'0,"2"1"-387"15,0 0 51-15,-5 0-104 0,5 1-124 16,0 0-152-16,-10 9-160 0,8 1-8 16,-8 11-8-16,-7 8-8 0,-7 3-12 15,9 1-8-15,-2-8-4 0,10-6-120 16,2-4-296-16,-4-2-264 0,6 0-40 16,1-9-421-16,-1-5-640 0</inkml:trace>
  <inkml:trace contextRef="#ctx0" brushRef="#br0" timeOffset="35850.25">6750 10136 1080 0,'-2'-3'712'0,"2"2"-315"0,0 0-37 16,-3-4 44-16,3 3-36 0,-7-1-120 16,7-1-96-16,0 2 36 0,0 2-16 0,0-1-35 15,-3-1 11-15,3 2-24 0,0-5 20 16,0 4-32-16,-2 1 0 0,2-4 12 15,0 1 20-15,-2 0 4 0,2 1-32 16,-8-3-28-16,6 3-20 0,-5-1-4 0,7-1 0 16,-3 1 12-16,-2 2-28 0,0 1-20 15,3-3 24-15,2 3 12 0,-2 0 0 16,-1 0-4-16,-2 0-8 0,5 0-3 16,-4 0-9-16,4 3-4 0,-3-2-4 15,1-1-12-15,-1 5-16 0,-6 0-4 16,-1 2-16-16,3 6 16 0,-8 8-16 15,3 7 16-15,2 6-8 0,5 3 0 16,5 1 4-16,3 0-8 0,2-1 4 16,9 2 0-16,1-4 8 0,-3-7-4 15,7-6-8-15,-7-3 4 0,5-6 0 16,0-7 0-16,-2-3 4 0,-1 2 0 0,-1-5 4 16,1-5 16-16,-2 1 20 0,3-11 64 15,2-7 28-15,2-7 28 0,-2-4-16 16,0-4-36-16,-5-1-24 0,-2 6-40 0,-3-6 4 15,-7 6-28-15,3-3 28 0,-6 7 16 16,-4 8-12-16,0-1-20 16,2 6-24-16,-7 3 16 0,7 5-12 0,-5 0-8 15,5 4-32-15,5 3-124 0,0 0-132 16,0 7-128-16,0 3-41 0,0 3-151 16,7 11-128-16,6-1-161 0,-1 3-387 15</inkml:trace>
  <inkml:trace contextRef="#ctx0" brushRef="#br0" timeOffset="36065.81">7162 10369 4009 0,'-5'-2'977'0,"5"4"-505"16,0-2-60-16,-7 7-140 0,-5 8-63 0,2 9-121 15,-14 14-40-15,0 3-20 0,4 3-4 16,1-3-20-16,7-7-4 0,2-13-160 16,5-2-241-16,3-5-103 0,-1-10-216 15,3-4-165-15,5-10-519 0</inkml:trace>
  <inkml:trace contextRef="#ctx0" brushRef="#br0" timeOffset="36751.57">7458 9999 1304 0,'2'3'1149'15,"-2"-6"-613"-15,0 6-156 0,0-3-8 16,0-3-56-16,0 6-67 0,0-6-5 16,0 3-44-16,3 0 4 0,-6-4-48 0,3 4-32 15,3 0-24-15,-3 0 0 0,0 0 4 16,0 2 0-16,0-2 0 0,0 2-20 15,0-2-8-15,0 0-12 0,0 3-24 16,0-2-28-16,0 0-8 0,0 4-4 0,2 3 32 16,0 4 20-16,6 6 13 0,-3 1-21 15,-3 4-8-15,3 5-8 0,-5 9 4 16,0 2-24-16,-7 6 4 0,7 4-12 16,-5-5 0-16,5-3-20 0,-10-1-193 15,10-7-51-15,-2-3-152 0,-1-3-260 16,3-5-249-16,3-6-399 0</inkml:trace>
  <inkml:trace contextRef="#ctx0" brushRef="#br0" timeOffset="37049.24">7734 10158 1640 0,'-10'-7'2065'16,"6"6"-1452"-16,4 1-121 0,-10-5-60 15,5 4-36-15,-5 1-156 0,3 5-112 0,-3-4 0 16,-2 3-7-16,-2 4-45 0,-3 4-40 16,12 6-16-16,-7 5-16 0,12-3-4 15,0 0-16-15,12-4 16 0,-7-2 0 16,9-5-8-16,-6-5 4 0,6-4-8 16,-2 0 8-16,0-4 4 0,3-5 40 0,-1-8 24 15,8-6 96-15,-5-7-12 0,-2-6-60 16,-3 1-60-16,-10 6 8 0,1 8-4 15,-6 4-12-15,1 9-20 0,-8 5-4 16,8 6-112-16,-3 4-88 0,5-3-196 16,-7 5-237-16,4 12-231 0,-2 2-93 15,10 6-471-15</inkml:trace>
  <inkml:trace contextRef="#ctx0" brushRef="#br0" timeOffset="37269.18">8013 10478 3817 0,'0'0'833'15,"0"2"-289"-15,-10 1-24 0,8 3-55 0,-3 6-73 16,-5 6-136-16,3 3-48 0,-3 7-16 16,-4 5-76-16,2-2-44 0,-1-2-48 15,1-3-16-15,5-8-8 0,-3-6-60 16,6-2-132-16,4-4-136 0,-3-8-152 15,3 2-109-15,0-4-347 0,3-1-373 16,1-7-648-16</inkml:trace>
  <inkml:trace contextRef="#ctx0" brushRef="#br0" timeOffset="37902.71">8277 10050 1272 0,'0'0'1013'0,"0"0"-477"0,0-4-164 16,0-1 4-16,2 3 96 0,-2 2-107 0,0 0-101 16,0-3-28-16,0 3 32 15,0 0-28-15,5 0-76 0,-10 0-48 0,3 3-24 16,2-3-24-16,0 2-16 0,2 3-16 16,3 0-28-16,5 10 48 0,-10 6 48 15,7 12-15-15,1 9-49 0,-8 5-24 0,-8 2-16 16,6 3 0-16,-3-1-16 0,5 2-185 15,-7-7-227-15,7-8-188 0,7-12-164 16,-7-8-265-16,5-6-708 0</inkml:trace>
  <inkml:trace contextRef="#ctx0" brushRef="#br0" timeOffset="38116.47">8539 10069 3325 0,'0'-3'752'0,"0"6"-271"16,0-1-17-16,-5 4-64 0,5 4-92 16,-10 9-104-16,8 6-40 0,-1 6-11 15,1 0-49-15,2 4-52 0,5 2-36 16,-5 1-16-16,0-2-4 0,2-3-172 0,3-6-177 16,0-8-319-16,0-3-256 0,2-5-305 15,0 4-904-15</inkml:trace>
  <inkml:trace contextRef="#ctx0" brushRef="#br0" timeOffset="38334.91">8694 10475 3181 0,'-2'3'688'15,"4"2"-399"-15,0 2 87 0,1 4 80 16,7 7-88-16,-6 3-168 0,-1 6-96 16,7-1-28-16,-10 1 16 0,-10 3-32 15,5-5-36-15,-7-2-24 0,5 1-4 0,-8-9-156 16,-2 1-188-16,0-6-316 0,-2-1-373 16,2-7-443-16</inkml:trace>
  <inkml:trace contextRef="#ctx0" brushRef="#br0" timeOffset="38846.44">9096 10291 1984 0,'0'-6'677'0,"0"1"-325"0,0 0 80 0,-4-4-20 16,4 1-87-16,-10 5-97 0,10-6 28 15,-5 1-16-15,3 5 96 0,-8-4-128 16,5 7-112-16,-5 0-8 0,1 0-24 16,-3 4 120-16,4 2-64 0,-6 9-104 15,-3 3 16-15,7 6 48 0,0 5 5 16,1 4-25-16,4 1-16 0,2-1-12 16,8-3-28-16,7 0 0 0,-2-6 0 15,7-6-4-15,10-4 4 0,-8-5 8 16,5-8 20-16,1-2 52 0,-4-8 100 0,1-3-28 15,5-13 24-15,-8-6-16 0,-2-6-72 16,-2 1-24-16,-13 6-36 16,1 10-20-16,-3-1 0 0,0 6 0 0,0 3-12 15,0 5-4-15,-3 4-112 0,1-1-128 0,-6 4-68 16,8 2-96-16,-2 4-225 0,2 2-391 16,-5 8-69-16,10 4-295 15</inkml:trace>
  <inkml:trace contextRef="#ctx0" brushRef="#br0" timeOffset="39202.47">9475 10197 2277 0,'0'-5'700'0,"0"-3"-336"0,0 3 80 16,2-7 37-16,0 1-53 0,-2 5-100 15,0 0-12-15,0 6-56 0,0-2-28 16,0 4-80-16,0-1-32 0,0 5-75 15,12 5 51-15,-12 8 64 0,3 16 0 16,-3 7-72-16,-3 6-28 0,-9 1-44 16,0 1-8-16,3-2-8 0,-1-9-92 15,3-3-256-15,2-8-237 0,5-5-255 0,0-1-325 16,-10-7-700-16</inkml:trace>
  <inkml:trace contextRef="#ctx0" brushRef="#br0" timeOffset="39694.46">9858 10096 2457 0,'0'0'736'16,"0"0"-316"-16,0 0-48 0,0-2 9 0,0 2 19 15,0-2-88-15,4-3-100 16,-4 5-76-16,3 0-12 0,-3-2 0 0,7 4-44 16,-5-2-36-16,1 0-32 0,4 2 28 15,0 5 32-15,3-5 36 0,7 6-36 16,-5 1-11-16,0 0-5 0,-7 5 12 0,7-1-36 15,-7 8 12-15,0 0-12 0,-5 4-8 16,0 2-8-16,-5-1 4 0,-2-2 8 16,-3 2-16-16,-4-2 4 0,6 0 4 15,-6-2-4-15,-3-4 8 0,7-3 0 16,3 3 4-16,2-7-20 0,-2-4 4 16,7-3-12-16,0 4 8 0,7 0 4 15,-5 4 16-15,1 1-12 0,-1 2 4 16,8-1 24-16,-3 1 8 0,8-1-12 0,-8-1-24 15,5 5 0-15,-2 1 0 0,-8-3-4 16,-2 3-4-16,-2-5-8 0,-5 3-52 16,-1 0-112-16,-6 1-160 0,-3-1-29 15,-5 5-63-15,-5 3-220 0,3-1-321 16,-5-3-527-16</inkml:trace>
  <inkml:trace contextRef="#ctx0" brushRef="#br0" timeOffset="40906.61">6789 16910 2449 0,'-5'-5'572'0,"5"5"-264"0,0-3 120 16,0-4-27-16,0 5-97 0,0-2-48 16,0 4-16-16,0-3-36 0,0 3-60 15,0 0-40-15,0 0-48 0,5 3-24 16,-3-3 16-16,-2 2-12 0,10-2 36 16,-3 2 4-16,5-2-32 0,0 2 24 15,-7-2-32-15,2 5-28 0,-2-2 12 16,0-1-8-16,0 7 24 0,5-2-4 15,-10 5 4-15,2 6 12 0,-4 4-12 0,-8-1 0 16,5-1-11-16,-5 2-1 0,8 1-12 16,-3 2-12-16,-4 2-4 0,1-3 0 15,6 0-4-15,2-3 4 0,0 0-4 16,0-3 4-16,2-6 4 0,-2-5-24 0,3-6-1 16,2-1 13-16,-1 0-4 0,1-3 16 15,-5-2 0-15,5 2 20 0,-3-1-8 16,-2-2 13-16,0 3-9 0,0 1-4 15,0 4 8-15,0-2 8 0,0 3-28 16,-2 0-36-16,2 1-17 0,-5 7 17 16,0 7 8-16,-7 12 20 0,10 10 8 15,-8 7 0-15,8-1 0 0,2 2 20 16,2-2 41-16,5 0 23 0,-4-2-4 16,-1-6 0-16,6-7-16 0,1-8 20 15,-4-9-36-15,7-7-12 0,-7-3-28 16,5-2 4-16,-5-2-12 0,7 3 4 0,-7-8-4 15,9 4-4-15,-4-4-76 0,2-2-132 16,0 2-137-16,-7-2-311 0,12 1-524 16,-7-3-709-16</inkml:trace>
  <inkml:trace contextRef="#ctx0" brushRef="#br0" timeOffset="41922.49">7322 16918 2597 0,'0'-3'988'0,"0"-1"-524"0,0 4 17 16,0-4-25-16,0 4-44 0,0 0-176 15,0 3-136-15,0-3-36 0,0 0-8 16,0 0-8-16,5 1-32 0,5 2 16 0,2 1 16 15,5-3 40-15,-3 3 9 0,3 1 3 16,-2-3-40-16,-3 1 20 0,-2 1 12 16,-1 0 0-16,-9 3-32 0,5-4-4 15,-3 8 12-15,6-3-16 0,-16 2 16 0,6 12-16 16,-3 0-12-16,-4 5-16 0,-1 2-12 16,-2-7-4-16,9 6-8 0,-2 1 0 15,-2 0 0-15,5-7-4 0,2 7 4 16,0-5-4-16,2-1 0 0,-2-2 4 15,0 0 0-15,7-7 0 0,-7-2 0 16,3 0-4-16,-3-4 4 0,2 1 0 16,1 0-4-16,6 5 4 0,-6 2 16 15,-1 7 4-15,6 2 12 0,-6 7-4 16,5-2-4-16,-7 0-4 0,0 2-12 16,0-7 0-16,0 8 0 0,0-3-4 0,-9-4 12 15,-4-2-16-15,1 0 0 0,-2-9-40 16,-1 0-8-16,-2-5-60 0,3-8-128 15,-8 5-160-15,7-6-5 0,3 1-43 0,3 1-208 16,6-3-169-16,3 0-235 0,3 0-569 16</inkml:trace>
  <inkml:trace contextRef="#ctx0" brushRef="#br1" timeOffset="45610.52">3516 13309 1712 0,'-4'-1'1021'0,"4"1"-449"16,0 1-100-16,0-1-43 0,0 3 7 16,0-3-96-16,0 2-112 0,0-2-40 15,0-2-40-15,0 2-28 0,4 0-28 16,-1-3-4-16,-3 3-20 0,2 0 24 16,5-4 24-16,1-3 41 0,6-7 47 0,8-10 92 15,12-14-116-15,10-14-44 0,2-11-28 16,7-3-8-16,0-6-32 0,10-8-28 15,-4-6 12-15,6-6-24 0,-7-4 0 16,5-1-8-16,-2-3-12 0,2 3-8 16,5 6-8-16,-17 13 8 0,0 20-4 15,-15 14 4-15,-12 17 0 0,5 5 0 0,-7 4 8 16,-5 2-8-16,2-1 0 0,-6 4 8 16,6-5-8-16,-2-3 4 0,10-4 0 15,-8 7 4-15,-2-1-8 0,5-1 12 16,2-6-8-16,5 1-4 0,3 2 0 15,-13 0 4-15,0 5-4 0,3 0 0 16,-7 1 4-16,-1 8-8 0,1 0 4 0,-13 1 0 16,5 6 0-16,1 1 4 0,-8-1-8 15,0 2-4-15,0 2 0 0,0-2-48 16,0 0-32-16,-8 1-44 0,8-1-56 16,-2 2-112-16,2 4-88 0,-7 1-25 15,2 5-111-15,-10 8-300 0,-2 0-245 16,-14 5-676-16</inkml:trace>
  <inkml:trace contextRef="#ctx0" brushRef="#br1" timeOffset="45943.78">4544 11724 3109 0,'3'-3'692'0,"-3"3"-367"0,0 0 63 0,4-2-32 0,1 2 12 16,0-2-176-16,12 0-36 0,15 0 24 15,6-4 8-15,6-6-4 0,7-7-103 16,-3-9-1-16,6 0-40 0,-6-5-12 16,3-4 20-16,-2-1 0 0,-11 2-8 15,-1 0-20-15,-13 14-8 0,0 5 0 16,-14 7-8-16,-5 4 4 0,0 0-8 16,2 1-4-16,-7 5 0 0,0 0 4 15,0 5 16-15,0 1-16 0,10 4 0 16,-6 8 132-16,6 8 24 0,-7 8-8 15,-3 13-36-15,-10 13-60 0,-7 8-12 0,-7 9-4 16,-5 4 4-16,-1-7 4 16,-1-5-36-16,-1-5-8 0,11-10-8 0,1-12-184 15,8-6-312-15,-2-7-169 0,6-1-203 16,-16-1-525-16,9-4-1224 0</inkml:trace>
  <inkml:trace contextRef="#ctx0" brushRef="#br1" timeOffset="46827.67">6891 11685 2125 0,'0'2'608'0,"-3"-2"-200"0,3 0-32 16,-2 4 76-16,-1-4-7 0,3 0-173 16,0 0-40-16,0 0 64 0,-7 3-44 15,5-1-48-15,-1 9-40 0,1-1 0 16,-8 6-64-16,10 2 57 0,-5 8-9 16,5 6 24-16,0 13-20 0,-10 4-16 15,8 11-52-15,-3 11-12 0,0 7-4 16,-7 12-28-16,0 15-40 0,5-4 16 15,-10 5-8-15,7-6-4 0,1-13-4 0,-1-3 12 16,7-15-12-16,-1-5-8 0,4-13-56 16,0-7-52-16,-3-9-52 0,-4-3-52 15,4-7-76-15,1-7-37 0,0-9-55 16,-6 2-120-16,-1-4-160 0,1-6-105 16,-4-1-611-16</inkml:trace>
  <inkml:trace contextRef="#ctx0" brushRef="#br1" timeOffset="47259.39">6578 11960 2977 0,'0'-18'660'16,"0"-3"-212"-16,5 3-47 0,4-14 75 16,-1-5-36-16,1-2-140 0,8 0-100 15,3-4-16-15,2-2 9 0,-1 2-17 16,4-4-24-16,-6 4-4 0,-2 2-12 16,-5 6-40-16,0 15-16 0,-2 1-12 0,-5 2-28 15,-3 6-16-15,8 5-4 0,-10 5-4 16,0 1-4-16,0 0-12 0,5 1-8 15,-3 5-8-15,13 11 16 0,6 7 100 16,9 21 52-16,1 16-8 0,-7 13-12 16,3 8 12-16,-8 2-44 0,-2 1 8 0,3-10-20 15,-8 2-88-15,-2-14 0 0,2-7 0 16,-7-16 0-16,7-10 0 0,0-9 0 16,-5-6 0-16,3-1 0 0,-5-7 0 15,2 2 0-15,3-5-252 0,-6-1-324 16,9 5-508-16,1-1-349 0,-2-2-960 15</inkml:trace>
  <inkml:trace contextRef="#ctx0" brushRef="#br1" timeOffset="47946.47">8313 11687 2028 0,'0'-2'841'0,"-2"2"-349"15,2-2-80-15,2 2-23 0,-2-1-21 16,0 1-24-16,0 0 24 0,0-4-8 16,0 3-60-16,0 1 13 0,0-4-5 15,-2-1-48-15,2 2-20 0,-2-5-56 16,2-1-24-16,-8 1-44 0,6-3-28 0,2 4 4 15,-5 5 8-15,5 2-24 0,0 0-24 16,0 5-28-16,0-2-24 0,5 7-16 16,12 10 16-16,5 17 44 0,7 15 36 15,2 13-12-15,3 10-32 0,-2 5-12 16,4 2 4-16,-2 4-16 0,2 5-12 16,1 2 0-16,-6 7 0 0,3 0 0 0,-7 5 0 15,2 0 0-15,-7-2 0 0,-3-3 0 16,-4-3 0-16,-1-5 0 0,-7-4 0 15,3-15 0-15,-10-5 0 0,0-5-44 16,-10-15-56-16,10-9-24 0,-7-20-64 16,7-8-48-16,3-11-60 0,-6 0-88 15,-2-11-76-15,-12-7-457 0,-7-13-371 16,0-16-369-16</inkml:trace>
  <inkml:trace contextRef="#ctx0" brushRef="#br1" timeOffset="48345.25">7943 12170 1632 0,'-13'-15'1557'0,"9"2"-1265"0,-11-1-60 0,1-5 32 16,1 1 189-16,6 10-145 0,5 5-76 15,-3 2 24-15,5 2-24 0,0-1-56 16,0 0-48-16,5 6-56 0,0-6-32 15,9 5 20-15,-4 0 76 0,14-4 141 16,-5-7-21-16,15-5-44 0,-2-8 8 16,4-13 40-16,8-11-124 0,-3-11-32 15,-12-2-64-15,-2-3 0 0,-13 3-32 0,-2 0 16 16,-2 6-20-16,-10 2 16 0,5 6-20 16,-10 6 16-16,5 6-8 0,0 7 40 15,0 6 56-15,-2 9 8 0,-6 5 4 16,8 3 0-16,0 0-116 0,8 3 0 15,-6 4 0-15,15 11 0 0,12 14 0 16,10 16 0-16,5 13 0 0,7 4 0 0,-3-5 0 16,5-7 0-16,-2-5 0 0,-2-2 0 15,2-9 0-15,0-3 0 0,-8-6 0 16,10-3 0-16,-6-4-552 0,6-2-432 16,3-4-173-16,-5 3-736 0</inkml:trace>
  <inkml:trace contextRef="#ctx0" brushRef="#br1" timeOffset="48978.28">9656 11946 1704 0,'-7'-9'1733'0,"-10"0"-1345"16,3 1 117-16,-8-10-101 0,-3 5 72 15,13-4-52-15,-2 2-216 0,4 4 16 16,3 6 61-16,7 2-57 0,0 1-36 0,0 2-84 16,0 2-108-16,7 3-20 0,8 7 20 15,11 9 56-15,11 11 16 0,16 9 56 16,0 7 56-16,6 2-48 0,4 4-68 16,2 0-4-16,0 2 4 0,3-1-24 15,0 3-24-15,-5 7 8 0,-9 0 0 16,-1-5-24-16,-5 2 12 0,-4 3 0 15,0-4 24-15,-3 10 0 0,5 2-8 16,-7-1-32-16,-1 2 12 0,-1-7-4 16,-6-3 4-16,-2-7-12 0,-7-9 0 15,-2-12-20-15,-1-10-36 0,-4-7-64 16,-3-11-76-16,-7-5-12 0,-3-4-84 16,-2-1-84-16,-2-3-88 0,-3-5-101 15,-5-5-379-15,-7-12-361 0,-5-6-880 0</inkml:trace>
  <inkml:trace contextRef="#ctx0" brushRef="#br1" timeOffset="49429.1">9821 12560 3041 0,'0'-2'392'0,"0"2"-84"15,0-3 65-15,3 3 23 0,-3 3-132 16,0-3-128-16,0 0-28 0,2 0 80 16,-2-3 72-16,5 0-24 0,0 0 16 15,0-4-23-15,-1 1-5 0,9-8 96 0,1-8-36 16,3-11-120-16,-5-7-28 0,-2-6-44 16,-5-1-36-16,-5-1-28 0,-5 3 4 15,-5-3-12-15,3 0 16 0,2 1-12 16,-5-1-12-16,8 4-12 0,2 6 8 0,-3 7 16 15,1 4-24-15,-5 1 8 0,7 6 4 16,0-2 12-16,0 4 0 0,7 2 16 16,-5 3-16-16,1-1 16 0,4 0 8 15,0-2 12-15,3 4-12 0,0-2 12 16,-3 2 20-16,0 2 0 0,-4 3-80 16,2 7 0-16,4 9 0 0,11 3 0 15,14 13 0-15,2 14 0 0,3 22 0 16,-3 14 0-16,-4 6 0 0,-1 0 0 15,3-8 0-15,-2-12 0 0,4-6 0 16,-9-9 0-16,4-7 0 0,1-3 0 16,-1-1-160-16,-9-2-380 0,0 4-336 15,-8 2-193-15,-1 6-1024 0</inkml:trace>
  <inkml:trace contextRef="#ctx0" brushRef="#br1" timeOffset="50779.13">4110 14767 2713 0,'-5'0'856'0,"5"0"-472"0,0 2 57 16,-4-2-21-16,4 3-40 0,0-3-152 15,4 0-84-15,1 2-28 0,0 0-24 16,7 12 84-16,10 1 16 0,0 4-27 16,17 2-81-16,-1-1 8 0,-1 8 60 15,16 5-4-15,-2 5-40 0,5 4-36 16,7 6-28-16,-3 7 24 0,18 6-28 16,-3 0 56-16,10 6-64 0,7 5-12 15,5 6-4-15,7 3 4 0,8 5-12 0,4-3 4 16,13 0 4-16,1 5 0 0,6 0 8 15,-15 2-20-15,-9-4 16 0,-20-14-20 16,-14-7 12-16,-8-14-12 0,-12-4 0 16,-14-4 16-16,-8-5-12 0,-7-5 0 15,-14 0 12-15,-8-3-16 0,3-5 16 16,-10-3-12-16,-3-3 0 0,-2-7 0 16,3-3 4-16,0-3-4 0,-3-6 4 0,5 0 4 15,0 0-12-15,0-2-4 0,0 2-40 16,0-3-40-16,-5 0-60 0,-2-4-148 15,-6-4-280-15,-6-8-9 0,-3-4-155 16,-9-10-152-16,-1-3-277 0,-2-6-1144 16</inkml:trace>
  <inkml:trace contextRef="#ctx0" brushRef="#br1" timeOffset="51252.04">4302 15608 3165 0,'-5'-2'532'0,"0"0"-172"0,-2-3 93 0,2 1-9 16,-7-3-60-16,7-3-88 0,-10 6-56 15,8-1-32-15,-3-5-23 0,-4-8-25 16,7-9-80-16,-5-20 32 0,9-11-48 16,6-16 0-16,-3-2-4 0,0 5-16 0,-3-1-4 15,-11 6 8-15,1 2-24 0,-6 4 16 16,-3 5-28-16,5-1 16 0,0 8-28 16,3 8 40-16,11 7 12 0,-2 15 72 15,-2 6-16-15,5 2 32 0,-3 3-60 16,5 2 4-16,0 1-36 0,5 4-36 0,-5 0-12 15,12 7-28-15,2 0 0 0,25 5 28 16,15 6 92-16,18 12 48 0,13 4-56 16,0 10-16-16,2 7 8 15,0-1-20-15,-4-1-56 0,-10 1 0 0,-3-6 0 16,-2 1 0-16,-12-5 0 0,2-6 0 16,-10-6 0-16,-11-1 0 0,-1-8 0 0,-5-1-84 15,-2-4-164-15,-2 1-152 16,-3-3-148-16,-2 4-136 0,0 1-245 0,2 3-444 15,-7 0-712-15</inkml:trace>
  <inkml:trace contextRef="#ctx0" brushRef="#br1" timeOffset="51814.28">6697 15240 1208 0,'-8'-2'1513'0,"4"-3"-881"0,4 1-248 0,-5-2 65 15,2 3 19-15,-6-2-108 0,4 3-60 16,5 0-20-16,0 1 24 0,0 2-11 16,0-1-69-16,0 2-84 0,-5 0-64 15,10 1-64-15,-5 2 8 0,14 10 68 0,3 13 96 16,0 17 8-16,5 14-20 0,-3 8-68 16,13-1 0-16,-10 2-24 0,9 4-48 15,-9-3-12-15,7 4 0 0,-5-1-12 16,1 1-4-16,-8-4 4 0,-5 0-8 15,2-2-64-15,-2-8-36 0,-7-3-64 16,7-15-92-16,-12-4-148 0,3-8-60 16,-6-5-45-16,-6-9-139 0,1-5-232 15,-4-3-305-15,-7-7-860 0</inkml:trace>
  <inkml:trace contextRef="#ctx0" brushRef="#br1" timeOffset="52182.58">6449 15757 3121 0,'0'-4'488'0,"0"-1"-232"0,5 0 57 0,3-6 3 16,1 0-16-16,11-5 20 0,-3-10-8 15,4-3-44-15,4-4-52 0,-8-1-16 16,-3-1-55-16,1-6-29 0,-6-5-36 15,-4 0-8-15,5-7-12 0,-10 2-40 16,0 8 16-16,0 4-4 0,-10 11 20 16,5 2 20-16,5 6-8 0,-2 6 20 0,-5 6-24 15,7 8 12-15,-3 2 8 0,3 0-20 16,3 0-60-16,6 3-56 0,-4 6 44 16,27 9 12-16,2 16 212 0,7 16 76 15,0 8-108-15,-2 6-80 0,2-7-12 16,-9-9-32-16,-8-7-40 0,0-6-4 15,-7-7-12-15,-2-11 0 0,2 1-4 0,-8-5-40 16,-6 0-88-16,6-1-144 16,-4-7-296-16,5 0-276 0,-8-2-265 0,3 6-460 15,0-2-1012-15</inkml:trace>
  <inkml:trace contextRef="#ctx0" brushRef="#br1" timeOffset="52717.12">7533 16378 3321 0,'0'0'720'0,"0"-4"-359"16,2 4-17-16,3-6 16 0,2-5-112 16,3-2 40-16,17-10-4 0,4-8 21 15,11-9-37-15,6-6 12 0,3-12-100 16,2-5-4-16,15-12-56 0,-2-7-4 0,-8-11-40 16,2 0 24-16,-4-2-32 0,-10 4 0 15,0 4-24-15,-9 9-12 0,-6 0-20 16,1 15 4-16,-11 7-16 0,1 3 8 15,-10 17-4-15,-7 10 4 0,5 8-8 16,-10 7 8-16,2 1 4 0,-2 6 0 16,0 0-12-16,0 5-4 0,-2-1-24 0,2 3-24 15,0 1-92-15,2 7-100 0,-4 8-144 16,2 10-48-16,-7 7-21 0,2 5-99 16,0 3-468-16,-10-3-97 0,-6 5-372 15</inkml:trace>
  <inkml:trace contextRef="#ctx0" brushRef="#br1" timeOffset="53026.64">7989 15400 2669 0,'-3'-3'704'0,"3"1"-232"0,0-1 89 0,-2 0-65 16,2 3-116-16,0-1-180 0,2-2-96 16,8 0-36-16,-5 3-8 0,19-2 72 15,7-1 8-15,8-5-4 0,7-3 17 16,5-7-61-16,5-1-16 0,-3-9-28 15,1-3 48-15,-3-4-16 0,-3 0 12 0,-2-2-36 16,-7 5 8-16,-17 6-12 0,4 8-4 16,-14 5-24-16,-4 6-4 0,-1 7 4 15,-7 0-24-15,10 7-44 0,-3 4 44 16,5 12 76-16,0 14 4 0,0 14-8 16,-2 6-24-16,-10 3 40 0,0 6-48 15,-10-1-8-15,3-8-20 0,-3-2-12 16,1-11 0-16,-1-9-60 0,-5-6-180 15,13-8-88-15,-5-10-156 0,7-3-213 16,0-1-343-16,-10-1-413 0,3 2-1004 16</inkml:trace>
  <inkml:trace contextRef="#ctx0" brushRef="#br1" timeOffset="53599.39">7763 16491 980 0,'0'4'2169'0,"0"-6"-1653"0,0 4-168 15,0-2 129-15,3 0-57 0,9 2-92 16,0-1-16-16,10-2-20 0,9-1-68 15,20-4-23-15,2-12-5 0,18-8 36 16,14-15-24-16,-1-10-44 0,8-8-92 16,8-8-8-16,2 1-20 0,7 0-24 15,10-1-8-15,4-1 28 0,-2-6-16 16,-7-2-20-16,-9 5-4 0,-9 9 0 16,-13 7 8-16,-8 4-8 0,10 1 0 15,7-4-4-15,3-3 0 0,-1 7 4 0,-9 6-40 16,-15 6 4-16,5 9 28 0,-14 7 0 15,-8 3-8-15,-2 3 8 0,-14 5 0 16,-1 4-4-16,-9 4-4 0,-6 2-8 16,-13 1 0-16,1 0 0 0,-9 0 16 0,0 0 0 15,0 0-8-15,0 1-36 0,0-2-52 16,-2 1-128-16,-5 4-152 0,-1 0-145 16,-13 8-231-16,-11 4-353 0,-9 4-455 15</inkml:trace>
  <inkml:trace contextRef="#ctx0" brushRef="#br1" timeOffset="53933.06">9862 15278 2909 0,'0'-3'684'0,"3"3"-336"16,-3-3-87-16,9-6-21 0,6 2 44 15,2-8-12-15,7 3-104 0,8-2-44 16,2-1 4-16,2-2-16 0,-2-4-36 15,0-2-16-15,2 0-28 0,-2 3-16 16,0 3 0-16,-14-1 0 0,4 6 28 0,-2-3 16 16,-5 5-4-16,-3 5-16 15,-2-2 8-15,0 6 0 0,-7-1-36 0,7 4 4 16,-7 2 20-16,10 1 25 0,-8 9 11 16,3 9 56-16,-10 5 68 0,0 13-64 15,-5 3-32-15,-7 6-24 0,-8 8 12 16,-6 4-12-16,-3 7-24 0,-10-3-28 15,-2-2-8-15,-1-6-12 0,1-1-4 0,2-6-76 16,10-8-164-16,0-4-84 0,-2-5-193 16,6-6-243-16,4-2-385 0,4-5-719 15</inkml:trace>
  <inkml:trace contextRef="#ctx0" brushRef="#br1" timeOffset="103206.47">15290 9616 2885 0,'-15'-3'468'0,"5"-2"-188"0,3 4-32 16,-10-7 101-16,12 2 7 0,-4 2-72 15,4 0-104-15,2 1 12 0,3 6-8 16,0-6 8-16,0 6-96 0,0-3-28 16,0 0-44-16,3 1-8 0,6-1-4 15,1 4 56-15,14 3 4 0,3 0 0 16,7 0-16-16,2-2 1 0,-2 1-21 0,5-1 0 15,-3 1-12-15,3-2-8 0,-7-3-16 16,-6 4 8-16,-1-3-8 0,-8 4 8 16,0-2-8-16,-3 3 4 0,1-6-4 15,-8-1-24-15,-5 1-161 0,6-2-143 16,-6 1-204-16,-4 0-176 0,-6 0-45 16,4 0-507-16</inkml:trace>
  <inkml:trace contextRef="#ctx0" brushRef="#br1" timeOffset="103705.39">15290 9643 2209 0,'0'-5'504'0,"-10"1"-184"15,8 4 44-15,-3-5 16 0,-5 1-39 16,5 0-93-16,0-1-76 0,5 2 12 0,-9-6 96 15,6 4-100-15,1-5-44 0,-1 2-12 16,3-1-8-16,0 4-4 0,0 1-24 16,0 1-8-16,0 6 0 0,3 2 16 15,-1 1 12-15,1 9 77 0,11 4 15 0,-7 16-60 16,3 4-48-16,-7 9-32 0,-8 14-20 16,-10 4-12-16,-4 13-20 0,-1 11 0 15,-4 4 0-15,0 3-4 0,-5-2-4 16,7-9 0-16,0-2 0 0,8-4 0 15,-3-11 0-15,2-5 8 0,8-13-8 16,-3-6 0-16,8-11 4 0,2-10-4 16,0-6 0-16,2-4-4 0,8-9 0 15,-8 4-4-15,1-4 8 0,6-2-4 16,6-2 4-16,-1 2 0 0,13 0 12 16,-5-6 56-16,0-1 64 0,7-4 32 0,-7-2-12 15,7-3 0-15,5-4-40 0,-10 2-48 16,7 4-32-16,-9 3-24 0,7 6 4 15,-7 0-4-15,0 4-4 0,0 4-4 0,2 4 4 16,-5-1-8-16,1 3 0 0,-3 5-64 16,0-5-76-16,-3 5-132 0,-2-6-180 15,3 6-164-15,-5-6-49 0,7 0-399 16,-3-2-285-16,3-1-648 0</inkml:trace>
  <inkml:trace contextRef="#ctx0" brushRef="#br1" timeOffset="109915.86">16157 9924 1724 0,'-4'-5'409'0,"-1"4"-45"16,2 1-136-16,3-1 56 0,-5-1-32 15,5-3-52-15,-4 2-76 0,-1 3 24 16,2-4 28-16,1 1 13 0,-8 1-21 0,8 1-48 15,-3 1-12-15,0-2 28 0,0-1-4 16,-2 6-16-16,7-3 4 0,-15 0-20 16,8 0 44-16,-7 2 8 0,-3 1-52 15,2 4-40-15,-2 5-8 0,0 6 12 16,-2-7 8-16,-1 4-8 0,3-3-8 16,0-2 8-16,8-2-8 0,2-4-24 0,7 2-12 15,-5-3-20-15,-5 5 8 0,8-1-8 16,-1-1 4-16,1 3-4 0,-6 1 0 15,8-1 0-15,0 2 0 0,0 7 0 16,-4-4 4-16,4 5-4 0,0 2 0 16,2 1 0-16,0 2 0 0,8 1 0 15,0 1 0-15,0-4 0 0,6-3-8 16,11 0 8-16,0-1-4 0,4 0 4 16,6 2-4-16,-3-2-12 0,-8-2-4 15,3-4 0-15,0-4-8 0,-16-7-4 0,4-1 20 16,7-2 4-16,-5-8 8 0,5-3 0 15,5-10 0-15,-7-4 4 0,3-8 0 16,-6-6-4-16,-14-5 4 0,2-3-4 16,-7-1 12-16,-2-3-4 0,-8 5 16 15,-2 4 40-15,-5 5-20 0,-3 16-36 0,-1 2 16 16,-4 7-24-16,1 3 0 0,5 4 0 16,-5 1 8-16,14 6-8 0,-5 3-8 15,10 0 8-15,-7 4-12 0,7-2 8 16,-4 6-16-16,9 3-116 0,0 2-44 15,9 5-172-15,-4 0-312 0,12 6-265 16,0-2-487-16</inkml:trace>
  <inkml:trace contextRef="#ctx0" brushRef="#br1" timeOffset="110228.38">16674 10444 1616 0,'0'-2'1841'15,"-5"4"-1257"-15,2-1-231 0,1 8-45 16,-5 9-24-16,-3 4-96 0,-7 4-8 16,0 4-40-16,3 3-12 0,-8 7-44 0,5-2-32 15,2-1-24-15,-2-7-24 16,10-5-4-16,-3-4-132 0,8-5-184 0,-1-9-200 16,3-4-136-16,3-10-309 0,2-4-404 15</inkml:trace>
  <inkml:trace contextRef="#ctx0" brushRef="#br1" timeOffset="111393.53">17331 9840 2553 0,'-5'0'356'16,"0"0"-108"-16,0-3 92 0,-5-2-12 15,-2 2 45-15,7 2-57 0,5 1-92 16,0 1-20-16,0-1-24 0,0 0-104 15,0 3-8-15,8-1-40 0,6 5 76 16,6 4 72-16,6 4-28 0,-6 5-32 16,-1 0-28-16,-4 9-32 0,2 0 8 0,-13 5-12 15,-4 8-16-15,0 4-19 0,-7 0-1 16,-7 2-4-16,-8-2-8 0,-5-2 4 16,-2-10-4-16,5-2 0 0,-5-11 4 15,7-4 0-15,-10-7-4 0,1-8 0 0,4-4-4 16,-7-11-12-16,-2-8 4 15,2-2 0-15,12-2 8 0,0-3 0 0,5-1 16 16,10 10 24-16,2 2 12 0,5 9 0 16,0 5 12-16,5 2-48 0,12 5 8 15,3 3 40-15,13 6 100 0,4 10-28 16,6 5-40-16,-4 2-36 0,0-2-24 16,-7-4-16-16,-8-4-12 0,5-7 0 15,-5 3-4-15,5-8-4 0,-2-5 0 16,-1-3-40-16,8-3-176 0,-7-4-148 15,5-4-141-15,-1-2-171 0,-2-3-372 0,5-6-541 16</inkml:trace>
  <inkml:trace contextRef="#ctx0" brushRef="#br1" timeOffset="111995.76">18002 9449 3373 0,'-17'-3'500'0,"7"1"-115"0,3-1 139 16,-10 0 40-16,12 3-88 0,-2 1-184 0,5 4-211 15,11 3-45-15,-1 6 84 0,13 5 60 16,11 6-76-16,7-1-56 0,4 1-12 0,8-3-28 16,7-3-4-16,5-1 4 0,-2-2-4 15,2-7-4-15,-12-6-16 0,0-3-4 16,-15-1 8-16,-7-1 4 0,-14-3 0 16,2 4 8-16,-10 1-8 0,0 0 4 15,-7 4-4-15,-2 0 8 0,-3 13 0 16,-5 3 8-16,-4 9 0 0,2 8 4 15,-12 3 4-15,-1 4 16 0,3 4-8 16,6 2 4-16,-4 4 4 0,3 1 36 16,7 2 4-16,8-2 20 0,0 3-20 15,4-2 0-15,5-5-24 0,3 0-24 16,7-1-16-16,0-2 0 0,-3-1-4 0,8-3-4 16,-7-6 0-16,4 0 0 0,-4 1 4 15,2 4 4-15,2-4-8 0,-2 0 4 16,-2-4-4-16,-8-6 4 0,7-3 0 15,-9-3 4-15,-2-5-8 0,4 1 8 16,-14-8 4-16,14-2 20 0,-14 0 44 0,-1-9-8 16,4 8-24-16,-23-5-20 0,-5 4-4 15,-4 1-12-15,-8-2-4 0,-9 0 0 16,-10 0-4-16,-2-2 0 0,-1 4-4 16,6-2-68-16,21-2-52 0,12 4-76 15,22 2-160-15,0 6-124 0,10 2-73 16,3 4-319-16,6 0-385 0,1 1-972 15</inkml:trace>
  <inkml:trace contextRef="#ctx0" brushRef="#br1" timeOffset="114733.32">15072 12905 1860 0,'-5'-5'1041'0,"-3"3"-793"15,1 0-44-15,0-2 152 0,-5 1-36 16,7 1-39-16,-7-5-73 0,9 5-56 15,-6-1 36-15,9-1 56 0,0 4-72 16,0 0-100-16,12 4-68 0,2-3 4 16,13 1 16-16,14 2 84 0,12 2-52 15,3 0-8-15,-5-2 8 0,7 3 0 0,-12-5-36 16,-4 1-8-16,-11 4-8 0,3-1-4 16,-5-3-12-16,-9 7-160 0,-11 0-240 15,1 0-268-15,-5-1-265 0,-8 0-463 16</inkml:trace>
  <inkml:trace contextRef="#ctx0" brushRef="#br1" timeOffset="115164.58">15033 12841 2441 0,'-3'0'560'0,"1"5"-108"0,-5-1-84 16,4 3 5-16,3 4-1 0,-2 1-92 15,2 0-80-15,2 3-52 0,1 1 28 16,4-2 4-16,-5 10-48 0,-2 3-32 16,3 7-52-16,-3 13-24 0,-5 9 4 15,-7 9-12-15,-8 11-12 0,-9 7 4 16,-5 4 0-16,-2 7-4 0,-3-6-4 16,-4-1 4-16,4-3-4 0,0-9 0 0,0-9 0 15,5-11 0-15,12-15 0 16,13-10 0-16,-3-10 0 0,7-6 0 0,5-9 4 15,0-1-4-15,0-3 0 0,5 5 28 16,9 0 249-16,8 4-57 0,7-3 4 16,3-5-28-16,9-2-40 0,7 0-56 15,-4 0-48-15,0-1-28 0,-3 1-12 0,-5 0-4 16,-9 0-4-16,-8 0-4 0,-2 0 4 16,-2 0-4-16,7 0 0 0,-6 0 0 15,-1 0 4-15,2 0-4 0,0 1 0 16,-3-1 0-16,-1-1-4 0,1 1-56 15,-4-1-100-15,7 1-112 0,-10-3-124 16,8-1-93-16,-3 0-183 0,2-2-216 16,-4-2-305-16,0-2-1008 0</inkml:trace>
  <inkml:trace contextRef="#ctx0" brushRef="#br1" timeOffset="116483.07">15828 13264 1368 0,'-5'-6'1481'0,"-2"5"-1181"0,7-2-52 15,0-1-12-15,0 4 168 0,0 0-71 16,0 2-129-16,0 0-68 0,2 2 52 16,8 4 128-16,-8 5 24 0,8 8-172 0,2 11-92 15,0 11-48-15,-7 7 0 0,-3 4-20 16,-2-1 0-16,-2-7-8 0,0-11 0 16,-1-6-64-16,3-10-168 0,5-3-316 0,-3-14-368 15,11 1-365-15,-6-6-1056 16</inkml:trace>
  <inkml:trace contextRef="#ctx0" brushRef="#br1" timeOffset="116867.81">16349 13771 3013 0,'0'10'492'16,"2"-2"-136"-16,1 2 53 0,2 13 55 16,-3 7-44-16,5 4-176 0,-7 10-116 15,-9 2 12-15,1 0-28 0,-9 1-40 16,3-4-52-16,-6-4-16 0,3-9-4 16,1-14 0-16,-4-7-104 0,3-13-228 15,3-13-252-15,-3-9 104 0,5-8-297 0,9-10-423 16</inkml:trace>
  <inkml:trace contextRef="#ctx0" brushRef="#br1" timeOffset="117388.75">17205 13216 2925 0,'-3'0'508'0,"1"-3"-140"0,2 6 33 16,0-3-41-16,2 0-112 0,1 2-140 15,14 2 4-15,2 2 68 0,12 5 4 16,6-4-44-16,4-1-100 0,3-4-20 15,-6-2-4-15,-1-2 4 0,-6-4 0 16,-6 2 4-16,-8 1 20 0,-8 0-12 16,-4 3-12-16,-5 0 4 0,0 3 76 15,-2 6 64-15,-10 18-15 0,-5 10-5 0,-8 20-44 16,-6 13-8-16,-10 3-8 0,-8-2-28 16,1-2-4-16,6-6-12 0,6-9-28 15,17-12-8-15,4-7-4 0,15-14-48 16,7-3-172-16,3-7-80 0,7-7-69 15,7-8-183-15,5-6-252 0,-2-12-401 0,14-13-1072 16</inkml:trace>
  <inkml:trace contextRef="#ctx0" brushRef="#br1" timeOffset="118039.71">17954 13027 2897 0,'0'0'472'0,"0"0"-148"0,0 0 68 15,-3-3 85-15,3 3-25 0,0 0-176 16,0-2-136-16,0 2-20 0,3 0 32 16,-3 0-76-16,9 5-44 0,3-1 16 15,5 1 44-15,12 6 12 0,1-4-11 16,4 4-53-16,4-5-12 0,-6-2-8 0,7-2-12 16,-5-6 0-16,-8 4-8 0,3 0 0 15,-2-4 4-15,-8 1 8 0,1-2-8 16,-6 1 4-16,-4 1-4 0,0 0-4 15,-8 3 4-15,-2 0-4 0,5 0 0 16,-5 3 4-16,-5 2 32 0,5 5 56 16,-10 8 4-16,1 2-28 0,-3 8-8 15,4 5 24-15,-6-1 36 0,2 10 28 16,7 6-56-16,-10 1-12 0,8 11 28 16,7 0-20-16,2-2-4 0,3 3-16 0,5-1 0 15,0 0-16-15,2-5-12 0,-7-1-8 16,12-4-4-16,-5-2-8 0,-5 3 8 15,5-8-12-15,-12-1 12 0,0-8 4 16,0-6 16-16,-10-2-20 0,8-8-12 0,-5-6 0 16,-1-4 0-16,-1-6 0 0,-11 3-4 15,-9-10-8-15,7 1-4 0,-2-2 8 16,5 2-4-16,7 4 0 0,0 0-4 16,-1 3 0-16,6-2 0 0,-7 5-4 15,9 3-4-15,-7 2 0 0,0 3 0 16,4 2-48-16,6-2-44 0,-8 1-40 15,5-5-52-15,0-2-56 0,-4 3-128 16,-6-7-116-16,6 3-69 0,-13-3-263 16,2-6-221-16,-4-4-407 0</inkml:trace>
  <inkml:trace contextRef="#ctx0" brushRef="#br0" timeOffset="127613.1">16073 11443 2629 0,'-10'-4'460'0,"7"-2"-192"0,-1 2 28 0,-8-4 28 15,7 2 53-15,-5 4 67 0,5 0-140 16,3 2-132-16,2 0 24 0,0 0-32 15,0-2-56-15,0 2-28 0,0-5-12 0,2 4-4 16,-4 2-8-16,2 10-24 0,-3 13-12 16,6 7 8-16,-1 23 57 0,5 10-13 15,1 12-40-15,-3 11-16 0,-10 4-16 16,-3 4 12-16,-1-3-12 0,1-9 0 0,1-7-12 16,7-14-104-16,0-16-133 15,15-13-99-15,2-11-208 0,0-9-168 0,4-3-189 16,1-5-343-16</inkml:trace>
  <inkml:trace contextRef="#ctx0" brushRef="#br0" timeOffset="128056.96">16550 11864 1620 0,'-5'-4'1485'0,"0"4"-1081"15,-7 1-236-15,5 2 176 0,-5 4 61 16,-5 2-125-16,2 2-108 16,8 10-12-16,-5 6 36 0,7 1-12 0,-5 0-92 15,6 0-8-15,8 2-32 0,6-3-12 16,2 2-36-16,0-1 8 0,8-8-12 15,-3-3 4-15,7-7-8 0,-9-4 8 16,9-6-4-16,-5-5 12 0,-2 1 4 0,0-12 8 16,3-3 52-16,-4-2-40 0,-1-6-12 15,-5 2-4-15,-3 1 4 0,-7 6 4 16,0 3 60-16,-10 5-16 0,5 6 49 16,-4 4 19-16,1 3 48 0,-1 8-80 15,-1 4-92-15,0 13-4 0,3 11 60 16,2 9 44-16,10 8-68 0,2-6-24 15,8 1-24-15,7-10 12 0,2-4-12 16,-5-11-40-16,6-4-172 0,1-4-144 16,-4-6-69-16,10-5-71 0,-1-7-368 0,5-14-249 15,-2-9-400-15</inkml:trace>
  <inkml:trace contextRef="#ctx0" brushRef="#br0" timeOffset="128523.76">17168 11560 340 0,'-9'-13'2761'16,"1"4"-2333"-16,3 3-104 0,-2-8 125 16,2 4-13-16,-4 1-92 0,1 6-124 15,6 1-12-15,2-1 20 0,-3 3-48 16,3 3-60-16,-7-3-28 0,7 2-19 15,-2 1-33-15,2-3-24 0,0 9-16 0,0 3 0 16,2 7 4-16,8 10-4 16,-8 5 0-16,10 10 0 0,1 8 0 0,4 11 4 15,-3 8-4-15,-2 0 4 0,-2 2-4 16,7 4 0-16,-5-6 0 0,0-11-4 0,5-6 4 16,-7-14 0-16,-1-11 0 15,-4-13 0-15,-2-9-4 0,6-4-8 0,-9-6 12 16,5-4 60-16,10-9 44 0,2-9-36 15,7-12 4-15,3-4 36 0,-1 0-24 16,6 2-48-16,4 4-16 0,-4 12-8 16,-1 7-4-16,1 9 20 0,-6 11 8 15,1 10 16-15,5 11 8 0,-11 5-28 16,-1 11-8-16,-10 7-4 0,-18 2-4 16,-6-4-16-16,-3-5 16 0,-8-6-16 15,-4-13-20-15,-7-10-104 0,-3-5-88 16,3-14-128-16,-13-3-81 0,3-8-63 15,17-2-132-15,5 1-84 0,17 5-229 0,7 7-195 16,5 7-337-16</inkml:trace>
  <inkml:trace contextRef="#ctx0" brushRef="#br0" timeOffset="135278.56">15709 15758 1424 0,'-10'-5'901'16,"3"0"-581"-16,2 1-52 0,-7-1 116 16,0 1 56-16,7-1-92 0,-7 3-63 15,2 0-137-15,-2 1 64 0,7-1-20 16,-7 0-4-16,7-1-40 0,-9 3-4 0,-3-1-40 16,7-2 12-16,-2 3-12 0,-3-2-8 15,1 2 16-15,-3 0-28 0,2 2-16 16,-2 2-7-16,3-1-17 0,-10 2-8 15,7 1-8-15,-3 5-8 0,-2 1-16 0,6 6 4 16,-9 1-4-16,8 10-4 16,-2 6 0-16,0 8 4 0,4 8-4 0,-7 1 0 15,17 2 4-15,0-1-4 0,5-2 4 16,10-3-8-16,7-2 8 0,7-2-12 16,13-5 12-16,4-7-12 0,0-7 12 15,3-3-8-15,-1-7-8 0,-4-8 12 16,5-4-4-16,-5-11 0 0,-1-6 8 15,4-9 0-15,-6-10-4 0,0-9 12 16,-2-9-12-16,-14-7 4 0,4-3 0 16,-12-2 4-16,-7 4-8 0,-8 4 4 15,1 7-4-15,-10 6 8 0,-5 5-4 0,-7 5 4 16,-13 8 0-16,6 0 8 0,-8 10 4 16,3 4-4-16,-1 4 16 0,6-1-24 15,4 7-4-15,8 0-4 0,11 5-4 16,-1 4-8-16,9 2 4 0,0 5-72 15,14 4-161-15,3-1-75 0,5 7-216 0,10-3-268 16,-1 5-213-16,8 2-580 0</inkml:trace>
  <inkml:trace contextRef="#ctx0" brushRef="#br0" timeOffset="135584.6">16349 16435 2737 0,'-12'3'1148'0,"12"2"-735"0,0-5 43 15,-5 2 168-15,-5 5-228 0,8 0-260 0,-10 7-64 16,4 4-8-16,-1 10 8 0,1-2 5 15,-6 4-29-15,-1-3-28 0,1-9-12 16,9-6 0-16,0-8-8 0,0-7-40 16,-4-4-193-16,6-8-159 0,3-14-220 15,7-1-228-15,10-10-137 0,10-1-400 16</inkml:trace>
  <inkml:trace contextRef="#ctx0" brushRef="#br0" timeOffset="135958.37">16705 15869 3245 0,'-7'-1'572'15,"-3"-1"-111"-15,5 2 91 0,-9-2 4 16,11-1-212-16,3 8-176 0,0-5-92 16,13 2-68-16,6 0 0 0,5 3 40 15,22-3 28-15,3 5-27 0,7-5-21 16,-3-1-24-16,-2-2 12 0,-8-6-12 16,-4 4 12-16,-2-5-16 0,-13-1 8 15,-10 2-8-15,-6 6 8 0,-4 1-8 16,-8 6 8-16,1 7 4 0,-11 16 16 0,-13 14-16 15,-12 14 40-15,-7 19 4 0,-19 4-4 16,-3 7 28-16,0-4-36 0,7-7-8 16,10-13-12-16,13-12-20 0,13-17-4 15,18-11-4-15,14-13-116 0,3 1-172 16,7-2-129-16,7-6-251 0,5 0-312 0,5-3-321 16,-9-5-1064-16</inkml:trace>
  <inkml:trace contextRef="#ctx0" brushRef="#br0" timeOffset="147644.76">26178 14824 1748 0,'0'9'1297'0,"0"-10"-1001"0,0 1-96 15,0 0 132-15,0-2 61 0,0 2-101 16,-2-3-84-16,2 0-16 0,0 2 24 16,0 0 36-16,-7-1-28 0,7 2-96 15,-3-3-44-15,-2 1-8 0,-4 0 12 16,1-2-12-16,-1 1-15 0,4 3-13 0,0 0-4 16,-5 3-20-16,5 3-12 0,-7 1-12 15,-2 4-8-15,2 6 4 0,-5 5 4 16,2 7 0-16,0 1 0 0,-4 1-4 15,5 1 8-15,-1 1-8 0,-2 0 8 16,10-3-8-16,-8-1 16 0,10-4-24 16,-7-6 24-16,7-7-24 0,1-2 24 15,-1-3-24-15,5-6 16 0,0-1-8 0,5 0-4 16,-5-1 4-16,0 1-8 0,0 0 12 16,4-2-8-16,-1 0 8 0,2-3 0 15,9 0 8-15,-9-2-4 0,5 1 0 16,-10 6 0-16,0 0-8 0,0 6 0 15,2 4-12-15,1 10 16 0,-1 10 12 16,-2 7-12-16,-2 3 0 0,-1 1 0 16,1-2 4-16,2-2-4 0,2-5 0 15,1 4 0-15,-1-6 0 0,8-5-4 0,-5-4 4 16,7-2-4-16,-3-8 4 16,1-2-4-16,0-2 4 0,4-2 0 0,-6 1 0 15,-6-1 0-15,0-2 0 0,1-1-4 16,-3-2 4-16,10 2-20 0,-6 3-137 0,9-3-135 15,-4 0-216-15,6 3-228 0,-1-1-277 16,6-2-720-16</inkml:trace>
  <inkml:trace contextRef="#ctx0" brushRef="#br0" timeOffset="148194.51">26598 14841 2397 0,'-5'-6'912'0,"5"3"-464"0,0-2-19 15,-12 1 63-15,12-2-8 0,0 6-168 16,0-2-104-16,0 2-20 0,0 0-20 15,0 0-55-15,0 0-65 0,7 2-28 16,3-2 0-16,-6 0 32 0,9 0-28 16,-9 3-12-16,6-1-4 0,-8-1 0 15,1 0-4-15,-3 2 4 0,7 5 12 16,-7 7 0-16,-5 6-8 0,3 9 0 16,-8 0-16-16,1 3 8 0,-8 0-4 15,7-1 0-15,3-2-4 0,-3 0 0 16,3-3 4-16,4 1-8 0,3-7 0 0,0-3 4 15,3-7 0-15,-1-1-4 0,3-4 0 16,0-1 4-16,-5 2 0 0,5-3 0 16,-5 1 20-16,12 4 84 0,-7-1 48 15,-5 3-20-15,4 2-28 0,6 1-8 0,-7 2 16 16,-3 3-56-16,2 0-28 0,-2 5 0 16,-2 1-12-16,-1 4-8 0,-7-4 0 15,6 1-4-15,-11 1 0 16,3 3-4-16,0 0 4 0,-10 0 0 0,12-2-8 15,-7-6 12-15,5-4-20 0,10 1 0 16,-3-5-24-16,5-5-96 0,0 2-12 16,-10-4-84-16,8-3-68 0,-10-1-89 15,4-3-159-15,-1-3-320 0,1-1-117 16,4 0-467-16</inkml:trace>
  <inkml:trace contextRef="#ctx0" brushRef="#br0" timeOffset="149044.69">25257 13120 1784 0,'-10'-6'937'0,"6"12"-573"0,1-5-24 0,-7 9 8 15,6 8-28-15,-1-5-43 0,5 15-41 16,5 0 64-16,2 0-56 0,7 5-12 16,3-3-100-16,5 3-8 0,5 0-28 15,4 3 16-15,8 5-16 0,2 0 4 16,5 12-48-16,0 2 21 0,-2 10-21 16,5 4-12-16,-11 4 4 0,8 5-4 15,-7 6 8-15,-5-3-16 0,0-2 16 0,-2 1-8 16,-6-8-8-16,1-8-16 0,-8-7 0 15,1-13-16-15,-6-14 0 0,-9-9 0 16,-3-9-136-16,-2-9-112 0,0 0-69 16,-7-12-95-16,-7-3-624 0,-8-14-305 15</inkml:trace>
  <inkml:trace contextRef="#ctx0" brushRef="#br0" timeOffset="149630.57">24530 11995 2709 0,'-3'2'416'0,"-4"3"-100"0,5 4 16 16,-3 5 85-16,-2 7-109 0,7 4-72 0,-3 10 32 16,3 4-56-16,-5 10-32 0,5 7-20 15,5 5-52-15,-2 2-24 0,-3 7-12 16,7 0-20-16,-7-1-32 0,5-2 0 16,-10-7-12-16,5-12-16 0,0-11 8 15,0-10-96-15,0-13-212 0,0-7-140 16,0-2-116-16,-7-10 15 0,-1-5-411 15,-9-8-725-15</inkml:trace>
  <inkml:trace contextRef="#ctx0" brushRef="#br0" timeOffset="149924.37">24031 11937 2865 0,'-5'-9'500'0,"-5"0"-24"0,8 2-139 0,-6-3 131 16,-6 2-88-16,14 5-60 0,-8 3-64 15,8 0-4-15,0 3 24 0,0-3-47 16,8 0-5-16,-8-3-88 0,14 6-72 16,8 3 60-16,19 2 148 0,22 1-72 15,13 0-72-15,13-5 32 0,3 5-56 16,-4-2-32-16,-8 3-36 0,-10-6-24 0,3 3 0 15,-15-2-12-15,-7-1-4 0,-3 6-108 16,-9-8-164-16,-5 7-148 0,-7-5-260 16,2-4-49-16,0 0-451 0,-3-3-509 15</inkml:trace>
  <inkml:trace contextRef="#ctx0" brushRef="#br0" timeOffset="150596.6">27422 12898 2345 0,'-8'14'820'0,"4"0"-316"0,-11 4-59 15,-9 14 47-15,-5 5-12 0,-8 4-148 0,-4 6-104 16,2 5-16-16,-7 8-28 15,-7 9-79-15,0 6-1 0,-6 2 20 0,-1 1 0 16,2-4 0-16,4-3-36 0,8-11-36 16,8-8-24-16,6-10-24 0,10-6-4 15,8-10-12-15,9-13-124 0,2-3-132 16,3-3-49-16,3-5-79 0,2-2-204 16,4-1-120-16,6-7-205 0,-3-6-460 15</inkml:trace>
  <inkml:trace contextRef="#ctx0" brushRef="#br0" timeOffset="151181.47">27531 12079 2905 0,'0'-8'512'16,"-7"4"-40"-16,7 1-15 0,0-5 219 16,0 5-116-16,0 3-200 0,0 0-99 15,0 0 7-15,0 0-8 0,0 0-32 0,7 6-124 16,-5 1 24-16,-2 7 12 16,5 12 0-16,-5 3-68 0,0 10-24 0,0-1-4 15,0 12 16-15,0 4-44 0,-5 9 16 16,5 5-24-16,-9 3 4 0,4-1-12 15,-5-7 0-15,3-12-8 0,2-12-120 0,0-15-108 16,5-8-120-16,-5-12-268 16,3-6 15-16,-3-9-395 0,-5-14-625 0,-4-8-1164 15</inkml:trace>
  <inkml:trace contextRef="#ctx0" brushRef="#br0" timeOffset="151432.79">27502 11912 2133 0,'0'-2'804'0,"-5"2"-384"0,5 0-56 16,-5 0 93-16,5 0-81 0,0 0-116 16,0 0-72-16,0 0 12 0,0 0 36 15,0 2-32-15,0-2-96 0,10 0 8 16,4 0 140-16,3 5-7 0,0-2-117 15,7 3-60-15,-4-4-36 0,9 0-12 16,-5 3-12-16,3-2-4 0,-1 4-8 0,-1 1-28 16,-3 4-264-16,-1-1-221 0,-4 3-463 15,-2 4-557-15</inkml:trace>
  <inkml:trace contextRef="#ctx0" brushRef="#br0" timeOffset="151596.87">27538 12436 3305 0,'0'-2'1201'0,"0"2"-617"16,0 0-312-16,0-3 48 0,2 1-20 15,13-2-7-15,14-2-25 0,-7-5-120 16,12 2-104-16,-5 0-44 0,-5 0-80 16,5 0-352-16,-9 6-349 0,-11 1-756 0,1 7-692 15</inkml:trace>
  <inkml:trace contextRef="#ctx0" brushRef="#br0" timeOffset="152256.04">25364 11664 1992 0,'-8'0'1269'16,"1"-7"-917"-16,5 3-24 0,-3-3 61 0,0-4 87 15,0 3-120-15,5-6-140 0,5-2-16 16,2-9 76-16,13-11 45 0,-1-11-45 16,15-11 0-16,10-12-56 0,2-9-52 15,2 1-68-15,1 0-60 0,-8 7-20 16,-10 7-12-16,1 15-4 0,-15 11-4 16,0 16-40-16,-12 13-104 0,0 2-136 15,-3 7-136-15,5 5-21 0,1-1-39 16,6 13-120-16,3 5-237 0,0 6-363 15,0 7-1069-15</inkml:trace>
  <inkml:trace contextRef="#ctx0" brushRef="#br0" timeOffset="152769.54">26728 10786 2353 0,'-4'4'568'0,"-6"-1"-76"0,0 6 4 15,-4 1 21-15,6 5 7 0,-4-1-84 16,10 1-140-16,2 0-48 0,5 0-3 16,12 10-21-16,7-2-16 0,12 7-56 15,3 6 8-15,10 3-84 0,1 13 0 16,4 6-24-16,2 9-8 0,-6 6-20 16,4-6-16-16,-8 2 4 0,-15-5-8 15,1-6-8-15,-3-8-4 0,-12-18-132 0,2-8-284 16,-2-11-148-16,-17-3-101 0,0-8-455 15,-5-3-725-15</inkml:trace>
  <inkml:trace contextRef="#ctx0" brushRef="#br0" timeOffset="154383.84">25916 9572 2881 0,'-9'5'440'0,"4"-3"-36"15,2 4-72-15,-6 6 57 0,-3-1 67 16,4 8-128-16,6 0-112 0,2 6-24 16,0-2-28-16,0 2-52 0,0 4-56 15,17 0-16-15,-3 5-12 0,3 7-8 16,0 5 4-16,3 10-12 0,-13-1-4 16,8 0-8-16,-13-5 0 0,8-8-16 15,-10-8-124-15,0-9-100 0,0-11-152 16,-5-3-184-16,-2-6 40 0,-8-12-377 0,-2-4-376 15</inkml:trace>
  <inkml:trace contextRef="#ctx0" brushRef="#br0" timeOffset="154602.44">25575 9473 64 0,'-5'1'3605'0,"-2"-1"-3084"16,4 0-69-16,-2 0 128 0,5 0-68 0,0 0-124 15,0 0-135-15,5 0-57 0,5 2-20 16,-3-2 104-16,25 0-56 0,1 2-52 16,1-2-16-16,10 0-72 0,-3 0-48 15,-4-2-20-15,-1 0-12 0,-2 1-4 16,-3-3-72-16,-6 8-192 0,-4-1-180 0,4 6-248 16,-3 0-149-16,-1 9-443 0,-4 3-785 15</inkml:trace>
  <inkml:trace contextRef="#ctx0" brushRef="#br0" timeOffset="154850.13">26345 10036 1668 0,'-2'0'1985'16,"2"0"-1296"-16,0 0-273 0,0 3 4 0,-2 5-108 16,-1 11-88-16,-14 11-120 0,-5 7-64 15,-9 11-8-15,-3 0-20 0,-2-2-12 16,-8-8-4-16,15-11-140 0,2-12-240 16,10-9-280-16,8-9-181 0,-4-4-419 15</inkml:trace>
  <inkml:trace contextRef="#ctx0" brushRef="#br0" timeOffset="155168.31">26699 9418 3121 0,'0'1'736'0,"0"0"-203"0,0 6-157 16,0 5 208-16,0 11-108 0,3 4-164 16,-1 8-79-16,8 4 15 0,0 5 12 15,-8 1-120-15,8 6-88 0,-5 5-16 16,-3 10-16-16,-9-2-8 0,7 8-12 15,-12-10-68-15,2-5-168 0,-5-9-160 0,1-14-61 16,2-15-115-16,4-10-96 0,-6-11-261 16,-6-12-1116-16</inkml:trace>
  <inkml:trace contextRef="#ctx0" brushRef="#br0" timeOffset="155403.4">26617 9426 3225 0,'0'-6'836'0,"0"6"-331"16,0-1-133-16,0 1 124 0,0 0-120 15,0 0-164-15,2 1-108 0,3-1-23 16,0 6 83-16,12-5 52 0,2 9-76 16,-2-8-44-16,15 3-16 0,-3-3-28 15,0-2-20-15,7-2-24 0,3-3 0 0,-5 4-8 16,3 1-80-16,-8 1-172 0,0 4-160 15,-7 0-177-15,-6 3-463 0,-1 3-345 16,-10 3-1284-16</inkml:trace>
  <inkml:trace contextRef="#ctx0" brushRef="#br0" timeOffset="155570.01">26598 9797 2061 0,'0'2'1864'0,"4"-2"-1471"15,6 3-329-15,-3-3 412 0,10 0 124 16,12-5-256-16,-4 3-28 0,4-5-83 16,2-2-65-16,-2 7-100 0,0-6-68 15,1 5-32-15,-4-3-340 0,1 5-217 16,-8 5-399-16,-11 5-469 0</inkml:trace>
  <inkml:trace contextRef="#ctx0" brushRef="#br0" timeOffset="156570.29">25216 9480 1880 0,'-5'2'1245'0,"5"-2"-833"16,0 3-92-16,0-3 93 0,0 0 23 15,0 0-120-15,0 0-136 0,0 1-68 16,10 0 68-16,-5 6 64 0,9-1-20 16,6 2-56-16,-1 0-67 0,-2 0-37 0,0 6-40 15,-3-1-4-15,-4 3-4 0,0 6 0 16,-3 5 0-16,-5 7-8 0,-9 4 4 15,2 3-4-15,-7-1-4 0,5 1 0 0,-5-10 0 16,-5-2 0-16,7-4-4 16,3-13 8-16,-8-1 4 0,11-4-4 0,-9-6 8 15,11 1 0-15,-3-2 4 0,-5 5-12 16,6-5 4-16,4 3 36 0,0 3-20 16,4 7-24-16,-1 9 28 0,7 12 76 15,-6 6 20-15,9 1-44 0,-4-5-8 16,6-6-20-16,2-7-20 0,-3 5-8 15,3-10-4-15,-2-2-16 0,-6-6-4 16,4-6-8-16,-1 1 4 0,-7-2 0 16,7-3-24-16,2 0-168 0,-2-3-264 15,15-2-217-15,-10-4-399 0,10-3-369 0,-3 3-1708 16</inkml:trace>
  <inkml:trace contextRef="#ctx0" brushRef="#br0" timeOffset="157289.53">27797 9390 1932 0,'0'-2'541'0,"0"-3"-157"16,0 3-112-16,0 0 60 0,-2-5-68 16,2 6-52-16,0 0-23 0,0 1 67 15,0 0 44-15,0 1 24 0,0-1-92 16,-10 10 32-16,3 2 4 0,-3 6-84 0,3 2-28 15,-7-2 5-15,6-1-1 0,-6 3-28 16,2-1-48-16,-1 5 4 0,1-2 0 16,0-5-32-16,5 1-28 0,-3 0-12 15,8-1 4-15,-1-1-8 0,-4-2-8 16,7-3 0-16,-2-9-4 0,2 5 0 16,0-5 0-16,2 0 0 0,-2 4 0 0,7-5 0 15,-7 8 0-15,3 1 4 0,-1 7 0 16,8-5-4-16,-8 6 4 0,-2 0 0 15,3 0 4-15,-1 2 0 0,10 1 4 16,-9 1-12-16,6 4 8 0,-1-1-8 16,-3 1 4-16,-3-3 0 0,5-1 0 15,-7 2 16-15,-7-3 20 0,5 1 0 16,-3-1-8-16,-3 2-12 0,-4-1-8 16,-2 2-8-16,-1 0 4 0,-4-2-4 15,2-4-4-15,-2 1 0 0,2 0-20 0,-5-1-52 16,5 1-76-16,0-4-92 0,-5 0-36 15,5 3-37-15,0-3 17 0,5 3-4 16,-3 1-164-16,6-5-124 0,9 1 11 16,0-3-99-16,5 6-400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08T18:50:37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1264 7462 2012 0,'0'-14'157'16,"3"7"-93"-16,-3 0 192 0,0-2 152 15,0 9-64-15,0 0-188 0,0 0-48 0,0 3 48 16,0-6 40-16,-3 6-12 0,3-3-59 16,0 0-49-16,3 0 8 0,7 0-48 15,-6 0 28-15,21-3 124 0,16 1 28 0,15-5 24 16,16-3-64-16,23-2-64 0,9-1-8 16,10 4-44-16,10 5 16 0,11-1-32 15,13 3 16-15,12 0 28 0,3 2-16 16,11 0-44-16,1 2 0 0,-8-2 20 15,-2-2-8-15,2-1 16 0,10-6 33 16,12 2 23-16,5-4-32 0,7 2-36 16,5 1-28-16,12-1-8 0,18 2 4 15,13 6 56-15,28 1 48 0,13 6-28 16,6-4-32-16,0 1-40 0,-15 3 20 16,5-3 0-16,-12 6-4 0,0 2 0 15,5 1-8-15,9-3-4 0,10-6 96 0,13-4 12 16,-13-7-64-16,0 1-36 15,-7-3-12-15,2 2 8 0,-2 4 12 0,0 0-8 16,0 8-20-16,0 6 4 0,-1 9 44 16,-6 1-28-16,-3 4 8 0,-7 2-8 15,-5 4 4-15,-2 4-20 0,-13 1 4 0,-4 0 0 16,-5-2 4-16,-10-1-16 0,2-2 4 16,3-1 36-16,5-6-20 0,5-2-8 15,0-7 16-15,9-4-24 0,5-9 20 16,10-2-8-16,2-9 4 0,6 1-16 15,-1-9-8-15,-2 6 16 0,11-14 20 16,4 3-36-16,4-9 16 0,-2 2-12 16,-13-2 0-16,-6 5 0 0,-8 2-8 15,-32 12-4-15,-19-3 8 0,-31 9-16 16,-34 3 16-16,-27 4 0 0,-37 7 0 16,-35-3 0-16,-32 3-8 0,-13-5-20 0,-6 0 28 15,-3-2 0-15,0 0 0 16,2 0 0-16,-7 1 0 0,5-1 8 0,-2 4 12 15,2-4-12-15,-7 0 16 0,4 1-4 16,1-1 8-16,-8 0-8 0,3-1-4 16,2 1 0-16,-5-5 8 0,8 3 0 0,2 0 12 15,0 1 8-15,0-5-24 0,0 5-20 16,0 1 0-16,0-3 0 0,2 0 0 16,3-1 0-16,0-3 0 0,0-5 0 15,9-6 0-15,6-1-12 0,14-6 0 16,2 3 4-16,-2 5 0 0,2 3 4 15,13-1 0-15,-6-2 4 0,11 6-8 16,-1 2-8-16,-12 6 8 0,-4 6 4 0,1-2 4 16,13 2-4-16,3 0 4 0,-1-3 0 15,3 4 0-15,2 0 0 0,-2-1 0 16,7-2 4-16,-3 0-4 0,6-2 0 16,4 0 4-16,3-6-4 0,9 3 0 15,3-3 0-15,0-4 4 0,-10 1-4 16,-5 2 0-16,-14 2 0 0,-10 2-4 15,-24 2 4-15,-8 1 0 0,-14 1 4 0,0 0 0 16,0 1 8-16,-4-1 4 0,-1 0 12 16,0 2-12-16,5-2-16 0,-3 0 0 15,1 0 0-15,0 0 0 0,-6 0 0 16,6-2 0-16,-3-3 0 0,-7 3 0 0,-3-5 0 16,3 3 0-16,-2-2 0 0,2 6 0 15,9-2 0-15,-6 2 0 0,9 0 0 16,7 0 0-16,-5 0 0 0,1-4 0 15,-3 4 0-15,2-3 0 0,-2 3 0 16,7 3 0-16,-7-3 0 0,0 2 0 16,0 0 0-16,5 5 0 0,-2 6 0 15,6 11 0-15,-6 6 0 0,-1 8 0 16,1 6 0-16,-3 4 0 0,9 10 0 16,-4 1 0-16,10 9 0 0,4 2 0 15,0 8 0-15,6 3 0 0,4 9 0 0,-5 11 0 16,3 3 0-16,2 9 0 0,-3 6 0 15,6 2 0-15,2 3 0 0,-3 0 0 16,6 4 0-16,-1 0 0 0,8 7 0 16,-1 1 0-16,3-3 0 0,3 3 0 0,7 0 0 15,-1 4 0-15,4-2 0 16,6 5 0-16,-14-1 0 0,2-2 0 0,-7 4 0 16,-14 2 0-16,-3-1 0 0,-15 11 0 15,-1 3 0-15,-9 6 0 0,-4 5 0 16,-4 5 0-16,-6-3 0 0,3-4 0 15,2 1 0-15,5-3 0 0,5-7 0 16,-1-5 0-16,18-9 0 0,-5-7 0 16,15 4 0-16,-13-5 0 0,1 0 0 15,-1-1 0-15,-9-6 0 0,7-4 0 16,-3-10 0-16,-7-5 0 0,3-4 0 16,-5-8 0-16,-5-7 0 0,0-10 0 0,0-13 0 15,0-18 0-15,7-10 0 0,-2-17 0 16,0-8 0-16,0-9 0 0,-3-6 0 15,-2-1 0-15,7-1 0 16,-14 1 0-16,7 0 0 0,0 1 0 0,-2 2 0 16,2-2 0-16,0 3 0 0,-5 7 0 0,-5 0 0 15,-2 4 0-15,-5 3 0 0,-7-2 0 16,17 2 0-16,-10-1 0 16,12-2 0-16,-5 6 0 0,-4 2 0 15,-1 12 0-15,-7 5 0 0,3 4 0 0,-1 3 0 16,-6 6 0-16,-8 10 0 0,-5 11 0 15,-9 5 0-15,-13 10 0 0,-9 5 0 16,-8 12 0-16,1 10 0 0,-11 5 0 16,8 5 0-16,5-5 0 0,12-7 0 15,12-9 0-15,25-9 0 0,13-5 0 16,9 3 0-16,1 3 0 0,-7 5 0 16,1 1 0-16,9-7 0 0,-5 3 0 0,0 4 0 15,-2 1 0-15,-8 1 0 0,-2 1 0 16,-7 5 0-16,0 1 0 0,-8 1 0 0,10-8 0 15,8-12 0-15,14-9 0 0,12-3 0 16,-7-4 0-16,-5 2 0 0,5 4 0 16,0-5 0-16,-5 0 0 0,-10-8 0 15,-5-14 0-15,-2-16 0 0,5-10 0 16,-12-9 0-16,5-8 0 0,-18-4 0 16,-11-1 0-16,-18-8 0 0,-11-5 0 15,-13-5 0-15,-7-3 0 0,0 1 0 16,-2 4 0-16,-3 2 0 0,3 6 0 15,4 0 0-15,-7-1 0 0,-9 1 0 0,-8 0 0 16,-19 1 0-16,-15 2 0 0,-7 1 0 16,-2-5 0-16,-15-2 0 0,-17-1 0 15,-27 1 0-15,-31-2 0 16,-7 1 0-16,-20-1 0 0,0 0 0 0,-9 1 0 16,-10 2 0-16,0 2 0 0,2 2 0 15,2 5 0-15,1-1 0 0,-5-1 0 0,-15 2 0 16,1 2 0-16,-3 3 0 0,-13-2 0 15,3-3 0-15,6-4 0 0,-4-3 0 16,8-2 0-16,7-6 0 0,-12-4 0 16,-2-5 0-16,-8 4 0 0,-7 3 0 15,3 2 0-15,4 3 0 0,8 5 0 16,14 5 0-16,10-3 0 0,0 3 0 16,7-1 0-16,-3-3 0 0,13 0 0 15,2-1 0-15,5-2 0 0,13-7 0 16,11-1 0-16,12-1 0 0,8-6 0 15,7-1 0-15,0-5 0 0,3 0 0 0,-1-2 0 16,-4-1 0-16,-3 4 0 0,-10 0 0 16,8 4 0-16,-3 2 0 0,13 2 0 15,4 2 0-15,12-1 0 0,8 1 0 16,0 1 0-16,4 1 0 0,1 0 0 16,-1 0 0-16,8 3 0 0,2-1 0 0,-9 3 0 15,-1 0 0-15,-9 3 0 0,5 4 0 16,2 3 0-16,5-3 0 0,12 3 0 15,12 1 0-15,22-5 0 0,9 2 0 16,8 0 0-16,22-3 0 0,7 0 0 16,15 0 0-16,14 0 0 0,2 0 0 15,20 0 0-15,8 0 0 0,9 0 0 16,12 0 0-16,4 0 0 0,4-3 0 0,4 3 0 16,-5 0 0-16,10-3 0 0,-2 3 0 15,2 0 0-15,0-1 0 0,0 1 0 16,0-3 0-16,2 0 0 0,-2 6 0 15,0-2 0-15,7-1 0 0,-7 0 0 16,0 0 0-16,3-1 0 0,-3-2 0 16,0 3 0-16,0-2 0 0,0-3 0 15,5-5 0-15,-5-11 0 0,2-19 0 0,5-18 0 16,-7-25 0-16,0-20 0 16,-9-13 0-16,4-23 0 0,-12-14 0 0,0-16 0 15,-2-16 0-15,-15-18 0 0,5-16 0 16,-10-11 0-16,-10-11 0 0,-2-5 0 15,3-4 0-15,4 6 0 0,-2 0 0 0,7 12 0 16,3 16 0-16,2 10 0 0,-2 14 0 16,-3 11 0-16,-7-1 0 0,0-4 0 15,2-2 0-15,-4-8 0 0,2-4 0 16,2 2 0-16,-7 3 0 0,8-2 0 16,4 8 0-16,2 6 0 0,3 3 0 15,1 3 0-15,11 2 0 0,5 3 0 16,0 6 0-16,7 12 0 0,3 9 0 15,4 10 0-15,1 3 0 0,4 11 0 0,1 6 0 16,4 12 0-16,0 9 0 16,3 6 0-16,5 3 0 0,-1 4 0 0,6-1 0 15,9-3 0-15,2 2 0 0,-2 4 0 16,0 6 0-16,-4-1 0 0,4 7 0 16,-3 1 0-16,8-2 0 0,5 5 0 0,2 5 0 15,-2 6 0-15,0 8 0 16,-10 11 0-16,-2 4 0 0,-8 9 0 0,3-1 0 15,-5 4 0-15,7-1 0 0,-2 2 0 16,0 0 0-16,9-6 0 0,5-4 0 16,13-7 0-16,-5-5 0 0,2-2 0 15,2-12 0-15,5-13 0 0,6-10 0 16,4-15 0-16,14-8 0 0,1 1 0 16,-6-2 0-16,6-5 0 0,0-3 0 15,9 0 0-15,-2 6 0 0,-13 7 0 16,-6 12 0-16,-10 12 0 0,-5 6 0 0,-8 11 0 15,-4 11 0-15,-17 6 0 0,0 8 0 16,-8 3 0-16,-2 13 0 0,-7 2 0 16,-2 4 0-16,1 6 0 0,-4-2 0 15,5 4 0-15,0-2 0 0,-5 0-88 16,0 0-156-16,5 0-72 0,7 5-40 16,3-3-96-16,4 9-201 0,8 7-303 0,7 10-557 15,-17 10-1240-15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140713032309/http:/www.altdev.co/2011/12/24/static-code-analysis/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#8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Lattices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636115"/>
            <a:ext cx="10887958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Recall that the set of English words, ranked by substring inclusion, forms 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poset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but NOT a lattice. Explain why and give an example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9D807D5-7F75-68AC-3E82-300E2C6AB140}"/>
              </a:ext>
            </a:extLst>
          </p:cNvPr>
          <p:cNvSpPr txBox="1"/>
          <p:nvPr/>
        </p:nvSpPr>
        <p:spPr>
          <a:xfrm>
            <a:off x="1045916" y="4160657"/>
            <a:ext cx="539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Reflexive: every word includes the substring of itself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C5587F9-1C92-8A3E-C03A-5746976A89B6}"/>
              </a:ext>
            </a:extLst>
          </p:cNvPr>
          <p:cNvSpPr txBox="1"/>
          <p:nvPr/>
        </p:nvSpPr>
        <p:spPr>
          <a:xfrm>
            <a:off x="1045916" y="4831428"/>
            <a:ext cx="926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Anti-symmetric: if two words include substrings of each other, they must be the same word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73D1E7F-DC1E-AC76-99B3-79EC2AFE07B7}"/>
              </a:ext>
            </a:extLst>
          </p:cNvPr>
          <p:cNvSpPr txBox="1"/>
          <p:nvPr/>
        </p:nvSpPr>
        <p:spPr>
          <a:xfrm>
            <a:off x="1045916" y="5502199"/>
            <a:ext cx="8302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Transitive: if a  is a substring b, and b is a substring of c, then a is a substring of 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A54F14D-0E8D-B349-AEB0-B31712B61530}"/>
              </a:ext>
            </a:extLst>
          </p:cNvPr>
          <p:cNvSpPr txBox="1"/>
          <p:nvPr/>
        </p:nvSpPr>
        <p:spPr>
          <a:xfrm>
            <a:off x="1045916" y="6281168"/>
            <a:ext cx="874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 lattice: consider the English words a and he. They have no greatest lower bound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Abstraction Function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 Interpretation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28F53B6-69FA-6116-B69B-52BBDC867113}"/>
              </a:ext>
            </a:extLst>
          </p:cNvPr>
          <p:cNvSpPr txBox="1">
            <a:spLocks/>
          </p:cNvSpPr>
          <p:nvPr/>
        </p:nvSpPr>
        <p:spPr>
          <a:xfrm>
            <a:off x="847894" y="2086760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From the Concrete Domain to the Abstract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DAFCCFD-5E24-444F-B46B-9B900B32B782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503653"/>
          <a:ext cx="10515600" cy="1463040"/>
        </p:xfrm>
        <a:graphic>
          <a:graphicData uri="http://schemas.openxmlformats.org/drawingml/2006/table">
            <a:tbl>
              <a:tblPr/>
              <a:tblGrid>
                <a:gridCol w="1097692">
                  <a:extLst>
                    <a:ext uri="{9D8B030D-6E8A-4147-A177-3AD203B41FA5}">
                      <a16:colId xmlns:a16="http://schemas.microsoft.com/office/drawing/2014/main" val="4126647367"/>
                    </a:ext>
                  </a:extLst>
                </a:gridCol>
                <a:gridCol w="9417908">
                  <a:extLst>
                    <a:ext uri="{9D8B030D-6E8A-4147-A177-3AD203B41FA5}">
                      <a16:colId xmlns:a16="http://schemas.microsoft.com/office/drawing/2014/main" val="214161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l-GR"/>
                        <a:t>α({0}) =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zero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07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/>
                        <a:t>α(</a:t>
                      </a:r>
                      <a:r>
                        <a:rPr lang="en-US"/>
                        <a:t>S) =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 all values in S are greater than 0 then pos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545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else if all values in S are less than 0 then neg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252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else </a:t>
                      </a:r>
                      <a:r>
                        <a:rPr lang="en-US" dirty="0" err="1"/>
                        <a:t>unk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899585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E74F8DC0-6CBE-51EC-A58A-B86481201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70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23DD331-7C26-9E3C-92CC-34C1CEB89DB9}"/>
                  </a:ext>
                </a:extLst>
              </p14:cNvPr>
              <p14:cNvContentPartPr/>
              <p14:nvPr/>
            </p14:nvContentPartPr>
            <p14:xfrm>
              <a:off x="8061840" y="1891080"/>
              <a:ext cx="3826080" cy="3717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23DD331-7C26-9E3C-92CC-34C1CEB89D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52480" y="1881720"/>
                <a:ext cx="3844800" cy="37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6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</a:t>
            </a:r>
            <a:r>
              <a:rPr lang="en-US" sz="3400" b="1" dirty="0" err="1"/>
              <a:t>ConCretization</a:t>
            </a:r>
            <a:r>
              <a:rPr lang="en-US" sz="3400" b="1" dirty="0"/>
              <a:t> Function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 Interpretation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28F53B6-69FA-6116-B69B-52BBDC867113}"/>
              </a:ext>
            </a:extLst>
          </p:cNvPr>
          <p:cNvSpPr txBox="1">
            <a:spLocks/>
          </p:cNvSpPr>
          <p:nvPr/>
        </p:nvSpPr>
        <p:spPr>
          <a:xfrm>
            <a:off x="847894" y="2086760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From the Abstract Domain to the Concrete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255DCC-A91D-CF2B-83B4-A181DF8EF5E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602507"/>
          <a:ext cx="3124200" cy="146304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11541382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l-GR"/>
                        <a:t>γ(</a:t>
                      </a:r>
                      <a:r>
                        <a:rPr lang="en-US"/>
                        <a:t>zero) = {0}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100231"/>
                  </a:ext>
                </a:extLst>
              </a:tr>
              <a:tr h="158814">
                <a:tc>
                  <a:txBody>
                    <a:bodyPr/>
                    <a:lstStyle/>
                    <a:p>
                      <a:r>
                        <a:rPr lang="el-GR" dirty="0"/>
                        <a:t>γ(</a:t>
                      </a:r>
                      <a:r>
                        <a:rPr lang="en-US" dirty="0"/>
                        <a:t>pos) = {all positive </a:t>
                      </a:r>
                      <a:r>
                        <a:rPr lang="en-US" dirty="0" err="1"/>
                        <a:t>ints</a:t>
                      </a:r>
                      <a:r>
                        <a:rPr lang="en-US" dirty="0"/>
                        <a:t>}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81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/>
                        <a:t>γ(</a:t>
                      </a:r>
                      <a:r>
                        <a:rPr lang="en-US"/>
                        <a:t>neg) = {all negative ints}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972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dirty="0"/>
                        <a:t>γ(</a:t>
                      </a:r>
                      <a:r>
                        <a:rPr lang="en-US" dirty="0"/>
                        <a:t>num) = Int (i.e., all </a:t>
                      </a:r>
                      <a:r>
                        <a:rPr lang="en-US" dirty="0" err="1"/>
                        <a:t>ints</a:t>
                      </a:r>
                      <a:r>
                        <a:rPr lang="en-US" dirty="0"/>
                        <a:t>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466451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C10AF9AD-7868-1F2C-59CB-2550E070A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70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56D96E1-BBC5-5CD8-8D74-F7BBEEF555C5}"/>
                  </a:ext>
                </a:extLst>
              </p14:cNvPr>
              <p14:cNvContentPartPr/>
              <p14:nvPr/>
            </p14:nvContentPartPr>
            <p14:xfrm>
              <a:off x="2966760" y="1877040"/>
              <a:ext cx="8851320" cy="465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56D96E1-BBC5-5CD8-8D74-F7BBEEF555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7400" y="1867680"/>
                <a:ext cx="8870040" cy="46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600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 Detour into formalization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 Interpretation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10AF9AD-7868-1F2C-59CB-2550E070A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70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2" descr="Order Detour Ahead Sign Online - Save 10% w/ Discount">
            <a:extLst>
              <a:ext uri="{FF2B5EF4-FFF2-40B4-BE49-F238E27FC236}">
                <a16:creationId xmlns:a16="http://schemas.microsoft.com/office/drawing/2014/main" id="{7EDCB530-C504-851A-44D4-67436F1F1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833" y="1750509"/>
            <a:ext cx="3995352" cy="399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60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ETOUR - Roll-Up Signs - Online Store">
            <a:extLst>
              <a:ext uri="{FF2B5EF4-FFF2-40B4-BE49-F238E27FC236}">
                <a16:creationId xmlns:a16="http://schemas.microsoft.com/office/drawing/2014/main" id="{160484B0-76B9-3AED-4F5D-908BF4C56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088" y="66137"/>
            <a:ext cx="19507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Galois Connection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 Interpretation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10AF9AD-7868-1F2C-59CB-2550E070A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70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C9CBBD-D795-512E-DAB5-9F7208185551}"/>
              </a:ext>
            </a:extLst>
          </p:cNvPr>
          <p:cNvSpPr txBox="1"/>
          <p:nvPr/>
        </p:nvSpPr>
        <p:spPr>
          <a:xfrm>
            <a:off x="749643" y="1845884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i="1" dirty="0"/>
              <a:t>Galois connection</a:t>
            </a:r>
            <a:r>
              <a:rPr lang="en-US" dirty="0"/>
              <a:t> is a pair of functions, α and γ between two partially ordered sets (C, ⊆) and (A, ≤), such that both of the following hold. 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∀ a ∈ A, c ∈ C: α(c) ≤ a </a:t>
            </a:r>
            <a:r>
              <a:rPr lang="en-US" dirty="0" err="1"/>
              <a:t>iff</a:t>
            </a:r>
            <a:r>
              <a:rPr lang="en-US" dirty="0"/>
              <a:t> c ⊆ γ(a) 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∀ a ∈ A: α(γ(a)) ≤ a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1BC29B6-DFA7-6757-FDB6-14472B430DA6}"/>
                  </a:ext>
                </a:extLst>
              </p14:cNvPr>
              <p14:cNvContentPartPr/>
              <p14:nvPr/>
            </p14:nvContentPartPr>
            <p14:xfrm>
              <a:off x="6373440" y="2766960"/>
              <a:ext cx="4807800" cy="2062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1BC29B6-DFA7-6757-FDB6-14472B430D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4080" y="2757600"/>
                <a:ext cx="4826520" cy="208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3587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End Formalization Detour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 Interpretation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10AF9AD-7868-1F2C-59CB-2550E070A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70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5" descr="M4-8a End Detour - Hall Signs">
            <a:extLst>
              <a:ext uri="{FF2B5EF4-FFF2-40B4-BE49-F238E27FC236}">
                <a16:creationId xmlns:a16="http://schemas.microsoft.com/office/drawing/2014/main" id="{22C36D88-E7A5-6D43-D9CE-6ACB8EF92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96" y="1369541"/>
            <a:ext cx="4118918" cy="41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579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Abstract Domains in Practice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3CA5D3C-B38E-B190-855D-A8A3D05B47DE}"/>
              </a:ext>
            </a:extLst>
          </p:cNvPr>
          <p:cNvSpPr txBox="1">
            <a:spLocks/>
          </p:cNvSpPr>
          <p:nvPr/>
        </p:nvSpPr>
        <p:spPr>
          <a:xfrm>
            <a:off x="61198" y="2198535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“Singleton Integer Sets”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87EA7C-5813-5D3B-BB76-4537FBF0C36A}"/>
              </a:ext>
            </a:extLst>
          </p:cNvPr>
          <p:cNvSpPr txBox="1"/>
          <p:nvPr/>
        </p:nvSpPr>
        <p:spPr>
          <a:xfrm>
            <a:off x="76486" y="2591670"/>
            <a:ext cx="4519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You know the number, or you don’t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74A6EB-2B8C-F88A-DFD4-3A0D32F6E474}"/>
              </a:ext>
            </a:extLst>
          </p:cNvPr>
          <p:cNvSpPr txBox="1">
            <a:spLocks/>
          </p:cNvSpPr>
          <p:nvPr/>
        </p:nvSpPr>
        <p:spPr>
          <a:xfrm>
            <a:off x="4633199" y="2180838"/>
            <a:ext cx="2702322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Intervals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0F1BE-7DA1-7187-D6F5-F5DB1289DA3B}"/>
              </a:ext>
            </a:extLst>
          </p:cNvPr>
          <p:cNvSpPr txBox="1"/>
          <p:nvPr/>
        </p:nvSpPr>
        <p:spPr>
          <a:xfrm>
            <a:off x="4648487" y="2573973"/>
            <a:ext cx="2880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You know a concrete range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A6526-7876-871A-BA99-7ECFCD534851}"/>
              </a:ext>
            </a:extLst>
          </p:cNvPr>
          <p:cNvSpPr txBox="1">
            <a:spLocks/>
          </p:cNvSpPr>
          <p:nvPr/>
        </p:nvSpPr>
        <p:spPr>
          <a:xfrm>
            <a:off x="7967751" y="2163141"/>
            <a:ext cx="3523209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Property Existence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8FD78F-6C4C-44CA-EE93-332E9275F45E}"/>
              </a:ext>
            </a:extLst>
          </p:cNvPr>
          <p:cNvSpPr txBox="1"/>
          <p:nvPr/>
        </p:nvSpPr>
        <p:spPr>
          <a:xfrm>
            <a:off x="7983039" y="2556276"/>
            <a:ext cx="2969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 property does or does not hold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C510E7-F8AF-8188-2229-61058EC11672}"/>
                  </a:ext>
                </a:extLst>
              </p14:cNvPr>
              <p14:cNvContentPartPr/>
              <p14:nvPr/>
            </p14:nvContentPartPr>
            <p14:xfrm>
              <a:off x="505080" y="3373200"/>
              <a:ext cx="9503280" cy="3039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C510E7-F8AF-8188-2229-61058EC116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720" y="3363840"/>
                <a:ext cx="9522000" cy="30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1069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Section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3CA5D3C-B38E-B190-855D-A8A3D05B47DE}"/>
              </a:ext>
            </a:extLst>
          </p:cNvPr>
          <p:cNvSpPr txBox="1">
            <a:spLocks/>
          </p:cNvSpPr>
          <p:nvPr/>
        </p:nvSpPr>
        <p:spPr>
          <a:xfrm>
            <a:off x="711438" y="2198535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Static Analysis gives us an important guarantee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87EA7C-5813-5D3B-BB76-4537FBF0C36A}"/>
              </a:ext>
            </a:extLst>
          </p:cNvPr>
          <p:cNvSpPr txBox="1"/>
          <p:nvPr/>
        </p:nvSpPr>
        <p:spPr>
          <a:xfrm>
            <a:off x="726726" y="2957430"/>
            <a:ext cx="4519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Completeness of bug finding / Soundness of verification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702FFF-0CF1-37AC-FFF5-D3205741CDD3}"/>
              </a:ext>
            </a:extLst>
          </p:cNvPr>
          <p:cNvSpPr txBox="1"/>
          <p:nvPr/>
        </p:nvSpPr>
        <p:spPr>
          <a:xfrm>
            <a:off x="660131" y="3638599"/>
            <a:ext cx="4519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Thus far we’ve been using source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FEDCD-6EC6-073B-6DED-8B3704261D53}"/>
              </a:ext>
            </a:extLst>
          </p:cNvPr>
          <p:cNvSpPr txBox="1"/>
          <p:nvPr/>
        </p:nvSpPr>
        <p:spPr>
          <a:xfrm>
            <a:off x="6873362" y="2442495"/>
            <a:ext cx="49731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Anything that isn’t crystal clear to a static analysis tool probably isn’t clear to your fellow programmers, either. The classic hacker disdain for “bondage and discipline languages” is short-sighted – the needs of large, long-lived, multi-programmer projects are just different than the quick work you do for yourself.</a:t>
            </a:r>
          </a:p>
          <a:p>
            <a:pPr algn="r"/>
            <a:r>
              <a:rPr lang="en-US" u="none" strike="noStrike" dirty="0">
                <a:solidFill>
                  <a:srgbClr val="212529"/>
                </a:solidFill>
                <a:latin typeface="-apple-system"/>
                <a:hlinkClick r:id="rId2"/>
              </a:rPr>
              <a:t>- </a:t>
            </a:r>
            <a:r>
              <a:rPr lang="en-US" u="none" strike="noStrike" dirty="0">
                <a:solidFill>
                  <a:srgbClr val="00607C"/>
                </a:solidFill>
                <a:effectLst/>
                <a:hlinkClick r:id="rId2"/>
              </a:rPr>
              <a:t>John Carmack's Static Code Analysis 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38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Abstract Interpretation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LLVM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8A590F-7325-6E87-970F-B8D02CDBC5F0}"/>
              </a:ext>
            </a:extLst>
          </p:cNvPr>
          <p:cNvSpPr txBox="1"/>
          <p:nvPr/>
        </p:nvSpPr>
        <p:spPr>
          <a:xfrm rot="19821797">
            <a:off x="2159716" y="4307840"/>
            <a:ext cx="1396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Bonus stage</a:t>
            </a:r>
          </a:p>
          <a:p>
            <a:r>
              <a:rPr lang="en-US" dirty="0">
                <a:solidFill>
                  <a:schemeClr val="accent2"/>
                </a:solidFill>
              </a:rPr>
              <a:t>unlocked!</a:t>
            </a:r>
          </a:p>
        </p:txBody>
      </p:sp>
    </p:spTree>
    <p:extLst>
      <p:ext uri="{BB962C8B-B14F-4D97-AF65-F5344CB8AC3E}">
        <p14:creationId xmlns:p14="http://schemas.microsoft.com/office/powerpoint/2010/main" val="2293456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Applying Static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3CA5D3C-B38E-B190-855D-A8A3D05B47DE}"/>
              </a:ext>
            </a:extLst>
          </p:cNvPr>
          <p:cNvSpPr txBox="1">
            <a:spLocks/>
          </p:cNvSpPr>
          <p:nvPr/>
        </p:nvSpPr>
        <p:spPr>
          <a:xfrm>
            <a:off x="711438" y="2452535"/>
            <a:ext cx="6161925" cy="54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Know the Theory of Static Analysis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87EA7C-5813-5D3B-BB76-4537FBF0C36A}"/>
              </a:ext>
            </a:extLst>
          </p:cNvPr>
          <p:cNvSpPr txBox="1"/>
          <p:nvPr/>
        </p:nvSpPr>
        <p:spPr>
          <a:xfrm>
            <a:off x="726726" y="2896470"/>
            <a:ext cx="5369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But how do we apply that theory in practice?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702FFF-0CF1-37AC-FFF5-D3205741CDD3}"/>
              </a:ext>
            </a:extLst>
          </p:cNvPr>
          <p:cNvSpPr txBox="1"/>
          <p:nvPr/>
        </p:nvSpPr>
        <p:spPr>
          <a:xfrm>
            <a:off x="660131" y="3272839"/>
            <a:ext cx="4519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Thus far we’ve been using source code as a target (that’s limited!)</a:t>
            </a:r>
          </a:p>
        </p:txBody>
      </p:sp>
      <p:pic>
        <p:nvPicPr>
          <p:cNvPr id="1026" name="Picture 2" descr="Apply Yourself (Short 2016) - IMDb">
            <a:extLst>
              <a:ext uri="{FF2B5EF4-FFF2-40B4-BE49-F238E27FC236}">
                <a16:creationId xmlns:a16="http://schemas.microsoft.com/office/drawing/2014/main" id="{91CB99B0-B058-44C3-361F-D99FAB8EF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1974619"/>
            <a:ext cx="2466331" cy="36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109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LLVM: Overview</a:t>
            </a:r>
          </a:p>
        </p:txBody>
      </p:sp>
      <p:pic>
        <p:nvPicPr>
          <p:cNvPr id="11" name="Picture 10" descr="A card with a blue dragon&#10;&#10;Description automatically generated">
            <a:extLst>
              <a:ext uri="{FF2B5EF4-FFF2-40B4-BE49-F238E27FC236}">
                <a16:creationId xmlns:a16="http://schemas.microsoft.com/office/drawing/2014/main" id="{704043EA-7799-B3CA-F281-D030F6446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4" t="17152" r="10294" b="28162"/>
          <a:stretch/>
        </p:blipFill>
        <p:spPr>
          <a:xfrm>
            <a:off x="7858897" y="2290119"/>
            <a:ext cx="2685535" cy="27020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EF6299-590A-94A6-719F-DA3881B1CEE0}"/>
              </a:ext>
            </a:extLst>
          </p:cNvPr>
          <p:cNvSpPr txBox="1"/>
          <p:nvPr/>
        </p:nvSpPr>
        <p:spPr>
          <a:xfrm>
            <a:off x="7957751" y="4992130"/>
            <a:ext cx="236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Is this the LLVM logo?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93EDC0-5E09-563D-C191-796226912DDB}"/>
              </a:ext>
            </a:extLst>
          </p:cNvPr>
          <p:cNvSpPr txBox="1"/>
          <p:nvPr/>
        </p:nvSpPr>
        <p:spPr>
          <a:xfrm>
            <a:off x="668678" y="2923740"/>
            <a:ext cx="6241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LLVM Project is a collection of modular and reusable compiler and toolchain technologies. Despite its name, LLVM has little to do with traditional virtual machines. The name "LLVM" itself is not an acronym; it is the full name of the project.</a:t>
            </a:r>
          </a:p>
        </p:txBody>
      </p:sp>
    </p:spTree>
    <p:extLst>
      <p:ext uri="{BB962C8B-B14F-4D97-AF65-F5344CB8AC3E}">
        <p14:creationId xmlns:p14="http://schemas.microsoft.com/office/powerpoint/2010/main" val="58611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63F24-6D82-9279-A757-311C9EBA34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LLVM: Overview</a:t>
            </a:r>
          </a:p>
        </p:txBody>
      </p:sp>
      <p:pic>
        <p:nvPicPr>
          <p:cNvPr id="11" name="Picture 10" descr="A card with a blue dragon&#10;&#10;Description automatically generated">
            <a:extLst>
              <a:ext uri="{FF2B5EF4-FFF2-40B4-BE49-F238E27FC236}">
                <a16:creationId xmlns:a16="http://schemas.microsoft.com/office/drawing/2014/main" id="{704043EA-7799-B3CA-F281-D030F6446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660" y="1442661"/>
            <a:ext cx="3388575" cy="49409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449BF3-3BED-97A5-BC5D-EC8152A85168}"/>
              </a:ext>
            </a:extLst>
          </p:cNvPr>
          <p:cNvSpPr txBox="1"/>
          <p:nvPr/>
        </p:nvSpPr>
        <p:spPr>
          <a:xfrm>
            <a:off x="8234620" y="6383570"/>
            <a:ext cx="262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No, it’s a Yu-</a:t>
            </a:r>
            <a:r>
              <a:rPr lang="en-US" b="1" i="1" dirty="0" err="1"/>
              <a:t>gi</a:t>
            </a:r>
            <a:r>
              <a:rPr lang="en-US" b="1" i="1" dirty="0"/>
              <a:t>-oh card!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E2366-B76A-AFBC-CC79-13B839E12616}"/>
              </a:ext>
            </a:extLst>
          </p:cNvPr>
          <p:cNvSpPr txBox="1"/>
          <p:nvPr/>
        </p:nvSpPr>
        <p:spPr>
          <a:xfrm>
            <a:off x="668678" y="2923740"/>
            <a:ext cx="6241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LLVM Project is a collection of modular and reusable compiler and toolchain technologies. Despite its name, LLVM has little to do with traditional virtual machines. The name "LLVM" itself is not an acronym; it is the full name of the project.</a:t>
            </a:r>
          </a:p>
        </p:txBody>
      </p:sp>
    </p:spTree>
    <p:extLst>
      <p:ext uri="{BB962C8B-B14F-4D97-AF65-F5344CB8AC3E}">
        <p14:creationId xmlns:p14="http://schemas.microsoft.com/office/powerpoint/2010/main" val="1263220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LLVM: </a:t>
            </a:r>
            <a:r>
              <a:rPr lang="en-US" sz="1600" b="1" dirty="0" err="1"/>
              <a:t>OVerview</a:t>
            </a:r>
            <a:endParaRPr 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69949-12CA-CA7E-0499-E5B934AC7490}"/>
              </a:ext>
            </a:extLst>
          </p:cNvPr>
          <p:cNvSpPr txBox="1"/>
          <p:nvPr/>
        </p:nvSpPr>
        <p:spPr>
          <a:xfrm>
            <a:off x="668678" y="2923740"/>
            <a:ext cx="6241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LLVM Project is a collection of modular and reusable compiler and toolchain technologies. Despite its name, LLVM has little to do with traditional virtual machines. The name "LLVM" itself is not an acronym; it is the full name of the project.</a:t>
            </a:r>
          </a:p>
        </p:txBody>
      </p:sp>
      <p:pic>
        <p:nvPicPr>
          <p:cNvPr id="4" name="Picture 3" descr="A cartoon of a dragon&#10;&#10;Description automatically generated">
            <a:extLst>
              <a:ext uri="{FF2B5EF4-FFF2-40B4-BE49-F238E27FC236}">
                <a16:creationId xmlns:a16="http://schemas.microsoft.com/office/drawing/2014/main" id="{673EC6D2-882B-238D-07EF-C8A67BCF7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865" y="2320988"/>
            <a:ext cx="3746479" cy="23474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1FD4DC-92D7-7988-8F66-5E9F127B9FF0}"/>
              </a:ext>
            </a:extLst>
          </p:cNvPr>
          <p:cNvSpPr txBox="1"/>
          <p:nvPr/>
        </p:nvSpPr>
        <p:spPr>
          <a:xfrm>
            <a:off x="7806254" y="4810143"/>
            <a:ext cx="300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/>
              <a:t>This</a:t>
            </a:r>
            <a:r>
              <a:rPr lang="en-US" b="1" i="1" dirty="0"/>
              <a:t> is the actual LLVM logo</a:t>
            </a:r>
          </a:p>
        </p:txBody>
      </p:sp>
    </p:spTree>
    <p:extLst>
      <p:ext uri="{BB962C8B-B14F-4D97-AF65-F5344CB8AC3E}">
        <p14:creationId xmlns:p14="http://schemas.microsoft.com/office/powerpoint/2010/main" val="2663939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LLVM: Why We Use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LLVM: </a:t>
            </a:r>
            <a:r>
              <a:rPr lang="en-US" sz="1600" b="1" dirty="0" err="1"/>
              <a:t>OVerview</a:t>
            </a:r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A5A1E-D964-832F-ACA0-4F7459F2835A}"/>
              </a:ext>
            </a:extLst>
          </p:cNvPr>
          <p:cNvSpPr txBox="1"/>
          <p:nvPr/>
        </p:nvSpPr>
        <p:spPr>
          <a:xfrm>
            <a:off x="543699" y="2007770"/>
            <a:ext cx="635137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Let’s consider two goals of software security evaluation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Discover vulnerabilities in “trusted” code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Discover attacks in “untrusted” code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3E294E-F34A-F295-4CBC-90E8A5F8D318}"/>
              </a:ext>
            </a:extLst>
          </p:cNvPr>
          <p:cNvGrpSpPr/>
          <p:nvPr/>
        </p:nvGrpSpPr>
        <p:grpSpPr>
          <a:xfrm>
            <a:off x="6474941" y="2660822"/>
            <a:ext cx="2815687" cy="749646"/>
            <a:chOff x="6474941" y="2660822"/>
            <a:chExt cx="2815687" cy="7496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2CC636-2564-94C2-48A3-0BC74E19B13A}"/>
                </a:ext>
              </a:extLst>
            </p:cNvPr>
            <p:cNvSpPr txBox="1"/>
            <p:nvPr/>
          </p:nvSpPr>
          <p:spPr>
            <a:xfrm>
              <a:off x="7562334" y="2660822"/>
              <a:ext cx="17282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</a:rPr>
                <a:t>Most useful for </a:t>
              </a:r>
            </a:p>
            <a:p>
              <a:r>
                <a:rPr lang="en-US" b="1" i="1" dirty="0">
                  <a:solidFill>
                    <a:schemeClr val="accent2"/>
                  </a:solidFill>
                </a:rPr>
                <a:t>this one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D8EAE9C-F0BC-E11C-D5B4-6402D2402142}"/>
                </a:ext>
              </a:extLst>
            </p:cNvPr>
            <p:cNvSpPr/>
            <p:nvPr/>
          </p:nvSpPr>
          <p:spPr>
            <a:xfrm>
              <a:off x="6474941" y="2941325"/>
              <a:ext cx="1005016" cy="469143"/>
            </a:xfrm>
            <a:custGeom>
              <a:avLst/>
              <a:gdLst>
                <a:gd name="connsiteX0" fmla="*/ 1005016 w 1005016"/>
                <a:gd name="connsiteY0" fmla="*/ 24297 h 469143"/>
                <a:gd name="connsiteX1" fmla="*/ 683740 w 1005016"/>
                <a:gd name="connsiteY1" fmla="*/ 469140 h 469143"/>
                <a:gd name="connsiteX2" fmla="*/ 387178 w 1005016"/>
                <a:gd name="connsiteY2" fmla="*/ 32534 h 469143"/>
                <a:gd name="connsiteX3" fmla="*/ 0 w 1005016"/>
                <a:gd name="connsiteY3" fmla="*/ 65486 h 46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016" h="469143">
                  <a:moveTo>
                    <a:pt x="1005016" y="24297"/>
                  </a:moveTo>
                  <a:cubicBezTo>
                    <a:pt x="895864" y="246032"/>
                    <a:pt x="786713" y="467767"/>
                    <a:pt x="683740" y="469140"/>
                  </a:cubicBezTo>
                  <a:cubicBezTo>
                    <a:pt x="580767" y="470513"/>
                    <a:pt x="501134" y="99810"/>
                    <a:pt x="387178" y="32534"/>
                  </a:cubicBezTo>
                  <a:cubicBezTo>
                    <a:pt x="273222" y="-34742"/>
                    <a:pt x="136611" y="15372"/>
                    <a:pt x="0" y="65486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52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LLVM: Why We Use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LLVM: </a:t>
            </a:r>
            <a:r>
              <a:rPr lang="en-US" sz="1600" b="1" dirty="0" err="1"/>
              <a:t>OVerview</a:t>
            </a:r>
            <a:endParaRPr lang="en-US" sz="1600" b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29C1250-09B1-8124-C6C9-F22624F9317D}"/>
              </a:ext>
            </a:extLst>
          </p:cNvPr>
          <p:cNvSpPr txBox="1"/>
          <p:nvPr/>
        </p:nvSpPr>
        <p:spPr>
          <a:xfrm>
            <a:off x="543699" y="1571542"/>
            <a:ext cx="63513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Genericity</a:t>
            </a:r>
          </a:p>
        </p:txBody>
      </p:sp>
    </p:spTree>
    <p:extLst>
      <p:ext uri="{BB962C8B-B14F-4D97-AF65-F5344CB8AC3E}">
        <p14:creationId xmlns:p14="http://schemas.microsoft.com/office/powerpoint/2010/main" val="1356169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B8BF55C2-415C-364A-42CA-862E4F73AF93}"/>
              </a:ext>
            </a:extLst>
          </p:cNvPr>
          <p:cNvSpPr/>
          <p:nvPr/>
        </p:nvSpPr>
        <p:spPr>
          <a:xfrm>
            <a:off x="5107460" y="2784389"/>
            <a:ext cx="1973671" cy="38302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LLVM: Why We Use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LLVM: </a:t>
            </a:r>
            <a:r>
              <a:rPr lang="en-US" sz="1600" b="1" dirty="0" err="1"/>
              <a:t>OVerview</a:t>
            </a:r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A5A1E-D964-832F-ACA0-4F7459F2835A}"/>
              </a:ext>
            </a:extLst>
          </p:cNvPr>
          <p:cNvSpPr txBox="1"/>
          <p:nvPr/>
        </p:nvSpPr>
        <p:spPr>
          <a:xfrm>
            <a:off x="543699" y="2007770"/>
            <a:ext cx="63513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dirty="0">
                <a:solidFill>
                  <a:srgbClr val="333333"/>
                </a:solidFill>
                <a:latin typeface="halyard-text"/>
              </a:rPr>
              <a:t>LLVM High-Level Architecture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D7B05B-89AF-2E79-3E2B-12319642A51D}"/>
              </a:ext>
            </a:extLst>
          </p:cNvPr>
          <p:cNvSpPr/>
          <p:nvPr/>
        </p:nvSpPr>
        <p:spPr>
          <a:xfrm>
            <a:off x="5107460" y="2784386"/>
            <a:ext cx="1973671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Common</a:t>
            </a:r>
          </a:p>
          <a:p>
            <a:pPr algn="ctr"/>
            <a:r>
              <a:rPr lang="en-US" dirty="0"/>
              <a:t>Middle-end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38C0F0-65FE-C08B-ABD0-0290481057E4}"/>
              </a:ext>
            </a:extLst>
          </p:cNvPr>
          <p:cNvSpPr/>
          <p:nvPr/>
        </p:nvSpPr>
        <p:spPr>
          <a:xfrm>
            <a:off x="934985" y="3328094"/>
            <a:ext cx="1429266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Front-end</a:t>
            </a:r>
            <a:r>
              <a:rPr lang="en-US" baseline="-25000" dirty="0"/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FA46DF-296E-B16D-B56A-1D47C24AFA27}"/>
              </a:ext>
            </a:extLst>
          </p:cNvPr>
          <p:cNvSpPr/>
          <p:nvPr/>
        </p:nvSpPr>
        <p:spPr>
          <a:xfrm>
            <a:off x="934985" y="4508166"/>
            <a:ext cx="1429266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Front-end</a:t>
            </a:r>
            <a:r>
              <a:rPr lang="en-US" baseline="-25000" dirty="0"/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22A484-E8F3-7121-686A-D006FE058A45}"/>
              </a:ext>
            </a:extLst>
          </p:cNvPr>
          <p:cNvSpPr/>
          <p:nvPr/>
        </p:nvSpPr>
        <p:spPr>
          <a:xfrm>
            <a:off x="934985" y="5688238"/>
            <a:ext cx="1429266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Front-</a:t>
            </a:r>
            <a:r>
              <a:rPr lang="en-US" dirty="0" err="1"/>
              <a:t>end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D8354D-A00E-2D16-8A7E-A574352EBC64}"/>
              </a:ext>
            </a:extLst>
          </p:cNvPr>
          <p:cNvSpPr/>
          <p:nvPr/>
        </p:nvSpPr>
        <p:spPr>
          <a:xfrm>
            <a:off x="10396163" y="3328094"/>
            <a:ext cx="1429266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Back-end</a:t>
            </a:r>
            <a:r>
              <a:rPr lang="en-US" baseline="-25000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08DC16-CB78-4266-C77B-25B13FEC3816}"/>
              </a:ext>
            </a:extLst>
          </p:cNvPr>
          <p:cNvSpPr/>
          <p:nvPr/>
        </p:nvSpPr>
        <p:spPr>
          <a:xfrm>
            <a:off x="10379688" y="4475215"/>
            <a:ext cx="1429266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Back-end</a:t>
            </a:r>
            <a:r>
              <a:rPr lang="en-US" baseline="-25000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1955DE-4851-61ED-8286-276FAF0EA9CE}"/>
              </a:ext>
            </a:extLst>
          </p:cNvPr>
          <p:cNvSpPr/>
          <p:nvPr/>
        </p:nvSpPr>
        <p:spPr>
          <a:xfrm>
            <a:off x="10412639" y="5688238"/>
            <a:ext cx="1429266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Back-</a:t>
            </a:r>
            <a:r>
              <a:rPr lang="en-US" dirty="0" err="1"/>
              <a:t>end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8A7CB0-BD1A-AA63-EC7B-D8E7ABB5EBC6}"/>
              </a:ext>
            </a:extLst>
          </p:cNvPr>
          <p:cNvSpPr txBox="1"/>
          <p:nvPr/>
        </p:nvSpPr>
        <p:spPr>
          <a:xfrm>
            <a:off x="1488356" y="374822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C26D76-0B61-B572-6C45-4783A357EFEF}"/>
              </a:ext>
            </a:extLst>
          </p:cNvPr>
          <p:cNvSpPr txBox="1"/>
          <p:nvPr/>
        </p:nvSpPr>
        <p:spPr>
          <a:xfrm>
            <a:off x="1199133" y="4877498"/>
            <a:ext cx="91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Haskell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43ED09-D78C-450F-91FE-9BD0C0330E57}"/>
              </a:ext>
            </a:extLst>
          </p:cNvPr>
          <p:cNvSpPr txBox="1"/>
          <p:nvPr/>
        </p:nvSpPr>
        <p:spPr>
          <a:xfrm>
            <a:off x="1310518" y="6108364"/>
            <a:ext cx="67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Ruby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1F315C-A22E-8736-F64F-27FF6933C1F8}"/>
              </a:ext>
            </a:extLst>
          </p:cNvPr>
          <p:cNvSpPr txBox="1"/>
          <p:nvPr/>
        </p:nvSpPr>
        <p:spPr>
          <a:xfrm rot="5400000">
            <a:off x="1580621" y="526566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474A6A-07C0-9779-62D5-A6D9EE1FC365}"/>
              </a:ext>
            </a:extLst>
          </p:cNvPr>
          <p:cNvCxnSpPr>
            <a:cxnSpLocks/>
            <a:stCxn id="12" idx="3"/>
            <a:endCxn id="58" idx="1"/>
          </p:cNvCxnSpPr>
          <p:nvPr/>
        </p:nvCxnSpPr>
        <p:spPr>
          <a:xfrm>
            <a:off x="2364251" y="3538157"/>
            <a:ext cx="1672287" cy="1151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61B8A8-6862-997F-B829-B219975DD77C}"/>
              </a:ext>
            </a:extLst>
          </p:cNvPr>
          <p:cNvCxnSpPr>
            <a:cxnSpLocks/>
            <a:stCxn id="15" idx="3"/>
            <a:endCxn id="58" idx="1"/>
          </p:cNvCxnSpPr>
          <p:nvPr/>
        </p:nvCxnSpPr>
        <p:spPr>
          <a:xfrm flipV="1">
            <a:off x="2364251" y="4689221"/>
            <a:ext cx="1672287" cy="29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D87FD47-D29E-7BDA-AC3E-F79714D3CC4A}"/>
              </a:ext>
            </a:extLst>
          </p:cNvPr>
          <p:cNvCxnSpPr>
            <a:cxnSpLocks/>
            <a:stCxn id="16" idx="3"/>
            <a:endCxn id="58" idx="1"/>
          </p:cNvCxnSpPr>
          <p:nvPr/>
        </p:nvCxnSpPr>
        <p:spPr>
          <a:xfrm flipV="1">
            <a:off x="2364251" y="4689221"/>
            <a:ext cx="1672287" cy="1209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B054A0B-9B64-7C23-4078-B3A14984DCC1}"/>
              </a:ext>
            </a:extLst>
          </p:cNvPr>
          <p:cNvCxnSpPr>
            <a:cxnSpLocks/>
            <a:stCxn id="70" idx="3"/>
            <a:endCxn id="18" idx="1"/>
          </p:cNvCxnSpPr>
          <p:nvPr/>
        </p:nvCxnSpPr>
        <p:spPr>
          <a:xfrm flipV="1">
            <a:off x="8157366" y="3538157"/>
            <a:ext cx="2238797" cy="11542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35C0639-0B5B-9CB1-0D0C-95AE432CC456}"/>
              </a:ext>
            </a:extLst>
          </p:cNvPr>
          <p:cNvCxnSpPr>
            <a:cxnSpLocks/>
            <a:stCxn id="70" idx="3"/>
            <a:endCxn id="19" idx="1"/>
          </p:cNvCxnSpPr>
          <p:nvPr/>
        </p:nvCxnSpPr>
        <p:spPr>
          <a:xfrm flipV="1">
            <a:off x="8157366" y="4685278"/>
            <a:ext cx="2222322" cy="7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74BBE7C-E5EC-F779-D541-94F82A08CCDA}"/>
              </a:ext>
            </a:extLst>
          </p:cNvPr>
          <p:cNvCxnSpPr>
            <a:cxnSpLocks/>
            <a:stCxn id="70" idx="3"/>
            <a:endCxn id="20" idx="1"/>
          </p:cNvCxnSpPr>
          <p:nvPr/>
        </p:nvCxnSpPr>
        <p:spPr>
          <a:xfrm>
            <a:off x="8157366" y="4692394"/>
            <a:ext cx="2255273" cy="12059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16E5BB8E-B010-6989-77E0-74679A87FD08}"/>
              </a:ext>
            </a:extLst>
          </p:cNvPr>
          <p:cNvSpPr/>
          <p:nvPr/>
        </p:nvSpPr>
        <p:spPr>
          <a:xfrm>
            <a:off x="5317523" y="3833598"/>
            <a:ext cx="158578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/ Optimization</a:t>
            </a:r>
            <a:r>
              <a:rPr lang="en-US" baseline="-25000" dirty="0"/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42377D9-7731-0AA0-589B-74A8B4D2DA34}"/>
              </a:ext>
            </a:extLst>
          </p:cNvPr>
          <p:cNvSpPr txBox="1"/>
          <p:nvPr/>
        </p:nvSpPr>
        <p:spPr>
          <a:xfrm rot="5400000">
            <a:off x="2644256" y="4939895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45DD663-583A-9199-EB36-2CE44CAD76B4}"/>
              </a:ext>
            </a:extLst>
          </p:cNvPr>
          <p:cNvSpPr txBox="1"/>
          <p:nvPr/>
        </p:nvSpPr>
        <p:spPr>
          <a:xfrm>
            <a:off x="4036538" y="4366055"/>
            <a:ext cx="10743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Common</a:t>
            </a:r>
          </a:p>
          <a:p>
            <a:pPr algn="ctr"/>
            <a:r>
              <a:rPr lang="en-US" dirty="0"/>
              <a:t>IR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7B3C296-D28A-7B85-7495-0FF9C55EE46D}"/>
              </a:ext>
            </a:extLst>
          </p:cNvPr>
          <p:cNvSpPr/>
          <p:nvPr/>
        </p:nvSpPr>
        <p:spPr>
          <a:xfrm>
            <a:off x="5313402" y="5625329"/>
            <a:ext cx="158578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/ </a:t>
            </a:r>
            <a:r>
              <a:rPr lang="en-US" dirty="0" err="1"/>
              <a:t>Optimization</a:t>
            </a:r>
            <a:r>
              <a:rPr lang="en-US" baseline="-25000" dirty="0" err="1"/>
              <a:t>k</a:t>
            </a:r>
            <a:endParaRPr lang="en-US" baseline="-25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75A5F1-5BAA-BE34-AECF-07183E8D4628}"/>
              </a:ext>
            </a:extLst>
          </p:cNvPr>
          <p:cNvSpPr txBox="1"/>
          <p:nvPr/>
        </p:nvSpPr>
        <p:spPr>
          <a:xfrm rot="5400000">
            <a:off x="5947665" y="506120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61D333-20C0-4AEF-5055-EF7685ABF055}"/>
              </a:ext>
            </a:extLst>
          </p:cNvPr>
          <p:cNvSpPr txBox="1"/>
          <p:nvPr/>
        </p:nvSpPr>
        <p:spPr>
          <a:xfrm>
            <a:off x="7083033" y="4369228"/>
            <a:ext cx="10743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Common</a:t>
            </a:r>
          </a:p>
          <a:p>
            <a:pPr algn="ctr"/>
            <a:r>
              <a:rPr lang="en-US" dirty="0"/>
              <a:t>IR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B70B043-1A61-5E80-8FB9-49EFBB04CFDB}"/>
              </a:ext>
            </a:extLst>
          </p:cNvPr>
          <p:cNvSpPr txBox="1"/>
          <p:nvPr/>
        </p:nvSpPr>
        <p:spPr>
          <a:xfrm>
            <a:off x="10883630" y="3751223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X64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DFF8FA5-3933-218B-1BB3-B77495891924}"/>
              </a:ext>
            </a:extLst>
          </p:cNvPr>
          <p:cNvSpPr txBox="1"/>
          <p:nvPr/>
        </p:nvSpPr>
        <p:spPr>
          <a:xfrm>
            <a:off x="10814701" y="489534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MIPS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5657952-D76B-EC91-78DB-A6E6ABF1B509}"/>
              </a:ext>
            </a:extLst>
          </p:cNvPr>
          <p:cNvSpPr txBox="1"/>
          <p:nvPr/>
        </p:nvSpPr>
        <p:spPr>
          <a:xfrm>
            <a:off x="10829662" y="6089793"/>
            <a:ext cx="83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WASM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29C1250-09B1-8124-C6C9-F22624F9317D}"/>
              </a:ext>
            </a:extLst>
          </p:cNvPr>
          <p:cNvSpPr txBox="1"/>
          <p:nvPr/>
        </p:nvSpPr>
        <p:spPr>
          <a:xfrm>
            <a:off x="543699" y="1571542"/>
            <a:ext cx="63513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Genericity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1399637-A7C9-D126-1687-E3898429F80D}"/>
                  </a:ext>
                </a:extLst>
              </p14:cNvPr>
              <p14:cNvContentPartPr/>
              <p14:nvPr/>
            </p14:nvContentPartPr>
            <p14:xfrm>
              <a:off x="-153000" y="2592720"/>
              <a:ext cx="8277120" cy="4121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1399637-A7C9-D126-1687-E3898429F8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62360" y="2583360"/>
                <a:ext cx="8295840" cy="414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0308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Section Summary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2086760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LLVM Provides a good basis for analysis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9CAE6-265D-CA0D-3931-BA3F75CABD01}"/>
              </a:ext>
            </a:extLst>
          </p:cNvPr>
          <p:cNvSpPr txBox="1"/>
          <p:nvPr/>
        </p:nvSpPr>
        <p:spPr>
          <a:xfrm>
            <a:off x="847893" y="2519897"/>
            <a:ext cx="42803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Allows us to avoid a lot of the parsing / language specific details that we view as boilerplate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Gives us a good analysis target in </a:t>
            </a:r>
            <a:r>
              <a:rPr lang="en-US" dirty="0" err="1"/>
              <a:t>llvm</a:t>
            </a:r>
            <a:r>
              <a:rPr lang="en-US" dirty="0"/>
              <a:t> </a:t>
            </a:r>
            <a:r>
              <a:rPr lang="en-US" dirty="0" err="1"/>
              <a:t>bitcode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13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Begin looking at A program representation we can use for to build our own analyses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37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Abstract Interpretation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Lattices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Static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14896" y="2043983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Described Formal Conditions to Guarantee Termination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863137" y="2822549"/>
            <a:ext cx="48703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Dataflow facts can be ordered into a complete lattice</a:t>
            </a:r>
          </a:p>
          <a:p>
            <a:pPr marL="285750" indent="-285750">
              <a:buFontTx/>
              <a:buChar char="-"/>
            </a:pPr>
            <a:r>
              <a:rPr lang="en-US" dirty="0"/>
              <a:t>Iterative application of a monotonic function can achieve a fixpoint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749994-91B3-763E-BDB2-4923249ABB14}"/>
              </a:ext>
            </a:extLst>
          </p:cNvPr>
          <p:cNvSpPr txBox="1"/>
          <p:nvPr/>
        </p:nvSpPr>
        <p:spPr>
          <a:xfrm>
            <a:off x="8648309" y="5411357"/>
            <a:ext cx="147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It’s a lattice!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434453A-44E0-F722-B28C-9DFB85809903}"/>
              </a:ext>
            </a:extLst>
          </p:cNvPr>
          <p:cNvSpPr txBox="1">
            <a:spLocks/>
          </p:cNvSpPr>
          <p:nvPr/>
        </p:nvSpPr>
        <p:spPr>
          <a:xfrm>
            <a:off x="814895" y="4128313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 practical Limitations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94110E-5ADE-D4F5-A45C-47255D3D2F4E}"/>
              </a:ext>
            </a:extLst>
          </p:cNvPr>
          <p:cNvSpPr txBox="1"/>
          <p:nvPr/>
        </p:nvSpPr>
        <p:spPr>
          <a:xfrm>
            <a:off x="789034" y="4559352"/>
            <a:ext cx="48703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No guarantee about how long the algorithm will run</a:t>
            </a:r>
          </a:p>
          <a:p>
            <a:pPr marL="285750" indent="-285750">
              <a:buFontTx/>
              <a:buChar char="-"/>
            </a:pPr>
            <a:r>
              <a:rPr lang="en-US" dirty="0"/>
              <a:t>Sadly out of luck if we don’t have a complete lattice</a:t>
            </a:r>
          </a:p>
        </p:txBody>
      </p:sp>
      <p:pic>
        <p:nvPicPr>
          <p:cNvPr id="7" name="Picture 6" descr="A white trellis on a brick wall&#10;&#10;Description automatically generated">
            <a:extLst>
              <a:ext uri="{FF2B5EF4-FFF2-40B4-BE49-F238E27FC236}">
                <a16:creationId xmlns:a16="http://schemas.microsoft.com/office/drawing/2014/main" id="{F1B7B5A2-3322-0780-89AB-EB6458AE4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194" y="2445184"/>
            <a:ext cx="2956560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7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Abstract Interpretation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LLVM (time permitting)</a:t>
            </a:r>
          </a:p>
        </p:txBody>
      </p:sp>
    </p:spTree>
    <p:extLst>
      <p:ext uri="{BB962C8B-B14F-4D97-AF65-F5344CB8AC3E}">
        <p14:creationId xmlns:p14="http://schemas.microsoft.com/office/powerpoint/2010/main" val="198785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Precision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 Interpretation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2086760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Precision / Efficiency Tradeoff</a:t>
            </a:r>
          </a:p>
        </p:txBody>
      </p:sp>
      <p:pic>
        <p:nvPicPr>
          <p:cNvPr id="14" name="Picture 13" descr="A blue scale with a clock and money on it&#10;&#10;Description automatically generated">
            <a:extLst>
              <a:ext uri="{FF2B5EF4-FFF2-40B4-BE49-F238E27FC236}">
                <a16:creationId xmlns:a16="http://schemas.microsoft.com/office/drawing/2014/main" id="{D9F2E95D-8C53-4C5D-5C03-6816743FE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057" y="2429659"/>
            <a:ext cx="3121152" cy="23408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09CAE6-265D-CA0D-3931-BA3F75CABD01}"/>
              </a:ext>
            </a:extLst>
          </p:cNvPr>
          <p:cNvSpPr txBox="1"/>
          <p:nvPr/>
        </p:nvSpPr>
        <p:spPr>
          <a:xfrm>
            <a:off x="847893" y="2519897"/>
            <a:ext cx="42803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With a complete lattice we can, in theory, eventually terminate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shallower the lattice, the faster the fixpoint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6447B3-D4AC-0ACA-1381-5E5F3D7A2B3E}"/>
              </a:ext>
            </a:extLst>
          </p:cNvPr>
          <p:cNvSpPr txBox="1"/>
          <p:nvPr/>
        </p:nvSpPr>
        <p:spPr>
          <a:xfrm>
            <a:off x="889684" y="4209531"/>
            <a:ext cx="364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Choose to approximate the lattice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621282-CA04-AFDD-9E88-EC3AF1103465}"/>
              </a:ext>
            </a:extLst>
          </p:cNvPr>
          <p:cNvSpPr txBox="1"/>
          <p:nvPr/>
        </p:nvSpPr>
        <p:spPr>
          <a:xfrm>
            <a:off x="829795" y="3136617"/>
            <a:ext cx="3769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That’s not a very strong guarantee!</a:t>
            </a:r>
          </a:p>
        </p:txBody>
      </p: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Precision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 Interpretation</a:t>
            </a:r>
          </a:p>
        </p:txBody>
      </p:sp>
      <p:pic>
        <p:nvPicPr>
          <p:cNvPr id="12" name="Picture 11" descr="A person in a suit with his arms out&#10;&#10;Description automatically generated">
            <a:extLst>
              <a:ext uri="{FF2B5EF4-FFF2-40B4-BE49-F238E27FC236}">
                <a16:creationId xmlns:a16="http://schemas.microsoft.com/office/drawing/2014/main" id="{35FCDB7C-DB54-2188-D819-3146C07BA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127" y="2157412"/>
            <a:ext cx="3857625" cy="315277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28F53B6-69FA-6116-B69B-52BBDC867113}"/>
              </a:ext>
            </a:extLst>
          </p:cNvPr>
          <p:cNvSpPr txBox="1">
            <a:spLocks/>
          </p:cNvSpPr>
          <p:nvPr/>
        </p:nvSpPr>
        <p:spPr>
          <a:xfrm>
            <a:off x="847894" y="2086760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Precision / Efficiency Tradeoff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995193-AB11-094E-74D4-2B2B88939192}"/>
              </a:ext>
            </a:extLst>
          </p:cNvPr>
          <p:cNvSpPr txBox="1"/>
          <p:nvPr/>
        </p:nvSpPr>
        <p:spPr>
          <a:xfrm>
            <a:off x="847893" y="2519897"/>
            <a:ext cx="42803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With a complete lattice we can, in theory, eventually terminate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shallower the lattice, the faster the fixpoint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A1704-B7A3-341D-8C9A-C6CD7D198A64}"/>
              </a:ext>
            </a:extLst>
          </p:cNvPr>
          <p:cNvSpPr txBox="1"/>
          <p:nvPr/>
        </p:nvSpPr>
        <p:spPr>
          <a:xfrm>
            <a:off x="889684" y="4209531"/>
            <a:ext cx="364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Choose to approximate the lattice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BE97A7-6EEB-90AC-1220-E88DE49816C9}"/>
              </a:ext>
            </a:extLst>
          </p:cNvPr>
          <p:cNvSpPr txBox="1"/>
          <p:nvPr/>
        </p:nvSpPr>
        <p:spPr>
          <a:xfrm>
            <a:off x="829795" y="3136617"/>
            <a:ext cx="3769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That’s not a very strong guarantee!</a:t>
            </a:r>
          </a:p>
        </p:txBody>
      </p:sp>
    </p:spTree>
    <p:extLst>
      <p:ext uri="{BB962C8B-B14F-4D97-AF65-F5344CB8AC3E}">
        <p14:creationId xmlns:p14="http://schemas.microsoft.com/office/powerpoint/2010/main" val="274469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Let’s Consider A Very Approximate Lattice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 Interpretation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28F53B6-69FA-6116-B69B-52BBDC867113}"/>
              </a:ext>
            </a:extLst>
          </p:cNvPr>
          <p:cNvSpPr txBox="1">
            <a:spLocks/>
          </p:cNvSpPr>
          <p:nvPr/>
        </p:nvSpPr>
        <p:spPr>
          <a:xfrm>
            <a:off x="847894" y="1588920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Abstract Domain of Signs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E32F2-8064-F6E2-F342-60CF5BE7602C}"/>
              </a:ext>
            </a:extLst>
          </p:cNvPr>
          <p:cNvSpPr txBox="1"/>
          <p:nvPr/>
        </p:nvSpPr>
        <p:spPr>
          <a:xfrm>
            <a:off x="8542636" y="3764692"/>
            <a:ext cx="53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5A5567-A3D8-6503-9171-ADEB489EE426}"/>
              </a:ext>
            </a:extLst>
          </p:cNvPr>
          <p:cNvSpPr txBox="1"/>
          <p:nvPr/>
        </p:nvSpPr>
        <p:spPr>
          <a:xfrm>
            <a:off x="10054286" y="3764692"/>
            <a:ext cx="54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7305A7-0255-908F-ED74-BD108F2F20C8}"/>
              </a:ext>
            </a:extLst>
          </p:cNvPr>
          <p:cNvSpPr txBox="1"/>
          <p:nvPr/>
        </p:nvSpPr>
        <p:spPr>
          <a:xfrm>
            <a:off x="9274071" y="308751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B87EA4-B26F-EFC2-872D-EC80EE443CA4}"/>
              </a:ext>
            </a:extLst>
          </p:cNvPr>
          <p:cNvSpPr txBox="1"/>
          <p:nvPr/>
        </p:nvSpPr>
        <p:spPr>
          <a:xfrm>
            <a:off x="9304545" y="3764692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B182FC-9D1F-C1D5-EDE9-6088894A38BE}"/>
                  </a:ext>
                </a:extLst>
              </p:cNvPr>
              <p:cNvSpPr txBox="1"/>
              <p:nvPr/>
            </p:nvSpPr>
            <p:spPr>
              <a:xfrm>
                <a:off x="9418352" y="462142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B182FC-9D1F-C1D5-EDE9-6088894A3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352" y="4621423"/>
                <a:ext cx="389850" cy="369332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CD1C29-54BF-26D1-6D44-05624D1ED468}"/>
              </a:ext>
            </a:extLst>
          </p:cNvPr>
          <p:cNvCxnSpPr>
            <a:stCxn id="14" idx="0"/>
            <a:endCxn id="6" idx="2"/>
          </p:cNvCxnSpPr>
          <p:nvPr/>
        </p:nvCxnSpPr>
        <p:spPr>
          <a:xfrm flipH="1" flipV="1">
            <a:off x="8811620" y="4134024"/>
            <a:ext cx="801657" cy="4873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332858-30F6-F0B3-0276-68600A8D7FA8}"/>
              </a:ext>
            </a:extLst>
          </p:cNvPr>
          <p:cNvCxnSpPr>
            <a:cxnSpLocks/>
            <a:stCxn id="14" idx="0"/>
            <a:endCxn id="13" idx="2"/>
          </p:cNvCxnSpPr>
          <p:nvPr/>
        </p:nvCxnSpPr>
        <p:spPr>
          <a:xfrm flipH="1" flipV="1">
            <a:off x="9604467" y="4134024"/>
            <a:ext cx="8810" cy="4873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E8AFAE-3FC2-BC20-0687-4A427E241282}"/>
              </a:ext>
            </a:extLst>
          </p:cNvPr>
          <p:cNvCxnSpPr>
            <a:cxnSpLocks/>
            <a:stCxn id="14" idx="0"/>
            <a:endCxn id="9" idx="2"/>
          </p:cNvCxnSpPr>
          <p:nvPr/>
        </p:nvCxnSpPr>
        <p:spPr>
          <a:xfrm flipV="1">
            <a:off x="9613277" y="4134024"/>
            <a:ext cx="714706" cy="4873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05B0FD-49A9-5BC3-2C8D-8CC28E7A3738}"/>
              </a:ext>
            </a:extLst>
          </p:cNvPr>
          <p:cNvCxnSpPr>
            <a:cxnSpLocks/>
            <a:stCxn id="6" idx="0"/>
            <a:endCxn id="10" idx="2"/>
          </p:cNvCxnSpPr>
          <p:nvPr/>
        </p:nvCxnSpPr>
        <p:spPr>
          <a:xfrm flipV="1">
            <a:off x="8811620" y="3456844"/>
            <a:ext cx="771190" cy="307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44F589F-139C-CD7E-E1CC-336B22290CBE}"/>
              </a:ext>
            </a:extLst>
          </p:cNvPr>
          <p:cNvCxnSpPr>
            <a:cxnSpLocks/>
            <a:stCxn id="13" idx="0"/>
            <a:endCxn id="10" idx="2"/>
          </p:cNvCxnSpPr>
          <p:nvPr/>
        </p:nvCxnSpPr>
        <p:spPr>
          <a:xfrm flipH="1" flipV="1">
            <a:off x="9582810" y="3456844"/>
            <a:ext cx="21657" cy="307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92A0005-0D5A-4109-7722-79B888FCF86A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H="1" flipV="1">
            <a:off x="9582810" y="3456844"/>
            <a:ext cx="745173" cy="307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C9CCBE5-9F4C-72C2-5DA2-2E0290353A1B}"/>
              </a:ext>
            </a:extLst>
          </p:cNvPr>
          <p:cNvSpPr txBox="1"/>
          <p:nvPr/>
        </p:nvSpPr>
        <p:spPr>
          <a:xfrm>
            <a:off x="3693764" y="2412444"/>
            <a:ext cx="143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{00,01,10,11}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4B5F0-2ED7-40AB-0024-4EF45047103E}"/>
              </a:ext>
            </a:extLst>
          </p:cNvPr>
          <p:cNvSpPr txBox="1"/>
          <p:nvPr/>
        </p:nvSpPr>
        <p:spPr>
          <a:xfrm>
            <a:off x="1860690" y="3218649"/>
            <a:ext cx="114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{01,10,11}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18F4EF-F123-20B7-071D-DF82B6BD47B1}"/>
              </a:ext>
            </a:extLst>
          </p:cNvPr>
          <p:cNvSpPr txBox="1"/>
          <p:nvPr/>
        </p:nvSpPr>
        <p:spPr>
          <a:xfrm>
            <a:off x="3067519" y="3221897"/>
            <a:ext cx="11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{00,10,11}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D7B6D-B95F-3C9A-7758-C0EA81FF2889}"/>
              </a:ext>
            </a:extLst>
          </p:cNvPr>
          <p:cNvSpPr txBox="1"/>
          <p:nvPr/>
        </p:nvSpPr>
        <p:spPr>
          <a:xfrm>
            <a:off x="4268064" y="3225145"/>
            <a:ext cx="11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{00,01,11}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8DD83B-5F33-4F5E-20FA-84437CD38EE7}"/>
              </a:ext>
            </a:extLst>
          </p:cNvPr>
          <p:cNvSpPr txBox="1"/>
          <p:nvPr/>
        </p:nvSpPr>
        <p:spPr>
          <a:xfrm>
            <a:off x="5543052" y="3225145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{00,01,10}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50624C-DF54-21B3-29F5-FB515CD19BB9}"/>
              </a:ext>
            </a:extLst>
          </p:cNvPr>
          <p:cNvSpPr txBox="1"/>
          <p:nvPr/>
        </p:nvSpPr>
        <p:spPr>
          <a:xfrm>
            <a:off x="1410470" y="4750471"/>
            <a:ext cx="88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{00,01}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3288AD-11C8-B8BF-89C1-E318B0A490D2}"/>
              </a:ext>
            </a:extLst>
          </p:cNvPr>
          <p:cNvSpPr txBox="1"/>
          <p:nvPr/>
        </p:nvSpPr>
        <p:spPr>
          <a:xfrm>
            <a:off x="3759985" y="4750471"/>
            <a:ext cx="86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{00,10}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5B6797-62B5-2562-07E9-3031E8079733}"/>
              </a:ext>
            </a:extLst>
          </p:cNvPr>
          <p:cNvSpPr txBox="1"/>
          <p:nvPr/>
        </p:nvSpPr>
        <p:spPr>
          <a:xfrm>
            <a:off x="4742830" y="4750471"/>
            <a:ext cx="86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{00,11}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BAF812-224C-AD83-D3D5-F135612CCE59}"/>
              </a:ext>
            </a:extLst>
          </p:cNvPr>
          <p:cNvSpPr txBox="1"/>
          <p:nvPr/>
        </p:nvSpPr>
        <p:spPr>
          <a:xfrm>
            <a:off x="2625837" y="4750471"/>
            <a:ext cx="86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{01,10}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9DE235-B9E9-375C-1EE8-9ACF9519B451}"/>
              </a:ext>
            </a:extLst>
          </p:cNvPr>
          <p:cNvSpPr txBox="1"/>
          <p:nvPr/>
        </p:nvSpPr>
        <p:spPr>
          <a:xfrm>
            <a:off x="5655576" y="4750471"/>
            <a:ext cx="87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{01,11}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4E4617-A447-CDD7-DB35-82230F8416CD}"/>
              </a:ext>
            </a:extLst>
          </p:cNvPr>
          <p:cNvSpPr txBox="1"/>
          <p:nvPr/>
        </p:nvSpPr>
        <p:spPr>
          <a:xfrm>
            <a:off x="6792722" y="4750471"/>
            <a:ext cx="86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{10,11}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16C7A6-146B-F47D-41C8-1781D3159EFE}"/>
              </a:ext>
            </a:extLst>
          </p:cNvPr>
          <p:cNvSpPr txBox="1"/>
          <p:nvPr/>
        </p:nvSpPr>
        <p:spPr>
          <a:xfrm>
            <a:off x="2300715" y="5899450"/>
            <a:ext cx="59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{00}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DF014F-2CC8-BA04-7AFA-8C23E109CCE0}"/>
              </a:ext>
            </a:extLst>
          </p:cNvPr>
          <p:cNvSpPr txBox="1"/>
          <p:nvPr/>
        </p:nvSpPr>
        <p:spPr>
          <a:xfrm>
            <a:off x="3607537" y="5900275"/>
            <a:ext cx="59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{01}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652918-4E90-3DA5-8427-4F79C15425D0}"/>
              </a:ext>
            </a:extLst>
          </p:cNvPr>
          <p:cNvSpPr txBox="1"/>
          <p:nvPr/>
        </p:nvSpPr>
        <p:spPr>
          <a:xfrm>
            <a:off x="4734198" y="5899450"/>
            <a:ext cx="59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{10}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8DE42B-6490-B8C2-FD35-396E308A69DA}"/>
              </a:ext>
            </a:extLst>
          </p:cNvPr>
          <p:cNvSpPr txBox="1"/>
          <p:nvPr/>
        </p:nvSpPr>
        <p:spPr>
          <a:xfrm>
            <a:off x="5961527" y="5898625"/>
            <a:ext cx="596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{11}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C2FE8DB-0E92-B947-8667-23465DA81455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2432129" y="2747094"/>
            <a:ext cx="1261635" cy="4715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F612421-729F-AE51-346A-A0848C575062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3635816" y="2842736"/>
            <a:ext cx="332691" cy="3791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10BA96D-0695-CEE0-2CD2-61038742DD88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4500518" y="2842736"/>
            <a:ext cx="347897" cy="3824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F30D990-FAEC-0267-1BB2-079CE5795D47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5143387" y="2842736"/>
            <a:ext cx="978221" cy="3824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928FEC-7216-9638-CB70-0F58F7927897}"/>
              </a:ext>
            </a:extLst>
          </p:cNvPr>
          <p:cNvCxnSpPr>
            <a:cxnSpLocks/>
            <a:stCxn id="22" idx="0"/>
            <a:endCxn id="4" idx="2"/>
          </p:cNvCxnSpPr>
          <p:nvPr/>
        </p:nvCxnSpPr>
        <p:spPr>
          <a:xfrm flipH="1" flipV="1">
            <a:off x="2432129" y="3587981"/>
            <a:ext cx="627866" cy="1162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0559A5A-1841-D6D7-8B5A-22508BA4837F}"/>
              </a:ext>
            </a:extLst>
          </p:cNvPr>
          <p:cNvCxnSpPr>
            <a:cxnSpLocks/>
            <a:stCxn id="22" idx="0"/>
            <a:endCxn id="15" idx="2"/>
          </p:cNvCxnSpPr>
          <p:nvPr/>
        </p:nvCxnSpPr>
        <p:spPr>
          <a:xfrm flipV="1">
            <a:off x="3059995" y="3594477"/>
            <a:ext cx="3061613" cy="11559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DFEE40A-763A-0AA4-D974-F5FB6DE03358}"/>
              </a:ext>
            </a:extLst>
          </p:cNvPr>
          <p:cNvCxnSpPr>
            <a:cxnSpLocks/>
            <a:stCxn id="18" idx="0"/>
            <a:endCxn id="12" idx="2"/>
          </p:cNvCxnSpPr>
          <p:nvPr/>
        </p:nvCxnSpPr>
        <p:spPr>
          <a:xfrm flipV="1">
            <a:off x="1852194" y="3594477"/>
            <a:ext cx="2996221" cy="11559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4C0C5C4-2732-6154-E310-232815F3FB04}"/>
              </a:ext>
            </a:extLst>
          </p:cNvPr>
          <p:cNvCxnSpPr>
            <a:cxnSpLocks/>
            <a:stCxn id="27" idx="0"/>
            <a:endCxn id="18" idx="2"/>
          </p:cNvCxnSpPr>
          <p:nvPr/>
        </p:nvCxnSpPr>
        <p:spPr>
          <a:xfrm flipH="1" flipV="1">
            <a:off x="1852194" y="5119803"/>
            <a:ext cx="744051" cy="7796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4ECDCC0-6689-F66D-3412-2F56E9EB33CA}"/>
              </a:ext>
            </a:extLst>
          </p:cNvPr>
          <p:cNvCxnSpPr>
            <a:cxnSpLocks/>
            <a:stCxn id="18" idx="0"/>
            <a:endCxn id="15" idx="2"/>
          </p:cNvCxnSpPr>
          <p:nvPr/>
        </p:nvCxnSpPr>
        <p:spPr>
          <a:xfrm flipV="1">
            <a:off x="1852194" y="3594477"/>
            <a:ext cx="4269414" cy="11559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C3542C-8030-262C-FF91-AE18EEA6EF95}"/>
              </a:ext>
            </a:extLst>
          </p:cNvPr>
          <p:cNvCxnSpPr>
            <a:cxnSpLocks/>
            <a:stCxn id="19" idx="0"/>
            <a:endCxn id="11" idx="2"/>
          </p:cNvCxnSpPr>
          <p:nvPr/>
        </p:nvCxnSpPr>
        <p:spPr>
          <a:xfrm flipH="1" flipV="1">
            <a:off x="3635816" y="3591229"/>
            <a:ext cx="555185" cy="11592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51DA046-05E9-51B9-B403-5BD300B6C128}"/>
              </a:ext>
            </a:extLst>
          </p:cNvPr>
          <p:cNvCxnSpPr>
            <a:cxnSpLocks/>
            <a:stCxn id="19" idx="0"/>
            <a:endCxn id="4" idx="2"/>
          </p:cNvCxnSpPr>
          <p:nvPr/>
        </p:nvCxnSpPr>
        <p:spPr>
          <a:xfrm flipH="1" flipV="1">
            <a:off x="2432129" y="3587981"/>
            <a:ext cx="1758872" cy="1162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9CD183-CDA2-BD4F-321E-33F6574F1C26}"/>
              </a:ext>
            </a:extLst>
          </p:cNvPr>
          <p:cNvCxnSpPr>
            <a:cxnSpLocks/>
            <a:stCxn id="21" idx="0"/>
            <a:endCxn id="11" idx="2"/>
          </p:cNvCxnSpPr>
          <p:nvPr/>
        </p:nvCxnSpPr>
        <p:spPr>
          <a:xfrm flipH="1" flipV="1">
            <a:off x="3635816" y="3591229"/>
            <a:ext cx="1539825" cy="11592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27C956F-A77E-C044-1ABB-0C2D605857EA}"/>
              </a:ext>
            </a:extLst>
          </p:cNvPr>
          <p:cNvCxnSpPr>
            <a:cxnSpLocks/>
            <a:stCxn id="21" idx="0"/>
            <a:endCxn id="12" idx="2"/>
          </p:cNvCxnSpPr>
          <p:nvPr/>
        </p:nvCxnSpPr>
        <p:spPr>
          <a:xfrm flipH="1" flipV="1">
            <a:off x="4848415" y="3594477"/>
            <a:ext cx="327226" cy="11559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76340B2-6B0F-FDBF-AD48-D31F69DAAC41}"/>
              </a:ext>
            </a:extLst>
          </p:cNvPr>
          <p:cNvCxnSpPr>
            <a:cxnSpLocks/>
            <a:stCxn id="24" idx="0"/>
            <a:endCxn id="12" idx="2"/>
          </p:cNvCxnSpPr>
          <p:nvPr/>
        </p:nvCxnSpPr>
        <p:spPr>
          <a:xfrm flipH="1" flipV="1">
            <a:off x="4848415" y="3594477"/>
            <a:ext cx="1243114" cy="11559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5ABE8C6-9957-CA34-CFBA-0054D6FB8242}"/>
              </a:ext>
            </a:extLst>
          </p:cNvPr>
          <p:cNvCxnSpPr>
            <a:cxnSpLocks/>
            <a:stCxn id="24" idx="0"/>
            <a:endCxn id="4" idx="2"/>
          </p:cNvCxnSpPr>
          <p:nvPr/>
        </p:nvCxnSpPr>
        <p:spPr>
          <a:xfrm flipH="1" flipV="1">
            <a:off x="2432129" y="3587981"/>
            <a:ext cx="3659400" cy="1162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59EB175-F1DF-E2F8-26E0-569F6CED00F7}"/>
              </a:ext>
            </a:extLst>
          </p:cNvPr>
          <p:cNvCxnSpPr>
            <a:cxnSpLocks/>
            <a:stCxn id="25" idx="0"/>
            <a:endCxn id="4" idx="2"/>
          </p:cNvCxnSpPr>
          <p:nvPr/>
        </p:nvCxnSpPr>
        <p:spPr>
          <a:xfrm flipH="1" flipV="1">
            <a:off x="2432129" y="3587981"/>
            <a:ext cx="4794142" cy="1162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3293212-24A6-B8EC-8B49-19888CA13798}"/>
              </a:ext>
            </a:extLst>
          </p:cNvPr>
          <p:cNvCxnSpPr>
            <a:cxnSpLocks/>
            <a:stCxn id="25" idx="0"/>
            <a:endCxn id="11" idx="2"/>
          </p:cNvCxnSpPr>
          <p:nvPr/>
        </p:nvCxnSpPr>
        <p:spPr>
          <a:xfrm flipH="1" flipV="1">
            <a:off x="3635816" y="3591229"/>
            <a:ext cx="3590455" cy="11592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F08CC34-83ED-12E0-100F-D2051B82E8A3}"/>
              </a:ext>
            </a:extLst>
          </p:cNvPr>
          <p:cNvCxnSpPr>
            <a:cxnSpLocks/>
            <a:stCxn id="28" idx="0"/>
            <a:endCxn id="18" idx="2"/>
          </p:cNvCxnSpPr>
          <p:nvPr/>
        </p:nvCxnSpPr>
        <p:spPr>
          <a:xfrm flipH="1" flipV="1">
            <a:off x="1852194" y="5119803"/>
            <a:ext cx="2052668" cy="7804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6B5E7D9-AEFC-E8EA-2FDF-B4B00EC69D0C}"/>
              </a:ext>
            </a:extLst>
          </p:cNvPr>
          <p:cNvCxnSpPr>
            <a:cxnSpLocks/>
            <a:stCxn id="27" idx="0"/>
            <a:endCxn id="19" idx="2"/>
          </p:cNvCxnSpPr>
          <p:nvPr/>
        </p:nvCxnSpPr>
        <p:spPr>
          <a:xfrm flipV="1">
            <a:off x="2596245" y="5119803"/>
            <a:ext cx="1594756" cy="7796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07C97CD-48BC-B3C1-10E8-178F8D832506}"/>
              </a:ext>
            </a:extLst>
          </p:cNvPr>
          <p:cNvCxnSpPr>
            <a:cxnSpLocks/>
            <a:stCxn id="27" idx="0"/>
            <a:endCxn id="21" idx="2"/>
          </p:cNvCxnSpPr>
          <p:nvPr/>
        </p:nvCxnSpPr>
        <p:spPr>
          <a:xfrm flipV="1">
            <a:off x="2596245" y="5119803"/>
            <a:ext cx="2579396" cy="7796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032BC5-A53A-067A-4C7C-6E427DC2816B}"/>
              </a:ext>
            </a:extLst>
          </p:cNvPr>
          <p:cNvCxnSpPr>
            <a:cxnSpLocks/>
            <a:stCxn id="28" idx="0"/>
            <a:endCxn id="22" idx="2"/>
          </p:cNvCxnSpPr>
          <p:nvPr/>
        </p:nvCxnSpPr>
        <p:spPr>
          <a:xfrm flipH="1" flipV="1">
            <a:off x="3059995" y="5119803"/>
            <a:ext cx="844867" cy="7804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8CAEC2-FF75-83D7-24B7-3864C24BE0E6}"/>
              </a:ext>
            </a:extLst>
          </p:cNvPr>
          <p:cNvCxnSpPr>
            <a:cxnSpLocks/>
            <a:stCxn id="28" idx="0"/>
            <a:endCxn id="24" idx="2"/>
          </p:cNvCxnSpPr>
          <p:nvPr/>
        </p:nvCxnSpPr>
        <p:spPr>
          <a:xfrm flipV="1">
            <a:off x="3904862" y="5119803"/>
            <a:ext cx="2186667" cy="7804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7484E7-70CE-A07C-D6D7-BBFAE9C5151B}"/>
              </a:ext>
            </a:extLst>
          </p:cNvPr>
          <p:cNvCxnSpPr>
            <a:cxnSpLocks/>
            <a:stCxn id="30" idx="0"/>
            <a:endCxn id="19" idx="2"/>
          </p:cNvCxnSpPr>
          <p:nvPr/>
        </p:nvCxnSpPr>
        <p:spPr>
          <a:xfrm flipH="1" flipV="1">
            <a:off x="4191001" y="5119803"/>
            <a:ext cx="839465" cy="7796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5E2438B-B1DD-FC6C-EB02-E21B8E0DDE2F}"/>
              </a:ext>
            </a:extLst>
          </p:cNvPr>
          <p:cNvCxnSpPr>
            <a:cxnSpLocks/>
            <a:stCxn id="30" idx="0"/>
            <a:endCxn id="25" idx="2"/>
          </p:cNvCxnSpPr>
          <p:nvPr/>
        </p:nvCxnSpPr>
        <p:spPr>
          <a:xfrm flipV="1">
            <a:off x="5030466" y="5119803"/>
            <a:ext cx="2195805" cy="7796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6F87FEF-60A8-B2B0-B759-3A4E6DA1D533}"/>
              </a:ext>
            </a:extLst>
          </p:cNvPr>
          <p:cNvCxnSpPr>
            <a:cxnSpLocks/>
            <a:stCxn id="30" idx="0"/>
            <a:endCxn id="22" idx="2"/>
          </p:cNvCxnSpPr>
          <p:nvPr/>
        </p:nvCxnSpPr>
        <p:spPr>
          <a:xfrm flipH="1" flipV="1">
            <a:off x="3059995" y="5119803"/>
            <a:ext cx="1970471" cy="7796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CB42E4C-ADA2-4615-8A8D-92A9FFF5161A}"/>
              </a:ext>
            </a:extLst>
          </p:cNvPr>
          <p:cNvCxnSpPr>
            <a:cxnSpLocks/>
            <a:stCxn id="31" idx="0"/>
            <a:endCxn id="25" idx="2"/>
          </p:cNvCxnSpPr>
          <p:nvPr/>
        </p:nvCxnSpPr>
        <p:spPr>
          <a:xfrm flipV="1">
            <a:off x="6259590" y="5119803"/>
            <a:ext cx="966681" cy="7788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CA364E3-719A-2F65-80F7-519E51A88953}"/>
              </a:ext>
            </a:extLst>
          </p:cNvPr>
          <p:cNvCxnSpPr>
            <a:cxnSpLocks/>
            <a:stCxn id="31" idx="0"/>
            <a:endCxn id="24" idx="2"/>
          </p:cNvCxnSpPr>
          <p:nvPr/>
        </p:nvCxnSpPr>
        <p:spPr>
          <a:xfrm flipH="1" flipV="1">
            <a:off x="6091529" y="5119803"/>
            <a:ext cx="168061" cy="7788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CCC91C9-AFC7-25FA-A586-C7A8439CD458}"/>
              </a:ext>
            </a:extLst>
          </p:cNvPr>
          <p:cNvCxnSpPr>
            <a:cxnSpLocks/>
            <a:stCxn id="31" idx="0"/>
            <a:endCxn id="21" idx="2"/>
          </p:cNvCxnSpPr>
          <p:nvPr/>
        </p:nvCxnSpPr>
        <p:spPr>
          <a:xfrm flipH="1" flipV="1">
            <a:off x="5175641" y="5119803"/>
            <a:ext cx="1083949" cy="7788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36D2AE-F201-6CB2-CFBD-9BB8E344A680}"/>
                  </a:ext>
                </a:extLst>
              </p14:cNvPr>
              <p14:cNvContentPartPr/>
              <p14:nvPr/>
            </p14:nvContentPartPr>
            <p14:xfrm>
              <a:off x="1166400" y="2284200"/>
              <a:ext cx="8883720" cy="4123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36D2AE-F201-6CB2-CFBD-9BB8E344A6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7040" y="2274840"/>
                <a:ext cx="8902440" cy="414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766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Precision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 Interpretation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5D52D-2F9F-E67A-DE1F-46E37231E41B}"/>
              </a:ext>
            </a:extLst>
          </p:cNvPr>
          <p:cNvSpPr txBox="1"/>
          <p:nvPr/>
        </p:nvSpPr>
        <p:spPr>
          <a:xfrm>
            <a:off x="8034621" y="2504919"/>
            <a:ext cx="28039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 int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 int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 while (INPUT){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  if (x &gt; 0)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    if (x &lt; 0)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      y = y /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  x++;</a:t>
            </a:r>
          </a:p>
          <a:p>
            <a:pPr marL="342900" indent="-342900">
              <a:buAutoNum type="arabicPeriod" startAt="8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342900" indent="-342900">
              <a:buAutoNum type="arabicPeriod" startAt="8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return;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8D3E56-7468-D0CA-18BF-5731E18EC219}"/>
              </a:ext>
            </a:extLst>
          </p:cNvPr>
          <p:cNvSpPr/>
          <p:nvPr/>
        </p:nvSpPr>
        <p:spPr>
          <a:xfrm>
            <a:off x="320255" y="880239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0C2E6F-9012-5A57-2553-62CBE7F1016D}"/>
              </a:ext>
            </a:extLst>
          </p:cNvPr>
          <p:cNvSpPr txBox="1"/>
          <p:nvPr/>
        </p:nvSpPr>
        <p:spPr>
          <a:xfrm>
            <a:off x="348566" y="947957"/>
            <a:ext cx="2438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int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int y = 0;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2697596-0DD8-BD42-1533-1A87AF920599}"/>
              </a:ext>
            </a:extLst>
          </p:cNvPr>
          <p:cNvCxnSpPr>
            <a:cxnSpLocks/>
            <a:stCxn id="25" idx="2"/>
            <a:endCxn id="30" idx="0"/>
          </p:cNvCxnSpPr>
          <p:nvPr/>
        </p:nvCxnSpPr>
        <p:spPr>
          <a:xfrm>
            <a:off x="1570215" y="1690988"/>
            <a:ext cx="2437" cy="38860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48A1EF8-63C3-66F6-A71F-03EEC94BFDCF}"/>
              </a:ext>
            </a:extLst>
          </p:cNvPr>
          <p:cNvSpPr/>
          <p:nvPr/>
        </p:nvSpPr>
        <p:spPr>
          <a:xfrm>
            <a:off x="1955426" y="3154994"/>
            <a:ext cx="2499919" cy="3482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0A7F7A-8697-B6B8-693A-7017EA4DBDB2}"/>
              </a:ext>
            </a:extLst>
          </p:cNvPr>
          <p:cNvSpPr txBox="1"/>
          <p:nvPr/>
        </p:nvSpPr>
        <p:spPr>
          <a:xfrm>
            <a:off x="1983737" y="3133931"/>
            <a:ext cx="2438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if (x &gt; 0){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DC726F-0A8E-3230-0FB6-DAC5C8C2F1A3}"/>
              </a:ext>
            </a:extLst>
          </p:cNvPr>
          <p:cNvSpPr/>
          <p:nvPr/>
        </p:nvSpPr>
        <p:spPr>
          <a:xfrm>
            <a:off x="322692" y="2079595"/>
            <a:ext cx="2499919" cy="3936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0D9D82-E11D-B387-1484-05E20DD4B674}"/>
              </a:ext>
            </a:extLst>
          </p:cNvPr>
          <p:cNvSpPr txBox="1"/>
          <p:nvPr/>
        </p:nvSpPr>
        <p:spPr>
          <a:xfrm>
            <a:off x="270213" y="2084620"/>
            <a:ext cx="2712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while (INPUT){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6CA30AE-D2A5-5E29-618B-F412E590AFBA}"/>
              </a:ext>
            </a:extLst>
          </p:cNvPr>
          <p:cNvCxnSpPr>
            <a:cxnSpLocks/>
            <a:stCxn id="30" idx="2"/>
            <a:endCxn id="29" idx="0"/>
          </p:cNvCxnSpPr>
          <p:nvPr/>
        </p:nvCxnSpPr>
        <p:spPr>
          <a:xfrm>
            <a:off x="1572652" y="2473227"/>
            <a:ext cx="1630111" cy="66070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133839B-0373-F016-9F59-200EDB9B0695}"/>
              </a:ext>
            </a:extLst>
          </p:cNvPr>
          <p:cNvCxnSpPr>
            <a:cxnSpLocks/>
            <a:stCxn id="30" idx="2"/>
            <a:endCxn id="46" idx="0"/>
          </p:cNvCxnSpPr>
          <p:nvPr/>
        </p:nvCxnSpPr>
        <p:spPr>
          <a:xfrm>
            <a:off x="1572652" y="2473227"/>
            <a:ext cx="4348" cy="366309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7E2D3663-3AC2-26E8-0167-4C747AB282F0}"/>
              </a:ext>
            </a:extLst>
          </p:cNvPr>
          <p:cNvCxnSpPr>
            <a:cxnSpLocks/>
            <a:stCxn id="44" idx="2"/>
            <a:endCxn id="31" idx="0"/>
          </p:cNvCxnSpPr>
          <p:nvPr/>
        </p:nvCxnSpPr>
        <p:spPr>
          <a:xfrm rot="5400000" flipH="1">
            <a:off x="472438" y="3238594"/>
            <a:ext cx="3855987" cy="1548040"/>
          </a:xfrm>
          <a:prstGeom prst="bentConnector5">
            <a:avLst>
              <a:gd name="adj1" fmla="val -5928"/>
              <a:gd name="adj2" fmla="val -251014"/>
              <a:gd name="adj3" fmla="val 105928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82F623D-BFF0-BE02-64C2-01D5164C3689}"/>
              </a:ext>
            </a:extLst>
          </p:cNvPr>
          <p:cNvSpPr txBox="1"/>
          <p:nvPr/>
        </p:nvSpPr>
        <p:spPr>
          <a:xfrm>
            <a:off x="2620551" y="263598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5EBE94-2DE4-6ECB-A907-85D507592669}"/>
              </a:ext>
            </a:extLst>
          </p:cNvPr>
          <p:cNvSpPr txBox="1"/>
          <p:nvPr/>
        </p:nvSpPr>
        <p:spPr>
          <a:xfrm>
            <a:off x="963538" y="4052920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79C97E4-9D4B-3339-097D-0A7B3A7895F7}"/>
              </a:ext>
            </a:extLst>
          </p:cNvPr>
          <p:cNvGrpSpPr/>
          <p:nvPr/>
        </p:nvGrpSpPr>
        <p:grpSpPr>
          <a:xfrm>
            <a:off x="3645485" y="3822982"/>
            <a:ext cx="2499919" cy="369333"/>
            <a:chOff x="5287637" y="5782399"/>
            <a:chExt cx="2499919" cy="36933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A2C53DC-E85A-B213-E852-4382489098FE}"/>
                </a:ext>
              </a:extLst>
            </p:cNvPr>
            <p:cNvSpPr/>
            <p:nvPr/>
          </p:nvSpPr>
          <p:spPr>
            <a:xfrm>
              <a:off x="5287637" y="5803462"/>
              <a:ext cx="2499919" cy="34827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3DD7511-BE59-4406-8A42-CBCEC4B45807}"/>
                </a:ext>
              </a:extLst>
            </p:cNvPr>
            <p:cNvSpPr txBox="1"/>
            <p:nvPr/>
          </p:nvSpPr>
          <p:spPr>
            <a:xfrm>
              <a:off x="5315948" y="5782399"/>
              <a:ext cx="24380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5. if (x &lt; 0){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F0A1EB3-AF16-F34C-5E29-F6DCC4688A96}"/>
              </a:ext>
            </a:extLst>
          </p:cNvPr>
          <p:cNvSpPr/>
          <p:nvPr/>
        </p:nvSpPr>
        <p:spPr>
          <a:xfrm>
            <a:off x="4393477" y="4533114"/>
            <a:ext cx="2499919" cy="3693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F61D6F-595A-1736-4E3D-8D2C1FE92FAD}"/>
              </a:ext>
            </a:extLst>
          </p:cNvPr>
          <p:cNvSpPr txBox="1"/>
          <p:nvPr/>
        </p:nvSpPr>
        <p:spPr>
          <a:xfrm>
            <a:off x="4421788" y="4512052"/>
            <a:ext cx="2438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  y = y / 0;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735865-333B-9666-DA9D-F223F15A5F33}"/>
              </a:ext>
            </a:extLst>
          </p:cNvPr>
          <p:cNvSpPr/>
          <p:nvPr/>
        </p:nvSpPr>
        <p:spPr>
          <a:xfrm>
            <a:off x="1927115" y="5315339"/>
            <a:ext cx="2499919" cy="6252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DDD318-128D-F02B-2259-FE96C224F269}"/>
              </a:ext>
            </a:extLst>
          </p:cNvPr>
          <p:cNvSpPr txBox="1"/>
          <p:nvPr/>
        </p:nvSpPr>
        <p:spPr>
          <a:xfrm>
            <a:off x="1955426" y="5294276"/>
            <a:ext cx="2438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x++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8. }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3BA6AD-AEF8-C7E3-B932-F3CE84DAF4F5}"/>
              </a:ext>
            </a:extLst>
          </p:cNvPr>
          <p:cNvSpPr/>
          <p:nvPr/>
        </p:nvSpPr>
        <p:spPr>
          <a:xfrm>
            <a:off x="329663" y="6157386"/>
            <a:ext cx="2499919" cy="3693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1D43C5-9C01-11D6-065E-82E2F0058014}"/>
              </a:ext>
            </a:extLst>
          </p:cNvPr>
          <p:cNvSpPr txBox="1"/>
          <p:nvPr/>
        </p:nvSpPr>
        <p:spPr>
          <a:xfrm>
            <a:off x="357974" y="6136324"/>
            <a:ext cx="2438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9.   return;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3D2A23C-5A1A-25DD-C6FB-FE3FF5D2B359}"/>
              </a:ext>
            </a:extLst>
          </p:cNvPr>
          <p:cNvCxnSpPr>
            <a:cxnSpLocks/>
            <a:stCxn id="29" idx="2"/>
            <a:endCxn id="40" idx="0"/>
          </p:cNvCxnSpPr>
          <p:nvPr/>
        </p:nvCxnSpPr>
        <p:spPr>
          <a:xfrm>
            <a:off x="3202763" y="3503263"/>
            <a:ext cx="1690059" cy="31971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E1B82A3-DEB9-9465-3BDC-598A29225E4A}"/>
              </a:ext>
            </a:extLst>
          </p:cNvPr>
          <p:cNvSpPr txBox="1"/>
          <p:nvPr/>
        </p:nvSpPr>
        <p:spPr>
          <a:xfrm>
            <a:off x="4610770" y="34290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8DD7E0C-FDC7-1887-45FB-F9624EE6B76B}"/>
              </a:ext>
            </a:extLst>
          </p:cNvPr>
          <p:cNvCxnSpPr>
            <a:cxnSpLocks/>
            <a:stCxn id="29" idx="2"/>
            <a:endCxn id="44" idx="0"/>
          </p:cNvCxnSpPr>
          <p:nvPr/>
        </p:nvCxnSpPr>
        <p:spPr>
          <a:xfrm flipH="1">
            <a:off x="3174452" y="3503263"/>
            <a:ext cx="28311" cy="179101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0676FDE-9590-B832-D223-EDF4C3BC2FE4}"/>
              </a:ext>
            </a:extLst>
          </p:cNvPr>
          <p:cNvSpPr txBox="1"/>
          <p:nvPr/>
        </p:nvSpPr>
        <p:spPr>
          <a:xfrm>
            <a:off x="2526364" y="4090723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21ACB39-5593-F2A6-2510-F14F5E61768F}"/>
              </a:ext>
            </a:extLst>
          </p:cNvPr>
          <p:cNvCxnSpPr>
            <a:cxnSpLocks/>
            <a:stCxn id="40" idx="2"/>
            <a:endCxn id="42" idx="0"/>
          </p:cNvCxnSpPr>
          <p:nvPr/>
        </p:nvCxnSpPr>
        <p:spPr>
          <a:xfrm>
            <a:off x="4892822" y="4192314"/>
            <a:ext cx="747992" cy="31973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DF0165A-75EB-5A2F-FF52-02523A1ED328}"/>
              </a:ext>
            </a:extLst>
          </p:cNvPr>
          <p:cNvSpPr txBox="1"/>
          <p:nvPr/>
        </p:nvSpPr>
        <p:spPr>
          <a:xfrm>
            <a:off x="5557947" y="413218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BF261F0-BAFC-9E60-5593-643901F8639D}"/>
              </a:ext>
            </a:extLst>
          </p:cNvPr>
          <p:cNvCxnSpPr>
            <a:cxnSpLocks/>
            <a:stCxn id="40" idx="2"/>
            <a:endCxn id="44" idx="0"/>
          </p:cNvCxnSpPr>
          <p:nvPr/>
        </p:nvCxnSpPr>
        <p:spPr>
          <a:xfrm flipH="1">
            <a:off x="3174452" y="4192314"/>
            <a:ext cx="1718370" cy="11019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361B0920-7002-161A-6706-3A4AD8E5DAA1}"/>
              </a:ext>
            </a:extLst>
          </p:cNvPr>
          <p:cNvSpPr txBox="1"/>
          <p:nvPr/>
        </p:nvSpPr>
        <p:spPr>
          <a:xfrm>
            <a:off x="3270615" y="4376980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5248F45-5756-45E0-A51F-194615E3139F}"/>
              </a:ext>
            </a:extLst>
          </p:cNvPr>
          <p:cNvCxnSpPr>
            <a:cxnSpLocks/>
            <a:stCxn id="41" idx="2"/>
            <a:endCxn id="44" idx="0"/>
          </p:cNvCxnSpPr>
          <p:nvPr/>
        </p:nvCxnSpPr>
        <p:spPr>
          <a:xfrm flipH="1">
            <a:off x="3174452" y="4902447"/>
            <a:ext cx="2468985" cy="39182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19CF75-AD09-9080-4C3E-5C32643CCF95}"/>
                  </a:ext>
                </a:extLst>
              </p14:cNvPr>
              <p14:cNvContentPartPr/>
              <p14:nvPr/>
            </p14:nvContentPartPr>
            <p14:xfrm>
              <a:off x="820080" y="1575360"/>
              <a:ext cx="5150520" cy="4567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19CF75-AD09-9080-4C3E-5C32643CCF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720" y="1566000"/>
                <a:ext cx="5169240" cy="458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1896557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230e9df3-be65-4c73-a93b-d1236ebd677e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3868</TotalTime>
  <Words>1153</Words>
  <Application>Microsoft Office PowerPoint</Application>
  <PresentationFormat>Widescreen</PresentationFormat>
  <Paragraphs>224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-apple-system</vt:lpstr>
      <vt:lpstr>Arial</vt:lpstr>
      <vt:lpstr>Calibri</vt:lpstr>
      <vt:lpstr>Cambria Math</vt:lpstr>
      <vt:lpstr>Courier New</vt:lpstr>
      <vt:lpstr>halyard-text</vt:lpstr>
      <vt:lpstr>Tenorite</vt:lpstr>
      <vt:lpstr>Monoline</vt:lpstr>
      <vt:lpstr>ExerCise #8</vt:lpstr>
      <vt:lpstr>Administrivia and  Announcements</vt:lpstr>
      <vt:lpstr>Abstract Interpretation</vt:lpstr>
      <vt:lpstr>Last Time: Lattices</vt:lpstr>
      <vt:lpstr>Lecture Outline</vt:lpstr>
      <vt:lpstr>Analysis Precision</vt:lpstr>
      <vt:lpstr>Analysis Precision</vt:lpstr>
      <vt:lpstr>Let’s Consider A Very Approximate Lattice</vt:lpstr>
      <vt:lpstr>Analysis Precision</vt:lpstr>
      <vt:lpstr>The Abstraction Function</vt:lpstr>
      <vt:lpstr>The ConCretization Function</vt:lpstr>
      <vt:lpstr>A Detour into formalization</vt:lpstr>
      <vt:lpstr>Galois Connection</vt:lpstr>
      <vt:lpstr>End Formalization Detour</vt:lpstr>
      <vt:lpstr>Abstract Domains in Practice</vt:lpstr>
      <vt:lpstr>Section Summary</vt:lpstr>
      <vt:lpstr>Lecture Outline</vt:lpstr>
      <vt:lpstr>Applying Static Analysis</vt:lpstr>
      <vt:lpstr>LLVM</vt:lpstr>
      <vt:lpstr>LLVM</vt:lpstr>
      <vt:lpstr>LLVM</vt:lpstr>
      <vt:lpstr>LLVM: Why We Use It</vt:lpstr>
      <vt:lpstr>LLVM: Why We Use It</vt:lpstr>
      <vt:lpstr>LLVM: Why We Use It</vt:lpstr>
      <vt:lpstr>Section Summary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29</cp:revision>
  <dcterms:created xsi:type="dcterms:W3CDTF">2023-08-21T14:00:41Z</dcterms:created>
  <dcterms:modified xsi:type="dcterms:W3CDTF">2023-09-12T18:14:34Z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