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30"/>
  </p:notesMasterIdLst>
  <p:handoutMasterIdLst>
    <p:handoutMasterId r:id="rId31"/>
  </p:handoutMasterIdLst>
  <p:sldIdLst>
    <p:sldId id="296" r:id="rId5"/>
    <p:sldId id="295" r:id="rId6"/>
    <p:sldId id="256" r:id="rId7"/>
    <p:sldId id="1060" r:id="rId8"/>
    <p:sldId id="1403" r:id="rId9"/>
    <p:sldId id="1446" r:id="rId10"/>
    <p:sldId id="1447" r:id="rId11"/>
    <p:sldId id="1462" r:id="rId12"/>
    <p:sldId id="1463" r:id="rId13"/>
    <p:sldId id="1465" r:id="rId14"/>
    <p:sldId id="1466" r:id="rId15"/>
    <p:sldId id="1467" r:id="rId16"/>
    <p:sldId id="1468" r:id="rId17"/>
    <p:sldId id="1469" r:id="rId18"/>
    <p:sldId id="1464" r:id="rId19"/>
    <p:sldId id="1471" r:id="rId20"/>
    <p:sldId id="1478" r:id="rId21"/>
    <p:sldId id="1479" r:id="rId22"/>
    <p:sldId id="1470" r:id="rId23"/>
    <p:sldId id="1472" r:id="rId24"/>
    <p:sldId id="1475" r:id="rId25"/>
    <p:sldId id="1476" r:id="rId26"/>
    <p:sldId id="1473" r:id="rId27"/>
    <p:sldId id="1477" r:id="rId28"/>
    <p:sldId id="142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29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27T19:06:05.25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16349 2252 784 0,'0'0'656'16,"0"0"-444"-16,0 0-60 0,0 0 68 15,0 0 73-15,0 0-113 0,0 0-72 16,0 0-12-16,0 0 56 0,0 0-20 15,0-6-16-15,0 6 8 0,0 0-16 16,0 0-8-16,0 0 20 0,0 0 12 16,0 0 8-16,0 0 44 0,0 0 4 15,0 0-24-15,0 0-27 0,0 0-49 16,0 0-8-16,-5 0 20 0,0 0 0 0,3 0 4 16,2 0 16-16,-5-2-28 0,3 2-56 15,-8-2-12-15,5 2 8 0,-10 0 8 16,11 0 32-16,-9 0-24 0,9 0-12 15,-11 0 4-15,3 0 0 0,-3 0 32 16,8 4-32-16,-10 2 20 0,3-2-16 16,-3 2-20-16,-3 4 8 0,3-1 8 0,-2 2 8 15,-3 1-24-15,0 1 0 0,3-1 8 16,0-1 8-16,-3 1 0 0,7 0-24 16,-2 2-4-16,3 1 0 0,-1-3-4 15,3 4-8-15,0-4 0 0,0 3 4 16,-3 2-4-16,6 1 0 0,-1 3 4 15,3 0-4-15,-6 1-4 0,9-1 4 16,-6 5 4-16,7-2-4 0,-1 0 0 16,1 0 0-16,3 0 0 0,0-1 0 15,0-3-4-15,0-2-4 0,3 2 4 0,1 0 0 16,13-1 0-16,-2 0 4 0,0-1 0 16,9 0-4-16,-5 0 4 0,3-4-4 15,2 2 0-15,5-1 4 0,-9-3 4 0,4 0 0 16,0-2-4-16,-2 1 8 0,-3-7 8 15,-2 5 4-15,0-3 0 0,0-3 4 16,-2 2-16-16,2 0 4 0,-8-4 0 16,6 3 16-16,-3-2-20 0,3 0-8 15,-8-2 4-15,7 0 4 0,-1 2-4 16,-1-2 4-16,10 0-8 0,-15 0 4 16,7 0-4-16,3 0 0 0,-9 0-24 15,4 0-40-15,2 0-56 0,-9 0-44 16,5 0-84-16,-5 0-60 0,2 0-164 15,3 0-177-15,4 0-155 0,-11 0-196 16,6-2-557-16</inkml:trace>
  <inkml:trace contextRef="#ctx0" brushRef="#br0" timeOffset="526.64">16911 2763 2749 0,'0'0'440'0,"0"0"-104"0,0 0 140 16,0 0-15-16,0 0-181 0,0 0-100 15,0 0-4-15,0 0-16 0,0 0 4 16,0 0-40-16,0 0-52 0,-89-31 0 16,79 31-4-16,3 0-12 0,-8 0-28 15,8 1-8-15,-8 7-12 0,3 2 0 16,7 5-8-16,-9 1 0 0,9 5 8 16,-5 1-4-16,8-1-4 0,2-3 0 0,0-4 0 15,0 2-4-15,0-4 0 0,12-1 0 16,2 0 0-16,-1-6 0 0,1 2 0 15,1-4 4-15,2-3-4 0,-5 0 4 16,0 0 0-16,2-3 8 0,1-8-8 16,2 2 12-16,-3-8 0 0,1-3 0 15,-8 1-8-15,5 1 8 0,-9 0 12 16,-1 1 28-16,-2 5 16 0,0 2-44 0,0 1-12 16,0 3 12-16,0 5 16 0,0-1 0 15,-2 2-20-15,-1 0-16 0,1 0-4 16,-8 0-8-16,10 0-4 0,0 2-48 15,0 5-120-15,0-3-56 0,0 6-80 16,3 1-144-16,11 1-157 0,1 0-127 0,-3-2-396 16,10 2-661-16</inkml:trace>
  <inkml:trace contextRef="#ctx0" brushRef="#br0" timeOffset="1065.33">17316 2706 2361 0,'0'0'616'16,"0"0"-224"-16,0 0-28 0,0 0 104 16,0 0-71-16,0 0-197 0,0 0-44 15,0 0-20-15,0 0 52 0,0 0-88 16,0 0-48-16,-177 12-16 0,167 4-4 16,-2 4 16-16,7 6-12 0,-4-3-16 15,9 3-12-15,0 3 0 0,0-4-8 16,14-2 0-16,-2-4 0 0,1-1 0 0,-4-7 0 15,8-3-4-15,-5-2 0 16,-4-6 4-16,4 0 0 0,0 0 0 0,2 0 16 16,1-10 4-16,2-5 52 0,-3-13 16 15,3-4-20-15,3-14-12 0,-3-7-32 16,0-2-4-16,-3-5-12 0,1 1 4 16,-8-2-12-16,3 5 8 0,-3 2-8 0,-2 1 4 15,-3 5 0-15,6 4-4 0,-8 6 0 16,0 5 0-16,0 10 4 0,0 2 0 15,0 7 0-15,0 4 4 0,0 4-4 16,0 0 60-16,0 4-12 0,0-1 40 16,0 3-4-16,0 0 24 0,0 0-16 15,-8 0-15-15,1 3-29 0,2 8-16 16,3 4-24-16,-8 5 24 0,10 9-4 16,-2 7 16-16,2 2-16 0,0 8 28 15,0 3-20-15,0-1 0 0,0 2-32 16,0 2 12-16,2 4-16 0,8-10 4 0,-3 2-8 15,8-1 4-15,-8-15 0 0,5 2-4 16,0-11 0-16,-5-3-4 0,3-3-88 16,0-6-136-16,2-3-97 0,-5 0-143 15,5-1-84-15,0-4-452 0,-7 1-349 16,7-4-1272-16</inkml:trace>
  <inkml:trace contextRef="#ctx0" brushRef="#br0" timeOffset="1261.85">17704 2652 3869 0,'0'0'697'0,"0"0"-473"16,0 0 52-16,0 0 196 0,0 0-40 16,0 0-212-16,0 0-120 0,-41 117 12 15,41-102 41-15,0 1-97 0,0-4-40 0,9 1-16 16,-4-8 0-16,-2 2-68 0,6-3-121 15,-6-4-159-15,-3 0-160 0,2-2-324 16,6-2-241-16,-8-21-668 0</inkml:trace>
  <inkml:trace contextRef="#ctx0" brushRef="#br0" timeOffset="1421.28">17687 2385 3229 0,'0'0'584'0,"0"0"-300"0,0 0 181 0,0 0-61 15,0 0-112-15,0 0-216 0,0 0-64 16,0 0-8-16,0 0 0 0,0 0-4 16,-24 74-56-16,33-64-212 0,-1 4-164 15,4-1-221-15,-2-2-199 0,-3 2-441 0</inkml:trace>
  <inkml:trace contextRef="#ctx0" brushRef="#br0" timeOffset="1640.83">17811 2642 1684 0,'0'0'653'0,"0"0"-317"0,0 0 180 0,0 0-24 15,0 0-116-15,0 0-124 0,0 0 1 16,53 109-33-16,-46-106-56 0,8-3-88 0,2 0-4 16,5-10 20-16,2-2-16 0,-2-7-12 15,-1-4-36-15,6-1 4 0,-10 4-12 16,0 2 44-16,-7 8-36 0,2 4-8 16,-2 6-16-16,-6 0 20 0,-1 12 72 15,6 4 40-15,-4 4-40 0,-2 5 0 16,-3 3-60-16,0-7-16 0,0 4-12 15,5-4-16-15,-1-7-92 0,1 3-232 16,3-3-312-16,1-4-205 0,6 1-223 16,-8-4-805-16</inkml:trace>
  <inkml:trace contextRef="#ctx0" brushRef="#br0" timeOffset="1956.65">18286 2706 2461 0,'0'0'800'15,"0"0"-516"-15,0 0 240 0,0 0 105 0,0 0-169 16,-25 104-248-16,25-85-136 0,0-2-24 16,5-8-20-16,7 0-28 0,-7-6 4 15,10-3-8-15,-3 0 12 0,-7-8 24 16,0-5 44-16,4-5 20 0,-6-5-20 16,2-2-24-16,-3 1-28 0,5 2 4 15,-4 3-12-15,-3 8-8 0,0 3-4 16,5 6-4-16,-1 2 4 0,4 10-8 15,1 12 124-15,1 8 156 0,-5 13 37 0,7 4-49 16,-10 4-88-16,-2 8-48 0,0 1-32 16,0 7-24-16,-12 1-4 0,-5-2-28 15,-4-4-20-15,-1-14-12 0,5-12-12 16,-5-17-84-16,7-7-196 0,-2-12-128 16,-4-4-209-16,4-15-143 0,2-2-577 15,1-23-579-15</inkml:trace>
  <inkml:trace contextRef="#ctx0" brushRef="#br0" timeOffset="3472.23">19653 2637 2185 0,'0'0'640'0,"0"0"-140"0,0 0-144 16,0 0 124-16,0 0-59 0,0 0-149 15,0 0-36-15,0 0-8 0,0 0-52 0,-29 122-52 16,29-88-28-16,0 3-12 0,0 9-32 16,9 6-8-16,-4 6-16 0,-2 2-12 15,-3 6-8-15,0 2 0 0,0-5-8 16,0 0 4-16,0-11-4 0,-3-8 0 16,-2-11-56-16,5-11-104 0,0-8-88 15,0-9-196-15,0-5-228 0,5 0-305 0,-5-9-348 0</inkml:trace>
  <inkml:trace contextRef="#ctx0" brushRef="#br0" timeOffset="3714.51">19694 2660 2625 0,'0'0'800'0,"0"0"-228"0,0 0-244 16,0 0 85-16,0 0-73 0,0 0-124 0,0 0-48 15,0 0 8-15,0 0 16 16,0 0-80-16,0 0-28 0,97 81-48 0,-95-53-8 16,-2 2-16-16,0 1 0 0,-4 3-12 15,-13-8 0-15,0-5-56 0,2-4-28 16,1-7-40-16,4-5-92 0,-2-5-8 0,-5-3-68 16,7-12-184-16,10 0-197 0,-5-3-155 15,5-10-401-15</inkml:trace>
  <inkml:trace contextRef="#ctx0" brushRef="#br0" timeOffset="3962.8">20024 2646 1864 0,'0'0'697'0,"0"0"-125"16,0 0-252-16,0 0 108 0,0 0 12 16,7 134-239-16,-14-95-133 0,-1 1 0 15,4-4-24-15,-1-2-20 0,5-5-20 16,-5-11-4-16,5-6-4 0,0-6 0 0,0-6-20 15,0 0 24-15,5-12 60 0,4-8 76 16,8-6 80-16,0-8-16 0,3-4-32 16,2-5-36-16,2 4 0 0,-7 8-32 15,-5 4-64-15,5 9-16 0,-3 4-20 16,1 3 0-16,-8 2 0 0,8 3-88 0,-3 3-168 16,2 3-260-16,3 0-152 0,-12 0-217 15,15 0-528-15</inkml:trace>
  <inkml:trace contextRef="#ctx0" brushRef="#br0" timeOffset="4258.79">20399 2706 2661 0,'0'0'1432'0,"0"0"-951"0,0 0-161 16,0 0 20-16,0 0-36 15,0 0-168-15,-70 106-76 0,70-79-20 0,0-2 24 16,0-4-36-16,5-3-28 0,12-1-4 15,-3-8 4-15,3 0-8 0,8-7-12 0,-11-2 4 16,3-2 16-16,3-14 20 0,-3-7 0 16,0-9 24-16,-5-5 60 0,0-2 92 15,-7 0 28-15,-1 5-91 0,-1 6-49 16,-3 8-8-16,0 5-8 0,0 8-28 16,0 5-8-16,0-2-12 0,0 4-4 15,0 0-16-15,0 0-12 0,0 10-20 16,0 4-36-16,0 4-136 0,0 2-21 15,0 5-99-15,10-2-120 0,-3 5-236 16,3-9-333-16,9 10-503 0</inkml:trace>
  <inkml:trace contextRef="#ctx0" brushRef="#br0" timeOffset="4552.46">20855 2810 2989 0,'0'0'420'0,"0"0"-148"16,0 0 316-16,0 0-83 0,0 0-129 15,0 0-172-15,0 0-72 0,0 0 124 16,0 0-8-16,0 0 4 0,0 0 0 16,95 123-35-16,-78-79-73 0,4 9-24 15,-6 7-32-15,-13-3-36 0,-2 7-4 16,0-2-20-16,-17-1 0 0,-2-5-24 15,-8-9 12-15,1-13-16 0,-1-8-4 16,0-14-96-16,1-10-76 0,-6-7-196 0,3-18-117 16,0-18-139-16,-5-8-252 0,17 3-169 15,-2-32-612-15</inkml:trace>
  <inkml:trace contextRef="#ctx0" brushRef="#br0" timeOffset="4716.67">20899 2439 3269 0,'0'0'1109'0,"0"0"-489"16,0 0-116-16,0 0-56 0,0 0-76 15,0 0-216-15,0 0-156 0,0 0-12 16,0 0-24-16,0 0-92 0,0 0-232 16,17 2-136-16,2 8-300 0,-12-2-425 15,10 7-800-15</inkml:trace>
  <inkml:trace contextRef="#ctx0" brushRef="#br0" timeOffset="5018.89">21408 2666 2913 0,'0'0'444'0,"0"0"-336"0,0 0 288 15,0 0-84-15,0 0-11 0,0 0-209 0,0 0-32 16,0 0 120-16,0 0 88 0,0 0-68 15,41-24-84-15,-41 15-44 0,0-2-16 16,0 3 40-16,-7 4 4 0,-3-2-40 16,-5 6-8-16,-6 0 28 0,-4 11-32 0,-6 7-4 15,4 7 16-15,-2 7 48 0,10 4 16 16,-5 7-40-16,14-5-12 0,3 1-36 16,7-4-8-16,0-3-12 0,7-5-16 15,12-4 0-15,3-4-4 0,7-3-12 16,5-7-124-16,10 0-148 0,7-7-76 15,-3-2-176-15,15 0-293 0,-24-2-335 16,21-9-833-16</inkml:trace>
  <inkml:trace contextRef="#ctx0" brushRef="#br0" timeOffset="5204.81">21929 2669 3441 0,'0'0'760'0,"0"0"-191"16,0 0 111-16,0 0-268 0,0 0-108 15,0 0-120-15,0 0-64 0,0 0 65 0,0 0 35 16,0 0-64-16,-141 122-68 0,141-85-32 16,0-1-36-16,0-1-12 0,12-1 4 15,1-4-12-15,8-4-8 0,-1-5-104 16,-3-7-232-16,5-6-169 0,-1-8-107 16,8 0-288-16,-9-4-341 0,11-24-996 0</inkml:trace>
  <inkml:trace contextRef="#ctx0" brushRef="#br0" timeOffset="5442.67">22283 2159 3141 0,'0'0'1040'0,"0"0"-735"16,0 0-1-16,0 0 120 15,0 0-40-15,0 0-148 0,0 0-124 0,0 0-16 16,0 0 4-16,0 0 0 0,-46 60-8 15,46-22 0-15,0 16-12 0,0 5 25 16,0 10-17-16,0 5 24 0,0 5-64 16,0 3-32-16,0-5-16 0,0-3-32 15,0-9-256-15,0-12-181 0,0-14-87 16,-7-9-196-16,4-12-301 0,-2-11-323 16,-4-7-473-16</inkml:trace>
  <inkml:trace contextRef="#ctx0" brushRef="#br0" timeOffset="5589.06">22079 2696 2461 0,'0'0'1280'0,"0"0"-643"16,0 0-81-16,0 0 40 0,0 0-64 16,0 0-112-16,0 0-119 0,0 0 15 15,0 0-28-15,0 0-40 0,0 0-100 0,90-62-72 16,-54 50-56-16,5-3-20 0,10 0-60 16,-2-2-232-16,9 6-280 0,3-6-413 15,-13 8-523-15,44-3-441 0</inkml:trace>
  <inkml:trace contextRef="#ctx0" brushRef="#br0" timeOffset="6188.33">24297 2189 2477 0,'0'0'520'0,"0"0"-172"16,0 0 60-16,0 0 200 0,0 0-47 16,0 0-201-16,0 0-120 0,0 0 32 15,0 0-4-15,0 0-12 0,0 0-36 16,-22-14-51-16,22 14-29 0,0 4-4 16,0 4-32-16,0 6-32 0,0 6-4 15,0 5 4-15,0 10-24 0,10 2-16 16,-5 9 0-16,9 11-8 0,-4 0-4 15,0 10-8-15,-5 6-8 0,2-7 4 16,-5 0 0-16,-2-16-8 0,3-4-28 0,-1-19-100 16,-2-6-112-16,0-12-128 0,0-2-133 15,0-7-39-15,0-8-192 0,0-6-553 16,-7-27-1344-16</inkml:trace>
  <inkml:trace contextRef="#ctx0" brushRef="#br0" timeOffset="6396.04">24220 2227 2845 0,'0'0'988'0,"0"0"-411"0,0 0 55 15,0 0-68-15,0 0-164 0,0 0-188 16,0 0-64-16,0 0 36 0,0 0-23 16,0 0-93-16,-12 3-16 0,21 1-12 0,-6 1-12 15,4 5-12-15,-2 3 12 0,0 6-28 16,-5 0-52-16,0 5-200 0,0 2-209 15,-15 3-155-15,1 3-376 0,4-8-513 16,-22 12-1424-16</inkml:trace>
  <inkml:trace contextRef="#ctx0" brushRef="#br0" timeOffset="6616.5">23897 2841 3685 0,'0'0'797'15,"0"0"-549"-15,0 0 264 0,0 0 64 16,0 0-132-16,0 0-119 0,0 0-65 16,192 0-64-16,-149 0-80 0,-1 0-24 0,4 5-12 15,-5 0-32-15,-5 3-24 0,3-2-16 16,-15 2-4-16,5 0-4 0,-9-1-4 16,-1-3-112-16,-2-1-80 0,0-1-108 15,0-2-157-15,0 0-147 0,0-5-404 16,0-18-613-16</inkml:trace>
  <inkml:trace contextRef="#ctx0" brushRef="#br0" timeOffset="7154.08">26328 2549 2613 0,'0'0'692'0,"0"0"-244"16,0 0 32-16,0 0 33 0,0 0-85 0,0 0-132 15,0 0-112-15,0 0 8 0,0 0-52 16,0 0-36-16,-29 16 48 0,34 13 4 16,-2 5-48-16,6 4-23 0,-9 4-45 15,0-3-16-15,0-5-16 0,0-8-8 16,0-10 4-16,0-10-4 0,0-6-16 16,0 0 16-16,5-12 44 0,12-6 100 15,0-12 16-15,7-6-40 0,3-5-40 16,-5 0-16-16,5 0-48 0,-6 6-4 15,-6 7-4-15,2 7-8 0,-7 8-28 16,-1 6-116-16,-1 2-196 0,1 5-245 16,-2 0-111-16,6 5-300 0,-6-4-381 0,3 3-800 15</inkml:trace>
  <inkml:trace contextRef="#ctx0" brushRef="#br0" timeOffset="7448.83">26772 2591 2713 0,'0'0'880'0,"0"0"-656"16,0 0-32-16,0 0 225 0,0 0-37 15,0 0-204-15,0 0-112 0,0 0 100 16,0 0 80-16,0 0-92 0,0 0-56 16,12-56-28-16,-12 46-16 0,0 0 24 15,-12 2 72-15,7 2-40 0,-7 6-28 16,-2 0-36-16,-1 0 16 0,-2 10-32 15,5 8-4-15,-12 8 0 0,9 4 28 0,3 7 37 16,-3-1 15-16,13 0-60 0,-3-4-24 16,5-4-16-16,5-2-4 0,12-7-8 15,5-2 4-15,9-5-120 0,-4-10-117 16,19-2-99-16,0-2-60 0,0-16-204 16,0-8-269-16,-7 5-515 0,10-20-1217 0</inkml:trace>
  <inkml:trace contextRef="#ctx0" brushRef="#br0" timeOffset="7653.77">27264 2051 3497 0,'0'0'640'0,"0"0"-131"16,0 0 87-16,0 0-92 0,0 0-180 0,0 0-108 16,0 0-24-16,0 0 33 0,0 0-41 15,-24 114-80-15,24-72-32 0,0 7-20 16,0 3-44-16,0 4 0 0,-5 1-4 15,0-7-4-15,5-2-108 0,0-5-228 16,0-10-197-16,0-6-235 0,0-9-441 16,10 2-487-16</inkml:trace>
  <inkml:trace contextRef="#ctx0" brushRef="#br0" timeOffset="7979.28">27540 2564 1524 0,'0'0'2001'16,"0"0"-1749"-16,0 0-52 0,0 0 128 15,0 0 41-15,0 0-189 0,0 0-80 16,0 0-12-16,0 0 12 0,0 0-20 16,0 0-40-16,131 31-8 0,-119-41-8 15,-2 0 4-15,5-3-4 0,-10-4-12 16,-3 1 0-16,5 2 4 0,-7 3 24 15,0 0 8-15,0 5 28 0,0 0 48 16,-14 3 24-16,-1 2-64 0,-4 1-16 16,2 0-36-16,-5 6 12 0,5 7 16 0,-7 4-8 15,14 5-24-15,-9 7 0 0,7-1 20 16,-1 4-4-16,11-1-16 0,2-2-28 16,0 0 0-16,0-4-4 0,17 0-72 15,-2-6-148-15,2-2-224 0,9-4-264 0,1-4-213 16,-8-2-263-16,15-6-681 0</inkml:trace>
  <inkml:trace contextRef="#ctx0" brushRef="#br0" timeOffset="8309.53">28069 2489 1660 0,'0'0'2453'15,"0"0"-1820"-15,0 0-133 0,0 0-72 16,0 0-64-16,0 0-112 0,0 0-52 15,-146 121 25-15,137-85-13 0,-1 2-92 0,5-1-84 16,5-4 4-16,0-3-36 0,5-4 0 16,14-8 0-16,-4-5-4 0,4-5 4 15,1-8 0-15,-6 0 0 0,6-8 8 16,-1-12 0-16,3-3 12 0,-12-6-20 0,4-4 20 16,1 3-20-16,-8 2 12 0,0 8-16 15,-7 8 24-15,0 6-12 0,0 3 28 16,0 3 36-16,0 3 8 0,0 8-52 15,0 4 16-15,0 9-12 0,0 4 16 16,0 5-4-16,0 0-32 0,0 0-16 16,10-4 0-16,5-8-52 0,4 0-236 15,0-7-172-15,8-5-201 0,-3-3-95 16,3-3-308-16,-10-3-137 0,9 0-408 0</inkml:trace>
  <inkml:trace contextRef="#ctx0" brushRef="#br0" timeOffset="8524.78">28508 2603 3541 0,'0'0'897'0,"0"0"-201"0,0 0-104 15,0 0-204-15,0 0-96 0,0 0-172 0,0 0-55 16,0 0 15-16,0 0 20 0,0 0 24 16,0 0 0-16,-102 119-44 0,102-89 4 15,0-1 16-15,0 0-12 0,0-2 0 16,0 0-24-16,0-6-24 0,0 0-20 15,-7-5-12-15,-3-5-8 0,7-4-48 16,1-7-204-16,0 0-176 0,-6-16-393 16,8 3-475-16,0-20-569 0</inkml:trace>
  <inkml:trace contextRef="#ctx0" brushRef="#br0" timeOffset="8809.41">28767 2829 1404 0,'0'0'2149'16,"0"0"-1873"-16,0 0 100 16,0 0 129-16,0 0-117 0,0 0-168 0,0 0-84 15,0 0-28-15,0 0-12 0,0 0-12 16,0 0-28-16,75-75-32 0,-75 62-8 16,0-4 4-16,0 7 0 0,0 0 44 15,-5 5 16-15,-12 0 24 0,5 5 16 16,-7 0-56-16,-1 0-12 0,1 9 0 15,0 6 8-15,2 11-16 0,2 7-7 16,-2 1-9-16,7 4-12 0,3-2-16 16,7-4 0-16,0-6-28 0,17-1-209 0,5-7-143 15,10-4-112-15,4-7-128 0,0 0-201 16,-7-5-443-16,15-2-925 0</inkml:trace>
  <inkml:trace contextRef="#ctx0" brushRef="#br0" timeOffset="9209.59">29116 2718 1864 0,'0'0'1541'0,"0"0"-809"0,0 0-195 0,0 0 55 16,0 0-56-16,0 0-184 0,0 0-116 15,0 0-11-15,0 0-81 0,-189 8-68 16,172 17-32-16,10-2 16 0,-3 8-16 16,10-1 32-16,0 2-24 0,0 0-32 15,15-3-20-15,-1-10 8 0,6-4-8 16,-1-11-12-16,0-4-8 0,3-14 20 15,5-16 0-15,-8-11 0 0,5-12 0 0,1-14-56 16,-4-6-32-16,-1-5 28 0,-6-3 8 16,1 0 12-16,0 1 28 0,-13 7 0 15,0 12 4-15,-2 4-8 0,0 14-40 16,0 13-4-16,0 12 60 0,0 7 12 16,0 11 24-16,0 0 20 0,0 0 8 15,-2 2-4-15,0 7-36 0,-8 6-16 16,5 9 60-16,5 12 28 0,0 15 20 0,0 9 20 15,0 6-20-15,5 7-36 0,14 3-36 16,-2 2-28-16,7 1-4 0,-4-8-8 16,6-5 4-16,4-12-8 0,4-12-8 15,-3-8-68-15,-2-5-136 0,5-7-124 16,-2-4-125-16,-6-3-159 0,1-4-224 0,-10-3-353 16,0 1-480-16</inkml:trace>
  <inkml:trace contextRef="#ctx0" brushRef="#br0" timeOffset="10331.5">30321 1672 1340 0,'0'0'476'16,"0"0"-120"-16,0 0-59 0,0 0 91 15,0 0-8-15,0 0-112 0,0 0-124 16,0 0-36-16,0 0 60 0,0 0 52 16,0 0 33-16,7 12-37 0,-14 6-36 15,4 7 96-15,-1 1-60 0,4 3-68 0,0 1-44 16,0 0 16-16,0 4-4 0,0-1-20 15,0 7-12-15,0 2-20 0,0 4-12 16,0 3 12-16,0-1-28 0,0 0-8 16,0-3-4-16,0 0-8 0,0-5-12 0,-5-2 4 15,5-3-4-15,0-5-4 0,0-3-8 16,-5-2-60-16,5-5-128 0,0-1-128 16,0-5-232-16,0 3-189 0,0-5-339 15,-7 12-665-15</inkml:trace>
  <inkml:trace contextRef="#ctx0" brushRef="#br0" timeOffset="10888.32">30183 2995 2777 0,'0'0'688'0,"0"0"-396"0,0 0 8 16,0 0 105-16,0 0-33 0,0 0-96 15,0 0-68-15,0 0-24 0,0 0-44 16,0 0 8-16,0 10-36 0,7-10-28 16,-5 0-36-16,1 1-4 0,-1-1-12 15,-2 0 8-15,7 0-16 0,-7 0-12 16,0 0 0-16,3 0-8 0,-3 0 8 0,0 0-12 15,2-1-8-15,1-4-56 0,-1 0-20 16,-2-1-12-16,0 3-8 0,7 1-32 16,-7 0 32-16,0 2 84 0,3 0 8 15,-3 0 12-15,0 0 4 0,0 0 4 16,0 0 4-16,0 0 0 0,0 0 28 16,0 0 8-16,0 0-20 0,0 0-28 15,0 2-8-15,0 2 8 0,0 0 4 16,0-1-4-16,0 2-4 0,0 0 0 15,0-5 8-15,0 0-4 0,0 0 4 0,0 0 4 16,0 0 12-16,0 0 4 0,2 0 8 16,-2-7 0-16,3-2 16 0,2-3-28 15,-3 1-16-15,5-3 4 0,-7 2-8 0,0 4-4 16,0 1-36-16,0 6-32 16,0 1 16-16,0 0-16 0,0 0-4 0,-7 1 4 15,0 3-16-15,2 5 64 0,2-4 20 16,-4 4-4-16,7-3-4 0,0 2-64 15,0-6-256-15,0 5-72 0,0-5-197 16,0 1-231-16,7 1-649 0</inkml:trace>
  <inkml:trace contextRef="#ctx0" brushRef="#br0" timeOffset="4267.28">15988 4604 352 0,'0'0'236'15,"0"0"-220"-15,0 0-16 0,0 0 0 16,0 0 0-16,0 0-72 0</inkml:trace>
  <inkml:trace contextRef="#ctx0" brushRef="#br0" timeOffset="5558.56">15988 4604 512 0,'-10'-10'304'16,"10"10"-116"-16,0-3-8 0,0 0 80 16,0 2 12-16,0 0 8 0,0 1-23 15,0-2 7-15,0-3 40 0,-2 1 8 0,-3-1-80 16,5 3-36-16,-5-2-52 0,0-1-4 16,5 5-24-16,-5-2-40 0,5 2-24 15,0 0 0-15,0 0-8 0,0 0-12 16,0 0-24-16,0 0-8 0,0 0-8 15,0 0 0-15,0 0 8 0,0 0 0 16,0 0 8-16,0 0-4 0,0 0 4 16,0 0 0-16,0 0 8 0,0 0 4 15,0 0 36-15,0 0 41 0,0 0 19 16,0 0-16-16,0 0-12 0,0 0-24 0,0 0-20 16,0 0-8-16,0 0-8 0,0 0 28 15,0 0 60-15,0 0-44 0,0 0-12 16,0 0 24-16,0 0 48 0,-2 0-12 15,2 0-28-15,0 0 20 0,0 0-8 16,0 0 16-16,0 0-8 0,0 0 4 0,0 0-32 16,0 0 8-16,-3 0-20 0,3 0 8 15,0 0-15-15,-2 0-5 0,2 0-28 16,0 0 20-16,0 0-36 0,0 0 12 16,0 0-28-16,0 0 12 0,0 0-12 15,0 0 0-15,0 0 4 0,0 0-8 16,0 0 8-16,0 0 0 0,0 0-4 15,0 0 8-15,0 0-4 0,0 0 16 16,0 0 12-16,0 0 16 0,0 0-12 16,0 0 4-16,0 0-8 0,0 0 0 0,0 0-8 15,0 0-12-15,0 0-8 0,0 0 8 16,0 0-8-16,0 0-4 0,0 0 0 16,0 0 0-16,0 2 0 0,0-2 4 15,0 0-4-15,0 0 0 0,0 0 0 16,0 0 4-16,0 0 0 0,0 0 8 15,0 0-8-15,0 0 12 0,0 0-4 0,0 0-12 16,0 0 4-16,0 0 0 16,0 0 0-16,0 0-4 0,0 0 0 0,0 0 4 15,0 0-4-15,0 0 0 0,0 0 0 16,0 0 0-16,0 0 4 0,0 0 0 16,0 0 8-16,0 0 4 0,0 0 12 15,0 0 4-15,0 0-8 0,0 0 0 16,0 0-8-16,0 0-4 0,0 0 0 15,0 0 0-15,0 0-4 0,0 0-4 16,0 0 4-16,0 0-8 0,0 0 4 0,0 0-4 16,0 0 4-16,0 0-4 0,0 0 0 15,0 0 4-15,0 0 8 0,0 0-12 16,0 0 8-16,0 0 8 0,0 0 4 16,0 0 4-16,0 0 0 0,0 0 4 0,0 0-4 15,0 0 0-15,0 0 0 0,0 0-8 16,0 0-8-16,-5 0 4 0,5 0-8 15,-5 0 0-15,0 0-4 0,-4 0 0 16,6 0 0-16,-2 0-4 0,-9 0 4 16,12 0 0-16,-13 2-20 0,8 2 16 15,-8 1-12-15,1 4 12 0,-6 6 4 16,6-4 0-16,-6 5-4 0,3 2 4 16,-5 0 4-16,6 1-4 0,-9 3-4 15,3-3 4-15,8 9 0 0,-5-5 0 0,-1 9-8 16,3-1 8-16,7 2-4 0,-9 5 4 15,12 1 0-15,-10 0 0 0,2 1 0 16,8 2 0-16,-8-1 0 0,6-3 0 16,9-4 0-16,0-5-4 0,0 0-4 15,17-7 4-15,2 4 0 0,8-7-4 0,4 2 4 16,6-1 4-16,-3 1-4 0,2-5 4 16,8-1 0-16,-3-4-4 0,-2-4 4 15,-3-2-8-15,0-5 8 0,-4 0 0 16,2-12 0-16,-3-8 4 0,-6-4 8 15,4-7-4-15,-10-6 4 0,3-9-8 16,-5 1 12-16,-5-6-16 0,-2-1 12 16,-6-2-12-16,1 0 8 0,-5-1-4 0,0 3-4 15,0 0 12-15,0 4-16 0,0 0 12 16,0 9-12-16,-5 3 8 0,-9 6 0 16,2 2-4-16,-3 3 12 0,-7 5-8 15,3 1 8-15,0 2-12 0,-6 5 8 16,1 4-4-16,10-1-4 0,-3 8 0 15,2 0-4-15,3-2 0 0,0 1 4 16,7 2 0-16,-10 0-12 0,15 0-12 0,-9 0-44 16,9 5-148-16,0 1-240 0,0 7-209 15,0 7-11-15,0 0-336 0,9 0-325 16,6 15-940-16</inkml:trace>
  <inkml:trace contextRef="#ctx0" brushRef="#br0" timeOffset="5905.42">15971 4989 2949 0,'0'0'344'15,"0"0"-16"-15,0 0 180 0,0 0-47 16,0 0-209-16,0 0-108 0,0 0 8 0,0 0 112 16,0 0-64-16,0 0-36 15,0 0-28-15,77 85-12 0,-55-62 4 0,-5 0-4 16,-5-1-24-16,13 4-20 0,-13 3 25 0,-3-3-1 16,8 2-24-16,0-4-24 15,-9 2 4-15,4-1-28 0,2-6-12 0,-7-1-12 16,3-3-4-16,-5-3-4 0,0-6 0 15,7 0-16-15,-2-4-76 0,-5-2-128 16,7 0-209-16,-8-2-159 0,13-8-396 16,-12-2-457-16</inkml:trace>
  <inkml:trace contextRef="#ctx0" brushRef="#br0" timeOffset="6266.46">16499 5028 2797 0,'0'0'740'0,"0"0"-568"16,0 0 64-16,0 0 221 0,0 0 19 15,0 0-240-15,0 0-116 0,0 0 68 0,0 0 60 16,0 0-112-16,0 0-52 0,-24 16 24 16,24 4-28-16,0 8 0 0,0 2 8 15,0 2-40-15,7 0 0 0,3-2-28 16,-5-1 4-16,7-3-24 0,0-7 8 15,-5-8-4-15,8-1-8 0,-5-10 4 16,4 0-4-16,3 0 8 0,-2 0 12 16,-1-11-12-16,3-1 32 0,0-3-20 15,-2 4 0-15,-11 0-8 0,4 3 0 16,-8 4-4-16,5 2 12 0,-5 2 8 16,0 0 25-16,2 6 3 0,0 4 32 0,-2 8 56 15,5 4-40-15,-2 5-52 0,4-2-28 16,-2-2-12-16,5-2-8 0,-3-6-12 15,5 1-120-15,-7-6-249 0,9-1-235 16,-6-8-284-16,1 0-185 0,11-2-443 0</inkml:trace>
  <inkml:trace contextRef="#ctx0" brushRef="#br0" timeOffset="6461.71">17033 5074 4378 0,'0'0'644'0,"0"0"-260"15,0 0 296-15,0 0-147 0,-56 107-133 16,46-72-208-16,3 4-92 0,2-2 12 16,0-3-16-16,5-6-68 0,0-5-28 15,0-7-4-15,10-1-96 0,4-7-192 16,-9-2-304-16,2-6-129 0,3-3-231 0,-7-9-257 16,11-27-764-16</inkml:trace>
  <inkml:trace contextRef="#ctx0" brushRef="#br0" timeOffset="6580.9">17120 4793 2769 0,'0'0'1424'0,"0"0"-807"0,0 0-41 0,0 0 16 16,0 0-36-16,0 0-279 0,0 0-189 15,0 0-68-15,0 0-20 0,0 0 0 16,-75 19-68-16,75-15-245 0,7 3-351 16,7 0-296-16,1-4-277 0,0 3-736 0</inkml:trace>
  <inkml:trace contextRef="#ctx0" brushRef="#br0" timeOffset="6923.06">17294 5028 3041 0,'0'0'1477'0,"0"0"-1189"0,0 0 140 16,0 0-20-16,0 0-108 0,0 0-164 16,0 0-12-16,0 0 12 0,0 0-16 15,0 0-52-15,0 0-27 0,187-16-5 16,-151 2-20-16,3-2-12 0,-7 4 4 15,-3 3-4-15,-10 5 4 0,-9 4-4 0,-1 0 8 16,-9 8 8-16,0 9 56 0,0 3-16 16,-19 12-12-16,-8 2-24 0,-2 4 52 15,0 3 36-15,-5-3-12 0,3-4-32 16,9 0 24-16,0-6 0 0,5 2-16 0,3-3-36 16,6-3 0-16,8-2 16 0,-2-8 52 15,2-4 12-15,0-7 4 0,2-3-24 16,20 0 1-16,-2 0-101 0,-1-9 0 15,5-4 0-15,10-4 0 0,-5 1 0 16,5-2 0-16,0 0 0 0,7-2 0 16,3 1-257-16,-3 0-391 0,12 0-309 15,-14 4-347-15,24-4-649 0</inkml:trace>
  <inkml:trace contextRef="#ctx0" brushRef="#br0" timeOffset="7671.09">19226 4813 1768 0,'0'0'1093'16,"0"0"-793"-16,0 0-36 0,0 0 280 16,0 0-115-16,0 0-169 0,0 0-124 15,0 0-16-15,0 0 40 0,0 0-4 16,0 0-32-16,-160 120-16 0,153-90-12 15,-3 5-12-15,5-3 8 0,3 2-8 16,2-6-24-16,0 0-24 0,2-1-20 0,3-7-4 16,12-5-4-16,-5-2-4 15,-2-7 0-15,0-4 28 0,4-2 20 0,-6-2 16 16,6-10 44-16,-2-6 20 0,3-4-24 16,-6-7-28-16,4-4 17 0,-9 2-9 15,6 0-12-15,-3-1-24 0,-7 7-32 16,5-1-4-16,-5 7-4 0,0 5 8 0,0 4 12 15,0 5 20-15,0 5 36 0,0 0 48 16,0 0-12-16,0 11-40 0,5 8-40 16,5 13 52-16,2 10 16 0,2 6 28 15,3 7-20-15,3 3 8 0,2 10-15 16,4 5-113-16,-4 7 0 0,-7 2 0 16,-8 3 0-16,-7 0 0 0,0-3 0 15,-17 2 0-15,-10-9 0 0,-14-9 0 16,5-6 0-16,-3-9 0 0,5-14 0 15,5-14 0-15,2-13 0 0,-4-10 0 0,7-12-73 16,-6-16-283-16,9-15-68 0,-6-7-152 16,25-10-233-16,2-2-71 0,0 14-253 15,14-15-992-15</inkml:trace>
  <inkml:trace contextRef="#ctx0" brushRef="#br0" timeOffset="7982.32">19873 4902 3505 0,'0'0'416'0,"0"0"-28"16,0 0 249-16,0 0-157 0,0 0-160 15,0 0-196-15,0 0-48 0,0 0 28 16,0 0-20-16,-84 114 0 0,67-74 8 0,0 1 0 15,7-7-16-15,3-6-4 0,4-10-35 16,3-9-13-16,0-4-4 0,0-5 0 16,3 0 28-16,14-10 144 0,2-12 12 15,5-6-40-15,8-11-64 0,-1 3-56 16,1-1-36-16,-10 1-4 0,9 9-4 16,-7 4 0-16,-4 5-52 0,2 6-160 15,-1 2-216-15,-6 2-189 0,7 2-55 0,-3 2-409 16,-7-2-439-16,10 1-1165 0</inkml:trace>
  <inkml:trace contextRef="#ctx0" brushRef="#br0" timeOffset="8278.75">20162 4849 1948 0,'0'0'2462'0,"0"0"-1882"0,0 0-156 16,0 0 48-16,0 0-84 0,0 0-75 15,-124 114-125-15,117-84-40 0,-8 3-16 16,15-3-60-16,0-4-32 0,0-4-20 15,0-4-12-15,0-6-8 0,15-4-4 16,-8-1-4-16,5-7-12 0,3 0 20 16,4-18 12-16,-2-10 28 0,10-11-4 0,-5-4-24 15,0 4 4-15,-8 7 24 0,-9 5-16 16,2 12-16-16,-7 6 0 0,0 4 36 16,0 4 16-16,0 1-4 0,0 1-16 15,0 13-4-15,-7 5 12 0,-3 11-20 16,3 4 16-16,5 5-12 0,2-2-24 15,0-1-8-15,4-6 0 0,11 0-96 0,9-4-180 16,0-1-376-16,6-6-281 0,8-6-203 16,-16-2-445-16</inkml:trace>
  <inkml:trace contextRef="#ctx0" brushRef="#br0" timeOffset="8646.83">20644 4938 4185 0,'0'0'421'0,"0"0"51"0,0 0 248 0,0 0-276 16,-106 118-91-16,89-84-121 0,2 0-24 16,10 1-72-16,3 1-68 0,2-4-40 15,0-2-12-15,5-2-16 0,7-5 4 16,0-10-4-16,5-5-4 0,-3-8-16 16,-1-8 20-16,1-19 20 0,5-10 4 0,-2-16-8 15,5-9-8-15,0-8-8 0,5-9 12 16,-8-1-8-16,5 0 0 0,1 1-4 15,-8 1 4-15,2 4-4 0,-2 3 4 16,0 5-4-16,-3 11 0 0,-4 13 4 16,-7 14-4-16,-3 14 4 0,0 10 28 15,0 4 24-15,-3 9 68 0,-16 10-48 16,-3 11-12-16,-2 13 36 0,-1 8 16 16,6 8-12-16,-8 10-40 0,15-2-24 15,0 10-20-15,7 1-8 0,-2 3-12 16,7 3-8-16,0-6-60 0,10-7-140 0,-1-8-192 15,8-11-256-15,8-11-297 0,-8-14-255 16,9-7-589-16</inkml:trace>
  <inkml:trace contextRef="#ctx0" brushRef="#br0" timeOffset="9160.41">21005 5104 1276 0,'0'0'2897'0,"0"0"-2328"0,0 0-81 16,0 0 36-16,0 0-160 0,0 0-196 15,0 0-96-15,37 105-32 0,-6-99 4 16,-9-6-20-16,2 0-8 0,3-12 16 16,-3-6 0-16,0-6-7 0,-4-4-13 15,-6-2 0-15,-4-5 0 0,-7 5 0 16,-3 1-4-16,0 9 32 0,0 1 84 16,-8 10-80-16,-1 1 8 0,-4 8 56 0,-4 0-60 15,-7 8-20-15,-2 14-4 0,1 11 12 16,1 3 20-16,5 4-12 0,2-1-28 15,7-2-12-15,10-2-4 0,0-5-12 16,27-1-100-16,7-10-148 0,4 0-181 16,16-8-171-16,11-10-92 0,3-1-161 15,5-12-3-15,0-7 4 0,4-11 91 0,-7-5 401 16,-2 0 372-16,-12-1 0 0,-3-3 0 16,-14 1 40-16,-5 0 240 0,-12 6 273 15,-8 2-89-15,-11 4-76 0,-3 7 128 16,0 5 36-16,-7 2-11 0,-10 5-69 15,0 0-8-15,-3 5-40 0,-2 2-60 16,1 0-111-16,1 0-101 0,3 9-44 16,0 6-44-16,-2 4 68 0,4 9 0 15,8 3-4-15,-10 6 16 0,12 3 32 0,-4 1-24 16,1-4-16-16,-1 2-32 16,1-2-19-16,-6-5-85 0,-3 3 0 0,2-5 0 15,-2-3 0-15,-2-5 0 0,-3-4 0 16,-2-7 0-16,7-11 0 0,5 0 0 15,-5-15-37-15,5-11-543 0,12-2-144 0,0-2-109 16,19 2-195-16,3 3-309 0,31 3-348 16</inkml:trace>
  <inkml:trace contextRef="#ctx0" brushRef="#br0" timeOffset="9516.41">23589 4923 3241 0,'0'0'992'0,"0"0"-463"0,0 0-37 16,0 0 24-16,0 0-68 0,0 0-124 16,0 0-87-16,-114 123-17 0,102-91-16 15,5 2-84-15,2-5-56 0,5-3-36 16,0-4-16-16,0-7-12 0,0-5-44 15,0-8-216-15,0-2-373 0,10-9-211 0,2-3-296 16,10-34-557-16</inkml:trace>
  <inkml:trace contextRef="#ctx0" brushRef="#br0" timeOffset="9657.41">23575 4549 4253 0,'0'0'797'15,"0"0"-297"-15,0 0 80 0,0 0-67 16,0 0-165-16,0 0-224 0,0 0-116 15,0 0-8-15,0 0-4 0,0 0 4 16,0 0-116-16,-17 56-264 0,34-45-289 16,2-2-383-16,-4-2-533 0,4 0-1548 0</inkml:trace>
  <inkml:trace contextRef="#ctx0" brushRef="#br0" timeOffset="9906.36">23839 4728 4586 0,'0'0'456'16,"0"0"-64"-16,0 0 72 0,0 0-188 16,0 0-120-16,0 0-128 0,0 0-24 15,0 0 36-15,0 0-24 0,0 0 8 0,0 0-8 16,104 30 8-16,-75-32-20 0,-9 2 36 16,-3 0 53-16,-12 7 39 0,7 12 92 15,-12 3 8-15,0 13-68 0,0 7-48 16,0 1-20-16,-17 1-32 0,7-4-44 15,3-9-20-15,7-6-24 0,0-8-196 16,0-12-380-16,5-5-421 0,7 0-355 0,10-19-393 16</inkml:trace>
  <inkml:trace contextRef="#ctx0" brushRef="#br0" timeOffset="10227.63">24809 4863 3593 0,'0'0'628'0,"0"0"-63"16,0 0 147-16,0 0-192 0,0 0-124 15,0 0-107-15,0 0-73 0,0 0-8 16,-192-10-48-16,163 35 8 0,2 6 12 0,-4 5-52 15,14 9-8-15,-5-1-12 0,8 0-40 16,1-2-40-16,11-3-16 0,2-7-12 16,2-8 0-16,15-6-8 0,5-6-4 15,5-4-16-15,4-8-32 0,6 0-56 16,-1-8-56-16,3-9-108 0,0-2-108 16,7-5-217-16,-12 0-135 0,0-3-396 15,-10 9-493-15</inkml:trace>
  <inkml:trace contextRef="#ctx0" brushRef="#br0" timeOffset="10599.61">25165 4890 3197 0,'0'0'456'0,"0"0"12"16,0 0 317-16,0 0-229 0,0 0-196 15,0 0-96-15,0 0-40 0,0 0 69 16,0 0-49-16,0 0-36 0,0 0-40 16,-116 55-40-16,101-32-36 0,-2 2-24 15,3 3-20-15,9 6-8 0,-5-3-20 16,8-1 4-16,2-1-20 0,0-6 0 16,0-5-4-16,12-6 0 0,2-3 0 15,1-5 16-15,7-1-12 0,-3-3 16 0,0-10 4 16,-2-8 36-16,12-5 8 0,-9-7-16 15,2-5-36-15,-5 1 20 0,-5-2-28 16,0 6 24-16,-7 4-28 0,0 7 4 16,-5 7-4-16,0-2 4 0,0 7-8 15,0 0-12-15,0 3-68 0,0 3-76 16,0 1-116-16,0 0-116 0,0 7-293 16,0 7-171-16,4 4-220 0,-1-4-201 0,7 14-996 0</inkml:trace>
  <inkml:trace contextRef="#ctx0" brushRef="#br0" timeOffset="11000.17">25592 4830 4053 0,'0'0'969'16,"0"0"-501"-16,0 0 8 0,0 0 20 0,0 0-111 15,0 0-213-15,0 0-76 0,0 0 20 16,-107 101 28-16,100-71-56 0,4-1-56 15,3 0-16-15,0-10-8 0,0-1-8 16,0-7-4-16,0-4-12 0,10-7-4 16,0 0-8-16,4-10 28 0,10-12 36 0,-2-8-28 15,10-10 4-15,-6 3-12 0,3-4 0 16,-2 8-16-16,-3 5-8 0,-4 8-20 16,-8 8 0-16,0 6 8 0,-2 6 4 15,-5 6 12-15,-3 12 16 0,8 2 4 16,-8 8 28-16,1-1 52 0,6 6 48 15,-6 1 0-15,2-5-52 0,4-7-44 16,-4-4-20-16,2-6-12 0,3-8-4 16,-5-4 4-16,7 0 16 0,-7-7 44 15,7-4 20-15,5-8-28 0,-7 0-36 0,4-1-4 16,1 2-8-16,-3 8-4 0,2 1 0 16,-9 7-16-16,2 2-4 0,3 0-12 15,-5 11 0-15,7 7-12 0,3 2-36 16,-10 2-68-16,9 2-176 0,5-2-268 15,-4-1-289-15,0-5-539 0,11 2-862 0</inkml:trace>
  <inkml:trace contextRef="#ctx0" brushRef="#br0" timeOffset="11201.33">26629 4773 4053 0,'0'0'1277'0,"0"0"-873"15,0 0 220-15,0 0 13 0,-70 106-145 16,55-73-208-16,-2-3-140 0,10 0-40 16,0 0-24-16,4-4-60 0,1-6-20 15,2-1-56-15,0-8-144 0,0-3-176 16,2-8-156-16,6 0-313 0,1-18-155 16,-1 0-173-16,16-32-507 0</inkml:trace>
  <inkml:trace contextRef="#ctx0" brushRef="#br0" timeOffset="11331.16">26762 4444 4009 0,'0'0'873'0,"0"0"-217"0,0 0-136 0,0 0-196 15,0 0-172-15,0 0-127 0,0 0-25 16,0 0-21-16,0 0-147 0,-9 112-196 0,18-99-188 16,1 4-565-16,2-8-343 0,-7 10-1357 0</inkml:trace>
  <inkml:trace contextRef="#ctx0" brushRef="#br0" timeOffset="11565.25">26998 4861 4846 0,'0'0'704'0,"0"0"-184"0,0 0 113 16,0 0-205-16,0 0-192 0,0 0-156 16,0 0-48-16,0 0 12 0,0 0-8 0,0 0-28 15,0 0-8-15,31 81 20 0,-12-90-8 16,15-2-12-16,-14-2-20 0,-3 6-4 15,0 2 16-15,-12 5 0 0,4 0-16 16,-6 11 4-16,-1 5 16 0,-2 10 4 16,2 2-28-16,3 2-144 0,0 1-236 0,-2-1-209 15,-1-2-103-15,3-10-585 0,9-2-571 16</inkml:trace>
  <inkml:trace contextRef="#ctx0" brushRef="#br0" timeOffset="11878.55">27618 4734 3653 0,'0'0'809'0,"0"0"-49"16,0 0-40-16,0 0-67 0,0 0-185 15,0 0-212-15,-143 119-36 0,121-79-12 16,5-2-36-16,8-4-84 0,4-1-60 0,5-11-24 16,0-4-4-16,0-6 0 0,9-6-12 15,-1-6-4-15,9 0 16 0,-3-8 8 16,1-10 16-16,2-4-12 0,0 0 4 15,-3-1-8-15,-7 7-4 0,6 7-4 0,-1 4 0 16,0 5-20-16,5 9 4 0,-3 14 16 16,1 19 12-16,-8 11 72 0,-7 16-35 15,0 6-49-15,-22 13 0 0,1 4 0 16,-11 2 0-16,-2 1 0 0,-2-2 0 16,-5-7 0-16,-1-8 0 0,-1-16 0 15,1-17 0-15,1-24 0 0,5-16 0 16,0-11-613-16,-6-24-624 0,13 1-103 15,-19-23-785-15</inkml:trace>
  <inkml:trace contextRef="#ctx0" brushRef="#br0" timeOffset="12854.76">26949 4920 1808 0,'0'0'461'0,"0"0"-213"0,0 0 72 15,0 0 32-15,0 0-108 16,0 0-164-16,0 0-40 0,0 0 20 0,0 0 24 16,0 0 144-16,-7 3-112 0,7-2 16 15,0-1 56-15,-8 3 49 0,8-3 55 16,-2 2-32-16,-3 0-60 0,5 0-56 0,-9 0-8 15,1 5-4-15,8 1-44 16,-9 3-12-16,1 8-8 0,3 1-24 0,-7 8-20 16,0 0-8-16,-2 8 4 0,2 3-12 15,-5 2 0-15,0 2-8 0,-3-3 4 16,8-2-4-16,-5-2 0 0,5-14 0 16,5-3-4-16,7-9-36 0,0-6-100 15,0-4-148-15,0 0-192 0,0-6-192 16,0 0-221-16,5-10-548 0</inkml:trace>
  <inkml:trace contextRef="#ctx0" brushRef="#br0" timeOffset="13865.69">27223 4986 788 0,'0'0'148'0,"0"0"-148"16,0 0 0-16,0 0-12 0,0 0-16 15,0 0-60-15,0 0-132 0,0 0 164 16,0 0 56-16,0 0 56 0,0 0 172 15,7-16 124-15,-7 11 20 0,0 3 20 16,0 0-19-16,0 1 23 0,0-3-184 16,0 4-36-16,0-3 0 0,0 3-56 15,0 0-8-15,-5-1-40 0,5 1-36 16,-2 0-16-16,2 0-16 0,-2 0 4 0,2-2 0 16,0 2-4-16,0 0 8 0,0 0 4 15,-3 0 20-15,-4-3-4 0,7 1 16 16,-3-1 20-16,1 3 4 0,0-1-12 15,2-2 32-15,-3 3-12 0,3-3-32 16,0 3-36-16,-7 0 0 0,7 0-12 0,-3 0 8 16,3 0-8-16,0 0-4 0,0 0 0 15,0 0 4-15,0 0 0 0,0 0 0 16,0 0 4-16,0 0-4 0,0 0 8 16,0 0 40-16,0 0 37 0,0 0 51 15,0 0-8-15,0 0-28 0,0 0-12 16,0 0 4-16,0 0 12 0,0 0-8 15,0 0-32-15,0 7-52 0,0 3 48 16,0 3 12-16,0 11-12 0,0 0 16 16,0 2-40-16,0 2-8 0,-2-5 8 0,0-1-16 15,-6-1-4-15,6-2-12 0,2-3 4 16,-5-3-8-16,5-5 0 0,-5-4-8 16,5-2-8-16,0-2-56 0,0 0-140 15,0 0-208-15,0 0-165 0,0 0-379 16,0-2-541-16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27T19:15:43.99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17146 10538 1496 0,'0'0'304'16,"0"0"-80"-16,0 0 113 0,0 0 51 0,0 0-60 15,0 0-80-15,0 0-20 0,0 0 36 16,0 0 12-16,0 0-84 0,-21-4-35 16,16 4-13-16,2 0-16 0,3 0 0 15,-2 0-8-15,-1 0-32 0,-6 0-4 0,9 1-16 16,-5 4-20-16,3 4-24 0,-6 0 20 15,1 9-20-15,0 6 4 0,-1 3 16 16,6 7-12-16,-3 8-12 0,5 2-12 16,0 9 4-16,-7 1-4 0,7 4 12 15,-3 1-20-15,3 3 4 0,0-6 0 16,-2-1 4-16,0-7-4 0,2-6-4 16,0-12 4-16,0-5-12 0,0-9 8 15,4-9-16-15,-4-2-36 0,10-5-68 16,-10-3-212-16,5-12 4 0,-3-14-257 0,3 3-319 15,-2-26-829-15</inkml:trace>
  <inkml:trace contextRef="#ctx0" brushRef="#br0" timeOffset="327.33">17062 10619 2020 0,'0'0'373'0,"0"0"-21"0,0 0 48 0,0 0-84 15,0 0-116-15,0 0-120 0,0 0-24 16,0 0 48-16,0 0 64 0,0 0-72 16,0 0-16-16,118-69 20 0,-86 69 81 15,-3 0-53-15,7 4 16 0,-2 9-48 16,-2 3 44-16,2 5 40 0,0 6 4 16,-13 4-64-16,6 5-48 0,-5 8 16 15,-5 2-8-15,-12 4-28 0,-5 4-36 0,0 1 12 16,0 2-20-16,-22 2-8 0,0-1 16 15,-9-1-12-15,-1-8 0 0,8-6-4 16,-5-10 4-16,2-10-4 0,5-9-8 16,0-7-32-16,3-5-28 0,0-2-104 15,-3-2-64-15,5-2-48 0,10-2 12 16,4 2-92-16,3 1-205 0,0 2-167 0,0 1-533 16,10 0-315-16</inkml:trace>
  <inkml:trace contextRef="#ctx0" brushRef="#br0" timeOffset="567.23">17646 11071 2801 0,'0'0'608'15,"0"0"-336"-15,0 0 88 0,0 0 53 16,0 0 11-16,0 0-144 0,0 0 4 15,0 0-8-15,0 0-100 0,17 125-64 16,-17-94-40-16,0 3-36 0,0-6-20 16,0-7-16-16,0-2-4 0,0-8-60 0,0-4-160 15,0-7-316-15,0 0-364 0,0-18-517 16</inkml:trace>
  <inkml:trace contextRef="#ctx0" brushRef="#br0" timeOffset="689.43">17772 10845 2661 0,'0'0'1172'0,"0"0"-756"0,0 0 129 16,0 0-77-16,0 0-204 0,0 0-216 0,0 0-44 15,0 0-4-15,0 0-60 0,0 0-392 16,12 77-641-16,12-76-603 0</inkml:trace>
  <inkml:trace contextRef="#ctx0" brushRef="#br0" timeOffset="930.41">18276 10662 1996 0,'0'0'2017'0,"0"0"-1544"16,0 0 27-16,0 0 84 0,0 0-188 16,0 0-140-16,0 0-68 0,0 0-27 15,-148 117-33-15,143-76-28 0,0 7-48 0,5 0-32 16,0 7 8-16,0 1-28 0,0-1 8 15,0 3 0-15,0-3-8 0,0-7-76 16,0-11-196-16,0-9-145 0,-4-7-87 16,-1-7-152-16,-3-8-61 0,1-2-75 15,2-4-332-15,-7-4-337 0</inkml:trace>
  <inkml:trace contextRef="#ctx0" brushRef="#br0" timeOffset="1067.13">17980 11225 1220 0,'0'0'1425'15,"0"0"-777"-15,0 0-152 0,0 0 85 0,0 0-21 16,0 0-216-16,0 0-140 0,0 0 128 15,0 0-28-15,0 0-148 0,0 0-88 16,112 25-60-16,-66-14 12 0,-7-3-20 16,9-4-24-16,-4-4-168 0,2-3-316 0,-7-12-464 15,-8 0-465-15,5-17-1484 0</inkml:trace>
  <inkml:trace contextRef="#ctx0" brushRef="#br0" timeOffset="1271.29">18751 10701 4101 0,'0'0'629'0,"0"0"-177"0,0 0 100 15,0 0-156-15,0 0 4 0,-73 121-163 16,59-77-93-16,2 4-12 0,0 5-4 0,-1 2-60 16,9 4-44-16,-1 0-16 0,-2-3-4 15,4-2-4-15,-7-4-40 0,8-7-168 16,-3-12-224-16,-2-2-177 0,4-10-235 15,-4-8-197-15,0-4-367 0,-5-8-1029 0</inkml:trace>
  <inkml:trace contextRef="#ctx0" brushRef="#br0" timeOffset="1394.02">18453 11141 3017 0,'0'0'992'0,"0"0"-419"15,0 0-5-15,0 0-76 0,0 0-120 16,0 0-172-16,0 0-92 0,0 0-76 15,0 0-28-15,0 0-4 0,174 65-84 16,-142-61-220-16,-8-1-396 0,-4-2-485 16,-3-1-748-16</inkml:trace>
  <inkml:trace contextRef="#ctx0" brushRef="#br0" timeOffset="1659.56">18855 11226 3221 0,'0'0'432'0,"0"0"-96"15,0 0 85-15,0 0-105 16,0 0-8-16,0 0-120 0,0 0-72 0,0 0 8 16,0 0-52-16,0 0-28 0,0 0-32 15,177-105 4-15,-177 87-8 0,0 6 4 16,-9 2 12-16,-8 7 36 0,0 3 4 16,-3 2 20-16,-2 11-8 0,1 6 0 15,-1 10 32-15,5 4-12 0,5-1-12 16,4 1-44-16,8-2-36 0,0-2-4 15,0-7-8-15,8 0-72 0,6-9-160 16,1 0-256-16,7-8-340 0,-5-5-29 16,-3 0-199-16,8-5-541 0</inkml:trace>
  <inkml:trace contextRef="#ctx0" brushRef="#br0" timeOffset="1848.18">19127 11216 296 0,'0'0'2009'15,"0"0"-1117"-15,0 0-136 0,0 0-27 16,0 0-97-16,0 0-216 0,0 0-88 0,0 0-24 15,0 0 1-15,0 0-85 0,0 0-92 16,7 27-52-16,5-34-20 0,8-7 28 16,-1-6-36-16,5-5-28 0,3-3-4 15,2 2-12-15,-7 6-4 0,2 2-4 16,0 8-8-16,-2 1-56 0,-3 0-128 16,-2 3-164-16,0-2-177 0,0 2 1 15,5-1-312-15,-12 4-349 0,4 1-796 0</inkml:trace>
  <inkml:trace contextRef="#ctx0" brushRef="#br0" timeOffset="2441.55">19607 11133 1872 0,'0'0'308'16,"0"0"-15"-16,0 0 67 0,0 0-64 15,0 0-112-15,0 0-128 0,0 0-48 16,0 0 0-16,0 0 8 0,0 0-12 16,0 0-4-16,-5-15 0 0,5 15 4 15,0-1 12-15,0 1-4 0,0-5 92 16,0 4 76-16,0 1 48 0,5-1-64 0,-5-1-16 16,5-1-31-16,-1 1 11 0,-1 2-40 15,4 0 16-15,8 0 140 0,-1 8 144 16,1 0-252-16,7 1 28 0,-5-1-16 15,0-4-16-15,2 0-28 0,-2-4-32 16,0 0-44-16,-5-3 4 0,0-2 4 0,-7-8 48 16,2 1-4-16,3 1-8 0,-10-4-32 15,0 3-8-15,0 2-8 0,0-1 17 16,0 4 27-16,-5 1-40 0,-7 1-20 16,-3 4 0-16,1 1-4 0,-3 0-4 15,-5 1 8-15,5 10 12 0,-5 7 36 16,-2 7 32-16,7 5 16 0,-2 1 0 15,11 6 0-15,-6-1-36 0,11 1-24 16,3-5-36-16,0-2-8 0,17-2-8 16,5-5-88-16,10-5-196 0,-1-9-213 0,6-5-43 15,1-4-124-15,8-8-349 0,-21-2-243 16,21-20-733-16</inkml:trace>
  <inkml:trace contextRef="#ctx0" brushRef="#br0" timeOffset="2702.28">20092 11091 2865 0,'0'0'900'0,"0"0"-147"0,0 0-133 16,0 0-128-16,0 0-92 0,0 0-140 16,0 0-32-16,-54 105-59 0,54-85-69 15,0-2-60-15,0-4-36 0,0-7-4 16,10-3 0-16,-5-4-16 0,2 0 12 16,3-15 4-16,7-4 76 0,0-11-52 15,2-5-20-15,3-4 8 0,-5 9-4 16,-3 6 0-16,1 9-8 0,-8 12 8 15,3 3 20-15,-3 2 68 0,3 13 60 16,2 1 32-16,-7 13-12 0,0 7-72 0,4-4-8 16,-6 9-8-16,-1-9-76 0,13 0-12 15,-8-8-8-15,10-3-156 0,2-10-248 16,-2-7-232-16,12-4-205 0,-12-4-335 16,15-28-561-16</inkml:trace>
  <inkml:trace contextRef="#ctx0" brushRef="#br0" timeOffset="2891.53">20831 10634 5102 0,'0'0'508'16,"0"0"-8"-16,0 0 25 0,-66 111-77 16,49-64-148-16,3 5-100 0,-1 0-44 15,8 4-12-15,2 3-68 0,0 1-60 0,1-1-8 16,1-3-8-16,1-6-116 0,2-6-228 15,-10-12-344-15,3-11-165 0,2-11-259 16,0-10-385-16,-7-14-1248 0</inkml:trace>
  <inkml:trace contextRef="#ctx0" brushRef="#br0" timeOffset="3030.75">20574 11018 3461 0,'0'0'1209'0,"0"0"-533"0,0 0-120 15,0 0-128-15,0 0 65 0,0 0-277 16,0 0-140-16,0 0-32 0,0 0-32 15,0 0-12-15,204 73-4 0,-163-63-172 16,-2-1-421-16,4-2-271 0,-16-5-633 16,2 0-836-16</inkml:trace>
  <inkml:trace contextRef="#ctx0" brushRef="#br0" timeOffset="3174.03">21148 11136 4245 0,'0'0'825'0,"0"0"-45"0,0 0-11 16,0 0-121-16,0 0-172 0,0 0-156 15,-99 116-191-15,92-94-129 0,-3-4 0 16,10-3 0-16,0-8 0 0,0-4 0 16,5-3-85-16,5-7-571 0,2-11-305 0,-5 0-307 15,5-30-1069-15</inkml:trace>
  <inkml:trace contextRef="#ctx0" brushRef="#br0" timeOffset="3311.52">21318 10875 4746 0,'0'0'164'0,"0"0"-112"16,0 0 52-16,0 0 8 0,0 0-112 0,17 113-140 15,10-100-356-15,-3-3-297 16,7 0-667-16</inkml:trace>
  <inkml:trace contextRef="#ctx0" brushRef="#br0" timeOffset="3591.65">21609 10989 1852 0,'0'0'1765'0,"0"0"-1209"16,0 0 145-16,0 0-29 0,0 0-104 16,-133 119-140-16,116-87-107 0,7-2-97 0,3-3-40 15,7-2-96-15,0-7-68 0,7-8-4 16,5-8-16-16,3-2-4 0,4-4 4 16,0-14 48-16,1-6-16 0,7-8-20 15,-8-2-4-15,0-5-8 0,-2 4 0 16,-2-1-8-16,2 7 0 0,-10 7 0 15,3 10 4-15,-8 4 4 0,-2 8 0 16,0 0 0-16,0 5-12 0,0 16 12 0,0 9 52 16,-5 7 96-16,-4 10 72 0,4 1-12 15,5-3-120-15,0-3-72 0,0-6-16 16,5-10-52-16,7-12-208 0,2-7-236 16,3-7-361-16,-5-17-99 0,-2 1-501 15,7-25-864-15</inkml:trace>
  <inkml:trace contextRef="#ctx0" brushRef="#br0" timeOffset="3766.38">22118 10473 4886 0,'0'0'800'16,"0"0"-204"-16,0 0 57 0,0 0-197 0,0 0-72 16,-36 121-104-16,24-58-143 0,4 7-137 15,-6 15 0-15,2 6 0 0,2 6 0 16,-5 2 0-16,8-2 0 0,0-11 0 15,2-6 0-15,5-17 0 0,0-12-761 16,0-18-532-16,0-10-684 0,0-13-1444 0</inkml:trace>
  <inkml:trace contextRef="#ctx0" brushRef="#br0" timeOffset="4263.07">23541 10892 696 0,'0'0'2069'16,"0"0"-1493"-16,0 0-56 16,0 0 17-16,0 0-173 0,0 0 96 0,0 0-124 15,0 0-48-15,0 0 12 0,0 126-60 16,0-89-71-16,5 9-21 0,-3 2-16 16,-2 5-44-16,0 4-32 0,0 1-28 15,0-1-4-15,0 0-24 0,0-4 0 16,0-5 0-16,0-8-88 0,0-10-256 15,0-10-229-15,0-10-135 0,0-10-337 16,0 0-91-16,0-19-869 0</inkml:trace>
  <inkml:trace contextRef="#ctx0" brushRef="#br0" timeOffset="4487.96">23594 10971 880 0,'0'0'2977'0,"0"0"-2268"0,0 0-185 0,0 0 124 16,34-103-12-16,-31 95-115 0,-1 5-237 15,8 3-92-15,2 0-16 0,2 16 0 16,13 3-28-16,-12 8-40 0,-3 6 0 16,-3 3-72-16,-4 1-8 0,-5 4-16 15,0-4 17-15,-14 0-29 0,-3-10 0 16,7-2 0-16,-7-13-53 0,0-8-95 16,-2-4-48-16,2-8-96 0,5-14-92 15,0-8-116-15,9-7-25 0,3-1-55 16,0 2-144-16,15 8-145 0,-3 10-391 15,7 6-541-15</inkml:trace>
  <inkml:trace contextRef="#ctx0" brushRef="#br0" timeOffset="4741.31">23963 11108 2849 0,'0'0'628'15,"0"0"-176"-15,0 0 221 16,0 0-177-16,-66 108-160 0,54-80-140 0,-2-2-48 15,4-7 12-15,3-9-32 0,7-6-28 16,0-4 44-16,0-3-12 0,4-8-48 16,9-14 129-16,13-5 27 0,1-8-112 15,9-2-56-15,-4 2-8 0,2 1-40 16,-10 8-16-16,3 7-4 0,-10 3-8 16,0 9-4-16,2 4-48 0,-5 2-180 15,3 4-241-15,0 0-167 0,3 9-300 0,-10-5-297 16,19 3-372-16</inkml:trace>
  <inkml:trace contextRef="#ctx0" brushRef="#br0" timeOffset="4905">24481 10985 3849 0,'0'0'1361'16,"0"0"-557"-16,0 0 73 0,0 0-353 0,0 0-140 15,0 0-144-15,0 0-87 0,0 0-153 16,-106 126 0-16,96-97 0 0,3-3 0 15,4-6 0-15,3-9 0 0,0 0 0 16,0-9-153-16,0-2-655 0,5-14-421 16,5-4-399-16,2-29-1346 0</inkml:trace>
  <inkml:trace contextRef="#ctx0" brushRef="#br0" timeOffset="5053.21">24547 10749 3993 0,'0'0'377'0,"0"0"-249"0,0 0 100 16,0 0-68-16,0 0-128 0,0 0-32 16,-12 108-156-16,14-90-220 0,8-1-453 15,0 2-772-15</inkml:trace>
  <inkml:trace contextRef="#ctx0" brushRef="#br0" timeOffset="5249.7">24644 11204 3389 0,'0'0'556'0,"0"0"-140"16,0 0 41-16,0 0-165 0,0 0-56 16,0 0-80-16,0 0 12 0,0 0-28 15,0 0-60-15,0 0-56 0,153-108-8 16,-132 73-16-16,4 1 4 0,-4 4-4 16,-4 4 0-16,-2 7 0 0,-8 9-16 15,3 2-28-15,-5 8-148 0,4 0-28 16,-6 8-56-16,-3 9-40 0,0 1-257 0,0 6-195 15,0-4-689-15,0 16-527 0</inkml:trace>
  <inkml:trace contextRef="#ctx0" brushRef="#br0" timeOffset="5617.91">25068 11192 2317 0,'0'0'1040'0,"0"0"-428"15,0 0 25-15,0 0-125 0,0 0-64 16,0 0-96-16,0 0-32 0,0 0-56 15,0 0-31-15,0 0-17 0,0 0 28 16,-51 30-52-16,41-8-60 0,6 3-32 16,1-3-8-16,3-5-40 0,0 0-32 15,0-7-16-15,12-2-4 0,-4-4 0 16,6-4-8-16,-7 0 8 0,5 0 0 16,3-4 16-16,-5-9 0 0,4 0 4 15,-2-4-4-15,3 1-16 0,-8 5 4 0,0 0 8 16,-4 10-4-16,-3-1-8 0,0 2 4 15,0 0 4-15,0 0 16 0,0 0 0 16,0 0 4-16,0 5 20 0,0 4-12 16,0 2-28-16,0 1-4 0,0 0-4 0,0-1-4 15,0-1 4-15,2-2-8 0,8 2-16 16,-3-4-36-16,13 0-80 0,-6-3-84 16,1 0-132-16,7-3-116 0,-3 0-85 15,0 0-123-15,1-3-260 0,-3-3-45 16,7-3-524-16</inkml:trace>
  <inkml:trace contextRef="#ctx0" brushRef="#br0" timeOffset="6247.17">25560 11093 180 0,'0'0'1628'0,"0"0"-1143"0,0 0-33 15,0 0 56-15,0 0-72 0,0 0-60 16,0 0-31-16,0 0-13 0,0 0 56 0,0 0-4 16,0 0-92-16,-39-48-8 0,27 48 88 15,7 0-75-15,-14 10-105 0,2 5-56 16,0 6-16-16,0 5-8 0,0-2-12 16,7 9-12-16,3-5-32 0,2 0-40 15,5-3-12-15,0-3-4 0,12-7-32 0,5 0-180 16,-2-8-260-16,12-2-281 0,-8-5-95 15,0 0-565-15,1-20-856 0</inkml:trace>
  <inkml:trace contextRef="#ctx0" brushRef="#br0" timeOffset="6427.3">25626 11018 4021 0,'0'0'629'16,"0"0"-221"-16,0 0 196 0,0 0-116 15,0 0-92-15,0 0-179 0,33 113-25 0,-16-86-40 16,5-1-80-16,5-2-60 0,-5 0-12 16,-3-6-68-16,1-4-280 0,-6-1-293 15,3-12-119-15,0-1-621 0,-2-9-720 0</inkml:trace>
  <inkml:trace contextRef="#ctx0" brushRef="#br0" timeOffset="6611.06">26023 10841 3633 0,'0'0'1193'0,"0"0"-621"0,0 0-88 16,0 0 56-16,-70 111 17 0,36-56-221 15,0 11-96-15,-5 12-20 0,-12 10-4 0,3 3-52 16,-6 1-127-16,6 0-37 0,7-8 0 16,0-9 0-16,11-15 0 0,6-12-193 15,10-12-263-15,4-10-204 0,0-9-189 16,5-6-287-16,3-6-409 0,2-1-1004 0</inkml:trace>
  <inkml:trace contextRef="#ctx0" brushRef="#br0" timeOffset="7392.13">24581 11004 1052 0,'0'0'392'16,"0"0"-220"-16,0 0 120 0,0 0-72 16,0 0-35-16,0 0 35 0,0 0 72 0,0 0 84 15,0 0 4-15,0 0-84 0,0 0 52 16,-7-96 21-16,7 91-1 0,0-2-44 15,0-2-64-15,0 6-44 0,0-1-16 16,0-1-16-16,0 5-48 0,0 0 4 16,0 0-24-16,0 0-39 0,0 7-69 15,0 7-8-15,0 6 96 0,0 6 48 16,0 3-52-16,9 7-8 0,-9-4-24 16,7 4 44-16,3-1-48 0,-7-5 16 15,4 0-36-15,0-4 0 0,0-6-32 0,-4-2-4 16,7-4 0-16,-3-1-8 0,3-5-112 15,-6-3-188-15,4-1-281 0,-6 0-287 16,0 1-417-16,1-1-840 0</inkml:trace>
  <inkml:trace contextRef="#ctx0" brushRef="#br0" timeOffset="8738.84">17311 12164 1244 0,'0'0'364'16,"0"0"-12"-16,0 0-83 0,0 0 103 15,0 0 28-15,0 0-108 0,0 0-32 16,0 0 40-16,0 0 76 0,0 0 1 16,0 0-73-16,-70-105 4 0,65 96-68 15,-7 5-36-15,0 1-32 0,2 3-64 0,-9 3-32 16,-8 10-40-16,-4 8 0 0,-6 11 88 16,8 1-72-16,0 6-40 0,2 1-4 15,10 0-8-15,8 1-4 0,9-2 4 16,0 2 4-16,0-1 0 0,19-3-4 15,5-7 4-15,5-4 0 0,8-7 24 0,-3-1 32 16,2-3 40-16,-4 3 5 0,2 2-29 16,-15 4 20-16,-2 6-8 0,-7 6 0 15,-10 6-40-15,-5 3-16 0,-17 3-12 16,-7 1-16-16,-3-5 4 0,3-5 4 16,-2-13-12-16,9-8 0 0,-2-12-24 15,12-6-128-15,-1-2-237 0,11-12-127 16,2-6-156-16,0-5-156 0,12 3-317 15,10-14-872-15</inkml:trace>
  <inkml:trace contextRef="#ctx0" brushRef="#br0" timeOffset="9086.57">17522 12680 2917 0,'0'0'776'0,"0"0"-300"0,0 0 165 16,0 0-157-16,0 0-160 0,0 0-172 15,0 0-60-15,0 0-32 0,0 0-12 16,0 0-24-16,-27 67-8 0,27-35 20 16,3 0-16-16,2-3-4 0,7-7-16 15,-2-8 12-15,-1-3-12 0,6-9 12 16,-8-2 0-16,8 0 36 0,-1-7 60 16,3-9 44-16,0-7-32 0,0 0-31 15,-2-5-49-15,-6 6-12 0,-6 3 52 16,-3 8 20-16,0 2-8 0,0 7 32 15,0 2 12-15,0 0-68 0,0 2-40 0,0 14-8 16,0 4 24-16,0 8-12 0,0-1-20 16,0 3 0-16,9-7-12 0,-1-4 0 15,4-6-44-15,2-1-144 0,-4-3-344 16,7-2-57-16,-2-6-95 0,-1-1-377 0,8-5-415 16</inkml:trace>
  <inkml:trace contextRef="#ctx0" brushRef="#br0" timeOffset="9273.18">17951 12729 3417 0,'0'0'516'0,"0"0"-19"15,0 0 223-15,-41 103-220 0,26-57-160 16,6 2-144-16,4 9-40 0,-5 1-48 16,3 3-12-16,7 7-43 0,0-2-33 15,0 0-16-15,0-1-4 0,0-5 0 0,0-4-77 16,0-11-175-16,0-15-112 0,0-12-116 15,0-11-240-15,0-7-117 0,0-2-119 16,0-40-1081-16</inkml:trace>
  <inkml:trace contextRef="#ctx0" brushRef="#br0" timeOffset="9441.29">18029 12751 3065 0,'0'0'516'0,"0"0"-56"0,0 0 329 15,0 0-157-15,0 0-204 0,0 0-88 16,0 0 65-16,0 0-25 0,0 0-100 15,0 0-92-15,138 25-56 0,-138 10-56 16,-5 4-8-16,-12 0-36 0,-5-2-4 16,0-1-16-16,-4-7-12 0,4-11-4 0,3-6-88 15,4-11-140-15,-2-1-196 0,5-4-341 16,7-12-55-16,0 5-521 0,5-18-495 0</inkml:trace>
  <inkml:trace contextRef="#ctx0" brushRef="#br0" timeOffset="9663.99">18332 12740 3321 0,'0'0'664'15,"0"0"-91"-15,0 0-21 0,0 0-132 16,0 0-116-16,0 0-156 0,0 0 32 16,0 0 76-16,0 0-7 0,0 126-105 15,-3-78 4-15,-6 4-48 0,4 6-20 0,-5 7-48 16,3 4-20-16,2 1 0 15,-5-2-12-15,8-4-16 0,-3-5-136 0,-2-13-329 16,4-10-191-16,3-14-216 0,0-10-149 16,-5-12-431-16</inkml:trace>
  <inkml:trace contextRef="#ctx0" brushRef="#br0" timeOffset="9874.09">18400 12767 3481 0,'0'0'748'0,"0"0"-75"0,0 0 123 16,0 0-240-16,0 0-187 0,0 0-221 16,0 0 0-16,0 0 20 0,0 0 16 15,0 0-68-15,123-66-16 0,-123 87-24 16,0 4-32-16,0 7-24 0,-9 2 0 16,-8 3-4-16,-8-7-16 0,1-3-4 15,-3-2-64-15,6-6-124 0,-6-8-208 0,8-7-133 16,-3-4-15-16,10-5-256 0,2-5-441 15,10-23-548-15</inkml:trace>
  <inkml:trace contextRef="#ctx0" brushRef="#br0" timeOffset="10124.83">18884 12208 1892 0,'0'0'1413'0,"0"0"-929"16,0 0 97-16,0 0-29 0,0 0-36 16,0 0-220-16,0 0-124 0,0 0 48 0,0 0 100 15,0 0-63-15,-17 132-93 0,17-89 4 16,-9 8-24-16,6 0-28 0,-2 4-36 16,-4-2-44-16,-1-2-16 0,-2-2-12 15,7-1-8-15,0-6-8 0,0-5-148 16,5-7-388-16,0-4-293 0,0-8-399 15,0-5-433-15</inkml:trace>
  <inkml:trace contextRef="#ctx0" brushRef="#br0" timeOffset="10309.51">19081 12633 3785 0,'0'0'793'0,"0"0"-425"0,0 0 212 15,0 0-88-15,0 0-56 0,0 0-223 16,7 129-109-16,0-99 60 0,-7 0-24 0,8 6-100 16,1-5-32-16,-1-2-8 0,1-1-12 15,1-8-156-15,0-2-389 0,2-3-271 16,-3-10-344-16,8-8-401 0</inkml:trace>
  <inkml:trace contextRef="#ctx0" brushRef="#br0" timeOffset="10521.89">19469 12489 1936 0,'0'0'2105'0,"0"0"-1392"0,0 0-77 15,0 0-64-15,-90 144-116 0,58-79-83 0,-6 9-101 16,-1 6-40-16,-5 10 4 0,3 7-68 16,0 4-40-16,0-1-44 0,4-3-52 15,6-9-8-15,4-15-24 0,10-18-12 16,0-16-128-16,17-18-184 0,0-10-232 0,0-11-249 15,0-8-251-15,5-7-237 0,12-28-772 16</inkml:trace>
  <inkml:trace contextRef="#ctx0" brushRef="#br0" timeOffset="11015">20630 12530 3061 0,'0'0'588'0,"0"0"-136"0,0 0 109 16,0 0-129-16,0 0-76 0,0 0-120 15,0 0-16-15,0 0 56 0,0 0-16 16,-146 113-51-16,129-85-45 0,-2 2-32 16,2 4 4-16,0 3-36 0,2-3-16 0,11 1-40 15,-1 0-24-15,5-4-12 0,0-2-8 16,17-9 0-16,5-2 0 0,-3-8-32 15,5-3-92-15,8-6-232 0,2-1-285 16,0-9-95-16,-8-8-361 0,20-17-739 0</inkml:trace>
  <inkml:trace contextRef="#ctx0" brushRef="#br0" timeOffset="11344.39">20831 12321 3905 0,'0'0'685'0,"0"0"-285"0,0 0 208 16,0 0-184-16,0 0-184 0,0 0-172 16,0 0 4-16,0 0 81 0,-87 124 23 15,79-77-124-15,1 3-36 0,7 1-16 16,0-3 8-16,0-6-4 0,0-3 0 0,5-14-4 16,7-10-4-16,3-10-20 0,4-5-4 15,5 0 28-15,3-14 12 0,4-8 36 16,1-2-40-16,2-2 16 0,-7 1-16 0,-3 7-4 15,-7 6-4-15,-3 9 8 0,-2 3-8 16,-7 1 8-16,0 18 84 0,0 1 104 16,-5 10-88-16,0 6-44 0,0-3-40 15,0 0-12-15,0 0-12 0,0-7-16 16,0-2-168-16,12-4-441 0,5 0-95 16,-2-7-324-16,-1-7-341 0,18-3-580 0</inkml:trace>
  <inkml:trace contextRef="#ctx0" brushRef="#br0" timeOffset="11627.51">21296 12758 1764 0,'0'0'1901'15,"0"0"-1188"-15,0 0-13 0,0 0-148 16,0 0-68-16,0 0-64 0,-111 101-107 16,96-68-41-16,6-1-76 0,6-3-84 15,3-8-40-15,0-3-64 0,0-8-8 0,7-1-8 16,8-9 0-16,-1 0 4 0,3-7 4 15,0-10 44-15,5-8-20 0,-2-5-16 16,-3-4-4-16,0 2 0 0,-3 5 8 16,-7 3 4-16,3 12-12 0,-10 4-4 15,0 8 0-15,0 0-4 0,5 5-12 16,-5 8 16-16,12 7 68 0,-7 13 52 16,9-1-40-16,1 6-40 0,4-4-36 15,6-5-4-15,6-4-32 0,8-1-164 16,-5-6-268-16,2-2-373 0,5-7-135 15,-12-7-273-15,-2-2-111 0,2-6-225 0</inkml:trace>
  <inkml:trace contextRef="#ctx0" brushRef="#br0" timeOffset="11784.61">21817 12806 2180 0,'0'0'921'0,"0"0"-193"16,0 0 185-16,0 0-101 0,0 0-244 15,0 0-131-15,0 0-73 0,0 0-32 0,0 0 20 16,0 0-56-16,0 0-76 0,-109 101-151 15,109-72-69-15,0-9 0 0,0-4 0 16,0-5 0-16,8-10-265 0,-6-1-395 16,5 0-377-16,3-3-175 0,-8-24-893 0</inkml:trace>
  <inkml:trace contextRef="#ctx0" brushRef="#br0" timeOffset="11940.18">21779 12525 3925 0,'0'0'493'16,"0"0"-413"-16,0 0 304 0,0 0-36 16,0 0-124-16,41 107-196 0,-22-83-28 15,1 7-16-15,-1 1-188 0,10-2-384 16,-5 4-353-16,-2-7-339 0,2 3 283 0</inkml:trace>
  <inkml:trace contextRef="#ctx0" brushRef="#br0" timeOffset="12125.69">22067 12858 152 0,'0'0'1388'0,"0"0"-800"0,0 0 97 15,0 0-153-15,17-109-144 0,-2 77 16 16,-8 2 9-16,5 5-117 0,-7 4 76 16,5 6-64-16,-6 10-104 0,1 5-28 15,0 2 48-15,0 13 132 0,7 10 49 0,-7 17-97 16,2 6-80-16,3 9-24 16,-5 3-8-16,-5 2-24 0,9-3-68 0,-6-9-56 15,2-9-36-15,4-11-12 0,-4-11-60 16,3-7-172-16,4-6-272 0,-10-6-276 15,13-6-245-15,-6-5-592 0,23-11-1096 0</inkml:trace>
  <inkml:trace contextRef="#ctx0" brushRef="#br0" timeOffset="15914.33">23337 12843 68 0,'0'0'752'0,"0"0"-476"16,0 0-48-16,0 0 80 0,0 0 76 15,0 0-55-15,0 0-1 0,0 0 44 16,0 0 0-16,0 0-16 0,-41-62-32 16,29 54-39-16,7 2 15 0,-9 1-84 15,9 1 24-15,-7 1-44 0,7-1 8 0,-7 2-24 16,0 2-32-16,-5 0-68 0,9 10-36 16,-11 7 12-16,4-1-16 0,1 7-8 15,-1 3 12-15,6 1-20 0,-8-1 0 16,7-2 0-16,7-5 0 0,3 0 0 15,0-1 4-15,0-1 12 0,3-6-28 16,14 4 12-16,-3-8 28 0,1 1 40 0,2-1 69 16,0-3-5-16,-7 0 36 0,-1 0-44 15,-6 2-36-15,2 0 20 0,4 2-28 16,-9 5 4-16,0 8-20 0,0 6-40 16,0 2-16-16,-14 7-28 0,6-6 16 15,-6-5-16-15,4-5-4 0,3-3 4 16,-3-6 0-16,8-6-8 0,2-1 4 15,0-4-36-15,0 0-56 0,0 0-96 16,0-4-116-16,12-7-128 0,2 1 51 16,8-2-59-16,-5 1-200 0,0 4-325 0,3 1-467 15</inkml:trace>
  <inkml:trace contextRef="#ctx0" brushRef="#br0" timeOffset="16411.21">23609 13036 2313 0,'0'0'800'0,"0"0"-428"16,0 0-40-16,0 0 48 0,0 0-51 16,0 0-133-16,0 0-56 0,0 0 12 0,0 0-8 15,0 0-16-15,0 0 0 0,123-12 12 16,-108 1 4-16,-10-1-8 0,-3-2 28 15,-2-1-16-15,0 4-4 0,0-2-52 16,-2 2 0-16,-3 2-36 0,-5 4-19 16,-4-1-21-16,6-1 4 0,-9 7 8 15,-2 0 12-15,2 0 8 0,-2 4 36 16,-1 8 8-16,-9 6-44 0,10 7 8 16,2 3 4-16,0 4 16 0,5 2 12 15,7-2-36-15,5-2-8 0,0-2-44 16,5-1 4-16,7 2 8 0,10-10-12 0,0 1-16 15,2-2-104-15,-2-8-196 0,9 1-241 16,1-8-63-16,-3-3-92 0,2-1-337 16,-2-8-163-16,10-14-929 0</inkml:trace>
  <inkml:trace contextRef="#ctx0" brushRef="#br0" timeOffset="16625.59">24040 12954 2997 0,'0'0'704'0,"0"0"-19"0,0 0-13 15,0 0-168-15,0 0-224 0,0 0-32 16,0 0-44-16,0 0-52 0,0 0-52 16,0 0 13-16,0 0 43 0,-169 97-8 0,161-64-52 15,8-3-32-15,0-1-36 0,8-1 0 16,6-2-16-16,-2-10-4 0,5-1-8 16,0-3 0-16,5-6-8 0,-3 0-8 15,1-6-8-15,-3 0-124 0,5 0-180 16,-1-9-145-16,8-6-75 0,-4-3-264 15,-1 5-381-15,-2-16-832 0</inkml:trace>
  <inkml:trace contextRef="#ctx0" brushRef="#br0" timeOffset="16958.43">24261 12966 3093 0,'0'0'704'15,"0"0"-228"-15,0 0 105 0,0 0-153 0,0 0-108 16,0 0-136-16,0 0-60 0,0 0 44 15,0 0-20-15,-61 125-12 0,61-102-68 16,0 1-20-16,0-2-40 0,5-3 8 16,5-8-8-16,-3-1 0 0,8-4-4 15,-8-3-8-15,10-3 0 0,-5 0 4 16,5-9 4-16,0-3 24 0,0-8 17 16,0-7-17-16,0-1-20 0,0-1 12 15,-10 2-12-15,3 5 28 0,-10 5 40 16,0 8-36-16,0 2 12 0,0 7 44 15,0 0 24-15,0 0-20 0,0 7-32 0,0 5 12 16,0 8 28-16,0 8 24 0,0 4-12 16,7-1-68-16,3-1-40 0,9-1-8 15,-2-4-4-15,2-2-16 0,8-8-124 16,-5-3-156-16,2-3-212 0,5-4-77 16,-5-5-175-16,3-4-308 0,-7-2-169 0,11-21-516 15</inkml:trace>
  <inkml:trace contextRef="#ctx0" brushRef="#br0" timeOffset="17173.04">24850 13082 2257 0,'0'0'1292'0,"0"0"-584"0,0 0 97 15,0 0-149-15,0 0-184 0,0 0-152 16,0 0-135-16,0 0-65 0,0 0-12 16,0 0 0-16,0 0-12 0,-32 89-12 15,42-107 116-15,9-5-36 0,-2-6-72 0,0 1-68 16,3 3-8-16,-3 6-16 0,-3 5-4 15,1 3-8-15,-5 6-28 0,-1 3-112 16,8 2-104-16,-2 0-128 0,-1 5-173 16,1 8-83-16,-3-1-332 0,-2 0-313 15,-1 3-720-15</inkml:trace>
  <inkml:trace contextRef="#ctx0" brushRef="#br0" timeOffset="17344.09">25240 13047 4121 0,'0'0'945'0,"0"0"-201"0,0 0-112 16,0 0-135-16,0 0-125 0,0 0-100 16,0 0-48-16,-63 129-40 0,61-99-44 15,2-5-88-15,0 1-43 0,0-11-9 16,0-3 0-16,2-2-81 0,10-10-171 0,-7 0-240 16,5-10-244-16,7-13 3 15,-5-11-335-15,0 4-445 0</inkml:trace>
  <inkml:trace contextRef="#ctx0" brushRef="#br0" timeOffset="17459.74">25386 12680 2861 0,'0'0'1292'0,"0"0"-867"15,0 0 163-15,0 0-108 0,0 0-220 16,0 0-196-16,0 0-64 0,0 0-24 16,-44 108-204-16,49-101-552 0,12-2-477 15,5-5-880-15</inkml:trace>
  <inkml:trace contextRef="#ctx0" brushRef="#br0" timeOffset="17659.48">25710 12583 4382 0,'0'0'608'0,"0"0"8"0,0 0-4 16,-34 109-39-16,25-61-201 0,9 4-144 15,-5 8-52-15,5 2-44 0,0-4-32 16,0-3-64-16,0-7-32 0,7-3-4 15,3-7-68-15,-3-6-260 0,0-4-336 0,-7-7-161 16,0-10-91-16,0-7-301 0,0-12-548 16</inkml:trace>
  <inkml:trace contextRef="#ctx0" brushRef="#br0" timeOffset="17795.96">25594 12932 2761 0,'0'0'932'0,"0"0"-324"15,0 0 117-15,0 0-81 0,0 0-164 16,0 0-104-16,0 0 49 0,0 0-109 15,0 0-96-15,0 0-108 0,0 0-44 16,136 33-56-16,-112-24-12 0,5 1-48 0,-5-3-224 16,3-3-288-16,-10 0-241 0,0-4-131 15,-7 0-353-15,-3 0-876 0</inkml:trace>
  <inkml:trace contextRef="#ctx0" brushRef="#br0" timeOffset="17971.78">25919 13013 2012 0,'0'0'2145'0,"0"0"-1620"0,0 0 39 16,0 0 0-16,0 0-92 0,77 119-127 16,-60-93-117-16,8-8-68 0,-13-4-52 15,10 0-76-15,-13-5-20 0,6 0-12 16,-3-4-40-16,-5-4-200 0,3-1-209 16,-5 0-83-16,2-12-196 0,3 0-413 15,4-16-639-15</inkml:trace>
  <inkml:trace contextRef="#ctx0" brushRef="#br0" timeOffset="18176.99">26307 12820 2821 0,'0'0'1308'16,"0"0"-547"-16,0 0-221 0,0 0-104 16,0 0-64-16,0 0-43 0,0 0-81 0,-102 142 12 15,78-89-4-15,-5 9-60 0,-3 10-24 16,-7 7-24-16,0 5-24 0,3 9-12 15,-10 2-44-15,15-3-27 0,4-7-41 16,3-14 0-16,14-15 0 0,5-14-21 16,5-14-155-16,0-11-152 0,5-5-228 15,-5-10-313-15,10-2-127 0,-3 0-485 16,0-9-824-16</inkml:trace>
  <inkml:trace contextRef="#ctx0" brushRef="#br0" timeOffset="19405">17195 13958 2389 0,'0'0'436'0,"0"0"-212"0,0 0 264 16,0 0 28-16,0 0-51 0,0 0-233 16,0 0 28-16,0 0 72 0,0 0-116 15,0 0-44-15,-78-44-56 0,66 44 8 16,5 0-12-16,5 0 20 0,-13 8-64 16,5 4-24-16,-2 6-20 0,0 6 4 0,7-1-8 15,-4 3 8-15,6-3-8 0,1 4-4 16,2-2 0-16,0 0-4 0,0-2 0 15,14-2 8-15,-4-3 17 0,12 1 23 16,2 0 68-16,3-1-16 0,-1 1 48 16,-4 1 20-16,5 5-48 0,-5 4 4 15,-5 7-60-15,-5 3 4 0,-10 3 0 0,-2 3-32 16,0-1-20-16,-14-5-12 0,-3-2-4 16,-5-9-4-16,2-8 0 0,-9-4 8 15,7-9-8-15,-4-7-8 0,-3 0-16 16,4-12-68-16,4-2-76 0,1-7-92 15,11 1-92-15,9 0-161 0,0-1 9 16,19 5-104-16,5 4-272 0,-7 2-125 0,20 2-672 0</inkml:trace>
  <inkml:trace contextRef="#ctx0" brushRef="#br0" timeOffset="19711.5">17512 14491 2861 0,'0'0'648'0,"0"0"-256"16,0 0 0-16,0 0-75 0,0 0-5 0,0 0-100 16,0 0-36-16,0 0 4 0,0 0-56 15,0 0 4-15,80-11-4 0,-70-8-16 16,-5-1-24-16,5 0 4 0,-10-2-28 0,0-3-28 16,0 5-8-16,0 3 32 0,-10 4 12 15,0 5 12-15,-2 5 25 0,-2 0-29 16,-3 3 8-16,-3 0-60 0,3 15 0 15,-2 14 0-15,-3 2 8 0,5 13 0 16,3 0 16-16,4 4-4 0,7-1 4 16,3-4-28-16,0 0-8 0,13-6-8 15,1-7-8-15,3-5 4 0,5-2 0 16,-5-7-120-16,2-2-168 0,10-7-293 16,-7 0 5-16,0-7-360 0,-5 0-237 15,10-14-492-15</inkml:trace>
  <inkml:trace contextRef="#ctx0" brushRef="#br0" timeOffset="20001.12">17847 14480 3321 0,'0'0'448'0,"0"0"92"0,0 0 53 16,0 0-213-16,0 0-196 0,0 0-144 16,0 0-16-16,0 0-4 0,0 0-8 15,0 0-12-15,0 0 0 0,39 70 16 16,-15-85 36-16,-2 1 36 0,-3-4 16 15,1 2 40-15,1 2-4 0,4 2 36 16,-8 8 88-16,-5 4 25 0,5 0-33 16,-3 12-60-16,1 12 0 0,2 8-32 15,-3 11-28-15,-9 4-40 0,5 2-44 16,-8 3-12-16,3-1-20 0,-2-9-8 16,4-6-12-16,0-9 0 0,3-8-8 0,-1-9-8 15,4-3-88-15,-6-7-128 0,7 0-124 16,6-7-80-16,-1-11-129 0,3-2-127 15,2-7-412-15,-4 8-213 0,9-13-1052 0</inkml:trace>
  <inkml:trace contextRef="#ctx0" brushRef="#br0" timeOffset="20350.41">18693 14454 2305 0,'0'0'1192'0,"0"0"-668"15,0 0 57-15,0 0-105 0,0 0-36 16,0 0-172-16,0 0-52 0,0 0 36 16,0 0 20-16,0 0-43 0,0 0-93 15,-102-27-48-15,85 47-12 0,0 2 28 16,0 7 36-16,-2-2-52 0,-1 3-4 0,6 1-32 16,2-2-16-16,9-6-16 0,1 2 0 15,2-6 0-15,0 1-4 0,5-3 8 16,4-4 16-16,-1 1 16 0,6 1 8 15,-6-4 0-15,1 0-12 0,6 3-8 16,-10 2-12-16,-3 3 12 0,-2 1-20 0,0-1-12 16,0 3 0-16,0-4-12 0,0 2 4 15,-5-7-4-15,-4-4-12 0,1-4-64 16,-1-5-88-16,1 0-140 0,-1-14-140 16,4-4-157-16,2-6-23 0,3 0-88 15,0-2-157-15,0 6-87 0,12-7-465 0</inkml:trace>
  <inkml:trace contextRef="#ctx0" brushRef="#br0" timeOffset="20825.29">19074 14521 612 0,'0'0'392'0,"0"0"-332"0,0 0-28 16,0 0 24-16,0 0 116 0,0 0 36 15,0 0-76-15,0 0-80 0,0 0 56 16,0 0-24-16,-25 4 112 0,25-1 97 16,-2-1 11-16,2-2 24 0,-3 0-144 15,3 0-40-15,-2 2 12 0,-5-2-36 16,4 0 64-16,-2 0 68 0,1 0 8 15,-6 1 1-15,5 1 19 0,-7 2-8 0,7 6-48 16,-7-1 0-16,7 6-48 0,-12 4-40 16,12 5-4-16,0 2 8 0,-2 7-8 15,7 1-8-15,0 3-24 0,0 4 1 16,0-1-1-16,12 4-44 0,5-13-32 16,-5 1 8-16,3-14-4 0,2-8 4 15,2-8 4-15,-2-2 48 0,-2-15 56 0,-1-14 12 16,3-11-20-16,-9-8-32 0,6-8-28 15,-4 1-16-15,-8 0-32 0,-2 9-8 16,0 4-12-16,0 10 0 0,0 11 0 16,0 8 0-16,0 6-8 0,0 5-12 15,0 2-88-15,0 0-100 0,0 13-60 16,0 3-92-16,0 3-217 0,3 6-79 0,-1 1-356 16,3-8-285-16,5 9-1168 0</inkml:trace>
  <inkml:trace contextRef="#ctx0" brushRef="#br0" timeOffset="21109.74">19241 14594 2201 0,'0'0'1480'0,"0"0"-791"0,0 0-137 0,0 0-132 16,0 0-4-16,0 0-148 0,0 0-52 16,0 0 20-16,-15 108-23 0,15-82-105 15,0-1-48-15,7-3-32 0,-2-7 0 16,0-8-20-16,10-7-4 0,-6 0 24 15,6-18 132-15,2-8 36 0,7-8-48 0,-4-8-48 16,11 3-12-16,-9 0-12 0,-3 9-16 16,-2 7-20-16,0 9-28 0,-2 3-12 15,-1 7-8-15,3 3 4 0,0 1-12 16,-2 0 4-16,7 0-12 0,-1 1-48 16,9 7-124-16,-6-1-156 0,7 0-236 15,1 3-185-15,-1 1-263 0,-9-2-485 16,17 5-1232-16</inkml:trace>
  <inkml:trace contextRef="#ctx0" brushRef="#br0" timeOffset="22843">20894 14399 784 0,'0'0'1741'15,"0"0"-1017"-15,0 0-324 0,0 0 64 16,0 0 21-16,0 0-185 0,0 0-104 16,0 0-28-16,0 0-20 0,0 0-24 15,-148 42-56-15,131-10-44 0,0 7 12 0,3 2 44 16,6 3 24-16,-1-5 0 0,4-4 4 16,5-5 4-16,0-7-40 0,7-5-24 15,8-3 80-15,-1-5 17 0,3-5 35 16,-10-3 32-16,5-1-4 0,-2-1 12 15,-5 0-56-15,-5 0-80 0,0 4-16 16,0 2 0-16,0 8-28 0,-2 7 48 16,-15 6-56-16,-8 6-12 0,1-5-8 15,5-5 0-15,2-8 0 0,2-9-12 16,10-5-44-16,5-1-116 0,0 0-148 0,0-4-240 16,5-8-185-16,10-5 197 0,9-2-244 15,-5 1-265-15,15-4-387 0</inkml:trace>
  <inkml:trace contextRef="#ctx0" brushRef="#br0" timeOffset="23157.89">21214 14634 2969 0,'0'0'444'0,"0"0"36"16,0 0 181-16,0 0-213 0,0 0-108 15,0 0-188-15,0 0 12 0,0 0 92 16,0 0 48-16,0 0-16 0,0 0-51 15,53-53-81-15,-53 35-68 0,0 1 4 0,-9 1-32 16,1 2 16-16,-9 3 28 16,0 4 8-16,-2 2 4 0,2 5-32 0,-5 0-44 15,-5 6-8-15,1 11-4 0,2 4 16 16,7 7-4-16,0 6 8 0,7 3-4 16,5-1 0-16,5 1-20 0,0-4-20 15,0-3-4-15,15-3 4 0,2-4-12 16,7-9-20-16,-5 2-128 0,5-7-164 0,3-2-112 15,-5-4-137-15,2-3 33 0,3 0-252 16,0-8-277-16,-6-1-227 0,1-12-1453 0</inkml:trace>
  <inkml:trace contextRef="#ctx0" brushRef="#br0" timeOffset="23477.71">21631 14562 2465 0,'0'0'600'16,"0"0"-164"-16,0 0 96 0,0 0 25 15,0 0-185-15,0 0-8 0,0 0-36 16,0 0-32-16,0 0-40 0,0 0-44 16,0 0 53-16,-126 56-49 0,109-29 12 0,2 3-56 15,1 1-16-15,4 5-44 0,10 1-20 16,0-1-48-16,0-1-8 0,0-4-32 15,7-4 0-15,8-7 4 0,-8-8-8 16,10-2 0-16,2-4 0 0,-2-4-4 16,5-2 4-16,-5 0 8 0,10 0 12 15,-3-8-12-15,3-2-8 0,-8 1 8 16,1-3-4-16,1-6-4 0,-4 7-20 16,3-1-56-16,-6 2-92 0,-2 3-180 15,5 0-168-15,-2 7-109 0,-5 0-251 16,-3 0-593-16,-2 0-536 0</inkml:trace>
  <inkml:trace contextRef="#ctx0" brushRef="#br0" timeOffset="23957.92">21997 14682 2705 0,'0'0'996'0,"0"0"-436"0,0 0 1 16,0 0 15-16,0 0-72 0,0 0-228 16,0 0-84-16,0 0-28 0,0 0-15 15,0 0-53-15,0 0-32 0,-46 12 36 16,46 13-44-16,0 2 52 0,0 3 8 15,0 0-56-15,9 5-20 0,1-11-20 16,2 2-12-16,3-7 4 0,-3-8-12 16,5-1-8-16,-7-7 8 0,2-3 0 0,2 0 24 15,-2-11 36-15,-2-2 28 0,7-7-12 16,-12-5-24-16,9-4-16 0,-4-1-16 16,-7 3-16-16,-1 5 8 0,0 7 4 15,-2 1 0-15,0 9 32 0,0 5 40 0,0 0-16 16,0 0-40-16,0 9-8 0,0 12 44 15,0 5-4-15,0 8-27 0,0-2-37 16,0 3 0-16,0-5 0 0,10-3 0 16,2-6 0-16,-2 2 0 0,9-7-153 15,-4-1-251-15,4-5-128 0,1-5-289 16,-1-3-55-16,0-2-257 0,-9-5-83 16,12-13-717-16</inkml:trace>
  <inkml:trace contextRef="#ctx0" brushRef="#br0" timeOffset="24158.98">22382 14835 1732 0,'0'0'689'0,"0"0"55"0,0 0-60 16,0 0 53-16,0 0-301 0,0 0-112 16,0 0 4-16,0 0 24 0,0 0-4 15,0 0 17-15,-22 96-65 0,22-89-48 16,0-5-104-16,0-2-36 0,0 0-20 16,0-14 100-16,8-10 28 0,6-6-83 0,1-1-137 15,2-5 0-15,0 5 0 0,0 6 0 16,-5 4 0-16,0 9 0 0,-2 8 0 15,7 4 0-15,2 0 0 0,-2 0-113 16,5 7-119-16,-3 2-160 0,5 5-288 16,-4 1-237-16,-3-3-415 0,2 9-553 0</inkml:trace>
  <inkml:trace contextRef="#ctx0" brushRef="#br0" timeOffset="24366.12">22843 14823 2889 0,'0'0'1933'0,"0"0"-1197"0,0 0-76 16,0 0-95-16,0 0-101 0,0 0-164 16,0 0-96-16,0 0 16 0,0 0-12 0,0 0-195 15,-22 117-13-15,22-90 0 16,7-4 0-16,-2-2 0 0,5-2 0 0,-5-1 0 16,2-7-221-16,3-3-311 0,2-7-276 15,-7-1-97-15,2-9-107 0,0-2-289 16,-2-25-1008-16</inkml:trace>
  <inkml:trace contextRef="#ctx0" brushRef="#br0" timeOffset="24481.65">22901 14590 3057 0,'0'0'896'0,"0"0"-231"0,0 0-37 16,0 0-180-16,0 0-220 0,0 0-212 16,0 0-8-16,0 0-8 0,0 0 0 0,0 0-24 15,-24 18-108-15,29-18-292 0,9-2-428 16,-9-18-429-16</inkml:trace>
  <inkml:trace contextRef="#ctx0" brushRef="#br0" timeOffset="24691.38">23003 14178 4810 0,'0'0'676'16,"0"0"-132"-16,0 0 73 0,0 0-169 15,0 0-152-15,0 0-136 0,0 0 8 16,0 0 68-16,-10 132-52 0,27-88-131 15,0 5-53-15,-2 5 0 0,6 5 0 16,-4 5 0-16,8 2 0 0,-6 0 0 16,-2-2 0-16,2-4-285 0,-4-6-383 15,-1-13-357-15,-9-8 49 0,-5-11-329 16,0-11-167-16,0-11-433 0</inkml:trace>
  <inkml:trace contextRef="#ctx0" brushRef="#br0" timeOffset="24847.76">23039 14806 2317 0,'0'0'1220'0,"0"0"-460"0,0 0 1 0,0 0-161 15,0 0-112-15,0 0-47 0,0 0-53 16,0 0-68-16,0 0-28 0,0 0-52 16,0 0-88-16,49-85-32 0,-25 85-52 15,-2 0-43-15,4 0-25 0,-1 0 0 16,-4 0 0-16,4 2 0 0,-8 2-101 16,4-3-187-16,-4-1-192 0,0 0-252 15,-5 0-137-15,-4 0-431 0,-3-9-873 0</inkml:trace>
  <inkml:trace contextRef="#ctx0" brushRef="#br0" timeOffset="25125.8">23541 14701 3521 0,'0'0'440'0,"0"0"57"0,0 0 127 16,0 0-212-16,0 0-196 0,0 0-152 15,0 0-24-15,0 0-20 0,0 0 28 16,0 0-24-16,0 0-4 0,174-44-20 0,-174 20 4 15,0 1 0-15,0 5 0 0,0 7 4 16,-9 3 12-16,1 4 20 0,-4 4 104 16,5 7-28-16,-10 14-28 0,3 6 0 15,-6 12 49-15,1 10 99 0,-5 11-40 16,2 9-36-16,5 6-32 0,0 10-28 16,2 1-44-16,6 1-16 0,-6-9-28 15,5-8-8-15,10-15-4 0,0-17-28 0,0-10-164 16,12-14-304-16,1-8-261 0,-9-6-203 15,6-5-517-15,0-25-1304 0</inkml:trace>
  <inkml:trace contextRef="#ctx0" brushRef="#br0" timeOffset="25689.85">25155 14273 2701 0,'0'0'688'16,"0"0"-244"-16,0 0 145 0,0 0-125 0,0 0-120 16,0 0-128-16,0 0-48 0,0 0-28 15,0 0 16-15,0 0-76 0,-182-33 4 16,158 55-12-16,5 11 4 0,2 9 8 0,-5 6 12 15,8 8-20-15,-3 6 9 16,4 0-41-16,1 6-8 0,10-3-36 0,-3 1 8 16,3-3-8-16,-1-7-4 0,3-2-68 15,0-15-145-15,0-11-91 0,0-10-104 16,0-11-156-16,0-7-161 0,0-2 153 16,0-14 0-16,0-9-108 0,0-5 207 15,0-5 121-15,-5 0 356 0,5 1 92 16,-2 5 312-16,-3 8-31 0,5 6 347 15,0 7-184-15,0 4 8 0,0 4-115 16,0 0-161-16,0 0-60 0,0 1-120 0,12 6 8 16,8 1 28-16,1 3-88 15,11 0-20-15,-1-1-16 0,-1-1-12 0,8 0-248 16,-6-5-504-16,-3 3-201 0,10-6-431 0</inkml:trace>
  <inkml:trace contextRef="#ctx0" brushRef="#br0" timeOffset="25941.89">25194 14751 2213 0,'0'0'844'16,"0"0"-380"-16,0 0 32 0,0 0-87 16,0 0-69-16,-92 102 0 0,77-65-32 15,11 1-28-15,-6-4-24 0,10 1-60 16,0-8-76-16,5-6-56 0,4-7-48 16,8-7-12-16,5-7 32 0,0-16 197 15,5-12 55-15,-8-11-84 0,13-6-60 16,-13-3-8-16,-4 0-56 0,-6 9-48 15,1 3-12-15,-10 11-4 0,0 4-12 0,0 6-4 16,0 10 0-16,0 0-20 0,0 5-64 16,0 0-96-16,0 0-176 0,7 9-21 15,3 7-43-15,-5 0-164 0,7 2-360 16,-10-1-381-16,10 4-816 0</inkml:trace>
  <inkml:trace contextRef="#ctx0" brushRef="#br0" timeOffset="26171.62">25594 14701 1176 0,'0'0'2549'16,"0"0"-2053"-16,0 0 125 0,0 0-1 15,-31 104-168-15,23-73-172 0,3 4-92 16,5-5 9-16,0-10-33 0,0-7-56 16,0-10-20-16,0-3 20 0,5-16 20 15,3-7 160-15,6-12-64 0,3-5-84 0,2-4-68 16,1 7-32-16,6 4-24 15,-1 8-16-15,1 7 0 0,6 4-12 0,-5 8-36 16,9 2-44-16,-2 4-92 0,12 0-152 16,-7 0-188-16,9 5-277 0,5 6-299 15,-19-3-521-15,20 10-1604 0</inkml:trace>
  <inkml:trace contextRef="#ctx0" brushRef="#br0" timeOffset="26669.02">27191 14532 3257 0,'0'0'552'16,"0"0"81"-16,0 0-9 0,0 0-184 15,0 0-68-15,0 0-64 0,0 0-24 16,0 0-15-16,0 0-93 0,0 0-92 16,0 0-40-16,-189 14 16 0,175 12-4 15,2 1 16-15,-3 3 20 0,3-1-36 16,7-1-12-16,5-5-12 0,0-5-16 15,0-8-16-15,3-5 0 0,9-5-8 16,-5 0 8-16,12-5 36 0,-2-13 60 16,8-7-4-16,-4-11-24 0,-4 0-32 0,5-5-12 15,-7 6-20-15,2 5-4 0,-12 7 20 16,-3 10-20-16,-2 8 12 0,0 5 8 16,0 0 8-16,0 0 8 0,0 8 8 15,0 7 20-15,0 8 8 0,-7 2 5 16,7 7-77-16,0-4 0 0,0 0 0 15,17-1 0-15,-3-4 0 0,6-2 0 0,1-3 0 16,9-2 0-16,-4-6-265 16,3-4-235-16,5-3-204 0,-2-3-201 0,-10 0-343 15,9-19-553-15</inkml:trace>
  <inkml:trace contextRef="#ctx0" brushRef="#br0" timeOffset="26942.91">27594 14453 3261 0,'0'0'1040'15,"0"0"-423"-15,0 0 99 0,0 0-152 16,0 0-99-16,0 0-197 0,-75 128-60 16,72-99-28-16,3-3-44 0,0-5-88 15,3-6-36-15,9-5-4 0,-5-6-8 16,10-1-4-16,-2-3 0 0,2-9 4 16,2-8 24-16,-2-10-8 0,5-3 8 15,-5-7-20-15,0 3 0 0,-3 2 0 0,1 6 4 16,-10 10-8-16,-5 8 4 15,0 8-4-15,0 0 0 0,0 10-24 0,0 10 24 16,0 9 44-16,0 5 8 0,0 6 4 16,0-2-36-16,0-5-20 0,9-6 0 15,8-2-48-15,5-7-184 0,12-3-316 0,2-8-313 16,1-5-99-16,-1-2-421 0,13-20-564 16</inkml:trace>
  <inkml:trace contextRef="#ctx0" brushRef="#br0" timeOffset="27127.36">28139 14119 2633 0,'0'0'1424'0,"0"0"-879"15,0 0 67-15,0 0-96 0,-48 115-44 16,33-73-160-16,10 3-179 0,-7 3-49 0,7 3-32 16,-4-3-36-16,6 1-16 0,-2-1 0 15,-4 2-124-15,-1-7-269 0,-2 0-211 16,-3-7-488-16,1-9-93 0,7-10-172 15,-15-8-119-15</inkml:trace>
  <inkml:trace contextRef="#ctx0" brushRef="#br0" timeOffset="27258.52">27899 14546 2521 0,'0'0'836'0,"0"0"-280"16,0 0 161-16,0 0-117 0,0 0-244 0,0 0-136 16,0 0 28-16,0 0-84 0,0 0-92 15,0 0-52-15,192-53-20 0,-168 62-4 16,10 1-204-16,-3-2-324 0,3 0-436 15,-2-1-265-15,4 1-1016 0</inkml:trace>
  <inkml:trace contextRef="#ctx0" brushRef="#br0" timeOffset="27488.1">28348 14553 1168 0,'0'0'2973'0,"0"0"-2316"0,0 0 27 0,0 0-160 15,0 0-92-15,0 0-111 0,0 0-129 16,-119 113 4-16,112-88 8 0,7-4-72 15,0-6-60-15,12 0-44 0,2-8-12 16,3-3-8-16,0-4-8 0,0 0 4 0,-2-7 36 16,-8-11 44-16,5-4 0 0,-5-4-4 15,-4 0 0-15,2 1-56 0,-5 7-8 16,0 9-8-16,0 1 0 0,0 6-8 16,0 2-4-16,0 0-120 0,0 6-192 15,0 6-180-15,0 6-205 0,0 1-51 16,5-2-460-16,2 5-509 0</inkml:trace>
  <inkml:trace contextRef="#ctx0" brushRef="#br0" timeOffset="27770.65">28714 14573 3193 0,'0'0'1589'0,"0"0"-845"15,0 0-100-15,0 0-167 0,0 0-73 16,0 0-176-16,0 0-76 0,0 0-8 15,0 0-8-15,0 0-48 0,0 0-44 0,-25 93-24 16,35-83-12-16,-5-4-8 0,7-2 0 16,-9 1 4-16,6-3-8 0,-1-1 0 15,-4-1 4-15,6 2 0 0,-10 4 0 16,7 1 4-16,1 3 4 0,-6 3-8 16,0 8 12-16,1 5-8 0,-3 0 8 15,0 4-12-15,0-2 8 0,0-2-4 16,0-7-8-16,0-6-12 0,12-3-76 15,-7-10-108-15,9 0-232 0,-6-10-213 0,6-6 13 16,3 0-400-16,-2-2-477 0,-1 0-1184 0</inkml:trace>
  <inkml:trace contextRef="#ctx0" brushRef="#br0" timeOffset="28068.48">29099 14592 4690 0,'0'0'440'15,"0"0"116"-15,0 0-108 0,0 0-27 16,0 0-157-16,0 0-120 0,0 0 20 16,0 0 48-16,-119 120-36 0,114-90-80 15,5 9-32-15,0-3-40 0,0 0 0 16,3-6-16-16,14-3-4 0,-3-9-8 16,6-8 0-16,4-8 4 0,3-2 4 0,-5-9 32 15,9-17 20-15,-12-7-16 0,1-3-4 16,-1-6-8-16,-7 1 0 0,-7 2 0 15,-2 5-16-15,-3 4-8 0,0 8-4 16,0 4-8-16,0 6-28 0,0 6-44 16,0 6-60-16,0 0-212 0,0 12-92 15,0 4-149-15,0 6-43 0,9 0-408 0,-6-4-481 16,9 9-760-16</inkml:trace>
  <inkml:trace contextRef="#ctx0" brushRef="#br0" timeOffset="28621.87">29523 14533 2341 0,'0'0'672'0,"0"0"-400"15,0 0 76-15,0 0-4 0,0 0-36 16,0 0-99-16,0 0 7 0,0 0 28 16,0 0 16-16,0 0-80 0,-38-8-68 15,35 16 4-15,-2 2 48 0,-2 0 24 16,5-1 8-16,-3-2-4 0,5-3-16 15,-5 1-35-15,5-3-45 0,-5-1-16 0,0 4-4 16,5-1 20-16,-2 3-4 0,-3 0-36 16,0 7-40-16,-2 4 4 0,2 4 4 15,-2 4-4-15,2 4 0 0,-5 2 0 16,0 3 16-16,10 1-12 0,-7-3 4 16,7-8-8-16,0-7-16 0,0-6-4 15,0-7 0-15,7-5-20 0,-7 0 20 0,10-12 16 16,12-8 100-16,-5-13-40 15,5-6-44-15,0 0-32 0,4-1 0 0,-2-1 12 16,-4 2-24-16,4 10 12 0,-9 3-4 16,-1 7-4-16,-2 8 0 0,-9 4-20 15,2 5 20-15,-1 2-28 0,-4 10 12 16,3 8 24-16,-1 9 20 0,1 3-16 16,-3 8 12-16,0 0-12 0,4 6 8 15,1-3 0-15,0-4 0 0,2-5-8 16,8-11-4-16,2-17-8 0,-2-4 4 15,4-3 4-15,-2-16 12 0,0-11-8 0,5-8 12 16,-5-4-16-16,7 0 8 0,-2-1-8 16,-5 3-4-16,0 6-4 0,-3 8-4 15,-2 10 8-15,-4 7 0 0,-1 9-20 16,3 0-12-16,-6 17 36 0,6 5 12 16,-8 8-4-16,3 4-4 0,0 5 4 0,5-1-4 15,-3-5-4-15,3 0-28 0,7-3-320 16,-3-5-333-16,3-6-259 0,-5-4-537 15,3 0-508-15</inkml:trace>
  <inkml:trace contextRef="#ctx0" brushRef="#br0" timeOffset="28889.21">30299 14716 2521 0,'0'0'1564'15,"0"0"-875"-15,0 0-53 0,0 0-164 0,0 0-48 16,0 0-75-16,0 0-153 0,0 0-44 15,0 0 72-15,0 0-32 0,0 0-88 16,-124 101-60-16,124-83-36 0,0-6-8 16,15-5-4-16,-8-1 0 0,3-6-12 15,4 0 4-15,-9-10 12 0,5-10 40 0,2-7-28 16,-10-7 8-16,11-3-12 16,-11 3-4-16,0 0 0 0,-2 8-4 0,0 8 0 15,0 8-60-15,0 6-80 0,0 4-72 16,0 0-152-16,13 5-85 0,-6 8-39 15,3 3-108-15,2 2-332 0,-7-1-281 16,11 4-780-16</inkml:trace>
  <inkml:trace contextRef="#ctx0" brushRef="#br0" timeOffset="29253.6">30527 14498 3329 0,'0'0'496'0,"0"0"-4"0,0 0 89 0,0 0-9 0,0 0-288 16,0 0-108-16,0 0 72 16,0 0 149-16,0 0-57 0,-44 129-124 0,44-90-64 15,0 0-44-15,0-2-44 0,0-4-32 16,5-9-16-16,12-6-8 0,-10-11-8 16,8-4-4-16,-3-3-4 0,2 0 8 15,-1-14 24-15,8-8 4 0,-1-7-8 16,-1-2-16-16,-2-6-4 0,-2 1 8 15,-8 2-16-15,5 2 8 0,-9 8-8 16,9 6 8-16,-12 10-12 0,5 1-8 16,-5 7 8-16,0 0-16 0,4 14 8 0,-1 0 20 15,-3 11 40-15,7 2 4 16,-7 0 20-16,5 2-20 0,5-2-16 0,-8-2-20 16,5 1-4-16,3-6-4 0,-5-4 0 15,9-4-52-15,-6-6-96 0,1-4-160 16,6-2-248-16,-3-2-125 0,3-11-79 15,-3-1-325-15,9-9-415 0</inkml:trace>
  <inkml:trace contextRef="#ctx0" brushRef="#br0" timeOffset="29553.83">31046 14543 2701 0,'0'0'612'0,"0"0"12"15,0 0 89-15,0 0-97 0,0 0-220 16,0 0-212-16,0 0-48 0,0 0 64 15,0 0 52-15,0 0 9 0,-110 143-81 0,94-97-36 16,6 1-4-16,5 1-4 0,3-3-96 16,2-7-36-16,2-8 0 0,10-12-4 15,5-8-8-15,-5-4-4 0,5-6-4 16,0-6 16-16,3-9 16 0,-6-4 20 16,-2-5-20-16,-12 4-4 0,0 1 0 0,0 11 4 15,-10 5-16-15,-6 3-8 0,-4 5-88 16,-4 10-44-16,-8 6-40 0,3-1 8 15,0 3-44-15,5 0-125 0,0-4-59 16,9-4-244-16,10-1-124 0,-4-5-37 16,9 1 21-16,0-2-9 0,0-1-307 0</inkml:trace>
  <inkml:trace contextRef="#ctx0" brushRef="#br0" timeOffset="30390.66">31797 14429 1540 0,'0'0'1397'0,"0"0"-745"16,0 0-112-16,0 0 53 0,0 0-101 16,0 0-144-16,0 0-112 0,0 0 20 15,0 0-20-15,0 0-12 0,-160 69-55 0,138-46-41 16,5 2-36-16,3 1-36 0,6 1-8 15,1-2-8-15,5-2-24 0,2-4-8 16,9-8-8-16,11-2-4 0,4-9 4 16,5 0 40-16,-2 0 92 0,-1 0 84 15,-6 0 0-15,-8-2-36 0,-7 2-64 16,-5 0-40-16,0 10 8 0,0 10-19 16,-12 5-65-16,-10 8 0 0,2-6 0 15,-1 1 0-15,6-10 0 0,5-4 0 16,8-12 0-16,2-2 0 0,0 0-177 15,10-7-327-15,2-2-232 0,5-3 35 16,9 1-79-16,-9-2-405 0,10-3-607 0</inkml:trace>
  <inkml:trace contextRef="#ctx0" brushRef="#br0" timeOffset="30577.26">32088 14573 3389 0,'0'0'1365'16,"0"0"-593"-16,0 0 52 0,0 0-59 15,0 0-237-15,0 0-192 0,-109 128-123 16,94-97-213-16,10 1 0 0,-2-5 0 16,7-5 0-16,0-3 0 0,0-9 0 15,10 1 0-15,-5-4-17 0,12-6-479 16,-3-1-200-16,8-2-237 0,-5-15-151 16,2 7-273-16,1-17-720 0</inkml:trace>
  <inkml:trace contextRef="#ctx0" brushRef="#br0" timeOffset="30740.17">32265 14569 1804 0,'0'0'1905'0,"0"0"-1176"0,0 0-81 16,0 0 36-16,-80 108-160 0,36-46-87 15,-9 5-73-15,-5 18-64 0,-10 6-32 16,-10 6-52-16,8-1-76 0,9-8-12 0,1-7-83 16,16-16-45-16,3-13 0 0,17-15-21 15,16-14-163-15,8-14-180 0,0-9-268 16,5-1-349-16,20-25 53 0,-1 4-257 15,22-34-920-15</inkml:trace>
  <inkml:trace contextRef="#ctx0" brushRef="#br0" timeOffset="31077.59">32488 14435 2044 0,'0'0'2305'16,"0"0"-1572"-16,0 0-205 0,0 0-84 0,0 0-60 16,0 0-127-16,0 0-141 0,0 0-4 15,0 0 56-15,0 0-12 0,-182 70-64 16,167-38-12-16,1 0-48 0,-3 1-8 16,7-2-20-16,10-3 0 0,0-3-4 15,0 1 4-15,0-1 0 0,0-4 16 16,8 2 44-16,-6 2 4 0,-2 2 16 0,0 3 12 15,-2 0-24-15,-15 8 16 0,0-5-48 16,0-3-20-16,0-5-8 0,2-10-8 16,10-9-4-16,-7-6-16 0,12-6-144 15,0-17-308-15,0-14-112 0,17-14-97 16,12-9-291-16,-5 12-649 0,23-28-1360 0</inkml:trace>
  <inkml:trace contextRef="#ctx0" brushRef="#br0" timeOffset="31272.72">32733 14059 3777 0,'0'0'841'0,"0"0"-93"0,0 0-8 15,0 0 33-15,0 0-345 0,0 0-184 16,0 0-44-16,0 0 0 0,0 0-12 0,-102 130-135 16,90-85-53-16,-3 3 0 0,-2 6 0 15,0 3 0-15,3 1 0 0,-1 3 0 16,1-4 0-16,6-2-21 0,-6-7-515 15,9-6-496-15,3-10-205 0,-8-9-576 16,7-9-760-16</inkml:trace>
  <inkml:trace contextRef="#ctx0" brushRef="#br0" timeOffset="31624.28">32485 14610 3869 0,'0'0'989'0,"0"0"-493"0,0 0-24 16,0 0 28-16,0 0-131 0,0 0-121 0,0 0-68 15,206 44-76-15,-152-40-80 0,2-1 4 16,-1-3-28-16,6 0 0 0,-13-4-176 16,-6-6-204-16,-9 1-121 0,1 0-107 15,-17 0-256-15,0-1-121 0,-9-1-191 0,-6 2 139 16,-2 0 425-16,0 4 316 0,-19 2 296 16,-6 3 780-16,-9 0-19 0,-2 3 267 15,2 7-184-15,0 2-55 0,0 5-241 16,5 2-124-16,10 4-64 0,-1 0-52 15,13 2-27-15,-3 1-33 0,8 0-16 16,2-4-40-16,0-2 8 0,2-4-8 16,8-4-36-16,7-4-24 0,-7-2-59 15,4-2-73-15,1-2 0 0,-5 1 0 16,-1-3 0-16,6 0 0 0,-8 0 0 0,3-5 0 16,-3 5 0-16,0-3 0 0,-2 2 0 15,-2 1 0-15,6 0-105 0,-4 0-219 16,-2 0-152-16,11 0-265 0,-9 6-123 15,5 0-404-15,-3 4-361 0</inkml:trace>
  <inkml:trace contextRef="#ctx0" brushRef="#br0" timeOffset="32091.69">33133 14753 960 0,'0'0'2949'0,"0"0"-2348"16,0 0-77-16,0 0-24 0,0 0-16 15,0 0-200-15,0 0-140 0,0 0-35 16,0 0 35-16,0 0-40 0,-59 112-60 0,57-81-36 16,-8-6 0-16,8 3 0 15,2-13-4-15,0-8-4 0,0-2-20 0,0-5 4 16,5-5 16-16,9-8 72 0,6-8 36 16,6-8-32-16,-4-8-20 0,5 1-20 15,-5-2-36-15,-5 2 16 0,2 6-16 16,-2 4 0-16,0 5 4 0,-12 12-4 15,2 2 0-15,-5 7-4 0,-2 0-16 16,0 7 12-16,0 9 8 0,0 2 36 0,0 5-20 16,0 6-4-16,0 0-8 0,0 1 0 15,0-8 4-15,5-1-8 0,10-12 0 16,-5-1-4-16,2-8 8 0,2-9 16 16,6-10 60-16,-1-9-44 0,5-3-12 15,-4-1-16-15,-1 3-4 0,-9 3-8 16,12 6 8-16,-10 5-8 0,-3 2 4 15,3 7-4-15,-7 4-12 0,3 2 16 16,-1 4 8-16,-5 10 108 0,-2 9 40 16,0 2-8-16,0 5-24 0,0 0-24 15,0 0-72-15,0-3-4 0,0-1-24 0,0-10-4 16,0-1-104-16,0-7-100 0,3-5-216 16,4-3-212-16,3 0-181 0,2 0 37 15,-2 0-213-15,16-18-579 0</inkml:trace>
  <inkml:trace contextRef="#ctx0" brushRef="#br0" timeOffset="33222.21">33654 14507 1136 0,'0'0'464'16,"0"0"24"-16,0 0 1 0,0 0-37 0,0 0-92 15,0 0-24-15,0 0-52 0,0 0 16 16,0 0 17-16,0 0-117 0,0 0-36 16,-73-18 72-16,61 18-76 0,5 0-60 15,-3 6-36-15,-2 2-12 0,2 5 0 16,3 1 40-16,-3 2 12 0,5 1 0 16,0 3-4-16,5 1-8 0,0 2-28 15,0-4-4-15,10 1 8 0,5 3 44 0,2 0 49 16,0-3 3-16,0 5-40 0,-3-3 28 15,-7 4-32-15,6 2-44 0,-11 0-36 16,-2 1 16-16,0 0-4 0,-2-2-20 16,-13-2-24-16,-2 1 0 0,-2-4 0 15,-3-4-8-15,-2-3-24 0,-1-6-92 16,-4 0-144-16,-2-4-192 0,2-1-141 16,-3-3 33-16,10 1-228 0,5 3-241 15,3-3-275-15,-3 6-381 0</inkml:trace>
  <inkml:trace contextRef="#ctx0" brushRef="#br0" timeOffset="35070.04">15656 14475 2949 0,'0'0'484'0,"0"0"8"16,0 0 81-16,0 0-121 0,0 0-208 0,0 0-172 16,0 0 24-16,0 0 176 0,0 0-40 15,0 0-48-15,128 42-76 0,-79-29 52 16,4-8-48-16,5 3 13 0,0-2-25 15,-2-5-28-15,-5-1-48 0,-7 0 0 16,-13-4-20-16,5-3 0 0,-9 0 0 16,-5-4 8-16,0 2-12 0,-8-1-104 15,-2 1-229-15,-7 3-91 0,3-1-156 16,-8 2-256-16,0 1-165 0,0-4-340 0</inkml:trace>
  <inkml:trace contextRef="#ctx0" brushRef="#br0" timeOffset="35310.22">16254 14373 2361 0,'0'0'924'0,"0"0"-316"16,0 0-67-16,0 0-65 0,0 0-64 16,0 0-92-16,0 0 44 0,0 0 4 15,0 0-55-15,0 0-57 0,0 0-56 16,85 78-52-16,-70-60-16 0,-1-3-28 0,-9 4-28 16,-5-1-24-16,0 0 40 0,0 5-4 15,-14 1-40-15,-8 5-32 0,2-2-4 16,-6 2-8-16,2-2 0 0,-6-2 4 15,6-2-8-15,-5-2-4 0,12-7-4 16,-5-1-20-16,17-5-8 0,-4-4-32 0,6 3-60 16,3 2-88-16,0-1-100 0,0 3-172 15,0 1-93-15,8 6-139 0,-1-8-473 16,3 10-507-16</inkml:trace>
  <inkml:trace contextRef="#ctx0" brushRef="#br0" timeOffset="44602.04">14945 8464 244 0,'0'0'0'0</inkml:trace>
  <inkml:trace contextRef="#ctx0" brushRef="#br0" timeOffset="46959.37">17185 15627 3013 0,'0'0'388'0,"0"0"-180"0,0 0 120 0,0 0 68 15,0 0-115-15,0 0-77 0,0 0-68 16,0 0 44-16,0 0-16 0,0 0-8 16,-46 110 0-16,46-89-36 0,0 8-48 15,-5 4 0-15,5-2 16 0,0 5-20 16,0 4 4-16,0 1-8 0,0 1-28 0,0 4-8 15,-9 4-8-15,1 1-12 16,3 1 0-16,-9-5-4 0,4-1 0 0,3-10-4 16,-8-6 0-16,8-5 0 0,-3-12-24 15,6-4-92-15,-6-5-108 0,3-4-136 16,-8 0-280-16,-2-4-249 0,7-5-83 16,-9-10-477-16</inkml:trace>
  <inkml:trace contextRef="#ctx0" brushRef="#br0" timeOffset="47139.15">16805 16191 2080 0,'0'0'1061'0,"0"0"-509"0,0 0-60 16,0 0 145-16,0 0-65 0,0 0-172 0,0 0-152 15,0 0-52-15,0 0 56 0,0 0-3 16,0 0-69-16,106 36 0 0,-67-36-48 16,7-7-72-16,0-5-16 0,-7-5-12 15,0 4-32-15,0-3 4 0,-10 0-4 0,5 3-24 16,-5 1-72-16,-8 3-184 0,-4 2-249 15,3 3-191-15,-3 3-296 0,-10 1-245 16,10 0-716-16</inkml:trace>
  <inkml:trace contextRef="#ctx0" brushRef="#br0" timeOffset="47326.58">17411 16106 2897 0,'0'0'880'16,"0"0"-267"-16,0 0-69 0,0 0 72 15,0 0-156-15,-39 114-168 0,32-80-56 0,4 1-31 16,1-3-9-16,-1 3-72 0,-4-6-68 16,7-6-44-16,0 0-4 0,0-9-8 15,0-6-4-15,0-2-104 0,7-4-184 16,-4-2-277-16,2-2-151 0,2-16-369 0,-2 3-215 16,-3-28-1209-16</inkml:trace>
  <inkml:trace contextRef="#ctx0" brushRef="#br0" timeOffset="47485.68">17432 15833 3937 0,'0'0'765'16,"0"0"-217"-16,0 0 56 0,0 0-156 15,0 0-183-15,0 0-145 0,0 0-92 16,0 0-4-16,0 0-24 0,0 0 0 16,0 0-20-16,-31 36-149 0,41-28-219 15,-3 2-220-15,3-1-332 0,-3 0-269 0,7-2-472 16</inkml:trace>
  <inkml:trace contextRef="#ctx0" brushRef="#br0" timeOffset="47877.35">17500 16101 3013 0,'0'0'700'0,"0"0"-372"0,0 0 237 0,-36 116 15 16,31-77-160-16,-5-1-288 0,8-2-76 16,0-6 4-16,2-5 8 0,0-7-40 15,0-6-20-15,0-4-8 0,0-7-4 16,4-1-12-16,11-1 16 0,-8-16 8 15,8-4 16-15,2-9-4 0,2-9-4 16,-2-4 8-16,-2 1 20 0,-1 5 44 16,-2 5-32-16,-4 9-16 0,-4 9 20 15,1 8-28-15,0 3-20 0,-5 3 0 16,5 14 52-16,-3 7 121 0,6 9-5 16,-6 2-84-16,3 2-44 0,5 1 0 0,-3-8-32 15,3 1-8-15,-1-10-12 0,3-5 0 16,-4-5 0-16,1-8-12 0,4 0 12 15,-6-16 40-15,7-10 64 0,3-8-20 16,0-5-56-16,-2 2-12 0,2 0-4 16,-8 7-4-16,4 6-4 0,-9 10 4 0,6 8-4 15,-7 5 4-15,-1 1 20 0,0 9 28 16,8 9 52-16,-5 8 44 0,2 3-52 16,3 1-36-16,-5 2-44 0,7-4-12 15,-7-5-8-15,7-5-4 0,2-4-84 16,6-3-224-16,-6-1-272 0,3-3-193 15,5-6-159-15,-5-1-457 0,19-8-728 0</inkml:trace>
  <inkml:trace contextRef="#ctx0" brushRef="#br0" timeOffset="48152.91">18266 16130 1556 0,'0'0'2157'0,"0"0"-1661"15,0 0 41-15,0 0 75 0,0 0-288 16,0 0-216-16,0 0-88 0,0 0-8 15,0 0 52-15,0 0-4 0,88 82 60 0,-79-95 8 16,-4-5-16-16,-5-2-72 0,0 1-16 16,0 0-16-16,0 2 12 0,-2 6-12 15,-10 0 24-15,-5 3 68 0,2 7 13 16,3 1-73-16,-15 7 24 0,5 12 8 16,1 11 44-16,-4 11 12 0,4 7 72 15,8-3-36-15,4 4-44 0,4-7-80 16,5-4-24-16,0-3-16 0,17-8 4 0,12-4-4 15,2-7-8-15,18-10-96 0,7-4-100 16,2-2-240-16,10-12-301 0,9-5-131 16,-21 4-421-16,31-13-784 0</inkml:trace>
  <inkml:trace contextRef="#ctx0" brushRef="#br0" timeOffset="48912.75">19638 15592 2573 0,'0'0'684'0,"0"0"-252"0,0 0 24 15,0 0 109-15,0 0-85 0,0 0-144 16,0 0-108-16,0 0 0 0,0 0 20 16,0 0-56-16,0 0-112 0,-68-23-56 15,64 56-4-15,-6 9 25 0,3 6 39 16,7 8-44-16,0 4-16 0,0 0-8 0,0-2-4 16,0-6-8-16,0-4 0 0,0-9 4 15,7-9-8-15,3-11 0 0,-6-3 0 16,11-11-24-16,0-5 24 0,1 0 0 15,1-10 40-15,10-3-24 0,0-5 8 0,-5-3 52 16,-1 4 44-16,-4 6-56 0,-5 4-24 16,-9 4-8-16,7 3 36 0,-10 5-12 15,2 13 100-15,-2 1 52 0,0 7 4 16,-2 2-88-16,-15 1-24 0,-3-4-16 16,-6-1-71-16,4-6-13 0,-10-2 0 15,3-7 0-15,5-5 0 0,2-4 0 16,-2 0 0-16,17-2 0 0,-8-5-49 15,15 2-155-15,0-2-68 0,0-1-84 0,19 5-52 16,1-4-209-16,14-1-59 16,0 4-188-16,2-2-181 0,-4 1-323 0,21-4-853 15</inkml:trace>
  <inkml:trace contextRef="#ctx0" brushRef="#br0" timeOffset="49187.78">20101 16013 1416 0,'0'0'1717'0,"0"0"-965"0,0 0-15 0,0 0-121 15,0 0-136-15,0 0-180 0,0 0-112 16,0 0-20-16,0 0 45 0,0 0-17 16,-201 99-20-16,179-67-20 0,5 5-36 15,12-3-40-15,1-4-16 0,4-2-28 16,0-10-24-16,4-6-12 0,13-6 4 16,-4-6-4-16,8-2 56 0,-1-15 104 15,4-8 44-15,-5-6-36 0,6-4-44 16,-8 1-75-16,-5 2-49 0,-3 4 0 0,-6 6 0 15,-1 4 0-15,3 9 0 0,-5 0 0 16,5 8 0-16,-5 1-41 0,2 0-219 16,1 12-96-16,9 6-72 0,-10 6-277 15,6-1-135-15,1 3-340 0,-4-8-33 16,7 5-680-16</inkml:trace>
  <inkml:trace contextRef="#ctx0" brushRef="#br0" timeOffset="49617.01">20237 16076 2617 0,'0'0'788'0,"0"0"-4"0,0 0-7 16,0 0-169-16,0 0-252 0,0 0-152 16,0 0-68-16,0 0-20 0,0 0 28 15,0 0 5-15,-22 93-65 0,20-58-56 16,-3-5-16-16,5-4-8 0,0-4-4 16,0-8 0-16,0-7-12 0,0-1 0 15,7-6-16-15,3 0 28 0,2-15 4 0,-5-11 44 16,10-7-28-16,3-3-8 0,-8-2-12 15,5 4 24-15,-12 8-4 0,9 7-4 16,-14 8-8-16,0 5 8 0,5 6-16 16,-5 8-32-16,0 7 32 0,0 11 8 15,0 9-8-15,0 1 12 0,0 3-8 0,0 1-4 16,0-8 4-16,7-7 0 0,5-4 0 16,-2-8 0-16,0-11-4 0,-1-2 28 15,8-9 92-15,0-18 76 0,3-4-28 16,2-7-68-16,-5-5-16 0,7 6-20 15,-12 4-4-15,2 7-32 0,-11 8-4 16,7 7-16-16,-10 9 48 0,0 2 20 16,0 1-36-16,0 11-40 0,0 14 76 0,0 6-8 15,0 5-3-15,0 0-65 0,0 1 0 16,0-1 0-16,0-7 0 0,4-2 0 16,6-5-89-16,-5-10-327 0,5-3-160 15,-5-3-261-15,-1-7-223 0,1 0-357 16,10-12-736-16</inkml:trace>
  <inkml:trace contextRef="#ctx0" brushRef="#br0" timeOffset="50067.54">20884 15487 2889 0,'0'0'888'0,"0"0"-304"0,0 0 105 15,0 0-61-15,0 0-276 0,0 0-188 16,0 0-36-16,0 0 72 0,0 0-19 16,-53 138-21-16,43-84-44 0,8 7 0 15,-3 12 8-15,2 8-40 0,-11 1-48 16,7 7-24-16,-1-5-4 0,8-6 0 0,-2-7-8 15,2-16 8-15,0-18-8 0,0-12 16 16,2-16-12-16,6-7 0 0,6-4 4 16,13-16 48-16,-3-14 28 0,8-12-40 15,6-11-8-15,-6 0-24 0,4 0 20 16,-4 9 0-16,-8 11 20 0,0 9-16 16,-9 13 4-16,-10 3 24 0,-3 10 36 0,1 0-20 15,-3 18-28-15,0 5 13 0,0 10-65 16,-5 7 0-16,-12 1 0 0,-5-4 0 15,0 0 0-15,0-10 0 0,5-6 0 16,3-5 0-16,2-7 0 0,-3-8 0 16,3-1 0-16,10 0-289 0,2-6-279 15,0-6-265-15,12-5 61 0,-5 5-408 16,29-14-553-16</inkml:trace>
  <inkml:trace contextRef="#ctx0" brushRef="#br0" timeOffset="50334.43">21611 15912 3677 0,'0'0'921'16,"0"0"-333"-16,0 0 100 0,0 0-116 0,0 0-119 15,0 0-157-15,0 0-100 16,0 0-40-16,0 0-12 0,-189 39-44 0,170-12-8 16,2 3-12-16,2 2 4 0,11 3-36 15,-1-4 12-15,5 2-23 0,0 0-37 16,9 0 0-16,-1 4 0 0,6-4 0 15,-2 4 0-15,-7-5 0 0,2-2 0 16,-7-6 0-16,0 1 0 0,0-3 0 16,-9-4 0-16,-3-2 0 0,-5-6 0 15,-5-4 0-15,0-6 0 0,-9 0-89 16,-1-10-575-16,1-7-401 0,14 2-315 0,-13-9-669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27T19:30:12.80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2692 8136 1308 0,'0'0'272'15,"0"0"-172"-15,0 0 104 0,0 0 28 0,0 0 9 16,0 0-73-16,0 0-24 0,0 0 40 16,0 0 0-16,0 0-56 0,-22-8-28 15,22 6 4-15,0 0 20 0,0 0 8 16,-4 2 4-16,-1-3-60 0,0 2 40 0,2-2 36 15,1 3-24-15,0-3-8 0,-1 3 9 16,-4-2-21-16,4 2-8 0,-1-4-16 16,-4 4 40-16,6 0-24 0,-3-2 44 15,-5 2-48-15,3-3-28 0,7 2 12 16,-10-3 4-16,6 0-20 0,-1-1-12 16,2 3 4-16,-6-1 8 0,9 3-16 15,-5-2 20-15,5 2 28 0,-8 0 4 16,8 0-8-16,-2 0-24 0,2 0-40 15,0 0 16-15,0 0-8 0,0 0 12 16,0 0 0-16,0 0-8 0,0 0 0 0,0 0-20 16,0 0-4-16,0 0-8 0,0-2 0 15,0 2-8-15,0 0-4 0,0 0-16 16,0-2 4-16,10 2 0 0,-5-2 4 16,9 2 12-16,3 0-4 0,0 0 8 0,5 0 0 15,0 0 0-15,2 4 4 0,-5-2-4 16,1 0 12-16,2 1-12 0,4-3 8 15,-6 0-8-15,4 0 20 0,0 0-16 16,3 0 13-16,-1 0-17 0,-4 0 12 16,5 0-12-16,-3 1 12 0,-4 2-16 15,1 2 8-15,1-3-8 0,-5 3 12 16,-5 0-12-16,3 1 4 0,-3-3-4 16,5-2 8-16,-3-1-8 0,-1 2 12 0,1-2-8 15,1 0 20-15,-3 0 0 0,0 0 4 16,2 0-4-16,1 0-4 0,-3 0-8 15,3 0 8-15,-3 0-16 0,2 0-4 16,-2 0 4-16,5 0-4 0,-2 0 8 16,-3 0-8-16,3 0 0 0,2 0 0 15,-3 0 4-15,1 0-4 0,2 1 8 16,-3-1-8-16,-7 0 0 0,8 0 0 16,-3 0 4-16,-2 3-4 0,2-3 4 0,2 0-4 15,-9 2 8-15,7-2-8 0,-7 4 0 16,3-2 4-16,6-1 8 0,-2 5-12 15,-7-3 8-15,7-1 4 0,0 1-8 16,-7-2 0-16,7 1 4 0,-2-2 4 16,0 1 0-16,-8-1-4 0,5 0 8 0,3 3 0 15,-5-3 4-15,5 3 0 16,-6-2-8-16,4 1 24 0,1-2-4 0,8 2-16 16,0 4-8-16,8-2-8 0,1 2 12 15,-4-4 240-15,-3-1-216 0,-6 4-32 16,1-4 16-16,-2 0-20 0,3-1 0 15,-6 4 8-15,1-1 4 0,2 0-12 16,0-3 4-16,-7 1-4 0,7 5 0 16,-2-3 8-16,0-1-12 0,-5 4 4 15,4-5 0-15,-6-1 12 0,2 0-8 0,-5 1-4 16,9-1 0-16,-9 0 4 0,0 0-4 16,3 0 0-16,-1 2-4 0,1-2-4 15,1 0-12-15,6 0-4 0,-5 0-4 0,-3 5-8 16,13-5 12-16,-5 2-16 15,4-1 4-15,-7 0 20 0,6 4 0 0,-1-5 12 16,2 1 4-16,1-1 0 0,-1 0-8 16,-2 0 16-16,1 0-8 0,1 0 4 15,1 0-4-15,-3 0 0 0,0 0 0 16,2 0 0-16,1 0 0 0,-1-1 0 16,1-4-8-16,4 4 8 0,-2 0 0 15,-2-1 0-15,7-3 8 0,-8 3-4 16,-6 2-4-16,6-1 0 0,-4 1 4 15,-5-1-4-15,-3 1 4 0,5 0-4 16,-2-6 4-16,-2 6-4 0,4 0 4 0,3 0 4 16,-8 0-16-16,3 0 16 0,5 0-8 15,-6 0 4-15,-1 0 0 0,4 3-4 16,-2-3 8-16,-3 0-8 0,3 0 0 16,-5 0 8-16,10 0-8 0,-10 0 4 0,5 0 4 15,-3 3-4-15,5-3 8 0,-4 1-8 16,-1-1 8-16,1 0-8 0,-3 1 12 15,9 1-12-15,-9 1 12 0,5-1-8 16,3-2 8-16,1 0-12 0,-9 0 12 16,8 0-8-16,1 0 0 0,-4 0-8 15,5 0 8-15,-5 0-8 0,-3 0 12 16,8 0-12-16,-8-2 12 0,1 2-12 16,1-3 4-16,1 3 4 0,-5 0-12 15,3 0 8-15,-1 0-8 0,-2 0 4 0,0 0-4 16,3 0 4-16,1 0 0 0,-4 0 4 15,0 0-4-15,0 0 0 0,0 0 0 16,0 0 0-16,0 0-4 0,0 0 0 16,0 0-8-16,0 0-44 0,0 0-52 15,0 0-136-15,0 0-148 0,-7 0-149 0,-7-2-179 16,-1 1-517-16,-7 1-643 0</inkml:trace>
  <inkml:trace contextRef="#ctx0" brushRef="#br0" timeOffset="2212.81">671 7619 1444 0,'0'0'432'0,"0"0"-152"0,0 0 85 15,0 0 79-15,0 0-184 0,0 0-28 0,0 0-76 16,0 0-20-16,0 0 0 0,0 0 16 16,-20-17 16-16,15 17 53 0,5 0-37 15,0 0 20-15,0 0-4 0,0 0-52 16,0 0-56-16,0 0-20 0,0 0 0 15,-2 3 12-15,2-1-64 0,0 7-12 16,-5 0 12-16,3 5 8 0,2 6-24 0,-3 0 0 16,3 7 16-16,0 1-20 0,0 2 4 15,0 0-4-15,0 3 0 0,0-1 4 16,0-4-4-16,0-3 0 0,0-4 0 16,0-3 4-16,0-6-4 0,3-3 0 15,-3-2-16-15,2-7-52 0,-2 0-72 16,0 0-116-16,5 0-52 0,-3-8-56 15,3 0-201-15,-2-4-183 0,4 1-365 0,-7-14-679 16</inkml:trace>
  <inkml:trace contextRef="#ctx0" brushRef="#br0" timeOffset="2421.82">644 7664 848 0,'0'0'1917'0,"0"0"-1369"0,0 0-272 15,0 0 48-15,0 0 137 0,0 0-129 0,0 0-164 16,0 0-48-16,0 0 12 0,0 0-56 16,0 0-44-16,-19-18-28 0,31 15 8 15,-3 1 8-15,16-4 28 0,-8 2 8 16,2-2-44-16,-2 4-8 0,0-4 0 16,-3 5-4-16,3-2-4 0,-7-1-12 15,2 2-108-15,-7 2-232 0,5 0-201 0,-10 0-271 16,2 0-513-16,-2 2-715 0</inkml:trace>
  <inkml:trace contextRef="#ctx0" brushRef="#br0" timeOffset="2615.19">654 7808 2601 0,'0'3'420'0,"0"-3"-144"0,0 0 136 16,0 0 48-16,0 0-119 0,0 0-189 0,7 0-4 15,3 0-8-15,-3 0-28 0,5 1-68 16,-10 1-24-16,11 2-20 0,1-2 0 16,-9 1-12-16,9-2-172 0,-6 2-304 15,1-2-329-15,-1 1-511 0</inkml:trace>
  <inkml:trace contextRef="#ctx0" brushRef="#br0" timeOffset="2814.36">964 7850 3405 0,'0'0'476'0,"0"0"-256"15,0 0 153-15,0 0-81 0,0 0-28 16,0 0-100-16,0 0-32 0,0 0-12 16,0 0-20-16,0 0-76 0,0 0-8 0,0 92-12 15,0-87-8-15,2-1-4 16,1-4-72-16,2 0-296 0,-3 0-240 0,3-11-177 15,-3 0-387-15,6-20-1089 0</inkml:trace>
  <inkml:trace contextRef="#ctx0" brushRef="#br0" timeOffset="2945.33">1037 7628 2008 0,'0'0'889'0,"0"0"-601"0,0 0-16 15,0 0-100-15,0 0-124 0,0 0-28 16,0 0-20-16,0 0-24 0,0 0-168 15,0 0-652-15,0 40-737 0</inkml:trace>
  <inkml:trace contextRef="#ctx0" brushRef="#br0" timeOffset="3180.06">1107 7814 2445 0,'0'0'676'0,"0"0"-424"16,0 0 112-16,0 0-96 0,0 0-36 15,0 0-144-15,0 0-48 0,0 0 61 0,0 0-37 16,0 0-32-16,0 0 4 0,14 41 120 16,3-58 0-16,-2-1-24 0,0-4 8 15,9 5-8-15,-10 0-92 0,-6 5-32 16,1 6-8-16,-4 5-4 0,2-2 0 16,3 3-16-16,-10 0-20 0,5 0-104 15,-3 3-80-15,6-1-88 0,-4 5-177 16,1 3-79-16,3-4-252 0,-4 2-333 0</inkml:trace>
  <inkml:trace contextRef="#ctx0" brushRef="#br0" timeOffset="3451.49">1107 7814 1632 0,'230'24'869'0,"-230"-21"-389"16,7-3-24-16,-4 0-68 0,-1 0-100 16,1 0-112-16,2 0-75 0,-1 0 15 15,1 0-4-15,-5-3 8 0,8-3 36 16,-8-3 16-16,9-2-20 0,-9 1-32 15,0-2-56-15,0 3-36 0,0-2-12 0,-5 4 12 16,-4 0 20-16,1 3 4 0,-1 1 0 16,4 1 36-16,-5 2-20 0,3 5-8 15,-8 6-40-15,13 7 0 0,-13 1-8 16,11 4 20-16,-1 0 20 0,0-1-8 16,5 3-24-16,0-7-12 0,5-2-4 15,4-1-4-15,-1-3 0 0,1-3-4 0,6-1-20 16,-8-2-48-16,8-4-60 0,-6-2-52 15,4 0-200-15,1 0-92 0,3-9-265 16,-5 0-199-16,8-10-397 0</inkml:trace>
  <inkml:trace contextRef="#ctx0" brushRef="#br0" timeOffset="3783.42">1691 7517 2861 0,'0'0'752'0,"0"0"-368"0,0 0 157 16,0 0-153-16,0 0-32 0,0 0-184 15,0 0-76-15,0 0 16 0,0 0 28 16,-126 102-32-16,119-71-44 0,2 5-12 16,5 0-24-16,-5 2-16 0,5 0-12 15,0-4 4-15,0 1 0 0,0-5-4 16,0-3-24-16,0-4-108 0,0-7-196 0,0-7-224 16,0-2-100-16,5-7-217 0,-5-2-187 15,0-4 67-15</inkml:trace>
  <inkml:trace contextRef="#ctx0" brushRef="#br0" timeOffset="4147.99">1553 7811 1732 0,'0'0'645'16,"0"0"-57"-16,0 0-12 0,0 0-164 0,0 0-68 16,0 0-163-16,0 0-69 0,0 0 48 15,0 0-48-15,0 0-80 0,0 0-12 16,90 27-20-16,-66-23-28 0,12 0-144 16,-4-4-185-16,-1 0-135 0,1-4-8 15,-13-1 28-15,-2-5 180 0,0-3 216 16,-12 5 76-16,-3 0 12 0,6 0 52 15,-8 2 140-15,0 0 124 0,0 3-44 16,-10 3 44-16,-2 0 52 0,2 0-31 16,0 0-149-16,1 7-76 0,-8 5 40 0,2 6-12 15,3 2 8-15,-2 7 20 0,6-3 24 16,6-2-68-16,2 0-64 0,0-4-48 16,0-4-20-16,2-6 0 0,6-4-4 15,1-4 0-15,-4 0 32 0,5 0-8 0,-3-8 64 16,3-6 72-16,2-8-16 15,-2-4-56-15,4-2-52 0,-14 1-12 0,7 5 20 16,-7 6-32-16,3 8-7 0,-3 2-1 16,0 5-8-16,0 1 4 0,0 0-25 15,0 0-71-15,0 9-68 0,0 1-20 16,7 6-44-16,-7 2-144 0,5 0-356 16,7-2-281-16,-10-3-215 0,15-1-797 0</inkml:trace>
  <inkml:trace contextRef="#ctx0" brushRef="#br0" timeOffset="4328.3">2062 7814 2365 0,'0'0'1356'0,"0"0"-916"16,0 0 57-16,0 0-57 0,0 0-32 16,0 0-156-16,0 0-88 0,0 0-56 0,0 0-48 15,24 115-36-15,-7-102-24 0,3 4 0 16,-8-5-20-16,7-2-140 0,-4-2-244 15,-3 0-360-15,2-5-157 0,-6-3-59 16,6-3-489-16</inkml:trace>
  <inkml:trace contextRef="#ctx0" brushRef="#br0" timeOffset="4490.84">2234 7827 1620 0,'0'0'1413'16,"0"0"-685"-16,0 0 13 0,0 0-181 15,0 0-88-15,0 0-124 0,0 0-44 16,0 0-32-16,-208 124-75 0,176-92-53 0,3 3-68 15,5-4-56-15,7-2-16 0,2-6-4 16,6-2-40-16,-1-6-128 0,7-4-245 16,3-1-103-16,0-2-368 0,0-7-301 15,0 2-315-15</inkml:trace>
  <inkml:trace contextRef="#ctx0" brushRef="#br0" timeOffset="5414.87">2304 7126 900 0,'0'0'668'0,"0"0"-340"0,0 0-11 15,0 0 219-15,0 0-48 0,0 0-176 16,0 0-36-16,0 0 36 0,0 0 69 15,0 0-89-15,0 0-80 0,-9-9-40 16,9 9-32-16,0 0-40 0,0 0-16 16,0 0-16-16,0 0-12 0,0 0-56 15,0 4 0-15,9 8 0 0,-4 6 32 16,5 1 4-16,-5 9-20 0,4-5-8 16,-4 4-8-16,-2 2-4 0,2 4-144 0,-5-3-364 15,0 2-193-15,0 2-219 0,0-10-465 16</inkml:trace>
  <inkml:trace contextRef="#ctx0" brushRef="#br0" timeOffset="5613.34">2261 7579 2717 0,'0'0'868'16,"0"0"-536"-16,0 0 44 0,0 0 57 15,0 0-53-15,0 0-200 0,0 0-80 16,0 0 88-16,0 0-36 0,0 0-76 15,0 0-56-15,114-30-8 0,-100 23-8 16,1 4-4-16,-10-4 0 0,2 4-76 16,3-6-300-16,-10 3-428 0,0 1-313 15,0-10-660-15</inkml:trace>
  <inkml:trace contextRef="#ctx0" brushRef="#br0" timeOffset="5795.84">2074 7191 2297 0,'0'0'896'16,"0"0"-456"-16,0 0-16 0,0 0 41 0,0 0-189 16,0 0-136-16,0 0 0 0,0 0 8 15,0 0 28-15,0 0-120 0,126-58-28 16,-92 49-24-16,-2 2 0 0,-3 1-4 16,-5-2-12-16,-5 5-128 0,-2 2-336 15,-9-2-405-15,1 3-355 0,-6 0-953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27T19:35:09.755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17915 14753 1852 0,'0'0'385'16,"0"0"-201"-16,0 0-16 0,0 0 148 15,0 0-44-15,0 0-128 0,0 0-60 16,0 0 56-16,0 0 20 0,0 0-36 15,-17-7-40-15,17 3-20 0,-3 4 12 16,3 0 0-16,-2-3 0 0,2 1-12 16,0 0 16-16,0-1-11 0,0 3-9 0,0 0-8 15,0 0 12-15,0 0-8 16,0-1 8-16,0 1-16 0,0 0 12 0,0 0-8 16,0 0 16-16,0 0-28 0,0 0 12 15,0 0-24-15,0 0 16 0,-7 0 4 16,7 0 12-16,0 0-20 0,0 0-12 0,0 0-12 15,0 0 32-15,0 0-24 0,0 0 0 16,0 1-20-16,0-1 8 0,-3 0-4 16,3 7 12-16,0-1-16 0,-2 4 8 15,-8 4 0-15,8 2 4 0,-3-2-4 16,5 2-4-16,-10 1 0 0,10 1 0 16,-2 3 0-16,-3-2-4 0,5 2 0 15,0-1-4-15,-2-1 0 0,2-1 4 16,0 0-4-16,0 0 0 0,0-2 4 15,0 1-4-15,0-2 0 0,0 3 0 16,0 1 0-16,0-3 0 0,0 2 4 0,2-4-4 16,5 4 0-16,3-2 0 0,-10 1 4 15,5-1-4-15,-3 2-4 0,-2-2 4 16,0 0 0-16,0 0 4 0,0 0-4 0,0 0 0 16,0 1-4-16,0-2 8 0,0 0-4 15,0-2 0-15,0-1 0 0,0 2 0 16,0-2 0-16,0 1 4 0,0 2-4 15,-7 0 0-15,7-1 0 0,-10 2 0 16,10-1 0-16,0 0 0 0,-2 0 0 16,2-4 0-16,-5 1 0 0,5-2 0 15,-2-2 0-15,-1 0 0 0,3-1 0 16,0-3 0-16,0 1 0 0,0-4 0 16,0-1 0-16,0 2 0 0,-5-2 0 0,5 0 0 15,0 0 0-15,0 2 0 0,0-1 0 16,0 2 4-16,-5 1-4 0,5 2 0 15,0 0 4-15,-2 1-4 0,0 0 0 16,2-3 4-16,-3-4 0 0,-4 1-4 16,7 3 0-16,0-4 12 0,0 0 4 15,0 0 68-15,0 0 72 0,0 0-36 16,0 0-48-16,0 0-36 0,0 0-20 0,0 0-4 16,0 0-12-16,0-4 4 0,0 4-4 15,0-1 0-15,0 1-4 0,0 0 4 16,0-1-4-16,0 1 4 0,0-3 0 15,10 1 0-15,-10-1 0 0,4 1 4 16,1 1-4-16,0-3 0 0,0 2 0 0,2 0 0 16,-2 0 8-16,0 0-8 0,2-3 0 15,-7 5 0-15,10-1 4 0,-8 0-4 16,1-2 0-16,6-1 4 0,-4 2 4 16,5-6-4-16,-3 6 8 0,8-5 4 15,-8 5-8-15,5 0 4 0,0-4 0 16,-4 3 4-16,6-2 12 0,-9 2-8 15,7 1-4-15,-7-3-4 0,7 5 0 16,-10 0-8-16,6-2-4 0,-1 2 4 16,3 0 0-16,-3 0 0 0,3 0 4 15,-1 0-8-15,4 0 0 0,-9 0 12 16,1 0-16-16,5-2 8 0,0 2-8 0,-1 0 16 16,-1-1-16-16,1 1 8 0,6 0-8 15,-3 0 8-15,2 0-4 0,-1 0 4 16,4 0-8-16,-3 0 8 0,1 0-8 15,6 0 12-15,-4 0-12 0,-2 1 8 0,2 3-8 16,-7-4 8-16,2 3-4 0,-7-1 0 16,12-2 0-16,-5 0 4 0,-3 2 4 15,1-2-4-15,7 0 8 0,-5 0-4 16,-5 0 8-16,8 0 4 0,-3 0-12 16,0 0-8-16,3 0 4 0,-3 0-4 15,2 0 4-15,-1 0-4 0,1 0 0 16,1 0 4-16,-1 0-4 0,-4 0 0 15,4 0 0-15,1 0 4 0,-3 0-8 16,3 0 4-16,-8 0 0 0,7 0 0 0,3 0 4 16,-2 0-4-16,2 0 12 0,-5 0-12 15,3 0 4-15,2 0 0 0,-3 0 0 16,1 0-4-16,2 0 0 0,0 0 0 16,-3 0 0-16,3 0 0 0,2 0 0 0,-2 0 0 15,0 0 4-15,3 0 0 0,-1 0-4 16,-4 0 4-16,-1 0 0 0,3 0 0 15,-5 0 0-15,3 0 0 0,2 0 0 16,-3-2 4-16,3 2-8 0,-2 0 4 16,2 0 4-16,-5 0-8 0,3 0 4 15,-6 0-4-15,6 0 4 0,-8 0-4 16,3 0 0-16,-5 0 4 0,7 0 0 16,-3 0 8-16,1 0-8 0,-3 0-4 15,3 0 4-15,-3 0 0 0,3 0 1 16,0 0-5-16,2 0 0 0,-7 0 4 0,9 0-4 15,-2 0 0-15,-2 2 0 16,0-2 0-16,7 0 4 0,-10 3-4 0,8-3 0 16,-6 0 4-16,8 3-4 0,-12-1 4 15,10-2 0-15,-11 2-4 0,9-2 4 16,-9 1-4-16,9-1 12 0,-9 0-8 0,4 3 0 16,1-3-4-16,6 0 4 0,-1 3-4 15,-6-3 8-15,6 1-4 0,3 0-4 16,-2-1 4-16,-3 2 0 0,-2-2-4 15,7 2 4-15,0 1-4 0,-3-3 0 16,3 0 12-16,-7 0-8 0,2 0 0 16,2 0 0-16,1 0 0 0,-8 0 0 15,8 0-4-15,-8 0 0 0,3 0 0 16,4 0 8-16,-6 0-8 0,1 0 0 16,-1 0 0-16,4 0 4 0,-3 0-4 15,3 0 4-15,1 0-4 0,-6 0 16 0,5 0 0 16,0 0-8-16,-7 0 12 0,12-3-8 15,-10 1-8-15,5 0 0 0,0 0-4 16,5 2 4-16,3-6 12 0,-3 6-12 16,0-1 8-16,2-1-8 0,-2 0-8 0,2-1 8 15,-2 0-8-15,0 3 12 0,3 0-8 16,-3-2 4-16,0-3 0 0,0 5 0 16,-3-2-4-16,3 0 0 0,-7 1 4 15,4-2 0-15,-1 0-4 0,1 3 8 16,-7 0-16-16,8-1 16 0,-8 1-8 15,3 0 0-15,-3-1 0 0,5 1 0 16,0 0 0-16,-7 0 0 0,7 0 0 16,-7 0 0-16,3 0 0 0,-1 1 0 15,0 0 0-15,3 2 4 0,-3 0-4 16,0-2 0-16,-4-1 0 0,2 0 4 0,4 0-4 16,-4 0 0-16,2 0 4 0,-2 0-4 15,0 0 0-15,2 0 0 0,1 0 0 16,-4 0 0-16,-1 0 0 0,7 2 0 15,-8-2-4-15,0 0 4 0,1 2 0 16,2-2 0-16,0 0 0 0,-1 0 0 0,-4 0 0 16,0 0 4-16,0 0 0 0,0 0-8 15,5 0 8-15,-2 0-8 0,-3 0 8 16,0 0-8-16,0 0 4 0,0 0 0 16,0 0 0-16,7 0 0 0,-7 0 4 15,0 0-4-15,0 0 0 0,0 0 4 16,0 0-4-16,0 0 4 0,0 0 0 15,0 0 4-15,0 0-4 0,0 0 0 16,0 0 0-16,0 0 8 0,0 0-8 0,0 0 4 16,0 0-4-16,0 3 0 0,0-3-4 15,0 2 0-15,0-2 4 0,0 0-4 16,0 0 0-16,0 0-4 0,0 0 4 16,0 0 0-16,0 0-4 0,0 0-4 15,0 0-4-15,0 0-72 0,0 0-132 16,-7 0-129-16,-1-5-107 0,-1 0-348 0,1-2-381 15,-6-7-900-15</inkml:trace>
  <inkml:trace contextRef="#ctx0" brushRef="#br0" timeOffset="2788.44">17985 14705 708 0,'0'0'356'16,"0"0"-96"-16,0 0 32 0,0 0 16 15,0 0-35-15,0 0-61 0,0 0-44 16,0 0 16-16,0 0-8 0,0 0-32 15,0-4 16-15,0 4-28 0,0 0-12 0,0 0-4 16,0 0 0-16,0 0 24 0,0 0-12 16,0 0-36-16,0 0-24 0,0 0 20 15,0 0 45-15,0 0 51 0,0 0-4 16,0 0-16-16,0 0 12 0,0 0-68 0,0 0-36 16,0 0-40-16,0 0-4 0,0 0-4 15,0 0 12-15,0 0 28 0,7-3-16 16,3 3-16-16,-5-2-16 0,7 2 8 15,-10 0-8-15,11-2 0 0,-9 2 0 16,11 0-8-16,2 0 12 0,-2 0 164 16,1 0-32-16,1 4-124 0,5-1-8 15,-7-2 48-15,7-1-28 0,-5 3-8 16,0-3 0-16,2 1-24 0,3 2 20 0,-5 0-4 16,7-1-12-16,-2 0 8 0,-5 3-8 15,2-3 12-15,-2-1-4 0,0 3-4 16,0-1 0-16,-2-2-8 0,-1 2 4 15,-2 1 24-15,3-1-20 0,-1-3-8 16,-2 3 24-16,5 1-12 0,-4-2-4 16,-4-2 4-16,8 2-12 0,-2 0 9 0,-3 0 11 15,2-2-12-15,1 0 8 0,0 0-12 16,-1 0 0-16,5 0 0 0,-4 1 0 16,-8-1-8-16,10 3-4 0,-2-3 4 15,2 1-4-15,0 1 0 0,-3-2 4 16,3 3 8-16,3-3 0 0,-6 2-8 0,-2 1 0 15,-2-3 0-15,7 2 4 16,-3-1 0-16,-6 0-4 0,9 2 8 0,2-3 4 16,-9 0-4-16,9 0 4 0,-4 0 0 15,-6 0-8-15,1 0 0 0,7 0-4 16,-2 0 4-16,-8 0-8 0,7 0 0 16,-1 0 4-16,-1 0-4 0,0 0 8 15,0 0-8-15,5 2 0 0,-5-2 4 16,-2 0-4-16,4 0 0 0,1 0 8 15,-8 0-8-15,5 0 0 0,-2 0-4 16,0 0 12-16,4 0-16 0,-9 0 16 0,7 0-12 16,-7 0 4-16,7 0 0 0,-9 0 12 15,6-2-12-15,3 2 0 0,0 0-4 16,-4-3 8-16,4 3 0 0,0-1 0 16,-5 0-4-16,8-1 8 0,-1 2-12 15,-6-3 8-15,4 1 0 0,2-1-4 0,-9 1 0 16,10 1 0-16,-11 1-4 15,9 0 8-15,-6-3-12 0,5 3 12 0,-2 0-8 16,-3 0 8-16,10 0-4 0,-10 0 4 16,5-1-8-16,0 1 8 0,-7 0-8 15,7 0 8-15,-2 0-4 0,2 0 0 16,-2 0 0-16,0 0 0 0,2 0 4 16,-3 0-4-16,1 0 0 0,-3 0 0 15,3 0 0-15,-3 0 0 0,3 0 0 16,0 0 0-16,-1 0 0 0,-6 0 0 15,4 0 0-15,0 0 4 0,1 0-4 0,1 0 0 16,-6 0 0-16,4 0 0 0,3 0 0 16,-10 0 0-16,7 0 4 0,3 0-4 15,-5 0 0-15,4 0 0 0,-6 0 0 16,2 0 0-16,4 0 0 0,-4 0 0 0,-2 0 0 16,6 0 0-16,-4 0 4 0,2 0-4 15,5 0 0-15,-9 0 0 0,7 0 0 16,-3 0 0-16,3 0 0 0,-8 0 4 15,5 0-4-15,3 0 0 0,-8-4 4 16,13 4 0-16,-10-2-4 0,4 2 0 16,-1 0 0-16,1 0 4 0,-4 0-8 15,7 0 4-15,-7 0 0 0,3 0 0 16,1 0 0-16,-4 0 0 0,5 0 0 16,-8 0 0-16,1 0 0 0,9 0-4 0,-12 0 4 15,5 0 0-15,-5 0 0 16,4 0-4-16,-1 0 8 0,4 0-8 0,-7 0 8 15,0 0-4-15,7 0 0 0,3 0 0 16,-3 0 4-16,3-2 0 0,-5-1-4 16,9 3 0-16,-11-4 0 0,11 4 0 15,-6 0 4-15,4 0-4 0,0-3 0 0,0 3 0 16,3-2 0-16,-3 2 0 0,0-2 0 16,-5 2 0-16,5-3 0 0,-2 3 0 15,0 0 0-15,-3-1 0 0,3 1 4 16,-6 0-4-16,6-3 0 0,-7 3 0 15,1-1 0-15,1 1 0 0,0 0 4 16,0-3-4-16,-5 2 0 0,7 1 0 16,3-2 0-16,-3 2 0 0,0 0 0 15,-2 0 0-15,5 0 0 0,-3 0 0 16,3 0 0-16,-5-2 4 0,-3 2-4 16,6-3 0-16,-1 1 4 0,0 2 0 0,-5-2 4 15,6 2 0-15,-3 0 0 0,-3 0 0 16,5-3 0-16,-4 3 4 0,-1 0-12 15,1 0 4-15,1 0-4 0,-4 0 4 0,5-3-4 16,0 3 0-16,0 0 0 0,-3 0 0 16,8 0 4-16,-5 0-8 0,-3 0 8 15,6 0-8-15,-4 0 8 0,-1-1-8 16,7 1 8-16,-8 0-8 0,0 0 12 16,6 0-12-16,-3 0 8 0,-1 0-8 15,1 0 8-15,-2-3-8 0,4 3 8 16,-5 0-8-16,3 0 4 0,5-1-4 15,-5 1 8-15,-3 0-8 0,8 0 8 16,-5 0-8-16,4 0 12 0,-4 0-16 16,3 0 12-16,-6 0-4 0,5 0 0 15,-2 0 0-15,-2 0 4 0,-3 0-8 0,9 0 8 16,-9 0-4-16,5 0 0 0,5 0 4 16,-5 0-4-16,-5 0 0 0,4 0 4 15,-4 0-4-15,3 0-4 0,-3 0 4 16,0 0 4-16,0 0-4 0,0 0 0 0,0 0 4 15,0 0-4-15,0 0 0 0,0 0 8 16,0 0-4-16,0 0 8 0,0 0-8 16,0 0 0-16,0 0 8 0,0 0-8 15,0 0 4-15,0 0 0 0,0 0 0 16,0 0-8-16,0 0 8 0,0 0-8 16,0 0 4-16,0 0-4 0,0 0 4 15,0 0-4-15,0 0 0 0,0 0 4 16,0 0 0-16,0 0-4 0,0 0 0 0,0 0 0 15,0 0-4-15,0 0 0 0,0 0-56 16,0 0-72-16,0 0-120 0,-3 4-165 16,-6 3-75-16,-6 2-312 0,6-2-349 15,-8 7-668-15</inkml:trace>
  <inkml:trace contextRef="#ctx0" brushRef="#br0" timeOffset="8915.04">28144 14731 656 0,'0'0'1717'0,"0"0"-1229"16,0 0-152-16,0 0-56 0,0 0 32 16,0 0-20-16,0 0-156 0,0 0-12 15,0 0 17-15,0 0 3 0,0 0-60 16,-14-17-12-16,14 15-12 0,0-1 8 16,4-1 8-16,1 4 20 0,0-3-12 15,-5 2-28-15,5-2 4 0,-3 1 4 0,-2 0-4 16,5 2-16-16,0 0-8 0,-5 0 0 15,0 0 8-15,5 0-8 0,-3 0 12 16,6 0-12-16,-6 0 4 0,0-1 4 16,8 1-8-16,-5 0-12 0,0-2 16 15,7 0-12-15,-2-1 0 0,-3 3 4 16,0 0-20-16,5 0 4 0,0 0 100 0,-4 0-76 16,6 0-24-16,3 0 0 0,0 0 20 15,-2 0-24-15,-3 0 0 0,5 3 8 16,-3-1 0-16,1 0-8 0,2-2 0 15,-3 0 0-15,3 1 0 0,-2-1 0 16,-8 0-12-16,8 0 8 0,-8 2 0 16,3-2 0-16,7 0 0 0,-13 0 0 0,9 0-4 15,-6 2 4-15,0-2-8 0,-2 0 0 16,10 3 4-16,-8-3 4 0,5 1-4 16,0 2-4-16,-5-3 8 0,8 1-8 15,-8 2 4-15,3 0-4 0,-3-3 0 16,8 2 4-16,-6-2-4 0,1 2 4 15,2 1-4-15,-5-1 4 0,6-2-4 16,1 2 4-16,-2-2-4 0,3 1 4 16,-3 2-4-16,0-3 0 0,-7 1 4 15,7-1-4-15,-2 3 4 0,-1-3-4 0,-4 0 0 16,7 0 4-16,-7 0-4 0,7 0 0 16,-7 0 0-16,7 0 0 0,-4 1 0 15,1-1 0-15,-1 0 4 0,4 0-4 16,-8 0 0-16,9 0 0 0,-1 0 0 0,-5 0 0 15,3 3 0-15,-5-3 4 0,2 2-4 16,5-2 0-16,-7 0 0 0,7 2 0 16,0 1 4-16,-7-3-4 0,2 0 0 15,3 0 0-15,7 0 0 0,-12 3-4 16,7-2 12-16,0-1-16 0,-7 3 16 16,4-1-12-16,4-2 8 0,-4 0-8 15,-1 0 8-15,1 0-8 0,-2 0 8 16,3 0-8-16,-5 0 4 0,10 0 0 15,-11 0 0-15,-1 2 0 0,9 0 0 16,-7 0-4-16,5-2 8 0,-6 1-8 0,4-1 8 16,1 0-8-16,-9 3 12 15,8-3-8-15,1 0 0 0,-4 0 0 0,2 0 0 16,-2 0 4-16,-2 0-4 0,6 0 0 16,-4 0 4-16,-2 0-4 0,6 0 0 0,1 0 0 15,0 0-4-15,-5 0 4 0,2 1 0 16,-2 1 0-16,2 1 0 0,3-1 0 15,-5-2 0-15,2 3 0 0,3-3 0 16,-6 0 0-16,-1 0 0 0,6 0 4 16,-4 0-4-16,3 0 0 0,-6 0 0 15,3 0 4-15,2 0 0 0,0 0-4 16,3 0 0-16,0 0 0 0,-5 0-4 16,2 0 4-16,-5 0 0 0,3 0 0 15,5 0 0-15,-5 0 0 0,2 0-4 16,-2 0 4-16,0 0 0 0,0 0 0 15,4 0 4-15,-6 0-8 0,-1 0 8 0,1 0-4 16,6 0 0-16,-6 0 0 0,1 0 0 16,1 0 0-16,0 0 4 0,0 0-8 15,2 0 8-15,3 0-4 0,-5 0 0 16,7 0 0-16,-7 0 0 0,5 0 0 16,-1 0 0-16,1 0 0 0,-8 0 0 0,13 0 0 15,-10 0 0-15,4 0 0 0,-1 0 0 16,1-3 0-16,-1 3 0 0,1 0 0 15,-4 0 0-15,-5 0 0 0,7 0 0 16,3 0 0-16,-5 0 0 0,5 0 0 16,-5 0 0-16,2 0 0 0,0 0 0 15,0 0 0-15,3 0 0 0,-5 0 0 16,0 0 0-16,7 0 0 0,-2-2 0 16,-3 2 0-16,3 0 4 0,2-3-4 15,-3 3 0-15,6 0 0 0,-3-2 0 0,0 1 0 16,3 1 0-16,2-3 0 15,0 0 0-15,0 1 0 0,0 0 0 0,7 0 0 16,-5 2 0-16,-2-3 0 0,0 2 0 16,-2-2 0-16,2 3 0 0,-3 0 0 15,1 0 0-15,-8 0-4 0,10 0 8 0,-5 0-4 16,5 0 0-16,-10 0-4 0,3 0 4 16,5 0 0-16,-8 0 4 0,7 0-4 15,-1 0 0-15,-4 0 0 0,3 0 0 16,3 0 4-16,-8 0-8 0,5 0 4 15,5 0 0-15,-10 0 0 0,8 0 0 16,-3 3 4-16,3-2-8 0,-10-1 8 16,12 0-4-16,-10 3 0 0,5-3 0 15,0 0 0-15,-7 2 4 0,12-2 0 16,-10 0 0-16,8 0 0 0,-3 0 0 0,2 0 0 16,-9 0-4-16,5 0 4 0,-5 0-4 15,0 0 8-15,-3 0-8 0,0 0 0 16,6 0 4-16,-8 0-4 0,0 0 8 15,0 0-8-15,0 0 8 0,0 0-4 16,0 0 9-16,0 0-9 0,0 0 0 16,0 0 0-16,0 0 0 0,0 0-4 0,0 0 8 15,0 0 0-15,0 0 0 0,0 0-4 16,0 0 8-16,0 0-4 0,0 0 4 16,0 0 8-16,0 0 8 0,0 0 8 15,0 0 8-15,0 0 8 0,0 0-4 16,0 0-8-16,0 0-8 0,0 0-12 15,0 0 0-15,0 0-12 0,0 0 0 16,0 0 0-16,0 0-8 0,0 0 0 0,0 0 4 16,0 0-4-16,0 0 0 0,0 0 0 15,0 0-8-15,0 0 4 0,0 2 4 16,0 3 0-16,-10 4 4 0,8-1 0 16,-3-2-4-16,0 3 0 0,0 0 4 15,0-2-4-15,0 4 0 0,5-4 0 16,-9 4 0-16,9-1 0 0,-5-1 0 15,2 5 0-15,3-1 0 0,-2-1 0 0,-5 3 0 16,4-3 0-16,1-1 0 0,2-2 4 16,-3 1-4-16,3 2 0 0,0 0 0 15,0 0 0-15,0-1-4 0,0 3 8 16,0-3-4-16,0 4 0 0,0-2 0 16,0 3 0-16,0-3 0 0,0-2 4 0,0 2-4 15,0-1-4-15,0 0 4 0,0-2 0 16,0 4 0-16,0-2 0 0,0-1 0 15,0-2 0-15,0 0 0 0,0-1 0 16,0 2 0-16,0 0-4 0,0-1 4 16,0 3 4-16,0 1-4 0,0-1 4 15,0 0-4-15,0-1-4 0,0-2 4 16,-7 3 0-16,5 0 0 0,2 0 0 16,-5-2 0-16,5 4 0 0,0-3 0 15,0-1 0-15,0 0 0 0,0 1 0 0,0-1-4 16,0-2 4-16,0 2 0 15,0-1 4-15,0-1-4 0,0-5 0 0,0 1 0 16,0-1 0-16,0-1 0 0,0-2-4 16,-5 0 8-16,5 1-8 0,0 2 4 15,0-1 0-15,-5 1 0 0,0-2 0 0,3 2-4 16,2 0 8-16,0-1-4 0,0 1 0 16,0-2 0-16,0 1 0 0,0-2 0 15,-3 3 0-15,1-2 4 0,2-1-4 16,-5 2 4-16,0-1-4 0,3 2 0 15,-1-3 4-15,1 2 0 0,-5-2 0 16,0 0-4-16,2 0 4 0,-7 0-4 16,7 0 0-16,-7 0 8 0,-1 0-8 15,9 0-4-15,-16 0 0 0,11 0 4 16,-4 3 0-16,-4 1 0 0,3 3 0 0,-1-3 0 16,-2 0-4-16,0-1 8 15,-2 2 0-15,2 0-4 0,3-4 0 0,-1 0 4 16,-4-1 0-16,-1 0-4 0,6 0 8 15,-6 0-8-15,1 0 4 0,2 0-4 16,-5 0 0-16,-7 0 0 0,7 0 0 0,-4 0 0 16,4 6 0-16,0-3 0 0,-2-1 4 15,-1 5-4-15,6-4 4 0,-8 2 0 16,3-2 0-16,5 0 0 0,-6 0 4 16,4-3 4-16,1 0-4 0,1 0 0 15,2 0 8-15,-5 0 4 0,-2 0-12 16,7 0 4-16,-3 0 0 0,4 0-4 15,-6 0-4-15,7 1-4 0,-4 0 0 16,2 1 0-16,-3 3 0 0,-1-1 0 16,-4 1 0-16,4-2 0 0,1 0 0 15,1 0 4-15,-1 0 0 0,-1-2 0 0,1 0 0 16,-2-1 4-16,3 2-8 0,2-2 12 16,-2 0-12-16,-1 0-4 0,-2 3 4 15,3-1 4-15,4-2-4 0,3 2 4 16,-2 0-4-16,2 0 0 0,-5 2 0 0,9-3 0 15,-6 1 8-15,-1 1-8 0,-2-1 0 16,10-2-8-16,-12 3 12 0,2-2-4 16,2-1 0-16,1 0 8 0,-6 0-4 15,1 0-4-15,4 0 0 0,-2 0 4 16,5 0 4-16,3 0-8 0,-6 0 4 16,3 0-4-16,5 0 0 0,-8 0 0 15,5 0 0-15,-2 0 0 0,3 0 4 16,-6 0-4-16,10 0 0 0,-12 0 4 15,5 0-4-15,-2 0 0 0,4 0 8 0,-7 0-8 16,0 0 12-16,-5 0 0 0,5 0 0 16,-5 0 0-16,5-1-4 0,8 1 8 15,-6 0-12-15,3 0 0 0,2 0 0 16,-4 0 0-16,4 0-4 0,0 0 0 16,-2 0 4-16,10 0-4 0,-1 0 4 0,-6 0 0 15,6 0 0-15,-2 0 4 0,1 0-4 16,-6 0 8-16,3 0-4 0,-6 0 0 15,-1 0 4-15,-1-3 12 0,1 1-12 16,4 2 4-16,-2 0-8 0,7 0 4 16,-12 0-4-16,15-3 4 0,-8 3-8 15,0 0 4-15,1-2 0 0,-6 2 4 16,10-1-4-16,0 1 4 0,-4-1-4 16,4 1 12-16,-2 0-16 0,-1 0-4 15,1 0 4-15,-3 0 0 0,3 0 0 16,-5 0-4-16,2 0 0 0,3 0 0 0,2 0 4 15,0 1 4-15,3-1-4 0,-3 1-4 16,5-1 0-16,0 0 0 0,0 0 4 16,0 0-8-16,0 0 16 0,0 0-20 15,0 0 16-15,0 0-4 0,0 0-4 16,0 0 8-16,0 0-8 0,0 0 4 16,0 0 0-16,0 0 0 0,0 0-4 0,0 0 12 15,0 0-12-15,0 0 16 0,0 0-8 16,0 0 4-16,0 0-8 0,0 0 8 15,0 0-12-15,0 0 0 0,0 0 4 16,0 0-4-16,0 0 0 0,0 0 0 16,0 0 8-16,0 0-8 0,5 0 0 15,-3-1 8-15,3 0-8 0,0-2 0 16,-5 1 0-16,7 0 0 0,-7 0 0 16,10-5 8-16,-8 5-4 0,8-5-4 0,-5-3-4 15,-3 6 4-15,1-5 0 0,4 0 0 16,-2-3 0-16,-3-2 0 0,-2 2 0 15,5-3 0-15,-2 0 0 0,-3 0 4 16,7-3 0-16,-7 0-4 0,5-1 0 16,-3 1 0-16,-2 3 4 0,7-1-4 15,-7-1 0-15,3 4 0 0,-3-4 0 0,2 3-4 16,-2-1 8-16,0 4-4 0,0-3 0 16,0 0 0-16,0 0 0 0,0 1 0 15,0 4 0-15,0-1 0 0,0-1 0 16,0 4 0-16,0-2 0 0,0 2 0 15,0-4 0-15,0 3 0 0,0-2 0 0,0-2 0 16,3-2-8-16,-3-2 8 0,9 0 0 16,-6-3 0-16,-1 1-4 0,1 2 4 15,6 2-12-15,-4 0 8 0,0 2 4 16,-3 0-4-16,8 1 4 0,-10 2 0 16,5-3 0-16,-3 2 0 0,-2-4 4 15,0-1-4-15,0 0-4 0,0-1 0 16,0-3 4-16,0 3 0 0,0-2 4 15,0 4-8-15,0 0 4 0,0 2 0 16,0 0 0-16,0 4-4 0,0-1 0 0,0 2 0 16,0-2-4-16,8 4 4 0,-6-5 0 15,-2-3 4-15,0 1 0 0,0-4 0 16,0 2-4-16,0 0 4 0,0-2 0 16,0 2-4-16,-2 1 4 0,-6 0 0 15,1 3 0-15,5 4-16 0,-6 1 0 0,8 4-16 16,-2 1 0-16,2 0-4 0,0 0-32 15,0 0-24-15,0 0-20 0,0 0-44 16,0 0-72-16,0 1-128 0,0 4-41 16,0 1-27-16,0 4-172 0,0-1-164 15,0 0-229-15,0 7-548 0</inkml:trace>
  <inkml:trace contextRef="#ctx0" brushRef="#br0" timeOffset="11860.8">20346 14696 1008 0,'0'0'552'0,"0"0"-228"16,0 0-56-16,0 0 77 0,0 0-69 16,0 0-116-16,0 0-32 0,0 0 20 15,0 0 20-15,0 0-24 0,-10-3-52 16,10 3 24-16,0 0 68 0,0 3-60 16,0 6-60-16,0 0-44 0,0 5 160 15,0 3-3-15,0-1-129 0,0 2-24 16,0 2 36-16,0 5 12 0,0 3-36 15,0 1-4-15,0 4 28 0,0 2-4 0,0-2-32 16,0 4 12-16,0-2 0 0,0 1-4 16,0 1 0-16,0-2 0 0,0-4-16 15,-2 2 4-15,-3-3-8 0,5-2 4 16,0-2-8-16,0-6 12 0,0 0 12 0,0-3-8 16,0-2-4-16,0 2-4 0,0-1-4 15,0-3 0-15,0 4 4 0,0-5-4 16,0 0 0-16,0-6-4 0,0 0 0 15,0-2-8-15,0-4 0 0,0 3 0 16,0 0 4-16,0-1-4 0,0 1 8 16,0-3 0-16,0 0 0 0,0 0 0 15,0 0-4-15,0 0 4 0,0 0-4 16,0 0-4-16,0-3 0 0,0 1-12 16,0-1-16-16,0 0-56 0,0 3-96 15,5-1-92-15,-3-2-112 0,-2 1-193 0,5 1-179 16,0-7-417-16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#34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Secure Design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36115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What is the principle of least privilege?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Bug Reports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Bug Isolation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897742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In practice, even a debug trace might not be available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BAF98D-DEAE-16EE-61EE-BA01649906FC}"/>
              </a:ext>
            </a:extLst>
          </p:cNvPr>
          <p:cNvSpPr txBox="1"/>
          <p:nvPr/>
        </p:nvSpPr>
        <p:spPr>
          <a:xfrm>
            <a:off x="861342" y="2471259"/>
            <a:ext cx="6583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most open source software – a bug report is likely to only provide a failing case</a:t>
            </a:r>
          </a:p>
        </p:txBody>
      </p:sp>
    </p:spTree>
    <p:extLst>
      <p:ext uri="{BB962C8B-B14F-4D97-AF65-F5344CB8AC3E}">
        <p14:creationId xmlns:p14="http://schemas.microsoft.com/office/powerpoint/2010/main" val="886329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Acting on bug reports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Bug Isolation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897742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Anecdote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BAF98D-DEAE-16EE-61EE-BA01649906FC}"/>
              </a:ext>
            </a:extLst>
          </p:cNvPr>
          <p:cNvSpPr txBox="1"/>
          <p:nvPr/>
        </p:nvSpPr>
        <p:spPr>
          <a:xfrm>
            <a:off x="861342" y="2471259"/>
            <a:ext cx="65838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 1999 Bugzilla, the bug database for the browser</a:t>
            </a:r>
          </a:p>
          <a:p>
            <a:r>
              <a:rPr lang="en-US" dirty="0"/>
              <a:t>Mozilla, listed more than 370 open bugs</a:t>
            </a:r>
          </a:p>
          <a:p>
            <a:r>
              <a:rPr lang="en-US" dirty="0"/>
              <a:t>Each bug in the database describes a scenario which</a:t>
            </a:r>
          </a:p>
          <a:p>
            <a:r>
              <a:rPr lang="en-US" dirty="0"/>
              <a:t>caused software to fail</a:t>
            </a:r>
          </a:p>
          <a:p>
            <a:r>
              <a:rPr lang="en-US" dirty="0"/>
              <a:t>these scenarios are not simplified</a:t>
            </a:r>
          </a:p>
          <a:p>
            <a:r>
              <a:rPr lang="en-US" dirty="0"/>
              <a:t>they may contain a lot of irrelevant information</a:t>
            </a:r>
          </a:p>
          <a:p>
            <a:r>
              <a:rPr lang="en-US" dirty="0"/>
              <a:t>a lot of the bug reports could be equivalent</a:t>
            </a:r>
          </a:p>
          <a:p>
            <a:r>
              <a:rPr lang="en-US" dirty="0"/>
              <a:t>Overwhelmed with this work Mozilla developers sent</a:t>
            </a:r>
          </a:p>
          <a:p>
            <a:r>
              <a:rPr lang="en-US" dirty="0"/>
              <a:t>out a call for volunteers</a:t>
            </a:r>
          </a:p>
          <a:p>
            <a:r>
              <a:rPr lang="en-US" dirty="0"/>
              <a:t>Process the bug reports by producing simplified bug reports</a:t>
            </a:r>
          </a:p>
          <a:p>
            <a:r>
              <a:rPr lang="en-US" dirty="0"/>
              <a:t>Simplifying means: turning the bug reports into minimal test</a:t>
            </a:r>
          </a:p>
          <a:p>
            <a:r>
              <a:rPr lang="en-US" dirty="0"/>
              <a:t>cases where every part of the input would be significant in</a:t>
            </a:r>
          </a:p>
          <a:p>
            <a:r>
              <a:rPr lang="en-US" dirty="0"/>
              <a:t>reproducing the failure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8A52DAA-FB4F-4E3B-4BBD-B7290270AEF3}"/>
                  </a:ext>
                </a:extLst>
              </p14:cNvPr>
              <p14:cNvContentPartPr/>
              <p14:nvPr/>
            </p14:nvContentPartPr>
            <p14:xfrm>
              <a:off x="225000" y="2554560"/>
              <a:ext cx="1419840" cy="409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8A52DAA-FB4F-4E3B-4BBD-B7290270AE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640" y="2545200"/>
                <a:ext cx="1438560" cy="42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4537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Mozilla Anecdote: Example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Bug Isolation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055336"/>
            <a:ext cx="897742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Printing the Following file caused Firefox to crash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BAF98D-DEAE-16EE-61EE-BA01649906FC}"/>
              </a:ext>
            </a:extLst>
          </p:cNvPr>
          <p:cNvSpPr txBox="1"/>
          <p:nvPr/>
        </p:nvSpPr>
        <p:spPr>
          <a:xfrm>
            <a:off x="18665" y="1458254"/>
            <a:ext cx="65838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  <a:latin typeface="Arial" panose="020B0604020202020204" pitchFamily="34" charset="0"/>
              </a:rPr>
              <a:t>&lt;td align=left </a:t>
            </a:r>
            <a:r>
              <a:rPr lang="en-US" sz="1400" dirty="0" err="1">
                <a:effectLst/>
                <a:latin typeface="Arial" panose="020B0604020202020204" pitchFamily="34" charset="0"/>
              </a:rPr>
              <a:t>valign</a:t>
            </a:r>
            <a:r>
              <a:rPr lang="en-US" sz="1400" dirty="0">
                <a:effectLst/>
                <a:latin typeface="Arial" panose="020B0604020202020204" pitchFamily="34" charset="0"/>
              </a:rPr>
              <a:t>=top&gt;</a:t>
            </a:r>
            <a:br>
              <a:rPr lang="en-US" sz="1400" dirty="0">
                <a:effectLst/>
              </a:rPr>
            </a:br>
            <a:r>
              <a:rPr lang="en-US" sz="1400" dirty="0">
                <a:effectLst/>
                <a:latin typeface="Arial" panose="020B0604020202020204" pitchFamily="34" charset="0"/>
              </a:rPr>
              <a:t>&lt;SELECT NAME="op sys" MULTIPLE SIZE=7&gt;</a:t>
            </a:r>
            <a:br>
              <a:rPr lang="en-US" sz="1400" dirty="0">
                <a:effectLst/>
              </a:rPr>
            </a:br>
            <a:r>
              <a:rPr lang="en-US" sz="1400" dirty="0">
                <a:effectLst/>
                <a:latin typeface="Arial" panose="020B0604020202020204" pitchFamily="34" charset="0"/>
              </a:rPr>
              <a:t>&lt;OPTION VALUE="All"&gt;All&lt;OPTION VALUE="Windows 3.1"&gt;Windows 3.1&lt;OPTION</a:t>
            </a:r>
            <a:br>
              <a:rPr lang="en-US" sz="1400" dirty="0">
                <a:effectLst/>
              </a:rPr>
            </a:br>
            <a:r>
              <a:rPr lang="en-US" sz="1400" dirty="0">
                <a:effectLst/>
                <a:latin typeface="Arial" panose="020B0604020202020204" pitchFamily="34" charset="0"/>
              </a:rPr>
              <a:t>VALUE="Windows 95"&gt;Windows 95&lt;OPTION VALUE="Windows</a:t>
            </a:r>
            <a:br>
              <a:rPr lang="en-US" sz="1400" dirty="0">
                <a:effectLst/>
              </a:rPr>
            </a:br>
            <a:r>
              <a:rPr lang="en-US" sz="1400" dirty="0">
                <a:effectLst/>
                <a:latin typeface="Arial" panose="020B0604020202020204" pitchFamily="34" charset="0"/>
              </a:rPr>
              <a:t>98"&gt;Windows 98&lt;OPTION VALUE="Windows ME"&gt;Windows ME&lt;OPTION</a:t>
            </a:r>
            <a:br>
              <a:rPr lang="en-US" sz="1400" dirty="0">
                <a:effectLst/>
              </a:rPr>
            </a:br>
            <a:r>
              <a:rPr lang="en-US" sz="1400" dirty="0">
                <a:effectLst/>
                <a:latin typeface="Arial" panose="020B0604020202020204" pitchFamily="34" charset="0"/>
              </a:rPr>
              <a:t>VALUE="Windows 2000"&gt;Windows 2000&lt;OPTION VALUE="Windows</a:t>
            </a:r>
            <a:br>
              <a:rPr lang="en-US" sz="1400" dirty="0">
                <a:effectLst/>
              </a:rPr>
            </a:br>
            <a:r>
              <a:rPr lang="en-US" sz="1400" dirty="0">
                <a:effectLst/>
                <a:latin typeface="Arial" panose="020B0604020202020204" pitchFamily="34" charset="0"/>
              </a:rPr>
              <a:t>NT"&gt;Windows NT&lt;OPTION VALUE="Mac System 7"&gt;Mac System 7&lt;OPTION VALUE="Mac</a:t>
            </a:r>
            <a:br>
              <a:rPr lang="en-US" sz="1400" dirty="0">
                <a:effectLst/>
              </a:rPr>
            </a:br>
            <a:r>
              <a:rPr lang="en-US" sz="1400" dirty="0">
                <a:effectLst/>
                <a:latin typeface="Arial" panose="020B0604020202020204" pitchFamily="34" charset="0"/>
              </a:rPr>
              <a:t>System 7.5"&gt;Mac System 7.5&lt;OPTION VALUE="Mac</a:t>
            </a:r>
            <a:br>
              <a:rPr lang="en-US" sz="1400" dirty="0">
                <a:effectLst/>
              </a:rPr>
            </a:br>
            <a:r>
              <a:rPr lang="en-US" sz="1400" dirty="0">
                <a:effectLst/>
                <a:latin typeface="Arial" panose="020B0604020202020204" pitchFamily="34" charset="0"/>
              </a:rPr>
              <a:t>System 7.6.1"&gt;Mac System 7.6.1&lt;OPTION VALUE="Mac System 8.0"&gt;Mac System</a:t>
            </a:r>
            <a:br>
              <a:rPr lang="en-US" sz="1400" dirty="0">
                <a:effectLst/>
              </a:rPr>
            </a:br>
            <a:r>
              <a:rPr lang="en-US" sz="1400" dirty="0">
                <a:effectLst/>
                <a:latin typeface="Arial" panose="020B0604020202020204" pitchFamily="34" charset="0"/>
              </a:rPr>
              <a:t>8.0&lt;OPTION VALUE="Mac System 8.5"&gt;Mac System</a:t>
            </a:r>
            <a:br>
              <a:rPr lang="en-US" sz="1400" dirty="0">
                <a:effectLst/>
              </a:rPr>
            </a:br>
            <a:r>
              <a:rPr lang="en-US" sz="1400" dirty="0">
                <a:effectLst/>
                <a:latin typeface="Arial" panose="020B0604020202020204" pitchFamily="34" charset="0"/>
              </a:rPr>
              <a:t>8.5&lt;OPTION VALUE="Mac System 8.6"&gt;Mac System 8.6&lt;OPTION VALUE="Mac System</a:t>
            </a:r>
            <a:br>
              <a:rPr lang="en-US" sz="1400" dirty="0">
                <a:effectLst/>
              </a:rPr>
            </a:br>
            <a:r>
              <a:rPr lang="en-US" sz="1400" dirty="0">
                <a:effectLst/>
                <a:latin typeface="Arial" panose="020B0604020202020204" pitchFamily="34" charset="0"/>
              </a:rPr>
              <a:t>9.x"&gt;Mac System 9.x&lt;OPTION VALUE="MacOS X"&gt;MacOS</a:t>
            </a:r>
          </a:p>
          <a:p>
            <a:r>
              <a:rPr lang="en-US" sz="1400" dirty="0">
                <a:effectLst/>
                <a:latin typeface="Arial" panose="020B0604020202020204" pitchFamily="34" charset="0"/>
              </a:rPr>
              <a:t>X&lt;OPTION VALUE="Linux"&gt;Linux&lt;OPTION VALUE="BSDI"&gt;BSDI&lt;OPTION</a:t>
            </a:r>
            <a:br>
              <a:rPr lang="en-US" sz="1400" dirty="0">
                <a:effectLst/>
              </a:rPr>
            </a:br>
            <a:r>
              <a:rPr lang="en-US" sz="1400" dirty="0">
                <a:effectLst/>
                <a:latin typeface="Arial" panose="020B0604020202020204" pitchFamily="34" charset="0"/>
              </a:rPr>
              <a:t>VALUE="FreeBSD"&gt;FreeBSD&lt;OPTION VALUE="NetBSD"&gt;NetBSD&lt;OPTION</a:t>
            </a:r>
            <a:br>
              <a:rPr lang="en-US" sz="1400" dirty="0">
                <a:effectLst/>
              </a:rPr>
            </a:br>
            <a:r>
              <a:rPr lang="en-US" sz="1400" dirty="0">
                <a:effectLst/>
                <a:latin typeface="Arial" panose="020B0604020202020204" pitchFamily="34" charset="0"/>
              </a:rPr>
              <a:t>VALUE="OpenBSD"&gt;OpenBSD&lt;OPTION VALUE="AIX"&gt;AIX</a:t>
            </a:r>
          </a:p>
          <a:p>
            <a:r>
              <a:rPr lang="en-US" sz="1400" dirty="0">
                <a:effectLst/>
                <a:latin typeface="Arial" panose="020B0604020202020204" pitchFamily="34" charset="0"/>
              </a:rPr>
              <a:t>&lt;OPTION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VALUE="BeOS"&gt;BeOS&lt;OPTION VALUE="HP-UX"&gt;HP-UX&lt;OPTION</a:t>
            </a:r>
          </a:p>
          <a:p>
            <a:r>
              <a:rPr lang="en-US" sz="1400" dirty="0">
                <a:effectLst/>
                <a:latin typeface="Arial" panose="020B0604020202020204" pitchFamily="34" charset="0"/>
              </a:rPr>
              <a:t>VALUE="IRIX"&gt;IRIX&lt;OPTION VALUE="Neutrino"&gt;Neutrino&lt;OPTION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VALUE="OpenVMS"&gt;</a:t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8F966D-1697-D36C-6CB6-1DB302CCD2D2}"/>
              </a:ext>
            </a:extLst>
          </p:cNvPr>
          <p:cNvSpPr txBox="1"/>
          <p:nvPr/>
        </p:nvSpPr>
        <p:spPr>
          <a:xfrm>
            <a:off x="6381885" y="1458254"/>
            <a:ext cx="6109446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Arial" panose="020B0604020202020204" pitchFamily="34" charset="0"/>
              </a:rPr>
              <a:t>OpenVMS&lt;OPTION VALUE="OS/2"&gt;OS/2&lt;OPTION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VALUE="OSF/1"&gt;OSF/1&lt;OPTION VALUE="Solaris"&gt;Solaris&lt;OPTION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VALUE="SunOS"&gt;SunOS&lt;OPTION VALUE="other"&gt;other&lt;/SELECT&gt;&lt;/td&gt;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&lt;td align=left </a:t>
            </a:r>
            <a:r>
              <a:rPr lang="en-US" sz="1400" dirty="0" err="1">
                <a:effectLst/>
                <a:latin typeface="Arial" panose="020B0604020202020204" pitchFamily="34" charset="0"/>
              </a:rPr>
              <a:t>valign</a:t>
            </a:r>
            <a:r>
              <a:rPr lang="en-US" sz="1400" dirty="0">
                <a:effectLst/>
                <a:latin typeface="Arial" panose="020B0604020202020204" pitchFamily="34" charset="0"/>
              </a:rPr>
              <a:t>=top&gt;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&lt;SELECT NAME="priority" MULTIPLE SIZE=7&gt;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&lt;OPTION VALUE="--"&gt;--&lt;OPTION VALUE="P1"&gt;P1&lt;OPTION VALUE="P2"&gt;P2&lt;OPTION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VALUE="P3"&gt;P3&lt;OPTION VALUE="P4"&gt;P4&lt;OPTION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VALUE="P5"&gt;P5&lt;/SELECT&gt;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&lt;/td&gt;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&lt;td align=left </a:t>
            </a:r>
            <a:r>
              <a:rPr lang="en-US" sz="1400" dirty="0" err="1">
                <a:effectLst/>
                <a:latin typeface="Arial" panose="020B0604020202020204" pitchFamily="34" charset="0"/>
              </a:rPr>
              <a:t>valign</a:t>
            </a:r>
            <a:r>
              <a:rPr lang="en-US" sz="1400" dirty="0">
                <a:effectLst/>
                <a:latin typeface="Arial" panose="020B0604020202020204" pitchFamily="34" charset="0"/>
              </a:rPr>
              <a:t>=top&gt;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&lt;SELECT NAME="bug severity" MULTIPLE SIZE=7&gt;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&lt;OPTION VALUE="blocker"&gt;blocker&lt;OPTION VALUE="critical"&gt;critical&lt;OPTION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VALUE="major"&gt;major&lt;OPTION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VALUE="normal"&gt;normal&lt;OPTION VALUE="minor"&gt;minor&lt;OPTION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VALUE="trivial"&gt;trivial&lt;OPTION VALUE="enhancement"&gt;enhancement&lt;/SELECT&gt;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&lt;/tr&gt;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&lt;/table&gt;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EE6DFF-1634-499F-6523-A47A1DB6281A}"/>
              </a:ext>
            </a:extLst>
          </p:cNvPr>
          <p:cNvSpPr txBox="1"/>
          <p:nvPr/>
        </p:nvSpPr>
        <p:spPr>
          <a:xfrm>
            <a:off x="7835157" y="6190129"/>
            <a:ext cx="791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WHY?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F5B7F7-D3C5-174A-3FC4-77B7FBE46C5D}"/>
              </a:ext>
            </a:extLst>
          </p:cNvPr>
          <p:cNvSpPr/>
          <p:nvPr/>
        </p:nvSpPr>
        <p:spPr>
          <a:xfrm>
            <a:off x="6381885" y="2541494"/>
            <a:ext cx="3958903" cy="24232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Cause and Effect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Bug Isolation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287600" y="1490123"/>
            <a:ext cx="1126342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Frequently, a subset of input will be the culprit and the rest is incidental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21F65B-17A4-6D13-DB65-1F40E1EBC13E}"/>
              </a:ext>
            </a:extLst>
          </p:cNvPr>
          <p:cNvSpPr txBox="1"/>
          <p:nvPr/>
        </p:nvSpPr>
        <p:spPr>
          <a:xfrm>
            <a:off x="345873" y="1902003"/>
            <a:ext cx="856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circumstance creates both the means and motivation for </a:t>
            </a:r>
            <a:r>
              <a:rPr lang="en-US" b="1" dirty="0"/>
              <a:t>minimizing</a:t>
            </a:r>
            <a:r>
              <a:rPr lang="en-US" dirty="0"/>
              <a:t> test cases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A41879-C940-5FEA-632E-37B54EA93E7C}"/>
              </a:ext>
            </a:extLst>
          </p:cNvPr>
          <p:cNvSpPr txBox="1"/>
          <p:nvPr/>
        </p:nvSpPr>
        <p:spPr>
          <a:xfrm>
            <a:off x="251744" y="2635302"/>
            <a:ext cx="856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View minimization as a binary search (or at least a reduction of search space)</a:t>
            </a:r>
          </a:p>
        </p:txBody>
      </p:sp>
    </p:spTree>
    <p:extLst>
      <p:ext uri="{BB962C8B-B14F-4D97-AF65-F5344CB8AC3E}">
        <p14:creationId xmlns:p14="http://schemas.microsoft.com/office/powerpoint/2010/main" val="2036463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Cause and Effect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Bug Isolation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825D34-21F8-4692-4A4A-E89CA0CEA7B0}"/>
              </a:ext>
            </a:extLst>
          </p:cNvPr>
          <p:cNvSpPr txBox="1"/>
          <p:nvPr/>
        </p:nvSpPr>
        <p:spPr>
          <a:xfrm>
            <a:off x="286851" y="1952132"/>
            <a:ext cx="6096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 &lt;SELECT NAME="priority" MULTIPLE SIZE=7&gt; F</a:t>
            </a:r>
          </a:p>
          <a:p>
            <a:r>
              <a:rPr lang="en-US" dirty="0"/>
              <a:t>2 &lt;SELECT NAME="priority" MULTIPLE SIZE=7&gt; P</a:t>
            </a:r>
          </a:p>
          <a:p>
            <a:r>
              <a:rPr lang="en-US" dirty="0"/>
              <a:t>3 &lt;SELECT NAME="priority" MULTIPLE SIZE=7&gt; P</a:t>
            </a:r>
          </a:p>
          <a:p>
            <a:r>
              <a:rPr lang="en-US" dirty="0"/>
              <a:t>4 &lt;SELECT NAME="priority" MULTIPLE SIZE=7&gt; P</a:t>
            </a:r>
          </a:p>
          <a:p>
            <a:r>
              <a:rPr lang="en-US" dirty="0"/>
              <a:t>5 &lt;SELECT NAME="priority" MULTIPLE SIZE=7&gt; F</a:t>
            </a:r>
          </a:p>
          <a:p>
            <a:r>
              <a:rPr lang="en-US" dirty="0"/>
              <a:t>6 &lt;SELECT NAME="priority" MULTIPLE SIZE=7&gt; F</a:t>
            </a:r>
          </a:p>
          <a:p>
            <a:r>
              <a:rPr lang="en-US" dirty="0"/>
              <a:t>7 &lt;SELECT NAME="priority" MULTIPLE SIZE=7&gt; P</a:t>
            </a:r>
          </a:p>
          <a:p>
            <a:r>
              <a:rPr lang="en-US" dirty="0"/>
              <a:t>8 &lt;SELECT NAME="priority" MULTIPLE SIZE=7&gt; P</a:t>
            </a:r>
          </a:p>
          <a:p>
            <a:r>
              <a:rPr lang="en-US" dirty="0"/>
              <a:t>9 &lt;SELECT NAME="priority" MULTIPLE SIZE=7&gt; P</a:t>
            </a:r>
          </a:p>
          <a:p>
            <a:r>
              <a:rPr lang="en-US" dirty="0"/>
              <a:t>10 &lt;SELECT NAME="priority" MULTIPLE SIZE=7&gt; F</a:t>
            </a:r>
          </a:p>
          <a:p>
            <a:r>
              <a:rPr lang="en-US" dirty="0"/>
              <a:t>11 &lt;SELECT NAME="priority" MULTIPLE SIZE=7&gt; P</a:t>
            </a:r>
          </a:p>
          <a:p>
            <a:r>
              <a:rPr lang="en-US" dirty="0"/>
              <a:t>12 &lt;SELECT NAME="priority" MULTIPLE SIZE=7&gt; P</a:t>
            </a:r>
          </a:p>
          <a:p>
            <a:r>
              <a:rPr lang="en-US" dirty="0"/>
              <a:t>13 &lt;SELECT NAME="priority" MULTIPLE SIZE=7&gt; 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7644DE-A409-4BA2-EDFD-05328409C1C7}"/>
              </a:ext>
            </a:extLst>
          </p:cNvPr>
          <p:cNvSpPr txBox="1"/>
          <p:nvPr/>
        </p:nvSpPr>
        <p:spPr>
          <a:xfrm>
            <a:off x="6073606" y="1952132"/>
            <a:ext cx="6096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14 &lt;SELECT NAME="priority" MULTIPLE SIZE=7&gt; P</a:t>
            </a:r>
          </a:p>
          <a:p>
            <a:r>
              <a:rPr lang="en-US" sz="1800" dirty="0"/>
              <a:t>15 &lt;SELECT NAME="priority" MULTIPLE SIZE=7&gt; P</a:t>
            </a:r>
          </a:p>
          <a:p>
            <a:r>
              <a:rPr lang="en-US" sz="1800" dirty="0"/>
              <a:t>16 &lt;SELECT NAME="priority" MULTIPLE SIZE=7&gt; F</a:t>
            </a:r>
          </a:p>
          <a:p>
            <a:r>
              <a:rPr lang="en-US" sz="1800" dirty="0"/>
              <a:t>17 &lt;SELECT NAME="priority" MULTIPLE SIZE=7&gt; F</a:t>
            </a:r>
          </a:p>
          <a:p>
            <a:r>
              <a:rPr lang="en-US" sz="1800" dirty="0"/>
              <a:t>18 &lt;SELECT NAME="priority" MULTIPLE SIZE=7&gt; F</a:t>
            </a:r>
          </a:p>
          <a:p>
            <a:r>
              <a:rPr lang="en-US" sz="1800" dirty="0"/>
              <a:t>19 &lt;SELECT NAME="priority" MULTIPLE SIZE=7&gt; P</a:t>
            </a:r>
          </a:p>
          <a:p>
            <a:r>
              <a:rPr lang="en-US" sz="1800" dirty="0"/>
              <a:t>20 &lt;SELECT NAME="priority" MULTIPLE SIZE=7&gt; P</a:t>
            </a:r>
          </a:p>
          <a:p>
            <a:r>
              <a:rPr lang="en-US" sz="1800" dirty="0"/>
              <a:t>21 &lt;SELECT NAME="priority" MULTIPLE SIZE=7&gt; P</a:t>
            </a:r>
          </a:p>
          <a:p>
            <a:r>
              <a:rPr lang="en-US" sz="1800" dirty="0"/>
              <a:t>22 &lt;SELECT NAME="priority" MULTIPLE SIZE=7&gt; P</a:t>
            </a:r>
          </a:p>
          <a:p>
            <a:r>
              <a:rPr lang="en-US" sz="1800" dirty="0"/>
              <a:t>23 &lt;SELECT NAME="priority" MULTIPLE SIZE=7&gt; P</a:t>
            </a:r>
          </a:p>
          <a:p>
            <a:r>
              <a:rPr lang="en-US" sz="1800" dirty="0"/>
              <a:t>24 &lt;SELECT NAME="priority" MULTIPLE SIZE=7&gt; P</a:t>
            </a:r>
          </a:p>
          <a:p>
            <a:r>
              <a:rPr lang="en-US" sz="1800" dirty="0"/>
              <a:t>25 &lt;SELECT NAME="priority" MULTIPLE SIZE=7&gt; P</a:t>
            </a:r>
          </a:p>
          <a:p>
            <a:r>
              <a:rPr lang="en-US" sz="1800" dirty="0"/>
              <a:t>26 &lt;SELECT NAME="priority" MULTIPLE SIZE=7&gt; F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AEAD61A-5C8B-B892-77D8-15DE52F69301}"/>
                  </a:ext>
                </a:extLst>
              </p14:cNvPr>
              <p14:cNvContentPartPr/>
              <p14:nvPr/>
            </p14:nvContentPartPr>
            <p14:xfrm>
              <a:off x="6414480" y="5248800"/>
              <a:ext cx="4548600" cy="378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AEAD61A-5C8B-B892-77D8-15DE52F6930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05120" y="5239440"/>
                <a:ext cx="4567320" cy="39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8935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Delta Debugging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Bug Isolation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897742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What part of an infection is relevant to the defect?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D0B718-6A3C-D417-2637-B54732BE37D7}"/>
              </a:ext>
            </a:extLst>
          </p:cNvPr>
          <p:cNvSpPr txBox="1"/>
          <p:nvPr/>
        </p:nvSpPr>
        <p:spPr>
          <a:xfrm>
            <a:off x="906167" y="2361881"/>
            <a:ext cx="856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 very tedious (but highly mechanical) to modify and re-test program aspects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BE989247-3495-0AAD-1CB0-2D885EBC15DC}"/>
              </a:ext>
            </a:extLst>
          </p:cNvPr>
          <p:cNvSpPr/>
          <p:nvPr/>
        </p:nvSpPr>
        <p:spPr>
          <a:xfrm rot="5400000">
            <a:off x="3022458" y="1023889"/>
            <a:ext cx="369332" cy="3626222"/>
          </a:xfrm>
          <a:prstGeom prst="rightBrac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DD9AB4-AE58-770E-094F-083B20B036F0}"/>
              </a:ext>
            </a:extLst>
          </p:cNvPr>
          <p:cNvSpPr txBox="1"/>
          <p:nvPr/>
        </p:nvSpPr>
        <p:spPr>
          <a:xfrm rot="20955844">
            <a:off x="2393577" y="3061450"/>
            <a:ext cx="1751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Tasty target </a:t>
            </a:r>
          </a:p>
          <a:p>
            <a:r>
              <a:rPr lang="en-US" dirty="0">
                <a:solidFill>
                  <a:schemeClr val="accent2"/>
                </a:solidFill>
              </a:rPr>
              <a:t>for automation!</a:t>
            </a:r>
          </a:p>
        </p:txBody>
      </p:sp>
    </p:spTree>
    <p:extLst>
      <p:ext uri="{BB962C8B-B14F-4D97-AF65-F5344CB8AC3E}">
        <p14:creationId xmlns:p14="http://schemas.microsoft.com/office/powerpoint/2010/main" val="32970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Delta Debugging: Needs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Bug Isolation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897742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 Failing test Case and a Passing test Case</a:t>
            </a:r>
          </a:p>
        </p:txBody>
      </p:sp>
    </p:spTree>
    <p:extLst>
      <p:ext uri="{BB962C8B-B14F-4D97-AF65-F5344CB8AC3E}">
        <p14:creationId xmlns:p14="http://schemas.microsoft.com/office/powerpoint/2010/main" val="697602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Delta Debugging: Algorithm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Bug Isolation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68CB92-FDC9-3865-1582-74B8E16A527F}"/>
              </a:ext>
            </a:extLst>
          </p:cNvPr>
          <p:cNvSpPr txBox="1"/>
          <p:nvPr/>
        </p:nvSpPr>
        <p:spPr>
          <a:xfrm>
            <a:off x="2559426" y="1196036"/>
            <a:ext cx="860611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def dd(</a:t>
            </a:r>
            <a:r>
              <a:rPr lang="en-US" sz="1400" dirty="0" err="1"/>
              <a:t>c_pass</a:t>
            </a:r>
            <a:r>
              <a:rPr lang="en-US" sz="1400" dirty="0"/>
              <a:t>, </a:t>
            </a:r>
            <a:r>
              <a:rPr lang="en-US" sz="1400" dirty="0" err="1"/>
              <a:t>c_fail</a:t>
            </a:r>
            <a:r>
              <a:rPr lang="en-US" sz="1400" dirty="0"/>
              <a:t>):</a:t>
            </a:r>
          </a:p>
          <a:p>
            <a:r>
              <a:rPr lang="en-US" sz="1400" dirty="0"/>
              <a:t>	n = 2</a:t>
            </a:r>
          </a:p>
          <a:p>
            <a:r>
              <a:rPr lang="en-US" sz="1400" dirty="0"/>
              <a:t>	while true:</a:t>
            </a:r>
          </a:p>
          <a:p>
            <a:r>
              <a:rPr lang="en-US" sz="1400" dirty="0"/>
              <a:t>	delta = </a:t>
            </a:r>
            <a:r>
              <a:rPr lang="en-US" sz="1400" dirty="0" err="1"/>
              <a:t>listminus</a:t>
            </a:r>
            <a:r>
              <a:rPr lang="en-US" sz="1400" dirty="0"/>
              <a:t>(</a:t>
            </a:r>
            <a:r>
              <a:rPr lang="en-US" sz="1400" dirty="0" err="1"/>
              <a:t>c_fail</a:t>
            </a:r>
            <a:r>
              <a:rPr lang="en-US" sz="1400" dirty="0"/>
              <a:t>, </a:t>
            </a:r>
            <a:r>
              <a:rPr lang="en-US" sz="1400" dirty="0" err="1"/>
              <a:t>c_pass</a:t>
            </a:r>
            <a:r>
              <a:rPr lang="en-US" sz="1400" dirty="0"/>
              <a:t>)</a:t>
            </a:r>
          </a:p>
          <a:p>
            <a:r>
              <a:rPr lang="en-US" sz="1400" dirty="0"/>
              <a:t>	deltas = split(delta, n); offset = 0; j = 0</a:t>
            </a:r>
          </a:p>
          <a:p>
            <a:r>
              <a:rPr lang="en-US" sz="1400" dirty="0"/>
              <a:t>	while j &lt; n:</a:t>
            </a:r>
          </a:p>
          <a:p>
            <a:r>
              <a:rPr lang="en-US" sz="1400" dirty="0"/>
              <a:t>		</a:t>
            </a:r>
            <a:r>
              <a:rPr lang="en-US" sz="1400" dirty="0" err="1"/>
              <a:t>i</a:t>
            </a:r>
            <a:r>
              <a:rPr lang="en-US" sz="1400" dirty="0"/>
              <a:t> = (j + offset) % n</a:t>
            </a:r>
          </a:p>
          <a:p>
            <a:r>
              <a:rPr lang="en-US" sz="1400" dirty="0"/>
              <a:t>		</a:t>
            </a:r>
            <a:r>
              <a:rPr lang="en-US" sz="1400" dirty="0" err="1"/>
              <a:t>next_c_pass</a:t>
            </a:r>
            <a:r>
              <a:rPr lang="en-US" sz="1400" dirty="0"/>
              <a:t> = </a:t>
            </a:r>
            <a:r>
              <a:rPr lang="en-US" sz="1400" dirty="0" err="1"/>
              <a:t>listunion</a:t>
            </a:r>
            <a:r>
              <a:rPr lang="en-US" sz="1400" dirty="0"/>
              <a:t>(</a:t>
            </a:r>
            <a:r>
              <a:rPr lang="en-US" sz="1400" dirty="0" err="1"/>
              <a:t>c_pass</a:t>
            </a:r>
            <a:r>
              <a:rPr lang="en-US" sz="1400" dirty="0"/>
              <a:t>, deltas[</a:t>
            </a:r>
            <a:r>
              <a:rPr lang="en-US" sz="1400" dirty="0" err="1"/>
              <a:t>i</a:t>
            </a:r>
            <a:r>
              <a:rPr lang="en-US" sz="1400" dirty="0"/>
              <a:t>])</a:t>
            </a:r>
          </a:p>
          <a:p>
            <a:r>
              <a:rPr lang="en-US" sz="1400" dirty="0"/>
              <a:t>		</a:t>
            </a:r>
            <a:r>
              <a:rPr lang="en-US" sz="1400" dirty="0" err="1"/>
              <a:t>next_c_fail</a:t>
            </a:r>
            <a:r>
              <a:rPr lang="en-US" sz="1400" dirty="0"/>
              <a:t> = </a:t>
            </a:r>
            <a:r>
              <a:rPr lang="en-US" sz="1400" dirty="0" err="1"/>
              <a:t>listminus</a:t>
            </a:r>
            <a:r>
              <a:rPr lang="en-US" sz="1400" dirty="0"/>
              <a:t>(</a:t>
            </a:r>
            <a:r>
              <a:rPr lang="en-US" sz="1400" dirty="0" err="1"/>
              <a:t>c_fail</a:t>
            </a:r>
            <a:r>
              <a:rPr lang="en-US" sz="1400" dirty="0"/>
              <a:t>, deltas[</a:t>
            </a:r>
            <a:r>
              <a:rPr lang="en-US" sz="1400" dirty="0" err="1"/>
              <a:t>i</a:t>
            </a:r>
            <a:r>
              <a:rPr lang="en-US" sz="1400" dirty="0"/>
              <a:t>])</a:t>
            </a:r>
          </a:p>
          <a:p>
            <a:r>
              <a:rPr lang="en-US" sz="1400" dirty="0"/>
              <a:t>		if test(</a:t>
            </a:r>
            <a:r>
              <a:rPr lang="en-US" sz="1400" dirty="0" err="1"/>
              <a:t>next_c_fail</a:t>
            </a:r>
            <a:r>
              <a:rPr lang="en-US" sz="1400" dirty="0"/>
              <a:t>) == FAIL and n == 2:</a:t>
            </a:r>
          </a:p>
          <a:p>
            <a:r>
              <a:rPr lang="en-US" sz="1400" dirty="0"/>
              <a:t>			</a:t>
            </a:r>
            <a:r>
              <a:rPr lang="en-US" sz="1400" dirty="0" err="1"/>
              <a:t>c_fail</a:t>
            </a:r>
            <a:r>
              <a:rPr lang="en-US" sz="1400" dirty="0"/>
              <a:t> = </a:t>
            </a:r>
            <a:r>
              <a:rPr lang="en-US" sz="1400" dirty="0" err="1"/>
              <a:t>next_c_fail</a:t>
            </a:r>
            <a:r>
              <a:rPr lang="en-US" sz="1400" dirty="0"/>
              <a:t>; n = 2; offset = 0; break</a:t>
            </a:r>
          </a:p>
          <a:p>
            <a:r>
              <a:rPr lang="en-US" sz="1400" dirty="0"/>
              <a:t>		</a:t>
            </a:r>
            <a:r>
              <a:rPr lang="en-US" sz="1400" dirty="0" err="1"/>
              <a:t>elif</a:t>
            </a:r>
            <a:r>
              <a:rPr lang="en-US" sz="1400" dirty="0"/>
              <a:t> test(</a:t>
            </a:r>
            <a:r>
              <a:rPr lang="en-US" sz="1400" dirty="0" err="1"/>
              <a:t>next_c_fail</a:t>
            </a:r>
            <a:r>
              <a:rPr lang="en-US" sz="1400" dirty="0"/>
              <a:t>) == PASS:</a:t>
            </a:r>
          </a:p>
          <a:p>
            <a:r>
              <a:rPr lang="en-US" sz="1400" dirty="0"/>
              <a:t>			</a:t>
            </a:r>
            <a:r>
              <a:rPr lang="en-US" sz="1400" dirty="0" err="1"/>
              <a:t>c_pass</a:t>
            </a:r>
            <a:r>
              <a:rPr lang="en-US" sz="1400" dirty="0"/>
              <a:t> = </a:t>
            </a:r>
            <a:r>
              <a:rPr lang="en-US" sz="1400" dirty="0" err="1"/>
              <a:t>next_c_fail</a:t>
            </a:r>
            <a:r>
              <a:rPr lang="en-US" sz="1400" dirty="0"/>
              <a:t>; n = 2; offset = 0; break</a:t>
            </a:r>
          </a:p>
          <a:p>
            <a:r>
              <a:rPr lang="en-US" sz="1400" dirty="0"/>
              <a:t>		</a:t>
            </a:r>
            <a:r>
              <a:rPr lang="en-US" sz="1400" dirty="0" err="1"/>
              <a:t>elif</a:t>
            </a:r>
            <a:r>
              <a:rPr lang="en-US" sz="1400" dirty="0"/>
              <a:t> test(</a:t>
            </a:r>
            <a:r>
              <a:rPr lang="en-US" sz="1400" dirty="0" err="1"/>
              <a:t>next_c_pass</a:t>
            </a:r>
            <a:r>
              <a:rPr lang="en-US" sz="1400" dirty="0"/>
              <a:t>) == FAIL:</a:t>
            </a:r>
          </a:p>
          <a:p>
            <a:r>
              <a:rPr lang="en-US" sz="1400" dirty="0"/>
              <a:t>			</a:t>
            </a:r>
            <a:r>
              <a:rPr lang="en-US" sz="1400" dirty="0" err="1"/>
              <a:t>c_fail</a:t>
            </a:r>
            <a:r>
              <a:rPr lang="en-US" sz="1400" dirty="0"/>
              <a:t> = </a:t>
            </a:r>
            <a:r>
              <a:rPr lang="en-US" sz="1400" dirty="0" err="1"/>
              <a:t>next_c_pass</a:t>
            </a:r>
            <a:r>
              <a:rPr lang="en-US" sz="1400" dirty="0"/>
              <a:t>; n = 2; offset = 0; break</a:t>
            </a:r>
          </a:p>
          <a:p>
            <a:r>
              <a:rPr lang="en-US" sz="1400" dirty="0"/>
              <a:t>		</a:t>
            </a:r>
            <a:r>
              <a:rPr lang="en-US" sz="1400" dirty="0" err="1"/>
              <a:t>elif</a:t>
            </a:r>
            <a:r>
              <a:rPr lang="en-US" sz="1400" dirty="0"/>
              <a:t> test(</a:t>
            </a:r>
            <a:r>
              <a:rPr lang="en-US" sz="1400" dirty="0" err="1"/>
              <a:t>next_c_fail</a:t>
            </a:r>
            <a:r>
              <a:rPr lang="en-US" sz="1400" dirty="0"/>
              <a:t>) == FAIL:</a:t>
            </a:r>
          </a:p>
          <a:p>
            <a:r>
              <a:rPr lang="en-US" sz="1400" dirty="0"/>
              <a:t>			</a:t>
            </a:r>
            <a:r>
              <a:rPr lang="en-US" sz="1400" dirty="0" err="1"/>
              <a:t>c_fail</a:t>
            </a:r>
            <a:r>
              <a:rPr lang="en-US" sz="1400" dirty="0"/>
              <a:t> = </a:t>
            </a:r>
            <a:r>
              <a:rPr lang="en-US" sz="1400" dirty="0" err="1"/>
              <a:t>next_c_fail</a:t>
            </a:r>
            <a:r>
              <a:rPr lang="en-US" sz="1400" dirty="0"/>
              <a:t>; n = max(n - 1, 2); offset = </a:t>
            </a:r>
            <a:r>
              <a:rPr lang="en-US" sz="1400" dirty="0" err="1"/>
              <a:t>i</a:t>
            </a:r>
            <a:r>
              <a:rPr lang="en-US" sz="1400" dirty="0"/>
              <a:t>; break</a:t>
            </a:r>
          </a:p>
          <a:p>
            <a:r>
              <a:rPr lang="en-US" sz="1400" dirty="0"/>
              <a:t>		</a:t>
            </a:r>
            <a:r>
              <a:rPr lang="en-US" sz="1400" dirty="0" err="1"/>
              <a:t>elif</a:t>
            </a:r>
            <a:r>
              <a:rPr lang="en-US" sz="1400" dirty="0"/>
              <a:t> test(</a:t>
            </a:r>
            <a:r>
              <a:rPr lang="en-US" sz="1400" dirty="0" err="1"/>
              <a:t>next_c_pass</a:t>
            </a:r>
            <a:r>
              <a:rPr lang="en-US" sz="1400" dirty="0"/>
              <a:t>) == PASS:</a:t>
            </a:r>
          </a:p>
          <a:p>
            <a:r>
              <a:rPr lang="en-US" sz="1400" dirty="0"/>
              <a:t>			</a:t>
            </a:r>
            <a:r>
              <a:rPr lang="en-US" sz="1400" dirty="0" err="1"/>
              <a:t>c_pass</a:t>
            </a:r>
            <a:r>
              <a:rPr lang="en-US" sz="1400" dirty="0"/>
              <a:t> = </a:t>
            </a:r>
            <a:r>
              <a:rPr lang="en-US" sz="1400" dirty="0" err="1"/>
              <a:t>next_c_pass</a:t>
            </a:r>
            <a:r>
              <a:rPr lang="en-US" sz="1400" dirty="0"/>
              <a:t>; n = max(n - 1, 2); offset = </a:t>
            </a:r>
            <a:r>
              <a:rPr lang="en-US" sz="1400" dirty="0" err="1"/>
              <a:t>i</a:t>
            </a:r>
            <a:r>
              <a:rPr lang="en-US" sz="1400" dirty="0"/>
              <a:t>; break</a:t>
            </a:r>
          </a:p>
          <a:p>
            <a:r>
              <a:rPr lang="en-US" sz="1400" dirty="0"/>
              <a:t>		else:</a:t>
            </a:r>
          </a:p>
          <a:p>
            <a:r>
              <a:rPr lang="en-US" sz="1400" dirty="0"/>
              <a:t>			j = j + 1</a:t>
            </a:r>
          </a:p>
          <a:p>
            <a:r>
              <a:rPr lang="en-US" sz="1400" dirty="0"/>
              <a:t>	if j &gt;= n:</a:t>
            </a:r>
          </a:p>
          <a:p>
            <a:r>
              <a:rPr lang="en-US" sz="1400" dirty="0"/>
              <a:t>		if n &gt;= </a:t>
            </a:r>
            <a:r>
              <a:rPr lang="en-US" sz="1400" dirty="0" err="1"/>
              <a:t>len</a:t>
            </a:r>
            <a:r>
              <a:rPr lang="en-US" sz="1400" dirty="0"/>
              <a:t>(delta):</a:t>
            </a:r>
          </a:p>
          <a:p>
            <a:r>
              <a:rPr lang="en-US" sz="1400" dirty="0"/>
              <a:t>			return (delta, </a:t>
            </a:r>
            <a:r>
              <a:rPr lang="en-US" sz="1400" dirty="0" err="1"/>
              <a:t>c_pass</a:t>
            </a:r>
            <a:r>
              <a:rPr lang="en-US" sz="1400" dirty="0"/>
              <a:t>, </a:t>
            </a:r>
            <a:r>
              <a:rPr lang="en-US" sz="1400" dirty="0" err="1"/>
              <a:t>c_fail</a:t>
            </a:r>
            <a:r>
              <a:rPr lang="en-US" sz="1400" dirty="0"/>
              <a:t>)</a:t>
            </a:r>
          </a:p>
          <a:p>
            <a:r>
              <a:rPr lang="en-US" sz="1400" dirty="0"/>
              <a:t>		else:</a:t>
            </a:r>
          </a:p>
          <a:p>
            <a:r>
              <a:rPr lang="en-US" sz="1400" dirty="0"/>
              <a:t>			n = min(</a:t>
            </a:r>
            <a:r>
              <a:rPr lang="en-US" sz="1400" dirty="0" err="1"/>
              <a:t>len</a:t>
            </a:r>
            <a:r>
              <a:rPr lang="en-US" sz="1400" dirty="0"/>
              <a:t>(delta), n * 2)</a:t>
            </a:r>
          </a:p>
        </p:txBody>
      </p:sp>
    </p:spTree>
    <p:extLst>
      <p:ext uri="{BB962C8B-B14F-4D97-AF65-F5344CB8AC3E}">
        <p14:creationId xmlns:p14="http://schemas.microsoft.com/office/powerpoint/2010/main" val="838465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Delta Debugging: Applications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Bug Isolation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48E9E72-7B2B-EEAF-BF22-4E0C9E813E81}"/>
              </a:ext>
            </a:extLst>
          </p:cNvPr>
          <p:cNvSpPr txBox="1">
            <a:spLocks/>
          </p:cNvSpPr>
          <p:nvPr/>
        </p:nvSpPr>
        <p:spPr>
          <a:xfrm>
            <a:off x="924095" y="1579767"/>
            <a:ext cx="897742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It’s not just for manipulating input!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BADB5-6575-6E39-DAF9-687A1D3F85AD}"/>
              </a:ext>
            </a:extLst>
          </p:cNvPr>
          <p:cNvSpPr txBox="1"/>
          <p:nvPr/>
        </p:nvSpPr>
        <p:spPr>
          <a:xfrm>
            <a:off x="968925" y="2034667"/>
            <a:ext cx="856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determining bugs caused by…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76F0B6-8938-C428-DEE8-EC6B3B8D2E00}"/>
              </a:ext>
            </a:extLst>
          </p:cNvPr>
          <p:cNvSpPr txBox="1"/>
          <p:nvPr/>
        </p:nvSpPr>
        <p:spPr>
          <a:xfrm>
            <a:off x="982374" y="2357392"/>
            <a:ext cx="856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Code changes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A25B63-019D-A788-87E0-13D5BBD2413E}"/>
              </a:ext>
            </a:extLst>
          </p:cNvPr>
          <p:cNvSpPr txBox="1"/>
          <p:nvPr/>
        </p:nvSpPr>
        <p:spPr>
          <a:xfrm>
            <a:off x="995823" y="2684599"/>
            <a:ext cx="856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Thread </a:t>
            </a:r>
            <a:r>
              <a:rPr lang="en-US" dirty="0" err="1"/>
              <a:t>interleavings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2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Cooperative Bug Isolation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Bug Isolation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4A243D-6223-97A9-EA6D-46C0EB4DA0D8}"/>
              </a:ext>
            </a:extLst>
          </p:cNvPr>
          <p:cNvSpPr txBox="1">
            <a:spLocks/>
          </p:cNvSpPr>
          <p:nvPr/>
        </p:nvSpPr>
        <p:spPr>
          <a:xfrm>
            <a:off x="924095" y="1579767"/>
            <a:ext cx="897742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Fault Localization Is Expensive!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01B6AA-8B6C-F34B-4C1C-ABAE0E3E80A2}"/>
              </a:ext>
            </a:extLst>
          </p:cNvPr>
          <p:cNvSpPr txBox="1"/>
          <p:nvPr/>
        </p:nvSpPr>
        <p:spPr>
          <a:xfrm>
            <a:off x="991334" y="2420150"/>
            <a:ext cx="856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Much of the logging won’t be useful in the end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A8FD3C-2307-15E4-EEE9-DCB8C81BB003}"/>
              </a:ext>
            </a:extLst>
          </p:cNvPr>
          <p:cNvSpPr txBox="1"/>
          <p:nvPr/>
        </p:nvSpPr>
        <p:spPr>
          <a:xfrm>
            <a:off x="977889" y="3527298"/>
            <a:ext cx="856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Statistically distribute logging across the userbase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FB69AE-0D4C-AC24-1EA3-90DA06CE588A}"/>
              </a:ext>
            </a:extLst>
          </p:cNvPr>
          <p:cNvSpPr txBox="1"/>
          <p:nvPr/>
        </p:nvSpPr>
        <p:spPr>
          <a:xfrm>
            <a:off x="968925" y="2034667"/>
            <a:ext cx="856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Gathering sufficient telemetry slows down programs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D2461FD-90F6-C3B2-CA2A-399762E711E0}"/>
              </a:ext>
            </a:extLst>
          </p:cNvPr>
          <p:cNvSpPr txBox="1">
            <a:spLocks/>
          </p:cNvSpPr>
          <p:nvPr/>
        </p:nvSpPr>
        <p:spPr>
          <a:xfrm>
            <a:off x="924095" y="3074117"/>
            <a:ext cx="897742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Key Idea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666F92-3AF4-EEAA-258E-28EC23207861}"/>
              </a:ext>
            </a:extLst>
          </p:cNvPr>
          <p:cNvSpPr txBox="1"/>
          <p:nvPr/>
        </p:nvSpPr>
        <p:spPr>
          <a:xfrm>
            <a:off x="1000302" y="3912779"/>
            <a:ext cx="856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Good news! Works best in the circumstances where it is most needed</a:t>
            </a:r>
          </a:p>
        </p:txBody>
      </p:sp>
    </p:spTree>
    <p:extLst>
      <p:ext uri="{BB962C8B-B14F-4D97-AF65-F5344CB8AC3E}">
        <p14:creationId xmlns:p14="http://schemas.microsoft.com/office/powerpoint/2010/main" val="1025623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E1A297-DFB9-6D65-1F3A-F8720674CC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C38BD4B-3598-123E-2C56-2B195F6A27ED}"/>
                  </a:ext>
                </a:extLst>
              </p14:cNvPr>
              <p14:cNvContentPartPr/>
              <p14:nvPr/>
            </p14:nvContentPartPr>
            <p14:xfrm>
              <a:off x="5589000" y="601920"/>
              <a:ext cx="5329440" cy="1601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C38BD4B-3598-123E-2C56-2B195F6A27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79640" y="592560"/>
                <a:ext cx="5348160" cy="162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Cooperative Bug Isolation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Bug Isolation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4A243D-6223-97A9-EA6D-46C0EB4DA0D8}"/>
              </a:ext>
            </a:extLst>
          </p:cNvPr>
          <p:cNvSpPr txBox="1">
            <a:spLocks/>
          </p:cNvSpPr>
          <p:nvPr/>
        </p:nvSpPr>
        <p:spPr>
          <a:xfrm>
            <a:off x="924095" y="1579767"/>
            <a:ext cx="897742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Basic Scheme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01B6AA-8B6C-F34B-4C1C-ABAE0E3E80A2}"/>
              </a:ext>
            </a:extLst>
          </p:cNvPr>
          <p:cNvSpPr txBox="1"/>
          <p:nvPr/>
        </p:nvSpPr>
        <p:spPr>
          <a:xfrm>
            <a:off x="991334" y="2420150"/>
            <a:ext cx="856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Adapts the sparse sampling scheme by Arnold and Ryder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FB69AE-0D4C-AC24-1EA3-90DA06CE588A}"/>
              </a:ext>
            </a:extLst>
          </p:cNvPr>
          <p:cNvSpPr txBox="1"/>
          <p:nvPr/>
        </p:nvSpPr>
        <p:spPr>
          <a:xfrm>
            <a:off x="968925" y="2034667"/>
            <a:ext cx="856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user records 1% of everything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98F4B4D-56BD-497F-DBC9-1D5A87B7C87F}"/>
              </a:ext>
            </a:extLst>
          </p:cNvPr>
          <p:cNvSpPr txBox="1">
            <a:spLocks/>
          </p:cNvSpPr>
          <p:nvPr/>
        </p:nvSpPr>
        <p:spPr>
          <a:xfrm>
            <a:off x="924095" y="3300991"/>
            <a:ext cx="897742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How to Sample?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AB3BBA-40F2-82AB-2ACD-75937402C0DF}"/>
              </a:ext>
            </a:extLst>
          </p:cNvPr>
          <p:cNvSpPr txBox="1"/>
          <p:nvPr/>
        </p:nvSpPr>
        <p:spPr>
          <a:xfrm>
            <a:off x="1501588" y="4204447"/>
            <a:ext cx="2666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check (p != NULL);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 = p-&gt;next;</a:t>
            </a:r>
          </a:p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check (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max);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total += sizes[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62C40E-B118-54E0-34BC-E65149C6A9D3}"/>
              </a:ext>
            </a:extLst>
          </p:cNvPr>
          <p:cNvSpPr txBox="1"/>
          <p:nvPr/>
        </p:nvSpPr>
        <p:spPr>
          <a:xfrm>
            <a:off x="5961529" y="4204446"/>
            <a:ext cx="5698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(rand(100)== 0){ check (p != NULL);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 = p-&gt;next;</a:t>
            </a:r>
          </a:p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(rand(100) == 0){ check (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max);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total += sizes[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9B25BD-9A72-A478-CDC3-9DB748C1ABB9}"/>
              </a:ext>
            </a:extLst>
          </p:cNvPr>
          <p:cNvSpPr txBox="1"/>
          <p:nvPr/>
        </p:nvSpPr>
        <p:spPr>
          <a:xfrm>
            <a:off x="5249206" y="3644150"/>
            <a:ext cx="2522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One idea: randomize 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DD7764-EB10-1DD0-1CC3-5F95281B32F6}"/>
              </a:ext>
            </a:extLst>
          </p:cNvPr>
          <p:cNvSpPr txBox="1"/>
          <p:nvPr/>
        </p:nvSpPr>
        <p:spPr>
          <a:xfrm>
            <a:off x="5213347" y="5562400"/>
            <a:ext cx="3796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… but rand(100) is super expensive!</a:t>
            </a:r>
          </a:p>
        </p:txBody>
      </p:sp>
    </p:spTree>
    <p:extLst>
      <p:ext uri="{BB962C8B-B14F-4D97-AF65-F5344CB8AC3E}">
        <p14:creationId xmlns:p14="http://schemas.microsoft.com/office/powerpoint/2010/main" val="309085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Cooperative Bug Isolation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Bug Isolation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98F4B4D-56BD-497F-DBC9-1D5A87B7C87F}"/>
              </a:ext>
            </a:extLst>
          </p:cNvPr>
          <p:cNvSpPr txBox="1">
            <a:spLocks/>
          </p:cNvSpPr>
          <p:nvPr/>
        </p:nvSpPr>
        <p:spPr>
          <a:xfrm>
            <a:off x="924095" y="1153932"/>
            <a:ext cx="897742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How to Sample?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AB3BBA-40F2-82AB-2ACD-75937402C0DF}"/>
              </a:ext>
            </a:extLst>
          </p:cNvPr>
          <p:cNvSpPr txBox="1"/>
          <p:nvPr/>
        </p:nvSpPr>
        <p:spPr>
          <a:xfrm>
            <a:off x="1501588" y="2012565"/>
            <a:ext cx="2666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check (p != NULL);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 = p-&gt;next;</a:t>
            </a:r>
          </a:p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check (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max);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total += sizes[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62C40E-B118-54E0-34BC-E65149C6A9D3}"/>
              </a:ext>
            </a:extLst>
          </p:cNvPr>
          <p:cNvSpPr txBox="1"/>
          <p:nvPr/>
        </p:nvSpPr>
        <p:spPr>
          <a:xfrm>
            <a:off x="5961529" y="2012564"/>
            <a:ext cx="5698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(rand(100)== 0){ check (p != NULL);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 = p-&gt;next;</a:t>
            </a:r>
          </a:p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(rand(100) == 0){ check (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max);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total += sizes[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DD7764-EB10-1DD0-1CC3-5F95281B32F6}"/>
              </a:ext>
            </a:extLst>
          </p:cNvPr>
          <p:cNvSpPr txBox="1"/>
          <p:nvPr/>
        </p:nvSpPr>
        <p:spPr>
          <a:xfrm>
            <a:off x="5213347" y="3370518"/>
            <a:ext cx="3796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… but rand(100) is super expensive!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9433CA-5D8E-A960-8048-8D6145BC6C8B}"/>
              </a:ext>
            </a:extLst>
          </p:cNvPr>
          <p:cNvSpPr txBox="1"/>
          <p:nvPr/>
        </p:nvSpPr>
        <p:spPr>
          <a:xfrm>
            <a:off x="5249206" y="1510537"/>
            <a:ext cx="2522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One idea: randomize 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679C35-B1B8-E45B-DF77-2773E062B408}"/>
              </a:ext>
            </a:extLst>
          </p:cNvPr>
          <p:cNvSpPr txBox="1"/>
          <p:nvPr/>
        </p:nvSpPr>
        <p:spPr>
          <a:xfrm>
            <a:off x="5114736" y="4298558"/>
            <a:ext cx="3066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Another idea: global counter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5C524A-EC82-BC9B-1498-34A415BF3ED5}"/>
              </a:ext>
            </a:extLst>
          </p:cNvPr>
          <p:cNvSpPr txBox="1"/>
          <p:nvPr/>
        </p:nvSpPr>
        <p:spPr>
          <a:xfrm>
            <a:off x="5706035" y="4799572"/>
            <a:ext cx="58368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(k++ % 100 == 0){ check (p != NULL);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 = p-&gt;next;</a:t>
            </a:r>
          </a:p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(k++ % 100 == 0){ check (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max);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total += sizes[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3207F3-86C2-F353-5023-96793ADD6FF0}"/>
              </a:ext>
            </a:extLst>
          </p:cNvPr>
          <p:cNvSpPr txBox="1"/>
          <p:nvPr/>
        </p:nvSpPr>
        <p:spPr>
          <a:xfrm>
            <a:off x="5159560" y="6167523"/>
            <a:ext cx="357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You’ll never get the second check!</a:t>
            </a:r>
          </a:p>
        </p:txBody>
      </p:sp>
    </p:spTree>
    <p:extLst>
      <p:ext uri="{BB962C8B-B14F-4D97-AF65-F5344CB8AC3E}">
        <p14:creationId xmlns:p14="http://schemas.microsoft.com/office/powerpoint/2010/main" val="175845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Cooperative Bug Isolation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Bug Isolation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98F4B4D-56BD-497F-DBC9-1D5A87B7C87F}"/>
              </a:ext>
            </a:extLst>
          </p:cNvPr>
          <p:cNvSpPr txBox="1">
            <a:spLocks/>
          </p:cNvSpPr>
          <p:nvPr/>
        </p:nvSpPr>
        <p:spPr>
          <a:xfrm>
            <a:off x="924095" y="1153932"/>
            <a:ext cx="897742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How to Sample?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AB3BBA-40F2-82AB-2ACD-75937402C0DF}"/>
              </a:ext>
            </a:extLst>
          </p:cNvPr>
          <p:cNvSpPr txBox="1"/>
          <p:nvPr/>
        </p:nvSpPr>
        <p:spPr>
          <a:xfrm>
            <a:off x="1501588" y="2012565"/>
            <a:ext cx="2666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check (p != NULL);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 = p-&gt;next;</a:t>
            </a:r>
          </a:p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check (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max);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total += sizes[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62C40E-B118-54E0-34BC-E65149C6A9D3}"/>
              </a:ext>
            </a:extLst>
          </p:cNvPr>
          <p:cNvSpPr txBox="1"/>
          <p:nvPr/>
        </p:nvSpPr>
        <p:spPr>
          <a:xfrm>
            <a:off x="5961529" y="2012564"/>
            <a:ext cx="5698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(rand(100)== 0){ check (p != NULL);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 = p-&gt;next;</a:t>
            </a:r>
          </a:p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(rand(100) == 0){ check (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max);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total += sizes[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DD7764-EB10-1DD0-1CC3-5F95281B32F6}"/>
              </a:ext>
            </a:extLst>
          </p:cNvPr>
          <p:cNvSpPr txBox="1"/>
          <p:nvPr/>
        </p:nvSpPr>
        <p:spPr>
          <a:xfrm>
            <a:off x="5213347" y="3370518"/>
            <a:ext cx="3796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… but rand(100) is super expensive!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9433CA-5D8E-A960-8048-8D6145BC6C8B}"/>
              </a:ext>
            </a:extLst>
          </p:cNvPr>
          <p:cNvSpPr txBox="1"/>
          <p:nvPr/>
        </p:nvSpPr>
        <p:spPr>
          <a:xfrm>
            <a:off x="5249206" y="1510537"/>
            <a:ext cx="2522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One idea: randomize 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679C35-B1B8-E45B-DF77-2773E062B408}"/>
              </a:ext>
            </a:extLst>
          </p:cNvPr>
          <p:cNvSpPr txBox="1"/>
          <p:nvPr/>
        </p:nvSpPr>
        <p:spPr>
          <a:xfrm>
            <a:off x="5114736" y="4298558"/>
            <a:ext cx="3066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Another idea: global counter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5C524A-EC82-BC9B-1498-34A415BF3ED5}"/>
              </a:ext>
            </a:extLst>
          </p:cNvPr>
          <p:cNvSpPr txBox="1"/>
          <p:nvPr/>
        </p:nvSpPr>
        <p:spPr>
          <a:xfrm>
            <a:off x="5706035" y="4799572"/>
            <a:ext cx="58368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(k++ % 100 == 0){ check (p != NULL);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 = p-&gt;next;</a:t>
            </a:r>
          </a:p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(k++ % 100 == 0){ check (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max);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total += sizes[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3207F3-86C2-F353-5023-96793ADD6FF0}"/>
              </a:ext>
            </a:extLst>
          </p:cNvPr>
          <p:cNvSpPr txBox="1"/>
          <p:nvPr/>
        </p:nvSpPr>
        <p:spPr>
          <a:xfrm>
            <a:off x="5159560" y="6167523"/>
            <a:ext cx="357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You’ll never get the second check!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32215-BC5A-123B-8F71-7DD97FF76DD6}"/>
              </a:ext>
            </a:extLst>
          </p:cNvPr>
          <p:cNvSpPr txBox="1"/>
          <p:nvPr/>
        </p:nvSpPr>
        <p:spPr>
          <a:xfrm>
            <a:off x="569631" y="4298558"/>
            <a:ext cx="240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CBI’s working solution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B8BFE0-B8A6-FFAD-3F57-99C19225D843}"/>
              </a:ext>
            </a:extLst>
          </p:cNvPr>
          <p:cNvSpPr txBox="1"/>
          <p:nvPr/>
        </p:nvSpPr>
        <p:spPr>
          <a:xfrm>
            <a:off x="596886" y="4743680"/>
            <a:ext cx="47236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  <a:cs typeface="Courier New" panose="02070309020205020404" pitchFamily="49" charset="0"/>
              </a:rPr>
              <a:t>- Use a randomized global countdown</a:t>
            </a:r>
          </a:p>
          <a:p>
            <a:r>
              <a:rPr lang="en-US" dirty="0">
                <a:latin typeface="+mj-lt"/>
                <a:cs typeface="Courier New" panose="02070309020205020404" pitchFamily="49" charset="0"/>
              </a:rPr>
              <a:t>- Restore the countdown by sampling from a geometric distribution</a:t>
            </a:r>
          </a:p>
        </p:txBody>
      </p:sp>
    </p:spTree>
    <p:extLst>
      <p:ext uri="{BB962C8B-B14F-4D97-AF65-F5344CB8AC3E}">
        <p14:creationId xmlns:p14="http://schemas.microsoft.com/office/powerpoint/2010/main" val="1305268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Cooperative Bug Isolation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Bug Isolation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4A243D-6223-97A9-EA6D-46C0EB4DA0D8}"/>
              </a:ext>
            </a:extLst>
          </p:cNvPr>
          <p:cNvSpPr txBox="1">
            <a:spLocks/>
          </p:cNvSpPr>
          <p:nvPr/>
        </p:nvSpPr>
        <p:spPr>
          <a:xfrm>
            <a:off x="924095" y="1579767"/>
            <a:ext cx="897742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CBI’s Sampling Method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01B6AA-8B6C-F34B-4C1C-ABAE0E3E80A2}"/>
              </a:ext>
            </a:extLst>
          </p:cNvPr>
          <p:cNvSpPr txBox="1"/>
          <p:nvPr/>
        </p:nvSpPr>
        <p:spPr>
          <a:xfrm>
            <a:off x="6374640" y="2124318"/>
            <a:ext cx="5015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Doesn’t use clock interrupt</a:t>
            </a:r>
          </a:p>
          <a:p>
            <a:r>
              <a:rPr lang="en-US" dirty="0"/>
              <a:t>- Isn’t periodic</a:t>
            </a:r>
          </a:p>
          <a:p>
            <a:r>
              <a:rPr lang="en-US" dirty="0"/>
              <a:t>- Deciding to check is relatively quick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FB69AE-0D4C-AC24-1EA3-90DA06CE588A}"/>
              </a:ext>
            </a:extLst>
          </p:cNvPr>
          <p:cNvSpPr txBox="1"/>
          <p:nvPr/>
        </p:nvSpPr>
        <p:spPr>
          <a:xfrm>
            <a:off x="6352231" y="1738835"/>
            <a:ext cx="501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Benefits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65760C-34E9-8970-92E8-337442114EEA}"/>
              </a:ext>
            </a:extLst>
          </p:cNvPr>
          <p:cNvSpPr txBox="1"/>
          <p:nvPr/>
        </p:nvSpPr>
        <p:spPr>
          <a:xfrm>
            <a:off x="802341" y="2021220"/>
            <a:ext cx="47236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  <a:cs typeface="Courier New" panose="02070309020205020404" pitchFamily="49" charset="0"/>
              </a:rPr>
              <a:t>- Use a randomized global countdown</a:t>
            </a:r>
          </a:p>
          <a:p>
            <a:r>
              <a:rPr lang="en-US" dirty="0">
                <a:latin typeface="+mj-lt"/>
                <a:cs typeface="Courier New" panose="02070309020205020404" pitchFamily="49" charset="0"/>
              </a:rPr>
              <a:t>- Restore the countdown by sampling from a geometric distribution</a:t>
            </a:r>
          </a:p>
        </p:txBody>
      </p:sp>
    </p:spTree>
    <p:extLst>
      <p:ext uri="{BB962C8B-B14F-4D97-AF65-F5344CB8AC3E}">
        <p14:creationId xmlns:p14="http://schemas.microsoft.com/office/powerpoint/2010/main" val="3364670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Cooperative Bug Isolation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Bug Isolation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4A243D-6223-97A9-EA6D-46C0EB4DA0D8}"/>
              </a:ext>
            </a:extLst>
          </p:cNvPr>
          <p:cNvSpPr txBox="1">
            <a:spLocks/>
          </p:cNvSpPr>
          <p:nvPr/>
        </p:nvSpPr>
        <p:spPr>
          <a:xfrm>
            <a:off x="924095" y="1579767"/>
            <a:ext cx="897742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Real CBI is slightly more complex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65760C-34E9-8970-92E8-337442114EEA}"/>
              </a:ext>
            </a:extLst>
          </p:cNvPr>
          <p:cNvSpPr txBox="1"/>
          <p:nvPr/>
        </p:nvSpPr>
        <p:spPr>
          <a:xfrm>
            <a:off x="1048870" y="2021220"/>
            <a:ext cx="955637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  <a:cs typeface="Courier New" panose="02070309020205020404" pitchFamily="49" charset="0"/>
              </a:rPr>
              <a:t>Smart(er) about what points to instrument</a:t>
            </a:r>
          </a:p>
          <a:p>
            <a:r>
              <a:rPr lang="en-US" dirty="0">
                <a:latin typeface="+mj-lt"/>
                <a:cs typeface="Courier New" panose="02070309020205020404" pitchFamily="49" charset="0"/>
              </a:rPr>
              <a:t>- Essentially finds acyclic regions of the control flow and instruments intelligently</a:t>
            </a:r>
          </a:p>
          <a:p>
            <a:r>
              <a:rPr lang="en-US" dirty="0">
                <a:latin typeface="+mj-lt"/>
                <a:cs typeface="Courier New" panose="02070309020205020404" pitchFamily="49" charset="0"/>
              </a:rPr>
              <a:t>- Clones regions of code with a “fast” variant and a “slow” variant</a:t>
            </a:r>
          </a:p>
          <a:p>
            <a:r>
              <a:rPr lang="en-US" b="1" dirty="0">
                <a:latin typeface="+mj-lt"/>
                <a:cs typeface="Courier New" panose="02070309020205020404" pitchFamily="49" charset="0"/>
              </a:rPr>
              <a:t>A number of optimizations exist to make countdown lookup faster</a:t>
            </a:r>
          </a:p>
          <a:p>
            <a:r>
              <a:rPr lang="en-US" dirty="0">
                <a:latin typeface="+mj-lt"/>
                <a:cs typeface="Courier New" panose="02070309020205020404" pitchFamily="49" charset="0"/>
              </a:rPr>
              <a:t>- e.g. Caching a global variable in local function such that it might be better optimized without </a:t>
            </a:r>
            <a:r>
              <a:rPr lang="en-US" dirty="0" err="1">
                <a:latin typeface="+mj-lt"/>
                <a:cs typeface="Courier New" panose="02070309020205020404" pitchFamily="49" charset="0"/>
              </a:rPr>
              <a:t>interprocedural</a:t>
            </a:r>
            <a:r>
              <a:rPr lang="en-US" dirty="0">
                <a:latin typeface="+mj-lt"/>
                <a:cs typeface="Courier New" panose="02070309020205020404" pitchFamily="49" charset="0"/>
              </a:rPr>
              <a:t> analysis</a:t>
            </a:r>
          </a:p>
        </p:txBody>
      </p:sp>
    </p:spTree>
    <p:extLst>
      <p:ext uri="{BB962C8B-B14F-4D97-AF65-F5344CB8AC3E}">
        <p14:creationId xmlns:p14="http://schemas.microsoft.com/office/powerpoint/2010/main" val="335325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Wrap-Up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Bug Isolation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10909318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Importance of simplification in fixing/securing programs</a:t>
            </a:r>
          </a:p>
          <a:p>
            <a:endParaRPr lang="en-US" sz="2400" cap="smal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58C77F-4A73-4D46-2E89-CCAF9B9BD90B}"/>
              </a:ext>
            </a:extLst>
          </p:cNvPr>
          <p:cNvSpPr txBox="1"/>
          <p:nvPr/>
        </p:nvSpPr>
        <p:spPr>
          <a:xfrm>
            <a:off x="922178" y="2280893"/>
            <a:ext cx="8633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Methods include collaborative bug isolation / delta debugging</a:t>
            </a:r>
          </a:p>
        </p:txBody>
      </p:sp>
    </p:spTree>
    <p:extLst>
      <p:ext uri="{BB962C8B-B14F-4D97-AF65-F5344CB8AC3E}">
        <p14:creationId xmlns:p14="http://schemas.microsoft.com/office/powerpoint/2010/main" val="3757593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Bug Isolation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Where We’re 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3" y="2923775"/>
            <a:ext cx="5673593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Grab-bag topics!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4</a:t>
            </a:fld>
            <a:endParaRPr lang="en-US" sz="1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375F966-B4BB-3E53-D1DB-91A1AC07E360}"/>
                  </a:ext>
                </a:extLst>
              </p14:cNvPr>
              <p14:cNvContentPartPr/>
              <p14:nvPr/>
            </p14:nvContentPartPr>
            <p14:xfrm>
              <a:off x="5380200" y="3047040"/>
              <a:ext cx="6735600" cy="2894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375F966-B4BB-3E53-D1DB-91A1AC07E3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70840" y="3037680"/>
                <a:ext cx="6754320" cy="291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763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Previously: Secure Design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 Last Lecture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2193850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Described some of the best practices in writing secure software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24CF96-6E7F-C542-9633-BAE7B7488F5F}"/>
              </a:ext>
            </a:extLst>
          </p:cNvPr>
          <p:cNvSpPr txBox="1"/>
          <p:nvPr/>
        </p:nvSpPr>
        <p:spPr>
          <a:xfrm>
            <a:off x="847893" y="2838802"/>
            <a:ext cx="59921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principle of least privilege / privilege separation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Simplicity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Defense in depth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Complete mediation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Fail safe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2" descr="Software penetration testing - is it necessary?">
            <a:extLst>
              <a:ext uri="{FF2B5EF4-FFF2-40B4-BE49-F238E27FC236}">
                <a16:creationId xmlns:a16="http://schemas.microsoft.com/office/drawing/2014/main" id="{A00177D4-E2D0-55C8-9CC8-2F7361C42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687" y="2396969"/>
            <a:ext cx="4119780" cy="231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75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This lecture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Bug Isolation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Isolating Cause-Effect Chains in program misbehavior</a:t>
            </a:r>
          </a:p>
        </p:txBody>
      </p:sp>
      <p:pic>
        <p:nvPicPr>
          <p:cNvPr id="3" name="Picture 2" descr="A person sitting on a dock holding an umbrella&#10;&#10;Description automatically generated">
            <a:extLst>
              <a:ext uri="{FF2B5EF4-FFF2-40B4-BE49-F238E27FC236}">
                <a16:creationId xmlns:a16="http://schemas.microsoft.com/office/drawing/2014/main" id="{7C8DF206-D9E2-007A-C99D-067748976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622" y="2231952"/>
            <a:ext cx="5163671" cy="29045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8F6093-9360-0C0D-70D9-708054CB025A}"/>
              </a:ext>
            </a:extLst>
          </p:cNvPr>
          <p:cNvSpPr txBox="1"/>
          <p:nvPr/>
        </p:nvSpPr>
        <p:spPr>
          <a:xfrm>
            <a:off x="8211670" y="3429000"/>
            <a:ext cx="56457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Bug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0CD2B7-B2F7-7B92-A9FC-B5D389567A51}"/>
              </a:ext>
            </a:extLst>
          </p:cNvPr>
          <p:cNvSpPr txBox="1"/>
          <p:nvPr/>
        </p:nvSpPr>
        <p:spPr>
          <a:xfrm>
            <a:off x="847893" y="2628131"/>
            <a:ext cx="4244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Why we isolate bugs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we isolate bugs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375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From Defect to Failure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Bug </a:t>
            </a:r>
            <a:r>
              <a:rPr lang="en-US" sz="1600" b="1" dirty="0" err="1"/>
              <a:t>ISolation</a:t>
            </a:r>
            <a:endParaRPr lang="en-US" sz="1600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The anatomy of a problem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BAF98D-DEAE-16EE-61EE-BA01649906FC}"/>
              </a:ext>
            </a:extLst>
          </p:cNvPr>
          <p:cNvSpPr txBox="1"/>
          <p:nvPr/>
        </p:nvSpPr>
        <p:spPr>
          <a:xfrm>
            <a:off x="861342" y="2327821"/>
            <a:ext cx="6583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1. The programmer creates a </a:t>
            </a:r>
            <a:r>
              <a:rPr lang="en-US" i="1" dirty="0"/>
              <a:t>defect</a:t>
            </a:r>
            <a:r>
              <a:rPr lang="en-US" dirty="0"/>
              <a:t> (an error in the code)</a:t>
            </a:r>
            <a:endParaRPr lang="en-US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898A02-546D-65DC-FB5E-4BC10A979A9A}"/>
              </a:ext>
            </a:extLst>
          </p:cNvPr>
          <p:cNvSpPr txBox="1"/>
          <p:nvPr/>
        </p:nvSpPr>
        <p:spPr>
          <a:xfrm>
            <a:off x="856862" y="3600506"/>
            <a:ext cx="599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3. The infection propagates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E2A770-6ACC-E1A3-4083-F33A7376CCF5}"/>
              </a:ext>
            </a:extLst>
          </p:cNvPr>
          <p:cNvSpPr txBox="1"/>
          <p:nvPr/>
        </p:nvSpPr>
        <p:spPr>
          <a:xfrm>
            <a:off x="861342" y="2825664"/>
            <a:ext cx="6583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2. When executed, the program creates an </a:t>
            </a:r>
            <a:r>
              <a:rPr lang="en-US" i="1" dirty="0"/>
              <a:t>infection</a:t>
            </a:r>
            <a:r>
              <a:rPr lang="en-US" dirty="0"/>
              <a:t> (an error in the state)</a:t>
            </a:r>
            <a:endParaRPr lang="en-US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84F71D-5ECF-E2B5-BCF4-9A274ACA0924}"/>
              </a:ext>
            </a:extLst>
          </p:cNvPr>
          <p:cNvSpPr txBox="1"/>
          <p:nvPr/>
        </p:nvSpPr>
        <p:spPr>
          <a:xfrm>
            <a:off x="870311" y="4098348"/>
            <a:ext cx="599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4. The infection causes a failure / exploit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37EB1E-C54B-AEAD-B1D9-C6C4E7AD59D0}"/>
              </a:ext>
            </a:extLst>
          </p:cNvPr>
          <p:cNvSpPr txBox="1"/>
          <p:nvPr/>
        </p:nvSpPr>
        <p:spPr>
          <a:xfrm>
            <a:off x="5674661" y="4105837"/>
            <a:ext cx="1313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We see this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1FAD8E-DE5C-D216-9AF3-47F8A4F87B59}"/>
              </a:ext>
            </a:extLst>
          </p:cNvPr>
          <p:cNvSpPr txBox="1"/>
          <p:nvPr/>
        </p:nvSpPr>
        <p:spPr>
          <a:xfrm>
            <a:off x="7328649" y="2350234"/>
            <a:ext cx="2078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We care about this</a:t>
            </a:r>
          </a:p>
        </p:txBody>
      </p:sp>
    </p:spTree>
    <p:extLst>
      <p:ext uri="{BB962C8B-B14F-4D97-AF65-F5344CB8AC3E}">
        <p14:creationId xmlns:p14="http://schemas.microsoft.com/office/powerpoint/2010/main" val="287429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How to fix a bug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Bug Isolation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897742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Unwinding a complex issue requires careful consideration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BAF98D-DEAE-16EE-61EE-BA01649906FC}"/>
              </a:ext>
            </a:extLst>
          </p:cNvPr>
          <p:cNvSpPr txBox="1"/>
          <p:nvPr/>
        </p:nvSpPr>
        <p:spPr>
          <a:xfrm>
            <a:off x="861342" y="2327821"/>
            <a:ext cx="6583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Sufficient logging to detect failure / exploit </a:t>
            </a:r>
            <a:endParaRPr lang="en-US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D8F0F2-907D-AB7A-F112-6F6B66E3E3DB}"/>
              </a:ext>
            </a:extLst>
          </p:cNvPr>
          <p:cNvSpPr txBox="1"/>
          <p:nvPr/>
        </p:nvSpPr>
        <p:spPr>
          <a:xfrm>
            <a:off x="870306" y="2740196"/>
            <a:ext cx="6583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Sufficient logging to trace back the propagation</a:t>
            </a:r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22CE8D-B21A-AAF3-8B18-8095C45F9987}"/>
              </a:ext>
            </a:extLst>
          </p:cNvPr>
          <p:cNvSpPr txBox="1"/>
          <p:nvPr/>
        </p:nvSpPr>
        <p:spPr>
          <a:xfrm>
            <a:off x="879270" y="3152571"/>
            <a:ext cx="6583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Identification of </a:t>
            </a:r>
            <a:r>
              <a:rPr lang="en-US"/>
              <a:t>the defect </a:t>
            </a:r>
            <a:endParaRPr lang="en-US" i="1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E44F758-F63D-D5B4-584E-CAE8B94C12E2}"/>
              </a:ext>
            </a:extLst>
          </p:cNvPr>
          <p:cNvSpPr/>
          <p:nvPr/>
        </p:nvSpPr>
        <p:spPr>
          <a:xfrm rot="10800000">
            <a:off x="5661211" y="2660791"/>
            <a:ext cx="726141" cy="20170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E4F1F164-167F-09BC-D5AE-3C294A79F858}"/>
              </a:ext>
            </a:extLst>
          </p:cNvPr>
          <p:cNvSpPr/>
          <p:nvPr/>
        </p:nvSpPr>
        <p:spPr>
          <a:xfrm rot="10800000">
            <a:off x="5683625" y="3055236"/>
            <a:ext cx="726141" cy="20170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572694-68D8-79BF-E22F-F022EE7ECA3F}"/>
              </a:ext>
            </a:extLst>
          </p:cNvPr>
          <p:cNvSpPr txBox="1"/>
          <p:nvPr/>
        </p:nvSpPr>
        <p:spPr>
          <a:xfrm>
            <a:off x="6445627" y="2589330"/>
            <a:ext cx="1575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Insert</a:t>
            </a:r>
          </a:p>
          <a:p>
            <a:r>
              <a:rPr lang="en-US" b="1" dirty="0">
                <a:solidFill>
                  <a:schemeClr val="accent2"/>
                </a:solidFill>
              </a:rPr>
              <a:t>Simplification</a:t>
            </a:r>
          </a:p>
        </p:txBody>
      </p:sp>
    </p:spTree>
    <p:extLst>
      <p:ext uri="{BB962C8B-B14F-4D97-AF65-F5344CB8AC3E}">
        <p14:creationId xmlns:p14="http://schemas.microsoft.com/office/powerpoint/2010/main" val="313890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9" grpId="0" animBg="1"/>
      <p:bldP spid="20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Simplification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Bug Isolation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897742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What part of an infection is relevant to the defect?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BAF98D-DEAE-16EE-61EE-BA01649906FC}"/>
              </a:ext>
            </a:extLst>
          </p:cNvPr>
          <p:cNvSpPr txBox="1"/>
          <p:nvPr/>
        </p:nvSpPr>
        <p:spPr>
          <a:xfrm>
            <a:off x="861342" y="2471259"/>
            <a:ext cx="65838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 Does the problem really depend on</a:t>
            </a:r>
          </a:p>
          <a:p>
            <a:r>
              <a:rPr lang="en-US" dirty="0"/>
              <a:t>10,000 lines of input?</a:t>
            </a:r>
          </a:p>
          <a:p>
            <a:r>
              <a:rPr lang="en-US" dirty="0"/>
              <a:t>• Does the failure really require this exact</a:t>
            </a:r>
          </a:p>
          <a:p>
            <a:r>
              <a:rPr lang="en-US" dirty="0"/>
              <a:t>schedule?</a:t>
            </a:r>
          </a:p>
          <a:p>
            <a:r>
              <a:rPr lang="en-US" dirty="0"/>
              <a:t>• Do we need this sequence of calls?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3421C-C14B-E849-0E28-2DEA2659782C}"/>
              </a:ext>
            </a:extLst>
          </p:cNvPr>
          <p:cNvSpPr txBox="1">
            <a:spLocks/>
          </p:cNvSpPr>
          <p:nvPr/>
        </p:nvSpPr>
        <p:spPr>
          <a:xfrm>
            <a:off x="861342" y="4283149"/>
            <a:ext cx="897742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Experiment-Based Simplification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8D0D37-5D6E-A06B-F5ED-C1C142F377DB}"/>
              </a:ext>
            </a:extLst>
          </p:cNvPr>
          <p:cNvSpPr txBox="1"/>
          <p:nvPr/>
        </p:nvSpPr>
        <p:spPr>
          <a:xfrm>
            <a:off x="861342" y="4918220"/>
            <a:ext cx="6583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For every aspect of the problem, check whether it is relevant for the problem to occur.</a:t>
            </a:r>
          </a:p>
          <a:p>
            <a:r>
              <a:rPr lang="en-US" dirty="0"/>
              <a:t>- If it is not, remove that aspect from the report or test case</a:t>
            </a:r>
          </a:p>
        </p:txBody>
      </p:sp>
    </p:spTree>
    <p:extLst>
      <p:ext uri="{BB962C8B-B14F-4D97-AF65-F5344CB8AC3E}">
        <p14:creationId xmlns:p14="http://schemas.microsoft.com/office/powerpoint/2010/main" val="3287527813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A97235-BEC4-4F82-87A8-2F5DAD53B5F9}">
  <ds:schemaRefs>
    <ds:schemaRef ds:uri="http://schemas.microsoft.com/sharepoint/v3"/>
    <ds:schemaRef ds:uri="http://purl.org/dc/terms/"/>
    <ds:schemaRef ds:uri="230e9df3-be65-4c73-a93b-d1236ebd677e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16c05727-aa75-4e4a-9b5f-8a80a1165891"/>
    <ds:schemaRef ds:uri="71af3243-3dd4-4a8d-8c0d-dd76da1f02a5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20786</TotalTime>
  <Words>2370</Words>
  <Application>Microsoft Office PowerPoint</Application>
  <PresentationFormat>Widescreen</PresentationFormat>
  <Paragraphs>267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Courier New</vt:lpstr>
      <vt:lpstr>Tenorite</vt:lpstr>
      <vt:lpstr>Monoline</vt:lpstr>
      <vt:lpstr>Exercise #34</vt:lpstr>
      <vt:lpstr>Administrivia and  Announcements</vt:lpstr>
      <vt:lpstr>Bug Isolation</vt:lpstr>
      <vt:lpstr>Where We’re At</vt:lpstr>
      <vt:lpstr>Previously: Secure Design</vt:lpstr>
      <vt:lpstr>This lecture</vt:lpstr>
      <vt:lpstr>From Defect to Failure</vt:lpstr>
      <vt:lpstr>How to fix a bug</vt:lpstr>
      <vt:lpstr>Simplification</vt:lpstr>
      <vt:lpstr>Bug Reports</vt:lpstr>
      <vt:lpstr>Acting on bug reports</vt:lpstr>
      <vt:lpstr>Mozilla Anecdote: Example</vt:lpstr>
      <vt:lpstr>Cause and Effect</vt:lpstr>
      <vt:lpstr>Cause and Effect</vt:lpstr>
      <vt:lpstr>Delta Debugging</vt:lpstr>
      <vt:lpstr>Delta Debugging: Needs</vt:lpstr>
      <vt:lpstr>Delta Debugging: Algorithm</vt:lpstr>
      <vt:lpstr>Delta Debugging: Applications</vt:lpstr>
      <vt:lpstr>Cooperative Bug Isolation</vt:lpstr>
      <vt:lpstr>Cooperative Bug Isolation</vt:lpstr>
      <vt:lpstr>Cooperative Bug Isolation</vt:lpstr>
      <vt:lpstr>Cooperative Bug Isolation</vt:lpstr>
      <vt:lpstr>Cooperative Bug Isolation</vt:lpstr>
      <vt:lpstr>Cooperative Bug Isolation</vt:lpstr>
      <vt:lpstr>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112</cp:revision>
  <dcterms:created xsi:type="dcterms:W3CDTF">2023-08-21T14:00:41Z</dcterms:created>
  <dcterms:modified xsi:type="dcterms:W3CDTF">2023-12-11T21:10:14Z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