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7"/>
  </p:notesMasterIdLst>
  <p:handoutMasterIdLst>
    <p:handoutMasterId r:id="rId28"/>
  </p:handoutMasterIdLst>
  <p:sldIdLst>
    <p:sldId id="296" r:id="rId5"/>
    <p:sldId id="295" r:id="rId6"/>
    <p:sldId id="256" r:id="rId7"/>
    <p:sldId id="1060" r:id="rId8"/>
    <p:sldId id="1115" r:id="rId9"/>
    <p:sldId id="1188" r:id="rId10"/>
    <p:sldId id="1245" r:id="rId11"/>
    <p:sldId id="1224" r:id="rId12"/>
    <p:sldId id="1226" r:id="rId13"/>
    <p:sldId id="1278" r:id="rId14"/>
    <p:sldId id="1266" r:id="rId15"/>
    <p:sldId id="1267" r:id="rId16"/>
    <p:sldId id="1268" r:id="rId17"/>
    <p:sldId id="1269" r:id="rId18"/>
    <p:sldId id="1271" r:id="rId19"/>
    <p:sldId id="1272" r:id="rId20"/>
    <p:sldId id="1273" r:id="rId21"/>
    <p:sldId id="1275" r:id="rId22"/>
    <p:sldId id="1276" r:id="rId23"/>
    <p:sldId id="1277" r:id="rId24"/>
    <p:sldId id="1274" r:id="rId25"/>
    <p:sldId id="11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566" y="86"/>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10/13/2023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14:03.358"/>
    </inkml:context>
    <inkml:brush xml:id="br0">
      <inkml:brushProperty name="width" value="0.05292" units="cm"/>
      <inkml:brushProperty name="height" value="0.05292" units="cm"/>
    </inkml:brush>
  </inkml:definitions>
  <inkml:trace contextRef="#ctx0" brushRef="#br0">12155 12859 26 0,'0'0'26'0,"0"0"675"15,0 0 541-15,0 0-782 0,0 0-266 16,0 0 83-16,0 0 1 0,0 0-29 0,0 0-94 15,-84-27-44-15,76 29-70 0,-9 11-6 16,8-1 31-16,-3 1-3 0,-3 4 9 16,5 1-22-16,1 2-24 0,-1 1-10 15,0 4 2-15,3 1 1 0,-3-4 3 16,3 3-21-16,7-5 1 0,0-2-2 16,0-4-1-16,0-2-11 0,0-4 9 0,0-2-18 15,0-4-1-15,0-1-6 0,0-1 1 16,0 0 9-16,2-1 18 0,13-13 29 15,-8-10 69-15,5-10-30 0,-2-7-24 16,5 3-25-16,-8 6 6 0,-5 6 6 16,6 8-31-16,-8 8-28 0,0 3 28 15,0 5 21-15,0 2 23 0,0 0-22 16,0 0 2-16,0 0 10 0,0 0 31 16,0 0-15-16,0 0-44 0,-8 9-6 15,1 2-59-15,-3 6 7 0,8 3-16 0,2 6 27 16,0 0 23-16,0 3 15 0,5-6-10 15,7-5 13-15,5-1 2 0,-7-9-1 16,6-4-1-16,1 0 0 0,0-4 22 16,5-4 15-16,2-6 7 0,1-7 5 0,-6 0-18 15,1-4-6-15,-6 6-10 0,-2 0-14 16,-7 7 12-16,2 2-12 0,-7 2 2 16,0 2 8-16,0 2-11 15,0 0-15-15,0 0-7 0,0 2-21 0,5 11-19 16,0 8 46-16,0 8 16 0,0 2 16 15,2 6-14-15,-5-5 0 0,6-2-2 16,-8-6 1-16,0-6 1 0,2-8-1 16,3-2 0-16,-5-6 21 0,0-2 33 15,0 0 10-15,0 0-12 0,0-2 2 16,0-8-30-16,0-3-4 0,0-8-19 16,-7-1 23-16,7 2-10 0,-15 2-12 0,5 0 19 15,-2 1-22-15,-5 6 24 0,3-1-24 16,-3 4-15-16,7 1 14 0,3 5 0 0,4 2-33 15,-1 0-21-15,4 15-22 16,-5 7-22-16,5 8 41 0,0 4 17 0,0-2 29 16,0 1 10-16,0-8 1 0,0-2 1 15,5-9 1-15,2-6 30 0,-2-2-6 16,-3-4-13-16,-2-2 19 0,0 0 24 16,0-4 19-16,0-12-12 0,0-10-25 15,0-4-22-15,0-7-14 0,0 5 0 16,-10 2 18-16,1 8 1 0,-8 4-20 15,2 6-3-15,-4 2-12 0,-8 2-1 16,-4 4 1-16,2 1-13 0,-5 3 7 16,7 0 21-16,3 0-1 0,4 7-10 15,11 1-5-15,-6 2-21 0,13 2-15 16,2 9-13-16,0 6 22 0,2 1 24 0,17 5 4 16,3-3 15-16,5-4 0 0,0-6 12 15,-1-4 4-15,3-4-15 0,0-6-1 0,-2-2 18 16,-5-4-15-16,2 0 22 0,3-6 6 15,-10-4-10-15,7 0 7 0,-7-2-16 16,0 2 1-16,-7 0-13 0,-3 2 1 16,-5 1 1-16,6 6 23 0,-8-1 8 15,0-3 4-15,0 3 3 0,0 1 6 16,-15-6-30-16,3 4-16 0,-5-4-6 16,-7 5-31-16,4-4 22 0,6 4 15 15,2 0 11-15,4 2-11 0,1 0-2 16,5 0-1-16,2 2-21 0,-8 6-25 15,8 4-31-15,0 6 21 0,0 2 43 0,0-1 16 16,0-1 30-16,0-8 11 16,8-2-14-16,-8-2-14 0,9-4 2 0,-9-2 0 15,0 0 16-15,0 0 28 0,0-10 11 16,0-8 31-16,0-10-21 0,0-2-41 16,-14-5-36-16,2 3 27 0,-15 4-19 15,3 2-11-15,-3 6-24 0,-7 0 21 0,8 4 3 16,-1 4 9-16,0 2-8 0,10 3 16 15,8 4 1-15,1 0-15 0,1 3-3 16,7 0-26-16,0 0-20 0,7 5-52 16,18 8-51-16,1 10 149 0,13 5 22 15,10 2-22-15,-6 0-1 0,-4-2-14 16,0-6 15-16,-3-4-4 0,-7-3 3 16,-5-10 0-16,-7 0 0 0,-2-3 1 15,-5-2 3-15,-3 0 34 0,-7 0 15 16,5-7 16-16,-5-3-10 0,0 0-22 15,0-3-2-15,0-4-13 0,-12-1-5 0,-5-2-16 16,-8-2-1-16,1-2-21 16,-7-3 1-16,-3 6-7 0,2-6 13 0,3 7 13 15,-2 2-18-15,6 4 20 0,11 2 0 16,-3 6-1-16,2 2 1 0,15 0 18 0,-2 4-18 16,2 0-67-16,0 4-43 0,12 12-44 15,10 6 153-15,0 6 1 0,9 0 0 16,-14 2 0-16,3-5-25 0,-6-5-2 15,-4-9 5-15,-1-2-6 0,-9-3-6 16,8-6 1-16,-3-2 33 0,-1-16 55 16,4-10 38-16,-3-8-47 0,-1-9-19 15,-4-3-24-15,0 2 13 0,0 6-14 16,0 5-2-16,0 7-16 0,0 12 13 16,0 4 3-16,0 10 0 0,0 2-3 0,0 4-104 15,13 14 20-15,8 8 87 0,-4 9 56 16,10 3-28-16,0 0-13 0,-6-2 7 15,4-4 17-15,1-6 20 0,-9-4-10 16,5-5-46-16,-2-6-3 0,-8-2-37 0,0-5-30 16,-3-2-63-16,1-2-40 0,-3 0-125 15,3 0-193-15,-3 0-277 0,-7 0-754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44:24.671"/>
    </inkml:context>
    <inkml:brush xml:id="br0">
      <inkml:brushProperty name="width" value="0.05292" units="cm"/>
      <inkml:brushProperty name="height" value="0.05292" units="cm"/>
      <inkml:brushProperty name="color" value="#800080"/>
    </inkml:brush>
    <inkml:brush xml:id="br1">
      <inkml:brushProperty name="width" value="0.05292" units="cm"/>
      <inkml:brushProperty name="height" value="0.05292" units="cm"/>
    </inkml:brush>
  </inkml:definitions>
  <inkml:trace contextRef="#ctx0" brushRef="#br0">21098 5163 1140 0,'0'0'703'0,"0"0"-320"16,0 0-157-16,0 0 77 0,0 0 31 15,0 0-72-15,0 0-58 0,0 0-5 16,0 0 5-16,0 0-3 0,-49-78-64 16,49 78-6-16,-2 4 23 0,-6 4 10 15,1 2-88-15,2 4-23 0,-2 4-20 16,7 1-11-16,0-1-10 0,0 4 3 15,0 4-13-15,0 2 10 0,0 6-11 0,7 8 21 16,5 7-20-16,-2 5 10 16,0 6-12-16,2 6 2 0,-2 5-2 0,-3 1 1 15,3 7 0-15,-3-1-1 0,2 7 0 16,-4 4 0-16,0 1-12 0,2 4 9 16,3 7 0-16,-3 2 3 0,8 8-2 15,-8-1 2-15,1 0 0 0,-6 1-2 16,5-4 0-16,-2-3 0 0,-3-3-38 0,6-2 40 15,9-3 18-15,-8-1-17 0,4-1-1 16,4-1-2-16,-3 0 0 0,3-1 1 16,-10 0 0-16,5 3-12 0,-2-3 13 15,-3 1 1-15,1 3 8 0,-1 2-6 16,3-4-4-16,-3-1 1 0,3-5 0 16,-6-4 1-16,9-5 0 0,-9-5-1 0,9-6 3 15,-4-5-2-15,-2-5 2 0,3-3-3 16,-5-3 0-16,7-2-2 0,-2 0-1 15,0 5-21-15,2-1 23 0,0 4-1 16,0 5 2-16,-2 2-19 0,2 1 17 16,-7 2-16-16,9 0 15 0,-7 5-8 15,-2 2 11-15,7 1 0 0,-7 2-13 16,2 3 11-16,3-3 0 0,5 1 1 0,-8-3-2 16,-2-4-12-16,2 1 12 0,-2-7-16 15,5 1 7-15,-6-5 0 0,4-5-10 16,-3-1 7-16,-3-4 12 0,-2 2-16 15,0 3-5-15,0 1 9 0,0 8 15 16,0 7-2-16,0 3-14 0,0 9 16 0,0 5 0 16,7 1 0-16,-7 1 0 0,8 1 23 15,-8-1-21-15,9-3 8 16,-1-5 8-16,4-5-18 0,-3-4 2 0,-1-5-2 16,9-4 1-16,-5-2 14 0,0-1-14 15,0 2 8-15,3 1-7 0,1 2-2 16,-3 0 13-16,1 5-13 0,-2 0-1 15,10 3-1-15,-12 0-1 0,9 4 0 16,-2 3 2-16,0 0 1 0,7-2 0 16,-12 0-2-16,5-2 2 0,-2-4 22 15,2-1-21-15,-7-2 2 0,-3 1-2 16,3-3 19-16,-1 3-20 0,-1-5 0 0,9 4 0 16,-5-1 0-16,-3-1 0 0,-1 1-13 15,1-3 13-15,-1 0 24 0,-1-1-22 16,0-1-2-16,5 0-2 0,-7 1 2 15,7-3 2-15,-2-1 1 0,4-3-3 0,-6 1 3 16,1-3 0-16,8 0-3 0,-12 0-10 16,10 0 10-16,-6 3 19 0,6-1-1 15,4 5-4-15,-2 1-12 0,0 0 8 16,3 1 5-16,-3 2-13 0,0-7 10 16,-3 4-11-16,3-5 2 0,-7-1 9 15,0-4 8-15,-3-1-19 0,0-1 1 16,-2-2 4-16,2 3 7 0,1-3-13 15,-1 0 15-15,5 1-12 0,-5-5 11 16,0 0-13-16,3-3 17 0,-3-2-18 16,3-2 0-16,-3-3 1 0,-2-4-1 0,-5-1-3 15,5-7 3-15,-5-2 4 0,0-6-4 16,0-6-12-16,0-6 0 0,0-6-43 16,0 0-25-16,0-8-49 0,0-12-18 15,0-15-36-15,0-15-179 0,-5-14-256 16,-7 9-733-16,-31-51-705 0</inkml:trace>
  <inkml:trace contextRef="#ctx0" brushRef="#br0" timeOffset="1018.6">20353 5618 176 0,'0'0'297'0,"0"0"264"16,0 0-252-16,0 0-42 0,0 0 71 0,-87 113-24 16,75-85-36-16,-3 2-36 0,13 2-33 15,-5 2-7-15,-3-4 11 0,5-1-22 16,5-3-33-16,0-8-13 0,0-8-20 15,0-2-24-15,0-6-23 0,0-2-28 16,0 0-10-16,7 0 35 0,8-2-10 0,2-6-3 16,5-6 18-16,2-6 10 0,0-4-1 15,3-11-9-15,2-3-13 0,5-8-30 16,2-2-13-16,3-9 13 0,0-7-22 16,5-6 3-16,-6-9-17 0,6-4 12 15,-8-5-13-15,1 0 0 0,-6-3 1 16,1 8 1-16,-3 7 0 0,-3 8 1 15,-4 7 12-15,0 7 1 0,0 2-14 0,-5 7-1 16,-3 12 0-16,-1 4 2 0,-9 9 0 16,4 8 9-16,-8 8-11 0,4 2 2 15,-4 2 0-15,0 0-3 0,0 0-11 16,0 0-7-16,0 0-10 0,0 2 1 16,0 6-7-16,0 2 25 0,5 10 9 15,-2 8 15-15,2 4 3 0,4 11-17 16,1-3-1-16,7 6 3 0,-5 2-1 15,5 3 7-15,7 1-8 0,1 4-1 0,-4 3 15 16,8 3 3-16,3 3-5 16,-1-1-13-16,-1 3 2 0,1-1 17 0,-7-6-17 15,-2 1-3-15,0-11 1 0,-5-6 0 16,2-10 0-16,-7-6-12 0,3-8 0 16,-1-5-13-16,-1-5 10 0,-6-2-13 0,3-5 4 15,-3 2-7-15,-5-3-2 0,6 1-10 16,-1 2-65-16,0-3-89 0,3 0-35 15,7 4-55-15,-12-2-138 0,7 2-213 16,-3 2-644-16,1 4-431 0</inkml:trace>
  <inkml:trace contextRef="#ctx0" brushRef="#br0" timeOffset="3197.47">20649 3347 1649 0,'0'0'513'15,"0"0"-257"-15,0 0-127 0,0 0 42 0,0 0-23 16,0 0-36-16,0 0-38 0,0 0-32 15,0 0 6-15,0 0 19 0,201 64-16 16,-176-74 32-16,-6-4-10 0,-7-2 6 16,0-7 20-16,-7 3 5 0,-5-1 22 15,0 1-19-15,0 0-44 0,-12 3 25 0,2 5 18 16,-2 4-49-16,-10 0-8 0,3 8 1 16,-10 0 18-16,0 0-6 0,-10 2 3 15,-2 10-22-15,-3 4 7 0,5 2 5 16,5 4 50-16,0 3 51 0,13 3-55 15,8 2-40-15,9 6-40 0,4 2-2 16,7 2-16-16,24 3-3 0,3-5-22 16,0-4-20-16,5-2 14 0,10-10-21 15,-6-4-36-15,1-6-87 0,-1-7-115 16,1-5-61-16,2-10-156 0,-10-5-249 16,6-23-957-16</inkml:trace>
  <inkml:trace contextRef="#ctx0" brushRef="#br0" timeOffset="3463.64">21432 2619 1542 0,'0'0'760'0,"0"0"-269"0,0 0-81 15,0 0-28-15,0 0-41 0,0 0-341 16,0 0-247-16,0 0 247 0,-179-38 208 15,154 48-151-15,-6 3-45 0,9 5 57 16,-2 9 13-16,4 5 6 0,3 10-85 16,8 8 9-16,2 8 57 0,7 9-19 15,0 4-48-15,7 5-2 0,15 2-13 0,9 3 1 16,-4-5-13-16,-1-1-3 0,1-7-38 16,-7-12-191-16,1-9-176 0,-11-17-235 15,-3-4-989-15</inkml:trace>
  <inkml:trace contextRef="#ctx0" brushRef="#br0" timeOffset="3687.3">21056 3081 2259 0,'0'0'452'15,"0"0"-246"-15,0 0-193 0,0 0 240 16,0 0 126-16,0 0-111 0,0 0-95 0,0 0-65 15,223-26-52-15,-169 26-32 0,-3 6-23 16,-3 4-2-16,1-4-9 0,1 0-27 16,4-2-290-16,-1-4-183 0,-12 0-515 15,13 0-645-15</inkml:trace>
  <inkml:trace contextRef="#ctx0" brushRef="#br0" timeOffset="3867.88">21871 2423 1319 0,'0'0'1099'0,"0"0"-677"16,0 0-34-16,0 0-3 0,0 0-20 15,0 0-120-15,-175 121-77 0,158-64-17 0,8 9-21 16,9 4-56-16,0 6-52 0,0 3-22 16,9-2-3-16,11-9-37 0,-3-2-21 15,7-10-199-15,-5-5-168 0,-9-17-565 16,7 0-965-16</inkml:trace>
  <inkml:trace contextRef="#ctx0" brushRef="#br0" timeOffset="4016.21">21594 3005 2478 0,'0'0'627'0,"0"0"-349"0,0 0 7 0,0 0-20 15,0 0-85-15,0 0-124 0,0 0-34 16,233 86-7-16,-172-78-13 0,2-4-2 15,-5 1-143-15,3-5-261 0,-1 0-313 16,-21-7-756-16</inkml:trace>
  <inkml:trace contextRef="#ctx0" brushRef="#br0" timeOffset="4176.3">22343 2950 680 0,'0'0'1727'0,"0"0"-1118"15,0 0-137-15,0 0-5 0,0 0-11 16,-60 125-129-16,55-82-149 0,0-2-113 15,5 4-41-15,0-3-24 0,0-4-1 16,10-7-23-16,2-8-44 0,0-4-134 16,7-5-88-16,-2-8-145 0,-4-2-363 15,-4-14-888-15</inkml:trace>
  <inkml:trace contextRef="#ctx0" brushRef="#br0" timeOffset="4322.24">22385 2743 2531 0,'0'0'703'0,"0"0"-321"0,0 0-142 16,0 0-127-16,0 0-113 0,0 0-44 0,0 0 6 15,0 0-243-15,0 0-254 0,104 107-720 16,-63-99-561-16</inkml:trace>
  <inkml:trace contextRef="#ctx0" brushRef="#br0" timeOffset="4497.62">22712 2949 2553 0,'0'0'662'0,"0"0"-211"0,0 0 3 15,0 0-35-15,0 0-105 0,-112 102-152 0,103-82-134 16,9-2-28-16,0 2-3 0,0-6-19 16,17 1-11-16,0-4 11 0,9-1 22 0,-4-1-36 15,2-3-105-15,8-4-63 0,-3-2-77 16,2 0-117-16,-1-5-312 0,-6 0-646 15,5-7-481-15</inkml:trace>
  <inkml:trace contextRef="#ctx0" brushRef="#br0" timeOffset="4679.99">22964 2962 2576 0,'0'0'795'0,"0"0"-295"0,0 0-8 16,0 0-119-16,0 0-127 0,-34 117-139 0,34-87-83 15,0-3 0-15,0-4 1 16,10-3-25-16,-1-3-40 0,6-5-91 0,2-2-111 16,5-6-144-16,0-4-241 0,-5 0-873 15,-13-23-736-15</inkml:trace>
  <inkml:trace contextRef="#ctx0" brushRef="#br0" timeOffset="4819.96">23078 2798 2485 0,'0'0'567'0,"0"0"-433"0,0 0 45 16,0 0 31-16,0 0-46 0,41 100-129 15,-19-84-33-15,9-4-2 0,6-2-54 16,4-2-272-16,-7-5-408 0,-7-3-644 16</inkml:trace>
  <inkml:trace contextRef="#ctx0" brushRef="#br0" timeOffset="5362.85">23468 2810 1216 0,'0'0'1247'16,"0"0"-883"-16,0 0-43 0,0 0 115 15,0 0-67-15,0 0-112 0,0 0-191 16,0 0-66-16,0 0 15 0,0 0 7 0,0 0 0 16,-10 92 6-16,13-92-13 0,-1 0 13 15,3 0 3-15,-5 0 6 0,0 0 13 16,0 0 5-16,0 0-24 0,0 0-6 15,0 0 6-15,0 0 27 0,0 0 34 16,0 0 49-16,0 0-28 0,0 0-30 16,0 0-7-16,0 0-27 0,0 4-19 0,-5 0-30 15,3 0-16-15,-1 2 1 0,3-4-10 16,0 2 1-16,0-1 22 0,0-2-23 16,0-1 22-16,0 0 1 0,0 0 2 15,0 0 12-15,0 0-9 0,0 0 9 16,0 0-9-16,0 0-3 0,0 0-30 15,0 0-15-15,0 0-1 0,0 0 0 16,0 0 16-16,5-4 30 0,7 2 10 0,-9 0-10 16,7 0-31-16,-3 1 1 0,0-2-4 15,-2 1 3-15,0 0 16 0,-3 0-6 16,3 0 21-16,-2-2 20 0,-1 0-2 16,3 0-2-16,-5 0-4 0,0 2 12 0,0 0 7 15,0 0 15-15,0 0-6 0,0 2-13 16,0 0-9-16,-10 0-15 0,-2 0-3 15,0 0 0-15,-8 4-12 0,3 10 12 16,-7 4-30-16,7 11 30 0,-2 2 3 16,2 8 18-16,0 1 10 0,10 0 2 15,-1 0-21-15,8 0-12 0,0-3-12 16,0-3-3-16,8-6-3 0,6-4-19 16,1-8-9-16,9-1-6 0,8-8-67 15,-6-2-108-15,1-5-166 0,7 0-264 16,-15-5-728-16,8-18-822 0</inkml:trace>
  <inkml:trace contextRef="#ctx0" brushRef="#br0" timeOffset="5603.68">23694 3057 2500 0,'0'0'628'0,"0"0"-236"16,0 0 77-16,0 0-112 0,0 0-119 0,-32 114-124 15,32-97-58-15,0-6-22 0,0-4-11 16,0-7-23-16,0 0-21 0,7-2 21 15,3-13 12-15,5-6 86 0,4-8-31 16,-4-1-57-16,-3-4-10 0,2 8-16 16,-7 6 4-16,3 6-22 0,-10 6-18 15,0 6-18-15,0 2 27 0,0 0 42 16,0 10-36-16,0 8 3 0,0 2 34 16,5 6-52-16,2 3-13 0,1-1-112 15,1-3-173-15,6 0-259 0,-5-7-686 16,6 2-669-16</inkml:trace>
  <inkml:trace contextRef="#ctx0" brushRef="#br0" timeOffset="5832.92">24035 3055 2355 0,'0'0'798'0,"0"0"-191"0,0 0-111 15,0 0-20-15,0 0-188 0,0 0-141 16,0 0-107-16,0 0-16 0,-77 114-24 15,82-89 0-15,12-3-15 0,0 0 15 16,2-2 26-16,8-6-26 0,-10-4-12 16,7-2-49-16,-2-6-12 0,0 1-34 15,-1-3-83-15,-4 0-137 0,-2-7-106 16,2-3-323-16,-15 0-643 0,6-14-485 0</inkml:trace>
  <inkml:trace contextRef="#ctx0" brushRef="#br0" timeOffset="5966.25">24035 3055 1243 0,'119'73'1802'0,"-112"-60"-1412"16,3 5 62-16,0 2-54 0,7 5-141 0,0-3-106 15,5-2-95-15,2-2-41 0,-2-2-15 16,4-4-18-16,1-6-133 0,-10-4-119 16,10-2-96-16,-8-3-295 0,-4-7-735 15,-3-19-506-15</inkml:trace>
  <inkml:trace contextRef="#ctx0" brushRef="#br0" timeOffset="6135.04">24530 3033 1186 0,'0'0'1735'0,"0"0"-1125"16,-73 128-29-16,34-57-51 0,-7 22-153 16,-5 9-148-16,5 8-113 0,3-1-4 15,2-4-30-15,11-12-52 0,13-17-30 16,3-11-69-16,7-19-38 0,7-8-51 15,0-10-196-15,7-10-332 0,7-6-855 0,-4-10-1089 16</inkml:trace>
  <inkml:trace contextRef="#ctx0" brushRef="#br0" timeOffset="7507.45">31310 4942 1309 0,'0'0'384'16,"0"0"-134"-16,0 0 10 0,0 0 63 16,0 0-45-16,0 0-83 0,0 0-44 15,0 0 76-15,0 0-18 0,53 115-85 0,-46-89-27 16,1 6-21-16,-1 6 21 0,-2 7-11 16,0 7 17-16,-5 5-10 0,9 3 4 15,-9 8 11-15,3 4-18 0,2 5-13 16,-3 4-16-16,0 5-24 0,6 0-3 0,-1 11-3 15,0 3 18-15,-7 3-9 0,5 2-13 16,-5-1 10-16,0 2 12 0,0 2-9 16,0 0-7-16,0 1-14 0,0 4 2 15,0-3-19-15,0-2-1 0,-5 3 8 16,5-4-9-16,0 0 0 0,0-3-1 16,0-1-2-16,0 0-9 0,0-1 10 15,0 3-12-15,0 1 14 0,0 1 0 16,5 3 1-16,-2 1-1 0,6 4 0 15,1-3-8-15,-3-1 8 0,-2-4 0 16,7-3-2-16,0-3 0 0,-4-2 2 16,4-3-16-16,0 2 1 0,-3 5-28 0,4 2 22 15,1 7 2-15,-7 7 17 0,3 10 1 16,7 8 1-16,-7 12 0 0,-1 3 0 16,-1 7 31-16,-1 2-1 0,3 0-2 15,-10 1-28-15,0-1 12 0,7-5 13 0,-7 3 27 16,0-2-7-16,0-4-22 15,0-4-21-15,0 0 8 0,0-7-9 0,0-2 11 16,10-8-12-16,-1-7 1 0,1-8 19 16,7-3-20-16,2-3 2 0,3-1 1 15,-2-1 13-15,4-4-4 0,3-3-12 16,-8-3 1-16,0-2 8 0,-2-5-7 16,0-2-1-16,-2 3 11 0,-3 0-11 15,-2-1 0-15,4-3-1 0,-4 0-12 16,-3-1 11-16,8-4 0 0,-13 3-10 15,10-3 10-15,3 1 0 0,-1-1-17 0,6 1 5 16,4-3-5-16,3 3 18 0,-1-2 1 16,3-2 0-16,3 2-1 0,-3-7 0 15,2 3-3-15,3-9-6 0,-7-5 9 16,-5-5 1-16,2-6-1 0,0-1-1 0,1-3-42 16,-4-2 31-16,6-3-12 0,-5-4-59 15,-5 0 80-15,0-2-6 0,-7-3 7 16,6-2 2-16,-6-5-3 0,0 2-12 15,-3-1-16-15,3-3 31 0,2-2-3 16,0 0-12-16,-7-5 14 0,2-4-11 16,0-4 10-16,-4-2-10 0,2-4 11 15,-3-2-11-15,-2 2-3 0,5-2-13 16,-3 4-12-16,6 0-12 0,1 2 9 16,-1 0-18-16,4 3-4 0,-2-6 0 15,-3 3-21-15,7-2-75 0,-4-3 11 0,-3-1-35 16,10-4-114-16,3 0-34 0,-3-6-76 15,-5-10-94-15,2-1-201 0,-11-19-676 16</inkml:trace>
  <inkml:trace contextRef="#ctx0" brushRef="#br0" timeOffset="7931">31552 15467 1159 0,'0'0'1331'0,"0"0"-1051"0,0 0-52 15,56 141 51-15,-27-70 16 0,10 9-67 16,9 13-46-16,6 6-56 0,6 7 15 0,8 3 39 16,-5-3-69-16,5-3-6 15,2-8-13-15,-9-11-6 0,-1-9-21 0,6-15-16 16,-10-10-19-16,4-11-29 0,-4-18 0 16,5-11 26-16,-1-10 4 0,6-20 45 15,-3-22 0-15,-3-20-9 0,-4-23 30 16,-7-19-42-16,-13-17-24 0,-5-10-10 15,-9-6 2-15,-5 4-23 0,-2 11-15 16,-3 17-22-16,-7 19-5 0,2 15-43 0,-7 15-67 16,0 7-130-16,-17 11-59 0,-12 0-331 15,7 12-673-15,-36-6-1012 0</inkml:trace>
  <inkml:trace contextRef="#ctx0" brushRef="#br0" timeOffset="9223.54">29649 3083 1200 0,'0'0'1156'0,"0"0"-746"0,0 0-156 15,0 0-37-15,0 0-16 0,0 0-74 0,0 0-54 16,0 0-45-16,0 0-28 0,0 0-11 16,0 0 11-16,-41 121 54 0,34-81-36 15,0 3-14-15,2-5 30 0,0 0-5 16,2-4 15-16,1-4-10 0,2-10 13 16,0-1-9-16,0-9-19 0,0-5-19 15,0 0 1-15,0-5 1 0,0 0 26 16,0 0 0-16,0 0 14 0,0 0 18 15,0 0 21-15,0 0 18 0,0 0-3 16,0 0-24-16,0 0 2 0,0 0-3 16,0 0 12-16,0 0 9 0,0-10 6 0,0-7-31 15,2-3-36-15,6-4 0 16,1-2-13-16,1-2-3 0,-3-3 10 0,6 3-1 16,-9 0-6-16,4 4-15 0,1-2 0 15,-4 0-2-15,0 4 14 0,-3-5-14 16,3 6 0-16,5-4-1 0,-10 1-10 0,7 0 9 15,3 2 2-15,-3 4 0 0,3 0 0 16,-5 3-1-16,2 8-19 0,0-1-2 16,1 1-10-16,-1 1-11 0,3 2 2 15,2-2 15-15,-3 2 1 0,6 3 6 16,-5-4-7-16,4 3 24 0,-4 0-12 16,-3 2 13-16,3 0 12 0,-10 0-12 15,2 0-1-15,-2-1 0 0,0 1 1 16,5 0 1-16,-5 0 1 0,0 0 1 15,0 0 0-15,0 5 9 0,0 5 16 0,0 6 18 16,-17 4-12-16,10-1-19 0,-3-1-15 16,-7-2-14-16,10-2-26 0,0-2-9 15,-1 0 0-15,6-2-28 0,0-2-6 16,-3-4-18-16,5-2-20 0,0 1-27 16,0-3-55-16,0 0-117 0,0 0-165 0,0-5-185 15,0 1-453-15,7-8-276 0</inkml:trace>
  <inkml:trace contextRef="#ctx0" brushRef="#br0" timeOffset="9513.52">29984 3077 1348 0,'0'0'644'0,"0"0"-291"16,0 0-91-16,0 0 44 0,0 0-59 15,0 0-69-15,0 0-63 0,0 0-29 16,0 0 15-16,0 0 57 0,5 59 43 0,19-82-19 16,3-7-39-16,-6 0-59 0,11-6-56 15,-13 6-25-15,6 2-3 0,-6 8-21 16,-4 5-31-16,-6 7-44 0,1 8-73 15,4 0-190-15,-4 4-79 0,-3 8-258 0,6-2-690 16</inkml:trace>
  <inkml:trace contextRef="#ctx0" brushRef="#br0" timeOffset="9827.07">30452 3093 1246 0,'0'0'306'16,"0"0"-10"-16,0 0 58 0,0 0-2 16,0 0-91-16,0 0-100 0,0 0-39 0,145-106-10 15,-133 86 28-15,0-5-35 0,-7 7-13 16,0 4 13-16,-5 2 5 0,0 6 7 16,-5 0 62-16,-12 4-35 0,-5 2-54 15,-9 2 41-15,-8 10-79 0,0 10-5 16,-7 7-1-16,3 4 3 0,6 10 41 0,3-3-7 15,10 4-50-15,5-4-5 0,19 0-28 16,0-7-15-16,0-5-44 16,17-4 29-16,5-6-7 0,4-3 12 0,8-7-37 15,5-6-110-15,5-2-89 0,2-7 0 16,4-6-146-16,-6-4-210 0,-10 5-682 16</inkml:trace>
  <inkml:trace contextRef="#ctx0" brushRef="#br0" timeOffset="10382.29">30987 2969 39 0,'0'0'382'0,"0"0"-79"0,0 0-127 15,0 0-72-15,0 0-48 0,0 0 100 0,0 0 56 16,0 0 6-16,0 0 15 0,0 0 14 15,-17 0 9-15,13 0 28 0,4 0-23 16,0 0-37-16,-3 0-32 0,3 0-36 16,0 0-30-16,-7 3-28 0,2 2-22 0,-2-2-4 15,-3 4 1-15,3-2 8 0,7 0-5 16,-10 0 2-16,10-2-28 0,0 1 9 16,-7-3-9-16,7-1-1 0,-3 5-8 15,-1-3-12-15,1 6-29 0,-2 0-16 16,0 6 16-16,-2 2 1 0,7 2 15 15,0 0-1-15,0 2-12 0,0-1-3 16,0 1-12-16,0-2 9 0,7 4-10 16,3 2 13-16,7 0-3 0,0 2-15 15,0-1 16-15,-2-5 1 0,6-2-18 16,-4-6-9-16,-5-4 6 0,5 0 1 0,-2-6 18 16,-8 0 1-16,3-1 2 0,7-1 12 15,-7 0 24-15,-1-3-36 0,6-5-2 16,-1-4-91-16,1-5-119 0,-5 1-163 15,-1 2-291-15,6-7-863 0</inkml:trace>
  <inkml:trace contextRef="#ctx0" brushRef="#br0" timeOffset="10592.94">31310 3053 2383 0,'0'0'1153'0,"0"0"-806"16,0 0-86-16,0 0 53 0,0 0-21 16,-27 126-128-16,25-93-91 0,2-9-50 15,0 0-24-15,0-10-21 0,0 0-92 0,0-4-105 16,5-1-107-16,2-8-202 0,0 1-589 16,0-10-790-16</inkml:trace>
  <inkml:trace contextRef="#ctx0" brushRef="#br0" timeOffset="10719.92">31300 2729 680 0,'0'0'1941'0,"0"0"-1497"0,0 0-265 15,0 0-39-15,0 0 38 0,0 0-79 16,0 0-99-16,0 0-16 0,39 107-38 16,-15-87-184-16,3-2-235 0,-5-6-512 15,12 6-532-15</inkml:trace>
  <inkml:trace contextRef="#ctx0" brushRef="#br0" timeOffset="10919.14">31639 2970 23 0,'0'0'1968'0,"0"0"-1437"0,0 0-199 15,0 0 11-15,0 0-2 0,0 0-51 16,0 0-47-16,-31 111-78 0,31-91 3 16,0 5-7-16,7-3-29 0,8-1-30 15,2 4-41-15,-5 1-6 0,2-2 13 16,-4 0-7-16,0-2-37 0,-3-2-24 0,0-3 0 15,-7-4-15-15,5 0-68 0,-5-8-168 16,7 0-92-16,1-5-95 0,-1-8-281 16,0-7-625-16,3-28-531 0</inkml:trace>
  <inkml:trace contextRef="#ctx0" brushRef="#br0" timeOffset="11091.68">32098 3027 2365 0,'0'0'971'0,"0"0"-518"0,0 0-10 16,-22 112-74-16,12-73-89 0,3-1-109 16,-3-8-104-16,3-6-48 0,2-6-19 15,5-9-70-15,0-8-116 0,0-1-125 16,10-8-64-16,2-12-141 0,2 0-623 16,3-32-1156-16</inkml:trace>
  <inkml:trace contextRef="#ctx0" brushRef="#br0" timeOffset="11219.37">32158 2651 2357 0,'0'0'776'0,"0"0"-292"0,0 0-207 15,0 0-34-15,0 0-94 0,-34 120-118 0,34-93-31 16,0-5-34-16,0 4-25 0,12-4-173 16,3 0-134-16,2 0-268 0,0-8-752 15</inkml:trace>
  <inkml:trace contextRef="#ctx0" brushRef="#br0" timeOffset="11525.34">32241 3146 209 0,'0'0'2077'0,"0"0"-1445"15,0 0-165-15,-27 112 33 0,27-73-93 16,0-6-88-16,0 2-140 0,0-9-87 16,7-6-34-16,8-8-43 0,-1-6 7 15,8-6 48-15,0-10 15 0,7-16 43 16,-2-14-36-16,-1-11-41 0,-4-5-36 0,0-2-15 15,-3 6-1-15,-4 5-1 16,-10 9-19-16,2 12 9 0,-2 8-18 0,-5 8 2 16,0 8 25-16,0 2-12 0,0 0-9 15,0 4-80-15,-5 10-67 0,-2 2 18 16,2 2-47-16,5 4-50 0,0-2-99 16,0-1-178-16,0-4-240 0,0-2-637 15</inkml:trace>
  <inkml:trace contextRef="#ctx0" brushRef="#br0" timeOffset="11771.44">32517 3085 62 0,'0'0'306'0,"0"0"402"16,0 0-41-16,0 0-35 0,0 0-71 0,0 0-14 15,7 127-102-15,-4-87-97 0,4-4-106 16,0-7-48-16,0-9-47 0,3-6-58 16,2-10-58-16,3-4 14 0,4-10 56 15,8-18 70-15,4-11-37 0,3-9-49 16,-5-11-52-16,8-1-30 0,-6 4-3 0,-2 6-2 15,-2 5-28-15,-5 11 28 0,4 10-23 16,-13 10-8-16,1 8-16 0,-4 6-21 16,-3 4-2-16,0 20 72 0,3 13 64 15,-3 13-9-15,-4 8-19 0,-3 10-8 16,0 7-25-16,0-3 13 0,0-2-16 16,0-9-12-16,0-11-15 0,0-12-46 15,0-10-37-15,0-8-42 0,0-5-7 16,0-7-74-16,0 0-89 0,0-4-210 15,2 2-182-15,-2-4-495 0,5 6-322 0</inkml:trace>
  <inkml:trace contextRef="#ctx0" brushRef="#br1" timeOffset="102741.35">19624 7654 1854 0,'0'0'612'0,"0"0"-399"0,0 0-10 16,0 0 130-16,0 0 20 0,0 0-132 16,0 0-38-16,0 0-29 0,0 0 70 15,0 0-224-15,9 0-25 0,-1 6 25 16,-1-4 169-16,-7-2-169 0,0 2-53 0,0 2 4 16,0 0 2-16,7 4 28 0,-7 0-33 15,5 0-215-15,2-2-193 0,3-2-281 16,12-4-400-16,-5 0-45 0</inkml:trace>
  <inkml:trace contextRef="#ctx0" brushRef="#br1" timeOffset="102927.07">20016 7730 1800 0,'0'0'458'0,"0"0"-228"16,0 0 124-16,0 0 53 0,0 0-92 0,0 0-154 15,0 0-91-15,0 0-14 0,0 0 10 16,0 0-9-16,22 25-26 0,-17-25-18 15,-2 0-10-15,6 0-3 0,8 0-77 0,0-7 51 16,10 2-213-16,2-3-132 0,7-1-113 16,-2 3-230-16,5 2-95 15,-10 0 75-15,0 0 193 0</inkml:trace>
  <inkml:trace contextRef="#ctx0" brushRef="#br1" timeOffset="103047.03">20467 7705 225 0,'0'0'417'0,"0"0"7"0,0 0-75 16,0 0-148-16,0 0-100 0,0 0 172 15,0 0-91-15,0 0-134 0,0 0 1 16,0 0-7-16,0 0-23 0,85 30-3 16,-65-29-16-16,4-1-94 0,0 0-266 0,3-3-355 15,9-12-350-15,-252 2 953 0</inkml:trace>
  <inkml:trace contextRef="#ctx0" brushRef="#br1" timeOffset="103216.21">21066 7642 261 0,'0'0'1411'0,"0"0"-905"0,0 0-170 0,0 0-68 16,0 0 28-16,0 0-54 0,0 0-135 16,0 0-107-16,0 0-15 0,0 0-1 15,0 0-19-15,15 16-13 0,2-14 32 16,2-2-147-16,5 0-274 0,3 0-281 16,-8-2-558-16,-140-14 573 0</inkml:trace>
  <inkml:trace contextRef="#ctx0" brushRef="#br1" timeOffset="103364.71">21587 7716 1510 0,'0'0'504'0,"0"0"-148"0,0 0 48 15,0 0-23-15,0 0-65 0,0 0-215 16,0 0-78-16,0 0 18 0,0 0-41 16,0 0-16-16,0 0-54 0,22-18-9 15,-5 8-170-15,5 0-390 0,0 2-546 16,4-2-176-16</inkml:trace>
  <inkml:trace contextRef="#ctx0" brushRef="#br1" timeOffset="103517.17">22026 7690 1349 0,'0'0'573'0,"0"0"-330"16,0 0-88-16,0 0 33 0,0 0 41 15,0 0-171-15,0 0-58 0,0 0-58 16,0 0 56-16,0 0 1 0,0 0-2 15,80-4-20-15,-56 0-368 0,-2 2-163 0,-5 2-522 16</inkml:trace>
  <inkml:trace contextRef="#ctx0" brushRef="#br1" timeOffset="103684.72">22722 7705 1261 0,'0'0'443'0,"0"0"-34"0,0 0-134 16,0 0 29-16,0 0 40 0,0 0-92 15,0 0-131-15,0 0-70 0,0 0-51 16,0 0-25-16,19 5 6 0,-4-5 19 16,1 0 67-16,6 0-67 0,0 0-217 15,5 0-389-15,-10 0-442 0,12 5-264 0,-196-15 1012 16</inkml:trace>
  <inkml:trace contextRef="#ctx0" brushRef="#br1" timeOffset="103859.28">23371 7785 1252 0,'0'0'624'16,"0"0"-196"-16,0 0-37 0,0 0 49 16,0 0-61-16,0 0-113 0,0 0-124 0,0 0-67 15,0 0-28-15,0 0-47 16,0 0-29-16,32-6 10 0,-10-5 0 0,4 1-173 16,-2 0-264-16,3 5-237 0,2 0-84 15,-5 3-370-15,6 2 435 0,-244 49 712 0</inkml:trace>
  <inkml:trace contextRef="#ctx0" brushRef="#br1" timeOffset="104010.79">23936 7803 1279 0,'0'0'524'15,"0"0"-122"-15,0 0 25 0,0 0-35 16,0 0-47-16,0 0-69 0,0 0-118 0,0 0-57 16,0 0-35-16,0 0-66 0,0 0-7 15,22 3-24-15,-10-3 30 0,10-1 0 16,0-3-140-16,4-1-194 0,1 2-215 15,0 3-144-15,2 0-303 0,-8 0 351 16,-229 10 79-16</inkml:trace>
  <inkml:trace contextRef="#ctx0" brushRef="#br1" timeOffset="104160.39">24501 7815 867 0,'0'0'508'0,"0"0"-81"0,0 0 62 0,0 0-4 15,0 0-75-15,0 0-113 0,0 0-104 16,0 0-139-16,0 0-54 0,0 0-60 0,9 6 34 15,-1-4 26-15,1 0 16 0,8-2-16 16,3 0-146-16,4 0-195 0,3-2-240 16,2-4-216-16,-3 0-491 0,-195 10 781 0</inkml:trace>
  <inkml:trace contextRef="#ctx0" brushRef="#br1" timeOffset="104336.92">25095 7839 840 0,'0'0'1491'0,"0"0"-1029"15,0 0-1-15,0 0-6 0,0 0-154 16,0 0-106-16,0 0-108 0,0 0-71 16,0 0 12-16,0 0-28 0,0 0-22 15,5 8-53-15,11-16-37 0,14-2 53 0,4-4-127 16,7 2-152-16,2-2-214 16,-4 1-271-16,5 3-197 0,-5 7 34 0</inkml:trace>
  <inkml:trace contextRef="#ctx0" brushRef="#br1" timeOffset="104502.77">25715 7803 1289 0,'0'0'734'0,"0"0"-235"16,0 0-100-16,0 0-50 0,0 0-5 15,0 0-86-15,0 0-82 0,0 0-81 16,0 0-45-16,0 0-35 0,-14 34-15 16,14-34-1-16,14-2-42 0,6-4-10 15,4-6 2-15,12 0-172 0,-9 0-192 16,9 4-241-16,-4-1-117 0,2 8-37 0,-5-1-190 15</inkml:trace>
  <inkml:trace contextRef="#ctx0" brushRef="#br1" timeOffset="104648.27">26275 7801 440 0,'0'0'642'0,"0"0"-212"16,0 0 48-16,0 0 21 0,0 0-20 0,0 0-53 16,0 0-122-16,0 0-96 0,0 0-73 15,0 0-116-15,0 0-19 0,-7 20-38 16,7-20 19-16,12 0-53 0,5-6 69 15,12-4-104-15,3-2-200 0,-1-6-248 16,8-1-501-16,-12 8-174 0</inkml:trace>
  <inkml:trace contextRef="#ctx0" brushRef="#br1" timeOffset="104800.85">27053 7815 1605 0,'0'0'442'0,"0"0"-53"0,0 0 69 0,0 0-100 15,0 0-179-15,0 0-179 0,0 0-32 16,0 0 9-16,0 0 23 0,0 0 0 16,44-2-39-16,-15-15-287 0,12 2-270 0,-7-3-94 15,10 3-36-15,-10 5 263 0</inkml:trace>
  <inkml:trace contextRef="#ctx0" brushRef="#br1" timeOffset="104964.43">27805 7766 3 0,'0'0'796'0,"0"0"-298"15,0 0 0-15,0 0 102 0,0 0-46 16,0 0-135-16,0 0-105 0,0 0-140 16,0 0-99-16,0 0-75 0,0 0-10 15,34 43 10-15,-20-43 53 0,10-6-53 0,6-2-88 16,6-4-231-16,12 2-152 16,-4-7-183-16,0 7-79 0,16-6-411 0</inkml:trace>
  <inkml:trace contextRef="#ctx0" brushRef="#br1" timeOffset="105295.05">28963 7845 3253 0,'0'0'410'0,"0"0"-356"0,0 0 47 16,0 0-60-16,0 0 81 0,0 0-116 16,0 0-6-16,0 0-81 0,0 0 65 15,0 0 4-15,78-6-80 0,-34-6-126 16,2 0-189-16,5 0-291 0,-1 2-25 15,-13 2-349-15</inkml:trace>
  <inkml:trace contextRef="#ctx0" brushRef="#br1" timeOffset="105321.27">29824 7811 2066 0,'0'0'1038'0,"0"0"-961"0,0 0 76 0,0 0-19 15,0 0 8-15,0 0-113 16,0 0-29-16,0 0 0 0,0 0 0 0,0 0 22 15,0 0-22-15,60 58-22 0,-23-70-222 16,16-6-313-16,-4-2-432 0,-11 4-79 16,23-6 287-16</inkml:trace>
  <inkml:trace contextRef="#ctx0" brushRef="#br1" timeOffset="105614.84">30609 7849 1251 0,'0'0'1325'0,"0"0"-1112"0,0 0 76 0,0 0 30 15,0 0-12-15,0 0-102 0,0 0-196 16,0 0-9-16,0 0 0 0,0 0 44 16,-19 58 28-16,60-76-72 0,3-4-37 15,-1-2-196-15,8 0-52 0,-2 0-17 16,2 4-70-16,0 0-12 0,2 3 173 0,0 5 7 16,-2 2-23-16,-10 4-7 0,5 4-17 15,-7 2 10-15,-10 0 176 0,3 2 36 16,-13 6 29-16,-2 2 140 0,-17 0 146 15,7 0 14-15,-7 0 128 0,0-2-20 16,0 2-86-16,0-3-94 0,0-1-30 16,0-2-26-16,0-1-35 0,0 0-68 15,0-1-37-15,0-2 22 0,3 0 9 0,4 0 9 16,12 0-9-16,1-6 0 0,9-3-63 16,0-2-116-16,3-1-168 0,6-5-101 15,6 1-138-15,-3 2-167 0,-4 0-384 16,11-2 242-16</inkml:trace>
  <inkml:trace contextRef="#ctx0" brushRef="#br1" timeOffset="105820.32">32175 7700 881 0,'0'0'710'0,"0"0"-531"0,0 0 58 0,0 0 58 15,0 0 61-15,0 0-67 0,0 0-164 16,0 0-86-16,192-4-17 0,-173 4 32 0,-2 0-15 15,0 0-20-15,-5 0-3 0,0 0 16 16,-2 0-32-16,-5 0 0 0,0 0-18 16,-3 0-113-16,3 0-168 0,-3 0-104 15,-2 0-53-15,8 0 43 0,-8 0-173 16,7 0-66-16</inkml:trace>
  <inkml:trace contextRef="#ctx0" brushRef="#br1" timeOffset="105953.9">32541 7746 554 0,'0'0'506'0,"0"0"-389"0,0 0-16 16,0 0 71-16,0 0 154 0,0 0-5 0,0 0-185 16,0 0-136-16,0 0 191 0,0 0 58 15,0 0-111-15,0 39-86 0,0-31-52 16,3-2 0-16,1-2-149 0,-1-2-368 16,-3-1-708-16,-10-61 253 0</inkml:trace>
  <inkml:trace contextRef="#ctx0" brushRef="#br1" timeOffset="108061.58">16812 7244 14 0,'0'0'163'0,"0"0"30"0,0 0 45 16,0 0 6-16,0 0 14 15,0 0 44-15,0 0-71 0,0 0-26 0,0 0-10 16,0 0-1-16,0 0-41 0,0-26 5 16,0 24 26-16,0-1-17 0,0 3-52 15,0-2-25-15,0 2-3 0,0-2 24 16,0 2-2-16,0 0-24 0,0 0 7 0,0 0-9 15,0 0-20-15,0 0 0 0,0 0 0 16,0 0 6-16,0 0 6 0,0 0 20 16,0 0-4-16,0 0-4 0,0 0-3 15,-5 0-7-15,-12 2-68 0,-5 8-9 16,0 7-77-16,-11 4 43 0,6 8 6 16,-2 3 3-16,0-2 0 0,9 5-3 15,-4-3 25-15,7-2 1 0,3-2-11 16,4-2-5-16,5-4-4 0,-2-4 9 15,7-2-18-15,0-4-6 0,12 3-1 16,2-5 21-16,3 0 2 0,5-7-7 0,2 4 22 16,8-5-1-16,-10-2-72 0,7 0-100 15,-2 0-243-15,2-2-238 0,-5-8-119 16,0 3-454-16</inkml:trace>
  <inkml:trace contextRef="#ctx0" brushRef="#br1" timeOffset="108406.66">17074 7358 1065 0,'0'0'618'0,"0"0"-218"0,0 0-24 16,0 0 39-16,0 0-49 0,0 0-121 15,0 0-77-15,0 0-64 0,0 0-25 0,0 0-45 16,-119 37-17-16,107-17-17 0,2 2-2 15,3 2 0-15,7 0-11 0,0 0 12 16,0-2-24-16,12 1-19 0,0-6 12 16,12-2 31-16,-4-5-13 0,2-4 14 15,-3-6 50-15,5 0 35 0,-2-13 12 16,9-7-5-16,-4-6-4 0,-3-6-10 16,-7 2-7-16,-2 0-21 0,-3 6-4 0,-10 7 4 15,-2 5 2-15,0 4 1 0,0 6-7 16,0 1-46-16,-7-1-26 0,-5 2-75 15,2 0-58-15,3 5-116 0,-3 10-175 16,6 3-175-16,4 2-438 0,0-5-228 16</inkml:trace>
  <inkml:trace contextRef="#ctx0" brushRef="#br1" timeOffset="108828.22">17251 7348 1637 0,'0'0'691'0,"0"0"-184"0,0 0-145 16,0 0-85-16,0 0-109 0,0 0-165 16,0 0 10-16,0 0-13 0,0 0 1 15,0 0-1-15,0 0-3 0,21 123-23 0,-8-103 4 16,-4-2 3-16,1-4-22 0,2-6-13 16,-5-2-22-16,3-6 6 0,0 0 70 15,4-14 51-15,11-8 19 0,-8-6-22 16,2-8 24-16,5-1-15 0,-12 4 38 15,3 0 37-15,-8 11 6 0,-4 6-55 0,-1 8-43 16,3 6 23-16,-5 0 18 0,0 2-16 16,0 6-40-16,0 10-25 0,0 10-34 15,0 4 18-15,0 5 1 0,0-5-1 16,2-2 4-16,13-4-16 0,-6-8 25 16,1-6-26-16,0-4 29 0,4-6 25 15,3 0 35-15,0-10 51 0,3-8-6 16,-3-4-27-16,7-4-32 0,-5-1-28 15,-7 7-5-15,1 9 2 0,-11 2-3 16,-2 5-12-16,7 4-13 0,-7 0-2 0,0 10-7 16,0 13-9-16,0 7 31 0,0 6 1 15,0 4-1-15,0-2-43 0,0-2-71 16,0-6-54-16,0-1-183 0,0-5-367 16,8-8-846-16</inkml:trace>
  <inkml:trace contextRef="#ctx0" brushRef="#br1" timeOffset="109042.54">17859 7407 1623 0,'0'0'662'0,"0"0"-410"16,0 0 80-16,-27 134 14 0,27-83-75 15,-7 1-125-15,7 4-77 0,0 0 4 16,0-1-4-16,0-5-9 0,0-6-60 0,0-5-51 15,0-9-53-15,0-6-120 0,0-14-130 16,0-6 5-16,0-4-32 0,0-12 67 16,-7-13-98-16,7-8-373 0,-3 3 6 15</inkml:trace>
  <inkml:trace contextRef="#ctx0" brushRef="#br1" timeOffset="109232.93">17910 7415 564 0,'0'0'727'0,"0"0"-307"15,53-109-37-15,-31 71 47 0,0 9-2 16,0 9-44-16,-5 10-47 0,0 7-129 15,-3 3-130-15,3 7 61 0,0 14 45 16,-10 9-26-16,3 8-22 0,-7 6-65 16,-3 5-12-16,0-3 11 0,-3-2 7 15,-14-3-13-15,-5-8-18 0,1-6-46 16,-4-6-12-16,6-8-43 0,-5-7-12 16,7-6-44-16,-3-4-130 0,11-14-227 15,-6-10-230-15,13-9-497 0,2 9-183 0</inkml:trace>
  <inkml:trace contextRef="#ctx0" brushRef="#br1" timeOffset="109431.12">18215 6813 1928 0,'0'0'761'0,"0"0"-277"0,0 0-120 0,0 0-55 15,0 0-91-15,0 0-25 0,-7 146-47 16,-3-91-47-16,3 8-12 0,5 3-10 15,-3 0-22-15,2 7-12 0,1-5-19 16,-3-3-24-16,5-7-37 0,0-8-49 16,0-6-44-16,0-14-81 0,0-10-149 15,0-10-409-15,0-10-541 0,5 0-4 16</inkml:trace>
  <inkml:trace contextRef="#ctx0" brushRef="#br1" timeOffset="109689.07">18339 7332 1366 0,'0'0'711'0,"0"0"-186"16,0 0-11-16,0 0-135 0,0 0-141 0,80 103-141 16,-63-93-49-16,-2-4-20 0,2-4 31 15,-10-2 36-15,2-8 27 0,4-9-16 16,-6-3-22-16,0-6-44 0,-7 2-12 16,0-2-25-16,0 4 10 0,-7 6 8 15,-5 4 10-15,-5 6-9 0,0 4 12 16,-5 2-13-16,0 8-21 0,-9 7 0 15,11 12-37-15,-4 3 0 0,7 6 34 16,7 1-15-16,8-1 15 0,2 0-25 0,0-4-6 16,0-2 0-16,12-4-13 0,5-6-52 15,10-5-89-15,-3-7-152 0,10-8-344 16,-10 0-447-16,12-20-225 0</inkml:trace>
  <inkml:trace contextRef="#ctx0" brushRef="#br1" timeOffset="109899.7">18834 6909 1831 0,'0'0'974'0,"0"0"-577"16,0 0-2-16,0 0-11 0,0 0-74 16,-61 141-176-16,49-94-85 0,7 5-5 0,-2 5 5 15,2 3-34-15,-2 0-2 0,-1 1 21 16,1-10-34-16,5-4-25 0,-6-11-105 15,8-8-90-15,-2-10-94 0,-3-9-220 16,0-9-497-16,-2 0-262 16</inkml:trace>
  <inkml:trace contextRef="#ctx0" brushRef="#br1" timeOffset="110320.61">18720 7199 790 0,'0'0'1321'0,"0"0"-871"0,0 0-134 16,0 0 163-16,0 0-89 0,0 0-170 15,0 0-118-15,0 0-71 0,155 111-28 16,-126-95-3-16,2-4 0 0,-2-6-31 16,3-2-92-16,-5-4-110 0,-1-12-161 0,-1-10-73 15,-11-2-140-15,1-2-120 0,-6 0-246 16,-1 4 519-16,-1 5 361 0,-7 9 93 16,0 2 177-16,0 6 306 0,-7 0 41 15,-1 0-45-15,-1 6-80 0,1 9-88 16,1 0-23-16,-3 5-28 0,6 3 48 15,-4-1-44-15,8-1-58 0,0 0-39 16,0-5-20-16,0-3-70 0,0-8-77 16,0 0 0-16,8-5 0 0,4 0 39 15,-3-7 45-15,8-5-12 0,-2-6-22 16,-3-2-22-16,-7-2-13 0,4 8-15 0,-1-1 1 16,-8 10 18-16,0 0 12 0,0 5 43 15,0 0 16-15,-17 9-44 0,0 9-46 16,-7 8-31-16,4 6 31 0,3 4 0 15,0 1 22-15,8-6-9 0,1 2-13 16,8-7-18-16,0-4-16 0,0-2-10 16,17-3-24-16,0-6-40 0,5-2-26 0,2-9-92 15,8 0-47-15,-6-9-280 16,-9-1-658-16,13-14-233 0</inkml:trace>
  <inkml:trace contextRef="#ctx0" brushRef="#br1" timeOffset="110648.65">19415 7117 2088 0,'0'0'747'0,"0"0"-171"0,0 0-52 16,0 0-157-16,0 0-169 0,0 0-115 0,0 0-41 16,0 0-42-16,0 0-31 0,0 0 6 15,0 102 0-15,0-67 22 0,0-3 2 16,0-8-1-16,0-6-13 0,3-6-10 0,4-10-25 15,0-2-12-15,10-10 62 0,3-15 75 16,6-10-20-16,1-9-27 16,2-3-28-16,-10 1-1 0,6 8-1 0,-8 8-13 15,-5 7-4-15,-3 9-15 0,6 10-6 16,-8 4 15-16,-2 3 23 0,0 10 2 16,-3 12 53-16,3 5 24 0,-5 8-12 15,0 2-25-15,0 4-25 0,0-4-14 16,5-2-1-16,5-3-24 0,4-7-69 15,1-6-46-15,12-6-63 0,-8-6-166 16,-2-5-356-16,2-5-564 0,6-6-278 0</inkml:trace>
  <inkml:trace contextRef="#ctx0" brushRef="#br1" timeOffset="110935.53">20046 7107 2191 0,'0'0'620'0,"0"0"-219"0,0 0 53 0,0 0-92 15,0 0-111-15,0 0-133 0,0 0-84 16,0 0-31-16,0 0 12 0,0 0 4 16,0 0 0-16,-25 84 21 0,25-94 28 15,0-8-16-15,0-2-21 0,3 0-28 16,-3 2 19-16,0 3 18 0,0 10 3 16,0 0 18-16,0 5 3 0,-8 9 19 15,-9 9-83-15,3 10-65 0,-3 8 16 16,2 2 36-16,6 1 13 0,1-1-1 15,8-8-17-15,0-2-4 0,8-4-2 0,11-7 2 16,13-5-2-16,2-7-16 0,4-5-31 16,-4 0-40-16,7-14-25 0,-7-4-29 15,5-4-278-15,-7-6-546 0,-3 4-326 16,14-23-73-16</inkml:trace>
  <inkml:trace contextRef="#ctx0" brushRef="#br1" timeOffset="111169.79">20528 6928 329 0,'0'0'1785'0,"0"0"-1145"0,0 0-136 16,0 0-82-16,0 0-101 0,0 0-39 16,0 0-74-16,0 0-88 0,0 0-49 15,0 0-9-15,-187 88-23 0,173-67-17 16,-1 1-19-16,3-2-1 0,10 0 1 16,-6 2 9-16,8 0-12 0,0-2 4 0,0-2-4 15,0 2-2-15,10-2-10 0,2 1 1 16,0-1 10-16,-2-2 0 0,0 0-11 15,-1-2-13-15,-1-4-39 0,-1-2-88 16,3-6-40-16,-8-2-44 0,3-5-271 0,-5-6-588 16,0-26-676-16</inkml:trace>
  <inkml:trace contextRef="#ctx0" brushRef="#br1" timeOffset="111447.93">20811 7019 1413 0,'0'0'1211'0,"0"0"-716"0,0 0 5 0,0 0-40 16,0 0-102-16,0 0-129 0,0 0-119 15,0 0-36-15,0 0 0 0,0 0-29 16,0 0-17-16,-140-7-26 0,133 14-2 16,2-2-18-16,5 5-25 0,0 5 0 15,0 1 15-15,0 1 16 0,7 1 10 16,3 5 2-16,4-3 2 0,-2 0 17 15,-4 0-1-15,-3 0 0 0,-1 3 4 16,-4-3 5-16,0-2-5 0,0-3-7 0,-12 0 0 16,-12-3 4-16,-3-2-19 0,-2-2-73 15,-5-2-74-15,0-2-71 0,0 4-95 16,1 2-145-16,3 8-279 0,6-1-473 16,-17 16-284-16</inkml:trace>
  <inkml:trace contextRef="#ctx0" brushRef="#br1" timeOffset="112169.82">16538 8322 349 0,'0'0'1527'0,"0"0"-1076"16,0 0-109-16,0 0 18 0,0 0-53 16,0 0-62-16,0 0-109 0,0 0-35 15,0 0-10-15,0 0-38 0,-61 16-34 16,49-4-6-16,7 6-12 0,-2 6 0 15,0 0 18-15,7 2 9 0,0 4 1 16,0-1-4-16,14-1 0 0,3-2 19 16,3-8-19-16,-3-6-7 0,7-6 4 15,-9-6 15-15,6-6 35 0,4-9 21 16,-4-10 0-16,1-5-28 0,-2-6-22 0,-13 1-12 16,3 5-1-16,-8 0-14 0,-2 8 8 15,0 4 25-15,-7 6 10 0,-3 3-7 16,-9 6 0-16,-6-1-37 0,1 4-15 15,-5 0-33-15,10 6-13 0,2 8-28 16,7 0-18-16,3 4-7 0,7 6-24 0,7-2-63 16,10 5-190-16,10-6-305 0,-8-2-670 15,10 7-462-15</inkml:trace>
  <inkml:trace contextRef="#ctx0" brushRef="#br1" timeOffset="112396.89">16982 8195 258 0,'0'0'1921'16,"0"0"-1326"-16,0 0-175 0,0 0 50 15,0 0-86-15,0 0-118 0,0 0-92 16,0 0-63-16,0 0-34 0,0 0-41 0,0 0-36 16,-100 137-20-16,98-81 20 0,-1 7 16 15,3 1-16-15,-12-2-2 0,7-1-26 16,-4-11-28-16,1-8-58 0,1-12-100 0,0-13-93 15,0-14-93-15,-3-3-161 0,-7-10-425 16,5 0-366-16,-12-24 664 0</inkml:trace>
  <inkml:trace contextRef="#ctx0" brushRef="#br1" timeOffset="112528.1">16652 8549 851 0,'0'0'992'0,"0"0"-425"16,0 0-51-16,0 0-21 0,0 0-106 16,0 0-169-16,0 0-220 0,0 0 61 15,0 0 29-15,0 0 10 0,0 0-47 16,184-16-47-16,-133 20-6 0,0 2-56 15,-7-2-78-15,-6 2-212 0,1-2-314 0,-10 0-671 16,3-2-482-16</inkml:trace>
  <inkml:trace contextRef="#ctx0" brushRef="#br1" timeOffset="112979.85">17733 8601 1072 0,'0'0'1024'0,"0"0"-639"16,0 0 5-16,0 0-18 0,0 0-26 16,0 0-112-16,0 0-115 0,0 0-68 15,0 0 37-15,0 0-35 0,39 40-40 16,-29-31-13-16,-1-3 0 0,1-4 1 0,0-2 24 16,4 0 12-16,-2 0 19 0,0-7 10 15,-7-4-14-15,3-1-18 0,1-3-6 16,-4 2-15-16,-3 1 5 0,-2 1 10 15,0 4 9-15,0 0-3 0,-7 5-6 16,-2 1-3-16,-8 1-1 0,-10 0-3 0,3 5-21 16,-8 11-3-16,3 4-22 15,2 2 7-15,6 6-1 0,-1 1 4 0,12-1 2 16,3 0-11-16,7-2-1 0,0 1 0 16,5-4-80-16,7 0-91 0,12-5-209 15,-5-2-323-15,-2-4-599 0,5-2-419 0</inkml:trace>
  <inkml:trace contextRef="#ctx0" brushRef="#br1" timeOffset="113317.57">17946 8633 1307 0,'0'0'990'0,"0"0"-625"0,0 0 14 0,0 0 27 15,-92 107-62-15,80-77-127 0,2-1-78 16,10-5-89-16,0-4-50 0,0-8-13 0,10-6 13 15,2-6 2-15,5 0 36 0,5-14 24 16,0-13 37-16,2-13-6 16,8-10-34-16,-6-12-28 0,1-6-9 0,0-9-10 15,-3 1 0-15,-5 1-11 0,-2 3 2 16,-7 7 25-16,0 11-9 0,-6 12-4 16,-1 9-12-16,-3 13 9 0,0 8 28 15,0 11 49-15,0 1-6 0,0 0-9 16,0 8-65-16,-3 12-9 0,-9 8-15 15,0 8 2-15,2 8 1 0,-2 10 0 16,0 9 0-16,5 3 9 0,0 4-16 0,7 5 1 16,-3-1-4-16,3-5-27 0,0-7-64 15,0-12-82-15,3-7-125 0,4-13-379 16,0-12-901-16,5-4-288 0</inkml:trace>
  <inkml:trace contextRef="#ctx0" brushRef="#br1" timeOffset="113687.4">18366 8676 2351 0,'0'0'708'0,"0"0"-302"16,0 0 17-16,0 0-140 0,0 0-62 15,0 0-107-15,0 0-114 0,0 0-36 16,0 0-13-16,0 0 14 0,0 0 17 0,-63 68-19 15,63-58-10-15,2-2 13 16,8-6-7-16,2-2 41 0,-2-5 10 0,7-18 102 16,0-9-26-16,-8-6-27 0,1-7 6 15,0 5-31-15,-3 4 0 0,0 12 0 16,-2 8 12-16,-5 8 16 0,5 8-10 0,-3 0-46 16,-2 8-6-16,5 14-6 15,-5 12 6-15,5 16 55 0,-5 15 3 0,0 11 4 16,0 7-13-16,-17 3 9 0,-5 1-4 15,-2-5-11-15,-3-14 3 0,1-13-46 16,-1-17-18-16,10-18-46 0,2-14-40 16,-2-10-19-16,5-22-181 0,3-10-233 15,9-8-451-15,0 7-323 0,5-13-453 0</inkml:trace>
  <inkml:trace contextRef="#ctx0" brushRef="#br1" timeOffset="113975.66">18737 8873 1425 0,'0'0'757'0,"0"0"-288"0,0 0 13 16,0 0-100-16,0 0-144 0,0 0-75 0,203 58-44 15,-171-58-21-15,-8-3 5 0,5-14 3 16,-12-7-7-16,-2-6-28 0,2-2-27 16,-13-4-23-16,1-1-18 0,-5 5 13 15,0 4 18-15,-17 4 0 0,-7 4 9 16,-5 5 12-16,-5 5-3 0,-5 5-33 15,0 5-7-15,-4 0 22 0,6 13-10 16,-1 14-24-16,9 7-9 0,4 4-6 16,6 2-4-16,9 0-2 0,10 1-7 15,0-5-3-15,5-4 29 0,12-2-19 0,10-10-1 16,-1-1-36-16,3-8-50 0,1-4-25 16,-4-5-28-16,1-2-87 0,-5 0-199 15,-10 0-326-15,2 0-542 0,-14 0-177 0</inkml:trace>
  <inkml:trace contextRef="#ctx0" brushRef="#br1" timeOffset="114590.1">16795 9425 267 0,'0'0'721'15,"0"0"-226"-15,0 0-73 0,0 0 29 16,0 0-51-16,0 0-72 0,0 0-34 16,0 0-44-16,0 0-60 0,0 0-2 15,0 0 4-15,-90-81-24 0,76 81-47 0,-3 0-38 16,-5 0-27-16,-2 10-1 0,-5 10-24 15,-3 8-30-15,3 6 1 16,5 8 1-16,-8 6 15 0,15 5-18 0,5 5 0 16,5 5-15-16,7-1-3 0,0 0-4 0,7-3-3 15,5-3 1-15,5-3-13 0,-2-7-19 16,2-10-89-16,-10-7-117 0,3-14-131 16,-10-7-236-16,0-3-543 0,-10-12-325 0</inkml:trace>
  <inkml:trace contextRef="#ctx0" brushRef="#br1" timeOffset="114882.5">16291 9796 1565 0,'0'0'1292'15,"0"0"-946"-15,0 0-288 0,0 0 117 16,0 0 72-16,0 0-136 0,0 0-61 0,223 58-37 16,-172-49-10-16,2-1-1 0,-2-2-2 15,-7-2-46-15,-1-2-144 0,-9-2-277 16,-2 0-267-16,-3 0-288 0,-7-9 305 15,-8-2 231-15,-4 1 286 0,-3 0 200 0,-7 6 226 16,0-1 354-16,0 4 46 16,-7 1-116-16,-1 0 28 0,-1 6-116 0,-3 6-73 15,4 1-21-15,-1 6-32 0,1 5-47 16,-6 3-40-16,11 1-76 0,-1-5-53 16,1 4-36-16,1-7-27 0,2-2-17 15,0-4-18-15,0-4-20 0,0-6-23 16,0-2-60-16,2-2-72 0,1 0-143 15,4-14-394-15,-2 0-658 0,-3-18-334 0</inkml:trace>
  <inkml:trace contextRef="#ctx0" brushRef="#br1" timeOffset="115184.74">16965 9755 2043 0,'0'0'801'15,"0"0"-423"-15,0 0 52 0,0 0-97 16,0 0-97-16,0 0-131 0,-32 116-70 0,32-102-14 15,0 0 0-15,0-6-21 16,7 0-40-16,1-6-19 0,1-2-32 0,1 0 26 16,9-12 63-16,-2-12 2 0,8-4-41 15,-1-9-2-15,3-1 1 0,-3 2 7 16,7 6 4-16,-6 2-7 0,6 8 7 16,-9 3 31-16,0 9 1 0,-13 6 43 15,4 2 0-15,-6 15 70 0,-2 7 10 16,-5 12-33-16,0 4-35 0,0 2-29 15,-17 7-27-15,9-3 0 0,-9-2-31 16,8 1 7-16,1-10-26 0,6-2-72 0,2-7-151 16,0-8-179-16,0-6-298 15,0-6-388-15,2-4-311 0</inkml:trace>
  <inkml:trace contextRef="#ctx0" brushRef="#br1" timeOffset="115502.59">17425 9805 1395 0,'0'0'644'0,"0"0"-259"0,0 0 73 0,0 0-48 16,-43 122-112-16,38-85-114 0,0-1-84 16,5 0-15-16,0-4 6 0,0-2-2 15,0-7-27-15,5-8-28 0,0-8-34 16,12-7 0-16,-8-9 16 0,8-19 114 16,5-16-21-16,-5-14-57 0,5-9-33 15,-5-9-5-15,2-7-14 0,-4-1-15 16,-3 1 12-16,2 3 3 0,-4 5 11 0,-3 7 29 15,3 12-15-15,-3 10-23 0,-2 11 0 16,0 15 0-16,-5 12 23 0,0 8 21 16,0 0-25-16,0 16 19 0,0 12-18 15,0 12-20-15,0 10-2 0,-5 10-3 16,3 1 0-16,-1 6 0 0,-2 4 0 16,3-3 0-16,2-2-55 0,0-1-59 15,0-7-41-15,0-4-99 0,0-6-174 0,0-5-297 16,0-15-509-16,0-6-230 0</inkml:trace>
  <inkml:trace contextRef="#ctx0" brushRef="#br1" timeOffset="115662.87">17733 9821 1277 0,'0'0'773'0,"0"0"-126"0,0 0 36 0,0 0-124 16,0 0-167-16,0 0-179 0,0 0-108 15,0 0-34-15,22 110 3 0,-22-77-41 16,0-3-33-16,0-6 0 0,0-2-18 15,0-6-13-15,0-4-21 0,0-4-102 16,7-8-59-16,-4 0-27 0,9-16-150 16,-5-12-218-16,3 1-677 0,4-26-467 0</inkml:trace>
  <inkml:trace contextRef="#ctx0" brushRef="#br1" timeOffset="115957.84">17954 9505 2070 0,'0'0'637'0,"0"0"-377"0,0 0 54 15,-51 119 16-15,41-79-105 0,-5-2-115 16,8 0-88-16,7-3-20 0,0-5-2 16,0-4-45-16,0-4-62 0,7-11-178 15,8-4-302-15,2-7-171 0,-2-12 222 16,6-14 142-16,4-6 127 0,-4-4 114 16,4-3 88-16,4 3 65 0,-5 3 218 15,7 8 215-15,-1 2-117 0,1 10 57 16,-4 3 99-16,-1 7-37 0,-6 3-154 15,-3 16-45-15,-8 11-15 0,-1 2-51 16,-1 8-54-16,-7 3-53 0,0 3-25 0,0-2-13 16,-10 6-7-16,-2-3 14 0,7-2-32 15,0-1-19-15,5-9-65 16,0-4-96-16,0-8-138 0,17-7-272 0,-2-10-431 16,2-3-125-16</inkml:trace>
  <inkml:trace contextRef="#ctx0" brushRef="#br1" timeOffset="116231.05">18552 9654 259 0,'0'0'1087'0,"0"0"-541"0,0 0-124 16,0 0-125-16,0 0-74 0,0 0 24 15,-84 122 56-15,69-75-8 0,5-3-46 16,-2-2-38-16,12-4-65 0,-5-8-34 16,5-3-44-16,0-13-59 0,0-9-9 15,5-5-31-15,0-1 31 0,12-17 75 0,5-11 17 16,-5-11-30-16,2-6-35 15,-7 0-14-15,3 6-11 0,-1 5 29 0,-4 13-8 16,-5 8-23-16,0 14 0 0,-3 6 19 16,5 24 27-16,-7 26 79 0,-2 19-27 15,-25 18-40-15,-14 11-30 0,-17 5 2 16,-5-2 0-16,-5-13-30 0,0-16-45 16,-2-17-83-16,4-29-96 0,-1-22-196 15,16-10-936-15,-24-30-1461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15:42.427"/>
    </inkml:context>
    <inkml:brush xml:id="br0">
      <inkml:brushProperty name="width" value="0.05292" units="cm"/>
      <inkml:brushProperty name="height" value="0.05292" units="cm"/>
      <inkml:brushProperty name="color" value="#008000"/>
    </inkml:brush>
    <inkml:brush xml:id="br1">
      <inkml:brushProperty name="width" value="0.05292" units="cm"/>
      <inkml:brushProperty name="height" value="0.05292" units="cm"/>
      <inkml:brushProperty name="color" value="#FFA500"/>
    </inkml:brush>
    <inkml:brush xml:id="br2">
      <inkml:brushProperty name="width" value="0.05292" units="cm"/>
      <inkml:brushProperty name="height" value="0.05292" units="cm"/>
    </inkml:brush>
  </inkml:definitions>
  <inkml:trace contextRef="#ctx0" brushRef="#br0">18627 15993 254 0,'0'0'1566'16,"0"0"-1219"-16,0 0-143 0,0 0 32 15,0 0 6-15,0 0-34 0,0 0-93 16,0 0-41-16,0 0-7 0,0 0 35 16,-4 4 3-16,4-4 2 0,0 2-28 15,0-2 0-15,0 0 0 0,0 0 31 16,0 0 4-16,0 0 1 0,0 0-12 15,0 0 2-15,0 0-9 0,0 2-12 0,0-2-17 16,-5 0 20-16,0 0-14 0,-2 0-57 16,-1 0-16-16,6 0 24 0,-3 0-5 15,-5 0 11-15,8 0-11 0,-3 0 11 16,-2 0-28-16,7 0 20 0,-3 0 11 0,1 0-14 16,-3 0-4-16,5 0 9 0,-5 0 1 15,5 0-23-15,0 0-2 0,-7 0 0 16,7 0 21-16,0 0-3 0,0 0-14 15,0 0 14-15,0 0-6 0,0 0 0 16,0 0 9-16,0 0 4 0,0 0-13 16,0 0 3-16,0 0-3 0,0 0-8 15,0 0 11-15,0 0-1 0,0 0-13 16,0 0 0-16,0 0 17 0,0 0-17 16,-7 0 17-16,7 0-18 0,-7 0 0 15,-1 0-24-15,3 0 24 0,-2 0 3 16,0 0 0-16,0 0 28 0,-6 0-28 0,4 0 0 15,-6 0 12-15,3 0 6 0,-5 0-20 16,0 0 13-16,-7 0-13 0,0 0-2 16,-5 6-10-16,-3 0 10 0,-7 0 0 0,1 2-13 15,-1 0 14-15,-5-2 20 16,10 2-8-16,-7-4 10 0,2 0 8 0,-2-2-9 16,-3-2 7-16,1 0-13 0,-6 0-12 15,3 0 9-15,0 0-3 0,0 0-8 16,-7 0-2-16,7 0 2 0,-8 0-1 15,-6 0 0-15,-1 2 0 0,-4 2 11 16,-1 0-9-16,-2 0 1 0,5-2 0 16,3-2 9-16,-8 0 9 0,7 0-8 15,-9 0-13-15,9-6 0 0,-9 0-1 16,2-2 1-16,-2 0 0 0,2 0 3 0,-10-2 9 16,6 0-12-16,-1 0-3 15,3 2-7-15,7 0 10 0,0-1 12 0,-3 4-10 16,6-3 1-16,-3 0-3 0,-3-1 0 15,3-1 0-15,0 0 2 0,-2 0-2 16,9-1 1-16,-5-2-1 0,1 1 0 16,-1-2-2-16,8 0-13 0,-5-3 14 15,2 2 1-15,-2-3 1 0,0 2 0 0,4-3 2 16,1 1-3-16,7 0 2 0,-3 3-1 16,11 0 11-16,-4 1-12 0,6 0 3 15,-3 2-3-15,0-4-1 0,-4 4-2 16,-1-3 1-16,3 2 1 0,-3-2-2 15,3-3 2-15,-3 0-17 0,6-2-10 16,-3-2 13-16,-3-3 15 0,8 2-3 16,2-2 1-16,-3-3 2 0,-2 0 0 0,10 0-15 15,-2 1 15-15,2 4 15 0,-3-2-15 16,6 3 2-16,-1 1 1 0,3-2 9 16,2 3 0-16,-2-2 1 0,4-2-3 15,-2-3-10-15,3 2-25 0,2-8 1 16,0 3 21-16,5-4-9 0,-5 0-9 15,7-4 5-15,-2-3 16 0,2-1 12 16,-2-2-12-16,5-3 3 0,-3 4-1 0,1-2 10 16,-3 1-12-16,-1-1 1 0,4 3 2 15,1 2-3-15,-1-1 0 0,2 3 0 16,-1 5-2-16,8-2-10 0,-9 3 10 16,9 0-1-16,0 2-9 0,0 0 10 0,0-5-14 15,0-1 14-15,0-2 0 0,0-1-15 16,0-5 16-16,9 0 1 0,6-4-2 15,-10-3 0-15,7 3-16 0,0 0 16 16,-2 0 2-16,2 1 0 0,-3 5 12 16,1 2-11-16,2 3 0 0,-5 4 1 15,3 0-2-15,-3 5 0 0,1 0 0 16,-1-2 1-16,-5 0 1 0,6-5 8 16,4 2-8-16,0-6 11 0,-7-3-12 15,12-3 9-15,-3-1-10 0,-2-2-2 16,-2 1-2-16,7 4-17 0,5-2-9 0,-5 2 15 15,0 4-7-15,0 0 4 0,-8 3 15 16,8 4-9-16,-4 2 11 0,-4 4-2 16,3 1-8-16,-7 2 11 0,10-2 0 15,-8-1 12-15,-2 2-12 0,0-2 0 16,2-1-3-16,5 1 0 0,-2 3-18 0,4-2 9 16,-4 1 9-16,9 0 3 0,-2-3 0 15,5 2 0-15,0-3-1 0,5-3-11 16,-1 1 11-16,6 0 1 0,2-5 1 15,-5-3-1-15,10 0 1 0,-3-2 11 16,3-4 7-16,-8 2 5 0,11-1-5 16,-13 3-19-16,2 2-18 0,-2 2 18 15,3 1 1-15,-10 7 2 0,2 2-1 16,-5 2 16-16,-2 2-16 0,0-2 10 0,5-1 1 16,-7 1-12-16,6 0 1 0,-4 2-1 15,10-4-1-15,-3 2 0 0,3 0-1 16,-5-5 1-16,9 3-1 0,-7 2 1 15,6-2 1-15,-6 0 1 0,2-1 19 16,-6 2-9-16,6-3-1 0,-1 0-10 16,-1-1-2-16,3 1 0 0,-8 2-14 0,5 0 12 15,-4-1 0-15,-3 5-18 0,7 1 20 16,-7 0 1-16,2 5-1 0,-2 0 1 16,-2 0-2-16,7 2 2 0,-5-2-2 15,7-3 1-15,0 1 0 0,3-2 1 16,-1 0 0-16,3-4 0 0,3 0 0 15,-3-2 0-15,3 4 3 0,-6-3 0 16,1 2 12-16,-3 0-3 0,3 3 0 16,-10 2-9-16,5 4 0 0,-5 0 0 15,-1 0 12-15,6 0-2 0,-5 0-10 16,-2-2-1-16,7-3-1 0,-5-1-1 0,9-1-2 16,1-2-1-16,2-3-16 0,3-3 1 15,4 1 0-15,-5 0 6 0,8 0 12 16,0 0 0-16,-8 0 1 0,-1 4 1 15,-1 1 1-15,-12 6 15 0,0 2-15 16,-10 7 0-16,3 5 9 0,-8-4-11 0,3 7 0 16,-3-2-1-16,1 1 0 15,-3-4-1-15,5 3 0 0,-3 0-1 0,5-4-10 16,-4 2 10-16,4-4 0 0,0 0-9 16,0 0 11-16,6 0 1 0,-9 2 11 15,6 0 9-15,-5 4 4 0,0 0-4 16,2-2-18-16,-5 2 12 0,6 2 0 15,-8-2-13-15,0 0 1 0,0-2-2 16,0 2-1-16,7-3-1 0,-7 2-1 16,2-1-16-16,6-2 6 0,-1-1 0 15,-2 2 9-15,2-1-9 0,0 2 12 0,1-2 0 16,-3-3-1-16,-1 4 1 0,6-1 0 16,-3-3-2-16,-2 3-1 0,2 2-19 15,1-4 20-15,-6 5-10 0,5-2 9 16,1 1-9-16,-1 0 0 0,-5 2-3 0,6-2 3 15,-1 3-4-15,-2-4 14 0,2 1-9 16,-2-2 11-16,5 2 2 0,-3 0 16 16,-2 0-16-16,2 0 26 15,-2 2-13-15,-3 0-12 0,6 0 18 0,-8-2-3 16,0 4 7-16,0-2-7 0,0 2-15 16,0 0-3-16,2 0 0 0,-2-2-27 15,0 2-19-15,0 0-42 0,-2 0-94 16,-23 0-127-16,-6 5-128 0,-6 6-217 15,1 1-316-15,2 0-251 0,-24 6-322 0</inkml:trace>
  <inkml:trace contextRef="#ctx0" brushRef="#br0" timeOffset="479.95">16036 10022 1246 0,'0'0'719'0,"0"0"-198"0,0 0-105 16,0 0-105-16,0 0-56 0,0 0-75 16,0 0-56-16,0 0-27 0,0 0-6 0,0 0-25 15,129-38 7-15,-93 31 18 0,10 4 5 16,7-4-34-16,3 4-40 0,0-6 15 15,5 1 19-15,-3 0 18 0,2 3 0 16,1-4-24-16,-8 3-26 0,-2 2-21 16,-7 0-1-16,-15 2 0 0,-5 2-2 15,0 0-9-15,-14 0-3 0,-3 0-1 0,-4 0 1 16,4 2 12-16,-7 4 22 0,0 2 67 16,0 2 21-16,-15 7 86 0,-1 3-74 15,-6 3-46-15,-17 5-33 0,3 5-7 16,-6-1-11-16,4 3-4 0,-6-5-18 15,5 4 9-15,10-2-12 0,-2 6-1 16,1 5-14-16,6 3 14 0,2 2 1 0,-2 0-3 16,5-6-15-16,4-4-10 15,6-5-8-15,-1-9 5 0,10-3-11 0,0-8-4 16,0-1-3-16,0-2-33 0,0 3-37 16,0-5-62-16,0-1-78 0,5 1-58 15,-5 1-130-15,0 1-160 0,0 1-489 16,0-1-336-16</inkml:trace>
  <inkml:trace contextRef="#ctx0" brushRef="#br1" timeOffset="8873.54">18591 17240 215 0,'0'0'163'0,"0"0"258"15,0 0-131-15,0 0-85 0,0 0-39 16,0 0-20-16,0 0-58 0,0 0-16 16,0 0 64-16,0 0 82 0,5 0 37 15,-5 0-3-15,2 0 38 0,-2 0-62 16,0-2-59-16,0 2-19 0,8 0-5 16,-8 0 1-16,0 0-11 0,0 0-13 15,0 0-8-15,0 0 8 0,0 0 5 0,0 0-9 16,0 0-10-16,0 0-13 0,0-4-92 15,-10-2 53-15,3 2-4 0,-3 0 13 16,-2 0 5-16,2 0-24 0,-9-1-43 16,2 2 30-16,0-4-8 0,-3 6 2 15,-6-1-11-15,-1 2-16 0,0 0 18 0,3 0-3 16,-2 0-3-16,-6 0-8 0,3 0 14 16,2 0-18-16,-4 2 12 0,2-1-10 15,-5-1 13-15,0 3-14 0,-3-1-1 16,6-2 13-16,-8 0-13 0,0 0-3 15,1 0 3-15,-6 0 2 0,-4 0 9 16,1 2-11-16,4-2-3 0,-6 3 3 16,3 0 0-16,-5-1 2 0,5 0 10 15,5 0 4-15,-3-2-14 0,-2 4-2 16,5-4 2-16,-2 2 10 0,1-2-10 16,4 0-1-16,-4 0 18 0,6 0-18 15,2 0 17-15,-7 0-18 0,5 0 1 0,-8 0-1 16,8 0 3-16,2 0 12 15,-8 0-12-15,6 0-3 0,-3 0 14 0,3 0-14 16,-3-2-13-16,-2-2 13 0,5 4 0 16,-8 0-1-16,3-2 0 0,4 2 2 15,-6-2 13-15,-1 2-13 0,5 0 2 0,-4 0 16 16,4 0-7-16,5 0 6 0,-2 0-17 16,4 0 2-16,5 0 12 0,-2 0-3 15,-2 0-11-15,4-2 12 0,-4-2-13 16,2 2 1-16,-3-5 16 0,3 6-16 15,0-3 0-15,5-1-1 0,-3 2 1 16,0-2 1-16,5 2 19 0,1 1-19 16,-4-3 19-16,1 3-8 0,5 1-12 15,-8-3-1-15,5 1 14 0,5 1-13 0,3 1 1 16,-8-1 0-16,5-1 16 0,0-1 0 16,5 3 3-16,-5-1-9 0,10-1-9 15,-3 1-1-15,3 2 1 0,4-2 16 16,-6 1-16-16,9 1 9 0,0 0-9 15,0 0 9-15,-8 0-9 0,8 0 9 16,0 0 0-16,0 0-9 0,0 0-1 0,0 0 13 16,0 0-12-16,0 0 9 0,0 0 1 15,0 0-12-15,0 0 14 0,0 0 0 16,0 0-13-16,0 0 10 0,0 0-10 16,0 0-2-16,0 0 1 0,0 0 17 15,0 0-15-15,0 0 0 0,0 0-2 16,0 0 0-16,0 0 0 0,0 0-1 15,0 0-12-15,0 0 12 0,0 0-2 16,0 0-10-16,0 0 9 0,0 0 2 16,0 0-11-16,0 0 12 0,0 0-14 15,0 0 13-15,0 0 1 0,0 0 0 0,0 0 0 16,0 0 3-16,0 0-1 0,0 0 13 16,0 0 3-16,0 0-15 0,0 0 30 15,0 0-6-15,0 0-5 0,0 0-4 0,-9 0-18 16,-6 0 0-16,-9 0-18 0,2 0 16 15,-9-2-16-15,1-1 18 16,-8 3 0-16,-1-2-16 0,-5 0 13 0,-7 1 0 16,0-2 2-16,-2 1 1 0,0 0 15 15,-8 0-12-15,1-2 0 0,-11 2-3 16,1-2 0-16,2 3 0 0,-2-2 0 16,-8 1 0-16,3 0 3 0,-2-2-3 15,-1 0-1-15,0 0 1 0,-4-2-2 16,4 0 2-16,1 2 0 0,2-4 22 15,0 2-20-15,7-4-1 0,-3 0-1 0,1 0 0 16,2-2-1-16,0 0 1 0,5-1 0 16,3 1 0-16,-1 2 2 0,8-1 0 15,2-2 9-15,2 3-10 0,11-2 0 16,-6 0 8-16,3 2-9 0,9 0-1 16,3 0 1-16,0 2 0 0,5-2 2 15,0 2 8-15,4 0-10 0,-6 0 0 16,4-1 3-16,0 1-3 0,5 1-3 0,-10 1-9 15,5-1 12-15,1-1 10 0,-4 3-10 16,-1-4-1-16,9 1-2 0,-10 0 3 16,5 0 3-16,1 2-1 0,-4 0 1 15,6-2 0-15,-8 0 8 0,3 2-11 16,-3 0-12-16,3-2 11 0,-5 0 1 16,5 2 1-16,-3-4-1 0,-7 2 1 15,10-2-1-15,-5 0 3 0,-10 0-2 0,8-1-1 16,-3 1-12-16,0-2 3 0,-10 0 7 15,13-2 3-15,-8 0-2 0,5-2 1 16,-3 0-17-16,8-4 17 0,-2 1 0 16,-8-2 0-16,3-4-18 0,7 0 17 15,-5-4-30-15,0 1 29 0,7-3 2 0,-4 0-1 16,1-4-17-16,4-3 6 0,-1 0-3 16,3 1 4-16,0 4 10 0,7 0 2 15,-3 5 0-15,-4 0-1 0,5 4 0 16,-8-2-16-16,10-1 16 0,-5 4-1 15,5-2-14-15,-2-1 3 0,2-2-4 16,7-4 15-16,-2-3-23 0,5-1 6 0,0-2-6 16,4-2 6-16,3 0 15 15,0-5-16-15,0 1 17 0,3-4-10 0,4 1 12 16,5-3-2-16,-5 0 2 0,3-1-1 16,-3 3 2-16,0 0-1 0,1 2 0 15,1-1 2-15,-4 1-2 0,3 0 1 16,-4 4-1-16,6-1-2 0,-3 1 1 15,-2 3 1-15,7-2 0 0,-2 2 0 16,-8-1 1-16,6 2 1 0,-1 0 1 16,-2 0 9-16,2 0 4 0,0-3-14 15,1 3-2-15,1-4-3 0,8-3 1 0,-5 1-11 16,1 0 10-16,6 0-12 0,-2-1 15 16,-10 5 2-16,10 0 23 0,-7-1-10 15,-5 1-3-15,2-1-12 0,7-2-2 16,-11-3-19-16,11 4 20 0,-1-1-12 15,-4 5 13-15,3 2 0 0,-2 2 1 0,-3-1-1 16,3 5 0-16,-5 0 0 0,2-2-1 16,-2 4 1-16,0-2-1 0,2-2-1 15,3-1-16-15,-3-3 15 0,8 2-24 16,-6-2 0-16,-1-1 2 0,9 3 4 16,-5-2 3-16,2 2-3 0,3-1 2 15,3-1-2-15,-1-2 18 0,3 0-15 16,0 0 15-16,-1 1-12 0,-1-3 13 15,4 2-17-15,-5 0 17 0,6 0-9 16,-8 0 11-16,2 1 2 0,-2 1-1 0,7-2 0 16,-9 1 2-16,7 1 0 0,2-2 10 15,-10-2-10-15,3 2-1 0,5 1-2 16,-2 1 1-16,-3 0-1 0,0 6 0 16,0 0-1-16,2 0-11 0,-2 2 11 0,7-3-2 15,-5 1 1-15,1 1-1 0,9-1 0 16,-7 2 2-16,2-2 1 0,0 2 1 15,-2-2 1-15,2 2 1 0,3-5 0 16,-3 3 0-16,0-2 12 0,-2 0-15 16,10 0 1-16,-8-3 1 0,-2 5 0 15,2-6 10-15,3 4-11 0,-3-2 0 16,0-3-1-16,5 6-1 0,-4-4-1 16,4-1 2-16,-5 4 0 0,0-4 1 15,5-1 0-15,-5 1-1 0,6-2 1 16,-6 0 0-16,5 1 0 0,-5 4 1 0,8-2-2 15,-11 1 0-15,1 4 0 0,5-2 0 16,-8 2 0-16,1-1-2 0,2 3 1 16,-1 0-1-16,4 2 0 0,-4-2 1 15,6 0-1-15,0-3 2 0,2 3 0 16,-3-2 0-16,8 2-1 0,-7-2 1 16,5 0 0-16,-6-1 2 0,-2 1 0 0,6 0 1 15,-4-2 9-15,6-1-11 0,-6 3 1 16,1 0-2-16,0 0 2 0,-3-1-2 15,3 3-1-15,-6 0-1 0,9 0 1 16,-4 2 0-16,1-2-1 0,7 0-10 16,-8-3 9-16,11 3 1 0,-3 0-10 15,7 0 0-15,-5-2 11 0,1 0-1 16,4 0 2-16,-5-3 0 0,1 1-2 16,4 0 2-16,-12 0 0 0,10 4 0 0,-13 4-2 15,1 1-10-15,2 3 12 0,-7 2 2 16,5 2-2-16,-8 2-1 0,-2-1-1 15,7 2 0-15,-2-2-12 0,10 0 13 16,-8-1 1-16,2-3-1 0,8 1 0 16,-5 0-1-16,3 0 0 0,-3 0 0 15,-2 2 1-15,4 2-2 0,-9 0-9 0,5-1 10 16,-5 5-1-16,-3 0-13 0,5 1 14 16,-7 0-16-16,-7 3 15 0,0 1-9 15,4-2-3-15,3 4 13 0,-2-4 2 16,2-1 11-16,4-2 4 0,1 0-3 15,0-2 7-15,5-2-17 0,7-2-2 16,0 0-1-16,-5-2 0 0,12-1-2 16,-7-1 0-16,5 2-18 0,2-2 6 15,-5 2 3-15,5 0-7 0,-4 0 16 16,4 0-12-16,-5 4 14 0,1-2-11 0,4 4 9 16,-7-3-9-16,0 5-1 0,-5 0-2 15,2 2 13-15,-4-2 2 0,0 0 11 16,9-2 14-16,-5-2-7 0,1 2-16 15,7-4 13-15,-5-3 4 0,-8 6-7 0,11-4 6 16,-11 6 6-16,1-4 7 0,-8 3-4 16,3 4-12-16,-5 0 7 0,-5 4-20 15,-2-2 1-15,-3 4 12 0,1-2-12 16,-1 0 12-16,-5 4-13 0,6-2 1 16,-8 2 9-16,7-2 7 0,-7 0-16 15,5 0 12-15,2 0-14 0,0-2 1 16,-4 0 1-16,9 2 0 0,-3-4-1 15,1 2 0-15,-3 2-1 0,6-4 1 16,-4 2 1-16,1-2-2 0,-3 2-1 0,0-2 0 16,8 4-3-16,-13-4-15 0,13 4 18 15,-5-5-3-15,-5 6-15 0,2-3-4 16,0-1 4-16,0 4-6 0,1-1-4 16,-6 2 4-16,5 0-3 0,-7-2-7 15,0-1-21-15,0 1-2 0,0 2-50 16,0 0-37-16,0 0-68 0,0 0-54 0,-17 0-171 15,-4 7-548-15,-1-4-651 0</inkml:trace>
  <inkml:trace contextRef="#ctx0" brushRef="#br1" timeOffset="9307.09">16218 8865 261 0,'0'0'1403'0,"0"0"-910"15,0 0-182-15,0 0-33 0,0 0 52 16,0 0-55-16,0 0-97 0,0 0-92 16,0 0-42-16,0 0-41 0,199-30 32 0,-170 30-35 15,2 0 1-15,-9 0 17 0,0 0-15 16,0 2 13-16,-8 0-15 0,-6 2 18 15,1 0-17-15,-6-2 17 0,4 2-7 16,0-2 14-16,-7 4-11 0,5-2 4 0,-2 4 10 16,-3 2 11-16,0 0 1 0,0 6 9 15,-8-2-15-15,-9 4-6 0,0 2-7 16,-2 3 0-16,2 1 31 0,-12 2 31 16,2 2 40-16,-4 2 9 0,-3 5-46 15,0 1 18-15,-2 2 2 0,-3-1-18 16,2-6-25-16,8-1-18 0,-2-5-21 15,11-5-22-15,3-7-3 0,0 0-13 16,8-5-14-16,-6 0-16 0,8 0-30 16,-3 0-38-16,1 0-92 0,1 0-132 15,1 1-101-15,2 0-241 0,-2-5-525 16,-3 11-329-16</inkml:trace>
  <inkml:trace contextRef="#ctx0" brushRef="#br1" timeOffset="12522.77">18649 17262 207 0,'0'0'166'0,"0"0"241"0,0 0 30 0,0 0-92 16,0 0-30-16,0 0-52 0,0 0-13 16,0 0 43-16,0 0-16 0,0 0-50 15,0 0-58-15,-17-10-13 0,12 10-10 16,5 0-17-16,-4 0-12 0,4 0-23 15,-5-2 1-15,0 2-8 0,-2 0-18 0,-1 0-4 16,1 0-6-16,-3 0-19 0,-4 0-2 16,4 4 14-16,-2-4-12 0,-10 4 19 15,10-2 18-15,-7 2 3 0,-5 0-19 16,-1 3-27-16,-4 0-6 0,-5 6-7 16,0-3-2-16,3 1-4 0,-1-1 0 15,-11 2-13-15,4-2 13 0,0 1 4 16,-2-1-17-16,-3 0 13 0,-4-2 2 15,-1 0-16-15,-6 2 0 0,1-2 15 16,-6 0-4-16,4 0-9 0,3 2 31 16,-8 0-7-16,10 0 4 0,-10 2-19 0,8 2 12 15,2-2-9-15,-2 3-2 0,4-3-13 16,3-1 3-16,3 2 14 0,-6-3-16 0,6 0 10 16,4-2 10-16,7-2-5 15,3 0-1-15,7-2 6 0,1-2 6 0,8 0-23 16,1 0-3-16,-2-2 17 0,4 0-17 15,-2 0-1-15,-5 0 0 0,0 2-3 16,-5-2-11-16,5 0 13 0,3 2-14 16,-8 0 3-16,0-2 15 0,5 2-3 15,-7 0 12-15,4 0-12 0,-13 0 3 16,1-2 19-16,-12 2-21 0,-9 0-1 16,-10 0-2-16,-5-2 2 0,-2 0-6 15,2 2 18-15,-2-2-13 0,-1 0 1 16,-4 0-2-16,3 0-1 0,-6 0 2 0,0 4 1 15,1-2-1-15,-1 0 1 16,-2 0 3-16,3 2-3 0,-3 0 15 0,5 1 9 16,-3-4-23-16,8 3 2 0,-5 1-2 15,4-4 11-15,1 1-9 0,2 0 13 0,3 3-1 16,6-2-14-16,4-3 19 16,-3 2-19-16,7-2-2 0,-3 0 2 0,1 0-3 15,5 0 14-15,-6-2-15 0,8 0 5 16,3 1-2-16,-6-1 0 0,3-1-1 15,10 3-1-15,-8 0 1 0,3 0 1 16,-3 0 1-16,-4 0-1 0,2 0-1 16,0 0 1-16,-10 0 2 0,0 5-2 15,-2-2 3-15,-5 2-3 0,-5 0 0 16,-5 2-3-16,-4-1 3 0,-1 4 0 16,-9-2-13-16,0 2 13 0,-8-3 1 0,-2 2 1 15,-5-3-2-15,5-2 12 16,-12-4-9-16,3 0-3 0,-3 0 1 0,-5 0 9 15,-3 0-9-15,3-2 1 0,3-6-4 16,-10 4 5-16,2-4-3 0,2 0 0 16,4-1 0-16,-4 4 1 0,8-1 17 0,-2-1-18 15,2-3 3-15,2 2 12 0,10-2-14 16,-5 0 11-16,8-4-6 0,-3 0-5 16,7-2-2-16,-2 0 0 0,12-4-11 15,2 0 12-15,6-3 1 0,6 2-1 16,6-4-2-16,6 5-1 0,3-2-12 15,12 2 15-15,-2 0 0 0,7 2 0 16,10 0-1-16,2 0 1 0,5 1-1 16,3 1-1-16,4 2-1 0,3 0-19 15,0-2 19-15,2 0-12 0,0-2 3 16,-2-2-3-16,2 0 14 0,5-5 1 16,-8 2 0-16,6-4-2 0,2 1-11 0,0 0 13 15,-5-1 1-15,3 4 0 0,2-4 1 16,0-1-2-16,-5 2 2 0,2-4-2 15,1 0 0-15,-3-5 0 0,3 4-1 16,-5-2 0-16,4-1 0 0,-2 0 1 16,-2-3 0-16,2 4 2 0,-5-4-2 15,3-1-19-15,7 0 19 0,-10 2 0 0,6-2-1 16,1 1 0-16,-4-1 0 0,7-5-2 16,0 5 3-16,-3-2 0 0,3 0-15 15,0-2 13-15,0 5 0 0,0-3-1 16,3 2-12-16,7-2 15 0,4-3-2 15,-7 3 0-15,3-4-10 0,7 0 2 16,-12-2 10-16,7-2 0 0,-2 1 0 16,-1 3-1-16,4-1-2 0,-1 5 0 0,-3 2-10 15,-6-2 11-15,4-1 0 0,3 3 2 16,-3-4 0-16,0-2-1 0,3-3 1 16,-3 1-11-16,-2-4 10 0,7-1 0 15,-2-1-2-15,0 0 1 0,-1 0 2 16,6-1-15-16,-3 1 12 0,-2 0 1 0,-3-3-14 15,8 5 16-15,-6 0 0 16,8-1-13-16,-7 5 13 0,2-2-3 0,3 6-12 16,4-2 12-16,-5 4 0 0,3-3-15 15,0 5 6-15,10-2 10 0,-10 0 2 16,10-1-1-16,-3 1-2 0,-2 0 3 16,9-3-15-16,-4-3 14 0,7 2-11 15,-5-7 10-15,7 3-1 0,3-6 0 16,0 4 3-16,-5-3 3 0,7 1 9 15,0-2-11-15,-4 4-1 0,-3-3 0 0,2 1 0 16,5 0 0-16,-5 0 0 0,-2 1 0 16,0 1 0-16,-2-1 0 0,-1 1-2 15,-2 4-1-15,10-1 1 0,-5-1-10 16,3-2-3-16,-1-1 12 0,5 1-16 16,-5-4 18-16,8 4-17 0,-3 0 17 0,5 1-1 15,-9 3-13-15,11 2-1 0,-11-1 13 16,6 4-15-16,-2 0 3 0,-4 5-7 15,-3 2 19-15,2 4 2 0,-4 3 0 16,-6 1-2-16,1 4 1 0,-3-2 2 16,5 0 2-16,0-2 0 0,3-3 20 15,2-5-10-15,2-4-12 0,8-7 0 0,4-3 0 16,-9-2 2-16,5-4 0 0,4 4 19 16,-12-3-8-16,1 5-13 0,-6 0-2 15,3 1 2-15,3 5-12 0,-8 2 11 16,2 1 0-16,3 3-10 0,-5 2 11 15,3-2 1-15,4 2-1 0,-2 0 0 16,-7-1 0-16,7-1 1 0,2 2 1 16,0-2 10-16,3-5-11 0,0 1 0 0,9-2 0 15,-4-2 0-15,2-1 1 0,0-1 11 16,10 0-11-16,-10 2-1 16,5 0-1-16,2-1-2 0,-7-1 0 0,3 4 2 15,2-1 0-15,-8 3-2 0,1 0 2 16,0 2-2-16,2-3 0 0,7 6-2 15,-7-2 3-15,7-1-2 0,3-3 1 16,-3 3 2-16,3-2 1 0,-7 0 12 0,-1-2 5 16,3 2-17-16,0-3 11 0,-7 1-11 15,2 2 20-15,-3 2-19 0,-2 3-2 16,-2 4 0-16,0 2-1 0,-3 5-14 16,1-3 13-16,-3 4-13 0,2-2 14 15,3-3 0-15,0 2 0 0,4-2 1 16,-2-1 0-16,3-1 1 0,-3 1 0 15,5-1-1-15,-2-3 0 0,2 3-1 16,-7 0 1-16,7 0 2 0,-5 2 1 16,-7 1 8-16,2 1-11 0,-2 0 0 15,-5 4 1-15,3 0 11 0,-3-1 1 0,-2 3-11 16,4-2-1-16,-4 3 0 0,-3-4 1 16,8 3-1-16,-3-2 0 0,-3-1-1 15,3 1-2-15,3 2 0 0,-3-4 0 16,3 4-1-16,-1-2 1 0,3-1 2 0,-3 2 0 15,3-1 2-15,0-3 19 16,-2 3-19-16,2 2 1 0,-3 0-2 0,-4 2-1 16,7 0 1-16,-7-2-1 0,-1 2-1 15,3 0-11-15,3-2 11 0,4 2-10 16,-4-1 11-16,7-3 1 0,4 2 1 16,-4 0-2-16,7 0-13 0,-5-2 12 15,10-1 0-15,-5 1-1 0,7 1 0 16,-4-2 0-16,4 3-1 0,-2 2-9 15,-2-2 12-15,6 0 2 0,-11 0 10 0,5-3-10 16,1 3 1-16,-1 0 16 0,-5 0-4 16,-6 0-15-16,6 2 15 0,-10 0 0 15,2 0-12-15,-4 4 10 0,-3-1-10 16,-7 4 0-16,-3 2 9 0,-4 1-12 16,-6 5 0-16,-6-2-3 0,2 5 1 15,-5 0 1-15,0 0 1 0,0-2 0 0,0 2-1 16,0 0-14-16,0 0 14 0,0-2-60 15,-8 1-46-15,-9-2-194 0,-7 1-85 16,5 2-168-16,-8 0-190 0,3 0-515 16,-13 0-306-16,193 10 1333 0</inkml:trace>
  <inkml:trace contextRef="#ctx0" brushRef="#br1" timeOffset="12896.16">16645 8159 143 0,'0'0'1210'0,"0"0"-755"0,0 0-169 16,0 0-37-16,0 0-13 0,0 0 9 16,0 0-72-16,0 0-22 0,0 0-1 15,0 0-4-15,114-26-28 0,-90 24 15 16,0 0-42-16,-2-3-21 0,0 4-23 0,4-1 3 16,-14 0 3-16,3 2 1 0,2-3-7 15,-7 3-15-15,-1 0-17 0,-1 0-14 16,-6 0 0-16,5 0 0 0,-4 0 12 15,4 0 21-15,-7 7 16 0,5 3-13 16,-5 4 63-16,0 0-4 0,0 6-35 16,-5 4-24-16,-7 3 19 0,-3 4-4 15,-4 6-6-15,2 1 34 0,-10 0 12 16,1 0 0-16,1 0-22 0,-1-3-9 16,-1-5-12-16,5-4-12 0,5-6-4 0,5-3-18 15,3-6-15-15,-8 1 0 0,7 1-11 16,-2-3-16-16,2 0-13 0,-2 0-24 15,2 0-30-15,-4 2-72 0,-3 0-64 16,-3 4-117-16,-14 4-174 0,-2 6-450 0,7-8-489 16</inkml:trace>
  <inkml:trace contextRef="#ctx0" brushRef="#br2" timeOffset="24702.83">5177 4682 248 0,'0'0'1406'0,"0"0"-1032"0,0 0-160 0,0 0-1 16,0 0 107-16,0 0-54 0,0 0-87 15,0 0-45-15,0 0-3 0,-29 0 2 16,29 0 18-16,0 0-21 0,0 0-18 0,0 0-17 16,0 0-4-16,0 0 18 15,0 0-4-15,0 0 19 0,0 0-19 0,0 0-31 16,0 0-28-16,0 0-3 16,0 0-9-16,0 0-22 0,0 0-12 0,0 0-28 15,0 10-15-15,0 7 43 0,5 3 3 16,7 6-2-16,-3 4-1 0,-6 0-2 15,11-2-16-15,-14-1 16 0,8-6-17 16,-4-2 18-16,1-5-2 0,-2-2 2 16,-1-4 0-16,3 0 0 0,-5-4 0 15,2 0 0-15,-2-2-1 0,0 0 1 16,0 0 0-16,0 1 1 0,0-2 0 16,0-1 12-16,0 0 1 0,0 0 2 15,0 0 7-15,0 0-7 0,5-4-3 0,-2-2-10 16,-1-8 1-16,5-6 10 0,8-2-13 15,-5-4 1-15,2-2 0 0,2-2-1 0,1-3-2 16,4 3-1-16,1 0-10 0,4 0 11 16,0 2-13-16,-5 1 13 0,-2 7-26 15,0 2 13-15,-4 8-1 0,-9 4-11 16,1 4-10-16,-2 2-6 0,2 0 21 16,-5 0 1-16,7 0 21 0,-5 10 18 15,5 4 22-15,8 4-15 0,-15 5-23 16,7 0 1-16,-4 4-3 0,4 1-13 15,-7-2-15-15,5-8 6 0,0-1 7 16,-3-10-4-16,-2-1-2 0,5-6-19 16,-3 0 3-16,6 0 33 0,-1 0 4 0,3-2 44 15,7-9 8-15,0-6 1 16,-5-1-4-16,12-8-15 0,-7-1-16 0,5-1-15 16,0 0-2-16,2 4-1 0,-5 4-12 15,-7 6-6-15,10 6-4 0,-10 6-37 16,-2 2 19-16,7 8 40 0,5 8 23 15,-5 6 14-15,2 8 9 0,-2 5-24 0,0 1-4 16,-5 0-16-16,0 0 1 0,-7-2-2 16,5-4-1-16,-3-5-18 0,0-5-10 15,1-6-18-15,-1-4-136 0,-7-4-104 16,5-2-138-16,0-4-164 0,2 0-178 16,-7 0-383-16,12-12-99 0</inkml:trace>
  <inkml:trace contextRef="#ctx0" brushRef="#br2" timeOffset="25124.14">6163 4636 1342 0,'0'0'799'0,"0"0"-343"0,0 0-185 15,0 0 24-15,0 0-18 0,0 0-77 16,0 0-115-16,0 0-59 0,0 0-26 15,0 0-1-15,0 0-31 0,-99 101 4 16,99-81-1-16,5-2 10 0,2 0 6 16,3-6 1-16,7-2-17 0,-5-4 4 15,-2-6 3-15,4 0-13 0,3-6-51 0,0-8 86 16,-10-4 14-16,5-6 11 0,-4 0-2 16,-1-2-4-16,-5-1-17 0,-2 4 17 15,8-2-17-15,-8 5 23 0,0 4-6 16,0 6 7-16,0 2 27 0,0 4 17 15,0 4-20-15,-10 0-9 0,3 0-3 16,-1 0 12-16,-4 12-37 0,7 4 47 16,-2 4 25-16,2 7 56 0,5 3 24 0,0 1-38 15,0 4-47-15,5 1-34 16,7-1-3-16,0-3 0 0,3-4 7 0,2-2-35 16,0-6-15-16,0-6-1 0,-5-2-21 15,5-6-8-15,2 0-32 0,-2-6-55 16,8 0-97-16,-1-10-68 0,-2-4-89 15,-1-6-192-15,6-2-229 0,-15 4-612 0</inkml:trace>
  <inkml:trace contextRef="#ctx0" brushRef="#br2" timeOffset="25329.39">6614 4596 1729 0,'0'0'1017'0,"0"0"-651"0,0 0-19 15,0 0 42-15,0 0-40 0,0 0-147 16,0 0-134-16,0 0-49 0,0 0 27 16,-31 109 19-16,33-75-28 0,5 4-20 15,8 0-17-15,-8-3-15 0,3-4-19 16,2-2-68-16,3-7-131 0,-6-8-133 0,6 0-128 16,-5-10-217-16,-1 1-374 0,-2-5-390 15</inkml:trace>
  <inkml:trace contextRef="#ctx0" brushRef="#br2" timeOffset="25509.27">6580 4264 1794 0,'0'0'723'0,"0"0"-212"0,0 0-64 16,0 0-27-16,0 0-93 0,0 0-138 15,0 0-87-15,0 0-59 0,0 0-43 16,0 0-44-16,0 0-39 0,-26 0-20 15,26 14-74-15,9 2-241 0,8 4-196 0,-7-1-371 16,0-6-303-16</inkml:trace>
  <inkml:trace contextRef="#ctx0" brushRef="#br2" timeOffset="25807.45">6779 4622 1053 0,'0'0'768'0,"0"0"-333"0,0 0-147 15,0 105 2-15,0-79-75 0,5-8-119 16,2-6-52-16,0-4 11 0,1-6 31 16,9-2 3-16,-8 0 3 0,1-6 25 15,7-8 35-15,0-8-23 0,0-4-32 16,0-2-17-16,0 0-27 0,0 0-4 16,2 1 36-16,-7 7-85 0,3 6-12 15,-5 2-16-15,4 6 28 0,3 6 14 16,-5 0 39-16,13 8 55 0,-9 12-9 0,6 4-6 15,0 8-25-15,2 4-47 0,-2 3-8 16,2 1 2-16,-4-4-15 0,-3 0-21 16,0-3-22-16,-3-5-28 0,-4-4-179 15,2-6-104-15,-7-2-43 0,-3-4-126 16,-2-4-218-16,0-1-567 0</inkml:trace>
  <inkml:trace contextRef="#ctx0" brushRef="#br2" timeOffset="27354.39">4299 3902 33 0,'0'0'541'0,"0"0"205"16,0 0-316-16,0 0-116 0,0 0-9 15,0 0-27-15,0 0-72 0,0 0-42 16,0 0-23-16,0 0-4 0,0-4-10 15,0 4-19-15,0 0-29 0,0 0-28 16,0 0-51-16,0 0 3 0,0 0-19 0,8 6 20 16,-1 10-4-16,3 10 50 0,7 8-12 15,4 15 0-15,-4 9 18 0,10 15-18 0,-5 13-22 16,2 11 15-16,-5 13-12 0,6 7 19 16,-11 5-16-16,8 1-3 0,-5-2-19 15,-5-7-16-15,5-9-6 0,-2-12 9 16,2-13 11-16,-10-13 0 0,7-11 2 15,-1-11 3-15,-4-12 22 0,-2-6-12 16,3-9 12-16,-10-6 7 0,0-6-10 16,0-2 22-16,0-4 22 0,0 0 11 15,0 0 20-15,0 0-10 0,0 0-4 16,0 0-24-16,0 0-10 0,0 0-12 16,0 0-3-16,0 0-13 0,0 0 4 0,0 0-10 15,0 0-2-15,0 0 5 0,0 0 3 16,0 0 10-16,0 0-3 0,0 0-7 15,0 0 1-15,0 0-4 0,0 0-6 16,0 0 4-16,0 0-14 0,0 0-2 16,5 0-1-16,0 0 1 0,-3 0 26 0,3 0 5 15,-2 0-16-15,-1 0 6 0,-2 0-8 16,5 0-1-16,-3 0 3 0,-2 0 9 16,0 0-5-16,0 0-16 0,0 0 21 15,0 0 4-15,0 0 2 0,0 0-3 16,0 0 13-16,0 0 6 0,0 0-10 15,0 0 0-15,0 0-8 0,0 0-7 16,0 0-18-16,0 0 18 0,0 0-21 16,0 0 0-16,0 0-12 0,0 0-3 15,0 0-3-15,0 0 6 0,0 0 10 16,0 0-1-16,0 0-10 0,0 0-2 0,0 0 12 16,0 0-21-16,0 0 12 0,0 0 11 15,0 4 1-15,8 0 13 0,-8 2-12 16,2-2 2-16,3 2 9 0,-5-2-12 15,7 2 1-15,-4 0 1 0,4 0 10 16,-7 2-11-16,5 2-1 0,-1 0 1 0,4 3-1 16,-8 0 1-16,9 4 0 0,-1-2-1 15,-3 3 1-15,2 1 2 0,0 3 22 16,-7-2-22-16,0 0-2 0,7 2 0 16,-7 1 0-16,0-1 9 0,0-1-10 15,10 4-3-15,-10-3 1 0,0 4 2 16,0 0 1-16,7 3 1 0,-7-1 16 15,0 4-18-15,0 2-1 0,0 4-1 16,0 0-13-16,0 2 15 0,0 5 0 16,5-1-1-16,0 0-1 0,-5 1 2 0,0-1 2 15,0-4-1-15,0 0 1 0,2 1-1 16,-2-5 0-16,0 0 9 0,0-2-10 16,0 3-1-16,0-6-2 0,5 4-8 0,-5-3 10 15,0 1 1-15,0-2-3 16,0 2 0-16,3-1 0 0,-3-2 1 0,2 3 2 15,3-3 2-15,-5-2 16 0,2 0 0 16,1-2-3-16,2-6-3 0,-5-2-9 16,2-6-1-16,3-4 0 0,-5-6 13 15,0 0-3-15,0-2 9 0,0 0 3 16,0 0-9-16,0 0-15 0,0-8-9 16,0-8-82-16,0-10-103 0,0-14-80 15,0-13-153-15,-7-9-280 0,7 10-558 16,-17-41-642-16</inkml:trace>
  <inkml:trace contextRef="#ctx0" brushRef="#br2" timeOffset="29341.97">4348 4006 196 0,'0'0'104'0,"0"0"261"15,0 0-127-15,0 0-13 0,0 0 9 16,0 0-9-16,0 0-27 0,0 0 0 16,0 0 20-16,0 0 8 0,0 0-38 15,-182-33-124-15,165 23 100 0,0-1 3 16,3 1 6-16,4 0-7 0,3 4-4 15,-1-2-13-15,3 0 9 0,-2 2-29 16,5 2-19-16,2 0-13 0,0 2-28 0,0 0-35 16,0 2-34-16,0 0 0 0,0-2-19 15,14 0 10-15,1-2 9 0,2 0 19 16,7-2 15-16,5 2-15 0,3-4 49 16,11 0-22-16,3-1-8 0,12-1 33 15,3-1-16-15,5-1-5 0,6-1-10 16,8 1-6-16,5 2-22 0,12 0-12 0,7 0 1 15,3 2 20-15,7 0-21 0,7 2-5 16,-2 0 4-16,-5 2 2 0,0 0 0 16,0-2 12-16,-5 2-13 0,-10-4 2 15,3 4 13-15,-5-2-15 0,-5 1 18 16,0 2-18-16,0 1 16 0,-2 0-15 16,-3-3 14-16,-4 5 4 0,-6 0 30 15,6 0-13-15,-13 0 1 0,-2 0-9 16,-3-1 8-16,-4-3 7 0,-1-2-6 15,6-3-10-15,-8 1 4 0,10-4-19 0,-8 1 3 16,1-4 6-16,0-1-18 16,2 0 14-16,-3 0-17 0,-4 0 0 0,2 2 0 15,0 1 1-15,-9 1-1 0,-8 4-2 16,3 3 1-16,-3-2-2 0,-12 6 1 16,2-1-14-16,-4 2 4 0,-3-3 12 0,-4 1-1 15,-3 0 1-15,-5 1 1 0,0 1 18 16,-2-2-18-16,-10-1 0 0,2 3-1 15,5 0 0-15,-7 0 0 0,0 0-1 16,0 0-11-16,0-2 12 0,0 2 1 16,0 0 1-16,0 0 14 0,0 0-1 15,0 0 0-15,0 0 3 0,0 0-15 16,0 0 4-16,0 0-4 0,0 0-3 16,0 0 0-16,0 0 0 0,0 0-2 15,0 0-1-15,0 0-19 0,0 2 7 16,0 8 15-16,8 3 45 0,-3 2-43 15,2 2-2-15,-2-1 0 0,-1 0-1 0,4 0 0 16,-1 4-15-16,10 2 15 0,-10 0 0 16,10 6 1-16,-5 2 3 0,5 7-2 15,8 6 1-15,-8 3 29 0,9 6-10 16,-9 4-18-16,12 7 12 0,-5 3 1 0,1 0-4 16,-3 1 12-16,-1-1 16 0,6 0 17 15,-10 2-14-15,0 2-7 0,5-2 3 16,-5 2 1-16,-3 1-16 0,8-1 0 15,-5 2-9-15,0 1-2 0,-2-1-10 16,2 2 12-16,0 1-14 0,-10 4 1 16,2-3-1-16,-1 0-1 0,1-1 2 15,-6-1-2-15,4 1 1 0,0-3-1 16,3 5 15-16,-3-5-14 0,-2 0-1 16,2-3 0-16,1 1 2 0,-1-1 1 15,3-5 0-15,-10 2 9 0,7-1-9 16,-2-5 10-16,0-2-12 0,-5 3-1 0,7-5 2 15,-2-1-2-15,-5-3 0 0,10 2-1 16,-6-4 1-16,4 5 3 0,1-3 9 16,-6-2-9-16,2 0 12 0,4 1 0 0,-1-7-2 15,-4 2-13-15,4-1 3 0,-1-1 0 16,0 0-2-16,-2 2 11 0,7 5-12 16,-2-3 15-16,0 2-14 0,-1-3 32 15,-6-1-12-15,4-4-4 0,0-3-16 16,1-4 0-16,-6-4 2 0,3-5 9 15,-5-4-11-15,0-4 15 0,0-6-13 16,0-4 0-16,0-2 15 0,0-3 0 16,0-2 6-16,0-1-3 0,0 0 3 15,0 0 9-15,0 0-3 0,-5 0-5 0,-7 0-1 16,-5 0-24-16,-7 0-9 16,-1-1 9-16,-4-4 3 0,3 3 0 0,-8-1-1 15,-5-2-2-15,0 3-10 0,-2-1 10 16,-10 0 0-16,3 1-2 0,-3 2 1 15,-3 0 1-15,-6 0 3 0,4 0-1 0,3 0 13 16,-8 0-14-16,5 2 1 0,-4 2 0 16,-1-2 1-16,0-2-2 0,1 0 2 15,-6 0 18-15,-6-10-19 0,1 0-2 16,-11-6-9-16,7 2 7 0,-15-2-10 16,8 1 0-16,-10 2 9 0,2-2 3 15,5 5 0-15,5 2 1 0,0 1 2 16,3 0-2-16,-1 4 1 0,8-2-2 15,-5 2-1-15,4-2-11 0,1 3 12 16,0-6 0-16,-1 3-3 0,-6-4 0 0,-1-5-9 16,1 0 11-16,-1-4 0 0,-2-2 0 15,-2-3 0-15,-1 2-12 0,6-1 1 16,2-1 10-16,7 5-10 0,10 2 12 16,-1 4 3-16,13 2-2 0,3 0-1 15,1 2 0-15,6 2 1 0,-5-2-1 0,-3 0 1 16,8 1-3-16,-8 4 2 0,1-4 0 15,-1 2-2-15,-4-1 1 0,1-1 0 16,4 2-14-16,-6-3 13 0,6-1 0 16,4 1 1-16,-2 0-10 0,4 3 10 15,-1-2-17-15,1-1 6 0,8 4 11 16,-2-2-1-16,4-2 2 0,8 6 0 16,-8-4-15-16,5 2 13 0,5 2 0 0,-5-2 0 15,5 0 1-15,-4-1-2 0,-1 2 1 16,-3-5 0-16,6 4-1 0,2-4 2 15,-7 0 1-15,7 1-3 0,-2 2-9 16,2-1 10-16,9 4-10 0,1-3 9 16,5 5-15-16,-3 0-4 0,5 0 1 15,0 0-9-15,0 0-24 0,0 0-37 16,0 0-75-16,0 0-59 0,14 0-85 16,18 0-52-16,14 0-98 0,22 5-172 15,19-2-432-15,-22 4 20 0,64 3-378 0</inkml:trace>
  <inkml:trace contextRef="#ctx0" brushRef="#br2" timeOffset="34726.87">8701 5407 111 0,'0'0'701'0,"0"0"-349"0,0 0-193 15,0 0-12-15,0 0 19 0,0 0-33 16,0 0-35-16,0 0-27 0,0 0 4 16,0 0-4-16,0 0 26 0,8-6 13 15,-8 3 20-15,0 3 2 0,0 0-3 0,0 0 138 16,0 0 18-16,0 0-52 0,0 0-56 16,0 0-13-16,0 0-22 0,0 0-13 15,0 0-51-15,0 0-34 0,0 0-22 16,0 0-22-16,-8 3-51 0,6 1 49 15,2-2 1-15,0-1-43 0,0 4-6 0,0-5-14 16,0 2-5-16,0 1-3 16,0 0-3-16,0-1 24 0,0 0 1 0,2-2 15 15,6 0 22-15,-8 0 13 0,7 0 18 16,-7 0 71-16,10-2 46 0,-8-6-28 16,3 0-31-16,-3-2-26 0,1 0-13 15,-3 0-9-15,4 3-3 0,-4 2-6 16,0-2 9-16,0 6-15 0,0-1 27 15,0-1 6-15,0 3-8 0,0 0-17 16,0 0-8-16,0 0-13 0,0 0-2 16,0 0-17-16,0 0-12 0,-4 0-28 0,4 3-6 15,0 0-7-15,0 4 1 0,0-4 14 16,0 4 12-16,0-4-5 0,0 2-13 16,0-5 61-16,4 0-20 0,-1 0 22 15,2 0 30-15,-3-8 114 0,5-2-21 0,3-7-24 16,-3 1-33-16,-2 2-38 15,-5 4-1-15,0 2-2 0,5 0-25 0,-5 6 0 16,0 2 3-16,0 0 28 0,0 0 4 16,0 0-35-16,0 0 0 0,0 0-31 15,0 0-13-15,0 4-6 0,0 2-33 16,0 4-1-16,3 2 6 0,1 3-102 16,-1-2-72-16,6 2-122 0,-1-3-139 15,1 1-120-15,6-5-460 0,-66-116 26 0</inkml:trace>
  <inkml:trace contextRef="#ctx0" brushRef="#br2" timeOffset="35362.03">8842 5378 130 0,'0'0'643'0,"0"0"-125"15,0 0-160-15,0 0-92 0,0 0-3 16,0 0-17-16,0 0-17 0,0 0-26 16,0 0 15-16,0 0 38 0,0 0-27 15,-34-1 5-15,34 1-21 0,0 0-6 16,0 0-20-16,0 0-26 0,0 0-16 15,0 0-22-15,0 0-35 0,0 0-26 16,0 0-13-16,0 0-16 0,5 0-21 16,-5 0-12-16,2 0 0 0,5-2-18 15,8-5 18-15,2-1 44 0,12-4 20 0,7-6 3 16,3-5-6-16,0-8-6 0,9-3-25 16,-1-9 18-16,3-1-17 0,1-2-1 15,-2-3 4-15,-1-1-7 0,3 2 3 16,-2-6-15-16,2-3 3 0,4-1 13 15,-1-2-13-15,6 1-15 0,-11 3 0 0,2 4 0 16,-3-1-2-16,-4 7-1 0,-1 4 0 16,-4-2 0-16,0 4 0 0,-5 3 0 15,-5 1 0-15,7 4 0 0,-11-1 1 16,6 5-1-16,-2 5-3 0,-5-2-9 16,6 3 0-16,-11 4 9 0,3 0 1 15,-3 6 2-15,-2 2 1 0,-7 2 0 16,4 2 0-16,-6 4-1 0,-8 0-1 15,0-1-17-15,4 1-1 0,-4 2 16 16,0 0-12-16,0-1 13 0,0 1-10 0,0 0 11 16,0 0-11-16,0 0 9 0,0 0 0 15,0 0-15-15,0 0-7 0,0 0 1 16,0 0-12-16,0 0 18 0,0 0-16 16,0 0-63-16,0 0-153 0,0 0-47 15,0 0-120-15,0 0-214 0,0 0-345 16,-4 0 158-16,-4 0-671 0,20 0 1068 0</inkml:trace>
  <inkml:trace contextRef="#ctx0" brushRef="#br2" timeOffset="35703.75">9967 3892 691 0,'0'0'1068'0,"0"0"-578"16,0 0-137-16,0 0 7 0,0 0 62 15,0 0-67-15,0 0-97 0,0 0-110 16,0 0-95-16,0 0-53 0,-27-2 2 15,54 2 58-15,-1 0 18 0,18 0 27 16,7 0-15-16,-8-6-4 0,11-8 1 0,-1-4-23 16,-4 0-30-16,4-7-6 0,-17 3-7 15,1 2-2-15,-11 4-7 0,-4 4-12 16,-5 4-12-16,-5 2-7 0,-5 2-2 16,-4 4 18-16,-3 0-1 0,0 0 4 0,0 8 19 15,0 12 15-15,0 7 8 0,0 4-2 16,-10 9-28-16,-2 5 4 0,-5 1 2 15,0 1 10-15,3-3 2 0,1-4 1 16,1-2-31-16,0-6-2 0,3-6-10 16,4-6-7-16,2-3 4 0,3-6-16 15,-2-2-27-15,2-1-46 0,0-2-111 16,0-4-85-16,0 2-73 0,2 0-78 16,6-2-262-16,1 2-287 0,3-4-198 15</inkml:trace>
  <inkml:trace contextRef="#ctx0" brushRef="#br2" timeOffset="36973.48">11082 3576 108 0,'0'0'345'0,"0"0"428"0,0 0-230 0,0 0-166 15,0 0 17-15,0 0-7 0,0 0-112 16,0 0-42-16,0 0-36 0,0 0-18 16,0 0-12-16,-66-22 9 0,54 18 5 15,0 0-29-15,7 2-32 0,-7 0-43 16,2 2-46-16,-4 0 18 0,6 0-6 16,-1 0-13-16,-3 8-30 0,4 2-28 0,-1 4-12 15,1 4-12-15,8 6 6 0,0-2-7 16,0 5 4-16,3-1 9 0,11-2 6 15,1-4 9-15,4-2-28 0,-2-8 4 16,0-4 33-16,0-4-5 0,3-2 21 16,-3-4 22-16,0-10 37 0,0-4 31 15,-8-4 3-15,1-5-16 0,-8 1-16 0,3 2-36 16,-5 0-7-16,0 4 7 0,0 8 3 16,0 0 8-16,0 6 7 0,0 2-6 15,0 2 12-15,-7 2 18 0,7 0 119 16,-7 0-73-16,4 6-80 0,-4 4-33 15,0 5-18-15,7 5-37 0,0 1 7 16,0 7 8-16,12 2 3 0,0 0 1 16,12 1 2-16,5-7 7 0,3 1-1 15,-10-7-11-15,7-3 8 0,-3-2 13 16,1-3-7-16,0-5-100 0,-3 0-134 0,3-5-104 16,-11 0-58-16,11-2-150 15,-10-13-74-15,0 2-113 0,0-7-344 0,-7 4 417 16</inkml:trace>
  <inkml:trace contextRef="#ctx0" brushRef="#br2" timeOffset="37404.68">11472 3479 186 0,'0'0'293'0,"0"0"340"15,0 0-256-15,0 0 10 0,0 0-49 16,0 0-38-16,0 0 36 0,0 0-102 16,0 0-135-16,0 0 0 0,-46 10 19 15,46 13 15-15,0 1-22 0,0 4-16 16,7 0-7-16,3-2-15 0,2 1-1 15,-2-6 3-15,4-1-11 0,-4-1-8 16,4-3 25-16,3-2-19 0,-7-2-9 16,2-3-4-16,0-4 1 0,-2 0-16 0,0-4-6 15,-3 1 12-15,3-2 0 0,-1 0-6 16,1 0 12-16,5-2 16 0,2-8 17 16,-5-4-17-16,5-4-10 0,-3-6-15 15,3-4-22-15,-7 0-3 0,2-5-11 16,-5 1 1-16,1 4 9 0,-6 3-10 15,-2 4 0-15,0 4 1 0,0 5 1 16,0 4 10-16,-2 5 8 0,-3-4 7 0,2 7-7 16,1 0-3-16,-8 0-18 0,3 8-26 15,-3 11-35-15,3 7 12 0,-8 4 34 16,8 8 11-16,5-2 2 0,2 3 1 16,0-1 0-16,0-2-1 0,9-6 2 15,6-3-15-15,-8-8-3 0,10 0-7 16,-7-8-8-16,0-2 8 0,-1-6-3 15,6 2-42-15,-6-5-81 0,8-2-81 0,-4-11-30 16,4-5-59-16,2-5-177 0,-2-10-211 16,0-5-347-16,-5 8-290 0</inkml:trace>
  <inkml:trace contextRef="#ctx0" brushRef="#br2" timeOffset="37641.43">11923 2826 1213 0,'0'0'1028'16,"0"0"-579"-16,0 0-51 0,0 0-31 16,0 0-123-16,0 0-99 0,0 0-16 15,0 0 19-15,-37 124 20 0,37-79-3 16,10 5-48-16,5 4-34 0,4 3-40 16,-2 5-6-16,0 2-12 0,5 1-23 15,-5 1-2-15,5-2-24 0,-10-4-93 0,-3-7-77 16,-1-7-83-16,-4-14-122 0,-4-5-173 15,0-11-129-15,0-8-364 0,-4-6-163 16</inkml:trace>
  <inkml:trace contextRef="#ctx0" brushRef="#br2" timeOffset="37779.24">11811 3357 935 0,'0'0'1252'0,"0"0"-803"0,0 0-217 15,0 0 5-15,0 0 31 0,0 0-20 16,0 0-96-16,0 0-58 0,0 0-47 15,0 0-46-15,206 1-1 0,-162-1 0 16,-3-3-75-16,-5-5-305 0,1-4-221 0,-10 4-372 16,4-11-547-16</inkml:trace>
  <inkml:trace contextRef="#ctx0" brushRef="#br2" timeOffset="38074.87">12267 2808 287 0,'0'0'1565'0,"0"0"-1146"0,0 0 17 0,0 0-6 16,0 0-25-16,0 0-181 0,0 0-189 16,0 0 3-16,-58 122 40 0,58-62-24 15,0 11 5-15,7 6-11 0,5-1-7 16,10 2 27-16,5-5-21 0,-3-9-24 0,5-14-23 16,-5-12-25-16,5-15 6 0,-4-17-12 15,-1-6 31-15,5-12 19 0,2-13 59 0,-2-7-7 16,3-4 1-16,-3 0-20 0,3 6-5 15,-11 3-23-15,1 9 13 0,-2 6-36 16,-3 9-1-16,-5 3 0 0,0 0 18 16,0 5 0-16,-5 13 10 0,5 9-6 15,-7 3-22-15,-5 4-47 0,0-2-147 16,0 3-111-16,-10-1-95 0,-14-2-127 16,0-2-290-16,-5-6-750 0</inkml:trace>
  <inkml:trace contextRef="#ctx0" brushRef="#br2" timeOffset="39608.58">10417 2858 176 0,'0'0'349'0,"0"0"160"16,0 0-76-16,0 0-76 0,0 0 0 15,0 0-66-15,0 0-36 0,0 0-65 16,0 0 12-16,0 0-68 0,20 2-13 16,-13 8 29-16,10 4 2 0,0 8-23 15,2 4-38-15,1 9 16 0,6 5-12 16,6 6-48-16,2 6-13 0,-5 7 13 0,3 5-28 16,1 6 6-16,-1 7-4 0,-8 7-2 15,0 3 31-15,-7 3 15 0,-9-3-6 16,6-3-22-16,-6-3-10 0,-1-13-24 15,0-8 10-15,0-7-15 0,-4-8 2 16,4-12-13-16,0-3 13 0,-2-5 2 0,0-9-2 16,-3-6 0-16,-2-2-2 0,0-6-10 15,0-2 12-15,0 0 11 0,0 0 30 16,0 0 17-16,0 0 10 0,3 0-1 16,-3 0-2-16,5 0-10 0,-5 0-6 15,7 0-21-15,-5 0-28 0,13 0 0 16,2 0 0-16,5-5 3 0,14 2 27 15,-2-1 16-15,15-2-15 0,1-2-28 16,11 1 12-16,2 0 3 0,15-1 10 16,2 3-27-16,12 2 54 0,5 3 72 15,0 0-60-15,7 0-27 0,-2 0-10 16,-3 0 0-16,-7 0 7 0,3 0-19 16,-8 0 15-16,0 0-5 0,0 0-13 0,-9 0 9 15,2 0-3-15,-2-2 6 0,-6-6-8 16,1 0-4-16,-12-2-4 0,-3 0-11 15,-2 1 0-15,-8 1 3 0,3 0 8 16,-3-2-11-16,-4 2 0 0,2 0 3 0,-5 0 0 16,-4 2 8-16,-1 0-11 0,-4 2 0 15,-3 2 11-15,-5-2 1 0,-7 0 0 16,-3 4-9-16,-4-2 12 0,0-1-3 16,-3 2 4-16,-7 1-16 0,0 0 2 15,0 0-2-15,0 0 0 0,0 0 2 16,0 0-1-16,0 0 1 0,0 0-2 15,0 0-1-15,2 0-2 0,-2 0 3 16,0 0 2-16,0 0-2 0,0 0 0 0,0 0 15 16,0 0 0-16,0 0 15 0,0 0 3 15,0 0-6-15,0 0-11 0,0 0-15 16,0 0 10-16,0 0-10 0,0 0 0 16,0 0 1-16,0-2 0 0,0 2 0 15,3-4 10-15,2-2 9 0,-3-1 0 16,3-3 0-16,-3-1-21 0,6-1 18 0,-8-4-6 15,0-4-12-15,0-5 0 0,0-3-2 16,0-4-1-16,0-8 0 0,-8-9 0 16,6-9-12-16,-5-7 3 0,2-6 9 15,2-12 1-15,1-4-1 0,-5-10 1 16,2-1-1-16,0-5-7 0,0 1 10 0,0 5 0 16,5 7 1-16,-7 11 1 0,0 9 1 15,0 13-2-15,4 15 11 0,-4 10-11 16,4 10 14-16,-1 6-12 0,-1 4 8 15,2 2-10-15,1 3 0 0,2 2 2 16,0-1-2-16,-3 4 1 0,3 2-1 16,0-2-1-16,0 2 0 0,0 0-1 15,0 0 0-15,0 0-2 0,0 0 3 16,0 0 2-16,0-3 13 0,-4 3-3 16,4 0 3-16,0 0-12 0,-5 0 31 0,-2 0-34 15,-3 0 0-15,-5-2-22 0,6 1 21 16,-11 1-9-16,3-2 10 0,3 2 11 15,-6 0-10-15,-2 0-1 0,1 0 1 16,-4 0 0-16,-4 0 0 0,5 0-1 0,-10 0 2 16,3 0 0-16,-1 0 0 15,-7 3-1-15,1 2-1 0,-6-3 0 0,-5 1 0 16,3 2 13-16,-7-3-11 0,-8 0-1 16,1-2 1-16,-10 1-1 0,-8-1 2 15,-4 0-3-15,-1 0-1 0,-9 0 1 16,2-1 1-16,-7 1-1 0,3 0 0 15,-8 0-1-15,5 1-10 0,-7 6-17 16,2 3-2-16,3 2 0 0,4-2 6 16,8 2 21-16,2-2 0 0,17-2-18 15,12 0 20-15,6 0-20 0,1 0 0 16,13-2 3-16,7 3-22 0,4-6-20 0,6 4-22 16,4-4-8-16,3 2-35 0,12-3-47 15,0 3-66-15,0 3-95 0,5 7-291 16,12 3-179-16,-2-3-439 0,21 16-387 0</inkml:trace>
  <inkml:trace contextRef="#ctx0" brushRef="#br2" timeOffset="40992.07">8822 6465 638 0,'0'0'1079'0,"0"0"-676"0,0 0-209 15,0 0-155-15,0 0-4 0,0 0 37 16,0 0 34-16,0 0 213 0,0 0-75 0,0 0 8 16,0 0-30-16,146-6-14 0,-117 10-54 15,3 0 7-15,1 2-8 0,4 0-51 16,-1 0 7-16,15 2-10 0,5 2 18 0,12 4-13 16,2 2-24-16,15 4-28 0,5 3 18 15,2 1-27-15,2 2 9 0,3-2 0 16,-2 2 21-16,-1 0 21 0,-7 2 3 15,-9-6-48-15,0 1-19 0,-18-3 10 16,-4-4-1-16,-3 0-24 0,-4-2 1 16,-6-2 8-16,-14 0-6 0,10 1 12 15,-10-3-6-15,-4-2-2 0,1-1-20 16,-14-1 0-16,3 1-2 0,-8-5-12 16,3-1-19-16,-3 1-17 0,-7-2-46 15,0 0-40-15,0 0-69 0,0 0-72 16,0 0-134-16,0-5-193 0,-14-10-188 0,4 4-586 15,-36-19-384-15</inkml:trace>
  <inkml:trace contextRef="#ctx0" brushRef="#br2" timeOffset="41292.08">10270 6330 1767 0,'0'0'810'0,"0"0"-321"0,0 0-275 0,0 0-20 16,0 0 94-16,0 0 1 0,0 0-73 15,0 0-29-15,191 127-51 0,-138-99 11 16,8 2-18-16,0 0-12 0,-6 3-32 16,1-3-21-16,-12 0 0 0,-5 3-15 15,-8 0-3-15,-2 10 18 0,-12 0 2 16,-2 10 4-16,-15 5-3 0,0 10-9 16,-17 7-28-16,-15 4-9 0,-11-3-18 0,-4-1 12 15,-13-11-15-15,7-12 0 0,2-12-1 16,7-13 0-16,8-9-1 0,11-10-10 15,8-4-15-15,10-4-37 0,7 0-66 16,0 0-65-16,0-8-79 0,17-8-12 16,15-6 24-16,4-4-204 0,3-7-230 0,0 11-506 15,11-12-512-15</inkml:trace>
  <inkml:trace contextRef="#ctx0" brushRef="#br2" timeOffset="42011.42">11712 6320 228 0,'0'0'616'0,"0"0"114"15,0 0-304-15,0 0-47 0,0 0 27 16,0 0-21-16,0 0-69 0,0 0-32 16,0 0-35-16,0 0-23 0,0 0-25 15,-70-24-83-15,48 24-35 0,5 6-46 16,-5 5-35-16,5 2 0 0,-5 3-2 16,5 3-1-16,3 2-13 0,6 1 14 15,-1 3 2-15,4 1 1 0,5-2-3 16,0-1 0-16,0-4-25 0,14-5 25 0,3 2 0 15,0-4 31-15,-7-2 24 0,7-2 7 16,0 1-10-16,-5-1 0 0,3 0 3 16,-6 0-15-16,8 2 12 0,-9 2 0 15,1 2-3-15,-9 4 12 0,0 3-13 16,0-1-29-16,0 0-4 0,-17-7 1 16,3 0-16-16,-3-8-24 0,5 2-92 15,-5-7-107-15,0 0-75 0,7-7-54 16,5-4-12-16,5-1-84 0,0-5-156 0,15-1-142 15,2 5-625-15,7-5 605 0</inkml:trace>
  <inkml:trace contextRef="#ctx0" brushRef="#br2" timeOffset="42341.38">11998 6306 810 0,'0'0'1461'0,"0"0"-925"0,0 0-158 15,0 0 1-15,0 0-114 0,0 0-98 16,0 0-78-16,0 0-86 0,0 0 47 16,-119 111 9-16,119-81-6 0,0 0-25 0,15-4 15 15,-6-4 1-15,8-7-23 0,0-5-19 16,-5-9 48-16,10-1 24 0,0-6 50 16,2-8 17-16,1-8-30 0,-4-4-35 15,-6-2-33-15,-1 0-3 0,-4 3-22 16,0 5-2-16,-8 10-13 0,3 4 9 0,-5 4-12 15,0 2 1-15,0 0 11 0,3 7 58 16,-1 8-18-16,3 10-9 0,4 5-10 16,-1 4-30-16,9 3-3 0,-5-8 0 15,-2 0-21-15,4-3-1 0,3-6-26 16,-5-2-148-16,0-6-165 0,10-2-135 16,0-5-122-16,0-5-181 0,2-5-358 15,0-5-177-15</inkml:trace>
  <inkml:trace contextRef="#ctx0" brushRef="#br2" timeOffset="42605.5">12553 6278 382 0,'0'0'1383'0,"0"0"-677"0,0 0-222 16,0 0-37-16,0 0-4 0,0 0-60 16,0 0-113-16,0 0-73 0,0 0-52 15,0 0-41-15,0 0-21 0,-172 42-31 16,162-18-22-16,0 4-12 0,3 4-16 0,7 5 26 15,0 1-10-15,0 0 3 0,0 0-21 16,12-3 0-16,-2-5-15 0,7-4 3 16,-2-6 9-16,2-2 2 0,-1-6-17 15,-3-4-4-15,1 0 7 0,10-1 3 16,-7-6 9-16,3 1-28 0,-3-2-76 16,5 0-58-16,-6 0-91 0,6-10-48 15,5 0-95-15,-10-3-213 0,0 0-523 16,5-5-452-16</inkml:trace>
  <inkml:trace contextRef="#ctx0" brushRef="#br2" timeOffset="43071.41">13052 6361 140 0,'0'0'675'0,"0"0"-62"15,0 0-136-15,0 0 13 0,0 0-61 16,0 0-60-16,0 0-60 0,0 0 10 0,0 0-26 16,0 0-1-16,0 0-26 0,-80-27-76 15,61 35-55-15,2 4-56 0,2 6-39 16,-2 4-26-16,10 5-14 0,-3 7-2 15,6-2-1-15,4 4 3 0,0 1 0 16,0-7-1-16,9-2-23 0,3-2-10 16,5-4-5-16,3-4 2 0,2-1-70 15,4-7-195-15,8-4-138 0,0-6-99 16,0-5-263-16,-7-5-434 0,4-20-312 0</inkml:trace>
  <inkml:trace contextRef="#ctx0" brushRef="#br2" timeOffset="43345.7">13258 6431 1445 0,'0'0'689'0,"0"0"-414"0,0 0-81 15,0 0 63-15,0 0-58 0,0 0-74 16,0 0-16-16,0 0-17 0,0 0-22 0,0 0-22 16,0 0-13-16,163-57-13 0,-158 29-19 15,-1 0 0-15,-4-2 13 0,0 5-3 16,-9 4 18-16,1 4 14 0,-8 7 34 15,-9 7-26-15,8 3-28 0,-12 1 32 16,3 18 21-16,-4 9-28 0,4 8 33 16,6 4-24-16,6 8 13 0,2 5 12 15,9-5-3-15,3 0-44 0,3-8-37 0,21-2-22 16,-5-5-21-16,18-11-7 0,4-6-78 16,3-12-145-16,6-4-99 0,-6-20-78 15,7-10-245-15,-7-8-461 0,-15 3-50 16</inkml:trace>
  <inkml:trace contextRef="#ctx0" brushRef="#br2" timeOffset="43586.7">13816 6044 300 0,'0'0'1274'0,"0"0"-848"16,0 0-28-16,0 0-4 0,0 0-28 16,0 0-115-16,0 0-63 0,0 0-55 15,0 0-20-15,0 0-6 0,0 0-26 0,-51 87 8 16,41-61-2-16,8 4-18 0,-3 5-4 15,5-5-22-15,0 0-18 0,0-2 9 16,0-2-24-16,0-6-10 0,0 0-16 16,7-2 1-16,1 0-4 0,1-1 3 15,-1-1-24-15,-1-4-90 0,5 0-106 16,-7-2-82-16,0-2-76 0,7-2-96 16,-3-6-137-16,-1 0-62 0,1 0 38 15,1 0 139-15,2-4 261 0</inkml:trace>
  <inkml:trace contextRef="#ctx0" brushRef="#br2" timeOffset="43911.34">14061 6362 78 0,'0'0'127'16,"0"0"-45"-16,0 0-59 0,0 0 143 15,0 0 23-15,0 0-55 0,0 0 45 0,0 0 173 16,0 0 61-16,0 0-130 0,68-94-79 16,-68 94 19-16,0 0 19 0,0 0-55 15,-8 0-113-15,3 2-13 0,-9 6 16 16,4 0-17-16,3 0 14 0,0 2-20 15,-3-1 29-15,8 1 16 0,-8-1-11 16,0 1-37-16,10-1-19 0,-7 1-16 16,7 0-14-16,0 1 13 0,-7 6-12 15,4 1-3-15,-2 2 3 0,5 0-1 16,-2-2 11-16,-3 0-11 0,5 1 17 0,-10-6-7 16,10 3-9-16,-7 1 10 15,2-2-11-15,-4 2 11 0,-6-1 2 0,8-2-11 16,-5-2 11-16,4-2-13 0,1-4-2 15,0 0-24-15,2-4-86 0,5-2-45 16,0 0-39-16,0 0-114 0,0 0-74 0,0 0-130 16,0 0-173-16,0 0-77 0,10-2 217 0</inkml:trace>
  <inkml:trace contextRef="#ctx0" brushRef="#br2" timeOffset="44561.96">13804 6376 175 0,'0'0'117'0,"0"0"392"0,0 0-105 16,0 0-127-16,0 0-46 0,0 0-17 15,0 0 0-15,0 0 23 0,0 0-24 16,0 0-33-16,0 0-6 0,-17 15 15 16,17-15 25-16,0 0 18 0,0 3-55 15,0 10-80-15,0 2-27 0,0 10 27 16,0 3 73-16,0 10 44 0,-7 2-75 15,-1 7-43-15,-4 1 21 0,-5 0 15 0,-7-4-37 16,5-4-52-16,-3-7-16 16,0-13-6-16,-2-10-17 0,-1-8-4 0,6-2-141 15,-8-18-163-15,10-10-27 0,8-6-64 16,9-9-165-16,0 3-445 0,12 6-352 16</inkml:trace>
  <inkml:trace contextRef="#ctx0" brushRef="#br2" timeOffset="46775.81">10830 6298 58 0,'0'0'179'0,"0"0"-156"0,0 0 26 16,0 0 247-16,-22-121-32 0,14 99 0 15,8 4-49-15,0 2 55 0,0 6-3 16,0 2-66-16,0 4-55 0,0-1-36 15,0 2-84-15,8 3 16 0,-8-2 32 16,5-3 62-16,-1 4 38 0,1-1-36 16,3 2-13-16,-1 0-26 0,0 0-3 15,10 0 13-15,2 10 50 0,1 2 56 16,9 8-29-16,-7 2-86 0,9 5-21 0,-14 3 24 16,0 8 22-16,-7 6 8 0,0 14-16 15,-8 11-49-15,3 9-22 0,-5 13-12 16,0 5 9-16,0 5-6 0,-10 2 15 15,3-7-27-15,2-3-10 0,3-11 0 16,-1-12 6-16,3-9-20 0,0-13-1 16,0-11 0-16,0-14-3 0,0-6-28 0,0-9 4 15,0-6-38-15,0-2-12 0,0 0 10 16,5 0 8-16,7 0 59 0,8 0 37 16,-1-2 0-16,8-5-12 0,9 4 8 15,3-5 17-15,7-2-23 0,7-3-8 16,8 1-19-16,4 0 2 0,8 0 13 15,4 0-15-15,8 2-11 0,5 4 11 16,5 0 1-16,-3 4 26 0,7-4-25 16,3 4 32-16,-5-4 6 0,7 0-28 15,-2 0 13-15,2-2-1 0,0-1-6 0,10 4-16 16,-10-1 23-16,-2-1-22 0,5 4-2 16,-8 1 2-16,-4 2 9 0,4 0 10 15,-9 2-10-15,-3 8 9 0,5-2-20 16,-9 2 33-16,2 0-1 0,-1-4-11 15,-1-4 17-15,-6-2-2 0,-2 0 8 16,-4-8 62-16,-3-2-41 0,-13 0-47 0,4-2-16 16,-9-1 0-16,-6 8-3 0,0-3-2 15,-10 1 1-15,2 5-11 0,-2 2 10 16,-12 0-14-16,4 0 16 0,-9 0-1 16,5 0 0-16,-5 0 0 0,-12 2 1 15,7 0-12-15,-12 3 9 0,0-5 3 16,5 0 2-16,-5 0 1 0,0 0 9 15,0 0-9-15,0 0 16 0,0 0 2 16,0 0-9-16,0 0-11 0,0 0-1 0,0 1-12 16,0-1-3-16,0 0-10 0,5 0 10 15,2 0 9-15,-7 0 6 0,5 2 15 16,0-2-14-16,-3 0 0 0,6 0 1 16,-8 0-2-16,0 0 0 0,0 0 13 15,0 0 2-15,0 0-4 0,7 0-11 16,-7 0 0-16,0 0 0 0,10 0 3 0,2-3 18 15,0-4-18-15,-3 2 9 0,1-2-9 16,7-1 0-16,-10 0-3 0,3-4 3 16,-5 0 22-16,2-4-23 0,3-2 13 15,-10-4-12-15,5-4 0 0,-5-7 18 16,0-5-21-16,0-10 1 0,-5-12 0 16,-12-15 0-16,2-11 1 0,-16-15-1 15,2-8-1-15,-3-9 1 0,-4-5 11 0,2-4-10 16,7 2 0-16,-4 3 10 0,11 7-10 15,1 8 10-15,9 13-11 0,3 17-1 16,7 13-1-16,0 17-2 0,0 14-10 16,0 6 13-16,0 14 3 0,0 5 18 15,0 1-8-15,0 5 8 0,0 2-6 16,0 0-2-16,0 0-11 0,0 0 7 16,0 0-9-16,0 0 0 0,0 0 0 0,0 0 2 15,-10 4 13-15,-2 2-15 16,-2 4-29-16,-11 0 26 0,-6 2 3 0,9 3 2 15,-17-5 25-15,1 0-6 0,-6 0-6 16,-5 0 1-16,-6 0-15 0,-3 0 0 16,-6 0 2-16,4 2 14 0,-10-2-17 15,2 2 0-15,0-2 11 0,-2-2-9 0,-8 2-2 16,0 0-1-16,-9 2 1 0,0 3 0 16,-3-5 2-16,-9 2-2 0,-1 2 2 15,-1-2-2-15,-1-2 12 0,-5 2-12 16,-4 2-14-16,2-2 14 0,-1 0 1 15,4 1-1-15,2-2-1 0,2-1-2 16,12 0 1-16,-4 0-1 0,9 0 2 16,5 0-22-16,-5-1 23 0,12-1 0 15,0 0-2-15,8 0-1 0,-3-2 1 16,8 4 0-16,-1 0-34 0,0 0 0 16,6 2 12-16,4-2-3 0,2 2 11 0,13 0-29 15,9 1 24-15,8-2-34 0,2-1 7 16,2 0 2-16,8-1-2 0,5-1-28 15,-1 2-61-15,3 0-74 0,0 0-21 0,10 6-142 16,7 0-170-16,12 4-259 0,-12-6-566 16</inkml:trace>
  <inkml:trace contextRef="#ctx0" brushRef="#br2" timeOffset="47226.6">9593 7944 147 0,'0'0'107'0,"0"0"392"0,0 0-264 0,0 0 25 16,0 0-116-16,-191 28 12 0,174-28-26 15,7 0 71-15,3 0-103 0,2 0-98 16,5 0-72-16,0 0-74 0,0-2-120 16,0 0 100-16,5-2-43 0,2 2-42 0,5 0-3 15,-4-3-72-15,-6 2 176 16,3 1 13-16</inkml:trace>
  <inkml:trace contextRef="#ctx0" brushRef="#br2" timeOffset="47761.17">9593 7944 93 0,'-198'-29'121'0,"193"29"-33"0,-5-1 307 16,5 1-135-16,-7 0-113 0,7 0-131 15,-9 0-16-15,4 1-3 0,3 3-10 16,-1 1 13-16,4-2-29 0,-4 2-53 16,-1-3 40-16,1-1 41 0,-1 1 1 15,1-2 16-15,1 0 23 0,-3 0 52 0,1 0-91 16,-1-2-280-16,-7 1 280 15,7 1 157-15,-2-2-37 0,-5-3-120 0,8 2-218 16,-11 1 218-16,1-5 228 0,-3 4-228 16,-5-5-16-16,5 1 16 0,-2 1 0 15,0 0-7-15,5 0-6 0,2 4 26 16,0-4-10-16,7 4 98 0,3 0 75 0,-1-2 20 16,-1 0-44-16,-3-4-9 0,4-2-38 15,-9-2-104-15,8-2-1 0,-6-2 114 16,3 0-13-16,-5-2 51 0,2 4 42 15,-2-1-4-15,8 5 3 0,-1 2-7 16,-7 2 19-16,7 0-2 0,-4 0-44 16,2 2-36-16,-5 0-54 0,10 2 38 15,-3 0 51-15,0 0-15 0,5 0-59 16,-2 0-4-16,2 0 13 0,0 2 9 16,-2-2 9-16,7-2-16 0,0 4-18 0,-5 0-13 15,5-2-18-15,0 2-46 0,0 0-15 16,0 0-25-16,0 0 3 0,20 12-2 15,4 9 39-15,15 9 39 0,9 10-17 16,8 4-19-16,9 6 0 0,-4 5 15 16,9 3-15-16,3 4 25 0,-3 5-10 0,8-1-6 15,-5 2 7-15,-8 0 2 0,0-3 7 16,-9-4-10-16,-3-9-16 0,-4-4 22 16,-10-4-8-16,0-6-13 0,-10-3 15 15,-8-7-18-15,-6-8 0 0,-3-4-31 16,-7-4-23-16,0-4-90 0,-5 1-65 15,0-6-62-15,-5 5-62 0,-12 1-108 0,-12-1-279 16,5-5-643-16</inkml:trace>
  <inkml:trace contextRef="#ctx0" brushRef="#br2" timeOffset="48126.34">9368 8908 752 0,'0'0'746'15,"0"0"-379"-15,0 0 19 0,0 0-24 16,191 118-33-16,-140-82-89 0,3-1-74 16,-8-4-17-16,2-2 7 0,-12-5-36 15,1-10-23-15,-13-2 4 0,0-6-26 16,-2-1 20-16,-5-5-5 0,5-5 34 0,-12-13 71 15,9-10-16-15,-2-12-19 0,7-9-53 16,-7-7-34-16,-5-7-21 0,5-1-15 16,-2-4-16-16,-3 1-3 0,-7 3 1 15,7 1 17-15,-7 7-17 0,-3 8-16 16,1 10-1-16,-3 9 1 0,4 16 0 16,-4 6-3-16,0 6-27 0,0 1-40 15,3 0-110-15,-3 3-34 0,7 12-66 0,0 3 66 16,10 10-168-16,-4 6-241 0,1 12-450 15,-4-8-395-15</inkml:trace>
  <inkml:trace contextRef="#ctx0" brushRef="#br2" timeOffset="48549.11">11263 9102 72 0,'0'0'1209'0,"0"0"-721"16,0 0-89-16,0 0 28 0,0 0-54 0,0 0-49 16,0 0-32-16,0 0-65 0,0 0-19 15,0 0-14-15,-128-58-16 0,113 56-18 16,1 0-5-16,-1 0-26 0,10 2-16 16,-2 0-15-16,0 2-28 0,0 12-70 15,2 12-61-15,5 12-12 0,0 11 36 16,0 13 22-16,0 5-1 0,0 3 1 15,10 4 12-15,-1-1-21 0,-2-3-13 16,3-3-52-16,-3-7-96 0,-4-10-13 16,4-5-30-16,-7-9-42 0,0-10-151 15,0-4-218-15,-17-10-355 0,7-4-325 16</inkml:trace>
  <inkml:trace contextRef="#ctx0" brushRef="#br2" timeOffset="48693.95">10922 9675 362 0,'0'0'681'0,"0"0"-469"0,0 0-105 0,0 0 27 15,0 0-76-15,0 0-58 0,0 0-94 16,211 35-280-16,-185-33-239 0,15-2 290 0</inkml:trace>
  <inkml:trace contextRef="#ctx0" brushRef="#br2" timeOffset="49016.01">11389 9589 49 0,'0'0'388'0,"0"0"440"0,0 0-278 16,0 0-174-16,0 0-91 0,0 0-34 15,0 0-106-15,0 0-36 0,0 0-51 0,0 0-10 16,-60 125 0-16,60-91-16 16,0-2 3-16,0-1-3 0,10-9-32 0,-1-6-15 15,-1-4-36-15,1-10-19 0,-2-2 70 16,3 0 64-16,2-10 76 0,-2-9 13 0,-3-2 25 15,1-9-11-15,-8-3-22 0,2 1-19 16,-2 4-39-16,0 3-21 0,0 12-16 16,0 3-13-16,0 3-3 0,0 6 56 15,0 1 37-15,0 0 12 0,0 0-72 16,5 11-36-16,-5 6-31 0,10 5-17 16,4 2 2-16,-2 2 0 0,3-2 13 15,2 3-11-15,-3-7-8 0,3-1-7 16,0 0 1-16,5-3-38 0,-12-4-174 0,9 0-108 15,-4 0-113-15,-3-6-226 0,2 0-580 16,-2-4-332-16</inkml:trace>
  <inkml:trace contextRef="#ctx0" brushRef="#br2" timeOffset="49204.5">11763 9622 2268 0,'0'0'987'0,"0"0"-725"15,0 0 0-15,0 0 2 0,0 0-14 16,0 0-76-16,0 0-60 0,0 118-37 16,9-85-12-16,8-1-16 0,-7-3-30 15,0 4-19-15,0-9-21 0,-3 0-22 16,5-5-89-16,-5-6-128 0,-2-5-106 0,0-1-165 16,-5-5-450-16,5-2-380 0</inkml:trace>
  <inkml:trace contextRef="#ctx0" brushRef="#br2" timeOffset="49563.6">11678 9364 414 0,'0'0'1857'0,"0"0"-1231"0,0 0-204 16,0 0-76-16,0 0 48 0,0 0-17 15,0 0-127-15,0 0-115 0,0 0-70 16,0 0-65-16,0 0-3 0,7 0-37 0,-7 2-25 16,3 2 7-16,4 0 36 15,0 0-95-15,-7 0-199 0,10-2-142 0,-3-2-228 16,3 0-500-16,-8 0-646 0,-55-20 1729 16</inkml:trace>
  <inkml:trace contextRef="#ctx0" brushRef="#br2" timeOffset="49924.09">11932 8968 1585 0,'0'0'717'0,"0"0"-403"16,0 0-66-16,0 0 82 0,0 0-72 15,5 129-68-15,5-86-42 0,0 12-6 16,4 3-48-16,1 6-30 0,-1 9-46 0,3 3-16 16,3 1-2-16,-3-1-22 0,-3-1-77 15,3-9-121-15,-7-5-74 0,7-11-198 16,-7-12-227-16,-1-12-757 0</inkml:trace>
  <inkml:trace contextRef="#ctx0" brushRef="#br2" timeOffset="50197.38">12240 9549 378 0,'0'0'2076'0,"0"0"-1657"0,0 0-146 0,0 0 52 15,0 0-113-15,0 0-196 16,0 0-16-16,0 0-41 0,0 0 40 0,-24 126 1 15,41-89 0-15,2-1-15 0,6-1 13 16,-8-5-14-16,9-10-9 0,-9-4-19 16,7-8 25-16,-2-6 19 0,-5-2 50 0,8-8 10 15,-6-12 16-15,-2-6-13 16,0-9 10-16,2-3-14 0,-7-6-40 0,-7-2-16 16,2 0-2-16,1 3-1 0,-8 11 0 15,0 6 24-15,2 14-24 0,-2 5-50 16,0 7 50-16,5 2 91 0,-3 16 7 15,-2 9-82-15,8 3 21 0,-1 8 26 16,3 5 36-16,2-5-6 0,2 0-49 16,3-2-44-16,-9-6-15 0,13-1-16 15,-4-5-40-15,-2-9-191 0,2-2-148 16,2-7-178-16,-4-6-410 0,-3 0-445 16</inkml:trace>
  <inkml:trace contextRef="#ctx0" brushRef="#br2" timeOffset="50408.75">12798 9660 241 0,'0'0'1828'0,"0"0"-1265"0,0 0-344 0,0 0-1 16,0 0 60-16,0 0-27 0,0 0-112 16,0 0-54-16,0 0 28 0,0 0 64 15,0 0 47-15,7-15-63 0,10-23-19 16,-5-2-44-16,3-4-67 0,-6 6-31 15,8 6-31-15,0 7-18 0,-5 7-16 16,10 8-46-16,-5 2-130 0,10 4-145 16,-15 4-158-16,12 2-223 0,-16 6-487 15,13 6-66-15</inkml:trace>
  <inkml:trace contextRef="#ctx0" brushRef="#br2" timeOffset="50718.46">13256 9660 303 0,'0'0'372'0,"0"0"-59"16,0 0-10-16,0 0-30 0,0 0-94 15,0 0-85-15,0 0 36 0,0 0 0 16,0 0 22-16,99-107-9 0,-99 87-30 16,0 0-45-16,0 2-4 0,-12 8 68 15,5 1 186-15,-10 9-94 0,2 0-46 16,-2 15-70-16,-4 7-92 0,-1 10 18 0,5 10 52 15,5 5 55-15,2 3 64 0,0-4-24 16,10 0-50-16,0-6-29 0,0-5-59 16,10-9-43-16,7-8-6 0,-5-6-32 15,12-10 38-15,5-2 65 0,3-6-44 16,-8-16-21-16,5-8-92 0,-4-10-76 16,-9-5-157-16,-3-1-177 0,-9 0-298 15,-1 14-813-15</inkml:trace>
  <inkml:trace contextRef="#ctx0" brushRef="#br2" timeOffset="53272.78">10107 8461 179 0,'0'0'542'0,"0"0"-474"16,0 0-42-16,0 0 23 0,0 0 114 16,0 0 3-16,0 0-94 0,0 0-36 0,0 0-7 15,0 0 59-15,0 0 348 0,51 18-138 16,-48-12-194-16,4 0-62 0,0 2 255 16,-2 4 48-16,2 4-99 0,0 2-42 15,8 7 0-15,-10 5-9 0,2 1-31 16,3 6-13-16,-3-1-32 0,8 4-29 0,2 3-34 15,-8-1-34-15,11 4-7 0,-3 0-12 16,7 2 16-16,-5 5-4 0,6 3 1 16,-4 3 2-16,1 1 4 0,-2 9-10 15,4-1 13-15,-7 6-3 0,0 3-1 16,-5-1 1-16,2 2 3 0,-2 1 2 16,-4-1-2-16,1-3 6 0,-4-7-7 15,0-3 16-15,0-7-9 0,5-6-6 16,-3-7-13-16,-7-5 9 0,7-4 1 15,-7-4-4-15,5 1-16 0,0-8 13 0,-5 0 1 16,0-7-1-16,0-6 3 0,0-4-5 16,0-2-11-16,0-4 19 0,0 0-19 15,0-2 10-15,0 0 4 0,0 0 5 16,0 0-3-16,0 0 7 0,0 0 2 16,5 0 13-16,-5 0-4 0,0 0 19 15,0 0-30-15,0 0-1 0,5 0-3 0,-5 0 0 16,2 0-21-16,-2 0-16 0,0 0-2 15,0 0-3-15,0 0 9 0,5 0-19 16,0 0-11-16,9 0 42 16,11 0 42-16,-4 0-20 0,4 0-20 0,6 0 0 15,-4 0 1-15,-1 0 9 0,11 4 12 16,-6-2 3-16,6 2-11 0,1-4-14 16,1 4 0-16,-5 0 1 0,3-4 9 15,-1 4 6-15,5 0-6 0,-5-2 0 16,8 3-10-16,-10-2 20 0,2-1-7 0,6-2-13 15,-8 0 13-15,4 0-3 0,1 0 13 16,0 0-10-16,5 0-12 0,-3 0 12 16,2-2-14-16,3 0 2 0,3 1 12 15,-5-2-13-15,2 1-2 0,2 2 0 16,-4 0-2-16,-1 0-1 0,1 0 3 16,-10 0 11-16,0 0-11 0,-3 0-3 0,-2 0 3 15,1 0 1-15,-4-2 2 0,6-4 15 16,-6 4-6-16,8-2 4 0,-7-2-4 15,0 0 9-15,2 0-18 0,2 0-3 16,-2-2 0-16,3 4-2 0,2-2 1 16,-5 2 0-16,5 0-1 0,0 2-10 0,0 0 9 15,0 0-11-15,-3-1 13 0,1 2-12 16,-3 1 13-16,2-2 16 0,-2 0-14 16,-4-3 0-16,-1 4 13 0,-2-6-15 15,-1 4 3-15,-4-4 0 0,5 4-1 16,-5-4-2-16,5 4 0 0,-5 1-3 15,10-3-15-15,-8 3 5 0,8 2 11 16,-3 0-8-16,0 0 10 0,-2 0 13 16,0 0-13-16,-3 0-2 0,5 0 2 15,-4-1 3-15,-6 1-2 0,8 0 0 16,-7-2 0-16,4 2 10 0,-4-3-11 0,2 1-1 16,2 0 0-16,-2 1-2 0,7-1 2 15,-7-1 0-15,-2 1-1 0,7 0 1 0,-3 2-2 16,0 0 1-16,3 0 2 15,0 0 0-15,-5 0 0 0,5 0 0 0,-15 0 2 16,8 0 0-16,-1 0 0 0,-7 0 0 16,3 0 1-16,-3 0-1 0,3 0 1 15,-3 0-3-15,-2-1 0 0,7 1 0 16,0 0-2-16,5 0 0 0,-2 0-1 16,2 0 0-16,-5 0-19 0,3 0 7 15,-6 0 12-15,8 1-9 0,-5 1 11 16,-2-2 1-16,-3 2-1 0,1 1 1 15,-6-1-1-15,-2-2-1 0,5 1 0 16,-5-1 2-16,0 0 3 0,2 0-3 0,-2 0 12 16,0 0-11-16,0 0-1 0,0 0-12 15,0 0-3-15,0 2 0 0,5-2 14 16,-2 0 2-16,-3 2 0 0,7 1 0 16,-7-3 0-16,0 0-1 0,0 0 21 15,0 0 0-15,0 0 10 0,0 0-13 0,0 0 2 16,0-5-20-16,0-5-24 0,0-6-7 15,0-6 30-15,0-6-11 0,-7 0 9 16,7-2-9-16,-8-5-3 0,1-1-9 16,2-4-1-16,-2-5-5 0,-3-1-3 15,-7-4 8-15,3-2 7 0,2-7 16 16,-5-3 0-16,0-9 1 0,-8-5-1 16,1-7 2-16,2-3 1 0,-2-5 0 15,7 3-1-15,-2 4-1 0,2 4-20 16,7 7 18-16,3 0-8 0,-3 9 11 15,10 4 0-15,-7 2-1 0,2 3-15 0,5 2 13 16,0 7 2-16,0 6-1 0,0 4-7 16,0 6 9-16,0 10 3 0,0 5-3 0,0 5 1 15,0 8 0-15,0 1 0 16,0-1 10-16,0 2 8 0,0 0-19 0,0 0 3 16,0 0 12-16,0 0-13 0,0 0 1 15,0 0 15-15,0 0-15 0,0 0 25 16,0-3-10-16,0 3 6 0,0-2 9 15,0 2-11-15,0 0-1 0,0 0-3 16,0 0-3-16,0 0 0 0,0 0 13 16,0 0-13-16,-5 0 12 0,0 0-27 15,-7 0-40-15,-12-2 15 0,7 2 22 16,-10 0-8-16,1-1 11 0,-8 1 1 16,5 0 0-16,-15 0 1 0,3 0 10 0,-3-2-12 15,-7-3 13-15,5 3 2 16,-14 1-14-16,4-6 17 0,-5 5-7 0,5-2-10 15,-2 0 10-15,5 4-8 0,-10 0 12 16,10 0-14-16,-3 0 1 0,0 0 13 16,3 2-3-16,-3 0-12 0,0 1 0 0,3-2 12 15,-8-1 2-15,1 0-14 0,-1 0 0 16,-9 0-1-16,-5 0 0 0,4 0 1 16,4 0 2-16,3 0 1 0,-3 0-3 15,4 0 0-15,2 7 0 0,5-2 18 16,-2 3-3-16,-3 1 5 0,6-1-20 15,-6 0 0-15,5-3 0 0,-2 4 2 16,2-3 0-16,-4-2 22 0,4 0-23 16,-5-4-1-16,-4 0-2 0,4 0 0 15,-4 0-19-15,0 0 21 0,4 0-1 0,3 0-1 16,7 0-16-16,5 2 7 0,5 3 10 16,2 4 1-16,5 5-27 0,0-2 24 15,2 2-10-15,6 0 13 0,4-4 0 16,5-2 2-16,0-1 16 0,10-4 3 15,-1-3-3-15,6 0-18 0,2 0-1 0,0 2-14 16,0-2-6-16,0 0-9 0,0 0-4 16,0 0 13-16,0 0-9 0,0 0 6 15,0 0 2-15,0 0-5 0,0 0 0 16,0 0-58-16,0 0 3 0,0 0 30 16,0 5-3-16,-5-5-5 0,3 3-14 15,-1 4-14-15,-1 3-10 0,1 8 34 16,3 2-44-16,0 8-27 0,0-2-57 15,0 2-115-15,3-4-109 0,6 2-159 16,6-1-113-16,2-10-400 0,0 12-247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18:22.24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800080"/>
    </inkml:brush>
  </inkml:definitions>
  <inkml:trace contextRef="#ctx0" brushRef="#br0">9627 12017 55 0,'0'0'327'0,"0"0"2"15,0 0-297-15,0 0 340 0,0 0 6 16,0 0-164-16,0 0-61 0,0 0 0 16,0 0 2-16,0 0-19 0,-7-42-19 15,0 40-24-15,4-2-12 0,3 4-16 0,0-2-20 16,0 0-13-16,-7 0-6 16,7 0-7-16,-2 0 0 0,2 2-19 0,0 0 0 15,0 0-22-15,0 0 3 0,0 0 2 16,0 0 16-16,0 0 1 0,0 0 4 15,0 0 12-15,0 0 0 0,0 0 19 16,0 0 13-16,0 0-6 0,0 0 10 0,0 0-1 16,-5 0-3-16,5-2-13 0,0 2-9 15,-3-2-4-15,3 2 7 0,-5 0-7 16,5 0-9-16,-2-1 10 0,2-2-4 16,-2 3-7-16,2-2 11 0,0 2-4 15,0 0 0-15,-5-2-3 0,5 2 3 16,-3 0 3-16,-2-2-18 0,5 2 24 15,0 0 4-15,-4-2-13 0,4 0 7 16,0 2-1-16,0 0-3 0,0-2 0 16,0 2-3-16,0 0 3 0,0 0 1 15,0 0-11-15,0 0 1 0,0-2-12 0,-8 2 2 16,8 0-2-16,0 0 0 0,0-2 0 16,0 2-1-16,0-2-2 0,0 2-17 15,0-2 7-15,0 2 8 0,0 0-11 16,0 0-17-16,0 0-16 0,0 0-28 15,0 0-3-15,0 0 5 0,0 0 33 0,0 0 23 16,0 0 18-16,8 0 3 0,-8 0 16 16,4-2 0-16,-4 0 13 0,0-2-3 15,5 2 12-15,-2 0-9 0,-3-4 3 16,0 2-6-16,0-2-7 0,0 4 0 16,0-5-6-16,0 4-15 0,0-2 0 15,0 2 1-15,0-1 17 0,0-1 7 16,-8 5-4-16,4-3-6 0,4 3-14 15,-8-2 0-15,8-1 10 0,0 3-12 0,0 0-12 16,-4 0-4-16,4 0 13 0,0 0-29 16,-5 5-6-16,5-2-10 0,0-1 10 15,-8 5 10-15,8-6-1 0,0 6 0 16,0-5 1-16,0 4 6 0,0-2-1 16,0-3-2-16,8 4 5 0,-3-3-2 15,-1 0 6-15,4 2 15 0,1 0 0 16,1-4 1-16,-3 2-1 0,1 0 1 0,1-2 0 15,-9 0 16-15,10 0-16 0,-10 0 3 16,0 0 29-16,0 0 19 0,0-4 16 16,0 0-13-16,0 0-25 0,0 0 2 15,0-1-2-15,0 2-4 0,-7-1-6 16,4 0-3-16,-6 2-15 0,-4-3 0 0,4 3-1 16,-3 1-2-16,0-1 0 0,-3 0 1 15,0-1 0-15,8 1 1 0,0 2 0 16,2 0 0-16,0 0-16 0,0 0-9 15,5 0-16-15,0 7-10 0,0-2 16 16,0 3 6-16,0 1 0 0,0-1-2 16,10 2 27-16,-5-2-12 0,7-4 4 15,0 2-4-15,-5-4 14 0,1-2 1 16,1 0 1-16,-1 0 0 0,-4 0 16 16,9 0 19-16,-11-8 19 0,-2 0 3 15,2 0-12-15,-2 0-17 0,0 0-15 0,0 0-11 16,0 1 14-16,0 2-14 0,-4-2 14 15,-9 2 3-15,1-1-19 0,3 1 16 16,-6 3-4-16,-2 0-10 0,5 1 11 0,0 1-13 16,0 0 0-16,9 0-28 0,-4 0-4 15,7 5-28-15,0 3 6 0,0 2 12 16,0 7 10-16,7-3-6 0,3 2 27 16,2-2 9-16,-2-4 0 0,-3-2-10 15,8-4-8-15,-8-4 8 0,3 0 12 16,-1 0 28-16,-1-8 7 0,1-4 7 15,-1-6-4-15,-4-2-19 0,4 0-19 16,-8-3 0-16,0 6-19 0,0 2 0 16,0 5-29-16,-3 2-38 0,-6 6-90 0,-8 2-48 15,5 0-202-15,-3 8-307 0,0 1-544 16</inkml:trace>
  <inkml:trace contextRef="#ctx0" brushRef="#br0" timeOffset="4665.06">9702 11770 339 0,'0'0'193'0,"0"0"172"0,0 0 126 16,0 0-159-16,0 0-95 0,0 0-65 16,0 0-172-16,0 0-6 0,0 0-346 0,0 0 352 15,-21 38 422-15,21-38-279 0,0 0-140 16,0 0 97-16,0 0 184 0,0 0-36 16,0 0-165-16,0 0-61 0,0 0 49 15,0 0 2-15,0 0-2 0,7 0-42 16,-7 0-26-16,0 0-3 0,0 0 44 15,0 0-3-15,0 0-26 0,0 0-14 0,0 0 1 16,0 0 18-16,0 0-5 16,0 0-4-16,0 0-11 0,0 0-16 0,0 0 16 15,0 0 12-15,0 0 20 0,5 0-1 16,-5 2-5-16,0-2-1 0,0 0 3 16,0 0 14-16,0 0 5 0,0 0 10 15,0 0 6-15,0 0-13 0,5 0-15 0,-5 0 12 16,0 0-16-16,0 0 19 0,0 0 1 15,0 0-10-15,2 0-13 0,-2 0-3 16,2 0-22-16,1 0-3 0,9-2 2 16,5-2 65-16,7-4-49 0,-4 0-5 15,4-2 6-15,5 0-17 0,-5 0 13 16,5-4-12-16,0 2 10 0,-2 0 8 16,4-4-8-16,-1-3 8 0,1-2 17 15,1-4-7-15,-3 1-13 0,9-2 16 0,-8-4-3 16,1-1-6-16,3 1-4 15,2 0-19-15,-2 0 1 0,0 0-3 0,-2 2 0 16,-1 2-13-16,-2 1 13 16,0 3-2-16,-2 2-19 0,2 0 21 0,-5 2 2 15,5 0 0-15,-4-5 16 0,4 3-5 16,0-1 5-16,-2-6-16 0,6-1 0 0,-1 0 1 16,2-4 16-16,5-2-19 0,4-5 12 15,-4 1-9-15,0 2-2 0,0 0 0 16,-3 6 0-16,-2 1 0 0,0 3-1 15,-3 2-3-15,-1 2 1 0,-4 2 0 16,-2 0 1-16,6 0-1 0,-6 0 2 16,7 0 1-16,-11-3 1 0,9 1 10 15,0-2-8-15,-10-2 17 0,10-5-20 16,-4 1 11-16,6-1-11 0,-2-4-1 16,0-1 1-16,0 4 0 0,-2-3-1 0,-5 5-1 15,2 0 1-15,0 4 0 0,1 0 0 16,-4 2-3-16,1 0 0 0,-5 4 1 15,3-2 1-15,-4-1 1 0,6 3 0 16,-5 0 1-16,0 0 1 0,5-4 1 16,-5 2 13-16,-5-3-13 0,10 2 9 0,-10-4-10 15,7 3 1-15,-4 0-1 0,2-1-2 16,-7 6 1-16,4-3 0 0,1 2 0 16,-1-1-1-16,-4 1 0 0,5 2-2 15,2-2-1-15,-5 1-15 0,5-1 16 16,-3-1-14-16,3-6 16 0,3 1-12 15,-4 0 9-15,1 0 0 0,3-2-16 16,-3 0 17-16,0 0 0 0,2 1-16 16,-2 1 18-16,0 2 0 0,-2 2-2 15,2 2 0-15,2 0-11 0,-4 0 13 0,-3 1 2 16,7-1-2-16,-4-2 1 0,-6 2 1 16,8 2-2-16,-2-1 4 0,-5-1-2 15,-3 5 1-15,2-1 0 0,-1-1 18 16,-3-1-19-16,7 4 2 0,-10-2-1 15,8 2 8-15,-3 0-11 0,0-2-2 16,3 4 0-16,-3 2 1 0,-4 0-2 16,-1 2 3-16,3-1 1 0,-3 6 11 0,-2 0-12 15,0 1-3-15,0 2 0 0,0 0 0 16,0 0-10-16,0 0-36 0,0 0-62 16,-9 7-72-16,-6 1-133 0,-7 4-173 15,8 4-208-15,2-4-527 0,-12 6-286 0</inkml:trace>
  <inkml:trace contextRef="#ctx0" brushRef="#br0" timeOffset="5165.39">12138 9032 1403 0,'0'0'669'15,"0"0"-287"-15,0 0-133 0,0 0 2 16,0 0-56-16,0 0-67 0,0 0-84 0,0 0 20 15,0 0 54-15,0 0 8 0,0 0-9 16,139-73-41-16,-103 47 6 0,5 1-23 16,5-6-9-16,-2 1-12 0,-3-2 4 15,-2-1-14-15,0 3-9 0,-10 7-19 16,2 0 0-16,-11 9-25 0,-3 2 12 16,-8 6-6-16,6 0 16 0,-15 4-12 0,5 0-2 15,-5-1-8-15,5 3 3 0,-5 0 3 16,0 0 18-16,0 0-33 0,2 5 12 15,-2 7 22-15,0 10 161 0,0 10-30 16,0 6-69-16,0 11-19 0,-12 3-9 16,-10 5-6-16,3 3 13 0,-1 4-29 15,-6-4 0-15,4-1-12 0,5-7-1 16,5-4-20-16,-5-5-10 0,9-11 6 16,6-4-31-16,-3-5-59 0,5-6-89 15,0-3-139-15,0-4-195 0,0-2-528 0,0 2-396 0</inkml:trace>
  <inkml:trace contextRef="#ctx0" brushRef="#br0" timeOffset="6886.79">9731 12580 401 0,'0'0'1383'0,"0"0"-1100"15,0 0-21-15,0 0-36 0,0 0 29 16,0 0-114-16,0 0-64 0,0 0-29 0,0 0 13 16,0 0-10-16,0 0-51 0,-21 0-32 15,21 0-70-15,0 0-20 0,0 0-6 16,0 0 91-16,7 5 37 0,-7-1 0 0,10 0 0 15,-10-2-20-15,0-2 20 16,0 0 77-16,0 0 32 0,0-5 3 0,0-5 1 16,0-1-27-16,0-3-19 0,0 1-4 15,0 2 17-15,-8 2-39 0,6 1-9 16,-5 5 16-16,-1-2-14 0,-1 3 8 16,-3 0 18-16,2 1-26 0,-2 1 45 15,2 0-54-15,0 1-25 0,3 8-6 16,-5 1-38-16,5 1-7 0,4 4 20 15,3-2-10-15,0 2 0 0,0-1 0 16,0-3-10-16,17 2 26 0,-7-7 25 0,0 0 38 16,-3-4 12-16,3-2 7 0,-3 0 13 15,3 0 24-15,2-10 16 0,-3-7-22 16,-1 2-21-16,1-3-20 0,-1 1-10 16,-8 1-3-16,0 4-15 0,0 4-18 15,0 5 24-15,0-4 12 0,-8 4-3 0,-1-4-34 16,-3 5-18-16,-5 1 2 0,2 1 5 15,5 0 10-15,1 0-32 0,1 0 17 16,6 3-37-16,-3 7-44 0,5 2 2 16,0 4 45-16,0 4 25 0,0 0 6 15,7-2 4-15,3-1-1 0,-3-7-9 16,1-2-16-16,-1-6 12 0,3-2 29 16,2 0 43-16,-3 0 23 0,6-10 13 0,-1-4-7 15,3-4-15-15,-14-2-7 0,4 2-22 16,-7 0 1-16,0 1-1 0,0 6-28 15,0 1 25-15,-10 1-22 0,-7 1 0 16,3 2-3-16,-1 4-44 0,1 2-37 16,-1 0 15-16,1 0-69 0,4 5-42 15,5 5-31-15,0 3-31 0,3 2-113 16,2 0-147-16,0 1-62 0,0-4-151 16,0 8-87-16</inkml:trace>
  <inkml:trace contextRef="#ctx0" brushRef="#br0" timeOffset="10148.16">9555 12532 342 0,'0'0'434'16,"0"0"341"-16,0 0-313 0,0 0-148 15,0 0-36-15,0 0-72 0,0 0-74 16,0 0-46-16,0 0-47 0,0 0-26 16,0 0-13-16,4 7-45 0,8-2 45 15,5 6 246-15,5 1-99 0,-5 0-49 16,0-1-25-16,3 4-10 0,4-1 4 15,-10 4-11-15,15 2-21 0,-2 3 0 0,0 5-1 16,-3 0 1-16,8 5-13 0,-1 4-7 16,-2-1 20-16,10 2-16 0,-8 1-16 15,8-1 10-15,-2 0-11 0,4-2 35 16,-5 2 7-16,5-3-7 0,3-3-6 16,-5 2 4-16,4-2-17 0,-1 1 1 0,4 0-16 15,5 4 16-15,7 1-18 0,-7 5 24 16,2-2-22-16,-2 4 31 0,2-2-6 15,-2-2-3-15,-7-2-1 0,2-1 4 16,-3-2-6-16,-1 0 0 0,-4-4 2 16,1 3 7-16,0-5 9 0,0-2-9 15,-3 0-15-15,-7-2 5 0,3-1-18 0,2 0-3 16,-8 0 16-16,3 1-14 0,-4 2-1 16,9 1 11-16,-10-1-9 0,2 0 0 15,-4 0-1-15,3 0 11 0,-1 0-13 16,-2 1 1-16,2-4-2 0,-2 1 1 15,4 1-1-15,-9-5 1 0,3 0 3 16,-3-2 9-16,0-2-12 0,-8-2 0 16,8 0 0-16,-5-1 1 0,1-2-1 15,-1-3 0-15,-3 0-12 0,-1 0 11 16,6 0 1-16,-11 1 1 0,11 1-1 0,-4-2 1 16,0 2-1-16,-1-2 1 0,1 4 2 15,4-2 8-15,-1 0-11 0,-4 4-3 16,6 1 2-16,-1-4 0 0,1 7-1 0,-3-1 1 15,7-1-1-15,-2 2 2 16,0 2 3-16,0 0 9 0,-5 0-10 0,3 1 14 16,-8 0-14-16,3 0-2 0,2 1 1 15,-2 0 2-15,-3 0-1 0,0 4 0 16,8-2 0-16,-5 3 10 0,-3 1-10 16,3 1-1-16,-6-2 0 0,4 1 1 15,1-3-2-15,-1-1-3 0,6-2 2 16,-11-4-1-16,11 0 0 0,-4-2 0 15,-3 0 1-15,3-2 1 0,-8-4 12 16,5 1-10-16,1-1 17 0,1-4-18 16,-1 0 12-16,-3-1-11 0,-1 0-2 0,4 1 1 15,-3-2 1-15,2 2 0 0,0 0 1 16,0 0-2-16,3 2 12 0,-3 0-11 16,-2 0-1-16,0 0 0 0,2 3 1 15,5-3-2-15,-2 0 0 0,-3 0 0 16,1 0-1-16,-1-2-1 0,3 0-1 0,-3-3-10 15,-7 0 13-15,5-1-3 0,-5-3 3 16,0-1-3-16,0 0 1 0,0 0-10 16,0 0 11-16,0 0 0 0,0 0-21 15,0 0 10-15,0 0-6 0,0 0-19 16,0 0-34-16,0 0-89 0,-5 0-54 16,-2 0-72-16,-10 0-250 0,2 0-513 15,3 5-365-15,68-10 429 0</inkml:trace>
  <inkml:trace contextRef="#ctx0" brushRef="#br0" timeOffset="10489.65">11850 15296 1463 0,'0'0'819'0,"0"0"-451"0,0 0-98 0,0 0 76 16,0 0-56-16,0 0-123 0,0-102-104 0,12 92-28 15,5 6 0-15,7 2 62 0,3 2-6 16,7 6 19-16,5 14-10 0,9 8-35 16,-4 8-12-16,7 9-19 0,-5 3 3 15,2 5-18-15,-2-2 9 0,-2 2-16 16,0-6-11-16,-3-7 2 0,-12-9 0 16,-5-4-2-16,0-11-1 0,-14-8 2 15,-3-8-2-15,-2 0 74 0,-5-16 7 16,5-14 60-16,-5-21 0 0,0-13-80 0,-5-13-42 15,-7-1-16-15,-5 2-3 0,7 9-2 16,1 13-29-16,4 14 0 0,5 10-21 16,-3 12-6-16,3 9-43 0,0 5-87 15,0 4-144-15,0 0-132 0,0 0-608 0,0 4-549 16</inkml:trace>
  <inkml:trace contextRef="#ctx0" brushRef="#br0" timeOffset="16488.78">14090 8600 789 0,'0'0'183'0,"0"0"386"0,0 0-234 0,0 0-52 15,0 0-15-15,0 0-58 0,0 0-58 16,0 0-33-16,0 0-7 0,0 0-10 15,0 0-6-15,0 3-16 0,0-3-7 0,0 0-3 16,0 0 3-16,0 0 22 0,0 0-3 16,0 0-23-16,0 0-18 0,0 0-7 15,0 0 16-15,0 0 24 0,0 0-7 16,0 0-24-16,0 2-19 0,0-2 13 16,0 0-1-16,0 0-18 0,0 0-6 15,0 0-20-15,0 0-2 0,0 0 22 16,0 3 0-16,0-3-19 0,0 0 9 15,0 0 7-15,0 0-7 0,0 0-9 16,0 0-1-16,0 0 26 0,0 0-6 16,0 0-22-16,0 0 15 0,0 0 4 15,0 0-18-15,0 0 0 0,0 0-1 0,0 0 12 16,0 0-10-16,0 0-1 0,0 0-1 16,0 0 0-16,0 0 2 0,0 0 2 15,0 0 7-15,0 0-11 0,0 0-1 0,0 0 0 16,0 0-12-16,0 0 11 0,0 0 2 15,0 0 1-15,0 0-1 0,0 0 0 16,0 0 1-16,0 0-1 0,0 0 0 16,0 0 13-16,0 0-12 0,0 0 2 15,0 0-1-15,0 0 0 0,0 0-2 16,0 0-3-16,0 0 1 0,0 0 2 16,0 0 0-16,0 0 2 0,0 0 1 15,0 0 13-15,0 0-1 0,0 0 0 16,0 0 7-16,0 0-7 0,0 0 4 0,0 0-4 15,0 0-2-15,0 0-1 0,0 0 13 16,0 0 2-16,0 0-5 16,0 0 15-16,0 0-1 0,0 0-5 0,0 0-15 15,0 0-1-15,0 0-13 0,0 0 10 16,0 0 0-16,0 0-11 0,0 0 1 0,0 0 17 16,0 0-17-16,0 0-2 0,0 0 2 15,0 0-1-15,0 0-1 0,0 0 3 16,0 0-3-16,0 0 1 0,0 0 0 15,0 0 0-15,0 0 1 0,0 0-2 16,0 0 2-16,0 0-2 0,0 0 2 16,0 0 1-16,0 0 9 0,0 0-11 15,0 0 0-15,0 0 12 0,0 0-10 16,0 0 0-16,0 0 9 0,0 0-10 16,0 0 16-16,2 0-15 0,-2 0 13 15,0 0-4-15,0 0-9 0,0 0 18 0,0 0-5 16,0 0-14-16,0 0-1 15,0 0 0-15,0 0 1 0,0 0-2 0,0 0 0 16,0 0-3-16,0 0-9 0,0 0-1 16,0 0 11-16,0 0 1 0,0 0-17 15,0 0 15-15,0 0-12 0,0 0 14 0,0 0 0 16,0 0 1-16,0 0 1 0,0 0 1 16,0 0 0-16,0 0 10 0,0 0 3 15,0 0-13-15,0 0 14 0,0 0-1 16,0 0-14-16,0 0 14 0,0 0-12 15,0 0 12-15,0 0-13 0,0 0-1 16,0 0 1-16,0 0-1 0,0 0-1 16,0 0-1-16,0 0-1 0,0 0-10 15,0 0 10-15,0 0 0 0,0 0-10 16,0 0 11-16,0 0-1 0,0-3-13 0,0 1-1 16,0 0 4-16,0 2 9 0,0 0 1 15,0 0 0-15,0 0 1 0,0-1 1 16,0 1 0-16,0 0 2 0,0 0-1 15,0 0 0-15,0 0 0 0,0 0-1 16,0 0 0-16,0 0 0 0,0 0 1 16,0 0 0-16,0 0-1 0,0-2-1 15,0 2 0-15,0 0-11 0,0 0 9 0,0 0-13 16,0 0 13-16,0 0-15 0,0 0 15 16,0 0-12-16,0 0 12 0,0 0-19 15,0 0 20-15,0 0 2 0,0 0 0 16,0 0 2-16,0 0-2 0,0 0 3 15,0 0 10-15,0 0 2 0,0 0-12 0,0-3 0 16,0 3-3-16,0 0 2 0,0 0 1 16,0 0 0-16,0 0-1 0,0 0-2 15,0 0 0-15,0 0-1 0,0 0-2 16,0 0 1-16,0 0 0 0,0 0 1 16,0 0 1-16,0 0-1 0,0 0 0 15,0 0 1-15,0 0 0 0,0 0 1 16,0 0 0-16,0 0 11 0,0 0-11 15,0 0 2-15,0 0-2 0,0 0 2 0,0 0 0 16,0 0-3-16,0 0 2 0,0 0-2 16,0 0 1-16,0 0 3 0,0 0-1 15,0 0-2-15,0 0 11 0,0 0 3 16,0 0-3-16,0 0-9 0,0 0 19 0,0 0-4 16,0 0-16-16,0 0 1 0,0 0 9 15,0 0-9-15,0 0 10 0,0 0-10 16,0 0 8-16,0 0-10 0,0 0-1 15,0 0 2-15,0 0-2 0,0 0 2 16,0 0-2-16,0 0 0 0,0 0-1 16,0 0 0-16,0 0-1 0,0 0 0 15,0 0 0-15,0 0-1 0,0 0 1 16,0 0 0-16,0 0-1 0,0 0 3 16,0 0-1-16,0 0 2 0,0 0-1 15,0 0 2-15,0 0-1 0,0 0 2 0,0 0-2 16,0 0 0-16,0 0 0 0,0 0 1 15,0 0 0-15,0 0 0 0,0 0 9 16,0-2-11-16,0 2 0 0,0 0 2 16,0 0-2-16,0 0-1 0,0 0 1 0,0 0 0 15,0 0-2-15,0 0-13 0,0 0 15 16,0 0 1-16,0 0 0 0,0 0-1 16,0 0-1-16,0 0 0 0,0 0 1 15,0 0-1-15,0 0 0 0,0 0 0 16,0 0 1-16,0 0-1 0,0 0-2 15,0 0 2-15,0 0-2 0,0 0 1 16,0 0 1-16,0 0 0 0,0 0 2 16,0 0-2-16,0 0 2 0,0 0 0 15,0 0-1-15,0 0 2 0,0 0 0 16,0 0-1-16,0 0-1 0,0 0-1 16,0 0 1-16,0 0 1 0,0 0-1 0,0 0 0 15,0 0-2-15,0 0 0 0,0 0-1 16,0 0-9-16,0 0 11 0,0 0-1 15,0 0 2-15,0 0 1 0,0 0 2 16,0 0-1-16,0 0 14 0,0 0-1 0,0 0-14 16,0 0 1-16,0 0-1 0,0 0 2 15,0 0-2-15,0 0-1 0,0 0 0 16,0 0-1-16,0 0 1 0,0 0-1 16,0 0 0-16,0 0 0 0,0 0 1 15,0 0 1-15,0 0 0 0,0 0-1 16,0 0 0-16,0 0 1 0,0 0 1 15,0 0-1-15,0 0 1 0,0 0 13 16,0 0-13-16,0 0-1 0,0 0-1 16,0 0 0-16,0 0 1 0,0 0-1 15,0 0 0-15,0 0 0 0,0 0 2 16,0 0 0-16,0 0-1 0,0 0 0 0,0 0 0 16,0 0 3-16,0 0-1 0,0 0 12 15,0-2-12-15,0 1-3 0,0-4-29 16,0 3 26-16,0-1 2 0,0 0 1 15,0 1 0-15,0 2 0 0,0-2 0 0,0 2-3 16,0 0-9-16,0 0 12 0,0-2-1 16,0 2 1-16,0 0-1 0,0 0-2 15,0 0-12-15,0 0 15 0,0 0-15 16,0-1 2-16,0 1 11 0,0 0-1 16,0 0-12-16,0 0 12 0,0 0-15 15,0 0 16-15,0 0-11 0,0 0 10 16,0 0-12-16,0 0 3 0,0 0 9 15,0 0-12-15,0 0 2 0,0 0 1 16,0 0 9-16,0 0-12 0,0 0 2 16,0 0 10-16,0 0-12 0,0 0 13 0,0 0 0 15,0 0-10-15,0 0 0 0,0 0 10 16,0 0-11-16,0 0 11 0,0 0-1 16,0 0 1-16,0 0-13 0,0 0 15 15,0 0 1-15,0 0-1 0,0 0 0 0,0 0-2 16,0 0-1-16,0 0-22 0,0 0-18 15,0-3-46-15,0 3-74 0,0 0-69 16,-2 0-43-16,2 0-30 0,0 0-95 16,0 0-160-16,0 4-51 0,2 0-443 15,1 6-73-15,-6-25 1127 0</inkml:trace>
  <inkml:trace contextRef="#ctx0" brushRef="#br0" timeOffset="19016.7">13518 8565 40 0,'0'0'167'16,"0"0"-44"-16,0 0 5 0,0 0-8 15,0 0-77-15,0 0 32 0,0 0 9 16,0 0 158-16,0 0-44 0,0 0-45 0,0 0-10 16,7-5 10-16,-7 5 29 0,0 0 20 15,0 0 8-15,0 0-28 0,0 0-8 16,0 0 13-16,0 0-23 0,0 0-4 15,0 0-13-15,0 0-33 0,0 0-2 0,0 0-8 16,0 0 7-16,0 0 15 0,0 0 22 16,0 0-7-16,0 0-38 0,0 0-31 15,0 0 8-15,0 0-11 0,0 0-41 16,0 0 9-16,-5-3 0 0,3 1-10 16,-6 2-24-16,6-2 27 0,-5 2-8 15,2-2 0-15,0 2-21 0,-2 0 0 16,2 0 0-16,-5 0-1 0,5 0-3 0,-9 0 2 15,4 4-15-15,-4 1 1 0,1 0-13 16,-3 3 16-16,-1 2-1 0,0 2-2 16,-3 1 12-16,3-1 3 0,10-1-2 15,-10 6 1-15,2-5-2 0,3 2 0 16,-5-2 2-16,0 4 1 0,0-2-2 16,-2 4 2-16,-3 0-1 0,3 0 0 15,-1 2-11-15,3 0 9 0,-4-1 1 0,6-1-1 16,-2-2 0-16,10-2-10 15,-8-2 1-15,6-2-3 0,6-1 2 0,-2-4-2 16,3 3-4-16,0-1 0 0,-3-2 19 16,2 5 0-16,-2 3 16 0,1-1-4 15,4 4-12-15,-8-2 1 0,1 6-1 16,5-2 2-16,-6 2-2 0,8-2 0 16,-2 0-1-16,-3 0-1 0,3 0 1 0,-3 1-2 15,5-3-9-15,0-4 11 0,0-2-12 16,0 0-15-16,0-4 16 0,0 2 12 15,5-2 9-15,2 2 13 0,-2 2 25 16,2 0-26-16,8 3 1 0,-11-2-4 16,9 1-18-16,-4 5 19 0,1-1-16 15,7-1-1-15,-10 4 1 0,10 1 13 16,-7 0-2-16,2 1-13 0,2-3 13 16,3 2-11-16,3-5-3 0,-3 1 0 15,7 3 0-15,-5-5 1 0,-2 0-1 0,8-2-1 16,-8 0 1-16,2 0 0 0,-2-2-2 15,0 0-1-15,2 0 1 0,-2 0 2 16,-2-2 0-16,2 2 0 0,-3 0-1 0,1-2-11 16,2 2 10-16,-3 0 1 15,1-1 1-15,2 1 0 0,-3 0 1 0,1-2 0 16,4 4 2-16,-2 2 0 0,-5-2 0 16,3 0 19-16,-3 2-21 0,0-2 1 15,-2 3-2-15,0-2 12 0,-1-1-10 16,6 3-2-16,-5-4 0 0,-3 4-11 15,3-3 11-15,-1 0 1 0,1 0-1 16,-3 0 1-16,0 0 11 0,3 3 1 16,-3-2-11-16,3 4 10 0,-5 1-12 15,0 0 12-15,-3 0 4 0,-2 2-15 16,5 0-1-16,-2 0-3 0,-3 0 0 0,2-2 0 16,5 2 3-16,-7 0 0 0,0 3 0 15,0-3 15-15,0 0-15 0,0 0 2 16,0 2 17-16,0 2-17 0,-9 1 10 0,1-2-10 15,-1 6 1-15,-4-1-1 16,6 0 1-16,-10 2-3 0,8-2 0 0,-6 0 0 16,3 0-2-16,0-1 0 0,7-1 0 15,-10-1 1-15,8-2-17 0,-3-3 18 16,10 3 0-16,-7-1-13 0,7-2 13 16,-5 0 3-16,5-2 10 0,-5 0-12 15,3 0 1-15,2-1-1 0,-5-4-1 16,5 5 0-16,0-1 0 0,-5-4-1 15,5 0 0-15,0-3 0 0,0-4 1 16,-7 0 2-16,7-4-2 0,0-2 1 16,0 0 0-16,0 0-1 0,0 0 0 15,0 0 0-15,0 0-1 0,0 0-36 0,0 0-50 16,0-8-39-16,0-4-126 0,0-6-112 16,0-2-207-16,0 1-586 0,0-9-506 0,0 133 1212 15</inkml:trace>
  <inkml:trace contextRef="#ctx0" brushRef="#br0" timeOffset="19423.59">13508 10529 274 0,'0'0'1327'16,"0"0"-694"-16,0 0-219 0,0 0-128 15,0 0-39-15,0 0-52 0,0 0-105 16,0 0-90-16,0 0 0 0,0 0 98 15,0 0 19-15,46 56 6 0,-36-28-35 16,-1 0-9-16,6 7-10 0,-8-1-6 0,-2 2-3 16,2-2-26-16,3 3-9 0,-3-5-22 15,3-4 9-15,-5 0-11 0,5-8 12 16,-3-2-11-16,-2-3-1 0,7-5 15 16,-2-5-15-16,2 0 11 0,2-4 10 15,3-1 18-15,3 0 7 0,4-6 5 0,-2-6 53 16,2-6-21-16,7-2-23 15,-9-6-11-15,2-1-17 0,1-1-8 0,-1 0-10 16,-10 3 4-16,8-2-7 0,-10 3-12 16,-2 4-10-16,-3 6 9 0,-2 1-2 15,0 8-13-15,-5-1-5 0,0 6-4 16,0 0 7-16,0 0-28 0,0 0-81 16,0 0-58-16,0 0-42 0,0 0-40 15,0 0-99-15,0 8-203 0,0 2-228 0,0 0-527 16</inkml:trace>
  <inkml:trace contextRef="#ctx0" brushRef="#br0" timeOffset="21453.57">13918 8875 919 0,'0'0'1358'0,"0"0"-983"0,0 0-137 0,0 0 0 15,0 0 4-15,0 0-95 0,0 0-147 16,0 0-35-16,0 0-32 0,0 0 64 15,-25 93 3-15,25-67 25 0,0-2 42 16,5 0 25-16,5 0 6 0,12 0-26 16,-5 1 7-16,14-3-13 0,-2-2 19 15,3-2-9-15,4-4-4 0,-2 0-16 0,0-4 0 16,0 0-9-16,-12-4-22 16,0-4-13-16,-5 2-10 0,0 0 10 0,-5-2-12 15,-3-2-15-15,-1 2-60 0,1-2-84 16,-1 0-58-16,-1 0-133 0,-7-2-113 15,7-6-171-15,-7 0-131 0,0-12-573 0</inkml:trace>
  <inkml:trace contextRef="#ctx0" brushRef="#br0" timeOffset="21626.38">14155 8959 848 0,'0'0'1120'0,"0"0"-679"0,0 0-31 0,0 0 38 15,0 0-35-15,0 0-142 0,0 0-174 16,0 0-80-16,0 0-5 0,0 0 13 15,0 0 16-15,-12 129-4 0,19-89-15 16,-2 0 12-16,0 3-6 0,5-5-25 16,-10 0-3-16,7-6-9 0,-2-1-44 0,0-9-47 15,2 0-114-15,3-2-89 16,-3-4-174-16,3-1-322 0,-8-5-464 0</inkml:trace>
  <inkml:trace contextRef="#ctx0" brushRef="#br0" timeOffset="22253.06">14507 9034 271 0,'0'0'538'0,"0"0"243"0,0 0-326 0,0 0-28 16,0 0 60-16,0 0-193 0,0 0-83 16,0 0-69-16,0 0-15 0,0 0 2 15,0 0-47-15,-61 2-82 0,54 8-19 16,0 2-10-16,4 2 4 0,3 4 13 15,0-3-20-15,0-2 10 0,0 2-9 0,3-5-10 16,4-5-16-16,5 2 35 0,0-5 22 16,-7-2 44-16,9 0 38 0,-4 0 9 15,5-10 0-15,2 0-6 0,-12-2-18 16,4-5-30-16,-2 6 4 0,-7-2 12 0,5 3-16 16,-5 4-6-16,0 0 9 15,0 0 44-15,-7 2 46 0,0 0-10 0,-5 0-46 16,0 4-28-16,-1 0-15 0,-4 0-19 15,8 0-9-15,2 2-3 0,-3 4-31 16,5 4-15-16,0 0-12 0,5 0 6 16,0 5 12-16,0-5-1 0,0 1-11 15,0-2-25-15,5-1-57 0,7-3-102 16,0 2-67-16,-2-1-275 0,4-2-607 16,-1-4-430-16</inkml:trace>
  <inkml:trace contextRef="#ctx0" brushRef="#br0" timeOffset="22944.57">14378 9211 897 0,'0'0'984'0,"0"0"-540"0,0 0-70 0,0 0-59 16,0 0-27-16,0 0-62 0,0 0-90 15,0 0-19-15,0 0 0 0,0 0 2 16,-2 7-3-16,2-12 9 0,0-3-16 16,10-4-44-16,-1-4-12 0,1-3-10 15,4-1-12-15,-4 0 0 0,7-1-10 16,0-2-21-16,-5 1 1 0,5 4-1 15,-2-2 2-15,-3 2 14 0,-2 0-4 16,4 1 0-16,-4-1 7 0,4 3-7 16,-4-5 0-16,-3 1 1 0,8 1-13 0,-3-2 2 15,-2 2 0-15,7 0 1 16,-5-2 0-16,-3 2 12 0,6 0-12 0,0-1 19 16,-6 3-19-16,8-2 9 0,-7 4 4 15,2 0-4-15,3 4-11 0,-8 0-1 0,3 0-3 16,-3 2-12-16,2-1 13 0,-1 1-16 15,1-2 17-15,1 7 0 0,0-6-9 16,4 1 10-16,-2 5 0 0,-7-6-1 16,10 3 0-16,-8 2-18 0,8-2 7 15,-8 2 0-15,3 0 10 0,2 0-14 16,-3 0 15-16,-1 0-2 0,6 2 0 16,-14 2-12-16,8-4-4 0,1 4 16 15,1-2-18-15,0 0 21 0,-3 2-1 16,3 0-1-16,-1 0-1 0,6 0 3 15,-5 0 1-15,-3 0 1 0,3 0 1 16,-1 0 0-16,-1 0-1 0,1 0 1 0,-9 0 12 16,7 0-14-16,-4 4 1 0,4 2 14 15,0 4 5-15,-7-2 7 0,5 4-10 16,0-2-16-16,-5 0 11 0,0-2-11 16,0-1-1-16,0-6-1 0,0 1-1 15,0-2-1-15,0 0-29 0,0 0-9 0,0 0-25 16,0 0-27-16,-10 5-63 0,3-3-186 15,-3-1-208-15,3 4-616 0,-10 5-798 0</inkml:trace>
  <inkml:trace contextRef="#ctx0" brushRef="#br1" timeOffset="35464.44">18283 11014 1623 0,'0'0'1238'0,"0"0"-930"0,0 0-75 15,0 0 87-15,0 0 52 0,0 0-104 16,0 0-98-16,0 0-59 0,0 0-3 16,-31-6-22-16,31 6-25 0,0 0-28 0,0 0-33 15,0 0-25-15,0 0-15 16,0 0 4-16,0 0-7 0,0 0-10 0,0 0-39 15,0 1-93-15,2 6-157 16,10 5 96-16,-2-1-401 0,-3 4-772 0,-7 5-384 0,-31-86 1803 16</inkml:trace>
  <inkml:trace contextRef="#ctx0" brushRef="#br1" timeOffset="35672.11">18138 11438 127 0,'0'0'2500'0,"0"0"-2011"0,0 0-272 0,0 0 21 16,0 0 69-16,0 0-87 0,0 0-123 16,0 0-66-16,0 0-12 0,0 0-1 15,0 0-11-15,-49 98-7 0,54-91-32 16,12-1-36-16,-10 0-86 0,3 2-76 0,0-2-166 16,-3 0-193-16,3 2-419 0,-10 0-212 15</inkml:trace>
  <inkml:trace contextRef="#ctx0" brushRef="#br1" timeOffset="35802.75">17992 12023 450 0,'0'0'1330'0,"0"0"-850"0,0 0-102 15,0 0 43-15,0 0-66 0,0 0-140 16,0 0-142-16,0 0-61 0,0 0-12 16,0 0-13-16,0 0-47 0,-63 105-137 15,63-100-93-15,10 0-214 0,5 1-244 16,-15-4-581-16</inkml:trace>
  <inkml:trace contextRef="#ctx0" brushRef="#br1" timeOffset="35943.39">17997 12529 85 0,'0'0'1649'0,"0"0"-1207"0,0 0-125 0,0 0 34 16,-43 100-27-16,35-79-78 0,1-6-107 15,5 1-94-15,2-6-29 0,0-1-16 16,0-6-16-16,0 5-130 0,9-1-96 15,1-2-156-15,5 2-180 0,-6 1-107 16,-4-2-296-16</inkml:trace>
  <inkml:trace contextRef="#ctx0" brushRef="#br1" timeOffset="36107.94">18024 13084 714 0,'0'0'1098'15,"0"0"-682"-15,0 0-28 0,0 0-9 16,0 0-40-16,0 0-101 0,-34 103-114 15,27-92-67-15,-1 1-37 0,4-4-20 16,4-1-35-16,0-4-101 0,0 4-159 16,4-4-202-16,4 4-289 0,-1-4-570 0</inkml:trace>
  <inkml:trace contextRef="#ctx0" brushRef="#br1" timeOffset="36268.6">17910 13740 1284 0,'0'0'1220'0,"0"0"-888"0,0 0-69 0,0 0 126 16,0 0-41-16,0 0-128 0,0 0-145 16,0 0-47-16,0 0 0 0,0 0-28 15,0 0-46-15,-32 52-84 0,40-60 14 16,4 2-73-16,0 0-166 0,0 2-183 16,-5 1-440-16,1 3-295 0</inkml:trace>
  <inkml:trace contextRef="#ctx0" brushRef="#br1" timeOffset="36440.06">18085 14049 1327 0,'0'0'1572'0,"0"0"-1293"0,0 0-120 0,0 0 76 16,0 0 128-16,0 0-158 0,0 0-168 16,0 0-37-16,0 0-28 0,0 0 0 0,77-96-10 15,-50 84 10-15,-1 4-26 0,-1-1-150 16,1 8-119-16,1 1-72 0,0 0-159 15,-1 0-172-15,-6 1-486 0</inkml:trace>
  <inkml:trace contextRef="#ctx0" brushRef="#br1" timeOffset="36580.68">18606 13949 427 0,'0'0'750'0,"0"0"-129"0,0 0-111 16,0 0-84-16,0 0-92 0,0 0-101 15,0 0-86-15,0 0-39 0,0 0-26 16,0 0-63-16,0 0-19 0,34-5 0 0,-17 5 19 15,2 0-19-15,10 0-10 0,3-10-304 16,6 0-150-16,1-8-204 0,-12 8-588 16</inkml:trace>
  <inkml:trace contextRef="#ctx0" brushRef="#br1" timeOffset="36741.36">19258 13971 1600 0,'0'0'1456'0,"0"0"-1175"0,0 0-23 0,0 0 85 15,0 0-51-15,0 0-137 0,0 0-155 16,0 0-15-16,0 0-41 0,0 0-12 16,0 0 43-16,36 36-28 0,13-62-205 0,4-1-219 15,0 4-160-15,-16 5-428 0,11 1-383 0</inkml:trace>
  <inkml:trace contextRef="#ctx0" brushRef="#br1" timeOffset="36907.06">19832 13977 1353 0,'0'0'1234'0,"0"0"-807"0,0 0 46 16,0 0-56-16,0 0-94 0,0 0-130 16,0 0-104-16,0 0-60 0,0 0-29 15,0 0-3-15,0 0-53 0,49 16 44 16,-23-24-13-16,6-6-74 0,7-4-103 16,-3-1-170-16,-2 1-180 0,7 3-466 15,-14 0-284-15</inkml:trace>
  <inkml:trace contextRef="#ctx0" brushRef="#br1" timeOffset="37070.33">20358 13934 957 0,'0'0'1317'0,"0"0"-829"15,0 0-52-15,0 0-26 0,0 0-32 16,0 0-96-16,0 0-120 0,0 0-79 16,0 0-36-16,0 0-16 0,0 0-31 15,27 29-25-15,-10-39 25 0,10-9 0 16,-1-1-99-16,1-1-159 0,7-4-128 15,-5 3-134-15,2 4-218 0,-11 6-500 16,11 0-78-16</inkml:trace>
  <inkml:trace contextRef="#ctx0" brushRef="#br1" timeOffset="37243.28">20848 13874 949 0,'0'0'1180'0,"0"0"-649"16,0 0 2-16,0 0-12 15,0 0-81-15,0 0-123 0,0 0-98 0,-68 103-71 16,51-89-26-16,5-6-27 0,5-2-22 15,4-6-18-15,-2 0-18 0,5-8-34 16,0-12-3-16,0-8-107 0,0-8-15 16,15-4-53-16,9-3-114 0,-2 5-181 15,9 1-225-15,-11 6-420 0,-3 6-125 16</inkml:trace>
  <inkml:trace contextRef="#ctx0" brushRef="#br1" timeOffset="37409.85">20986 13474 1778 0,'0'0'1106'0,"0"0"-617"0,0 0 18 16,0 0-128-16,0 0-205 0,0 0-57 16,0 0-24-16,0 0-16 0,0 0-16 0,0 0 1 15,0 0-7-15,-107 16-55 16,107-34-37-16,3-8-113 0,11-8-17 0,6-4-115 16,-1-3-211-16,1 7-206 0,-8 2-454 15,-3 12-199-15</inkml:trace>
  <inkml:trace contextRef="#ctx0" brushRef="#br1" timeOffset="37583.37">20950 13013 825 0,'0'0'1748'0,"0"0"-1163"16,0 0-118-16,0 0-105 0,0 0-92 16,0 0-78-16,0 0-68 0,0 0-44 0,0 0-27 15,0 0-7-15,0 0-46 0,-114 56-9 16,114-69-136-16,0-5-97 0,0-7-130 15,0 0-187-15,5-2-209 0,-1 4-481 16,-1-5-124-16</inkml:trace>
  <inkml:trace contextRef="#ctx0" brushRef="#br1" timeOffset="37741.96">20865 12577 729 0,'0'0'1553'0,"0"0"-1027"16,0 0-74-16,0 0-52 0,0 0-79 15,0 0-85-15,0 0-44 0,0 0-50 16,0 0-37-16,0 0-55 0,0 0-50 16,-114 68-56-16,114-86-27 0,7-4-62 15,3-3-148-15,-3 0-211 0,3 2-262 0,-5 5-780 16</inkml:trace>
  <inkml:trace contextRef="#ctx0" brushRef="#br1" timeOffset="37911.71">20780 12293 1425 0,'0'0'1523'0,"0"0"-1005"0,0 0-95 15,0 0-62-15,0 0-128 0,0 0-113 16,0 0-40-16,0 0-80 0,0 0 0 16,0 0-117-16,-36-46-90 0,36 11-134 15,7 4-176-15,0-4-235 0,-7 13-587 16</inkml:trace>
  <inkml:trace contextRef="#ctx0" brushRef="#br1" timeOffset="38076.25">20690 11772 39 0,'0'0'2384'0,"0"0"-1695"16,0 0-307-16,0 0-37 0,0 0-50 15,0 0-95-15,0 0-113 0,0 0-76 0,0 0-11 16,0 0-28-16,0 0-74 0,-24-4-26 15,48-26-171-15,-4-4-242 0,-3 5-559 16,-3-9-475-16</inkml:trace>
  <inkml:trace contextRef="#ctx0" brushRef="#br1" timeOffset="38410.37">20690 11428 1413 0,'0'0'1516'0,"0"0"-928"0,0 0-116 15,0 0-87-15,0 0-88 0,0 0-107 16,0 0-98-16,0 0-40 0,0 0 28 16,0 0 5-16,0 0-67 0,-70 14-18 15,80-44-30-15,7-6-10 0,-10 6-15 16,-2 0-18-16,0 5-65 0,-3 5-49 16,-2 2-33-16,0 2-31 0,0 4-101 0,0 2-31 15,0 0-153-15,-2 2-22 16,2 4 110-16,0-1 91 0,-5 5 214 0,5 0 107 15,0 0 36-15,-3 0 29 0,1 0 231 16,-5 2 62-16,-3 5-108 0,-7 3 74 16,2 0 41-16,3 4-18 0,-5-2-27 0,8-2-49 15,-6 0-43-15,8-2-60 0,4-6-76 16,3 0-56-16,0-2-25 0,0 0-103 16,3-4-99-16,11-12-68 0,3-2-108 15,0 4-369-15,-5-11-758 0</inkml:trace>
  <inkml:trace contextRef="#ctx0" brushRef="#br1" timeOffset="38593.31">20545 11064 851 0,'0'0'1086'0,"0"0"-519"0,0 0-91 0,0 0 19 15,0 0-93-15,0 0-132 0,0 0-96 16,0 0-65-16,0 0-41 0,0 0-22 0,0 0-33 15,-53 0-13-15,45 0-65 16,6 0-93-16,-5 0-158 0,-3 0-113 0,0-2-154 16,0-2-495-16,-21 0-446 0,162 14 1120 0</inkml:trace>
  <inkml:trace contextRef="#ctx0" brushRef="#br1" timeOffset="38757.14">20072 11104 790 0,'0'0'1015'0,"0"0"-464"0,0 0-32 15,0 0 22-15,0 0-61 0,0 0-150 16,0 0-138-16,0 0-80 0,0 0-41 16,0 0-19-16,0 0-52 0,-48 8-31 0,48-20-151 15,0-4-126-15,0 2-139 0,0 0-132 16,0 2-421-16,0 4-326 0</inkml:trace>
  <inkml:trace contextRef="#ctx0" brushRef="#br1" timeOffset="38910.71">19665 11072 851 0,'0'0'716'0,"0"0"-287"16,0 0-14-16,0 0 17 0,0 0-108 15,0 0-117-15,0 0-67 0,0 0-51 16,0 0-60-16,0 0-29 0,0 0-7 16,-78 14-250-16,78-22-226 0,-7-2-120 15,7 0-63-15,0 1-102 0,-2-2 2 0</inkml:trace>
  <inkml:trace contextRef="#ctx0" brushRef="#br1" timeOffset="39059.61">19665 11072 651 0,'-201'-54'779'0,"177"62"-26"0,-3 0-171 0,-7 2-72 15,7 0-41-15,1-2-97 0,4-2-111 16,10 0-78-16,2-4-41 0,5 0-26 16,3-2-27-16,-3 0-31 0,5 0-39 0,0 0-19 15,-5 0-86-15,5-2-163 0,0 0-85 16,0-2-117-16,-7 2-173 0,-3 0-380 15,3 2-369-15</inkml:trace>
  <inkml:trace contextRef="#ctx0" brushRef="#br1" timeOffset="39209.25">18952 11082 408 0,'0'0'1182'0,"0"0"-740"16,0 0 2-16,0 0 36 0,0 0-90 15,0 0-82-15,0 0-106 0,0 0-99 0,0 0-24 16,0 0-46-16,0 0-33 0,-94-54-29 15,94 54-50-15,0-4-255 0,0-1-207 16,0 4-555-16,0-8-735 0</inkml:trace>
  <inkml:trace contextRef="#ctx0" brushRef="#br1" timeOffset="39362.97">18390 11150 1365 0,'0'0'1248'0,"0"0"-842"0,0 0 25 15,0 0-33-15,0 0-90 0,0 0-118 16,0 0-109-16,0 0-81 0,0 0-37 16,0 0-81-16,-114-40-136 0,114 24-146 15,0-4-138-15,0 0-430 0,7 4-296 16</inkml:trace>
  <inkml:trace contextRef="#ctx0" brushRef="#br1" timeOffset="39525.75">18017 11090 795 0,'0'0'1645'0,"0"0"-1193"16,0 0 8-16,0 0 15 0,0 0-104 16,0 0-132-16,0 0-100 0,0 0-56 15,0 0-18-15,0 0-31 0,0 0-34 16,-42 12-15-16,42-12-59 0,0 0-84 0,0 0-90 16,0 0-134-16,0 0-198 0,0 0-448 15,5 0-167-15,32-12 117 0</inkml:trace>
  <inkml:trace contextRef="#ctx0" brushRef="#br1" timeOffset="39859.87">17862 11193 134 0,'0'0'541'0,"0"0"530"0,0 0-603 0,0 0-35 0,0 0-2 16,0 0-80-16,0 0-79 15,0 0-77-15,0 0-79 0,0 0-49 0,0 0-54 16,-17-8-13-16,17 20 0 0,0 8-1 15,0-2 1-15,0 4-3 0,0 0-26 16,0-2 27-16,-3 2-43 0,-2 3-168 16,0 3-126-16,-9 0-156 0,4-6-308 15,-4 12-682-15</inkml:trace>
  <inkml:trace contextRef="#ctx0" brushRef="#br1" timeOffset="40030.41">17680 11770 1630 0,'0'0'1063'0,"0"0"-748"0,0 0 56 16,0 0-10-16,0 0-78 0,0 0-151 15,0 0-93-15,0 0-39 0,-63 101-25 0,63-93-6 16,0-1-4-16,0 1-25 0,0 2-88 16,0 0-94-16,7-1-127 0,3-1-221 15,-3 0-219-15,-2-4-517 0</inkml:trace>
  <inkml:trace contextRef="#ctx0" brushRef="#br1" timeOffset="40178.01">17634 12388 104 0,'0'0'532'0,"0"0"103"0,0 0-348 16,0 0-131-16,-42 104-46 0,40-85-38 15,-8-6-59-15,3 3 13 0,2-4-26 0,0 5-123 16,-4-3-234-16,4 2-347 0,-2-2-7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30:29.980"/>
    </inkml:context>
    <inkml:brush xml:id="br0">
      <inkml:brushProperty name="width" value="0.05292" units="cm"/>
      <inkml:brushProperty name="height" value="0.05292" units="cm"/>
    </inkml:brush>
  </inkml:definitions>
  <inkml:trace contextRef="#ctx0" brushRef="#br0">6076 9525 186 0,'0'0'669'0,"0"0"516"16,0 0-891-16,0 0-58 0,0 0 51 15,0 0 8-15,0 0-59 0,0 0-33 16,0 0-54-16,-5-9 37 0,5 9-35 16,0 0-54-16,0 0-72 0,0 0 22 15,0 0 12-15,0 0-13 0,15-1-33 16,7-1 27-16,2-2 44 0,12 0-16 15,-2-3-13-15,10 4-54 0,-3-4 1 0,10 4 20 16,2-4-22-16,1 4 1 0,4-2 0 16,-7 1 1-16,2 3-2 0,-9-1-18 15,-6-1 17-15,1 3-2 0,-5 0 1 16,-12 0-1-16,0 0-21 0,0 0 11 0,-8 0 11 16,-2 0 2-16,0 0 0 15,-2 3 0-15,-3-1 16 0,-7-1-15 0,5-1 2 16,0 0-1-16,-5 0 10 0,0 0 0 15,0 0 7-15,0 2 9 0,0-2 9 16,0 0-37-16,0 0-77 0,-10 0-130 16,-4 0-83-16,-3 0-113 0,-12 0-345 15,4 0-751-15,-18 7 19 0,181-16 1480 0</inkml:trace>
  <inkml:trace contextRef="#ctx0" brushRef="#br0" timeOffset="543.81">4993 9407 460 0,'0'0'1364'0,"0"0"-1013"16,0 0-138-16,0 0-90 0,0 0 48 16,0 0-81-16,0 0 23 0,0 0 38 15,0 0-45-15,34 128-33 0,-32-92-38 0,-2 0-12 16,0-4-20-16,7-1-1 16,-7-7-2-16,7-2-29 0,3-6-108 0,-3 0-117 15,6-6-155-15,-4-2-318 0,-1-4-428 16</inkml:trace>
  <inkml:trace contextRef="#ctx0" brushRef="#br0" timeOffset="969.34">5436 9304 676 0,'0'0'743'0,"0"0"-161"0,0 0-174 0,0 0-105 16,0 0-7-16,0 0-110 0,0 0-87 16,0 0-80-16,0 0-6 0,0 0-26 15,-94 40 13-15,82-14-16 0,4 2-22 16,-1 2 22-16,9 5-10 0,0-2-9 16,0 4 9-16,0-3-15 0,17-2 18 15,4 3 17-15,1-5-7 0,7-2-3 0,-5-6 13 16,6-6-13-16,-4-6-7 0,-4-4 21 15,-5-6 2-15,2 0 48 0,-4-8 32 16,-5-4-3-16,-3-2 0 0,-7 0 2 16,0 0 45-16,0 2 35 0,0 2-1 15,0 2-11-15,-7 1-84 0,-3 5 10 0,-7 1 27 16,-7 1-72-16,4 0-28 0,-1 0-15 16,-1 0-16-16,0 6-9 0,5 1-4 15,7 1-1-15,-2 2-14 0,5 5-17 16,7-3-21-16,0 4-42 0,0 0-48 15,0 0-71-15,7 0-139 0,5 3-320 16,-5-8-373-16</inkml:trace>
  <inkml:trace contextRef="#ctx0" brushRef="#br0" timeOffset="38650.11">6939 10123 1911 0,'0'0'722'0,"0"0"-368"16,0 0 17-16,0 0 15 0,0 0 23 0,0 0-145 15,0 0-90-15,0 0-24 0,0 0 1 16,0 0-47-16,-95-10-12 0,49 28-59 16,-7 5-31-16,-15 14-2 0,-2 9 0 15,0 9 0-15,-1 3-12 0,6 0 12 16,4-4 1-16,8-4 1 0,17-5-2 15,2-9-1-15,7-9 0 0,12-12 1 0,3-2-21 16,12-10 5-16,-7-1-17 16,7-2-10-16,0 0 3 0,19 0 12 0,8-10 28 15,12-3 30-15,22-14 19 0,-1-9-15 16,10-9-19-16,8-5-15 0,2-2 0 16,-10 0-18-16,1-1 2 0,-11 11 4 15,-9 6-9-15,-17 10 9 0,-10 8-7 16,-9 9-5-16,-10 6 24 0,-5 3 13 0,0 0 5 15,-22 12-18-15,-17 10-21 0,-12 10-22 16,-9 11 43-16,-3 5 0 0,-15 4 12 16,8 0-9-16,2-2 13 0,7-5-4 15,8-5-9-15,12-4-2 0,4-6 0 16,18-5-1-16,2-10-12 0,10-4-13 16,-1-5-27-16,8-5-37 0,0-1 5 15,20 0 84-15,11-5 40 0,8-15-6 16,7-11 0-16,10-11-7 0,4-10-2 15,8-7-23-15,-14 3-2 0,-1 0 15 16,-5 8-14-16,-14 8-1 0,-7 11-1 0,-10 11 1 16,-7 8 2-16,-10 10 44 0,0 0 3 15,-17 14-49-15,-27 19-9 0,-16 15-37 16,-16 16 25-16,-6 8 21 0,-3 7 0 16,15-7 18-16,2-6 16 0,22-9 9 0,5-8-16 15,9-11-12-15,13-13-12 0,9-7-3 16,10-9-31-16,0-5-6 0,17-4 4 15,19-13 33-15,18-12 30 0,11-18-11 16,13-11-16-16,2-11-3 0,5-5-23 16,-10-2-1-16,-3 3 2 0,-11 5 21 15,-8 6 0-15,-16 10-13 0,-6 11-7 16,-9 11 17-16,-12 14-8 0,-5 6 12 16,-5 6 52-16,-5 4-6 0,-17 14-24 15,-27 11-22-15,-4 11-19 0,-7 10 19 16,-11 8 24-16,11 3 9 0,-1-3-11 15,15-4-7-15,2-7-12 0,10-11-3 0,13-12 0 16,11-6-1-16,3-10-30 0,7-6-14 16,0-2 23-16,0 0-18 0,24-10 25 15,7-12 15-15,13-13 0 0,2-5-18 16,3-6-151-16,-6-2-100 0,1 3-107 0,-5 5-208 16,-13 12-514-16,6-2-822 0</inkml:trace>
  <inkml:trace contextRef="#ctx0" brushRef="#br0" timeOffset="39250.68">7162 9637 373 0,'0'0'257'0,"0"0"376"0,0 0-155 0,0 0-92 15,0 0-23-15,0 0-38 0,0 0-58 16,0 0-63-16,0 0-48 0,0 0-45 16,0 0-12-16,0 20 55 0,0 3 13 15,0 3-22-15,0 6-11 0,0 3-22 16,0 3-32-16,0 0-2 0,0 2-26 15,-5-2-33-15,0 0 5 0,5-3-22 16,0-3-2-16,0-4-2 0,0-4-16 0,0-4-127 16,0-3-135-16,0-5-59 0,5-4-127 15,5-5-232-15,2-3-814 0</inkml:trace>
  <inkml:trace contextRef="#ctx0" brushRef="#br0" timeOffset="39737.49">7458 9685 1094 0,'0'0'1324'0,"0"0"-915"16,0 0-155-16,0 0 43 0,0 0 114 15,0 0-89-15,0 0-179 0,0 0-65 16,0 0-54-16,0 0-24 0,0 0-55 16,-85 29 20-16,68-1 35 0,-2 3 0 0,4-1 0 15,10 0-1-15,-2-4-1 0,7-2-10 16,0 0-7-16,0-4-6 0,2 0 13 15,8-5-10-15,5-2 22 0,2 2 49 16,-5-3-6-16,2-2 1 0,-4 4-10 16,4 0-6-16,-4 4 3 0,-3 0 3 15,-7 2-33-15,0-2 33 0,0 1-12 16,0-6-10-16,0 0-12 0,-7-3 2 16,2-6 20-16,0-4-20 0,-2 0 7 15,-10 0-9-15,3-9-102 0,2-4-28 0,2-10 36 16,3-2-24-16,7-2 48 0,0-3 48 15,7 2 10-15,10 0 12 0,2-5 0 16,5 3 63-16,8-2-44 0,-3-4 9 16,10 0-12-16,-8-2-1 0,-9 1 7 15,2 9 0-15,-9 3 37 0,-5 8-9 0,-3 3-16 16,-7 2 7-16,0 4-29 0,0-2 25 16,0 3-21-16,-7 4 21 0,-3-4-37 15,-5 7-21-15,-2-1-31 0,0-1-4 16,-4 2-28-16,4 0-25 0,2 0-33 15,-4 10-9-15,9 1-10 0,-7 8-41 16,5 1-66-16,-3 1-126 0,3 4-272 16,7-7-484-16</inkml:trace>
  <inkml:trace contextRef="#ctx0" brushRef="#br0" timeOffset="49255.99">6423 11306 957 0,'0'0'30'0,"0"0"139"16,0 0 131-16,0 0 5 0,0 0-71 15,0 0-10-15,0 0-7 0,0 0 28 0,0 0-68 16,0 0-23-16,148-71-19 0,-139 61 2 16,-4 2 10-16,0 2-11 0,2 0-28 15,-7-1-7-15,0 6 9 0,0-3 9 16,0 1 1-16,0 1-14 0,0 2-19 15,-5 0-15-15,-7 0-29 0,-5 0-43 16,-9 9-50-16,-6 7-9 0,-4 4 3 16,-1 6 22-16,-1 2 3 0,6 1 6 0,10-4 10 15,3-2 2-15,9-10-9 0,5 0-9 16,1-7-7-16,4-2-10 0,0-4 1 16,0 0 16-16,0 0 9 0,0 0-6 15,9-4 28-15,3-8 41 0,20-6 21 16,-3-11-24-16,10-1-13 0,4-8 11 15,1 0-33-15,-8 0-2 0,-2 2-1 16,-7 3-16-16,-5 9-3 0,-5 6 3 0,-10 6-3 16,0 6-13-16,-4 4-5 0,2 2-39 15,-5 0-53-15,0 0-32 0,0 2 53 16,0 10 67-16,-8 6 41 0,1 8 35 16,-5 6-13-16,-5 9-21 0,0-3 2 15,2-4 26-15,3-2 6 0,3-10 57 16,9-7 18-16,-8-8-25 0,8-2 6 0,0-5-12 15,0 0 16-15,0-2-2 0,8-15 7 16,11-11-35-16,5-8-25 0,5-6-21 16,3-4-17-16,-6-1 10 0,4 3-10 15,-13 6-2-15,2 6-1 0,-12 7-14 16,0 14 15-16,-4 2 0 0,-3 8 0 0,0 1-39 16,0 0-36-16,0 11-12 0,0 9 65 15,-10 13 22-15,-2 9 16 0,-5 2-1 16,-5 3-12-16,10-5 13 0,2-8 59 15,3-10-34-15,7-6-41 0,0-4-50 16,0-5-24-16,0-6-45 0,0-3-38 16,7 0-89-16,6 0-141 0,8-6-25 15,-1-6-169-15,-1 4-191 0,5-6-695 0</inkml:trace>
  <inkml:trace contextRef="#ctx0" brushRef="#br0" timeOffset="49826.17">7118 10802 691 0,'0'0'457'16,"0"0"-213"-16,0 0-62 0,0 0 85 15,0 0 44-15,0 0-78 0,0 0-52 16,0 0 9-16,0 0 13 0,0 0-46 0,0 0 0 16,-92-62-17-16,85 60-32 0,2 2-16 15,-5 0-10-15,-2 0-7 0,3 8-40 16,-1 8-35-16,-5 6-3 0,1 13 3 16,7 6 25-16,-3 8-25 0,5 3-2 0,5 3-14 15,0-5 4-15,0-4-35 16,5-1 15-16,5-12-72 0,16-2-96 0,-6-9-142 15,4-10-179-15,5-6-107 0,-7-4-481 16</inkml:trace>
  <inkml:trace contextRef="#ctx0" brushRef="#br0" timeOffset="50212.78">7409 10779 160 0,'0'0'1737'0,"0"0"-1361"16,0 0-66-16,0 0 16 0,0 0-67 16,0 0-74-16,0 0-99 0,0 0-86 15,0 0-1-15,0 0-15 0,-165 61 0 16,148-28 13-16,13-1-29 0,4-4 7 16,0-6-4-16,0-6-6 0,12-4-13 0,-3-6 19 15,13-6 29-15,-12 0 16 0,14-6 112 16,-7-8-17-16,3-7-25 0,4-4-26 15,-12-3-25-15,5 2 0 0,-3 2-13 16,-14 6 3-16,5 3 0 0,0 10 10 16,-5 0 25-16,0 5 3 0,0 0-44 15,0 8-19-15,0 12-10 0,-10 9 10 16,3 15 16-16,-7 8 25 0,4 11-4 16,-2 3 8-16,0 0-10 0,0-3 43 15,2-7 3-15,3-8-81 0,7-9-67 16,0-11-74-16,0-8-73 0,0-8-67 0,0 2-66 15,0-4-121-15,0 0-231 0,0-2-589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32:53.19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00FF"/>
    </inkml:brush>
    <inkml:brush xml:id="br3">
      <inkml:brushProperty name="width" value="0.05292" units="cm"/>
      <inkml:brushProperty name="height" value="0.05292" units="cm"/>
      <inkml:brushProperty name="color" value="#FFA500"/>
    </inkml:brush>
    <inkml:brush xml:id="br4">
      <inkml:brushProperty name="width" value="0.05292" units="cm"/>
      <inkml:brushProperty name="height" value="0.05292" units="cm"/>
      <inkml:brushProperty name="color" value="#800080"/>
    </inkml:brush>
  </inkml:definitions>
  <inkml:trace contextRef="#ctx0" brushRef="#br0">11181 11317 184 0,'0'0'821'0,"0"0"-186"15,0 0-287-15,0 0-60 0,0 0-13 16,0 0-43-16,0 0-103 0,0 0 12 15,0 0-7-15,0 0 0 0,0 0-38 16,-46-32 6-16,36 28-30 0,5 0 17 0,-2 0-29 16,-7-2 22-16,6 2-3 0,3-2-14 15,-4 2-5-15,-3 0-28 0,0-2 9 16,2 0-19-16,-5 0-3 0,6-2 18 16,-6 2-12-16,3-4 6 0,-7 1 3 15,-3 1 4-15,0 1-7 0,-2 1 12 16,-3-3-18-16,-7 3 12 0,-2 1 4 0,-5-4-20 15,-3 1-2-15,0 0 12 0,-7-2-31 16,-2 5 0-16,9-4 33 0,-4 3-11 16,2 0-21-16,2 2 15 0,3-2 5 15,-3 2-19-15,6 2 1 0,-6 0 19 16,-5 2 9-16,6 0-7 0,2 0-22 16,-5 2 0-16,-5 2 11 0,5 2 4 15,4-2-16-15,4 4-2 0,4-2 0 16,0 0-14-16,7 2 12 0,0 0-1 15,-4 0-14-15,12 2-10 0,-15 2-6 16,9 3 13-16,-4 0-4 0,3 3 7 0,-3 2-1 16,-1 3 7-16,1-1-3 0,-2 4 14 15,2 2 2-15,-3 1 11 0,3 1-11 0,-2 4-1 16,2 0 0-16,-5 2 2 16,9 0 1-16,-1 1-3 0,6-1-1 0,-2-2 1 15,1 5 1-15,6 1-1 16,-2 2 3-16,3 4 28 0,-1 0-6 0,8 1-25 15,-3-3-3-15,3 1-24 0,-3-2-2 16,5 0 29-16,5-1 62 0,0-4-25 16,0 0-4-16,0-2-12 0,15 3-20 15,-8-1 1-15,10 3 10 0,-2-3-10 16,-1 4 26-16,10-4-25 0,-7 5 22 16,0-4 21-16,3 1-19 0,-6 3 7 15,8-3-9-15,-5 3 8 0,7-1-11 0,1-2 36 16,-6 2-58-16,10-3-36 0,3-1 35 15,1-2 1-15,1 0-2 0,5-2 1 16,0 2-1-16,5-1-1 0,-8-3-9 16,8-4 9-16,2 5-10 0,-5-8 13 15,2 1 1-15,4-1 15 0,1-5-1 16,3-4-1-16,-5-2-14 0,7 0 0 16,5-2 2-16,3-4 23 0,0-2-25 0,7-2 0 15,-3 0 0-15,5-4 0 0,8 5-3 16,-3-5 0-16,10 0 3 0,-5 0 0 15,-3 0 0-15,-4 0 0 0,-3 0 0 16,-2-5 1-16,0 3-1 0,-5-4-2 16,-2 2-1-16,-1-4-1 0,1 0 3 15,-3-2-1-15,-7 0 1 0,2-2-1 16,1-2 2-16,-3 2 0 0,0-5-2 16,-5 2 0-16,4-1 1 0,-3-3-1 15,1-1 2-15,-4 0-2 0,-1-4 2 0,-4 2 0 16,0-8 15-16,-3-3-12 0,-2-5 12 15,0-6-13-15,-7-4 13 0,7-4-12 16,-12-3 12-16,4 1-12 0,-4-4-1 0,-5-1 10 16,0-2-12-16,0 0 21 0,-5 0-18 15,-2-1-1-15,-3 1 26 0,0-1-25 16,-7 1 15-16,0-3 3 0,0 4 4 16,0-1-7-16,-7 3 37 0,-10 2-40 15,-10-1 0-15,1 1-14 0,-11 6 14 16,-6-3-15-16,-13 5 3 0,0 2-3 15,-12 4 0-15,0 2-3 0,-9 4-9 16,-6-1 0-16,-9 7 0 0,-2 4 9 16,-13 3-3-16,0 10 6 0,-4 4 0 15,-3 9-9-15,0 0 9 0,3 17-28 16,-11 5-2-16,11 6 11 0,-8 6 1 0,10 4-18 16,5 2-13-16,2 3 15 0,12-1-15 15,1 1-15-15,6-3 6 0,8-2-13 16,12-4 10-16,2-2-50 0,15-2-31 15,-2 0-93-15,4 3-107 0,8 1-97 0,2 8-97 16,3 4-596-16,9-7 309 0</inkml:trace>
  <inkml:trace contextRef="#ctx0" brushRef="#br0" timeOffset="19363.41">11072 12448 1225 0,'0'0'702'0,"0"0"-287"0,0 0-156 0,0 0 136 16,0 0-97-16,0 0-120 0,0 0-92 15,0 0-52-15,0 0 11 0,0 0-45 16,-85 46-3-16,80-34-10 0,5 3-3 16,0-4-3-16,0-1 3 0,0 3 13 15,0-6-25-15,10 3 15 0,2-2 11 16,5 1 2-16,0-1 27 0,5-5 5 0,-3 2-13 15,-2-5 25-15,0 0-3 16,3 0-12-16,-6 0-7 0,-2 0 3 0,3-6-6 16,2-3 19-16,-12 2 0 0,9-6-4 15,-4 3-5-15,-3-1-4 0,-5-4-13 0,3 5-10 16,-5 0 30-16,0 0-1 0,0 5-31 16,0-2 19-16,-5 1-3 15,3 2 6-15,0 0 9 0,-3 2-30 0,2 2 19 16,-1 0-1-16,1 0 0 0,1 10-4 15,-10 8 13-15,7 5 4 0,-5 7 30 16,10 6 40-16,0 6-9 0,0 3-16 16,0 1-12-16,0 0-10 0,-7 1-5 15,-1-4 5-15,1 4-24 0,0-5-13 16,-3-4-15-16,-2-6-3 0,2-4-15 16,-4-8-47-16,-1-5-18 0,6-5-24 0,-1-6-26 15,-2-4-69-15,5 0-95 16,-10 0-176-16,14 0-89 0,-2 0-141 0,5 0-567 15,0 0 530-15</inkml:trace>
  <inkml:trace contextRef="#ctx0" brushRef="#br1" timeOffset="28980.75">12102 6777 1987 0,'0'0'747'0,"0"0"-362"16,0 0-98-16,0 0 49 0,0 0-47 16,0 0-125-16,0 0-138 0,-182 106-24 15,156-71 18-15,-1 3 45 0,5 4-28 16,10 4-34-16,-2 5-3 0,14 1-3 16,0 2 0-16,0 3 3 0,24-1 0 15,5-6 12-15,10-4 41 0,-3-9-31 16,3-7 15-16,0-8-37 0,-1-12 37 15,-6-6 9-15,2-4 16 0,0-14 18 16,-5-14 46-16,2-15-18 0,-4-8-17 0,0-16-30 16,-3-7-24-16,-5-5-22 0,-7 4-12 15,3 5 17-15,-15 7-18 0,0 12-2 16,0 4 15-16,-17 9 0 0,-2 4-15 16,-8 7-3-16,3 12-27 0,4 2-10 0,3 9-27 15,10 4-31-15,0 0-71 0,7 12-80 16,0 6-83-16,0 9-212 0,0 3-493 15,0-6-475-15</inkml:trace>
  <inkml:trace contextRef="#ctx0" brushRef="#br1" timeOffset="29328.52">12677 6969 973 0,'0'0'1218'0,"0"0"-869"0,0 0-142 15,-32 113 18-15,27-60 82 0,0 5-110 0,5-3-89 16,0-6-45-16,0-8-15 0,8-12 9 16,1-14-29-16,1-5 10 0,5-7-26 15,4-3 67-15,3-13 50 0,4-9 18 16,4-6-22-16,1-8-23 0,5-4-30 15,-2-5-14-15,-5 5-11 0,3 10 5 16,-10 4 13-16,-5 10-59 0,-5 7-6 16,-2 8-3-16,-1 1-7 0,3 8 10 15,1 8 53-15,-1 6-10 0,5 6-19 16,-3 4-24-16,-4 1-1 0,-3-3-23 0,5 0-75 16,-2-1-157-16,4-2-178 15,-4-1-565-15,2-8-721 0</inkml:trace>
  <inkml:trace contextRef="#ctx0" brushRef="#br1" timeOffset="29851.71">14402 6958 46 0,'0'0'2440'0,"0"0"-1462"0,0 0-561 0,0 0-53 15,0 0 32-15,0 0-83 0,0 0-151 16,0 0-67-16,0 0-22 0,0 0-67 16,0 0-6-16,-172 8-40 0,158 26 7 15,2 5 5-15,2 1 10 0,10-4 0 16,0-6-4-16,0-4 1 0,0-8-6 16,10-6-1-16,-3-5 4 0,3-7-2 15,2 0 26-15,10-10 43 0,-3-13 21 0,-2-3-15 16,0-6-19-16,-5 0-27 0,-2 4 16 15,-3 5-4-15,-2 9-12 0,0 6-3 16,-5 5 0-16,0 0 3 0,0 3 37 16,0 0-4-16,0 6-36 0,5 6-3 15,-3 13-14-15,5-2 16 0,5 10-16 16,1-3-2-16,6-2-5 0,5 0-10 16,5-3 4-16,5-3-16 0,3-4-33 15,11-2-28-15,-9-2-80 0,4-4-122 0,6-2-351 16,-22-2-849-16,14-2-645 0</inkml:trace>
  <inkml:trace contextRef="#ctx0" brushRef="#br1" timeOffset="30248.93">15639 6934 988 0,'0'0'1214'0,"0"0"-649"15,0 0-132-15,0 0 41 0,0 0-65 16,0 0-82-16,0 0-120 0,0 0-37 16,0 0-32-16,0 0-22 0,-107 10-49 0,90 2-24 15,0 6-22-15,-2 8-3 0,-3 3-6 16,10 2-11-16,-5 4 2 0,12-2-3 16,0 0-16-16,5-3 1 0,0-2-22 15,0-1 16-15,10-7 6 0,9-2-40 16,5-6-34-16,6-2-61 0,1-2-72 15,8-6-112-15,4-2-270 0,-11 0-799 16,9-2-766-16</inkml:trace>
  <inkml:trace contextRef="#ctx0" brushRef="#br1" timeOffset="30538.42">15949 6996 2760 0,'0'0'1016'0,"0"0"-686"15,0 0 34-15,0 0-50 0,0 0-105 16,0 0-133-16,0 0-76 0,-95 112-30 16,95-95 27-16,0-4 2 0,17 0-2 15,0-7-28-15,0-2-6 0,10-4-5 16,-3-6 14-16,3-11 27 0,0-6 0 16,-6-5-13-16,1 1-23 0,-5 6 37 15,-7 4-12-15,-8 9 5 0,3 6-33 16,-5 2 37-16,0 2-9 0,0 18 12 15,0 8 16-15,0 15 58 0,0 3 3 16,0 2-25-16,0 1-43 0,5-5-9 16,12-10-37-16,5-8-45 0,0-10-81 0,2-14-124 15,7-4-298-15,-11-12-701 0,-3-33-853 16</inkml:trace>
  <inkml:trace contextRef="#ctx0" brushRef="#br1" timeOffset="30722.99">16514 6278 1740 0,'0'0'1339'0,"0"0"-785"0,0 0-177 15,0 0-39-15,0 0-41 0,-22 141-88 16,22-75-105-16,0 9-52 0,0 5-24 16,5 7 2-16,12 1-17 0,0-3-13 15,0-3-49-15,0-10-123 0,2-13-126 16,0-17-291-16,-4-16-975 0,-5-24-660 0</inkml:trace>
  <inkml:trace contextRef="#ctx0" brushRef="#br1" timeOffset="30896.57">16994 6113 1152 0,'0'0'1849'0,"0"0"-1301"0,0 102-91 0,0-35-1 16,-3 17-83-16,-2 15-171 0,1 6-102 15,4 7-33-15,0-1-39 0,0-6-28 16,9-9-55-16,-1-8-49 0,11-13-110 16,-9-13-165-16,4-13-403 0,-11-20-941 15,-3 4-252-15</inkml:trace>
  <inkml:trace contextRef="#ctx0" brushRef="#br1" timeOffset="31499.29">13188 7965 1190 0,'0'0'1634'0,"0"0"-1064"15,0 0-222-15,0 0-81 0,0 0 28 16,0 0-97-16,0 0-71 0,0 0-17 16,0 0 4-16,39 146 9 0,-32-86-35 15,0 11-45-15,3 5-31 0,-10 0-11 16,7 2-1-16,1-3-40 0,1-4-43 0,-6-13-61 15,2-12-46-15,-1-12-138 0,-4-10-287 16,0-7-782-16,-4-9-577 0</inkml:trace>
  <inkml:trace contextRef="#ctx0" brushRef="#br1" timeOffset="31650.79">13103 8432 2801 0,'0'0'770'0,"0"0"-476"16,0 0-80-16,0 0 39 0,0 0-71 15,0 0-95-15,216 10-60 0,-163-1-27 16,-4-3-2-16,4-2-48 0,-2 2-170 16,-3-2-149-16,-4-3-368 0,-12 4-1027 15</inkml:trace>
  <inkml:trace contextRef="#ctx0" brushRef="#br1" timeOffset="31896.14">13692 8477 1596 0,'0'0'1235'0,"0"0"-834"0,0 0-54 0,0 0-28 16,-43 104-90-16,43-82-151 0,0-4-78 16,7-3-42-16,3-3 13 0,7-9 29 15,0-3 19-15,-1 0 25 0,6-11 24 0,-5-9 22 16,8-10-15-16,-9-5-1 0,-8-3 0 16,1 0 10-16,-6 6 35 0,-3 7-20 15,0 7-41-15,0 6-31 0,0 6 38 16,0 4 2-16,0 2-28 0,0 0-39 15,-3 0-15-15,3 4-101 0,0 9-111 16,0 5-19-16,3 4-102 0,19-1-275 16,-10-2-695-16,24 7-585 0</inkml:trace>
  <inkml:trace contextRef="#ctx0" brushRef="#br1" timeOffset="32262.93">15316 8270 1251 0,'0'0'1862'0,"0"0"-1271"0,0 0-169 16,0 0 10-16,0 0-115 0,0 0-128 15,0 0-106-15,0 0-59 0,0 0-24 16,0 0-12-16,0 0-3 0,-181 90-4 16,178-56 17-16,-2 1-19 0,5-3 9 0,0-4 12 15,0-2-3-15,0-6-16 0,8 0 16 16,1-4-30-16,-2-2 33 0,6 2 0 16,-6 1 3-16,0 3 36 0,-4 2 1 15,-3 4 12-15,0 0-3 0,-3-4-19 16,-9 3-28-16,5-7-2 0,-3-5-12 15,3-4-25-15,0-3-51 0,4-6-59 0,3 0-187 16,0-6-377-16,0-4-1035 0,10-10-426 16</inkml:trace>
  <inkml:trace contextRef="#ctx0" brushRef="#br1" timeOffset="32533.31">15549 8598 2285 0,'0'0'1136'0,"0"0"-725"16,0 0-62-16,-121 138-44 0,89-87-50 16,10-1-89-16,6 2-83 0,8-8-37 15,8-6-28-15,0-10-18 0,8-9-20 16,11-9-20-16,5-8-3 0,3-2 43 16,7-18 12-16,2-15 43 0,-2-13 16 15,5-12-10-15,-8-7-28 0,-6-3-31 0,-6 2-2 16,-2 10-8-16,-17 7 7 0,7 13-44 15,-4 8-13-15,4 12-36 0,-7 10-60 16,0 3-76-16,7 3-89 0,-2 10-79 16,2 7-332-16,1-3-706 0,-1 12-241 0</inkml:trace>
  <inkml:trace contextRef="#ctx0" brushRef="#br1" timeOffset="32914.05">15939 8551 1721 0,'0'0'1298'0,"0"0"-778"0,0 0-91 16,0 0-26-16,0 0-125 0,0 0-100 16,10 133-79-16,-3-91-23 0,-7 1-21 15,5-10-18-15,0-5-25 0,0-7-12 16,2-9-43-16,0-6-24 0,1-6-19 0,9-4 28 16,0-21 58-16,2-10 52 0,5-11-16 15,5-13-36-15,3-1-18 0,-6 3-22 16,1 11-16-16,-10 12 13 0,2 10 0 15,-2 14-30-15,-7 5 2 0,5 5 71 16,-3 15 55-16,-3 11 68 0,-1 10-9 0,-1 8-32 16,-5 7-17-16,3 1-1 0,-2-1-21 15,2-8 8-15,-3-6-17 0,5-11-10 16,1-12-24-16,-8-8-49 0,9-6-21 16,1-4 61-16,2-14 9 0,5-6 55 15,5-3-19-15,-5-1-36 0,-5 4-31 16,5 4 7-16,-3 4-22 0,3 8-30 15,3 4-13-15,-3 4-52 0,7 2-10 16,-5 12 25-16,6 10-7 0,1 4-94 16,-6 2-210-16,-3 7-528 0,0-13-416 0,-5 8-6 15</inkml:trace>
  <inkml:trace contextRef="#ctx0" brushRef="#br1" timeOffset="33172.82">16851 8820 457 0,'0'0'1390'0,"0"0"-777"16,0 0-201-16,0 0-79 0,0 0-109 15,0 0-110-15,0 0-44 0,0 0-4 16,0 0 29-16,0 0 9 0,97 7-35 16,-95-25-13-16,-2-2-31 0,0-2-24 15,-2 4 18-15,-8-1-19 0,-7 3-1 16,0 8 1-16,0 8 60 0,-5 0-56 15,8 18 30-15,-3 10-15 0,5 10 96 16,2 9 65-16,5-1-10 0,5 2-103 0,0-5-57 16,19-9-10-16,6-6-31 0,1-12-80 15,1-8-106-15,9-8-35 0,-2-14-101 16,-5-16-411-16,-7 3-637 0,5-31-176 0</inkml:trace>
  <inkml:trace contextRef="#ctx0" brushRef="#br1" timeOffset="33339.04">17151 8173 1582 0,'0'0'1687'0,"0"0"-1160"16,0 0-216-16,0 0 28 0,-9 125-27 15,9-67-94-15,7 7-118 0,7 6-32 16,3 8-11-16,-7 0-14 0,9 3-15 16,-4-4-28-16,4-3-38 0,-6-9-78 15,-6-11-107-15,-2-17-193 0,-5-16-609 16,-5-14-659-16</inkml:trace>
  <inkml:trace contextRef="#ctx0" brushRef="#br1" timeOffset="33473.44">17020 8658 137 0,'0'0'2538'0,"0"0"-1836"0,0 0-471 16,0 0 144-16,0 0-43 0,0 0-149 16,0 0-118-16,231 76-53 0,-188-66-12 0,3-2-80 15,3 0-196-15,-13-6-214 0,-7 3-656 16,-12-5-886-16</inkml:trace>
  <inkml:trace contextRef="#ctx0" brushRef="#br1" timeOffset="33924.87">17488 8262 1372 0,'0'0'1516'0,"0"0"-1055"0,0 0-96 0,0 0 28 16,0 0-16-16,0 0-125 0,32 132-120 15,-30-94-46-15,1 11-19 0,-3 7-5 16,0 8-11-16,0 9-8 0,0 3-9 16,0 1-19-16,0-5-15 0,0-10-12 15,0-14-4-15,0-15-2 0,0-15-25 16,14-14-42-16,1-4-53 0,11-20 138 0,1-10 16 16,7-10 5-16,-5-6-19 0,7 1-2 15,-9 7-10-15,2 8 8 0,-7 10-24 16,0 7 2-16,-5 10 13 0,2 3 11 15,-7 5 52-15,3 18 82 0,2 7-33 16,-10 8-40-16,3 6-22 0,-10 1-26 0,7-3-13 16,-7-2-24-16,0-8-46 0,0-10-79 15,0-7-118-15,0-10-374 0,0-5-1043 16,-7-10-723-16</inkml:trace>
  <inkml:trace contextRef="#ctx0" brushRef="#br1" timeOffset="34087.75">18131 8756 2625 0,'0'0'1203'0,"0"0"-701"0,0 0-61 16,0 0-183-16,0 137-115 0,-3-94-46 15,3-3-48-15,0-8-35 0,0-4-14 16,3-8-57-16,4-8-74 0,0-8-68 16,3-4-74-16,-10-8-158 0,0-12-366 15,0-2-1050-15</inkml:trace>
  <inkml:trace contextRef="#ctx0" brushRef="#br1" timeOffset="34193.68">18155 8477 1433 0,'0'0'1921'0,"0"0"-1468"15,0 0-179-15,0 0-90 0,0 0-22 16,0 0-85-16,24 116-77 0,-14-79-52 16,2-6-135-16,2 0-296 0,-6-9-834 0,1 4-968 15</inkml:trace>
  <inkml:trace contextRef="#ctx0" brushRef="#br1" timeOffset="34364.61">18720 8855 2496 0,'0'0'1412'0,"0"0"-1198"0,-54 103 143 16,32-67-42-16,10 0-159 0,3-4-144 0,9-4-12 15,0-6-33-15,9-6-53 0,8-6-37 16,3-5-130-16,6-5-55 0,-4-13-192 15,-2-9-169-15,-1-8-144 0,-9 4-710 16</inkml:trace>
  <inkml:trace contextRef="#ctx0" brushRef="#br1" timeOffset="34655.1">19006 9016 1125 0,'0'0'1571'0,"0"0"-1188"15,0 0-86-15,0 0-69 0,0 0-209 16,0 0-19-16,0 0-19 0,0 0 19 16,0 0 23-16,0 0 15 0,26 18-38 15,-16-54-139-15,-3-3-33 0,-7-2 70 16,0-4 64-16,0 7-55 0,0 5 20 0,0 13 73 16,0 15 249-16,0 5 50 15,8 18-56-15,9 14 105 0,4 14-3 0,1 12-28 16,-5 15-94-16,-7 7-85 0,-5 13-29 15,-5 6-27-15,-5-1-3 0,-19-4-18 16,-8-9-43-16,-7-14-18 0,-12-17-64 16,0-18-48-16,-9-14-55 0,-6-18-68 0,-6-4-208 15,16-10-714-15,-26-10-1232 0</inkml:trace>
  <inkml:trace contextRef="#ctx0" brushRef="#br1" timeOffset="36365.46">13336 10048 421 0,'0'0'1114'0,"0"0"-711"0,0 0-33 0,0 0 49 0,0 0-14 16,0 0-115-16,0 0-39 0,0 0-37 15,0 0-44-15,0 0-1 0,0 0 20 16,-49-61-37-16,49 61-60 0,0 0-18 15,0 5-42-15,5 8-32 0,7 15-21 16,10 9 20-16,-5 9-1 0,3 2 1 16,-3 3-14-16,7-4-16 0,-10-7 1 15,1-9-4-15,2-4-10 0,-3-11-27 16,1-8-24-16,7-6 29 0,-5-2 66 16,9-12 0-16,1-10 56 0,2-15 9 15,-5-3-25-15,1-8-15 0,-1 0-23 0,-12 0 11 16,3 5-12-16,-6 11 20 0,-6 8 29 15,1 10 8-15,-4 8-21 0,0 4 6 16,0 2-15-16,0 4-28 0,10 10-64 16,-10 8-3-16,12 6 36 0,5 0 6 0,0 2 22 15,7-3 3-15,-4-7 31 16,-3-6 46-16,-3-8 3 0,3 0-13 0,-5-6-12 16,3 0 19-16,2-8-1 0,0-2-12 15,2-2-27-15,-7-3-34 0,3 4-9 16,0 1-52-16,-6 0-89 0,-4 1-120 15,2 1-133-15,3 5-543 0,-5-2-601 16,2 5-222-16</inkml:trace>
  <inkml:trace contextRef="#ctx0" brushRef="#br1" timeOffset="36536.01">14150 10083 2538 0,'0'0'1348'0,"0"0"-789"16,0 0-137-16,0 0-171 0,0 0-80 15,0 0-110-15,0 0-61 0,0 0-37 16,0 0 34-16,-4 111-27 0,13-86-19 0,6-7-36 16,-8-2-47-16,10-4-67 15,-5-2-127-15,-2-10-637 0,-5 0-913 0,-76-192 226 16</inkml:trace>
  <inkml:trace contextRef="#ctx0" brushRef="#br1" timeOffset="36681.74">14083 9788 1360 0,'0'0'1644'16,"0"0"-1175"-16,0 0-153 0,0 0-108 16,0 0-205-16,0 0-3 0,0 0-72 0,0 0-190 15,0 0-455-15,0 0-877 0</inkml:trace>
  <inkml:trace contextRef="#ctx0" brushRef="#br1" timeOffset="36842.25">14361 9516 2519 0,'0'0'818'0,"0"0"-308"15,12 111-77-15,1-56-127 0,-1 5-102 16,2 4-76-16,3 1-76 0,0-2-3 16,5-3-49-16,0 2-3 0,-5-2-58 15,5-5-111-15,-8-7-160 0,3-4-395 16,-10-15-984-16,-7-8-302 0</inkml:trace>
  <inkml:trace contextRef="#ctx0" brushRef="#br1" timeOffset="37026.75">14373 9864 1269 0,'0'0'2215'15,"0"0"-1711"-15,0 0-290 0,0 0-77 0,0 0-41 16,0 0 133-16,0 0-85 0,0 0-95 15,0 0-37-15,204 17 7 0,-168-13-19 16,1-4-19-16,-3 0-63 0,-3-6-100 16,6-10-131-16,-13-4-321 0,-2 3-984 0,-5-14-422 15</inkml:trace>
  <inkml:trace contextRef="#ctx0" brushRef="#br1" timeOffset="37281.08">14776 9485 863 0,'0'0'1946'0,"0"0"-1367"16,-24 141-120-16,16-73-39 0,1 13-45 16,7-3-154-16,0-6-95 0,5-12-44 15,12-15-39-15,0-15-43 0,9-16-24 16,1-12-16-16,12-10 40 0,9-20 0 16,3-18 43-16,3-13-13 0,-8-5-18 0,-3 4-10 15,-11 7-2-15,2 19-21 0,-17 12-15 16,0 12-16-16,-8 10 3 0,8 2 49 15,-5 18 27-15,3 14 83 0,2 6-52 16,0 13-40-16,2 1-18 0,-2 5-23 16,0-1-20-16,7-4-64 0,-2-4-92 15,0-5-127-15,-7-17-615 0,6 2-1340 0</inkml:trace>
  <inkml:trace contextRef="#ctx0" brushRef="#br1" timeOffset="37612.21">16046 9885 1448 0,'0'0'1672'0,"0"0"-1112"0,0 0-85 0,0 0-7 15,0 0-133-15,0 0-175 0,0 0-160 16,0 0-49-16,0 0 31 0,-53 141 6 16,53-84-13-16,0 4 1 0,0 10 22 15,0 1-35-15,0 3-46 0,7-5-86 16,3-10-242-16,-3-11-649 0,-2-17-922 15</inkml:trace>
  <inkml:trace contextRef="#ctx0" brushRef="#br1" timeOffset="37817.65">16075 9883 1375 0,'0'0'1584'0,"0"0"-1086"0,0 0-137 15,0 0-25-15,0 0-78 0,90-107-78 0,-71 104-63 16,10 3-13-16,3 13-21 0,6 16 30 15,1 9-21-15,0 16-28 16,0 11-18-16,-17 9-19 0,-8 6 19 0,-7 9 5 16,-7-1 4-16,-14 1-55 0,-15-9-11 15,-3-7-22-15,-4-13-31 0,4-12-19 16,-6-11-57-16,6-11-28 0,3-14-177 16,-2-6-256-16,9-4-607 0,5-10-705 0</inkml:trace>
  <inkml:trace contextRef="#ctx0" brushRef="#br1" timeOffset="38132.51">16812 10424 1291 0,'0'0'650'0,"0"0"-167"16,0 0-86-16,0 0-25 0,0 0-82 15,0 0-100-15,0 0-42 0,187 67-47 0,-170-66-36 16,-8-1-2-16,1 0 44 0,-10-3 34 15,0-7-8-15,0-5-19 0,0 2-15 16,-15-2 15-16,-2 1 9 0,-4 6-32 16,-13 2-11-16,-8 6-25 0,1 0-9 15,-2 8-25-15,-3 8 13 0,4 6-34 16,6 6 3-16,7 2-3 0,2 5-16 16,10-5 4-16,5-2-9 0,10 0 9 15,2-5-25-15,2-1 13 0,20-2-7 16,5-2 30-16,2-6-39 0,10-2-64 0,-1-4-28 15,1-4-71-15,5-2-63 0,-6 0-173 16,-1 0-522-16,-13-4-315 0,17-10-360 0</inkml:trace>
  <inkml:trace contextRef="#ctx0" brushRef="#br1" timeOffset="38343.57">17234 10448 212 0,'0'0'1982'0,"0"0"-990"0,0 0-581 16,0 0-33-16,0 0-37 0,0 0-65 16,0 0-70-16,-138 107-96 0,138-71-49 0,0 3-21 15,0 1-18-15,16-4-4 0,6-6-17 16,7-2-1-16,-2-8-28 0,9-8-11 16,-2-6-68-16,0-6-22 0,5-2-32 15,0-14-58-15,-8-10-138 0,-9 4-589 16,2-24-720-16</inkml:trace>
  <inkml:trace contextRef="#ctx0" brushRef="#br1" timeOffset="38641.36">17415 9824 284 0,'0'0'1296'0,"0"0"-730"16,0 0-117-16,0 0-95 0,0 0-91 0,0 0-27 15,0 0-37-15,0 0-76 0,0 0-44 16,0 0 22-16,0 0 19 0,44-21 45 16,-34 49 59-16,2 5-64 0,2 12-49 15,-1 8-25-15,-6 7-9 0,-2 6-22 16,-3 9-3-16,1 7-12 0,-3 1-1 15,0-3-39-15,0-6-40 0,0-9-73 0,0-9-115 16,0-9-170-16,0-9-316 0,4-15-721 16,-4-2-559-16</inkml:trace>
  <inkml:trace contextRef="#ctx0" brushRef="#br1" timeOffset="39051.28">17738 10374 1448 0,'0'0'1263'16,"0"0"-765"-16,0 0-72 0,0 0-64 15,0 0-86-15,0 0-112 0,0 0-80 16,0 0-29-16,0 0-9 0,-68 105-45 16,68-85-1-16,7-7-2 0,3 2-19 15,-3-10-1-15,1-2-15 0,1-3-15 16,3 0 49-16,-2-6 3 0,2-6 37 0,-2-4-22 15,-3-1 1-15,-4-1-1 0,4 6 3 16,-7 2-15-16,0 2 9 0,0 6 25 16,0 2 34-16,0 0 18 0,0 10-89 0,0 10-9 15,-10 8 9-15,10 5 50 0,0 3 11 16,0 0-21-16,0-2-13 0,0-4-24 16,3-1 1-16,4-5-1 0,5-6-3 15,-2-6 0-15,-3-4-40 0,7-4-3 16,-4-2-28-16,10-2 7 0,-11 0 49 15,8 0-13-15,5-6 16 0,-12-4-28 16,2 0 6-16,2-2-34 0,-4 0-6 16,-3 2-69-16,1 0-62 0,1 2-66 15,-1-1-54-15,-4 8-192 0,1-1-95 16,-2 2-147-16,-3 0-350 0,0 3 669 0</inkml:trace>
  <inkml:trace contextRef="#ctx0" brushRef="#br1" timeOffset="39473.25">18046 10438 1342 0,'0'0'1344'15,"0"0"-825"-15,0 0-137 0,0 0-101 16,0 0-29-16,0 0-56 0,0 0-97 0,0 0-71 15,39 125 43-15,-30-77-24 0,-2 1-23 16,6-5-5-16,-4-8-7 0,3-8-12 16,-2-12 16-16,7-8-16 0,-5-8-53 15,5-3 53-15,0-18 33 0,7-7 26 16,-4-6-35-16,-3-4-24 0,0 0 0 16,2 3-30-16,-4 7-29 0,-6 4-34 15,8 8-68-15,-5 1-100 0,1 7-152 16,-4 5-224-16,-1 3-470 0,-6 0-356 15</inkml:trace>
  <inkml:trace contextRef="#ctx0" brushRef="#br1" timeOffset="39686.33">18666 10651 277 0,'0'0'372'0,"0"0"198"0,0 0-222 16,0 0-175-16,0 0-46 0,61-119 64 0,-61 106 62 15,0 5 86-15,-15 6 15 0,3 2-133 16,-12 3-24-16,0 16-48 0,-5 9-28 16,4 8 20-16,6 4-2 0,7 8-22 15,7 1-61-15,5-5-47 0,0-1-9 16,2-5-25-16,15-8-233 0,8-6-321 16,-13-10-772-16,12-10-590 0</inkml:trace>
  <inkml:trace contextRef="#ctx0" brushRef="#br1" timeOffset="40010.1">18926 10519 1562 0,'0'0'1322'0,"0"0"-814"16,-61 112-93-16,54-63-66 0,-1 3-44 0,8-5-98 15,8-6-91-15,1-12-76 0,18-8-40 16,-7-11-70-16,11-10 21 0,-7-5 30 15,3-21 19-15,-5-19 28 0,0-7-28 16,-5-12-26-16,0-7-79 0,-8-3-58 16,-4-3-27-16,2 1 2 0,-7 6 50 15,0-1 34-15,0 13 47 0,0 11-19 0,0 14-257 16,-7 16-47-16,-3 17 286 0,-2 10 20 16,3 22 74-16,1 21 225 0,-6 9 124 15,9 17-61-15,-2 7-73 0,-3 15-52 16,-7 3-12-16,10 7 11 0,-8-3-38 15,3 3-115-15,-3-6-9 0,-4-3-248 16,-5-9-255-16,2-25-593 0,-29 19-669 0</inkml:trace>
  <inkml:trace contextRef="#ctx0" brushRef="#br1" timeOffset="40527.89">13792 10971 2156 0,'0'0'1183'15,"0"0"-799"-15,0 0-135 0,0 0 30 16,-5 151-53-16,5-86-71 0,9 3-54 0,4 6-33 15,1-1-31-15,1-3-37 0,-6-7-40 16,8-11-59-16,-7-10-36 0,0-14-110 16,-3-6-231-16,0-7-318 0,-4-5-766 15,-3-10 71-15</inkml:trace>
  <inkml:trace contextRef="#ctx0" brushRef="#br1" timeOffset="40677.49">13683 11390 1771 0,'0'0'1125'0,"0"0"-636"15,0 0-99-15,0 0-123 0,0 0-88 16,0 0-157-16,0 0 6 0,0 0 93 16,0 0-81-16,0 0-28 0,0 0-12 15,198 52-17-15,-161-52-67 0,-8 0-84 16,2 0-149-16,-6-2-270 0,-4-6-597 16,-4-2-624-16,-375-22 1529 0</inkml:trace>
  <inkml:trace contextRef="#ctx0" brushRef="#br1" timeOffset="40837.06">14150 11344 919 0,'0'0'1698'0,"0"0"-1117"0,0 0-174 15,0 0-23-15,0 0-123 0,105 102-146 0,-74-82-63 16,8-6-8-16,-5-6 8 0,2-3-52 16,-9-5-24-16,14-5-79 0,-12-8-49 15,3-8-136-15,-3-3-224 0,-5 4-654 16,-7-13-634-16</inkml:trace>
  <inkml:trace contextRef="#ctx0" brushRef="#br1" timeOffset="41004.61">14599 11326 988 0,'0'0'1603'0,"0"0"-983"0,-61 122-125 16,39-55-35-16,-12 15-76 0,-2 8-143 0,5 11-103 15,2 0-31-15,2-3-43 0,3-5-21 16,9-12-43-16,10-13-10 0,-2-16-69 15,7-14-80-15,0-12-50 0,7-10-162 16,5-12-295-16,-2-4-567 0,0-2-511 16</inkml:trace>
  <inkml:trace contextRef="#ctx0" brushRef="#br1" timeOffset="41284.51">14829 11541 840 0,'0'0'1642'0,"0"0"-925"0,0 0-259 15,0 0-153-15,0 0-16 0,0 0-53 16,-31 136-94-16,31-75-84 0,0 5-9 0,0 6-9 15,7 9-15-15,0 0-13 0,3-1-12 16,4-6-9-16,-4-5-86 0,-3-13-103 16,8-10-227-16,-3-13-551 0,-2-13-624 15</inkml:trace>
  <inkml:trace contextRef="#ctx0" brushRef="#br1" timeOffset="41461.49">15021 11376 874 0,'0'0'1468'0,"0"0"-843"16,0 0-85-16,0 0-126 0,0 0-29 16,0 0-113-16,0 0-66 0,0 0-31 15,0 0-71-15,60 140-18 0,-60-85-22 16,-17-1-28-16,-2-2 7 0,-5-5-43 16,4-5-34-16,3-10-45 0,0-7-37 0,0-12-52 15,10-3-124-15,0-10-226 0,7 0-470 16,0 0-620-16</inkml:trace>
  <inkml:trace contextRef="#ctx0" brushRef="#br1" timeOffset="41781.61">15602 11585 240 0,'0'0'440'0,"0"0"124"16,0 0-206-16,0 0-13 0,0 0-70 15,0 0-103-15,0 0-4 0,0 0 16 16,0 0 18-16,0 0-10 0,0 0-25 16,78-42-47-16,-85 35 11 0,-3-1 24 15,0 5 40-15,-7-1-37 0,0-1-68 16,-9 5-9-16,-6 0-6 0,-4 0-44 16,4 0 9-16,-4 10 47 0,2 2-3 0,-2 6 11 15,11 9-9-15,-1 3-30 0,9 6-7 16,5 4-12-16,2 5 5 0,10-3-17 15,0 0-10-15,10-4-14 0,9-1-1 0,13-7-3 16,6-6-9-16,11-4 0 16,-1-8-59-16,8-6-76 0,5-6-66 15,-1-6-88-15,-14-4-329 0,22-10-1093 0</inkml:trace>
  <inkml:trace contextRef="#ctx0" brushRef="#br1" timeOffset="42537.74">16906 12295 13 0,'0'0'1042'0,"0"0"-66"0,0 0-465 16,0 0-25-16,0 0-96 0,0 0-121 16,0 0-102-16,0 0-88 0,0 0-23 15,0 0 46-15,0 0 38 0,66-93 22 16,-44 59-20-16,0-8 0 0,4-11-25 16,-9-5-25-16,3-6-25 0,-3-3-18 15,-10-1-9-15,2 0 0 0,-1 5-16 16,-3 5 0-16,-5 12 10 0,0 6-13 0,0 12-21 15,0 5 15-15,0 11 10 0,0 4 11 16,0 4-11-16,0 0-23 0,-5 4 25 16,5 0-15-16,0 0-10 0,0 0 17 15,0 0-7-15,0 0-11 0,0 0 9 16,0 0-10-16,0 8-37 0,0 10-2 16,12 9 2-16,2 4 35 0,6 8 0 0,4 5-1 15,-2 4 0-15,9 5 0 0,-4 3 0 16,7 4 2-16,-5 7-11 0,3-1 12 15,-3 3-18-15,-5-3 5 0,0-6-11 16,-4-7-22-16,-3-9-6 0,-8-10-33 16,6-9-53-16,-15-10-62 0,5-7-100 15,-5-6-103-15,0-2-195 0,-13 0-475 16,4-5-551-16</inkml:trace>
  <inkml:trace contextRef="#ctx0" brushRef="#br1" timeOffset="42687.25">17071 12158 404 0,'0'0'1335'0,"0"0"-532"16,0 0-189-16,0 0-257 0,0 0-176 16,0 0-14-16,0 0 53 0,0 0-82 15,189-38-70-15,-133 24-49 0,0-4-19 0,-3 0-14 16,-7 0-141-16,-2 6-302 0,-13 4-629 16,-4 8-824-16</inkml:trace>
  <inkml:trace contextRef="#ctx0" brushRef="#br1" timeOffset="43203.03">18111 11603 440 0,'0'0'2534'0,"0"0"-1776"0,0 0-281 0,0 0-74 16,0 0-123-16,0 0-115 16,0 0-104-16,0 0-61 0,0 0-28 0,0 0-43 15,0 0 71-15,20 32-1 0,-13-16 1 0,10 7-36 16,-10 0-99-16,-7 5-170 0,5 9-293 16,-5-11-956-16,0 14-804 0</inkml:trace>
  <inkml:trace contextRef="#ctx0" brushRef="#br1" timeOffset="43316.78">17992 12204 1223 0,'0'0'1978'0,"0"0"-1299"15,0 0-235-15,0 0-196 0,0 0-173 16,0 0-75-16,0 0-123 0,0 0 27 16,0 0-231-16,0 0-371 0,5 111-1283 0</inkml:trace>
  <inkml:trace contextRef="#ctx0" brushRef="#br1" timeOffset="46116.81">14604 6308 310 0,'0'0'785'0,"0"0"-33"15,0 0-249-15,0 0-87 0,0 0-28 16,0 0-18-16,0 0-61 0,0 0-101 16,0 0-51-16,0 0-48 0,0 0-16 15,0 0-16-15,0 0-15 0,2 0-12 16,3 0-1-16,-3 6-12 0,13 4 12 15,-1 4 22-15,8 9 9 0,3 5-7 0,1 5-6 16,1 4-30-16,0 1-16 0,-3 0-21 16,-5-2-1-16,10-6-1 0,-12-5-16 15,0-7 3-15,5-10-10 0,-12-6 13 16,7-4 12-16,-5-18 55 0,5-12 37 16,2-10-41-16,-4-9-23 0,-8 1-25 0,-7 5-3 15,0 5-3-15,0 12-46 0,-7 4-48 16,-3 8-35-16,0 6-80 0,1 4-90 15,1 4-129-15,-1 0-242 0,1 2-503 16,-1 0-521-16</inkml:trace>
  <inkml:trace contextRef="#ctx0" brushRef="#br1" timeOffset="46694.83">14473 5365 703 0,'0'0'1132'0,"0"0"-474"15,0 0-98-15,0 0-69 0,0 0-56 16,0 0-91-16,0 0-87 0,0 0-78 16,0 0-81-16,0 0-98 0,0 0-9 0,-71 13-28 15,64 14 0-15,-2 3-6 0,9-2 13 16,0 0 5-16,0-3-3 0,16-10-3 15,-6-2 7-15,0-8-4 0,-3-2 3 16,3-3 25-16,-3-6 80 0,5-13 10 0,-2-1-17 16,4-6-5-16,-4-2-13 15,-3-2-6-15,1 2-6 0,-3 1-3 0,-1 6 3 16,-1 2-19-16,2 1-6 0,-5 6-6 16,0 4-12-16,0 2 3 0,0 4-3 15,0 2 0-15,5 0-23 0,-5 4 13 16,9 12 10-16,-2 10 30 0,1 11 19 15,6 5-9-15,-14 12-13 0,10 2 19 16,-10 4-4-16,0 3-2 0,0 2 2 16,-10-3 13-16,-4-4-9 0,-10-4-34 0,2-5-12 15,-7-11-37-15,7-8-17 0,-5-3-16 16,5-12-18-16,1-2-16 0,4-8-42 16,2 0-130-16,8-3-272 0,-3-1-585 15,10 4-787-15</inkml:trace>
  <inkml:trace contextRef="#ctx0" brushRef="#br1" timeOffset="50204.82">14725 13914 840 0,'0'0'1113'15,"0"0"-708"-15,0 0-40 0,0 0-31 16,0 0-56-16,0 0-30 0,0 0-49 16,0 0-73-16,0 0-16 0,0 0-6 15,0 0 5-15,-53 2-31 0,48-5-13 16,-3-4-9-16,6 4 6 0,-5-6-25 0,4-1-9 16,3-6-7-16,0-2 10 0,0-6 9 15,0-4-15-15,8-8 15 0,4-7-13 16,12-5 1-16,0-8-9 0,5-3-17 15,3-7 16-15,-3-2-15 0,2-3 9 16,1 1 16-16,-3-1-3 0,-2 1-4 0,-8 1-19 16,5 3 10-16,-2 4-11 15,-7 1 21-15,2 11 8 0,0 4-17 0,-10 9-10 16,-2 8 21-16,-5 2 7 0,5 7 15 16,-5 8 2-16,0-2 22 0,0 8-12 15,0-2-12-15,0 2-16 0,0 2 1 16,-5-2-4-16,5 6-9 0,0-2-3 15,0 2-15-15,0 0 0 0,0 0 0 16,0 0-3-16,0 0-12 0,0 0 3 16,0 0 0-16,0 0-9 0,0 0 2 15,0 4-8-15,0 8 0 0,0 10 4 16,0 6 21-16,7 11 1 0,3 7-11 0,-3 2 10 16,7 8-8-16,3 2 10 0,5 9 0 15,0 2-2-15,5 1-1 0,-5 4 0 16,9-1 3-16,-2 2 0 0,3-4-28 15,2 2 28-15,-8-5-2 0,3 1 0 0,-4-9-19 16,-1-5 19-16,-5-11-1 0,-2-8-12 16,-2-5 0-16,-6-10 2 0,1-9-29 15,-10-4 2-15,0-6-43 0,0-2-39 16,0 0-10-16,0 0-90 0,-19-2-52 16,-3-8-269-16,-7-6-213 0,-15-2-312 15,10 4-178-15,-34-18 734 0</inkml:trace>
  <inkml:trace contextRef="#ctx0" brushRef="#br1" timeOffset="50374.28">14897 13593 391 0,'0'0'1186'16,"0"0"-650"-16,0 0-28 0,0 0-10 0,0 0-125 15,0 0-98-15,0 0-83 0,0 0-22 16,0 0 42-16,0 0-14 0,53-60-38 16,-26 53-55-16,-8 1-37 0,13 2-23 0,-10-2-14 15,2 4-28-15,7-1-3 0,-4 0-12 16,0 1-16-16,2 0-36 0,2 2-59 15,3 0-96-15,-5 10-135 0,5 2-295 16,-14 1-663-16,11 7-500 0</inkml:trace>
  <inkml:trace contextRef="#ctx0" brushRef="#br1" timeOffset="50630.06">16010 13717 166 0,'0'0'2244'0,"0"0"-1166"0,0 0-526 0,0 0-17 16,0 0-111-16,0 0-131 0,0 0-93 0,0 0-57 16,0 0-49-16,0 0-28 0,-10-36-60 15,10 36-6-15,0 0-33 0,0 0-43 16,0 0-9-16,0 0-27 0,0 4-61 15,0 0-43-15,2 2-47 0,13 4 7 16,-3 0-429-16,-2-3-829 0,4-2-729 0,-57-15 2098 16</inkml:trace>
  <inkml:trace contextRef="#ctx0" brushRef="#br1" timeOffset="51051.27">16550 13389 2072 0,'0'0'1244'0,"0"0"-671"0,0 0-88 15,0 0-87-15,0 0-122 0,0 0-139 0,0 0-70 16,0 0-45-16,0 0-22 0,-189 79-16 16,158-37 1-16,6 4 13 0,8 1-19 15,10-3-10-15,5-6 29 0,2-6-34 16,0-7-13-16,4-7-37 0,13-8-30 15,-2-6-4-15,2-4 31 0,7 0 52 16,-7-9 37-16,0-6 34 0,-2-10 9 16,-1-3-9-16,-4-6-3 0,-3 0-7 15,3-2-8-15,-3 3-1 0,0 6-14 16,-7 4-1-16,5 5-13 0,0 8 13 16,-5 4 19-16,0 4-3 0,3 2 17 0,-3 6-31 15,4 12 53-15,-4 10 16 0,5 11 2 16,3 11-15-16,-6 10-22 0,5 9 4 15,-2 7-9-15,-5 2-1 0,0 5 3 16,0-2 10-16,-14-7-22 0,-6-8-21 0,-4-9-9 16,-3-11-46-16,1-12-2 0,-6-10-62 15,3-12-37-15,-3-4-111 0,1-8-355 16,-3 0-575-16,7-2-633 0</inkml:trace>
  <inkml:trace contextRef="#ctx0" brushRef="#br1" timeOffset="57543">14851 14639 1752 0,'0'0'668'16,"0"0"-259"-16,0 0-46 0,0 0 50 0,0 0-104 15,0 0-95-15,0 0-98 0,0 0-17 16,0 0-6-16,0 0-6 0,-29 0-13 16,22 8-31-16,4 4-43 0,-4 6 3 15,0 4-3-15,7 4 2 0,0 5-1 16,0 4 30-16,4 6-10 0,9 3-20 16,8 7 12-16,-6 0-11 0,2 10-2 15,5-1 0-15,-5 1 0 0,0-3-1 0,-5-1-16 16,2-9 5-16,-6-4-13 0,6-5-15 15,-7-8-24-15,3-6-23 0,-3-10-65 16,-2-2-53-16,-2-8-60 0,-3 0-32 16,0-5-24-16,0 0-64 0,0-6-50 15,0-6-279-15,-8 0-441 0,-1-14 734 0</inkml:trace>
  <inkml:trace contextRef="#ctx0" brushRef="#br1" timeOffset="58049.68">14882 14718 378 0,'0'0'1145'0,"0"0"-658"0,0 0-62 0,0 0 13 15,0 0-66-15,0 0-108 16,0 0-64-16,51-106-46 0,-31 93-29 0,6-2-30 15,-1 5-13-15,-1 2-23 0,-7 4-28 0,2 4-29 16,-2 0 14-16,0 2-13 16,3 8 19-16,-3 6-4 0,-8 3 22 0,6 2-12 15,-10 4-3-15,-3 3-22 0,-2-2 0 16,0 0-3-16,0 0-19 0,0-1-37 16,-7-5-9-16,-3-2-1 0,-2-4 1 15,0 0 12-15,-8-4 53 0,3-4 0 16,1-2 31-16,-6-2 13 0,10-2 2 15,2 0-5-15,-5 0-1 0,13 0-5 16,-3 0-1-16,5 0-34 0,0 0-26 16,0 4-2-16,7 5 28 0,13 4 37 15,4 7 96-15,7 7-49 0,-1 3-44 16,1 2-22-16,1 2-15 0,-1 2-1 16,-7-1-1-16,-2-2-1 0,0 2 0 0,-12 3 9 15,-10 0 3-15,0 5 4 0,0 1-1 16,-17 2-15-16,-8 0-1 0,-4-6-1 15,-5-5-14-15,-2-7 4 0,7-8-3 16,-3-4-22-16,1-7-16 0,2-4-71 0,-3-2-15 16,8-3-54-16,5 0-28 0,9 0-31 15,8 0-98-15,2 0-269 0,0-3-566 16,2 1 14-16</inkml:trace>
  <inkml:trace contextRef="#ctx0" brushRef="#br1" timeOffset="58291.8">15702 15439 1709 0,'0'0'1900'0,"0"0"-1308"0,0 0-146 16,0 0-87-16,0 0-179 0,0 0-110 15,0 0-70-15,0 0-15 0,0 0-37 16,0 0-15-16,0 0-37 0,-66 8 10 16,69-1-26-16,6-4-86 0,6-3-200 15,2 0-351-15,0 0-859 0,-5-11-203 0</inkml:trace>
  <inkml:trace contextRef="#ctx0" brushRef="#br1" timeOffset="58646.12">16245 15154 1486 0,'0'0'1913'0,"0"0"-1448"0,0 0-129 16,0 0-20-16,0 0-69 0,0 0-133 16,0 0-102-16,0 0-12 0,0 0-19 0,-182 88 1 15,182-54-10-15,0-2-2 16,0-1 8-16,17-7-5 0,-5-1 5 0,5-8-9 15,-2-7 1-15,1-3-23 0,4-5-21 16,-6-3 31-16,-4-11 24 0,-3-6 19 16,3-4 28-16,-10-3-9 0,0 4-17 15,0-2-2-15,0 5-19 0,0 4 1 16,0 9-4-16,0 4 10 0,0 3-1 16,0 10 13-16,0 18 87 0,7 13-4 15,5 11 22-15,-4 14-44 0,-1 7-12 0,-7 5-46 16,0 1 40-16,0-3 16 0,-10-6-7 15,-14-7-52-15,7-13-39 0,-10-12-56 16,-6-11-83-16,1-13-150 0,-7-8-239 16,3-6-633-16,12 0-551 0</inkml:trace>
  <inkml:trace contextRef="#ctx0" brushRef="#br1" timeOffset="59342.25">15241 16389 173 0,'0'0'94'0,"0"0"425"0,0 0-99 15,0 0-104-15,0 0-20 0,0 0-7 0,0 0 18 16,0 0 19-16,0 0-53 0,0 0-20 16,0 0-75-16,-31-14-13 0,19 14-16 15,-1 0-17-15,-1 0 22 0,-8 2-16 16,5 6-41-16,-5 4-10 0,-7 4-31 16,3 6 2-16,-8 6 10 0,2 5-3 15,1 3 3-15,6 4-25 0,4 0 6 0,-1 0-15 16,7-2-22-16,5 3-12 0,3-1 2 15,2 0 0-15,5-2 0 0,0 5 0 16,12-3 20-16,5 0-4 0,8-5 4 16,4-1-20-16,2-6-2 0,6-2 0 15,-3-5-3-15,0-6-19 0,-1-5 19 16,-3-4-27-16,11-2 5 0,-7-4-36 16,-3 0-53-16,8 0-37 0,-3 0-79 15,-2-5-153-15,3-4-273 0,-13 3-794 0,5 1-313 16</inkml:trace>
  <inkml:trace contextRef="#ctx0" brushRef="#br1" timeOffset="59609.35">15811 17136 1600 0,'0'0'1702'0,"0"0"-1229"15,0 0-90-15,0 0 15 0,0 0-118 16,0 0-167-16,0 0-113 0,0 0-2 0,0 0-19 16,0 0 5-16,0 0-14 0,-5 56-7 15,10-51 25-15,-5 4-38 0,7-5-94 16,5 0-88-16,-5-2-221 0,1-2-314 15,-1 0-945-15,-48-80 239 0</inkml:trace>
  <inkml:trace contextRef="#ctx0" brushRef="#br1" timeOffset="60207.78">16390 16711 1914 0,'0'0'1195'0,"0"0"-731"0,0 0-98 16,0 0 1-16,0 0-45 0,0 0-138 15,0 0-80-15,-182-24 3 0,158 26-12 16,5 8-92-16,2 10-3 0,9 4-39 15,-1 11-10-15,9 6 6 0,0 4 6 16,17-1 3-16,2-2 13 0,5-4 3 0,3-9-7 16,-8-9 1-16,6-8 23 15,-6-6-21-15,-9-6 22 0,4 0 15 0,-6-14 53 16,1-9 11-16,-1-7-14 0,-8-8-32 16,0-2 1-16,0-2-19 0,0 3 25 0,0 6-13 15,0 6-5-15,0 7-21 0,0 6-1 16,0 6 0-16,0 6-13 0,0 2 13 15,0 0-15-15,0 0-28 0,0 8-8 16,0 12 29-16,14 8 22 0,1 10 25 16,-1 11-22-16,6 5-1 0,-3 6-2 15,-8 7 1-15,-6 1-1 0,2 1 0 16,-5-7 15-16,-5-7-15 0,-7-7 0 16,-15-12-58-16,5-10-46 0,-9-6-102 15,-3-8-201-15,-8-10-300 0,8 0-813 0,-21-2-471 0</inkml:trace>
  <inkml:trace contextRef="#ctx0" brushRef="#br1" timeOffset="60723.95">14737 17930 421 0,'0'0'1458'0,"0"0"-1004"0,0 0-21 0,0 0-13 15,0 0-47-15,0 0-121 0,0 0-60 16,0 0-66-16,0 0-29 0,0 0-19 15,0 0-7-15,-48-44-18 0,48 44-28 0,0 0 6 16,0 0-10-16,9 7 19 0,8 8 25 16,5 5 28-16,2 8-26 0,8 7 7 15,-6 8-22-15,3 10-50 0,-2 5 0 16,5 8-2-16,-6 1-14 0,-1-3-29 16,4-3 6-16,-12-7-37 0,7-10-52 15,-7-9-165-15,-3-12-217 0,-1-6-533 16,-11-9-449-16</inkml:trace>
  <inkml:trace contextRef="#ctx0" brushRef="#br1" timeOffset="60957.25">14802 17860 1615 0,'0'0'711'0,"0"0"-240"15,0 0-6-15,0 0-52 0,0 0-83 16,0 0-95-16,187-28-48 0,-136 39-70 15,-3 9-43-15,-1 5-27 0,-4 7-4 16,-2 6 0-16,-7 6 3 0,-14 5 12 16,-3 5 3-16,-10 3-9 0,-7-1 0 15,0-2-26-15,-17-5-26 0,0-8-43 16,-5-8-30-16,0-9-44 0,-9-6-58 16,7-8-66-16,-5-8-147 0,4-2-94 15,3 0-324-15,1-6-723 0,4-6 350 0</inkml:trace>
  <inkml:trace contextRef="#ctx0" brushRef="#br1" timeOffset="61191.42">15702 18276 2323 0,'0'0'1005'0,"0"0"-593"15,0 0 75-15,0 0-94 0,0 0-150 16,0 0-123-16,0 0-65 0,0 0-30 16,0 0-25-16,0 0-27 0,0 0-25 15,-114 40 0-15,114-32 6 0,14 0-3 16,3-1-34-16,0-5-117 0,3-2-179 16,4 0-194-16,-7-2-733 0,2-11-767 0</inkml:trace>
  <inkml:trace contextRef="#ctx0" brushRef="#br1" timeOffset="61538.37">16283 17903 1812 0,'0'0'1513'0,"0"0"-1070"0,0 0-71 0,0 0-18 15,0 0-123-15,0 0-145 0,0 0-86 16,0 0-28-16,0 0 10 0,-143 109 0 15,143-77 5-15,0-4-8 0,0-3-10 16,8-9 16-16,9-6-25 0,-12-6-31 16,9-4-7-16,-7-2 7 0,3-16 71 15,-3-8 53-15,3-6-1 0,-10-5-33 16,0-1-18-16,0 2 70 0,0 6 18 16,0 5-9-16,-5 12-46 0,5 6-31 0,0 6 11 15,0 1-14-15,0 10 0 0,12 14 25 16,0 10 36-16,5 12 7 0,8 9-53 15,-13 5 0-15,2 2 34 0,-4 3-12 16,-3-2-4-16,-7-5 1 0,0-7-4 0,0-4-30 16,-17-13-39-16,-5-7-38 0,-7-12-63 15,-5-8-171-15,-2-7-267 0,0-2-822 16,-13-21-1020-16</inkml:trace>
  <inkml:trace contextRef="#ctx0" brushRef="#br2" timeOffset="88204.71">26438 13906 85 0,'0'0'1282'0,"0"0"-863"0,0 0-94 0,0 0-24 15,0 0 25-15,0 0-24 0,0 0-91 16,0 0-29-16,0 0-20 0,0 0-4 15,0 0-13-15,-10-28-1 0,3 26 4 16,7 2-30-16,-8-2-28 0,1 1-13 0,-3-4-3 16,-2 5-27-16,-5-2 5 0,3 0-3 15,-11 1-2-15,4-2-11 0,-6 1 20 16,-7-2-4-16,-7 0-12 0,5 2-13 16,-18 0-27-16,-2 2 11 0,-4 0-10 15,-1 0 0-15,1 2 1 0,-3 4-2 16,7 4-2-16,-5 0-19 0,1 2 6 15,-1 5-1-15,0-1 15 0,1-1-9 0,-1 2 10 16,8-1 2-16,-5-2 17 16,4 0-19-16,4 0-2 0,3 0 2 0,-1 0-22 15,4 4 20-15,10-1 0 0,0 1-29 16,1 2 28-16,3 0-30 0,11 0 11 16,-5 0 1-16,14 0 17 0,-4 1-17 15,11-1-7-15,3 3 7 0,0 4-4 16,10 3 13-16,14 4-13 0,12 6 23 0,18 3-10 15,9 0-3-15,19 4 15 0,13-1 19 16,19 0 0-16,0-3-1 0,9-3 25 16,8-4 6-16,-2-6-12 0,-6-1-12 15,3-3-24-15,-5-8 2 0,-9-2 12 16,-3-4 7-16,-10-6-19 0,-6-2 18 16,-1-4 0-16,-12 0-17 0,-3-8 17 15,-6-8 6-15,-4-4-2 0,-6-7-10 16,-5-3 4-16,-5-6 8 0,-10-4-9 0,-5-6 16 15,-4 1-10-15,-6-3-5 16,-9 6-8-16,0 0-10 0,-7 3 1 0,-3 1 13 16,3 2-13-16,-3 0-2 0,-7 2 0 15,0-2 17-15,0-1-17 0,-7-1 0 16,-10 2 16-16,-10-4 2 0,-7 0-18 0,0-1 2 16,-12-1 16-16,-4-1-18 0,-11 0-1 15,-9-2 0-15,-1 3-1 0,-11 3 2 16,-5 3-12-16,-10 6 0 0,0 8-13 15,-5 6-2-15,5 6 3 0,-5 10-13 16,3 0 10-16,4 14-1 0,3 2-2 16,10 7 14-16,4-2 13 0,10 1-24 15,15 1-16-15,4-5 12 0,13-2-18 16,17-2-12-16,2-2-65 0,17 2-56 16,0 2-82-16,0 2-176 0,17 0-160 15,0 0-494-15,2-3-338 0</inkml:trace>
  <inkml:trace contextRef="#ctx0" brushRef="#br2" timeOffset="91360.69">27141 14120 166 0,'0'0'1009'0,"0"0"-440"16,0 0-108-16,0 0-70 0,0 0-33 15,0 0-67-15,0 0-49 0,0 0-55 16,0 0-26-16,0 0-33 0,-8 0-26 16,8 0-34-16,0 0-5 0,0 0 8 15,0 0 10-15,0 0-6 0,0 0-1 16,0 0-25-16,0 0 7 0,0 0-4 15,0 0-18-15,0 0 0 0,0 0-9 16,0 2-15-16,0-2-9 0,0 0-2 16,0 0 1-16,0 0-3 0,0 0-28 15,0 0 3-15,0 0 4 0,8 1 2 0,-1 4 22 16,12 3 3-16,1 4 80 0,11 0-43 16,-2-2-38-16,8 4 26 0,-4-2-25 15,11-2-1-15,-3 2 13 0,10 1-2 16,0-2-13-16,2 1 2 0,3-4 19 0,5 2-18 15,4 0 16-15,6-3-16 0,6-5 18 16,6-1 7-16,9-1-4 0,-3 0-21 16,11-1 10-16,-11-3-13 0,6-2 18 15,-1-3-15-15,-4 4-3 0,-5-3 3 16,0 0 14-16,-5-1-16 0,-3 1-1 16,-6 0 0-16,-3-2-15 0,-8 5 15 15,-4-2 0-15,5-1 0 0,-3-2 13 16,-7-2-12-16,9-2 1 0,3-4 17 15,-2-2-16-15,-1-4-1 0,1-2-1 16,-5-3 11-16,4 1-12 0,1-2 0 16,0-2 0-16,-3 2-1 0,2-5 0 0,-9 3 2 15,3-2 0-15,-4 2 1 0,-1-1-2 16,-3 1 0-16,0 1 3 0,0-2 12 16,-2 3-13-16,-3 0-2 0,0 2 0 15,-4 0 3-15,4-1-3 0,-5 3-3 0,0 0 3 16,-4-2-3-16,4 4-9 0,-2-2 12 15,-5-1 26-15,8-1-24 0,-6 0-2 16,6-2 2-16,-6-5 10 0,3 5-2 16,-5-6-10-16,5 4-2 0,0-4 2 15,0 0 0-15,-7-1 11 0,7-1-9 16,-5 2 1-16,2-2 13 0,-2-1-15 16,3-1 14-16,4-4 0 0,-2 2-13 15,-5-2 16-15,3-1-5 0,2 5-11 0,-8 2-1 16,3 0 1-16,-4 1 1 0,4 1 8 15,-5 2-11-15,7-2 0 0,-4-2 3 16,0-3-3-16,2 1-7 0,2-5 7 16,-4 4 21-16,0-6-9 0,7 3 16 15,-10-4-27-15,2 1 2 0,4-1 15 16,1 2-17-16,-4-1-1 0,-1 6 1 0,1-6 2 16,-3 1 0-16,3 0 0 0,2-3 0 15,3 1 9-15,2 0-10 0,-8-3 0 16,6 1 0-16,6-4 14 0,-4-4-14 15,-2-1 12-15,7-1-13 0,-5 0-1 16,4-5 3-16,1 1 13 0,5-1-15 16,-1 3-1-16,-4 0 2 0,2-1 16 0,1 3-18 15,-13-5-3-15,7 1 1 0,3-1 1 16,-8-1 1-16,-2 2 0 0,1-3 12 16,-6 1-10-16,-2 4-2 0,-5-1 12 15,0 3-11-15,-10 0 1 0,7 3-2 16,-9-1 0-16,7 3 0 0,-9-1 0 15,-1 0-1-15,3-1 1 0,-3 1-1 16,1-2-15-16,-3 2 3 0,5-4 11 16,2-1 1-16,-5 1-2 0,6-3-9 15,-1 3 10-15,3-4-13 0,2-1-6 0,-3-1 8 16,6-1 10-16,-5 1-7 16,4 2 10-16,3-3 3 0,-7 5 0 0,0 2-1 15,-1 3 0-15,-1 3 20 0,-1 2-19 16,-2-1 15-16,2-1-17 0,0 2 0 15,3-1 1-15,0 3 0 0,-3-2 28 0,7 2-11 16,-9-3 32-16,0 1-33 0,7-2-15 16,-4 4 0-16,-1-3-3 0,0 3 0 15,0 2 0-15,-4 3 3 0,7 3 10 16,-10 3-1-16,0 3 0 0,0 2 3 16,0 0-3-16,0 2 2 0,0-4-13 15,0-1-1-15,-3 1 0 0,3-4 0 16,0 0-1-16,0-3 0 0,0 3 1 15,0-2 3-15,0 0 15 0,0-1-17 16,0 1 21-16,-7-4-19 0,4 0-3 0,-4 1-13 16,0 3 12-16,0 0-30 0,-1 3 19 15,3 8-9-15,-2-2 18 0,2 8 0 16,0-2 0-16,-4 1-18 0,4 4 2 16,-2-3 18-16,2 4 1 0,-7-6 0 15,2 3 0-15,-2-2-2 0,5-5-1 0,-3 0 1 16,0-1-16-16,3-3-3 0,0-3-16 15,-1 0 16-15,4 2-9 0,-4-3 6 16,-1 1-28-16,1 0 12 0,-9 2-15 16,3-1-6-16,-3 1 28 0,-5 2 2 15,0 0 4-15,0-1 12 0,1 4 0 16,-6-1 14-16,-2-1-10 0,7 3-1 16,0 0 0-16,-4 2-46 0,1 0 24 15,6 0-6-15,-5-1 0 0,-1 3 3 16,-1-2-9-16,6-2 12 0,-1-1-27 15,-1-1 5-15,7 0 19 0,-4-4-18 16,4 0 17-16,3-1-27 0,-2 6 22 0,11-4 30 16,-7 7-21-16,3 0 16 0,0 6 14 15,0-3-20-15,-1 5 20 0,4-1-52 16,-6-4 28-16,3 5 26 0,-3-4-57 16,3 2 5-16,-3 0 13 0,0-4 10 0,3 1 2 15,-3 3 7-15,-4-4-6 0,6 4 14 16,-1-4 12-16,1 6 1 0,4 0-36 15,-9 0 5-15,9 2 31 0,-4 1 1 16,-1-3 13-16,-1 2-13 0,-2 0-4 16,2 0 3-16,-2 0-14 0,0 1-11 15,-3 2 11-15,1-2-26 0,-1 1 40 16,1 2-2-16,6-2-23 0,-6 0 24 16,-3 2-102-16,5-4 47 0,-5-2 28 0,0 0 13 15,2-3-9-15,3 3 6 0,-5 0 3 16,0 0-13-16,3 0 29 0,-3-3 0 15,5 4-28-15,-5-3 8 0,-3 2-21 16,3 0-29-16,0 2 22 0,0 1 3 16,0 3 10-16,8 0 22 0,-8 4-22 15,7 0 0-15,-4 2 22 0,-1 0 6 0,10-1 7 16,-5 6 0-16,-2-4-16 16,0 4 0-16,-5-5-6 0,3 1-10 0,-3 2 32 15,0-3-1-15,-3 1-41 0,8-1 23 16,-10 3 15-16,3-5-41 0,-5 2 20 15,2-2 8-15,-2-3-21 0,7 3 18 16,-3 4-21-16,13-2 5 0,-3 4 24 16,3 0 12-16,7-2 0 0,-7 0-29 15,7-2-42-15,-3 0 23 0,3 0 28 16,0-1 7-16,-4 1-25 0,4 3 8 0,0-3 8 16,0 1-46-16,0 4 68 15,0 1 2-15,-3-1 21 0,1 0-23 0,-6 1-18 16,4-1 2-16,4 3 14 0,-3-2-17 15,3 2 6-15,0 0 11 0,0 0-1 16,0 0 1-16,0 0 0 0,0 0 1 16,0 0-2-16,0 0 1 0,0 0-1 0,0 0 0 15,0 0-10-15,0 0 12 16,0 0 1-16,0 0 2 0,0 0 14 0,0 0 4 16,-2-2-19-16,-5 2-1 0,-3-1-65 15,10-1 30-15,-7 2 31 0,7-3-18 16,0 3-4-16,0 0 26 0,0 0 10 15,0 0-7-15,0 0-3 0,0 0-1 16,0 0-2-16,0 0 0 0,-8-2-13 0,8 0 13 16,-2 1-1-16,-5 1-25 0,4-2 10 15,-4-1 15-15,0 3-31 0,-3 0-1 16,0 0 7-16,1 0 26 0,1 0-40 16,1 0 14-16,5 0 0 0,2 0-10 15,0 3-16-15,0 2-17 0,0 3 70 16,0 4-21-16,2 3-35 0,10-5-11 15,-7 0 24-15,7-2-502 0,0 0-246 0</inkml:trace>
  <inkml:trace contextRef="#ctx0" brushRef="#br2" timeOffset="91798.34">31795 3753 411 0,'0'0'1160'0,"0"0"-955"0,0 0-108 15,0 0-22-15,0 0-27 0,0 0-9 0,0 0 7 16,0 0-46-16,0 0-46 0,0 0 17 15,0 0 28-15,-180 6-2 0,127 12-20 16,-8 2 20-16,3 2 3 0,5 1 1 16,7-5 1-16,9-4 24 0,13-4 0 15,10-4-24-15,9-4 1 0,-3 0-3 16,8-2 0-16,0 0-2 0,0 0-11 0,0 4-29 16,0 0-68-16,0 4 110 0,0 0 32 15,0 6-6-15,8 2 3 0,9 2 49 16,2 1 0-16,10-1 16 0,5 0-13 15,7-5 6-15,-2 2 17 0,7-1-43 16,0 0-59-16,0-4 40 0,3 0-19 16,-10 0-20-16,-1 2-3 0,-9 1-13 15,-7 0-9-15,-7 4 18 0,-10 3-118 16,-5-7-928-16,-5 10-348 0</inkml:trace>
  <inkml:trace contextRef="#ctx0" brushRef="#br3" timeOffset="104610.51">25769 14748 157 0,'0'0'1053'0,"0"0"-428"0,0 0-210 16,0 0-20-16,0 0 10 0,0 0-114 16,0 0-107-16,0 0-48 0,0 0-3 15,0 0-17-15,-71-49 9 0,59 43 39 16,-5-2-61-16,3 0-17 0,-1-2 20 16,1 2-26-16,1-1 10 0,-1 2-10 15,2-1-22-15,-5 0-21 0,-3 1-19 16,3-1-16-16,-9 3 1 0,-3-2 13 0,0 4-15 15,-8-2-1-15,-6 3-2 16,-8 2-11-16,-3 0-8 0,-14 2 2 0,-2 15-11 16,0 1 17-16,-15 5 1 0,5 6 9 15,2 1-12-15,1-1 13 0,16 1-13 16,-4-2 15-16,7 2 1 0,-3 0 0 16,3-2-1-16,-3 5 0 0,8-5-2 0,9 0-13 15,1 0 12-15,9 0 0 0,7-2-19 16,5 5 4-16,10 0-7 0,12 2 7 15,0 1 18-15,0 0 0 0,7-2 1 16,10 1 0-16,5-3-1 0,10 0 12 16,-3 0 0-16,14 1 13 0,-1-1 3 15,4-7-7-15,12 2 19 0,0-3 3 16,15-4 22-16,7-2-19 0,12-4 2 16,7-2-5-16,10 0-21 0,3-2-21 15,-3-1 0-15,0-4-1 0,-5 2-2 0,-4-2 1 16,-1-1-1-16,-2-2 2 0,-2 0 0 15,-8 0 24-15,-7-8-2 0,-3-4-19 16,-14 0-1-16,-4-2 1 0,-9 0 9 16,-6-2-9-16,-5-2 12 0,-8-1 3 15,3-2 13-15,-7-4-10 0,-3-3 1 0,-2-2 2 16,-7-4 6-16,2 0-28 16,0-4 23-16,-13-5-4 0,4 1-19 0,-1-4 0 15,-7-1 13-15,0 1-15 0,0 0 0 16,-10 1 19-16,-4 5-1 0,-8 2-16 15,-5 2 1-15,-7 6 21 0,0 2-9 16,-9 1-12-16,-11 4-2 0,-1 0 0 16,-11 3-1-16,-2 2-1 0,-12 4 1 15,-2 1-3-15,-5 8-12 0,-10-1-18 16,0 6 11-16,-5 0-8 0,3 10-25 16,6 2-21-16,6 4-27 0,10 2-17 0,4 2-27 15,12 3-19-15,13-3-4 0,2 1-50 16,12 4-50-16,0-1-86 0,14 0-130 15,3 2-277-15,8-7-439 0,2 9 23 0</inkml:trace>
  <inkml:trace contextRef="#ctx0" brushRef="#br3" timeOffset="114262.83">10071 10471 1600 0,'0'0'685'0,"0"0"-320"16,0 0-104-16,0 0-98 0,0 0 16 0,0 0-45 15,0 0-19-15,0 0-8 0,0 0-24 16,0 0 5-16,-44 118 22 0,44-94 22 15,0 1-31-15,0-2-17 0,0 2-3 16,-10 7 6-16,3 6 3 0,-10 10 9 16,-5 15-31-16,-9 13-16 0,-13 15-9 15,-16 12-21-15,-13 13-21 0,-2 17 17 16,-20 9-18-16,-9 19-13 0,-10 14 10 16,-7 13-10-16,-17 9 13 0,-10 2 13 15,-12-2 33-15,2 2 18 0,-2 3-48 16,-4 5-13-16,1 6 15 0,-4 6-1 15,-3 5-17-15,1-5 0 0,6-6 16 0,6-8-15 16,1-5 26-16,16-8 4 0,11-3-31 16,8-8 37-16,24-7-34 0,10-12 9 0,5-12 0 15,19-16-12-15,7-13-14 16,12-12 13-16,3-11 1 0,14-9 0 16,3-13-12-16,12-7 9 0,5-13-21 0,2-12 23 15,5-5-39-15,0-11-12 0,0-6-80 16,5-4-43-16,2-4-17 0,-2-2-4 15,2-6-11-15,0-2-13 0,3-4-42 16,9-8-92-16,6-18 37 0,6-16-138 16,15-21-200-16,-5 9-470 0</inkml:trace>
  <inkml:trace contextRef="#ctx0" brushRef="#br3" timeOffset="115277.78">11217 10481 1142 0,'0'0'687'0,"0"0"-249"0,0 0-67 15,0 0-59-15,0 0-36 0,0 0-79 16,0 0-38-16,0 0-20 0,0 0-25 0,0 0-72 16,0 0-42-16,-4-22-51 0,4 22-37 15,7 3-16-15,7 6 104 0,15 2 38 16,3 11 37-16,2 9-27 0,9 5 21 16,4 8 53-16,6 9 8 0,0 3 4 15,8 4-22-15,-5 3-38 0,4 5 22 0,-7 0-37 16,1 7-19-16,-1 1-6 15,5 3-1-15,-14 1 23 0,2 1-10 0,-2 1-22 16,4-2-8-16,-4 1 2 0,-1-1 7 16,1 3-13-16,0 0 6 0,-6 1 16 15,1 2-6-15,5 1 17 0,-1 2 4 16,1-3-18-16,-5-3-30 0,5-3 0 16,-6-4-1-16,6 0 0 0,-5 2 3 15,2 0 12-15,7 3 10 0,-4 5-10 0,-5 2-3 16,9 3 3-16,-4 5 4 0,0 1-16 15,-1 4-3-15,-9-1 21 0,2 3-6 16,-2-3 22-16,0 7-13 0,-7-2-23 16,0-1 17-16,-8 3 7 0,5-3-1 15,-7 1-12-15,3-5-12 0,-6 1 0 16,8-8 0-16,-5-9 0 0,0-4-2 16,5-5 0-16,0-2-13 0,2-1 15 15,0 0-1-15,3 1-1 0,-1 1 0 0,4 3 1 16,1-1 2-16,-12 5-1 0,-2-5 0 15,8 2 3-15,-8-1 11 0,0-3-13 16,0-1 0-16,-1-5 11 0,1-2-12 16,5-1 0-16,0-4-1 0,0-1-11 0,-5-2 11 15,5 0 1-15,-3-2 0 0,0-1-1 16,-4 1 1-16,-3-3 2 0,3 3-2 16,-3-1-1-16,0-2 1 0,-7 4-3 15,0-5 1-15,-3-3-1 0,5-5 1 16,-4-6-12-16,2-1 13 0,-3-7 1 15,5-4-46-15,-7-11-76 0,0 0-67 16,0-10 27-16,0 0-112 0,0-5-183 16,0 0-247-16,0 0-723 0,-31 0-546 0</inkml:trace>
  <inkml:trace contextRef="#ctx0" brushRef="#br3" timeOffset="122501.79">24431 15157 970 0,'0'0'238'0,"0"0"351"16,0 0-157-16,0 0-83 0,0 0-37 15,0 0-77-15,0 0-2 0,0 0 20 0,0 0-44 16,0 0-33-16,-68 21-28 15,58-11-39-15,-5 4-13 0,3 1 10 0,0-2 26 16,-5 2 32-16,7-2-54 0,-2-1-18 16,-2 3-18-16,2-5-19 0,0-2 9 15,2 0 0-15,-2-3-10 0,2 0 4 16,3-1 0-16,-3-3-6 0,0 4-7 16,-7-3-21-16,10-2-5 0,-10 0 2 15,-2 0-3-15,-5 0 6 0,-1 0-6 16,1-2-5-16,2-3-11 0,-9 2 0 0,7-4-2 15,-6 4 1-15,1-4-3 0,5-1 2 16,0 6 0-16,7-1 13 0,-2-2-10 16,2 2-3-16,0-2-1 0,-3 1 1 15,3 3 2-15,-5-4-2 0,5 1-1 16,3 1 1-16,-10-2 2 0,7 2-2 0,-3-2 0 16,-4 2-1-16,0-2-2 0,0 1 3 15,-3-2 11-15,0 2-11 0,-2-2-15 16,-2-2 14-16,-6-2-1 0,-4 0 2 15,2-2-12-15,-4 0 12 0,-1-2 8 16,0 2-5-16,-4 0 9 0,2-3-12 16,-7 4 2-16,-6-4-4 0,-4 1 3 15,-5 0-1-15,-2 2 0 0,-7-4-3 0,-3 0 2 16,-13-2-17-16,-11-5-13 0,-12 2 7 16,-5-6-31-16,2 5 40 0,-10-2 6 15,6 6 9-15,-8-2 0 0,0 2-9 16,-5 4 7-16,3-1 2 0,-3 2-2 15,-2-2 0-15,0 3 2 0,-5 1 0 16,-3-4 0-16,3 1 0 0,-7-2-1 16,0-4 0-16,4 0 1 0,-1-4 2 15,-4 0 16-15,3-4-18 0,3-3-13 0,7 1 13 16,0-6 0-16,2 0 0 0,10-3 1 16,5-3 1-16,4-2-1 0,6 0-1 15,9-2-2-15,5-5-16 0,10 3 17 16,2-4-11-16,3 1 9 0,6-1 2 0,6 1-2 15,2 1 0-15,5 2 3 0,3-4 7 16,6 2-5-16,1-3-1 0,4-1 14 16,-1 0-13-16,11-1-2 0,-10 1 15 15,10-3-14-15,1 1-1 0,1 0 0 16,1-2 2-16,4-2-3 0,3-1 1 16,-5 3-2-16,5 1 2 0,-2 3 0 15,2 6 2-15,5 3 1 0,-1 7 15 16,-4 4 1-16,7 1-18 0,1 5 1 15,-4 0 18-15,1 5-20 0,7-2-3 16,-5-1 1-16,5 0-1 0,0 0 2 0,-7-1-2 16,7-1 3-16,0-2 0 0,0-2-3 15,5-2-13-15,-5-1 14 0,3-3-16 16,6 0 15-16,6-2 0 0,-5-3-9 16,7 2 0-16,0-4 9 0,0-3-18 15,0 2 21-15,0-3 0 0,0 1-1 0,0 0 1 16,0 2 12-16,0-3-12 0,0 3-1 15,4 0-1-15,-1-5-1 0,-1 3 1 16,3-2 2-16,-2-5 0 0,4-3 0 16,0-4 0-16,-4 0 0 0,4-5 1 15,0 0-1-15,-2 1-1 0,0-2 1 16,2 1 0-16,-2 3 0 0,5-1-2 16,-3 4 1-16,7-2 0 0,-6 5-2 15,1-3-10-15,-1 3 11 0,6 0-18 16,-2 1 20-16,-2-1 1 0,7 0 0 0,-5-3 1 15,3 3-2-15,-6 2-2 0,6-1 0 16,-1 1 0-16,-1-2-16 0,4 0 16 16,-5-3-1-16,5 1-9 0,7-5 10 15,-7 1-11-15,0-3-2 0,5 3 3 16,-5-3 12-16,4 1 0 0,1 2-1 0,0-3 0 16,-3 3 1-16,6 2 0 0,-6-3-2 15,5 1-16-15,3 1-7 0,-8 3 24 16,13-1-20-16,-10 5 20 0,2 4-2 15,0 0-11-15,5 2 14 0,3 3 0 16,-3-3-2-16,7 2-1 0,-2-5-16 16,5 3 18-16,0-4 0 0,4-1 0 15,6 1-1-15,-6-4 0 0,4 0-10 16,1-7 12-16,5 5 0 0,1-4-2 16,-1-1-10-16,0 2-9 0,5 3 20 15,-4 4 0-15,4 0-18 0,-5 3 19 0,1 1-12 16,4-2 10-16,-2-1 0 0,4-3-1 15,8-2 0-15,-5-4 3 0,5-3 0 16,-5-2 6-16,2 3-3 0,-9 2 0 16,10 3-1-16,-11 5 10 0,1 4-10 15,-10 1 11-15,5 1 5 0,0 2-6 0,-7 0 6 16,2-1-5-16,-3 1 17 0,3 0-18 16,-4-1 0-16,1 1-11 0,-2 2 15 15,5 0-13-15,3-1 0 0,-5 1 9 16,6-4 0-16,-1 2 0 0,-1 0-11 15,3-3 0-15,-5 4 14 0,0 1-14 16,3 2 0-16,-5 0 11 0,-8 4-12 16,5-3 30-16,-5 5-30 0,-4-2 3 15,-1 4 9-15,-1-2 0 0,-4 3-9 16,-6 3 0-16,4 2 10 0,-7 2-12 16,0 2 0-16,-7-1-1 0,6 6 0 15,-3 1 2-15,1 0 1 0,-4-1-1 0,0 5-2 16,4 0-11-16,-4 6 8 0,-5 0-12 15,2 4 0-15,-2 0 12 0,-3 2 1 16,1 2 0-16,-3-3 1 0,4 5-14 16,-4-2 13-16,0 2 2 0,3 0 0 0,-3-3 15 15,14-5-15-15,-6-2 0 0,6-2 0 16,3-5-1-16,5 6-1 0,-5-6 2 16,0 1 2-16,0 0 10 0,2 0-10 15,-2 0 10-15,-5 2-11 0,1 1-1 16,-4 3 12-16,1 0 1 0,-3 4-12 15,-2 1 0-15,0-4-1 0,2 3-3 16,-2 1 2-16,2-4 0 0,1 1 0 16,-1 0-2-16,2 0-1 0,-1 0 2 15,1-2 0-15,4 0 1 0,-4 0 0 0,3 0 1 16,1 0-2-16,1 0 1 0,-7 0 1 16,3 0 0-16,0 0 3 0,2 2 10 15,-7 1-10-15,2 4 9 0,-5 3-12 16,-2-2-2-16,0 2-13 0,0 0-1 0,0 0-5 15,0 0-9-15,0 0 8 0,8 0 10 16,-8 0 9-16,0 0 3 0,0 0 1 16,0 0 2-16,0 0 13 0,0 0-1 15,0 0 0-15,0 0-3 0,0 0 0 16,0 0 0-16,0 0-12 0,0 0 1 16,0 0 1-16,0 0-2 0,0 0 2 15,0 0 0-15,0 0-2 0,0 0-1 16,0 0-17-16,0 0-6 0,0 0 3 0,0 0 2 15,0 0-2-15,0 0-3 0,0 0-7 16,0 0 13-16,0 0-9 0,5 0-4 16,-1 0-8-16,8 0 39 0,1 0 51 15,-4 0-32-15,1 0-18 0,-3 2-1 16,3-2 1-16,-3 1 0 0,5 1 0 16,-4 1 10-16,-1-1-11 0,3 0 0 0,-8-2 0 15,5 0 0-15,1 1-1 16,-8-1 0-16,7 2 1 0,-7 1 0 0,0-1 0 15,5-2 0-15,-5 0 1 0,5 0 0 16,-5 0 2-16,0 0 0 0,7 0 12 16,-7 0-13-16,0 0 0 0,5 0 1 0,-1 0 0 15,-1 0 16-15,-1 0 11 0,6 0-18 16,-1 0-10-16,0 0 0 0,0 0-1 16,3 0-1-16,0 0 1 0,0 0-1 15,-3 0-2-15,2 0-16 0,-1 0 17 16,1 0 1-16,4 0 3 0,-6 0 9 15,3-2 9-15,2-1 13 0,0 0-7 16,2 1-6-16,-4-3 7 0,7 2-14 16,-5-4-14-16,3 4 0 0,-8 1-12 15,10-1-9-15,-7 1 2 0,-1 2-8 16,-1 0 0-16,-4-2-1 0,4 2-11 16,-1 0 21-16,0 0 15 0,0 0-13 0,-7 0 13 15,5 0 0-15,-5 0-12 0,0 0 12 16,0 0-18-16,0 0-71 0,0 0-97 15,-5 0-72-15,-11 0-223 16,1 0-549-16,-31 0-604 0,109 0 122 0</inkml:trace>
  <inkml:trace contextRef="#ctx0" brushRef="#br3" timeOffset="122776.7">21073 4652 2681 0,'0'0'501'0,"0"0"-144"0,0 0 40 16,0 0-83-16,0 0-109 0,0 0-91 16,0 0-28-16,0 0-6 0,189-10-9 15,-162 10-13-15,-3 0-18 0,-4 2-15 16,-3 5-13-16,0-2 9 0,-8 5 10 0,-1 6-4 16,-8 4-5-16,0 11 15 0,-8 7 5 15,-18 11-14-15,-8 7-13 0,-3 6-12 16,-14 9 18-16,-2 3-9 0,-3 1-12 0,-4-1-2 15,4-4-10-15,12-5-24 0,-4-5-25 16,12-10-22-16,6-6-82 0,4-6-165 16,4-3-46-16,10-1-270 0,-5-12-746 15,-15 16-705-15</inkml:trace>
  <inkml:trace contextRef="#ctx0" brushRef="#br3" timeOffset="125085.4">24544 14846 404 0,'0'0'1532'0,"0"0"-1066"16,0 0-156-16,0 0-59 0,0 0 18 16,0 0-55-16,0 0-27 15,0 0 43-15,0 0-3 0,0 0-68 0,0 0 18 16,-155-10 2-16,131 8 3 0,-5 0-14 0,-10 2-67 15,-7 0 6-15,-7 0-16 0,4 0-9 16,-11 0-27-16,-1 0 12 0,-4-4-28 16,-6-6-11-16,-6 0-10 0,-1-2-7 15,-7-5-10-15,1 4-2 0,4-4 3 16,9 3 16-16,11 2-6 0,-1 0-10 16,8 0 16-16,9 0-16 0,0 2-2 15,8 0 13-15,-5-2-10 0,5-4 12 16,-3 2-14-16,10-4 0 0,-8 0 9 15,3-7-10-15,-4-1-3 0,9-4-9 0,-3-2 0 16,0-4 12-16,6-3-1 0,2-1 0 16,-3-2 0-16,3 2 1 0,4 0 0 15,-4 3 0-15,5 5 0 0,2 4 1 16,0 8 10-16,7 3-11 0,-2 5 0 16,7 1 18-16,-7 1-6 0,7-2-12 0,-5-1 0 15,-4 1-1-15,7-1-11 0,-6 0 12 16,4 1-1-16,-3 0 2 0,0-2 11 15,-5 0-2-15,2 0-10 0,3-3 0 16,-5 4 0-16,0-2 0 0,2 3-3 16,3 0 1-16,-2-2 2 0,2 4 2 15,-3 0 0-15,-2-2 0 0,5 2-1 16,-5 0 16-16,0 2-17 0,3-4 1 16,-8 2-1-16,5-3 0 0,-10 0-16 15,-2-4 14-15,-7-3 2 0,-3-6-3 16,-7 0 0-16,-8-4 0 0,1 0-21 0,-3 0 22 15,-4 0 1-15,-6-1 0 0,3 3 1 16,3 0 15-16,-11-1-14 0,1-1-1 16,-5 2-2-16,2-2-10 0,-4 0 11 15,-1-2 1-15,1 0 10 0,-3-3-10 0,2-3-18 16,-4 0 18-16,4-2 3 0,-2-5-3 16,0 1-1-16,-2-4-11 0,6-2 10 15,4-3-14-15,-1 1 4 0,10-1 11 16,2 4 1-16,1 0 0 0,-1 1 2 15,10 4 23-15,0 1-24 0,5 3 10 16,3 4-11-16,4 4 0 0,10-1 20 16,-5 3-20-16,7 0-3 0,1-2-15 15,-6-4 6-15,10-2 9 0,-2-3-10 16,0-1 11-16,4-2-1 0,1 0 0 0,2 1-9 16,-7-1 11-16,7 4-1 0,-3 2 2 15,3-2 3-15,-7 1-3 0,0-3 15 16,2 0-15-16,-2-3 0 0,2-1 0 15,0-2-1-15,-9-5 1 0,4 0 1 0,-2-8 0 16,-2-2-1-16,1-5-2 16,-8-5 0-16,9 0-10 0,-3-2 10 0,1 1-13 15,9 1 15-15,5 0 0 0,-5 7 12 16,7 1-9-16,3 4-3 0,-5 0 1 16,0 4-1-16,3 4 1 0,-6 0 5 15,6 5-5-15,-8 0 1 0,5-5 0 16,-5 3 1-16,0-6-2 0,-7-2-1 15,8-5-12-15,-4-5 12 0,1-5-1 16,12-2 0-16,-5-4-41 0,17-6 21 16,0-2 2-16,0 2-2 0,17 1 3 15,0 6-3-15,2 3 20 0,8 7 0 0,-3 5-2 16,0 5-19-16,-7 2 22 0,5 1 0 16,0 3 3-16,-5-2 0 0,2-2 0 15,1-3 0-15,4-1-1 0,0-2 2 16,3-3-4-16,2 1 0 0,3-1 1 15,-1 5-1-15,1 1-13 0,-3 6 2 0,0 0 11 16,-3 7 0-16,1-1 1 0,-8 4 2 16,6-2 0-16,-6 5 0 0,5-3-3 15,1 7-3-15,-4 0 2 0,1 2-2 16,7-2 1-16,-4-1 1 0,11-1 1 16,-5 0 1-16,6-2 0 0,-3-1-1 15,4-1 1-15,6 0 14 0,-3 0-14 16,3-3 12-16,2 4-13 0,0-4 0 15,0 3-1-15,0 3-12 0,3 6-5 16,-3 3-3-16,-5 5 3 0,3 3 0 0,-8 4-22 16,8 3 7-16,-3 6-1 0,-7-1-2 15,0 3 11-15,-3 2 22 0,1-3 2 16,-3 1 1-16,0-3 13 0,2-2 9 16,-4 1-7-16,7-6 6 0,-7 1-18 15,2 2 0-15,-3-2 0 0,1 4-1 16,-10 2-2-16,2 0-3 0,-4 0 1 0,4 2 0 15,-2-2 1-15,-5 2-1 0,5 0 2 16,5-2-10-16,-5 1 9 0,-2 3 1 16,6 1-2-16,-4-4-19 0,3 3 2 15,-3 2-17-15,7 0-7 0,-2 4 19 16,2 0-34-16,0 0-10 0,-4 0-23 16,2 6-17-16,-3 1 34 0,-2-4 13 0,-5-1 11 15,3 3 35-15,-6-5 15 0,6 0 0 16,-5 0 22-16,6-3 8 0,-3-4 14 15,1-3 2-15,3-3-22 0,0 1-3 16,-5 0-21-16,3 2 0 0,2 2-1 16,-5 0-15-16,-2 1 4 0,-3 4-6 15,3-2-1-15,-3 3-15 0,0 1 7 0,-7 1-26 16,7 0-120-16,-7 0-154 16,0 1 37-16,0 9-96 0,0 3-171 15,0-3-629-15,-17 6-349 0</inkml:trace>
  <inkml:trace contextRef="#ctx0" brushRef="#br3" timeOffset="125397.97">20841 6701 1444 0,'0'0'702'16,"0"0"-195"-16,0 0-118 0,0 0-44 15,0 0-6-15,0 0-106 0,0 0-143 16,0 0-90-16,0 0 0 0,0 0 7 15,0 0 87-15,126-20-25 0,-66 13-35 16,6 1-12-16,-1 0-22 0,1-2 15 16,-1-4-13-16,-4 0 45 0,-8 0-19 0,-9 2-28 15,-13 0-16-15,-4 8-9 16,-15 2-9-16,-5 0 34 0,0 12 25 0,-7 14 68 16,0 6-3-16,-7 14 3 0,-12 12-32 15,-10 13-30-15,-8 6 15 0,1 1-3 16,0 5-6-16,-8-7-9 0,5-3-28 15,3-11-13-15,7-10-5 0,2-9-31 0,5-11-139 16,10-4-193-16,2-2-116 0,3-8-236 16,-3 10-998-16</inkml:trace>
  <inkml:trace contextRef="#ctx0" brushRef="#br3" timeOffset="127392.77">24118 15166 316 0,'0'0'1277'0,"0"0"-731"16,0 0-248-16,0 0-91 0,0 0 5 15,0 0 3-15,0 0-42 0,0 0-49 16,0 0-38-16,0 0-26 0,0-2-15 0,0 2-10 16,0 0 3-16,0 0-4 0,0 0 14 15,0 0 15-15,0 0 44 0,0 0 34 16,0 0 13-16,-12 0-73 0,0-2-40 16,-13-4-38-16,6 2 71 0,-3-1 22 15,0 2 9-15,-4-2-3 0,-1 3-19 16,-12-3-31-16,0-1 4 0,-4-3-26 15,-6 1-28-15,-2-2 17 0,-2 2 14 16,0-2-5-16,2-2 2 0,-10-2-17 0,-2-3-10 16,-5-6-3-16,-4 1 0 0,-6-4 0 15,0-3 3-15,3 1-3 0,-2 0-2 16,4 0 2-16,-7 2 1 0,2 4 11 16,1 2-10-16,-5 2 0 0,-1 1-1 15,-2 4 0-15,-2-2 1 0,-3 1-1 16,5-2 20-16,1 2 7 0,4 0-13 15,0-2-15-15,2-3 0 0,8 1 12 0,-3-2-11 16,8 0-1-16,-8-3-6 0,7-4 6 16,-4-1-3-16,2-2-12 0,-2-3 13 15,2 2 1-15,0-4-23 0,3 3 22 16,-1 0-8-16,3 3 10 0,3 1 0 0,2 5 0 16,11 0-24-16,4 3 24 15,9 2 1-15,-2 0 17 0,-3 2-18 0,0 0 2 16,-5-2 1-16,-4 1-1 0,2-1 26 15,2 3 5-15,-9-4-22 0,4 1-9 16,-4-2 8-16,0 2 5 0,-1-5-14 16,-6 2 1-16,-8-1-2 0,5-5 1 15,2 1-1-15,1 0-6 0,11 2 5 16,3 0-20-16,12 0 8 0,-2 1-2 16,2 1 14-16,0 1 1 0,3-2 1 0,-1 3-1 15,-2-2 0-15,0-2-3 0,3-3 0 16,-6-1-16-16,1-2 17 0,2-4 1 15,-2-6 1-15,-3-4 2 0,0-5 0 16,0-1 0-16,-4-5-1 0,4 4 1 16,0-4-2-16,8 2 0 0,4 3-15 15,-5 2 14-15,13 4-1 0,2-3 2 16,0 6 2-16,0-2 1 0,3-4 0 0,1 4-6 16,4-3 3-16,-8-1-2 0,2-1 1 15,5 0-3-15,-4-3-11 0,-1-1 15 16,3-2 0-16,-7-7 1 0,4-1 21 15,1-3-22-15,2 1-1 0,7-1 1 16,-10 5-2-16,15 0-11 0,-9 3 12 16,9 4 0-16,-3-2 0 0,-2 1-2 15,3-1 3-15,-3 1-3 0,3-2-9 16,-1 0-3-16,-2-3 15 0,3 2 0 16,2-1 0-16,0-4 1 0,0-2-1 0,0-5-1 15,0 3 0-15,0-3-15 0,7 5 16 16,-2-1 16-16,2 4-15 0,1-2 0 15,1 0 2-15,-1 1 27 0,-1 0-2 16,-2 2-10-16,7-1 3 0,-7 7-21 16,9 3-1-16,-4 3 1 0,4 6 0 0,3 3 1 15,-4 4-1-15,3-1 0 0,1-3-1 16,8 1-14-16,-6-4 12 0,15 0-12 16,-7-9 13-16,7 1 2 0,0-6 0 15,0-4 1-15,4-1 0 0,-6 1-1 16,-3 5-11-16,-5 2 10 0,0 12 1 15,-7 4 0-15,-5 9-2 0,3 10-17 16,-5 6-2-16,-8 4-13 0,8 2 10 16,-3 4-7-16,10-6 10 0,7-1 19 15,5-4 2-15,10-7 27 0,7-7-11 16,0-4 8-16,12-10 0 0,5-6 4 0,-2-3 0 16,7-4-13-16,-5-1-14 0,2 4-1 15,-4 4-1-15,-10 7-14 0,-5 9-7 16,0 10-5-16,-2 7 8 0,-10 4 19 15,4 5 1-15,-1 2 1 0,-3 3-2 16,-8-3-1-16,11 1-9 0,-6 0 10 0,6-1 3 16,-3-5 19-16,4-2-19 0,1-3-1 15,0-1 19-15,-3-4 19 0,3 0 15 16,-5 2-19-16,-5 2 1 0,-5-1-34 16,-4 4 12-16,-6 2-15 0,-4 6-2 15,-3-2-16-15,-2 3-10 0,0 1 7 16,-5 1-6-16,7 0-10 0,-7 0 7 15,0 0-7-15,5 0 3 0,-5 0-73 16,0 0-53-16,0 0-148 0,0 0-15 16,0 0-172-16,0 3-85 0,-5 2-588 0,-19 7-379 15</inkml:trace>
  <inkml:trace contextRef="#ctx0" brushRef="#br3" timeOffset="127706.09">20390 8372 1921 0,'0'0'692'0,"0"0"-424"0,0 0-146 15,0 0 9-15,0 0 188 0,0 0-47 16,0 0-86-16,0 0-19 0,198-12-17 16,-149 6-7-16,-5-2-13 0,-1-2-28 15,-4 0-25-15,-7 0-22 0,-8 2-2 16,-7 0-29-16,-8 6-21 0,-6 2-3 0,-1 0 0 15,-2 0 1-15,0 18 62 0,-14 14-5 16,-11 18-58-16,-6 23 0 0,-13 19-2 16,6 19-11-16,-13 5 13 0,7 2 2 15,8-12-2-15,4-13-19 0,15-19-8 16,5-16-29-16,12-10-39 0,0-9-77 16,0-9-98-16,5 0-106 0,2-4-152 0,3-6-458 15,-5 14-573-15</inkml:trace>
  <inkml:trace contextRef="#ctx0" brushRef="#br3" timeOffset="129510.4">24426 15256 290 0,'0'0'356'0,"0"0"-92"15,0 0 22-15,0 0 14 0,0 0 48 16,0 0-92-16,0 0-87 0,0 0-30 16,0 0-3-16,0 0 38 0,0 0 44 15,5-14 19-15,-5 14-29 0,0 0-37 0,0 0-31 16,0 0-11-16,0 0 6 0,0 0-18 16,0 0-20-16,-5 0 18 0,-7 0-87 15,-3 0 15-15,-4-2 32 0,-3 2 12 16,-7 0 5-16,-8 0-27 0,-4 5-22 15,-12 2-25-15,-8 4 4 0,-7 1 2 16,-12-2 1-16,-7-2-3 0,-15 0-22 16,3-4 23-16,-13-3-23 0,-2-1 0 15,3 0 11-15,-3 2-10 0,-5 1-1 16,-2-1 1-16,7 1-1 0,-10 2 1 0,3-3 0 16,0 0 0-16,0-1-1 0,0-1-30 15,2 0 30-15,5 0 12 0,10-5-12 16,0-5-8-16,7-3 8 0,-5 0 2 15,2-6 9-15,6 0-10 0,-3-6-1 16,-12-1 0-16,2-4-18 0,-14-2-1 16,-5-3 4-16,0 2-25 0,-5 0 19 0,10 1-16 15,7 4-10-15,2 5-11 0,15 3 32 16,13 7 24-16,6-2 2 0,10 3 0 16,12 2 14-16,5 0-12 0,3 0-2 15,4-4 3-15,6 0-3 0,-6-4-7 16,-5-7-11-16,3-5 17 0,-7-10-18 15,-3-6 16-15,3-8-12 0,0-9-7 16,7-3 22-16,7-3-1 0,10-3-10 16,2 4 10-16,10-1-1 0,-2 3 2 15,11 2 1-15,-1 1 20 0,-3 3 7 0,2-5-26 16,-2 1 14-16,2-2 8 0,3-3-22 16,0-3 11-16,-3-1-13 0,3-3-1 15,-1-2 1-15,6-5 0 0,-5-2 1 16,4-1 13-16,-2 0-13 0,1 1 18 15,4 3 18-15,0 3-19 0,0 5-5 0,0 3-12 16,0 5 2-16,4-1 12 0,1 7-14 16,-2-2 10-16,-1 5-11 0,5-1 0 15,1 4 13-15,1 2-1 0,6 1-11 16,2 3-1-16,5 0 1 0,-1-1-1 16,9 1 1-16,1-3 14 0,5 3 4 15,6-2-18-15,-6-2-1 0,5 2 0 16,5-5 0-16,-2 3 12 0,2-2-11 0,2-1 1 15,-2 1 13-15,5 4-14 0,0 3-1 16,-7 7 1-16,-3 6 2 0,-5 6-3 16,8 6-13-16,-10 2-11 0,2 2 22 15,1 0 1-15,2-1 2 0,-1-5-1 16,4 2 12-16,-6-4 0 0,-5-4 13 16,6 0-4-16,-1-5-8 0,-2 5-12 15,2 2 14-15,6 2-15 0,-6 6 1 0,5 2 9 16,-4 3 5-16,6 5 8 0,-6 0-23 15,1 6 0-15,-1-4-1 0,-8 2 2 16,5 0 9-16,-8 0-9 0,1-2 1 16,-3 0 20-16,0 0-1 0,-7-2 0 15,0-2 1-15,-4 0 8 0,1 0 4 0,-4-1-19 16,-3 5-1-16,-7 3-14 0,5-2-33 16,-5 7 32-16,2-1-21 0,-2-1-11 15,5 0-4-15,0-1 10 16,0 1 8-16,0 2-24 0,2-1-24 0,-2 1-105 15,0 0-47-15,-3 0-145 0,3 0-128 16,-3 0-107-16,-2-2-208 0,0 2-266 16,-7-7 30-16,-32 24 963 0</inkml:trace>
  <inkml:trace contextRef="#ctx0" brushRef="#br3" timeOffset="129807.15">20593 10464 1383 0,'0'0'601'0,"0"0"-199"16,0 0-182-16,0 0-88 16,0 0 215-16,0 0-158 0,0 0-17 0,0 0-27 15,218 25-12-15,-147-15-7 0,-3-5-41 16,2 2-22-16,-2-3-3 0,-12 0-6 16,4-4-20-16,-6 2-19 0,-6-2 4 15,-14 0-18-15,-3 1 16 0,-9 6-17 16,-12-1 0-16,-3 6 76 0,-7 8 101 15,0 8-14-15,-7 12-70 0,-25 13-50 16,-6 5-40-16,-6 8 19 0,-9 1-20 16,-3-1-4-16,7-3-13 0,11-7-7 15,1-8-36-15,13-10-78 0,2-3-130 0,15-9-66 16,0-4-104-16,7-2-164 0,0-2-590 16,0 8-403-16</inkml:trace>
  <inkml:trace contextRef="#ctx0" brushRef="#br3" timeOffset="174842.15">10973 11531 95 0,'0'0'391'0,"0"0"-391"0,0 0 1481 15,0 0-1128-15,0 0-75 0,0 0-91 16,0 0 22-16,0 0-4 0,0 0-42 15,0 12-61-15,0-12-29 0,0 0-1 0,0-2-8 16,0 2 8-16,0-3-12 0,0 1-16 16,0 2-12-16,0 0-1 0,0 0 7 15,0 0-1-15,2-1-12 0,-2-1-3 16,7-3 1-16,-7 2 2 0,0-6 0 16,0-1 3-16,0 0-28 0,0 0-37 15,0 0-127-15,0 0 7 0,-9 0-39 0,-6-2 18 16,8 2 9-16,-3 0-71 0,-5 0 54 15,3 0-4-15,3-2-10 0,1 2 115 16,6 2 83-16,-3 0 4 0,3-1 32 16,-3 6 11-16,5 1 123 0,-3-1 77 15,3 3-97-15,0 0-148 0,0 0-7 16,0 0 7-16,0 0 66 0,0 5-15 16,-2-3-32-16,2-1 0 0,-5-1 26 15,5 0-45-15,-5-11-51 0,5-9-351 16,0-10-371-16,0 5-538 0,12 103 682 0</inkml:trace>
  <inkml:trace contextRef="#ctx0" brushRef="#br3" timeOffset="175063.81">10682 10911 616 0,'0'0'1304'0,"0"0"-812"0,0 0-98 0,0 0-51 15,0 0-50-15,0 0-80 0,0 0-43 16,0 0-38-16,0 0-9 0,0 0-42 15,0 0-81-15,-129 20-6 0,119-36-167 16,-2-2-34-16,-5-4 23 0,0-3-28 16,3 4-53-16,-3-1-166 0,-5 4-73 15,0-1-90-15,0 5 27 0,-2 2 117 16,5 2 271-16,-8 0-131 0,10 2 231 16</inkml:trace>
  <inkml:trace contextRef="#ctx0" brushRef="#br3" timeOffset="175181.33">10279 10694 71 0,'0'0'251'0,"0"0"-108"0,0 0 173 16,0 0 108-16,0 0-98 0,0 0-66 0,0 0-20 15,0 0 10-15,0 0-60 0,-9-16-60 16,1 18 11-16,1 4 17 0,0-2-87 16,-1 2-39-16,4-2-3 0,-1-4-10 0,0 0 3 15,5 0-22-15,-7-2-163 0,-3-13-311 16,-7-5-511-16,5 7-26 0,111 57 571 16</inkml:trace>
  <inkml:trace contextRef="#ctx0" brushRef="#br3" timeOffset="175315.89">9763 10388 451 0,'0'0'1406'16,"0"0"-1134"-16,0 0 46 0,0 0 75 16,0 0-72-16,0 0-76 0,0 0-64 0,0 0-45 15,-184 18-48-15,172-16-18 0,4-2-14 16,-1 0-56-16,-6 0-60 0,5-8-158 16,3-2-157-16,-3-2-208 0,8 0-677 15</inkml:trace>
  <inkml:trace contextRef="#ctx0" brushRef="#br3" timeOffset="175708">9610 9995 661 0,'0'0'577'15,"0"0"21"-15,0 0-144 0,0 0-95 16,0 0-73-16,0 0-7 0,0 0-59 16,0 0-46-16,0 0-19 0,0 0-155 15,0 0-51-15,-114 91 25 0,73-43 7 16,5 1 5-16,-3-5 14 0,10-8 2 0,5-6-2 15,14-8 0-15,0-5-45 0,10-6-21 16,0 2-17-16,0-1 80 0,17 0 3 16,10 2 22-16,-3 0 74 0,12 0-33 15,1 2-16-15,-6 0-28 0,8 2-15 16,-2 1-3-16,-4 1 0 0,-1-2 0 0,2 0-2 16,-7 0 1-16,-3 0-330 0,2-1-95 15,-9-4-204-15,-2 5-1025 0</inkml:trace>
  <inkml:trace contextRef="#ctx0" brushRef="#br0" timeOffset="-186519.62">1599 6175 1755 0,'0'0'1170'0,"0"0"-812"0,0 0-43 0,0 0 0 15,0 0-26-15,0 0-87 0,0 0-44 16,0 0-38-16,0 0-40 0,-17 28-28 16,17-9-18-16,0 1 21 0,5 8-18 0,5 4 3 15,-1 4-13-15,3 5 7 16,1 1-10-16,-4-2 7 0,-4 1-31 0,0-8 0 16,2 0-15-16,-7-11 2 0,0-8-30 15,0-8-140-15,0-6-205 0,-5-9-109 16,-4-2-541-16,-16-36-891 0</inkml:trace>
  <inkml:trace contextRef="#ctx0" brushRef="#br0" timeOffset="-186354.69">1497 5793 2629 0,'0'0'1051'0,"0"0"-601"15,0 0-18-15,0 0-82 0,0 0-96 16,0 0-147-16,0 0-107 0,0 0-31 15,0 0-30-15,0 0-36 0,0 0-145 0,0 8-267 16,24 0-432-16,-2-2-547 0,15 4-416 16</inkml:trace>
  <inkml:trace contextRef="#ctx0" brushRef="#br0" timeOffset="-186086.04">2365 5572 1975 0,'0'0'641'0,"0"0"-204"16,0 0 19-16,0 0-42 0,0 0-51 15,-208 58-134-15,169-22-65 0,-5 3-20 16,5 9-24-16,13 6-34 0,4 4-31 0,7 9-22 15,8 1-33-15,7 5-17 0,0 1-1 16,5-1-13-16,7-5-6 0,10-2-27 16,-10-8-212-16,-2-5-235 0,-3-13-234 15,-7-12-674-15,0-10-512 0</inkml:trace>
  <inkml:trace contextRef="#ctx0" brushRef="#br0" timeOffset="-185936.44">1640 6272 3049 0,'0'0'684'0,"0"0"-455"0,0 0-12 16,0 0 165-16,0 0-133 0,0 0-114 15,226-2-77-15,-161 2-48 0,1-2-10 16,1-4-24-16,-4-3-185 0,5 4-266 16,-22-1-634-16,5-1-881 0</inkml:trace>
  <inkml:trace contextRef="#ctx0" brushRef="#br0" timeOffset="-185297.27">2952 5668 375 0,'0'0'1372'0,"0"0"-762"0,0 0-181 0,0 0-34 16,0 0-26-16,0 0-37 0,0 0-102 16,-189 17-47-16,155-6-55 0,-5 8-14 15,5 1 40-15,-7 4-25 0,12 4-58 16,-10 2-47-16,10 7-21 0,4 3-2 0,1 8 21 15,7 6-4-15,5 4 16 0,5 9-13 16,0 4-2-16,7 0-18 0,0 8-1 16,4-2-1-16,6-1-16 0,7-3 17 15,-5-11 0-15,3-6-18 0,2-12-6 16,7-5-7-16,-7-11 3 0,2-8-110 16,6-6-173-16,-4-8-90 0,11-6-158 15,-15 0-508-15,2-22-533 0</inkml:trace>
  <inkml:trace contextRef="#ctx0" brushRef="#br0" timeOffset="-184960.25">3594 5793 1580 0,'0'0'792'15,"0"0"-218"-15,0 0-107 0,0 0-40 16,0 0-19-16,0 0-135 0,0 0-82 16,0 0-44-16,0 0-24 0,-201-32-29 15,167 44-42-15,2 8-23 0,3 11-28 16,5 4-1-16,5 10 1 0,2 5 2 0,7 4-3 15,3 2-3-15,7 3-25 0,0 1 13 16,0-1-18-16,9-1 14 0,3-4-8 16,1-1-41-16,-4-9-171 0,-1-8-150 15,-6-8-178-15,0-10-423 0,3-6-477 16</inkml:trace>
  <inkml:trace contextRef="#ctx0" brushRef="#br0" timeOffset="-184787.56">3099 6253 2398 0,'0'0'967'0,"0"0"-568"16,0 0-37-16,0 0-169 0,0 0-79 15,0 0-113-15,0 0 23 0,0 0 7 16,0 0 3-16,0 0-22 0,0 0-1 0,190 13-11 16,-159-13-46-16,8 0-261 0,-3-3-200 15,-9 0-567-15,9-4-688 0</inkml:trace>
  <inkml:trace contextRef="#ctx0" brushRef="#br0" timeOffset="-184493.76">3667 6260 2406 0,'0'0'810'16,"0"0"-330"-16,0 0-36 0,0 0-127 0,0 0-70 15,-80 106-100-15,72-80-101 0,8 1-18 16,0-5-16-16,0-2-12 0,5-4-30 15,7-4 9-15,-2-4 2 0,5-3-5 16,2-5-13-16,-5 0 37 0,5-15 6 0,4-3 16 16,-11-6 8-16,7-2-17 0,-7 1 5 15,-3 5-6-15,-4 8-11 0,4 2 1 16,-7 4 20-16,0 6 24 0,0 0 9 16,0 2-19-16,2 12 4 0,5 6 6 15,6 9-1-15,-1-1-32 0,5 2-13 16,0-2-22-16,9 0-14 0,-4-5-80 15,10-8-243-15,-3-5-196 0,-7-3-480 16,11-7-751-16</inkml:trace>
  <inkml:trace contextRef="#ctx0" brushRef="#br0" timeOffset="-184275">4241 5516 1876 0,'0'0'751'0,"0"0"-326"0,0 0-42 0,0 0-48 16,0 0-93-16,0 0-128 0,0 0-61 15,0 0 13-15,46 114 5 0,-36-66 0 16,2 7-5-16,-5 9-35 0,3 4-8 16,-5 9-23-16,5 5-18 0,-10-3-23 15,0 1-151-15,0-11-153 0,0-7-189 16,-10-22-471-16,5-5-425 0</inkml:trace>
  <inkml:trace contextRef="#ctx0" brushRef="#br0" timeOffset="-183985.38">4716 6014 980 0,'0'0'2054'0,"0"0"-1430"0,0 0-161 15,0 0-10-15,0 0-105 0,0 0-128 16,0 0-102-16,0 0-45 0,-177 117-18 16,160-89-19-16,10-2-14 0,0 2-22 15,7 1-3-15,0-3 2 0,0 0 1 16,14-2 2-16,3 2 16 0,0-2 12 0,5-1-15 16,-7 3 1-16,2-4 2 15,-5-2-15-15,-7-2 30 0,-3 0-15 0,-2-4 7 16,0-2-7-16,-2 0 0 15,-15-5-18-15,7-6-25 0,-12-1-96 0,5-6-89 16,0-12-153-16,5-6-282 0,2 2-531 16,10-17-841-16</inkml:trace>
  <inkml:trace contextRef="#ctx0" brushRef="#br0" timeOffset="-183616.47">4983 6273 973 0,'0'0'1576'0,"0"0"-1129"16,0 0-95-16,0 0-79 0,0 0-103 16,0 0-141-16,0 0-26 0,0 0 28 0,0 0 1 15,0 0-31-15,0 0 37 0,114-21-13 16,-97 11-6-16,-5-7 12 0,0 4 3 15,-7-6-8-15,2 1-10 0,-4 0 9 0,-3 2 0 16,0 4-3-16,0 4 6 16,-10 4 28-16,-7 2-9 0,-3 2-10 0,-4 0 22 15,2 12-6-15,-9 2 12 0,2 10 61 16,2 6 28-16,-2 5-68 0,15 5-6 16,-3 0 2-16,9 2-36 0,8-2-18 15,0 0-28-15,8-3-1 0,13-4-36 16,6-5-3-16,2-7 10 0,10-2 11 15,-3-3-75-15,3-6-211 0,0-5-167 16,0 0-121-16,-10-3-693 0,12-2-655 0</inkml:trace>
  <inkml:trace contextRef="#ctx0" brushRef="#br0" timeOffset="-183111.82">5443 5398 1698 0,'0'0'548'0,"0"0"-44"0,0 0-17 15,0 0-77-15,0 0-88 0,0 0-99 16,0 0-12-16,0 0 36 0,0 0-53 16,192-43-50-16,-141 55-31 0,2 11-10 15,3 16 7-15,-8 13-13 0,3 13-24 0,-12 13-15 16,-7 11-10-16,-15 7-23 0,-15 7-7 16,-2 3-6-16,-12 3 9 0,-22-3 46 15,0-7-19-15,-7-12-48 0,-3-13 0 16,5-16-24-16,1-16-25 0,-1-15-51 15,-5-11-27-15,3-14-61 0,5-2-102 16,-6-18-229-16,13-1-633 0,12-14-493 0</inkml:trace>
  <inkml:trace contextRef="#ctx0" brushRef="#br0" timeOffset="-182664.88">6920 5463 82 0,'0'0'2628'0,"0"0"-1879"16,0 0-410-16,0 0-68 0,0 0-6 16,0 0 13-16,-158 117-72 0,131-87-98 15,3-4-41-15,7 0-15 0,-2-2 0 16,4 3-3-16,1-5-22 0,-1 2-25 15,8-2 13-15,-8-4-15 0,13-4 3 16,2-2-3-16,0-8-14 0,0 2-29 0,0-6 4 16,0 0-13-16,0 0 18 15,0 0 34-15,17 0 0 0,-5-1 3 0,3-6-3 16,-3 5-1-16,2-2-48 0,-6 4 7 16,1 0-23-16,-9 10 65 0,0 14 44 15,0 13 5-15,-9 5 9 0,-8 10-18 0,-8 8-22 16,-9 5 19-16,5-1 3 15,3 3-13-15,-8-7 37 0,7-1 0 0,3-8 79 16,9-2-37-16,10-13-55 16,1-8-26-16,4-8-25 0,4-5 17 0,9-7-17 15,11-6-3-15,5-2-18 0,10 0 21 16,4-9-16-16,1-1-32 0,0 0-67 16,-6 6-92-16,1 4-83 0,-17 0-181 15,0 11-267-15,-5-1-641 0,-17 12-793 0</inkml:trace>
  <inkml:trace contextRef="#ctx0" brushRef="#br0" timeOffset="-181801.72">2578 8744 1305 0,'0'0'478'15,"0"0"-182"-15,0 0 37 0,0 0 9 16,0 0-72-16,0 0-72 0,0 0-29 16,0 0 0-16,0 0-8 0,0 0-19 0,0 0-1 15,-148 71 13-15,148-71 5 0,0 0-32 16,0 0-37-16,0 0-25 0,0 0-62 15,0 0-3-15,3 2-53 0,11 0 7 16,3 2 46-16,3 2 43 0,-1 2 13 16,8 2-10-16,-3-2-21 0,0 2-25 15,-2 2 1-15,0 0 33 0,-5 2-1 0,0 1-14 16,-12 0 18-16,7 5-10 0,-12 3 19 16,0 0 0-16,0 2-21 0,-12 3 5 15,-3 0-9-15,-9-3-20 0,-3-2 16 16,1-3-16-16,1-1 30 0,6-8-30 15,-5 0 2-15,14-5-3 0,3-2 2 16,4-2-2-16,-2-2-18 0,5 0-25 16,0 0-6-16,0 0 21 0,0 0-15 15,0 2-18-15,15 4 61 0,-5 4 18 16,14 4 35-16,-7 4 11 0,-5 4-6 0,12 2-6 16,-12 3 3-16,5 1-12 0,-7 2-10 15,2 5-12-15,-2-2 25 0,-3 3 0 16,-7 1-13-16,0 1-5 0,0-2-13 15,0 1 3-15,-7-4-17 0,-3 0 0 0,-4-3-1 16,-1-5 2-16,1-4-2 0,-3-2-3 16,-5-8-18-16,0 4-3 0,-5-10-37 15,-2 2-37-15,-2-7-42 0,-3 0-25 16,2 0-69-16,13-10 30 0,9-2-267 16,5-3-477-16,5 2-266 0,0-8-356 0</inkml:trace>
  <inkml:trace contextRef="#ctx0" brushRef="#br0" timeOffset="-181252.41">3705 7811 627 0,'0'0'1175'0,"0"0"-527"0,0 0-107 15,0 0-84-15,0 0-56 0,0 0-80 16,0 0-91-16,0 0-41 0,0 0-35 16,-72-103-29-16,60 103-17 0,2 0-44 15,-7 7-40-15,-5 13-12 0,0 8-12 16,0 12-18-16,6 8 18 0,1 5 6 16,0 1 34-16,13-2-26 0,2-4-14 0,0-5-12 15,0-10-12-15,10-8-1 0,-3-9-12 16,3-10 22-16,2-6 15 0,-3 0 40 15,6-6 21-15,0-10 0 0,4-6-18 16,-2-9-16-16,-7 1 7 0,-3 0-19 16,3 2-13-16,-10 8 0 0,0 4-1 15,7 8 23-15,-7 4-12 0,0 4 13 0,0 0 23 16,0 2 10-16,0 14-6 0,10 8 8 16,-3 8 55-16,5 2-45 0,2 7-64 15,3-9-6-15,0-2-30 0,3-4-4 16,-1-8-17-16,3-3-64 0,0-8-46 15,2-2-61-15,3-5-100 0,-8-5-311 16,3-5-817-16,-5-14-1014 0</inkml:trace>
  <inkml:trace contextRef="#ctx0" brushRef="#br0" timeOffset="-181057.56">4227 7781 2277 0,'0'0'1374'0,"0"0"-1088"0,0 0-128 16,0 0 20-16,0 0 76 0,0 0-63 16,0 0-111-16,181 4-59 0,-127-6 7 15,-8-5-18-15,2 6-10 0,-11-3-31 16,-1 4-156-16,-5 0-172 0,-9 0-168 16,-7 4-505-16,-5 12-615 0</inkml:trace>
  <inkml:trace contextRef="#ctx0" brushRef="#br0" timeOffset="-180891.94">4183 8000 2375 0,'0'0'1234'0,"0"0"-950"16,0 0-66-16,0 0-28 0,0 0 14 0,0 0-53 16,0 0-34-16,0 0-18 0,0 0-14 15,0 0-21-15,187 34-24 0,-139-40-40 16,-4-4-61-16,2 2-141 0,-3 0-274 0,-16 2-509 15,12 0-602-15</inkml:trace>
  <inkml:trace contextRef="#ctx0" brushRef="#br0" timeOffset="-180307.45">5506 7690 1194 0,'0'0'537'0,"0"0"-180"16,0 0 96-16,0 0-63 0,0 0-137 15,0 0-71-15,0 0-23 0,0 0 66 16,0 0 64-16,0 0-11 0,32 40-36 0,-22-19-57 15,-3 3-44-15,-5 2-16 0,6 4-36 16,-6 0-19-16,3 0-27 0,5-4-43 16,-10-6-1-16,4-5-24 0,4-7 4 15,-3-6 20-15,-3-2-11 0,8-7 12 16,-1-11 2-16,13-12 59 0,0-10-7 0,2-12-14 16,0-2-38-16,6 1 7 0,-9 5-8 15,1 12-1-15,-7 9 3 0,-6 14 0 16,-1 5 28-16,-6 8 51 0,-2 0-9 15,5 10-10-15,-3 10-2 0,6 10 8 16,-3 10-14-16,-1 4-31 0,9 2-23 16,-1-1-1-16,-3-3-27 0,1-6-12 0,7-3-61 15,-5-10-101-15,5 0-48 0,-2-9-75 16,9 0-201-16,-7-8-494 0,-5 0-483 16,5-6-298-16</inkml:trace>
  <inkml:trace contextRef="#ctx0" brushRef="#br0" timeOffset="-180002.76">6224 7851 1717 0,'0'0'801'0,"0"0"-633"0,0 0-37 0,0 0 33 16,0 0 38-16,0 0-71 0,0 0-42 15,0 0 45-15,0 0 43 0,0 0-4 0,141-24-35 16,-129 3-24-16,-5 0-33 0,-7 1-31 15,0 0-13-15,0 1-22 0,0 3 4 16,0 6-4-16,0 2 54 0,-12 4 2 16,2 4 28-16,-7 0 30 15,-5 0-86-15,5 7-12 0,-4 6 27 0,4 5-3 16,0 9-9-16,0 3 12 0,7 6 0 16,3 2 6-16,7 0 19 0,0 2-7 15,0-3-76-15,7-3-3 0,10-6-37 16,0-8 4-16,2-3-13 0,6-5-95 15,-4-7-144-15,11 0-110 0,-10-5-154 16,-1 0-527-16,4-10-530 0</inkml:trace>
  <inkml:trace contextRef="#ctx0" brushRef="#br0" timeOffset="-179760.42">6651 7607 2546 0,'0'0'1105'0,"0"0"-652"15,0 0 10-15,0 0-85 0,0 0-109 16,0 0-156-16,0 0-113 0,0 0-58 16,0 0 43-16,0 0-3 0,0 0 6 15,50 121 0-15,-37-91-1 0,4-2-2 16,-3-1-6-16,3-5-10 0,-5-6-33 16,-2-4-46-16,4-4-31 0,3-4-43 15,-4-4-11-15,1 0-44 0,-4 0-59 16,4-4-21-16,-4 0-95 0,-10 2-119 15,7 2-27-15,-7 0-476 0,0 4 296 16</inkml:trace>
  <inkml:trace contextRef="#ctx0" brushRef="#br0" timeOffset="-179602.46">6963 8006 1006 0,'0'0'612'0,"0"0"-235"0,0 0 44 0,0 0 28 16,0 0-129-16,97-137-113 0,-73 79-79 0,3-5 77 16,-3 5 38-16,-2 8-142 0,-5 7-51 15,-2 17 159-15,2 11 60 0,-10 6-171 16,3 8-70-16,-6 1 12 0,4 0 15 15,1 0 1-15,4 5-53 0,6 8-3 16,-7-1-10-16,5 1-174 0,5 4-206 16,0-3-298-16,-8-2-830 0,20 0-569 0</inkml:trace>
  <inkml:trace contextRef="#ctx0" brushRef="#br0" timeOffset="-178988.61">8056 7125 975 0,'0'0'1211'16,"0"0"-652"-16,0 0-155 0,0 0-31 16,0 0-16-16,0 0-37 0,0 0-75 0,0 0-66 15,0 0-34-15,0 0-13 0,0 0 33 16,27 73-21-16,-17-22-38 0,7 14-12 16,0 9-18-16,-5 7 3 0,2 6-21 15,1 1-31-15,-5 1-27 0,-8-7 0 16,5-10-15-16,1-9-43 0,1-17-63 0,-1-16-65 15,-4-10-97-15,1-13-178 0,-2-7-549 16,-3-9-442-16,0-29-489 0</inkml:trace>
  <inkml:trace contextRef="#ctx0" brushRef="#br0" timeOffset="-178688.04">8030 7105 1125 0,'0'0'1293'0,"0"0"-810"16,0 0-121-16,0 0-41 0,0 0-34 16,0 0-101-16,0 0-86 0,0 0-12 15,0 0 5-15,0 0 34 0,0 0 18 16,182-65 21-16,-139 65-22 0,11 2-9 0,-4 10-13 16,4 3 0-16,2 6-4 15,9 7-17-15,-14 9-32 0,2 3-11 0,-9 6 5 16,-10 7-20-16,-12 5-16 0,-8 7 12 15,-14 3-9-15,0 4-29 0,-19 1-1 16,-15-5 0-16,2-1-27 0,-11-13 6 16,4-6-36-16,-7-10-58 0,0-9 15 0,5-9-43 15,-5-6-6-15,2-10-46 16,8-4-96-16,4-2-235 0,10-10-227 0,5-1-579 16,10 0-305-16</inkml:trace>
  <inkml:trace contextRef="#ctx0" brushRef="#br0" timeOffset="-178284.75">9179 7228 897 0,'0'0'1562'0,"0"0"-983"16,0 0-116-16,0 0-31 0,0 0-44 15,0 0-63-15,0 0-107 0,0 0-55 16,-184 58 10-16,174-22-5 0,3 4-41 0,7 5-33 16,0 5-30-16,2 4-13 0,8 2-11 15,12 3-38-15,4-3-2 0,-2-2-2 16,-4-7-41-16,9-7-2 0,-5-6-49 16,8-12-91-16,-11-4-101 0,4-3-140 15,-1-12-359-15,-7-3-832 0,-7-10-646 0</inkml:trace>
  <inkml:trace contextRef="#ctx0" brushRef="#br0" timeOffset="-178066.25">9404 7128 1479 0,'0'0'1210'0,"0"0"-751"15,0 0-36-15,0 0-29 0,0 0-68 16,0 0-78-16,206-49-72 0,-162 55-75 15,0 8 22-15,-8 10 8 0,0 6-9 0,-12 10-49 16,1 8 0-16,-16 8-6 0,-9 7 6 16,0 0-21-16,-17-1-34 0,-7-1-18 15,-5-5-3-15,-10-12-97 16,8-6-70-16,-3-12-117 0,0-6-224 0,15-7-541 16,-15-3-621-16</inkml:trace>
  <inkml:trace contextRef="#ctx0" brushRef="#br0" timeOffset="-177804.97">10131 7219 1600 0,'0'0'1040'0,"0"0"-468"0,0 0-48 0,0 0-75 16,0 0-104-16,0 0-71 0,0 0-102 16,0 0-59-16,0 0-34 0,0 0-79 15,17 85 0-15,-7-67-15 0,-3 2-7 16,-2-2-51-16,2 0-135 0,1 1-211 0,-1 1-242 16,-7-2-671-16,10 10-504 0</inkml:trace>
  <inkml:trace contextRef="#ctx0" brushRef="#br0" timeOffset="-177665.34">10238 7982 1395 0,'0'0'1743'0,"0"0"-1230"0,0 0-123 15,-53 106-13-15,33-73-99 0,3-3-124 16,-7-4-123-16,5-4-31 0,-3-6-33 16,0 1-192-16,-2-9-246 0,4-3-331 0,-13 2-1017 0</inkml:trace>
  <inkml:trace contextRef="#ctx0" brushRef="#br4" timeOffset="-165845.16">5346 7079 248 0,'0'0'248'0,"0"0"-89"0,0 0 27 0,0 0-78 16,0 0 139-16,0 0-2 0,0 0-89 15,0 0 6-15,0 0 1 0,0 0-40 16,76-2-19-16,-55 0 19 0,-4-4-16 16,12-4-30-16,8-5 7 0,2-3-32 0,4-2-7 15,1-2 4-15,0 0-1 0,-1-2-45 16,-2 4 32-16,-4-2 4 15,-3 6-13-15,-8-1-10 0,-6 7 32 0,-6 2-6 16,-4 6 3-16,-8 0 12 0,-2 2 40 16,0 0 78-16,0 0 76 0,0 0 8 15,0-1 18-15,0-4 0 0,-12 1-85 16,-10-4-90-16,1 0-31 0,-8-2-28 16,-8-2 12-16,-2-1-6 0,1 0-6 15,-8 1-42-15,-8-3 1 0,-6 4 13 16,-1-1 23-16,0 1-36 0,-16 4-2 0,2 0 2 15,-5 6-1-15,-10 1-1 0,-4 0 3 16,-3 0 10-16,-13 5-13 0,4 3-1 16,2-1-11-16,-5 2 12 0,9-2 1 15,-2-2 1-15,5 2-2 0,5 1 3 16,5-3 3-16,-3 2-5 0,3 1-2 0,0 2 0 16,2 0 1-16,0 2 3 0,3 4 10 15,4 4 8-15,1 0-6 0,-8 5-12 16,2 1 22-16,6 2-24 0,-1 2-1 15,8 2-2-15,-3 2-14 0,10 1 1 16,0 0-6-16,5 2 19 0,2 1-11 16,5 0 11-16,-2 3-12 0,-3-1 14 15,3 0 0-15,0 3-2 0,6-3 0 16,-1 0 2-16,4 4-2 0,8-6-13 16,2 0-16-16,15 1-6 0,-8-3 4 15,12-2 14-15,6-2-11 0,1 3-7 0,8-5-9 16,0 2 6-16,15 2 21 0,12 4 1 15,2 0-28-15,12 7 18 0,10 1 28 16,2 4 12-16,8 3-10 0,2-1 20 16,7 2-20-16,5-6 26 0,3 1-10 0,-1-5-15 15,-4-4 10-15,12-2 2 0,-3-3 9 16,3-1 13-16,2-4-9 0,6-2 9 16,1-1 0-16,10-4 9 0,3 0-7 15,14-3-23-15,10-4 17 0,5 0-2 16,4-4-31-16,8 0 1 0,7-6 17 15,3 0 15-15,2-6-32 0,0 0-1 16,0-6 18-16,-5-4-4 0,-5-2-14 16,-7-4-24-16,0 2 7 0,-7-2 16 15,-7 6-11-15,-8 0 11 0,-7 2-17 0,-8 1 18 16,-1 4 0-16,-4 3 1 0,4 0 2 16,-1 0-2-16,3 0 14 0,2 0 7 15,-5 8-10-15,-5-5-9 0,3 4 18 16,-3-4-2-16,-6 0-16 0,-4-3 15 15,-4 0-16-15,5-3 16 0,-3-7 10 16,5-1-13-16,5-8 3 0,5-2 28 16,-3-4-7-16,1-1-39 0,-1 4-2 15,-7-4 0-15,3 6 0 0,2-2-1 16,-8 4-12-16,3-2 14 0,-4 3-10 0,-3-1 11 16,-3 4 3-16,3 0 0 0,-15-2-2 15,5 0 1-15,-4 0 1 0,-6-1 15 16,0-1-15-16,1 5-3 0,-5-4 0 15,-3 1 0-15,0 4 1 0,-2-4 0 16,-3 4 1-16,3 2-2 0,-13-2-1 0,3 2-2 16,0 2-12-16,0 0 4 0,-7 0 11 15,5 1 1-15,-3 2 1 0,-7-2 0 16,0-1 10-16,-5 0-12 0,3 3 19 16,-3-4-7-16,-3-1 3 0,6-1-13 15,-5-4 10-15,2 3-12 0,-3-4 2 16,1 4 0-16,-3-4-2 0,0 4 0 0,-7-1-1 15,3 1-11-15,-11 2 9 0,6 2 2 16,2-2 1-16,-10 2 0 0,3-2 3 16,-5 0 30-16,-5-4 4 0,0-6-13 15,0-4-6-15,0-4-3 0,-5-9-2 16,-12-1-1-16,-7 0-12 0,4-6 1 16,-11 2 2-16,4-3 12 0,-2 3 2 0,-10-2-16 15,1 4 10-15,-6-1-9 0,0 1 0 16,-4 2 1-16,-13 0 10 0,5 0-11 15,-19-1-1-15,3 3 21 0,-6 1-22 16,-4 6 1-16,-1 2 0 0,-4 5 23 16,0 1-24-16,-1-2 1 0,4 3-1 15,-1 0 3-15,2 2 8 0,-9-2-10 16,2 2 19-16,-2-2-18 0,-2 0-2 16,-6 1-1-16,-4 1 1 0,2 2-2 0,-4 4 1 15,2 2-1-15,-6 2 1 16,6 6 1-16,0-3 1 0,-3 2 2 0,6 3-2 15,-6 0-2-15,3 0 1 0,-5 0-1 16,9 3 1-16,-4 6 0 0,0-3 0 16,7-1 0-16,2 0 3 0,-2-1 9 0,3-2 0 15,-1-2-12-15,-2 0-1 0,-2 0 0 16,-1-4 0-16,8-4 1 0,-5-1-1 16,8 4-9-16,-1-5 9 0,-2 2-1 15,5 0-13-15,-8 4-9 0,1 1-18 16,-11 3-13-16,4 5-9 0,-6 8-18 15,10 10-30-15,-7 5 18 0,4 6-31 16,-4 9-1-16,5 0 44 0,7 4-118 16,12 1-22-16,7 1-121 0,17-1-189 15,17-10-443-15,-12 14-540 0</inkml:trace>
  <inkml:trace contextRef="#ctx0" brushRef="#br4" timeOffset="-106600.79">13964 17912 117 0,'0'0'131'0,"0"0"332"16,0 0 29-16,0 0-141 0,0 0-126 15,0 0-53-15,0 0 0 0,0 0 3 0,0 0-20 16,0 0-6-16,-10 0 21 0,10 0 10 15,0 0-6-15,0 0-24 0,0 0-32 16,10 6-61-16,16 4 146 0,13 5 17 16,15 6 1-16,23 3-50 0,27 2-43 15,22-1-29-15,27-5-22 16,31-7 3-16,25-6 25 0,26-7-16 0,22 0-34 0,2-8-18 16,3-4-22-16,-20 2-15 15,-28 3 0-15,-28 7-43 0,-38 0 40 0,-34 15-12 16,-17-1-5-16,-22 2 18 0,-19 0 2 15,-12-4-12-15,-18 0-15 0,-4-6 2 16,-10-2-76-16,-7 1-137 0,-5-2-132 16,0-1-65-16,-17 6-122 0,-14 2-451 15,9 0-553-15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38:48.752"/>
    </inkml:context>
    <inkml:brush xml:id="br0">
      <inkml:brushProperty name="width" value="0.05292" units="cm"/>
      <inkml:brushProperty name="height" value="0.05292" units="cm"/>
      <inkml:brushProperty name="color" value="#FFA500"/>
    </inkml:brush>
  </inkml:definitions>
  <inkml:trace contextRef="#ctx0" brushRef="#br0">22882 15089 323 0,'0'0'49'0,"0"0"580"16,0 0-239-16,0 0 208 0,0 0-109 16,0 0-241-16,0 0-90 0,0 0 38 15,0 0-1-15,-17 7-52 0,14-9-48 16,3-1 13-16,-2 3 15 0,2 0 6 15,0 0-31-15,-5 0-16 0,0 8-82 0,-2 7-35 16,-8-2 10-16,6 6 25 0,6-3-4 16,-2-6-24-16,5-2 3 0,0-6 0 15,0 0-35-15,0-2 23 0,0 0 18 16,0 0 19-16,0 0 41 0,0 0 6 16,0-4 28-16,0-9 7 0,0 2-22 15,0-3-32-15,0-1 3 0,5 5 10 16,-5 2-10-16,0 0-6 0,0 3 12 0,0 0 13 15,-7 1-13-15,0 0-11 16,-1 2-25-16,3 2-1 0,-2 0 16 0,7 0 21 16,-7 0 22-16,7 0-47 0,0 10-12 15,0-2-53-15,0 7 22 0,0-2-9 16,14-3 0-16,-1 0 6 0,-4-3 32 0,-1-5 0 16,1-2 2-16,6 0 31 0,-8 0 68 15,3-10-3-15,-1-2-32 0,1-3-39 16,-7 5 12-16,1 0-3 0,-4 5 0 15,0 0 12-15,-4 3-46 0,-6-2-43 16,-2 2-3-16,-5 2-90 0,2 0 37 16,-2 0-6-16,8 0-51 0,-4 5 13 15,6 0-53-15,7 1-104 0,0 3-123 16,0 1-324-16,0 1-12 0,7-1-640 16</inkml:trace>
  <inkml:trace contextRef="#ctx0" brushRef="#br0" timeOffset="3703.93">22794 15136 65 0,'0'0'1377'0,"0"0"-987"16,0 0-95-16,0 0 3 0,0 0 22 15,0 0-57-15,0 0-65 0,0 0 13 0,0 0-37 16,0 0 47-16,0 0-7 0,-82-12-50 16,65 12-31-16,-5 0-36 0,0 5 17 15,-9 3 34-15,2 1-28 0,-10 1-31 16,0-2 0-16,3 0 8 0,-5-2-11 15,-3 0-4-15,8-4 3 0,-8 0-36 0,0 0-25 16,3-2 28-16,5 0-31 0,-8 0 9 16,0 0 1-16,1 0-1 0,2 0-18 15,-8-2 3-15,3 2 0 0,-7-4 1 16,-5 4-16-16,2-2 1 0,-2 0 5 16,4-2 12-16,1 4 12 0,2-4-9 15,-9-2-18-15,9 2 13 0,0-2 8 0,-3-3-23 16,8 4 17-16,3-1 0 15,-6-3-3-15,3 1-13 0,10 3 22 0,-3-3-6 16,5 1 4-16,-2-3-2 0,7 2-19 16,-3-2 10-16,3-2 4 0,2 1-3 15,-2-4-12-15,7 3 0 0,-2-2-1 16,7 0 0-16,-2 2 0 0,2-1 1 16,2 3 0-16,-2 0 2 0,5 0 16 15,-5-1-16-15,0 1 22 0,-2 0-21 16,-5-3 10-16,4 3-13 0,3-2 0 0,-4 0-1 15,-6-2 1-15,7-2 0 16,-6-2 2-16,-1 0 0 0,-7-5 23 0,8 1-7 16,-6-2 4-16,-4 0-22 0,-1-2-2 15,-6 0 2-15,1-1 14 0,1 4-12 16,-2-4 13-16,4 1-13 0,-5-2-1 0,5 0-1 16,8-2 0-16,-8 0-1 15,10-5-13-15,-2 1 2 0,9 0 12 0,-5-2-18 16,3 2 17-16,2-1-11 0,0 1-9 15,0-4 21-15,5 1 1 0,-4-3-1 16,-1-1-2-16,0-2-20 0,-2-2 22 16,-1 4 15-16,-4-6-14 0,5 3-2 15,-5-3 2-15,-2-1-2 0,1 0 1 16,-3-2-2-16,1-3-13 0,3 3 15 16,-7-4 12-16,2-1-12 0,2-1-1 15,-7-4-2-15,5-3 3 0,-4-1-1 16,6-2 1-16,-7-1-10 0,10-1 10 15,-5 2 0-15,0-2 0 0,8-2 0 0,-6 4-2 16,1 2 2-16,2-3 0 0,-3 6 0 16,-2-2 3-16,3-2 0 0,4 5-2 15,-2-4-1-15,2 1-13 0,3-1 11 0,5 0 2 16,2-5-3-16,0 3-9 0,5-3 12 16,-1-3-1-16,6-3-17 0,-3-1 17 15,10-2-20-15,-2-5 6 0,2 0 3 16,0-1 10-16,0 2-13 0,0-2 12 15,2 3-22-15,-2 1-2 0,8 3 15 16,-6 7 11-16,-2-1 1 0,0 3 2 16,0 1 0-16,0 1 10 0,0 0-12 15,5-5 0-15,5-1-15 0,7-3 3 16,9-1-9-16,1-3 19 0,7 1 0 16,0 3-14-16,5-1 16 0,-1 2 1 0,-9 1-1 15,3 3-9-15,-3 4 9 0,0 1 2 16,-7 2 1-16,-3 7 12 0,-2 6-13 15,3 2 13-15,-6 3-15 0,-4 7 2 16,0 0-2-16,4 3 0 0,-6 2-1 16,4-5-2-16,2-5-12 0,6-3 3 15,4-4-6-15,5-5 5 0,2-3 1 0,6-7-3 16,6-3 0-16,3-6-6 0,3-3 9 16,-5-3 12-16,2 3-2 0,2 1 1 15,-9 3 1-15,5 5 1 0,-11 4 11 16,-6 5 0-16,0 1 0 0,-5 6-9 15,-13 3-1-15,8 3 1 0,-7 6 18 16,0-3-19-16,-1 3-2 0,6-4 0 16,4 2-2-16,3-4-22 0,5-1 21 15,7-5 0-15,-5 0 1 0,14-6 0 0,1-5-13 16,5-1-12-16,4-5 15 0,-2-3-1 16,-3-1-14-16,8 3 0 0,-10 2 6 15,-2 3 2-15,-3 7 7 0,-7 4 11 16,-3 4 0-16,-6 3 1 0,-1 5 0 0,-5 2 3 15,-2 1 8-15,7-1-10 16,-7-2 18-16,5-1-19 0,0-1-22 0,12-2 20 16,-5-4-1-16,7-3-9 0,3 1-6 15,-2-2 15-15,4 0-12 0,-5-3 15 16,-2 5 0-16,10 2 3 0,-10-3-1 16,2 5-1-16,-7 1-1 0,10 6-15 15,-13-4 14-15,1 7 1 0,7 0 0 16,-7 0 0-16,-1-1 12 0,1 1-12 15,-3 2 3-15,5 0 15 0,-4 4-15 16,-1-3-1-16,5 5 0 0,2-2-2 16,-9 2 0-16,10 1 2 0,-6 3 10 0,1-2-11 15,7 2 0-15,-5 0 2 0,-2-2 13 16,-1 3-4-16,-4 4 0 0,-5-4-11 16,0 5 2-16,-7 4 24 0,0 0-12 15,-8 6-13-15,3 2 1 0,-3 6 9 0,-2 0 1 16,0 2-13-16,0 0-2 0,0 0-53 15,0 0-21-15,0 0-39 0,0 0-37 16,0 4-68-16,-2 4-192 0,-8 0-292 16,3 2-404-16,-3-2-576 0</inkml:trace>
  <inkml:trace contextRef="#ctx0" brushRef="#br0" timeOffset="4057.48">21258 5109 447 0,'0'0'1769'0,"0"0"-1181"15,0 0-95-15,0 0-175 0,0 0-56 16,0 0-99-16,0 0-84 0,0 0-48 16,0 0 19-16,0 0 15 0,92-70 7 0,-46 40-13 15,12-5-13-15,-2-1-12 0,4 0-15 16,1 2-16-16,-13 6 0 0,-4 3-1 15,-10 5-1-15,-12 8 1 0,-8 4 0 16,-7 4 17-16,-2 2-16 0,-5 2 9 16,0 0-11-16,0 0 1 0,5 8-2 0,-5 12 0 15,0 13 81-15,0 11-29 0,0 10-15 16,-5 8-22-16,0 5-4 0,-9 1-11 16,7-2-18-16,-3-1 3 0,3-7-22 15,2-5-16-15,0-7-18 0,5-6-21 16,0 0-144-16,0 1-151 0,0-1-234 15,-2-12-663-15,-15 26-547 0</inkml:trace>
  <inkml:trace contextRef="#ctx0" brushRef="#br0" timeOffset="6382.74">23211 15220 62 0,'0'0'365'0,"0"0"704"16,0 0-526-16,0 0-139 0,0 0-158 0,0 0-27 15,0 0-27-15,0 0-10 0,0 0-20 16,0 0-25-16,0 0-26 0,-138 27-7 16,124-24 12-16,-11 3 0 0,1-2 7 15,-5 1 17-15,2-2-44 0,-7-1 22 0,-4 1 3 16,-1-1-8-16,-10-1-33 0,3-1-18 15,-7 2 2-15,-5 0-30 0,2 3 27 16,0-2-18-16,-4 5 11 0,4-1-14 16,-10 1 3-16,3-3-10 0,0 2 16 15,-2-4-25-15,2 2 4 0,0-3 2 16,-7 0-27-16,9-2 18 0,-7 0 4 16,0-9 8-16,5-2-31 0,-12-6 1 0,2-3 15 15,3 0-16-15,2-1 12 0,-2-4-13 16,9 1-1-16,-7 2 19 0,15 0-18 15,-7 2 2-15,6 0 21 0,-4-1-23 16,5 1 20-16,-5-2-21 0,2-4-8 16,0 2 7-16,-9-2-19 0,-13-4 2 15,0-5-10-15,-14-3 1 0,-5 0 15 16,-9 0-21-16,4 0-22 0,-5 1 43 16,3 3-52-16,-5 2 62 0,2 2-13 0,5 4 12 15,3 3-19-15,-3 3 21 0,5 0 0 16,10 2 1-16,0 0 0 15,0 2 3-15,4-7 21 0,6 3-23 0,1-6 0 16,4 1 17-16,-1-8 9 0,8-1-27 16,-1-7 0-16,-4-7 0 0,9-6 1 0,5-6 1 15,8-7 0-15,4 1-1 0,10-5 11 16,8 5 0-16,4-2 18 0,10 0-12 16,-5-3-8-16,7 1-8 0,0-3-2 15,-4 0 15-15,4-1-14 0,0-1-1 16,-6 2 0-16,1-2 18 0,-2-1-16 15,5-3 0-15,-5 3 1 0,-7-7 20 16,7 5-23-16,-3-3-2 0,11 4-1 16,-6 1-11-16,8 0 14 0,7 1 0 15,0 1 1-15,0-3-1 0,0-3 24 0,7 0-12 16,8-3 4-16,2-2-16 16,2-1-1-16,-2-3 1 0,5 1 1 0,0-3 0 15,-3 1 0-15,5-1 0 0,3 1 2 16,-3 1-1-16,3 1 0 0,-5-1 1 15,7 7-1-15,2 1-1 0,-2 3 23 16,0-1-12-16,-2 3-12 0,7 0 0 0,0-3 11 16,7-1-11-16,-5 0 0 0,1-1 2 15,6-2 16-15,4 3-15 0,1-1-1 16,3-2 29-16,0 5-30 0,-8 0 1 16,11 4-1-16,-11-1-1 0,3 2 15 15,3 7-15-15,-5 0-1 0,2 1-1 16,2 5 2-16,-4-1 3 0,-1 3 18 15,1 2-20-15,-5-4 1 0,0-3-1 16,-1-1 9-16,6 2-9 0,-5-1-1 16,0 1 2-16,2 3 7 0,2 3-9 15,-6 8-3-15,4 2-12 0,-7 7 15 0,2 3 13 16,-9 2-13-16,9 0 1 0,-2-1 0 16,-2 2 1-16,4-4-1 0,0 1-1 15,-2-2 12-15,10-2-10 0,-3 1-4 0,3 1 1 16,-8 2-14-16,5 0 15 0,-9 1 1 15,7 4 1-15,-5-4 12 0,-3 5-13 16,1 2-2-16,2 0 1 0,-5 1 0 16,2 1-2-16,-2 2 1 0,3 0 0 15,4 0 1-15,1 0-2 0,4-4 1 16,2 1-11-16,3-1 9 0,3-2 2 16,-3 2 1-16,5-4 1 0,-3-1 2 15,-2 2-1-15,0-4 1 0,3 3-3 16,-5-2 0-16,-1-1 0 0,1 3 1 15,-3 2 1-15,-2-2 10 0,2 3-12 16,-5 1-1-16,6 5-1 0,-6-4 0 0,8 6 2 16,-3-6 1-16,2-1 1 0,3-5 1 15,3 0 13-15,12-5-1 0,-8-3-12 16,0 1 12-16,1 0-14 0,-6 3-1 16,-4 7 0-16,-8 2 0 0,-7 2-2 15,-2 6-1-15,-5 3 3 0,-1 6-3 0,-4-1 2 16,-2 2 0-16,-5 2 0 0,4 1 1 15,-9 1 3-15,2 2 18 0,-2-2-9 16,5 4-10-16,-3 0-2 0,-7 1 2 16,0 1 0-16,0 0-2 0,0 0-16 15,0 0-2-15,0 0-18 0,0 0-10 16,0 0 7-16,0 0-88 0,-17 0-56 16,-7 0-265-16,-3 0-578 0,1 0-413 15,-18 0-638-15,182 0 1736 0</inkml:trace>
  <inkml:trace contextRef="#ctx0" brushRef="#br0" timeOffset="6688.77">21723 6507 1763 0,'0'0'1098'0,"0"0"-723"0,0 0-139 16,0 0-17-16,0 0-11 0,0 0-58 0,0 0-96 15,0 0-54-15,0 0 141 0,0 0-36 16,63 28 1-16,-32-23-23 0,-1-4-24 15,1-1-28-15,-2 0-13 0,3 0 12 16,-11 0-29-16,1 0 0 0,-5 0-1 16,-12 0-3-16,0 0-22 0,-5 0-24 15,0 0 12-15,0 12 37 0,-5 13 3 16,-17 7 46-16,-7 12 1 0,-10 13-26 16,-4 2-24-16,-11 6 3 0,4 6 0 0,-1-1-1 15,5-2 13-15,-3-4-15 0,8-7-12 16,14-9-1-16,1-10-30 0,13-5-34 15,4-10-44-15,1 0-202 0,4-1-178 16,-1 0-223-16,-2-6-674 0,-3 14-103 0</inkml:trace>
  <inkml:trace contextRef="#ctx0" brushRef="#br0" timeOffset="8985.34">22947 15355 638 0,'0'0'1099'0,"0"0"-571"15,0 0-243-15,0 0-79 0,0 0 26 16,0 0-34-16,0 0-48 0,0 0-7 16,0 0 0-16,0 0 59 0,0 0 24 15,-158 46-66-15,117-38 2 0,-2 0-7 16,-18 1-32-16,-7 1-34 0,-5 0 25 15,-4-1-19-15,-10 1-6 0,2-3-28 16,-10-2 9-16,-4 0-30 0,-8-5 20 0,1 0-8 16,-1 0-24-16,-7-2-4 0,5-8-3 15,2-3-9-15,3 0 13 0,-8-7 2 16,11-3-24-16,-4-5 0 0,6 0-2 16,0-1-1-16,7-2 0 0,-10 1-3 0,12-3 12 15,-9-1-9-15,11 0 11 16,6-1-11-16,-5 3 0 0,9 3 2 0,5-2-2 15,3 5 0-15,5 0-3 0,-3 1 1 16,-2 2 1-16,9-2-32 0,-9-1 30 16,2 0-19-16,-3-2 4 0,-6-5 0 15,2-3 6-15,-5-4-11 0,-5-6 22 16,-2-6 0-16,4-3-18 0,1 1 4 0,9 2 0 16,15 8 3-16,7 4 12 0,12 7 0 15,5 5-2-15,0 0 2 0,3 1 3 16,-1-1 12-16,-2-2-12 0,-7-6 13 15,5-4-16-15,-8-7-2 0,-7-7-1 16,5-8 3-16,-9-7 9 0,1-3-9 16,8-7-14-16,3-5 13 0,11-3 1 15,3 1-1-15,12 0-23 0,2 1 23 0,13 1-15 16,2-1 15-16,0 4-2 16,0-1 0-16,10 0 3 0,7-3-1 15,-5 1 2-15,5-3-2 0,0 3 3 0,5-3-2 16,4 0 2-16,-9-1 1 0,10-3-1 15,-3-1 1-15,-5 4-3 0,6 3-3 0,-8 2 2 16,2 1 1-16,-2 5 4 0,0 1 14 16,5 0-18-16,-5-1-2 0,9 3 2 15,-1-2 0-15,6-3 0 0,3 2 2 16,2-3-2-16,3-1 3 0,10 3-3 16,2-3 0-16,2 7 0 0,0-1 1 15,5 4-1-15,-2-2 2 0,2 0-1 16,-2 3 14-16,10 4-5 0,-3 1-10 15,0 3 0-15,2 7 5 0,3 5-4 16,-7 2 17-16,4 4-18 0,3 4-12 16,0 1 12-16,0 3 0 0,-3 1-1 15,1 2-1-15,-3-2-10 0,-5 4 3 0,2-2 9 16,1 3 14-16,-8-2-14 0,8-1 0 16,-10 3-3-16,5 0 3 0,-3 2 0 15,-5 4-11-15,3 4-13 0,-2 3 2 0,2 5 20 16,-3 4-28-16,-9 3 30 0,9 0 0 15,-14 3-2-15,10 2-13 0,0 0 12 16,-8 0 0-16,3 0-15 0,7 0 18 16,-10-1 3-16,3-4-1 0,5 0 14 15,-6-5 2-15,6-5-15 0,-8 2 33 16,8-10-14-16,-3 3-1 0,-5-7-3 16,11 2-15-16,-9 0 16 0,1-1-9 15,0 6-8-15,-10 0-2 0,2 2 18 16,1-2-15-16,-3 2 18 0,0-2 4 15,5-5 2-15,-7 3 3 0,-1-2-9 16,6 0-2-16,-3-2 8 0,3-2-24 0,-3 0 18 16,0-2-3-16,-5 1-17 15,7 1 11-15,-9 4-12 0,-5 4 1 0,5 3-1 16,-12 6 19-16,-3 1 5 0,-2 1-22 16,0 8 22-16,-5 1 6 0,2 0-14 0,-2 0-4 15,0 0-9-15,0 0-2 0,0 0-1 16,0 0-21-16,0 0 2 0,0 0-8 15,0 0 0-15,0 0-22 0,0 0 4 16,0 1-16-16,0 9-2 0,0 0 20 16,-2 7-100-16,-8-4-58 0,-4 2-118 15,1 3-368-15,1-8-615 0,-10 10-634 0,95-134 1138 16</inkml:trace>
  <inkml:trace contextRef="#ctx0" brushRef="#br0" timeOffset="9325.44">21335 8883 1246 0,'0'0'1160'0,"0"0"-751"0,0 0-142 0,0 0-72 16,0 0-49-16,0 0 26 0,0 0 27 15,0 0-64-15,0 0 13 0,192-58 2 16,-134 38 18-16,2-5-32 0,1-1-77 15,0 1-13-15,-1-4-21 0,-16 3-22 16,-1 3-3-16,-9 8 0 0,-12 5-41 16,-7 5-5-16,-8 5-3 0,0 0 6 15,-7 19 43-15,0 5 40 0,0 10 62 16,0 8-22-16,-7 8-4 0,-15 9-14 16,3 5-19-16,-8 4 6 0,0 3-12 15,1 2-1-15,2-5-21 0,4-5-11 0,3-5 48 16,-2-6-19-16,2-1-33 0,5-10-10 15,2-3-60-15,3-1-50 0,2-4-73 16,-5-3-128-16,-4 1-302 0,11-6-532 16,-23 15-900-16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39:26.009"/>
    </inkml:context>
    <inkml:brush xml:id="br0">
      <inkml:brushProperty name="width" value="0.05292" units="cm"/>
      <inkml:brushProperty name="height" value="0.05292" units="cm"/>
    </inkml:brush>
  </inkml:definitions>
  <inkml:trace contextRef="#ctx0" brushRef="#br0">2326 7467 432 0,'0'0'299'16,"0"0"-191"-16,0 0 13 0,0 0 38 16,0 0-129-16,0 0-4 0,0 0 32 15,0 0 95-15,0 0-62 0,0 0 92 16,-114-109 41-16,102 101 6 0,7 0-123 16,-9 2-49-16,11 2 127 0,-4-2-14 15,7 2-61-15,0-1-11 0,-2 2 17 16,2 1-7-16,0 0-3 0,0-2-11 0,0 2-18 15,0-2-7-15,0 0 0 0,0 2 3 16,0-4-4-16,0 2 4 0,2-2 25 16,15 2 78-16,7-1-25 0,3 5-70 0,0 0-81 15,-15 0-310-15,2 0 308 16,-11 3 2-16,-3-1-15 0,0-2 15 0,0 0 3 16,0 0 57-16,0 0-54 0,0 0-6 15,5 0-6-15,4 0 6 0,1 0 53 16,9-6-6-16,3 4-28 0,5 0-19 15,-5 2-39-15,2 0 20 0,0 0 3 16,3 4-5-16,-3 6-11 0,3-2 29 16,-6 2-9-16,9 0 10 0,-9-2 0 15,11 0 2-15,-10 0 2 0,9-4 11 16,3 2-13-16,-5-2 16 0,10 0-4 16,-3-2 13-16,-2 0-23 0,-5 0 20 0,8 2 10 15,-6-2-29-15,6-2 13 0,-6 0-3 16,8 0 6-16,0 0 15 0,-3 0-6 15,-2 0-15-15,10 2-12 0,-8-2 21 16,-2 0 18-16,2 0-21 0,5 0-17 16,-11 0 26-16,1 0-3 0,-2 0 3 0,3 0-4 15,-3 0-8-15,10 0 9 16,-3 0-7-16,-2 0-2 0,5 0-4 0,-1 0-12 16,-1 0 13-16,2 0 2 0,-1 0 28 15,-4 0 1-15,3-2-13 0,-1 0-28 16,0 2-2-16,3-1-1 0,0 1-12 15,0 0-6-15,4 0-4 0,-4 1-3 16,-5 3 10-16,2 4 3 0,-4-1-1 16,2-4 13-16,-7 5 1 0,2-6 0 15,-3 3 24-15,3-3-22 0,-2-1 13 0,0 1 8 16,-1 3-23-16,1-3 1 0,-3-1 15 16,5 1-17-16,3 3-3 0,-5-3 1 15,-1-2-1-15,3 1 3 0,3-1 1 16,-3 5 17-16,-2-5-5 0,4 0 11 15,3 0 4-15,0 0-3 0,2 0 5 0,-2 0-11 16,3 0 9-16,-1-5-4 0,-5 4-23 16,3 1-1-16,-7 0 0 0,7 0-12 15,-7 0 11-15,-1 0-15 0,3 0 4 16,3 0 0-16,-10 0-3 0,7 0 15 16,-2 0 12-16,2 0-10 0,2 0 10 15,-9 0 0-15,9 0 19 0,3 0-6 0,0 0-1 16,5 0 1-16,-3 0-10 0,6 0-13 15,-1 0 14-15,2 0-14 0,-6 0-2 16,6 0 0-16,-9 0-1 0,8 0-2 16,-16 0-10-16,11 0 10 0,-3 0-15 15,-10 0 18-15,12 0 2 0,-14 1 0 16,10-1-1-16,-3 5 1 0,0-5 29 16,2 2-16-16,-7-2 0 0,8 0 4 0,-5 0-16 15,-8 0 18-15,13 0-3 16,-11 0-5-16,11 0 11 0,-10 0-6 0,9 0-14 15,-2 0-4-15,-4 0 0 0,6 0-19 16,-2 2 17-16,-5-1-13 0,10 6-3 16,-7-4 6-16,-5 4 11 0,2-4 0 15,8 4 1-15,-11-5 2 0,4 4 0 16,-1-4 1-16,2 0 13 0,-6 0-14 0,7 0 13 16,-3-2-12-16,0 0 15 15,-2 0 1-15,2 0-17 0,-2 0 1 0,0 0 9 16,2 0-11-16,0 0 0 0,-4 0-1 15,4 0-12-15,2 0 10 0,1 0 1 16,-3 0 1-16,8-2 0 0,-1 0 0 16,-2 0 12-16,10 0 3 0,-2 0 16 15,-3-2 5-15,2 0-8 0,0-2-10 16,-4 2-16-16,2-2 10 0,-5 2-11 16,2-2 1-16,-2 2 11 0,-4-1-12 0,4 2 1 15,-5-2 0-15,0 2 0 0,-2 1 1 16,2-3 0-16,3 2-1 0,-3-2 13 15,8 1 0-15,-6-2-13 0,-4 2-1 16,10-4 0-16,-8 6-1 0,3-4-1 16,-6 4-2-16,1 0-9 0,-2-2 9 0,4 0 2 15,-5 2-1-15,5-2 2 16,-2 2 2-16,7 0-1 0,-2 0-1 0,-8-2 0 16,6 2-15-16,-3 0 3 0,-6 0 10 15,1 0-12-15,5 0 14 0,-5 0 2 16,-5 2 1-16,13-2 0 0,-8-2 9 15,0 2-11-15,-1 2 2 0,1-2-2 16,-2 0-1-16,2 2-3 0,-2-3-19 16,1 3 7-16,4 0 3 0,-6 0-6 15,3 0 17-15,0 0-2 0,0 0 0 0,-5 0 3 16,5 0 0-16,-2 0 1 16,2 0 1-16,2 0 13 0,-2 0-3 0,8 0-10 15,-4 0 1-15,11-1-2 0,-5-1-1 16,-3 2-12-16,7 0 0 0,-4-2 11 15,7 2-2-15,-3 0-16 0,3 0 7 16,0 0 11-16,3 0-1 0,-8 0 2 0,9 0 1 16,-1 0 15-16,-3 0-4 0,2-5-10 15,0 2 0-15,6-1 1 0,-1 0 0 16,3-3-3-16,-8 2 0 0,3 0-2 16,-8 2-1-16,6 1-9 0,-6-3-4 15,-2 5 13-15,3 0-12 0,-6 0 3 16,-1-1 12-16,1 1 2 0,-4-2 13 15,10 2 0-15,-11-7 7 0,4 6-4 16,-4-3-15-16,6-1-1 0,-15 4 0 16,3-1-1-16,-6 0-1 0,-1-1-1 15,4 1-1-15,-5 2 0 0,0-1-1 0,1 1-10 16,1 0 13-16,-1-2 3 0,1-1 0 16,3 1-1-16,-7 0-2 0,7 1 2 15,-2-1-1-15,-3-1 1 0,1 3-2 0,-1 0-2 16,3 0 1-16,-3 0 0 0,3-2-2 15,-8 2-9-15,0-2 10 0,3 2-1 16,-5 0-16-16,3-1 4 0,-3 1-3 16,0 0-4-16,0 0 1 0,0 0-13 15,0 0-18-15,0 0-42 0,0 0-51 16,0 1-61-16,-12 8 57 0,-5 1-66 16,-8 3-143-16,1 2-315 0,-7-2-673 15,6 0-288-15,159-87 1487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40:18.479"/>
    </inkml:context>
    <inkml:brush xml:id="br0">
      <inkml:brushProperty name="width" value="0.05292" units="cm"/>
      <inkml:brushProperty name="height" value="0.05292" units="cm"/>
      <inkml:brushProperty name="color" value="#FF00FF"/>
    </inkml:brush>
  </inkml:definitions>
  <inkml:trace contextRef="#ctx0" brushRef="#br0">7043 9776 668 0,'0'0'973'0,"0"0"-680"0,0 0-53 15,0 0 80-15,0 0-59 0,0 0-81 16,0 0-90-16,0 0-35 0,0 0 12 16,0 0-26-16,0 0 14 0,25-1 85 0,-9 4 9 15,11 5-22-15,-3-1 2 16,13-4-12-16,-3 4-7 0,0-4 28 0,2 2-1 15,8-1-47-15,2-4-43 0,9 0-1 16,-1 0 1-16,-1 0-10 0,8 0 15 16,-1-2-18-16,1-3-9 0,2 2 2 15,2-4 7-15,-9 4 0 0,-3-2-6 16,-4 1-7-16,-5 3-21 0,-6-1 0 16,-9-1 19-16,-2 1-4 0,-5 2-13 0,0 0-1 15,-13 0-1-15,4 0-2 0,-9 0-1 16,-1 0-9-16,2 0 9 0,-5 0-31 15,0 0-95-15,0 0-7 0,0 0 9 16,0 0-19-16,0 0-25 0,-8 0-34 16,-1 2-111-16,1 4-104 0,-1 3-204 15,-6-3-501-15,-2 11-213 0,78-57 1280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42:11.631"/>
    </inkml:context>
    <inkml:brush xml:id="br0">
      <inkml:brushProperty name="width" value="0.05292" units="cm"/>
      <inkml:brushProperty name="height" value="0.05292" units="cm"/>
      <inkml:brushProperty name="color" value="#800080"/>
    </inkml:brush>
  </inkml:definitions>
  <inkml:trace contextRef="#ctx0" brushRef="#br0">28338 8275 878 0,'0'0'668'16,"0"0"-223"-16,0 0-157 0,0 0 29 15,0 0 2-15,0 0-79 0,0 0-64 16,0 0-20-16,0 0 9 0,-58-18-11 16,55 14-50-16,-1 3 12 0,-1-1-5 0,2-1-9 15,-2 3-24-15,-4-2-7 16,9 2 7-16,-8 0 15 0,8 0-7 0,-7 0 9 16,5 0-5-16,-3 0-14 0,5 0-5 15,0 0-7-15,0 0-3 0,0 0-3 16,0 0-16-16,0 0-2 0,0-2-16 15,0 2-11-15,0 0 2 0,0 0-12 0,0 0-2 16,0 0-1-16,7 0-24 0,0-1 12 16,1 1 12-16,9 0 3 0,-3-2 16 15,1 2 8-15,9 0 3 0,-2-3-11 16,2 1-7-16,0 2 6 0,1-2-6 16,1 1 0-16,3-4 10 0,-2 3-19 15,4-1 9-15,-1-2-9 0,1 0 15 16,5-2-16-16,-2-1 13 0,0 2-15 15,0 0 0-15,-5 2 11 0,3 2-10 16,-6 2-1-16,1-2 0 0,-5 0 0 16,2 2 0-16,-4 0-1 0,1 0-2 0,-1 0 2 15,4 0-1-15,-5 0 2 0,-2 0 1 16,8 0 1-16,-6 0 11 0,0 0-13 16,-4 0 2-16,9 0-2 0,-7 0 0 15,-5 0 0-15,5 0-1 0,8 0 1 16,-9-2-1-16,4 2-2 0,-1 0 3 0,3 0 4 15,-3 0-4-15,1 0-16 0,-3 0 16 16,0 0 0-16,-3 0 0 0,3 0-1 16,3 0-2-16,-1 0 1 0,3 0 2 15,-5 0 1-15,0 0 1 0,0 0-2 16,2 0 1-16,1 0 0 0,-3 2 1 16,0-2 0-16,2 2-2 0,-5-2-2 15,3 0 0-15,0 0-11 0,0 0 11 16,-5 0 4-16,3 0 17 0,2 0-17 15,-10 0 0-15,3 0-2 0,2 0-3 16,-5 0 0-16,3 0 0 0,0 0 1 0,4 0 2 16,-2 0 0-16,3 0-1 0,-5 0-1 15,-1 2 0-15,6 0 2 0,2 0-1 16,-5 0 1-16,3 0 1 0,2-2 2 16,-8 0-1-16,6 2 1 0,-3-2-2 0,-2 0 0 15,-1 0-1-15,6 0-1 16,-1 0-1-16,-2 0 0 0,3 0 1 0,-5 2 1 15,7-2 0-15,-10 0-1 0,12 0-1 16,-11 0 0-16,4 0 2 0,-5 0 0 16,10 0 1-16,-10 0-1 0,5 0-1 15,-2 2 1-15,-3-2-1 0,3 0 1 16,-3 0 0-16,8 0 12 0,-10 0-12 16,2 0 1-16,-2 0-1 0,7 0-3 15,-5 0 2-15,3 0-1 0,-3 0-9 0,0 0 11 16,3 0 0-16,-3 0 0 15,3 0 1-15,-7 0 1 0,4 0 1 0,-5 0-1 16,3 0 1-16,-3 0-1 0,1 0 10 16,2 0-11-16,-3 0 2 0,-2 0 0 15,0 0 9-15,5 0-11 0,-3 0-1 0,-2 0 0 16,0 0-2-16,0-2 0 0,8 2-10 16,-8 0 11-16,5-2-2 0,-3 2 1 15,3 0 2-15,0-2 1 0,-3 2-1 16,1 0 2-16,-3 0 1 0,4 0 9 15,4-2-11-15,-8 0 1 0,0 0-1 16,0 0 1-16,0 0-2 0,2 0-1 16,-2-2-21-16,0 2-29 0,0-2-58 15,0 0-56-15,0 2-67 0,-7 2-63 16,-5 0-76-16,-5 0-166 0,2 10-434 16,-2-2-474-16,83-4 115 0</inkml:trace>
  <inkml:trace contextRef="#ctx0" brushRef="#br0" timeOffset="1167.7">30842 7531 734 0,'0'0'817'0,"0"0"-304"16,0 0-179-16,0 0 5 0,0 0 37 0,0 0-89 15,0 0-78-15,0 0-25 0,0 0 17 16,0 0 25-16,0 0-68 0,-99-2-34 0,82 2 18 15,0 7 36-15,0 0-34 16,-5 7-37-16,-5 3-15 0,1 5 33 0,-4 4-22 16,6 4-48-16,5-2-34 0,2 0-18 15,2 0 23-15,6-1-26 0,6-5-15 16,3 2-3-16,0-2-9 0,0-2-16 16,5 0-18-16,10 0-6 0,-1-2-12 15,13 0-76-15,-1-1-118 0,1-7-104 16,2-2-192-16,10-8-226 0,5 0-484 15,-13-7-181-15</inkml:trace>
  <inkml:trace contextRef="#ctx0" brushRef="#br0" timeOffset="1458.91">31048 7682 1118 0,'0'0'1021'0,"0"0"-652"0,0 0-8 15,0 0 46-15,0 0-67 0,0 0-97 0,0 0-102 16,0 0-43-16,0 0-11 0,0 0-27 15,0 0-29-15,-138 99-31 0,138-85 0 16,0-4-13-16,7 0-2 0,10-4-13 16,-7-6 15-16,7 0 13 0,-5-10 38 15,10-8 8-15,-3-9-18 0,0 1-9 16,3-2-16-16,-5 2 12 0,-5 4 7 16,-4 6-20-16,-6 8 0 0,-2 4 32 15,0 4 16-15,0 6-50 0,0 14 0 16,-7 10 157-16,2 8 111 0,-5 7-94 15,3 1-97-15,7 0-61 0,0-6-16 16,0-3-25-16,0-7-29 0,7-8-78 16,13-8-184-16,-3-6-87 0,9-8-214 0,-9 0-621 15,3-16-560-15</inkml:trace>
  <inkml:trace contextRef="#ctx0" brushRef="#br0" timeOffset="1682.4">31465 7115 424 0,'0'0'1758'0,"0"0"-1224"0,0 0-175 16,0 0-14-16,0 0-28 0,-27 111-94 16,27-69-75-16,0 7-45 0,0 6-6 15,0 1-26-15,0 7-34 0,-7-5-37 0,5 5-15 16,-3-5-35-16,5-5-102 0,0-11-143 15,0-8-138-15,0-14-306 0,0-12-316 16,0-6-264-16</inkml:trace>
  <inkml:trace contextRef="#ctx0" brushRef="#br0" timeOffset="1881.57">31746 7085 790 0,'0'0'1691'0,"0"0"-1546"0,0 0 382 16,-17 106-268-16,7-59 105 0,-2 3-62 0,-2 6-115 16,2 5-31-16,0 1 35 15,7 0-89-15,-5 3-99 0,3-7-3 0,-3 0-83 16,3-3-121-16,7-9-167 0,0-6-219 16,-8-6-413-16,8-14-445 0</inkml:trace>
  <inkml:trace contextRef="#ctx0" brushRef="#br0" timeOffset="2163.48">31802 7587 205 0,'0'0'1915'16,"0"0"-1308"-16,0 0-253 0,0 0-70 0,0 0-40 16,0 0-92-16,36 109-83 0,-29-103-15 15,3 0 2-15,0-6 38 0,0 0 20 0,-1-6 39 16,6-8-39-16,2-4-52 0,-10-4-28 15,5 0-6-15,-5 2-9 0,-7 1-16 16,0 8 28-16,0 2 6 0,0 6 12 16,-4 3-28-16,-11 0-19 0,-2 10 59 15,-5 10-61-15,3 8-1 0,-1 2-21 16,-6 8 21-16,9 0 0 0,5-1-2 16,0 1-24-16,12-4-10 0,0-4-10 15,0-2-73-15,0-4-234 0,0-3-143 16,7-6-134-16,3-2-406 0,-3-9-258 15,10-4 623-15</inkml:trace>
  <inkml:trace contextRef="#ctx0" brushRef="#br0" timeOffset="2384.84">32027 7710 1348 0,'0'0'809'0,"0"0"-311"15,0 0-48-15,0 0-16 0,-60 109-109 0,45-85-114 16,5 0-105-16,6-4-53 0,4-3 6 15,0-9-43-15,0-5 9 0,0-3 34 16,12 0 27-16,5-11 72 0,9-12 5 16,1-7-56-16,7-6-61 0,-5-3-33 15,3 6-13-15,-6 0-24 0,-6 9-22 16,4 6-21-16,-7 8-133 0,2 4-122 16,1 6-117-16,1 0-201 0,-1 6-364 15,-6 2-346-15</inkml:trace>
  <inkml:trace contextRef="#ctx0" brushRef="#br0" timeOffset="2662.68">32534 7696 1175 0,'0'0'1751'0,"0"0"-1173"0,0 0-136 0,0 0 29 0,0 0-45 16,0 0-90-16,0 0-120 0,0 0-88 15,0 0-19-15,0 0-34 0,0 0-75 16,-46-8-30-16,39 26-3 0,-3 2 6 15,10 7-4-15,0 3 10 0,0 0 4 16,0 6 17-16,0 2 0 0,0 2 15 16,0 5 3-16,0-1 6 0,0 3 7 15,-7-6-7-15,-3 4-12 0,-5-5-12 16,3-4-1-16,-5 1-23 0,3-9-6 16,-3-2-31-16,5-6-48 0,-5-2-67 0,0-4-102 15,2 0-165-15,3 2-275 16,0 2-342-16,0-2-275 0,-3 14-102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lang="en-US" sz="3200" b="1" dirty="0"/>
              <a:t>Exercise #18</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CFI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873721" y="1636115"/>
            <a:ext cx="10954532"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200" b="0" i="1" u="none" strike="noStrike" cap="none" normalizeH="0" baseline="0" dirty="0">
                <a:ln>
                  <a:noFill/>
                </a:ln>
                <a:solidFill>
                  <a:schemeClr val="tx1"/>
                </a:solidFill>
                <a:effectLst/>
                <a:latin typeface="Arial" panose="020B0604020202020204" pitchFamily="34" charset="0"/>
              </a:rPr>
              <a:t>What is the difference between the CFI protections implemented by LLVM and Microsoft’s Control Flow Guard?</a:t>
            </a: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Call Graphs</a:t>
            </a:r>
          </a:p>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39003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309560"/>
            <a:ext cx="12172220" cy="1325563"/>
          </a:xfrm>
        </p:spPr>
        <p:txBody>
          <a:bodyPr>
            <a:normAutofit/>
          </a:bodyPr>
          <a:lstStyle/>
          <a:p>
            <a:r>
              <a:rPr lang="en-US" sz="3400" b="1" dirty="0"/>
              <a:t>Dynamic Dispatch</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222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10" name="Rectangle 9">
            <a:extLst>
              <a:ext uri="{FF2B5EF4-FFF2-40B4-BE49-F238E27FC236}">
                <a16:creationId xmlns:a16="http://schemas.microsoft.com/office/drawing/2014/main" id="{5AEA9962-CA7C-B2F9-896E-0087C8FE3112}"/>
              </a:ext>
            </a:extLst>
          </p:cNvPr>
          <p:cNvSpPr/>
          <p:nvPr/>
        </p:nvSpPr>
        <p:spPr>
          <a:xfrm>
            <a:off x="1301578" y="2913410"/>
            <a:ext cx="1347310" cy="17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rPr>
              <a:t>Driver.main</a:t>
            </a:r>
            <a:endParaRPr lang="en-US" dirty="0">
              <a:solidFill>
                <a:schemeClr val="tx1"/>
              </a:solidFill>
            </a:endParaRPr>
          </a:p>
        </p:txBody>
      </p:sp>
      <p:sp>
        <p:nvSpPr>
          <p:cNvPr id="11" name="Rectangle 10">
            <a:extLst>
              <a:ext uri="{FF2B5EF4-FFF2-40B4-BE49-F238E27FC236}">
                <a16:creationId xmlns:a16="http://schemas.microsoft.com/office/drawing/2014/main" id="{5AA8DF6E-EEF7-5820-EF19-C805BB4906B6}"/>
              </a:ext>
            </a:extLst>
          </p:cNvPr>
          <p:cNvSpPr/>
          <p:nvPr/>
        </p:nvSpPr>
        <p:spPr>
          <a:xfrm>
            <a:off x="3419865" y="2275637"/>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8ECE0E10-364D-0938-2BE5-9C4C76E7247B}"/>
              </a:ext>
            </a:extLst>
          </p:cNvPr>
          <p:cNvSpPr/>
          <p:nvPr/>
        </p:nvSpPr>
        <p:spPr>
          <a:xfrm>
            <a:off x="3408674" y="4719163"/>
            <a:ext cx="914400" cy="38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B1497EBD-C4AF-4532-802B-C81C98EFC437}"/>
              </a:ext>
            </a:extLst>
          </p:cNvPr>
          <p:cNvSpPr/>
          <p:nvPr/>
        </p:nvSpPr>
        <p:spPr>
          <a:xfrm>
            <a:off x="3419865" y="3748693"/>
            <a:ext cx="914400" cy="369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EAC05F74-6A33-0A8C-4D8D-A0FA7B0B6981}"/>
              </a:ext>
            </a:extLst>
          </p:cNvPr>
          <p:cNvCxnSpPr>
            <a:cxnSpLocks/>
            <a:stCxn id="48" idx="3"/>
            <a:endCxn id="11" idx="1"/>
          </p:cNvCxnSpPr>
          <p:nvPr/>
        </p:nvCxnSpPr>
        <p:spPr>
          <a:xfrm flipV="1">
            <a:off x="2534418" y="2458289"/>
            <a:ext cx="885447" cy="1315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BE1388E-346D-3A77-175B-CF8B6EA82486}"/>
              </a:ext>
            </a:extLst>
          </p:cNvPr>
          <p:cNvCxnSpPr>
            <a:cxnSpLocks/>
            <a:stCxn id="49" idx="3"/>
            <a:endCxn id="37" idx="1"/>
          </p:cNvCxnSpPr>
          <p:nvPr/>
        </p:nvCxnSpPr>
        <p:spPr>
          <a:xfrm flipV="1">
            <a:off x="2538534" y="2958957"/>
            <a:ext cx="870140" cy="1091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2B2A14A9-8744-D625-EF6A-77ADBCEB4144}"/>
              </a:ext>
            </a:extLst>
          </p:cNvPr>
          <p:cNvSpPr/>
          <p:nvPr/>
        </p:nvSpPr>
        <p:spPr>
          <a:xfrm>
            <a:off x="3419865" y="5721644"/>
            <a:ext cx="914400" cy="342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8" name="TextBox 47">
            <a:extLst>
              <a:ext uri="{FF2B5EF4-FFF2-40B4-BE49-F238E27FC236}">
                <a16:creationId xmlns:a16="http://schemas.microsoft.com/office/drawing/2014/main" id="{D31213C8-AB80-067A-E7F1-68CF1F89112F}"/>
              </a:ext>
            </a:extLst>
          </p:cNvPr>
          <p:cNvSpPr txBox="1"/>
          <p:nvPr/>
        </p:nvSpPr>
        <p:spPr>
          <a:xfrm>
            <a:off x="2109302" y="3589600"/>
            <a:ext cx="425116" cy="369332"/>
          </a:xfrm>
          <a:prstGeom prst="rect">
            <a:avLst/>
          </a:prstGeom>
          <a:noFill/>
        </p:spPr>
        <p:txBody>
          <a:bodyPr wrap="none" rtlCol="0">
            <a:spAutoFit/>
          </a:bodyPr>
          <a:lstStyle/>
          <a:p>
            <a:r>
              <a:rPr lang="en-US" dirty="0"/>
              <a:t>22</a:t>
            </a:r>
          </a:p>
        </p:txBody>
      </p:sp>
      <p:sp>
        <p:nvSpPr>
          <p:cNvPr id="49" name="TextBox 48">
            <a:extLst>
              <a:ext uri="{FF2B5EF4-FFF2-40B4-BE49-F238E27FC236}">
                <a16:creationId xmlns:a16="http://schemas.microsoft.com/office/drawing/2014/main" id="{312C9217-3B35-9D35-69DB-29B29FBCE063}"/>
              </a:ext>
            </a:extLst>
          </p:cNvPr>
          <p:cNvSpPr txBox="1"/>
          <p:nvPr/>
        </p:nvSpPr>
        <p:spPr>
          <a:xfrm>
            <a:off x="2113418" y="3865570"/>
            <a:ext cx="425116" cy="369332"/>
          </a:xfrm>
          <a:prstGeom prst="rect">
            <a:avLst/>
          </a:prstGeom>
          <a:noFill/>
        </p:spPr>
        <p:txBody>
          <a:bodyPr wrap="none" rtlCol="0">
            <a:spAutoFit/>
          </a:bodyPr>
          <a:lstStyle/>
          <a:p>
            <a:r>
              <a:rPr lang="en-US" dirty="0"/>
              <a:t>23</a:t>
            </a:r>
          </a:p>
        </p:txBody>
      </p:sp>
      <p:sp>
        <p:nvSpPr>
          <p:cNvPr id="50" name="TextBox 49">
            <a:extLst>
              <a:ext uri="{FF2B5EF4-FFF2-40B4-BE49-F238E27FC236}">
                <a16:creationId xmlns:a16="http://schemas.microsoft.com/office/drawing/2014/main" id="{2F38F41B-233F-B43E-E1E8-90CCADD62B3B}"/>
              </a:ext>
            </a:extLst>
          </p:cNvPr>
          <p:cNvSpPr txBox="1"/>
          <p:nvPr/>
        </p:nvSpPr>
        <p:spPr>
          <a:xfrm>
            <a:off x="3645078" y="2271608"/>
            <a:ext cx="458523" cy="369332"/>
          </a:xfrm>
          <a:prstGeom prst="rect">
            <a:avLst/>
          </a:prstGeom>
          <a:noFill/>
        </p:spPr>
        <p:txBody>
          <a:bodyPr wrap="none" rtlCol="0">
            <a:spAutoFit/>
          </a:bodyPr>
          <a:lstStyle/>
          <a:p>
            <a:r>
              <a:rPr lang="en-US" dirty="0" err="1"/>
              <a:t>A.f</a:t>
            </a:r>
            <a:endParaRPr lang="en-US" dirty="0"/>
          </a:p>
        </p:txBody>
      </p:sp>
      <p:sp>
        <p:nvSpPr>
          <p:cNvPr id="51" name="TextBox 50">
            <a:extLst>
              <a:ext uri="{FF2B5EF4-FFF2-40B4-BE49-F238E27FC236}">
                <a16:creationId xmlns:a16="http://schemas.microsoft.com/office/drawing/2014/main" id="{CF41F530-62A1-95DC-4540-49C79A0CFED5}"/>
              </a:ext>
            </a:extLst>
          </p:cNvPr>
          <p:cNvSpPr txBox="1"/>
          <p:nvPr/>
        </p:nvSpPr>
        <p:spPr>
          <a:xfrm>
            <a:off x="3656855" y="4726548"/>
            <a:ext cx="504241" cy="369332"/>
          </a:xfrm>
          <a:prstGeom prst="rect">
            <a:avLst/>
          </a:prstGeom>
          <a:noFill/>
        </p:spPr>
        <p:txBody>
          <a:bodyPr wrap="none" rtlCol="0">
            <a:spAutoFit/>
          </a:bodyPr>
          <a:lstStyle/>
          <a:p>
            <a:r>
              <a:rPr lang="en-US" dirty="0" err="1"/>
              <a:t>C.g</a:t>
            </a:r>
            <a:endParaRPr lang="en-US" dirty="0"/>
          </a:p>
        </p:txBody>
      </p:sp>
      <p:sp>
        <p:nvSpPr>
          <p:cNvPr id="18" name="TextBox 17">
            <a:extLst>
              <a:ext uri="{FF2B5EF4-FFF2-40B4-BE49-F238E27FC236}">
                <a16:creationId xmlns:a16="http://schemas.microsoft.com/office/drawing/2014/main" id="{B2EE0962-780C-D547-9D8F-9190FF93CD30}"/>
              </a:ext>
            </a:extLst>
          </p:cNvPr>
          <p:cNvSpPr txBox="1"/>
          <p:nvPr/>
        </p:nvSpPr>
        <p:spPr>
          <a:xfrm>
            <a:off x="2117534" y="4190968"/>
            <a:ext cx="419474" cy="369332"/>
          </a:xfrm>
          <a:prstGeom prst="rect">
            <a:avLst/>
          </a:prstGeom>
          <a:noFill/>
        </p:spPr>
        <p:txBody>
          <a:bodyPr wrap="none" rtlCol="0">
            <a:spAutoFit/>
          </a:bodyPr>
          <a:lstStyle/>
          <a:p>
            <a:r>
              <a:rPr lang="en-US" dirty="0"/>
              <a:t>24</a:t>
            </a:r>
          </a:p>
        </p:txBody>
      </p:sp>
      <p:sp>
        <p:nvSpPr>
          <p:cNvPr id="23" name="TextBox 22">
            <a:extLst>
              <a:ext uri="{FF2B5EF4-FFF2-40B4-BE49-F238E27FC236}">
                <a16:creationId xmlns:a16="http://schemas.microsoft.com/office/drawing/2014/main" id="{555C6272-BD4B-B026-32AA-3E95B0774B21}"/>
              </a:ext>
            </a:extLst>
          </p:cNvPr>
          <p:cNvSpPr txBox="1"/>
          <p:nvPr/>
        </p:nvSpPr>
        <p:spPr>
          <a:xfrm>
            <a:off x="3653310" y="3779147"/>
            <a:ext cx="501099" cy="369332"/>
          </a:xfrm>
          <a:prstGeom prst="rect">
            <a:avLst/>
          </a:prstGeom>
          <a:noFill/>
        </p:spPr>
        <p:txBody>
          <a:bodyPr wrap="none" rtlCol="0">
            <a:spAutoFit/>
          </a:bodyPr>
          <a:lstStyle/>
          <a:p>
            <a:r>
              <a:rPr lang="en-US" dirty="0" err="1"/>
              <a:t>B.g</a:t>
            </a:r>
            <a:endParaRPr lang="en-US" dirty="0"/>
          </a:p>
        </p:txBody>
      </p:sp>
      <p:sp>
        <p:nvSpPr>
          <p:cNvPr id="26" name="TextBox 25">
            <a:extLst>
              <a:ext uri="{FF2B5EF4-FFF2-40B4-BE49-F238E27FC236}">
                <a16:creationId xmlns:a16="http://schemas.microsoft.com/office/drawing/2014/main" id="{E1DA361F-3B01-815E-15D4-FA9FA145186A}"/>
              </a:ext>
            </a:extLst>
          </p:cNvPr>
          <p:cNvSpPr txBox="1"/>
          <p:nvPr/>
        </p:nvSpPr>
        <p:spPr>
          <a:xfrm>
            <a:off x="3629054" y="5721644"/>
            <a:ext cx="503471" cy="369332"/>
          </a:xfrm>
          <a:prstGeom prst="rect">
            <a:avLst/>
          </a:prstGeom>
          <a:noFill/>
        </p:spPr>
        <p:txBody>
          <a:bodyPr wrap="none" rtlCol="0">
            <a:spAutoFit/>
          </a:bodyPr>
          <a:lstStyle/>
          <a:p>
            <a:r>
              <a:rPr lang="en-US" dirty="0" err="1"/>
              <a:t>D.g</a:t>
            </a:r>
            <a:endParaRPr lang="en-US" dirty="0"/>
          </a:p>
        </p:txBody>
      </p:sp>
      <p:cxnSp>
        <p:nvCxnSpPr>
          <p:cNvPr id="31" name="Straight Arrow Connector 30">
            <a:extLst>
              <a:ext uri="{FF2B5EF4-FFF2-40B4-BE49-F238E27FC236}">
                <a16:creationId xmlns:a16="http://schemas.microsoft.com/office/drawing/2014/main" id="{128365B8-D19C-9A17-2D48-173B1D39D879}"/>
              </a:ext>
            </a:extLst>
          </p:cNvPr>
          <p:cNvCxnSpPr>
            <a:cxnSpLocks/>
            <a:stCxn id="49" idx="3"/>
            <a:endCxn id="13" idx="1"/>
          </p:cNvCxnSpPr>
          <p:nvPr/>
        </p:nvCxnSpPr>
        <p:spPr>
          <a:xfrm flipV="1">
            <a:off x="2538534" y="3933360"/>
            <a:ext cx="881331" cy="116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57D9DF4-6236-8273-87A2-DF3760CA3762}"/>
              </a:ext>
            </a:extLst>
          </p:cNvPr>
          <p:cNvCxnSpPr>
            <a:cxnSpLocks/>
            <a:stCxn id="18" idx="3"/>
            <a:endCxn id="12" idx="1"/>
          </p:cNvCxnSpPr>
          <p:nvPr/>
        </p:nvCxnSpPr>
        <p:spPr>
          <a:xfrm>
            <a:off x="2537008" y="4375634"/>
            <a:ext cx="871666" cy="537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3BDFF9DD-4A8E-4165-B35C-A523DE1A444D}"/>
              </a:ext>
            </a:extLst>
          </p:cNvPr>
          <p:cNvSpPr/>
          <p:nvPr/>
        </p:nvSpPr>
        <p:spPr>
          <a:xfrm>
            <a:off x="3408674" y="2776305"/>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0" name="TextBox 19">
            <a:extLst>
              <a:ext uri="{FF2B5EF4-FFF2-40B4-BE49-F238E27FC236}">
                <a16:creationId xmlns:a16="http://schemas.microsoft.com/office/drawing/2014/main" id="{C17039A9-4523-A731-7362-934CB9DB237F}"/>
              </a:ext>
            </a:extLst>
          </p:cNvPr>
          <p:cNvSpPr txBox="1"/>
          <p:nvPr/>
        </p:nvSpPr>
        <p:spPr>
          <a:xfrm>
            <a:off x="3613004" y="2787080"/>
            <a:ext cx="514436" cy="369332"/>
          </a:xfrm>
          <a:prstGeom prst="rect">
            <a:avLst/>
          </a:prstGeom>
          <a:noFill/>
        </p:spPr>
        <p:txBody>
          <a:bodyPr wrap="none" rtlCol="0">
            <a:spAutoFit/>
          </a:bodyPr>
          <a:lstStyle/>
          <a:p>
            <a:r>
              <a:rPr lang="en-US" dirty="0" err="1"/>
              <a:t>A.g</a:t>
            </a:r>
            <a:endParaRPr lang="en-US" dirty="0"/>
          </a:p>
        </p:txBody>
      </p:sp>
      <p:sp>
        <p:nvSpPr>
          <p:cNvPr id="45" name="Rectangle 44">
            <a:extLst>
              <a:ext uri="{FF2B5EF4-FFF2-40B4-BE49-F238E27FC236}">
                <a16:creationId xmlns:a16="http://schemas.microsoft.com/office/drawing/2014/main" id="{76CCAD8F-A5E3-8725-7419-8024F3C5798F}"/>
              </a:ext>
            </a:extLst>
          </p:cNvPr>
          <p:cNvSpPr/>
          <p:nvPr/>
        </p:nvSpPr>
        <p:spPr>
          <a:xfrm>
            <a:off x="3408674" y="1806076"/>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6" name="TextBox 45">
            <a:extLst>
              <a:ext uri="{FF2B5EF4-FFF2-40B4-BE49-F238E27FC236}">
                <a16:creationId xmlns:a16="http://schemas.microsoft.com/office/drawing/2014/main" id="{D78CA887-0A0B-E910-C021-8EE506938B2B}"/>
              </a:ext>
            </a:extLst>
          </p:cNvPr>
          <p:cNvSpPr txBox="1"/>
          <p:nvPr/>
        </p:nvSpPr>
        <p:spPr>
          <a:xfrm>
            <a:off x="3543269" y="1802047"/>
            <a:ext cx="709361" cy="369332"/>
          </a:xfrm>
          <a:prstGeom prst="rect">
            <a:avLst/>
          </a:prstGeom>
          <a:noFill/>
        </p:spPr>
        <p:txBody>
          <a:bodyPr wrap="none" rtlCol="0">
            <a:spAutoFit/>
          </a:bodyPr>
          <a:lstStyle/>
          <a:p>
            <a:r>
              <a:rPr lang="en-US" dirty="0" err="1"/>
              <a:t>A.init</a:t>
            </a:r>
            <a:endParaRPr lang="en-US" dirty="0"/>
          </a:p>
        </p:txBody>
      </p:sp>
      <p:sp>
        <p:nvSpPr>
          <p:cNvPr id="52" name="Rectangle 51">
            <a:extLst>
              <a:ext uri="{FF2B5EF4-FFF2-40B4-BE49-F238E27FC236}">
                <a16:creationId xmlns:a16="http://schemas.microsoft.com/office/drawing/2014/main" id="{B41A7A8E-266A-B73C-8042-036BFD216A33}"/>
              </a:ext>
            </a:extLst>
          </p:cNvPr>
          <p:cNvSpPr/>
          <p:nvPr/>
        </p:nvSpPr>
        <p:spPr>
          <a:xfrm>
            <a:off x="3426734" y="3272639"/>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53" name="TextBox 52">
            <a:extLst>
              <a:ext uri="{FF2B5EF4-FFF2-40B4-BE49-F238E27FC236}">
                <a16:creationId xmlns:a16="http://schemas.microsoft.com/office/drawing/2014/main" id="{ADF05797-1EC0-5290-9D1F-28F27E134E16}"/>
              </a:ext>
            </a:extLst>
          </p:cNvPr>
          <p:cNvSpPr txBox="1"/>
          <p:nvPr/>
        </p:nvSpPr>
        <p:spPr>
          <a:xfrm>
            <a:off x="3561329" y="3268610"/>
            <a:ext cx="696024" cy="369332"/>
          </a:xfrm>
          <a:prstGeom prst="rect">
            <a:avLst/>
          </a:prstGeom>
          <a:noFill/>
        </p:spPr>
        <p:txBody>
          <a:bodyPr wrap="none" rtlCol="0">
            <a:spAutoFit/>
          </a:bodyPr>
          <a:lstStyle/>
          <a:p>
            <a:r>
              <a:rPr lang="en-US" dirty="0" err="1"/>
              <a:t>B.init</a:t>
            </a:r>
            <a:endParaRPr lang="en-US" dirty="0"/>
          </a:p>
        </p:txBody>
      </p:sp>
      <p:sp>
        <p:nvSpPr>
          <p:cNvPr id="54" name="TextBox 53">
            <a:extLst>
              <a:ext uri="{FF2B5EF4-FFF2-40B4-BE49-F238E27FC236}">
                <a16:creationId xmlns:a16="http://schemas.microsoft.com/office/drawing/2014/main" id="{3942E22A-318F-34FA-E879-AC1D244F0AFB}"/>
              </a:ext>
            </a:extLst>
          </p:cNvPr>
          <p:cNvSpPr txBox="1"/>
          <p:nvPr/>
        </p:nvSpPr>
        <p:spPr>
          <a:xfrm>
            <a:off x="2121656" y="3264203"/>
            <a:ext cx="425116" cy="369332"/>
          </a:xfrm>
          <a:prstGeom prst="rect">
            <a:avLst/>
          </a:prstGeom>
          <a:noFill/>
        </p:spPr>
        <p:txBody>
          <a:bodyPr wrap="none" rtlCol="0">
            <a:spAutoFit/>
          </a:bodyPr>
          <a:lstStyle/>
          <a:p>
            <a:r>
              <a:rPr lang="en-US" dirty="0"/>
              <a:t>20</a:t>
            </a:r>
          </a:p>
        </p:txBody>
      </p:sp>
      <p:cxnSp>
        <p:nvCxnSpPr>
          <p:cNvPr id="55" name="Straight Arrow Connector 54">
            <a:extLst>
              <a:ext uri="{FF2B5EF4-FFF2-40B4-BE49-F238E27FC236}">
                <a16:creationId xmlns:a16="http://schemas.microsoft.com/office/drawing/2014/main" id="{3BC5D529-4CA0-35D0-78D8-870313C0AAC1}"/>
              </a:ext>
            </a:extLst>
          </p:cNvPr>
          <p:cNvCxnSpPr>
            <a:cxnSpLocks/>
            <a:stCxn id="54" idx="3"/>
            <a:endCxn id="45" idx="1"/>
          </p:cNvCxnSpPr>
          <p:nvPr/>
        </p:nvCxnSpPr>
        <p:spPr>
          <a:xfrm flipV="1">
            <a:off x="2546772" y="1988728"/>
            <a:ext cx="861902" cy="1460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FEE2099-4997-56FB-EFF5-9DD61FD5F716}"/>
              </a:ext>
            </a:extLst>
          </p:cNvPr>
          <p:cNvCxnSpPr>
            <a:cxnSpLocks/>
            <a:stCxn id="54" idx="3"/>
            <a:endCxn id="52" idx="1"/>
          </p:cNvCxnSpPr>
          <p:nvPr/>
        </p:nvCxnSpPr>
        <p:spPr>
          <a:xfrm>
            <a:off x="2546772" y="3448869"/>
            <a:ext cx="879962" cy="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FD872443-CFD4-31BF-EB44-B8D73E40E896}"/>
              </a:ext>
            </a:extLst>
          </p:cNvPr>
          <p:cNvCxnSpPr>
            <a:cxnSpLocks/>
            <a:stCxn id="11" idx="3"/>
            <a:endCxn id="63" idx="3"/>
          </p:cNvCxnSpPr>
          <p:nvPr/>
        </p:nvCxnSpPr>
        <p:spPr>
          <a:xfrm>
            <a:off x="4334265" y="2458289"/>
            <a:ext cx="10566" cy="1980285"/>
          </a:xfrm>
          <a:prstGeom prst="bentConnector3">
            <a:avLst>
              <a:gd name="adj1" fmla="val 22635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70FD317-BE1C-12CB-4C3E-CA85453CDF58}"/>
              </a:ext>
            </a:extLst>
          </p:cNvPr>
          <p:cNvSpPr/>
          <p:nvPr/>
        </p:nvSpPr>
        <p:spPr>
          <a:xfrm>
            <a:off x="3430431" y="4255922"/>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4" name="TextBox 63">
            <a:extLst>
              <a:ext uri="{FF2B5EF4-FFF2-40B4-BE49-F238E27FC236}">
                <a16:creationId xmlns:a16="http://schemas.microsoft.com/office/drawing/2014/main" id="{F98EBC0B-46F2-E199-6E02-E597673D1AA8}"/>
              </a:ext>
            </a:extLst>
          </p:cNvPr>
          <p:cNvSpPr txBox="1"/>
          <p:nvPr/>
        </p:nvSpPr>
        <p:spPr>
          <a:xfrm>
            <a:off x="3565026" y="4251893"/>
            <a:ext cx="699166" cy="369332"/>
          </a:xfrm>
          <a:prstGeom prst="rect">
            <a:avLst/>
          </a:prstGeom>
          <a:noFill/>
        </p:spPr>
        <p:txBody>
          <a:bodyPr wrap="none" rtlCol="0">
            <a:spAutoFit/>
          </a:bodyPr>
          <a:lstStyle/>
          <a:p>
            <a:r>
              <a:rPr lang="en-US" dirty="0" err="1"/>
              <a:t>C.init</a:t>
            </a:r>
            <a:endParaRPr lang="en-US" dirty="0"/>
          </a:p>
        </p:txBody>
      </p:sp>
      <p:sp>
        <p:nvSpPr>
          <p:cNvPr id="68" name="Rectangle 67">
            <a:extLst>
              <a:ext uri="{FF2B5EF4-FFF2-40B4-BE49-F238E27FC236}">
                <a16:creationId xmlns:a16="http://schemas.microsoft.com/office/drawing/2014/main" id="{1C96686A-DF1B-5735-A329-F3A1D9AF76F3}"/>
              </a:ext>
            </a:extLst>
          </p:cNvPr>
          <p:cNvSpPr/>
          <p:nvPr/>
        </p:nvSpPr>
        <p:spPr>
          <a:xfrm>
            <a:off x="3408674" y="5209120"/>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9" name="TextBox 68">
            <a:extLst>
              <a:ext uri="{FF2B5EF4-FFF2-40B4-BE49-F238E27FC236}">
                <a16:creationId xmlns:a16="http://schemas.microsoft.com/office/drawing/2014/main" id="{16204662-DF72-C1B5-CB72-045AD99F3E81}"/>
              </a:ext>
            </a:extLst>
          </p:cNvPr>
          <p:cNvSpPr txBox="1"/>
          <p:nvPr/>
        </p:nvSpPr>
        <p:spPr>
          <a:xfrm>
            <a:off x="3543269" y="5205091"/>
            <a:ext cx="699166" cy="369332"/>
          </a:xfrm>
          <a:prstGeom prst="rect">
            <a:avLst/>
          </a:prstGeom>
          <a:noFill/>
        </p:spPr>
        <p:txBody>
          <a:bodyPr wrap="none" rtlCol="0">
            <a:spAutoFit/>
          </a:bodyPr>
          <a:lstStyle/>
          <a:p>
            <a:r>
              <a:rPr lang="en-US" dirty="0" err="1"/>
              <a:t>C.init</a:t>
            </a:r>
            <a:endParaRPr lang="en-US" dirty="0"/>
          </a:p>
        </p:txBody>
      </p:sp>
      <p:pic>
        <p:nvPicPr>
          <p:cNvPr id="70" name="Picture 69">
            <a:extLst>
              <a:ext uri="{FF2B5EF4-FFF2-40B4-BE49-F238E27FC236}">
                <a16:creationId xmlns:a16="http://schemas.microsoft.com/office/drawing/2014/main" id="{F637C342-BFA5-A6F2-746F-311D300F6EDC}"/>
              </a:ext>
            </a:extLst>
          </p:cNvPr>
          <p:cNvPicPr>
            <a:picLocks noChangeAspect="1"/>
          </p:cNvPicPr>
          <p:nvPr/>
        </p:nvPicPr>
        <p:blipFill>
          <a:blip r:embed="rId2"/>
          <a:stretch>
            <a:fillRect/>
          </a:stretch>
        </p:blipFill>
        <p:spPr>
          <a:xfrm>
            <a:off x="7166921" y="1059077"/>
            <a:ext cx="4397972" cy="5448815"/>
          </a:xfrm>
          <a:prstGeom prst="rect">
            <a:avLst/>
          </a:prstGeom>
        </p:spPr>
      </p:pic>
      <mc:AlternateContent xmlns:mc="http://schemas.openxmlformats.org/markup-compatibility/2006" xmlns:p14="http://schemas.microsoft.com/office/powerpoint/2010/main">
        <mc:Choice Requires="p14">
          <p:contentPart p14:bwMode="auto" r:id="rId3">
            <p14:nvContentPartPr>
              <p14:cNvPr id="71" name="Ink 70">
                <a:extLst>
                  <a:ext uri="{FF2B5EF4-FFF2-40B4-BE49-F238E27FC236}">
                    <a16:creationId xmlns:a16="http://schemas.microsoft.com/office/drawing/2014/main" id="{E8AF020D-39B9-7E5F-D1A0-CC961B9BBB4F}"/>
                  </a:ext>
                </a:extLst>
              </p14:cNvPr>
              <p14:cNvContentPartPr/>
              <p14:nvPr/>
            </p14:nvContentPartPr>
            <p14:xfrm>
              <a:off x="1797480" y="3349440"/>
              <a:ext cx="943560" cy="775800"/>
            </p14:xfrm>
          </p:contentPart>
        </mc:Choice>
        <mc:Fallback xmlns="">
          <p:pic>
            <p:nvPicPr>
              <p:cNvPr id="71" name="Ink 70">
                <a:extLst>
                  <a:ext uri="{FF2B5EF4-FFF2-40B4-BE49-F238E27FC236}">
                    <a16:creationId xmlns:a16="http://schemas.microsoft.com/office/drawing/2014/main" id="{E8AF020D-39B9-7E5F-D1A0-CC961B9BBB4F}"/>
                  </a:ext>
                </a:extLst>
              </p:cNvPr>
              <p:cNvPicPr/>
              <p:nvPr/>
            </p:nvPicPr>
            <p:blipFill>
              <a:blip r:embed="rId4"/>
              <a:stretch>
                <a:fillRect/>
              </a:stretch>
            </p:blipFill>
            <p:spPr>
              <a:xfrm>
                <a:off x="1788120" y="3340080"/>
                <a:ext cx="962280" cy="794520"/>
              </a:xfrm>
              <a:prstGeom prst="rect">
                <a:avLst/>
              </a:prstGeom>
            </p:spPr>
          </p:pic>
        </mc:Fallback>
      </mc:AlternateContent>
    </p:spTree>
    <p:extLst>
      <p:ext uri="{BB962C8B-B14F-4D97-AF65-F5344CB8AC3E}">
        <p14:creationId xmlns:p14="http://schemas.microsoft.com/office/powerpoint/2010/main" val="219229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72" y="1449127"/>
            <a:ext cx="8756822" cy="49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4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278" y="2184805"/>
            <a:ext cx="4909750" cy="276173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spTree>
    <p:extLst>
      <p:ext uri="{BB962C8B-B14F-4D97-AF65-F5344CB8AC3E}">
        <p14:creationId xmlns:p14="http://schemas.microsoft.com/office/powerpoint/2010/main" val="60584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pic>
        <p:nvPicPr>
          <p:cNvPr id="11" name="Picture 10">
            <a:extLst>
              <a:ext uri="{FF2B5EF4-FFF2-40B4-BE49-F238E27FC236}">
                <a16:creationId xmlns:a16="http://schemas.microsoft.com/office/drawing/2014/main" id="{2ADE3A14-03B7-C430-F2F9-45613AA7C491}"/>
              </a:ext>
            </a:extLst>
          </p:cNvPr>
          <p:cNvPicPr>
            <a:picLocks noChangeAspect="1"/>
          </p:cNvPicPr>
          <p:nvPr/>
        </p:nvPicPr>
        <p:blipFill>
          <a:blip r:embed="rId2"/>
          <a:stretch>
            <a:fillRect/>
          </a:stretch>
        </p:blipFill>
        <p:spPr>
          <a:xfrm>
            <a:off x="7166921" y="1059077"/>
            <a:ext cx="4397972" cy="5448815"/>
          </a:xfrm>
          <a:prstGeom prst="rect">
            <a:avLst/>
          </a:prstGeom>
        </p:spPr>
      </p:pic>
    </p:spTree>
    <p:extLst>
      <p:ext uri="{BB962C8B-B14F-4D97-AF65-F5344CB8AC3E}">
        <p14:creationId xmlns:p14="http://schemas.microsoft.com/office/powerpoint/2010/main" val="150502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Class Hierarchy Analysis (CHA)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11" name="Picture 10">
            <a:extLst>
              <a:ext uri="{FF2B5EF4-FFF2-40B4-BE49-F238E27FC236}">
                <a16:creationId xmlns:a16="http://schemas.microsoft.com/office/drawing/2014/main" id="{2ADE3A14-03B7-C430-F2F9-45613AA7C491}"/>
              </a:ext>
            </a:extLst>
          </p:cNvPr>
          <p:cNvPicPr>
            <a:picLocks noChangeAspect="1"/>
          </p:cNvPicPr>
          <p:nvPr/>
        </p:nvPicPr>
        <p:blipFill>
          <a:blip r:embed="rId2"/>
          <a:stretch>
            <a:fillRect/>
          </a:stretch>
        </p:blipFill>
        <p:spPr>
          <a:xfrm>
            <a:off x="7166921" y="1059077"/>
            <a:ext cx="4397972" cy="5448815"/>
          </a:xfrm>
          <a:prstGeom prst="rect">
            <a:avLst/>
          </a:prstGeom>
        </p:spPr>
      </p:pic>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Consider the Safe over-approximation</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460960"/>
          </a:xfrm>
          <a:prstGeom prst="rect">
            <a:avLst/>
          </a:prstGeom>
          <a:noFill/>
        </p:spPr>
        <p:txBody>
          <a:bodyPr wrap="square">
            <a:spAutoFit/>
          </a:bodyPr>
          <a:lstStyle/>
          <a:p>
            <a:pPr>
              <a:lnSpc>
                <a:spcPct val="150000"/>
              </a:lnSpc>
            </a:pPr>
            <a:r>
              <a:rPr lang="en-US" sz="1800" dirty="0">
                <a:solidFill>
                  <a:srgbClr val="666666"/>
                </a:solidFill>
              </a:rPr>
              <a:t>Treat call as declared type, or any subtype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4E952C8-BFDF-B534-D636-2193A869DB7C}"/>
                  </a:ext>
                </a:extLst>
              </p14:cNvPr>
              <p14:cNvContentPartPr/>
              <p14:nvPr/>
            </p14:nvContentPartPr>
            <p14:xfrm>
              <a:off x="538920" y="1351080"/>
              <a:ext cx="11436480" cy="5339520"/>
            </p14:xfrm>
          </p:contentPart>
        </mc:Choice>
        <mc:Fallback xmlns="">
          <p:pic>
            <p:nvPicPr>
              <p:cNvPr id="3" name="Ink 2">
                <a:extLst>
                  <a:ext uri="{FF2B5EF4-FFF2-40B4-BE49-F238E27FC236}">
                    <a16:creationId xmlns:a16="http://schemas.microsoft.com/office/drawing/2014/main" id="{44E952C8-BFDF-B534-D636-2193A869DB7C}"/>
                  </a:ext>
                </a:extLst>
              </p:cNvPr>
              <p:cNvPicPr/>
              <p:nvPr/>
            </p:nvPicPr>
            <p:blipFill>
              <a:blip r:embed="rId4"/>
              <a:stretch>
                <a:fillRect/>
              </a:stretch>
            </p:blipFill>
            <p:spPr>
              <a:xfrm>
                <a:off x="529560" y="1341720"/>
                <a:ext cx="11455200" cy="5358240"/>
              </a:xfrm>
              <a:prstGeom prst="rect">
                <a:avLst/>
              </a:prstGeom>
            </p:spPr>
          </p:pic>
        </mc:Fallback>
      </mc:AlternateContent>
    </p:spTree>
    <p:extLst>
      <p:ext uri="{BB962C8B-B14F-4D97-AF65-F5344CB8AC3E}">
        <p14:creationId xmlns:p14="http://schemas.microsoft.com/office/powerpoint/2010/main" val="356385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11" name="Picture 10">
            <a:extLst>
              <a:ext uri="{FF2B5EF4-FFF2-40B4-BE49-F238E27FC236}">
                <a16:creationId xmlns:a16="http://schemas.microsoft.com/office/drawing/2014/main" id="{2ADE3A14-03B7-C430-F2F9-45613AA7C491}"/>
              </a:ext>
            </a:extLst>
          </p:cNvPr>
          <p:cNvPicPr>
            <a:picLocks noChangeAspect="1"/>
          </p:cNvPicPr>
          <p:nvPr/>
        </p:nvPicPr>
        <p:blipFill>
          <a:blip r:embed="rId2"/>
          <a:stretch>
            <a:fillRect/>
          </a:stretch>
        </p:blipFill>
        <p:spPr>
          <a:xfrm>
            <a:off x="7166921" y="1059077"/>
            <a:ext cx="4397972" cy="5448815"/>
          </a:xfrm>
          <a:prstGeom prst="rect">
            <a:avLst/>
          </a:prstGeom>
        </p:spPr>
      </p:pic>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876458"/>
          </a:xfrm>
          <a:prstGeom prst="rect">
            <a:avLst/>
          </a:prstGeom>
          <a:noFill/>
        </p:spPr>
        <p:txBody>
          <a:bodyPr wrap="square">
            <a:spAutoFit/>
          </a:bodyPr>
          <a:lstStyle/>
          <a:p>
            <a:pPr>
              <a:lnSpc>
                <a:spcPct val="150000"/>
              </a:lnSpc>
            </a:pPr>
            <a:r>
              <a:rPr lang="en-US" sz="1800" dirty="0">
                <a:solidFill>
                  <a:srgbClr val="666666"/>
                </a:solidFill>
              </a:rPr>
              <a:t>Consider only reachable code</a:t>
            </a:r>
          </a:p>
          <a:p>
            <a:pPr>
              <a:lnSpc>
                <a:spcPct val="150000"/>
              </a:lnSpc>
            </a:pPr>
            <a:r>
              <a:rPr lang="en-US" dirty="0">
                <a:solidFill>
                  <a:srgbClr val="666666"/>
                </a:solidFill>
              </a:rPr>
              <a:t>Consider only initialized classes</a:t>
            </a:r>
            <a:endParaRPr lang="en-US" sz="1800" dirty="0">
              <a:solidFill>
                <a:srgbClr val="666666"/>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9A08BD3-E71C-9066-378B-1F87257A3E89}"/>
                  </a:ext>
                </a:extLst>
              </p14:cNvPr>
              <p14:cNvContentPartPr/>
              <p14:nvPr/>
            </p14:nvContentPartPr>
            <p14:xfrm>
              <a:off x="6455520" y="1716840"/>
              <a:ext cx="1900800" cy="3857040"/>
            </p14:xfrm>
          </p:contentPart>
        </mc:Choice>
        <mc:Fallback xmlns="">
          <p:pic>
            <p:nvPicPr>
              <p:cNvPr id="3" name="Ink 2">
                <a:extLst>
                  <a:ext uri="{FF2B5EF4-FFF2-40B4-BE49-F238E27FC236}">
                    <a16:creationId xmlns:a16="http://schemas.microsoft.com/office/drawing/2014/main" id="{79A08BD3-E71C-9066-378B-1F87257A3E89}"/>
                  </a:ext>
                </a:extLst>
              </p:cNvPr>
              <p:cNvPicPr/>
              <p:nvPr/>
            </p:nvPicPr>
            <p:blipFill>
              <a:blip r:embed="rId4"/>
              <a:stretch>
                <a:fillRect/>
              </a:stretch>
            </p:blipFill>
            <p:spPr>
              <a:xfrm>
                <a:off x="6446160" y="1707480"/>
                <a:ext cx="1919520" cy="3875760"/>
              </a:xfrm>
              <a:prstGeom prst="rect">
                <a:avLst/>
              </a:prstGeom>
            </p:spPr>
          </p:pic>
        </mc:Fallback>
      </mc:AlternateContent>
    </p:spTree>
    <p:extLst>
      <p:ext uri="{BB962C8B-B14F-4D97-AF65-F5344CB8AC3E}">
        <p14:creationId xmlns:p14="http://schemas.microsoft.com/office/powerpoint/2010/main" val="419725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11" name="Picture 10">
            <a:extLst>
              <a:ext uri="{FF2B5EF4-FFF2-40B4-BE49-F238E27FC236}">
                <a16:creationId xmlns:a16="http://schemas.microsoft.com/office/drawing/2014/main" id="{2ADE3A14-03B7-C430-F2F9-45613AA7C491}"/>
              </a:ext>
            </a:extLst>
          </p:cNvPr>
          <p:cNvPicPr>
            <a:picLocks noChangeAspect="1"/>
          </p:cNvPicPr>
          <p:nvPr/>
        </p:nvPicPr>
        <p:blipFill>
          <a:blip r:embed="rId2"/>
          <a:stretch>
            <a:fillRect/>
          </a:stretch>
        </p:blipFill>
        <p:spPr>
          <a:xfrm>
            <a:off x="7166921" y="1059077"/>
            <a:ext cx="4397972" cy="5448815"/>
          </a:xfrm>
          <a:prstGeom prst="rect">
            <a:avLst/>
          </a:prstGeom>
        </p:spPr>
      </p:pic>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Basic Idea: 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1291957"/>
          </a:xfrm>
          <a:prstGeom prst="rect">
            <a:avLst/>
          </a:prstGeom>
          <a:noFill/>
        </p:spPr>
        <p:txBody>
          <a:bodyPr wrap="square">
            <a:spAutoFit/>
          </a:bodyPr>
          <a:lstStyle/>
          <a:p>
            <a:pPr>
              <a:lnSpc>
                <a:spcPct val="150000"/>
              </a:lnSpc>
            </a:pPr>
            <a:r>
              <a:rPr lang="en-US" sz="1800" dirty="0">
                <a:solidFill>
                  <a:srgbClr val="666666"/>
                </a:solidFill>
              </a:rPr>
              <a:t>Consider only reachable code</a:t>
            </a:r>
          </a:p>
          <a:p>
            <a:pPr>
              <a:lnSpc>
                <a:spcPct val="150000"/>
              </a:lnSpc>
            </a:pPr>
            <a:r>
              <a:rPr lang="en-US" dirty="0">
                <a:solidFill>
                  <a:srgbClr val="666666"/>
                </a:solidFill>
              </a:rPr>
              <a:t>Consider only initialized classes</a:t>
            </a:r>
          </a:p>
          <a:p>
            <a:pPr>
              <a:lnSpc>
                <a:spcPct val="150000"/>
              </a:lnSpc>
            </a:pPr>
            <a:r>
              <a:rPr lang="en-US" sz="1800" dirty="0">
                <a:solidFill>
                  <a:srgbClr val="666666"/>
                </a:solidFill>
              </a:rPr>
              <a:t>Consider only reachable co</a:t>
            </a:r>
            <a:r>
              <a:rPr lang="en-US" dirty="0">
                <a:solidFill>
                  <a:srgbClr val="666666"/>
                </a:solidFill>
              </a:rPr>
              <a:t>de </a:t>
            </a:r>
            <a:endParaRPr lang="en-US" sz="1800" dirty="0">
              <a:solidFill>
                <a:srgbClr val="666666"/>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CBC150E-C489-F7AA-7B7A-0C06534D1A66}"/>
                  </a:ext>
                </a:extLst>
              </p14:cNvPr>
              <p14:cNvContentPartPr/>
              <p14:nvPr/>
            </p14:nvContentPartPr>
            <p14:xfrm>
              <a:off x="780840" y="2594880"/>
              <a:ext cx="2811960" cy="95040"/>
            </p14:xfrm>
          </p:contentPart>
        </mc:Choice>
        <mc:Fallback xmlns="">
          <p:pic>
            <p:nvPicPr>
              <p:cNvPr id="3" name="Ink 2">
                <a:extLst>
                  <a:ext uri="{FF2B5EF4-FFF2-40B4-BE49-F238E27FC236}">
                    <a16:creationId xmlns:a16="http://schemas.microsoft.com/office/drawing/2014/main" id="{5CBC150E-C489-F7AA-7B7A-0C06534D1A66}"/>
                  </a:ext>
                </a:extLst>
              </p:cNvPr>
              <p:cNvPicPr/>
              <p:nvPr/>
            </p:nvPicPr>
            <p:blipFill>
              <a:blip r:embed="rId4"/>
              <a:stretch>
                <a:fillRect/>
              </a:stretch>
            </p:blipFill>
            <p:spPr>
              <a:xfrm>
                <a:off x="771480" y="2585520"/>
                <a:ext cx="2830680" cy="113760"/>
              </a:xfrm>
              <a:prstGeom prst="rect">
                <a:avLst/>
              </a:prstGeom>
            </p:spPr>
          </p:pic>
        </mc:Fallback>
      </mc:AlternateContent>
    </p:spTree>
    <p:extLst>
      <p:ext uri="{BB962C8B-B14F-4D97-AF65-F5344CB8AC3E}">
        <p14:creationId xmlns:p14="http://schemas.microsoft.com/office/powerpoint/2010/main" val="327390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TextBox 2">
            <a:extLst>
              <a:ext uri="{FF2B5EF4-FFF2-40B4-BE49-F238E27FC236}">
                <a16:creationId xmlns:a16="http://schemas.microsoft.com/office/drawing/2014/main" id="{35429419-DFD1-C62A-D86F-41BEEE59547F}"/>
              </a:ext>
            </a:extLst>
          </p:cNvPr>
          <p:cNvSpPr txBox="1"/>
          <p:nvPr/>
        </p:nvSpPr>
        <p:spPr>
          <a:xfrm>
            <a:off x="365760" y="1554480"/>
            <a:ext cx="6175280" cy="4801314"/>
          </a:xfrm>
          <a:prstGeom prst="rect">
            <a:avLst/>
          </a:prstGeom>
          <a:noFill/>
        </p:spPr>
        <p:txBody>
          <a:bodyPr wrap="none" rtlCol="0">
            <a:spAutoFit/>
          </a:bodyPr>
          <a:lstStyle/>
          <a:p>
            <a:r>
              <a:rPr lang="en-US" dirty="0"/>
              <a:t>RTA = call graph of functions</a:t>
            </a:r>
          </a:p>
          <a:p>
            <a:r>
              <a:rPr lang="en-US" dirty="0"/>
              <a:t>CHA = call graph via class hierarchy analysis</a:t>
            </a:r>
          </a:p>
          <a:p>
            <a:r>
              <a:rPr lang="en-US" dirty="0"/>
              <a:t>W = worklist</a:t>
            </a:r>
          </a:p>
          <a:p>
            <a:r>
              <a:rPr lang="en-US" dirty="0" err="1"/>
              <a:t>W.push</a:t>
            </a:r>
            <a:r>
              <a:rPr lang="en-US" dirty="0"/>
              <a:t>(main)</a:t>
            </a:r>
          </a:p>
          <a:p>
            <a:r>
              <a:rPr lang="en-US" dirty="0" err="1"/>
              <a:t>whie</a:t>
            </a:r>
            <a:r>
              <a:rPr lang="en-US" dirty="0"/>
              <a:t> not </a:t>
            </a:r>
            <a:r>
              <a:rPr lang="en-US" dirty="0" err="1"/>
              <a:t>W.empty</a:t>
            </a:r>
            <a:r>
              <a:rPr lang="en-US" dirty="0"/>
              <a:t>:</a:t>
            </a:r>
          </a:p>
          <a:p>
            <a:r>
              <a:rPr lang="en-US" dirty="0"/>
              <a:t>  M = pop W</a:t>
            </a:r>
          </a:p>
          <a:p>
            <a:r>
              <a:rPr lang="en-US" dirty="0"/>
              <a:t>  T = allocated types in M</a:t>
            </a:r>
          </a:p>
          <a:p>
            <a:r>
              <a:rPr lang="en-US" dirty="0"/>
              <a:t>  T = T U allocated types in RTA callers of M</a:t>
            </a:r>
          </a:p>
          <a:p>
            <a:r>
              <a:rPr lang="en-US" dirty="0"/>
              <a:t>  foreach </a:t>
            </a:r>
            <a:r>
              <a:rPr lang="en-US" dirty="0" err="1"/>
              <a:t>callsite</a:t>
            </a:r>
            <a:r>
              <a:rPr lang="en-US" dirty="0"/>
              <a:t>(C) in M</a:t>
            </a:r>
          </a:p>
          <a:p>
            <a:r>
              <a:rPr lang="en-US" dirty="0"/>
              <a:t>    if C is statically-dispatched:</a:t>
            </a:r>
          </a:p>
          <a:p>
            <a:r>
              <a:rPr lang="en-US" dirty="0"/>
              <a:t>      add edge C to C’s static target</a:t>
            </a:r>
          </a:p>
          <a:p>
            <a:r>
              <a:rPr lang="en-US" dirty="0"/>
              <a:t>    else:</a:t>
            </a:r>
          </a:p>
          <a:p>
            <a:r>
              <a:rPr lang="en-US" dirty="0"/>
              <a:t>      M’ = methods called from M in CHA</a:t>
            </a:r>
          </a:p>
          <a:p>
            <a:r>
              <a:rPr lang="en-US" dirty="0"/>
              <a:t>      M’ = M’ intersect functions declared in T or T-supertypes</a:t>
            </a:r>
          </a:p>
          <a:p>
            <a:r>
              <a:rPr lang="en-US" dirty="0"/>
              <a:t>      add edge from M to each M’ </a:t>
            </a:r>
          </a:p>
          <a:p>
            <a:r>
              <a:rPr lang="en-US" dirty="0"/>
              <a:t>      </a:t>
            </a:r>
            <a:r>
              <a:rPr lang="en-US" dirty="0" err="1"/>
              <a:t>W.pushAll</a:t>
            </a:r>
            <a:r>
              <a:rPr lang="en-US" dirty="0"/>
              <a:t>(M’)</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CCD5076-7CA6-BC44-653E-B5FC1010A3E0}"/>
                  </a:ext>
                </a:extLst>
              </p14:cNvPr>
              <p14:cNvContentPartPr/>
              <p14:nvPr/>
            </p14:nvContentPartPr>
            <p14:xfrm>
              <a:off x="2535480" y="3519000"/>
              <a:ext cx="421200" cy="15840"/>
            </p14:xfrm>
          </p:contentPart>
        </mc:Choice>
        <mc:Fallback xmlns="">
          <p:pic>
            <p:nvPicPr>
              <p:cNvPr id="4" name="Ink 3">
                <a:extLst>
                  <a:ext uri="{FF2B5EF4-FFF2-40B4-BE49-F238E27FC236}">
                    <a16:creationId xmlns:a16="http://schemas.microsoft.com/office/drawing/2014/main" id="{ACCD5076-7CA6-BC44-653E-B5FC1010A3E0}"/>
                  </a:ext>
                </a:extLst>
              </p:cNvPr>
              <p:cNvPicPr/>
              <p:nvPr/>
            </p:nvPicPr>
            <p:blipFill>
              <a:blip r:embed="rId3"/>
              <a:stretch>
                <a:fillRect/>
              </a:stretch>
            </p:blipFill>
            <p:spPr>
              <a:xfrm>
                <a:off x="2526120" y="3509640"/>
                <a:ext cx="439920" cy="34560"/>
              </a:xfrm>
              <a:prstGeom prst="rect">
                <a:avLst/>
              </a:prstGeom>
            </p:spPr>
          </p:pic>
        </mc:Fallback>
      </mc:AlternateContent>
    </p:spTree>
    <p:extLst>
      <p:ext uri="{BB962C8B-B14F-4D97-AF65-F5344CB8AC3E}">
        <p14:creationId xmlns:p14="http://schemas.microsoft.com/office/powerpoint/2010/main" val="281416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TextBox 2">
            <a:extLst>
              <a:ext uri="{FF2B5EF4-FFF2-40B4-BE49-F238E27FC236}">
                <a16:creationId xmlns:a16="http://schemas.microsoft.com/office/drawing/2014/main" id="{35429419-DFD1-C62A-D86F-41BEEE59547F}"/>
              </a:ext>
            </a:extLst>
          </p:cNvPr>
          <p:cNvSpPr txBox="1"/>
          <p:nvPr/>
        </p:nvSpPr>
        <p:spPr>
          <a:xfrm>
            <a:off x="365760" y="2042160"/>
            <a:ext cx="5561138" cy="4247317"/>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public static Object v;</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void 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foo();</a:t>
            </a:r>
          </a:p>
          <a:p>
            <a:r>
              <a:rPr lang="en-US" dirty="0">
                <a:latin typeface="Courier New" panose="02070309020205020404" pitchFamily="49" charset="0"/>
                <a:cs typeface="Courier New" panose="02070309020205020404" pitchFamily="49" charset="0"/>
              </a:rPr>
              <a:t>  bar();</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void foo(){</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Object o = new A();</a:t>
            </a:r>
          </a:p>
          <a:p>
            <a:r>
              <a:rPr lang="en-US" dirty="0">
                <a:latin typeface="Courier New" panose="02070309020205020404" pitchFamily="49" charset="0"/>
                <a:cs typeface="Courier New" panose="02070309020205020404" pitchFamily="49" charset="0"/>
              </a:rPr>
              <a:t>  v = o;</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void bar(){</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v.toString</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46815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RTA will not include an edge from bar to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because neither bar or its parents (main) allocated any instance that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could be called on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3A033B2-05AA-7CCC-8A95-C78A48466337}"/>
                  </a:ext>
                </a:extLst>
              </p14:cNvPr>
              <p14:cNvContentPartPr/>
              <p14:nvPr/>
            </p14:nvContentPartPr>
            <p14:xfrm>
              <a:off x="10162440" y="2550600"/>
              <a:ext cx="1550160" cy="496080"/>
            </p14:xfrm>
          </p:contentPart>
        </mc:Choice>
        <mc:Fallback xmlns="">
          <p:pic>
            <p:nvPicPr>
              <p:cNvPr id="6" name="Ink 5">
                <a:extLst>
                  <a:ext uri="{FF2B5EF4-FFF2-40B4-BE49-F238E27FC236}">
                    <a16:creationId xmlns:a16="http://schemas.microsoft.com/office/drawing/2014/main" id="{43A033B2-05AA-7CCC-8A95-C78A48466337}"/>
                  </a:ext>
                </a:extLst>
              </p:cNvPr>
              <p:cNvPicPr/>
              <p:nvPr/>
            </p:nvPicPr>
            <p:blipFill>
              <a:blip r:embed="rId3"/>
              <a:stretch>
                <a:fillRect/>
              </a:stretch>
            </p:blipFill>
            <p:spPr>
              <a:xfrm>
                <a:off x="10153080" y="2541240"/>
                <a:ext cx="1568880" cy="514800"/>
              </a:xfrm>
              <a:prstGeom prst="rect">
                <a:avLst/>
              </a:prstGeom>
            </p:spPr>
          </p:pic>
        </mc:Fallback>
      </mc:AlternateContent>
    </p:spTree>
    <p:extLst>
      <p:ext uri="{BB962C8B-B14F-4D97-AF65-F5344CB8AC3E}">
        <p14:creationId xmlns:p14="http://schemas.microsoft.com/office/powerpoint/2010/main" val="42503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Text Placeholder 3">
            <a:extLst>
              <a:ext uri="{FF2B5EF4-FFF2-40B4-BE49-F238E27FC236}">
                <a16:creationId xmlns:a16="http://schemas.microsoft.com/office/drawing/2014/main" id="{FE5E1662-7EE7-2CB2-7736-8451BCB140AC}"/>
              </a:ext>
            </a:extLst>
          </p:cNvPr>
          <p:cNvSpPr>
            <a:spLocks noGrp="1"/>
          </p:cNvSpPr>
          <p:nvPr>
            <p:ph type="body" sz="quarter" idx="13"/>
          </p:nvPr>
        </p:nvSpPr>
        <p:spPr/>
        <p:txBody>
          <a:bodyPr>
            <a:normAutofit lnSpcReduction="10000"/>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TextBox 2">
            <a:extLst>
              <a:ext uri="{FF2B5EF4-FFF2-40B4-BE49-F238E27FC236}">
                <a16:creationId xmlns:a16="http://schemas.microsoft.com/office/drawing/2014/main" id="{35429419-DFD1-C62A-D86F-41BEEE59547F}"/>
              </a:ext>
            </a:extLst>
          </p:cNvPr>
          <p:cNvSpPr txBox="1"/>
          <p:nvPr/>
        </p:nvSpPr>
        <p:spPr>
          <a:xfrm>
            <a:off x="365760" y="2042160"/>
            <a:ext cx="5561138" cy="4247317"/>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public static Object v;</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void 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Object o = foo();</a:t>
            </a:r>
          </a:p>
          <a:p>
            <a:r>
              <a:rPr lang="en-US" dirty="0">
                <a:latin typeface="Courier New" panose="02070309020205020404" pitchFamily="49" charset="0"/>
                <a:cs typeface="Courier New" panose="02070309020205020404" pitchFamily="49" charset="0"/>
              </a:rPr>
              <a:t>  bar(o);</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Object foo(){</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return new A();</a:t>
            </a:r>
          </a:p>
          <a:p>
            <a:r>
              <a:rPr lang="en-US" dirty="0">
                <a:latin typeface="Courier New" panose="02070309020205020404" pitchFamily="49" charset="0"/>
                <a:cs typeface="Courier New" panose="02070309020205020404" pitchFamily="49" charset="0"/>
              </a:rPr>
              <a:t>  v = o;</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public static void bar(Object o){</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o.toString</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606656"/>
            <a:ext cx="46939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rPr>
              <a:t>Call edge to A’s </a:t>
            </a:r>
            <a:r>
              <a:rPr kumimoji="0" lang="en-US" altLang="en-US" b="1" i="1" u="none" strike="noStrike" cap="none" normalizeH="0" baseline="0" dirty="0" err="1">
                <a:ln>
                  <a:noFill/>
                </a:ln>
                <a:solidFill>
                  <a:schemeClr val="tx1"/>
                </a:solidFill>
                <a:effectLst/>
              </a:rPr>
              <a:t>toString</a:t>
            </a:r>
            <a:r>
              <a:rPr kumimoji="0" lang="en-US" altLang="en-US" b="1" i="1" u="none" strike="noStrike" cap="none" normalizeH="0" baseline="0" dirty="0">
                <a:ln>
                  <a:noFill/>
                </a:ln>
                <a:solidFill>
                  <a:schemeClr val="tx1"/>
                </a:solidFill>
                <a:effectLst/>
              </a:rPr>
              <a:t> missing!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Neither bar or its callers (main) allocated a type of A</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316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Beyond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Assumptions to strengthen analysis</a:t>
            </a:r>
          </a:p>
        </p:txBody>
      </p:sp>
      <p:sp>
        <p:nvSpPr>
          <p:cNvPr id="2" name="TextBox 1">
            <a:extLst>
              <a:ext uri="{FF2B5EF4-FFF2-40B4-BE49-F238E27FC236}">
                <a16:creationId xmlns:a16="http://schemas.microsoft.com/office/drawing/2014/main" id="{A636AEEA-5B33-98B4-224D-ACC2C7162AD5}"/>
              </a:ext>
            </a:extLst>
          </p:cNvPr>
          <p:cNvSpPr txBox="1"/>
          <p:nvPr/>
        </p:nvSpPr>
        <p:spPr>
          <a:xfrm>
            <a:off x="775412" y="1499440"/>
            <a:ext cx="6104238" cy="460960"/>
          </a:xfrm>
          <a:prstGeom prst="rect">
            <a:avLst/>
          </a:prstGeom>
          <a:noFill/>
        </p:spPr>
        <p:txBody>
          <a:bodyPr wrap="square">
            <a:spAutoFit/>
          </a:bodyPr>
          <a:lstStyle/>
          <a:p>
            <a:pPr>
              <a:lnSpc>
                <a:spcPct val="150000"/>
              </a:lnSpc>
            </a:pPr>
            <a:r>
              <a:rPr lang="en-US" sz="1800" dirty="0">
                <a:solidFill>
                  <a:srgbClr val="666666"/>
                </a:solidFill>
              </a:rPr>
              <a:t>Type safety?</a:t>
            </a:r>
          </a:p>
        </p:txBody>
      </p:sp>
      <p:sp>
        <p:nvSpPr>
          <p:cNvPr id="3" name="TextBox 2">
            <a:extLst>
              <a:ext uri="{FF2B5EF4-FFF2-40B4-BE49-F238E27FC236}">
                <a16:creationId xmlns:a16="http://schemas.microsoft.com/office/drawing/2014/main" id="{97D65F29-CBD9-3CF1-BE63-EA7194D8BF9B}"/>
              </a:ext>
            </a:extLst>
          </p:cNvPr>
          <p:cNvSpPr txBox="1"/>
          <p:nvPr/>
        </p:nvSpPr>
        <p:spPr>
          <a:xfrm>
            <a:off x="770596" y="1960400"/>
            <a:ext cx="3343223" cy="369332"/>
          </a:xfrm>
          <a:prstGeom prst="rect">
            <a:avLst/>
          </a:prstGeom>
          <a:noFill/>
        </p:spPr>
        <p:txBody>
          <a:bodyPr wrap="none" rtlCol="0">
            <a:spAutoFit/>
          </a:bodyPr>
          <a:lstStyle/>
          <a:p>
            <a:r>
              <a:rPr lang="en-US" i="1" dirty="0">
                <a:solidFill>
                  <a:schemeClr val="accent2"/>
                </a:solidFill>
              </a:rPr>
              <a:t>Might not be a safe assumption</a:t>
            </a:r>
          </a:p>
        </p:txBody>
      </p:sp>
      <p:sp>
        <p:nvSpPr>
          <p:cNvPr id="4" name="Rectangle 1">
            <a:extLst>
              <a:ext uri="{FF2B5EF4-FFF2-40B4-BE49-F238E27FC236}">
                <a16:creationId xmlns:a16="http://schemas.microsoft.com/office/drawing/2014/main" id="{D892EE99-3E13-1B6D-F095-5B8B1AA13F50}"/>
              </a:ext>
            </a:extLst>
          </p:cNvPr>
          <p:cNvSpPr>
            <a:spLocks noChangeArrowheads="1"/>
          </p:cNvSpPr>
          <p:nvPr/>
        </p:nvSpPr>
        <p:spPr bwMode="auto">
          <a:xfrm>
            <a:off x="863600" y="264087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FTA adds the constraint that any method that reads from a field can inherit the field-compatible allocated types of any method that could write to that field.</a:t>
            </a:r>
            <a:endParaRPr kumimoji="0" lang="en-US" altLang="en-US"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CB470106-BCDE-FA0A-BF3C-C1B2719482DA}"/>
              </a:ext>
            </a:extLst>
          </p:cNvPr>
          <p:cNvSpPr>
            <a:spLocks noChangeArrowheads="1"/>
          </p:cNvSpPr>
          <p:nvPr/>
        </p:nvSpPr>
        <p:spPr bwMode="auto">
          <a:xfrm>
            <a:off x="863600" y="3871298"/>
            <a:ext cx="46939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MTA adds the constraint that types allocated in a method and then passed to a method through a parameter should be compatible with the called method’s parameter types. MTA also adds the constraint that the return type of each called method be added to the set of allocated types.</a:t>
            </a:r>
            <a:endParaRPr kumimoji="0" lang="en-US" altLang="en-US" b="0" i="0" u="none" strike="noStrike" cap="none" normalizeH="0" baseline="0" dirty="0">
              <a:ln>
                <a:noFill/>
              </a:ln>
              <a:solidFill>
                <a:schemeClr val="tx1"/>
              </a:solidFill>
              <a:effectLst/>
            </a:endParaRPr>
          </a:p>
        </p:txBody>
      </p:sp>
      <p:sp>
        <p:nvSpPr>
          <p:cNvPr id="9" name="Rectangle 1">
            <a:extLst>
              <a:ext uri="{FF2B5EF4-FFF2-40B4-BE49-F238E27FC236}">
                <a16:creationId xmlns:a16="http://schemas.microsoft.com/office/drawing/2014/main" id="{747C60FE-651E-DBEE-9A62-B0E43E3321EB}"/>
              </a:ext>
            </a:extLst>
          </p:cNvPr>
          <p:cNvSpPr>
            <a:spLocks noChangeArrowheads="1"/>
          </p:cNvSpPr>
          <p:nvPr/>
        </p:nvSpPr>
        <p:spPr bwMode="auto">
          <a:xfrm>
            <a:off x="863600" y="6145014"/>
            <a:ext cx="46939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XTA: add both the constraints of MTA an FTA</a:t>
            </a:r>
            <a:endParaRPr kumimoji="0" lang="en-US" altLang="en-US"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14642EB5-AE84-742F-A133-5EC1EB5EF7A4}"/>
              </a:ext>
            </a:extLst>
          </p:cNvPr>
          <p:cNvSpPr/>
          <p:nvPr/>
        </p:nvSpPr>
        <p:spPr>
          <a:xfrm>
            <a:off x="8747760" y="170688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a:t>
            </a:r>
          </a:p>
        </p:txBody>
      </p:sp>
      <p:sp>
        <p:nvSpPr>
          <p:cNvPr id="12" name="Rectangle 11">
            <a:extLst>
              <a:ext uri="{FF2B5EF4-FFF2-40B4-BE49-F238E27FC236}">
                <a16:creationId xmlns:a16="http://schemas.microsoft.com/office/drawing/2014/main" id="{44FA855A-A0F2-F3D4-B83D-8A4E57D937E5}"/>
              </a:ext>
            </a:extLst>
          </p:cNvPr>
          <p:cNvSpPr/>
          <p:nvPr/>
        </p:nvSpPr>
        <p:spPr>
          <a:xfrm>
            <a:off x="8737600" y="296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RTA</a:t>
            </a:r>
          </a:p>
        </p:txBody>
      </p:sp>
      <p:sp>
        <p:nvSpPr>
          <p:cNvPr id="13" name="Rectangle 12">
            <a:extLst>
              <a:ext uri="{FF2B5EF4-FFF2-40B4-BE49-F238E27FC236}">
                <a16:creationId xmlns:a16="http://schemas.microsoft.com/office/drawing/2014/main" id="{ACB3ABBD-65F3-F779-483F-EB617B73F56F}"/>
              </a:ext>
            </a:extLst>
          </p:cNvPr>
          <p:cNvSpPr/>
          <p:nvPr/>
        </p:nvSpPr>
        <p:spPr>
          <a:xfrm>
            <a:off x="807720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FTA</a:t>
            </a:r>
          </a:p>
        </p:txBody>
      </p:sp>
      <p:sp>
        <p:nvSpPr>
          <p:cNvPr id="14" name="Rectangle 13">
            <a:extLst>
              <a:ext uri="{FF2B5EF4-FFF2-40B4-BE49-F238E27FC236}">
                <a16:creationId xmlns:a16="http://schemas.microsoft.com/office/drawing/2014/main" id="{DE754AA9-1E89-7727-1BCD-1A7AB52E6701}"/>
              </a:ext>
            </a:extLst>
          </p:cNvPr>
          <p:cNvSpPr/>
          <p:nvPr/>
        </p:nvSpPr>
        <p:spPr>
          <a:xfrm>
            <a:off x="966216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MTA</a:t>
            </a:r>
          </a:p>
        </p:txBody>
      </p:sp>
      <p:sp>
        <p:nvSpPr>
          <p:cNvPr id="15" name="Rectangle 14">
            <a:extLst>
              <a:ext uri="{FF2B5EF4-FFF2-40B4-BE49-F238E27FC236}">
                <a16:creationId xmlns:a16="http://schemas.microsoft.com/office/drawing/2014/main" id="{2740C78E-5798-21F2-CC3B-088D849838C5}"/>
              </a:ext>
            </a:extLst>
          </p:cNvPr>
          <p:cNvSpPr/>
          <p:nvPr/>
        </p:nvSpPr>
        <p:spPr>
          <a:xfrm>
            <a:off x="8737600" y="5547023"/>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XTA</a:t>
            </a:r>
          </a:p>
        </p:txBody>
      </p:sp>
      <p:cxnSp>
        <p:nvCxnSpPr>
          <p:cNvPr id="17" name="Straight Arrow Connector 16">
            <a:extLst>
              <a:ext uri="{FF2B5EF4-FFF2-40B4-BE49-F238E27FC236}">
                <a16:creationId xmlns:a16="http://schemas.microsoft.com/office/drawing/2014/main" id="{7F920984-5012-312A-9BA1-217374FA4702}"/>
              </a:ext>
            </a:extLst>
          </p:cNvPr>
          <p:cNvCxnSpPr>
            <a:stCxn id="12" idx="0"/>
            <a:endCxn id="10" idx="2"/>
          </p:cNvCxnSpPr>
          <p:nvPr/>
        </p:nvCxnSpPr>
        <p:spPr>
          <a:xfrm flipV="1">
            <a:off x="9194800" y="2621280"/>
            <a:ext cx="10160" cy="3454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4A44382-D4BE-8A68-E59F-7461B993EBFE}"/>
              </a:ext>
            </a:extLst>
          </p:cNvPr>
          <p:cNvCxnSpPr>
            <a:cxnSpLocks/>
            <a:stCxn id="13" idx="0"/>
            <a:endCxn id="12" idx="2"/>
          </p:cNvCxnSpPr>
          <p:nvPr/>
        </p:nvCxnSpPr>
        <p:spPr>
          <a:xfrm flipV="1">
            <a:off x="8534400" y="3881120"/>
            <a:ext cx="66040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39FDD29-8CD9-04B8-CB53-94CD04E27C07}"/>
              </a:ext>
            </a:extLst>
          </p:cNvPr>
          <p:cNvCxnSpPr>
            <a:cxnSpLocks/>
            <a:stCxn id="14" idx="0"/>
            <a:endCxn id="12" idx="2"/>
          </p:cNvCxnSpPr>
          <p:nvPr/>
        </p:nvCxnSpPr>
        <p:spPr>
          <a:xfrm flipH="1" flipV="1">
            <a:off x="9194800" y="3881120"/>
            <a:ext cx="92456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0666586-BB1A-071D-14DE-AADC7D09C4F0}"/>
              </a:ext>
            </a:extLst>
          </p:cNvPr>
          <p:cNvCxnSpPr>
            <a:cxnSpLocks/>
            <a:stCxn id="15" idx="0"/>
            <a:endCxn id="13" idx="2"/>
          </p:cNvCxnSpPr>
          <p:nvPr/>
        </p:nvCxnSpPr>
        <p:spPr>
          <a:xfrm flipH="1" flipV="1">
            <a:off x="8534400" y="5151120"/>
            <a:ext cx="66040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44EDB12-76DF-E2DC-03B4-AFB51EBF36AE}"/>
              </a:ext>
            </a:extLst>
          </p:cNvPr>
          <p:cNvCxnSpPr>
            <a:cxnSpLocks/>
            <a:stCxn id="15" idx="0"/>
            <a:endCxn id="14" idx="2"/>
          </p:cNvCxnSpPr>
          <p:nvPr/>
        </p:nvCxnSpPr>
        <p:spPr>
          <a:xfrm flipV="1">
            <a:off x="9194800" y="5151120"/>
            <a:ext cx="92456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2E9F7153-7D3C-1B74-56C2-59C1C4C3C217}"/>
                  </a:ext>
                </a:extLst>
              </p14:cNvPr>
              <p14:cNvContentPartPr/>
              <p14:nvPr/>
            </p14:nvContentPartPr>
            <p14:xfrm>
              <a:off x="5864760" y="872280"/>
              <a:ext cx="6024960" cy="5179320"/>
            </p14:xfrm>
          </p:contentPart>
        </mc:Choice>
        <mc:Fallback xmlns="">
          <p:pic>
            <p:nvPicPr>
              <p:cNvPr id="30" name="Ink 29">
                <a:extLst>
                  <a:ext uri="{FF2B5EF4-FFF2-40B4-BE49-F238E27FC236}">
                    <a16:creationId xmlns:a16="http://schemas.microsoft.com/office/drawing/2014/main" id="{2E9F7153-7D3C-1B74-56C2-59C1C4C3C217}"/>
                  </a:ext>
                </a:extLst>
              </p:cNvPr>
              <p:cNvPicPr/>
              <p:nvPr/>
            </p:nvPicPr>
            <p:blipFill>
              <a:blip r:embed="rId3"/>
              <a:stretch>
                <a:fillRect/>
              </a:stretch>
            </p:blipFill>
            <p:spPr>
              <a:xfrm>
                <a:off x="5855400" y="862920"/>
                <a:ext cx="6043680" cy="5198040"/>
              </a:xfrm>
              <a:prstGeom prst="rect">
                <a:avLst/>
              </a:prstGeom>
            </p:spPr>
          </p:pic>
        </mc:Fallback>
      </mc:AlternateContent>
    </p:spTree>
    <p:extLst>
      <p:ext uri="{BB962C8B-B14F-4D97-AF65-F5344CB8AC3E}">
        <p14:creationId xmlns:p14="http://schemas.microsoft.com/office/powerpoint/2010/main" val="17662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388927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Object-Oriented Call Graphs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Analysis Underlying our enforcement needs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4</a:t>
            </a:fld>
            <a:endParaRPr lang="en-US" sz="1400" dirty="0"/>
          </a:p>
        </p:txBody>
      </p:sp>
    </p:spTree>
    <p:extLst>
      <p:ext uri="{BB962C8B-B14F-4D97-AF65-F5344CB8AC3E}">
        <p14:creationId xmlns:p14="http://schemas.microsoft.com/office/powerpoint/2010/main" val="322763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CFI</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3" name="Content Placeholder 2">
            <a:extLst>
              <a:ext uri="{FF2B5EF4-FFF2-40B4-BE49-F238E27FC236}">
                <a16:creationId xmlns:a16="http://schemas.microsoft.com/office/drawing/2014/main" id="{208E6857-D984-D77F-E7C0-0C75987B74B6}"/>
              </a:ext>
            </a:extLst>
          </p:cNvPr>
          <p:cNvSpPr txBox="1">
            <a:spLocks/>
          </p:cNvSpPr>
          <p:nvPr/>
        </p:nvSpPr>
        <p:spPr>
          <a:xfrm>
            <a:off x="847894" y="1889053"/>
            <a:ext cx="5017447"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Limit the destination of indirect control transfer</a:t>
            </a:r>
          </a:p>
        </p:txBody>
      </p:sp>
      <p:sp>
        <p:nvSpPr>
          <p:cNvPr id="6" name="TextBox 5">
            <a:extLst>
              <a:ext uri="{FF2B5EF4-FFF2-40B4-BE49-F238E27FC236}">
                <a16:creationId xmlns:a16="http://schemas.microsoft.com/office/drawing/2014/main" id="{3680400D-2F6E-897C-2B1F-E459780F0F6E}"/>
              </a:ext>
            </a:extLst>
          </p:cNvPr>
          <p:cNvSpPr txBox="1"/>
          <p:nvPr/>
        </p:nvSpPr>
        <p:spPr>
          <a:xfrm>
            <a:off x="847894" y="2568315"/>
            <a:ext cx="5248106" cy="2585323"/>
          </a:xfrm>
          <a:prstGeom prst="rect">
            <a:avLst/>
          </a:prstGeom>
          <a:noFill/>
        </p:spPr>
        <p:txBody>
          <a:bodyPr wrap="square">
            <a:spAutoFit/>
          </a:bodyPr>
          <a:lstStyle/>
          <a:p>
            <a:r>
              <a:rPr lang="en-US" b="1" i="0" dirty="0">
                <a:solidFill>
                  <a:srgbClr val="666666"/>
                </a:solidFill>
                <a:effectLst/>
              </a:rPr>
              <a:t>Motivation</a:t>
            </a:r>
          </a:p>
          <a:p>
            <a:pPr marL="285750" indent="-285750">
              <a:buFont typeface="Tenorite" panose="00000500000000000000" pitchFamily="2" charset="0"/>
              <a:buChar char="–"/>
            </a:pPr>
            <a:r>
              <a:rPr lang="en-US" i="0" dirty="0">
                <a:solidFill>
                  <a:srgbClr val="666666"/>
                </a:solidFill>
                <a:effectLst/>
              </a:rPr>
              <a:t>Important against return-oriented programming</a:t>
            </a:r>
          </a:p>
          <a:p>
            <a:pPr marL="285750" indent="-285750">
              <a:buFont typeface="Tenorite" panose="00000500000000000000" pitchFamily="2" charset="0"/>
              <a:buChar char="–"/>
            </a:pPr>
            <a:r>
              <a:rPr lang="en-US" dirty="0">
                <a:solidFill>
                  <a:srgbClr val="666666"/>
                </a:solidFill>
              </a:rPr>
              <a:t>Useful against other types of control-hijacking memory attacks as well</a:t>
            </a:r>
          </a:p>
          <a:p>
            <a:r>
              <a:rPr lang="en-US" b="1" dirty="0">
                <a:solidFill>
                  <a:srgbClr val="666666"/>
                </a:solidFill>
              </a:rPr>
              <a:t>Implementation</a:t>
            </a:r>
          </a:p>
          <a:p>
            <a:pPr marL="285750" indent="-285750">
              <a:buFont typeface="Tenorite" panose="00000500000000000000" pitchFamily="2" charset="0"/>
              <a:buChar char="–"/>
            </a:pPr>
            <a:r>
              <a:rPr lang="en-US" i="0" dirty="0">
                <a:solidFill>
                  <a:srgbClr val="666666"/>
                </a:solidFill>
                <a:effectLst/>
              </a:rPr>
              <a:t>Requires (over)approximate knowledge of control transfer targets</a:t>
            </a:r>
          </a:p>
          <a:p>
            <a:pPr marL="285750" indent="-285750">
              <a:buFont typeface="Tenorite" panose="00000500000000000000" pitchFamily="2" charset="0"/>
              <a:buChar char="–"/>
            </a:pPr>
            <a:r>
              <a:rPr lang="en-US" dirty="0">
                <a:solidFill>
                  <a:srgbClr val="666666"/>
                </a:solidFill>
              </a:rPr>
              <a:t>Interpose on a control transfer to </a:t>
            </a:r>
          </a:p>
          <a:p>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3F0B17E-8C3E-9634-A714-B61E29468DF4}"/>
                  </a:ext>
                </a:extLst>
              </p14:cNvPr>
              <p14:cNvContentPartPr/>
              <p14:nvPr/>
            </p14:nvContentPartPr>
            <p14:xfrm>
              <a:off x="4281840" y="4602960"/>
              <a:ext cx="215640" cy="189360"/>
            </p14:xfrm>
          </p:contentPart>
        </mc:Choice>
        <mc:Fallback xmlns="">
          <p:pic>
            <p:nvPicPr>
              <p:cNvPr id="2" name="Ink 1">
                <a:extLst>
                  <a:ext uri="{FF2B5EF4-FFF2-40B4-BE49-F238E27FC236}">
                    <a16:creationId xmlns:a16="http://schemas.microsoft.com/office/drawing/2014/main" id="{53F0B17E-8C3E-9634-A714-B61E29468DF4}"/>
                  </a:ext>
                </a:extLst>
              </p:cNvPr>
              <p:cNvPicPr/>
              <p:nvPr/>
            </p:nvPicPr>
            <p:blipFill>
              <a:blip r:embed="rId3"/>
              <a:stretch>
                <a:fillRect/>
              </a:stretch>
            </p:blipFill>
            <p:spPr>
              <a:xfrm>
                <a:off x="4272480" y="4593600"/>
                <a:ext cx="234360" cy="208080"/>
              </a:xfrm>
              <a:prstGeom prst="rect">
                <a:avLst/>
              </a:prstGeom>
            </p:spPr>
          </p:pic>
        </mc:Fallback>
      </mc:AlternateContent>
    </p:spTree>
    <p:extLst>
      <p:ext uri="{BB962C8B-B14F-4D97-AF65-F5344CB8AC3E}">
        <p14:creationId xmlns:p14="http://schemas.microsoft.com/office/powerpoint/2010/main" val="333025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462518"/>
            <a:ext cx="5431971" cy="513904"/>
          </a:xfrm>
        </p:spPr>
        <p:txBody>
          <a:bodyPr>
            <a:normAutofit/>
          </a:bodyPr>
          <a:lstStyle/>
          <a:p>
            <a:r>
              <a:rPr lang="en-US" b="1" dirty="0"/>
              <a:t>Overview</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3" y="1976421"/>
            <a:ext cx="5824903" cy="2407281"/>
          </a:xfrm>
        </p:spPr>
        <p:txBody>
          <a:bodyPr vert="horz" lIns="91440" tIns="45720" rIns="91440" bIns="45720" rtlCol="0" anchor="t">
            <a:normAutofit/>
          </a:bodyPr>
          <a:lstStyle/>
          <a:p>
            <a:r>
              <a:rPr lang="en-US" dirty="0"/>
              <a:t>How do we figure out control transfer targets in the first place?</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6</a:t>
            </a:fld>
            <a:endParaRPr lang="en-US" sz="1400" dirty="0"/>
          </a:p>
        </p:txBody>
      </p:sp>
      <p:pic>
        <p:nvPicPr>
          <p:cNvPr id="1026" name="Picture 2" descr="Where to next? - Caine Real Estate">
            <a:extLst>
              <a:ext uri="{FF2B5EF4-FFF2-40B4-BE49-F238E27FC236}">
                <a16:creationId xmlns:a16="http://schemas.microsoft.com/office/drawing/2014/main" id="{4B5C9298-C707-4501-F971-E829749B1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654" y="275143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3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Recall our CFI motivating example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Call Graph Analysis</a:t>
            </a:r>
          </a:p>
        </p:txBody>
      </p:sp>
      <p:pic>
        <p:nvPicPr>
          <p:cNvPr id="14" name="Picture 13">
            <a:extLst>
              <a:ext uri="{FF2B5EF4-FFF2-40B4-BE49-F238E27FC236}">
                <a16:creationId xmlns:a16="http://schemas.microsoft.com/office/drawing/2014/main" id="{D21289E3-A04D-3197-FBCE-6E28DE023CF5}"/>
              </a:ext>
            </a:extLst>
          </p:cNvPr>
          <p:cNvPicPr>
            <a:picLocks noChangeAspect="1"/>
          </p:cNvPicPr>
          <p:nvPr/>
        </p:nvPicPr>
        <p:blipFill>
          <a:blip r:embed="rId2"/>
          <a:stretch>
            <a:fillRect/>
          </a:stretch>
        </p:blipFill>
        <p:spPr>
          <a:xfrm>
            <a:off x="6020122" y="1230188"/>
            <a:ext cx="4099471" cy="5321883"/>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183631FD-EDA6-3901-EA38-F8C6E020F231}"/>
                  </a:ext>
                </a:extLst>
              </p14:cNvPr>
              <p14:cNvContentPartPr/>
              <p14:nvPr/>
            </p14:nvContentPartPr>
            <p14:xfrm>
              <a:off x="1468440" y="889200"/>
              <a:ext cx="5245560" cy="5498640"/>
            </p14:xfrm>
          </p:contentPart>
        </mc:Choice>
        <mc:Fallback xmlns="">
          <p:pic>
            <p:nvPicPr>
              <p:cNvPr id="15" name="Ink 14">
                <a:extLst>
                  <a:ext uri="{FF2B5EF4-FFF2-40B4-BE49-F238E27FC236}">
                    <a16:creationId xmlns:a16="http://schemas.microsoft.com/office/drawing/2014/main" id="{183631FD-EDA6-3901-EA38-F8C6E020F231}"/>
                  </a:ext>
                </a:extLst>
              </p:cNvPr>
              <p:cNvPicPr/>
              <p:nvPr/>
            </p:nvPicPr>
            <p:blipFill>
              <a:blip r:embed="rId4"/>
              <a:stretch>
                <a:fillRect/>
              </a:stretch>
            </p:blipFill>
            <p:spPr>
              <a:xfrm>
                <a:off x="1459080" y="879840"/>
                <a:ext cx="5264280" cy="5517360"/>
              </a:xfrm>
              <a:prstGeom prst="rect">
                <a:avLst/>
              </a:prstGeom>
            </p:spPr>
          </p:pic>
        </mc:Fallback>
      </mc:AlternateContent>
    </p:spTree>
    <p:extLst>
      <p:ext uri="{BB962C8B-B14F-4D97-AF65-F5344CB8AC3E}">
        <p14:creationId xmlns:p14="http://schemas.microsoft.com/office/powerpoint/2010/main" val="12299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Call Graphs</a:t>
            </a:r>
          </a:p>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223034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Call Graphs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Content Placeholder 2">
            <a:extLst>
              <a:ext uri="{FF2B5EF4-FFF2-40B4-BE49-F238E27FC236}">
                <a16:creationId xmlns:a16="http://schemas.microsoft.com/office/drawing/2014/main" id="{DC0A6915-2A73-7A23-5E4F-8154E3496A66}"/>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Directed Graph of functions</a:t>
            </a:r>
          </a:p>
        </p:txBody>
      </p:sp>
      <p:sp>
        <p:nvSpPr>
          <p:cNvPr id="14" name="TextBox 13">
            <a:extLst>
              <a:ext uri="{FF2B5EF4-FFF2-40B4-BE49-F238E27FC236}">
                <a16:creationId xmlns:a16="http://schemas.microsoft.com/office/drawing/2014/main" id="{B96E93EE-2154-CD33-BD1E-D48638974855}"/>
              </a:ext>
            </a:extLst>
          </p:cNvPr>
          <p:cNvSpPr txBox="1"/>
          <p:nvPr/>
        </p:nvSpPr>
        <p:spPr>
          <a:xfrm>
            <a:off x="429972" y="1936320"/>
            <a:ext cx="6104238" cy="1291957"/>
          </a:xfrm>
          <a:prstGeom prst="rect">
            <a:avLst/>
          </a:prstGeom>
          <a:noFill/>
        </p:spPr>
        <p:txBody>
          <a:bodyPr wrap="square">
            <a:spAutoFit/>
          </a:bodyPr>
          <a:lstStyle/>
          <a:p>
            <a:pPr>
              <a:lnSpc>
                <a:spcPct val="150000"/>
              </a:lnSpc>
            </a:pPr>
            <a:r>
              <a:rPr lang="en-US" sz="1800" dirty="0">
                <a:solidFill>
                  <a:srgbClr val="666666"/>
                </a:solidFill>
              </a:rPr>
              <a:t>Simple Form:</a:t>
            </a:r>
          </a:p>
          <a:p>
            <a:pPr>
              <a:lnSpc>
                <a:spcPct val="150000"/>
              </a:lnSpc>
            </a:pPr>
            <a:r>
              <a:rPr lang="en-US" sz="1800" dirty="0">
                <a:solidFill>
                  <a:srgbClr val="666666"/>
                </a:solidFill>
              </a:rPr>
              <a:t>- Node: function</a:t>
            </a:r>
          </a:p>
          <a:p>
            <a:pPr>
              <a:lnSpc>
                <a:spcPct val="150000"/>
              </a:lnSpc>
            </a:pPr>
            <a:r>
              <a:rPr lang="en-US" dirty="0">
                <a:solidFill>
                  <a:srgbClr val="666666"/>
                </a:solidFill>
              </a:rPr>
              <a:t>- Edge: function call</a:t>
            </a:r>
            <a:endParaRPr lang="en-US" sz="1800" dirty="0">
              <a:solidFill>
                <a:srgbClr val="666666"/>
              </a:solidFill>
            </a:endParaRPr>
          </a:p>
        </p:txBody>
      </p:sp>
      <p:sp>
        <p:nvSpPr>
          <p:cNvPr id="9" name="TextBox 8">
            <a:extLst>
              <a:ext uri="{FF2B5EF4-FFF2-40B4-BE49-F238E27FC236}">
                <a16:creationId xmlns:a16="http://schemas.microsoft.com/office/drawing/2014/main" id="{0422BE7E-5CEE-DEF1-FBE7-A5C61EBAD120}"/>
              </a:ext>
            </a:extLst>
          </p:cNvPr>
          <p:cNvSpPr txBox="1"/>
          <p:nvPr/>
        </p:nvSpPr>
        <p:spPr>
          <a:xfrm>
            <a:off x="372510" y="3212983"/>
            <a:ext cx="2475621" cy="1707455"/>
          </a:xfrm>
          <a:prstGeom prst="rect">
            <a:avLst/>
          </a:prstGeom>
          <a:noFill/>
        </p:spPr>
        <p:txBody>
          <a:bodyPr wrap="square">
            <a:spAutoFit/>
          </a:bodyPr>
          <a:lstStyle/>
          <a:p>
            <a:pPr>
              <a:lnSpc>
                <a:spcPct val="150000"/>
              </a:lnSpc>
            </a:pPr>
            <a:r>
              <a:rPr lang="en-US" dirty="0">
                <a:solidFill>
                  <a:srgbClr val="666666"/>
                </a:solidFill>
              </a:rPr>
              <a:t>Refined </a:t>
            </a:r>
            <a:r>
              <a:rPr lang="en-US" sz="1800" dirty="0">
                <a:solidFill>
                  <a:srgbClr val="666666"/>
                </a:solidFill>
              </a:rPr>
              <a:t>Form:</a:t>
            </a:r>
          </a:p>
          <a:p>
            <a:pPr>
              <a:lnSpc>
                <a:spcPct val="150000"/>
              </a:lnSpc>
            </a:pPr>
            <a:r>
              <a:rPr lang="en-US" sz="1800" dirty="0">
                <a:solidFill>
                  <a:srgbClr val="666666"/>
                </a:solidFill>
              </a:rPr>
              <a:t>- Node: call site with function “block”</a:t>
            </a:r>
          </a:p>
          <a:p>
            <a:pPr>
              <a:lnSpc>
                <a:spcPct val="150000"/>
              </a:lnSpc>
            </a:pPr>
            <a:r>
              <a:rPr lang="en-US" dirty="0">
                <a:solidFill>
                  <a:srgbClr val="666666"/>
                </a:solidFill>
              </a:rPr>
              <a:t>- Edge: function call</a:t>
            </a:r>
            <a:endParaRPr lang="en-US" sz="1800" dirty="0">
              <a:solidFill>
                <a:srgbClr val="666666"/>
              </a:solidFill>
            </a:endParaRPr>
          </a:p>
        </p:txBody>
      </p:sp>
      <p:sp>
        <p:nvSpPr>
          <p:cNvPr id="10" name="Rectangle 9">
            <a:extLst>
              <a:ext uri="{FF2B5EF4-FFF2-40B4-BE49-F238E27FC236}">
                <a16:creationId xmlns:a16="http://schemas.microsoft.com/office/drawing/2014/main" id="{5AEA9962-CA7C-B2F9-896E-0087C8FE3112}"/>
              </a:ext>
            </a:extLst>
          </p:cNvPr>
          <p:cNvSpPr/>
          <p:nvPr/>
        </p:nvSpPr>
        <p:spPr>
          <a:xfrm>
            <a:off x="2780697" y="3868998"/>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main</a:t>
            </a:r>
          </a:p>
        </p:txBody>
      </p:sp>
      <p:sp>
        <p:nvSpPr>
          <p:cNvPr id="11" name="Rectangle 10">
            <a:extLst>
              <a:ext uri="{FF2B5EF4-FFF2-40B4-BE49-F238E27FC236}">
                <a16:creationId xmlns:a16="http://schemas.microsoft.com/office/drawing/2014/main" id="{5AA8DF6E-EEF7-5820-EF19-C805BB4906B6}"/>
              </a:ext>
            </a:extLst>
          </p:cNvPr>
          <p:cNvSpPr/>
          <p:nvPr/>
        </p:nvSpPr>
        <p:spPr>
          <a:xfrm>
            <a:off x="4466074" y="260515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f</a:t>
            </a:r>
          </a:p>
        </p:txBody>
      </p:sp>
      <p:sp>
        <p:nvSpPr>
          <p:cNvPr id="12" name="Rectangle 11">
            <a:extLst>
              <a:ext uri="{FF2B5EF4-FFF2-40B4-BE49-F238E27FC236}">
                <a16:creationId xmlns:a16="http://schemas.microsoft.com/office/drawing/2014/main" id="{8ECE0E10-364D-0938-2BE5-9C4C76E7247B}"/>
              </a:ext>
            </a:extLst>
          </p:cNvPr>
          <p:cNvSpPr/>
          <p:nvPr/>
        </p:nvSpPr>
        <p:spPr>
          <a:xfrm>
            <a:off x="4454883" y="5329574"/>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g</a:t>
            </a:r>
          </a:p>
        </p:txBody>
      </p:sp>
      <p:sp>
        <p:nvSpPr>
          <p:cNvPr id="13" name="Rectangle 12">
            <a:extLst>
              <a:ext uri="{FF2B5EF4-FFF2-40B4-BE49-F238E27FC236}">
                <a16:creationId xmlns:a16="http://schemas.microsoft.com/office/drawing/2014/main" id="{B1497EBD-C4AF-4532-802B-C81C98EFC437}"/>
              </a:ext>
            </a:extLst>
          </p:cNvPr>
          <p:cNvSpPr/>
          <p:nvPr/>
        </p:nvSpPr>
        <p:spPr>
          <a:xfrm>
            <a:off x="4466074" y="396974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up</a:t>
            </a:r>
          </a:p>
        </p:txBody>
      </p:sp>
      <p:cxnSp>
        <p:nvCxnSpPr>
          <p:cNvPr id="16" name="Straight Arrow Connector 15">
            <a:extLst>
              <a:ext uri="{FF2B5EF4-FFF2-40B4-BE49-F238E27FC236}">
                <a16:creationId xmlns:a16="http://schemas.microsoft.com/office/drawing/2014/main" id="{EAC05F74-6A33-0A8C-4D8D-A0FA7B0B6981}"/>
              </a:ext>
            </a:extLst>
          </p:cNvPr>
          <p:cNvCxnSpPr>
            <a:stCxn id="10" idx="3"/>
            <a:endCxn id="11" idx="1"/>
          </p:cNvCxnSpPr>
          <p:nvPr/>
        </p:nvCxnSpPr>
        <p:spPr>
          <a:xfrm flipV="1">
            <a:off x="3695097" y="3062350"/>
            <a:ext cx="770977" cy="1263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CFF89A3-827E-2FD0-4CAA-E61B7BF1CECB}"/>
              </a:ext>
            </a:extLst>
          </p:cNvPr>
          <p:cNvCxnSpPr>
            <a:cxnSpLocks/>
            <a:stCxn id="11" idx="2"/>
            <a:endCxn id="13" idx="0"/>
          </p:cNvCxnSpPr>
          <p:nvPr/>
        </p:nvCxnSpPr>
        <p:spPr>
          <a:xfrm>
            <a:off x="4923274" y="3519550"/>
            <a:ext cx="0" cy="450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BE1388E-346D-3A77-175B-CF8B6EA82486}"/>
              </a:ext>
            </a:extLst>
          </p:cNvPr>
          <p:cNvCxnSpPr>
            <a:cxnSpLocks/>
            <a:stCxn id="10" idx="3"/>
            <a:endCxn id="12" idx="1"/>
          </p:cNvCxnSpPr>
          <p:nvPr/>
        </p:nvCxnSpPr>
        <p:spPr>
          <a:xfrm>
            <a:off x="3695097" y="4326198"/>
            <a:ext cx="759786" cy="1460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2B2A14A9-8744-D625-EF6A-77ADBCEB4144}"/>
              </a:ext>
            </a:extLst>
          </p:cNvPr>
          <p:cNvSpPr/>
          <p:nvPr/>
        </p:nvSpPr>
        <p:spPr>
          <a:xfrm>
            <a:off x="6511124" y="3967069"/>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puts</a:t>
            </a:r>
          </a:p>
        </p:txBody>
      </p:sp>
      <p:cxnSp>
        <p:nvCxnSpPr>
          <p:cNvPr id="25" name="Straight Arrow Connector 24">
            <a:extLst>
              <a:ext uri="{FF2B5EF4-FFF2-40B4-BE49-F238E27FC236}">
                <a16:creationId xmlns:a16="http://schemas.microsoft.com/office/drawing/2014/main" id="{49758A5E-A673-2A1B-72D8-C82214573A37}"/>
              </a:ext>
            </a:extLst>
          </p:cNvPr>
          <p:cNvCxnSpPr>
            <a:cxnSpLocks/>
            <a:stCxn id="11" idx="3"/>
            <a:endCxn id="24" idx="1"/>
          </p:cNvCxnSpPr>
          <p:nvPr/>
        </p:nvCxnSpPr>
        <p:spPr>
          <a:xfrm>
            <a:off x="5380474" y="3062350"/>
            <a:ext cx="1130650" cy="136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3390077-2308-C43D-7765-1EE0D4A739BE}"/>
              </a:ext>
            </a:extLst>
          </p:cNvPr>
          <p:cNvCxnSpPr>
            <a:cxnSpLocks/>
            <a:stCxn id="12" idx="3"/>
            <a:endCxn id="24" idx="1"/>
          </p:cNvCxnSpPr>
          <p:nvPr/>
        </p:nvCxnSpPr>
        <p:spPr>
          <a:xfrm flipV="1">
            <a:off x="5369283" y="4424269"/>
            <a:ext cx="1141841" cy="1362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7" name="Picture 46">
            <a:extLst>
              <a:ext uri="{FF2B5EF4-FFF2-40B4-BE49-F238E27FC236}">
                <a16:creationId xmlns:a16="http://schemas.microsoft.com/office/drawing/2014/main" id="{2D78CEF8-A32F-3FD2-5230-F51E58CCB71C}"/>
              </a:ext>
            </a:extLst>
          </p:cNvPr>
          <p:cNvPicPr>
            <a:picLocks noChangeAspect="1"/>
          </p:cNvPicPr>
          <p:nvPr/>
        </p:nvPicPr>
        <p:blipFill>
          <a:blip r:embed="rId2"/>
          <a:stretch>
            <a:fillRect/>
          </a:stretch>
        </p:blipFill>
        <p:spPr>
          <a:xfrm>
            <a:off x="7641774" y="1150584"/>
            <a:ext cx="4381500" cy="5505450"/>
          </a:xfrm>
          <a:prstGeom prst="rect">
            <a:avLst/>
          </a:prstGeom>
        </p:spPr>
      </p:pic>
      <p:sp>
        <p:nvSpPr>
          <p:cNvPr id="48" name="TextBox 47">
            <a:extLst>
              <a:ext uri="{FF2B5EF4-FFF2-40B4-BE49-F238E27FC236}">
                <a16:creationId xmlns:a16="http://schemas.microsoft.com/office/drawing/2014/main" id="{D31213C8-AB80-067A-E7F1-68CF1F89112F}"/>
              </a:ext>
            </a:extLst>
          </p:cNvPr>
          <p:cNvSpPr txBox="1"/>
          <p:nvPr/>
        </p:nvSpPr>
        <p:spPr>
          <a:xfrm>
            <a:off x="3015466" y="4141532"/>
            <a:ext cx="425116" cy="369332"/>
          </a:xfrm>
          <a:prstGeom prst="rect">
            <a:avLst/>
          </a:prstGeom>
          <a:noFill/>
        </p:spPr>
        <p:txBody>
          <a:bodyPr wrap="none" rtlCol="0">
            <a:spAutoFit/>
          </a:bodyPr>
          <a:lstStyle/>
          <a:p>
            <a:r>
              <a:rPr lang="en-US" dirty="0"/>
              <a:t>16</a:t>
            </a:r>
          </a:p>
        </p:txBody>
      </p:sp>
      <p:sp>
        <p:nvSpPr>
          <p:cNvPr id="49" name="TextBox 48">
            <a:extLst>
              <a:ext uri="{FF2B5EF4-FFF2-40B4-BE49-F238E27FC236}">
                <a16:creationId xmlns:a16="http://schemas.microsoft.com/office/drawing/2014/main" id="{312C9217-3B35-9D35-69DB-29B29FBCE063}"/>
              </a:ext>
            </a:extLst>
          </p:cNvPr>
          <p:cNvSpPr txBox="1"/>
          <p:nvPr/>
        </p:nvSpPr>
        <p:spPr>
          <a:xfrm>
            <a:off x="3019582" y="4417502"/>
            <a:ext cx="425116" cy="369332"/>
          </a:xfrm>
          <a:prstGeom prst="rect">
            <a:avLst/>
          </a:prstGeom>
          <a:noFill/>
        </p:spPr>
        <p:txBody>
          <a:bodyPr wrap="none" rtlCol="0">
            <a:spAutoFit/>
          </a:bodyPr>
          <a:lstStyle/>
          <a:p>
            <a:r>
              <a:rPr lang="en-US" dirty="0"/>
              <a:t>17</a:t>
            </a:r>
          </a:p>
        </p:txBody>
      </p:sp>
      <p:sp>
        <p:nvSpPr>
          <p:cNvPr id="50" name="TextBox 49">
            <a:extLst>
              <a:ext uri="{FF2B5EF4-FFF2-40B4-BE49-F238E27FC236}">
                <a16:creationId xmlns:a16="http://schemas.microsoft.com/office/drawing/2014/main" id="{2F38F41B-233F-B43E-E1E8-90CCADD62B3B}"/>
              </a:ext>
            </a:extLst>
          </p:cNvPr>
          <p:cNvSpPr txBox="1"/>
          <p:nvPr/>
        </p:nvSpPr>
        <p:spPr>
          <a:xfrm>
            <a:off x="4765429" y="2889450"/>
            <a:ext cx="304892" cy="369332"/>
          </a:xfrm>
          <a:prstGeom prst="rect">
            <a:avLst/>
          </a:prstGeom>
          <a:noFill/>
        </p:spPr>
        <p:txBody>
          <a:bodyPr wrap="none" rtlCol="0">
            <a:spAutoFit/>
          </a:bodyPr>
          <a:lstStyle/>
          <a:p>
            <a:r>
              <a:rPr lang="en-US" dirty="0"/>
              <a:t>3</a:t>
            </a:r>
          </a:p>
        </p:txBody>
      </p:sp>
      <p:sp>
        <p:nvSpPr>
          <p:cNvPr id="51" name="TextBox 50">
            <a:extLst>
              <a:ext uri="{FF2B5EF4-FFF2-40B4-BE49-F238E27FC236}">
                <a16:creationId xmlns:a16="http://schemas.microsoft.com/office/drawing/2014/main" id="{CF41F530-62A1-95DC-4540-49C79A0CFED5}"/>
              </a:ext>
            </a:extLst>
          </p:cNvPr>
          <p:cNvSpPr txBox="1"/>
          <p:nvPr/>
        </p:nvSpPr>
        <p:spPr>
          <a:xfrm>
            <a:off x="4703064" y="5657422"/>
            <a:ext cx="425116" cy="369332"/>
          </a:xfrm>
          <a:prstGeom prst="rect">
            <a:avLst/>
          </a:prstGeom>
          <a:noFill/>
        </p:spPr>
        <p:txBody>
          <a:bodyPr wrap="none" rtlCol="0">
            <a:spAutoFit/>
          </a:bodyPr>
          <a:lstStyle/>
          <a:p>
            <a:r>
              <a:rPr lang="en-US" dirty="0"/>
              <a:t>13</a:t>
            </a:r>
          </a:p>
        </p:txBody>
      </p:sp>
      <mc:AlternateContent xmlns:mc="http://schemas.openxmlformats.org/markup-compatibility/2006" xmlns:p14="http://schemas.microsoft.com/office/powerpoint/2010/main">
        <mc:Choice Requires="p14">
          <p:contentPart p14:bwMode="auto" r:id="rId3">
            <p14:nvContentPartPr>
              <p14:cNvPr id="52" name="Ink 51">
                <a:extLst>
                  <a:ext uri="{FF2B5EF4-FFF2-40B4-BE49-F238E27FC236}">
                    <a16:creationId xmlns:a16="http://schemas.microsoft.com/office/drawing/2014/main" id="{3DA1AAFD-5EBB-06B1-1D6E-50B6883D521C}"/>
                  </a:ext>
                </a:extLst>
              </p14:cNvPr>
              <p14:cNvContentPartPr/>
              <p14:nvPr/>
            </p14:nvContentPartPr>
            <p14:xfrm>
              <a:off x="3409920" y="3072600"/>
              <a:ext cx="4145400" cy="2575080"/>
            </p14:xfrm>
          </p:contentPart>
        </mc:Choice>
        <mc:Fallback xmlns="">
          <p:pic>
            <p:nvPicPr>
              <p:cNvPr id="52" name="Ink 51">
                <a:extLst>
                  <a:ext uri="{FF2B5EF4-FFF2-40B4-BE49-F238E27FC236}">
                    <a16:creationId xmlns:a16="http://schemas.microsoft.com/office/drawing/2014/main" id="{3DA1AAFD-5EBB-06B1-1D6E-50B6883D521C}"/>
                  </a:ext>
                </a:extLst>
              </p:cNvPr>
              <p:cNvPicPr/>
              <p:nvPr/>
            </p:nvPicPr>
            <p:blipFill>
              <a:blip r:embed="rId4"/>
              <a:stretch>
                <a:fillRect/>
              </a:stretch>
            </p:blipFill>
            <p:spPr>
              <a:xfrm>
                <a:off x="3400560" y="3063240"/>
                <a:ext cx="4164120" cy="2593800"/>
              </a:xfrm>
              <a:prstGeom prst="rect">
                <a:avLst/>
              </a:prstGeom>
            </p:spPr>
          </p:pic>
        </mc:Fallback>
      </mc:AlternateContent>
    </p:spTree>
    <p:extLst>
      <p:ext uri="{BB962C8B-B14F-4D97-AF65-F5344CB8AC3E}">
        <p14:creationId xmlns:p14="http://schemas.microsoft.com/office/powerpoint/2010/main" val="3384428454"/>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230e9df3-be65-4c73-a93b-d1236ebd677e"/>
    <ds:schemaRef ds:uri="http://purl.org/dc/dcmitype/"/>
    <ds:schemaRef ds:uri="http://schemas.microsoft.com/sharepoint/v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F405E-7930-4D5C-ABB3-493E9D6D6CE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12467</TotalTime>
  <Words>827</Words>
  <Application>Microsoft Office PowerPoint</Application>
  <PresentationFormat>Widescreen</PresentationFormat>
  <Paragraphs>202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Tenorite</vt:lpstr>
      <vt:lpstr>Monoline</vt:lpstr>
      <vt:lpstr>Exercise #18</vt:lpstr>
      <vt:lpstr>Administrivia and  Announcements</vt:lpstr>
      <vt:lpstr>Object-Oriented Call Graphs</vt:lpstr>
      <vt:lpstr>Class Progress</vt:lpstr>
      <vt:lpstr>Last Time: CFI</vt:lpstr>
      <vt:lpstr>Overview</vt:lpstr>
      <vt:lpstr>Recall our CFI motivating example</vt:lpstr>
      <vt:lpstr>Lecture Outline</vt:lpstr>
      <vt:lpstr>Call Graphs</vt:lpstr>
      <vt:lpstr>Lecture Outline</vt:lpstr>
      <vt:lpstr>Dynamic Dispatch</vt:lpstr>
      <vt:lpstr>Dynamic Dispatch: Gets Complicated!</vt:lpstr>
      <vt:lpstr>Dynamic Dispatch: Gets Complicated!</vt:lpstr>
      <vt:lpstr>Dynamic Dispatch: Gets Complicated!</vt:lpstr>
      <vt:lpstr>Class Hierarchy Analysis (CHA)</vt:lpstr>
      <vt:lpstr>Rapid Type Analysis (RTA)</vt:lpstr>
      <vt:lpstr>Rapid Type Analysis (RTA)</vt:lpstr>
      <vt:lpstr>Rapid Type Analysis (RTA)</vt:lpstr>
      <vt:lpstr>Rapid Type Analysis (RTA)</vt:lpstr>
      <vt:lpstr>Rapid Type Analysis (RTA)</vt:lpstr>
      <vt:lpstr>Beyond RTA</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62</cp:revision>
  <dcterms:created xsi:type="dcterms:W3CDTF">2023-08-21T14:00:41Z</dcterms:created>
  <dcterms:modified xsi:type="dcterms:W3CDTF">2023-10-13T20:27:09Z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