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46"/>
  </p:notesMasterIdLst>
  <p:handoutMasterIdLst>
    <p:handoutMasterId r:id="rId47"/>
  </p:handoutMasterIdLst>
  <p:sldIdLst>
    <p:sldId id="296" r:id="rId5"/>
    <p:sldId id="256" r:id="rId6"/>
    <p:sldId id="295" r:id="rId7"/>
    <p:sldId id="277" r:id="rId8"/>
    <p:sldId id="343" r:id="rId9"/>
    <p:sldId id="346" r:id="rId10"/>
    <p:sldId id="344" r:id="rId11"/>
    <p:sldId id="345" r:id="rId12"/>
    <p:sldId id="347" r:id="rId13"/>
    <p:sldId id="348" r:id="rId14"/>
    <p:sldId id="350" r:id="rId15"/>
    <p:sldId id="300" r:id="rId16"/>
    <p:sldId id="352" r:id="rId17"/>
    <p:sldId id="351" r:id="rId18"/>
    <p:sldId id="959" r:id="rId19"/>
    <p:sldId id="960" r:id="rId20"/>
    <p:sldId id="961" r:id="rId21"/>
    <p:sldId id="963" r:id="rId22"/>
    <p:sldId id="964" r:id="rId23"/>
    <p:sldId id="966" r:id="rId24"/>
    <p:sldId id="967" r:id="rId25"/>
    <p:sldId id="969" r:id="rId26"/>
    <p:sldId id="973" r:id="rId27"/>
    <p:sldId id="989" r:id="rId28"/>
    <p:sldId id="988" r:id="rId29"/>
    <p:sldId id="974" r:id="rId30"/>
    <p:sldId id="975" r:id="rId31"/>
    <p:sldId id="979" r:id="rId32"/>
    <p:sldId id="976" r:id="rId33"/>
    <p:sldId id="978" r:id="rId34"/>
    <p:sldId id="980" r:id="rId35"/>
    <p:sldId id="982" r:id="rId36"/>
    <p:sldId id="981" r:id="rId37"/>
    <p:sldId id="983" r:id="rId38"/>
    <p:sldId id="984" r:id="rId39"/>
    <p:sldId id="985" r:id="rId40"/>
    <p:sldId id="986" r:id="rId41"/>
    <p:sldId id="335" r:id="rId42"/>
    <p:sldId id="334" r:id="rId43"/>
    <p:sldId id="336" r:id="rId44"/>
    <p:sldId id="33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6T19:22:14.3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22543 5810 70 0,'0'0'14'0,"0"0"11"0,0 0-10 0,0 0 17 0,0 0-16 0,0 0-2 16,0-18 13-16,0 18-3 0,0 0 15 0,0 0-15 16,-19-18 7-16,19 18-10 0,0 0 0 15,0 0-1-15,-17 0 8 0,17 0-20 0,0 0 0 16,0 0-1-16,-19 0 11 0,19 0-7 0,-20 0-2 15,20 0-4-15,-22 0 5 0,22 18-1 0,-16-18-2 0,-1 18-3 16,17-18-1-16,-19 20 3 0,2-3-3 0,17 2 2 0,-19-2-4 16,19 4 2-16,-17-4 1 0,-2 2-2 0,-1-1 1 0,4 20 0 15,-6-21-1-15,5 19 1 0,-19-15-2 0,36 15-1 16,-36 0 2-16,36-16-2 0,-19-3 1 0,-1 20-1 0,4 19 1 0,-7-40 0 16,4 23 0-16,19-20-3 0,-16 37 1 0,-1-20 1 15,17 19 2-15,0-36-1 0,0 17 2 0,-19 20-3 0,19-40 0 16,0 5 0-16,0 15-1 0,19 1 2 0,-2-1-1 15,-17 2 0-15,35-1 0 0,-12 19 1 0,-7-39-1 0,4 2 0 0,16 37 0 16,0-39 1-16,-17 21-1 0,36-19 0 0,-16-2 1 16,14 2 0-16,-34-19-2 0,-2 0 1 0,41 0 1 0,-39 0 1 15,-2 0-3-15,19 0 2 0,16-36 0 0,-32 17-2 0,21-19 1 0,-24 21 1 16,57-58-1-16,-57 37 1 0,22 3 0 0,16-57 0 0,-36 18 0 16,-2 35 0-16,2-52 1 0,-2 16-1 0,0-16 3 15,2 55-3-15,3-75 2 0,-22 93-4 0,0-38 3 16,0 20 0-16,0 0 0 0,-22-21-1 0,22 20 0 0,-19 1 1 15,2 17-1-15,0-19 0 0,-2 21 1 0,2 17 0 16,-21-36-1-16,2 16 0 0,14 2 1 0,-31 0 0 16,17 0-2-16,0-1 0 0,-5-1-1 0,21 20 2 0,6-17-1 15,-5 17-1-15,-17-19-4 0,0 19-6 16,36 0 4-16,-39 0-10 0,17 0-11 0,22 0 10 0,-16 19-30 16,16-19 18-16,-17 17-42 0,17 3 27 0,0-1-7 0,0-19-5 0,0 36-49 15,0-18 68-15,0-18-36 0</inkml:trace>
  <inkml:trace contextRef="#ctx0" brushRef="#br0" timeOffset="867.14">24590 8337 53 0,'0'0'23'0,"0"0"-6"16,-22 0 6-16,22 0 5 0,0 0-12 0,0 0 1 15,0 0-2-15,-16 0 15 0,16 0 2 0,0 0-15 0,-17 0 19 0,17 0-3 16,-19 0-8-16,19 0-13 0,-17 0 13 0,-2-17-13 16,-17 17 20-16,16 0-12 0,-21 0 0 0,8-20-2 15,-23 20-5-15,40 0-7 0,-45 0 6 0,8 0-1 16,-38 0-4-16,0 20-1 0,-1 16 1 15,-2 0-1-15,22 19-3 0,-2-16 0 0,38-3-2 16,-39 37 1-16,34-36-1 0,27 19 1 0,-42 35-3 0,1 21-2 0,14-21 3 16,24-36 0-16,0 39 0 0,17 16 1 0,0-54-1 15,17-2 0-15,0 38-1 0,43 19 4 0,-7-19 0 0,19-18-5 16,5 1-3-16,-41-39 1 0,0 1 4 0,58 0 1 0,-5 0 1 16,8-18 1-16,-9-19-2 0,-49 0 0 0,52-39 1 15,-55 22 0-15,3-20-1 0,0 19 4 0,-3-20 1 0,33-54 5 16,-8 1-7-16,-25 35-1 0,19-54 2 0,-22-2-1 0,-11-16 1 15,-2 72-2-15,-20-18-2 0,16-92 0 0,-16 110 0 16,0-54 1-16,-16 18 1 0,-4 18 0 0,-2 38-4 0,-11-37-4 16,14 34 4-16,-37-34-6 0,20 36-3 0,-5 20 3 15,27-3-2-15,-5-16-14 0,-17 36 10 0,36 0-20 0,-20 0-11 16,4 0 19-16,-4 0-32 0,1 0 24 0,19 36-44 0,-22-16-19 16,5 34 1-16,17-36 62 0,0 37-43 0</inkml:trace>
  <inkml:trace contextRef="#ctx0" brushRef="#br0" timeOffset="1434.08">26029 5386 106 0,'0'0'0'0,"0"0"101"0,0 0-60 15,-19 0 19-15,19 0-13 0,-22-18-25 0,-11 18 17 0,-3 0 8 16,0 0-21-16,16 0-16 0,-16 0 6 0,-22 0-2 16,6 0-1-16,13 0-8 0,-36 37 2 0,3 19-2 15,36-19-3-15,-38 36 1 0,18 0 1 0,20-17-2 16,-25 36 2-16,48-37-1 0,-43 94 2 0,37-39-4 0,19-54 0 15,0 70 1-15,0-12-1 0,19-62 0 0,-2 62 2 16,22-62-2-16,-6 23 2 0,8-37-2 0,15 17 0 0,-4-18 1 16,23-19 1-16,-36-18 0 0,30 0 2 0,-11-18-2 0,17-19 3 15,-23-1-1-15,26-35 3 0,-42 37-5 0,16-21-2 0,26-73-2 16,-42 78 5-16,0-23-2 0,74-128 6 0,-90 128-6 0,-1 22-1 16,17-60 2-16,-36 60-3 0,17-60 2 0,-1 77-1 0,-16-18 1 15,0-22 1-15,0 41-3 0,0-4 0 0,0 23 0 0,-16-40-3 0,-1 19-6 16,-38 19-9-16,19-1-11 0,-25-1-4 0,28 20 14 15,-59-16-50-15,73 16 44 0,-36 0-31 0,-1 16-7 16,1 4-17-16,38-1 33 0,-57 36-46 0,-1 17 43 16,36-15 37-16,-13-1-43 0</inkml:trace>
  <inkml:trace contextRef="#ctx0" brushRef="#br0" timeOffset="2083.66">23113 6162 71 0,'0'0'16'0,"0"0"-5"0,0 17 14 0,0-17-11 0,0 0 21 0,0 0-16 16,0 0-1-16,0 19 14 0,0-19-18 0,0 0 11 0,19 0-1 16,-19 18-2-16,0-18-10 0,0 0 14 0,17 0-2 0,-17 0-13 15,0 0 0-15,0 0 10 0,0 0 0 0,22 0-1 16,-22 0-12-16,0 0 7 0,0 0-8 0,0 0 0 0,17 0 5 0,-17-18-3 15,19 18 0-15,-19-19-1 0,19 19-5 0,-2 0 3 16,38 0 4-16,-21-17-6 0,7 17 2 16,14 0 0-16,-19-20-3 0,-2 20-2 0,43-18 2 0,14 18-1 15,3-18 1-15,-58-1-1 0,17 19-1 0,5-17 0 0,-3-4-1 16,75-15 0-16,-74 36 1 0,-4-17-1 0,62-21 1 0,-59 38-1 0,36-37 0 16,17-1-2-16,-50 21 2 0,34 17 0 0,-18-19 1 15,1 2-1-15,0 17 1 0,-39 0 1 0,-17 0-2 16,17 0 0-16,0 0-1 0,-19 0 0 0,-1 0-2 0,6 0 1 15,-2 0-2-15,-20 0-5 0,19 0 1 0,-19-20-12 16,0 20 8-16,17 0-13 0,-17 0-6 0,0 0-4 16,0 0 16-16,19-18-24 0,-19 18 18 0,0 0-3 0,0 0-4 0,0-18-45 15,0 18-8-15,0 0 23 0,0 0 39 0,0 0-34 0</inkml:trace>
  <inkml:trace contextRef="#ctx0" brushRef="#br0" timeOffset="2383.6">24535 5681 113 0,'0'0'62'0,"17"0"-3"0,-17 0-31 16,16 19-1-16,42-19 41 0,-38 0-52 0,292 37 47 15,-220-37-57 1,-40 0 0-16,-10 0-4 0,-6-20 1 0,19 3 3 0,-22 17-2 0,-13-19 0 15,38 2 3-15,-39 17-2 0,1-20 3 0,16 3 4 0,-20-3 3 16,1 20-4-16,-17 0-5 0,0 0 3 16,22 20 3-16,-22-20 2 0,0 37-4 0,0-1-6 0,-22-19 0 15,-11 58 1-15,13-37-3 0,-16 72 0 0,0-54 0 0,-25 54-3 16,48-54 0-16,-7-2-3 0,-16 2-1 0,-19 54-12 0,13-17-14 16,-10 0-12-16,16-20-20 0,0 0-18 0,-22 1-72 15,41-55 101-15,-2-1 12 0,-17 38-64 0</inkml:trace>
  <inkml:trace contextRef="#ctx0" brushRef="#br0" timeOffset="3084.25">22654 6898 76 0,'0'0'14'0,"0"0"23"0,0-17 14 16,0 17-24-16,0 0 21 0,0 0-28 0,0 0-5 0,0 0-2 15,0 0 0-15,0 0-2 0,0 0 15 0,0 17 12 0,0 2-16 16,0-1-7-16,0 1-8 0,0 0 4 0,0 17-4 16,19-17-4-16,-19 17 5 0,0 1-3 0,17-37-5 15,-17 38 4-15,19-2-3 0,0 2 2 0,-19-21-1 0,53 58 3 16,-53-57-4-16,17 19 1 0,5-18 0 0,-3 17-1 0,36 55 5 16,-19-52-3-16,-2 52 3 0,-15-53-5 0,20 54 1 15,16-18 1-15,-36-20-1 0,17 39-3 0,3-56 0 0,-3 55 2 16,0 0 9-16,0-54-7 0,0 36-2 0,3-2-3 15,-20-34 1-15,17 18-4 0,-17-39 0 0,17 39-11 0,-36-38 4 16,20-18 0-16,13 55-40 0,-11-35 29 0,-3-3-28 0,-19-17 21 16,36 19-33-16,-16-2-8 0,-20-17 38 0,16 0-20 0,-16 20 35 15,0-20 4-15,0 0-1 0,0 0-33 0</inkml:trace>
  <inkml:trace contextRef="#ctx0" brushRef="#br0" timeOffset="3355.43">22983 8466 93 0,'0'0'52'0,"0"0"0"0,0 0-29 0,0-36 20 16,0 36-25-16,0-18 15 0,0-2-21 0,0 2 11 0,0 0-5 16,0 18-10-16,77-36 27 0,-60 36-18 15,19 0-2-15,0 0-8 0,-36 0 1 0,39 17 4 16,-20-17-5-16,0 19-2 0,17-1 5 0,0-18-3 0,-19 18-4 15,22 2 4-15,-39-20-2 0,38 18 6 0,-21-18-4 16,2 0 4-16,17 0 0 0,-36 0-5 0,20-38 4 0,13 2-3 16,-33 17-8-16,41-128-10 0,-24 91 12 0,2-54-1 15,-19 36-2-15,20-36-11 0,-20 17-10 0,0 37 6 0,0-17-25 0,0 16-10 16,16 2-17-16,-16 38 24 0,0-2-64 0,20 1 58 16,-20 18-18-16,0-18 34 0</inkml:trace>
  <inkml:trace contextRef="#ctx0" brushRef="#br0" timeOffset="3967.3">24402 8447 72 0,'0'0'59'0,"0"0"2"16,0 0-7-16,0 19-30 0,0-19 23 0,22 0-8 16,-22 0-24-16,20 0 7 0,-20 20-13 0,36-20 22 15,-17 0-25-15,-2 0 7 0,-17 0-6 0,36-20 6 0,-36 20-5 16,38-36 13-16,-2-20-10 0,-16 38-4 0,35-92 0 16,-22 72-7-16,25-72 6 0,-38 54 0 0,35-72 0 15,20-39 5-15,-20 56-5 0,-19 20 1 0,17-20-2 16,5 17-3-16,-22 3 0 0,0-2 0 0,-17 56-4 15,1-18 3-15,13 38-2 0,-33-21 2 0,22 19-1 0,14-36 0 16,-17 37-1-16,1-1-1 0,-4 2 1 0,-16-4-3 0,20 4-8 0,-4-1-26 16,1 18 5-16,-17 0 13 0,22 0-2 0,-22 0-36 15,19 0-14-15,-19 0-18 0,0 18 41 0,17-18 4 16,-17 38-18-16,0-21-5 0</inkml:trace>
  <inkml:trace contextRef="#ctx0" brushRef="#br0" timeOffset="4267.96">24884 7379 111 0,'0'0'119'16,"0"0"-72"-16,0 0-25 0,0 0 17 15,19 0-24-15,-19 0-3 0,17 0 11 0,21 0-3 0,-18 0-12 0,35-19 15 16,-38 19-17-16,19-20 5 0,-20 20-6 0,26-35 4 15,-6-3-2-15,0 20-3 0,-17-18 0 0,34-21 4 0,-31 20-4 16,33-35 3-16,1 15 1 0,-23-35 0 0,-33 54-5 16,41-15 2-16,-5-4 1 0,-16 2 1 0,-20 55-2 0,16-36 5 15,-16 36-6-15,20-18 3 0,-4 18-3 0,-16 0-2 0,0 18 1 16,17 0 1-16,-17 19 0 0,0-18-2 0,0 36 0 16,0-18-1-16,0-2-2 0,0 22 3 0,0 54-2 0,0-56 0 0,0 56-6 15,0-20-11-15,0 3-19 0,19-21-28 0,-19-36 17 16,0 19-74-16,22-40 48 0,-22 4 4 0,0-1-29 0,0-1 39 15</inkml:trace>
  <inkml:trace contextRef="#ctx0" brushRef="#br0" timeOffset="5033.72">22930 3431 92 0,'0'0'50'16,"0"0"-7"-16,0 0-24 0,-19 19 15 0,19-19-16 0,0 0 13 16,-17 0-7-16,17 17-13 0,-19-17 3 0,19 20-4 0,0-20-6 15,-19 19 3-15,19-19-3 0,0 17 0 0,-17 1 3 0,-2-18-3 16,19 19-3-16,0 1 0 0,0-3 1 0,0 2-1 15,-22-2-1-15,22 3 0 0,0-3 1 0,0 3-1 0,0-20 1 16,0 17 0-16,0 2 0 0,22 1 1 0,-22-3-1 16,0-17 2-16,19 0 4 0,-2 19-4 0,-17-19 1 0,19 0 0 0,-19 0 0 0,19 0 4 15,17 0 7-15,-36 0-9 0,17 0 1 0,-17 0-1 16,17 0 7-16,2 0-3 0,3 17 2 0,-22-17-1 16,17 0 0-16,-17 21-5 0,0-21-3 0,0 16 1 15,0-16-1-15,-17 20-4 0,-5-20-7 0,3 17-7 16,2-17-14-16,17 0 8 0,0 0-4 0,-17 19-38 0,-2-19 24 15,19-19-55-15,-17 2 0 0,-2-3 35 0,19 4 38 16,0-5-38-16</inkml:trace>
  <inkml:trace contextRef="#ctx0" brushRef="#br0" timeOffset="5251.26">23428 2969 111 0,'0'0'36'0,"0"0"33"0,0 0-14 0,0 0-14 16,0 0-10-16,0 20-17 0,0-20 9 0,0 36-3 0,0-36-9 16,0 36-3-16,0-16 6 0,0 34-2 0,0 2-5 15,0-36-5-15,17 70 3 0,-17-51-2 0,0 35 0 0,0-38-1 16,0 37-1-16,19 1-1 0,-19-38-1 0,0 21-10 16,0-1-19-16,0-20 6 0,0 2-39 0,0-2 22 0,0 0-59 0,0-36 51 15,0 20 12-15,0-3 11 0,0 2 3 0,-19-19-40 16</inkml:trace>
  <inkml:trace contextRef="#ctx0" brushRef="#br0" timeOffset="5635.64">23315 3487 83 0,'0'0'23'0,"0"0"4"0,0 0 5 0,0 0 33 0,0-20-8 0,0 20-11 15,0 0-26-15,0 0 14 0,0 0-8 0,0 0-16 0,0 20 7 16,0-20-12-16,17 19 2 0,-17-19-6 0,22 17 4 0,-3 1-1 16,0 1-3-16,-2 1-3 0,2-3-6 0,-2 2-11 15,22-2-11-15,-25 3-12 0,5-20 19 0,3 17-27 0,-3 3 7 16,-2-20 26-16,2 0 4 0,1 0 3 0,-4 0-1 0,4 0 10 15,-4 0 2-15,-16 0 9 0,17-20 24 0,5 3 20 16,-22 17-28-16,19-20 16 0,-19 20-24 0,0-17 19 16,0-2-3-16,0 19-3 0,0-17-16 0,0 17 8 0,0-20-12 15,0 20 10-15,-19 0-5 0,19 0-6 0,-22 0-2 0,22 0-5 16,-17 0-1-16,17 20 2 0,0-3-3 0,-16-17 2 0,16 19 1 16,0-2-2-16,-20 3 1 0,20-20-3 0,0 0 1 0,0 17-2 15,0-17 1-15,0 20 1 0,0-3 2 0,0-17-2 0,0 0 0 16,20 0 2-16,-20 19-1 0,16-19 1 0,-16-19 1 15,17 2 0-15,-17 17-2 0,22-20 0 0,-22 3 1 16,19-3 2-16,-19 3-3 0,0 17 1 0,0 0-1 0,17-19 3 16,-17 19-5-16,0 0 3 0,0-17 1 0,19 17-2 15,-19 0 0-15,0 17 2 0,0 2-1 0,0-2-1 0,0-17 0 0,0 37 0 0,0 0-1 16,0-18-2-16,0 18-1 0,0-1 0 0,0 1-8 16,0 0-11-16,20 2-11 0,-20-3 12 0,0-18-31 15,16 18-17-15,-16-16-23 0,20-3 34 0,-20-17-6 0,16 19-59 16,-16 1 48-16,17-20 10 0</inkml:trace>
  <inkml:trace contextRef="#ctx0" brushRef="#br0" timeOffset="5816.97">24239 3045 79 0,'0'0'74'0,"0"0"19"16,0 0-50-16,0 0 21 0,-22 16-17 0,22-16-11 0,-17 0-21 16,17 38 9-16,-16-2-5 0,-4 20-4 0,20-36-8 15,-16 53 11-15,16-36-10 0,-36 35 4 0,36-15-6 16,-20-20-2-16,20 36 3 0,0 0-4 0,0-36-3 0,0 0-2 0,0 76-7 15,0-77 1-15,0-19-2 0,0 58-21 0,0-57 10 16,0 38-43-16,0-39 22 0,0 2-8 0,0 18-66 0,0-19 12 0,0 1 73 16,0-19-3-16,0 0-18 0</inkml:trace>
  <inkml:trace contextRef="#ctx0" brushRef="#br0" timeOffset="6169.06">24056 3653 72 0,'0'0'0'0,"0"0"38"0,0 0-10 0,-22 0 39 0,22-37 50 15,0 37-94-15,-16 0 18 0,16 0-10 0,0 0-19 16,0 0 17-16,0 17-15 0,0 3-1 0,16-3-8 15,-16-17 0-15,22 37 3 0,-5-18-2 0,-17 18-3 0,19-37-2 16,1 36-1-16,-4-36-2 0,-16 37-13 0,20-17 1 16,-4-3-26-16,4-17 17 0,-4 19-27 0,-16-19 21 0,17 20-3 0,5-20-46 15,-22 0 37-15,19 0 4 0,1 0-13 0,-4 0 37 0,-16-39 2 16,20 22 6-16,-4-19 4 0,4-2 3 0,-20 38 0 16,19-19 0-16,-19 2 2 0,14-3 1 0,-14 20 11 0,0-19-2 15,0 19 4-15,0 0 23 0,19 0-20 0,-19 0 19 0,0 0-23 16,0 0 25-16,0 19-30 0,22-19 9 0,-22 20-3 0,0-3-11 15,0-17 1-15,0 19 10 0,0-19-9 0,20 17 9 16,-20-17-10-16,0 21 8 0,0-21-1 0,0 0-8 0,16 16 5 16,4-16 1-16,-20 0-2 0,0 0-6 0,0-16 0 0,19-5 5 15,-19 4-5-15,0 17-3 0,0-36 4 0,0 16-3 16,0 1 10-16,0 2 0 0,0-3-2 0,0 20-9 0,0-17 6 16,0-3-3-16,-19 20-1 0,19 0-2 0,-20 0 0 15,20 0-1-15,-16 37 1 0,16-37-1 0,-20 37 0 0,-2 2 0 0,22-3 1 16,-19-19-3-16,19 40-3 0,0-40-3 0,0 22-13 15,0 15-16-15,0-34 12 0,0 16-46 0,19 0 24 0,3 1-71 16,14-19-5-16,20 21-24 0</inkml:trace>
  <inkml:trace contextRef="#ctx0" brushRef="#br0" timeOffset="6833.77">25288 3616 113 0,'0'0'84'0,"-20"0"-5"0,20 0-49 0,0 0 18 0,0 0-11 16,0 0-21-16,0 17 11 0,-13-17-2 0,13 20-6 16,0 17 0-16,-20-1-11 0,20-16-4 0,0 33 1 15,0-32-3-15,0 15 0 0,-19-19-1 0,19 39 2 0,0-19-2 0,0-17-1 16,-17 16 0-16,17-19 0 0,0 2 3 0,0 1 0 15,0-3-3-15,0-17 1 0,0 0-2 0,0 0 6 0,0 0-3 16,17 0 2-16,-17 0-1 0,19-37 0 0,1 18 0 16,-20 2-2-16,13-3 1 0,7-16-3 0,2-1 3 0,14-19-1 15,-36 39-2-15,19-3 2 0,-19 4-1 0,20-5 2 0,16-15-1 0,-20-20 2 16,1 39-2-16,5-3-1 0,-22 20 1 0,19-17 2 16,-19 17 3-16,17 0-2 0,-17 0 5 0,0 0 0 0,19 17-4 15,-19 3 3-15,0-3-4 0,0 2-1 0,0 1-2 16,0-3 3-16,0 2-4 0,0 19 2 0,0-22-1 0,0-16 0 15,20 20 0-15,-20-3 3 0,0 2-2 0,0-19 0 16,16 0 0-16,-16 0 5 0,0 0-3 0,20 0 1 0,-4-36 0 0,1 16-1 16,-17 4-3-16,41-5 2 0,-41-15-3 0,36-1 3 15,-16 18 0-15,-20 2-2 0,36-3 2 0,-36 3-1 0,16-3 0 16,4 20 0-16,-20-17 0 0,16 17 2 0,6 0 2 0,-22 0-3 0,0 0-1 16,17 17 5-16,-17-17-5 0,19 37 3 0,-19-37-3 0,0 37 1 15,20 2-2-15,-20-39-1 0,0 36-1 0,0 18-4 0,0-17-6 16,0 2-12-16,0-39 7 0,0 36-27 0,0-18-12 15,0 18-16-15,0-16 31 0,0-3-102 0,0 2 90 16,0-19-43-16,0 20 58 0,16-20 11 0,-16 0 0 0,20 0 18 16,-4-20 4-16,-16 20 1 0,20-19 0 0,13-18-8 15,-11 21 0-15,-22-4-12 0</inkml:trace>
  <inkml:trace contextRef="#ctx0" brushRef="#br0" timeOffset="7151.3">26215 3726 42 0,'0'0'16'0,"0"0"-6"0,0 0 17 0,0 0 21 15,0-19 22-15,0 19-32 0,0 0 32 0,0 0-40 0,0 0-4 16,0 0-2-16,0-17 15 0,-20 17-10 0,20 0-7 0,0 0-14 15,-22 0 10-15,3 0 0 0,19 0-10 0,0 17 6 0,-14-17-7 16,14 19 5-16,-19 1-2 0,19-20 0 0,-20 17-6 16,20-17 0-16,0 19-1 0,-16-2 2 0,16 4-3 0,0-5 0 0,0-16-1 15,0 37 0-15,0-18 2 0,0-19-2 0,0 20 1 0,0-20-1 0,0 17 1 16,0 2 0-16,16-19 1 0,-16 0-3 0,20 0 0 16,-20 0 2-16,19 0-1 0,-5-19 1 0,-14 2-1 0,19-3-1 15,-19 1 1-15,22 2-1 0,-22 17 1 0,20-36 1 16,-20 15 0-16,0 21-1 0,0-36 1 0,0 36-1 0,0-37 3 15,0 37-1-15,0-19 3 0,0 2 8 0,0 17-11 16,0 0 1-16,0 0-1 0,0 0 3 0,0 17-3 16,-20-17 0-16,20 39 2 0,0-22-2 0,0 19-2 0,-22-15 1 15,22 15-1-15,0-36 0 0,0 36 1 0,0-16-2 0,0-3 1 0,0 2 0 16,0 35-5-16,0-54 3 0,0 37 1 0,0-37-2 0,0 19-1 0,0 1-2 16,22 15-17-16,-22-35 12 0,20 19-15 0,-20-19 10 0,0 20-4 15,16-20-29-15,4 0-7 0,-20 0 24 0,19 0-2 0,-2 0-44 16,2 0-20-16,-2 0 41 0,-1 0-46 0,-16-20 69 0,22 20 11 15,-2-19 6-15,-4 19-22 0</inkml:trace>
  <inkml:trace contextRef="#ctx0" brushRef="#br0" timeOffset="7453.42">26691 3707 88 0,'0'0'32'0,"0"0"43"0,0 0-7 0,0 0-39 16,-17 0 20-16,17 0-27 0,-19 19 15 0,19-19-22 0,0 0-2 16,-17 20 7-16,-2-20-12 0,19 17-2 0,-17-17 4 0,17 19-5 0,-19-2 6 15,19 4 0-15,0-5-5 0,-20 4 6 0,20-3-6 16,0 2-1-16,-16 18 3 0,16 0-1 0,0-17-5 0,0-4 2 15,0 21-2-15,0-18-1 0,16 18 1 0,-16-19-3 16,0 1-2-16,20 1-11 0,-1-4-13 0,-2 4-14 16,-17-20 14-16,19 16-41 0,-19-16 23 0,17 0-63 15,-17 0 52-15,36-16-23 0,-36-4 57 0,38-16-41 0</inkml:trace>
  <inkml:trace contextRef="#ctx0" brushRef="#br0" timeOffset="7717.82">27006 3301 156 0,'0'0'133'0,"0"0"-45"0,0 0-37 0,0 0-32 0,-19 0 12 0,19 20-4 16,-17-20-17-16,17 19 12 0,-19 18-2 0,19 0-3 16,-17-1-3-16,17 1-4 0,-19 17 0 0,-1 2 2 15,20-20-8-15,0 1-2 0,-22 39 2 0,22-59-2 0,0 56 1 16,0-53-3-16,0 36 1 0,0-20-1 0,0-18 0 0,0-18 2 16,0 20-2-16,0-4 0 0,22-16 1 0,-2 0 1 0,-20 0-1 15,19 0 0-15,-2 0-1 0,-17-36 1 0,19 18-1 0,17-18 1 0,-3-3 2 16,9 39-2-16,-42-37 0 0,55 0 2 0,-36 20-3 15,17 17 0-15,-19-19 2 0,-17 19-3 0,17 0 3 16,5 0-2-16,-3 36-1 0,-19-15 0 0,0 15 0 0,0 0-7 16,0-16-1-16,0 34-24 0,0-34 11 0,0 33-39 15,0-14-18-15,0-22 31 0,0 1-7 0,-19 21-71 0,19-3 19 16,0-20 75-16,0-16 12 0,0 21-17 0</inkml:trace>
  <inkml:trace contextRef="#ctx0" brushRef="#br0" timeOffset="7951.63">27598 3690 153 0,'0'0'0'0,"0"0"143"15,0 0-80-15,0 0-31 0,0 0 60 0,0 0-46 16,0 17-13-16,-22-17-18 0,22 0 9 0,0 39-8 0,0-3-3 15,0-36-9-15,-17 38 0 0,17-38-3 0,0 36 0 0,-19 0-6 16,19-16-2-16,0-3-6 0,0 2-5 0,0-19-2 0,0 38-37 16,-17-22-16-16,17-16-21 0,0 20-25 0,0-20 58 15,0-20-27-15,0 4 45 0,0-4 1 0</inkml:trace>
  <inkml:trace contextRef="#ctx0" brushRef="#br0" timeOffset="8068">27742 3377 51 0,'0'0'0'0,"0"-20"92"0,0 20-13 0,0-17-2 16,0 17-46-16,0 0-7 0,0-19-5 0,0 19-3 0,0 0 7 0,0 19-9 15,0-19-10-15,0 0 0 0,-17 17-1 0,17 19-10 16,-19 2-15-16,19-19 7 0,-17 18-26 0,-2-1-15 0,19-36 21 16,0 37-43-16,-17 0 39 0,17-18-16 0,0 18 26 15,0-37-31-15</inkml:trace>
  <inkml:trace contextRef="#ctx0" brushRef="#br0" timeOffset="8317.53">27836 3782 95 0,'0'0'35'0,"0"0"93"0,0 17-89 0,0-17-3 16,0 0-4-16,0 0-3 0,0 21 18 0,0-5-12 0,0 4-21 0,0-20-3 15,0 36 4-15,-17-16-7 0,17-3-4 0,0 2-4 0,0-1 0 16,0 2 0-16,0-4 1 0,0-16-2 0,0 20 0 0,0-3-2 16,17-17 1-16,-17 19 2 0,0-19 1 15,19 0-1-15,-2 0 1 0,-17 0-1 0,39-19 1 0,-39 2 0 0,33-3 0 16,-33 4-1-16,22 16 0 0,-3-20 2 0,-2 2 4 16,2 18-5-16,-19 0-1 0,20-19 2 0,-20 19 0 15,16 0-2-15,-16 0 3 0,0 19-1 0,0 19-3 0,0-2 0 16,0-36 0-16,0 36-6 0,0-16-6 0,0-3 5 15,0 1-3-15,0 1-2 0,-16 17-22 0,16-36 15 0,0 36-27 0,-20-15-11 16,20-4-17-16,0 3 30 0,0-20 0 0,0 16-29 16,-19-16 51-16,19 0 5 0,0 0-32 0</inkml:trace>
  <inkml:trace contextRef="#ctx0" brushRef="#br0" timeOffset="8617.12">28317 3726 108 0,'0'0'78'0,"0"20"-23"0,0-3-34 0,0 2 2 0,0 19 45 0,0-2-36 16,0 20-6-16,0-39-20 0,0 2-1 0,17-1 7 15,2 2 0-15,-19-4-7 0,20-16 8 0,-4 0-2 0,4 0-2 16,-4 0-2-16,4 0-4 0,-20-16 3 0,16-4-2 16,6-17-3-16,-22 20 0 0,17-22 2 0,2 2 1 15,-19 0-2-15,0 1 2 0,0 19-2 0,0-3 0 16,0-36 11-16,0 56-7 0,-19-17 4 0,19 17-4 15,-17-20-1-15,17 20 0 0,-22 0 2 0,6 20-2 0,-4 17-2 16,20-37-3-16,-16 36 1 0,-4 20-2 0,4-18-6 16,16-22-1-16,-20 60-29 0,20-59 20 0,-19 20-20 15,19-1-9-15,0-36 20 0,-17 37-25 0,17-18 26 0,0 1-23 0,0-20 22 16,0 17 1-16,0-17-2 0,0 0 3 0,-22 18-18 0,22 1 25 0,-19-19 1 16,2 20-8-16,1-20 16 0,-20 16-2 0,-20 4-8 0,15-20-26 15</inkml:trace>
  <inkml:trace contextRef="#ctx0" brushRef="#br0" timeOffset="9150.71">23498 4797 72 0,'0'0'57'0,"0"0"-29"16,0 0 23-16,-14 17-13 0,14-17-9 16,-20 0-19-16,1 0 2 0,19 19-5 0,-17-19-3 0,17 0 4 0,-19 20-5 15,19-20 1-15,-17 16 0 0,17-16-3 0,0 20 4 0,-19-20-2 16,19 17 10-16,0 2-4 0,0 0 8 0,0 0 3 15,0-3 0-15,0-16-11 0,0 0 0 0,0 20 7 16,0 0-2-16,0-4-5 0,19-16 1 0,-19 0 0 0,0 0-1 0,17 20 4 0,-17-20-3 16,19 0-6-16,-19 17 7 0,0-17-5 0,17 0 6 15,-17 0 1-15,19 19-3 0,-19-19-7 0,0 0 3 16,0 18-3-16,0 2 1 0,0-20-4 0,0 0 1 0,0 16 1 16,0 4 0-16,0-20-2 0,-19 20-9 0,19-4-8 0,-17-16 5 15,17 19-5-15,-19-19-22 0,19 0 14 0,0 19-40 0,-17-19 24 16,17 0-7-16,0 0-68 0,-19 0 59 0,19 0 12 0,0-19-8 0,0 19-4 15</inkml:trace>
  <inkml:trace contextRef="#ctx0" brushRef="#br0" timeOffset="9352.19">23683 4979 83 0,'0'0'79'0,"0"0"-52"16,0 0 20-16,0 0-25 0,0 0 22 0,0 0-22 0,0 20 17 15,0-20-22-15,0 20-3 0,0-4 12 0,0-16-6 16,0 20-5-16,22-3-8 0,-22-17 3 0,19 19-5 0,-2-19 0 0,-17 0-3 16,19 18 2-16,1 2-2 0,-20-20-1 0,16 16 0 15,4-16-6-15,-4 0-2 0,-16 20-17 0,17-20 5 0,-17 0-35 16,19 0-32-16,3 0-24 0,-5 0 60 0,-17 0-11 16,19 0 44-16,-19 0-42 0</inkml:trace>
  <inkml:trace contextRef="#ctx0" brushRef="#br0" timeOffset="9500.75">23998 4906 94 0,'0'0'35'0,"-16"19"87"0,16-19-85 0,0 38 28 0,-20-22-37 16,4 4 18-16,16 16-12 0,-20-16-22 0,1-3-1 0,-20 76 6 15,20-57-14-15,19 2 0 0,-33 54 0 0,13-55-1 0,4 36-2 16,-4-37 0-16,20 3-3 0,-36 52-22 0,36-71 8 0,-19 34-35 16,19-18-28-16,0-16-25 0,0-1 3 0,0-1 66 15,0-18 10-15,0 18-40 0</inkml:trace>
  <inkml:trace contextRef="#ctx0" brushRef="#br0" timeOffset="9985.82">24217 4906 103 0,'0'0'0'0,"0"0"79"0,0 0-42 0,0 0 20 16,0 0-10-16,0 0-25 0,0 0 17 0,0 0-22 0,0 0-2 16,-17 0 19-16,17 0-25 0,0 19 5 0,0 0-2 15,-16 0-5-15,16-3-3 0,0 24 2 0,0-24-4 0,-20 21 0 16,20-37-1-16,0 37-1 0,0-1 3 0,0-16-2 16,-16 16-1-16,16 2 1 0,0-19 0 0,0-2 0 15,0 3 0-15,0-20 1 0,0 16-2 0,0-16 0 16,0 0 0-16,16 0 3 0,-16 0-2 0,0 0 1 0,0 0-1 0,0-16-1 15,20-4 0-15,-20 20 1 0,16-36 0 0,-16 17-1 0,17 0 2 16,5 3-2-16,-22-4-1 0,19 0 2 16,1 4-1-16,-20-4-1 0,16 20-1 0,-16-18 1 15,0 18 0-15,0 0 0 0,0 0 3 0,0 0-1 0,0 0-1 16,0 0 0-16,0 18 0 0,0 2 2 0,0-20-2 0,0 36 0 0,0-16 0 16,0-4 0-16,0 3-1 0,0-19 4 0,0 19 0 15,0-19 0-15,20 0-2 16,-20 0 0-16,16-19 0 0,4 0 3 0,-20 3 0 0,19-4 0 15,-5-16-1-15,5 16-1 0,3 20-1 0,-2-37 3 0,-4 37 0 16,-16-17 2-16,20-3-2 0,-1 20-2 0,-19 0 2 16,17 0 0-16,-17 20-1 0,19-20-2 0,-19 17 1 15,0 2 0-15,0-1-3 0,0 2-8 0,0 16-13 0,0-36 5 16,0 36-24-16,0-17-21 0,0-19 23 0,0 38-56 16,0-38 41-16,0 17-54 0,0 3 17 0,0-20 38 15</inkml:trace>
  <inkml:trace contextRef="#ctx0" brushRef="#br0" timeOffset="10326.19">24701 4630 118 0,'0'0'88'0,"0"0"-45"16,0-17 54-16,0 17-46 0,0-20-7 0,0 20-11 15,0 0-19-15,0 0-4 0,0 0 7 0,0 0-10 0,0 0 8 16,0 20-7-16,0-3 4 0,0 20-4 0,0-1-4 15,0-36-2-15,0 56-1 0,0-18-2 0,0-2 1 0,0 0 0 16,0 1 0-16,0 1 0 0,0-19-1 0,0-3 2 0,0 40-4 0,0 0 1 16,0-38 0-16,0 2 3 0,0-4-1 0,0-16 1 15,0 20 0-15,17-40-1 0,-1 20 0 0,-16-36 0 16,20 18 1-16,-20 18-1 0,38-36 1 0,-38 0 0 0,20 16 1 16,-1 0-1-16,-19-15 4 0,36 16-1 0,-36-17-3 0,17 16 0 15,-17 4 0-15,19 16 0 0,-19 0-1 0,17 0 2 0,-17 0-3 16,0 0 1-16,0 0 1 0,0 36-2 0,-17-19-2 15,-2 2-6-15,19 0-1 0,-17 16-24 16,-2-35 8-16,2 20-36 0,17 0-23 0,-19-4 33 0,-1 4-64 16,20-3 24-16,-16-17 45 0,16 19-4 0</inkml:trace>
  <inkml:trace contextRef="#ctx0" brushRef="#br0" timeOffset="10588.5">25086 5091 84 0,'0'0'33'0,"0"0"40"0,0 0-37 0,0 0-3 0,0 0 27 0,0 0-34 16,0 0-2-16,0 0-3 0,-17 0 16 0,17 0-22 0,0 0 11 0,-19 0-6 16,19 0-12-16,0 0 6 0,-17 0-8 0,17 0-1 0,0 0 0 15,0 0-3-15,0 0 2 0,-19 18 0 0,19-18-1 16,0 0 0-16,0 20 0 0,0-20-1 0,0 16 0 0,0-16 1 0,0 20 1 0,0 0-1 16,0-20 1-16,0 0-3 0,0 16 2 0,19-16 1 0,-19 0 1 15,17 0-1-15,-17 0 1 0,19-16 0 0,-19 16-2 16,17-20 1-16,-17 20-3 0,0-20 2 0,0-16 3 15,16 36-3-15,-16-18-2 0,0 18 0 0,0-19 3 16,0 2-4-16,0 17-1 0,0 0-1 0,0-20-4 0,0 20-7 16,0 0-8-16,0 0-9 0,0 20 10 0,0-20-36 15,0 17 18-15,0 2-55 0,0-1-22 0,22 2-27 16,-22-4 63-16</inkml:trace>
  <inkml:trace contextRef="#ctx0" brushRef="#br0" timeOffset="10801.5">25421 4703 143 0,'0'0'119'0,"0"0"-34"0,0 0-27 15,0 0-6-15,-20 0-28 0,20 20 32 0,0-3-41 16,0-17-3-16,0 19 5 0,-16 0-4 0,16 17 1 16,0-17-11-16,0 1 1 0,0 52 2 0,0-53-5 15,0 16 1-15,0 5 0 0,0 13-1 0,0 20-5 0,0-53-1 16,0 35-15-16,0 0-16 0,0-35 14 0,16 35-66 15,-16-37 49-15,0-18-5 0,0 37-120 0,0-18 109 16,20-19-42-16,-20 0 44 0</inkml:trace>
  <inkml:trace contextRef="#ctx0" brushRef="#br0" timeOffset="11034.24">25678 4999 132 0,'0'0'0'0,"0"0"115"0,0 0-4 0,-17 0-60 0,17 0-9 15,-22 0-9-15,-14 0 6 0,36 0-30 16,-16 0 15-16,-4 0-18 0,20 0 6 16,-16 0-7-16,16 0 5 0,-20 20 5 0,20-4-10 0,0 4 4 15,0-20-5-15,0 0-1 0,0 54 9 0,0-34-5 16,0-4-3-16,20 24 0 0,-20-24-3 0,16 22 3 16,-16-19-2-16,0-2-2 0,20 19-1 0,-20-16 1 15,0 17-7-15,0-19-4 0,0 1-19 0,0-19 10 16,0 19-5-16,0-2-39 0,0-17 19 0,-20 0-69 0,4 0-31 15,-4 0 36-15,-16-17 61 0,36-2 8 0</inkml:trace>
  <inkml:trace contextRef="#ctx0" brushRef="#br0" timeOffset="28352.38">26472 5311 40 0,'0'0'0'0,"0"0"23"0,0 0-15 0,-19 0-3 0,19 0-2 0,-17-16 1 16,-2 16 4-16,19-20-1 0,-20 20 18 0,4-17-12 16,16 17 16-16,-20 0 4 0,20-19-18 0,-22 19 13 15,22 0-15-15,-16 0 18 0,-1 0 5 0,-2 0-3 16,19 0-19-16,-17 0 9 0,17 0-14 0,0 0 0 0,-19 0 6 0,19 0-3 16,0 0-6-16,-20 0 4 0,20 0-1 0,0 0-6 15,0 0 0-15,0 0 3 0,20 0-3 0,-1 0 1 0,-2 0-3 0,19 0 1 16,22 0 1-16,-22 0-3 0,52 0 3 0,-46 0-1 15,-6 0-1-15,55 0 2 0,-52 0-2 0,-3 0 2 0,36 19 0 16,-36-19-1-16,2 0 1 0,1 0 0 0,14 17 1 0,-15-17-2 0,-4 0-1 16,43 20 3-16,-22 16-1 0,-38-36-2 0,58 37 3 0,-20 0 1 15,-19 19-2-15,0-40-2 0,-14 23 1 0,14 35 2 16,0-37-3-16,-36 0 0 0,36 16 0 0,-17-14 0 0,-2-21 0 16,22 55 1-16,-20-54-1 0,0 19-1 0,17 16 0 0,17-16-1 0,-36-21 1 15,43 40 0-15,-7-21 0 0,0 0 0 0,24-16 1 16,-58 16-2-16,17-36 2 0,0 18 0 0,39 2 0 0,-20-3 1 15,-19 2-2-15,22-19 0 0,-22 16 0 0,0-16 0 0,36 20-2 16,-33-20 0-16,0 0 0 0,13 0-2 0,-16-20-2 16,-36 20 2-16,39-16-6 0,16-20-163 15,-55 16 134-15,0 2-111 16,0-1 71-16,0 2 54 0,0-3-35 16</inkml:trace>
  <inkml:trace contextRef="#ctx0" brushRef="#br0" timeOffset="28752.54">26563 4778 55 0,'0'0'0'0,"0"0"26"15,0 0-4-15,0 0-8 0,20 0 23 0,-20 0-18 0,19 0 22 0,-19 0-2 16,0 0-21-16,17 0 19 0,-17 0-20 0,0 0 17 16,0 0-18-16,19 0 13 0,-19 0-17 0,0 0-2 0,0 0-1 0,-19 0 19 15,-17 19-18-15,0-2-4 0,14 2-4 16,-86 37 9-16,30-20-5 0,-10 18 1 15,10-14 0-15,6-4-3 0,56-19-4 0,-20 20 2 0,-3-1-1 16,39-16 0-16,-22 0 0 0,22-4 0 0,0 3 2 0,0 19-1 16,0-21-2-16,41 39 4 0,31 74 2 15,0-40-3-15,-30-34-3 0,30 37 4 0,22-19-1 0,30 35 1 16,-10-52-2-16,-78-39-1 0,58 20-4 16,-3-2-13-16,-16-19-17 0,16-17-22 0,-58 0 15 15,64 0-73-15,-25 0-30 0,22-36-8 0</inkml:trace>
  <inkml:trace contextRef="#ctx0" brushRef="#br0" timeOffset="30954.28">29347 6493 49 0,'0'0'0'0,"0"0"20"0,0 0 12 16,0 0-17-16,0 0 20 0,0 0-1 0,0 0-18 16,0 0 13-16,0 0-16 0,0 0-1 0,0 0 21 0,0 0-14 15,0 0-2-15,0 0-8 0,0 0 9 0,0 0 0 16,0 0-8-16,0 0 5 0,0 0-1 0,0 0 0 16,0 0-7-16,0 0 8 0,-17 0-9 0,17 0 1 0,0 0-2 0,0-18 12 15,0 18-7-15,0 0-4 0,-19 0-2 0,19-21 8 16,0 21-8-16,-17 0 2 0,17 0-2 0,0 0-2 15,-19 0 0-15,19 0 0 0,0 0 0 0,-17 0-3 0,17 0 4 0,-19 0-2 16,19 21-1-16,-20-21 1 0,20 18 0 0,-16 1 1 0,16-19-2 16,0 17 0-16,0-17 0 0,0 0 0 0,-22 19 1 0,22-19 3 15,0 20-2-15,0-20-2 0,0 16 0 16,0-16 1-16,22 20-1 0,-22-20 1 0,36 16 2 0,-36-16-2 16,19 21 0-16,-19-21-2 0,17 0 5 0,2 18 0 0,-19-18 0 15,17 18 1-15,-17-18-1 0,19 18-1 0,-19-18-2 0,0 19 1 16,17 0 3-16,-17-2 2 0,0 2-4 0,0-19-1 0,0 19 1 15,-17 0-1-15,-2-1 1 0,19-18-1 0,-17 18-4 0,17-18-1 16,-19 17-3-16,19-17 0 0,-17 21-2 0,-2-21-36 16,19 0 22-16,-20 0-3 0,4 0-38 0,16 0 24 0,0 0-56 0,-22 0 41 15,22-21-50-15,0 21 65 0,0-17 11 0,22-1-41 0</inkml:trace>
  <inkml:trace contextRef="#ctx0" brushRef="#br0" timeOffset="31170.51">29662 6641 110 0,'0'0'63'0,"0"0"49"0,0 0-71 15,0 0 18-15,0-21-37 0,-19 21 17 0,19 0-21 0,0 0 10 16,0 0-1-16,0 0-18 0,0 0 5 16,0 0-3-16,0 21-3 0,0-3-1 0,0 0-5 15,0 0 4-15,19 1-4 0,1 17 1 0,-20-17-4 0,13 19 1 16,7-2-5-16,2-19-10 0,-22 4 3 15,19-4-22-15,-19 20-18 0,17-18-23 0,-17-19 26 0,0 19-9 16,0-2-70-16,0-17 39 0,19 19 26 0</inkml:trace>
  <inkml:trace contextRef="#ctx0" brushRef="#br0" timeOffset="31336.41">29958 6568 197 0,'0'0'72'0,"0"0"28"0,0 0-39 0,-19 0-11 0,19 16-6 16,0 20-13-16,-17-36-19 0,17 39-4 0,-41 16 15 15,24 19-12-15,-35 19-3 0,-4-1-2 16,15-1-3-16,21-54-3 0,-13 75 0 0,14-76-2 0,-17 55-13 16,36-52 2-16,-36 34-28 0,16 20-57 0,-2-57 51 0,22-17-6 15,-16 17-80-15,-1 2 11 0,17-1 20 0</inkml:trace>
  <inkml:trace contextRef="#ctx0" brushRef="#br0" timeOffset="31836.05">30254 6714 124 0,'0'0'73'0,"0"0"38"0,0 0-78 0,0 0-9 0,0 0 18 16,-22 0-24-16,22-19-1 0,0 19-3 0,0 0-1 0,-16 0 16 16,16 0-26-16,0 0 3 0,0 0-1 15,-20 0-2-15,20 0-1 0,0 0 1 0,0 0 0 0,-16 0-2 16,16 0-1-16,0 0 2 0,0 19-2 0,-20 17 2 15,4-17-1-15,16 0-2 0,0 18 1 0,-20-37 0 16,20 35-1-16,0-14-1 0,-19-4-2 0,19 2 2 0,-17-1-6 16,17 20-1-16,-22-21 5 0,22 2 2 0,0 0 0 0,0-19 0 0,-19 19-3 15,19 17-3-15,0-36 8 0,0 18 0 16,0-18 1-16,0 0-2 0,19-18 2 0,-19-1 1 0,39 2-3 16,-39-2 3-16,19 0-2 0,1-17 1 0,16-20-1 0,-20 20 1 0,20-20 1 15,3 19 5-15,0-18 2 0,-39 36-4 0,16 0 1 16,4 1 5-16,-4 0-6 0,-16 18 3 0,20-18 3 0,-20 18 5 15,0 0 1-15,16 18-2 0,-16 0-8 0,0 19 6 16,-16-1-4-16,16-17-4 0,0 37 0 0,0-38-1 0,-20-1-3 16,20 40 4-16,-16 16-3 0,-4-16 2 0,20-21-4 15,0-18 0-15,0 20 0 0,0-21 1 0,0-17 1 0,0 0-2 0,0 19 0 16,0-19 0-16,0 0 1 0,0 0-2 0,0 0 1 0,20-19-1 0,-4-18 0 16,4 1-3-16,-4 17 1 0,23-55-2 0,-20 38 3 15,1-1 1-15,16 1 1 0,-20 15 1 0,4-14-1 16,-1 17 4-16,-5-1-2 0,5 19 1 0,3 0 3 15,-22 0-1-15,20 19 0 0,-4 17 0 0,-16 2-3 16,0-21 0-16,0 20-5 0,0 1 3 0,0-21 0 0,-16 21-11 16,16-19-2-16,0 35-35 0,0-36 15 0,-20 2-54 0,20 16-33 15,0-17 46-15,0 0-131 0,-22-2 126 0</inkml:trace>
  <inkml:trace contextRef="#ctx0" brushRef="#br0" timeOffset="32135.91">30932 6162 157 0,'0'0'71'0,"0"-20"36"0,0 20-74 0,0-36 21 0,0 36-28 0,0-19 23 16,0 2-29-16,0 17-2 0,0-21 8 0,0 21-16 0,0 0 1 16,0 0-1-16,0 0-4 0,0 0 4 0,0 0-5 0,0 0-1 15,0 21-1-15,0 33 3 0,0-36-4 0,0 2 0 0,0 90 0 16,-16-74-1-16,16 74-2 0,-17-53 1 0,-2 36-4 0,2-41 2 16,17 42-9-16,-19-39 3 0,-1-17-4 0,4 53-17 0,-4-16-5 15,20-20 15-15,-22 18-20 0,22-35 21 0,-16 17-13 16,-1-36 21-16,17 17 1 0,0-36 14 0,0 0 0 0,0 18 9 15,17-36 2-15,-1-1-1 0,26-17 4 0,-6-19 11 16,-17 17 0-16,17-16-11 0,-19 35-12 0,19 0 11 16,-14-17-8-16,14 17 10 0,-36 0-10 0,19 1-1 0,17-1 2 0,-36 19-8 15,17-17 0-15,-17 17 3 0,0 0 1 0,0 0-5 16,0 0-3-16,0 0 2 0,-17 17 1 0,17-17-2 0,-36 19-7 16,17-1-18-16,-1-18-24 0,4 19 14 0,-6-19-50 15,2 19 34-15,4-19-6 0,-1 0-73 0,17 0 64 0,-19 0 13 0,19 17 14 16,-17-17-31-16</inkml:trace>
  <inkml:trace contextRef="#ctx0" brushRef="#br0" timeOffset="32405.28">31195 7009 128 0,'0'0'50'0,"0"0"94"0,0 0-77 16,0 0-19-16,0 0-27 0,0 0 44 16,0 0-54-16,0 0 6 0,0 0-12 0,0 0 1 0,0 0-3 15,0 0-1-15,0 0-1 0,0 0 1 0,0 0-2 0,0 0 2 16,0 0 2-16,-19 0-6 0,19 0 1 0,0 19 2 0,-20-19-2 15,20 19 2-15,0-2-2 0,0 2 2 0,0-19 0 16,-16 0 0-16,16 18-1 0,0 0 0 0,0-18 0 0,0 20 2 16,0-20-1-16,0 17 4 0,0-17-3 0,16 0 1 0,-16-17 0 15,20 17 0-15,-20 0 3 0,36-38 1 0,-36 20-4 16,19-18 4-16,-2 17-7 0,-17 19 0 0,0-19 4 0,19 0-4 16,-19 19-2-16,0-17 2 0,0 17-1 0,0-19 0 0,17 19-5 0,-17-19-11 15,0 19-12-15,0 0 13 0,0 0-1 0,0 0-22 0,0 19-10 16,0-19 22-16,0 19-5 0,0-2-43 0,0 2 32 0,-17 0-51 15,17 17 12-15,0 1 39 0,0-37 30 0,0 18-23 16</inkml:trace>
  <inkml:trace contextRef="#ctx0" brushRef="#br0" timeOffset="32636.64">31693 6346 153 0,'0'0'0'0,"0"0"102"0,0-38-27 0,0 38-40 0,0-36 24 0,0 17-16 16,0 2-14-16,0-3 3 0,0 20-13 15,0-18-10-15,0 18 6 0,0 0-9 0,0 0 7 0,0 18-2 16,0 19-3-16,0-2-1 0,0-15-4 0,0 35 4 16,0 20 0-16,-41 35-1 0,41-17-3 0,-34 35 0 15,15-16 0-15,-17-58-3 0,36 20-1 0,-19 56-4 16,2-75 3-16,-2 0-3 0,19 1-2 0,-22 35-24 0,2-17-22 0,6 1-24 16,14-39 28-16,0-17-10 0,-19-1-9 0,19 19-77 0,0 19-1 15</inkml:trace>
  <inkml:trace contextRef="#ctx0" brushRef="#br0" timeOffset="33390.24">30398 7914 181 0,'0'0'61'0,"0"0"-10"0,0 0 19 0,0-20-43 0,0 20 39 16,0 0-34-16,0 0-6 0,0-18-6 15,0 18-14-15,0 0 4 0,0-19 12 16,0 19-20-16,0 0 2 0,-16 0-3 0,16 0 4 0,0 0-7 16,-20 0 1-16,20 0 2 0,-16 19-2 0,-4 19 0 15,20-20 1-15,-16 18 0 0,16 1 0 0,-20-18 1 16,20 37-4-16,0-38 7 0,0 0-2 0,0 0 1 0,0 38 1 16,0-20-2-16,0 2-1 0,0-38-1 0,0 0 2 15,0 18 2-15,20-18-1 0,-20 18-1 0,16-18 1 0,20-18 1 16,-36 18-3-16,20-18 0 0,-4 0-6 0,1-2 2 15,5-16 5-15,-3-1-1 0,1 0-1 0,-20 1 3 16,16 36-3-16,-16-38 1 0,20 20 1 0,-20 18 0 0,0-19 3 0,0 19-2 16,0-18 3-16,0 18 0 0,0 0-1 0,0 0 0 15,0 0-3-15,-20 0-1 0,20 18 5 0,0 1-4 0,0-1 2 16,0 0-3-16,0 2 5 0,0 16-1 0,0-36-2 0,0 55 2 16,0-18-11-16,0-19-1 0,0 20-17 0,20-20-14 15,-20 37-60-15,0-36 53 0,0-1-4 0,16 0-78 16,-16 2-14-16,0-20 89 0,20 18-43 0</inkml:trace>
  <inkml:trace contextRef="#ctx0" brushRef="#br0" timeOffset="33585.79">31082 7489 124 0,'0'0'45'0,"0"0"0"0,0-19 24 0,0 1-19 15,0 18-27-15,0 0 13 0,0 0-14 0,0 0-16 16,0 0 0-16,0 0 13 0,0 0-12 0,0 0 5 0,0 0-7 15,19 37 0-15,-19-20-1 0,0 38 1 0,0-35-5 16,17 54-2-16,-17-38 1 0,0 57-1 0,0-56-1 0,0 56-5 0,0-39 0 16,-36 76-31-16,36-94 20 0,-17 38-35 0,-2-18-28 15,2 0-24-15,-2-2 28 0,-1-16-3 0</inkml:trace>
  <inkml:trace contextRef="#ctx0" brushRef="#br0" timeOffset="33721.42">30952 7968 141 0,'0'0'103'0,"0"-18"-62"0,0 0 21 0,0-20-10 0,0 20-5 0,0-1-14 15,0 2-20-15,0-2 10 0,0 19-19 0,22 0 0 16,-22 0-2-16,36 0 5 0,-17 0-6 0,-2 0-5 0,19 19-8 16,0-19 2-16,-36 17-4 0,38-17-4 0,1 19-35 0,-39-1 17 15,36 2-56-15,-19-2 37 0,2 0-1 0,14 0-35 0,-11 1 41 16,-2-19 8-16</inkml:trace>
  <inkml:trace contextRef="#ctx0" brushRef="#br0" timeOffset="34236.6">29551 8891 74 0,'0'0'0'0,"0"0"47"0,0 0-28 16,0 0 0-16,0 0 18 0,0-20-22 0,0 20 7 0,0 0-13 15,0 0 6-15,0-17-8 0,0 17 4 0,0 0-4 16,0 0-1-16,0-19-2 0,0 19-3 0,0 0 2 0,0 0-2 15,0 0 1-15,0 0 0 0,0 0 1 0,0 0 4 0,0 0 1 16,0 0-3-16,0 0 0 0,-22 0 46 16,22 0-45-16,0 0 1 0,0 0 0 0,0 0 0 0,0 0 13 15,-16 0-8-15,16 0 5 0,0 0-8 16,0 0 2-16,-17 0-6 0,17 0 4 0,0 0-2 0,0 0 3 16,-19 0-7-16,19 0 3 0,-17 0 1 0,17 0-3 15,0-18 4-15,-19 18-5 0,19 0 0 16,0 0 2-16,0 0-3 0,0 0 1 0,0 0 0 0,0 18 2 15,0-18-3-15,0 36 1 0,0-36-2 0,0 38 2 0,0-20 2 0,0 0-2 16,0 19-1-16,-17 38-1 0,17 16-2 0,-19 2 4 16,19-37-2-16,0-20-1 0,-20 74-2 0,20-73 3 0,-16 56-3 15,-6-37-2-15,5 17-13 0,17-36 3 0,-19 19-27 0,2-39-22 16,17 21-21-16,0-20 31 0,-19 0-65 0,19-18 64 16,-17 0-77-16</inkml:trace>
  <inkml:trace contextRef="#ctx0" brushRef="#br0" timeOffset="34403.32">29203 9185 106 0,'0'0'62'0,"0"0"82"0,0 0-111 0,0 0-4 15,-22 0 20-15,22 0-28 0,0 19 16 0,0-19-22 0,0 0-2 0,0 0 5 16,0 19 2-16,22-1-5 0,-6 0-6 0,4-18-1 16,16 18 0-16,0 2-2 0,-17-20-5 0,-2 0-1 15,5 17 3-15,14 2-8 0,0-1-16 0,0-18-19 0,-17 19 13 16,14 0-46-16,-11-19-31 0,-2 18-28 0,-1-1 72 15,-19-17 14-15,0 0 13 0</inkml:trace>
  <inkml:trace contextRef="#ctx0" brushRef="#br0" timeOffset="34686.62">29737 9499 127 0,'0'0'0'0,"0"0"57"0,0 0 60 0,0 0-37 0,0-19-49 16,0 19 27-16,0-17-16 0,0 17-16 0,-22-20-3 15,22 20-6-15,0-19-12 0,-20 19 5 0,20 0-9 16,0 0 2-16,0 0 1 0,-13 0-4 0,13 0 0 0,0 19 0 15,0 1 2-15,0-3-6 0,13 2-3 16,-13-1 1-16,20-18-1 0,-20 19 2 16,0-19 2-16,22 0 2 0,-22 0-1 0,19 0 3 15,-19 0 0-15,17 0-1 0,-17 0 1 0,0-19 1 16,19 1 4-16,-19 18 0 0,0-19 0 0,0 19-1 16,0 0-2-16,0-17 10 0,0 17-7 0,0 0-5 0,0 0 3 0,0 0-4 15,0 17 5-15,0 2-4 0,0-19 1 0,0 37 0 16,0 0 0-16,0 0-1 0,0-1 0 0,20 1-2 15,-20 19-11-15,0-56 4 0,16 17-8 0,-16 22-27 0,0-39 17 16,0 36-46-16,20 1-96 0,-20-19 95 16,0 1-51-16,16-2 30 0</inkml:trace>
  <inkml:trace contextRef="#ctx0" brushRef="#br0" timeOffset="34869.99">30160 9443 140 0,'0'0'79'0,"0"0"-8"0,0 0 53 0,0 0-96 15,0 20 20-15,0-20-27 0,0 17-4 0,-16-17-2 16,16 56 15-16,0-19-21 0,0 0-4 0,-20 18 2 0,20-18-8 16,0 129 0-16,0-73 2 0,0-20-6 15,0-18-2-15,-19 74-21 0,2-37-6 0,-5 38-46 16,3-94 48-16,-14 55-76 0,13-52 25 16,-16-3-57-16,36-17 125 0,-19-19 4 0,19 0-9 15,-17-19-10-15</inkml:trace>
  <inkml:trace contextRef="#ctx0" brushRef="#br0" timeOffset="35020.26">30047 9720 96 0,'19'-18'69'0,"20"-38"48"16,-20 56-78-16,37-73 89 0,-56 54-105 0,36-18 22 16,2 19-23-16,-21-1 14 0,22-18-11 0,-23 37-9 15,4-19-3-15,-4 19-8 0,4 0-1 0,-20 0-3 16,0 19 5-16,0 18 1 0,0 19-6 0,0-2-5 0,-56 21-25 16,40-57 5-16,-40 94-118 15,18-76-19-15,18-17 94 0,4-19 1 0,-20 36-94 16</inkml:trace>
  <inkml:trace contextRef="#ctx0" brushRef="#br0" timeOffset="35336.69">30528 9554 73 0,'0'0'69'0,"0"0"12"15,0 0-61-15,0 0-4 0,0 0 23 0,0 0-31 0,0 0 7 16,20 0-14-16,-20 19 5 0,0-19-5 15,19 0 1-15,-19 17 6 0,14-17-4 0,5 20 13 16,3-1 0-16,-2-2 28 0,-4-17-16 16,4 0-20-16,-20 0 0 0,19 0 15 0,-2 0-16 15,-17 0 15-15,19 0-9 0,-19-36 11 16,17 16-19-16,-17 3 4 0,0 17-8 0,0-19 7 16,0 19-2-16,-17-18 1 0,17 18-5 15,-36 0 7-15,36 0-8 0,-19 18 0 16,-1 1-2-16,4 18 6 0,-4-18-6 0,20-2 0 15,-41 57-7-15,27-18 4 0,14-37 2 16,0 36-3-16,0-55 0 0,0 72-58 16,14-52-49-16,-14-1 74 0,19-2-111 15,3-17 91-15,-2 0-73 0,16 0 66 16</inkml:trace>
  <inkml:trace contextRef="#ctx0" brushRef="#br0" timeOffset="35885.97">31176 10052 86 0,'0'0'57'0,"0"0"110"0,0 0-58 15,0 0-56-15,-20 37-23 16,20 36-18 0,-16 20-19-16,-59 73-72 15,20-56-204-15</inkml:trace>
  <inkml:trace contextRef="#ctx0" brushRef="#br0" timeOffset="36403.15">29477 10679 166 0,'-17'0'209'0,"-2"0"-107"16,2 0-63 0,17 0-31-16,-19 18 17 0,-1-18-19 0,4 19 5 15,16-19-10-15,-39 56 7 0,3-1-3 16,17 37-3-1,19-18-2-15,0-74-1 0,19 74 4 16,17-20 5 0,3-16 9-16,-3-20 2 15,-17 0 2 1,-19 19-7-16,-39 0-4 16,1 1-10-16,21-20-4 0,-19 18-43 15,0-36 23-15,17 20-69 0,-1-3 13 16,4-34-85-16,16 17 103 0,0-38-94 15,0 20 114-15</inkml:trace>
  <inkml:trace contextRef="#ctx0" brushRef="#br0" timeOffset="36603.06">29737 11251 107 0,'0'0'0'0,"0"0"177"0,-22-19-89 16,22 19-42-16,0-18 14 0,0 18-16 15,0 18-21 1,0 1-18-16,0 55 4 0,22-38-7 16,-22 20-2-16,0 0-9 15,0-38 1-15,19 55-45 0,-19-36-7 0,0 0-74 16,0-18 77-16,17 37-126 0,-17-56 126 16</inkml:trace>
  <inkml:trace contextRef="#ctx0" brushRef="#br0" timeOffset="36769.96">30014 11269 116 0,'0'0'169'0,"0"0"-16"16,0 0-127-16,0-18 38 16,0 18-33-16,-20 18 12 0,4 38-19 15,-23-38-19-15,-19 74 1 16,25-36-4-16,-120 146 1 0,120-165-6 0,-58 112-17 16,71-95 7-16,-54 112-75 0,57-129 57 15,-2 55-90-15,2-54 15 0,-2 34-80 16</inkml:trace>
  <inkml:trace contextRef="#ctx0" brushRef="#br0" timeOffset="37437.55">30346 11417 56 0,'0'0'0'0,"0"0"87"0,0 0-57 16,0 0 74-16,0-19-81 0,0 19 32 15,0-17-27-15,-20-3 22 0,20 20-10 16,0-18-31-16,0 18 14 15,0 0-16-15,0 18 12 0,0-18-12 0,0 0-1 0,-16 56 13 16,16 0-5-16,0-38-13 16,-20 38 2-16,20-20 1 0,-19 1-4 15,19-19 0-15,0 37-2 0,0-35 1 0,0-3 0 16,19 2 4-16,-19-19-4 16,20-19 0-16,-20 19 1 0,36-73 0 15,0-1 0-15,-36 74-1 0,33-74 5 16,-33 74-4-16,22-56-1 0,-3 38 5 15,1 0-8-15,-20 18 6 16,0 0-2-16,0 36 7 0,0 38-5 16,0-37-5-16,0 0 1 15,16 19 7-15,-16-56-1 0,20 36 1 16,-20-36-2-16,16 20 8 0,4-59 1 16,-1 39-9-16,-5-73 2 0,5 73-3 15,23-74 0-15,-6 56-3 0,0-38 6 16,-36 56-5-16,36-36-1 0,-20 36 2 15,6 0-2-15,-22 18 0 0,20 20-8 16,-20-20 2-16,0 74-83 0,0-74 49 0,-20 74-139 16,-2-72 100-16,6 34-157 0</inkml:trace>
  <inkml:trace contextRef="#ctx0" brushRef="#br0" timeOffset="37736.16">31082 10919 257 0,'0'0'0'0,"0"0"82"16,-17-18 37-16,17 18-102 0,0 0 32 16,0 0-26-16,0 18-9 0,0 1-13 0,-19 54 2 15,19-55-2-15,0 56 2 0,0-36-3 16,-17 182-5-16,17-90-3 16,0-74 3-16,0 71-8 0,0-88 13 0,0 15 1 15,0-54 0-15,0 19 6 16,17-38 1-16,-17 1-4 0,55-38 9 15,-16 1 5-15,-23 18-5 16,4 19 4 0,-1-1-7-16,-19 19-9 0,-19 37 5 15,-39 0-25-15,58-37 5 16,-36 19-49-16,36-19 34 0,-53 17-214 16,34-17 64-16,19 0 146 0</inkml:trace>
  <inkml:trace contextRef="#ctx0" brushRef="#br0" timeOffset="38119.37">31414 11638 25 0,'0'0'11'0,"0"0"6"0,0 0-9 16,19-18 2-16,-19 18-5 15,19-19 10-15,-19 19-8 0,14 0 38 16,-14-18-11-16,0 18-22 0,0 0 2 0,20-19 29 15,-20 19-29-15,22 0 36 16,-22 0-39-16,0-17 37 0,0-3 7 16,0 20-46-16,0 0 12 0,0 0-14 0,0-18 29 15,0 18-29-15,-22 0 11 0,22 0-9 16,-20 0 1-16,20 0-5 0,0 18-4 0,-14-18 6 16,14 20-6-16,-19-3 3 0,19-17-5 0,0 37 1 0,-19-18-2 15,19-1 6-15,0 1-2 0,0-2 3 0,-17 2-5 16,17 1 2-16,0-3-1 0,0 2 3 0,0-1 2 0,0 1-3 15,0-19 0-15,0 18-2 0,0 1 3 0,0-19-1 0,0 17 2 16,0 2-2-16,0-19 1 0,17 0 0 0,-17 20 0 0,0-20 0 0,0 0-3 16,0 0-2-16,19 17 4 0,-19-17-1 0,0 0-7 15,19 0-1-15,-19-17-1 0,0 17 0 0,0 0-3 16,0 0-15-16,0 0 8 0,0 0-29 0,0 0-26 0,0 0 26 16,-19 0-67-16,19 0-13 0,0 0 77 0,-19 0-6 0,19 17 16 15</inkml:trace>
  <inkml:trace contextRef="#ctx0" brushRef="#br0" timeOffset="38687.91">31466 11601 64 0,'0'0'22'0,"0"19"30"0,0-19-26 16,0 0 21-16,0 0-4 0,0 0-23 0,-14 18 13 0,14-18-9 15,0 0-16-15,0 0-1 0,0 19-3 0,0-19 4 0,-19 0-5 16,19 0 8-16,0 0-8 0,0 0 4 0,-19 0-2 0,19 17 1 16,0-17 4-16,0 0 6 0,-17 19-9 0,17-19 1 15,0 20 2-15,-19-3 0 0,19 2-7 0,0-1 9 0,0 1-8 16,-17-1 9-16,17 1-7 0,0-2 7 0,0 2-5 0,0 18-5 15,-19-37 3-15,19 37-2 0,0-37-3 0,0 37 5 16,0-37-4-16,0 19 3 0,0-2-1 0,0-17-1 0,0 20 1 16,0-1 5-16,19-19-2 0,-2 17-2 0,-17-17 0 0,19 0-4 15,-2 0 5-15,-17-17-4 0,19 17 2 0,0-39 2 0,-19 22 2 16,14-20-4-16,6 37-3 0,2-56 0 0,-3 0 0 16,-19 39 0-16,17-20 1 0,-17-19-1 0,0 39 1 15,19-39-2-15,-19 19 1 0,0 0-1 0,0 18 2 0,0-18-3 16,0 37 0-16,0-18 2 0,0 18-1 0,-19-18-3 0,19 18-7 15,0 0-7-15,0 0 5 0,-17 0-22 0,17 18-13 16,-19 20-15-16,-3-21-15 0,22 2 32 0,0-1-6 16,-20 19-58-16,20-37 63 0,0 36-8 0,0-17 36 0,0-19-16 15</inkml:trace>
  <inkml:trace contextRef="#ctx0" brushRef="#br0" timeOffset="39020.56">32080 10642 184 0,'0'0'71'0,"-19"0"47"0,19 0-85 0,0 0-1 0,0 0-18 16,0 19 13-16,0-19-6 0,0 0-6 0,0 18-6 16,0-18-5-16,0 37-1 0,0-17 1 0,0 16 0 0,0 19 2 15,0-19-4-15,0 39 6 0,0-20-5 0,19 55 3 0,-19-36-4 16,0-19 1-16,0 74-1 0,-19 1 1 0,19-74 0 0,-19-2-1 16,19 58-2-16,-17-76 0 0,-5 55-10 0,22-35 3 0,-17-19-8 15,17 0-6-15,-19 55-83 0,19-74 55 0,-17 20-75 0,-2-20-3 16,19-18 83-16,0 19-34 0</inkml:trace>
  <inkml:trace contextRef="#ctx0" brushRef="#br0" timeOffset="39503.18">30290 12837 55 0,'0'0'34'0,"0"0"58"0,0 0-40 0,0 0-28 16,0-20 22-16,0 20-3 0,0 0-23 0,0-17-4 0,0 17 12 15,0 0-15-15,0-19 9 0,0 19-12 0,0 0 7 0,0 0-9 16,0 0-1-16,0 0 8 0,0 0-11 0,0 0 12 0,0 0-11 16,0 19 1-16,0-19-6 0,0 37 2 0,0-17-1 15,0 16 15-15,0 18-1 0,0 21-15 0,0 16-1 0,0-35 0 16,-19 36-1-16,19 0-9 0,-17-56 1 0,17 3-3 16,-38 52-18-16,38-52 8 0,-36 32-47 0,16 3-29 0,4-36 40 0,-4 18-58 15,-16-20 45-15,36-18 53 0,-22-18-20 0</inkml:trace>
  <inkml:trace contextRef="#ctx0" brushRef="#br0" timeOffset="39637.11">30014 13261 144 0,'0'0'56'0,"0"0"33"0,0 0-38 0,0 0-32 0,0 0 16 15,0 0-18-15,16 0 11 0,1 0-6 0,-17 18-17 16,19-18 3-16,3 20-4 0,-22-20 1 0,36 17-3 0,-36 2 0 0,20-1-7 16,16 18-17-16,-20 3-22 0,4-22 13 0,18 20-55 0,-38-18 32 15,36 17-59-15,-16-36 70 0,-20 21 11 0,16-4-25 0</inkml:trace>
  <inkml:trace contextRef="#ctx0" brushRef="#br0" timeOffset="39836.31">30512 13335 246 0,'0'0'84'0,"-20"0"3"15,20 18-74-15,-16 0 2 0,-4 0 26 0,20 2-20 16,-19-1-2-16,19-2-3 0,-22 3-4 0,5 34 8 0,1-15-14 0,-4 14 3 0,4-16-6 16,16 0 0-16,-20 19-1 0,20 0 0 0,0-39-2 0,20 2 1 15,-20-1-1-15,0 1 0 0,16-19-2 0,4 18 0 0,-20-18 0 0,0 0 2 16,33 0-5-16,-33 0 3 0,41-18-4 0,-21-1 3 0,-20 1 3 0,16-18-7 15,4-3 2-15,-4-16-10 0,-16 0 6 0,39 18 1 0,-39-55-11 16,0 74 7-16,0-18-1 0,0-1 0 0,0-2-19 0,0 21 8 0,-19 0-44 16,-1 0-11-16,20-1-30 0,-16 19 74 15,16 0-20-15,-20 0 29 0,20 19-23 0</inkml:trace>
  <inkml:trace contextRef="#ctx0" brushRef="#br0" timeOffset="40508.01">28611 14349 77 0,'0'0'36'0,"0"0"7"0,0 0-21 0,0 0 0 0,0 0 0 0,0 0-4 0,0 0 15 15,0 0-7-15,0 0-12 0,0-19 15 0,0 19-3 0,16 0-4 16,-16-18-12-16,0 2 43 16,17 16-40-16,-17 0-1 0,22 0-6 15,-22 0 1-15,0 0-1 0,0 0-2 0,0 16 8 0,19 2 0 16,-19 1-8-16,0 18-3 0,0-1 0 0,0 38-3 0,0-35-1 15,0 52-2-15,0-16 8 0,-19 15-1 0,19-53-1 16,0 39 0-16,0-3 0 0,0-37 0 0,0-16 0 0,0 14 1 16,0-14-3-16,0 0 1 0,0-20 1 0,19 0 0 15,-19 0 2-15,20 0 3 0,-20-20 1 0,16 0-4 0,20-14 5 16,-36 14-5-16,20 1 0 0,13-35 1 0,8-39 0 0,-5-16 1 16,3 15 5-16,-39 38-7 0,36 3 1 0,-19-22 1 0,-17 37-4 15,16 2-1-15,-16-20 1 0,22 56 2 0,-22-34-1 0,20 34-2 0,-20-21-1 16,0 21 2-16,16 0-1 0,-16 0 1 0,0 21-1 0,0-21 0 15,0 34 0-15,0-34 1 0,0 19-1 0,0 74-1 0,0-39-4 16,0 2 2-16,0 0 5 0,0 74 1 0,-16-94-3 16,16 18 2-16,0-35 0 0,16 18 0 0,-16-17-2 0,20-4 2 15,-20-16-3-15,19 0 3 0,-19 20 0 0,0-20-1 0,17 0 0 16,2-20 0-16,-2 4-2 0,-17-21-2 0,36-2-10 16,-36 39 3-16,0-37-1 0,38 0-22 0,-38 21 10 0,39-40-42 0,-39 18-17 15,17 20 34-15,2 0-4 0,17-55-144 16,-36 53 171-16,17-17-34 0</inkml:trace>
  <inkml:trace contextRef="#ctx0" brushRef="#br0" timeOffset="40805.33">29460 14994 315 0,'0'0'101'0,"0"0"-78"0,0 0-10 0,-19 0 25 0,19 0-17 16,0 0 13-16,0 0-16 0,-17 0-13 0,17 0 1 0,0 0-4 16,0 0 0-16,0 0 0 0,0 0-2 0,36 0-5 15,-36 19 3-15,0-19 0 0,17 0 0 0,2 20-2 0,-2-20 3 16,-1 0 1-16,-16 0 2 0,22 17-1 0,17-17 0 16,-22-17 2-16,2 17 1 0,-2-39-2 0,2 22 0 15,1-20 3-15,-7 37-4 0,29-56 0 0,-42 56 0 16,19-37 3-16,-2 18-4 0,-17 19 2 0,19-18-3 0,-19-1-2 15,20 19-8-15,-20 0 2 0,16 0-20 0,-16 0-16 0,20 0-27 16,-20 0 23-16,0 0-77 0,16 0 56 0,-16 19-64 16,0-19 90-16</inkml:trace>
  <inkml:trace contextRef="#ctx0" brushRef="#br0" timeOffset="40970.76">30030 14957 309 0,'0'0'180'0,"0"0"-160"0,0 0 1 0,-16 0 27 0,-4 0-8 15,20 20-20-15,-16-20 6 0,16 0-9 0,0 0-11 0,-20 0 1 16,20 17-4-16,0-17 2 0,-19 19-3 0,19 1 1 0,0-20-5 16,0 17-2-16,0 0-7 0,0-17-3 0,0 20-4 15,0 0-36-15,0-20 21 0,0 16-50 0,0-16-20 0,19 20-26 16,-19-20-2-16,0 0 85 0,0 0-33 0</inkml:trace>
  <inkml:trace contextRef="#ctx0" brushRef="#br0" timeOffset="41103.51">30144 14368 218 0,'0'0'212'0,"0"0"-138"0,0-19 15 16,0 19-47-16,0 0-27 0,0 0 6 0,0 0-12 16,0 19-1-16,0-19-4 0,0 18-3 0,0 2-4 0,0-20 4 0,16 36-20 15,-16 0-23-15,0 1 9 0,20-17-51 0,-20-3 35 16,0 3-77-16,0 16-32 0,16 0 42 0,-16-18 52 16</inkml:trace>
  <inkml:trace contextRef="#ctx0" brushRef="#br0" timeOffset="41253.07">30697 14460 368 0,'0'0'149'0,"0"0"-75"16,-19 36-67-16,19-36-8 0,-20 39 6 0,4-2-3 0,-4-1 32 0,-2-18-18 15,3 57 14-15,5-38-24 0,-5 72 4 0,-1-72-7 16,4 56 0-16,16 17 0 0,0-18-6 0,-20 2-9 16,20-58 0-16,0 54-27 0,0-50 10 0,0 86-91 0,-16-52 10 15,16-35 44-15,0 34-81 0,-20-37 43 16,1 2 37-16</inkml:trace>
  <inkml:trace contextRef="#ctx0" brushRef="#br0" timeOffset="41419.44">30346 15033 232 0,'0'0'203'0,"0"0"-157"0,0 0-25 16,0 0 24-16,0 0-9 0,0 0-6 0,0 0-15 0,0 0-4 16,0 17-3-16,16 0-2 0,20 3-4 0,-19 0-2 15,-17-4 2-15,41 4-7 0,-5 16-10 0,0-36 2 16,-36 37-4-16,20-37-5 0,-1 37-5 0,-5-1-38 0,27-36 28 0,-21 38-45 15,16-20-12-15,-17 19-18 0,-2 0 22 0,-17-37 63 16,0 20 10-16,19-4-17 0</inkml:trace>
  <inkml:trace contextRef="#ctx0" brushRef="#br0" timeOffset="41669.94">30916 14994 192 0,'0'0'0'0,"0"0"159"0,0 0-144 0,0 19 10 15,0-19-6-15,0 20 1 0,0-20 19 0,16 17-12 0,-16 0-18 16,0 3 3-16,20-20-7 0,-20 20-5 0,22-20 2 0,-22 16-1 0,16-16 0 15,-16 0-3-15,20 20-5 0,-1-20 3 0,-19 0-8 0,17 0 6 16,-17 0-1-16,0-20-8 0,19 20 1 0,-19-16 9 0,0 16 0 16,0-20 0-16,-19-17 6 0,19 37 2 0,-17-17 6 0,-2-3 7 15,-1 20-8-15,4 0 13 0,-26 0 3 0,9 20-13 16,-3-3 12-16,36 20-12 0,-39 19 9 0,3 34-6 0,14-34-9 16,22 37 2-16,0-56-5 0,0 56-1 0,0-40 2 15,58 41-1-15,-19-75-4 0,-22-2-1 0,19 22-11 0,22-22-10 16,-42-17 6-16,23 18-31 0,-22-18 18 0,55 0-102 15,-14-35 11-15,-39-4 58 0,70-35-32 0,-12-18 27 0</inkml:trace>
  <inkml:trace contextRef="#ctx0" brushRef="#br0" timeOffset="43936.35">15036 9424 93 0,'0'0'99'0,"0"0"-45"0,0 0-12 15,0 0-22-15,0 0 17 0,-22 0 4 0,22 0-30 16,0 19 9-16,-19 1-3 0,19-3-11 0,-17 20 3 16,17 19-2-16,-16-39-3 0,-4 39 1 0,-16 37 0 0,17-37-4 15,-17 35 2-15,-3 19 1 0,23-54 0 0,-40 74 1 0,37-57-1 16,-17 75-1-16,-39 55 7 0,56-148-6 0,-53 111 11 16,53-111-9-16,-37 36 3 0,37-16-1 0,-17-20-4 15,19 19 4-15,-21 0 0 0,21-38-4 0,-5 2-1 16,5-2-1-16,-19 1 3 0,36-18-3 0,-19-1 3 0,2-18-4 0,17 18 3 15,-19 2 4-15,19-20-5 0,-19 0 5 0,19 0-1 16,0 0 0-16,0 0-2 0,0 0-2 0,0 0 0 0,0 0 0 16,19 0 2-16,17 0-2 0,-17-20-2 0,-19 20 2 15,36 0-1-15,-19 0 1 0,22 0 0 0,-20 0-2 0,53 0 3 0,3 0 0 0,-1 0-2 16,-38 0 1-16,17 0 1 0,-12 20-2 0,-5-20 0 16,20 18 1-16,-23 0-2 0,8-18 0 0,31 18 2 0,0 2-2 15,6 16 0-15,-42-36-1 0,38 18 0 0,-2 1-8 0,-36-19 8 16,0 0 1-16,94-19 6 0,-58 19-9 0,-30-37 1 15,30 20 1-15,22-21 2 0,-22-18 2 0,-36 38-2 16,38 0 0-16,1-18-2 0,0 16 1 0,16 2-2 0,-38 0 2 16,41 0 1-16,-58 18-2 15,2 0 2-15,-4 0-1 0,24 18 0 0,-39-18-1 16,53 36 1-16,-55-36-2 0,24 0 1 0,-24 20-2 0,38-20 4 16,-2 17-1-16,-34-17-2 0,39 0 2 0,14 0 1 15,-36 0 0-15,3 0 0 0,36 0-2 0,-39 0-1 0,-3-17-2 0,64-3 0 16,-9 2 3-16,26 0 0 0,-20 18 0 0,-58-18 1 15,19 18 1-15,-3 0 0 0,98-20 4 0,-111 20-6 0,16 0-1 16,-19 0 2-16,55 20-3 0,1-2 0 0,-54-18 1 0,18 0 2 0,-20 18-2 16,38 0 0-16,-40-18 1 0,24 20 0 0,16-20 0 0,-40 17 1 0,43 2 2 15,-41-19-2-15,0 18-5 0,39-18-1 0,-37 18 5 0,51-18 5 16,-50 0-6-16,52 0 4 0,-19 0-3 0,25 0 2 0,-61 0 1 16,55 0 1-16,0 0 0 0,59 0-6 15,-59-18 2-15,0 18 3 0,-38 0-4 0,-12 0 0 0,51 0-2 16,-40 0 2-16,-10 18-1 0,13-18 2 0,36 20 4 0,-55-20 0 0,56 18-8 15,-56-18-2-15,58 18-2 0,-22 0 16 0,22 2-3 16,-58-20-4-16,0 17-1 0,41 2-2 0,14-1 1 0,1 1-2 16,-53-1 5-16,-3-18-2 0,55 0 7 0,-52 0-9 0,30 19 4 15,-28-19 1-15,31 0 0 0,0 0-3 0,6 0 2 16,-6-19 1-16,-39 19-5 0,28 0 0 0,-9 0 0 0,1 0 5 16,-34 0-4-16,23 0-1 0,-6 0 5 0,0 0 0 15,-17 0-4-15,14 0 0 0,9 0 1 0,-42 19 0 0,36-19 0 16,-17 0-3-16,17 0 3 0,-3 17 4 0,9-17-3 0,-42 0-1 15,108 19 3-15,-72-19 1 16,-14 0-5-16,-6 0 3 0,23 0 0 0,-3 0-1 0,-19 0 1 0,19 0-8 16,2-19 4-16,-38 19 3 0,56 0 3 0,-37 0-2 15,17 0-2-15,-3 0-3 0,9-17 3 0,-23 17-2 0,-2 0 3 16,2 0-1-16,-19 0 0 0,36 0 2 0,-36 0-2 0,36 0 0 16,-19 0 2-16,5 0-3 0,-3 0 1 0,17 0-1 15,-36 0 2-15,19 0-2 0,-2 17-1 0,19-17 5 0,-36 0-2 16,0 0-1-16,17 0 2 0,2 0-1 0,-19 19-3 0,22-19-2 15,-22 0 5-15,0 0 0 0,0 0-2 0,0 0 2 0,0 0-1 16,0 0 1-16,0 0-1 0,0 0 0 0,0 0 0 0,0 0 0 16,0 0 0-16,0 0 2 0,0 0 2 0,0 0-3 0,0 0 0 0,0-19-1 15,0 2 0-15,0 17 0 0,0-37 0 0,0 18 1 16,0-18 0-16,0 37-1 0,-22-17 0 0,22-21 1 16,0 2 2-16,-19 16-4 0,19 20 0 15,0-36 3-15,0 17 0 0,-17 2-3 0,17-3 1 0,0-16-1 16,0 18 1-16,0-20 0 0,-17 1 0 0,17-18 1 15,0-1 0-15,0-17 0 0,-19-37-1 0,19 73 0 0,0-56-2 16,0 1 1-16,19 37 0 0,-19 17 2 0,17-54-2 0,0 1 0 16,-17 54 1-16,19-56 0 0,-19 57 1 0,22-38 0 0,-5 18 1 15,-17 38-2-15,0-37-1 0,19 36 0 0,-19-17 1 16,0 36 0-16,0-20 1 0,0 2 0 0,0 18 0 0,0-17 0 16,0 17 0-16,0 0-2 0,0-19 3 0,0 19-1 0,0 0-2 15,0 0 1-15,0 0 0 0,-19 0 0 0,19 0 0 16,0 0 0-16,0 0 0 0,-17 0-1 0,-5 0 1 0,22 0 0 15,-19 0 1-15,2 0 0 0,0 0-1 16,-2 0 1-16,-17-20 0 0,36 20-3 0,-19 0 3 0,2 0 0 16,-24-17-2-16,24 17 2 0,-19 0 0 0,36 0 1 0,-36 0 0 15,0-19-2-15,17 19-1 0,-3 0 1 0,2 0 1 0,-13 0 1 16,-22 0-2-16,38 0-1 0,-2 0 0 0,-23 0 0 0,9 0 2 16,14 0 0-16,-34 0-1 0,14 0-1 0,-16 0-3 0,36 0 1 15,-17 0 1-15,19 0 2 0,-22 0 1 0,-35 0-1 0,38 0-1 0,-56 0-8 16,37 0 1-16,-78-18-9 0,25 0 21 0,72 18-4 15,-58 0 3-15,42-19-2 0,-42 19 2 0,22-19-6 16,-25 2 2-16,64 17 7 0,-23 0 0 0,-38-19 5 0,58 19-9 0,-77-20-1 16,60 20 0-16,-38 0-7 0,49-17 7 0,-10 17-1 0,-40 0 4 15,37-19-5-15,-17 19 0 0,17 0 1 0,13-18-1 0,-46-1 3 16,-23 19-2-16,20-18-2 0,30-1 2 0,28 19-1 0,-78-17 3 16,20-2-1-16,55-1-1 0,-78 3 1 0,78-2 0 0,-77 1-2 15,60 18 2-15,-38-19-1 0,36 1 0 0,-56 18 0 0,56-19 0 16,-56 2-1-16,0 17 1 0,75-20-2 0,-19 20 2 0,-94 0 2 15,91-19-3-15,-31 19 1 0,-5-17 3 0,41 17-2 16,-44-18-3-16,9 18 2 0,13-19 3 0,20 19-3 16,19 0 1-16,-39-19-1 0,-16 19-1 0,55 0 2 0,-42-18 3 15,43-1-3-15,-37 19-4 0,36-17 2 0,-23 17 2 0,24 0 1 0,-21-20 0 16,20 20-2-16,-19-18-4 0,0 18-3 0,-1 0 9 16,15-18 2-16,-12 18-3 0,37 0-1 0,-40 0-2 15,-2 0 2-15,22-18-1 0,20 18 3 0,-20 0-4 16,16-19 3-16,-16 19-1 0,-5 0 3 0,41 0-2 0,-33-19 0 15,-3 19-4-15,-3-18-1 0,22 18 4 0,-41 0 1 16,22 0-3-16,20 0-1 0,16 0 5 0,-56 0-1 0,15 0 1 16,21-19-2-16,6 19-1 0,-24 0-1 0,38 0 2 0,-36 0 3 15,0 0-2-15,-6 0-3 0,26 0 1 0,-20 0 2 16,36 0 0-16,-36 0 2 0,36 0-3 0,-17 0 1 0,-2 0-3 16,-17 0 2-16,36 0 1 0,-22 0 0 0,5 0-1 0,-2 0 0 15,2 0 1-15,-2 0 0 0,2 19-2 0,-2-19 0 16,-1 0 1-16,20 0 2 0,-16 0-2 0,-6 0-1 15,22 0-1-15,-20 0 4 0,4 0 0 0,-1 0-3 16,-2 0 1-16,2 0 0 0,-2 0-1 0,-1 0 1 16,20 0 0-16,0 0-1 0,-16 0 0 0,-4 0 2 0,20 0-1 0,-22 0 2 15,22 0-3-15,0 0 1 0,0 0 1 0,0 0-2 16,-16 0-1-16,16 0 0 0,0 0 0 0,0 0 0 0,0 0 2 16,-17-19 0-16,17 19-5 0,0 0-2 0,0 0 0 0,-19 0-6 0,19 0 8 15,-17-17-8-15,17 17 7 0,0 0-1 0,-19 0-10 0,19 0 8 16,-20-20-6-16,4 20-6 0,16 0 10 0,-20-18-13 0,20 18 1 15,-22 0-1-15,22 0 9 0,-19 0-23 0,5 0-12 16,14 18 22-16,-19-18-5 0,19 0-5 0,-20 20-63 0,4-3-11 16,-20 2 40-16,16-1 31 0,1-18 8 0</inkml:trace>
  <inkml:trace contextRef="#ctx0" brushRef="#br0" timeOffset="45003.7">18722 7655 36 0,'0'0'20'0,"0"0"-10"0,0 0-6 16,0 0 5-16,0 0-3 0,0 0 9 0,0 0-4 0,0 0 1 15,0 0 16-15,0 0-14 0,0 0 0 0,0 0 10 0,0 0-13 16,0 0 0-16,0 0-1 0,0 0 0 0,0 0 11 0,0 0-11 0,0 0 14 16,0 0-10-16,0 0-1 0,0 0 24 0,0 0-24 0,0 0 0 15,0 0 9-15,0 0-12 0,0 0 1 0,0 0 8 0,0 0-11 0,0 0 1 16,0 0-1-16,0 0 10 0,0 0-3 0,0 0-9 0,0-19 1 16,0 19 5-16,0 0 1 0,-17-18-1 0,17 18-2 0,0 0-4 15,0-18 6-15,0 18-6 0,0 0 2 0,0 0-6 16,0-19 5-16,0 19 2 0,0 0-6 0,0 0 7 0,0-20-6 15,0 20-2-15,0 0 1 0,-19 0-1 0,19 0-1 16,0 0-1-16,0 0 2 0,0 0 2 0,0 0-4 0,0 0 1 16,0 0-1-16,0 0 2 0,0 20-2 0,0-20-2 15,0 19 4-15,0-1-1 0,0 0 0 0,0-18-1 16,0 19 0-16,0 17 0 0,-17-16 0 0,17-4 0 0,0 4 0 0,0 17 0 0,0 19 0 16,-19 18 0-16,19-1 0 0,0-36 1 0,-17 55-3 15,17-18 14-15,0-38-7 0,-19 38-1 0,19-37-4 0,0 38 0 16,0 16 0-16,-19-55 0 0,19 20 0 15,0 1 2-15,0-21-2 0,-17 1-2 0,17-1 0 0,0-36 5 16,0 37-3-16,0-18-1 0,0 18 0 0,0-37 0 16,0 37-1-16,0-37 2 0,0 18 2 0,0-18-5 0,0 18 0 0,0 0-7 15,17-18-5-15,-17 20 5 0,19-3-11 0,0-17-11 0,-2 19-9 16,-17-1 18-16,0-18-29 0,19 18 22 0,-19-18-3 16,0 0-3-16,17 20-48 0,-17-20-18 0,19 0 15 0,-19 0 60 15,0 0 8-15,0 0-27 0</inkml:trace>
  <inkml:trace contextRef="#ctx0" brushRef="#br0" timeOffset="45286.98">18152 8486 100 0,'0'0'29'0,"0"0"38"0,0-20-7 0,0 20-33 15,0 0-2-15,0 0 18 0,-19 0-10 0,19-19-7 16,0 19-16-16,0 0 9 0,0 0-9 0,0 0-4 0,0 0 1 15,0 19-2-15,0-19 0 0,0 37 6 0,0-37-5 0,19 36 0 0,-19 2 6 16,19 17 1-16,37 148 5 0,-56-147-14 16,36 35 4-16,-36-54-6 0,19 37 1 0,17-36-2 0,-36-2 1 15,19 1 2-15,15 0 4 0,-34-19-5 0,22 0-1 0,-22 2 0 0,36-3 3 16,-36 2 4-16,38-19 5 0,-21 0-7 0,19 0 3 0,-19 0-6 16,2 0 1-16,39-36 3 0,-3-20 0 0,20-18-1 0,-3 0-3 15,-36 18-4-15,17-54-3 0,43-38-17 16,-79 94 5-16,2-39-29 0,15 74 15 0,-34-17-4 0,19-55-146 15,3 71 115-15,-22 20-5 0,0-19-40 0,0 2 16 16</inkml:trace>
  <inkml:trace contextRef="#ctx0" brushRef="#br0" timeOffset="45904.23">17784 9351 67 0,'0'0'15'0,"0"0"50"0,0-18-11 16,0 18-5-16,0 0-29 0,17 0 16 0,-17 0-3 16,0 0 1-16,0 0-3 0,0 0-5 0,0 0-13 15,0 0 11-15,0 0-1 0,0 0-12 0,0 0-1 0,0 0 12 16,0 0-12-16,0 0-2 0,0 0 11 0,0 18-10 0,19-18 8 16,-19 38-4-16,0-20-6 0,0 18 2 0,0-36-6 0,0 37 1 15,0 19 2-15,0-19-1 0,0-20-4 0,0 39 1 16,16-19-1-16,-16-18-3 0,0 55-1 0,0-38 2 0,0 57 1 0,0-20-1 15,0-35 2-15,-16-2 0 0,16 56 0 0,0-18 0 16,-19 36 1-16,19-17-1 0,-17-38-2 0,17 36 2 16,-19 3-1-16,19-39 1 0,0 37 1 0,-17-37-1 0,17-17 0 15,0-1 1-15,-19 54-1 0,19-53 0 0,0 36 1 0,-20-20-1 0,20 2-1 16,-16 0-1-16,16-38 2 0,0 18 1 0,0-36-1 16,0 20-1-16,-23-3 1 0,23-17-3 0,0 0 0 0,0 19 0 15,0-19-5-15,0 0 1 0,0 0-4 0,0 0-19 0,0 0 8 16,0 0-35-16,0-36-20 0,0 16-27 0,0 20 38 0,0-36-4 15,0 36 4-15,23-38-26 0,-23 2 32 0</inkml:trace>
  <inkml:trace contextRef="#ctx0" brushRef="#br0" timeOffset="46386.65">18905 9831 58 0,'0'0'28'0,"0"0"24"0,0 0-22 0,0-19 27 0,0 2 16 16,0 17-52-16,0-19 16 0,0 19-22 0,0-20 12 0,0 20-16 15,0-17-1-15,0 17 8 0,0-19-5 0,0 19-6 0,0 0 8 16,22 0-9-16,-22-18 7 0,0 18-8 0,0 0 2 0,0 0 1 0,0 0-2 16,19 0 10-16,-19 0-9 0,0 0 8 0,0 0 8 15,0 0-6-15,0 0-8 0,0 0 6 0,0 0-2 0,0 0-6 16,0 0 0-16,0 0 1 0,0 0 3 0,0 0-8 16,0 0 1-16,0 0-1 0,0 0 1 0,0 0-3 0,0 0 2 0,0 0 0 15,0 0 1-15,0 0-3 0,0 0 2 0,0 18-3 16,19-18 0-16,-19 19 4 0,0-19-6 0,0 17-2 0,0 3-6 15,0-1 9-15,0-2 3 0,0 2 0 0,0 36 0 16,0-36-1-16,0 18-1 0,0 37 2 0,0-38-1 0,0 1 0 0,0 74 1 16,0-56-2-16,-19 56 1 0,19-1 2 0,-19 1-2 15,19-56 0-15,0 0 1 0,-22 37 0 0,22 1-4 0,-17-2 1 16,17-16-5-16,-17-20-4 0,17-17 5 0,0-20-3 0,0 18-2 16,-19 1-18-16,19 18-34 0,-17-35 0 0,17-2 26 15,0 0-52-15,0 0 36 0,-19-18-73 0,19 20 62 0,0-20-22 16,-17 0 24-16</inkml:trace>
  <inkml:trace contextRef="#ctx0" brushRef="#br0" timeOffset="48224.1">18484 10126 62 0,'0'0'21'0,"0"0"7"0,0 0 6 0,0 0-17 0,0 0 0 15,0 0 28-15,0 0-33 0,0-18 9 0,0-1-7 0,0 19-8 16,0 0 5-16,0-18-6 0,0 18-2 16,0 0 4-16,0 0-3 0,0-19 8 0,0 19-5 0,0-18-1 15,0 18 4-15,0 0-5 0,0 0 2 0,0 0-1 16,0 0 0-16,0 0 1 0,0 0 7 0,0 0-6 0,0 0 6 0,0 0-1 15,0 0-6-15,0 0-1 0,0 18 8 0,0-18-2 16,0 0 7-16,0 19-9 0,0-19 0 16,0 18-7-16,0-18 1 0,0 0-2 0,0 19 3 0,0-1-1 0,-17-18-1 15,17 18 0-15,0-18-2 0,0 38 0 0,-19-38 0 16,19 18 0-16,0-18 0 0,-19 18 1 0,19 19-2 0,-17-18 1 0,17-1-1 16,-19 18 0-16,-3-16 1 0,5-2 0 0,-19 0 1 15,36 1-1-15,-36 18 2 0,17-19 0 0,2 0 0 0,-2 2 1 0,-4-20-2 16,4 18 4-16,-14-1 2 0,14-17-1 15,2 0-4-15,-19 0 3 0,36 0-1 0,-19-17-3 16,-1 17 1-16,-2-18 0 0,22 18-1 0,-16-20 1 0,-1 20 1 16,17-18 0-16,0 18-3 0,0-18 1 0,-19-1 2 15,19 19-2-15,0 0 1 0,0-18-1 0,0 18-1 0,19-19 2 16,-2 19 0-16,-1-18-1 0,-16 18-3 16,22 0 4-16,-22 0-3 0,20 0 2 0,-20 0-1 0,19 0 0 15,-19 0 0-15,17 0 2 0,2 0-1 0,-19 0 2 0,17 0-1 16,2 0-2-16,-19 0 1 0,19 0-1 0,-5 0 0 15,-14 0 1-15,19 0 2 0,4 0 1 0,-23 0-3 0,19 0 3 16,-2 18 0-16,-17-18-2 0,19 19-1 0,-19-19 0 0,0 0 2 16,19 18-1-16,-2-18-1 0,-17 19 0 0,19-1 0 15,-2-18 0-15,-17 18-3 0,17-18 1 16,5 0 0-16,-3 20 4 0,-19-20-8 0,36 18 6 0,-36-18-3 0,36 17 9 16,-36-17-6-16,19 19-2 0,-2-2 0 0,0-17 2 15,2 0-1-15,3 20 1 0,-5-1-2 0,-17-19 0 0,19 17 2 16,0-17 0-16,-2 19-1 0,-17-19-5 0,19 0 4 15,-2 0-1-15,-17 0 1 0,19 19-2 0,-19-19 1 0,17 0-3 0,5 0 2 16,-22 0 0-16,0 0 1 0,17 0-11 0,2 0 4 16,-19 0-2-16,19 0-14 0,-2 0-6 0,-17 0 13 0,19 0-42 15,-2 0 11-15,-17 0 18 0,0 0-43 0,19 0 30 16,-19 0-61-16,0 0 45 0,0 0 4 0,0 0-19 0,17 0 17 0</inkml:trace>
  <inkml:trace contextRef="#ctx0" brushRef="#br0" timeOffset="55874.98">28151 7894 58 0,'0'0'23'0,"0"0"25"0,0 0 5 0,0-18-8 15,0 18-8-15,0 0-8 0,0 0-15 0,0 0 11 0,0 0-3 16,17 0-4-16,-17 0-10 0,0 0 9 16,0 0-9-16,0 0 4 0,19 0-5 0,-19 0 0 0,0 0-3 15,0 0 1-15,20 0-1 0,-20 0-2 0,0 0 3 0,0 0-4 16,0 0 0-16,0 0 2 0,16 0 3 0,-16 0-1 16,0 18-4-16,0-18 1 0,0 20 4 0,0 16-1 0,0 1 2 15,0-37-3-15,-16 37 3 0,16 19 1 0,-39-20 4 16,3 38 3-16,-19 18-8 0,19-37-3 0,-20 38 2 15,15-37-1-15,-31 53 0 0,36-52-1 0,0-4-1 0,-5 3 0 16,-48 37 1-16,53-38 0 0,-58 37 5 0,41-56-4 0,-43 20 3 16,-12 18-2-16,72-37-3 0,-56 0 4 0,54-37-4 0,-40 18-1 15,26-18 0-15,-1 18 1 0,-8-36-1 0,45 18-2 16,-20-36-2-16,19 17 4 0,-38-54 3 0,55 53-6 0,-20-16 2 16,4-2-2-16,16-17 0 0,0-18 3 0,0-19-1 15,16 54 0-15,4 2-2 0,-20-2 2 0,36-15-3 0,19 14 5 16,-22 21 2-16,-33 0-3 0,42 18-2 0,49 0 8 15,-58 18-4-15,45 19-1 0,-4 19 1 16,-40-19-3-16,79 73 4 0,-60-74-4 0,-12 2 0 0,-5-2 1 16,36 38-1-16,-36-36 0 0,113 36 1 0,-115-57-1 15,79 20 0-15,0 1-3 0,-41-38 2 0,39 18 1 0,-36-18-2 16,35 0-11-16,-2 0-14 0,-50 0 4 0,-22 0-5 0,36 18-52 16,-33-18 29-16,36 0-71 0,-39 0-31 0,-17 0 87 0,-5 0 15 15,27 0-23-15</inkml:trace>
  <inkml:trace contextRef="#ctx0" brushRef="#br0" timeOffset="60988.71">26339 12929 86 0,'0'0'33'0,"0"0"0"0,-16 0-1 0,16 0 47 0,0 0-56 0,-17-18-1 15,17 18 18-15,0-18-23 0,-19 18 12 0,19-20-9 0,-17 20-12 16,17-16 5-16,-19-4 0 0,19 20-9 0,0-20 3 0,0 20-5 16,0 0 0-16,0-17 1 0,-20 17-2 0,20-19 0 0,0 19 2 15,0-18 1-15,20 18-2 0,-20 0-2 0,19-19 5 0,-19 19-2 0,36-18 1 16,-19 18 4-16,21-19-3 0,-18 19-1 15,-4 0-3-15,23-17 5 0,14 17-1 0,5 0 0 16,-22 0-3-16,-17 17-1 0,70 2 0 0,-12-1-1 16,-41 1 1-16,17-1 3 0,24 18-5 0,-5 4 0 0,3-4 13 15,-39 0-7-15,2-18 0 0,32 18-2 0,-29-16 0 16,14 35-1-16,-19-18-3 0,75 73 4 0,-92-72 0 0,17-2 0 16,0 56 2-16,20 2-6 0,-37-58 0 0,0 74 6 0,-19-54-2 15,17 74 1-15,2-76-2 0,-19 59 4 0,0 13-2 0,0-14-4 16,0-2-1-16,-19-54 2 0,2-2 0 0,17-16-1 15,-38 54-2-15,-18 38 6 0,37-111-1 0,-17 54 3 0,19-56-5 16,-38 20 1-16,33-18 1 0,-14 1-1 0,19-3 1 0,-38 3 0 16,36-20-3-16,-17 0 3 0,14 0-3 0,-12-20-2 0,-2 3-3 15,17-3 1-15,0 1 1 0,-59-71-7 0,45 34 10 16,-22-38 2-16,38-34 0 0,-2 74-3 0,-1-56 3 0,76-279 11 31,-37 352-11-31,-2 0 1 0,2 1 1 0,34-58 5 0,-12 58-5 0,14-37 3 16,73-76 1-16,-73 57 2 0,17 0-3 15,-33 54-6-15,52-108 3 0,-55 91-2 0,22-20-10 16,-22-15 0-16,-36 50 9 0,36-51 3 0,-36 55-3 0,19-38-3 16,-2-18 1-16,-17 55-1 0,0 0-4 0,0-19-11 0,0 0-13 15,-17 39 8-15,17-38-25 0,-19 55 22 0,2-20-3 0,17 2-37 16,-19 18 26-16,19 0-47 0,-17 0-54 0,17 0 100 16,-38 38-26-16,38-20 52 0,0 0-25 0</inkml:trace>
  <inkml:trace contextRef="#ctx0" brushRef="#br0" timeOffset="74839.6">17765 9610 94 0,'0'0'32'0,"0"0"-13"0,0 0 25 0,0 0-20 0,-17 0-1 0,17 0 0 15,0 0 18-15,0 0-26 0,-19 0 18 0,19 0-17 0,-20 19-1 16,4-19 10-16,16 17-6 0,-23 2-13 0,23-1 1 0,-19 1 1 0,3 18-4 16,16-20-2-16,-17 3-2 0,17-1 3 0,0-2 2 15,0 21 2-15,0-20-1 0,0 19-3 0,17-37 0 16,18 37 4-16,-12-1-3 0,49 20 1 0,-36-19-2 0,77 36 2 16,-8 20 1-16,47 54 2 0,-96-110-5 0,-20 18-1 15,2 0 0-15,54 56 1 0,-18-17 3 0,-4-3-4 16,7 1 1-16,-41-56-1 0,19 57 4 0,-16-20-3 0,-22-53-1 15,21 16-1-15,-21 1 2 0,19 18-2 0,-17-55 0 0,-2 38 0 16,0-20-1-16,24-18 0 0,-41 18-10 0,19-18 3 0,-19 0-16 16,17 0-12-16,2-18-48 0,-2 0-4 15,2-20-36-15,-19-36-4 0,0 56 66 0</inkml:trace>
  <inkml:trace contextRef="#ctx0" brushRef="#br0" timeOffset="75955.52">17801 11840 52 0,'0'0'32'0,"0"0"-22"16,-17 0 33-16,17-17-26 0,0 17 22 0,0-19-19 15,-19 19 15-15,2-18 36 0,17 18-41 16,0 0-18-16,0-19 20 0,-19 19-23 0,19 0 9 0,0-18-4 16,0 18-4-16,0 0-5 0,0 0 1 0,0 0 1 15,0 0-2-15,0 0-7 0,0 0 8 0,0 18-1 16,0-18-4-16,0 0 0 0,0 19-1 0,19-1 2 16,-2-18-2-16,2 19 3 0,-19-19-2 0,36 17-1 0,-36 2 0 0,55 1 1 15,-16-3 0-15,-3 2-1 0,0-1-1 16,-3 1 4-16,9-1 4 0,-42 1-6 0,72 18 6 15,-72-18-3-15,52 16 7 0,-33-35-6 0,4 19-3 16,32 37 8-16,-19-19-5 0,-17-1-2 0,-2 2 1 0,0-20-2 16,5 36 0-16,14-34 2 0,-17 34 1 0,-19-16-1 0,19-1-3 15,-2 18-1-15,19 74 8 0,-36-56-7 0,0 0-4 16,0 3 3-16,0 34 19 0,0-74-15 16,-17 2-4-16,-19 54 1 0,17-74-1 15,-75 111 4-15,22-74-3 0,72-55-1 16,-36 18 3-16,17-18-2 0,-4 20 0 0,4-20-1 0,-14 0 0 0,14 0-1 15,2 0-1-15,-19-38-4 0,-3 38 4 0,17-36 0 16,-47-56-9-16,33 54 7 0,17-16 3 0,-40-75-19 0,59 73 14 16,-16 19 7-16,16 1 2 0,0-20-1 0,39-74 2 15,-23 94-2-15,23-19 1 0,-3-1 3 0,17 20 0 16,5-20-2-16,-39 38-2 0,53-38 4 0,-53 20-5 16,56-20 1-16,-39 0-1 0,36-18 2 15,-55 38-3-15,60-55 0 0,-58 35 1 0,34-37-2 16,-36 37-3-16,2 20-1 0,-19-1-5 15,0 0-12-15,0 37 1 0,0-17-20 16,0-3 28-16,-19 20-17 0,19-19-5 0,-17 19 13 16,17 0-69-16,-17 0 48 0,17 0-52 0,0 0 53 15,-19 0-13-15,19 0-12 0</inkml:trace>
  <inkml:trace contextRef="#ctx0" brushRef="#br0" timeOffset="77639.2">19314 8559 87 0,'0'0'47'0,"0"0"-36"0,0 0-1 0,0 0 7 16,0 0-10-16,0 0-2 0,-17 0 4 0,17 0-7 15,0 0 0-15,0 0-2 0,0 18-1 0,-19-18-20 0,19 0 8 16,0 18-17-16,-22 0 8 0,22-18 16 0,0 0 0 15,0 0 5-15,0 19 0 0,0-19 0 16,22 0 10-16,-22 0 20 16,19 0-1-16,-19 0-1 0,0 0-15 0,0 0 1 0,0 0-1 15,0 0 10-15,0-19-4 0,0 1 2 0,0 18-16 0,0 0-1 16,-19-18 3-16,19 18-6 0,0-18-5 16,0-2-1-16,0 20-17 0,0-17-16 0,0-2-69 15,19 2 90-15,-19 17 7 0,17 0 5 16,22-20-16-16,-39 20-38 0</inkml:trace>
  <inkml:trace contextRef="#ctx0" brushRef="#br0" timeOffset="80773.24">19001 8466 67 0,'0'0'13'0,"0"0"45"0,0 0-43 0,0-19 31 15,0 19-33-15,0 0-3 0,0-17 6 0,0 17-3 16,17-18 5-16,2 18-6 0,1 0 7 16,13 0-11-16,8 0 17 0,-24 0-18 15,38 0 16-15,20 0 0 16,0 18-15-16,-59-1-6 15,4-17 2-15,13 0-2 0,-33 0 1 0,77 0 9 0,-57 0-10 16,16 0 6-16,0 0-6 0,19-17 5 16,-55 17-7-16,55-18 1 0,-55 18 1 0,56-38 0 15,-56 38-2-15,55-18 0 0,-36-1 1 16,-19 19-1-16,0-17 1 0,20 17-2 16,-20 0 2-16,16 0 0 0,-16 0-1 15,0 0 2-15,0 0-3 0,20 0 4 16,-20 0-2-16,0 0 1 0,0 17 0 0,0-17 5 15,0 0-1-15,0 19-3 0,0-19-1 16,0 0 0-16,0 36 3 0,0 2-1 16,0 18 0-16,0-39-1 0,0 19-2 15,0 57 3-15,-20 73-1 0,20-129-1 16,0 110-2-16,0-128 0 0,0 73 0 16,0-54-2-16,0 35 0 0,0-36-3 0,0-1-11 15,0-16 8-15,-16 16-50 16,16-36 36-16,0 18-130 0,-20 1-17 15,20-19 148-15</inkml:trace>
  <inkml:trace contextRef="#ctx0" brushRef="#br0" timeOffset="81073.11">19555 8909 78 0,'0'0'104'0,"0"0"-58"0,0 36 27 16,0 20-16-1,0-56-44-15,16 74 38 0,4 36-11 16,-4-36-20-16,-16-56-15 16,22 94 13-16,-5-94-16 0,2 55 19 15,-19-54-18-15,20 18 14 0,32-19 10 16,1-55-14-16,-12 37-10 15,70-128 8-15,-78 72-10 0,81-73 4 16,-20-18-37-16,-78 91-29 16,4 20-2-16,-20 16-81 0,19 2 83 15,-19 0-130-15,0 18 135 0</inkml:trace>
  <inkml:trace contextRef="#ctx0" brushRef="#br0" timeOffset="81688.94">20255 9776 80 0,'-17'0'68'0,"17"0"55"16,0-20-56-16,17 3-11 15,-17 17-41-15,0 0 26 0,0 0-30 16,19 0 11-16,-19 0-18 0,0 17 16 16,17-17-14-16,-17 75 13 0,16 72-8 15,-16-109-9-15,0 183 3 0,0 0-3 16,-16-183-2-16,-1 182-12 15,17-164 5-15,-36 91-31 0,36-111 20 0,-39 94-102 16,23-94 75-16,-4 38-163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2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microsoft.com/office/2007/relationships/hdphoto" Target="../media/hdphoto3.wdp"/><Relationship Id="rId4" Type="http://schemas.openxmlformats.org/officeDocument/2006/relationships/image" Target="../media/image44.png"/><Relationship Id="rId9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#7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Memory Attacks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E1E8CEC-C565-16C4-6EA4-22057F24E1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413" y="1085997"/>
                <a:ext cx="9967520" cy="682932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What is a script injection attack and why does the W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US" b="1" dirty="0"/>
                  <a:t>X defense defeat it?</a:t>
                </a:r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E1E8CEC-C565-16C4-6EA4-22057F24E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13" y="1085997"/>
                <a:ext cx="9967520" cy="682932"/>
              </a:xfrm>
              <a:prstGeom prst="rect">
                <a:avLst/>
              </a:prstGeom>
              <a:blipFill>
                <a:blip r:embed="rId3"/>
                <a:stretch>
                  <a:fillRect l="-1101" t="-24107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rm with a fist raised&#10;&#10;Description automatically generated">
            <a:extLst>
              <a:ext uri="{FF2B5EF4-FFF2-40B4-BE49-F238E27FC236}">
                <a16:creationId xmlns:a16="http://schemas.microsoft.com/office/drawing/2014/main" id="{D1A59C4B-45AA-BD23-B616-1D6B9C41E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7" b="89991" l="9457" r="93696">
                        <a14:foregroundMark x1="9891" y1="56221" x2="9457" y2="73246"/>
                        <a14:foregroundMark x1="9457" y1="73246" x2="9674" y2="73527"/>
                        <a14:foregroundMark x1="67826" y1="5987" x2="75109" y2="9729"/>
                        <a14:foregroundMark x1="75109" y1="9729" x2="75109" y2="9822"/>
                        <a14:foregroundMark x1="61630" y1="6268" x2="68804" y2="5987"/>
                        <a14:foregroundMark x1="91630" y1="53227" x2="93696" y2="73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9603" y="3509319"/>
            <a:ext cx="2516817" cy="2924432"/>
          </a:xfrm>
          <a:prstGeom prst="rect">
            <a:avLst/>
          </a:prstGeom>
        </p:spPr>
      </p:pic>
      <p:pic>
        <p:nvPicPr>
          <p:cNvPr id="14" name="Picture 13" descr="A yellow arm with a fist raised&#10;&#10;Description automatically generated">
            <a:extLst>
              <a:ext uri="{FF2B5EF4-FFF2-40B4-BE49-F238E27FC236}">
                <a16:creationId xmlns:a16="http://schemas.microsoft.com/office/drawing/2014/main" id="{DED59357-69F5-781C-53A9-AE776726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7" b="89991" l="9457" r="93696">
                        <a14:foregroundMark x1="9891" y1="56221" x2="9457" y2="73246"/>
                        <a14:foregroundMark x1="9457" y1="73246" x2="9674" y2="73527"/>
                        <a14:foregroundMark x1="67826" y1="5987" x2="75109" y2="9729"/>
                        <a14:foregroundMark x1="75109" y1="9729" x2="75109" y2="9822"/>
                        <a14:foregroundMark x1="61630" y1="6268" x2="68804" y2="5987"/>
                        <a14:foregroundMark x1="91630" y1="53227" x2="93696" y2="73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662499" y="3453714"/>
            <a:ext cx="2516817" cy="2924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Church-Turing 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679622" y="1742271"/>
            <a:ext cx="1083275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Roughly: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 a function on the natural numbers can be calculated if and only if it is computable by a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T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uring machine</a:t>
            </a: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Practical Upshot: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 Turing machines are powerful!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34AA4-07C8-A167-4AE7-6FC395B10CDB}"/>
              </a:ext>
            </a:extLst>
          </p:cNvPr>
          <p:cNvSpPr txBox="1"/>
          <p:nvPr/>
        </p:nvSpPr>
        <p:spPr>
          <a:xfrm>
            <a:off x="4867422" y="4843849"/>
            <a:ext cx="200407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Turing</a:t>
            </a:r>
          </a:p>
          <a:p>
            <a:r>
              <a:rPr lang="en-US" sz="4000" dirty="0">
                <a:latin typeface="Impact" panose="020B0806030902050204" pitchFamily="34" charset="0"/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5961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11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Vibe Check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pic>
        <p:nvPicPr>
          <p:cNvPr id="15" name="Picture 2" descr="Vibe Check @ UCLA - UCLA Community">
            <a:extLst>
              <a:ext uri="{FF2B5EF4-FFF2-40B4-BE49-F238E27FC236}">
                <a16:creationId xmlns:a16="http://schemas.microsoft.com/office/drawing/2014/main" id="{F998DC0B-8EC5-4768-767F-04D3C2CD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97" y="3910522"/>
            <a:ext cx="5497585" cy="28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1208092" y="1742271"/>
            <a:ext cx="886708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Does everyone remember why we are doing this?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We want to determine the power of our analysis target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We want to determine the power of our analysis engine</a:t>
            </a:r>
          </a:p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Good news! Both are bounded by </a:t>
            </a:r>
            <a:r>
              <a:rPr lang="en-US" sz="2600" b="1" dirty="0">
                <a:solidFill>
                  <a:srgbClr val="333333"/>
                </a:solidFill>
                <a:latin typeface="halyard-text"/>
              </a:rPr>
              <a:t>T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uring computability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Next up: abstracting analysis itself</a:t>
            </a:r>
          </a:p>
          <a:p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26263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Decision PROCEDURES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1112108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rgbClr val="333333"/>
                </a:solidFill>
                <a:effectLst/>
                <a:latin typeface="halyard-text"/>
              </a:rPr>
              <a:t>A little vocabulary: 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A </a:t>
            </a:r>
            <a:r>
              <a:rPr lang="en-US" sz="2000" b="1" dirty="0">
                <a:solidFill>
                  <a:srgbClr val="333333"/>
                </a:solidFill>
                <a:latin typeface="halyard-text"/>
              </a:rPr>
              <a:t>decision problem </a:t>
            </a:r>
            <a:r>
              <a:rPr lang="en-US" sz="2000" dirty="0">
                <a:solidFill>
                  <a:srgbClr val="333333"/>
                </a:solidFill>
                <a:latin typeface="halyard-text"/>
              </a:rPr>
              <a:t>is a computational question that can be solved with either a yes or a no. </a:t>
            </a:r>
            <a:r>
              <a:rPr lang="en-US" sz="2000" i="1" dirty="0">
                <a:solidFill>
                  <a:srgbClr val="333333"/>
                </a:solidFill>
                <a:latin typeface="halyard-text"/>
              </a:rPr>
              <a:t>Frequently, we consider decision problems as detection of a property in a program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A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halyard-text"/>
              </a:rPr>
              <a:t>decision procedure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 is a method for solving a decision problem that always yields the correct answer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If ther</a:t>
            </a:r>
            <a:r>
              <a:rPr lang="en-US" sz="2000" dirty="0">
                <a:solidFill>
                  <a:srgbClr val="333333"/>
                </a:solidFill>
                <a:latin typeface="halyard-text"/>
              </a:rPr>
              <a:t>e is no decision procedure for a given decision problem, that decision problem is called </a:t>
            </a:r>
            <a:r>
              <a:rPr lang="en-US" sz="2000" b="1" dirty="0">
                <a:solidFill>
                  <a:srgbClr val="333333"/>
                </a:solidFill>
                <a:latin typeface="halyard-text"/>
              </a:rPr>
              <a:t>undecidable</a:t>
            </a:r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88179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096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 Analysis </a:t>
            </a:r>
            <a:br>
              <a:rPr lang="en-US" sz="3400" b="1" dirty="0"/>
            </a:br>
            <a:r>
              <a:rPr lang="en-US" sz="3400" b="1" dirty="0"/>
              <a:t>as Decision PROCEDURE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514477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5930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rgbClr val="333333"/>
                </a:solidFill>
                <a:effectLst/>
                <a:latin typeface="halyard-text"/>
              </a:rPr>
              <a:t>Since a program is just a list of instructions, it is valid input to a decision procedure</a:t>
            </a:r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201593-4531-E314-884E-3DAEAD66AFAC}"/>
              </a:ext>
            </a:extLst>
          </p:cNvPr>
          <p:cNvSpPr/>
          <p:nvPr/>
        </p:nvSpPr>
        <p:spPr>
          <a:xfrm>
            <a:off x="8271544" y="368276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(property detector program)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E25113-817F-A857-58F4-E2E060402E0D}"/>
              </a:ext>
            </a:extLst>
          </p:cNvPr>
          <p:cNvSpPr/>
          <p:nvPr/>
        </p:nvSpPr>
        <p:spPr>
          <a:xfrm>
            <a:off x="8271544" y="226533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E41A38-0ECE-3D9A-56BF-7AFC268804F7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 flipH="1">
            <a:off x="8120544" y="4597167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099534-71D7-01ED-2A9F-3C9D7C782D24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9362113" y="4597167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63E4469-B3EE-30DE-26D6-68A45B49716F}"/>
              </a:ext>
            </a:extLst>
          </p:cNvPr>
          <p:cNvSpPr/>
          <p:nvPr/>
        </p:nvSpPr>
        <p:spPr>
          <a:xfrm>
            <a:off x="7281645" y="536895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(property present)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D3D989-9C14-B300-B76B-B0665B9A984D}"/>
              </a:ext>
            </a:extLst>
          </p:cNvPr>
          <p:cNvSpPr/>
          <p:nvPr/>
        </p:nvSpPr>
        <p:spPr>
          <a:xfrm>
            <a:off x="9907398" y="536895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E41A50-A52A-A204-4B4F-84AF7700D394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9362113" y="317973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8159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Strong Guarantees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583027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rgbClr val="333333"/>
                </a:solidFill>
                <a:effectLst/>
                <a:latin typeface="halyard-text"/>
              </a:rPr>
              <a:t>A decision procedure is a high bar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Guarantee that: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</a:t>
            </a: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he analysis engine accepts every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The analysis engine always returns an answer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The answer returned is always correct</a:t>
            </a:r>
          </a:p>
        </p:txBody>
      </p:sp>
      <p:pic>
        <p:nvPicPr>
          <p:cNvPr id="4098" name="Picture 2" descr="When a Guarantee Is Meaningless, Trust Diminishes">
            <a:extLst>
              <a:ext uri="{FF2B5EF4-FFF2-40B4-BE49-F238E27FC236}">
                <a16:creationId xmlns:a16="http://schemas.microsoft.com/office/drawing/2014/main" id="{DFA02873-72ED-ADB2-F879-4BDB4C83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67" y="3429000"/>
            <a:ext cx="1636356" cy="16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8379DE-D288-DD60-83D8-BE978BD71218}"/>
              </a:ext>
            </a:extLst>
          </p:cNvPr>
          <p:cNvSpPr/>
          <p:nvPr/>
        </p:nvSpPr>
        <p:spPr>
          <a:xfrm>
            <a:off x="8271544" y="368276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(property detector program)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0381D-9023-C7C5-E43E-B37CF51F3318}"/>
              </a:ext>
            </a:extLst>
          </p:cNvPr>
          <p:cNvSpPr/>
          <p:nvPr/>
        </p:nvSpPr>
        <p:spPr>
          <a:xfrm>
            <a:off x="8271544" y="226533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563006-B35F-1D9E-24D3-C2D4B7706E3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8120544" y="4597167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7EA506-31CC-A584-ECF5-71AB7C5ACB30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9362113" y="4597167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AB17CF0-5426-7826-27C7-C2CD306C92C1}"/>
              </a:ext>
            </a:extLst>
          </p:cNvPr>
          <p:cNvSpPr/>
          <p:nvPr/>
        </p:nvSpPr>
        <p:spPr>
          <a:xfrm>
            <a:off x="7281645" y="536895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(property present)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113F1A-FE46-4883-0E7C-44AD147A3417}"/>
              </a:ext>
            </a:extLst>
          </p:cNvPr>
          <p:cNvSpPr/>
          <p:nvPr/>
        </p:nvSpPr>
        <p:spPr>
          <a:xfrm>
            <a:off x="9907398" y="536895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F5D677-336E-7285-C897-0D91A2C279A8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9362113" y="317973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1C29A3-63D3-4E54-B99D-CA74ABCDDF96}"/>
              </a:ext>
            </a:extLst>
          </p:cNvPr>
          <p:cNvGrpSpPr/>
          <p:nvPr/>
        </p:nvGrpSpPr>
        <p:grpSpPr>
          <a:xfrm>
            <a:off x="2021747" y="4102217"/>
            <a:ext cx="2747929" cy="2164359"/>
            <a:chOff x="2021747" y="4102217"/>
            <a:chExt cx="2747929" cy="2164359"/>
          </a:xfrm>
        </p:grpSpPr>
        <p:pic>
          <p:nvPicPr>
            <p:cNvPr id="4100" name="Picture 4" descr="Dark Storm Clouds Over A Dirt Road Stock Photo - Download Image Now - Storm  Cloud, Storm, Thunderstorm - iStock">
              <a:extLst>
                <a:ext uri="{FF2B5EF4-FFF2-40B4-BE49-F238E27FC236}">
                  <a16:creationId xmlns:a16="http://schemas.microsoft.com/office/drawing/2014/main" id="{32C9A33E-3207-E06B-5FB6-06A0FD4C4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049" y="4438825"/>
              <a:ext cx="2741627" cy="182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D26A8A-9182-62F9-9333-DADC265AC482}"/>
                </a:ext>
              </a:extLst>
            </p:cNvPr>
            <p:cNvSpPr txBox="1"/>
            <p:nvPr/>
          </p:nvSpPr>
          <p:spPr>
            <a:xfrm>
              <a:off x="2021747" y="4102217"/>
              <a:ext cx="1719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Rice’s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5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Type I/Type II Errors</a:t>
            </a:r>
          </a:p>
          <a:p>
            <a:r>
              <a:rPr lang="en-US" sz="3000" dirty="0"/>
              <a:t>Soundness / Completeness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EEEB32-7979-667B-6CC3-35465C4437B0}"/>
              </a:ext>
            </a:extLst>
          </p:cNvPr>
          <p:cNvSpPr/>
          <p:nvPr/>
        </p:nvSpPr>
        <p:spPr>
          <a:xfrm>
            <a:off x="813449" y="3123376"/>
            <a:ext cx="3864219" cy="54500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2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Stating The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602E5-10A5-3931-A19D-961DA1B9DEC5}"/>
              </a:ext>
            </a:extLst>
          </p:cNvPr>
          <p:cNvSpPr/>
          <p:nvPr/>
        </p:nvSpPr>
        <p:spPr>
          <a:xfrm>
            <a:off x="4922728" y="1962428"/>
            <a:ext cx="49342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solidFill>
                  <a:srgbClr val="222222"/>
                </a:solidFill>
                <a:latin typeface="Arial" panose="020B0604020202020204" pitchFamily="34" charset="0"/>
              </a:rPr>
              <a:t>Given a description of a Turing machine and its initial input, determine whether the program, when executed on this input, ever halts (completes). The alternative is that it runs forever without halting</a:t>
            </a:r>
            <a:endParaRPr lang="en-US" sz="2600" dirty="0"/>
          </a:p>
        </p:txBody>
      </p:sp>
      <p:pic>
        <p:nvPicPr>
          <p:cNvPr id="15" name="Picture 2" descr="There is a season...: April 2013">
            <a:extLst>
              <a:ext uri="{FF2B5EF4-FFF2-40B4-BE49-F238E27FC236}">
                <a16:creationId xmlns:a16="http://schemas.microsoft.com/office/drawing/2014/main" id="{4B64E906-4191-2449-A8C8-7E875F95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29" y="1845884"/>
            <a:ext cx="2823966" cy="35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9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Halting Detector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602E5-10A5-3931-A19D-961DA1B9DEC5}"/>
              </a:ext>
            </a:extLst>
          </p:cNvPr>
          <p:cNvSpPr/>
          <p:nvPr/>
        </p:nvSpPr>
        <p:spPr>
          <a:xfrm>
            <a:off x="1074228" y="19131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Given a description of a Turing machine and its initial input, determine whether the program, when executed on this input, ever halts (completes). The alternative is that it runs forever without halting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570883" y="3785817"/>
            <a:ext cx="6308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Is there a decision procedure for the halting problem?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We’ll sketch the proof outline that there is NOT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Relies on a proof by contradiction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902C42-79D3-470E-D521-5196586291E5}"/>
              </a:ext>
            </a:extLst>
          </p:cNvPr>
          <p:cNvSpPr/>
          <p:nvPr/>
        </p:nvSpPr>
        <p:spPr>
          <a:xfrm>
            <a:off x="8271544" y="2969702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Halting Detector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77DC49-2F85-6747-3706-5A64DD8AF394}"/>
              </a:ext>
            </a:extLst>
          </p:cNvPr>
          <p:cNvSpPr/>
          <p:nvPr/>
        </p:nvSpPr>
        <p:spPr>
          <a:xfrm>
            <a:off x="8271544" y="1552269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+ Input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49F2B1-D336-1FA0-C4F7-6DC37F8B4E0C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 flipH="1">
            <a:off x="8120544" y="3884102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C20ED1-B115-D500-45F4-AF7D3E055E4E}"/>
              </a:ext>
            </a:extLst>
          </p:cNvPr>
          <p:cNvCxnSpPr>
            <a:cxnSpLocks/>
            <a:stCxn id="19" idx="2"/>
            <a:endCxn id="24" idx="0"/>
          </p:cNvCxnSpPr>
          <p:nvPr/>
        </p:nvCxnSpPr>
        <p:spPr>
          <a:xfrm>
            <a:off x="9362113" y="3884102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64E05EE-48BA-ED75-8231-5231DD1E7055}"/>
              </a:ext>
            </a:extLst>
          </p:cNvPr>
          <p:cNvSpPr/>
          <p:nvPr/>
        </p:nvSpPr>
        <p:spPr>
          <a:xfrm>
            <a:off x="7281645" y="4655889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(target halts)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D49ACE-0AAF-9074-D8E4-D7AA81317DFA}"/>
              </a:ext>
            </a:extLst>
          </p:cNvPr>
          <p:cNvSpPr/>
          <p:nvPr/>
        </p:nvSpPr>
        <p:spPr>
          <a:xfrm>
            <a:off x="9907398" y="4655889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(target spins)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E8240B-DEEA-1386-8E66-96100F1AF012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>
            <a:off x="9362113" y="2466669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1085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575A7C0-23D3-6DF3-6135-F79A65D31164}"/>
              </a:ext>
            </a:extLst>
          </p:cNvPr>
          <p:cNvSpPr/>
          <p:nvPr/>
        </p:nvSpPr>
        <p:spPr>
          <a:xfrm>
            <a:off x="243712" y="2910871"/>
            <a:ext cx="3942393" cy="339765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Proof By Contradiction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602E5-10A5-3931-A19D-961DA1B9DEC5}"/>
              </a:ext>
            </a:extLst>
          </p:cNvPr>
          <p:cNvSpPr/>
          <p:nvPr/>
        </p:nvSpPr>
        <p:spPr>
          <a:xfrm>
            <a:off x="1074227" y="1258824"/>
            <a:ext cx="10192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effectLst/>
                <a:latin typeface="Linux Libertine"/>
              </a:rPr>
              <a:t>Reductio ad absurdum – </a:t>
            </a:r>
            <a:r>
              <a:rPr lang="en-US" b="0" dirty="0">
                <a:solidFill>
                  <a:srgbClr val="000000"/>
                </a:solidFill>
                <a:effectLst/>
                <a:latin typeface="Linux Libertine"/>
              </a:rPr>
              <a:t>Assuming the premise has obviously incorrect consequences</a:t>
            </a: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1158113" y="1579510"/>
            <a:ext cx="6308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Here: assume there is a halting detector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FFFB8B-CE03-3AD9-074B-B886753D962C}"/>
              </a:ext>
            </a:extLst>
          </p:cNvPr>
          <p:cNvSpPr/>
          <p:nvPr/>
        </p:nvSpPr>
        <p:spPr>
          <a:xfrm>
            <a:off x="1526797" y="3389153"/>
            <a:ext cx="1048624" cy="54528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Halting Detector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687CCB-4B8B-9E78-A25C-D30E2F01FA55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497437" y="3934438"/>
            <a:ext cx="553672" cy="436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5AD78B-E536-A773-80D7-935299A56A94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2051109" y="3934438"/>
            <a:ext cx="473976" cy="436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7BB109C-E17F-5F9D-AEC5-7706C2813FC6}"/>
              </a:ext>
            </a:extLst>
          </p:cNvPr>
          <p:cNvSpPr/>
          <p:nvPr/>
        </p:nvSpPr>
        <p:spPr>
          <a:xfrm>
            <a:off x="1040238" y="4370664"/>
            <a:ext cx="9143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(target halts)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CD8D6-C278-01FC-B4C3-F08AF6144913}"/>
              </a:ext>
            </a:extLst>
          </p:cNvPr>
          <p:cNvSpPr/>
          <p:nvPr/>
        </p:nvSpPr>
        <p:spPr>
          <a:xfrm>
            <a:off x="2067886" y="4370664"/>
            <a:ext cx="9143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(target spins)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8EB027-2B88-C857-66AE-9C4105D1B931}"/>
              </a:ext>
            </a:extLst>
          </p:cNvPr>
          <p:cNvSpPr txBox="1"/>
          <p:nvPr/>
        </p:nvSpPr>
        <p:spPr>
          <a:xfrm>
            <a:off x="411059" y="5771625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halts(ANY ARBITRARY PROGRAM)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39346B-A434-29B1-151A-1D0FCE95664D}"/>
              </a:ext>
            </a:extLst>
          </p:cNvPr>
          <p:cNvSpPr txBox="1"/>
          <p:nvPr/>
        </p:nvSpPr>
        <p:spPr>
          <a:xfrm>
            <a:off x="4555440" y="3429000"/>
            <a:ext cx="35173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(halts(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while(true){} //Spin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//Halt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822C71-A58D-D9FF-052E-118B021993C8}"/>
              </a:ext>
            </a:extLst>
          </p:cNvPr>
          <p:cNvSpPr txBox="1"/>
          <p:nvPr/>
        </p:nvSpPr>
        <p:spPr>
          <a:xfrm>
            <a:off x="164566" y="2562513"/>
            <a:ext cx="137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Assumption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5EF0ACC-97A3-BC21-4446-81A9C953BC4B}"/>
              </a:ext>
            </a:extLst>
          </p:cNvPr>
          <p:cNvSpPr/>
          <p:nvPr/>
        </p:nvSpPr>
        <p:spPr>
          <a:xfrm>
            <a:off x="8514310" y="2711492"/>
            <a:ext cx="3289000" cy="3597029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Black_magic</a:t>
            </a:r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8DAEE44-65DD-AF92-FBE1-6BE6BFBCF944}"/>
              </a:ext>
            </a:extLst>
          </p:cNvPr>
          <p:cNvSpPr/>
          <p:nvPr/>
        </p:nvSpPr>
        <p:spPr>
          <a:xfrm>
            <a:off x="8585196" y="3126162"/>
            <a:ext cx="3101164" cy="2984017"/>
          </a:xfrm>
          <a:prstGeom prst="roundRect">
            <a:avLst>
              <a:gd name="adj" fmla="val 89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39AEE99-9FD4-4DBE-6AA5-CB9C8BD9DBAC}"/>
              </a:ext>
            </a:extLst>
          </p:cNvPr>
          <p:cNvSpPr/>
          <p:nvPr/>
        </p:nvSpPr>
        <p:spPr>
          <a:xfrm>
            <a:off x="9076888" y="4950449"/>
            <a:ext cx="1127870" cy="5294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black_magic</a:t>
            </a:r>
            <a:r>
              <a:rPr lang="en-US" sz="1200" dirty="0"/>
              <a:t> halts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0912530-EDA4-8668-2221-9AE5D33C60EB}"/>
              </a:ext>
            </a:extLst>
          </p:cNvPr>
          <p:cNvSpPr/>
          <p:nvPr/>
        </p:nvSpPr>
        <p:spPr>
          <a:xfrm>
            <a:off x="10328935" y="4950450"/>
            <a:ext cx="1123291" cy="5294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Black_magic</a:t>
            </a:r>
            <a:r>
              <a:rPr lang="en-US" sz="1200" dirty="0"/>
              <a:t> spins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1998D5-DD57-8E2F-5914-30042C177315}"/>
              </a:ext>
            </a:extLst>
          </p:cNvPr>
          <p:cNvCxnSpPr>
            <a:cxnSpLocks/>
            <a:stCxn id="35" idx="2"/>
            <a:endCxn id="38" idx="0"/>
          </p:cNvCxnSpPr>
          <p:nvPr/>
        </p:nvCxnSpPr>
        <p:spPr>
          <a:xfrm flipH="1">
            <a:off x="9638533" y="5479898"/>
            <a:ext cx="2290" cy="2631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1EC2588-D334-42EC-7D0D-B492CBFD1282}"/>
              </a:ext>
            </a:extLst>
          </p:cNvPr>
          <p:cNvSpPr txBox="1"/>
          <p:nvPr/>
        </p:nvSpPr>
        <p:spPr>
          <a:xfrm>
            <a:off x="9395518" y="5743060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spin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2CF3015-CFE8-017D-E13E-B0588F933A3B}"/>
              </a:ext>
            </a:extLst>
          </p:cNvPr>
          <p:cNvCxnSpPr>
            <a:cxnSpLocks/>
            <a:stCxn id="36" idx="2"/>
            <a:endCxn id="40" idx="0"/>
          </p:cNvCxnSpPr>
          <p:nvPr/>
        </p:nvCxnSpPr>
        <p:spPr>
          <a:xfrm>
            <a:off x="10890581" y="5479898"/>
            <a:ext cx="1007" cy="276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4735264-2C3D-7765-9EAE-4E3D80AF029E}"/>
              </a:ext>
            </a:extLst>
          </p:cNvPr>
          <p:cNvSpPr txBox="1"/>
          <p:nvPr/>
        </p:nvSpPr>
        <p:spPr>
          <a:xfrm>
            <a:off x="10646970" y="575664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halt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1A5D3F-100E-BD32-4035-545188EE8AB9}"/>
              </a:ext>
            </a:extLst>
          </p:cNvPr>
          <p:cNvCxnSpPr>
            <a:cxnSpLocks/>
            <a:stCxn id="45" idx="2"/>
            <a:endCxn id="35" idx="0"/>
          </p:cNvCxnSpPr>
          <p:nvPr/>
        </p:nvCxnSpPr>
        <p:spPr>
          <a:xfrm flipH="1">
            <a:off x="9640823" y="4479723"/>
            <a:ext cx="656214" cy="4707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3F5566D-A1FB-0374-22FD-ACDFC3258BFE}"/>
              </a:ext>
            </a:extLst>
          </p:cNvPr>
          <p:cNvCxnSpPr>
            <a:cxnSpLocks/>
            <a:stCxn id="45" idx="2"/>
            <a:endCxn id="36" idx="0"/>
          </p:cNvCxnSpPr>
          <p:nvPr/>
        </p:nvCxnSpPr>
        <p:spPr>
          <a:xfrm>
            <a:off x="10297037" y="4479723"/>
            <a:ext cx="593544" cy="470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2489451-04C3-6C80-2B33-B6F3FCD58098}"/>
              </a:ext>
            </a:extLst>
          </p:cNvPr>
          <p:cNvSpPr/>
          <p:nvPr/>
        </p:nvSpPr>
        <p:spPr>
          <a:xfrm>
            <a:off x="9575797" y="3263783"/>
            <a:ext cx="1506275" cy="492205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Black_magic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3AE07E-E019-EF20-47B9-CD987AA51FF2}"/>
              </a:ext>
            </a:extLst>
          </p:cNvPr>
          <p:cNvCxnSpPr>
            <a:cxnSpLocks/>
          </p:cNvCxnSpPr>
          <p:nvPr/>
        </p:nvCxnSpPr>
        <p:spPr>
          <a:xfrm>
            <a:off x="10275772" y="3739627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96B6658-62BD-2249-383D-A7E09CD63D5F}"/>
              </a:ext>
            </a:extLst>
          </p:cNvPr>
          <p:cNvSpPr/>
          <p:nvPr/>
        </p:nvSpPr>
        <p:spPr>
          <a:xfrm>
            <a:off x="9772725" y="3934438"/>
            <a:ext cx="1048624" cy="54528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Halting Detector</a:t>
            </a:r>
          </a:p>
        </p:txBody>
      </p:sp>
    </p:spTree>
    <p:extLst>
      <p:ext uri="{BB962C8B-B14F-4D97-AF65-F5344CB8AC3E}">
        <p14:creationId xmlns:p14="http://schemas.microsoft.com/office/powerpoint/2010/main" val="19364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7" grpId="0" animBg="1"/>
      <p:bldP spid="8" grpId="0" animBg="1"/>
      <p:bldP spid="28" grpId="0"/>
      <p:bldP spid="29" grpId="0"/>
      <p:bldP spid="31" grpId="0"/>
      <p:bldP spid="32" grpId="0" animBg="1"/>
      <p:bldP spid="33" grpId="0" animBg="1"/>
      <p:bldP spid="35" grpId="0" animBg="1"/>
      <p:bldP spid="36" grpId="0" animBg="1"/>
      <p:bldP spid="38" grpId="0"/>
      <p:bldP spid="40" grpId="0"/>
      <p:bldP spid="43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Who Cares?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1158112" y="1579510"/>
            <a:ext cx="10343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 halting decision procedure means no reachability decision procedure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DC260-28BA-77DE-B49A-84A810DD5C0F}"/>
              </a:ext>
            </a:extLst>
          </p:cNvPr>
          <p:cNvSpPr txBox="1"/>
          <p:nvPr/>
        </p:nvSpPr>
        <p:spPr>
          <a:xfrm>
            <a:off x="916011" y="3005395"/>
            <a:ext cx="58622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1. int main(){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2.    if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my_function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3.       int * a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4.       *a =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5.    }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89CAA7-D20F-F2C1-20B1-A314E0D1E35B}"/>
              </a:ext>
            </a:extLst>
          </p:cNvPr>
          <p:cNvSpPr/>
          <p:nvPr/>
        </p:nvSpPr>
        <p:spPr>
          <a:xfrm>
            <a:off x="3003257" y="3816991"/>
            <a:ext cx="2508308" cy="43088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EE508-9927-00E2-28E1-8913A86F938E}"/>
              </a:ext>
            </a:extLst>
          </p:cNvPr>
          <p:cNvSpPr txBox="1"/>
          <p:nvPr/>
        </p:nvSpPr>
        <p:spPr>
          <a:xfrm>
            <a:off x="6618913" y="3458401"/>
            <a:ext cx="5313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program crashes if and only if it reaches line 4,</a:t>
            </a:r>
          </a:p>
          <a:p>
            <a:r>
              <a:rPr lang="en-US" dirty="0"/>
              <a:t>which depends on the result of a function call being</a:t>
            </a:r>
          </a:p>
          <a:p>
            <a:r>
              <a:rPr lang="en-US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5285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/>
              <a:t>Computability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Rice’s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1158112" y="1579510"/>
            <a:ext cx="10343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 halting decision procedure means no reachability decision procedure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DC260-28BA-77DE-B49A-84A810DD5C0F}"/>
              </a:ext>
            </a:extLst>
          </p:cNvPr>
          <p:cNvSpPr txBox="1"/>
          <p:nvPr/>
        </p:nvSpPr>
        <p:spPr>
          <a:xfrm>
            <a:off x="916011" y="3005395"/>
            <a:ext cx="58622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1. int main(){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2.    if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my_function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3.       int * a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4.       *a =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5.    }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89CAA7-D20F-F2C1-20B1-A314E0D1E35B}"/>
              </a:ext>
            </a:extLst>
          </p:cNvPr>
          <p:cNvSpPr/>
          <p:nvPr/>
        </p:nvSpPr>
        <p:spPr>
          <a:xfrm>
            <a:off x="3003257" y="3816991"/>
            <a:ext cx="2508308" cy="43088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EE508-9927-00E2-28E1-8913A86F938E}"/>
              </a:ext>
            </a:extLst>
          </p:cNvPr>
          <p:cNvSpPr txBox="1"/>
          <p:nvPr/>
        </p:nvSpPr>
        <p:spPr>
          <a:xfrm>
            <a:off x="6618913" y="3458401"/>
            <a:ext cx="5313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program crashes if and only if it reaches line 4,</a:t>
            </a:r>
          </a:p>
          <a:p>
            <a:r>
              <a:rPr lang="en-US" dirty="0"/>
              <a:t>which depends on the result of a function call being</a:t>
            </a:r>
          </a:p>
          <a:p>
            <a:r>
              <a:rPr lang="en-US" dirty="0"/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B1FAB-FC4A-370C-AF28-68B3C390D898}"/>
              </a:ext>
            </a:extLst>
          </p:cNvPr>
          <p:cNvSpPr txBox="1"/>
          <p:nvPr/>
        </p:nvSpPr>
        <p:spPr>
          <a:xfrm>
            <a:off x="6853806" y="3112317"/>
            <a:ext cx="38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Exhibits the behavior you care about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48266B-AB30-66FE-A026-6F6E22A94411}"/>
              </a:ext>
            </a:extLst>
          </p:cNvPr>
          <p:cNvCxnSpPr/>
          <p:nvPr/>
        </p:nvCxnSpPr>
        <p:spPr>
          <a:xfrm>
            <a:off x="8070209" y="3657600"/>
            <a:ext cx="813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83D970-61EB-C198-E712-3ACDA564E651}"/>
              </a:ext>
            </a:extLst>
          </p:cNvPr>
          <p:cNvCxnSpPr>
            <a:cxnSpLocks/>
          </p:cNvCxnSpPr>
          <p:nvPr/>
        </p:nvCxnSpPr>
        <p:spPr>
          <a:xfrm>
            <a:off x="2769765" y="4841846"/>
            <a:ext cx="1399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BC45A3-7383-EB23-6E48-C3A0CE24A961}"/>
              </a:ext>
            </a:extLst>
          </p:cNvPr>
          <p:cNvSpPr txBox="1"/>
          <p:nvPr/>
        </p:nvSpPr>
        <p:spPr>
          <a:xfrm>
            <a:off x="3029824" y="5000839"/>
            <a:ext cx="260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behavior you care about</a:t>
            </a:r>
          </a:p>
        </p:txBody>
      </p:sp>
    </p:spTree>
    <p:extLst>
      <p:ext uri="{BB962C8B-B14F-4D97-AF65-F5344CB8AC3E}">
        <p14:creationId xmlns:p14="http://schemas.microsoft.com/office/powerpoint/2010/main" val="4849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Rice’s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pic>
        <p:nvPicPr>
          <p:cNvPr id="5" name="sadTrombone">
            <a:hlinkClick r:id="" action="ppaction://media"/>
            <a:extLst>
              <a:ext uri="{FF2B5EF4-FFF2-40B4-BE49-F238E27FC236}">
                <a16:creationId xmlns:a16="http://schemas.microsoft.com/office/drawing/2014/main" id="{07B404A5-A332-766B-93DE-8504D7A740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32498" y="3066703"/>
            <a:ext cx="3077461" cy="18593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375F98-EAAF-8DF1-2E2B-365CCDB9BEF1}"/>
              </a:ext>
            </a:extLst>
          </p:cNvPr>
          <p:cNvSpPr txBox="1">
            <a:spLocks/>
          </p:cNvSpPr>
          <p:nvPr/>
        </p:nvSpPr>
        <p:spPr>
          <a:xfrm>
            <a:off x="2314839" y="1729934"/>
            <a:ext cx="7886700" cy="52754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“All non-trivial semantic properties of programs are undecidable”</a:t>
            </a:r>
          </a:p>
          <a:p>
            <a:pPr lvl="1" algn="ctr"/>
            <a:endParaRPr lang="en-US" dirty="0"/>
          </a:p>
        </p:txBody>
      </p:sp>
      <p:pic>
        <p:nvPicPr>
          <p:cNvPr id="13" name="Picture 2" descr="Image result for sad trombone">
            <a:extLst>
              <a:ext uri="{FF2B5EF4-FFF2-40B4-BE49-F238E27FC236}">
                <a16:creationId xmlns:a16="http://schemas.microsoft.com/office/drawing/2014/main" id="{E8560233-B500-7AAB-58C4-FD6807D1D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t="23905" r="21569" b="20435"/>
          <a:stretch/>
        </p:blipFill>
        <p:spPr bwMode="auto">
          <a:xfrm>
            <a:off x="3941949" y="2296607"/>
            <a:ext cx="4177709" cy="39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Limitations of </a:t>
            </a:r>
            <a:r>
              <a:rPr lang="en-US" sz="3400" b="1" dirty="0" err="1"/>
              <a:t>Rice’S</a:t>
            </a:r>
            <a:r>
              <a:rPr lang="en-US" sz="3400" b="1" dirty="0"/>
              <a:t>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375F98-EAAF-8DF1-2E2B-365CCDB9BEF1}"/>
              </a:ext>
            </a:extLst>
          </p:cNvPr>
          <p:cNvSpPr txBox="1">
            <a:spLocks/>
          </p:cNvSpPr>
          <p:nvPr/>
        </p:nvSpPr>
        <p:spPr>
          <a:xfrm>
            <a:off x="796430" y="1729934"/>
            <a:ext cx="10459834" cy="32993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Rice’s Theorem is less catastrophic than you might expect for security:</a:t>
            </a:r>
          </a:p>
          <a:p>
            <a:r>
              <a:rPr lang="en-US" sz="2200" dirty="0"/>
              <a:t>A decision procedure is a pretty high bar</a:t>
            </a:r>
          </a:p>
          <a:p>
            <a:r>
              <a:rPr lang="en-US" sz="2200" dirty="0"/>
              <a:t>A Turing machine is actually not a perfect approximation of the computers we use!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Despite these limitations, it is widely accepted that program analysis is </a:t>
            </a:r>
            <a:r>
              <a:rPr lang="en-US" sz="2200" b="1" u="sng" dirty="0"/>
              <a:t>always </a:t>
            </a:r>
            <a:r>
              <a:rPr lang="en-US" sz="2200" dirty="0"/>
              <a:t>approximate</a:t>
            </a:r>
          </a:p>
          <a:p>
            <a:r>
              <a:rPr lang="en-US" sz="2200" dirty="0"/>
              <a:t>We can’t be right all of the time</a:t>
            </a:r>
          </a:p>
          <a:p>
            <a:r>
              <a:rPr lang="en-US" sz="2200" dirty="0"/>
              <a:t>We can choose what types of errors we make</a:t>
            </a:r>
          </a:p>
        </p:txBody>
      </p:sp>
    </p:spTree>
    <p:extLst>
      <p:ext uri="{BB962C8B-B14F-4D97-AF65-F5344CB8AC3E}">
        <p14:creationId xmlns:p14="http://schemas.microsoft.com/office/powerpoint/2010/main" val="1558828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8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8" y="2368759"/>
            <a:ext cx="544270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Categorizing Program Analyses</a:t>
            </a:r>
          </a:p>
          <a:p>
            <a:r>
              <a:rPr lang="en-US" sz="3000" dirty="0"/>
              <a:t>Soundness / Completeness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EEEB32-7979-667B-6CC3-35465C4437B0}"/>
              </a:ext>
            </a:extLst>
          </p:cNvPr>
          <p:cNvSpPr/>
          <p:nvPr/>
        </p:nvSpPr>
        <p:spPr>
          <a:xfrm>
            <a:off x="529985" y="3800032"/>
            <a:ext cx="5322175" cy="54500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76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Classifying Detectors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B3FA5-1343-6861-7EC8-B9FDD8E4F109}"/>
              </a:ext>
            </a:extLst>
          </p:cNvPr>
          <p:cNvSpPr txBox="1">
            <a:spLocks/>
          </p:cNvSpPr>
          <p:nvPr/>
        </p:nvSpPr>
        <p:spPr>
          <a:xfrm>
            <a:off x="628650" y="1603375"/>
            <a:ext cx="10545318" cy="523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Abstractly: an analysis is a system to detect a phenomenon</a:t>
            </a:r>
          </a:p>
        </p:txBody>
      </p:sp>
      <p:pic>
        <p:nvPicPr>
          <p:cNvPr id="6" name="Picture 5" descr="A hand with a soap dispenser&#10;&#10;Description automatically generated">
            <a:extLst>
              <a:ext uri="{FF2B5EF4-FFF2-40B4-BE49-F238E27FC236}">
                <a16:creationId xmlns:a16="http://schemas.microsoft.com/office/drawing/2014/main" id="{9729E262-9E45-8751-3A14-D10BE16AC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2075" l="1099" r="89011">
                        <a14:foregroundMark x1="7692" y1="43774" x2="1648" y2="45283"/>
                        <a14:foregroundMark x1="28571" y1="24528" x2="28571" y2="43396"/>
                        <a14:foregroundMark x1="26923" y1="51698" x2="45055" y2="47170"/>
                        <a14:foregroundMark x1="49451" y1="9811" x2="78022" y2="11321"/>
                        <a14:foregroundMark x1="78022" y1="11321" x2="58242" y2="10189"/>
                        <a14:foregroundMark x1="77473" y1="15094" x2="76923" y2="63019"/>
                        <a14:foregroundMark x1="76923" y1="63019" x2="75275" y2="69434"/>
                        <a14:foregroundMark x1="78571" y1="51698" x2="78571" y2="80000"/>
                        <a14:foregroundMark x1="78571" y1="80000" x2="52747" y2="89057"/>
                        <a14:foregroundMark x1="52747" y1="89057" x2="46154" y2="89057"/>
                        <a14:foregroundMark x1="38462" y1="52453" x2="35714" y2="82642"/>
                        <a14:foregroundMark x1="34066" y1="83396" x2="67582" y2="90189"/>
                        <a14:foregroundMark x1="67582" y1="90189" x2="78022" y2="86415"/>
                        <a14:foregroundMark x1="46154" y1="90943" x2="70879" y2="87170"/>
                        <a14:foregroundMark x1="46154" y1="90943" x2="35165" y2="84906"/>
                        <a14:foregroundMark x1="48901" y1="90943" x2="70330" y2="9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3157" y="2682304"/>
            <a:ext cx="1733792" cy="25244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7A00B-7CC1-6F07-C4B7-17CBF8652189}"/>
              </a:ext>
            </a:extLst>
          </p:cNvPr>
          <p:cNvSpPr txBox="1"/>
          <p:nvPr/>
        </p:nvSpPr>
        <p:spPr>
          <a:xfrm>
            <a:off x="3302000" y="5143281"/>
            <a:ext cx="505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hand detector: when hand detected, emit soap</a:t>
            </a:r>
          </a:p>
        </p:txBody>
      </p:sp>
    </p:spTree>
    <p:extLst>
      <p:ext uri="{BB962C8B-B14F-4D97-AF65-F5344CB8AC3E}">
        <p14:creationId xmlns:p14="http://schemas.microsoft.com/office/powerpoint/2010/main" val="1139385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Classifying Detectors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B513A-F564-1ABC-1161-8E8AD4DCC394}"/>
              </a:ext>
            </a:extLst>
          </p:cNvPr>
          <p:cNvSpPr/>
          <p:nvPr/>
        </p:nvSpPr>
        <p:spPr>
          <a:xfrm>
            <a:off x="2825084" y="1986960"/>
            <a:ext cx="2991515" cy="240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hand with a soap dispenser&#10;&#10;Description automatically generated">
            <a:extLst>
              <a:ext uri="{FF2B5EF4-FFF2-40B4-BE49-F238E27FC236}">
                <a16:creationId xmlns:a16="http://schemas.microsoft.com/office/drawing/2014/main" id="{9729E262-9E45-8751-3A14-D10BE16AC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2075" l="1099" r="89011">
                        <a14:foregroundMark x1="7692" y1="43774" x2="1648" y2="45283"/>
                        <a14:foregroundMark x1="28571" y1="24528" x2="28571" y2="43396"/>
                        <a14:foregroundMark x1="26923" y1="51698" x2="45055" y2="47170"/>
                        <a14:foregroundMark x1="49451" y1="9811" x2="78022" y2="11321"/>
                        <a14:foregroundMark x1="78022" y1="11321" x2="58242" y2="10189"/>
                        <a14:foregroundMark x1="77473" y1="15094" x2="76923" y2="63019"/>
                        <a14:foregroundMark x1="76923" y1="63019" x2="75275" y2="69434"/>
                        <a14:foregroundMark x1="78571" y1="51698" x2="78571" y2="80000"/>
                        <a14:foregroundMark x1="78571" y1="80000" x2="52747" y2="89057"/>
                        <a14:foregroundMark x1="52747" y1="89057" x2="46154" y2="89057"/>
                        <a14:foregroundMark x1="38462" y1="52453" x2="35714" y2="82642"/>
                        <a14:foregroundMark x1="34066" y1="83396" x2="67582" y2="90189"/>
                        <a14:foregroundMark x1="67582" y1="90189" x2="78022" y2="86415"/>
                        <a14:foregroundMark x1="46154" y1="90943" x2="70879" y2="87170"/>
                        <a14:foregroundMark x1="46154" y1="90943" x2="35165" y2="84906"/>
                        <a14:foregroundMark x1="48901" y1="90943" x2="70330" y2="9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9807" y="1986960"/>
            <a:ext cx="1733792" cy="25244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926883-8866-8F51-6EDA-BC49B05B995E}"/>
              </a:ext>
            </a:extLst>
          </p:cNvPr>
          <p:cNvSpPr/>
          <p:nvPr/>
        </p:nvSpPr>
        <p:spPr>
          <a:xfrm>
            <a:off x="5816599" y="1986960"/>
            <a:ext cx="2991515" cy="240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018573-B314-DE07-B2CB-FEBD6CA70354}"/>
              </a:ext>
            </a:extLst>
          </p:cNvPr>
          <p:cNvSpPr/>
          <p:nvPr/>
        </p:nvSpPr>
        <p:spPr>
          <a:xfrm>
            <a:off x="2825084" y="4380910"/>
            <a:ext cx="2991515" cy="240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0A93E-6C22-283A-9516-FF3BE1B4A169}"/>
              </a:ext>
            </a:extLst>
          </p:cNvPr>
          <p:cNvSpPr/>
          <p:nvPr/>
        </p:nvSpPr>
        <p:spPr>
          <a:xfrm>
            <a:off x="5816599" y="4380910"/>
            <a:ext cx="2991515" cy="240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hand reaching out to a silver soap dispenser&#10;&#10;Description automatically generated">
            <a:extLst>
              <a:ext uri="{FF2B5EF4-FFF2-40B4-BE49-F238E27FC236}">
                <a16:creationId xmlns:a16="http://schemas.microsoft.com/office/drawing/2014/main" id="{46894A83-0C66-CE5A-9B83-4393E73D5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8" b="92075" l="0" r="89011">
                        <a14:foregroundMark x1="549" y1="45283" x2="29670" y2="47170"/>
                        <a14:foregroundMark x1="29670" y1="47170" x2="36813" y2="44906"/>
                        <a14:foregroundMark x1="47802" y1="9057" x2="75275" y2="6792"/>
                        <a14:foregroundMark x1="75275" y1="6792" x2="70879" y2="13585"/>
                        <a14:foregroundMark x1="43407" y1="87170" x2="80769" y2="83396"/>
                        <a14:foregroundMark x1="79670" y1="80755" x2="53297" y2="90943"/>
                        <a14:foregroundMark x1="53297" y1="90943" x2="52198" y2="90566"/>
                        <a14:foregroundMark x1="78571" y1="84151" x2="52198" y2="92075"/>
                        <a14:foregroundMark x1="52198" y1="92075" x2="35165" y2="86038"/>
                        <a14:foregroundMark x1="56044" y1="92075" x2="82418" y2="82642"/>
                        <a14:foregroundMark x1="82418" y1="82642" x2="81868" y2="81887"/>
                        <a14:foregroundMark x1="80220" y1="86792" x2="57692" y2="913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5452" y="4434064"/>
            <a:ext cx="1733792" cy="2524477"/>
          </a:xfrm>
          <a:prstGeom prst="rect">
            <a:avLst/>
          </a:prstGeom>
        </p:spPr>
      </p:pic>
      <p:pic>
        <p:nvPicPr>
          <p:cNvPr id="13" name="Picture 12" descr="A silver automatic soap dispenser&#10;&#10;Description automatically generated">
            <a:extLst>
              <a:ext uri="{FF2B5EF4-FFF2-40B4-BE49-F238E27FC236}">
                <a16:creationId xmlns:a16="http://schemas.microsoft.com/office/drawing/2014/main" id="{68E00E6D-ADF6-5848-DF6B-F74A23CA1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2" b="91698" l="9341" r="89011">
                        <a14:foregroundMark x1="43407" y1="9434" x2="68681" y2="9057"/>
                        <a14:foregroundMark x1="42857" y1="8679" x2="76923" y2="13208"/>
                        <a14:foregroundMark x1="74725" y1="10189" x2="65385" y2="9811"/>
                        <a14:foregroundMark x1="74176" y1="10943" x2="81319" y2="15849"/>
                        <a14:foregroundMark x1="77473" y1="30189" x2="77473" y2="73208"/>
                        <a14:foregroundMark x1="77473" y1="73208" x2="61538" y2="90189"/>
                        <a14:foregroundMark x1="61538" y1="90189" x2="49451" y2="87925"/>
                        <a14:foregroundMark x1="36264" y1="80377" x2="70879" y2="86415"/>
                        <a14:foregroundMark x1="70879" y1="86415" x2="56044" y2="91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937" y="4380910"/>
            <a:ext cx="1733792" cy="2524477"/>
          </a:xfrm>
          <a:prstGeom prst="rect">
            <a:avLst/>
          </a:prstGeom>
        </p:spPr>
      </p:pic>
      <p:pic>
        <p:nvPicPr>
          <p:cNvPr id="15" name="Picture 14" descr="A silver automatic soap dispenser&#10;&#10;Description automatically generated">
            <a:extLst>
              <a:ext uri="{FF2B5EF4-FFF2-40B4-BE49-F238E27FC236}">
                <a16:creationId xmlns:a16="http://schemas.microsoft.com/office/drawing/2014/main" id="{17C8E707-F425-3F5D-BE9D-3E0FD259A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34" b="89811" l="9890" r="89560">
                        <a14:foregroundMark x1="46703" y1="11321" x2="29670" y2="26792"/>
                        <a14:foregroundMark x1="29670" y1="26792" x2="28571" y2="44906"/>
                        <a14:foregroundMark x1="46703" y1="9434" x2="69780" y2="10566"/>
                        <a14:foregroundMark x1="57143" y1="9434" x2="75824" y2="27925"/>
                        <a14:foregroundMark x1="75824" y1="27925" x2="76923" y2="82264"/>
                        <a14:foregroundMark x1="39011" y1="20755" x2="36264" y2="78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469" y="1974850"/>
            <a:ext cx="1733792" cy="2524477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539FF7A-DB8F-01F4-53A2-9BC54CB512E0}"/>
              </a:ext>
            </a:extLst>
          </p:cNvPr>
          <p:cNvGrpSpPr/>
          <p:nvPr/>
        </p:nvGrpSpPr>
        <p:grpSpPr>
          <a:xfrm>
            <a:off x="3822700" y="1345252"/>
            <a:ext cx="1060450" cy="639207"/>
            <a:chOff x="3822700" y="1154752"/>
            <a:chExt cx="1060450" cy="639207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C61B3FA5-1343-6861-7EC8-B9FDD8E4F109}"/>
                </a:ext>
              </a:extLst>
            </p:cNvPr>
            <p:cNvSpPr txBox="1">
              <a:spLocks/>
            </p:cNvSpPr>
            <p:nvPr/>
          </p:nvSpPr>
          <p:spPr>
            <a:xfrm>
              <a:off x="3822700" y="1154752"/>
              <a:ext cx="1060450" cy="5238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/>
                <a:t>TRUE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AB3654-7E7F-C81F-34ED-4A686FA12E4B}"/>
                </a:ext>
              </a:extLst>
            </p:cNvPr>
            <p:cNvSpPr txBox="1"/>
            <p:nvPr/>
          </p:nvSpPr>
          <p:spPr>
            <a:xfrm>
              <a:off x="3915690" y="1424627"/>
              <a:ext cx="874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correct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AC0F25B-9379-14DB-B246-E4264D3EC216}"/>
              </a:ext>
            </a:extLst>
          </p:cNvPr>
          <p:cNvGrpSpPr/>
          <p:nvPr/>
        </p:nvGrpSpPr>
        <p:grpSpPr>
          <a:xfrm>
            <a:off x="6718300" y="1345252"/>
            <a:ext cx="1060450" cy="639207"/>
            <a:chOff x="6718300" y="1161102"/>
            <a:chExt cx="1060450" cy="639207"/>
          </a:xfrm>
        </p:grpSpPr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A22C7631-ACE3-3981-D0A1-4C2CF79CD952}"/>
                </a:ext>
              </a:extLst>
            </p:cNvPr>
            <p:cNvSpPr txBox="1">
              <a:spLocks/>
            </p:cNvSpPr>
            <p:nvPr/>
          </p:nvSpPr>
          <p:spPr>
            <a:xfrm>
              <a:off x="6718300" y="1161102"/>
              <a:ext cx="1060450" cy="5238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/>
                <a:t>False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0FE737D-B96C-6EF5-564D-7ABAEB50CAF1}"/>
                </a:ext>
              </a:extLst>
            </p:cNvPr>
            <p:cNvSpPr txBox="1"/>
            <p:nvPr/>
          </p:nvSpPr>
          <p:spPr>
            <a:xfrm>
              <a:off x="6845979" y="1430977"/>
              <a:ext cx="805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wrong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6513C43-C167-DB20-BB35-6D11DD139020}"/>
              </a:ext>
            </a:extLst>
          </p:cNvPr>
          <p:cNvGrpSpPr/>
          <p:nvPr/>
        </p:nvGrpSpPr>
        <p:grpSpPr>
          <a:xfrm>
            <a:off x="1130300" y="2730098"/>
            <a:ext cx="1760886" cy="639207"/>
            <a:chOff x="1130300" y="2584048"/>
            <a:chExt cx="1760886" cy="639207"/>
          </a:xfrm>
        </p:grpSpPr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0AFE8AF0-EFF0-7FEA-6965-F2704D421DCA}"/>
                </a:ext>
              </a:extLst>
            </p:cNvPr>
            <p:cNvSpPr txBox="1">
              <a:spLocks/>
            </p:cNvSpPr>
            <p:nvPr/>
          </p:nvSpPr>
          <p:spPr>
            <a:xfrm>
              <a:off x="1130300" y="2584048"/>
              <a:ext cx="1760886" cy="5238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/>
                <a:t>POSITIVE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6F2472D-ACF3-873D-48A6-02EF60928248}"/>
                </a:ext>
              </a:extLst>
            </p:cNvPr>
            <p:cNvSpPr txBox="1"/>
            <p:nvPr/>
          </p:nvSpPr>
          <p:spPr>
            <a:xfrm>
              <a:off x="1580369" y="2853923"/>
              <a:ext cx="860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“alert”</a:t>
              </a:r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871A851-F228-1585-63CC-3CB881DBB0DB}"/>
              </a:ext>
            </a:extLst>
          </p:cNvPr>
          <p:cNvGrpSpPr/>
          <p:nvPr/>
        </p:nvGrpSpPr>
        <p:grpSpPr>
          <a:xfrm>
            <a:off x="1028700" y="5124048"/>
            <a:ext cx="1760886" cy="639207"/>
            <a:chOff x="1028700" y="4977998"/>
            <a:chExt cx="1760886" cy="639207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56B33523-775D-E357-C5B2-E7C0DDF0EC94}"/>
                </a:ext>
              </a:extLst>
            </p:cNvPr>
            <p:cNvSpPr txBox="1">
              <a:spLocks/>
            </p:cNvSpPr>
            <p:nvPr/>
          </p:nvSpPr>
          <p:spPr>
            <a:xfrm>
              <a:off x="1028700" y="4977998"/>
              <a:ext cx="1760886" cy="5238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/>
                <a:t>NEGATIVE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401CE91-5FD5-AD6E-9520-4B45A287602A}"/>
                </a:ext>
              </a:extLst>
            </p:cNvPr>
            <p:cNvSpPr txBox="1"/>
            <p:nvPr/>
          </p:nvSpPr>
          <p:spPr>
            <a:xfrm>
              <a:off x="1290256" y="5247873"/>
              <a:ext cx="1237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“Not here”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18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Types of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375F98-EAAF-8DF1-2E2B-365CCDB9BEF1}"/>
              </a:ext>
            </a:extLst>
          </p:cNvPr>
          <p:cNvSpPr txBox="1">
            <a:spLocks/>
          </p:cNvSpPr>
          <p:nvPr/>
        </p:nvSpPr>
        <p:spPr>
          <a:xfrm>
            <a:off x="531876" y="1729934"/>
            <a:ext cx="1112824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In order to determine the properties of a given program analysis, let’s frame it as a detector</a:t>
            </a:r>
            <a:endParaRPr lang="en-US" sz="2200" dirty="0"/>
          </a:p>
        </p:txBody>
      </p:sp>
      <p:pic>
        <p:nvPicPr>
          <p:cNvPr id="4" name="Picture 2" descr="When a Guarantee Is Meaningless, Trust Diminishes">
            <a:extLst>
              <a:ext uri="{FF2B5EF4-FFF2-40B4-BE49-F238E27FC236}">
                <a16:creationId xmlns:a16="http://schemas.microsoft.com/office/drawing/2014/main" id="{E584FA90-1593-8285-E814-DC49845B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83" y="3595331"/>
            <a:ext cx="1636356" cy="16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6F6356-9DAA-4293-A710-531CEFA8B0BF}"/>
              </a:ext>
            </a:extLst>
          </p:cNvPr>
          <p:cNvSpPr/>
          <p:nvPr/>
        </p:nvSpPr>
        <p:spPr>
          <a:xfrm>
            <a:off x="4970560" y="3849098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(property detector program)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A09660-B1C6-F630-3EAB-FA0FEA58A2A5}"/>
              </a:ext>
            </a:extLst>
          </p:cNvPr>
          <p:cNvSpPr/>
          <p:nvPr/>
        </p:nvSpPr>
        <p:spPr>
          <a:xfrm>
            <a:off x="4970560" y="2431665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3F6425-9E59-FA7A-3673-FAB687A89D90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4819560" y="4763498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BCD9CF-501F-538D-61D9-4344D3F43D0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6061129" y="4763498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42E0FFA-AD6C-E3B4-36D8-1E81D4741862}"/>
              </a:ext>
            </a:extLst>
          </p:cNvPr>
          <p:cNvSpPr/>
          <p:nvPr/>
        </p:nvSpPr>
        <p:spPr>
          <a:xfrm>
            <a:off x="3980661" y="5535285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(property present)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5B1226-1503-1981-634A-F114CF39F4FE}"/>
              </a:ext>
            </a:extLst>
          </p:cNvPr>
          <p:cNvSpPr/>
          <p:nvPr/>
        </p:nvSpPr>
        <p:spPr>
          <a:xfrm>
            <a:off x="6606414" y="5535285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712DE7-6977-724F-2A97-A3E2F5918E2F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6061129" y="3346065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682D99-D47A-D804-AAB5-237A8F950347}"/>
              </a:ext>
            </a:extLst>
          </p:cNvPr>
          <p:cNvSpPr txBox="1"/>
          <p:nvPr/>
        </p:nvSpPr>
        <p:spPr>
          <a:xfrm>
            <a:off x="8549640" y="3666744"/>
            <a:ext cx="2872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Note: we can detect bad </a:t>
            </a:r>
          </a:p>
          <a:p>
            <a:r>
              <a:rPr lang="en-US" b="1" i="1" dirty="0"/>
              <a:t>behavior or good behavior</a:t>
            </a: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0B574B02-E7A4-3CC8-0B06-0A928087F4FD}"/>
              </a:ext>
            </a:extLst>
          </p:cNvPr>
          <p:cNvSpPr/>
          <p:nvPr/>
        </p:nvSpPr>
        <p:spPr>
          <a:xfrm rot="2678244">
            <a:off x="3352595" y="3682151"/>
            <a:ext cx="1427854" cy="1462715"/>
          </a:xfrm>
          <a:prstGeom prst="plus">
            <a:avLst>
              <a:gd name="adj" fmla="val 441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Classifying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76F2B7-95CA-55F9-6B31-D39F6A99DFC8}"/>
              </a:ext>
            </a:extLst>
          </p:cNvPr>
          <p:cNvSpPr/>
          <p:nvPr/>
        </p:nvSpPr>
        <p:spPr>
          <a:xfrm>
            <a:off x="1059785" y="1701210"/>
            <a:ext cx="2434760" cy="1877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852745-6D91-F7CC-874A-0EB25D38C614}"/>
              </a:ext>
            </a:extLst>
          </p:cNvPr>
          <p:cNvSpPr/>
          <p:nvPr/>
        </p:nvSpPr>
        <p:spPr>
          <a:xfrm>
            <a:off x="3499105" y="1701210"/>
            <a:ext cx="2343911" cy="1877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18D795-130A-87C9-67BF-B06D7EC9F0BC}"/>
              </a:ext>
            </a:extLst>
          </p:cNvPr>
          <p:cNvSpPr/>
          <p:nvPr/>
        </p:nvSpPr>
        <p:spPr>
          <a:xfrm>
            <a:off x="1073959" y="3584381"/>
            <a:ext cx="2434760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9CED9F-8CCC-0092-8309-070919416B22}"/>
              </a:ext>
            </a:extLst>
          </p:cNvPr>
          <p:cNvSpPr/>
          <p:nvPr/>
        </p:nvSpPr>
        <p:spPr>
          <a:xfrm>
            <a:off x="3513280" y="3584381"/>
            <a:ext cx="2343912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9C3DA-BD98-AD4C-414C-D36F3B28AB62}"/>
              </a:ext>
            </a:extLst>
          </p:cNvPr>
          <p:cNvSpPr txBox="1"/>
          <p:nvPr/>
        </p:nvSpPr>
        <p:spPr>
          <a:xfrm>
            <a:off x="134754" y="2339908"/>
            <a:ext cx="95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4A998A-0233-B051-0C5B-0F3C75FED23A}"/>
              </a:ext>
            </a:extLst>
          </p:cNvPr>
          <p:cNvSpPr txBox="1"/>
          <p:nvPr/>
        </p:nvSpPr>
        <p:spPr>
          <a:xfrm>
            <a:off x="53234" y="4052101"/>
            <a:ext cx="107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CC4226-1173-9204-D182-E4AD2A5175A4}"/>
              </a:ext>
            </a:extLst>
          </p:cNvPr>
          <p:cNvSpPr txBox="1"/>
          <p:nvPr/>
        </p:nvSpPr>
        <p:spPr>
          <a:xfrm>
            <a:off x="2222275" y="1054681"/>
            <a:ext cx="61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5D2389-23E3-BBB8-15E9-B73B75F5F86B}"/>
              </a:ext>
            </a:extLst>
          </p:cNvPr>
          <p:cNvSpPr txBox="1"/>
          <p:nvPr/>
        </p:nvSpPr>
        <p:spPr>
          <a:xfrm>
            <a:off x="4728938" y="1086302"/>
            <a:ext cx="69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420375-2CE1-27F9-9633-0A2199EF679A}"/>
              </a:ext>
            </a:extLst>
          </p:cNvPr>
          <p:cNvSpPr txBox="1"/>
          <p:nvPr/>
        </p:nvSpPr>
        <p:spPr>
          <a:xfrm>
            <a:off x="1189439" y="1933016"/>
            <a:ext cx="215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892723-FF4B-DC0F-327B-5A79056ACEF2}"/>
              </a:ext>
            </a:extLst>
          </p:cNvPr>
          <p:cNvSpPr txBox="1"/>
          <p:nvPr/>
        </p:nvSpPr>
        <p:spPr>
          <a:xfrm>
            <a:off x="1680249" y="2235307"/>
            <a:ext cx="109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978DD6-BD85-C76D-768F-4F64EB5822A5}"/>
              </a:ext>
            </a:extLst>
          </p:cNvPr>
          <p:cNvSpPr txBox="1"/>
          <p:nvPr/>
        </p:nvSpPr>
        <p:spPr>
          <a:xfrm>
            <a:off x="1433202" y="3870912"/>
            <a:ext cx="152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5D60C7-43EE-A7A5-743C-F4E567C732FA}"/>
              </a:ext>
            </a:extLst>
          </p:cNvPr>
          <p:cNvSpPr txBox="1"/>
          <p:nvPr/>
        </p:nvSpPr>
        <p:spPr>
          <a:xfrm>
            <a:off x="1678711" y="4102802"/>
            <a:ext cx="9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708BBB-BCB9-EFF6-3493-8838DDEBA478}"/>
              </a:ext>
            </a:extLst>
          </p:cNvPr>
          <p:cNvSpPr txBox="1"/>
          <p:nvPr/>
        </p:nvSpPr>
        <p:spPr>
          <a:xfrm>
            <a:off x="3874544" y="2178651"/>
            <a:ext cx="11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33BC22-FC54-FFBB-BF63-19358E86CE93}"/>
              </a:ext>
            </a:extLst>
          </p:cNvPr>
          <p:cNvSpPr txBox="1"/>
          <p:nvPr/>
        </p:nvSpPr>
        <p:spPr>
          <a:xfrm>
            <a:off x="3771010" y="1912098"/>
            <a:ext cx="147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C09A5E-4714-E91D-247B-EDAAD47A5417}"/>
              </a:ext>
            </a:extLst>
          </p:cNvPr>
          <p:cNvSpPr txBox="1"/>
          <p:nvPr/>
        </p:nvSpPr>
        <p:spPr>
          <a:xfrm>
            <a:off x="3539159" y="3897311"/>
            <a:ext cx="19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2C432F-4612-F73C-DB6C-405509CB38CB}"/>
              </a:ext>
            </a:extLst>
          </p:cNvPr>
          <p:cNvSpPr txBox="1"/>
          <p:nvPr/>
        </p:nvSpPr>
        <p:spPr>
          <a:xfrm>
            <a:off x="3881023" y="4173794"/>
            <a:ext cx="123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205834A-21FF-8D6E-E24B-6794A6DECA18}"/>
              </a:ext>
            </a:extLst>
          </p:cNvPr>
          <p:cNvSpPr/>
          <p:nvPr/>
        </p:nvSpPr>
        <p:spPr>
          <a:xfrm>
            <a:off x="1125821" y="1801328"/>
            <a:ext cx="4731372" cy="167339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F3FEEF-FD6D-CDEF-FE2B-976F03EA6268}"/>
              </a:ext>
            </a:extLst>
          </p:cNvPr>
          <p:cNvSpPr txBox="1"/>
          <p:nvPr/>
        </p:nvSpPr>
        <p:spPr>
          <a:xfrm>
            <a:off x="178898" y="2625296"/>
            <a:ext cx="79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bug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87E9BF5-6F87-E004-6868-9C52664E7E02}"/>
              </a:ext>
            </a:extLst>
          </p:cNvPr>
          <p:cNvSpPr/>
          <p:nvPr/>
        </p:nvSpPr>
        <p:spPr>
          <a:xfrm>
            <a:off x="1125820" y="3586276"/>
            <a:ext cx="4863480" cy="198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EB6ACE-4E98-5CEA-F600-CF9EB6908A55}"/>
              </a:ext>
            </a:extLst>
          </p:cNvPr>
          <p:cNvSpPr txBox="1"/>
          <p:nvPr/>
        </p:nvSpPr>
        <p:spPr>
          <a:xfrm>
            <a:off x="167329" y="4291322"/>
            <a:ext cx="899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No bug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4BF5E53-7D26-01C2-C88B-89DF24EF0441}"/>
              </a:ext>
            </a:extLst>
          </p:cNvPr>
          <p:cNvSpPr/>
          <p:nvPr/>
        </p:nvSpPr>
        <p:spPr>
          <a:xfrm>
            <a:off x="1155278" y="1812670"/>
            <a:ext cx="2263467" cy="37981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7A45C-A19F-2CF7-D564-18707FB65339}"/>
              </a:ext>
            </a:extLst>
          </p:cNvPr>
          <p:cNvSpPr txBox="1"/>
          <p:nvPr/>
        </p:nvSpPr>
        <p:spPr>
          <a:xfrm>
            <a:off x="1581683" y="1331292"/>
            <a:ext cx="196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correct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A7715B8-85C4-9B83-DEC5-562C1B267507}"/>
              </a:ext>
            </a:extLst>
          </p:cNvPr>
          <p:cNvSpPr/>
          <p:nvPr/>
        </p:nvSpPr>
        <p:spPr>
          <a:xfrm>
            <a:off x="3628724" y="1812670"/>
            <a:ext cx="2096560" cy="37565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C0E4D2-356A-9525-70C3-0C10526B5CFA}"/>
              </a:ext>
            </a:extLst>
          </p:cNvPr>
          <p:cNvSpPr txBox="1"/>
          <p:nvPr/>
        </p:nvSpPr>
        <p:spPr>
          <a:xfrm>
            <a:off x="4089227" y="1334916"/>
            <a:ext cx="190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wrong</a:t>
            </a:r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09228EC2-C912-E1E6-6618-7FCEE1F8E6EA}"/>
              </a:ext>
            </a:extLst>
          </p:cNvPr>
          <p:cNvSpPr/>
          <p:nvPr/>
        </p:nvSpPr>
        <p:spPr>
          <a:xfrm>
            <a:off x="1967782" y="2666873"/>
            <a:ext cx="593748" cy="574763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D465E130-23B0-B0E4-86E1-37E5279AA082}"/>
              </a:ext>
            </a:extLst>
          </p:cNvPr>
          <p:cNvSpPr/>
          <p:nvPr/>
        </p:nvSpPr>
        <p:spPr>
          <a:xfrm>
            <a:off x="1937395" y="4617219"/>
            <a:ext cx="593748" cy="574763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0A68B8BC-A920-70C0-747B-5B4686D04E1D}"/>
              </a:ext>
            </a:extLst>
          </p:cNvPr>
          <p:cNvSpPr/>
          <p:nvPr/>
        </p:nvSpPr>
        <p:spPr>
          <a:xfrm>
            <a:off x="4264755" y="2661081"/>
            <a:ext cx="593748" cy="574763"/>
          </a:xfrm>
          <a:prstGeom prst="smileyFace">
            <a:avLst>
              <a:gd name="adj" fmla="val -4653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>
            <a:extLst>
              <a:ext uri="{FF2B5EF4-FFF2-40B4-BE49-F238E27FC236}">
                <a16:creationId xmlns:a16="http://schemas.microsoft.com/office/drawing/2014/main" id="{81394CBF-9396-0BB6-F276-1CDD1BC8A180}"/>
              </a:ext>
            </a:extLst>
          </p:cNvPr>
          <p:cNvSpPr/>
          <p:nvPr/>
        </p:nvSpPr>
        <p:spPr>
          <a:xfrm>
            <a:off x="4219695" y="4642910"/>
            <a:ext cx="593748" cy="574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3ABCA9-1A61-B777-FE34-554186900C91}"/>
              </a:ext>
            </a:extLst>
          </p:cNvPr>
          <p:cNvSpPr txBox="1"/>
          <p:nvPr/>
        </p:nvSpPr>
        <p:spPr>
          <a:xfrm>
            <a:off x="2503882" y="2759147"/>
            <a:ext cx="9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C2D405-745D-2BE0-3074-81283D4FB235}"/>
              </a:ext>
            </a:extLst>
          </p:cNvPr>
          <p:cNvSpPr txBox="1"/>
          <p:nvPr/>
        </p:nvSpPr>
        <p:spPr>
          <a:xfrm>
            <a:off x="2465631" y="4715091"/>
            <a:ext cx="9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680E48-11D9-4EA3-EE44-5D68EE79C07F}"/>
              </a:ext>
            </a:extLst>
          </p:cNvPr>
          <p:cNvSpPr txBox="1"/>
          <p:nvPr/>
        </p:nvSpPr>
        <p:spPr>
          <a:xfrm>
            <a:off x="4804123" y="2634934"/>
            <a:ext cx="844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 </a:t>
            </a:r>
          </a:p>
          <a:p>
            <a:pPr algn="ctr"/>
            <a:r>
              <a:rPr lang="en-US" dirty="0"/>
              <a:t>Error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130717-24E4-A45A-8D68-DA3078D3C516}"/>
              </a:ext>
            </a:extLst>
          </p:cNvPr>
          <p:cNvSpPr txBox="1"/>
          <p:nvPr/>
        </p:nvSpPr>
        <p:spPr>
          <a:xfrm>
            <a:off x="4750887" y="4598265"/>
            <a:ext cx="911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II </a:t>
            </a:r>
          </a:p>
          <a:p>
            <a:pPr algn="ctr"/>
            <a:r>
              <a:rPr lang="en-US" dirty="0"/>
              <a:t>Error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847E01-8A64-C73B-B4DB-6F75389429B5}"/>
              </a:ext>
            </a:extLst>
          </p:cNvPr>
          <p:cNvSpPr/>
          <p:nvPr/>
        </p:nvSpPr>
        <p:spPr>
          <a:xfrm>
            <a:off x="8034729" y="301022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(bug detector)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8B77649-1208-B057-DD7B-3DE1F9D68EFA}"/>
              </a:ext>
            </a:extLst>
          </p:cNvPr>
          <p:cNvSpPr/>
          <p:nvPr/>
        </p:nvSpPr>
        <p:spPr>
          <a:xfrm>
            <a:off x="8034729" y="159279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E20704-9F0C-B218-CED0-3DEE5883423C}"/>
              </a:ext>
            </a:extLst>
          </p:cNvPr>
          <p:cNvCxnSpPr>
            <a:cxnSpLocks/>
            <a:stCxn id="50" idx="2"/>
            <a:endCxn id="54" idx="0"/>
          </p:cNvCxnSpPr>
          <p:nvPr/>
        </p:nvCxnSpPr>
        <p:spPr>
          <a:xfrm flipH="1">
            <a:off x="7883729" y="3924627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EDB053-0E35-B95E-E017-6F1752CD345B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>
            <a:off x="9125298" y="3924627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A260970-C6DA-3F17-E514-9C03D93F26BA}"/>
              </a:ext>
            </a:extLst>
          </p:cNvPr>
          <p:cNvSpPr/>
          <p:nvPr/>
        </p:nvSpPr>
        <p:spPr>
          <a:xfrm>
            <a:off x="7044830" y="469641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(buggy)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67EC18-2B84-580E-25C9-DC4CCD496D42}"/>
              </a:ext>
            </a:extLst>
          </p:cNvPr>
          <p:cNvSpPr/>
          <p:nvPr/>
        </p:nvSpPr>
        <p:spPr>
          <a:xfrm>
            <a:off x="9670583" y="469641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DEFE358-7D12-1D10-93A2-3AEDE0834321}"/>
              </a:ext>
            </a:extLst>
          </p:cNvPr>
          <p:cNvCxnSpPr>
            <a:cxnSpLocks/>
            <a:stCxn id="51" idx="2"/>
            <a:endCxn id="50" idx="0"/>
          </p:cNvCxnSpPr>
          <p:nvPr/>
        </p:nvCxnSpPr>
        <p:spPr>
          <a:xfrm>
            <a:off x="9125298" y="250719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0972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8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8" y="2368759"/>
            <a:ext cx="544270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Categorizing Program Analyses</a:t>
            </a:r>
          </a:p>
          <a:p>
            <a:r>
              <a:rPr lang="en-US" sz="3000" dirty="0"/>
              <a:t>Soundness / Completeness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EEEB32-7979-667B-6CC3-35465C4437B0}"/>
              </a:ext>
            </a:extLst>
          </p:cNvPr>
          <p:cNvSpPr/>
          <p:nvPr/>
        </p:nvSpPr>
        <p:spPr>
          <a:xfrm>
            <a:off x="529985" y="4494976"/>
            <a:ext cx="5322175" cy="54500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27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Guarantees of Imperfect Analyses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Soundness / Completeness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5B2ABE-6BD9-AC87-E945-1C11A845C0EB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1054531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Consistency / Reliability super important for users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We’d like to limit the </a:t>
            </a:r>
            <a:r>
              <a:rPr lang="en-US" b="1" u="sng" dirty="0"/>
              <a:t>kinds</a:t>
            </a:r>
            <a:r>
              <a:rPr lang="en-US" b="1" dirty="0"/>
              <a:t> of errors we report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We can choose which type of bug report error to avoid</a:t>
            </a:r>
          </a:p>
          <a:p>
            <a:r>
              <a:rPr lang="en-US" dirty="0"/>
              <a:t>Soundness: No false positives</a:t>
            </a:r>
          </a:p>
          <a:p>
            <a:r>
              <a:rPr lang="en-US" dirty="0"/>
              <a:t>Completeness: No 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363760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Visual Analogy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Soundness / Completeness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8FD3418-F7B5-0E68-AE13-57483C9D0BE7}"/>
              </a:ext>
            </a:extLst>
          </p:cNvPr>
          <p:cNvSpPr txBox="1">
            <a:spLocks/>
          </p:cNvSpPr>
          <p:nvPr/>
        </p:nvSpPr>
        <p:spPr>
          <a:xfrm>
            <a:off x="1822988" y="2115168"/>
            <a:ext cx="53550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Imagine the universe of all programs is contained in a circle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draw a circle around the programs you report as buggy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actual buggy programs occupy a jagged region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01B373-6C9F-DCE2-EEB7-552472CBE1F6}"/>
              </a:ext>
            </a:extLst>
          </p:cNvPr>
          <p:cNvGrpSpPr/>
          <p:nvPr/>
        </p:nvGrpSpPr>
        <p:grpSpPr>
          <a:xfrm>
            <a:off x="6797040" y="1926947"/>
            <a:ext cx="3886200" cy="3886200"/>
            <a:chOff x="5105400" y="1637404"/>
            <a:chExt cx="3886200" cy="3886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A275DB-8A8F-74FF-76A6-EB6BBCC013B7}"/>
                </a:ext>
              </a:extLst>
            </p:cNvPr>
            <p:cNvSpPr/>
            <p:nvPr/>
          </p:nvSpPr>
          <p:spPr>
            <a:xfrm>
              <a:off x="5105400" y="1637404"/>
              <a:ext cx="3886200" cy="38862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9230A0-76A0-B5DA-EFAA-A1D1E888FE17}"/>
                </a:ext>
              </a:extLst>
            </p:cNvPr>
            <p:cNvSpPr txBox="1"/>
            <p:nvPr/>
          </p:nvSpPr>
          <p:spPr>
            <a:xfrm>
              <a:off x="6409976" y="1866004"/>
              <a:ext cx="136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All Programs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170D4AE-7999-63AE-47AE-771425BA8A8C}"/>
              </a:ext>
            </a:extLst>
          </p:cNvPr>
          <p:cNvSpPr/>
          <p:nvPr/>
        </p:nvSpPr>
        <p:spPr>
          <a:xfrm>
            <a:off x="7257116" y="2993747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844B89-5564-4697-E518-2FC9DEF22358}"/>
              </a:ext>
            </a:extLst>
          </p:cNvPr>
          <p:cNvSpPr/>
          <p:nvPr/>
        </p:nvSpPr>
        <p:spPr>
          <a:xfrm>
            <a:off x="8741059" y="2655879"/>
            <a:ext cx="1362425" cy="1422264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059B64-982D-7151-4DC5-8402B21C3CAF}"/>
              </a:ext>
            </a:extLst>
          </p:cNvPr>
          <p:cNvSpPr txBox="1"/>
          <p:nvPr/>
        </p:nvSpPr>
        <p:spPr>
          <a:xfrm>
            <a:off x="9632973" y="1570677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46C2BDE-A6B8-F93F-1C43-0927299B4207}"/>
              </a:ext>
            </a:extLst>
          </p:cNvPr>
          <p:cNvSpPr/>
          <p:nvPr/>
        </p:nvSpPr>
        <p:spPr>
          <a:xfrm>
            <a:off x="9817541" y="2190532"/>
            <a:ext cx="487793" cy="593558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" h="593558">
                <a:moveTo>
                  <a:pt x="360373" y="0"/>
                </a:moveTo>
                <a:cubicBezTo>
                  <a:pt x="441251" y="121653"/>
                  <a:pt x="522130" y="243306"/>
                  <a:pt x="472667" y="312822"/>
                </a:cubicBezTo>
                <a:cubicBezTo>
                  <a:pt x="423204" y="382338"/>
                  <a:pt x="141131" y="370306"/>
                  <a:pt x="63594" y="417095"/>
                </a:cubicBezTo>
                <a:cubicBezTo>
                  <a:pt x="-13943" y="463884"/>
                  <a:pt x="-3249" y="528721"/>
                  <a:pt x="7446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Visual Analogy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Soundness / Completeness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16D06B3-9176-9A00-41C5-78E69A22272D}"/>
              </a:ext>
            </a:extLst>
          </p:cNvPr>
          <p:cNvSpPr/>
          <p:nvPr/>
        </p:nvSpPr>
        <p:spPr>
          <a:xfrm>
            <a:off x="1921696" y="1278237"/>
            <a:ext cx="38100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444713-9A55-3341-BCEE-C6C43338CEC8}"/>
              </a:ext>
            </a:extLst>
          </p:cNvPr>
          <p:cNvSpPr txBox="1"/>
          <p:nvPr/>
        </p:nvSpPr>
        <p:spPr>
          <a:xfrm>
            <a:off x="3226272" y="1506837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B61DC42-4709-32C4-1E3E-9E2150ECD221}"/>
              </a:ext>
            </a:extLst>
          </p:cNvPr>
          <p:cNvSpPr/>
          <p:nvPr/>
        </p:nvSpPr>
        <p:spPr>
          <a:xfrm>
            <a:off x="6705600" y="1252396"/>
            <a:ext cx="38862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E85754-2799-33E8-589D-D9466DFC8D6F}"/>
              </a:ext>
            </a:extLst>
          </p:cNvPr>
          <p:cNvSpPr txBox="1"/>
          <p:nvPr/>
        </p:nvSpPr>
        <p:spPr>
          <a:xfrm>
            <a:off x="8010176" y="1480996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3CB960-0300-32C3-CCFD-470D992EC650}"/>
              </a:ext>
            </a:extLst>
          </p:cNvPr>
          <p:cNvSpPr txBox="1"/>
          <p:nvPr/>
        </p:nvSpPr>
        <p:spPr>
          <a:xfrm>
            <a:off x="7540835" y="5226351"/>
            <a:ext cx="25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Complete bug detection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E81689-46E9-BEAD-646B-DE80B58BA0C7}"/>
              </a:ext>
            </a:extLst>
          </p:cNvPr>
          <p:cNvSpPr txBox="1"/>
          <p:nvPr/>
        </p:nvSpPr>
        <p:spPr>
          <a:xfrm>
            <a:off x="5960202" y="1217195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10FAA2-813E-9DA4-7C41-2AD54B4015D6}"/>
              </a:ext>
            </a:extLst>
          </p:cNvPr>
          <p:cNvSpPr txBox="1"/>
          <p:nvPr/>
        </p:nvSpPr>
        <p:spPr>
          <a:xfrm>
            <a:off x="7192385" y="5494036"/>
            <a:ext cx="313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buggy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negative problem)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012F28-4321-877E-47DA-880CABF6792E}"/>
              </a:ext>
            </a:extLst>
          </p:cNvPr>
          <p:cNvSpPr txBox="1"/>
          <p:nvPr/>
        </p:nvSpPr>
        <p:spPr>
          <a:xfrm>
            <a:off x="6933529" y="6124914"/>
            <a:ext cx="351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correct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positive problem)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514230-E490-8C5F-EE14-92F631015C19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201919" y="2946003"/>
            <a:ext cx="1429092" cy="71351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95113A-AB2C-B3A9-09DE-EA07B0168331}"/>
              </a:ext>
            </a:extLst>
          </p:cNvPr>
          <p:cNvSpPr txBox="1"/>
          <p:nvPr/>
        </p:nvSpPr>
        <p:spPr>
          <a:xfrm>
            <a:off x="5746730" y="2299672"/>
            <a:ext cx="91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Positive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182266B-11FA-701F-FC4A-CC1492195FC0}"/>
              </a:ext>
            </a:extLst>
          </p:cNvPr>
          <p:cNvSpPr/>
          <p:nvPr/>
        </p:nvSpPr>
        <p:spPr>
          <a:xfrm>
            <a:off x="2380654" y="2310058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B3E8597-1B42-8CEE-0D5C-175CC45E53E0}"/>
              </a:ext>
            </a:extLst>
          </p:cNvPr>
          <p:cNvSpPr/>
          <p:nvPr/>
        </p:nvSpPr>
        <p:spPr>
          <a:xfrm>
            <a:off x="7165676" y="2319196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F2B10E1-F134-E390-AB95-3E76E1E086D1}"/>
              </a:ext>
            </a:extLst>
          </p:cNvPr>
          <p:cNvSpPr/>
          <p:nvPr/>
        </p:nvSpPr>
        <p:spPr>
          <a:xfrm>
            <a:off x="3358292" y="2704203"/>
            <a:ext cx="1068577" cy="998005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338C9F-5CDE-DBB9-2970-821BFBC6408C}"/>
              </a:ext>
            </a:extLst>
          </p:cNvPr>
          <p:cNvSpPr txBox="1"/>
          <p:nvPr/>
        </p:nvSpPr>
        <p:spPr>
          <a:xfrm>
            <a:off x="1693190" y="1025123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B5DD018-72A7-6A61-3BEF-F7BF0664879F}"/>
              </a:ext>
            </a:extLst>
          </p:cNvPr>
          <p:cNvSpPr/>
          <p:nvPr/>
        </p:nvSpPr>
        <p:spPr>
          <a:xfrm rot="18390857">
            <a:off x="2550991" y="1473650"/>
            <a:ext cx="869991" cy="1560920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ACD59C2-C10D-6ED1-0D04-A0F8785B2D03}"/>
              </a:ext>
            </a:extLst>
          </p:cNvPr>
          <p:cNvSpPr/>
          <p:nvPr/>
        </p:nvSpPr>
        <p:spPr>
          <a:xfrm rot="18390857">
            <a:off x="6671307" y="1706909"/>
            <a:ext cx="753467" cy="1083424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A70E25-3357-A121-EBFC-B31A0ABDC2F2}"/>
              </a:ext>
            </a:extLst>
          </p:cNvPr>
          <p:cNvSpPr txBox="1"/>
          <p:nvPr/>
        </p:nvSpPr>
        <p:spPr>
          <a:xfrm>
            <a:off x="2795805" y="5178926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Sound bug detection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4C9989-13AE-84FC-F109-E3EB37AF0946}"/>
              </a:ext>
            </a:extLst>
          </p:cNvPr>
          <p:cNvSpPr txBox="1"/>
          <p:nvPr/>
        </p:nvSpPr>
        <p:spPr>
          <a:xfrm>
            <a:off x="2107400" y="6055152"/>
            <a:ext cx="35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buggy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negative problem)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7E81D7-1253-6E4B-94BE-7E2A9FF53B2C}"/>
              </a:ext>
            </a:extLst>
          </p:cNvPr>
          <p:cNvSpPr txBox="1"/>
          <p:nvPr/>
        </p:nvSpPr>
        <p:spPr>
          <a:xfrm>
            <a:off x="2199424" y="5452631"/>
            <a:ext cx="335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correct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positive problem)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F4A098-113A-3F10-54B5-046DEB1A7352}"/>
              </a:ext>
            </a:extLst>
          </p:cNvPr>
          <p:cNvCxnSpPr>
            <a:cxnSpLocks/>
          </p:cNvCxnSpPr>
          <p:nvPr/>
        </p:nvCxnSpPr>
        <p:spPr>
          <a:xfrm flipH="1" flipV="1">
            <a:off x="4683792" y="2835519"/>
            <a:ext cx="1226099" cy="8666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0109C96-25FA-6CBF-A272-FD5580C67560}"/>
              </a:ext>
            </a:extLst>
          </p:cNvPr>
          <p:cNvSpPr txBox="1"/>
          <p:nvPr/>
        </p:nvSpPr>
        <p:spPr>
          <a:xfrm>
            <a:off x="5730594" y="3544883"/>
            <a:ext cx="100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Negative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10C52FE-C012-23C9-B8A3-33B8442F0631}"/>
              </a:ext>
            </a:extLst>
          </p:cNvPr>
          <p:cNvSpPr/>
          <p:nvPr/>
        </p:nvSpPr>
        <p:spPr>
          <a:xfrm>
            <a:off x="7165676" y="1946840"/>
            <a:ext cx="2798070" cy="2784990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1" grpId="0"/>
      <p:bldP spid="42" grpId="0"/>
      <p:bldP spid="44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52" grpId="0"/>
      <p:bldP spid="53" grpId="0"/>
      <p:bldP spid="55" grpId="0"/>
      <p:bldP spid="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Trivial Soundness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16D06B3-9176-9A00-41C5-78E69A22272D}"/>
              </a:ext>
            </a:extLst>
          </p:cNvPr>
          <p:cNvSpPr/>
          <p:nvPr/>
        </p:nvSpPr>
        <p:spPr>
          <a:xfrm>
            <a:off x="1921696" y="1278237"/>
            <a:ext cx="38100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444713-9A55-3341-BCEE-C6C43338CEC8}"/>
              </a:ext>
            </a:extLst>
          </p:cNvPr>
          <p:cNvSpPr txBox="1"/>
          <p:nvPr/>
        </p:nvSpPr>
        <p:spPr>
          <a:xfrm>
            <a:off x="3226272" y="1506837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182266B-11FA-701F-FC4A-CC1492195FC0}"/>
              </a:ext>
            </a:extLst>
          </p:cNvPr>
          <p:cNvSpPr/>
          <p:nvPr/>
        </p:nvSpPr>
        <p:spPr>
          <a:xfrm>
            <a:off x="2380654" y="2310058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F2B10E1-F134-E390-AB95-3E76E1E086D1}"/>
              </a:ext>
            </a:extLst>
          </p:cNvPr>
          <p:cNvSpPr/>
          <p:nvPr/>
        </p:nvSpPr>
        <p:spPr>
          <a:xfrm>
            <a:off x="3358292" y="2704203"/>
            <a:ext cx="1068577" cy="998005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338C9F-5CDE-DBB9-2970-821BFBC6408C}"/>
              </a:ext>
            </a:extLst>
          </p:cNvPr>
          <p:cNvSpPr txBox="1"/>
          <p:nvPr/>
        </p:nvSpPr>
        <p:spPr>
          <a:xfrm>
            <a:off x="1693190" y="1025123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B5DD018-72A7-6A61-3BEF-F7BF0664879F}"/>
              </a:ext>
            </a:extLst>
          </p:cNvPr>
          <p:cNvSpPr/>
          <p:nvPr/>
        </p:nvSpPr>
        <p:spPr>
          <a:xfrm rot="18390857">
            <a:off x="2550991" y="1473650"/>
            <a:ext cx="869991" cy="1560920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A70E25-3357-A121-EBFC-B31A0ABDC2F2}"/>
              </a:ext>
            </a:extLst>
          </p:cNvPr>
          <p:cNvSpPr txBox="1"/>
          <p:nvPr/>
        </p:nvSpPr>
        <p:spPr>
          <a:xfrm>
            <a:off x="2795805" y="5178926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Sound bug detection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4C9989-13AE-84FC-F109-E3EB37AF0946}"/>
              </a:ext>
            </a:extLst>
          </p:cNvPr>
          <p:cNvSpPr txBox="1"/>
          <p:nvPr/>
        </p:nvSpPr>
        <p:spPr>
          <a:xfrm>
            <a:off x="2107400" y="6055152"/>
            <a:ext cx="35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buggy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negative problem)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7E81D7-1253-6E4B-94BE-7E2A9FF53B2C}"/>
              </a:ext>
            </a:extLst>
          </p:cNvPr>
          <p:cNvSpPr txBox="1"/>
          <p:nvPr/>
        </p:nvSpPr>
        <p:spPr>
          <a:xfrm>
            <a:off x="2199424" y="5452631"/>
            <a:ext cx="335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correct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positive problem)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F4A098-113A-3F10-54B5-046DEB1A7352}"/>
              </a:ext>
            </a:extLst>
          </p:cNvPr>
          <p:cNvCxnSpPr>
            <a:cxnSpLocks/>
          </p:cNvCxnSpPr>
          <p:nvPr/>
        </p:nvCxnSpPr>
        <p:spPr>
          <a:xfrm flipH="1" flipV="1">
            <a:off x="4683792" y="2835519"/>
            <a:ext cx="1226099" cy="8666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0109C96-25FA-6CBF-A272-FD5580C67560}"/>
              </a:ext>
            </a:extLst>
          </p:cNvPr>
          <p:cNvSpPr txBox="1"/>
          <p:nvPr/>
        </p:nvSpPr>
        <p:spPr>
          <a:xfrm>
            <a:off x="5730594" y="3544883"/>
            <a:ext cx="100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Negative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A18D8-5DA2-CDAD-B31E-2C280493BEA6}"/>
              </a:ext>
            </a:extLst>
          </p:cNvPr>
          <p:cNvSpPr/>
          <p:nvPr/>
        </p:nvSpPr>
        <p:spPr>
          <a:xfrm>
            <a:off x="8034729" y="301022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(bug detector)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E954C-C86E-7C23-80B4-E06D8FE5F71B}"/>
              </a:ext>
            </a:extLst>
          </p:cNvPr>
          <p:cNvSpPr/>
          <p:nvPr/>
        </p:nvSpPr>
        <p:spPr>
          <a:xfrm>
            <a:off x="8034729" y="159279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173D65-52A3-83F7-F117-7F2AC333F0D0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9125298" y="3924627"/>
            <a:ext cx="3440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2B48F48-5AEF-20AD-81A3-A6AA3970366E}"/>
              </a:ext>
            </a:extLst>
          </p:cNvPr>
          <p:cNvSpPr/>
          <p:nvPr/>
        </p:nvSpPr>
        <p:spPr>
          <a:xfrm>
            <a:off x="8289839" y="469641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B7E440-C037-18F6-5FC8-DE4C06F7DFE0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9125298" y="250719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78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1" grpId="0"/>
      <p:bldP spid="52" grpId="0"/>
      <p:bldP spid="53" grpId="0"/>
      <p:bldP spid="55" grpId="0"/>
      <p:bldP spid="4" grpId="0" animBg="1"/>
      <p:bldP spid="5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Trivial Completeness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3AF7A-D6EA-9B71-07AA-9CAEC2CCCF31}"/>
              </a:ext>
            </a:extLst>
          </p:cNvPr>
          <p:cNvSpPr/>
          <p:nvPr/>
        </p:nvSpPr>
        <p:spPr>
          <a:xfrm>
            <a:off x="2767785" y="301022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(bug detector)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209A6-EAF0-500E-5FDB-97AB23D104B0}"/>
              </a:ext>
            </a:extLst>
          </p:cNvPr>
          <p:cNvSpPr/>
          <p:nvPr/>
        </p:nvSpPr>
        <p:spPr>
          <a:xfrm>
            <a:off x="2767785" y="159279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182012-5431-9F23-2539-EDBDA452CBF1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3858354" y="3924627"/>
            <a:ext cx="2015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409A575-DED8-1652-A904-DD94F91BE284}"/>
              </a:ext>
            </a:extLst>
          </p:cNvPr>
          <p:cNvSpPr/>
          <p:nvPr/>
        </p:nvSpPr>
        <p:spPr>
          <a:xfrm>
            <a:off x="3021470" y="469641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(buggy)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9BDF5F-7124-7398-9F70-E6BC3C762CBE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858354" y="250719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50A1EB4-E557-3E15-AB60-512E5295E7D0}"/>
              </a:ext>
            </a:extLst>
          </p:cNvPr>
          <p:cNvSpPr/>
          <p:nvPr/>
        </p:nvSpPr>
        <p:spPr>
          <a:xfrm>
            <a:off x="6705600" y="1252396"/>
            <a:ext cx="38862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4300C-4A0F-4828-F1C7-52583EA69FC8}"/>
              </a:ext>
            </a:extLst>
          </p:cNvPr>
          <p:cNvSpPr txBox="1"/>
          <p:nvPr/>
        </p:nvSpPr>
        <p:spPr>
          <a:xfrm>
            <a:off x="8010176" y="1480996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FE5436-1226-6BC3-9811-689F802A1200}"/>
              </a:ext>
            </a:extLst>
          </p:cNvPr>
          <p:cNvSpPr txBox="1"/>
          <p:nvPr/>
        </p:nvSpPr>
        <p:spPr>
          <a:xfrm>
            <a:off x="7540835" y="5226351"/>
            <a:ext cx="25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Complete bug detection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45EEB-5241-2FF1-7760-88EF24E21B3F}"/>
              </a:ext>
            </a:extLst>
          </p:cNvPr>
          <p:cNvSpPr txBox="1"/>
          <p:nvPr/>
        </p:nvSpPr>
        <p:spPr>
          <a:xfrm>
            <a:off x="5960202" y="1217195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12C92-513F-BACA-CD3C-5865BE4F233E}"/>
              </a:ext>
            </a:extLst>
          </p:cNvPr>
          <p:cNvSpPr txBox="1"/>
          <p:nvPr/>
        </p:nvSpPr>
        <p:spPr>
          <a:xfrm>
            <a:off x="7192385" y="5494036"/>
            <a:ext cx="313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buggy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negative problem)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750E69-5C35-E405-C673-D06C49C8F75E}"/>
              </a:ext>
            </a:extLst>
          </p:cNvPr>
          <p:cNvSpPr txBox="1"/>
          <p:nvPr/>
        </p:nvSpPr>
        <p:spPr>
          <a:xfrm>
            <a:off x="6933529" y="6124914"/>
            <a:ext cx="351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correct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positive problem)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6DBF6-4F9A-5908-54CD-AF391C4BF29A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201919" y="2946003"/>
            <a:ext cx="1429092" cy="71351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9BEABCA-F81A-45DF-A47C-212AC5B359E9}"/>
              </a:ext>
            </a:extLst>
          </p:cNvPr>
          <p:cNvSpPr txBox="1"/>
          <p:nvPr/>
        </p:nvSpPr>
        <p:spPr>
          <a:xfrm>
            <a:off x="5746730" y="2299672"/>
            <a:ext cx="91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Positive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BC1C79-B540-DBCD-B217-FD7045BE1E78}"/>
              </a:ext>
            </a:extLst>
          </p:cNvPr>
          <p:cNvSpPr/>
          <p:nvPr/>
        </p:nvSpPr>
        <p:spPr>
          <a:xfrm>
            <a:off x="7165676" y="2319196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B37F23-3CFE-6A04-4931-4F68E0B5FF9B}"/>
              </a:ext>
            </a:extLst>
          </p:cNvPr>
          <p:cNvSpPr/>
          <p:nvPr/>
        </p:nvSpPr>
        <p:spPr>
          <a:xfrm rot="18390857">
            <a:off x="6671307" y="1706909"/>
            <a:ext cx="753467" cy="1083424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A797FD-6F91-4537-0B6B-6C711B62E559}"/>
              </a:ext>
            </a:extLst>
          </p:cNvPr>
          <p:cNvSpPr/>
          <p:nvPr/>
        </p:nvSpPr>
        <p:spPr>
          <a:xfrm>
            <a:off x="7165676" y="1946840"/>
            <a:ext cx="2798070" cy="2784990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3" grpId="0"/>
      <p:bldP spid="14" grpId="0"/>
      <p:bldP spid="15" grpId="0"/>
      <p:bldP spid="16" grpId="0"/>
      <p:bldP spid="18" grpId="0"/>
      <p:bldP spid="20" grpId="0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Beyond All-or-Nothing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SoundNess</a:t>
            </a:r>
            <a:r>
              <a:rPr lang="en-US" sz="1600" b="1" dirty="0"/>
              <a:t> / 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1208092" y="1742271"/>
            <a:ext cx="1022190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As you can imagine, soundness and completeness are not the full story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Guarantees are nice, but we want legitimately useful analyses!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Many practical analyses are neither sound nor complete</a:t>
            </a:r>
          </a:p>
          <a:p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1714856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vs Dynamic Analysis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SoundNess</a:t>
            </a:r>
            <a:r>
              <a:rPr lang="en-US" sz="1600" b="1" dirty="0"/>
              <a:t> / 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997779" y="2098887"/>
            <a:ext cx="51134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One distinction in analysis is how the analysis treats the target</a:t>
            </a:r>
            <a:endParaRPr lang="en-US" sz="2600" b="1" i="0" dirty="0">
              <a:solidFill>
                <a:srgbClr val="333333"/>
              </a:solidFill>
              <a:effectLst/>
              <a:latin typeface="halyard-tex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Static analysis – Operates without running the program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Dynamic analysis  - Operates with running the program</a:t>
            </a:r>
          </a:p>
          <a:p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pic>
        <p:nvPicPr>
          <p:cNvPr id="7170" name="Picture 2" descr="Static Sites vs Dynamic Sites - CrafterCMS">
            <a:extLst>
              <a:ext uri="{FF2B5EF4-FFF2-40B4-BE49-F238E27FC236}">
                <a16:creationId xmlns:a16="http://schemas.microsoft.com/office/drawing/2014/main" id="{17CDCEBA-351A-33B3-1C99-1B5EDC03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86" y="2129348"/>
            <a:ext cx="5113455" cy="3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97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Method vs Errors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SoundNess</a:t>
            </a:r>
            <a:r>
              <a:rPr lang="en-US" sz="1600" b="1" dirty="0"/>
              <a:t> / 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997779" y="1678263"/>
            <a:ext cx="80913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It’s natural to consider the types of compromises of each analysis method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Static analysis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Often builds a model of the program, makes inferences on that 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Tends to make completeness easier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Scalability concerns for large programs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Dynamic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Often performs the analysis by straight up running the program, observing behavior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Tends to make soundness easier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Coverage problems</a:t>
            </a:r>
          </a:p>
        </p:txBody>
      </p:sp>
      <p:pic>
        <p:nvPicPr>
          <p:cNvPr id="13314" name="Picture 2" descr="Versus/Overview | The Rooster Teeth Wiki | Fandom">
            <a:extLst>
              <a:ext uri="{FF2B5EF4-FFF2-40B4-BE49-F238E27FC236}">
                <a16:creationId xmlns:a16="http://schemas.microsoft.com/office/drawing/2014/main" id="{05560905-837C-B699-217D-256A2223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55" y="4029456"/>
            <a:ext cx="2446401" cy="24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63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About Coverage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SoundNess</a:t>
            </a:r>
            <a:r>
              <a:rPr lang="en-US" sz="1600" b="1" dirty="0"/>
              <a:t> / Completeness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7535428" y="2496312"/>
            <a:ext cx="155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coverage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EBA8D-C5A9-E215-694E-160BE7158728}"/>
              </a:ext>
            </a:extLst>
          </p:cNvPr>
          <p:cNvSpPr txBox="1"/>
          <p:nvPr/>
        </p:nvSpPr>
        <p:spPr>
          <a:xfrm>
            <a:off x="7535428" y="5047430"/>
            <a:ext cx="160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4AEF8-3CEE-1301-3079-6F0DE2985F5E}"/>
              </a:ext>
            </a:extLst>
          </p:cNvPr>
          <p:cNvSpPr txBox="1"/>
          <p:nvPr/>
        </p:nvSpPr>
        <p:spPr>
          <a:xfrm>
            <a:off x="7535428" y="3855662"/>
            <a:ext cx="183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 coverage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F1B8-D57F-2C08-0F8E-3B15B777DD36}"/>
              </a:ext>
            </a:extLst>
          </p:cNvPr>
          <p:cNvSpPr txBox="1"/>
          <p:nvPr/>
        </p:nvSpPr>
        <p:spPr>
          <a:xfrm>
            <a:off x="1236726" y="2326148"/>
            <a:ext cx="6167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f(bool 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v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new Obj 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(v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setInvalid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o-&gt;property();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93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341176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689490"/>
            <a:ext cx="5094732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Summary: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Decidability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Computational Theory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Categorizing analysis</a:t>
            </a:r>
          </a:p>
        </p:txBody>
      </p:sp>
    </p:spTree>
    <p:extLst>
      <p:ext uri="{BB962C8B-B14F-4D97-AF65-F5344CB8AC3E}">
        <p14:creationId xmlns:p14="http://schemas.microsoft.com/office/powerpoint/2010/main" val="3931423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Type I/Type II Errors</a:t>
            </a:r>
          </a:p>
          <a:p>
            <a:r>
              <a:rPr lang="en-US" sz="3000" dirty="0"/>
              <a:t>Soundness / Completeness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36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Limits of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923507"/>
            <a:ext cx="514864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Computers! What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can’t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 they do?!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As we begin our exploration of security evaluation, we care about this question for two reasons: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We need to know the capabilities of our analysis target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We need to know the capabilities of our analysis engine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pic>
        <p:nvPicPr>
          <p:cNvPr id="21" name="Picture 20" descr="A person sitting at a desk with his hands raised&#10;&#10;Description automatically generated">
            <a:extLst>
              <a:ext uri="{FF2B5EF4-FFF2-40B4-BE49-F238E27FC236}">
                <a16:creationId xmlns:a16="http://schemas.microsoft.com/office/drawing/2014/main" id="{936A4134-8ACA-0FAC-6C45-21F116C5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73" y="1845884"/>
            <a:ext cx="5160768" cy="363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Theoretical Limits OF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923507"/>
            <a:ext cx="514864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333333"/>
                </a:solidFill>
                <a:latin typeface="halyard-text"/>
              </a:rPr>
              <a:t>Computability theory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The study of what is computable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Focused on abstractions for the sake of generalizability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333333"/>
                </a:solidFill>
                <a:effectLst/>
                <a:latin typeface="halyard-text"/>
              </a:rPr>
              <a:t>Considers theoretical hardware, for example</a:t>
            </a:r>
          </a:p>
        </p:txBody>
      </p:sp>
      <p:pic>
        <p:nvPicPr>
          <p:cNvPr id="10" name="Picture 9" descr="A cartoon of a computer&#10;&#10;Description automatically generated">
            <a:extLst>
              <a:ext uri="{FF2B5EF4-FFF2-40B4-BE49-F238E27FC236}">
                <a16:creationId xmlns:a16="http://schemas.microsoft.com/office/drawing/2014/main" id="{6A200AA2-4EE5-9A59-8B22-27E7A525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84" y="1230188"/>
            <a:ext cx="4620622" cy="4736063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DB63A5EE-01A2-C93F-EC5A-A3498B56F0E7}"/>
              </a:ext>
            </a:extLst>
          </p:cNvPr>
          <p:cNvSpPr/>
          <p:nvPr/>
        </p:nvSpPr>
        <p:spPr>
          <a:xfrm rot="2678244">
            <a:off x="7646918" y="2142421"/>
            <a:ext cx="2423589" cy="2418495"/>
          </a:xfrm>
          <a:prstGeom prst="plus">
            <a:avLst>
              <a:gd name="adj" fmla="val 441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7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COMPUTATIONAL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743052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What is a program?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 set of executable instructions</a:t>
            </a:r>
          </a:p>
        </p:txBody>
      </p:sp>
      <p:pic>
        <p:nvPicPr>
          <p:cNvPr id="5" name="Picture 4" descr="A movie poster of a football player&#10;&#10;Description automatically generated">
            <a:extLst>
              <a:ext uri="{FF2B5EF4-FFF2-40B4-BE49-F238E27FC236}">
                <a16:creationId xmlns:a16="http://schemas.microsoft.com/office/drawing/2014/main" id="{6F232EE5-D512-7B10-DD59-4AAF983E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432" y="1656845"/>
            <a:ext cx="2888735" cy="43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COMPUTATIONAL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2" y="1742271"/>
            <a:ext cx="53517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What is a program?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 set of executable instructions</a:t>
            </a:r>
          </a:p>
          <a:p>
            <a:pPr marL="342900" indent="-342900" algn="l">
              <a:buFontTx/>
              <a:buChar char="-"/>
            </a:pPr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There are many formats for programs</a:t>
            </a:r>
            <a:endParaRPr lang="en-US" sz="2600" b="1" dirty="0">
              <a:solidFill>
                <a:srgbClr val="333333"/>
              </a:solidFill>
              <a:latin typeface="halyard-tex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i.e. programming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It would be nice to generalize what these programs can compute (without getting bogged down in syntax)</a:t>
            </a:r>
          </a:p>
          <a:p>
            <a:pPr algn="l"/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pic>
        <p:nvPicPr>
          <p:cNvPr id="8" name="Picture 7" descr="A logo of a ruby&#10;&#10;Description automatically generated">
            <a:extLst>
              <a:ext uri="{FF2B5EF4-FFF2-40B4-BE49-F238E27FC236}">
                <a16:creationId xmlns:a16="http://schemas.microsoft.com/office/drawing/2014/main" id="{46472156-EAD5-77F6-8900-EC334075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76" y="3885396"/>
            <a:ext cx="3048006" cy="2346965"/>
          </a:xfrm>
          <a:prstGeom prst="rect">
            <a:avLst/>
          </a:prstGeom>
        </p:spPr>
      </p:pic>
      <p:pic>
        <p:nvPicPr>
          <p:cNvPr id="10" name="Picture 9" descr="A yellow and black logo&#10;&#10;Description automatically generated">
            <a:extLst>
              <a:ext uri="{FF2B5EF4-FFF2-40B4-BE49-F238E27FC236}">
                <a16:creationId xmlns:a16="http://schemas.microsoft.com/office/drawing/2014/main" id="{90F19FA7-87B7-788D-DA97-BD71798EF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192" y="1230188"/>
            <a:ext cx="2143125" cy="2143125"/>
          </a:xfrm>
          <a:prstGeom prst="rect">
            <a:avLst/>
          </a:prstGeom>
        </p:spPr>
      </p:pic>
      <p:pic>
        <p:nvPicPr>
          <p:cNvPr id="12" name="Picture 11" descr="A black numbers on a white background&#10;&#10;Description automatically generated">
            <a:extLst>
              <a:ext uri="{FF2B5EF4-FFF2-40B4-BE49-F238E27FC236}">
                <a16:creationId xmlns:a16="http://schemas.microsoft.com/office/drawing/2014/main" id="{2729B68B-8327-313B-66F5-F183A00D7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539" y="3773596"/>
            <a:ext cx="2947086" cy="153985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DA4ED5E-C140-1810-1C56-019344360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8453" y="761485"/>
            <a:ext cx="2307257" cy="2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Abstracting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2" y="1742271"/>
            <a:ext cx="53517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Computability theory considers classes of expressiveness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Combinational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Finite-state machines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Pushdown automata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Turing machines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D074D7-14BA-164B-3311-2375F6036E9D}"/>
                  </a:ext>
                </a:extLst>
              </p14:cNvPr>
              <p14:cNvContentPartPr/>
              <p14:nvPr/>
            </p14:nvContentPartPr>
            <p14:xfrm>
              <a:off x="5100480" y="1068840"/>
              <a:ext cx="6448680" cy="462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D074D7-14BA-164B-3311-2375F6036E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120" y="1059480"/>
                <a:ext cx="6467400" cy="46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706708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schemas.microsoft.com/office/2006/documentManagement/types"/>
    <ds:schemaRef ds:uri="http://purl.org/dc/terms/"/>
    <ds:schemaRef ds:uri="71af3243-3dd4-4a8d-8c0d-dd76da1f02a5"/>
    <ds:schemaRef ds:uri="http://schemas.microsoft.com/office/infopath/2007/PartnerControls"/>
    <ds:schemaRef ds:uri="http://schemas.microsoft.com/sharepoint/v3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230e9df3-be65-4c73-a93b-d1236ebd677e"/>
    <ds:schemaRef ds:uri="16c05727-aa75-4e4a-9b5f-8a80a1165891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1003</TotalTime>
  <Words>1671</Words>
  <Application>Microsoft Office PowerPoint</Application>
  <PresentationFormat>Widescreen</PresentationFormat>
  <Paragraphs>407</Paragraphs>
  <Slides>41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halyard-text</vt:lpstr>
      <vt:lpstr>Impact</vt:lpstr>
      <vt:lpstr>Linux Libertine</vt:lpstr>
      <vt:lpstr>Tenorite</vt:lpstr>
      <vt:lpstr>Monoline</vt:lpstr>
      <vt:lpstr>ExerCise #7</vt:lpstr>
      <vt:lpstr>Computability </vt:lpstr>
      <vt:lpstr>Administrivia and  Announcements</vt:lpstr>
      <vt:lpstr>Today’s Roadmap</vt:lpstr>
      <vt:lpstr>The Limits of Computation</vt:lpstr>
      <vt:lpstr>Theoretical Limits OF Computation</vt:lpstr>
      <vt:lpstr>COMPUTATIONAL POWER</vt:lpstr>
      <vt:lpstr>COMPUTATIONAL POWER</vt:lpstr>
      <vt:lpstr>Abstracting Computation</vt:lpstr>
      <vt:lpstr>Church-Turing Thesis</vt:lpstr>
      <vt:lpstr>Vibe Check</vt:lpstr>
      <vt:lpstr>Decision PROCEDURES</vt:lpstr>
      <vt:lpstr>Program Analysis  as Decision PROCEDURE</vt:lpstr>
      <vt:lpstr>Strong Guarantees</vt:lpstr>
      <vt:lpstr>Today’s Roadmap</vt:lpstr>
      <vt:lpstr>Stating The Problem</vt:lpstr>
      <vt:lpstr>A Halting Detector</vt:lpstr>
      <vt:lpstr>Proof By Contradiction</vt:lpstr>
      <vt:lpstr>Who Cares?</vt:lpstr>
      <vt:lpstr>Rice’s Theorem</vt:lpstr>
      <vt:lpstr>Rice’s Theorem</vt:lpstr>
      <vt:lpstr>Limitations of Rice’S Theorem</vt:lpstr>
      <vt:lpstr>Today’s Roadmap</vt:lpstr>
      <vt:lpstr>Classifying Detectors</vt:lpstr>
      <vt:lpstr>Classifying Detectors</vt:lpstr>
      <vt:lpstr>Types of Analysis</vt:lpstr>
      <vt:lpstr>Classifying Errors</vt:lpstr>
      <vt:lpstr>Today’s Roadmap</vt:lpstr>
      <vt:lpstr>Guarantees of Imperfect Analyses</vt:lpstr>
      <vt:lpstr>Visual Analogy</vt:lpstr>
      <vt:lpstr>Visual Analogy</vt:lpstr>
      <vt:lpstr>Trivial Soundness</vt:lpstr>
      <vt:lpstr>Trivial Completeness</vt:lpstr>
      <vt:lpstr>Beyond All-or-Nothing </vt:lpstr>
      <vt:lpstr>Static vs Dynamic Analysis </vt:lpstr>
      <vt:lpstr>Analysis Method vs Errors</vt:lpstr>
      <vt:lpstr>About Coverage</vt:lpstr>
      <vt:lpstr>Lecture END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11</cp:revision>
  <dcterms:created xsi:type="dcterms:W3CDTF">2023-08-21T14:00:41Z</dcterms:created>
  <dcterms:modified xsi:type="dcterms:W3CDTF">2024-09-17T02:04:31Z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