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2"/>
  </p:notesMasterIdLst>
  <p:handoutMasterIdLst>
    <p:handoutMasterId r:id="rId33"/>
  </p:handoutMasterIdLst>
  <p:sldIdLst>
    <p:sldId id="296" r:id="rId5"/>
    <p:sldId id="295" r:id="rId6"/>
    <p:sldId id="256" r:id="rId7"/>
    <p:sldId id="1060" r:id="rId8"/>
    <p:sldId id="1062" r:id="rId9"/>
    <p:sldId id="1061" r:id="rId10"/>
    <p:sldId id="343" r:id="rId11"/>
    <p:sldId id="1043" r:id="rId12"/>
    <p:sldId id="1044" r:id="rId13"/>
    <p:sldId id="1046" r:id="rId14"/>
    <p:sldId id="1047" r:id="rId15"/>
    <p:sldId id="1049" r:id="rId16"/>
    <p:sldId id="1052" r:id="rId17"/>
    <p:sldId id="1063" r:id="rId18"/>
    <p:sldId id="1066" r:id="rId19"/>
    <p:sldId id="1067" r:id="rId20"/>
    <p:sldId id="1068" r:id="rId21"/>
    <p:sldId id="1069" r:id="rId22"/>
    <p:sldId id="1070" r:id="rId23"/>
    <p:sldId id="1071" r:id="rId24"/>
    <p:sldId id="1072" r:id="rId25"/>
    <p:sldId id="1055" r:id="rId26"/>
    <p:sldId id="1074" r:id="rId27"/>
    <p:sldId id="1075" r:id="rId28"/>
    <p:sldId id="1056" r:id="rId29"/>
    <p:sldId id="1078" r:id="rId30"/>
    <p:sldId id="10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30T18:29:27.43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6958 9778 411 0,'0'0'1436'0,"0"0"-885"16,0 0-177-16,0 0-17 0,0 0-38 15,0 0-94-15,0 0-90 0,0 0 32 16,0 0 9-16,-157-75-36 0,140 73-22 15,2 2-50-15,-2 0-15 0,10 0-25 16,-5 2-28-16,0 13 0 0,-3 7-53 16,6 6 33-16,1 11 20 0,-1 6 34 15,6 6-19-15,-6 1-15 0,9 4-1 16,0-1-1-16,0 0-20 0,0-4-5 0,0-3-32 16,0-3-53-16,-5-7-91 15,0-10-93-15,0-4-67 0,-2-7-49 0,-8-8-193 16,1-5-174-16,4-4-521 0</inkml:trace>
  <inkml:trace contextRef="#ctx0" brushRef="#br0" timeOffset="141.81">6437 10206 382 0,'0'0'1364'0,"0"0"-686"0,0 0-201 15,0 0-214-15,0 0 280 0,0 0-203 16,0 0-205-16,0 0-66 0,0 0-44 16,0 0-25-16,0 0 0 0,34-7 0 15,-14 17 0-15,4-1-1 0,5 0-18 16,0-1-168-16,5-7-229 0,-5-1-263 15,-7 0-495-15,9 0-548 0,-283-30 1644 0</inkml:trace>
  <inkml:trace contextRef="#ctx0" brushRef="#br0" timeOffset="604.14">6944 10180 756 0,'0'0'1000'0,"0"0"-620"0,0 0-85 15,0 0-8-15,0 0-110 0,0 0-129 16,0 0-48-16,0 0-77 0,0 0-20 16,0 0 14-16,0 0 2 0,-53 40-45 15,53-32-143-15,0 0-68 0,0-1-121 16,0-4 11-16,0-3 203 0,0 0 244 16,2 0 26-16,-2 0 88 0,0 0-52 15,0-3 13-15,0-4 49 0,0-1 35 16,0 5 72-16,0-4 10 0,0 4-4 15,0-3 6-15,0 6-23 0,0-3-10 16,-2 3-42-16,-1 0-37 0,-2 0 17 0,-7 10-40 16,0 3-66-16,-3 11-7 0,3 0 22 15,0 8 13-15,10-1 0 0,-8-2-16 16,10-4-9-16,0-1-14 0,0 0-30 16,10-6-1-16,-5-5-12 0,9-2-11 15,-7-3 4-15,3-6 16 0,7-2 3 0,0 0 49 16,-2 0 58-16,4-5 67 15,-2-11 49-15,5-4-36 0,-3-9-63 0,-2-4-37 16,0-3-29-16,-2 0-8 0,-8 4-13 16,3 7-36-16,-5 8 0 0,-5 7 1 15,0 3-2-15,0 4-11 0,0-2-53 16,0 5-63-16,-5 0-93 0,-5 0-88 16,8 0-89-16,-3 8-146 0,5 2-227 0,0 0-558 15</inkml:trace>
  <inkml:trace contextRef="#ctx0" brushRef="#br0" timeOffset="946.06">7322 10215 973 0,'0'0'1271'0,"0"0"-754"0,0 0-161 0,0 0-15 16,0 0-18-16,0 0-128 0,0 0-91 16,-155 112-19-16,140-82 2 0,13 0-28 15,2-2-59-15,0-2-24 0,0-7-1 16,12-6 7-16,0-2 18 0,12-6 37 16,-7-5 34-16,5 0 19 0,7-9 28 15,-4-9 82-15,6-9-34 0,-4-4-59 16,-1-6-52-16,-4 1-28 0,-7 3-12 15,-1 8-14-15,-4 5-1 0,-3 7-29 16,-7 8-90-16,0-1-44 0,0 6-61 16,5 0-55-16,-3 0-122 0,6 0-206 15,-6 11-206-15,3-3-315 0,5 10-240 0</inkml:trace>
  <inkml:trace contextRef="#ctx0" brushRef="#br0" timeOffset="1410.66">7930 9898 1251 0,'0'0'1110'0,"0"0"-671"0,0 0-41 0,0 0-26 16,0 0-91-16,0 0-73 0,0 0-45 16,0 0-42-16,0 0-47 0,-193 86-39 0,178-53-35 15,3 1-22-15,7 4 0 0,5-1-9 16,0-1-3-16,5-6-9 0,12-2-7 15,5-2-66-15,2-6-195 0,-2-1-215 16,9-9-544-16,-14-4-319 0</inkml:trace>
  <inkml:trace contextRef="#ctx0" brushRef="#br0" timeOffset="1610.93">8134 9855 421 0,'0'0'2022'16,"0"0"-1333"-16,0 0-193 0,0 0-51 15,0 0-87-15,0 0-136 0,0 0-37 16,-12 117-20-16,10-72-24 0,-8 9-59 16,5 6-56-16,-14-1-25 0,9-1-1 15,-5-3 1-15,3-7-1 0,-2-12-21 16,2-8-40-16,7-9-58 0,0-9-71 16,0-10-71-16,5 0-136 0,0-14-201 0,0-11-575 15,0 4-488-15</inkml:trace>
  <inkml:trace contextRef="#ctx0" brushRef="#br0" timeOffset="2100">8738 9816 215 0,'0'0'2032'0,"0"0"-1415"0,0 0-150 0,0 0-55 16,0 0-120-16,0 0-109 0,0 0-68 16,0 0-4-16,0 0-36 0,0 0-20 15,0 0-24-15,-153 102-13 0,131-75-5 0,15 1-1 16,-5 1-10-16,7-4-2 0,0-2-12 16,5-4-13-16,0-3 13 0,0-5 0 15,0-4-1-15,0-3 12 0,0 1-2 16,5-3-7-16,0-2 10 0,4 0 21 0,-6 0 19 15,2 0 4-15,-5 0-17 16,9-2-8-16,-9 2-4 0,0 0-3 0,0 0-12 16,0 0 0-16,0 0-15 0,0 2 3 15,0 8 9-15,-7 10 3 0,0 6 24 16,-15 6 4-16,-2 4-7 0,0 6-18 16,2-1-2-16,-3-1-1 0,9-2 2 15,1-5 22-15,5-11 44 0,8-4-13 16,-3-6 27-16,5-4-33 0,0-2-36 15,0-3 17-15,10-3 10 0,4 0 5 0,-6 0-5 16,8 0-10-16,-3 0-5 0,-1 0-10 16,0 0-15-16,5 0-2 0,-3 0-25 15,-2 0-101-15,3 2-151 0,-3 11-121 16,-2 2-171-16,-5 3-488 0,-3 0-636 16</inkml:trace>
  <inkml:trace contextRef="#ctx0" brushRef="#br0" timeOffset="3702.16">6779 12408 1757 0,'0'0'688'0,"0"0"-298"0,0 0-70 15,0 0 56-15,0 0-60 0,0 0-131 0,0 0-96 16,0 0-36-16,0 0-53 0,0 0-16 16,0 0-43-16,-5 10 8 0,5-9 13 15,0 7 20-15,0 1-4 0,0-1 3 16,0 0 3-16,0-3 16 0,0 4 2 15,0-8 14-15,0 3 0 0,0-1 9 16,0-3 25-16,-5 1 20 0,5-1 4 16,0 2-8-16,-2 3-10 0,-3-1-22 15,-5 6-9-15,6 4-10 0,-6 4-14 0,3 3 21 16,-3 4 9-16,0 4 3 0,5 0-12 16,0-2-20-16,3-2 10 0,2 2-12 15,0-1-18-15,2-4 18 0,11 0-2 16,-4-1-20-16,6-3 20 0,-3-5 2 15,3 2 0-15,-1-5 46 0,-9-2 10 16,2-3 3-16,3 2 14 0,-5-5 81 16,-5 5-44-16,2-5-36 0,8 5-7 0,-10 2 0 15,0 3-3-15,0-1-9 0,0 5-10 16,0 1-14-16,-3 1-1 0,-11-2-9 16,2 0-2-16,-8-5-4 0,3 2 0 15,3-3-3-15,-1-4-10 0,6 2 0 16,-6-4-2-16,5 2 0 0,1-2-21 0,-8 0 3 15,7-4-1-15,3 3-5 0,-8-1-12 16,8-1-46-16,-5-1-62 0,7 0-42 16,-2 0-81-16,4 0-73 0,3 0-108 15,0 0-201-15,0-3-483 0,0 0-356 16</inkml:trace>
  <inkml:trace contextRef="#ctx0" brushRef="#br0" timeOffset="4865.59">6680 13783 430 0,'0'0'1080'0,"0"0"-547"16,0 0-138-16,0 0-37 0,0 0-53 16,0 0-85-16,0 0-54 0,0 0-8 15,0 0 6-15,0 0-44 0,0 0-42 16,-51-36-47-16,51 36-31 0,0 0-3 15,0 0-31-15,0 9-19 0,0 6-4 16,0 7 38-16,12 11 17 0,-7 5-1 0,7 2-10 16,-2 0 1-16,-1 1 12 0,-1-4-1 15,4-7-1-15,-8-5-14 0,6-9 0 16,-7-4-12-16,4-6-13 0,-5-5-13 16,8-1 54-16,-5 0 35 0,7-3 82 15,3-6 11-15,4 2-23 0,-2-4-33 16,0 2-16-16,2 0-31 0,-12 8-13 0,8 1 13 15,0 0 44-15,-3 1 11 0,-7 10 16 16,2 5 3-16,0 0 21 0,-7-2-25 16,0 2-30-16,0-6-1 0,-2 1 9 15,-10-4 4-15,-3-7-1 0,-7 0-18 16,-9 0-58-16,-1-5-92 0,8-7-57 16,5 3-63-16,4-2-56 0,13-5-101 15,2 7-176-15,0-1-138 0,17 6-335 16,2 0-187-16</inkml:trace>
  <inkml:trace contextRef="#ctx0" brushRef="#br0" timeOffset="5180.8">7172 13966 241 0,'0'0'2047'0,"0"0"-1482"0,0 0-101 16,0 0-45-16,0 0-98 0,0 0-158 0,0 0-123 15,0 0-15-15,0 0-3 0,0 0-4 16,0 0-17-16,-104 109 1 0,104-84 22 15,0-2 29-15,0-5-3 0,0-5-19 16,0-8-10-16,7 1 7 0,-5-6 9 16,-2 0 6-16,3 0 19 0,-1-10 49 0,-2-4 20 15,10-8-20-15,-5-4-56 0,-3-3-25 16,3 8-15-16,-3 4-13 0,6 7 0 16,-8 9-1-16,0 1 42 0,4 0 0 15,-1 0-43-15,7 3-22 0,-6 5-60 16,13 9 82-16,-2-1 0 0,2 2 0 15,0-1-17-15,0 1-14 0,0 0-15 16,0-1-61-16,0 1-151 0,-3-6-54 16,-2-2-142-16,-2-2-288 0,5-6-421 0,-13-2-361 15</inkml:trace>
  <inkml:trace contextRef="#ctx0" brushRef="#br0" timeOffset="5344.99">7375 14167 1064 0,'0'0'1895'0,"0"0"-1121"0,0 0-110 15,0 0-134-15,0 0-210 0,0 0-137 16,0 0-59-16,0 0-48 0,0 0-52 16,0 0-22-16,0 0-2 0,100-94-21 15,-83 77 0-15,5 6-49 0,-3 2-85 16,5 6-85-16,3 3-91 0,-8 0-141 16,8 3-247-16,-8 4-564 0,-2 11-512 0</inkml:trace>
  <inkml:trace contextRef="#ctx0" brushRef="#br0" timeOffset="5740.68">8061 13963 1916 0,'0'0'1008'0,"0"0"-647"16,0 0 65-16,0 0 23 0,0 0-125 0,0 0-78 15,0 0-19-15,0 0-43 0,0 0-66 16,0 0-45-16,0 0-48 0,-167 96-10 16,157-68-14-16,6 4-1 0,4-3-2 15,0 4-22-15,0-3-4 0,7-3-8 16,7-3 2-16,1-4-8 0,-1-4-38 16,3-1-131-16,5-4-118 0,5-2-105 0,0-6-244 15,-10-3-604-15,14 0-731 0</inkml:trace>
  <inkml:trace contextRef="#ctx0" brushRef="#br0" timeOffset="6136.14">8248 13886 798 0,'0'0'1052'16,"0"0"-637"-16,0 0-78 0,0 0-41 16,0 0-33-16,0 0-110 0,0 0-80 15,0 0-31-15,0 0-1 0,0 0-16 0,0 0-12 16,0 0 6-16,0 0 44 16,7 0 32-16,-4 0-6 0,2 0-30 0,-1 0-11 15,1 0 18-15,0 0-7 0,2 0-24 16,3 0 6-16,-5 0 25 15,5 6 9-15,-3-2 24 0,3 3 22 0,2-5-9 16,-3 9-29-16,8 1 3 0,-9 0-9 16,4 4-10-16,2 2-5 0,-4 7-1 15,0 5-21-15,-5 5-10 0,-5 4-11 16,0 4 2-16,0-4-6 0,0 1-15 16,-15-3-1-16,5-5-26 0,-7-2-65 15,3-6-110-15,-6-3-119 0,6-6-109 0,7-6-252 16,-3-3-441-16,7-6-437 0</inkml:trace>
  <inkml:trace contextRef="#ctx0" brushRef="#br0" timeOffset="6587.44">8980 13886 398 0,'0'0'2275'0,"0"0"-1736"0,0 0-202 16,0 0 7-16,0 0-52 0,0 0-105 15,0 0-69-15,0 0-63 0,0 0-55 16,0 0-12-16,0 0-44 0,-104 70 16 0,101-48 18 15,3-4 7-15,0 1-7 0,0-8-18 16,10-1-13-16,-5 1 9 0,7-6 44 16,-5 4 45-16,8-1 23 0,-1 0-2 15,-6 0 14-15,4 5 13 0,0-2-32 16,-7 3-18-16,-5 4-6 0,0 0-3 16,0 7-3-16,-3 1 6 0,-14 2-10 0,-9 4-2 15,1-2-10-15,-1-2-3 16,-1-1-12-16,8 1-12 0,-6-8-9 0,13-2 2 15,-2-6 16-15,4 0-9 16,10-6-16-16,0 2-48 0,0-2-4 0,10 2 58 16,9-1 22-16,3 2 22 0,5-3-20 15,-1 1 0-15,6-2-2 0,-1-5-112 16,-6 0-139-16,4 0-119 0,-12 0-256 16,0 0-531-16,-8 0-521 0</inkml:trace>
  <inkml:trace contextRef="#ctx0" brushRef="#br0" timeOffset="7476.71">7026 15644 460 0,'0'0'1213'0,"0"0"-539"0,0 0-228 16,0 0-33-16,0 0-47 0,0 0-113 16,0 0-71-16,0 0-49 0,0 0-30 15,0 0-26-15,0 0-12 0,-34 0-12 0,34 0-23 16,0 0-30-16,0 0-37 15,0 1-7-15,0 1 44 0,5 1 10 0,-5-1 27 16,3 0-3-16,4 2 9 16,-5 0 4-16,-2-2-13 0,0 4-4 0,0 1-5 15,0-2 0-15,0 5 2 0,0 3-2 16,0-1 0-16,0-1-7 0,0 0 1 16,-12-2 11-16,7 1-2 0,-7-1-28 15,7-2 0-15,-4 2-15 0,4-5-4 16,2 1-9-16,1 0-2 0,2-3 2 15,0-2 0-15,0 2-2 0,0-2 2 16,0 0-3-16,0 0-6 0,0 0 12 0,0 2 11 16,0-1 14-16,0 3 2 15,2-2 1-15,1 3 22 0,-3 0 18 0,5-3 6 16,0 7-6-16,-1-2-9 0,-4-2-12 0,5 1-1 16,-2 1 10-16,-3 1-10 15,0-2 1-15,0 3-1 0,0 0-2 0,0 5 8 16,-8-2-8-16,-6 0-7 0,7-2-9 15,-6 4-3-15,9-4-37 0,-11 2-33 16,15-1-16-16,-7 1 9 0,7-2 0 16,0 1-13-16,0 1-3 0,0 0-15 15,0-2-63-15,0 4-24 0,7-5-4 16,-7 1-38-16,7-2-82 0,1-4-120 16,-6 6-117-16,3-3-220 0,5-5-263 15</inkml:trace>
  <inkml:trace contextRef="#ctx0" brushRef="#br0" timeOffset="9226.89">6837 16815 196 0,'0'0'172'16,"0"0"392"-16,0 0-163 0,0 0-150 0,0 0-24 15,0 0 30-15,0 0-50 0,0 0-45 16,0 0 9-16,0 0 35 0,0 0 3 15,-29-43-33-15,27 40-23 0,2-2 6 16,0 3 9-16,-5-1-23 0,5 3-57 16,0 0-53-16,0-1-33 0,0 1 10 15,0 0 7-15,0 0 12 0,0 0 11 16,0 0-4-16,0 0 21 0,0 0 0 0,0 0 7 16,0 0-10-16,0 0 15 0,0 0 0 15,0 0-3-15,0 0 3 0,0 0 19 16,0 0 29-16,0 0 35 0,0 0-8 15,0 0-45-15,0 0-40 0,0 0-22 16,0 0-5-16,0 0-16 0,0 0-16 16,0 0 0-16,0 0 0 0,0 0-2 15,0 0 0-15,0 0-3 0,0 0 2 16,0 0 1-16,0 0 2 0,0 0 1 16,0 0 15-16,0 0-6 0,0 0 4 0,0 0-1 15,0 0-14-15,0 0 0 0,0 0 2 16,0 0 0-16,0 0 9 0,0 0-9 15,0 0-1-15,0 0-1 0,0 0-1 16,0 0 0-16,0 0-12 0,0 0 10 0,0 0 2 16,0 0 0-16,0 0 2 15,0 0 1-15,0 0 9 0,0 0-10 0,0 0 16 16,0 0-15-16,0 0 13 0,0 0-13 16,0 0-1-16,0 0-2 0,0 1 0 15,0 4-13-15,0 9 11 0,0 5-10 16,0 4 10-16,0 6 1 0,0 3 0 15,0 2 1-15,0 2-2 0,0-2 2 16,5-1-1-16,-5-1 0 0,0-10-11 16,0-4 10-16,0-6 0 0,0-3-13 15,0-3 3-15,0-6 12 0,0 0 0 16,0 0 3-16,0-3-1 0,0-6-2 16,2-7 0-16,8-4 0 0,-8-7-3 0,1 0-9 15,11 0 8-15,-9 1-17 0,7 4-6 16,-5 3 0-16,6 3-1 0,-4 6 7 15,-4 1 0-15,-2 7-13 0,-1-1-12 0,3 3 10 16,-5 0-19-16,7 0-31 0,3 8 60 16,2 6 26-16,0 2 18 0,3 6 1 15,-8-1-4-15,3 2-4 0,-6-2-11 16,1-3-3-16,-2-6 1 0,2-4-22 16,-5-7 8-16,4-1 16 0,-4 0 0 15,0 0 1-15,0-1-1 0,0-7 28 16,5-4 15-16,7-4-1 0,-7 2-14 15,7 0-19-15,-4 1-9 0,-1 6-16 16,-2 0 14-16,0 5 2 0,4 2-13 0,-1 2 13 16,6 9 34-16,1 5-1 0,9 6 7 15,0 5 0-15,-7 3-13 0,0 1-27 16,2-1-27-16,-6 0-95 0,-4-4-101 16,6-5-106-16,2-3-127 0,-3-2-171 15,3-4-402-15,-12-1-259 0</inkml:trace>
  <inkml:trace contextRef="#ctx0" brushRef="#br0" timeOffset="9506.06">7412 16964 1798 0,'0'0'1019'0,"0"0"-599"0,0 0-22 0,0 0-58 16,0 0-136-16,0 0-85 0,0 0-11 15,0 0-6-15,0 0-55 0,0 0-46 16,-37 99-1-16,37-93 24 0,0-5 4 15,0-1-9-15,5 0 8 0,-5 0 7 16,0 0 18-16,0-1 31 0,0-5 25 16,0 5-29-16,0 0-45 0,0 1-34 15,0 0-13-15,12 0 13 0,-9 8 45 16,9 4 13-16,2 7 9 0,1 9-15 0,7-1-18 16,-5 1-25-16,9-1-9 0,1 1-31 15,-5-7 7-15,0-4-214 0,7-5-164 16,-5-9-126-16,0-3-269 0,-7 0-572 15,5-10-524-15</inkml:trace>
  <inkml:trace contextRef="#ctx0" brushRef="#br0" timeOffset="9692.39">7773 17056 2699 0,'0'0'1080'0,"0"0"-634"15,0 0 80-15,0 0-83 0,0 0-181 16,0 0-147-16,0 0-72 0,0 0-43 15,0 0-15-15,0 0-36 0,-63 109-4 16,63-89 13-16,14-2-40 0,-1 3-70 16,-1-6-145-16,2-3-273 0,1-6-634 0,-3-5-430 15</inkml:trace>
  <inkml:trace contextRef="#ctx0" brushRef="#br0" timeOffset="9843.71">7809 16842 2674 0,'0'0'1146'0,"0"0"-803"0,0 0 81 16,0 0-110-16,0 0-195 0,0 0-119 16,0 0-30-16,0 0-34 0,0 0-1 15,0 0-2-15,0 0-102 0,12 113-163 16,-2-87-182-16,2 1-525 0,-7-6-444 16</inkml:trace>
  <inkml:trace contextRef="#ctx0" brushRef="#br0" timeOffset="10044.27">7955 17165 881 0,'0'0'1706'0,"0"0"-1071"0,0 0-161 16,0 0 66-16,0 0-119 0,0 0-175 15,0 0-154-15,0 0-52 0,0 0 12 16,0 0-19-16,0 0-33 0,123-102-13 16,-96 83 10-16,-8 6-31 0,3 4-27 15,-5 9-46-15,7 0-43 0,-7 14 45 0,3 11 65 16,-3 3 40-16,-3 5 0 15,-6 0-22-15,1-3-92 0,-4-5-200 0,-3-6-234 16,3-8-195-16,-5-4-326 0,0-7-463 16</inkml:trace>
  <inkml:trace contextRef="#ctx0" brushRef="#br0" timeOffset="11366.84">8864 16572 245 0,'0'0'348'0,"0"0"220"16,0 0-158-16,0 0-153 0,0 0-46 16,0 0-17-16,0 0-39 0,0 0-38 15,0 0-20-15,0 0 3 0,-12 0-10 16,12 0-19-16,0 0-1 0,0 0-25 16,0 0-29-16,0 0-13 0,0 0 33 0,0 0 12 15,0 0 35-15,0 0 45 16,0 0-4-16,0 0-22 0,0 0 15 0,0 0-7 15,0 0 1-15,0 0-2 0,0 0-7 16,0 0-27-16,0 0-7 0,0 0-15 16,0 0-15-16,0 0-14 0,0 0 4 15,0 0 3-15,0 0-6 0,0 0-6 0,0 0-1 16,0 0-2-16,0 0-1 0,0 0 7 16,0 0-10-16,0 1-12 0,-5 1 1 15,5-1 1-15,-10 5-2 0,8 0-2 16,-3 5-16-16,-5 1 15 0,5 6-10 15,-5 3-5-15,3 3 15 0,7 9-10 16,-9 1 13-16,1 6-2 0,6 3-19 16,2 5 8-16,-3-2 10 0,3 2 0 15,0-4 1-15,0-3 2 0,0-3 12 16,5-8-12-16,3-6-15 0,1-8-10 16,-6-6-12-16,11 0-10 0,-7-6 7 0,6-2-35 15,-1-2-208-15,5 0-159 0,-8-2-356 16,8-20-1059-16</inkml:trace>
  <inkml:trace contextRef="#ctx0" brushRef="#br0" timeOffset="11623.12">9075 16626 813 0,'0'0'1951'15,"0"0"-1422"-15,0 0-253 0,0 0-36 16,0 0-54-16,0 0-82 0,0 0 2 16,0 0 25-16,0 0-16 0,0 0-29 0,113 138-46 15,-98-89-6-15,-5 5-15 16,-8 2-4-16,-2 1-12 0,0-4-2 0,-10-6-1 16,-2-7-40-16,0-10-99 0,3-9-100 15,-1-7-6-15,-7-10-79 0,7-4-233 16,3-1-489-16,-8-8-420 0</inkml:trace>
  <inkml:trace contextRef="#ctx0" brushRef="#br0" timeOffset="12070.84">10134 16434 985 0,'0'0'1731'0,"0"0"-1097"0,0 0-231 16,0 0-1-16,0 0-94 0,0 0-138 15,0 0-78-15,0 0-37 0,0 0-21 16,0 0-23-16,0 0-11 0,-165 111-3 16,160-83 3-16,-2-1 15 0,7-1 6 15,-7-4-2-15,7-2-19 0,0-6-2 0,0-3-11 16,0-2 10-16,0-4-12 15,7-4-13-15,-5-1-15 0,3 0 3 0,0 0 38 16,5 0 2-16,-5 0 16 0,-3 0-4 16,0 0-12-16,6 0-33 0,-8 3 10 15,0 7 23-15,0 6 27 0,0 5-8 16,0 3 11-16,-17 7-17 0,2 3-10 16,-2 0 12-16,0 0-13 0,-2 2 1 15,9-2 13-15,0-1-13 0,3-1 37 16,0-8 18-16,7-5 0 0,0-2-28 0,0-7-30 15,0-2-16-15,0-6-14 0,12 3 30 16,0-3 0-16,15-2 24 0,-8 0-9 16,13 0-15-16,-10 0-78 0,9-7-88 15,-7 2-108-15,1-1-188 0,-6-3-277 16,-2 1-668-16,-12-1-480 0</inkml:trace>
  <inkml:trace contextRef="#ctx0" brushRef="#br0" timeOffset="12855.86">8224 17617 264 0,'0'0'411'0,"0"0"342"0,0 0-185 16,0 0-124-16,0 0-54 0,0 0-88 16,0 0-53-16,0 0 5 0,0 0-30 15,0 0-39-15,-73-41-16 0,63 38-10 16,5 3-7-16,-2 0-20 0,2 0-15 15,1 0-31-15,1 0-18 0,-7 0-32 0,8 5-36 16,-10 4-17-16,5 5-17 0,7 9-9 16,-3 5-3-16,3 7 19 0,0 2 8 15,0 5 17-15,0 3-1 0,0-3-15 16,0-2-10-16,0-3-52 0,0-3-133 0,0-8-104 16,0-3-102-16,0-6-185 15,0-7-170-15,-5-7-439 0,-4-3 107 0</inkml:trace>
  <inkml:trace contextRef="#ctx0" brushRef="#br0" timeOffset="13189.95">8134 17849 215 0,'0'0'206'0,"0"0"279"0,0 0-270 16,0 0-88-16,0 0 7 0,0 0 22 0,0 0-42 15,0 0-13-15,0 0 48 0,0 0 104 16,0 0 42-16,92-23-34 0,-92 23-64 15,0 0-53-15,0 0-26 0,0 0 64 16,0 9-45-16,-10 5-102 0,3 2-16 16,-7 8-6-16,6 1 28 0,-1 0-13 0,6 3-15 15,1-3 3-15,2-4 0 16,0-3 4-16,0-6-20 0,0-3-42 0,2-5-27 16,3-4 69-16,7 0 107 0,0-7 57 15,-2-6 69-15,2-8 10 0,3-7-69 16,-1-2-84-16,-9-4-50 0,2 2-16 15,-2 4-21-15,0 5-3 0,-5 5-11 16,0 4-48-16,0 10-80 0,2 4-75 16,3 0-121-16,-5 1-121 0,10 9-23 15,5 6-94-15,-11-4-534 0</inkml:trace>
  <inkml:trace contextRef="#ctx0" brushRef="#br0" timeOffset="13434.46">8556 17854 368 0,'0'0'1353'0,"0"0"-1021"0,0 0-70 16,0 0 113-16,0 0-176 0,0 0-125 15,0 0 61-15,0 0 34 0,0 0-6 16,0 0-43-16,-63 99-53 0,63-88-51 16,7-4-1-16,-2-4 23 0,-3-3 10 15,10 0 15-15,3-3 81 0,-10-6 83 16,12-8-7-16,-10-1-65 0,5-4-34 15,0 0-54-15,-7 4-27 0,0 0-30 16,-3 6-10-16,-2 1-18 0,8 9-65 16,-8-4-152-16,0 6-85 0,0 0-165 15,7 6-111-15,3 3-138 0,-5 0-487 0</inkml:trace>
  <inkml:trace contextRef="#ctx0" brushRef="#br0" timeOffset="13795.82">8985 17687 427 0,'0'0'1633'0,"0"0"-915"0,0 0-231 0,0 0-65 16,0 0-135-16,0 0-117 15,0 0-111-15,0 0-57 0,0 0-2 0,-109 106-14 16,109-77-8-16,0-2-6 0,9 1-3 15,-4-3-7-15,10-1-38 0,2-5-129 16,-3-4-168-16,8-5-261 0,-7-5-583 16,2-5-285-16</inkml:trace>
  <inkml:trace contextRef="#ctx0" brushRef="#br0" timeOffset="13968.21">9113 17657 825 0,'0'0'1657'0,"0"0"-1251"15,0 0-21-15,0 0 59 0,0 0-123 16,0 0-177-16,0 0-72 0,22 119 12 16,-22-89 12-16,3 0-37 0,-3-1-31 15,0-1-7-15,0-5-21 0,-8-8-3 16,6-2-127-16,-8-8-109 0,3-5-116 16,4 0-235-16,3-1-505 0,0-8-542 0</inkml:trace>
  <inkml:trace contextRef="#ctx0" brushRef="#br0" timeOffset="14180.99">9409 17638 844 0,'0'0'1389'15,"0"0"-917"-15,0 0-42 0,0 0-25 16,0 0-93-16,0 0-145 0,0 0-97 15,0 0-70-15,0 0-58 0,0 0-8 16,0 0 13-16,10 56-3 0,-3-41-194 16,10 3-240-16,-2-3-286 0,-6-1-673 0</inkml:trace>
  <inkml:trace contextRef="#ctx0" brushRef="#br0" timeOffset="14306.96">9511 17948 627 0,'0'0'1677'0,"0"0"-1109"0,0 0-215 15,0 0 0-15,0 0-94 0,-85 104-152 0,68-86-104 16,3-2-3-16,-1-2-110 0,3-3-238 16,0-4-195-16,7 1-562 0,-10 1-587 0</inkml:trace>
  <inkml:trace contextRef="#ctx0" brushRef="#br0" timeOffset="15119.89">7877 18280 447 0,'0'0'1175'0,"0"0"-481"16,0 0-194-16,0 0-73 0,0 0-71 15,0 0-50-15,0 0-67 0,0 0-102 16,0 0-56-16,0 0-35 0,0 0-46 16,0 5-10-16,3 3-13 0,4 9 23 0,3 3 22 15,4 8-1-15,1 2-8 0,-3 4-13 16,-3-2-2-16,-1-2-11 16,1-5 1-16,-1-5 0 0,1-8-16 0,-6-6-22 15,-1-2-25-15,-2-4-18 0,3 0-5 16,4 0 73-16,-2-5 25 0,7-2 51 15,-7 0 8-15,0 0-12 0,4 0-34 16,-6 1-11-16,2 1-2 0,4 2 15 0,-6 2 45 16,-1 1 42-16,0 0-56 0,-2 6 4 15,5 2 37-15,-5 5-16 0,0 0-13 16,0 1-15-16,0-4-3 0,0-1-15 16,0-7-23-16,-5 2-2 0,1-4-132 15,-6 0-175-15,8 0-49 0,2 0-206 16,0-4-255-16,0 3-679 0</inkml:trace>
  <inkml:trace contextRef="#ctx0" brushRef="#br0" timeOffset="15458.11">8330 18504 75 0,'0'0'1392'0,"0"0"-564"0,0 0-248 0,0 0-36 15,0 0-142-15,0 0-144 16,0 0-39-16,0 0-46 0,0 0-68 0,0 0-49 15,0 0-41-15,-17-22-15 0,17 22-12 16,0 2-50-16,0 5-34 0,0 0 10 16,0-5 17-16,0 1-5 0,0-3 11 15,0 0 35-15,0 0 25 0,3 0 3 16,2-8 96-16,0-3 44 0,-5-3-44 16,4 3-35-16,-4 0-8 0,3 6-19 15,-3 2-34-15,5 3 12 0,0 0 68 16,-5 0-6-16,4 7-7 0,4 7-5 15,4 4 39-15,0 6-28 0,0 2-40 0,3 0-30 16,-3-3-3-16,2 1-3 0,-7-9-21 16,3 0-13-16,-5-5-15 0,5-5-61 15,-5 2-86-15,2-5-88 0,3-2-144 16,4 0-230-16,-9-9-337 0,-3 0-275 0</inkml:trace>
  <inkml:trace contextRef="#ctx0" brushRef="#br0" timeOffset="15656.31">8641 18488 1345 0,'0'0'1000'0,"0"0"-664"0,0 0 11 15,0 0 24-15,0 0-105 0,0 0-108 16,0 0-17-16,0 0 29 0,0 0-23 16,0 0-63-16,-10 16-10 0,20-21 28 0,-1-6-12 15,1 0-26-15,7 0-36 0,-2 1-28 16,2 1-21-16,0 0-4 0,-5 2-9 15,5 2-93-15,4 1-170 0,1 2-168 16,-5 2-187-16,-2 0-482 0,2 0-606 0</inkml:trace>
  <inkml:trace contextRef="#ctx0" brushRef="#br0" timeOffset="16464.3">9181 18343 440 0,'0'0'1102'0,"0"0"-494"0,0 0-123 0,0 0-16 15,0 0-112-15,0 0-122 16,0 0-109-16,0 0-54 0,0 0-37 0,0 0-35 15,0 0 0-15,-9 0-28 0,9-1 2 16,0 1 14-16,0 0-4 0,0 0 4 16,0 0-1-16,0 0-22 0,0 0-25 15,0 0-19-15,0 0-104 0,0 1-63 16,9 7-116-16,-9-1-212 0,7 5-450 16,-7-4-162-16,-16-44 1113 0</inkml:trace>
  <inkml:trace contextRef="#ctx0" brushRef="#br0" timeOffset="16661.83">9268 18670 1353 0,'0'0'2049'0,"0"0"-1496"0,0 0-199 16,0 0 118-16,0 0-114 0,0 0-187 0,0 0-80 15,0 0-30-15,0 0-22 0,0 0-39 16,0 0-15-16,-84 62-27 0,72-52-16 15,-8 0-125-15,3-4-104 0,-5-2-131 16,5-4-364-16,3 2-653 0,-8-2-524 0,230-94 1637 16</inkml:trace>
  <inkml:trace contextRef="#ctx0" brushRef="#br0" timeOffset="17454.09">7051 18682 414 0,'0'0'1057'0,"0"0"-462"0,0 0-239 0,0 0-8 0,0 0 63 15,0 0-61-15,0 0-131 0,0 0-62 16,0 0-13-16,0 0-46 0,12 0-48 16,-10 0-19-16,-2 0 13 0,3 0-7 15,4 0-12-15,-7 0 0 0,0 0 6 16,0 0 3-16,0 2 0 0,2 2 15 16,-2 3 16-16,0 4 0 0,0 1-10 15,0 2-18-15,0 0-3 0,0-2-16 16,-2-4-2-16,-5-2 2 0,7-5-17 0,-3 2-1 15,3-3-15-15,0 0 0 0,0 0-13 16,0 0-3-16,0 0-12 0,0 0-9 16,0 3 12-16,0 0 30 0,0 0 10 15,3 6 19-15,6-1-7 0,-4 1 7 0,5 1 2 16,-5 1-2-16,2-1-17 16,3 4 10-16,-10-1 1 0,7-1-10 15,0 2 24-15,-7 0 10 0,0-3 0 0,0 1 0 16,-7 2 0-16,-8-2 2 0,-7-2-8 15,3 0-31-15,0-2 0 0,-8-4-52 16,0 0-62-16,10 0-21 0,3-4-16 16,-1 1-7-16,13 1-7 0,2 3-11 15,0-1-76-15,0 7-96 0,0 1-100 16,10 1-151-16,2-1-401 0,-3-5-202 16</inkml:trace>
  <inkml:trace contextRef="#ctx0" brushRef="#br0" timeOffset="24127.98">18666 11340 817 0,'0'0'811'0,"0"0"-311"0,0 0-98 16,0 0-29-16,0 0-46 0,0 0-69 15,0 0-40-15,0 0-38 0,0 0-20 16,0 0-9-16,-85-51-11 0,81 46-13 15,1 1-13-15,3 4 16 0,0 0 5 16,0 0-52-16,0 0-57 0,0 0-26 16,0 7-34-16,0 9-18 0,0 10 52 0,7 10 34 15,3 2-22-15,-10 7-12 0,5-5-2 16,5-2-25-16,-8-10-1 0,1-2-3 16,-1-9 1-16,8-7-7 0,-10-7-22 15,2 0 1-15,0-3 46 0,-2 0 12 16,13-5 52-16,-9-11 28 0,11-7 15 15,-5-10-43-15,9-9-27 0,-4-2-7 16,-3-3-6-16,5 0-10 0,-3 10-2 16,1 5-1-16,-10 7-17 0,4 11 3 15,-9 6-16-15,8 8 0 0,-8 0-21 16,0 5-25-16,7 14 37 0,5 9 40 0,0 6 37 16,-5 5-34-16,8-1-1 0,-8-2 11 15,3-14-10-15,-8-4-2 0,1-8 1 16,-1-3 62-16,5-4 59 0,-7-3 2 0,0 0-12 15,5 0 82-15,3-8-80 0,1 1-36 16,6-4-36-16,-8 4-31 0,5 0-12 16,-7 5-2-16,5-3-20 0,-5 5 4 15,7 0-6-15,7 5 21 0,-2 4-15 16,2 4 6-16,3 7-19 0,-5 1-41 16,0 3-74-16,3-3-65 0,-8 1-123 15,2-2-220-15,3-5-397 0,-7-2-169 16,-5-10-540-16</inkml:trace>
  <inkml:trace contextRef="#ctx0" brushRef="#br0" timeOffset="24453.13">19166 11440 59 0,'0'0'1767'0,"0"0"-1102"0,0 0-198 0,0 0-74 15,0 0-82-15,0 0-100 0,0 0-85 16,0 0-59-16,0 0-64 0,0 0-3 15,0 0-86-15,-88 38 42 0,88-37 7 16,3-1 37-16,4 0 44 0,3 0 37 16,4-3 14-16,1-7-20 0,-8-5-19 15,3 4-16-15,-5 0-18 0,2 3-3 16,-2 0 15-16,-5 4 12 0,5 4 1 16,-5 0-13-16,0 0 21 0,0 6-5 15,7 12-4-15,3 10 59 0,-3 5 125 16,7-1-78-16,6-2-66 0,-6-2-28 0,1-4-13 15,2-4-8-15,0-5-10 0,-5-3-6 16,7-3-18-16,-7-5-3 16,5 4-14-16,-2-7-34 0,2-1-47 0,0 0-69 15,-3 0-35-15,1-11-56 0,2-5-132 16,-3-2-217-16,-6-1-415 0,1 3-393 16</inkml:trace>
  <inkml:trace contextRef="#ctx0" brushRef="#br0" timeOffset="24632.78">19515 11440 457 0,'0'0'1769'0,"0"0"-960"16,0 0-138-16,0 0-112 0,0 0-119 15,0 0-177-15,0 0-180 0,0 0-52 16,0 0-4-16,0 0-27 0,0 0-37 16,0 102-12-16,12-93-12 0,0 2-98 15,-2-5-118-15,4-5-164 0,-7-1-325 0,3-1-342 16,-3-28-402-16,-79-70 809 0</inkml:trace>
  <inkml:trace contextRef="#ctx0" brushRef="#br0" timeOffset="24780.66">19563 11039 1144 0,'0'0'1466'0,"0"0"-868"0,0 0-106 16,0 0-156-16,0 0-185 0,0 0-138 15,0 0-12-15,0 0-1 0,-19 110-3 16,19-75-44-16,5 1-110 0,2 5-133 15,7-2-202-15,3 1-296 0,-7-13-642 16</inkml:trace>
  <inkml:trace contextRef="#ctx0" brushRef="#br0" timeOffset="25039.93">19718 11518 365 0,'0'0'1277'0,"0"0"-806"0,0 0-86 0,0 0-30 15,0 0-130-15,0 0-46 0,0 0-11 16,0 0 4-16,0 0-5 0,0 0-53 15,114-37-52-15,-99 25-37 0,7-6-9 16,-5 6-15-16,4 1-1 0,-13 3 0 16,9 3 46-16,-3 5-20 0,-4 0 34 0,12 6 36 15,-10 13 75-15,5 7 24 0,0 7-35 16,-3 4-55-16,-4 1-35 16,2 1-27-16,-5-4-25 0,1-1-18 0,-6-7 4 15,5-3-4-15,-7-6-22 0,3-6-39 16,-3-3-31-16,0-2-53 0,0-5-105 15,0 0-128-15,0 1-183 0,0-2-404 0,2-1-236 16,1 3-100-16</inkml:trace>
  <inkml:trace contextRef="#ctx0" brushRef="#br0" timeOffset="27182.08">18906 12681 202 0,'0'0'118'15,"0"0"514"-15,0 0-153 0,0 0-102 16,0 0-85-16,0 0-13 0,0 0-5 15,0 0-52-15,0 0-58 0,0 0-10 0,0 0 5 16,-92-78 7-16,82 72 14 0,3 2-16 16,-3-1-32-16,6 2-47 0,-4 2 9 15,6 0 6-15,-5-1 14 0,7 2-14 16,-3 0-39-16,1 0-20 0,2 0-8 0,0 0-13 16,0 0-20-16,-5 7-25 0,5 9-46 15,-5 6 25-15,5 11 18 0,0 7 10 16,0 5-1-16,5 11 16 0,5-2-9 15,-1 4 10-15,3-1-13 0,-2-5-13 16,-3-4-15-16,3-4-63 0,-5-6-145 16,7-9-96-16,-7-3-168 0,0-12-213 15,-3-4-477-15,-2-9 29 0</inkml:trace>
  <inkml:trace contextRef="#ctx0" brushRef="#br0" timeOffset="27432.21">18715 12940 1197 0,'0'0'1164'16,"0"0"-876"-16,0 0-79 0,0 0 48 0,0 0-43 15,0 0-84-15,0 0-50 0,0 0-1 16,0 0-41-16,0 0 31 0,51 2-9 16,-34 0-6-16,2 0 9 0,-2 3-35 15,0-2-27-15,2-1-1 0,1 3 0 16,-1-1-1-16,1-3 0 0,4 3 1 15,-5-2-2-15,13 2-36 0,-11 1-116 16,13-2-96-16,0 0-85 0,0 1-131 16,0-4-158-16,0 0-192 0,-10 0-245 15</inkml:trace>
  <inkml:trace contextRef="#ctx0" brushRef="#br0" timeOffset="27773.34">19226 12958 293 0,'0'0'480'0,"0"0"279"15,0 0-243-15,0 0-166 0,0 0-130 16,0 0-69-16,0 0-32 0,0 0 29 16,0 0 18-16,-77 108-22 0,74-79-42 15,3-1-29-15,0-1-19 0,5-6-42 16,10-2-10-16,-1-5 1 0,-7-8 13 15,8-3 19-15,-3-3 47 0,7-4 41 16,-9-15 88-16,12-3 17 0,-10-11-23 16,0-1-20-16,3-4-47 0,-8 2-49 15,0 1-43-15,-7 9-3 0,0 6 12 0,0 6 9 16,0 6-21-16,0 3-28 0,0 4 18 16,0 1-33-16,0 0-12 0,0 0-79 15,-7 1-44-15,7 12-61 0,0 1-19 16,0 6-18-16,7 6-102 0,5-1-176 15,1-1-177-15,6 0-301 0,-2-6-127 16,10 4 434-16</inkml:trace>
  <inkml:trace contextRef="#ctx0" brushRef="#br0" timeOffset="28019.11">19602 13059 271 0,'0'0'1137'16,"0"0"-419"-16,0 0-155 0,0 0-171 15,0 0-124-15,0 0-39 0,0 0-52 16,0 0-39-16,0 0-109 0,0 0-29 0,0 0 12 15,-102 55 26-15,102-26-4 0,0-1-9 16,0-8-25-16,12-1-10 0,-2-11 10 16,0 1 0-16,2-9 73 0,0 0 39 15,2-14 121-15,3-9 33 0,-2-9-73 16,-1-6-80-16,-4-5-55 0,2 2-30 16,-9 7-28-16,-3 6-2 0,0 12-20 15,0 6-5-15,0 8-65 0,0 2-73 0,0 0-63 16,-8 8-73-16,-1 4-236 0,1 9-115 15,8 3-323-15,0-6-267 0</inkml:trace>
  <inkml:trace contextRef="#ctx0" brushRef="#br0" timeOffset="29756.33">20501 13017 1288 0,'0'0'789'16,"0"0"-355"-16,0 0-86 0,0 0 8 15,0 0-63-15,0 0-59 0,0 0-14 0,0 0-9 16,0 0 28-16,0 0-32 0,0 0-44 16,-128-71-34-16,116 71 3 0,-3 0 14 15,-2 0-30-15,7 7-67 0,-2 6-49 16,-2 9-22-16,2 5 1 0,0 3-6 16,9 2-7-16,3 1 1 0,0-2-10 15,10-2 0-15,7-5-27 0,2 0-187 0,3-2-129 16,5-2-277-16,-8-5-545 0,8-6-589 0</inkml:trace>
  <inkml:trace contextRef="#ctx0" brushRef="#br0" timeOffset="29957.32">20649 12972 749 0,'0'0'1992'0,"0"0"-1443"0,0 0-178 15,0 0 83-15,0 0-16 0,0 0-140 0,-5 115-127 16,5-82-64-16,-2 0-24 15,-1 4-26-15,-6-3-35 0,1-4-7 0,-1-2-15 16,1-5-15-16,-9-7-55 0,3-5-70 16,-3-4-93-16,-2 1-109 0,6-6-226 0,-1-1-462 15,4-1-403-15</inkml:trace>
  <inkml:trace contextRef="#ctx0" brushRef="#br0" timeOffset="32282.66">18240 12519 166 0,'0'0'108'0,"0"0"-30"0,0 0 401 16,0 0-6-16,0 0-118 0,0 0-86 0,0 0-29 15,0 0-16-15,0 0-34 0,0 0-61 16,-5-25-32-16,5 25-1 0,0 0-3 16,-5 0-19-16,5 0-45 0,0 0 89 15,0 0-16-15,0 0-9 0,0 0-11 16,0 0 17-16,-2 0 27 0,2 0 32 15,0 0 24-15,0 0-16 0,0 0-8 16,0 0-15-16,0 0-29 0,0 0-40 16,0 0-31-16,0 13-41 0,0 13 10 15,0 11 7-15,0 8 11 0,7 20 7 0,-2 6-3 16,-1 11-3-16,6 13-13 0,-3 8-3 16,1 1-12-16,1 4 40 0,-1-1-18 15,6-4-7-15,1-4 0 0,2-9-2 16,-3-11-4-16,-6-11-9 0,6-11 9 15,-7-17-9-15,3-4 9 0,-5-10-10 0,5-11 1 16,-8-4 0-16,-2-4-1 0,0-6 0 16,2 2 14-16,-2-3-1 0,0 0 9 15,0 0 1-15,3 0-4 0,-3 0-18 16,7 0 12-16,-2 3-15 0,7-1 0 16,10 7 55-16,0-2-6 0,9 3 8 15,-9-1-17-15,10-3-13 0,-1-1-6 16,1 2 4-16,4-3-13 0,0 1 12 15,6-2 3-15,4-3-12 0,7 0 4 16,-5 0 2-16,6 0-19 0,-1 0 1 0,0 0 0 16,-2 0 9-16,10 1-10 15,-3 6-2-15,5-1 0 0,0-2-2 0,5 3 2 16,2-2 12-16,8 1 6 0,4-3 3 16,3 2 13-16,0-1-10 0,5-2-21 15,-6-2-2-15,4 0-1 0,-3 0-12 16,-3 0 12-16,0-5 2 0,-2-1-1 0,5 1-1 15,-10 1-3-15,5 0 0 0,-7 3-9 16,-3-2 11-16,-2 3 0 0,-2 0 0 16,-8 0 1-16,0 0-1 0,0-2 0 15,-4 2 1-15,-4-2 0 0,-6 2-2 16,2-4-1-16,3 1 1 0,-6 1-1 16,1-1 2-16,-5-2 1 0,-3 4 2 15,-4 1 10-15,-1-3 0 0,-9 3-10 16,-3 0 0-16,-2 0 0 0,-2 0-2 15,2 0 0-15,-10 0 0 0,3 0-1 16,-5 0 1-16,4 0-12 0,-6 0 12 0,2 0-2 16,-5 0 0-16,4 0 2 0,1 0 0 15,-5 0 0-15,0 0 12 0,0 0-11 0,0 0 1 16,0 0 13-16,0 0 0 0,0 0 6 16,0 0-3-16,0 0-6 0,0 0-10 15,0 0 1-15,0 0 10 0,0 0-11 16,0 0 10-16,0 0 0 0,0 0 9 15,0 0 0-15,0 0 9 0,0 0-3 16,0 0-2-16,0 0 5 0,0-4 15 16,-9 1 3-16,1-6-48 0,-1-5-6 15,1-2-24-15,-6-4 3 0,6-3 12 16,-1-6 3-16,-1-9 12 0,0-6-1 16,-4-9 0-16,-3-9 0 0,5-7 1 15,-3-5 0-15,6-6 0 0,-8-7 1 0,4-1-2 16,9-8 2-16,-6 2-1 0,5-7 0 15,5 6 0-15,0 0-1 0,0 9 0 16,0 12 1-16,0 9 1 0,-2 15 0 16,-3 9 0-16,-2 11 1 0,2 3 0 15,2 12 13-15,-6 4 3 0,6 6-3 0,3 0 9 16,0 5-12-16,0 0-10 16,0 0 1-16,0 0-2 0,0 0-1 0,0 0-2 15,0 0-1-15,0 0 3 0,0 0 1 16,0 0 2-16,0 0 15 0,0 0-16 15,0 0 19-15,0 0-2 0,0 0-7 16,0 0 3-16,-2 0-13 0,2 0 10 16,-3 0-9-16,-6-2-3 0,-6 2-45 15,5 0 32-15,-4 0 1 0,-1 0 9 16,1 0 1-16,-3 0-1 0,-3 0 0 16,3 0 0-16,5 0 3 0,-14 0 2 0,11 0 0 15,-2 0 0-15,0 0 10 0,3 0-9 16,4 0 9-16,-7 0-10 0,14 0 11 15,-4 0-11-15,5 0 10 0,2 0-10 16,0 0-1-16,0 0-1 0,0 0-3 0,0 0-18 16,0 0 2-16,0 0 1 15,0 0-3-15,0 0-6 0,0 0 6 0,0 0 0 16,0 0-6-16,0 0 0 0,0 0-4 16,0 0 7-16,0 0 3 0,0 0 20 15,0 0 1-15,0 0-1 0,0 0 1 16,0 0-2-16,0 0 1 0,0 0 0 15,0 0-1-15,0 0 2 0,0 0 1 16,0 0 1-16,0 0 0 0,0 0 1 0,0 0 9 16,0 0-10-16,0 0 0 0,0 0 1 15,0 0 0-15,0 0-3 0,0 0 1 16,0 0 0-16,0 0-1 0,0 0-2 16,0 0 0-16,0 0-16 0,0 0-6 15,0 0-12-15,0 0-1 0,0 0-26 16,0 0-52-16,0 5-97 0,0 2-25 15,9 5-161-15,-1 2-298 0,1-1-541 0,-4 11-571 16,-36-99 727-16</inkml:trace>
  <inkml:trace contextRef="#ctx0" brushRef="#br0" timeOffset="33170.26">21367 12576 13 0,'0'0'219'0,"0"0"-148"0,0 0-22 16,0 0 98-16,0 0 29 0,0 0-16 15,0 0 29-15,0 0 19 0,0 0 36 16,0 0 30-16,0 0-44 0,-54-18 17 16,42 14-2-16,0-1-67 0,7 4-56 15,0-5-12-15,-4 4 2 0,6-1-9 16,1-1-17-16,-5 4-9 0,4 0-20 0,-2-3 4 16,5 3 5-16,0-2-2 0,0 2-1 15,0 0-18-15,0-3-7 0,0 1 12 16,-9 1 4-16,9 1-35 0,-3-3 53 15,-4-2 57-15,0 3 38 0,-1-3-39 16,6 2-51-16,-10-1 1 0,4-2-1 0,-6 1 3 16,4 1 10-16,1 1-16 0,-4-2 9 15,6 3-28-15,-3 1-9 0,-2-2-16 16,0 3-11-16,-2 0 2 0,-3 0-18 16,-5 0 22-16,0 0-7 0,0 0-18 15,0 3 12-15,-9-2 7 0,2-1 8 16,0 2 7-16,-12-2 5 0,4 0 7 15,-2 0 15-15,-7 0 0 0,-7 0-22 16,0 0-21-16,-3 0 7 0,-7 0-1 16,2-2 3-16,-7 2-24 0,5 0 0 15,-9 0 0-15,1 7-1 0,1 0-2 0,-3 4-2 16,-7-1 2-16,10 2 0 0,-5-1 0 16,2 0-1-16,-7 0-11 0,5 1-2 15,-2 2 13-15,6-2-1 0,1-1 1 16,-5-1 1-16,2 2 1 0,-7-2-1 15,-2-2-1-15,-1 2-1 0,-2 2 1 16,1-1 0-16,-1-1 1 0,0-4 2 16,7 2-1-16,-2-4 2 0,10 1 9 15,5-4 0-15,11 2-10 0,11 0 0 0,11-3 1 16,1 2 12-16,14 1-14 0,2-3 3 16,15 0 11-16,-5 0-15 0,5 0 0 15,0 0-2-15,0 0 0 0,0 0-14 16,0 0-11-16,0 0-9 0,0 0-22 15,0 0-42-15,5 6-28 0,12-2 9 16,12 7-25-16,5 4-142 0,2 3-154 16,13 6-273-16,-1 4-566 0,-6-4-696 0</inkml:trace>
  <inkml:trace contextRef="#ctx0" brushRef="#br0" timeOffset="34068.74">19844 14236 965 0,'0'0'1252'0,"0"0"-742"0,0 0-57 16,0 0-1-16,0 0-43 0,0 0-90 15,0 0-53-15,0 0-51 0,0 0-62 0,0 0-74 16,0 0-49-16,-36-44-30 0,36 44-18 15,0 0-16-15,0 5-33 0,0 8-4 16,0 2 22-16,0 4-172 0,7 2-76 16,3 3-78-16,-10 5-159 0,5 1-219 15,-3-5-586-15</inkml:trace>
  <inkml:trace contextRef="#ctx0" brushRef="#br0" timeOffset="34225.54">19878 14551 39 0,'0'0'1566'0,"0"0"-910"16,0 0-226-16,0 0-41 0,0 0-32 0,0 0-91 16,0 0-155-16,0 0-82 0,0 0-29 15,0 0-44-15,0 0-44 0,-22 29-1 16,22-19 29-16,0 2-172 0,0-3-168 16,0 4-197-16,0-1-395 0,0-3-248 0,22-103 1139 15</inkml:trace>
  <inkml:trace contextRef="#ctx0" brushRef="#br0" timeOffset="34367.58">19825 14781 258 0,'0'0'805'0,"0"0"-284"0,0 0-157 16,0 0-30-16,-53 102-40 0,43-80-46 15,7-6-71-15,-1 1-78 0,4-6-99 16,0-7-10-16,4 3-22 0,1 0 16 16,10-6-16-16,-5 2-74 0,-1 2-151 0,1-2-108 15,-8 0-219-15,3-2-465 16,0 2 429-16</inkml:trace>
  <inkml:trace contextRef="#ctx0" brushRef="#br0" timeOffset="34783.25">19512 15181 440 0,'0'0'1690'0,"0"0"-1082"0,0 0-133 0,0 0-122 15,0 0-94-15,0 0-77 0,0 0-18 16,0 0-52-16,0 0-44 0,0 0 66 15,0 0-5-15,85 97-61 0,-66-59-49 16,6 5-16-16,-6-3-3 0,-2-3-12 0,7-7-12 16,-9-9 2-16,-1-5-6 0,1-5-3 15,2-7 22-15,0-4 9 0,12 0 43 16,-7-15 47-16,4-9 11 0,11-10 40 16,-3-11-31-16,2-2-67 0,-4 2-32 15,-3 0-11-15,-3 9-12 0,-1 6-6 16,-8 8-34-16,-3 9-104 0,-2 4-183 15,-2 9-121-15,0 0-174 0,-10 9-397 16,4 0-398-16</inkml:trace>
  <inkml:trace contextRef="#ctx0" brushRef="#br0" timeOffset="35604.12">18897 15589 1219 0,'0'0'820'0,"0"0"-293"16,0 0-57-16,0 0 24 0,0 0-131 16,0 0-111-16,0 0-78 0,0 0-44 15,0 0-130-15,0 0-28 0,0 0 28 0,-39 137 12 16,39-86 3-16,0 5-11 0,9-1-3 15,-1 7-1-15,4-7-21 0,-2-2 21 16,-3-10 0-16,0-9-16 0,3-9-30 16,-8-10-29-16,3-7-15 0,2-4-35 0,-4-4-4 15,2-2 129-15,7-11 12 0,7-10 112 16,1-7-12-16,9-6-3 0,-5-1-29 16,5-1-24-16,-2 4 6 0,2 6 15 15,-10 8-12-15,0 6 6 0,-6 8-22 16,-9 6 9-16,-1 0-24 0,4 11-3 15,-7 8 52-15,0 7 5 0,0 4-33 16,-10-2-6-16,-11-1-3 0,-6-1-31 16,0-4-3-16,-9-5-12 0,4-6-11 0,-2-1-71 15,15-6-62-15,2-2-27 16,0 1-54-16,17-3-122 0,0 1-272 0,12 2-411 16,10 0 435-16,-5-1-602 15</inkml:trace>
  <inkml:trace contextRef="#ctx0" brushRef="#br0" timeOffset="35927.6">19393 15978 1221 0,'0'0'1021'0,"0"0"-434"0,0 0-46 0,0 0-116 15,0 0-86-15,0 0-111 0,0 0-67 16,0 0-29-16,0 0-24 0,0 0-47 16,0 0-33-16,-36-32-28 0,31 40-32 15,5 3-60-15,0 2 18 0,0 4 31 16,0-4 12-16,0-1 19 0,0-4-3 15,0-4-4-15,0-1-15 0,0 0 6 16,0 2 28-16,0-2 25 0,0-2-16 0,5 2-8 16,-5-3-1-16,0 0 40 0,0 0-3 15,0 0 0-15,0 0-6 0,0 0-9 16,5 0-21-16,-5 0-1 0,2 0-31 16,8 0 31-16,-5 0 12 0,7 3 13 0,3-1-23 15,-11-1-2-15,11 1-37 0,-13 5-62 16,13-4-62-16,-8 4-38 0,3 0-24 15,-5 2-16-15,4 1-119 0,-4 2-86 16,3 0 118-16,-4 0-256 0,1-5-247 16,-5 0 108-16,0-3 301 0</inkml:trace>
  <inkml:trace contextRef="#ctx0" brushRef="#br0" timeOffset="36363.51">19830 16091 443 0,'0'0'1057'0,"0"0"-449"0,0 0-117 16,0 0-85-16,0 0-80 0,0 0-66 15,0 0-70-15,0 0-45 0,0 0-45 16,0 0-39-16,-27 4-61 0,27 20-42 16,0-1 42-16,0 0 60 0,0-3 12 15,0-6-10-15,0-4 16 0,0-2 3 0,5-5 12 16,-5-3 52-16,0 0 36 0,0-3-3 15,7-6 23-15,3-8-15 0,7-5-62 16,-3-4-33-16,8 2-45 0,-7 0-25 16,-1 6-21-16,-6 5-10 0,6 2-17 15,3 3-10-15,-10 1-5 0,10 4-13 16,-5 3-66-16,5 0-65 0,0 0-46 0,-2 10-93 16,-3 1-212-16,0 4-428 15,0-3-399-15,-4 8-399 0</inkml:trace>
  <inkml:trace contextRef="#ctx0" brushRef="#br0" timeOffset="36719.72">20472 15968 1334 0,'0'0'1020'0,"0"0"-510"0,0 0-65 0,0 0-93 15,0 0-103-15,0 0-101 0,0 0-32 16,0 0-4-16,0 0-6 0,-73 118-26 16,73-90-80-16,0 1-3 0,0-5-25 15,0-1-12-15,15-4-103 0,0-1-136 16,-6-2-93-16,11-5-240 0,-3-5-549 16,9-6-420-16</inkml:trace>
  <inkml:trace contextRef="#ctx0" brushRef="#br0" timeOffset="36876.3">20746 15998 1375 0,'0'0'1347'0,"0"0"-878"0,0 0-24 0,0 0 27 15,0 0-83-15,0 0-176 0,0 125-90 16,-10-93-16-16,-7 3-3 0,0-1-46 0,-9-1-57 16,4-4-1-16,-5-6-83 15,5-6-113-15,-7-6-87 0,10-9-120 0,0-2-212 16,2 0-429-16,2-1-279 0</inkml:trace>
  <inkml:trace contextRef="#ctx0" brushRef="#br0" timeOffset="37416.67">18358 15548 166 0,'0'0'1464'0,"0"0"-973"0,0 0-51 0,0 0-28 15,0 0-73-15,0 0-79 0,0 0-105 16,0 0-79-16,0 0-19 0,0 0 53 15,85-52 153-15,-22 47-42 0,12 2-79 0,20 2 2 16,16 1 7-16,13 0-35 0,14 1-39 16,17 7-32-16,3-4-8 0,2 5-7 15,0 0 13-15,0 1-9 16,-12-1-31-16,0 2-3 0,-20 0-1 0,-12-3 1 16,-14-1-3-16,-12-3-10 0,-20 1 1 15,-19-4 11-15,-10-1 0 0,-14 0 1 16,-8 0-2-16,-11 0-38 0,-1-1-72 15,-7-4-32-15,0 3-25 0,-19-5-18 16,-11-3-254-16,-16-1-282 0,10 2-481 16,-54-4-577-16</inkml:trace>
  <inkml:trace contextRef="#ctx0" brushRef="#br0" timeOffset="38215.96">18298 15627 470 0,'0'0'782'0,"0"0"-223"0,0 0-108 0,0 0-37 15,0 0-51-15,0 0-37 0,0 0-129 0,0 0-48 16,0 0 74-16,0 0 75 16,0 0-62-16,87 55-51 0,-58 2-46 0,-12 8-38 15,-5 8-28-15,-2 7-8 0,-10 6-7 16,0 1-10-16,-5 0-8 0,-12-4-6 16,0-5-7-16,-7-9-15 0,2-13-10 15,3-10-1-15,2-13-1 0,5-10 0 16,2-8 0-16,5-6 2 0,0-8-2 0,5 1-42 15,0-2-13-15,0 0 6 0,5 0-18 16,12 1-22-16,15 7 89 0,6-1 28 16,23 5-26-16,9-1 16 0,13 2 16 15,14 1 2-15,14 0 1 0,13 0 3 16,14 4-10-16,5-2 10 0,10 5 18 16,-8-3-1-16,8 2-26 0,-15-2-16 15,-10 0 0-15,-9 0-15 0,-2-5 0 16,-13 1 0-16,-12-4 15 0,-7-2 7 0,-10-1-19 15,-7 1 21-15,-10 0-6 0,-14 2-15 16,-6-3 12-16,-9 1-13 0,-4-3 10 16,-13 2-12-16,0-5 0 0,-12-2 0 15,0 0 31-15,0 0 17 0,0 0 16 16,0 0 18-16,0 0-22 0,0-2-12 0,0-6-42 16,0 0-6-16,-3-3-12 0,-4 1-3 15,7 1-12-15,0-4-6 0,7-1 15 16,1 0-3-16,6-2 5 0,3-4 1 15,-5 1 14-15,8-9 1 0,-8-3 15 16,-2-12 4-16,7-11-4 0,-10-6-13 16,3-15 0-16,-8-7 0 0,0-7 1 15,6-10 9-15,-8 2-12 0,2 2 0 0,3 7-1 16,-5 9-14-16,10 12 0 0,-10 13 15 16,0 7 0-16,0 9 12 0,-10 8 0 15,5 0-11-15,-9 5 11 0,-3-3-9 16,0 9 9-16,2 0 0 0,1 6-9 15,-6-3 0-15,1 12-3 0,2-1 0 16,-5 5-57-16,5 0-43 0,-2 9-21 16,4 9 2-16,-2 1-11 0,7 3-29 15,3 2-70-15,7-1-168 0,0-3-100 0,0 1-90 16,0-6-105-16,7 2-325 0,3-9-252 16</inkml:trace>
  <inkml:trace contextRef="#ctx0" brushRef="#br0" timeOffset="39456.21">21514 12965 209 0,'0'0'238'0,"0"0"463"16,0 0-177-16,0 0-128 0,0 0-17 15,0 0-50-15,0 0-43 0,0 0-2 16,0 0 5-16,0 0-28 0,0 0-18 15,-24 1-32-15,24-1-43 0,0 0-30 16,0 0-18-16,0 0 0 0,0 0-10 16,0 0-33-16,0 0-7 0,0 0 0 0,0 0-18 15,0 0-28-15,0 0-6 16,0 0 10-16,0 0 17 0,0 0-8 0,0 0-10 16,10-1-15-16,7-18-9 0,14-4 49 15,8-18-10-15,22-12 3 0,7-11-5 16,7-9-10-16,12-19-27 0,5-12 18 15,12-20-2-15,8-14-4 0,-1-13-15 16,11-11-1-16,-6 2 0 0,0-2-2 16,-7 6 1-16,-9 12-11 0,-6 11 13 0,-11 12-21 15,-8 18 9-15,-12 15 12 0,-10 13 1 16,-12 15 1-16,-7 16-2 0,-9 12 0 16,-13 12 1-16,-3 8 2 0,-1 5 18 15,-1 4-2-15,-7-1-16 0,2 4-2 16,-2-3-1-16,0 3-19 0,0 0-8 15,0 0-3-15,3 0-12 0,-3 0-4 0,0 0 1 16,0 0-4-16,2 0 7 16,3 0-1-16,5 0-21 0,-10 0-30 0,7 0-89 15,3 3-105-15,-10-3-185 0,0 4-221 16,0-1-349-16,0-1-199 0,-34-14-68 0</inkml:trace>
  <inkml:trace contextRef="#ctx0" brushRef="#br0" timeOffset="39794.78">22751 10693 1398 0,'0'0'1008'0,"0"0"-640"0,0 0-128 16,0 0 90-16,0 0-10 0,0 0-99 15,0 0-64-15,0 0-16 0,0 0 18 0,0 0 2 16,201 60 3-16,-143-86-38 0,5-8-37 15,5-9-37-15,2-3-25 0,-16 0-11 16,-1 4-13-16,-7 6 9 0,-17 10-12 16,-5 7-11-16,-16 8-2 0,1 10-8 15,-4 1-37-15,7 1-22 0,-7 19 80 0,0 9 77 16,-3 18 48-16,-2 7-61 0,0 9-9 16,0 3 6-16,-2-4 0 0,-3-1-18 15,0-12-16-15,5-8-27 0,0-8-21 16,0-11-25-16,0-2-21 0,10-7-94 15,4-2-106-15,13-8-119 0,0-3-134 16,12-9-184-16,-8 0-500 0,18-20-724 0</inkml:trace>
  <inkml:trace contextRef="#ctx0" brushRef="#br0" timeOffset="40289.37">25034 9618 198 0,'0'0'1262'0,"0"0"-755"0,0 0-40 0,0 0-22 15,0 0-42-15,0 0-72 0,0 0-44 0,-148-103-17 16,124 91-56-16,-5 1-25 0,5 4-4 16,-3 4 2-16,3 3-37 0,-8 10-37 15,6 14-59-15,-8 14-38 0,0 15-15 16,5 11 11-16,0 9 18 0,12 8 1 16,7 1 20-16,-2 6-30 0,12 1 1 15,0-3-22-15,0-6-14 0,0-3-14 16,0-10-8-16,0-7 21 0,9-12-31 15,-6-10-64-15,-3-7-131 0,2-9-118 16,-2-11-125-16,0-2-122 0,0-9-126 0,0 0-318 16,-19-9-675-16</inkml:trace>
  <inkml:trace contextRef="#ctx0" brushRef="#br0" timeOffset="40659.44">24392 10337 722 0,'0'0'1389'0,"0"0"-965"0,0 0-44 0,0 0-5 15,0 0-131-15,0 0-155 0,0 0-76 16,0 0 44-16,211 90-38 0,-177-82-19 16,2-2-13-16,3-5-110 0,-3-1-119 15,-2 0-138-15,-5-8-155 0,-5-2-120 16,1-8-65-16,-8 6 205 0,-13-3 254 16,-4 3 261-16,0 2 214 0,0 2 138 15,-4 2 162-15,-13 3 55 0,-8 3-76 0,6 0-87 16,-3 11-113-16,-7 10-131 15,7 4-31-15,5 5 22 0,0 5 30 0,8-5 0 16,9 0-32-16,0-3-57 0,0-9-57 16,4-4-25-16,11-7-8 0,4-2 83 15,6-5 55-15,4-3 50 0,-3-11-23 16,6-4-13-16,-5-6-15 0,-3-5-4 16,-7 2-15-16,0 3-31 0,-8 4-36 0,-4 4-13 15,-5 12-12-15,5-1-3 16,-5 5-23-16,0 0-4 0,0 0-36 0,0 0-70 15,0 6-122-15,-10 3-129 0,1 11-164 16,6 0-182-16,1 6-409 0,2-6-457 16</inkml:trace>
  <inkml:trace contextRef="#ctx0" brushRef="#br0" timeOffset="40918.51">25303 10434 143 0,'0'0'1998'0,"0"0"-1200"15,0 0-252-15,0 0-67 0,0 0-122 16,0 0-106-16,0 0-82 0,-182 88-12 16,163-61-4-16,4-2-43 0,11-6-101 0,4-6-9 15,0-6-49-15,0-1 49 0,9-6 40 16,3 0 51-16,10-6 19 0,0-5 8 16,5-8-15-16,-8-1-36 0,-2-3-34 15,-2 5-19-15,-8 6-14 0,0 4-2 16,-4 7-28-16,-3 1-49 0,0 0-130 15,2 0-151-15,0 4-128 0,-2 10-33 0,0-2-222 16,0 1-661-16,0 7-457 0</inkml:trace>
  <inkml:trace contextRef="#ctx0" brushRef="#br0" timeOffset="42966.37">24775 11244 411 0,'0'0'1466'0,"0"0"-879"0,0 0-101 16,0 0-57-16,0 0 42 0,0 0-66 15,0 0-92-15,0 0-94 0,0 0-63 16,0 0-55-16,0 0-43 0,0-5-58 0,0 5-16 16,0 0-30-16,0 1-12 15,0 7-19-15,0 5 59 0,5-1-105 0,-3-1-185 16,10 1-81-16,-2 0-154 16,-3-1-173-16,0-1-368 0,1-2-231 0,-59-101 906 0</inkml:trace>
  <inkml:trace contextRef="#ctx0" brushRef="#br0" timeOffset="43255.16">24857 11489 378 0,'0'0'1429'16,"0"0"-952"-16,0 0-141 0,0 0-66 0,0 0-80 15,0 0-91-15,0 0-58 0,0 0-34 16,0 0-7-16,-41 108-32 0,41-106-3 16,0 6-16-16,0-5-62 0,0 0-121 15,2 0-79-15,8-3-8 0,-3 0-23 16,5 0-20-16,3 0 58 0,0-3 130 15,-11 3 107-15,11 0-292 0,-8 9-1 16,3 9 293-16,4 8 69 0,-9 9 193 0,-2 1 71 16,-3-1 378-16,0-1-206 0,0-6-215 15,0-7-111-15,0 0-16 0,0-7-45 16,0-4-49-16,0-7 1 0,0 2 20 16,0-5 53-16,-5 0-48 0,2-5-26 15,-11-4-350-15,4-3-161 0,3 1-277 16,-8-10 229-16</inkml:trace>
  <inkml:trace contextRef="#ctx0" brushRef="#br0" timeOffset="44629.45">23958 9917 218 0,'0'0'529'0,"0"0"-67"0,0 0-45 16,0 0-89-16,0 0-33 0,0 0 12 15,0 0-55-15,0 0-18 0,0 0-64 0,0 0-36 16,-80-76-7-16,77 72 0 0,-1-1 6 16,4-1 15-16,0 5 2 0,0-2 11 15,0 1 3-15,-8-2-40 0,8 4-31 16,0-2-22-16,0 2-25 0,0 0-15 16,0 0-31-16,0 0-15 0,0 0-44 15,0 0-24-15,0 0-13 0,0 8-16 16,8 10 57-16,9 12 55 0,2 17 68 15,-2 15-37-15,2 21 0 0,-2 18-9 16,0 23-4-16,-2 19-18 0,2 15 3 16,-3 14 0-16,-6 8 13 0,1-1 42 15,-4 1-56-15,-5-9 1 0,0-6-2 0,0-13-1 16,0-18 3-16,0-12 12 16,0-20-12-16,-5-21 22 0,5-13-3 0,0-13-10 0,0-7-11 15,0-8 24-15,0-7-1 0,5-9 4 16,2-4-14-16,3-6-14 0,7-6 0 15,-7 2 19-15,-1-4 8 0,8 2 7 16,5-1 9-16,7 4 6 0,5-1 0 16,10 6-15-16,9 4-13 0,10 1-3 15,10 7 4-15,7-2-20 0,7 0 10 16,-2 2-10-16,5-4 13 0,9 2 4 16,-7 0-9-16,10-1-8 0,5-1 20 15,-13-4 18-15,6 0-3 0,-13-2 2 16,-5 2-8-16,-4 0-13 0,-8-1 18 15,-9 3-24-15,-8-3 16 0,0 4-1 0,-4 0-15 16,-6-3-10-16,1 1 1 0,-5-3 19 16,-8-6 11-16,1 3-15 0,-8-3-17 15,-2-4 0-15,-5 1-1 0,5-6-1 16,-15-2-2-16,3 2 3 0,-5-3 0 16,2 0 15-16,3-4 13 0,4-10 11 0,-7-7 13 15,5-4-19-15,-2-13-9 16,0-5-9-16,-3-7-12 0,5-13 0 0,0-5 0 15,1-8 0-15,1-4 9 0,3-6-10 16,10-4 2-16,4-2-4 0,-4-11 1 16,4-7-1-16,8-15 0 0,-5-5 2 15,0-13 10-15,2-9-10 0,-4-10 13 16,-1-5-12-16,-9 0-1 0,5 2 0 16,-5 8 1-16,-3 7 0 0,5 13-3 15,-7 15 1-15,8 7 20 0,-8 11 0 0,-5 8 0 16,2 13-9-16,-4 8 10 0,-3 12-1 15,3 12-3-15,-8 3-6 0,-2 11-10 16,0 3 10-16,0 6-9 0,0 10 15 16,0 5-3-16,-2 2-3 0,-8 4 3 15,3-1 1-15,-3 6-4 0,8-5-10 0,-3 6 0 16,-5-5 0-16,1 4 10 0,-1-2-10 16,3-2 1-16,-8 2 21 0,-2-3-9 15,0 2 0-15,-12 1 0 0,-5-5-3 16,-7 6-10-16,-22-3 0 0,-10 3-1 15,-17 2-1-15,-16 1-18 0,-15 0 0 16,-18 0 6-16,-13 0-12 0,-6 0 6 16,-14 0-15-16,0 0-16 0,-3-6 19 15,1-2 6-15,4 0-6 0,15 4-25 16,12-3-5-16,19 7 24 0,32 0 17 16,10 9-14-16,19 5-52 0,10 4-79 15,11 4-36-15,8 4-81 0,8 6-159 0,6 3-175 16,13 5-172-16,-3-10-552 0,10 26-420 0</inkml:trace>
  <inkml:trace contextRef="#ctx0" brushRef="#br0" timeOffset="46840">23999 12747 143 0,'0'0'128'0,"0"0"-89"16,0 0-3-16,0 0 146 0,0 0-94 15,0 0-88-15,0 0-2 0,0 0-14 16,0 0-4-16,0 0-38 0,0 0-11 16,-7-6 30-16,7 6 19 0,-8 0 20 15,8 0 19-15,0 0 13 0,0 0 135 16,0 0 67-16,0 0 40 0,0 0 32 16,0-4-19-16,8-2-44 0,-3 4 26 15,-3-2 29-15,5 1-24 0,-7 3-78 0,0 0-20 16,0 0-4-16,0 0 16 0,0 0 33 15,0 0 31-15,0 0-29 0,0 0-31 16,0 0-18-16,0 0-27 0,0 0-21 16,0 0-28-16,0 0-27 0,0 0-4 15,0 0 0-15,0 0 0 0,0 0 6 0,0 0 0 16,0 0-9-16,0 0 2 0,0 0-5 16,0 0 6-16,-7 0-4 0,0 0 4 15,-10 0-4-15,-5 0-63 0,-17 3-3 16,-4 4 0-16,-6 8 2 0,-4 0 1 15,-5 6 1-15,-5 2 11 0,0-1-10 16,2 2 1-16,0 4-1 0,1-2-1 16,-3 0 2-16,5-2 10 0,-5 3-11 15,2-4 13-15,5 0-12 0,-7-4 15 0,-2 2-6 16,4-3-9-16,-7 2-3 0,-2 3-11 16,-10-2-4-16,-5 4 13 0,5-1-1 15,-2 4-12-15,-6 2 13 0,11 1 1 16,-1-1-1-16,3 1 0 0,-2 2 0 15,9-1 0-15,7-4 2 0,1-3 0 16,16-7 2-16,12-4 22 0,-2-5-9 0,15-2-12 16,2-4 0-16,0 4 0 15,-2-3 0-15,4 1-2 0,-4-1-1 0,2 3-12 16,0-1 0-16,0 2 0 0,-10 0-3 16,10 5-1-16,-5-2 4 0,1-2 9 15,4 3-9-15,2-3 12 0,8-2 0 16,0-5 15-16,4-2 10 0,3 0-4 15,0 0 6-15,0 0-9 0,0 0-3 0,0 0-3 16,0 0 0-16,0 0-9 0,0 0 9 16,0 0-11-16,0 0-1 0,0 0 0 15,0 0 0-15,0 0-1 0,0 0-1 16,0 0 2-16,0 0-1 0,0 0 0 16,0 0-1-16,0 0 1 0,0 0-1 15,0 0 1-15,0 0 0 0,0 0-1 16,0 0 1-16,0 0-2 0,0 0-12 15,0 0 12-15,0 0-12 0,0 0-3 16,0 0-9-16,0 0-10 0,0 0-5 0,0 0-18 16,0 0-25-16,0 0-118 15,3 6-123-15,11-1 17 0,3 1-185 0,2 5-212 16,-2-3-445-16,-4 0-369 0,-96-52 573 16</inkml:trace>
  <inkml:trace contextRef="#ctx0" brushRef="#br0" timeOffset="47203.59">21626 13356 653 0,'0'0'776'0,"0"0"-292"0,0 0-98 15,0 0-31-15,0 0-39 0,0 0-64 0,0 0-25 16,0 0-5-16,0 0-21 0,0 0-41 15,14-80-43-15,-14 80-48 0,0 0 8 16,0 0-42-16,0 0-35 0,0 13 1 16,-2 7 8-16,-15 10 10 0,-5 10 2 15,-7 6-2-15,5-1-7 0,-5 1 4 16,7-4-15-16,0-5 1 0,-2-1-1 0,7-7 1 16,2-2 10-16,6-11-11 0,4-7 2 15,-2-4 10-15,7-1 15 0,0-4 9 16,9 5-37-16,11-3 3 0,19 7 151 15,11 1 125-15,6 0-108 0,14-2-49 16,-2 2-58-16,3-2-27 0,-3 2-37 16,-5 4-22-16,-3-2-2 0,1 5-28 15,-18 2-109-15,1 0-133 0,-12 3-104 16,-8 4-228-16,-10-6-495 0,-11 16-717 0</inkml:trace>
  <inkml:trace contextRef="#ctx0" brushRef="#br0" timeOffset="50318.13">24440 14119 1299 0,'0'0'1013'0,"0"0"-616"0,0 0-88 16,0 0 4-16,0 0 8 0,0 0-113 0,0 0-86 16,0 0-36-16,0 0-34 0,0 0-51 15,-29 55 73-15,29-23 41 0,0 12 12 16,3 6-59-16,-3 13-18 0,0 6-4 0,-5 6 3 15,-7 10 7-15,-3-1-4 0,8-2-9 16,-3-8-29-16,5-16-14 0,3-17-21 16,2-14-4-16,0-17-10 0,0-10 35 15,7 0 49-15,17-18 10 0,5-12 42 16,13-9-25-16,4-7-33 0,0 1-15 16,2 1-16-16,-14 10 0 0,-2 11 9 15,-15 6 7-15,0 9-13 0,-13 5 16 16,-4 3 17-16,0 0-17 0,0 5-1 15,0 9 13-15,-17 11 14 0,-4 2-29 16,-8 8-18-16,2-3-10 0,0 1-34 16,10-5-51-16,0-5-125 0,3 2-90 0,14-2-54 15,0-1-123-15,12-1-165 0,7-5-397 16,3-5-232-16</inkml:trace>
  <inkml:trace contextRef="#ctx0" brushRef="#br0" timeOffset="50804">24961 14806 310 0,'0'0'652'0,"0"0"-4"15,0 0-129-15,0 0 28 0,0 0-50 16,0 0-64-16,0 0-20 0,0 0-76 16,0 0-123-16,0 0-103 0,0 0-49 15,-26-25-26-15,4 49-14 0,5 4 6 16,2 0 5-16,11 1-8 0,-6-8-25 16,7-1 0-16,3-11-2 0,0-3-14 15,0-3 16-15,0-3 33 0,0 0 13 16,13-3 0-16,-4-5 15 0,6-7 61 0,-3 2-12 15,5-4-52-15,-12 7-22 0,0-1-6 16,-1 10-30-16,-4 1-2 0,3 0 2 16,-3 0 18-16,0 1-18 0,2 16 0 15,3-4 21-15,-2 6 6 0,1 1-27 16,1-1-1-16,-5-3-29 0,7-4-25 0,3 1-76 16,-5-2-85-16,7-3-38 0,0-1-76 15,3-5-151-15,9-2-164 0,-2-5 49 16,7-7 98-16,-5-3 60 0,3-6-72 15,0 3 70-15,-1-2 176 0,-6 2 148 16,-1 3 116-16,-4 6 84 0,-11 4 21 16,-4 5 64-16,0 2 414 0,0 13 41 15,0 5-86-15,-4 5-88 0,-11 8 13 16,10 0-2-16,-5-4-73 0,6-9-97 0,4-3-107 16,0-12-110-16,0-2-4 0,0-3 37 15,14-3 40-15,6-8 26 0,-1-8-3 16,15-3-55-16,-5-1-60 0,7-2-52 15,-7 3-3-15,0 6-31 0,1 4-11 16,-4 6-22-16,1 3-78 0,-5 3-95 16,7 0-78-16,-12 7-175 0,0 5-256 0,-12 2-461 15,2 12-462-15</inkml:trace>
  <inkml:trace contextRef="#ctx0" brushRef="#br0" timeOffset="51888.84">26341 14638 843 0,'0'0'1147'0,"0"0"-613"0,0 0-144 0,0 0-25 15,0 0-6-15,0 0-47 0,0 0-52 16,0 0-58-16,0 0-22 0,0 0-33 16,-165 34-51-16,150-20-41 0,-2 5-15 0,3 4-1 15,-3 2 13-15,2 7 3 0,8 5-15 16,-8 1-19-16,11 3-8 0,4 4-13 16,0-5-16-16,0-2-14 0,0-2 2 15,12-6-8-15,7-4-35 0,3-3-140 16,0-2-110-16,0-6-97 0,7 0-214 15,-5-5-459-15,-5-6-396 0</inkml:trace>
  <inkml:trace contextRef="#ctx0" brushRef="#br0" timeOffset="52126.63">26559 14742 718 0,'0'0'1174'16,"0"0"-661"-16,0 0-39 0,0 0-45 15,0 0-99-15,0 0-84 0,0 0-51 0,0 0 42 16,0 0 14-16,0 103-82 0,2-65-55 16,1 7-19-16,-3-2-22 0,0 1-30 15,-13 0-18-15,6-5-22 0,-10 0-3 16,8-11-27-16,-1-1-40 0,0-9-105 16,3-5-86-16,-3-5-61 0,10 1-140 15,-2-4-253-15,-1-2-554 0,3-2-464 0</inkml:trace>
  <inkml:trace contextRef="#ctx0" brushRef="#br0" timeOffset="56384.13">24011 13859 218 0,'0'0'85'0,"0"0"49"0,0 0 306 0,0 0-29 15,0 0-89-15,0 0-108 0,0 0-29 16,0 0 20-16,0 0 53 0,0 0-51 15,-2-22-46-15,2 21 9 0,0 1-10 16,-3 0-13-16,3 0-39 0,0 0-25 16,0 0-39-16,0 0-31 0,0 0-13 0,0 0-41 15,0 0-23-15,0 8 39 0,5 7 25 16,12 12 92-16,0 11-3 0,0 8-35 16,0 13 12-16,-7 5 6 0,-1 8 4 15,8 7-20-15,-9 5-21 0,1 10-23 16,-4 5-8-16,5 7 8 0,-8 4-11 15,1 3-1-15,-3 1 2 0,0 2 23 16,0 5-6-16,0 0-15 0,0 5-3 16,0 0 0-16,0 0 0 0,-5-1 18 15,-5-2 12-15,5-6 1 0,3-1 30 0,-5-3-9 16,4-4 3-16,3-5 6 0,0 0 3 16,0-7-18-16,0-2-4 0,0-3 3 15,3-2-9-15,6-5-6 0,-6-6-16 16,6-7-2-16,-4-5-11 0,-2-7 16 15,9-5-5-15,-10-1 2 0,6-9 6 0,1-3-5 16,-9-6-4-16,8-6 0 0,1-4 1 16,-9-8-11-16,5-5 1 0,-2-2 9 15,-3-5-11-15,0-3 2 0,0-3 16 16,0 0-16-16,0 0 9 0,0 0 12 16,0 0 7-16,0 0-3 0,0 0-4 15,0 0 16-15,0 0 0 0,0 0 2 16,0 0-2-16,0 0 0 0,0 0 5 15,0 0-2-15,0 0-3 0,0 0-40 16,0 0-6-16,0 0-37 0,9 0-15 0,1 0 37 16,7 0 21-16,12-3 1 0,0 3-1 15,7 0-2-15,6 0-1 0,6 3 0 16,5 3 2-16,13-2-12 0,-3 1 3 16,14 0 10-16,6-4 31 0,9-1 14 0,12 0-29 15,3-3 8-15,14-6 3 16,12 0-5-16,6-2 5 0,8 1 10 0,9 1 2 15,-1 4-15-15,2 2-21 0,-6 3-3 16,-11 0 0-16,-4 8 2 0,-15 2 0 16,-7 2 17-16,-7 5-7 0,-8 1-11 15,-14 5 17-15,-10-4-3 0,-7 1 3 16,-15-1 4-16,-7-1-19 0,-7-5 9 16,-10-3 9-16,-9-1-18 0,-1-5 18 15,-7 0 4-15,-5-4-1 0,1 0-9 16,-6 1 3-16,-2-1 0 0,0 0 0 0,0 0-16 15,2 0-1-15,-2 0-1 0,0 0 1 16,0 0 2-16,3 0 0 0,7 0 25 16,-6-2-4-16,4-7-9 0,-3-3 6 15,-1-3 0-15,4-3-6 0,-1-4-13 16,-5-4-1-16,-2-6-1 0,0-7-1 16,0-4-17-16,0-10 3 0,-2-2 0 0,-5-10 3 15,-1-4 10-15,4-2 1 0,-1-12-1 16,2-2 2-16,-2-8 2 0,5-7 1 15,0-7 9-15,-4-4-12 0,4-4 1 16,0-10 2-16,0 2-1 0,0-4 0 16,4-6 0-16,4-1 0 0,1-2-2 15,6-5-12-15,-3 0 10 0,0-3 2 16,3 1-2-16,2 5-16 0,-3 5 0 16,3 12-12-16,-2 10-4 0,4 14 16 15,-9 12 16-15,0 9 0 0,-1 9 2 0,-4 15 0 16,0 5 3-16,-5 10 12 0,0 7 6 15,0 4-8-15,-5 4 8 0,-5-1-6 16,6 3 0-16,-13 4-3 0,7 2-12 16,3 1 12-16,-3 0-10 0,5 5 10 15,0 3 3-15,-7-2-3 0,7-2-9 0,-4 8 10 16,4-3-11-16,-5 0 1 0,0 0 15 16,-2-2-16-16,5 4 13 0,-5 0 0 15,0 0-13-15,-5 0 13 0,5 2-14 16,-3 0 11-16,-4 0-11 0,-3-3 2 15,10 3 12-15,-8 0-3 0,6 0-9 16,-1 0-1-16,-2 0 13 0,8 0-14 16,-1 0 21-16,-7 0-19 0,5 0 0 15,-8 0-1-15,6 0 0 0,-6-1-1 16,-4 0 0-16,-5-4 1 0,-5 5-2 16,-5-2-1-16,-7-1 1 0,-9 3 0 15,-8 0 12-15,-10 0 3 0,-12 0-12 16,-12 5-1-16,-17 1-1 0,-5 2-1 0,-7 1 12 15,-9-2-12-15,6 4 1 0,-9 1-1 16,7 1 0-16,7 1-24 0,10 0 12 16,1 2-3-16,11-4-13 0,12 1-23 0,5-3 21 15,12-5 18-15,8-2-3 0,7-2-22 16,7-1-41-16,0 0-16 0,15 0-27 16,-8 0-19-16,17 0-33 0,-4 0-65 15,14 3-155-15,2 3-242 0,11 3-369 16,-6 6-18-16,3-3-373 0</inkml:trace>
  <inkml:trace contextRef="#ctx0" brushRef="#br0" timeOffset="57149.24">25274 15774 680 0,'0'0'1447'0,"0"0"-894"16,0 0-151-16,0 0 3 0,0 0-45 0,0 0-21 15,0 0-37-15,0 0-89 0,0 0-54 16,0 0-45-16,0 0-50 0,-14-44-64 16,14 44-9-16,0 5-31 0,0 3-31 15,0 6-8-15,-3 6 8 0,-7 4-126 16,10 2-66-16,0-1-94 0,0 2-164 15,0 1-206-15,0-5-514 0,0 3-158 0</inkml:trace>
  <inkml:trace contextRef="#ctx0" brushRef="#br0" timeOffset="57459.08">25245 16191 1495 0,'0'0'737'0,"0"0"-236"0,0 0-119 0,0 0-22 15,0 0-75-15,0 0-115 0,0 0-51 16,-39 109-9-16,39-91-35 0,0-4-44 15,0-2-31-15,0 0-25 0,3-4-9 0,-1 2 6 16,8-6 0-16,-5 1-19 0,-5-2-101 16,7-2-47-16,0-1-33 0,-4 0-10 15,-3 3 40-15,0 1 53 0,2 0 27 16,-2 4 2-16,0 9 58 0,0 5 58 16,-12 6 32-16,0 6 90 0,-5 5 74 15,-7 5-26-15,2 4-36 0,2 0-32 16,3 0-20-16,-2-1-2 0,4-8-4 15,1-4-16-15,11-13-10 0,1-4-50 16,2-8-6-16,0-4 0 0,0 1 6 16,0-6 0-16,0 3 0 0,0-4-32 15,5 5-3-15,0-1-66 0,0 1-112 0,-1 6-125 16,1-1-171-16,5-1-279 0,-10 9-625 16</inkml:trace>
  <inkml:trace contextRef="#ctx0" brushRef="#br0" timeOffset="58798.62">20746 15990 117 0,'0'0'1042'0,"0"0"-622"15,0 0-88-15,0 0 2 0,0 0-24 16,0 0-42-16,0 0-59 0,0 0-37 16,0 0-9-16,0 0-13 0,0 0 5 15,-119-30-4-15,119 30-16 0,0 0-30 16,0 0-30-16,0-3-29 0,0 2-31 16,0 1-15-16,0 0-16 0,3-5 1 15,21 0 15-15,15-5 46 0,4-2 17 0,25-5-1 16,17-2 3-16,19-3 53 0,15-11-4 15,27-5 0-15,6-10-59 0,18-8 0 16,12-8-3-16,9 2-15 0,3-7-19 16,-2 6-18-16,-11 1 0 0,-4 12-18 15,-9 3 16-15,-21 11 2 0,-1 4-15 16,-20 7-10-16,-17 6 22 0,-7 2-21 0,-20 9 21 16,-7 3-16-16,-12 0 7 0,-19 5 0 15,-10 0 10-15,-5 0 0 0,-7 0-2 16,-8 5 3-16,-1-2-2 0,-13-1-12 15,7 5 12-15,0-5 0 0,-4 5-71 16,-3 2-105-16,0 0-50 0,0 1-84 16,-17 1-144-16,-10-2-332 0,5-4-626 15</inkml:trace>
  <inkml:trace contextRef="#ctx0" brushRef="#br0" timeOffset="59112.59">23238 15068 1717 0,'0'0'1140'0,"0"0"-733"16,0 0-146-16,0 0-30 0,0 0-49 16,0 0-78-16,0 0-53 0,0 0-23 15,0 0 62-15,0 0 16 0,0 0-13 16,119 9-37-16,-90-9-13 0,5 0 4 16,-8 0-23-16,3 0-5 0,1 0-18 15,-6-5-1-15,5 3 0 0,-10 2-13 16,6 0-11-16,-1 9 21 0,-2 9 3 15,-8 11 74-15,-4 7 0 0,-10 10-7 16,0 5-24-16,-17 6-3 0,-15 6-9 16,-14-5-4-16,0-2-2 0,3-8-10 0,-11-1-14 15,6-9-1-15,2-8-1 0,5-4-17 16,2-5-99-16,-2-6-123 0,11 2-91 16,-1-1-105-16,7 0-231 0,12-2-560 15,-18 9-548-15</inkml:trace>
  <inkml:trace contextRef="#ctx0" brushRef="#br0" timeOffset="60321.06">24273 17306 271 0,'0'0'727'0,"0"0"34"0,0 0-238 0,0 0-132 15,0 0-124-15,0 0-59 0,0 0-36 16,0 0-28-16,0 0-14 0,0 0-10 0,0 0-1 16,-2 1-2-16,-1-1-7 15,-4 0 18-15,0 0 47 0,-3 0-2 0,3 0-10 16,-10-2 10-16,-3-7 10 15,-11-1-21-15,-6-7-19 0,-14-5-40 0,-4-1-27 16,-13-4-10-16,-12-3-11 0,-7 0-13 16,-8-2-28-16,-16 1-13 0,-3 2-1 15,-20 6 0-15,-14 3-2 0,-14 2 0 16,-20 5 1-16,-12 4-2 0,-12 0-42 16,-12 4 30-16,2-2 0 0,8 3-10 15,4-3 1-15,15-2 6 0,24 2 0 16,18-2 0-16,28 2 16 0,24-2-1 15,15 4 1-15,27-2-1 0,17 2 2 0,16 0 1 16,8 5 0-16,12 0-16 0,0-1-35 16,0 1-68-16,15 0-152 0,23 0-29 15,13 1-39-15,17 5-259 0,12 2-477 16,-22 0-526-16</inkml:trace>
  <inkml:trace contextRef="#ctx0" brushRef="#br0" timeOffset="60711.63">21910 16817 1403 0,'0'0'776'0,"0"0"-198"16,0 0-157-16,0 0-17 0,0 0-41 16,0 0-137-16,0 0-83 0,0 0-50 15,-214-96-71-15,149 107-22 0,2 12-34 0,-5 4 15 16,-2 6-6-16,2 1 24 0,10 2-11 16,12-2-4-16,12-2-12 0,12 1 10 15,14-5-2-15,8 0 20 0,0 1 25 16,8 0-22-16,21-2 34 0,10-2 32 15,9 2 36-15,10-3 31 0,5-1 88 16,3-4-80-16,-3-3-58 0,0 1-25 16,-3-2-37-16,-1 0-22 0,-9 2-2 15,-3-4-21-15,-1 1-62 0,0 2-119 16,-8-2-118-16,-6 0-96 0,4-2-237 0,-19-1-538 16,5 3-585-16</inkml:trace>
  <inkml:trace contextRef="#ctx0" brushRef="#br0" timeOffset="65856.78">29111 7151 258 0,'0'0'1501'0,"0"0"-1020"0,0 0 0 16,0 0-57-16,0 0-70 0,0 0-64 15,0 0-85-15,0 0-92 0,0 0-10 16,0 0 9-16,-14 134 0 0,4-72-56 0,8 7-38 16,-11-1-16-16,4 5-2 0,4-5-1 15,-5-4-36-15,5-7-31 0,5-10-122 16,0-10-117-16,0-8-53 16,0-8-269-16,0-7-378 0,0-10-140 0,0-4 440 0</inkml:trace>
  <inkml:trace contextRef="#ctx0" brushRef="#br0" timeOffset="66049.28">29114 7539 642 0,'0'0'1655'15,"0"0"-863"-15,0 0-209 0,0 0-228 16,0 0-92-16,0 0-154 0,0 0-32 0,0 0-9 16,0 0 6-16,0 0-6 0,-49 119-40 15,49-101-28-15,0-3-15 0,7 3-6 16,6 0-10-16,4-7 10 0,-1 0 21 15,6 0-4-15,5-1 4 0,-8-2-95 0,6 0-79 16,-1 0-97-16,-5 0-160 0,5 2-345 16,-9-2-702-16</inkml:trace>
  <inkml:trace contextRef="#ctx0" brushRef="#br0" timeOffset="66884.41">29034 7655 232 0,'0'0'358'0,"0"0"392"15,0 0-259-15,0 0-170 0,0 0-33 16,0 0-65-16,0 0-49 0,0 0-52 15,0 0 38-15,0 0 95 0,0 0-58 0,46 0-61 16,-20-5-28-16,1 1 11 0,-5-3 26 16,9-3 5-16,-6 0-1 0,1-2-43 15,-1 3-54-15,-9 0-31 0,-1 3-21 16,2-2-3-16,-7 2-25 0,-1 5-28 16,4-2-124-16,-9 3-105 0,8 0-58 15,-7 0-102-15,3 0-162 0,-4 4-406 16,-4 2-310-16</inkml:trace>
  <inkml:trace contextRef="#ctx0" brushRef="#br0" timeOffset="68296.53">29892 8469 316 0,'0'0'1399'0,"0"0"-928"16,0 0-58-16,0 0-7 0,0 0-13 16,0 0-54-16,0 0-78 0,0 0-20 15,0 0-33-15,0 0 18 0,0 0-42 0,-187-35-64 16,168 47-76-16,-6 6-44 0,4 7-11 16,-1 10 11-16,5 7 28 0,0 10-4 15,0 5-2-15,5 0-22 16,7 2-3-16,5-2-22 0,0 0-2 0,0-4-13 15,0-4-34-15,0-3-171 0,2-8-133 16,1-5-164-16,-3-13-516 0,0-8-365 16</inkml:trace>
  <inkml:trace contextRef="#ctx0" brushRef="#br0" timeOffset="68919.97">29552 9023 1161 0,'0'0'592'0,"0"0"-222"16,0 0 15-16,0 0-24 0,0 0-72 0,0 0-60 16,0 0-41-16,0 0-5 15,0 0-48-15,0 0-72 0,153-37-38 0,-146 30-9 16,-4 3-13-16,4 3 13 0,-7-3-1 16,0 4-15-16,0 0-63 0,-7 4-69 15,-3 8 9-15,-4 6 63 0,-1 1 12 16,8 10 4-16,-8-1 15 0,15 4 27 15,-5 0 2-15,5-4 15 0,0-5 67 16,5-5-6-16,2-1-16 0,8-13-13 16,2-1 29-16,5-3 59 0,4-7 41 15,-1-10 82-15,1-4-58 0,6-7-40 16,-3-5-46-16,2-2-41 0,-1-1-47 0,-13 1-26 16,2 7-4-16,-7 6-23 0,-7 5-34 15,-3 10-65-15,-2 3-71 0,0 4-63 16,0 0 30-16,-7 4 0 0,-8 10-133 15,-1 0-6-15,-1 4-36 0,9 2-76 16,6 2-64-16,2 0-80 0,0-3 143 16,0 0 185-16,2-1 238 0,6-1 59 0,9-7 180 15,-10-7 195-15,5-3-14 16,5 0 66-16,-5-13 15 0,0-5-99 0,3-2-43 16,-6-3 50-16,-1 5 59 0,1 4-124 15,-4 4 17-15,-5 2-45 0,5 6-130 16,-5 2-81-16,0 0 28 0,0 0 25 15,0 10-84-15,-5 5-15 0,3 0-43 16,-1 6 25-16,3-2-1 0,0-3 19 16,0 1 0-16,5-5-31 0,10-6-18 15,2-5 49-15,0-1 90 0,2-1 54 0,3-13-15 16,0-3 37-16,0-5-20 0,-1 1-52 16,-4-5-36-16,0 5-30 0,-7 3-1 15,2 4-3-15,-10 8-24 0,-2 0-34 16,0 6-79-16,0 0-36 0,0 1 2 15,0 13-37-15,-7 0-96 0,-2 5-130 0,-1 1-105 16,-5 5-171-16,10-4-431 0,-2-5-232 16</inkml:trace>
  <inkml:trace contextRef="#ctx0" brushRef="#br0" timeOffset="70308.06">29058 8009 284 0,'0'0'580'0,"0"0"10"0,0 0-113 0,0 0-62 16,0 0-63-16,0 0-53 0,0 0-59 15,0 0 6-15,0 0-59 0,0 0-14 16,0 0-32-16,0-20-18 0,0 20-35 16,0 8-29-16,0 11-40 0,2 11 37 15,1 18 33-15,-3 10-17 0,0 16-35 16,0 15 3-16,0 10 15 0,-10 13-11 15,-9 9-7-15,-3 0 21 0,0-5-9 16,-5-5 3-16,6-16-9 0,-1-13-12 16,7-11-7-16,3-6-21 0,10-10 28 15,-8-7-13-15,10-3-6 0,0-5 4 0,0-3-1 16,7-2 0-16,0 1 1 0,18 3-4 16,-3 0 6-16,11 5 7 0,4-2 2 15,9 4 22-15,7-2 2 0,5 1 7 16,8-1 9-16,4-5-21 0,10 2-4 15,5-6 16-15,10-3-4 0,-1-9-20 16,5-2-13-16,6-5 9 0,-1-3-9 0,0-1 13 16,-4-3-19-16,-4 1-3 15,-6 1-9-15,-12 0-2 0,-8 4 0 0,-9-4-1 16,-6 5 0-16,-11-3 15 0,-5 1-13 16,-8-2 1-16,-9-4 9 0,-7-4 0 15,-6 2 12-15,-4-6 1 0,-5 0-4 16,3 0 3-16,-3 0 12 0,0-3 6 15,0-10 25-15,0-13-10 0,9-11-45 16,-6-15-11-16,4-12 2 0,3-9-1 16,7-5-1-16,2-7-1 0,10-7 0 15,-2-5 1-15,9-5 1 0,-2-8-1 0,2 2 0 16,3-2 0-16,-7-1 2 0,-1 3 9 16,-2-2-12-16,-12 6-1 0,3 0 1 15,-6 5 3-15,-4 3-3 0,-5 11 1 16,0 7-1-16,-5 5 0 0,0 8 3 0,0 7 12 15,0 4-12-15,0 6-2 16,-10 1 14-16,3 7-2 0,7 0-10 0,-3 2 0 16,1 2 18-16,-3-1-21 0,5 1 0 15,-5 4 0-15,5 0 0 0,-2 2 1 16,-1 2 14-16,-6 7 3 0,1 0 0 0,-4 0 0 16,-2 5 0-16,-6 1-15 0,1-3 15 15,-5 3-18-15,-8 1 13 0,-2 2-13 16,-12-1-2-16,3 2-10 0,-11 2 10 15,-4 4-1-15,0-2 0 0,-12-2 3 16,-3 7 0-16,-12-5 3 0,-12 5-3 16,-7 0 1-16,-10-3 11 0,-7 4-10 15,-18-3 10-15,-1-3-10 0,-13-2-2 16,0-2 1-16,-4-6 11 0,4-1-12 16,5-2 10-16,10 2-10 0,15 1-1 15,13 5-17-15,18 4-24 0,22 5 3 0,19-1 9 16,17 1 0-16,15 3 5 0,14 0-17 15,3 0-30-15,2 9-31 0,0 4-45 16,0 7 24-16,7 5-66 0,7 0-163 16,8 4-273-16,0 1-387 0,-5-5-276 15,10 13-796-15</inkml:trace>
  <inkml:trace contextRef="#ctx0" brushRef="#br0" timeOffset="71295.16">29058 9381 141 0,'0'0'137'0,"0"0"336"15,0 0 6-15,0 0-95 0,0 0-98 0,0 0-4 16,0 0 81-16,0 0-35 0,0 0-36 15,0 0-5-15,-46-28 29 0,34 26-86 16,2 0-29-16,-5-2-15 0,1 1-28 16,-5 2-25-16,-3-2-7 0,-3 0 0 0,1-2 2 15,-5 1-21-15,5 1-13 16,-20 1-2-16,3 2-26 0,-12 0-26 0,-15 9-31 16,-12 3-9-16,-10 9-3 0,1-3 3 15,-1 1 21-15,-17-1 16 0,3-2-35 16,-12-2 0-16,-6 2 14 0,1 0-14 15,2 0 8-15,10 0-10 0,8 2 2 16,11 3 25-16,7-4-9 0,11 4 4 16,9-3 2-16,17 2-24 0,0-2-1 15,9 0-23-15,11-1 11 0,4-6 10 16,5-1 0-16,12-3 1 0,-5-4 2 0,5-3 0 16,5 1 2-16,0-1 11 15,0 0 5-15,0 0 0 0,0 0 0 0,0 0-18 16,0 0-10-16,0 0 7 0,0 0-155 15,0 0-70-15,0 5-110 0,0-1-180 16,15 4-476-16,2 7 264 0,0-3-488 0,2 0-252 16,-87-68 1470-16</inkml:trace>
  <inkml:trace contextRef="#ctx0" brushRef="#br0" timeOffset="71618.5">27012 9487 401 0,'0'0'1497'0,"0"0"-1001"0,0 0-64 16,0 0-18-16,0 0-30 0,0 0-78 15,0 0-77-15,0 0-14 0,0 0-2 0,0 0-62 16,0 0-52-16,-31-56-23 0,26 59-18 16,5 9-30-16,-12 10-27 0,7 14-1 15,-7 16 1-15,-1 10 2 0,-3 9-2 16,8-2 0-16,-6-2 1 0,-1-10 10 0,8-11-10 15,-3-7-1-15,10-11 0 0,0-6 9 16,0-7-10-16,17-1-3 0,12-6 3 16,3 0 36-16,7-4 10 0,9-1 3 15,-4-3 18-15,2 0-38 0,5 0-29 16,-3 0-18-16,-9 0-43 16,-3 4-147-16,-2 7-157 0,-14 8-178 0,-3 9-239 15,-10-5-761-15</inkml:trace>
  <inkml:trace contextRef="#ctx0" brushRef="#br0" timeOffset="71973.31">27276 13161 310 0,'0'0'508'0,"0"0"-309"16,0 0-134-16,-2-116-9 0,-8 84-4 0,3 2-24 15,2 3-28-15,0 3-13 0,-2 2-16 16,7 10-1-16,-5 3 30 0,0 8 0 16,0 1-97-16,5 0-17 0,-2 0 52 15,2 0-30-15,-2 1-5 0,2 4-57 16,0-3 1-16,0 2 3 0,0 2 101 0,0-2-36 16</inkml:trace>
  <inkml:trace contextRef="#ctx0" brushRef="#br0" timeOffset="73238.24">26389 12803 218 0,'0'0'568'0,"0"0"51"0,0 0-209 0,0 0-138 16,0 0 26-16,0 0-20 0,0 0-62 16,0 0-33-16,0 0-8 0,0 0 10 15,0 0 21-15,-19-1-10 0,19 1-20 16,0 0-37-16,0 0-37 0,0 0-21 16,0 0-25-16,0 0-6 0,0-2-16 0,0-3-16 15,2-2-5-15,10-8 12 0,5 0 33 16,3-8 1-16,-3-1-4 0,9 0 1 15,1-4 2-15,2-4-9 0,10-1-15 16,0-6 3-16,11-2-7 0,6-7-5 16,12-10 2-16,2-1-2 0,6-10-22 15,6-7 21-15,3-12 7 0,2-8-10 0,5-5 3 16,0-10-8-16,0-1 5 0,-2 0-6 16,0 7-14-16,-3 7-1 0,-5 8-18 15,1 9 16-15,-10 11-13 0,-13 5 14 16,3 12 1-16,-9 8 1 0,-6 8 2 15,-12 2-1-15,-4 10 1 0,-5 2-1 16,-1 7 10-16,-4-3 0 0,0 1 10 16,4 0 5-16,-9-3 6 0,3 1-17 15,2-2 8-15,2-3-3 0,-2 0-18 16,0 1 11-16,2-1-14 0,-2 3-3 0,-1 3 1 16,-1-3 1-16,4 1 1 15,-2 1 3-15,-3 1 16 0,-2-4-18 0,5-1 17 16,-7 5 3-16,2-1-9 0,-3 2 4 15,-4 2-4-15,2 2-12 0,-2 4-1 16,-8-1 1-16,0 5-1 0,1 5 1 16,-3 1-3-16,0-2-16 0,0 2-11 15,0 0-3-15,0 0-16 0,0 0-51 0,0 0-90 16,0 0-58-16,0 2-100 0,0 8-159 16,0 2-120-16,-3 1-405 0,-30 7-593 0</inkml:trace>
  <inkml:trace contextRef="#ctx0" brushRef="#br0" timeOffset="73565.86">28193 10454 1520 0,'0'0'1078'0,"0"0"-717"0,0 0-162 0,0 0 21 15,0 0 62-15,0 0-8 0,0 0-63 0,0 0-34 16,208-114-3-16,-145 77-26 0,5-11-46 15,2-8-41-15,-2-3-30 0,-2-5-13 16,1-1 1-16,-8 1-5 0,-6 5-14 16,-5 9-19-16,-2 7 16 0,-12 7-12 15,-7 10 13-15,-10 11 1 0,-5 5 1 16,-5 3 12-16,-7 7 37 0,0 0 3 16,0 2 13-16,0 16-4 0,0 9 24 15,-7 14 0-15,-7 14-30 0,-6 11-15 16,1 15 2-16,-1 5 10 0,-6 7-1 15,1-5 13-15,6-3-25 0,0-10-17 16,9-7-22-16,3-10-19 0,7-9-8 16,0-8-36-16,0-6-77 0,0-6-91 0,2 0-112 15,13-4-260-15,-10-2-561 0,9-5-475 16</inkml:trace>
  <inkml:trace contextRef="#ctx0" brushRef="#br1" timeOffset="87748.76">21151 12354 2591 0,'0'0'747'0,"0"0"-316"16,0 0-100-16,0 0 33 0,0 0-117 0,0 0-69 15,0 0-89-15,0 0 8 0,77-112 22 16,-26 60-12-16,10-11-49 0,21-5-28 16,10-10 6-16,8-9 7 0,9-8-19 15,7-3-2-15,-2-6-21 0,7-5-1 16,-4 2-13-16,-1 3 13 0,-9 4 0 15,-1 3 0-15,-6 8-2 0,-3 10-25 16,-12 12 0-16,-15 12 9 0,-12 10-1 16,-17 14 18-16,-9 8-1 0,-15 11-25 15,-10 6-16-15,0 4-8 0,-4 2-19 0,-1 0-25 16,1 0-51-16,1 9 90 0,1 4-23 16,0 3-35-16,-5 2-58 0,0-1-101 15,0-1-132-15,-5-1-149 0,-9 0-410 16,-3-5-348-16</inkml:trace>
  <inkml:trace contextRef="#ctx0" brushRef="#br1" timeOffset="88122.25">22535 10544 1973 0,'0'0'705'0,"0"0"-281"15,0 0-134-15,0 0-64 0,0 0-115 16,0 0 40-16,0 0 122 0,0 0-24 16,257 24-45-16,-177-24-16 0,5-10-20 15,12-13-27-15,-3-7-59 0,1-3-54 16,-1-5-26-16,-11-2-2 0,-11 9-2 15,-16 5-32-15,-19 10-12 0,-20 5 16 0,-5 10 18 16,-12 1 12-16,0 19 0 16,-12 20 15-16,-27 26 119 0,-15 23-3 0,-16 21-77 15,-15 11-20-15,-4 5-22 0,4-7 10 16,10-9-21-16,7-15-2 0,17-19-10 16,19-16-47-16,13-15-39 0,14-8-64 15,5-6-68-15,0-8-205 0,0 1-506 0,0-8-345 16,2 4-906-16</inkml:trace>
  <inkml:trace contextRef="#ctx0" brushRef="#br1" timeOffset="89474.37">26481 12503 706 0,'0'0'1737'0,"0"0"-1154"0,0 0-228 16,0 0-82-16,0 0 45 0,0 0-33 16,0 0-102-16,0 0-81 0,0 0-37 0,0 0-25 15,0 0-6-15,-22 16-6 0,22-16-4 16,15 0 7-16,2 0 40 0,10-9 36 15,6-7 12-15,18-7-43 0,12-11-18 16,0-10-21-16,20-8-13 0,16-14-2 16,10-12-7-16,25-12 0 0,18-15 12 0,13-8-5 15,12-9-7-15,-2-5 0 0,4-1-13 16,-19-3 1-16,0-2-2 0,-17 4-1 16,-10 7 18-16,-19 9 7 0,-22 11-1 15,-14 13-3-15,-13 9-19 0,-11 16-1 16,-11 5 11-16,-6 5 10 0,-11 12-4 15,-4 6-6-15,-2 6-9 0,-11 8 18 16,3 10-3-16,-4 1-5 0,-3 4-13 16,-5 6-36-16,0 1-12 0,0 0-16 15,2 0-3-15,0 0-9 0,-2 2-18 16,5 8 66-16,-5 1-103 0,0 4-89 0,0 3-122 16,-14-3-280-16,2 0-361 0,-30 0-810 0</inkml:trace>
  <inkml:trace contextRef="#ctx0" brushRef="#br1" timeOffset="89796.28">28134 10779 1656 0,'0'0'1731'0,"0"0"-1206"15,0 0-336-15,0 0-49 0,0 0 155 16,0 0-18-16,197-5-93 0,-103-24-86 15,13-11-25-15,7-15-24 0,-10-5-16 16,0-8-18-16,-9 0-15 0,-3 5-1 16,-22 5-2-16,-9 10-12 0,-13 9-3 15,-19 13-7-15,-12 15 13 0,-7 1 9 0,-8 10 3 16,-2 0 20-16,0 11 28 16,-16 17-26-16,-21 19 8 0,-19 19 28 0,-11 17-1 0,-9 11-23 15,-8 12-13-15,-1 7 9 0,2 8-17 16,8 2-11-16,5-3-2 15,14-6-11-15,5-20-20 0,20-12-51 0,9-19-55 16,7-13-79-16,1-10-226 0,2-4-316 16,4-10-512-16,-23 11-1048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30T18:31:57.911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3924 8179 150 0,'0'0'1004'16,"0"0"-639"-16,0 0 249 0,0 0-100 0,0 0-125 16,0 0 10-16,0 0-104 0,0 0-141 15,0 0-26-15,0 0 17 0,-78-23 20 16,73 22-31-16,5 1-39 0,0-3-24 15,0 3-12-15,0 0-47 0,0 0-12 16,0 0-43-16,0 0 0 0,0 0 0 16,0 0-10-16,0 0-5 0,0 0-17 15,0 0-9-15,17 0 5 0,12 0 79 16,17 4 29-16,10 0 8 0,12 3 3 0,17 2-2 16,7 0-11-16,15 2 14 0,11-1-1 15,16-1 0-15,-3 1-21 0,14-3 18 16,-4-4-13-16,2 3 4 0,-5-3 9 15,-15-2-35-15,3-1 11 0,-9 0-2 16,-1 0-11-16,-17 0-2 0,1 0-13 16,-10 0 15-16,-3 6 20 0,-10-4-20 0,-1 0-18 15,-6 5 18-15,7-6-14 0,-1 5 14 16,-4-1 16-16,-1-2-14 0,-4 1 10 16,-8-4-12-16,1 2 2 0,-11-2 10 15,-6 0-11-15,3 0 0 0,-4 0 1 16,-8 0-2-16,2 0 0 0,-9 0-1 15,4 0 1-15,-9 0 0 0,-5 0 1 16,0-2 17-16,-8-4 3 0,-1 0 7 16,-1-4 0-16,-5-4-4 0,6 4-24 15,-8-2-32-15,0-3-38 0,0 4-38 0,0 7-50 16,0-1-56-16,-8 3-81 0,-9 2-162 16,1 0-228-16,-6 0-733 0</inkml:trace>
  <inkml:trace contextRef="#ctx0" brushRef="#br0" timeOffset="9143.41">8539 3386 1246 0,'0'0'1341'0,"0"0"-997"0,0 0-40 0,-192 4 24 15,124-1-25-15,3 0-107 16,-3 3-78-16,5 1-18 0,-2 0-1 0,11 1 19 15,-9 0-19-15,10 2-44 0,-3-2-12 0,3 5-18 16,2-1 9-16,-2 1-4 0,-10 4-5 16,5 1 0-16,2 1-7 0,-19 9 7 15,2 0 11-15,-14 5-11 0,-5 7 2 16,-3 4-11-16,-2 1 2 16,-5 9-15-16,-2 1 12 0,0 3-15 0,0 2 1 15,-3 5 2-15,5 0-2 0,-5-1 1 16,3 2-2-16,-7 4 0 0,4 1-15 15,5-4 15-15,5 3 0 0,-2-1 0 16,12-6-17-16,-1 0 16 0,13 0 1 16,5 0-2-16,2 0 2 0,3 0 1 15,6 2 9-15,1-5-8 0,0 4-1 0,5 0 14 16,-1 4-13-16,-6 2-1 0,9-1 0 16,7-1 0-16,-2-1-1 0,7-2-2 15,18-5-1-15,-4-3-15 0,13-8 15 16,0-1 0-16,7-11 0 0,5-1-12 15,0-6-4-15,0 0 4 0,0-3 14 0,3 2-2 16,2-4-9-16,4 2 9 0,-4-4-10 16,5 2 13-16,-3-4 0 0,0-2 0 15,3-1 0-15,-8-5-2 0,1 2-19 16,-1-5-1-16,6 0-8 0,-6-1-41 16,0 1-49-16,-2-4-34 0,8-1-82 15,-3 0-125-15,-5-3-158 0,0-1-182 16,0 0-586-16,-5-2 32 0</inkml:trace>
  <inkml:trace contextRef="#ctx0" brushRef="#br0" timeOffset="9506.09">4389 5984 447 0,'0'0'831'0,"0"0"-424"16,0 0 28-16,0 0-70 0,0 0-148 16,0 0-79-16,0 0 7 0,0 0 24 15,-19 126 42-15,38-64-58 0,-4 10-24 16,2 12-2-16,2 11 49 0,3 4-9 16,9-3-18-16,-9-6-15 0,2-12-47 15,-2-13-4-15,-5-17-9 0,2-14-22 0,-4-15-2 16,0-12-14-16,4-7 26 0,3-4 39 15,9-20 43-15,18-12-13 0,4-15-22 16,15-11-30-16,-3-8-24 0,1-1 6 16,-3 3 20-16,-10 9-11 0,-12 10-46 15,-12 4-24-15,-4 13-29 0,-13 5-22 16,2 11-16-16,-9-1-85 0,-2 11-24 0,-3 1-56 16,7 3-177-16,-7 0-617 0,2 2-990 15</inkml:trace>
  <inkml:trace contextRef="#ctx0" brushRef="#br0" timeOffset="10349.11">9550 3094 1091 0,'0'0'1857'0,"0"0"-1476"15,0 0-10-15,0 0 23 0,0 0-98 16,0 0-114-16,0 0-89 0,0 0-56 16,0 0-37-16,0 0-26 0,0 23-14 15,9-4 30-15,3 10 10 0,-2-1 3 16,7 7-2-16,-2-3 1 0,-1-1-2 16,-6-6-3-16,6-5-10 0,-7-10-2 15,3-4-13-15,-5-4-3 0,7-2 31 16,-2-2 3-16,7-8 56 0,0-5 6 15,-3-2-19-15,1-2 3 0,-8 7-9 0,3 0-22 16,-10 3 13-16,0 4 3 0,0 5 12 16,0 0-46-16,0 0-9 0,0 8-65 15,-3 11-33-15,-9 7 17 0,10 4 59 16,-3 6 31-16,5-6 29 0,0-5 17 0,0-11 16 16,5-5-10-16,2-4 16 0,8-5 23 15,-1 0 20-15,3-6 56 0,10-6-21 16,-5-9-27-16,9-2-29 0,-9-4-47 15,7 3-40-15,-12 0-3 0,-5 5-12 16,-2 8-40-16,-5 3-54 0,-3 7-79 16,8 1-59-16,7 0-105 0,-8 7-100 15,6 5-237-15,-3 0-840 0,3 6-488 16</inkml:trace>
  <inkml:trace contextRef="#ctx0" brushRef="#br0" timeOffset="10519.22">10400 3235 2375 0,'0'0'1187'0,"0"0"-670"0,0 0-57 0,0 0-177 15,0 0-108-15,0 0-71 0,0 0-40 16,-48 112-21-16,48-77-31 16,0-1-12-16,0-1-28 0,0 1-72 0,5-4-90 15,5-3-117-15,-3-7-420 0,-2-9-1074 16,0-11-266-16</inkml:trace>
  <inkml:trace contextRef="#ctx0" brushRef="#br0" timeOffset="10664.21">10347 2988 2786 0,'0'0'1239'16,"0"0"-877"-16,0 0-114 0,0 0-15 0,0 0-168 15,0 0-65-15,0 0-65 0,0 0 29 16,0 0-32-16,0 0-141 0,0 0-242 15,158 73-671-15,-120-73-1338 0</inkml:trace>
  <inkml:trace contextRef="#ctx0" brushRef="#br0" timeOffset="10832.18">10776 2684 1672 0,'0'0'1675'0,"0"0"-1093"15,0 0-70-15,0 0-117 0,0 0-147 16,0 0-108-16,-36 146-58 0,36-84-24 15,0 0-13-15,0 9-45 0,0 7-6 16,0 2-48-16,2-1-86 0,1-3-111 0,2-12-225 16,-3-20-773-16,3-7-880 0</inkml:trace>
  <inkml:trace contextRef="#ctx0" brushRef="#br0" timeOffset="10981.43">10672 3073 1699 0,'0'0'1611'0,"0"0"-1120"0,0 0 4 0,0 0-59 15,0 0-163-15,0 0-233 0,0 0-40 16,0 0-22-16,0 0 22 0,0 0 0 16,189-18-6-16,-124 18-64 0,8 0-83 15,2-4-186-15,-7-11-359 0,-14 3-975 16,6-18-409-16</inkml:trace>
  <inkml:trace contextRef="#ctx0" brushRef="#br0" timeOffset="11190.27">11372 2741 1183 0,'0'0'1059'0,"0"0"-581"0,0 0 188 15,0 0-69-15,0 0-175 0,0 0-181 16,0 0-63-16,0 0 12 0,-72 136-37 16,62-81-59-16,10 1-42 0,0-7-3 15,10-2-46-15,9-10-3 0,8-8-52 16,-1-10-9-16,1-8 22 0,0-9 19 16,2-2 20-16,5-10 28 0,-7-8-18 0,-1 0-10 15,-6 2-49-15,-8 2-64 0,-5 5-15 16,-2 4-96-16,-5 5-153 0,0 2-156 15,0 13 13-15,0 5-440 0,0 5-185 16,0 4 529-16,0-2 267 0</inkml:trace>
  <inkml:trace contextRef="#ctx0" brushRef="#br0" timeOffset="11370.17">11804 3268 2297 0,'0'0'1247'15,"0"0"-661"-15,0 0-49 0,0 0-130 16,0 0-148-16,0 0-95 0,0 0-48 16,-53 112-44-16,41-83-66 0,7-8-6 15,0 2-48-15,5-7-61 0,0-5-55 16,0-4-64-16,0-7-106 0,10-8-272 16,2-4-446-16,2-36-1033 0</inkml:trace>
  <inkml:trace contextRef="#ctx0" brushRef="#br0" timeOffset="11492.84">11920 2906 828 0,'0'0'2284'0,"0"0"-1548"16,0 0-163-16,0 0-151 0,0 0-156 0,0 0-155 15,0 0-111-15,0 0-43 0,0 0-6 16,-97 113-48-16,97-86-145 0,10-1-191 16,-3-8-699-16,8 1-1321 0</inkml:trace>
  <inkml:trace contextRef="#ctx0" brushRef="#br0" timeOffset="11723.25">12170 3347 2232 0,'0'0'1426'15,"0"0"-919"-15,0 0-18 0,0 0-130 0,0 0-154 16,-56 110-132-16,56-100-73 0,0-6-15 16,17-4 15-16,5 0 42 0,10-14 7 15,4-13-10-15,3-3-5 0,4-2-34 0,-1 2-19 16,-11 8-5-16,1 5 3 0,-15 15-6 15,-5 2-1-15,-3 1 12 0,-4 17 16 16,-2 8 46-16,-3 7-1 0,0 6-45 16,0 4-9-16,0-3-52 0,7-2-79 15,-2-3-116-15,7-5-163 0,-7-11-605 16,9-8-1370-16</inkml:trace>
  <inkml:trace contextRef="#ctx0" brushRef="#br0" timeOffset="12203.23">13920 3090 711 0,'0'0'1774'0,"0"0"-1073"16,0 0-91-16,0 0-53 0,0 0-146 15,0 0-120-15,0 0-108 0,0 0-70 16,0 0-50-16,0 0-29 0,0 0 14 0,-208 121-14 15,183-71-7-15,11-1-24 0,4-7 21 16,10-8-11-16,0-10-13 0,17-7-54 16,5-16-4-16,19-2 58 0,3-24 18 15,16-14 46-15,-4-14-6 0,12-7-37 16,-15-6-20-16,-9 9-1 0,-13 9-1 16,-9 11 1-16,-14 14 18 0,-1 10 3 0,-7 12 3 15,0 1-24-15,0 9-17 0,-10 14 1 16,-4 12 16-16,1 7 27 0,6 6-27 15,0-3-18-15,7-1-12 0,0-1-22 16,10-8-66-16,11-3-85 0,1-9-66 16,5-7-111-16,-10-6-365 0,-15-6-1469 0</inkml:trace>
  <inkml:trace contextRef="#ctx0" brushRef="#br0" timeOffset="12776.89">11411 3919 745 0,'0'0'1423'16,"0"0"-777"-16,0 0-181 0,0 0-49 0,0 0-64 15,0 0-114-15,0 0-95 0,0 0-66 16,0 0-46-16,0 0-31 0,0 0-12 16,-24 5-22-16,19 28-3 0,-7 14 15 0,7 6 0 15,-4 5 20-15,4 4 1 16,5 0-2-16,0-5 3 0,0-9 1 0,0-12 49 15,0-10 15-15,0-14-13 0,7-5-33 16,3-4-7-16,-6-3 16 0,6 0 9 16,-5 2-13-16,7 0-24 0,-7 5 0 15,-5 2 0-15,0 8 40 0,-10 9 46 16,-12 3 25-16,-4 2-63 0,-3-3-48 16,-5-3-19-16,2-8-14 0,-2-8-50 15,0-9-95-15,3-5-187 0,4-15-320 16,8 2-848-16,-5-24-546 0</inkml:trace>
  <inkml:trace contextRef="#ctx0" brushRef="#br0" timeOffset="13256.1">11421 3883 1874 0,'0'0'985'0,"0"0"-575"0,0 0 13 16,0 0-55-16,0 0-115 0,0 0-89 16,0 0-56-16,0 0-43 0,0 0-65 15,0 0-35-15,-2-18-20 0,9 18-2 16,10 0 57-16,2 0 56 0,10 0-19 16,-4 0 3-16,1 2 3 0,6 2-15 0,-3 3-13 15,0 4-3-15,-7 1 1 0,-5 9 2 16,-8 5 13-16,-9 3-7 0,0 6 13 15,0 1-19-15,-21-2-15 0,-6-1-1 16,-2-3-26-16,0-5-23 0,-3-4-23 16,6-7-10-16,1-5 5 0,-4-6 14 15,5-2 11-15,7-1-1 0,0 0 54 0,12-1 53 16,-5-5-31-16,8 4-4 0,2 0-18 16,0 0 0-16,0 2-62 0,7 0-16 15,8 0 78-15,2 4 96 0,9 5 43 16,-6 9 18-16,4 12-22 0,0 0 40 15,-16 10-17-15,-4 1-39 0,-4 0-19 16,-7-1-24-16,-10-3-24 0,-2-5-10 16,-13-3-15-16,1-8-27 0,-8-3-2 15,3-6-46-15,-1-5-16 0,-6-5-45 16,1-2-37-16,6-4-22 0,7-10-132 0,7 0-148 16,13-5-271-16,4 1-399 0,5 4-296 15</inkml:trace>
  <inkml:trace contextRef="#ctx0" brushRef="#br0" timeOffset="13533.17">11911 4035 1000 0,'0'0'1591'0,"0"0"-981"0,0 0-64 16,0 0-9-16,0 0-144 0,0 0-172 0,0 0-108 15,0 0-45-15,0 0-17 0,-88 138-5 16,67-78-25-16,4 9 1 0,-3 5-4 16,3 1-15-16,-2 1-3 0,2-4-43 15,2-7-79-15,3-7-113 0,7-15-184 16,-2-7-620-16,5-18-844 0</inkml:trace>
  <inkml:trace contextRef="#ctx0" brushRef="#br0" timeOffset="13904.65">11850 3992 2289 0,'0'0'1125'0,"0"0"-645"0,0 0-88 16,0 0-70-16,0 0-85 0,0 0-102 15,0 0-86-15,0 0-28 0,0 0 19 0,0 0-7 16,0 0 1-16,114 18-13 0,-95-5-21 16,-7 8-1-16,3 2-20 0,-15 0-16 15,0 5-36-15,0-1-46 0,-17-2-16 16,0-2-35-16,-2-2-74 0,-6-8-64 0,13-4-7 16,-5-4 90-16,5-5 76 0,7 0 34 15,-4-5 115-15,4-1 51 0,5 3 86 16,0-1-13-16,0-1 9 0,0 5-36 15,0 0-62-15,17 0 147 0,0 12 41 16,2 9-22-16,3 5-9 0,-5 7-78 16,-3 2-53-16,-9 6-24 0,-5-2-15 15,-5-3-4-15,-14-5-6 0,-8-2 3 16,-2-3-15-16,-2-4-15 0,-6-5-40 0,4-8-31 16,-4-2-56-16,1-5-27 0,4-2-77 15,6-2-178-15,9-12-297 0,7 7-531 16,10-6-150-16</inkml:trace>
  <inkml:trace contextRef="#ctx0" brushRef="#br0" timeOffset="14238.84">12706 3851 2259 0,'0'0'1010'0,"0"0"-628"0,0 0 1 0,0 0-30 16,0 0-77-16,0 0-120 0,0 0-51 16,-34 142 2-16,14-84-1 0,1 6-11 15,-8 9-19-15,-4 5-12 0,4 8-34 16,-7-3-27-16,3-9-3 0,11-14 0 15,3-15 0-15,0-15 1 0,13-14-1 16,4-8-15-16,0-8 15 0,4 0 1 16,28-8 2-16,4-8 64 0,13-1-37 0,6-1-30 15,6 3-18-15,7-2-15 0,-3 5-86 16,-6 4-140-16,-4 2-235 0,-18 2-763 16,-16 0-1902-16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30T18:34:07.515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23349 4306 803 0,'0'0'723'15,"0"0"-183"-15,0 0-216 0,0 0 34 0,0 0 27 16,0 0-111-16,0 0-80 0,0 0-11 16,0 0 31-16,0 0 6 0,-53-32-65 0,51 32-50 15,2 0-21-15,0 0-16 0,0 0-16 16,0 0-29-16,0 0-23 0,0 2-28 15,0 6 16-15,0 4 12 0,0 7 40 16,0 6-7-16,0 3-14 0,0 4-17 16,-10 4 22-16,-9 9 7 0,-8 3-15 15,-9 9-4-15,-8-1-10 0,-2 4 16 16,-10-1-18-16,5-4 3 0,3-2-3 16,-6 0-3-16,1-7-21 0,0-2 5 15,-1-6 1-15,6-3 3 0,4-12 4 16,-2-2 11-16,15-9 0 0,9-4-3 15,0-3-11-15,12 0 13 0,3-5 0 0,-3 2-36 16,6 2-18-16,-6 2-4 0,3 2-31 16,7 6-15-16,-5 2-31 0,-5 2-33 15,8 1-67-15,2 5-143 0,-3-4-231 16,3-7-428-16,-9 2-175 0</inkml:trace>
  <inkml:trace contextRef="#ctx0" brushRef="#br0" timeOffset="332.62">22392 4863 635 0,'0'0'782'15,"0"0"-324"-15,0 0-78 0,0 0 14 0,0 0-15 16,0 0-81-16,0 0-92 0,12 119-16 15,-24-75-13-15,-5 2 5 0,-15 4-57 16,3 5-41-16,-5-4-6 0,-2 2 2 0,0-8 10 16,2-9-19-16,7-8-9 0,3-8-7 15,17-10 10-15,-3-4 5 0,5-2 4 16,5-4-4-16,0 0-12 0,0 0-27 16,7 0-29-16,18 0-1 0,6 0 23 15,13 0 1-15,7 0-11 0,2 0-14 16,-5 0-15-16,1 0-7 0,-5 2-5 15,2 0-22-15,2 4-15 0,-12-2-74 16,1 4-182-16,-13 0-380 0,-5-1-699 16,-14-5-939-16</inkml:trace>
  <inkml:trace contextRef="#ctx0" brushRef="#br0" timeOffset="955.06">23655 3749 496 0,'0'0'515'15,"0"0"-1"-15,0 0-62 0,0 0 66 16,0 0-61-16,0 0-92 0,0 0-63 0,0 0-59 15,0 0-32-15,0 0-49 0,0 0-3 16,-7-1-20-16,7 1-34 0,0 0-90 16,0 1-15-16,0 16-58 0,0 2 58 15,7 10 45-15,5 3 1 0,-10 10 9 16,8-1-21-16,-3 5-6 0,3 2-13 16,-10 0 16-16,5 0-19 0,0-1-12 15,0 1-23-15,-1-6 4 0,-4-2-8 0,0-4-22 16,0-7-1-16,0-2-8 0,5-5-78 15,-5-2-125-15,0-4-96 0,0 0-172 16,0-5-289-16,-5-8-576 0</inkml:trace>
  <inkml:trace contextRef="#ctx0" brushRef="#br0" timeOffset="1175.98">23437 4151 1869 0,'0'0'985'0,"0"0"-565"0,0 0-109 16,0 0-8-16,0 0-39 0,0 0-142 15,0 0-122-15,0 0 40 0,0 0 56 16,0 0-12-16,0 0-38 0,138 49-40 0,-114-35-6 16,3-5-3-16,-1 1-15 15,1-2-10-15,-5-1-28 0,5 1-164 0,-3-5-270 16,-10-3-313-16,6 0-1012 0</inkml:trace>
  <inkml:trace contextRef="#ctx0" brushRef="#br0" timeOffset="1477.41">24028 3911 1524 0,'0'0'812'0,"0"0"-344"0,0 0-68 16,0 0-24-16,-53 124-20 0,36-74-129 15,0-2-90-15,5 1-38 0,7-2-31 16,-5 0-25-16,10-10-22 0,0-10-20 16,10-6 1-16,-3-12 13 0,5-2-11 0,5-7 29 15,7 0 4-15,6-1 31 0,8-13 15 16,-1-4-18-16,-3 0-13 0,-8 5-18 16,-6-4-12-16,-6 13-22 0,-14-1-18 15,5 5 5-15,-2 0-51 0,4 8-40 16,-5 3 48-16,6 8 29 0,-1 1 24 0,-5 5-19 15,1 0-21-15,-1-2-115 16,8-2-228-16,-1-7-189 0,8-5-219 0,0-9 5 16,5 0-15-16,2-14 45 0,-154-147 427 15</inkml:trace>
  <inkml:trace contextRef="#ctx0" brushRef="#br0" timeOffset="1737.12">24399 4347 280 0,'0'0'613'0,"0"0"-26"16,0 0 92-16,0 0-117 0,0 0-141 15,0 0-74-15,0 0-3 0,0 0 18 16,0 0-33-16,34-93-71 0,-34 93-71 15,0 0-58-15,0 0-117 0,0 0-12 0,0 0-46 16,0 0 22-16,2 0 5 0,-2 0 19 16,10 0 12-16,-10 0 15 0,5 0 10 15,-3-3 2-15,-2 3-2 0,0-3-7 16,0 2-8-16,0 1-11 0,8 0-11 16,-8 0-37-16,0 0-5 0,0 10-4 15,0 9-18-15,0 7 64 0,0 4 16 0,0 2-16 16,0-4-30-16,2-4-13 0,3-5-6 15,5-6 6-15,4 0 0 0,-7-8 9 16,13 0 10-16,-3-5 22 0,9 0 1 16,-4-6-1-16,5-4-44 0,-5-6-105 15,0-5-203-15,-3-2-360 0,-2 5-620 16,2-14-341-16</inkml:trace>
  <inkml:trace contextRef="#ctx0" brushRef="#br0" timeOffset="2099.46">24804 4247 232 0,'0'0'2449'16,"0"0"-1833"-16,0 0-311 0,0 0-27 15,0 0 51-15,0 0-71 0,14 107-138 16,-4-75-45-16,5-2-17 0,2 2-27 0,0-4-14 15,-8 0-17-15,6-3-12 0,-3-7-22 16,-5-4-52-16,8-6-118 0,-1-4-170 16,-2-4-404-16,10-21-944 0</inkml:trace>
  <inkml:trace contextRef="#ctx0" brushRef="#br0" timeOffset="2253.04">25017 4304 2591 0,'0'0'789'0,"0"0"-343"0,-121 135-28 16,68-70-81-16,-8 17-140 0,0 1-111 16,8 6-58-16,2 2 21 0,15-2-49 15,7-8-86-15,12-10-18 0,9-12-60 0,1-17-139 16,7-14-287-16,0-14-786 0,7-14-929 0</inkml:trace>
  <inkml:trace contextRef="#ctx0" brushRef="#br0" timeOffset="3443.08">24474 4292 1140 0,'0'0'677'0,"0"0"-162"0,0 0-27 0,0 0-75 16,0 0-129-16,0 0-95 0,0 0-28 16,0 0 38-16,0 0-31 0,0 0-47 15,0 0-18-15,-10 0-11 0,10 0-30 16,0 0-12-16,0-6-7 0,0-2-3 15,0 2-40-15,0-9-31 0,10-1 9 16,-5 1 19-16,-3-4-9 0,8 0 12 16,-10 4 0-16,0 3 3 0,0-1-2 0,0 5 27 15,0 4 2-15,0-1 7 0,-7 3-15 16,4 0 12-16,1 2-16 0,2 0-18 16,-2 0 0-16,2 0-25 0,0 0-8 15,0 0-1-15,-3 0 0 0,-4 4 0 16,4 2 3-16,-1 4 13 0,-4 0 6 0,1 2-10 15,7 1-6-15,-10 2 13 0,10-1 15 16,0 2-16-16,0-7 14 0,0 3-16 16,10 0 2-16,7 0 14 0,0-1-10 15,0-5 11-15,5 1 1 0,-3-1 28 16,10-4-4-16,-5-2 13 0,10 0-15 16,-2-8-9-16,2-4-13 0,-3-3-43 15,-9-3-3-15,0 3-90 0,-5-4-107 16,-2 1-24-16,-6 4-33 0,-6-1-78 15,-3 6-68-15,0 0-159 0,0 8-223 0,-3 1-234 16</inkml:trace>
  <inkml:trace contextRef="#ctx0" brushRef="#br0" timeOffset="4774.04">26081 4166 1816 0,'0'0'564'0,"0"0"-206"0,0 0 11 15,0 0 30-15,0 0-105 0,0 0-115 16,0 0-43-16,0 0-15 0,0 0-21 16,0 0-57-16,-138 21-18 0,133-20 3 0,0 2 6 15,5-1-7-15,-4 1-27 0,4 0-25 16,0 1-18-16,0 7 33 0,9 1 10 15,6 1 28-15,2 4-6 0,0 1 0 16,2 3-10-16,-12-1 19 0,8 9 18 16,-13 0 4-16,-2 3-1 0,0-5 10 0,0-4 2 15,-5 3-18-15,-7-6-27 16,5-8-19-16,0-4-1 0,0-4-3 0,4-4-11 16,1-8-86-16,2-18-357 15,0-12-531-15,0 1-395 0,12-32-539 0</inkml:trace>
  <inkml:trace contextRef="#ctx0" brushRef="#br0" timeOffset="5102.29">26619 3568 2141 0,'0'0'1150'0,"0"0"-687"0,0 0-42 0,0 0-70 0,0 0-132 16,0 0-140-16,-181 142-45 0,149-85 24 15,-2 4-12-15,5 8-46 0,7 0-15 0,3-3-31 16,4-8 0-16,13-10-6 16,-1-16-28-16,3-11-9 0,3-13 12 0,11-8 49 15,13 0 28-15,7-17 62 0,12-4-7 16,-2-3-12-16,-3 2-24 0,-5 4 36 16,-12 6 6-16,-9 4-59 0,0 8 17 15,-3 0 9-15,-7 8 5 0,-1 10-11 16,-4 8 24-16,0 8 9 0,0 3-19 15,-4 4-30-15,-1-4-6 0,-7 2-46 16,7-6-48-16,5-6-78 0,0-4-34 0,0-9-92 16,5-10-305-16,12-4-676 0,-3-4 62 15,8-26 122-15</inkml:trace>
  <inkml:trace contextRef="#ctx0" brushRef="#br0" timeOffset="5535.96">26808 4143 655 0,'0'0'707'0,"0"0"-1"15,0 0-117-15,0 0-136 0,0 0-71 16,0 0 110-16,0 0 11 0,0 0-168 0,0 0-200 15,0 0-43-15,0 0 3 0,-94 54-16 16,62-15-45-16,8 2-34 0,12-3-21 16,-3-3-9-16,13-9 30 0,2-10-4 15,0-3-35-15,0-8-7 0,0-5 23 16,12 0 23-16,3-1 30 0,2-13 53 16,9-5-1-16,1-7-34 0,2-2-29 0,0 2-19 15,-9 6-2-15,-6 3-35 0,-9 6-12 16,0 9-18-16,-5 2-9 0,0 0-15 15,0 1-19-15,0 12 5 0,0 11 105 16,0 2 56-16,0 7-14 0,0 0-42 16,0 0-49-16,0-2-27 0,0-6-47 15,14-7-47-15,6-10-31 0,-1-8-56 16,10-10 106-16,3-16 69 0,2-11 29 16,0-4 24-16,-5-2 7 0,2 4-6 15,-4 1 15-15,-5 10 13 0,-5 8 202 16,-3 8-17-16,-9 3-81 0,2 9-45 0,-2 0 22 15,-5 0 59-15,0 11-23 0,0 4 10 16,-12 7 20-16,7-1-39 0,-7 6-38 16,7-4-36-16,-2 1-16 0,5-10 16 0,2-1-28 15,0-9-6-15,0-2-25 16,9-2 10-16,11 0 15 0,4-3 31 0,10-14-1 16,7 4-30-16,0-8-73 15,8 0-123-15,-8 4-121 0,3 1-149 0,-15 1-556 16,0 1-928-16</inkml:trace>
  <inkml:trace contextRef="#ctx0" brushRef="#br0" timeOffset="6001.26">27485 4314 2156 0,'0'0'1027'0,"0"0"-534"0,0 0-141 0,0 0-160 16,0 0-142-16,0 0 21 0,0 0 28 15,0 0 19-15,0 0-13 0,0 0-22 16,0 0-19-16,121-8-18 0,-114 6-9 15,3 0-25-15,-10-1 0 0,7 0 7 0,-2 3 8 16,0-1-2-16,0 1 2 16,-3-3 22-16,8-3 3 0,-8 4-6 15,8-5-7-15,-8 6-17 0,1-6-4 0,-1 4-15 16,-2-4-3-16,7 4 0 0,-2-5-12 16,-5 7 12-16,0 0 11 0,0-4 10 15,0 3 10-15,0-1 21 0,0 3-1 16,0 0-8-16,0 0 2 0,-12-3-36 15,7 3-9-15,-7 0-15 0,0 0-18 16,5 0 2-16,-10 3 10 0,2 0 6 0,1 4-9 16,4 1-4-16,-4-3 7 15,4 2 6-15,3 1 14 0,4-5 0 0,-9 4 0 16,10-4-1-16,-1 5 1 0,1-4 1 16,-5 3-3-16,4 1-13 0,3 3-2 15,-2-2-6-15,2 4 12 0,0 1 9 0,0 2-10 16,0 2 10-16,0 1-9 15,2-1 12-15,10-2 1 0,-7 2-1 0,12-3 1 16,-2-5-1-16,-1 0-12 0,-4-7 0 16,9 2-10-16,-2-5 7 0,0 0 15 15,7 0-21-15,-2-8-68 0,0-2-110 16,2-5-236-16,-16 4-816 0,-8-3-1372 0</inkml:trace>
  <inkml:trace contextRef="#ctx0" brushRef="#br0" timeOffset="6656.5">24561 5338 1755 0,'0'0'781'0,"0"0"-269"0,0 0-9 0,0 0 24 16,0 0-132-16,0 0-163 0,0 0-57 15,0 0-28-15,0 0-53 0,0 0-94 16,0 0-35-16,-94 66 7 0,72-30 4 16,5 6 8-16,-2 1-2 0,9-2-13 15,3-5 13-15,7-9 15 0,0-8 0 16,0-5-22-16,7-9 4 0,5-1 21 16,5-4 3-16,0-4 52 0,5-13 40 0,14-12 0 15,-4-8-28-15,7-4-34 0,-8-3-8 16,-4 5-4-16,-8 11 9 0,-12 10 19 15,1 8 12-15,-8 6 27 0,0 2-10 16,0 2-23-16,0 0-55 0,2 0-24 16,-2 6-34-16,0 10-84 0,2 8 14 0,1 10 104 15,7 3 8-15,2 2-23 0,2-4-28 16,3-5-9-16,10-1-7 16,0-6-36-16,4-5 8 0,8-5-27 0,7-12-110 15,-2-1-388-15,-11 0-965 0,14-18-543 0</inkml:trace>
  <inkml:trace contextRef="#ctx0" brushRef="#br0" timeOffset="6972.68">25902 5055 2194 0,'0'0'1123'0,"0"0"-635"0,0 0 1 0,0 0-62 16,0 0-142-16,0 0-129 0,0 0-31 15,0 0-22-15,0 0-91 0,0 0-12 16,0 0-91-16,-51-9 6 0,36 48 63 16,1 10 1-16,-3 8-3 0,2 5-1 0,-4 5-8 15,9-1 5-15,-9-2 10 16,2-4-9-16,5-7-13 0,0-14-9 0,4-12-25 15,8-8-30-15,-7-9-31 0,7-9-23 16,0-2-87-16,0-20-154 0,7-13-197 16,8 4-688-16,2-36-501 0</inkml:trace>
  <inkml:trace contextRef="#ctx0" brushRef="#br0" timeOffset="7332.65">25938 4983 1463 0,'0'0'731'16,"0"0"-88"-16,0 0-74 0,0 0 34 15,0 0-169-15,0 0-193 0,0 0-121 0,0 0-92 16,0 0-28-16,0 0-59 0,0 0 7 16,39-5 52-16,-27 17 49 0,-2 5-15 15,-3 1-13-15,0 3-5 0,-7 7-14 0,0 1-2 16,0 2-3-16,-17 3-10 16,-7 1-17-16,-3-4-13 0,6-2-25 0,-1-4-6 15,5-7 19-15,0-6 11 16,7-7 4-16,3 1 22 0,5-6 18 0,2 0 42 15,0 0 32-15,0-6-74 0,4-2 0 16,11-1-65-16,9-3 19 0,3 3 43 16,-1 6 3-16,6 3 108 0,-3 8-9 15,-7 13-32-15,-5 9-18 0,-7 13 10 16,-8 2 11-16,-2 3 4 0,-17-1-28 16,-14-5-13-16,-1-5 1 0,0-3 2 15,-6-12 10-15,-1-3 6 0,-5-9-36 16,1-4-16-16,-6-6-46 0,1-5-39 0,4-11-40 15,-2-6-47-15,12 0-130 0,7-2-136 16,13 4-54-16,2 7-133 0,9 4-423 16,3 2-278-16</inkml:trace>
  <inkml:trace contextRef="#ctx0" brushRef="#br0" timeOffset="7647.7">26297 4991 1304 0,'0'0'812'0,"0"0"-194"0,0 0-124 16,0 0-49-16,0 0-96 0,0 0-148 15,0 0-95-15,0 0-26 0,0 0-21 16,0 0 37-16,0 0 6 0,5 113-22 0,-8-58-28 16,-11 2-28-16,-3 12-8 0,-10 2-16 15,1 5-2-15,-1-8 1 0,3-2-36 16,-3-13-37-16,10-13-49 0,0-10-75 16,5-11-98-16,-3-9-214 0,1-6-578 15,2-13-701-15</inkml:trace>
  <inkml:trace contextRef="#ctx0" brushRef="#br0" timeOffset="8027.69">26413 4968 2024 0,'0'0'1129'0,"0"0"-658"0,0 0-87 16,0 0-77-16,0 0-90 0,0 0-155 15,0 0-47-15,0 0 4 0,0 0 21 0,0 0-22 16,80 62-2-16,-75-36 5 0,-5 3 1 15,0 5-22-15,-2-1-2 16,-18 4-14-16,-6-3-27 0,-1-4-52 0,-4-2-14 16,9-9 1-16,-5-8-54 0,10-4-36 15,3-7 1-15,1 0-53 0,13-18-71 16,0-1 119-16,0-9 112 0,8 2 81 16,11 2 9-16,0 3 138 0,11 7 31 15,6 2-25-15,-2 5 37 0,5 7-4 16,4 0 40-16,-4 1 21 0,-3 17-54 15,-9 11-45-15,-10 7-25 0,-12 12-34 0,-5 1-37 16,-15 2 9-16,-9 0 7 0,-12-5 2 16,-5 1-6-16,-3-9-28 0,-2-10-27 15,2-5 0-15,-2-8-33 0,3-11-44 16,-1-4-39-16,5-4-44 0,8-11-140 16,-1-6-287-16,15 0-452 0,5 3-578 15</inkml:trace>
  <inkml:trace contextRef="#ctx0" brushRef="#br0" timeOffset="8308.74">26784 5154 2130 0,'0'0'983'0,"0"0"-544"0,0 0-26 0,0 0-49 16,0 0-142-16,0 0-117 0,0 0-15 15,-12 117-23-15,-7-65-33 0,-8 6-31 16,0 5-2-16,-2 1-1 0,5 0-1 16,-3-11-14-16,10-11-19 0,8-12-6 15,-1-12 6-15,10-11-30 0,0-7-10 16,15 0 74-16,16-14 68 0,8 0 34 16,12-4-35-16,-3 0-51 0,6 1-16 15,-1 8-28-15,-9 5 1 0,2 1-4 0,-8 3 28 16,-1 0-31-16,-11 4-68 0,-6 3-114 15,-3-2-237-15,-17 2-841 0,0-5-1209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30T18:35:15.437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8330 11299 368 0,'0'0'235'0,"0"0"476"16,0 0-337-16,0 0-121 0,0 0-3 16,0 0-40-16,0 0-38 0,0 0-18 15,0 0-6-15,0 0-19 0,0 0-33 16,0 0-16-16,0 0-3 0,0 0 5 16,-4 0 4-16,4 0-3 0,0 1-16 15,-5-1 12-15,5 0-7 0,0 0-24 16,0 0 2-16,0 0-6 0,0 0-6 0,0 0-10 15,0 0 35-15,0 0 32 16,0 0-17-16,0 0-47 0,0 0-3 0,0 0 3 16,0 0 3-16,0 0 13 0,0 0-19 15,0 0-6-15,0 0 15 0,0 0 3 0,0 0-9 16,0 0-3-16,0 0 0 0,0 0 2 16,0 0-2-16,0 0-9 0,0 0-16 15,0 0-3-15,0 0-14 0,0 0-20 16,0 0-30-16,0 7-11 0,0 0 41 15,5 5 34-15,2 5 0 0,7-4-1 16,1 5 1-16,-8 0-3 0,8 3 2 16,-1-3 0-16,-4 1 1 0,0-3 9 15,4-3-9-15,-7-3-12 0,1 0 10 16,-3-1-10-16,-3 0-1 0,3-5 10 16,0 1-16-16,-3-2 16 0,1 0-28 0,-3 0-68 15,2-3-171-15,3 0-207 0,-5 0-297 16,0-5-604-16</inkml:trace>
  <inkml:trace contextRef="#ctx0" brushRef="#br0" timeOffset="332.87">8607 11305 313 0,'0'0'515'0,"0"0"32"0,0 0-205 0,0 0-108 16,0 0-52-16,0 0-17 0,0 0-45 16,0 0-20-16,0 0-13 0,0 0-3 15,0 0 22-15,0 0 19 0,0 2 52 16,0 5 11-16,0 5-29 0,0 9-41 16,0 4 2-16,-10 2 3 0,0 3-28 15,-2 2-1-15,-2 6 1 0,-1 2-27 16,3 2-37-16,-5 2 1 0,0-3-17 15,3 2 4-15,-6-5-6 0,6-2-13 16,1-3-3-16,6-7-18 0,0-4 19 16,5-6-10-16,-3-6-4 0,5-2-12 15,0-4-22-15,0-4-47 0,0 0-76 0,0 0-108 16,14-2-123-16,3-7-13 0,-7 2-569 16,7-11-405-16</inkml:trace>
  <inkml:trace contextRef="#ctx0" brushRef="#br0" timeOffset="1002.64">8859 11418 408 0,'0'0'1443'0,"0"0"-960"0,0 0-179 16,0 0-24-16,0 0-27 0,0 0-133 15,0 0-118-15,0 0 28 0,0 0 1 16,0 0 4-16,0 0 29 0,85-5 9 16,-56 5 63-16,-10 0-76 0,10 0-38 15,-9-2-19-15,4 2 10 0,-7-2 6 16,7-3-17-16,-12 4 11 0,-2 1-13 16,-3 0-24-16,3 0-127 0,-10 0-237 15,0 0-174-15,0 6-546 0,0 0-169 16</inkml:trace>
  <inkml:trace contextRef="#ctx0" brushRef="#br0" timeOffset="1161.98">8944 11506 1014 0,'0'0'1274'0,"0"0"-899"16,0 0-118-16,0 0 9 0,0 0-55 16,0 0-37-16,0 0 7 0,0 0-59 15,0 0-24-15,0 0-51 0,0 0-28 16,138 11-19-16,-114-10 0 0,-9-1 0 15,9 0-22-15,-7 0-132 0,2-1-232 16,-2-8-179-16,-2 4-613 0,2-4-319 0</inkml:trace>
  <inkml:trace contextRef="#ctx0" brushRef="#br0" timeOffset="1523.31">9654 11096 39 0,'0'0'1285'0,"0"0"-569"0,0 0-224 15,0 0-67-15,0 0-29 0,0 0-104 16,0 0-62-16,0 0-6 0,0 0-37 15,0 0-60-15,-34-26-34 0,32 26-22 0,2 0-21 16,-5 5-47-16,5 5-3 0,-3 6-19 16,-4 4 1-16,5 3 15 0,-1 3 2 15,3 1 1-15,-2 8 15 0,2 2-3 16,-8-1-12-16,8 2 0 0,0-4-1 16,-2-2-2-16,2-2-15 0,0-10-1 15,-5 0 1-15,5-5-26 0,0-7-61 0,0-2-47 16,-5 0-96-16,0-3-69 15,5-3-138-15,-4 0-184 0,1 1-439 0,1-1-6 16</inkml:trace>
  <inkml:trace contextRef="#ctx0" brushRef="#br0" timeOffset="2256.87">8469 12229 233 0,'0'0'1562'0,"0"0"-1056"0,0 0-131 0,0 0 11 15,0 0-29-15,0 0-103 0,0 0-109 16,0 0-45-16,0 0-18 0,0 0 25 15,0 0-82-15,-3 5-24 0,6 3 31 16,4 6 24-16,7 1 0 0,3 4-7 0,-2 3 1 16,2 3 12-16,2 1-3 0,-2-1 0 15,-2-5-25-15,2 3-10 0,-8-2-24 16,6-3 0-16,0-3-3 0,-6 0 1 16,3-3-10-16,-2-2-10 0,-10-2-30 15,7-5-78-15,1 4-76 0,-8-7-174 0,2 0-242 16,-2-7-476-16,0-1-235 0,0-14 579 0</inkml:trace>
  <inkml:trace contextRef="#ctx0" brushRef="#br0" timeOffset="2488.23">8730 12145 365 0,'0'0'730'15,"0"0"19"-15,0 0-253 0,0 0-218 16,0 0-46-16,0 0-27 0,0 0-29 0,-75 119 12 15,51-87-7-15,0-2-51 0,-5 2-42 16,7-7-22-16,-5 0-6 0,5-4-13 16,1-3-22-16,6-8 0 0,8-1 1 15,2-8-15-15,0 3-11 0,3-4-12 16,2 0-14-16,0 0 24 0,0 0-114 0,0 0-51 16,2 0-89-16,13 0-89 15,2 0-8-15,-1 0-628 0,1-5-562 0</inkml:trace>
  <inkml:trace contextRef="#ctx0" brushRef="#br0" timeOffset="2822">8958 12293 424 0,'0'0'1087'0,"0"0"-661"0,0 0-212 16,0 0 29-16,0 0 131 0,0 0-143 15,0 0-115-15,0 0-11 0,0 0-12 16,0 0-20-16,0 0-6 0,163 3-3 15,-146-6-30-15,7-1-15 0,-10 0-3 16,-2-1-16-16,-2 3 0 0,-5-1 0 16,5 3-63-16,-8 0-160 0,-2 0-174 15,0 3-203-15,0 5-465 0,-12 2-145 0</inkml:trace>
  <inkml:trace contextRef="#ctx0" brushRef="#br0" timeOffset="2988.19">8905 12477 463 0,'0'0'1171'0,"0"0"-778"0,0 0 37 16,0 0 79-16,0 0-179 0,0 0-92 15,0 0-45-15,0 0-48 0,189-6-54 16,-170 1-37-16,3-2-32 0,2 2-19 16,-11-5 19-16,3 2-22 0,-1-4-64 15,-3-1-188-15,0 1-278 0,-7 3-670 16,-2-9-567-16</inkml:trace>
  <inkml:trace contextRef="#ctx0" brushRef="#br0" timeOffset="3423.43">9666 11938 261 0,'0'0'502'0,"0"0"505"15,0 0-533-15,0 0-47 0,0 0 13 16,0 0-93-16,0 0-115 0,0 0-21 16,0 0-38-16,0 0-42 0,0 0-34 15,0 20-23-15,0-2-37 0,0 7 1 16,0 3 17-16,0 7 4 0,0 2-28 16,-7 7-7-16,4-1-21 0,-4 3 10 0,2 5-13 15,-4-3 0-15,4 0-1 16,2 0-1-16,-6-6-23 0,6-9 22 0,1-7-28 15,2-8-24-15,-3-6-72 0,3-5-79 16,-7-2-127-16,5 1-173 0,2-3-183 16,-3 0-496-16,1-2-165 0</inkml:trace>
  <inkml:trace contextRef="#ctx0" brushRef="#br0" timeOffset="7263.01">8369 13521 424 0,'0'0'1198'0,"0"0"-695"0,0 0-144 0,0 0-33 16,0 0 11-16,0 0-37 0,0 0-104 15,0 0-70-15,0 0-66 0,0 0-3 16,0-2-38-16,10 21-7 0,2 7 26 16,-2 0 40-16,4 2-39 0,-6-4-36 0,4-5-3 15,0-2-2-15,-7 1-24 0,7-7 13 16,-7-1 10-16,2-1-25 0,3-2-97 16,-10-1-166-16,4-1-202 0,-1-4-520 15,-3-1-229-15,0-4 512 0</inkml:trace>
  <inkml:trace contextRef="#ctx0" brushRef="#br0" timeOffset="7445.09">8558 13496 251 0,'0'0'1884'0,"0"0"-1141"0,0 0-241 0,0 0-94 16,0 0-80-16,0 0-126 0,0 0-68 15,0 0-17-15,-89 117-34 0,67-71-37 16,-7 3-15-16,-5 3-28 0,2 1-3 15,1 0-2-15,4-9-16 0,5-6-7 16,8-8-18-16,4-8-46 0,10-4-54 16,0-7-99-16,0-2-91 0,10-4-165 0,4-5-236 15,-9 0-583-15,12-17 39 0</inkml:trace>
  <inkml:trace contextRef="#ctx0" brushRef="#br0" timeOffset="7716.92">8793 13512 388 0,'0'0'1277'0,"0"0"-770"0,0 0-152 16,0 0-61-16,0 0-134 0,0 0-83 15,0 0 16-15,0 0 16 0,0 0-14 0,0 0-2 16,124 16-39-16,-105-16-16 16,13 0-10-16,-10 0-25 0,0 0 20 0,-5 0 11 15,-3 0-34-15,3 0-41 0,-12 0-226 0,-3 0-155 16,-2 6-224-16,0-1-647 16</inkml:trace>
  <inkml:trace contextRef="#ctx0" brushRef="#br0" timeOffset="7890.61">8735 13717 225 0,'0'0'1380'0,"0"0"-961"15,0 0-7-15,0 0 116 0,0 0-243 16,0 0-49-16,0 0-46 0,0 0-61 16,184 0-56-16,-159-2-39 0,4-5-6 15,-5 2-18-15,5-2-10 0,-10-4-139 0,3-2-272 16,-7 0-275-16,-3 2-721 0</inkml:trace>
  <inkml:trace contextRef="#ctx0" brushRef="#br0" timeOffset="8137.83">9353 13320 1252 0,'0'0'1179'0,"0"0"-722"15,0 0-6-15,0 0-16 0,0 0-80 16,0 0-165-16,0 0-60 0,0 0-9 16,0 0-13-16,0 0-22 0,0 0-25 15,0 19-61-15,-2 0-17 0,-5 6 14 16,-1 5-15-16,-1 6 5 0,1 1 12 16,8 3 0-16,-9-2-11 0,1-2-3 15,6-5-16-15,-8-3-34 0,8-9-80 0,2-1-159 16,0-7-145-16,0-1-261 0,0-4-614 15,0-2-288-15</inkml:trace>
  <inkml:trace contextRef="#ctx0" brushRef="#br0" timeOffset="8719.7">8362 14273 1110 0,'0'0'1360'0,"0"0"-963"15,0 0-26-15,0 0 11 0,0 0-83 16,0 0-78-16,0 0-53 0,0 0-47 0,0 0-59 15,0 0-62-15,-15 22-40 0,15-1-26 16,8 0 26-16,6 8 15 0,1-1 22 16,-1-1-9-16,6-1-4 0,-6-4 4 15,-7-2-1-15,8-2-37 0,-5-2-151 16,-3-7-189-16,8-4-241 0,-11-5-466 0,-1 0-123 16,-3-7 604-16</inkml:trace>
  <inkml:trace contextRef="#ctx0" brushRef="#br0" timeOffset="8902.77">8517 14284 365 0,'0'0'2064'0,"0"0"-1436"0,0 0-226 15,0 0-117-15,0 0-61 0,0 0-86 0,0 0-41 16,-85 115 6-16,68-93-10 16,-2-2-37-16,2 0-41 0,5-1-14 0,-3-4-1 15,10-5-22-15,1-3-9 0,4-6-52 16,0-1-29-16,0 0-161 0,0 0-131 15,9-1-177-15,3-4-479 0,3-4-490 16</inkml:trace>
  <inkml:trace contextRef="#ctx0" brushRef="#br0" timeOffset="9128.94">8738 14273 385 0,'0'0'766'16,"0"0"-252"-16,0 0-124 0,0 0-95 0,0 0 2 15,0 0-117-15,0 0-48 0,0 0-33 16,0 0-54-16,0 0-22 0,181 4 2 16,-164-4 4-16,0 0-29 0,-2 0-64 15,-13 0-263-15,1 5-271 0,-3 2-195 16,0-1-287-16</inkml:trace>
  <inkml:trace contextRef="#ctx0" brushRef="#br0" timeOffset="9280.45">8738 14273 375 0,'-3'108'1186'0,"3"-105"-637"0,0-2-48 16,0 7-12-16,3-2-90 0,11-2-96 16,3 4-130-16,3-2-62 0,6-2-9 15,-6 2-5-15,4-4-26 0,0 1-27 16,-2-2-16-16,0-1-13 0,-5 0-13 15,0 0-2-15,-3 0-38 0,1-1-92 16,-13-9-99-16,13 1-136 0,-15-1-336 0,5 0-775 16</inkml:trace>
  <inkml:trace contextRef="#ctx0" brushRef="#br0" timeOffset="9668.7">9363 13995 342 0,'0'0'1274'0,"0"0"-631"0,0 0-168 16,0 0-42-16,0 0-95 0,0 0-107 15,0 0-33-15,0 0-21 0,0 0-53 16,0 0-61-16,0 0-60 0,-10 50 18 16,10-25 7-16,0 8 9 0,0 5-9 0,0 2-12 15,0 4-13-15,0-7-1 0,0 1-1 16,0-4-1-16,0-5-2 0,0-8-23 15,0-3-18-15,3-7-103 0,-1-2-127 16,-2 2-125-16,5-3-157 0,-5-2-466 16,0-2-267-16,0 2 688 0</inkml:trace>
  <inkml:trace contextRef="#ctx0" brushRef="#br0" timeOffset="10630.43">8272 14845 212 0,'0'0'1327'16,"0"0"-749"-16,0 0-131 0,0 0-86 0,0 0-99 15,0 0-124-15,0 0-43 0,0 0-28 16,0 0 98-16,0 0 18 0,0 0-11 15,126 0-33-15,-99 0-52 0,2 0-25 16,-7 0-18-16,2 0-13 0,-14 0-9 16,2 0-1-16,0 0-20 0,-7 0 1 15,-5 0 0-15,0 0-2 0,0 2 4 16,0 5 54-16,0 10 7 0,0 1-21 16,-10 4-17-16,-12 4-11 0,5-5-1 15,-7-3 4-15,5-2 5 0,-5-4-24 0,9-1 1 16,3-6 1-16,2-1-2 0,8 1-2 15,2-4-22-15,0 0-20 16,0 2-20-16,7 1 27 0,8 0 37 16,-3 3 74-16,7-4 15 0,-2-1-9 0,-2 1-15 15,2-1-16-15,2-1 0 0,-7 0-19 16,-5-1-5-16,8 0-10 0,-10 0-12 0,-3 5 0 16,5-5-3-16,-4 0-1 0,-3 0-42 15,0 0-55-15,0 0-101 0,2-7-114 16,1-2-175-16,-1 1-752 0,5-3-804 0</inkml:trace>
  <inkml:trace contextRef="#ctx0" brushRef="#br0" timeOffset="14974.06">10415 15965 91 0,'0'0'297'0,"0"0"423"0,0 0-143 0,0 0-172 16,0 0-26-16,0 0-37 0,0 0-27 16,0 0-73-16,0 0-58 0,0 0-32 15,0 0-4-15,-5-9-16 0,5 9-27 16,0 0-27-16,0 0-16 0,0 0-3 16,0 0 0-16,0 0 6 0,0 0 0 0,0 0 0 15,0 0-15-15,0 0-16 0,0 0-7 16,5 0-14-16,12 0 14 0,5 0 4 15,9-5-6-15,1 0-10 0,11 1-12 16,4-2-3-16,3 2 0 0,1-1 0 16,8 2-12-16,-4 0 9 0,6-1 2 15,-1 3-12-15,3-1-2 0,5-3 13 16,-9 2 1-16,-1-4 1 0,0 2-1 16,-7-3 0-16,-5 1 1 0,-5 3 15 15,-7-2-15-15,2 3-2 0,-2 1-13 0,-5-1 6 16,0 3 9-16,-4 0 12 0,-3 0 0 15,-1 0-11-15,-4 0 1 0,3 0 9 16,-8 0-11-16,2 0-1 0,-6 0 1 16,1 0 0-16,-6 0 2 0,-1 0 0 0,-2 0 1 15,0 0 9-15,0 0 3 0,0 0 13 16,0 0-3-16,0 0 5 0,0 0 7 16,0 0-3-16,0 0 12 0,0 0 58 15,-2 0-4-15,-10 0-15 0,-5 0-69 16,0 0-16-16,-5 0 0 0,-7 0-3 15,-8 5-13-15,-1-2 14 0,-1 5-1 16,-12 1-9-16,0-1 12 0,-5-3-1 16,-2 3-14-16,-2 1 14 0,6-5 1 0,-9 0 0 15,10-1-1-15,2 2 0 0,10-2 1 16,9-2 0-16,3 0 0 0,7 1-1 16,0 1 1-16,6-1 12 0,1 0 3 15,-2-2-12-15,10 2 19 0,-5 0-4 16,-5-2 6-16,12 0 1 0,-2 0-7 15,7 0-18-15,-5 0-14 0,5 0-20 0,0 0-8 16,0 0-13-16,0 0-9 0,0 1-9 16,5-1 8-16,7 5 20 15,9-1 45-15,9 1 4 0,3-2 8 0,4 3-10 16,2-2-2-16,9-2-2 0,3 1 1 16,7-3 1-16,3 0 2 0,2 0 0 15,-3-9 1-15,1 3 12 0,-10 0-15 0,2 0-18 16,-2 1 15-16,-7 0-13 0,-5 3 15 15,-5-3-17-15,-13 3 15 16,6 1 1-16,-12 0 1 0,-11 1 0 0,4 0 2 16,1-3-1-16,-9 3 1 0,0 0 14 15,0 0 10-15,0 0 11 0,0 0 16 16,-7 0 31-16,-7-2 8 0,-18-1-55 16,-14 0-36-16,-10-4-12 0,-12 6-10 15,-2-3 20-15,-5 1-16 0,-3 1-10 16,8 1 10-16,12 1 16 0,5 0 2 15,16 0 0-15,3 0 15 0,3 0-2 0,14 0-1 16,2 0-9-16,3 0 15 0,10 0 0 16,-3 0 4-16,5 0 2 0,0 0-3 15,-3 0-5-15,3 0-4 0,0 0-10 16,0 0 13-16,0 0 3 0,0 0 0 0,0 0-2 16,0 0-16-16,0 0 0 0,0 0-16 15,0 0-5-15,0 0-6 0,0 0-13 16,0 0-21-16,0 0-15 0,0 0 6 15,0 0 3-15,0 0 9 0,0 0-9 16,0 0 5-16,0 0-5 0,-7 0 2 16,0 0-12-16,7 0-65 0,-15 0-99 15,10 1-104-15,3 8-120 0,-5 1-184 16,7 6-367-16,0-4-189 0,43-60 615 16</inkml:trace>
  <inkml:trace contextRef="#ctx0" brushRef="#br0" timeOffset="20175.75">8852 14890 241 0,'0'0'1464'0,"0"0"-689"0,0 0-266 0,0 0-148 16,0 0 4-16,0 0-18 0,0 0-129 16,0 0-63-16,0 0-50 0,0 0-49 15,7 0-56-15,-7 0-28 0,0 0 0 16,5 0-9-16,0 0-6 0,2 0 37 16,5 1 6-16,0 1 21 0,-5 3-5 15,8-2 2-15,-1-3-15 0,-6 0 16 16,1 0-7-16,6 0 1 0,-10 0-10 15,7 0 0-15,-7 0-3 0,2 0 0 16,-2 0-77-16,0 0-94 0,-5 0-142 0,0 0-192 16,0 10-304-16,0-2-956 0</inkml:trace>
  <inkml:trace contextRef="#ctx0" brushRef="#br0" timeOffset="20365.4">8808 15089 1668 0,'0'0'1325'0,"0"0"-929"16,0 0-208-16,0 0-59 0,0 0 13 16,0 0-60-16,0 0-29 0,0 0 39 15,0 0 5-15,0 0-19 0,0 0-28 16,97 20-32-16,-83-19-17 0,3 3 1 16,0-3-2-16,0-1 0 0,-2 1-87 15,-3-1-104-15,-2 0-171 0,4 0-243 16,-9 0-673-16,7-1-345 0</inkml:trace>
  <inkml:trace contextRef="#ctx0" brushRef="#br0" timeOffset="20916.58">9610 14860 1552 0,'0'0'1142'0,"0"0"-644"0,0 0-126 16,0 0-22-16,0 0-49 15,0 0-74-15,0 0-66 0,0 0-41 0,0 0-19 16,0 0-48-16,-148-10-23 0,127 23-30 16,1 7-15-16,-4 7-7 0,7 3-2 15,5 6-4-15,-3 0 13 0,13 2 0 16,-5 1-7-16,7-1 19 0,0-5-22 15,7-3 7-15,5-7 0 0,-2-5 14 0,7-4-17 16,0-7-1-16,0-5 4 0,2-2 0 16,3-9 18-16,7-10 34 0,0-13 25 15,-2-2-1-15,-6-11-12 0,4-2-12 16,-11 3-19-16,-6 2-13 0,1 4 0 16,-6 5 11-16,-3 5 14 0,0 8-27 15,-12 2-6-15,-3 8-43 0,-7 5-25 16,0 2-61-16,-4 3-69 0,4 5-107 15,-7 8-224-15,12 13-216 0,0 4-541 16,5 0 26-16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30T18:43:09.644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9128 5931 68 0,'0'0'327'0,"0"0"504"0,0 0-22 16,0 0-365-16,0 0-215 15,0 0 73-15,0 0 2 0,0 0-123 0,0 0-35 16,7 6-1-16,-7-6 13 0,0 0-26 16,0 0-29-16,0 0-28 0,0 0-7 15,0 0-6-15,0 0 19 0,0 0 24 0,0 0-6 16,0 0-32-16,0 0-21 0,0 0 4 16,-7 10 8-16,-13 10 18 15,-9 10-36-15,-12 10-18 0,-7 7-10 0,-6 5-10 16,-6 0-2-16,4 1-15 0,-2 0 12 15,7-5-12-15,2-6-3 0,11-3 16 16,6-6 1-16,10-4-2 0,5-3 0 16,3-8-10-16,9-4 1 0,5-4-15 15,0 1-7-15,0 2 3 0,19-1 31 16,3 0 19-16,10 5 11 0,16-1 10 0,-4 3-12 16,9 2-7-16,0-3-18 0,-4 2 19 15,-3-2-21-15,-10-1 0 0,1-4 1 16,-13-3-2-16,0-1 1 0,-7 0-1 0,-10-2 1 15,8-2-1-15,-10-1-2 0,-5-4 0 16,2 3-1-16,-2-3 0 0,0 0 2 16,0 0-1-16,0 0-40 0,0 0-72 15,0 0-141-15,0 0-148 0,0 0-280 16,-2 0-840-16,-13-3-478 0</inkml:trace>
  <inkml:trace contextRef="#ctx0" brushRef="#br0" timeOffset="1050.44">9511 6305 264 0,'0'0'212'0,"0"0"313"0,0 0-121 15,0 0-95-15,0 0-75 0,0 0 9 16,0 0-55-16,0 0-33 0,0 0-32 16,0 0-1-16,0 0 39 0,-15-18 101 15,15 18-20-15,0 0-70 0,0 0-14 0,0 0 30 16,0 0 1-16,-2 0-55 0,2 0-35 16,0 0-6-16,0 0-12 0,0 0-13 15,0 0-19-15,0 0-43 0,0 0-6 16,0 9-6-16,0 3 6 0,7 7 18 15,3 6-16-15,7 5-1 0,-3-3-1 16,-1 9 1-16,-4-6 12 0,8 3-13 16,0 0 1-16,-5-4-2 0,-4-2 0 15,6 1-21-15,-2-5 10 0,-7-7-10 0,2 2 7 16,3-7 3-16,-3-1-4 0,5 0-2 16,-4 0-19-16,1-2-28 0,-1 1-65 15,1-1-26-15,-1 0-79 0,-1-4-93 16,0 2-120-16,3-2-172 0,-8 0-584 15,1-1-48-15</inkml:trace>
  <inkml:trace contextRef="#ctx0" brushRef="#br0" timeOffset="1403.9">10010 6235 714 0,'0'0'1015'0,"0"0"-561"0,0 0-85 16,0 0 37-16,0 0-3 0,0 0-96 15,0 0-76-15,-80 119-64 0,61-85-5 16,-13 5-56-16,1 9-29 0,-8 0-21 0,0 8 6 15,-7 2-4-15,-5 4 1 0,8-2-3 16,-6 2-20-16,13-5-11 0,2-2-23 16,2-5-2-16,11-5 0 0,-1-11-12 15,5-2-10-15,5-5 4 0,2-6-7 0,8-4-21 16,-3-6-50-16,5 0-58 16,0-5-83-16,0-2-87 0,14-4-135 0,3 0-278 15,-2-7-706-15</inkml:trace>
  <inkml:trace contextRef="#ctx0" brushRef="#br0" timeOffset="1708.9">10323 6291 1523 0,'0'0'821'0,"0"0"-279"0,0 0-37 0,0 0-77 16,0 0-120-16,0 0-136 0,0 0-45 15,0 0-28-15,0 0-99 0,0 0-10 16,0 0-39-16,-68 36 3 0,61-18-1 15,4-2 7-15,-2 2-38 0,5 3-211 16,0-1-257-16,0-4-782 0,-9 4-606 0,101-185 1776 16</inkml:trace>
  <inkml:trace contextRef="#ctx0" brushRef="#br0" timeOffset="1867.13">10224 6655 2730 0,'0'0'1236'0,"0"0"-826"0,0 0-67 0,0 0-119 15,0 0-68-15,0 0-71 16,0 0-70-16,0 0-15 0,0 0-12 0,0 0-52 16,0 0-79-16,7 9-133 0,17-9-21 15,-5-4-244-15,1-3-1008 0,2-7-764 16</inkml:trace>
  <inkml:trace contextRef="#ctx0" brushRef="#br0" timeOffset="2540.42">10948 6101 316 0,'0'0'698'0,"0"0"28"0,0 0-142 15,0 0-36-15,0 0-77 0,0 0-107 16,0 0-55-16,0 0-59 0,0 0-11 16,0 0-60-16,0-14-59 0,-5 14-46 15,3 0-25-15,-8 7-49 0,-4 3-19 16,-3 3-8-16,5 6-7 0,-3 1 6 0,3 3 13 15,-3 0 3-15,-1 0 9 16,8-5-13-16,-1 0 13 0,4-1-15 0,-3-8-1 16,6 0 4-16,2-6-4 0,0 2 1 15,0-4-7-15,0-1-15 0,0 0 0 16,10 0 25-16,-3-1 15 0,8-4 28 16,-1 2-13-16,-7-6-12 0,10 5-3 0,-7 0-31 15,-5 3-18-15,0 1-10 0,-5 1-9 16,0 11 20-16,0 6 48 0,0 7 28 15,-5 5-3-15,-10 3-23 16,-2 2 0-16,-4 1 11 0,4 0-1 0,-3 1-11 16,3-5 27-16,-7-1 21 0,14-1 16 15,-2-9-6-15,10-2-31 0,2-3-10 16,0-5-16-16,0-4 10 0,2-5-10 16,8 0 2-16,0-2 23 0,2 0 4 15,2 0-13-15,1 0-16 0,-8-2 1 0,8 2-3 16,2-2-2-16,-10 2-22 0,7 0-4 15,-4 0 10-15,2 4 18 0,-2 4 0 16,-3 2 27-16,3 0 7 0,-5 4-15 16,-3-2-1-16,8 0-6 0,-8-2-12 15,1-2-12-15,6-1-6 0,-4-3 2 16,0-3-8-16,-3-1-4 0,6 0-33 16,1 0-109-16,4 0-69 0,1-4-175 15,1-4-594-15,-1 2-702 0</inkml:trace>
  <inkml:trace contextRef="#ctx0" brushRef="#br0" timeOffset="2869.66">11496 6301 836 0,'0'0'1532'0,"0"0"-968"0,0 0-113 0,0 0 8 16,0 0-82-16,0 0-101 0,0 0-79 15,0 0-43-15,0 0-50 0,0 0-34 16,0-7-36-16,0 7-20 0,0 5-13 0,0 8-1 15,-2 2 0-15,-1 5-15 0,-9 8 3 16,5-3-3-16,0 2-4 0,-1 2-24 16,6 0-73-16,-1-6-130 0,1 3-166 15,2-7-329-15,-7-2-819 0,7-2-330 0</inkml:trace>
  <inkml:trace contextRef="#ctx0" brushRef="#br0" timeOffset="3106.05">11729 6675 893 0,'0'0'1878'0,"0"0"-1272"0,0 0-302 15,0 0-36-15,0 0 27 0,0 0-63 0,0 0-87 16,0 0-21-16,0 0-17 0,43 111-40 15,-43-83-36-15,-17 2-6 0,1 0-25 16,-6-3 0-16,2-4-46 0,-4-9-46 16,5-5-114-16,-1-9-122 0,-2 0-373 15,10-10-1010-15,-9-16-180 0</inkml:trace>
  <inkml:trace contextRef="#ctx0" brushRef="#br0" timeOffset="3636.54">12202 6345 952 0,'0'0'1108'0,"0"0"-606"0,0 0-29 0,0 0-23 0,0 0-93 15,0 0-127-15,0 0-90 0,0 0-52 16,0 0 2-16,0 0-13 0,48-48 10 15,-36 48 5-15,12 0-12 0,-7 12-15 16,3 10-10-16,-13 8-3 0,3 6-3 16,-10 6-15-16,0 6-10 0,-15 0-21 0,-4 3-3 15,-10-5-17-15,2-4-23 0,-5-8-24 16,1-11-34-16,9-5 12 0,-5-7 46 16,6-10 12-16,4-1-28 0,-3-5-18 15,3-11-3-15,8-1 30 0,1 2 47 16,8-1 31-16,0 5 16 0,0 0 8 15,0 5-11-15,17-1-13 0,-2 3-7 16,7 3 35-16,12-2 18 0,-3 3-13 16,6 0-33-16,-1 3-10 0,5 0-21 15,3 6 0-15,-6-6-3 0,-1 1-15 16,-3-4-123-16,0 0-233 0,-8 0-298 0,-4-14-1325 0</inkml:trace>
  <inkml:trace contextRef="#ctx0" brushRef="#br0" timeOffset="4120.43">12948 6090 2050 0,'0'0'1218'0,"0"0"-761"16,0 0 15-16,0 0-88 0,0 0-150 0,0 0-161 16,0 0-73-16,0 0 0 0,0 0-2 15,0 0 2-15,0 0 1 0,-7 66-1 16,2-43 15-16,3 0-15 0,2-2-12 16,0-1 12-16,0-2-15 0,0-1 14 15,0-6-15-15,2 1 15 0,3-1-1 16,0-4 2-16,-5 0 1 0,0 1 11 0,0-2 1 15,0-1-1-15,0 4-11 16,0 1 2-16,0 1 15 0,0 0-17 0,0 3 12 16,-5 2-13-16,5 0 0 0,-5 5-1 15,5 0-2-15,0-2 1 0,0-1-11 16,0 2 11-16,0-2-13 0,10 0 15 16,-5 0 0-16,2 1 0 0,2 0 12 0,-1-1 10 15,1-2-1-15,-4 2 0 0,-5 0 4 16,3-1-7-16,-3-1 7 0,0-2 5 15,0 2 1-15,-8-2-4 0,-9 0-8 16,1-3-16-16,-4-2-3 0,-7 1 0 16,3-6-67-16,-5-1-62 0,7-1-58 15,5-2-66-15,3 3-141 0,11 4-259 16,1 1-536-16,2-3-176 0,0 12 540 0</inkml:trace>
  <inkml:trace contextRef="#ctx0" brushRef="#br0" timeOffset="4482.81">13600 6798 2117 0,'0'0'1214'0,"0"0"-695"15,0 0-120-15,0 0-68 0,0 0-60 16,0 0-106-16,-22 103-55 0,1-57-27 15,-16 9-23-15,3-2-29 0,0-2-28 16,3-7-3-16,11-13-22 0,1-5-79 16,7-15-94-16,7-11-146 0,-5 0-356 0,5-27-1470 0</inkml:trace>
  <inkml:trace contextRef="#ctx0" brushRef="#br0" timeOffset="5222.93">14194 6202 404 0,'0'0'1315'0,"0"0"-890"15,0 0-10-15,0 0 6 0,0 0-88 16,0 0-133-16,0 0-86 0,0 0-28 16,0 0-33-16,0 0-34 0,0 0-19 15,-12-7 0-15,12 7 15 0,0 0 45 16,0 0 15-16,0 0 3 0,0 0-11 15,0 0-7-15,0 0 2 0,0 0 13 0,0 0 5 16,0 0 1-16,0 0-19 0,0 0-3 16,0 0-22-16,0 0-6 0,0 0 6 0,0 0 3 15,0 0-16-15,0 0 1 16,0 0-7-16,0 0 4 0,0 0-10 0,0 0-12 16,0 0-2-16,0 0 1 0,0 0 0 15,0 0-2-15,0 0 0 0,0 0 1 16,0 0-26-16,0 0 7 0,0 0 2 15,0 0 16-15,0 0-15 0,0 0-1 16,0 0-24-16,0 0-68 0,0 1-90 16,0 4-203-16,-3-4-379 0,-13 3-1033 0,35-15 489 15</inkml:trace>
  <inkml:trace contextRef="#ctx0" brushRef="#br0" timeOffset="6698.09">13472 5858 121 0,'0'0'1528'0,"0"0"-895"16,0 0-149-16,0 0-29 0,0 0-111 15,0 0-85-15,0 0-67 0,0 0-44 16,0 0-39-16,0 0-26 0,0 0-2 16,31 82-13-16,-9-53-22 0,10-1 4 0,-1 2-10 15,-2 3-6-15,12-3-10 0,-4 0-2 16,-6-1-10-16,-4-2-9 0,2 2 10 16,-2-3-1-16,-1 3 3 0,-6-2-2 0,6 3 20 15,-6 0 1-15,-13 5 18 0,5 1 22 16,-12 2 24-16,0 4-31 0,0 3-16 15,-19 3-11-15,-10 5-10 0,-3 2-11 16,-7-2-16-16,-7 8 0 0,3-1-3 16,-11 2 0-16,-4 3-15 0,0-3 15 15,5 0 8-15,4-7-8 0,8-5-3 16,-3-3 0-16,15-10-19 0,-5 0 1 16,8-10 6-16,4 0 3 0,0-7 9 15,7-7-16-15,-2 0-8 0,8-8-7 16,6 2-30-16,-1-5-34 0,-4 0-30 15,8 3-75-15,0-4-125 0,8 0-158 0,-1 6-525 16,7-3-585-16</inkml:trace>
  <inkml:trace contextRef="#ctx0" brushRef="#br0" timeOffset="9765.89">8873 9021 189 0,'0'0'160'0,"0"0"329"0,0 0 52 16,0 0-109-16,0 0-114 0,0 0-120 15,0 0-65-15,0 0-30 0,0 0-9 0,0 0 25 16,0-4 35-16,0 4 0 0,0-1-4 15,0-2 6-15,0-3-9 0,0 4-43 16,0 1-22-16,0 1-16 0,0 0 23 16,0-2 30-16,0-1-18 0,0 3-39 15,0 0 4-15,0 0 18 0,0 0 0 16,0 0 2-16,0 0 4 0,0 0-22 16,0 0-13-16,0 0-24 0,0 0-3 15,0 0 6-15,0 0 2 0,0 0-17 16,0 0 12-16,0 0 8 0,-4 0-2 15,4 3 15-15,-10 0 3 0,-2 8-14 16,-15 7-41-16,-4 1-31 0,-8 8 29 0,-2 3 2 16,-8 2 2-16,3 2 1 0,2 1 13 15,-9 2-16-15,5 0 0 0,2-1 0 16,2-1 0-16,-5-1-2 0,18-5-14 16,-1 0 14-16,6-8-1 0,1-3-12 0,13-1 12 15,-5-2-9-15,8-5-1 16,4-6 1-16,5 1 11 0,0-5 1 0,0 0-12 15,0 0-6-15,0 0 18 0,0 0 2 16,0 0 1-16,0 2 9 0,0-2 12 16,0 0 4-16,0 0-10 0,0 0-16 15,0 0-2-15,0 0-15 0,0 0 0 16,0 0-1-16,0 0 13 0,0 0-21 16,5 2 18-16,9 0 6 0,3 3 27 15,0-2-8-15,5 1-19 0,2 3 0 0,-2 0-1 16,0 0 1-16,5 1-1 0,-6 2-15 15,-1-2 14-15,4 2 2 0,0-1 1 16,-4 3 0-16,4 0 0 0,2 5 0 16,-4 1 0-16,10 2-1 0,-10 0-15 15,7 3 0-15,2 1 3 0,-7-4 12 0,10 3-16 16,-4 0 14-16,-4-2-10 0,1-3 11 16,-8-3-11-16,5-3 12 0,-4-2 2 15,-3-2 13-15,-3 0 13 0,-2-4 5 16,-7 2-14-16,-5-5 8 0,0-1 10 15,3 0 2-15,-3 0 7 0,0 0-3 16,0 0 5-16,0 0-14 0,0 0-7 16,0 0 1-16,0 0 8 0,0 0-12 0,0 0-24 15,0 0-16-15,0 0-29 0,0 0-65 16,0 10-82-16,0-1-56 0,0 10-45 16,0-1-202-16,7 3-561 0,-5-6-504 15,-11-107 158-15</inkml:trace>
  <inkml:trace contextRef="#ctx0" brushRef="#br0" timeOffset="10889.98">9571 9315 954 0,'0'0'1211'0,"0"0"-739"0,0 0-105 16,0 0 51-16,0 0-19 0,0 0-153 15,0 0-81-15,0 0-90 0,0 0-35 16,0 0-26-16,0 0-12 0,-9 30 14 15,18-4 28-15,16 4 21 0,-8 8 24 0,5 8-5 16,-1-2-29-16,4-1-12 0,-4 1-22 16,-4-3-21-16,0 0-3 15,-2-9-18-15,-3-2 9 0,3-2-10 0,-6-6-9 16,8-6-24-16,-12-1-78 0,7-1-137 16,-2-7-179-16,-5-2-359 0,0-5-543 15,-5-9-274-15</inkml:trace>
  <inkml:trace contextRef="#ctx0" brushRef="#br0" timeOffset="11128.08">9986 9353 1163 0,'0'0'1511'0,"0"0"-934"16,0 0-97-16,0 0-31 0,0 0-147 16,0 0-154-16,0 0-93 0,0 0-6 15,0 0 13-15,-138 127-1 0,111-73-18 16,-14 9-31-16,2 7 1 0,0 7-12 15,-7 1-1-15,5-2 1 0,-3-1-1 0,15-9 0 16,-2-3-25-16,9-14 7 0,-2-8-4 16,17-8-18-16,7-10-21 0,-8-5-28 15,8-1-28-15,0-5-26 0,8-6-46 16,1-6-169-16,15 0-190 0,-4-12-419 16,-3-2-467-16</inkml:trace>
  <inkml:trace contextRef="#ctx0" brushRef="#br0" timeOffset="11436.01">10369 9486 1418 0,'0'0'1158'0,"0"0"-727"0,0 0 6 16,0 0 12-16,0 0-135 0,0 0-143 0,0 0-69 15,0 0-34-15,0 0-33 0,0 0-35 16,-12-27-74-16,12 30-53 0,0 4 0 16,5 6 77-16,0 3-75 0,-3 2-158 15,-2 4-292-15,0-6-587 0,0 9-430 0,0-118 1124 16</inkml:trace>
  <inkml:trace contextRef="#ctx0" brushRef="#br0" timeOffset="11568.94">10352 9797 1646 0,'0'0'1616'0,"0"0"-1162"16,0 0-124-16,0 0-11 0,0 0-78 0,0 0-81 15,0 0-68-15,0 0-40 0,0 0-36 16,0 0-16-16,0 0-71 0,10 13-73 15,2-13-17-15,10 0-15 0,-3 0-117 16,5 0-332-16,-2-6-752 0,-5-6-698 0,-143 17 2071 0</inkml:trace>
  <inkml:trace contextRef="#ctx0" brushRef="#br0" timeOffset="12245.01">11123 9250 300 0,'0'0'1865'0,"0"0"-1235"0,0 0-111 15,0 0-44-15,0 0-66 0,0 0-154 16,0 0-76-16,0 0-59 0,0 0-40 16,0 0-47-16,0 0-33 0,-124 28-3 15,110-9-18-15,2 5 5 0,-3-3 14 16,8 0-10-16,4-3-3 0,-2 1-1 15,5-8 13-15,0-3-15 0,0 0-7 16,0-1 1-16,0-3 2 0,0-4 7 0,0 0-1 16,0 0 13-16,5 0 3 0,-2 0 3 15,4 0 9-15,3 1-12 0,-8 8-18 16,1 0 18-16,-1 10 22 0,-2 9 9 16,0 5-10-16,-5 7-9 0,-14 1-9 15,-1 5-2-15,-6 8 1 0,-1-6-4 16,-5-3 1-16,-1-4-2 0,11-5-9 0,-2-7 10 15,9-9 1-15,5-6-2 0,8-4-9 16,2-6-10-16,0-4 7 0,0 0 15 16,0 0 10-16,0 0-10 0,0 0 0 15,5 0 17-15,7 0-1 0,-2 0-16 16,4 0 0-16,1 0-11 0,-3 0 7 16,0 2 1-16,-2 6 3 0,6 2 13 15,-8 2 14-15,6 2 13 0,1 2-9 16,-1-2-3-16,-11 0-7 0,11-3-9 0,-9 0-10 15,2-1-2-15,1-3-1 0,-1 1 0 16,0-4-11-16,3-3-3 0,0 4 14 16,-3-3-30-16,5-2-21 0,0 0-37 15,5 0-84-15,-5-7-88 0,3-4-216 16,2 0-675-16,-3-12-827 0</inkml:trace>
  <inkml:trace contextRef="#ctx0" brushRef="#br0" timeOffset="12546.74">11351 9504 1570 0,'0'0'1078'0,"0"0"-667"15,0 0 55-15,0 0-46 0,0 0-147 16,0 0-87-16,0 0-56 0,0 0-62 0,0 0-31 16,0 0-37-16,0 0-3 15,0-22 3-15,5 34 12 0,4 4 34 0,-2 4-18 16,3 6-25-16,-7 3 7 0,-1 1-10 16,-2 1-33-16,2 3-66 0,-2-4-111 15,5 0-150-15,-5-4-233 0,0-6-773 16,0 5-571-16</inkml:trace>
  <inkml:trace contextRef="#ctx0" brushRef="#br0" timeOffset="12818.74">11671 9907 749 0,'0'0'1174'0,"0"0"-876"15,0 0 132-15,0 0 74 0,0 0-83 16,0 0-115-16,0 0-98 0,0 0-27 0,0 0-32 16,167 120-57-16,-165-92-39 0,3 1-10 15,-5-3-24-15,0-3-4 0,-5-2-15 16,-2-3-13-16,-5-9-31 0,-5 0-61 15,5-7-118-15,-8-2-169 0,3-6-280 16,10-6-835-16,-7-13-179 0</inkml:trace>
  <inkml:trace contextRef="#ctx0" brushRef="#br0" timeOffset="13259.48">12054 9675 1494 0,'0'0'828'16,"0"0"-264"-16,0 0-109 0,0 0-100 16,0 0-144-16,0 0-63 0,0 0-35 0,0 0-20 15,0 0-12-15,0 0 0 0,94-16-7 16,-77 39-18-16,3 7-29 0,-13 12 4 15,3 0-12-15,-10 3-17 0,0 2-2 16,0 1-1-16,-17-9-12 0,0-5-5 16,-3-4-1-16,3-10-5 0,-2-3 2 15,2-9 19-15,2-7 3 0,3-1-2 16,2-5-20-16,1-9-12 0,6 3-3 16,3-1 12-16,0 2 13 0,0 4-7 0,0 0-15 15,0 5 34-15,17-2 26 0,-2 0 17 16,2 3 35-16,5 0 11 0,-1 0-11 15,4 0-11-15,-8 7-27 0,5 1-18 16,-1-1-21-16,6-2-1 0,-5 1-1 16,-3-3-24-16,-2-2-101 0,-2-1-115 15,2 0-33-15,-10 0-160 0,0-4-376 0,-7-10-1064 0</inkml:trace>
  <inkml:trace contextRef="#ctx0" brushRef="#br0" timeOffset="14007.88">12827 9315 783 0,'0'0'1366'0,"0"0"-784"0,0 0-155 0,0 0-121 15,0 0-28-15,0 0-55 0,0 0-102 0,0 0-50 16,0 0-43-16,0 0 16 0,41 6 15 15,-29 0 0-15,0 2-12 0,-7 2 5 16,12 5-2-16,-17-4-7 0,7 6-27 16,1 2-1-16,-8-1-3 0,0 1-10 15,0 1 14-15,-15 2-13 0,5 0-2 16,-2 0 1-16,-2-1 1 0,-3 0-2 16,0-3 0-16,0 0-1 0,2 1-2 15,8-5 1-15,-5 0 0 0,2-5-2 16,3 2-9-16,7-4 11 0,-10 0-3 15,10-2-11-15,0 2 12 0,0 2-9 0,-5 0 11 16,5 1 0-16,0 1 0 0,0 3 1 16,0-2 2-16,0 0 22 0,0 2 7 15,0-2-9-15,0-2-1 0,0 1 4 16,0 1-10-16,5-5-2 0,-5 4-1 16,10-4 3-16,-10 1 1 0,0-1 11 15,5 4 7-15,-5-1-3 0,0-1 6 0,0 8 9 16,0-4-7-16,0-2-11 0,0 4-13 15,-5-3 0-15,-5 4-12 0,1-3 10 16,-4 4-11-16,-1-5 8 0,-3 5-10 16,10-8-18-16,-10 1-22 0,12-2-61 15,-5-1-46-15,5-6-51 0,5 1-84 16,0 0-170-16,0 3-182 0,8-3-87 0,1 0-434 16,6 6-105-16</inkml:trace>
  <inkml:trace contextRef="#ctx0" brushRef="#br0" timeOffset="14285.03">13314 10059 1656 0,'0'0'1033'0,"0"0"-622"0,0 0-57 16,0 0-38-16,0 0-92 0,32 111-83 15,-32-79-41-15,-3 4-25 0,-11 1-35 16,-3-2-24-16,-12-2-16 0,7-4-59 16,-5-7-94-16,0-4-145 0,-6-12-321 15,8 0-959-15</inkml:trace>
  <inkml:trace contextRef="#ctx0" brushRef="#br0" timeOffset="14914.49">14121 9662 59 0,'0'0'697'0,"0"0"371"16,0 0-533-16,0 0 7 0,0 0-97 15,0 0-65-15,0 0-49 0,0 0-78 16,0 0-49-16,0 0-59 0,0 0-34 0,-26-16-34 15,26 16-40-15,4 0-36 0,9 16 20 16,4 2 25-16,2 3-18 0,10 11 2 16,-5 4-15-16,5 6 7 0,-4 5-20 15,-4 1-2-15,9 1-15 0,-6 0 2 16,0 2 1-16,-5-4-15 0,-4-5-19 0,-1-7-40 16,-4-12-89-16,-7-5-88 0,4-3-76 15,-5-12-166-15,-2-3-451 0,0 0-540 16</inkml:trace>
  <inkml:trace contextRef="#ctx0" brushRef="#br0" timeOffset="15109.88">14439 9748 650 0,'0'0'1636'0,"0"0"-972"0,0 0-191 15,0 0-36-15,-83 129-73 0,54-87-119 16,-5 4-97-16,5 0-37 0,-12 0-31 15,5-1-22-15,4-7-37 0,3-4-21 0,2-9-40 16,6-2-12-16,6-7-22 0,8-6-18 16,7-1-75-16,0-8-141 0,0-1-237 15,0 0-237-15,7-1-507 0,15-16-190 0</inkml:trace>
  <inkml:trace contextRef="#ctx0" brushRef="#br0" timeOffset="15362.86">14899 9721 1223 0,'0'0'1586'0,"0"0"-997"0,0 0-152 15,0 0-54-15,0 0-89 0,0 0-149 16,0 0-145-16,0 0-46 0,0 0-43 0,0 0 5 16,-7 33-130-16,7-13-279 0,0-6-811 15,-2 12-1015-15</inkml:trace>
  <inkml:trace contextRef="#ctx0" brushRef="#br0" timeOffset="15499.89">14858 10151 3086 0,'0'0'1068'0,"0"0"-748"0,0 0-98 16,0 0-40-16,0 0-121 0,0 0-61 15,0 0-86-15,0 0-9 0,0 0-28 16,0 0-171-16,0 0-333 0,66 12-1225 0</inkml:trace>
  <inkml:trace contextRef="#ctx0" brushRef="#br0" timeOffset="16410.27">15990 9378 424 0,'0'0'1751'0,"0"0"-1137"0,0 0-95 0,0 0-38 15,0 0-119-15,0 0-101 0,0 0-94 16,0 0-50-16,0 0-18 0,0 0-44 0,-179 3-55 16,162 17-30-16,2 6 3 0,1 3 13 15,9 2 12-15,2 1 2 0,3-7-12 16,0-1-3-16,3-6-4 0,7-4 19 16,4-1 0-16,-2-4 13 0,-2-4 8 15,0 1-3-15,2-5 1 0,-3-1-1 16,1 3-5-16,-5-2-11 0,-3 4 16 15,8-2 7-15,-7 10 48 0,-1 1-18 16,-2 6-12-16,0 5-12 0,-5 4-29 0,-12 1-1 16,-2 0-1-16,-3 3 0 0,3-5-1 15,-3-1-1-15,5-5-14 0,2-2-2 16,8-2-4-16,-3-6 4 0,5-2 15 16,3-2-12-16,2 0-10 0,0-4 7 15,0 2 15-15,0 0 1 0,0 5 2 16,7-2 3-16,3 1 15 0,-3 6-2 0,5 2 2 15,0 1 3-15,-7 1-5 0,12 1 8 16,-12 0-12-16,7-1-11 0,-2-4 0 16,-3 0-1-16,-2-4 0 0,5-3-12 15,-5-4 10-15,-1-1 0 0,-1-2-13 16,7 0-4-16,-6 1-30 0,11-3-6 16,0 0-34-16,2-5-67 0,-1-4-85 15,6 0-123-15,-5-1-583 0,-2 2-804 16</inkml:trace>
  <inkml:trace contextRef="#ctx0" brushRef="#br0" timeOffset="16671.34">16434 9534 893 0,'0'0'1419'16,"0"0"-749"-16,0 0-73 0,0 0-96 16,0 0-137-16,0 0-144 0,0 0-107 15,0 0-64-15,0 0-18 0,0 0-6 16,-44 107-10-16,39-73-3 0,-4 2-9 16,4 2-3-16,-5 1-18 0,8-2-22 15,-3-4-37-15,5-3-104 0,0-1-148 16,0-3-312-16,0-8-1016 0,0 5-312 0</inkml:trace>
  <inkml:trace contextRef="#ctx0" brushRef="#br0" timeOffset="16924.06">16836 9947 833 0,'0'0'1554'0,"0"0"-996"16,0 0-321-16,0 0 37 0,0 0 36 16,0 0-96-16,0 0-31 0,0 0-15 0,0 0-32 15,92 108-40-15,-82-78-34 0,-10 0-19 16,0 5-3-16,-10-4-19 0,-7 3-20 16,0-6-1-16,-2-6-18 0,2-2-16 15,2-7-25-15,1-6-58 0,-3-2-131 16,10-5-110-16,-3 0-186 0,5-7-589 15,5-13-618-15</inkml:trace>
  <inkml:trace contextRef="#ctx0" brushRef="#br0" timeOffset="17435.09">17258 9595 1182 0,'0'0'983'16,"0"0"-579"-16,0 0-1 0,0 0-51 15,0 0-143-15,0 0-72 0,0 0-33 0,0 0-16 16,0 0-10-16,0 0-2 16,119-65 0-16,-102 65-1 0,0 10 24 0,-3 4 13 15,-7 9 0-15,6 4-26 0,-11 3-21 16,-2 9-13-16,0-1-18 0,-15 5-18 16,-2-2-16-16,-2-2-4 0,-3-3-23 15,-2-6-4-15,5-4-3 0,-3-7-6 0,2-9 12 16,8-4 27-16,3-6-1 0,-3 0-19 15,7-5-10-15,-5-4 6 0,10-1-12 16,0-1-7-16,0 3 26 0,0 0-1 16,10 5-15-16,-3 3 0 0,3 0 34 15,2 0 78-15,2 0 49 0,8 11 11 16,-5 4-39-16,0-1-32 0,5 4-21 16,-5 1-24-16,-3 0-22 0,8-2-3 15,-2-4-12-15,-1 1-7 0,-2-6-24 16,0-6-92-16,0-2-144 0,2-2-55 15,-2-12-320-15,-2 5-1202 0</inkml:trace>
  <inkml:trace contextRef="#ctx0" brushRef="#br0" timeOffset="17957.82">17932 9522 1018 0,'0'0'1554'16,"0"0"-989"-16,0 0-125 0,0 0-75 0,0 0-54 15,0 0-119-15,0 0-102 0,0 0-59 16,0 0-31-16,0 0-9 0,0 0 9 15,22 0 71-15,-10 11-1 0,-3-2-14 16,1 5-10-16,-5 0-22 0,-3 5-2 16,6 0-10-16,-6 5-9 0,-2-4-1 0,0 3 1 15,0 1 8-15,0-4-11 0,-2 1 0 16,-8-3 1-16,5-4 1 0,-5-2 1 16,3-1-1-16,2-4 1 0,-4-2-1 15,6 2 0-15,1-3 1 0,-1 3-2 16,-4-6-1-16,7 5 0 0,0-6 31 15,0 2-30-15,0 2-1 0,10-1 0 16,4 8 3-16,8-1 52 0,10 5-19 16,-6 5 1-16,6-4 24 0,2 1-9 15,-3 0-22-15,-4-1-8 0,0-2-7 0,-8-5 9 16,-4 2-2-16,-3-2-10 16,-12 5 9-16,0 2 13 0,-5 3 29 0,-19 3-20 15,-10 3-7-15,-3-3-5 0,3-4-31 16,0-4 0-16,5 0-37 0,5-3-33 15,5 1-48-15,4 4-92 0,10-5-109 16,5 5-26-16,0-4-196 0,0 5-514 0,0-7-325 16</inkml:trace>
  <inkml:trace contextRef="#ctx0" brushRef="#br0" timeOffset="18752.28">18836 9201 336 0,'0'0'1580'0,"0"0"-1077"15,0 0-113-15,0 0-28 0,0 0-107 16,0 0-99-16,0 0-55 0,0 0-34 16,0 0-37-16,0 0-30 0,14-10-25 15,-11 10 14-15,-3 0 11 0,2 0 41 16,1 0 16-16,-3 0-10 0,0 0 3 16,2 0 4-16,5-2 2 0,-7 2-2 0,0 0 2 15,0 0 13-15,3 0 9 16,-3 0 9-16,0 0-1 0,2 0-15 0,-2 0-6 15,0 0 0-15,0 0 15 16,0 0 0-16,0 0 3 0,0 0-13 0,0 0-18 0,0 0-15 16,0 0-13-16,0 0-21 0,0 0-1 15,0 0-2-15,3 2-18 0,6-1-7 16,1 2 25-16,2 6 16 0,10-1-13 16,2 0-2-16,3 2 1 0,4 1-1 15,6 3 2-15,4 1-1 0,5 5 1 16,7-1 0-16,10 2-1 0,-4 0 9 15,-4-2-11-15,-1-6-1 0,-11 0 0 16,-4-2 1-16,-7-7 1 0,-1 3 0 16,-14-5 0-16,0 4 1 0,-12-5-2 15,0-1 0-15,0 2 0 0,-5-2 15 16,0 0 4-16,0 0 8 0,0 2 40 16,-10 5 18-16,-7 3 79 0,-15 6-70 0,-9 5-94 15,-12 6 0-15,-3 3 11 16,-9 5 2-16,-1 3-12 0,-2 4-1 0,8 9-2 15,-6 0 2-15,11 4-2 0,1 1 1 16,13-7-1-16,10-1-1 0,9-9-12 0,7-6-6 16,13-6-9-16,2-1-19 0,0-8-54 15,0-4-43-15,17-5-77 0,2-2-102 16,-2-7-189-16,0 0-879 0,-7 0-1314 0</inkml:trace>
  <inkml:trace contextRef="#ctx0" brushRef="#br0" timeOffset="22123.84">9033 12385 10 0,'0'0'1202'0,"0"0"-591"16,0 0-225-16,0 0-49 0,0 0-60 16,0 0-81-16,0 0-27 0,0 0-38 15,0 0 25-15,0 0 50 0,0 0-23 16,8-2-36-16,-8 2 8 0,0 0 28 0,0 0 22 15,0 0-2-15,0 0-10 0,0 6-46 16,-12 2-44-16,-10 13-36 0,-15 6-66 16,-6 10 0-16,-11 4 1 0,1 6 16 15,-3-2-6-15,3-4-10 0,2-4 10 16,-2-2-10-16,16-8 1 16,1-5 9-16,7-4 4 0,10-7-13 0,2-4 0 15,14-5-3-15,3-2 0 0,0 5-58 16,0-3-34-16,20 8-23 0,13 1 115 0,9 8 27 15,6-1 19-15,5-2-19 0,-2-2-17 16,-2-5-9-16,-6 0-1 0,-1-2 0 16,-6-5 0-16,-7 3-1 0,-5-3-44 15,1 0 2-15,-1-2-33 0,-7 0-77 16,2 0-109-16,-2 0-175 0,-10-2-563 0,8-18-758 16</inkml:trace>
  <inkml:trace contextRef="#ctx0" brushRef="#br0" timeOffset="22491.14">9479 12475 1045 0,'0'0'1342'0,"0"0"-787"16,0 0-66-16,0 0-69 0,0 0-115 15,0 0-127-15,0 0-98 0,0 0-18 16,0 0 22-16,0 0-4 0,32 113-25 0,-15-75-33 15,0-1-22-15,-7-1-19 0,-1-6-5 16,8-1-13-16,-2-8-6 0,-8 0-19 16,8-8-84-16,-3 2-130 0,-3-7-194 15,1-4-484-15,-3-3-295 0,3-3-150 0</inkml:trace>
  <inkml:trace contextRef="#ctx0" brushRef="#br0" timeOffset="22677.79">9879 12480 108 0,'0'0'1835'0,"0"0"-745"16,0 0-631-16,0 0-149 0,0 0-42 16,0 0 15-16,-116 135-57 0,80-76-72 15,-3 10-25-15,0 3-37 0,0 5-34 16,0 1-24-16,3-3-13 0,7-6-8 16,2-3-13-16,10-12-25 0,5-13-18 0,5-7-52 15,7-13-43-15,0-2-68 16,0-8-63-16,15-2-145 0,-6-3-239 0,3-5-595 15,15-8-550-15</inkml:trace>
  <inkml:trace contextRef="#ctx0" brushRef="#br0" timeOffset="22945.03">10294 12537 2088 0,'0'0'1147'0,"0"0"-642"16,0 0-55-16,0 0-131 0,0 0-131 15,0 0-92-15,0 0-96 0,0 0-40 0,0 0-34 16,0 0-3-16,0 33-28 0,0-18-156 15,0 4-232-15,0-8-655 0,0 15-767 16</inkml:trace>
  <inkml:trace contextRef="#ctx0" brushRef="#br0" timeOffset="23091.5">10340 12871 2602 0,'0'0'1335'0,"0"0"-943"0,0 0-136 0,0 0-62 0,0 0-83 15,0 0-84-15,0 0-27 0,0 0-21 16,0 0-16-16,0 0-30 0,0 0-103 16,46 64-65-16,-32-62-202 0,-4 3-654 15,-3-5-869-15</inkml:trace>
  <inkml:trace contextRef="#ctx0" brushRef="#br0" timeOffset="23700.47">11082 12372 160 0,'0'0'1475'16,"0"0"-651"-16,0 0-187 0,0 0-134 0,0 0-100 15,0 0-71-15,0 0-143 0,0 0-100 16,0 0-70-16,0 0-19 0,0 0-11 16,-44 47-10-16,34-22 2 0,8-2 7 15,-3 4 9-15,5-3-13 0,0-9-5 16,0 1 2-16,0-5-2 0,0-5-4 15,0-5 6-15,0 2 19 0,5-3 23 0,5 0 5 16,-8 0-10-16,-2 0 4 0,5 0-10 16,-3 0-12-16,6 0-12 0,-8 0 12 15,0 0 0-15,0 0 8 0,0 6-8 16,0 3-51-16,-10 10 51 0,-5 4 15 16,3 9 4-16,-12 2-18 0,7 5-1 15,0 2 2-15,0-3 8 0,2-1 18 16,6-7 3-16,9-8 9 0,-3-4-28 15,3-8-12-15,0-2 3 0,3-4 13 16,2 0-4-16,7-2-9 0,-3-2 16 0,6 0 11 16,9 0 1-16,-14 0-6 0,14-4-22 15,-12 2-3-15,3-1-19 0,2 3-5 16,-3 0 8-16,3 0 13 0,-12 7 0 16,10 2 3-16,-6 0 12 0,-1 1 13 0,-3 2-13 15,-3 3-11-15,5-3-1 0,-7-5-21 16,0 2-62-16,0-5-81 0,0 1-71 15,0-2-135-15,0-1-283 0,0-2-641 16,7 0-541-16</inkml:trace>
  <inkml:trace contextRef="#ctx0" brushRef="#br0" timeOffset="23966.13">11472 12496 668 0,'0'0'1651'0,"0"0"-987"16,0 0-200-16,0 0-53 0,0 0-113 16,0 0-142-16,0 0-32 0,0 0 34 15,0 0-1-15,0 0-62 0,-3 112-43 16,3-88-52-16,-4-5 21 0,4 1-21 15,0 1 0-15,0-3-40 0,0 0-77 16,0-2-86-16,0 2-113 0,0-3-269 16,0-2-822-16,0 3-685 0</inkml:trace>
  <inkml:trace contextRef="#ctx0" brushRef="#br0" timeOffset="24242.19">11680 12792 1349 0,'0'0'1204'0,"0"0"-747"0,0 0-80 15,0 0-66-15,0 0-116 0,0 0-31 16,0 0-29-16,0 0-51 0,0 0-28 15,0 0-16-15,54 86-21 0,-54-70-19 0,0-3-3 16,0-1-28-16,0 1-24 0,-5-8-132 16,0 4-134-16,-2-9-167 0,4 0-277 15,1 0-656-15</inkml:trace>
  <inkml:trace contextRef="#ctx0" brushRef="#br0" timeOffset="24641.61">12153 12519 752 0,'0'0'1696'0,"0"0"-1043"0,0 0-178 0,0 0-106 0,0 0-93 15,0 0-102-15,0 0-50 0,0 0-53 16,0 0-52-16,0 0-19 0,0 0 0 15,15 0 23-15,-13 14 8 0,3 5-16 16,-5 3-15-16,0 1-2 0,0 6-23 16,0-2-24-16,-10-3-31 0,-2-3 33 15,-3-9 26-15,11-3 2 0,1-6-15 16,-4 0 16-16,0-3 17 0,4 0 0 16,1-3-86-16,2-8 59 0,0 1-3 15,0 1-9-15,0-2 2 0,0 3 16 16,0-2 10-16,5 10-25 0,2-1 11 15,3 1 26-15,4 0 79 0,3 1 20 16,3 7 60-16,-3 4-57 0,9-2-53 0,1 2-27 16,-5-3-21-16,7 5-1 0,-12-7 0 15,7 1-2-15,-10-4-23 0,1 0-105 0,2 0-100 16,-10-4-131-16,3 0-306 0,-8 0-670 16,1-11-400-16</inkml:trace>
  <inkml:trace contextRef="#ctx0" brushRef="#br0" timeOffset="25451.97">12691 12330 382 0,'0'0'980'0,"0"0"-349"0,0 0-145 0,0 0-29 16,0 0-101-16,0 0-153 0,0 0-111 15,0 0-16-15,0 0 3 0,0 0-16 16,0 0-19-16,15-4-3 0,-15 4 9 0,0 0 19 16,0 0 8-16,0 0-9 0,0 0-5 15,0 0-1-15,0 0-9 0,0 0-4 16,0 0-15-16,0 0 10 0,0 0-19 16,0 0 2-16,0 0-25 0,0 0 1 15,0 0-3-15,0 0 3 0,0 0 15 16,0 0-16-16,0 0 10 0,0 0-8 15,0 0 26-15,0 0-5 0,0 0 3 16,0 0 3-16,0 0-7 0,0 0-11 16,0 0-12-16,0 0-1 0,0 0 2 15,0 0 0-15,0 0 0 0,0 0 13 16,0 0-13-16,0 0 1 0,0 0-2 0,0 0-1 16,0 0-18-16,0 0 15 0,0 0-19 15,0 0 10-15,0 0-3 0,0 0 13 16,0 0-11-16,0 0 12 0,0 0 1 15,0 0 1-15,2 0 1 0,3-2 20 16,-5 2-4-16,10-1-18 0,-10-1-1 0,0 2-11 16,0 0-10-16,0 0 4 0,0 0-10 15,5 0-6-15,-3 0-12 0,5 0 43 16,-4 3 0-16,-1 7 1 0,0 2 2 16,-2 5 0-16,0-3 1 0,0 2 1 15,-2-1-1-15,-10 2 1 0,5-5-1 16,-3-2 0-16,3-2-1 0,7-4-2 15,-5 3-11-15,5-6 1 0,-5 2 9 16,5-2-19-16,0 2 19 0,0-3-18 16,0 1 8-16,0-1 10 0,0 2-13 0,0 5 16 15,0-6 12-15,0 8-11 0,0-3 2 16,-5 1 13-16,5 1 3 0,0 0-19 16,0 2-1-16,0-1-11 0,0-2 11 15,0 4-1-15,0-1 0 0,0 1-20 0,0-2 21 16,5 1-1-16,5 1-1 0,-10-4 1 15,7 1 2-15,3 2 1 0,-5-1 30 16,-3 5 9-16,8-2-15 0,-8 0-1 16,0-2 4-16,3-2-12 0,0 2 8 15,-5-2-5-15,0-2 12 0,0 0 2 16,0 3-5-16,0-2 0 0,0 1-7 16,0-1-5-16,-10 3-1 0,6-1-15 15,-6 0 0-15,3-2-12 0,7 2-7 16,-10-2-11-16,5 2-41 0,5-3-56 0,0-2-49 15,0 0-67-15,0 0-84 0,15-3-139 16,-1-1-169-16,-2 0-468 0,-2 0-263 16</inkml:trace>
  <inkml:trace contextRef="#ctx0" brushRef="#br0" timeOffset="25653.23">13035 12822 1535 0,'0'0'1255'0,"0"0"-765"0,0 0-2 0,0 0-70 0,0 0-157 15,0 0-146-15,0 0-100 0,0 0-15 16,0 0-18-16,0 0-13 0,-101 109-65 16,96-89-156-16,-3-5-182 0,8 3-371 15,-7-10-901-15</inkml:trace>
  <inkml:trace contextRef="#ctx0" brushRef="#br0" timeOffset="26785.46">13731 12175 995 0,'0'0'1192'0,"0"0"-640"0,0 0-4 0,0 0-94 16,0 0-48-16,0 0-132 0,0 0-92 0,0 0-37 15,0 0-38-15,0 0-58 0,0 0-34 16,-36 81-14-16,41-55 12 0,11 4 8 16,6 4 1-16,0 1-19 0,2 3 24 0,1-2-26 15,1 1 2-15,-6-4-3 0,-3 2-18 16,2-5-22-16,-7-2 6 16,5-3-70-16,-12-5-117 0,5-2-186 0,-10-7-286 15,0-4-737-15,0-7-492 0</inkml:trace>
  <inkml:trace contextRef="#ctx0" brushRef="#br0" timeOffset="26966.75">13765 12364 813 0,'0'0'1620'0,"0"0"-1044"0,0 0-129 16,0 0-20-16,-102 134-91 0,73-90-110 15,2-2-62-15,-2 0-41 0,8-5-43 16,1-1-42-16,6-10-38 0,9-4-46 15,-3-7-12-15,6-5-29 0,2-6-76 0,0-4-82 16,0 0-97-16,12-9-212 0,5-9-190 16,3 6-851-16</inkml:trace>
  <inkml:trace contextRef="#ctx0" brushRef="#br0" timeOffset="27210.95">14247 12308 927 0,'0'0'1365'0,"0"0"-716"15,0 0-186-15,0 0-77 0,0 0-99 16,0 0-140-16,0 0-147 0,0 0-3 0,0 0-19 15,0 0-16-15,8 59-75 0,-8-41-252 16,0 3-368-16,0-8-995 0</inkml:trace>
  <inkml:trace contextRef="#ctx0" brushRef="#br0" timeOffset="27361.58">14136 12684 1805 0,'0'0'1931'0,"0"0"-1270"0,0 0-239 0,0 0-168 16,0 0-104-16,0 0-150 0,0 0-28 16,0 0-48-16,0 0 24 0,0 0-24 15,0 0-108-15,58 41-139 0,-36-37-334 16,-5-2-1168-16,9-2-177 0</inkml:trace>
  <inkml:trace contextRef="#ctx0" brushRef="#br0" timeOffset="28050.38">15171 12164 1508 0,'0'0'1206'0,"0"0"-660"15,0 0-89-15,0 0-48 0,0 0-98 0,0 0-79 16,0 0-51-16,0 0-40 0,0 0-49 16,0 0-13-16,0 0-30 0,-34-10-19 15,32 10-19-15,-6 0-11 0,6 0-12 16,-3 1-6-16,0 4 15 0,-5-1 3 15,8-3 0-15,2 4 2 0,-2-1-2 16,-1-3 0-16,-4 8-1 0,4 0-1 0,1 0-10 16,0 1-10-16,-1 1 7 0,-4-2 13 15,5 4-10-15,-3-2 9 0,5 4 0 16,0-1 0-16,0 2-16 0,0-1 7 16,-8 3 9-16,8 1-15 0,0-5 6 15,0 0-1-15,0-5 10 0,0 0-9 16,0-2 0-16,0-5 0 0,0-2 9 15,0 0-1-15,0 0 1 0,0 0-9 16,0 0-9-16,0 0 9 0,0 0-4 16,0 0 4-16,0 0 11 0,0 0 1 0,0 0 0 15,0 0-11-15,-7 10-23 16,0 1 3-16,-5 12 13 0,-5 0 18 0,0 6 1 16,-3 0 30-16,8-4 24 0,5 1-15 15,-3-6-21-15,10-1-19 0,0-9-18 0,0 0-4 16,0-9 19-16,0-1-15 0,0 0 18 15,0 0 0-15,0 0 2 0,10 0 31 16,-5 0 4-16,2 0-15 0,-2-1-22 16,-3-1-14-16,-2 2-25 0,3 0-7 15,2 0 43-15,-3 4 3 0,5 13 64 16,-4 1-3-16,-3 0-18 0,0 1-19 16,5-1-24-16,-5-4-1 0,9 2-23 15,-4-4-19-15,7-1-33 0,3-4-84 16,7 0-98-16,9-6-68 0,-9-1-350 15,0 0-942-15,4-3-321 0</inkml:trace>
  <inkml:trace contextRef="#ctx0" brushRef="#br0" timeOffset="28466.64">15610 12389 59 0,'0'0'469'16,"0"0"668"-16,0 0-562 0,0 0 25 15,0 0-2-15,0 0-124 0,0 0-101 16,0 0-88-16,0 0-60 0,0 0-44 0,0 0-68 16,4 8-68-16,-4 14-14 0,0 6 12 15,0 2-1-15,0 5-8 0,0-5-7 16,0 2-24-16,0-3-3 0,0-6-15 15,-4-4-22-15,4-1-42 0,0 0-70 16,0-6-78-16,0-3-90 0,0 0-214 0,0-3-698 16,9-4-700-16</inkml:trace>
  <inkml:trace contextRef="#ctx0" brushRef="#br0" timeOffset="28677.9">15852 12669 684 0,'0'0'1635'16,"0"0"-967"-16,0 0-278 0,0 0 18 0,0 0-99 15,0 0-113-15,0 0-53 0,0 0 5 16,12 123-46-16,-12-100-62 0,-10 3-22 16,-4-4-18-16,4-3-17 0,-2-3-14 15,5-7-55-15,-3-2-109 0,5-7-160 0,3 0-153 16,-8 0-584-16,10-8-641 0</inkml:trace>
  <inkml:trace contextRef="#ctx0" brushRef="#br0" timeOffset="29321.47">16267 12408 264 0,'0'0'792'0,"0"0"-186"0,0 0-229 0,0 0-66 16,0 0-105-16,0 0-54 0,0 0-20 16,0 0-10-16,0 0-26 0,0 0-28 15,0 0-1-15,7-31 0 0,-7 28 12 16,5 1 17-16,-1 2 34 0,-4-1-6 16,0-1-24-16,0 0-2 0,3-1-20 15,2 2-9-15,-5-3-21 0,9-2 2 16,-9 4-3-16,5 0-3 0,-2-3-16 15,4 5 0-15,-5-2 9 0,1 0-6 0,7-4-6 16,-8 5 0-16,3-2-4 0,7-1 7 16,-7 2-3-16,2 1 6 0,5 1 0 15,-9 0-3-15,9 0 9 0,2 1 3 0,-9 5-6 16,5 4 0-16,-5 3-7 0,2 3 4 16,-2 4-9-16,-5 6-4 0,0 4-18 15,-12 2 0-15,-5 3-18 0,-3-5-13 16,-6-2-6-16,4-4 3 0,2-7 6 15,3-4-2-15,3-5 17 0,11-7 13 16,-6-1 0-16,4 0-72 0,3-7 26 16,-1-1 6-16,3 3 15 0,0-2-9 15,0 4 32-15,0-3-26 0,5 3-6 16,9 3 6-16,-6 0 28 0,9 0 61 16,5 0 38-16,-3 3 28 0,5 4-50 15,3 2-37-15,-5-7-22 0,9 6-15 16,-7-8 9-16,8 0-12 0,-10 0-104 0,0 0-137 15,-8-5-122-15,-4 1-335 0,-10 3-932 16,0-4-75-16</inkml:trace>
  <inkml:trace contextRef="#ctx0" brushRef="#br0" timeOffset="30790.95">17200 12080 988 0,'0'0'1565'0,"0"0"-970"0,0 0-102 15,0 0-80-15,0 0-123 0,0 0-52 16,0 0-81-16,0 0-52 0,0 0-32 16,0 0-8-16,0 0-13 0,-61 26-6 15,56-20-4-15,5-2 1 0,-5 4-4 16,1 1-26-16,4 0-2 0,-5 3-11 0,5 1-1 15,0 4 0-15,-3 1 0 0,3 0 0 16,0-2-1-16,-2 3-10 0,2-1 12 16,-10-1 1-16,3 4 0 0,-3-2-1 15,3 4-3-15,-8-4-10 0,-2 8-2 16,3-6 0-16,-1 6 13 0,-9 0 2 16,7-1-1-16,-2 2 0 0,2-2-1 15,-3 1-10-15,8-4-1 0,5-1 11 16,-3-3-13-16,10-1 12 0,0-4-15 15,0-2 6-15,0-3 11 0,3-2 1 0,9 0 18 16,2 3-3-16,-9-4 6 0,10-3-5 16,-10 3-13-16,2-3 9 0,-2 0-9 15,-5 3 12-15,0 0 4 0,0 4 17 16,0 1 1-16,-12 1-31 0,-8 2-6 16,-2-3-58-16,-4 1-52 0,-1 3-95 15,3-3-56-15,-5-1-113 0,-3 2-372 16,6-7-868-16,-18 0-303 0</inkml:trace>
  <inkml:trace contextRef="#ctx0" brushRef="#br0" timeOffset="31711.78">14024 12172 166 0,'0'0'127'0,"0"0"-68"16,0 0-10-16,0 0-13 0,0 0 163 15,0 0-43-15,0 0 53 0,0 0 136 16,0 0 39-16,0 0-46 0,17-15 12 16,-14 13-31-16,-1-1-46 0,-2-3-4 0,3 5-24 15,4-2-33-15,-7-4 5 0,0 0-22 16,2 6-36-16,1-1-35 0,-3 1-37 15,2 1-23-15,-2 0-39 16,0 0-13-16,0 0-11 0,5 0 0 0,-5 0-1 16,0 0 1-16,0 3 27 0,0 5 25 15,0 2 2-15,0 2 9 0,-12 5-8 16,-3 3-7-16,-9-1-16 0,0 9-2 16,-8-3-7-16,-6 3-2 0,-4 1-10 15,-4-1 3-15,-5 0-15 0,5 1-12 16,3 0-25-16,-3 1 4 0,9-1-1 15,15-2-9-15,-4-2-18 0,14-6-53 0,7-2-61 16,5-4-95-16,0-2-106 0,0-4-168 16,14 1-245-16,-2-7-529 0</inkml:trace>
  <inkml:trace contextRef="#ctx0" brushRef="#br0" timeOffset="32612.19">17832 12907 310 0,'0'0'512'15,"0"0"224"-15,0 0-181 0,0 0-76 16,0 0-35-16,0 0-99 0,0 0-66 16,0 0-21-16,0 0-25 0,0 0-74 15,-38-74-38-15,38 74 9 0,0 0-4 16,0 7-6-16,0 3-10 0,-10 8-3 0,0 2-12 15,-4 2-6-15,-1 4-29 0,-7 0-26 16,8-4-34-16,-1-4-15 0,8-2-4 16,-3-7-23-16,5-5-62 0,5-3-76 15,0-1-118-15,0 0-226 0,8 0-563 16,4 0-431-16</inkml:trace>
  <inkml:trace contextRef="#ctx0" brushRef="#br0" timeOffset="34629.69">18468 12215 196 0,'0'0'378'0,"0"0"713"0,0 0-510 0,0 0-109 16,0 0-26-16,0 0-86 0,0 0-66 15,0 0-55-15,0 0-33 0,0 0-20 16,0 0-13-16,0 0-28 0,0 0-22 16,0 0-19-16,0 0-37 0,0 0-24 15,0 0-6-15,0 0-37 0,0 0-4 16,7 0-32-16,10-3-34 0,14-5 49 16,3-2 20-16,7 0-13 0,5-2 13 0,3 3 1 15,-10 0 0-15,-8 0 0 0,-4 9-1 16,-8-3 0-16,-7 3-11 0,3 3 9 15,-15 12 3-15,0 10 55 0,0 13-19 16,-19 7-25-16,-15 11-11 0,-5 1-16 16,-7-2 14-16,0-7 0 0,5-9 2 15,4-7 1-15,8-11 14 0,7-9 19 16,10-4-10-16,7-7 1 0,5-1-22 16,0 0 9-16,0 0 0 0,0 0-12 0,0 0-18 15,15-3-3-15,9-3 21 0,5-1 42 16,10-2 1-16,-3 1-13 0,-2 2-5 15,3-3-4-15,-6 6-21 0,1-3 0 16,-6-1-24-16,1 4 8 0,-8-2 13 0,-2 2-24 16,0-5-13-16,0 4-72 15,3-2-124-15,-3-2-112 0,-3 4-198 0,-2-3-770 16,-7-3-875-16</inkml:trace>
  <inkml:trace contextRef="#ctx0" brushRef="#br0" timeOffset="34886.83">19495 12073 2130 0,'0'0'1488'0,"0"0"-922"15,0 0-135-15,0 0-102 0,0 0-85 0,0 0-107 16,0 0-79-16,0 0-55 0,0 0-3 16,0 0-55-16,0 0-30 0,15 13-22 15,-15-1 83-15,0 6-77 0,0 0-129 16,0 0-236-16,0-3-631 0,-7-1-849 16,-1-122 671-16</inkml:trace>
  <inkml:trace contextRef="#ctx0" brushRef="#br0" timeOffset="35040.76">19481 12311 2224 0,'0'0'1353'0,"0"0"-852"0,0 0-50 0,0 0-110 16,0 0-129-16,0 0-130 0,0 0-43 15,0 0-2-15,0 0-37 0,0 0 0 16,0 29-27-16,5-28-16 0,-5 0-61 16,9 1-92-16,-4-2-111 0,7 0-203 15,-2 0-954-15,0 0-1052 0,-61-33 2443 0</inkml:trace>
  <inkml:trace contextRef="#ctx0" brushRef="#br0" timeOffset="35563.82">20193 11912 404 0,'0'0'1875'0,"0"0"-1053"16,0 0-230-16,0 0-89 0,0 0-128 0,0 0-107 16,0 0-78-16,0 0-74 0,0 0-74 15,0 0-30-15,0 0-12 0,-116 51-1 0,104-28-2 16,-5-1 0-16,5 1-12 16,7-5-9-16,-2-1 2 0,7-4-11 15,0-6 5-15,0 1-8 0,0-5-7 0,7-2-3 16,0-1 12-16,8 0 34 0,2 0 11 15,0 0-9-15,-3 0-2 0,3 0-1 16,3-1-30-16,-13 1-6 0,3 0-6 16,-3 10 6-16,0 8 37 0,-4 9 43 15,-3 5-12-15,0 7-28 0,-17 0 12 16,4 4 7-16,-6 1-1 0,0-4 7 16,2-2 33-16,0-6 9 0,2-6-36 15,8-7-7-15,2-9-16 0,5-6-11 0,0-3-2 16,0-1 1-16,0 0-1 0,0 0-25 15,5-5 27-15,12-2 9 0,-7 0 19 16,4-1-26-16,-2 1-2 0,3 2-19 16,-10 2-29-16,2 3 5 0,3 0 15 15,-3 8 28-15,3 7 64 0,-3 3-3 16,3 4-12-16,-8 1-18 0,0-2-30 16,3-1-1-16,0-3-16 0,0-5-5 0,-5-1 3 15,7-4-13-15,3-4-27 0,4-1-30 16,1-2-26-16,-5 0-58 0,12-5-93 15,2-3-257-15,-7-2-750 0,2 3-627 0</inkml:trace>
  <inkml:trace contextRef="#ctx0" brushRef="#br0" timeOffset="36089.03">20855 12245 646 0,'0'0'1427'0,"0"0"-622"15,0 0-195-15,0 0-124 0,0 0-129 16,0 0-91-16,0 0-69 0,0 0-38 16,0 0-40-16,0 0-24 0,-90-52-34 15,71 59-61-15,-8 5 0 0,6 6-3 16,-1 4-9-16,0 4-1 0,5 3 11 15,0 4 0-15,2-1-13 0,8 2 13 16,7-4-22-16,0-2-4 0,0-7 10 0,15-2 0 16,2-5 15-16,7-9-19 0,-2 0 8 15,0-5 14-15,-1-10 40 0,8-12 21 16,-2-7-10-16,0-4-11 0,2-8-12 16,-10-1-4-16,3 2-22 0,-5 0 0 0,-5 7 1 15,-2 6-2-15,-3 1 12 0,-4 8-13 16,-3 5-39-16,0 4-28 0,0 1-37 15,0 6-9-15,0 2-40 0,0 2-66 16,0 13-78-16,-3 3-81 0,-4 5-328 16,7-4-634-16,-5 14-446 0</inkml:trace>
  <inkml:trace contextRef="#ctx0" brushRef="#br0" timeOffset="36702.99">21333 12091 767 0,'0'0'1586'16,"0"0"-967"-16,0 0-96 0,0 0-93 16,0 0-85-16,0 0-101 0,0 0-74 15,0 0-38-15,0 0-31 0,0 0-18 16,0 0-25-16,-15-5-18 0,10 5-10 16,5 8-11-16,-9-1-19 0,9 1-28 0,0 4 7 15,0 1-13-15,0-2 31 0,0 7-9 16,0-7 11-16,9 5-1 0,-4-4 2 15,2-2 0-15,1-4 0 0,-6 2 0 16,-2-2-2-16,5 0 2 0,-5 1 15 16,0 7 7-16,0-5 5 0,-7 5-3 0,-8 0-23 15,-7 4 1-15,5 1-1 0,-7-1-1 16,2 0-1-16,3 1 0 0,-1-5-11 16,1 3 0-16,5 0 0 0,-3-6-3 15,7 1 2-15,3-1-5 0,7-4-3 16,-8 1 2-16,8-1-2 0,0-1 6 15,0 0 2-15,0-3 13 0,0 4 3 16,0 1 10-16,8-2-12 0,-4-1 2 16,-1 4 21-16,4 1 13 0,-4 1-7 15,-3 0-5-15,4 0-4 0,-4 4-18 16,0-1 12-16,0 4-12 0,0-6-1 16,0 6-1-16,0-6 1 0,0 1-2 0,0-2-2 15,0-2-26-15,0-2-12 0,0 1-12 16,0-1-42-16,0-4-72 0,0 5-87 15,0-8-7-15,0 1-60 0,13-1-214 16,-4 0-485-16,1 0-548 0</inkml:trace>
  <inkml:trace contextRef="#ctx0" brushRef="#br0" timeOffset="37210.46">21970 11997 450 0,'0'0'1985'0,"0"0"-1329"0,0 0-260 0,0 0-115 16,0 0-92-16,0 0-16 0,0 0-11 16,0 0-41-16,0 0-25 0,0 0-12 0,112 119-20 15,-76-100-11-15,-2 1-7 0,5-1-3 16,9 0 3-16,-4 0-31 0,2-2-13 15,2-1-2-15,-11-1 1 0,-3-4-1 16,-5 0 2-16,-7-4-1 0,-8 0-1 16,-7-2-1-16,-2-1 1 0,0-2 1 15,-5-1 51-15,-10 7 37 0,-11 2 36 16,-13 10-67-16,-17 6-42 0,-7 9-16 0,-8 5-2 16,-11 2 0-16,1 2 0 15,9 1-10-15,6-5 11 0,12-2-14 16,16-2-3-16,3-9 2 0,11-3-17 15,2-5-53-15,17 0-79 0,0-5-112 0,0-3-89 16,3-2-266-16,11-2-686 16,1 0-481-16</inkml:trace>
  <inkml:trace contextRef="#ctx0" brushRef="#br1" timeOffset="57202.09">11942 6176 915 0,'0'0'459'16,"0"0"172"-16,0 0-184 0,0 0-63 15,0 0-105-15,0 0 37 0,0 0-34 16,0 0-46-16,0 0-35 0,-63 0-20 0,63 0-33 15,0 0-33-15,0 0-35 0,0 0-37 16,0 0-43-16,0 0-33 0,0 0-7 16,0 0-37-16,12 8-19 0,12 10 96 15,8 7 43-15,14 8 50 0,3 3-37 16,-3 6-26-16,4 2-14 0,4 1 5 16,-8 6 4-16,-5 5 18 0,3-1 6 0,-10 4-3 15,-8 1-9-15,-1-3-13 0,-8-6-13 16,-5-3-11-16,-3-5-21 0,-4-13-19 15,5-4-18-15,-5-12-40 0,-3-6-72 16,-2-7-202-16,0-1-349 0,0-1-505 16,0-19-806-16</inkml:trace>
  <inkml:trace contextRef="#ctx0" brushRef="#br1" timeOffset="58273.94">12330 5225 1656 0,'0'0'461'0,"0"0"-240"0,0 0 108 16,0 0 76-16,0 0-82 0,0 0-101 15,0 0 2-15,0 0 72 0,0 0-97 16,0 0-60-16,0 0-52 0,-97-28 12 0,85 28-20 16,-7 0-8-16,4 1-45 0,3 12-26 15,-8 4-40-15,-1 10 12 16,9 8-9-16,2 11 10 0,-2 2-10 0,12 8 12 16,0-1 7-16,0-7 2 0,22-7-18 15,-3-10 3-15,8-9 13 0,-3-9 18 16,2-5 40-16,-6-8 19 0,11 0 36 15,-6-19 28-15,4-2-16 0,2-13-9 16,-9-5-7-16,-5-7-36 0,0-3-21 16,-12-3-33-16,-5 2-1 0,0 5 1 15,-17 6-1-15,-10 8-24 0,-19 2-50 16,7 10-57-16,-9 6-31 0,12 9-57 0,2 4 34 16,14 9-148-16,6 11-149 0,14 10-149 15,0-4-394-15,0 27-529 0</inkml:trace>
  <inkml:trace contextRef="#ctx0" brushRef="#br1" timeOffset="62089.73">11855 9486 2174 0,'0'0'572'0,"0"0"-197"0,0 0 33 0,0 0-60 15,0 0-159-15,0 0-74 0,0 0-49 16,0 0-20-16,0 0 16 0,0 0 25 16,53 84 3-16,-14-43-25 0,7 3-16 15,-2-1-6-15,2 0-12 0,-5 0-31 16,3-5 1-16,-6-3-2 0,-6-5-2 16,2-4 0-16,-12-3 2 0,7-4-2 15,-12-1-16-15,0-3 17 0,2 0-16 16,-12-3-4-16,3-2-15 0,-5-2-12 15,5-2-38-15,-10-4-61 0,0 0-70 16,0 1-126-16,0-3-230 0,0 0-524 0,-10-10-631 16</inkml:trace>
  <inkml:trace contextRef="#ctx0" brushRef="#br1" timeOffset="62523.84">12509 9158 408 0,'0'0'1251'0,"0"0"-732"15,0 0-73-15,0 0-28 0,0 0-60 16,0 0-44-16,0 0-97 0,0 0-98 16,0 0-37-16,0 0-32 0,-162 13-25 0,140 10-6 15,10 10 28-15,2 1 2 0,1 8-24 16,9-3-25-16,0 0-3 0,14-2 2 16,8-11 1-16,2-4 14 0,-2-12 8 15,2-4 6-15,5-6 40 0,3-8 71 16,2-11 30-16,2-16-49 0,-4-4-37 15,6-7-25-15,-11-4-28 0,-3-1-14 16,-14 8 2-16,0-1-18 0,-10 14-3 16,0 3-18-16,-15 5-7 0,-9 0-39 15,-10 3-16-15,-14 4-61 0,-3 0 9 16,5 5-20-16,4 6-9 0,18 4 24 16,12 4-36-16,12 14-180 0,0 7-128 0,7 5-162 15,8-8-460-15,14 20-294 0</inkml:trace>
  <inkml:trace contextRef="#ctx0" brushRef="#br1" timeOffset="63705.84">17280 9448 1299 0,'0'0'651'0,"0"0"-142"0,0 0-84 0,0 0-31 16,0 0 12-16,0 0-9 0,0 0-119 16,0 0-50-16,0 0-58 0,0 0-63 15,0 0-58-15,-85 1-27 0,78 26 18 16,7 2 8-16,0 13-8 0,7 1 0 16,10 8 9-16,7-1-7 0,-2-1-8 15,0-3-34-15,7-4-11 0,-5-8-8 16,3-7-5-16,2-1-9 0,-7-5-10 15,-1-9-3-15,1 1-40 0,-5-2-70 16,7-8-124-16,-16-1-285 0,1-2-596 16,-9-5-732-16</inkml:trace>
  <inkml:trace contextRef="#ctx0" brushRef="#br1" timeOffset="64065.79">17723 8958 248 0,'0'0'2118'0,"0"0"-1618"15,0 0-189-15,0 0-5 0,0 0 73 16,-60-115-106-16,52 104-101 0,-6-3-36 16,-8 6 19-16,0 4-14 0,-9 4-48 15,-10 3-41-15,-3 10-22 0,-5 8 1 16,6 9 15-16,-3 6 6 0,9 4-6 15,8 6-7-15,8 2-17 0,6 3-9 16,15-1-13-16,0-2-31 0,27-3-2 0,2-12 2 16,7-4-15-16,10-11 16 0,5-9 30 15,0-9 65-15,10-17 42 0,-1-13-7 16,-2-8-24-16,-9-11-18 0,-1 1-24 16,-21 2-1-16,-10 8-15 0,-7 3-18 15,-10 14-12-15,0 3-30 0,-17 7-56 16,-5 5-94-16,-10 6-141 0,-14 0-121 0,3 5-116 15,-6 4-408-15,10 1-391 0</inkml:trace>
  <inkml:trace contextRef="#ctx0" brushRef="#br1" timeOffset="66742.88">10447 11033 365 0,'0'0'206'0,"0"0"149"16,0 0-3-16,0 0-118 0,0 0-94 15,0 0-13-15,0 0 6 0,0 0-16 0,0 0 19 16,0 0 29-16,-25 0 13 0,25 0 9 16,0-2 3-16,-7 1-52 0,5-2-3 15,-1 1-20-15,-2-1-7 0,0 2-25 16,3-1 5-16,0 1-12 0,-8 1-6 16,8-3 2-16,-3-1-15 0,0 2 3 15,0 2 9-15,3-2 13 0,2 2 12 16,-5 0-3-16,5-3 2 0,0 3 19 15,0 0 18-15,0 0-1 0,0-1 0 16,0-1-12-16,-5 1-16 0,0 1 6 0,0-3-13 16,5 1-12-16,-2-1-15 0,-1 3-3 15,1-1-10-15,2 1-11 0,0 0-13 16,0-2-6-16,0 2-5 0,0 0-16 16,0 0 0-16,0 0 0 0,0 0-2 15,0 0-1-15,0 0-1 0,0 0-1 16,0 0-10-16,0 0-1 0,0 0 10 0,0 0-15 15,0 0 3-15,0 0-3 16,0 0 0-16,0 0-4 0,0 0 1 16,0 0 0-16,0 0-3 0,0 0 2 0,0 0-2 15,0 2 0-15,0 4 5 0,7 6 19 16,-2 4 33-16,5 4-15 0,-3 2-18 16,8 10 1-16,1 0 11 0,6 4-11 15,3 3 0-15,-4-1 1 0,6 5 0 16,-5-4 11-16,4 0-1 0,1-3 6 15,-5-4-15-15,0 1-1 0,-5-8 13 0,5 1-3 16,-13-7-9-16,6-1 10 16,-5-3 2-16,-1-3-12 0,1-3 0 0,-8-2 0 15,-2-5 9-15,0 1-9 0,0 0 15 16,0-1-6-16,0-2 0 0,0 0 7 16,0 0 5-16,0 0 0 0,0 0 0 0,0 0 3 15,0 0-8-15,0 0-17 0,0 0 1 16,0 0-3-16,0 0 0 0,0 0-15 15,0 0-1-15,0 0 1 0,0 0-12 16,0 0-15-16,0 0-34 0,0 0-109 16,0 0-111-16,0 0-65 0,0 0-216 15,0-2-492-15,-17-4-767 0,34 14 616 0</inkml:trace>
  <inkml:trace contextRef="#ctx0" brushRef="#br1" timeOffset="67058.75">10662 10905 1926 0,'0'0'670'0,"0"0"-165"0,0 0-84 16,0 0-2-16,0 0-86 0,0 0-122 15,0 0-57-15,0 0-46 0,0 0-29 16,0 0-2-16,-162 126-6 0,128-76-13 16,0 5-13-16,-2 4 4 0,-3 2-6 15,-2 4-10-15,4-1-11 0,6-1-20 16,7-3-2-16,-8-3-3 0,15-12-16 16,3-5-8-16,4-7-9 0,7-11-19 15,3-6-25-15,0-4-48 0,0-3-72 0,0-2-66 16,3-2-112-16,11-2-288 0,-9 0-474 15,12-3-588-15</inkml:trace>
  <inkml:trace contextRef="#ctx0" brushRef="#br1" timeOffset="68468.63">12223 12427 868 0,'0'0'622'0,"0"0"-222"0,0 0-11 16,0 0-20-16,0 0-86 0,0 0-65 15,0 0-52-15,0 0-13 0,0 0-11 16,0 0-21-16,0 0-46 0,-5 0-37 16,5 0-35-16,0 0-1 0,0 0-2 15,0-2-10-15,0 2-6 0,0 0-12 0,0 0-10 16,0 0 38-16,0 0 19 15,0 0 56-15,0 0 4 0,0 0 24 0,0-1 79 16,0-3 2-16,0 4-36 0,0-1-40 16,0 1-34-16,0-1-19 0,0-2-21 15,0 3-15-15,0 0-19 0,0 0-25 16,0 0-30-16,3 0-25 0,14 5-13 16,17 9 93-16,7 1 50 0,7 10 2 15,6 4 19-15,-1 1-19 0,-4 3-18 16,-3-2-13-16,-5-2 1 0,-10-1-22 15,3-8 0-15,-12-1-16 0,-5-5-11 16,3-4-4-16,-8-5-9 0,-3 1-49 0,-4-5-142 16,-5-1-165-16,0 0-264 0,0-7-465 15,-24-26-963-15</inkml:trace>
  <inkml:trace contextRef="#ctx0" brushRef="#br1" timeOffset="68902.23">12400 11695 1535 0,'0'0'705'0,"0"0"-137"15,0 0-97-15,0 0-33 0,0 0-82 16,0 0-138-16,0 0-72 0,0 0-50 16,0 0-37-16,0 0-43 0,-126 42-16 15,107-3 0-15,4 2 1 0,13 6-1 16,2 1-9-16,0-2 6 0,17-3-13 16,2-9 1-16,10-8 15 0,-7-10 27 0,10-7 22 15,-6-9 22-15,11 0 18 16,-3-18 31-16,7-7-26 0,-12-7-29 0,5-7-26 15,-8-3-5-15,-4 2-13 0,-7 0-9 0,-8 6-9 16,-2 4 0-16,-5 5 13 0,0 7 2 16,-19 0 8-16,-11 2-26 0,-6-5-45 15,-3 4-44-15,-2 3-2 0,10 4 23 16,6 6 4-16,13 4-65 0,10 7-59 16,2 11-59-16,0 9-167 0,10 6-82 15,7 0-186-15,-1-4-778 0</inkml:trace>
  <inkml:trace contextRef="#ctx0" brushRef="#br1" timeOffset="69589.77">16208 12305 1473 0,'0'0'754'0,"0"0"-231"0,0 0-115 0,0 0-17 16,0 0-53-16,0 0-65 0,0 0-52 15,0 0-32-15,-63 109-38 0,63-89-16 0,0 3 0 16,17 2 8-16,0 0-27 16,0 5-25-16,3 3-27 0,1 1-21 15,-4-2-1-15,3-2-2 0,-3-3-16 0,-3-1-12 16,-2-5-12-16,1-6-10 0,-6-3-14 15,5 0-19-15,-7-3-33 0,0-5-57 16,-3-1-111-16,5-3-152 0,-7-10-380 16,0 1-758-16,-7-32-796 0</inkml:trace>
  <inkml:trace contextRef="#ctx0" brushRef="#br1" timeOffset="69938.39">16594 11678 2334 0,'0'0'741'0,"0"0"-285"0,0 0 1 15,0 0-29-15,0 0-125 0,0 0-110 16,0 0-40-16,0 0-52 0,0 0-49 16,0 0-52-16,0 0-2 0,-201 61 2 15,169-19 21-15,5 4 3 0,10 3-2 16,5-4-22-16,7 2-1 0,5-4-18 15,0-8-2-15,20-5 7 0,4-9 14 16,3-9 24-16,4-6 4 0,-4-6 17 16,14-9 25-16,-5-14 30 0,-2-7 3 15,-4-7-30-15,-4-1-28 0,-9-1-11 16,0 8-13-16,-17 3-9 0,0 3 3 0,0 8-15 16,0 3-13-16,-14-1-26 0,1 3-64 15,4 5-40-15,-8 3-18 0,10 1-27 16,2 3-72-16,0 7-103 0,-2 9-142 15,-1 5-72-15,6 7-386 0,-1-7-462 0</inkml:trace>
  <inkml:trace contextRef="#ctx0" brushRef="#br1" timeOffset="71135.8">20361 11917 515 0,'0'0'167'0,"0"0"553"0,0 0-243 0,0 0-68 15,0 0-11-15,0 0-51 0,0 0-47 16,0 0-33-16,0 0-34 0,0 0-44 16,0 0-38-16,-25-5-45 0,23 14-32 15,-8 8 7-15,-2 3 18 0,0 8 6 16,5 2-16-16,-3 7-21 0,3-1-22 15,7 2-31-15,0-2-15 0,0-4-15 16,0 2-19-16,0-8 3 0,0-3-15 0,5-3-86 16,-1 3-203-16,6-4-214 0,-5-6-574 15,2 3-533-15</inkml:trace>
  <inkml:trace contextRef="#ctx0" brushRef="#br1" timeOffset="71300.61">20429 12363 1273 0,'0'0'1371'0,"0"0"-854"0,0 0-132 16,0 0 3-16,0 0-81 0,0 0-99 15,0 0-47-15,0 111-28 0,0-82-26 16,-8-2-43-16,3 1-42 0,-4-2-21 16,1-2-1-16,4-5-3 0,-9-1-25 15,9 0-39-15,-9-7-50 0,1-1-59 16,5-1-59-16,-5-1-144 0,7-2-378 0,0-2-732 15,-4 4-197-15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30T18:45:14.3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9113 8066 1876 0,'0'0'632'0,"0"0"-287"0,0 0-66 0,0 0 97 16,0 0-6-16,0 0-232 0,0 0 87 15,0 0-116-15,0 0-87 0,0 0-22 16,22-4 0-16,-12 4 1 0,-3 0 55 16,5 0-3-16,5 0 21 0,0 4 18 0,0-3-39 15,-2 6-17-15,-8-5-17 16,5 0-7-16,-9 5-11 0,1-3 2 0,-1 7 19 16,-3 7 24-16,-3 4 0 0,-11 4-13 15,-10 4-8-15,-6-5-22 16,9-2-1-16,4-11 10 0,2-2 1 0,8-2 5 15,-8-7 6-15,13 1-8 0,-1 1-1 16,1-3-3-16,-5 0-12 0,7 0-22 0,0 0-24 16,0 1 27-16,7-1 4 0,5 2 15 15,5 2 52-15,12 1 15 0,0-3-15 16,5 3-12-16,-9-5-13 0,-1 2-14 16,5-2-13-16,-2 0 0 0,-3 0 0 15,0 0-4-15,3 0-75 0,-8-5-193 16,3 1-156-16,-5-3-201 0,0 3-586 15,-3-6-855-15</inkml:trace>
  <inkml:trace contextRef="#ctx0" brushRef="#br0" timeOffset="658.24">9841 8059 424 0,'0'0'2038'15,"0"0"-1520"-15,0 0-140 0,0 0-4 0,0 0 19 16,0 0-104-16,0 0-97 0,0 0-63 16,0 0-37-16,0 0-36 0,0 0-41 15,17-7 3-15,-1 3 4 0,4 0 5 16,4-1-2-16,0 3-25 0,3-1-2 15,0-2-17-15,-6 3 16 0,-1 1-27 0,-8 1-160 16,3 0-181-16,-13 0-158 0,-2 1-516 16,0 6-403-16</inkml:trace>
  <inkml:trace contextRef="#ctx0" brushRef="#br0" timeOffset="809.54">9841 8059 2375 0,'-5'89'979'0,"5"-89"-839"0,0 0-38 16,0 1 128-16,12-1 44 0,5 0-159 16,2 3-77-16,-2-3-13 0,12 3-24 15,0-3-1-15,-2 0-24 0,4 0-299 0,1-7-227 16,-10 1-489-16,7-6-726 0</inkml:trace>
  <inkml:trace contextRef="#ctx0" brushRef="#br0" timeOffset="1143.66">10660 7706 1398 0,'0'0'1324'16,"0"0"-769"-16,0 0-152 0,0 0-28 15,0 0-60-15,0 0-129 0,-199 9-85 16,153 12-27-16,5 9-12 0,-3 6-13 15,8 7 3-15,4 2-12 0,10 2-22 0,6-3-18 16,16-5-24-16,0-2-22 0,7-7 3 16,17-5-3-16,-2-7 0 0,9-8 21 15,-9-10 25-15,15 0 129 0,-4-18-13 16,6-10-39-16,2-9-16 0,1-4-9 16,-6-8-13-16,-2 1-14 0,-5 2 2 0,-12 3-9 15,0 11 1-15,-12 4-18 16,-5 7-1-16,0 8-49 0,0 5-94 0,0 4-59 15,0 2-22-15,0 2-138 0,-3 5-238 16,1 6-360-16,2 3-330 0,-2 10-76 0</inkml:trace>
  <inkml:trace contextRef="#ctx0" brushRef="#br0" timeOffset="1437.36">10900 7970 1683 0,'0'0'1530'0,"0"0"-1053"0,0 0-18 0,0 0 71 16,0 0-119-16,0 0-171 0,0 0-112 15,0 0-49-15,0 0-40 0,0 0-39 16,0 0-57-16,-17-5-25 0,22 21 73 16,-3 5 9-16,8 4 0 0,-10 4-1 15,5-3-97-15,-5 2-176 0,0-4-251 16,0 0-610-16,0-7-528 0</inkml:trace>
  <inkml:trace contextRef="#ctx0" brushRef="#br0" timeOffset="1672.7">10844 8392 473 0,'0'0'977'0,"0"0"-573"0,0 0-132 15,0 0 23-15,0 0-121 0,0 0-171 16,0 0 14-16,0 0-17 0,0 0 48 15,0 0 23-15,-92 77-16 0,80-62 22 16,0-1 19-16,7-2-25 0,-5 0-65 16,5 1-6-16,3-4-26 0,-5 1-19 15,-1 2-134-15,8 1-312 0,-4-4-540 0,-1 3-224 16</inkml:trace>
  <inkml:trace contextRef="#ctx0" brushRef="#br0" timeOffset="3278.4">9877 10932 250 0,'0'0'600'16,"0"0"29"-16,0 0-174 0,0 0-125 15,0 0 10-15,0 0 11 0,0 0-35 16,0 0-39-16,0 0-2 0,0 0 18 16,0 0-13-16,7 2-67 0,-7 4-38 15,0-4-40-15,-12 9-18 0,-12 7-44 16,-3 11-18-16,-14 4-25 0,-3 7-17 0,-7 4-12 15,1-1 1-15,-4 1 0 0,8-4 1 16,2-4 12-16,11-6-12 0,1-5 0 16,15-7-3-16,5-6-3 0,5-3-21 15,7 2-10-15,0-4-18 0,0 5-6 0,21 4 58 16,9-3 22-16,6 4 60 16,5-6-15-16,5 4-15 0,3-4-13 0,-6-2-27 15,-1-2-12-15,-4 2 0 0,-6-1-15 16,-6-2 12-16,1 4-15 0,-7-4 0 15,-8 2-16-15,0-4-42 0,-3 4-80 16,1-2-123-16,-3-2-135 0,-4-4-248 16,4 0-518-16,-7 0-564 0</inkml:trace>
  <inkml:trace contextRef="#ctx0" brushRef="#br0" timeOffset="4037.03">10325 11128 401 0,'0'0'460'16,"0"0"220"-16,0 0-234 0,0 0-122 0,0 0-56 15,0 0-46-15,0 0 0 0,0 0-24 16,0 0-73-16,0 0-58 0,-2-9-23 16,9 9 29-16,8 0 111 0,2 2 67 15,0 0-62-15,0 5-67 0,0-6-29 16,2 1-22-16,-2 1 3 0,-2-1-3 16,-11-2 3-16,8 0-27 0,-7 0-10 15,0 2-19-15,-5-2-3 0,0 7-2 16,0 4-11-16,-7 8 56 0,-10 4-12 0,-10 7-34 15,1 2 7-15,-3-3 5 0,7-3-3 16,-10-3-17-16,15-7-1 0,-2 1-2 16,12-7-1-16,-3-2-12 0,7-2 0 15,3 0-15-15,0-5 27 0,0 4 9 16,0-1 31-16,13-2 18 0,-6 4 3 16,7-5 15-16,6 5 58 0,-1-3-64 0,-4-3-43 15,2 5-15-15,2-2-12 0,-4-3 0 16,4 0 0-16,-4 0 0 0,2 0-45 15,-1 0-126-15,4-6-143 0,-3 2-189 16,2-4-554-16,-2 2-422 0</inkml:trace>
  <inkml:trace contextRef="#ctx0" brushRef="#br0" timeOffset="4241.52">10973 11057 248 0,'0'0'2359'0,"0"0"-1589"0,0 0-270 0,0 0-49 16,0 0-96-16,0 0-152 0,0 0-157 16,0 0-46-16,0 0-65 0,0 0-11 15,0 0-17-15,-30 54-209 0,30-35-299 16,-2-2-761-16,-3 3-958 0</inkml:trace>
  <inkml:trace contextRef="#ctx0" brushRef="#br0" timeOffset="4411.67">10951 11362 1418 0,'0'0'2633'0,"0"0"-1940"15,0 0-268-15,0 0-72 0,0 0-93 0,0 0-175 16,0 0-85-16,0 0-52 15,0 0-20-15,0 0-77 0,0 0-157 0,31 11-64 16,-21-11-614-16,2 0-611 16,10 0-744-16</inkml:trace>
  <inkml:trace contextRef="#ctx0" brushRef="#br0" timeOffset="4907.91">11549 10926 2016 0,'0'0'1129'16,"0"0"-684"-16,0 0-10 0,0 0 11 16,0 0-162-16,0 0-146 0,0 0-52 15,0 0-1-15,0 0-39 0,0 0-19 0,0 0-27 16,-12-4-27-16,12 4 15 15,0 0-13-15,0 1-30 0,0 8 31 0,0 1 23 16,0 0-14-16,0 5 3 0,0-1 12 16,0 2 0-16,0 2 0 0,0 1-2 15,0 2 0-15,0-3-1 0,-9 2 0 16,1 4 0-16,-1-3-9 0,-6-1-6 16,1 0-1-16,4-2 4 0,0-1 12 15,0-5-13-15,1-3 15 0,6 0 1 16,-1-7 0-16,4 3 0 0,0-3 3 0,0-2-1 15,0 0-2-15,-8 0 0 0,8 0-1 16,-2 4-21-16,2 2 22 0,0 5 2 16,-5 5 38-16,5 2 12 0,-2 1-21 15,2 2 8-15,0 1 10 0,0 1-15 16,0-2-13-16,0-1 10 0,2-3-4 16,3-6 7-16,5-3-7 0,-3 1-24 0,2-3 21 15,-4-2 13-15,3 2 6 16,6-4-7-16,-2 1 3 0,5-3-11 0,-2 3-16 15,4-3-12-15,1 0-2 0,-1 0-28 16,0 0-129-16,-2 0-158 0,8 0-209 16,-8 0-565-16,-5-3-504 0</inkml:trace>
  <inkml:trace contextRef="#ctx0" brushRef="#br0" timeOffset="5254.29">11932 11099 1505 0,'0'0'1387'0,"0"0"-812"0,0 0-64 16,0 0-61-16,0 0-145 0,0 0-127 16,0 0-83-16,0 0-25 0,0 0-5 15,-179 61-29-15,160-29-5 0,-3-2-13 16,10 3-6-16,7 1-12 0,5-4-24 15,0-2-16-15,7-2-3 0,8-8 13 0,2-6 30 16,2-2 30-16,-4-8 7 16,2-2 3-16,0 0 17 0,4-12 4 0,1-6-9 15,5-2 18-15,-10-5-16 0,0-1-23 16,-3 3-16-16,-2 1-15 0,-2 3 0 16,-5 3-52-16,-5 0-5 0,10 4-34 15,-10 2-135-15,5 2-138 0,-3 6-87 16,8 2-161-16,-6 2 33 0,1 7-149 15,5 4-671-15</inkml:trace>
  <inkml:trace contextRef="#ctx0" brushRef="#br0" timeOffset="5779.7">12262 11045 630 0,'0'0'427'16,"0"0"552"-16,0 0-509 0,0 0-39 15,0 0 14-15,0 0-49 0,0 0-129 16,0 0-88-16,0 0-49 0,0 0-6 15,0 0-19-15,-27-18-46 0,27 18-31 16,0 0-10-16,0 0-18 0,0 0 0 16,0 0-27-16,0 0 2 0,3 0 25 0,9 4 40 15,-7-1 3-15,0 0-18 0,-3 3-24 16,8-4 2-16,-8 4-1 0,1 0 10 0,-3 3 25 16,0 0 0-16,0 5 6 0,0-2-13 15,-3 4-5-15,-2-3-10 0,-9-3-12 16,-1-1 12-16,8 0 4 0,-5-1 5 15,0-4 4-15,5 3-16 0,-3-6-12 16,3 5-2-16,2-2-13 0,-5 3 2 16,8 0 13-16,2-1 21 0,0 6 22 15,0 0-7-15,0 4-14 0,0 2 11 16,7 3 4-16,3 0 14 0,7 0 1 16,-3-1-25-16,-2-2-5 0,-5-2 11 15,-2-4-15-15,5 2 7 0,-10-5-7 16,5 1-3-16,-5-5-14 0,0 2-1 15,0-4-1-15,0 4-26 0,-5-7-49 16,0 1-61-16,-2-1-67 0,7 0-85 0,0 0-174 16,0 0-327-16,0 0-719 0,12 0-182 15</inkml:trace>
  <inkml:trace contextRef="#ctx0" brushRef="#br0" timeOffset="6151.08">12834 10892 2032 0,'0'0'991'15,"0"0"-512"-15,0 0 31 0,0 0-125 0,0 0-178 16,0 0-182-16,0 0-25 0,0 0 0 15,0 0 61-15,0 0-18 0,95 48-12 16,-61-36-16-16,4 3-13 0,1-3-2 0,0 0 0 16,-5-2-2-16,-3 0 2 0,-1 1 13 15,-9 0-12-15,-4 1 11 0,-2 6 3 16,-10 0 16-16,-5 4 3 16,0 3-1-16,-5 5 7 0,-17 0 3 0,-9 7 3 15,-8-3 15-15,-7-2 6 0,0 0-9 16,-5-6-12-16,7-1-25 0,0-4-21 15,8-3-20-15,2 0-20 0,10-1-61 16,7-4-82-16,5 4-105 0,7-4-161 16,0 4-273-16,0-7-496 0,5 11-702 0</inkml:trace>
  <inkml:trace contextRef="#ctx0" brushRef="#br0" timeOffset="7374.09">9666 13054 245 0,'0'0'1216'16,"0"0"-621"-16,0 0-171 0,0 0-102 0,0 0-61 15,0 0 13-15,0 0-35 0,0 0-53 16,0 0-10-16,0 0 38 0,5-3-2 16,-5 3-14-16,0 0-29 0,0 0-15 15,0 0-4-15,0 0-16 0,0 0-24 16,0 0-28-16,0 0-19 0,0 0-17 15,0 0-6-15,0 0-7 0,0 0-6 16,0 0-6-16,-5 6 4 0,-12 6-25 16,-12 6-43-16,-3 12 4 0,-6 6 15 0,-1 2 21 15,-10 5 3-15,8-5 0 0,0-2 3 16,2-5-2-16,3-1 0 0,7-6-1 16,9-4 0-16,6-2-22 0,2-4 19 15,2-2-18-15,8-1 9 0,-1 0-19 16,3 1 4-16,0 1-6 0,0 2 8 0,3 4 25 15,11 1 31-15,6 3-4 0,11-5 7 16,5 1 14-16,3 0 1 0,14-6-1 16,1 3 4-16,14-5 11 0,-3-3-17 15,-7-4-16-15,5 3-27 0,-12-7 18 16,-10 1 0-16,-4-1 0 0,-8 0-1 16,-12 1-20-16,0-1-31 0,-3 0-32 15,-9 2-13-15,-2-2-60 0,4 0-107 16,-7 0-181-16,0 0-643 0,0 3-599 15,-10-3-480-15</inkml:trace>
  <inkml:trace contextRef="#ctx0" brushRef="#br0" timeOffset="8812.94">10522 13289 114 0,'0'0'1077'0,"0"0"-595"15,0 0-125-15,0 0-33 0,0 0-33 16,0 0 30-16,0 0-71 0,0 0-81 16,0 0-23-16,0 0 6 0,0 0-16 15,-8-7-20-15,8 7-22 0,0 0-11 16,0 0-45-16,0 0-38 0,0 0-34 16,3 0-20-16,4 0 54 0,5 0 40 0,5 0-12 15,-10 2-3-15,8 3-6 16,-3-3-16-16,0 1 19 0,-7 3-7 0,5-1-2 15,-10 4 9-15,0 4 9 0,0 7 9 16,0 2-9-16,-12 8-8 0,-15 5-23 16,0-5-12-16,-4-3-3 0,-6-2 15 15,6-11 22-15,-5-5 18 0,7-2 0 0,2-5-5 16,0-2 5-16,20 0 34 16,-8 0 157-16,15 0-29 0,0 0-102 0,0 0-100 15,5 0-30-15,12 8-31 0,15 1 61 16,6 8 82-16,11-4-6 0,2 5-6 15,2-2-24-15,-4-3 12 0,-8-5-16 16,-2 2-8-16,-8-4-7 0,-4-5-15 16,-5-1 0-16,-5 0-11 0,-3 0 2 15,1 0-3-15,-1-7-28 0,-2-1-160 16,0-2-194-16,3-1-201 0,-8 4-742 16,3-1-980-16</inkml:trace>
  <inkml:trace contextRef="#ctx0" brushRef="#br0" timeOffset="9220.26">11283 13272 2126 0,'0'0'1228'0,"0"0"-746"0,0 0-131 0,0 0-37 16,0 0-126-16,0 0-172 0,0 0-16 0,0 0-77 16,0 0-41-16,0 0-96 0,0 45-256 15,0-27-650-15,0 7-721 0</inkml:trace>
  <inkml:trace contextRef="#ctx0" brushRef="#br0" timeOffset="9349.31">11198 13526 3127 0,'0'0'1367'16,"0"0"-912"-16,0 0-92 0,0 0-117 16,0 0-210-16,0 0-36 0,0 0-27 0,-19 116-12 15,31-92-89-15,0-5-152 0,-2-6-464 16,4 1-1248-16</inkml:trace>
  <inkml:trace contextRef="#ctx0" brushRef="#br0" timeOffset="12213.19">11920 13337 962 0,'0'0'1324'0,"0"0"-914"16,0 0-178-16,0 0 40 0,0 0 43 15,0 0-65-15,0 0-74 0,0 0-15 16,0 0 4-16,0 0-12 0,-26-25-17 15,26 22-38-15,0 3-18 0,0 0-6 0,0 0 6 16,0 0-25-16,0 0-28 0,0 0-3 16,0 0-24-16,0 0 0 0,0 0-3 15,0 5 1-15,0 5 2 0,0 5 6 16,-3 3-4-16,1 1-2 0,-8 4-3 16,8 1-22-16,-3 1 4 0,5-3 19 0,0-3-16 15,0 0-16-15,0-8 13 16,0 4 2-16,0-7-15 0,5-2-12 0,4 2 22 15,-1-4 24-15,1 0-18 16,-4-3 18-16,-2 2 1 0,6 0-1 0,-4 0 0 16,-5-1 0-16,0 3 2 0,0 0 11 15,0 9 17-15,0 2-15 0,0 6-14 0,-14 1-1 16,6 6 15-16,-9 2-13 0,3 1-2 16,-6 4 0-16,6 0-3 0,-1-2 0 15,1 3 3-15,7-3 1 0,-3-1-1 16,3-1-1-16,4-5 0 0,3-6-1 15,0-5-1-15,0-5 0 0,0-6 3 16,5 0 80-16,10-5 21 0,4 0-1 16,5-10 44-16,10-5 20 0,7-6-91 15,-2-2-55-15,2-2-18 0,1 2-17 0,-4 4-26 16,-6 5-39-16,-10 5-161 0,7 2-168 16,-7 7-229-16,-15 0-546 0,10 7-612 15</inkml:trace>
  <inkml:trace contextRef="#ctx0" brushRef="#br0" timeOffset="16487.91">12601 13804 878 0,'0'0'762'0,"0"0"-323"16,0 0-158-16,0 0-51 0,0 0-21 0,0 0-32 16,0 0-7-16,5 106-14 0,5-102-16 15,-3 0-10-15,5-4 32 0,5 0 49 16,-9 0 34-16,9-8 25 0,-3-6-11 16,1-7-35-16,2-5-41 0,0-4-43 15,-8-6-42-15,1-6-47 0,7-2-29 16,-12-3-10-16,5-2-12 0,-6 4 1 15,-4 3 1-15,0 3-1 0,0 7 0 16,0 6 0-16,0 4-1 0,0 10 12 16,0 4 9-16,-2 2-1 0,2 6-20 0,0 0-18 15,0 0-6-15,0 11-28 0,0 14-17 16,5 6 53-16,7 12 13 0,2-3-9 16,-4-1-6-16,5-7 3 0,-3-14-10 0,-7-8 10 15,4-6 15-15,-4-4 61 16,2 0 6-16,3-4 24 0,7-14 33 0,3-11 31 15,4-4-65-15,0-4-44 0,-7 0-34 16,0 0-12-16,-7 9 1 0,-1 8-1 16,-1 6-15-16,-8 6-3 0,9 4-2 15,-9 1 20-15,0 3 0 0,0 0-24 16,8 10-3-16,1 6 21 0,1 9 6 16,0 8 33-16,2 3-30 0,-3 3-3 0,4 0-17 15,-9-4-40-15,6 0-70 0,-5-1-110 16,2-1-83-16,3-1-267 15,-5-4-624-15,-3-10-360 0</inkml:trace>
  <inkml:trace contextRef="#ctx0" brushRef="#br0" timeOffset="16874.04">13472 13435 1512 0,'0'0'1218'0,"0"0"-693"0,0 0-64 16,0 0 35-16,0 0-105 0,0 0-148 15,0 0-81-15,7 103-52 0,0-76-52 16,-4 7-37-16,4-2-21 0,0 7 0 16,-4-1-12-16,-3-1-24 0,0-4-65 15,0 0-132-15,0 0-183 0,-13-9-254 16,-1 2-626-16,4-13-522 0</inkml:trace>
  <inkml:trace contextRef="#ctx0" brushRef="#br0" timeOffset="17032.06">13258 13867 1952 0,'0'0'1167'0,"0"0"-680"0,0 0-7 16,0 0-21-16,0 0-102 0,0 0-103 15,0 0-84-15,0 0-69 0,0 0-65 0,197-10-25 16,-159 2-11-16,-4-3-18 15,3 0-125-15,-11-8-140 0,-6 0-116 0,-8-5-230 16,-7-6-498-16,-5 6-742 0</inkml:trace>
  <inkml:trace contextRef="#ctx0" brushRef="#br0" timeOffset="17169.91">13319 13464 1725 0,'0'0'1334'15,"0"0"-697"-15,0 0-90 0,0 0-179 16,0 0-131-16,0 0-84 0,0 0-95 15,0 0-18-15,0 0-13 0,0 0-8 16,116 18-19-16,-79-13-16 0,9 4-48 16,-7-5-184-16,-1 1-243 0,-6-1-512 15,4 6-734-15</inkml:trace>
  <inkml:trace contextRef="#ctx0" brushRef="#br0" timeOffset="17349.59">13956 13345 166 0,'0'0'2372'16,"0"0"-1630"-16,0 0-250 0,0 0-96 15,0 0-104-15,0 0-135 0,-31 126-73 16,29-80-41-16,-1 5-43 0,-7 1 0 16,8 0-37-16,2-1-90 0,-5-5-223 15,5-8-175-15,0-7-560 0,0-10-704 16</inkml:trace>
  <inkml:trace contextRef="#ctx0" brushRef="#br0" timeOffset="17619.38">13886 13399 398 0,'0'0'2038'0,"0"0"-1292"0,0 0-77 0,0 0-50 15,0 0-222-15,0 0-170 0,0 0-114 16,0 0-49-16,0 0-62 0,0 0-2 15,-5 139-4-15,17-96 1 0,3 0-9 16,7 1 0-16,-5-5-9 0,0-9-10 16,-3-10-11-16,1-10-25 0,-3-8 67 15,7-4 24-15,-4-17 95 0,4-11-1 16,1-10-8-16,1-7-28 0,6-6-56 0,-5 1-26 16,-7 4-24-16,-1 4-7 0,-7 9-11 15,3 11-64-15,-3 7-159 0,-2 9-112 16,0 7-90-16,0 1-130 0,0 7-34 15,-3 4-428-15,5 1-499 0</inkml:trace>
  <inkml:trace contextRef="#ctx0" brushRef="#br0" timeOffset="17923.95">14269 13819 691 0,'0'0'1813'0,"0"0"-1273"0,0 0-131 16,0 0 2-16,0 0-69 0,0 0-87 15,0 0-88-15,0 0-54 0,0 0-23 16,0 0-47-16,0 0-25 0,22-32-16 15,-7 32 0-15,-1 0-1 0,1 0 2 16,4 0-2-16,-2 0-1 0,-2 0-169 0,6 0-229 16,-4 0-192-16,-2 0-555 15,7 0-856-15,-214 32 1403 0</inkml:trace>
  <inkml:trace contextRef="#ctx0" brushRef="#br0" timeOffset="18240.71">14848 13417 696 0,'0'0'1106'15,"0"0"-452"-15,0 0-145 0,0 0-30 0,0 0-115 16,0 0-175-16,0 0-91 0,0 0 33 0,0 0 24 16,0 0-43-16,0 0-69 0,59 121-21 15,-54-83-22-15,-3 4-1 0,3 0-142 16,-5 5-282-16,0-9-289 0,0-8-683 15,-7-1-481-15</inkml:trace>
  <inkml:trace contextRef="#ctx0" brushRef="#br0" timeOffset="18414.48">14742 13797 1296 0,'0'0'1637'0,"0"0"-1033"15,0 0-204-15,0 0-2 16,0 0 19-16,0 0-157 0,0 0-89 0,0 0-92 15,0 0-51-15,186-19-26 0,-154 15-2 16,-3-3-27-16,0-1-116 0,-7 0-135 0,-10-2-166 16,-5-4-274-16,1 2-428 0,-8-21-712 15</inkml:trace>
  <inkml:trace contextRef="#ctx0" brushRef="#br0" timeOffset="18562.68">14812 13349 1383 0,'0'0'1651'0,"0"0"-1249"0,0 0-3 16,0 0 139-16,0 0-140 0,0 0-159 16,0 0-111-16,0 0-76 0,0 0-40 15,206 52-12-15,-174-48-94 0,-8-3-148 16,0 6-183-16,-12-1-210 0,-2 0-669 0,-5 0-882 16</inkml:trace>
  <inkml:trace contextRef="#ctx0" brushRef="#br0" timeOffset="18792.68">15280 13459 718 0,'0'0'1212'0,"0"0"-729"0,0 0-212 16,0 0 22-16,0 0 17 0,0 0-55 15,0 0-56-15,0 0 9 0,27 127-23 16,-27-84-51-16,0 5-56 0,0 5-7 15,0 6 10-15,0-1-32 0,0-2-49 16,0-11-96-16,0-7-218 0,0-9-213 0,0-11-235 16,0-8-303-16,0-8-52 15,-10-4 543-15</inkml:trace>
  <inkml:trace contextRef="#ctx0" brushRef="#br0" timeOffset="19086.15">15348 13519 1765 0,'0'0'1326'0,"0"0"-699"0,0 0-65 0,0 0-114 0,0 0-160 16,0 0-153-16,0 0-84 0,0 0 13 15,0 0-3-15,0 0-24 0,53 111-23 16,-38-74-14-16,2 1-1 0,4 2 1 16,-1-4 3-16,4-1-2 0,-12-13 2 15,3-4-3-15,-3-10-26 0,0-6 26 16,0-2 3-16,-2-7 64 0,7-5 27 0,2-6 24 15,-2-10-40-15,0-4-35 0,3-11-16 16,-8-8-9-16,2-4-18 0,-9 3-2 16,2 5-13-16,3 9-15 0,-10 8-9 15,2 8-19-15,3 8-27 0,5 10-45 16,-3 4-28-16,1 0-59 0,-1 4-9 0,2 13-57 16,-4 1-247-16,3 1-267 15,-8-1-626-15,9 10-390 0</inkml:trace>
  <inkml:trace contextRef="#ctx0" brushRef="#br0" timeOffset="19319.07">16087 13448 779 0,'0'0'1797'0,"0"0"-1100"0,0 0-99 16,0 0-66-16,0 0-140 0,0 0-120 15,0 0-116-15,0 0-71 0,0 0-59 16,0 0-25-16,5 27 11 0,-5 17-1 16,2 5-11-16,3 3-25 0,-5 0-54 15,0-1-140-15,0-7-267 0,0-4-556 16,0-13-675-16</inkml:trace>
  <inkml:trace contextRef="#ctx0" brushRef="#br0" timeOffset="19496.11">15949 13376 2172 0,'0'0'1574'0,"0"0"-1046"16,0 0-43-16,0 0-54 0,0 0-115 15,0 0-182-15,0 0-89 0,0 0-30 16,0 0 43-16,0 0-31 0,99-31-27 16,-55 25-18-16,-10 6 0 0,2 0-19 15,3 0-96-15,-3 6-155 0,-4 6-177 16,-10 0-614-16,4 7-859 0</inkml:trace>
  <inkml:trace contextRef="#ctx0" brushRef="#br0" timeOffset="19719.21">16812 13571 1630 0,'0'0'1191'16,"0"0"-653"-16,0 0 40 0,0 0-4 15,0 0-195-15,0 0-220 0,0 0-159 16,0 0-21-16,0 0-50 0,0 0 69 16,0 0-44-16,17 42-92 0,-10-31-182 15,-2 2-161-15,5-2-519 0,-8-7-409 16,5 3-152-16,-55-95 1561 0</inkml:trace>
  <inkml:trace contextRef="#ctx0" brushRef="#br0" timeOffset="19876.4">16812 13571 1315 0,'191'56'1580'0,"-191"-54"-1075"16,0 0-94-16,0 5-124 0,0-2-253 15,0 4-34-15,0-1-40 0,10 2-5 0,-3-3-21 16,6-2-154-16,-1 2-233 0,2-7-115 15,8 0-234-15,-15 0-783 0</inkml:trace>
  <inkml:trace contextRef="#ctx0" brushRef="#br0" timeOffset="20064.07">17680 13601 189 0,'0'0'1399'0,"0"0"-288"15,0 0-336-15,0 0 171 0,0 0-402 16,0 0-132-16,0 0-163 0,-34 104-116 0,34-101-70 15,0-3-11-15,0 0-10 0,0 0-42 16,0 3-11-16,0-3-28 0,0 1-28 16,0-1-33-16,5 3 12 0,-1-1-90 15,4-1-157-15,1 2-239 0,-1 2-611 16,1-4-311-16,4-1-346 0</inkml:trace>
  <inkml:trace contextRef="#ctx0" brushRef="#br0" timeOffset="20778.16">18155 13834 385 0,'0'0'1731'16,"0"0"-1178"-16,0 0-218 0,0 0-86 15,0 0-16-15,0 0-24 0,0 0 33 0,0 0 25 16,0 0 13-16,0 0-37 0,0 0-7 16,73-87-52-16,-49 48-47 0,2-3-34 15,1-11-27-15,0-4-31 0,4-1-20 16,-4-1-13-16,0 3-9 0,-8 3 9 16,-2 7-9-16,-2 8 9 0,-8 5-9 15,-5 8-1-15,5 7 1 0,-7 6 28 16,0 4-1-16,0 1-9 0,0 7 3 0,3-2 7 15,-3 2 2-15,0 0 6 0,0 0 9 16,0 0 7-16,0 0-22 0,0 2-21 16,0 8-12-16,2 13-15 0,1 10 15 15,11 10 0-15,-6 7 0 0,6 6-1 16,3 5-1-16,-2 2-10 0,-3-3 0 16,-3-1 0-16,1-8-3 0,-10-6-25 15,5-12-14-15,-3-7-46 0,-2-13-60 16,0-5-65-16,0-4-50 0,0-4-77 0,0 0-107 15,-2-3-9-15,-13-10-82 0,6-4-411 16,-8-4 210-16,-10-1 38 0,5-4 146 16,-12 7 391-16</inkml:trace>
  <inkml:trace contextRef="#ctx0" brushRef="#br0" timeOffset="20904.45">18385 13613 267 0,'0'0'610'0,"0"0"217"16,0 0-253-16,0 0-83 0,0 0-77 0,0 0-29 16,0 0-79-16,0 0 5 0,0 0-9 15,-70-13-99-15,77 17-101 0,8 0 51 16,6 1-3-16,6 0-50 0,2-1-66 15,-5-2-31-15,13 1-3 0,-1-1 0 16,-2-2-149-16,2 0-176 0,1 0-207 16,-6 0-482-16,-4 0-626 0,-388-29 68 0</inkml:trace>
  <inkml:trace contextRef="#ctx0" brushRef="#br0" timeOffset="22338.64">17828 13760 215 0,'0'0'212'0,"0"0"807"0,0 0-551 16,0 0-118-16,0 0-65 0,0 0-53 16,0 0-1-16,0 0-19 0,0 0-21 0,0 0 2 15,0 0-10-15,-30-4-41 16,30 4-32-16,0 0-12 0,0 0 1 0,0 0-5 16,0 0-23-16,0 0-18 0,0 0-25 15,0 0-27-15,0 0 0 0,0-5 20 16,0-9 38-16,10-6 9 0,-3-8 3 15,10-11 55-15,3-10-13 0,-1-6-34 16,8-9-42-16,-8-3-18 0,3 1-4 16,-5 1-12-16,-2 9 12 0,-6 4 6 0,-4 8 7 15,-5 7-4-15,0 7 1 0,0 6 8 16,0 5 10-16,0 10 27 0,0 5-4 16,0 4-14-16,0 0-25 0,0 0-24 15,0 0-3-15,0 0-14 0,0 8-16 16,0 11-19-16,0 11 32 0,0 14 17 15,0 4 0-15,0 4-1 0,5-2 0 16,-5-5 0-16,2-11-1 0,6-4-16 16,-6-11 6-16,-2-3-10 0,5-11-11 0,5-3 27 15,-8 0 6-15,8-2 27 16,-3 0 16-16,8-12 48 0,4-3-9 0,-4-8-40 16,-8-1-21-16,7 4-5 0,-2 1-15 15,-7 3-1-15,-5 7 0 0,0 4 2 16,0 1 10-16,0 4 12 0,0 0-3 0,0 0 22 15,0 9-13-15,0 7-30 0,-14 13-3 16,6 4 1-16,-6 6 0 0,2-2-1 16,0-2-15-16,2-1-10 0,8-9-11 15,-3-2-37-15,5-5-36 0,0-6-31 16,0-2-55-16,0-4-61 0,0-3-123 16,0 1-262-16,0-4-419 0,7 0-431 15</inkml:trace>
  <inkml:trace contextRef="#ctx0" brushRef="#br0" timeOffset="23022.81">19032 13445 391 0,'0'0'783'0,"0"0"-39"0,0 0-151 16,0 0-78-16,0 0-103 0,0 0-80 0,0 0-16 15,0 0 1-15,0 0-57 0,0 0-33 16,0 0-80-16,-24-23-56 0,24 35-24 16,0 7-12-16,15 11 0 0,-6 10 15 15,8 5-3-15,0 3-22 0,5 2-27 16,-5-4-18-16,7-2-2 0,-7-10-22 15,3-2-9-15,-3-8-43 0,-3-6-128 16,6-7-123-16,-4-9-245 0,1-2-533 16,-9-4-297-16,6-32-358 0</inkml:trace>
  <inkml:trace contextRef="#ctx0" brushRef="#br0" timeOffset="23200.54">19309 13284 1292 0,'0'0'1355'0,"0"0"-806"0,0 0-79 0,0 0 15 15,0 0-75-15,-160 150-130 0,123-95-97 0,-1 8-51 16,-9 1-74-16,1-1-42 16,8 3-16-16,1-12-21 0,15-6-46 0,-2-10-74 15,19-16-98-15,5-5-172 0,0-13-247 16,3-4-424-16,14-4-83 0,12-16-281 0</inkml:trace>
  <inkml:trace contextRef="#ctx0" brushRef="#br0" timeOffset="23401.2">19495 13886 965 0,'0'0'1967'16,"0"0"-1481"-16,0 0-217 0,0 0 65 15,0 0 35-15,0 0-141 0,-53 122-98 16,29-94-38-16,9 0-40 0,-7-7-52 0,15-3-25 15,-5-9-82-15,2 0-109 16,5-5-137-16,-2-1-208 0,7-3-563 0,0 0-696 16</inkml:trace>
  <inkml:trace contextRef="#ctx0" brushRef="#br0" timeOffset="24025.01">19270 14036 430 0,'0'0'1209'0,"0"0"-566"0,0 0-120 15,0 0-14-15,0 0-68 0,0 0-73 0,0 0-85 16,0 0-33-16,0 0-13 0,0 0-41 16,0 0-56-16,17-50 3 0,5 38-10 15,4 1-45-15,11 1-27 0,-1 1-16 16,5 5-5-16,10-2 2 0,-2 2-3 16,2 0-5-16,-1 2-13 0,-8 2-3 15,1 0-18-15,-14 0-2 0,5 0-1 16,-7 0 1-16,-8 4-16 0,-2-2 3 15,5 1-13-15,-7-3-26 0,-3 0-73 16,5 0-95-16,-12 0-137 0,9 0-237 16,-9-3-578-16,-3 1-700 0</inkml:trace>
  <inkml:trace contextRef="#ctx0" brushRef="#br0" timeOffset="24498.14">20329 13493 355 0,'0'0'2012'0,"0"0"-1419"0,0 0-136 16,0 0 1-16,0 0 65 0,0 0-138 16,0 0-176-16,0 0-90 0,0 0-40 15,0 0-21-15,-14-20-39 0,14 26-19 16,4 11 0-16,6 6 16 0,-5 11 13 16,-3 7-29-16,-2 3-21 0,0 3-104 15,0-2-141-15,0 2-187 0,0-2-285 16,-7-11-770-16,-7 4-650 0</inkml:trace>
  <inkml:trace contextRef="#ctx0" brushRef="#br0" timeOffset="24678.36">20036 13924 2206 0,'0'0'1286'0,"0"0"-1039"0,0 0-90 15,0 0 245-15,0 0-1 0,0 0-109 16,0 0-106-16,191 45-64 0,-142-45-52 15,4-3-40-15,-2-11-6 0,0-4-24 16,-5-6-63-16,-2-6-105 0,-10-3-128 16,-15-3-209-16,-5 2-498 0,-11 5-679 15</inkml:trace>
  <inkml:trace contextRef="#ctx0" brushRef="#br0" timeOffset="24816.74">20121 13417 1558 0,'0'0'1777'15,"0"0"-1154"-15,0 0-319 0,0 0-6 16,0 0 28-16,0 0-5 0,0 0-148 0,0 0-115 16,232 8-55-16,-169-8-3 0,-7 0-56 15,0 0-127-15,-10-2-162 0,2 2-220 16,-16 2-428-16,-10 8-618 16</inkml:trace>
  <inkml:trace contextRef="#ctx0" brushRef="#br0" timeOffset="25427.9">20884 13489 241 0,'0'0'1419'0,"0"0"-871"0,0 0-173 0,0 0-46 15,0 0-31-15,0 0-75 0,0 0-49 16,0 0 9-16,0 0 6 0,0 0-25 15,-34-36-15-15,34 36 10 0,0 0-11 16,0 0-19-16,0 0-15 0,0 0-13 16,0 0-12-16,0 0-37 0,0 6-28 15,0 5-24-15,0 6 49 0,8 10 6 16,1 5-1-16,8 8 22 0,0 4 61 16,-2 5-34-16,4 11-33 0,-2 2-22 15,-2 3-2-15,2-1-10 0,2 1-3 16,-12-5 19-16,10-10 2 0,-2-7-21 0,-8-10-9 15,8-10-24-15,-6-10-2 0,-4-5-16 16,-5-4-6-16,3-4 8 0,4 0 16 16,-5-9 33-16,3-16 40 0,5-11 29 15,4-12-39-15,-2-12-47 0,1-5-16 16,4 0-1-16,-8-1-15 0,6 0 1 0,-3 12-9 16,-7 8 6-16,7 9 7 0,-10 12 11 15,1 6 12-15,2 3 0 0,-5 6 3 16,0 2-3-16,4 4-11 0,-4 2-1 15,0 2 0-15,0 0-1 0,0 0-17 16,0 0-27-16,0 0-51 0,0 0-71 16,0 0-62-16,0 8-90 0,3 4-250 15,-1 4-72-15,-2 4-474 0,5-4-560 16</inkml:trace>
  <inkml:trace contextRef="#ctx0" brushRef="#br0" timeOffset="25700.95">21553 13453 254 0,'0'0'1619'0,"0"0"-823"16,0 0-240-16,0 0-55 0,0 0-120 15,0 0-163-15,0 0-103 0,0 0 6 16,0 0 51-16,27 112-9 0,-20-64-87 16,3 6-39-16,-10 5-18 0,0-2-16 15,0-2-3-15,0-1-49 0,-10-9-132 16,3-10-192-16,-3-8-212 0,3-15-512 16,5-7-371-16</inkml:trace>
  <inkml:trace contextRef="#ctx0" brushRef="#br0" timeOffset="25876.3">21379 13453 1056 0,'0'0'1943'16,"0"0"-1210"-16,0 0-299 0,0 0-84 15,0 0-63-15,0 0-143 0,0 0 73 16,0 0-47-16,0 0-97 0,0 0-36 16,208 20-34-16,-169-15-3 0,2-1-28 15,-7-3-102-15,0 3-145 0,-10-4-192 16,3 0-509-16,-13 2-364 0,8-2-867 0</inkml:trace>
  <inkml:trace contextRef="#ctx0" brushRef="#br0" timeOffset="26904.22">22356 13243 359 0,'0'0'1064'0,"0"0"-518"16,0 0-222-16,0 0-49 0,0 0 18 15,0 0-42-15,0 0-82 0,0 0-3 16,0 0 33-16,0 0 6 0,0-3-76 16,0 3-12-16,0 0 23 0,0 0 22 15,0 0-20-15,0 0-43 0,0 0-16 16,0 0 18-16,0 0 1 0,0 0-1 15,0 0-31-15,0 0-6 0,0 0 9 16,0 0 6-16,0 0-9 0,0 0-12 0,0 0-13 16,0 0-5-16,0 0-10 15,0 0-6-15,0 0 0 0,0 0-5 0,0 0-1 16,0 0-6-16,0 0 0 0,0 0 5 16,0 0-17-16,0 0-24 0,0 0-15 15,4 3-19-15,1 6-30 0,10 5 33 16,4 9 55-16,15-3 1 0,0 8-1 0,15-5 0 15,1 5 2-15,4-3 29 0,-1-3 11 16,-4-4 7-16,-8-1 2 0,-7-8-17 16,-12-1-10-16,-5-4-3 0,-8 1-21 15,-6-3 1-15,-3 0 23 0,0 2 19 16,-12 8 11-16,-22 10 4 0,-17 11-19 16,-15 9-27-16,-19 11 0 0,-9-2 6 15,2 3-16-15,4-3-2 0,8 0-14 16,20-6-1-16,7-5-12 0,19-8-16 15,5-1-50-15,21-7-89 0,8-5-97 0,0 2-48 16,22-6-54-16,2-3-252 0,10 1-372 16,-7-3-176-16,-3 1-575 0</inkml:trace>
  <inkml:trace contextRef="#ctx0" brushRef="#br0" timeOffset="27684.93">21924 13388 313 0,'0'0'558'0,"0"0"239"0,0 0-229 16,0 0-135-16,0 0-50 0,0 0-76 15,0 0-82-15,0 0-39 0,0 0-6 16,0 0 12-16,0 0-21 0,7-21-19 16,1 21-10-16,-8 0-6 0,0 0-7 15,0 0-10-15,0 0-15 0,0 0-25 0,0 0-36 16,0 2-43-16,0 5-2 0,2 5 2 16,-2 11 15-16,2 1 9 0,-2 5-23 15,0-2 0-15,0 1-2 0,0 1 1 16,0-6-2-16,0-2 1 0,0-2 1 15,-2-8 2-15,0 4-1 0,2-4 0 16,-8-7-1-16,8 3 0 0,0-6-3 16,-2 0-15-16,0 4-19 0,2-4 10 15,-10 2 15-15,7 4 9 0,-4 3-25 16,-3 3 1-16,-4 8-16 0,2 3 16 0,-3 5 26 16,-2 4-2-16,8-2-16 0,1 6-2 15,3 0 9-15,5-3 9 0,0 1 3 16,3-5 13-16,2-5 26 0,4 0-36 15,-4-6 9-15,0-6 9 0,-5-3-2 16,0-2-4-16,0 0 0 0,0-2-15 16,-10 4-24-16,-7-1-154 0,0 2-151 0,-12 3-96 15,10 4-107-15,-10 5-215 0,7 5-506 16,0-4-120-16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30T18:47:46.3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25693 6786 1161 0,'0'0'657'15,"0"0"-284"-15,0 0-37 0,0 0 32 16,0 0-38-16,0 0-130 0,0 0-50 16,0 0 5-16,0 0 18 0,-46 7-19 15,46-7-35-15,0 2-22 0,0-2-1 16,0 0 28-16,0 0-7 0,0 0-31 0,0 0-24 15,0 0-13-15,0 0-9 0,0 0 0 16,0 0-3-16,0 0 2 0,0 0-8 16,0 0-7-16,0 0-8 0,0 0-1 15,0 0-12-15,0 1 9 0,8-1-9 16,-8 0-3-16,2 0-21 0,0 0-1 0,6 0-5 16,1 0-4-16,1 0 31 0,17-3 3 15,7-6 22-15,5-2-22 0,14-2 9 16,-2 1 3-16,14-5 7 0,5-1 2 15,8-3 1-15,12-1-15 0,2-3-10 16,2-1-9-16,1 2 9 0,-5-1 2 16,-3 2-2-16,-2 0-1 0,-10 4-14 15,-5 1 13-15,-4 5 2 0,-3-5-1 0,-17 7-1 16,0-2-16-16,0 4 18 0,-17 2 0 16,0-1 1-16,-5 0 2 0,-7 2 19 15,0 2-7-15,-5-2-12 0,0 4-1 16,-7-2 10-16,3 1-12 0,-8 0-1 15,4 3-1-15,-4 0-10 0,0 0-3 16,0 0-13-16,0 0-9 0,0 0-70 16,0 0-46-16,0 0-72 0,-12 0-76 0,-5 0-154 15,-14 0-340-15,7 3-842 0</inkml:trace>
  <inkml:trace contextRef="#ctx0" brushRef="#br0" timeOffset="447.99">26055 6279 726 0,'0'0'1102'0,"0"0"-567"0,0 0-145 16,0 0-65-16,0 0-54 0,0 0-52 0,0 0-124 16,0 0-60-16,0 0 19 0,0 0 15 15,-180 137-6-15,127-98 15 0,0 0-18 16,-1 1-12-16,-2-4 11 0,6-2 16 16,-4-4 9-16,18-9-6 0,2-1-35 0,17-7-3 15,5-5 4-15,9-3-19 16,1-3-25-16,2 0-2 0,0 3-16 0,5 5-7 15,9 3 25-15,11 6 142 0,4 3 43 16,7-1-75-16,3-5-24 0,-5-2-7 16,9-2 1-16,-9-1-13 0,3 0-9 15,2-4-28-15,-8 1-18 0,3 0 6 16,-7 2-7-16,2-3-11 0,-3 1-13 16,-4 0 11-16,-5-4-10 0,3 3-9 15,1 0-9-15,4-2-28 0,-8 1-15 16,4 4-62-16,1-2-76 0,0 2-88 15,-5 0-133-15,-2 0-197 0,2 0-348 16,-8 0-418-16</inkml:trace>
  <inkml:trace contextRef="#ctx0" brushRef="#br0" timeOffset="4337.55">28130 5703 137 0,'0'0'127'0,"0"0"522"16,0 0-151-16,0 0-133 0,0 0-44 0,0 0-68 15,0 0-14-15,0 0-39 0,0 0-17 16,0 0-17-16,-8 12-31 0,-6-3-14 16,-3 3-106-16,2 4 179 0,-2 2-83 15,-2 4 53-15,-8 4-30 0,0 4-42 16,-2 5-23-16,-5 3-19 0,1-2-19 16,-4 1-3-16,6-4 22 0,4-3-10 0,0-3-9 15,10-3 6-15,8-6-3 0,-3-6-12 16,9 0-7-16,3 1-13 0,0-4 23 15,0 3 0-15,5 0 3 0,10 5 12 16,6-3 15-16,6 2 19 0,0 1 36 16,4 1-27-16,1-2-13 0,-1-2-14 15,6 2-23-15,-6-5-15 0,-9 3-16 16,2-2 0-16,0-1-1 0,-7-1 1 16,-7-1-1-16,5 0 0 0,-3 0 2 0,-5-2-3 15,3 0-1-15,-5 0-3 0,-1 2-11 16,1 0-12-16,0 0-44 0,-5 2-63 15,5-1-87-15,-5-1-95 0,0 2-150 0,0-1-276 16,0-4-687-16,0 2-287 0</inkml:trace>
  <inkml:trace contextRef="#ctx0" brushRef="#br0" timeOffset="5190.04">28479 5891 163 0,'0'0'1138'0,"0"0"-741"0,0 0 18 16,0 0-14-16,0 0-72 0,0 0 49 16,0 0-155-16,0 0-16 0,0 0-15 15,0 0-23-15,0 0-21 0,-34-22-35 0,34 22-33 16,0 0-8-16,0 0-7 0,0 0-16 16,0 0-9-16,0 0-3 0,0 0-18 15,0 0 7-15,0 0-26 0,0 0-19 16,9 7-18-16,-4 2 37 0,10 7 21 15,2 2 0-15,2 2 1 0,3 7-19 16,-3 1 28-16,6 2 15 0,-6 0-6 16,3 6-19-16,-5-4-18 0,5 2 13 15,-6-4-14-15,1-3-1 0,-4-5-1 16,1 0-2-16,-2-8-29 0,0 1 12 16,-2-4 1-16,5 0 15 0,-11-2-22 0,1 1 1 15,5-3-63-15,-10 1-120 0,2-5-119 16,-2-3-163-16,0 0-184 0,0 0-626 15,0-7-330-15</inkml:trace>
  <inkml:trace contextRef="#ctx0" brushRef="#br0" timeOffset="5509.84">28842 5810 271 0,'0'0'1117'0,"0"0"-522"0,0 0-112 15,0 0-70-15,0 0-64 0,0 0-110 0,0 0-109 16,0 0-35-16,0 0-13 0,0 0-4 16,-128 51-15-16,96-20-6 0,-7 10 18 15,-7 5 20-15,0 2-11 0,5 3-19 16,5-7-21-16,2-3-20 0,10-9-24 15,7-6-13-15,4-6-9 0,9-4-15 0,4-6-13 16,0 1 7-16,0-9-1 16,0 4-12-16,0-5-89 0,2-1-94 0,5 0-21 15,13 0-30-15,-3-4-131 0,9-1-375 16,-11 0-525-16,4 3 699 0</inkml:trace>
  <inkml:trace contextRef="#ctx0" brushRef="#br0" timeOffset="6748.42">29203 5907 722 0,'0'0'1124'0,"0"0"-486"16,0 0-151-16,0 0-2 0,0 0-36 0,0 0-86 15,0 0-84-15,0 0-51 0,0 0-56 16,0 0-53-16,0 0-61 0,-17-19-58 15,17 19-3-15,0 0-33 0,0 0-26 16,0 0-14-16,0 0-16 0,0 7-22 16,5 7 68-16,-2 4-86 0,4 2-225 15,-5 0-348-15,-2 0-801 0,0 5-489 0,0-130 1995 16</inkml:trace>
  <inkml:trace contextRef="#ctx0" brushRef="#br0" timeOffset="6910.48">29182 6138 1018 0,'0'0'2235'0,"0"0"-1576"0,0 0-224 0,0 0-79 16,0 0-53-16,0 0-56 0,0 0-134 15,0 0-89-15,0 0-21 0,0 0-3 0,0 0-45 16,-5 8-44-16,12-4-42 0,3 2 24 16,7-4-61-16,4 5-134 0,-4-6-262 15,5 1-533-15,-7-2-730 0,-119-30 764 16</inkml:trace>
  <inkml:trace contextRef="#ctx0" brushRef="#br0" timeOffset="7585.19">29880 5685 1309 0,'0'0'1035'16,"0"0"-580"-16,0 0-54 0,0 0-13 16,0 0-41-16,0 0-114 0,0 0-47 15,0 0-37-15,0 0-47 0,0 0-50 16,-39-2-52-16,29 13 0 0,3 3-43 15,2 2 43-15,-2 4 0 0,4-1 0 0,3 5-40 16,-2-2 19-16,2-3 8 0,0 3 1 16,0-1-7-16,0-4 1 15,0-4 5-15,0-1-8 0,0-4-4 0,2-1-9 16,-2-2-3-16,3-1-19 0,-1-2-13 16,3-2 10-16,-5 0-10 0,0 0-16 0,0 0-15 15,0 0 37-15,0 0 44 0,0 1 16 16,0 8-35-16,-5 3 38 0,-2 6 28 15,-8 8-6-15,-2 1-19 0,3 1 19 16,-3 4 16-16,0 4 75 0,2 1 35 16,6 0-17-16,-1 0-10 0,3-3 9 15,7-3-25-15,0-8-4 0,0-3 43 16,0-6-34-16,5-3-55 0,7-8-15 16,-7 1 0-16,9-1 2 0,3-3 13 15,0 0-9-15,2 0-10 0,6 0-25 16,4-3-11-16,2-4-15 0,-7 0-39 15,6 2-71-15,1 1-86 0,-9 0-192 16,-5 4-636-16,2-5-666 0</inkml:trace>
  <inkml:trace contextRef="#ctx0" brushRef="#br0" timeOffset="8010.59">30154 6032 368 0,'0'0'1944'0,"0"0"-1319"0,0 0-221 0,0 0 14 15,0 0-53-15,0 0-125 0,0 0-163 16,0 0-75-16,0 0 23 0,0 0 10 0,21-53-35 16,-16 53 0-16,5 5 43 0,-5 7 28 15,-3 4-3-15,5 7-16 0,-7 2-24 16,0 7-13-16,0 2-15 15,-12 3-1-15,-5-4-23 0,0 1 5 0,0-11-2 16,-2-3-1-16,9-6 1 0,3-4 8 16,-3-3-2-16,3-6 13 0,2-1 2 0,-2 0-68 15,2-8-9-15,3-2 39 0,2 1 38 16,-8 0 43-16,8 6 16 0,0-1-41 16,0 3-5-16,0 1 17 0,0 0 7 15,10 0-15-15,5 1 86 0,4 6-7 16,-2 3-6-16,2 0-22 0,-2 0-45 15,5 3-14-15,-5-3-14 0,0-1-3 16,3 0-19-16,-4-4-5 0,1 4-31 16,-2-7-68-16,0 3-101 0,-3-5-179 15,0 3-334-15,-3-3-712 0,1 0-544 0</inkml:trace>
  <inkml:trace contextRef="#ctx0" brushRef="#br0" timeOffset="8477.45">30597 5865 726 0,'0'0'1427'15,"0"0"-829"-15,0 0-24 0,0 0-58 16,0 0-105-16,0 0-120 0,0 0-69 15,0 0-32-15,0 0-58 0,0 0-50 16,0 0-61-16,-31 6-21 0,23 8-36 16,-6 2 20-16,9 4 5 0,3-2 11 0,-1 0 2 15,3 2 0-15,0-1-2 0,0-3-1 16,0-4 1-16,0 0 1 0,0-2-1 16,0-2-1-16,0-2-1 0,3-1 2 15,-3-2 1-15,0 0 1 0,0-3 17 16,0 0-1-16,0 1-6 0,0 3 6 15,0 0 10-15,-3 0-7 0,-7 2-3 0,-2 2-18 16,5 0-1-16,2 1-32 0,-7-2-1 16,12 3 32-16,0 1-37 0,0-1 20 15,0 2 17-15,0 2-1 0,0 2-12 16,12 2 12-16,-7-1 2 0,10 1 1 16,-8-4 0-16,3 3 1 0,-6 0 11 15,-1-5-9-15,2 2 10 0,-5-2-12 16,0-1 0-16,0 0-1 0,0-2-1 0,-8 1-39 15,4-1-67-15,-6-2-86 0,5 2-109 16,-5-3-172-16,3 0-301 0,7 5-614 16,-5-7-214-16</inkml:trace>
  <inkml:trace contextRef="#ctx0" brushRef="#br0" timeOffset="9712.25">31232 5688 104 0,'0'0'473'16,"0"0"286"-16,0 0-280 0,0 0-71 0,0 0-65 15,0 0-59-15,0 0-89 0,0 0-79 16,0 0-24-16,0 0 1 0,0 0-20 16,0-10-16-16,0 10-12 0,0 0 9 15,0 0 50-15,0 0-25 0,0 0-7 0,0 0-24 16,0 0 5-16,0 0 7 16,0 0 19-16,0 0 18 0,0 0 18 0,0 0-16 15,0 0-12-15,0 0-19 0,0 0-12 16,0 0-4-16,0 0-12 0,0 0-12 15,0 0-10-15,0 0-15 0,0 0 16 16,0 0-17-16,0 0 13 0,0 0-13 16,0 0 1-16,0 0-1 0,0 0-2 15,0 0-1-15,0 0-17 0,0 0-1 16,0 0-5-16,0 0 8 0,0 0 1 16,0 0 0-16,0 0-4 0,0 0-9 0,0 0-9 15,0 0-12-15,0 0-38 0,0 0-30 16,0 0-51-16,0 0-81 0,0 0-126 15,0 5-91-15,0 0 0 0,-7 3-207 16,5-2-124-16,-3-2-212 0,19-32 881 0</inkml:trace>
  <inkml:trace contextRef="#ctx0" brushRef="#br0" timeOffset="10263.51">31196 5673 68 0,'0'0'610'0,"0"0"156"0,0 0-282 0,0 0-72 0,0 0-31 16,0 0-69-16,0 0-53 0,0 0-40 15,0 0-16-15,0 0 8 0,0 0-38 16,-27-52-36-16,27 52-12 0,0 0 2 16,0 0-13-16,0 0-31 0,0 0-31 15,0 0-21-15,0 2-31 0,3 7-14 0,6 5 5 16,6 6 9-16,7 2 2 0,7 4 41 15,0 2-25-15,5-2 0 0,7-3-17 16,0-4-1-16,5 1 0 0,-7-3 0 16,-3-2-1-16,-2-4-2 0,-2-4-12 15,-10 1 14-15,-3-4-2 0,-7-1 1 16,-7 0-10-16,7 0 10 0,-7-1-2 16,-5 1 4-16,0 0 3 0,0 1 15 15,0 7 31-15,-17 4 6 0,-12 9-15 16,-10 4-12-16,-14 7-10 0,-3 1 6 0,-5 3-8 15,1-4-4 1,7 0 9-16,4-5-2 0,10-8-18 0,10-4-1 0,7-6-1 16,8-4-18-16,9-2-24 0,-5-4-18 15,10 2-15-15,0 1-38 0,0 3-114 0,8 2-79 16,-1-1-201-16,7 1-465 16,-2 6-920-16</inkml:trace>
  <inkml:trace contextRef="#ctx0" brushRef="#br0" timeOffset="13741.93">27453 9663 388 0,'0'0'1421'0,"0"0"-857"0,0 0-167 0,0 0-69 15,0 0-76-15,0 0-71 0,0 0-45 16,0 0-38-16,0 0-6 0,0 0-8 16,-22-18-5-16,22 18-3 0,0 0 18 15,0 0-10-15,0 0-1 0,0 0 1 16,0 0-6-16,0 0-11 0,0 0-5 16,0 0 18-16,0 0 22 0,0 0-20 15,0 0-17-15,0 0-23 0,0 0 4 16,0 0-34-16,0 0-12 0,0 0-10 15,0 0 10-15,0 0-1 0,0 0-20 16,8 0-1-16,16 0 22 0,-2 0 28 0,12 0 18 16,2 0-16-16,13 0-8 0,-6 0-19 15,10 0 18-15,8-7-3 0,0 2 7 16,9-6 5-16,15-3 1 0,0-1 8 16,14-6 28-16,3 1-31 0,-5 1-35 15,7-2 15-15,-2 3-15 0,-5 2 9 16,5 2-8-16,-10-1-1 0,12 3 20 15,-2-6-20-15,7 6 26 0,-3-5-11 16,1-1-1-16,-7 6-13 0,1-3 0 0,-1 3 13 16,-11 2-13-16,4-2 22 0,-9 0-9 15,-4 3 13-15,-12-2-7 0,-10 2-3 16,-7 3-15-16,-12 2 12 0,-7 1-13 16,-15-2 0-16,0 3-2 0,-10 2-1 15,0 0 1-15,-7 0 2 0,0-1 1 16,2 1 12-16,-2 0-12 0,0 0 0 15,0 0 9-15,0 0-12 0,0 0-1 16,0 0-29-16,0 0-21 0,0 0-43 0,-16 0-49 16,-1 0-73-16,-17 0-212 0,-5 0-299 15,-10 1-421-15,3 1-445 0,247-5 308 16</inkml:trace>
  <inkml:trace contextRef="#ctx0" brushRef="#br0" timeOffset="14263.4">27766 9303 205 0,'0'0'600'0,"0"0"-104"0,0 0-31 0,0 0-30 16,0 0-86-16,0 0-72 0,0 0-36 15,0 0 8-15,0 0-7 0,0 0-31 16,44-61-37-16,-44 60-4 0,0 1 10 15,0 0-25-15,-5 2 6 0,-15 15-115 16,-9 2-46-16,-12 11-30 0,-3 12 14 16,-4 7 16-16,-5-1 1 0,2-2 21 15,2-6 9-15,10-4 9 0,5-9-4 16,15-8-20-16,5-6 18 0,9-5 15 0,2-4-6 16,3-4-43-16,0 2-10 0,15 1 10 15,16 6 58-15,15-1 46 0,15 2 73 16,0-1-62-16,9 2-57 0,-10-3-19 15,6 1-26-15,-5-1-12 0,-3 0 2 16,-7-4-2-16,-1 4 11 0,-8-5-12 16,-1 3-12-16,-12-5-13 0,3 0-23 0,-11 4-19 15,8-3-64-15,-2-2-64 16,2 0-78-16,3 0-161 0,-1-2-534 0,-9-4-610 16</inkml:trace>
  <inkml:trace contextRef="#ctx0" brushRef="#br0" timeOffset="15290.4">30818 8614 805 0,'0'0'1219'0,"0"0"-804"16,0 0-96-16,0 0-4 0,0 0 81 15,0 0-61-15,0 0-112 0,0 0-47 16,0 0 4-16,0 0-3 0,5-10-39 15,-5 10-48-15,0 0-26 0,0 10 13 16,-5 8 14-16,-17 7-90 0,-10 13-1 16,-4 7 3-16,-5 3 16 0,-3 0-4 15,5 0-12-15,-7-1 9 0,12-4-10 16,-2-10 0-16,17-5 0 0,2-8 10 16,0-4 3-16,12-1-13 0,5-3-2 0,0-2-14 15,0-1-14-15,22 2 28 0,4-4 3 16,8 4 52-16,7-5 34 0,3-2-7 15,2-2 39-15,-2 3-57 0,-3-4-33 16,0 0-28-16,-9 2-2 0,-3 1-1 0,-7-2-2 16,-3 0-20-16,-7 3 4 0,-2-4-3 15,0-1 3-15,-8 1-10 0,0 2-26 16,8 2-41-16,-10-4-57 0,3 1-47 16,-3 5-71-16,0-6-214 0,0 6-569 15,0-4-840-15</inkml:trace>
  <inkml:trace contextRef="#ctx0" brushRef="#br0" timeOffset="15684.5">31281 8792 658 0,'0'0'1537'0,"0"0"-968"16,0 0-101-16,0 0-58 0,0 0-67 0,0 0-67 15,0 0-74-15,0 0-60 0,0 0-40 16,0 0-32-16,0 0-42 0,9 21 15 16,4-7 3-16,3 2-12 0,4 3-10 15,-3 1-2-15,0 0 2 0,0 5-9 16,2-5-15-16,3-2 1 0,-7 0-1 16,1-2-12-16,4 1-12 0,-8-3-16 0,5-1-64 15,-7-3-90-15,-1 5-134 16,-1-5-205-16,1-5-501 0,-9 2-723 0</inkml:trace>
  <inkml:trace contextRef="#ctx0" brushRef="#br0" timeOffset="15885.45">31429 8753 7 0,'0'0'2308'0,"0"0"-1557"0,0 0-219 0,0 0-132 16,-95 111-34-16,71-73-116 0,0 2-90 15,2 4-65-15,-3-7-24 0,4 0-25 16,1-6-19-16,3-2-27 0,0-5-1 16,8-5-26-16,6-8-19 0,-2-3-46 15,5-1-74-15,0-2-109 0,12-5-106 16,10 0-200-16,-7 0-570 0,7-3-751 0</inkml:trace>
  <inkml:trace contextRef="#ctx0" brushRef="#br0" timeOffset="16093.46">31768 8735 1026 0,'0'0'2127'0,"0"0"-1517"0,0 0-139 16,0 0-102-16,0 0-129 0,0 0-142 15,0 0-98-15,0 0-89 0,0 0-12 16,0 0 18-16,-12 27-143 0,14-9-277 0,1-6-640 16,-3 9-955-16</inkml:trace>
  <inkml:trace contextRef="#ctx0" brushRef="#br0" timeOffset="16247.03">31729 9005 1239 0,'0'0'2596'0,"0"0"-1869"0,0 0-260 0,0 0-211 0,0 0-89 16,0 0-146-16,0 0-21 0,0 0-79 16,0 0 46-16,0 0-22 0,39 55-113 15,-29-44-91-15,9 1-191 0,-9-1-651 16,7 3-1171-16</inkml:trace>
  <inkml:trace contextRef="#ctx0" brushRef="#br0" timeOffset="16629.41">32136 8543 1246 0,'0'0'1224'0,"0"0"-708"0,0 0-50 16,0 0-36-16,0 0-110 0,0 0-81 16,0 0-47-16,0 0 5 0,0 0-32 15,0 0-46-15,0 0-52 0,-14-25-36 16,14 35-28-16,0 6 21 0,5 10-13 0,4 7-11 15,-4 3 0-15,7 8 1 0,-7-2 14 16,10 6-15-16,-3 0-1 0,-7-3-17 16,9-1-3-16,-11-2-16 0,4-7-39 15,3-5-77-15,-6-4-123 0,6-5-157 16,-5-5-285-16,2-6-502 0,-2-4-488 0</inkml:trace>
  <inkml:trace contextRef="#ctx0" brushRef="#br0" timeOffset="17148.41">32466 8547 1242 0,'0'0'1220'0,"0"0"-756"16,0 0-93-16,0 0-85 0,0 0-84 15,0 0-70-15,0 0-66 0,0 0-22 16,0 0-8-16,0 0-18 0,0 0 17 16,0 7 8-16,7 2-5 0,1-3-7 15,-4-1 6-15,-1 2 7 0,7-4 30 0,-3 0 7 16,-2-2-1-16,-1 2-27 0,1-1-32 16,-5 0-18-16,5 0 13 0,-2 1-1 15,-3 1 10-15,0 3 9 0,0 5 6 16,0 1-7-16,0 4-17 0,-8 3-16 15,-9 1-2-15,3-2 0 0,-1 1 0 16,1 0 2-16,-1 0 2 0,3-1-1 16,0-2 2-16,-3-5 0 0,8-3 21 15,5 0 1-15,-6-5 3 0,8 5-1 0,-2-3-5 16,2 5 5-16,0 0-2 0,0 1 24 16,0 1 15-16,10 1-6 0,-8-1-22 15,5 4-11-15,6-5-13 0,-4 4 0 16,-1-5-10-16,1 3 1 0,-4-3 0 15,-3-1-1-15,6-2 0 0,-1-4-2 0,-7 2 2 16,0-4 1-16,0 5 12 16,0-4 1-16,0 4-13 0,0-3-3 0,-7 1-39 15,7 1-31-15,-3 1-52 0,3-2-68 16,0 4-74-16,0-1-105 0,10 0-193 16,-3 1-434-16,3-2-622 0</inkml:trace>
  <inkml:trace contextRef="#ctx0" brushRef="#br0" timeOffset="17677.55">33009 8600 316 0,'0'0'1035'0,"0"0"-265"0,0 0-185 16,0 0-132-16,0 0-52 0,0 0-130 16,0 0-95-16,0 0-84 0,0 0-42 15,0 0-47-15,0 0 59 0,17 23-18 16,-3-10-16-16,6-2 3 0,-1 1-9 16,3 2-4-16,7-3 4 0,3 0 0 0,2-3-21 15,-3-4 0-15,-4 2 1 16,-1-5-1-16,-6 5-1 0,-3-4-1 0,-10-1-1 15,-7-1 1-15,0 8 1 0,0-4 22 16,0 11 70-16,-22 5-45 0,0 2-32 16,-11 7 1-16,-14 2-1 0,4 4-13 0,-6 0 14 15,-2 1 18-15,8 1-23 16,-1-7-11-16,13-3-19 0,9-4-2 0,2-2-7 16,8-5-37-16,10-2-111 0,2-2-120 15,0 2-67-15,0-2-129 0,0-2-328 16,0-1-720-16</inkml:trace>
  <inkml:trace contextRef="#ctx0" brushRef="#br0" timeOffset="21199.33">28573 13459 2508 0,'0'0'483'0,"0"0"-227"0,0 0 91 15,0 0-7-15,0 0-98 0,0 0-89 16,0 0-57-16,0 0-37 0,0 0-35 16,0 0-21-16,24 9 31 0,8 5 40 15,4 4-6-15,10 1-9 0,-2 4 5 16,9 0-6-16,1 6 7 0,4-1-1 0,2 0-27 15,6 7 2-15,-1-3 1 0,-4 2 6 16,2 2-19-16,-7-1 22 0,-3 2-12 16,-5 0-4-16,3-3-15 0,-9-1 0 15,4-6-14-15,-12-1 14 0,-5-6-15 16,-5-4-3-16,-7-4-2 0,2-1-26 16,-4-5-5-16,-8-2-4 0,5-4-5 0,-2 4-7 15,-3-4-30-15,-4 2-34 0,1-2-37 16,-1 0-69-16,-3 0-90 0,0 0-158 15,-10 0-145-15,-19 2-448 0,2-2-683 16</inkml:trace>
  <inkml:trace contextRef="#ctx0" brushRef="#br0" timeOffset="21568.76">28445 13894 942 0,'0'0'1222'0,"0"0"-740"15,0 0-106-15,0 0-21 0,0 0-64 0,7-116-89 16,5 79-64-16,12-7-55 0,-4-3-43 16,-6 5-15-16,-2-1-12 0,5 6 2 15,-9 0-2-15,-1 10-1 0,0-1 35 16,-7 9 21-16,0 6 7 0,0 4 12 15,0 2 55-15,3 7 30 0,-1 0-56 0,-2 0-33 16,5 0-46-16,9 0-24 0,6 9-11 16,11 3 51-16,10 4 35 0,6 4-18 15,6 3-15-15,0-4-24 0,8 2 8 16,-3-6-12-16,7-3-2 0,-4-3-10 16,2-5 6-16,-10-3-6 0,6-1-15 15,-11 0-13-15,0-1-14 0,-11-3-31 16,4-2-57-16,-7 3-68 0,-3 3-47 15,1 0-87-15,-3 0-262 0,-12 3-647 0,5 11-923 16</inkml:trace>
  <inkml:trace contextRef="#ctx0" brushRef="#br0" timeOffset="22137.9">30626 13882 3 0,'0'0'1491'0,"0"0"-702"0,0 0-308 16,0 0-118-16,0 0 0 0,0 0-59 15,0 0-88-15,0 0-77 0,0 0-36 16,0 0-10-16,0 0-12 0,-85 70-16 15,54-41-10-15,-5-4 10 0,-3 2-3 16,2-1-1-16,-4-3-2 0,5-2-4 16,12-5 9-16,2 0-12 0,-3-5-12 15,18-2-12-15,-2-4-26 0,4 0-2 16,5-1-11-16,0 3-13 0,0 1 24 16,14 3 28-16,3 4 60 0,3-3-33 0,4 0 0 15,2 1 9-15,6-1-10 0,2 2-14 16,-5-1-16-16,-2-1-9 0,4 0-14 15,-9-1 0-15,7-4 2 0,-10 2-3 16,1 0 0-16,-6-1-25 0,-6-4-8 16,4 2-40-16,-7-4-46 15,4 4-58-15,-4-4-59 0,-5-2-116 0,5 2-340 0,-5-2-660 16,0 0-842-16</inkml:trace>
  <inkml:trace contextRef="#ctx0" brushRef="#br0" timeOffset="22910.49">31164 13981 248 0,'0'0'2306'0,"0"0"-1701"0,0 0-195 0,0 0 0 15,0 0-69-15,0 0-133 0,0 0-116 16,0 0-39-16,0 0 2 0,0 0-12 15,0 0-9-15,71 80 0 0,-52-59 6 16,8 2-4-16,-5 1-5 0,-1 1 15 16,-1-1-6-16,-1 4-10 0,3 0-27 15,-3 2-1-15,1-2-2 0,-6-2-18 16,3-1-28-16,-10-5-58 0,8-7-111 0,-8 2-150 16,3-7-269-16,-10-4-507 0,5-4-702 15</inkml:trace>
  <inkml:trace contextRef="#ctx0" brushRef="#br0" timeOffset="23088.91">31404 14107 2191 0,'0'0'1056'16,"0"0"-640"-16,0 0-29 0,0 0-81 0,0 0-151 16,0 0-65-16,0 0-13 0,-135 137 0 15,105-95-3-15,-1 0-13 0,7-1-41 16,4-7-20-16,3-5-30 0,3-10-19 0,9-9-68 15,3-3-105-15,2-7-198 0,0-3-307 16,0-5-645-16,12-17-498 0</inkml:trace>
  <inkml:trace contextRef="#ctx0" brushRef="#br0" timeOffset="23314.18">31705 14093 2636 0,'0'0'756'0,"0"0"-240"0,0 0-96 16,0 0-77-16,0 0-131 0,0 0-212 15,0 0-62-15,0 0-36 0,0 0-68 0,0 0-157 16,0 0-274-16,0 48-663 0,-3-35-835 15</inkml:trace>
  <inkml:trace contextRef="#ctx0" brushRef="#br0" timeOffset="23464.74">31702 14324 2839 0,'0'0'1362'15,"0"0"-916"-15,0 0-117 0,0 0-91 0,0 0-38 16,0 0-160-16,0 0-40 0,0 0-43 15,0 0-2-15,0 0-43 0,-2 10-86 16,9-10-10-16,5 0-89 0,3 0-362 0,-3-1-864 16,-2-8-929-16</inkml:trace>
  <inkml:trace contextRef="#ctx0" brushRef="#br0" timeOffset="24878.58">32190 13867 258 0,'0'0'1638'0,"0"0"-990"0,0 0-185 16,0 0-73-16,0 0-35 0,0 0-50 15,0 0-71-15,0 0-54 0,0 0-25 0,0 0-35 16,0 0-16-16,-15-66-18 0,15 66-16 16,0 0-9-16,0 0-6 0,0 0-21 15,0 6-19-15,-2 0-15 0,-1 8-46 16,3 3-9-16,-2 3 9 0,-5 2 13 15,7-4 18-15,0-6-10 0,0 0 7 16,0-6-19-16,0-4-43 0,0-1 0 0,7 2 31 16,-5-3 15-16,-2 0 31 0,0 2 3 15,3 2 0-15,-1 6 1 0,-2 6 57 16,0 8-15-16,0 6-16 0,0 7-8 16,-5 3 5-16,-9 1 10 0,2 2 21 15,4-1-18-15,-6 2 9 0,7-10 9 16,2-4-12-16,0-6-7 0,2-11-26 15,3-2-10-15,0-2-27 0,0 0 0 16,0-6 8-16,3 2-5 0,7-3-7 16,2-1-18-16,-3-1-24 0,11 0-35 15,-6 0-86-15,1-10-131 0,-3-1-246 16,-2-1-662-16,7-8-919 0</inkml:trace>
  <inkml:trace contextRef="#ctx0" brushRef="#br0" timeOffset="25303.42">32514 14000 434 0,'0'0'1231'0,"0"0"-614"0,0 0-178 16,0 0-124-16,0 0-75 0,0 0-52 15,0 0-24-15,0 0-31 0,0 0-35 16,0 0-13-16,-48 11-10 0,41 0-44 0,7 1-30 16,0 5-1-16,0 1 36 0,0 2-5 15,0 0-9-15,0 0-4 0,0-1-15 16,0-2-3-16,7-4-1 0,-7-2-14 16,5-5-4-16,-3-4-12 0,6-2 31 0,-4 0 65 15,-1-2 38-15,7-9 52 16,-3-6 25-16,2-3-35 0,-4 1-53 0,-5-4-25 15,0 3-27-15,0-1-16 0,0 5-11 16,0 1-10-16,-5 0 7 0,-4 5-10 16,6 2-13-16,1 7 13 0,0 1 0 15,2 0-36-15,0 0-47 0,0 0-70 16,0 7-66-16,0 5-61 0,2 4-24 16,8 1-215-16,-1 2-267 0,-1-4-634 15,6 3 241-15</inkml:trace>
  <inkml:trace contextRef="#ctx0" brushRef="#br0" timeOffset="25722.39">32987 13946 1795 0,'0'0'986'0,"0"0"-627"0,0 0-37 16,0 0-68-16,0 0-53 0,0 0-78 16,0 0-80-16,0 0-41 0,0 0 21 15,0 0-5-15,-36 44-17 0,36-34 1 16,2 1 23-16,1-4-6 0,2 4 0 16,-5-4-1-16,0 0 1 0,0-3 3 15,0 1 12-15,0-1 3 0,-5 4-9 16,-10-2-26-16,1 5 14 0,4-3 2 0,-10 2-18 15,6 2 0-15,-3 0-12 0,0 2 9 16,7-3-19-16,-2 6 22 0,7-1 6 16,-2-2 38-16,7-3 2 0,0-2-12 15,0 1-3-15,0 1 46 0,0-3 44 16,7 2-54-16,1-2-30 0,-4-2-12 0,11 0 2 16,-15 0-2-16,7-2-10 0,-7 0-12 15,8-3 9-15,-8 2 4 0,0-3 5 16,0 2 7-16,-10 2 18 0,0-2-46 15,-12 5-62-15,3 0-131 0,4-3-13 16,6 2-51-16,1-2-141 0,8 4-225 16,0 2-151-16,0-2-526 0,8 2 147 0,77-82 1089 0</inkml:trace>
  <inkml:trace contextRef="#ctx0" brushRef="#br0" timeOffset="26314.36">33334 13721 277 0,'0'0'978'16,"0"0"-373"-16,0 0-132 0,0 0-146 15,0 0-54-15,0 0 9 0,0 0-53 16,0 0-64-16,0 0-10 0,0 0 15 15,0 0-25-15,-10 14-42 0,10-14-44 0,0 0-21 16,0 0-7-16,0 2 9 0,0-2 41 16,0 0 18-16,0 0 6 0,7 2-25 15,-4 3-46-15,2-1-31 0,9 7 12 16,3 4 22-16,5-2-12 0,5 4-13 0,-1 1-12 16,16-2 0-16,-1 5 3 15,7 5 18-15,-2-6 7 0,10 5 24 0,-12-4 6 16,2-2-6-16,-12-1-9 15,-15-6-19-15,-2 3 1 0,0-5-1 0,-15-1-3 16,-2 4 4-16,0 4 11 0,-12 4-17 16,-12 5-4-16,-15 2-3 0,-7 7-11 15,-7 1 0-15,-8-1-2 0,1 6 0 16,1 1-1-16,1-1-10 0,12 1 9 16,3-3 0-16,11-7-16 0,15-7 1 15,5 0-15-15,7-8-28 0,5-3-80 16,0-1-52-16,0-1-53 0,17-2-108 0,0-6-180 15,12 2-96-15,-17-4-827 0</inkml:trace>
  <inkml:trace contextRef="#ctx0" brushRef="#br0" timeOffset="34324.4">17937 6985 2492 0,'0'0'614'16,"0"0"-330"-16,0 0 11 0,0 0 54 15,0 0-64-15,0 0-105 0,0 0-78 16,0 0-47-16,0 0-34 0,-37 28-21 16,37-26-12-16,15 1 12 0,7 0 55 0,12-3 22 15,2 0 3-15,12 0 18 0,6-9-25 16,9-3-21-16,-5-8-19 0,5-4-8 15,2 1-7-15,-4-2-16 0,4-1 1 16,-9 4-2-16,0 3-1 0,-8 1-18 16,1 3 0-16,-10 3-4 15,-10 4 4-15,-3 2-19 0,-4 2-2 0,-5 3-16 16,-2-2-31-16,-3-1-49 0,-7 4-56 16,4-2-69-16,-9 2-113 0,0-2-126 15,0 1-135-15,0-4-476 0,-9-6-430 16</inkml:trace>
  <inkml:trace contextRef="#ctx0" brushRef="#br0" timeOffset="34570.26">18746 6552 1743 0,'0'0'1057'0,"0"0"-586"0,0 0-36 16,0 0-7-16,0 0-135 0,0 0-151 0,0 0-105 15,0 0-18-15,0 0 8 0,0 0-8 16,97-18 2-16,-65 19-8 0,-1 4-11 15,3-4 0-15,-5-1 1 0,-2 0 15 16,0 0-15-16,-6 0 19 0,-6 0-10 0,-8 0-12 16,1-1-1-16,-8 1-11 15,0 0-4-15,0 12 16 0,-22 6 53 0,-3 9-17 16,-8 10-17-16,-4 0-4 0,-6 2-4 16,9-1-11-16,4-7-16 0,-1 1 1 15,12-10-10-15,2-4-9 0,9-6-45 16,1-2-94-16,7-2-144 0,0-2-132 15,0-1-276-15,0-5-751 0,0 0-87 0</inkml:trace>
  <inkml:trace contextRef="#ctx0" brushRef="#br0" timeOffset="35266.14">16492 7225 1026 0,'0'0'1463'0,"0"0"-910"16,0 0-125-16,0 0-49 0,0 0-49 15,0 0-91-15,0 0-78 0,0 0-59 0,0 0-31 16,0 0-34-16,-36 70-16 0,36-44 19 15,4 0 3-15,11 4-12 0,2 0-19 16,-3 5 0-16,1-4-10 0,2 4-2 16,-5-5-20-16,-2-3 1 0,7-3-24 15,-10-2-92-15,3-4-164 0,-1-4-173 0,-4-4-281 16,0-2-721-16,-5-8-221 0</inkml:trace>
  <inkml:trace contextRef="#ctx0" brushRef="#br0" timeOffset="35453.56">16620 7296 1102 0,'0'0'1665'0,"0"0"-1063"15,0 0-73-15,0 0-107 0,0 0-115 0,0 0-101 16,-177 108-62-16,141-70-31 0,5-7-34 16,9-1-36-16,2-4-43 0,6-6-18 15,2-4 0-15,9-6-25 0,-2-6-48 16,5 0-81-16,0-4-52 0,0 0-85 0,15-4-274 15,2-6-136-15,0 0-1041 16</inkml:trace>
  <inkml:trace contextRef="#ctx0" brushRef="#br0" timeOffset="35805.26">16759 7420 336 0,'0'0'2019'0,"0"0"-1230"15,0 0-230-15,0 0-84 0,0 0-118 16,0 0-129-16,0 0-108 0,0 0-62 16,0 0-58-16,0 0 0 0,0 0-34 15,-3 17-3-15,3-6-15 0,0 1-98 16,0-1-212-16,0 0-314 0,0-3-1030 15,-5 1-218-15,13-88 1924 0</inkml:trace>
  <inkml:trace contextRef="#ctx0" brushRef="#br0" timeOffset="35956.46">16732 7595 2609 0,'0'0'1280'0,"0"0"-873"0,0 0-72 0,0 0-114 0,0 0-89 15,0 0-105-15,0 0-25 0,0 0-2 16,0 0-18-16,0 0-55 0,0 0-90 15,85 69-214-15,-66-69-566 0,-2-6-1303 0</inkml:trace>
  <inkml:trace contextRef="#ctx0" brushRef="#br0" timeOffset="36345.66">17263 7321 2653 0,'0'0'1029'0,"0"0"-538"16,0 0-26-16,0 0-186 0,0 0-153 15,0 0-77-15,0 0-22 0,0 0-5 16,0 0-20-16,0 0-2 0,0 0-16 0,-134 111 4 16,130-101 9-16,4-2-24 0,0-4-4 15,0-3-12-15,0 2 13 0,0-3 2 16,9 0 28-16,-1 0 0 0,1 0 25 15,6 0-11-15,-8-4-14 0,5 4-15 16,-9-2-25-16,4 2 12 0,-7 0-5 16,0 0-20-16,0 8 35 0,0 4 18 15,0 7 34-15,-5 9-4 0,-5 2-18 16,-11 7-11-16,4 0 1 0,0 8 0 16,4-3 19-16,-1 2 19 0,2-5 6 0,7-9 3 15,5-7-9-15,0-9-19 16,0-3 6-16,0-6-5 0,17-5 20 0,0 0 19 15,2 0-9-15,6-3-33 0,1-11-19 16,1-4-67-16,0-5-116 0,2-2-157 16,-8-4-208-16,1 4-781 0,0-8-1297 0</inkml:trace>
  <inkml:trace contextRef="#ctx0" brushRef="#br0" timeOffset="36655.4">17508 7404 1911 0,'0'0'1436'0,"0"0"-876"16,0 0-88-16,0 0-104 0,0 0-132 0,0 0-135 15,0 0-77-15,0 0 16 0,0 0-24 16,-5 104-16-16,-3-73-15 0,-6-1-1 16,-3 0-14-16,2-6-25 0,8-6-37 15,-5-9-21-15,10 0 2 0,-8-7 7 16,10-2 42-16,0 0 61 0,0-2-33 0,0-7-19 15,0 2 33-15,0 3 20 0,0-3 3 16,0 7-3-16,10 0-15 0,-6 0 15 16,9 0 65-16,-4 7 40 0,8 4-9 15,0 7-38-15,7-6-44 0,-2 6-14 16,-2 1-21-16,-3-8-102 0,4 3-217 16,4-9-330-16,-18 0-703 0,15-5-583 0</inkml:trace>
  <inkml:trace contextRef="#ctx0" brushRef="#br0" timeOffset="37006.12">17980 7350 1239 0,'0'0'1708'0,"0"0"-1016"0,0 0-117 15,0 0-104-15,0 0-121 0,0 0-143 16,0 0-116-16,0 0-63 0,0 0-28 0,0 0-3 15,-31 44-16-15,21-31 16 0,3 4-8 16,7-4 10-16,-7 4 1 0,-3-5-1 16,7 1-2-16,1-2 0 0,-8 0 0 15,5-2-9-15,3 1-3 0,-5 0 0 0,2 0 14 16,2 0 1-16,-4 0 1 16,0 2 1-16,2 2-2 0,0-1 0 0,-2 1-2 15,5 2-1-15,-1 1-15 0,3 1 6 16,0-2 9-16,0 5-18 0,0 2 20 15,0-1-1-15,0-2-1 0,0 2 0 16,0-2-1-16,0-1-8 0,0-5 0 16,0 0-46-16,0-5-40 0,-10 0-51 15,6-4-42-15,-9 0-68 0,6-5-144 16,-12 0-363-16,2 0-645 0,0 0-261 16</inkml:trace>
  <inkml:trace contextRef="#ctx0" brushRef="#br0" timeOffset="37546.33">15891 7306 225 0,'0'0'535'0,"0"0"64"0,0 0-156 16,0 0-38-16,0 0-120 0,0 0-53 16,0 0-10-16,-201 104-33 0,167-86-48 15,0 0-8-15,5 0 39 0,2-3-20 16,3-4-7-16,7 0 27 0,10-3 19 16,-3-5-1-16,3 2 5 0,7-5-14 15,0 2-22-15,0-2-15 0,0 0-13 16,0 0-43-16,0 0-39 0,0 1-25 15,0 3-12-15,0 2-12 0,0 9-21 16,0 5 21-16,9 4 30 0,6 3-5 16,2 3-4-16,7-3 6 0,3 4-8 0,-1-7 2 15,1 2-21-15,0-5 0 16,-1-3-15-16,-6-3 2 0,6-3-17 0,-1-2-21 16,1-2-22-16,-4-1-46 0,7-4-58 15,-5-3-99-15,6 0-283 0,-6-7-705 16,7-11-1247-16</inkml:trace>
  <inkml:trace contextRef="#ctx0" brushRef="#br0" timeOffset="38122.21">17925 7442 372 0,'0'0'828'0,"0"0"-110"0,0 0-244 0,0 0-94 15,0 0-46-15,0 0-56 0,0 0-65 16,0 0-46-16,0 0-41 0,0 0-51 15,24-10-72-15,-10 21 142 0,3 1 14 16,3 5 39-16,1-5-77 0,4 5-72 16,1-8-18-16,3 0-4 0,-2-1 1 0,2-6 18 15,-2-1 6-15,0-1-12 16,-8 0 0-16,-2 0 6 0,-3-1 6 0,1-7-3 16,-10 7-9-16,-5 0-13 0,0 1 13 15,0 0 15-15,-5 0 30 0,-19 0 46 16,-13 13-131-16,-6 9-16 0,-11 13-5 15,-9 7 21-15,8 7 0 0,-8 7 24 16,9 1-9-16,13-9-15 0,7-4-16 0,10-7-14 16,12-10-25-16,12-5-63 0,0-3-108 15,0-2-189-15,17-5-372 0,-5-4-1047 16,19-4-116-16</inkml:trace>
  <inkml:trace contextRef="#ctx0" brushRef="#br0" timeOffset="61142.8">15067 14318 1333 0,'0'0'1607'0,"0"0"-1055"0,0 0-72 0,0 0-74 15,0 0-81-15,0 0-92 0,0 0-71 16,0 0-68-16,0 0-54 0,0 0-40 16,0 0-11-16,-17-23-23 0,34 20 1 15,4-1 33-15,26-2 24 0,-1-3 0 0,21-2 16 16,13 1-16-16,8-2 7 0,14-3-10 15,-1 1 3-15,-1 0-20 0,9 2 20 16,-3 1-12-16,-1 2 3 0,-13 2-13 16,2 7-2-16,-4 0 0 0,-12 2 1 15,-1 12 11-15,-7 1-9 0,-11 3 16 16,-1 4-1-16,-2 3 6 0,-8 1 3 16,3 0-2-16,-3 1-4 0,3-5-9 15,-2 6 15-15,4-8-12 0,-7-1 7 16,10-2-20-16,-12-5 19 0,6 0 0 15,-6-4-3-15,-8 1 3 0,1-6-8 16,-3 1-13-16,-12-2 1 0,-1-2-1 0,-6 0 0 16,-3 0-4-16,-7 2-11 0,5-2-6 15,-10 0-15-15,0 0-34 0,0 0-57 0,0 0-49 16,-10-4-56-16,3-3-44 16,-18-8-427-16,11 3-1018 0,-18-8-527 0</inkml:trace>
  <inkml:trace contextRef="#ctx0" brushRef="#br0" timeOffset="61429.58">17134 14177 1367 0,'0'0'1151'0,"0"0"-624"15,0 0-64-15,0 0-53 0,0 0-83 16,0 0-58-16,0 0-59 0,0 0-81 0,0 0-31 16,0 0-25-16,-19-42-46 0,33 48-26 15,8 7 59-15,7 5 4 0,3 5-3 16,9-3 9-16,-5 8-6 0,8-7 6 15,2 3-19-15,-7-5-11 0,2 2-4 16,-12-3-3-16,0-1-2 0,-12-4-16 0,0 4 0 16,-14 3 15-16,-3 5 10 0,0 5-13 15,-12 1-3-15,-15 3-6 0,-7-4-4 16,2 1-14-16,-2-7-3 0,1-4-15 16,13-6-15-16,1-3-22 0,9-2-78 15,3 1-79-15,7 1-62 0,-5-2-66 16,5 3-211-16,0-2-684 0,0 8-995 0</inkml:trace>
  <inkml:trace contextRef="#ctx0" brushRef="#br0" timeOffset="63493.54">10878 13204 706 0,'0'0'1099'0,"0"0"-480"0,0 0-180 16,0 0-81-16,0 0-30 0,0 0-18 15,0 0-30-15,0 0-53 0,0 0-48 16,0 0-34-16,0 0-16 0,-10-6-15 16,10 6-16-16,0 0-19 0,0 0-30 15,0 0-19-15,5 0-8 0,5 0-21 0,4 8-1 16,6 6 39-16,-1 5-14 0,15-1-1 16,-5 7-9-16,8-2-15 0,-8 0 0 15,2-1-12-15,-2-3-6 0,-2-1-4 16,-3-4-5-16,-7-2-10 0,3-2-33 15,-6-4-64-15,-7-1-81 0,8-4-105 16,-8-1-152-16,0 0-325 0,-4-4-764 0,-3-12-69 16</inkml:trace>
  <inkml:trace contextRef="#ctx0" brushRef="#br0" timeOffset="63658.44">11191 13107 802 0,'0'0'1371'0,"0"0"-745"16,0 0-59-16,0 0-98 0,0 0-43 15,0 0-94-15,0 0-129 0,0 0-74 16,0 0-22-16,-187 42-25 0,153-1-21 0,-10 12-6 16,1 6-12-16,6 6-28 0,-1-5-15 15,9-4-15-15,2-9-19 0,17-9-9 16,8-11-24-16,2-4-15 0,0-11-74 16,12-4-68-16,15-6-104 0,2-2-139 15,-7 0-565-15,16-6-982 0</inkml:trace>
  <inkml:trace contextRef="#ctx0" brushRef="#br0" timeOffset="64103.56">11523 13160 437 0,'0'0'1205'0,"0"0"-232"0,0 0-405 16,0 0-56-16,0 0-15 0,0 0-107 0,0 0-104 15,0 0-71-15,0 0-60 0,0 0-55 16,0 0-55-16,-7-9-45 0,11 9-33 15,-1 0-22-15,2 7-15 0,9 0 58 16,-7 7-19-16,6-2-85 0,-1 7-132 16,-7 2-230-16,-3-6-876 0,3 11-1355 0,-68-138 2432 15</inkml:trace>
  <inkml:trace contextRef="#ctx0" brushRef="#br0" timeOffset="64235.46">11610 13379 2100 0,'0'0'1808'0,"0"0"-1193"0,0 0-252 0,0 0-113 16,0 0-115-16,0 0-135 0,0 0-89 0,0 0-33 16,0 0 9-16,0 0-166 0,87 27-418 15,-65-16-1591-15</inkml:trace>
  <inkml:trace contextRef="#ctx0" brushRef="#br0" timeOffset="64905.2">12131 12918 684 0,'0'0'1857'0,"0"0"-1192"15,0 0-153-15,0 0-69 0,0 0-98 0,0 0-80 16,0 0-81-16,0 0-55 0,0 0-44 16,0 0-42-16,0 0-43 0,-17-29 0 15,17 29-19-15,3 0-5 0,4 0 24 16,3 7 24-16,-3-3-5 0,3 3-17 0,-6 3 0 16,6-3 1-16,-7 5 12 15,-1-2-15-15,-2 5-11 0,0-2-17 0,0 0-20 16,0 1-10-16,0-4 9 0,0-3-6 15,-2 2-16-15,2-4-8 0,-3 2-17 16,1 1 10-16,2-1 28 0,-8 2 56 16,8 3-1-16,0 0-28 0,-2 3 31 15,0 6 20-15,-1 0 14 0,3 6 25 16,0 0 15-16,0-5-1 0,0 1-2 16,0-2-10-16,7-5-24 0,3-2-22 15,-5-3-14-15,5-2-1 0,-5-2-12 0,2-1 9 16,3-3 0-16,-3-1 3 0,5 1 2 15,0-1 10-15,-5 0-9 0,8-2 15 16,2 0-16-16,-10 0 2 0,5 3-3 16,3 2 2-16,-6-2 0 0,-1 0-1 15,1 1-2-15,4-3 0 0,-4 1-3 16,-2 1-16-16,3-1-5 0,-5-2-34 0,-3 2-96 16,3-2-95-16,5 0-158 0,-5 0-288 15,5 0-959-15,-3 2-119 0</inkml:trace>
  <inkml:trace contextRef="#ctx0" brushRef="#br0" timeOffset="65496.92">12684 12907 290 0,'0'0'783'16,"0"0"-171"-16,0 0-103 0,0 0-111 0,0 0-63 16,0 0 4-16,0 0-110 0,0 0-13 15,0 0-9-15,0 0-8 0,-51-13-31 16,36 15-44-16,3 4-40 0,-2 2-1 16,6 1 13-16,-8 4 8 0,11-1-5 15,-10 5-20-15,5 3-9 0,3 1-24 16,-10 8-24-16,17-1-20 0,-5 4 13 15,5 0-12-15,0 0-3 0,0 3-1 0,12-5-14 16,5 0 3-16,-2-5-1 16,7-6-2-16,2-4 13 0,-2-4 2 0,2-4 1 15,3-7 27-15,-3 0-1 0,3-15 25 16,-6-3 3-16,1-10 0 0,3-4 8 16,-9-4 7-16,-1-4 0 0,-10-1-9 0,2 1-25 15,-7 2 4-15,0 1-1 0,0 9 3 16,0 5-2-16,-5 4-16 0,0 5-10 15,-4 6-14-15,6 4-15 0,-2 4-18 16,5 0-34-16,0 0-30 0,-2 4-52 16,2 12-61-16,0 4 0 0,0 4-88 15,0 3-260-15,7 0-566 0,5-4-712 16</inkml:trace>
  <inkml:trace contextRef="#ctx0" brushRef="#br0" timeOffset="65747.05">13069 13162 927 0,'0'0'1629'0,"0"0"-1005"0,0 0-78 15,0 0-84-15,0 0-136 0,0 0-128 16,0 0-91-16,0 0-48 0,0 0-29 15,0 0-8-15,0 0-10 0,-2 95-10 16,2-77 0-16,0-2-2 0,-7 2-17 16,7-6-20-16,0-1-34 0,0-1-76 15,0-2-119-15,0-5-203 0,0-3-479 16,0 0-600-16</inkml:trace>
  <inkml:trace contextRef="#ctx0" brushRef="#br0" timeOffset="66049.5">13435 12728 848 0,'0'0'1423'16,"0"0"-752"-16,0 0-68 0,0 0-51 15,0 0-123-15,0 0-100 0,0 0-93 16,0 0-72-16,0 0-33 0,0 0-28 16,0 0-30-16,-26 12-61 0,18 13-10 15,6 2 16-15,2 3-5 0,0 7-13 0,0 2-3 16,5-1-18-16,9-4-6 16,3-2-15-16,-2-3-16 0,-1-7-48 0,-6-4-59 15,9-2-79-15,0-2-128 0,-3-3-349 16,-9-3-1141-16,10-3-124 0</inkml:trace>
  <inkml:trace contextRef="#ctx0" brushRef="#br0" timeOffset="66337.58">13738 13045 627 0,'0'0'1787'0,"0"0"-1082"0,0 0-189 0,0 0-62 16,0 0-72-16,0 0-141 0,0 0-81 16,0 0-35-16,34 116-21 0,-34-87-31 15,0-1-33-15,0 0-28 0,0-4-12 16,0-5-28-16,0-3-33 0,0-7-52 15,0-2-70-15,0-7-113 0,0 0-221 0,10-9-512 16,-10-3-860-16</inkml:trace>
  <inkml:trace contextRef="#ctx0" brushRef="#br0" timeOffset="66691.42">14136 12659 1034 0,'0'0'1590'16,"0"0"-1009"-16,0 0-151 0,0 0-37 15,0 0-117-15,0 0-137 0,0 0-80 16,0 0 21-16,0 0 31 0,0 0-3 16,0 0-31-16,63 106-16 0,-46-69-21 0,-10 2-19 15,3 7-19-15,-5-5-2 16,-5-3-11-16,0-5-11 0,0-10-20 0,0-4-35 15,-5-7-30-15,-5-6 2 0,3-6 15 16,2 0-33-16,-7-8-20 0,-3-4 21 16,13-3 51-16,-3 4 64 0,5 0 7 15,0 4 57-15,0 4-57 0,0 2-25 0,0 1 25 16,2 0 65-16,13 4 26 0,2 5 126 16,2 5-8-16,1-1-67 0,4 3-44 15,5-2-49-15,-2 0-47 0,4-2-2 16,1-3-46-16,-3-3-92 0,-5-1-118 15,-4 0-225-15,-8-3-777 0,-8 5-1160 0</inkml:trace>
  <inkml:trace contextRef="#ctx0" brushRef="#br0" timeOffset="67165.19">14616 12457 680 0,'0'0'1530'0,"0"0"-749"0,0 0-147 16,0 0-61-16,0 0-173 0,0 0-145 16,0 0-102-16,0 0-28 0,0 0-18 15,0 0-64-15,-3-3-13 0,3 4 7 16,3 3 2-16,-3 3 22 0,5-2-13 15,7-1-5-15,-7 3 2 0,4-4-2 16,3 4 5-16,-2-3-12 0,7 4-14 16,-5-2-10-16,-5-2-12 0,6 4 0 0,-4-2-1 15,1-1 1-15,-5 4 0 0,5 1-1 16,-6 4-1-16,-4 1 1 0,3-2 0 16,-3 6-1-16,0-6 2 0,-3 5 3 15,-9 1 15-15,0-2-15 0,0 1 0 16,-3 1-3-16,11 1-18 0,1 2-6 15,-4 0 2-15,7 3 7 0,0-3-6 0,7 0 9 16,0-1 10-16,6 2-1 0,1 0-9 16,-2-5 0-16,3 0 9 0,-3-5-13 15,-2 4-2-15,-1-5-18 0,-4 2-43 16,-5-2-33-16,0-2-31 0,0 4-31 16,-5-5-56-16,-14 2-168 0,2 1-294 15,-5-2-528-15,5-1-570 0,-12 9 1078 0</inkml:trace>
  <inkml:trace contextRef="#ctx0" brushRef="#br0" timeOffset="131602.39">20067 3927 284 0,'0'0'1535'0,"0"0"-767"16,0 0-363-16,0 0-47 0,0 0 32 15,0 0-6-15,0 0-144 0,0 0-76 16,0 0-4-16,0 0-25 0,-31-8-24 16,31 8-26-16,0-1-54 0,0 1-19 15,0 0 0-15,0 0-10 0,0 0 38 16,0 0-15-16,0 0-4 0,0 0-6 15,0 0 0-15,0 0 1 0,0 0-14 16,0 0 13-16,0 0 0 0,0 0 3 0,0 0 16 16,2 0 11-16,-2 0-2 0,10 0-13 15,-3 0-30-15,15 0 2 0,7 0 35 16,10-7-13-16,7 4-12 0,2-6-10 16,6-1 1-16,-1-1 0 0,15 2 0 15,2-3 0-15,1-1-3 0,4-5-1 16,7-3 1-16,3-5 0 0,7-4 1 15,7 0 2-15,-9-6 16 0,7-1-8 0,-7 0-11 16,-15 6 0-16,5-2-2 0,-19 8-1 16,2 2-12-16,-20 5 3 0,-4 6 11 15,-3 3-1-15,-14 4-25 0,0 1 0 16,-10 1-7-16,7 3 4 0,-6 0 3 16,-1 0 11-16,2-1 13 0,1-2-7 15,-3 2 10-15,2-1 2 0,-1 0-2 0,-4 2-18 16,-1 0-12-16,-1 0-31 0,-2 0-46 15,-5 0-40-15,2 0-92 0,-2 0-45 16,0 4-67-16,0-3-170 0,0 3-201 16,-7-1-764-16</inkml:trace>
  <inkml:trace contextRef="#ctx0" brushRef="#br0" timeOffset="131965.82">20421 3450 75 0,'0'0'1874'0,"0"0"-1285"0,0 0-206 0,0 0 11 15,0 0-35-15,0 0-120 0,0 0-110 16,0 0-69-16,0 0-19 0,0 0 24 15,-177 146-12-15,107-86-15 0,-5 6-11 16,-8 0 4-16,3-3 38 0,5-6 2 16,22-11-6-16,0-9-13 0,19-10 19 15,14-5-6-15,6-4-16 0,14 2-3 0,0-1 3 16,19 1 12-16,15 0 13 0,19 0 11 16,15-2 46-16,10-5-3 0,16-1-16 15,1-3-39-15,4-4-22 0,-2-2-14 16,-5-2-25-16,-16 4-12 0,-1-1-21 0,-20-1-16 15,-11 3-2-15,-3 4-52 0,-12 0-94 16,-14 3-145-16,-8 4-261 0,-7-1-886 16,-14 8-1347-16</inkml:trace>
  <inkml:trace contextRef="#ctx0" brushRef="#br0" timeOffset="136244.51">22620 3464 1086 0,'0'0'289'0,"0"0"11"0,0 0-8 15,0 0 0-15,0 0-66 0,0 0-103 16,0 0-45-16,0 0 15 0,0 0-26 16,0 0-44-16,-68-89 44 0,63 85-47 15,-5-4 28-15,8 2-7 0,-3 1-2 16,0-2-13-16,-2 0-8 0,2 3-17 16,-2-2 10-16,4 2 16 0,-1 2-27 15,4 0-19-15,0 2-3 0,0 0-7 0,0 0-67 16,7 7-133-16,20 6 97 0,11 5 132 15,11 10 10-15,4 5 48 0,-4 5-6 16,4-1-1-16,-14 9 23 0,2-7-16 16,-14 1 9-16,-1-6 7 0,-4-5-32 15,-10-1-42-15,12-7-17 0,-7-3-60 16,3-8-383-16,-11-8-706 0</inkml:trace>
  <inkml:trace contextRef="#ctx0" brushRef="#br0" timeOffset="136462.29">23005 3306 2203 0,'0'0'536'0,"0"0"-288"15,0 0-146-15,0 0-22 0,0 0-48 16,0 0 0-16,0 0 0 0,-106 108 0 16,72-72 41-16,-3 7-9 0,-9 5 6 15,3 0 6-15,-11 2 3 0,8-3-28 16,-2-4-10-16,14-12-7 0,10-3-34 15,9-8-19-15,15-5-126 0,0-11-243 16,17-4-341-16,7 0-468 0</inkml:trace>
  <inkml:trace contextRef="#ctx0" brushRef="#br0" timeOffset="136931.37">23524 3253 1907 0,'0'0'776'0,"0"0"-249"15,0 0-171-15,0 0-195 0,0 0-91 16,0 0-70-16,0 0-32 0,0 0 32 16,0 0 4-16,0 0-4 0,7 44-15 0,-2-33 13 15,0 5-20-15,0 0-10 0,-3 2-34 16,5 3-431-16,-7-7-727 0,0 2-687 0,-31-172 1911 15</inkml:trace>
  <inkml:trace contextRef="#ctx0" brushRef="#br0" timeOffset="137064.82">23509 3628 2831 0,'0'0'789'0,"0"0"-474"0,0 0-142 0,0 0-45 15,0 0-128-15,0 0 0 0,0 0-137 16,0 0-14-16,0 0 88 0,0 0-66 15,0 0-392-15,139 13-1111 0</inkml:trace>
  <inkml:trace contextRef="#ctx0" brushRef="#br0" timeOffset="137708.75">24695 2895 258 0,'0'0'1815'0,"0"0"-1236"0,0 0-17 16,0 0 22-16,0 0-132 0,0 0-219 16,0 0-135-16,0 0-30 0,0 0-12 0,0 0-23 15,0 0-31-15,-41-22 2 16,41 22-4-16,0 0-18 0,0 0-56 0,-3 4-9 15,-4 7 24-15,-5 4 53 0,0 6 6 16,-3 1 12-16,0 0-9 0,6-2-3 16,-1-2-13-16,0 0-11 15,6-8 2-15,-1 0 9 0,5-1-2 0,0-7-16 16,0 4 12-16,0-5-9 0,0 1-3 16,0-2 0-16,0 2 0 0,0-2 16 15,0 0 15-15,0 0 0 0,0 6 19 16,0-6-19-16,0 9-18 0,-3 1 2 15,1 8 16-15,-1 5 19 0,-6 7-17 16,1 3 13-16,-6 12 4 0,-1 1 34 16,8-1 34-16,-5 0 9 0,7-5-13 0,-2-7-12 15,7-8-28-15,0-9-12 0,0-3-1 16,14-3 4-16,3-1 12 0,5-7 16 16,7 1 17-16,3-3-27 0,2 0-15 15,2 0 2-15,-4-4-20 0,4-4-19 0,-7 4 0 16,5-2-46-16,-5 4-15 0,3 2-13 15,-11 0-8-15,6 2-44 0,-5 6-182 16,-5 3-268-16,-12 0-749 0,0 4-685 16</inkml:trace>
  <inkml:trace contextRef="#ctx0" brushRef="#br0" timeOffset="140472.44">25902 3258 901 0,'0'0'619'0,"0"0"-151"16,0 0-24-16,0 0-28 0,0 0-73 16,0 0-79-16,0 0-77 0,0 0-67 15,0 0-47-15,0 0-17 0,0 0-2 16,-10 0-23-16,10 0-15 0,0 0-1 16,0 0-12-16,0 0 13 0,0 0 3 0,0 0-2 15,0 0-15-15,0 0 20 16,0 0 9-16,0-7 19 0,0 2 15 0,7-6-12 15,-2-1 0-15,3 0-10 0,-1-1-12 16,-2-1-12-16,4 5-19 0,-4-1 15 16,-5 7 13-16,0-2-18 0,5 5-10 15,-5 0-19-15,0 0 7 0,0 0-1 16,0 0-5-16,0 0-10 0,0 0 3 16,0 0 6-16,0 0 18 0,0 0-20 15,0 0-17-15,0 6 10 0,0 0 28 0,0 5 13 16,0 0-13-16,-5-1 0 0,5 0-22 15,0 0-16-15,-5 0-74 0,5-1-259 16,0-3-112-16,-9-1-317 0,9 2-546 16,19-108 243-16</inkml:trace>
  <inkml:trace contextRef="#ctx0" brushRef="#br0" timeOffset="142700.29">25177 3384 1011 0,'0'0'1301'16,"0"0"-872"-16,0 0-114 0,0 0-21 0,0 0-40 15,0 0-39-15,0 0-52 0,0 0 16 16,0 0-14-16,53-115-68 0,-38 86-42 16,2-6-21-16,0 2-3 0,-3 2-3 15,-4 1-9-15,2 2-7 0,-2-1-12 16,-3 0-1-16,3 4-18 0,-8 2 19 15,1 8 0-15,-1 5 13 0,-2 5 21 16,5 5 18-16,-5 0-6 0,0 0-15 16,0 0-31-16,0 3-15 0,0 10-16 0,0 12-6 15,0 10 12-15,0 6 4 0,0 6-4 16,0-5 13-16,10-8-10 0,-3-8 0 16,3-8 7-16,-5-9 15 0,4-9 37 15,8 0 40-15,-5-9 43 0,15-9 0 16,7-11-25-16,-3-1-31 0,3-4-30 15,-7-3 2-15,0 7 10 0,-8 0-32 16,-12 2-14-16,10 3-37 0,-5 7 4 16,-4 6-13-16,1 1 3 0,-9 7 10 15,0 4 11-15,0 0 22 0,0 0 16 0,0 3-16 16,0 9 0-16,3 6 42 0,4 6 26 16,0 4-41-16,8 4-10 0,-3-2-17 15,0-3 0-15,3-4-18 0,2 0-15 16,-3-3 8-16,3-1-12 0,-5-1-5 0,3 1-105 15,2-5-161-15,-3 0-266 0,1-10-716 16,-13-4-944-16</inkml:trace>
  <inkml:trace contextRef="#ctx0" brushRef="#br0" timeOffset="143026.43">25977 2830 748 0,'0'0'586'0,"0"0"-10"0,0 0-48 0,0 0-64 15,0 0-108-15,0 0-111 0,0 0-163 16,0 0-6-16,0 0 82 0,0 0 91 16,0 124-84-16,12-73-90 0,-2-2-58 15,4 6-17-15,-2-2-18 0,3-4-16 16,-5 0-19-16,-5-5-44 0,-1-3-164 16,-4-10-271-16,0-7-624 0,0-8-382 15</inkml:trace>
  <inkml:trace contextRef="#ctx0" brushRef="#br0" timeOffset="143181.73">25916 3366 2079 0,'0'0'1098'0,"0"0"-710"0,0 0-91 16,0 0-48-16,0 0-50 0,0 0-63 0,0 0-64 16,0 0-72-16,199 10-4 0,-162-10-8 15,-6 0-34-15,1-4-147 0,-13-5-233 16,-7-4-567-16,-10-17-1040 0</inkml:trace>
  <inkml:trace contextRef="#ctx0" brushRef="#br0" timeOffset="143327.65">25863 2894 2791 0,'0'0'1033'16,"0"0"-584"-16,0 0-152 0,0 0-137 15,0 0-114-15,0 0-46 0,0 0 43 0,0 0-43 16,0 0 0-16,233 39-33 0,-177-18-54 15,-3 1-85-15,-7 2-324 0,-12-8-761 16,-7 4-1382-16</inkml:trace>
  <inkml:trace contextRef="#ctx0" brushRef="#br0" timeOffset="143510.49">26467 2915 1148 0,'0'0'1476'0,"0"0"-930"15,0 0-59-15,0 0-135 0,0 0-107 16,0 0-99-16,0 0-13 0,0 0-3 16,0 0-23-16,0 138-76 0,0-89-31 15,0 3-49-15,0 7-13 0,0-3-30 0,7-3-236 16,-7-9-374-16,0-12-870 0,0-11-424 16</inkml:trace>
  <inkml:trace contextRef="#ctx0" brushRef="#br0" timeOffset="143729.72">26467 2943 729 0,'0'0'1462'0,"0"0"-656"15,0 0-152-15,0 0-241 0,0 0-164 16,0 0-106-16,0 0-48 0,0 0 7 16,0 0-28-16,24 121-3 0,-7-88 15 15,-5-6-28-15,3-4-21 0,-6-11-10 16,6-6 1-16,-8-6 5 0,8-3 31 15,9-18 46-15,5-11-16 0,2-5-51 16,1-10-43-16,-10 6-61 0,0 4-48 0,-8 10-65 16,-2 9-93-16,-7 11-209 0,2 7-771 15,-2 4-547-15</inkml:trace>
  <inkml:trace contextRef="#ctx0" brushRef="#br0" timeOffset="143952.43">26959 3269 2560 0,'0'0'1101'0,"0"0"-585"0,0 0-128 0,0 0-114 0,0 0-146 0,0 0-128 15,0 0 1-15,0 0 16 0,0 0-17 16,0 0-3-16,138 25-16 0,-109-18 1 15,-2 2-52-15,-8 1-142 0,3-2-200 16,-5 0-356-16,-7-2-1026 0,-272-79 105 0</inkml:trace>
  <inkml:trace contextRef="#ctx0" brushRef="#br0" timeOffset="144379.31">27679 2858 440 0,'0'0'561'0,"0"0"110"0,0 0-230 0,0 0-104 16,0 0-73-16,0 0-70 0,0 0-47 16,0 0-9-16,0 0 40 0,0 0 19 15,0 0 2-15,29-37-19 0,-29 37-23 16,0 0-13-16,7 2-17 0,0 8-12 15,1 3 17-15,1 5 50 0,-1 1-56 0,1 5-53 16,-4 2-9-16,0 7-21 0,-3 1-43 16,3 2-14-16,0 1-14 0,-5 7 7 15,0-4-49-15,0 1-142 0,0-7-248 16,-5 1-292-16,-2-14-668 0,-12-8-533 0</inkml:trace>
  <inkml:trace contextRef="#ctx0" brushRef="#br0" timeOffset="144542.82">27519 3231 2527 0,'0'0'1017'0,"0"0"-654"0,0 0-80 15,0 0-94-15,0 0-25 0,0 0-43 16,0 0-26-16,0 0-61 0,189 9-19 16,-146-9-13-16,-9 0-2 0,0-5-71 15,-5 0-178-15,-9-8-187 0,-6 3-266 0,-11-13-996 16</inkml:trace>
  <inkml:trace contextRef="#ctx0" brushRef="#br0" timeOffset="144692.12">27570 2847 1929 0,'0'0'1485'0,"0"0"-1096"0,0 0-105 16,0 0-76-16,0 0 40 0,0 0-69 15,0 0-102-15,181 41-63 0,-127-27-14 16,1-3-46-16,-8 4-77 0,-6 0-189 15,-12 0-350-15,-5-3-984 0,-12 0-378 0</inkml:trace>
  <inkml:trace contextRef="#ctx0" brushRef="#br0" timeOffset="144864.62">28054 2881 1542 0,'0'0'1308'0,"0"0"-723"0,0 0-117 16,0 0-136-16,0 0-127 0,0 0-103 15,0 0-31-15,0 0 9 0,0 0-9 16,0 0-33-16,85 125-38 0,-73-80-22 16,5 3-36-16,-2 0-74 0,-3-2-237 15,-7-8-352-15,2-14-1118 0</inkml:trace>
  <inkml:trace contextRef="#ctx0" brushRef="#br0" timeOffset="145069.34">28197 2881 1068 0,'0'0'1324'0,"0"0"-584"0,0 0-111 0,0 0-111 16,0 0-178-16,0 0-170 0,0 0-115 15,0 0-3-15,0 0-9 0,0 0-13 0,66 52-8 16,-47-38-4-16,-4-7 13 0,2-3 36 16,-5-4 6-16,5 0 22 0,7-15 11 15,-5 0-30-15,6-10-46 0,-1-2-30 16,-5-2-67-16,1 3-57 0,-3 5-99 15,2 10-144-15,-2 6-241 0,0 5-499 16,5 0-917-16</inkml:trace>
  <inkml:trace contextRef="#ctx0" brushRef="#br0" timeOffset="145298.72">28881 2752 1909 0,'0'0'1205'0,"0"0"-421"0,0 0-216 16,0 0-171-16,0 0-140 0,0 0-92 0,0 0-71 15,0 0-94-15,0 0-52 0,0 0 52 16,0 0 28-16,24 106-28 0,-21-62-16 16,4 1-17-16,-2 0-25 0,2-5-42 15,-2-6-96-15,-5-8-142 0,0-7-328 16,0-9-820-16,-10-10-605 0</inkml:trace>
  <inkml:trace contextRef="#ctx0" brushRef="#br0" timeOffset="145469.15">28811 2622 889 0,'0'0'2450'0,"0"0"-1777"16,0 0-347-16,0 0-85 0,0 0-59 15,0 0-71-15,0 0-41 0,0 0-49 16,0 0-21-16,218 82-17 0,-177-62-53 15,-5 0-164-15,-2 5-284 0,-9-12-854 0,1 12-1309 16</inkml:trace>
  <inkml:trace contextRef="#ctx0" brushRef="#br0" timeOffset="146016.97">29788 2989 810 0,'0'0'2348'0,"0"0"-1584"0,0 0-233 15,0 0-137-15,0 0-107 0,0 0-83 16,0 0-122-16,0 0-82 0,0 0-32 0,0 0-35 16,0 0-30-16,9-12-34 0,6 15 2 15,4 3-116-15,1-3-216 0,-3 2-799 16,9-5-1291-16,-132-5 2104 0</inkml:trace>
  <inkml:trace contextRef="#ctx0" brushRef="#br0" timeOffset="146166.63">30236 2933 2662 0,'0'0'1154'0,"0"0"-715"0,0 0-114 15,0 0-103-15,0 0-115 0,0 0-81 16,0 0-26-16,0 0-25 0,0 0 4 0,0 0-28 16,41 92-77-16,-21-80-149 15,1-5-159-15,11-5-268 0,4-2-485 0,13-9 57 16,-15-3 370-16,-267-80 534 0</inkml:trace>
  <inkml:trace contextRef="#ctx0" brushRef="#br0" timeOffset="146285.84">30704 2947 229 0,'0'0'349'0,"0"0"750"0,0 0-350 16,0 0-76-16,0 0-107 0,0 0-118 15,0 0-125-15,0 0-156 0,0 0-155 16,0 0-12-16,0 0-71 0,0 72-145 16,9-66-207-16,4-3-646 0,-11-3-1166 0</inkml:trace>
  <inkml:trace contextRef="#ctx0" brushRef="#br0" timeOffset="146763.07">31094 3014 183 0,'0'0'1865'0,"0"0"-1173"16,0 0-290-16,0 0 8 0,0 0-113 16,0 0-137-16,0 0-68 0,0 0 33 15,0 0 40-15,0 0-11 0,0 0-3 16,107 47-6-16,-59-74-29 0,3-7-24 0,0-7-40 15,7-7-9-15,-5-4-22 0,1-4-9 16,-3 0-9-16,-10-1 18 0,0 4-20 16,-14 8-1-16,-1 8 0 0,-16 7-1 15,0 11 1-15,-5 2 37 0,-5 9 9 16,2 4 15-16,-2 2 2 0,0 1 13 16,0 1-6-16,0 0-70 0,0 0-3 0,0 1-40 15,0 9-23-15,10 11-25 0,4 7 78 16,-6 11 13-16,4 6 2 0,2 3-2 15,-4 4-1-15,0 1-1 0,-3-3-19 16,3-4 3-16,-3-2 0 0,3-3-10 16,-6-5 13-16,1-6-15 0,0-6-38 15,-5-5-69-15,0-8-56 0,0-7-93 0,0-1-279 16,-14-3-630-16,-3 0-726 0</inkml:trace>
  <inkml:trace contextRef="#ctx0" brushRef="#br0" timeOffset="146882.18">31455 2986 339 0,'0'0'789'0,"0"0"5"0,0 0-418 15,0 0-260-15,0 0-116 0,0 0-26 16,0 0-395-16,0 0-363 0,0 0-334 0</inkml:trace>
  <inkml:trace contextRef="#ctx0" brushRef="#br0" timeOffset="148004.54">30825 2976 300 0,'0'0'258'0,"0"0"416"16,0 0-257-16,0 0-196 0,0 0-10 15,0 0 32-15,0 0-27 0,0 0 13 16,0 0 35-16,0 0 33 0,0 0-18 0,-7-10-29 16,7 7-55-16,0 2-26 0,0-2-20 15,0 2-34-15,0-5-23 0,0 1-27 16,0-2-10-16,0-4-8 0,0-5-1 15,7 0 12-15,8-5 9 0,-1-6-8 16,3-1-38-16,0-4-6 0,0-3 1 16,-2 3-5-16,1-2-10 0,-6 1 0 15,0 6 11-15,-3 3 9 0,-4 5-8 16,4 7 8-16,-7-5 9 0,0 10 7 0,0 2-10 16,0-1 16-16,0 3-3 0,0 3 5 15,0 0 1-15,0 0-19 0,0 0-27 16,0 0-21-16,0 3-31 0,0 14-45 15,-10 3 33-15,3 9 49 0,2 4 3 16,-5 0-1-16,8 0-5 0,-1-10 3 16,3-2 13-16,0-5 0 0,0-5 1 0,0-4 0 15,5-4 0-15,10 0-1 0,-8-3 2 16,10 0 14-16,3-7 32 0,1-9 8 16,1-1-8-16,-2-6-18 0,-4 2-7 15,-1-1-19-15,-8 4 10 0,3 6-12 16,-10 3 1-16,0 7 17 0,0 2-16 15,0 0 20-15,0 2 11 0,-10 11-31 16,-4 10-2-16,-10 7-12 0,7 6 10 16,-3 4-16-16,3 1-13 0,8-4-17 15,-1-5-7-15,0-2-31 0,3-7-85 0,-3 3-120 16,3-10-245-16,-3 0-671 0,-9-7-985 0</inkml:trace>
  <inkml:trace contextRef="#ctx0" brushRef="#br0" timeOffset="148184.53">30728 2851 316 0,'0'0'2321'0,"0"0"-1517"0,0 0-342 0,0 0-170 0,0 0-90 16,0 0-35-16,0 0-7 0,0 0-49 16,0 0-44-16,192 13-36 0,-151-12-31 15,-7 1-3-15,4 3-22 0,-8-4-58 0,-6 2-123 16,0-1-172-16,-7 3-327 0,-12-3-1095 15</inkml:trace>
  <inkml:trace contextRef="#ctx0" brushRef="#br0" timeOffset="148683.28">31581 2821 199 0,'0'0'1725'0,"0"0"-666"0,0 0-494 15,0 0-47-15,0 0-95 0,0 0-131 16,0 0-163-16,0 0-101 0,0 0-28 0,0 0 0 16,0 0 40-16,49 4 27 0,-15-4-6 15,4 0 18-15,6 0 7 0,2-4-17 16,0-1-26-16,-7 0-30 0,2 1-13 16,-9 0-15-16,-1 4 0 0,-7 0-16 15,-7 0-29-15,3 0-32 0,-10 0-48 16,-3 2-133-16,-7 0-221 0,0 1-843 15,-10-3-1482-15</inkml:trace>
  <inkml:trace contextRef="#ctx0" brushRef="#br0" timeOffset="149305.16">32132 2977 819 0,'0'0'1212'0,"0"0"-768"0,0 0-58 0,0 0-4 16,0 0-108-16,0 0-116 0,96-124-73 15,-76 99-3-15,-3-4 34 0,-3 1-5 16,1 0-24-16,-3 0-21 0,0 7 27 16,-2-3 3-16,-10 5 9 0,5 2-27 15,-5 5 23-15,2 5 19 0,-2 4-16 16,0 3-39-16,0 0-22 0,0 0 9 15,0 0 8-15,0 0-8 0,0 0-6 0,0 0-3 16,0 0 2-16,0 0-5 16,0 0-13-16,0 0-27 0,0 0-13 0,-7 2-33 15,7 5-8-15,-5-4 5 0,-5 3 0 16,5 0 6-16,3 0 4 0,-3 3 14 16,5-2-2-16,0 4-1 0,-5-4-8 0,5 5-41 15,-2 3-113-15,-3-4-165 16,-5 4-294-16,6-3-1044 0,-21 1-326 0</inkml:trace>
  <inkml:trace contextRef="#ctx0" brushRef="#br0" timeOffset="149552.38">31938 2377 711 0,'0'0'1480'0,"0"0"-924"0,0 0-126 16,0 0-29-16,0 0-73 0,0 0-114 16,0 0-58-16,0 0-26 0,220 110-18 15,-171-82 5-15,-6 6-13 0,3 2-39 0,-7 3-28 16,-7 0-6-16,-1 2-19 0,-9-2-9 16,-10 0 0-16,0-2-3 0,-9-3-34 15,-3-9-110-15,0-1-252 0,0-13-269 16,0-2-878-16,-3-11-417 0</inkml:trace>
  <inkml:trace contextRef="#ctx0" brushRef="#br0" timeOffset="149712.43">32328 2564 676 0,'0'0'2391'0,"0"0"-1426"16,0 0-565-16,0 0-73 0,-133 102-140 15,94-55-62-15,-2 9-61 0,2 3-39 16,0 3-25-16,17-5-11 0,0-6-32 15,13-7-73-15,4-13-120 0,5-2-138 16,0-9-284-16,0-6-739 0,0-9-866 0</inkml:trace>
  <inkml:trace contextRef="#ctx0" brushRef="#br0" timeOffset="150281.31">32658 3055 889 0,'0'0'2175'0,"0"0"-1552"0,0 0-229 16,0 0-85-16,0 0-59 0,0 0-93 16,0 0-93-16,0 0-62 0,0 0-2 15,0 0-3-15,0 0-27 0,33-1 5 0,-18 2 3 16,-3 2-11-16,5-3-146 0,7 0-259 16,-12 0-708-16,5-10-1494 0,-147 17 2293 0</inkml:trace>
  <inkml:trace contextRef="#ctx0" brushRef="#br0" timeOffset="150441.26">33009 2774 2854 0,'0'0'1127'0,"0"0"-742"16,0 0-144-16,0 0-90 0,0 0-53 15,0 0-49-15,-22 118-24 0,22-88-22 0,0 0 12 16,0 0-15-16,0-5-86 0,0 0-150 15,0-4-183-15,0-10-595 0,0-3-1215 16</inkml:trace>
  <inkml:trace contextRef="#ctx0" brushRef="#br0" timeOffset="150602.92">33036 2817 2073 0,'0'0'1551'0,"0"0"-1223"0,0 0-99 0,0 0-39 15,-29 105-88-15,26-71-65 0,3 2-24 16,0-3-13-16,0 3-65 0,0-6-199 16,-2-4-315-16,-6-11-1086 0,-6-2-285 0</inkml:trace>
  <inkml:trace contextRef="#ctx0" brushRef="#br0" timeOffset="150741.92">32980 2800 3335 0,'0'0'964'0,"0"0"-766"15,0 0-81-15,0 0-3 0,0 0-46 16,0 0-38-16,0 0 1 0,0 0-25 16,0 0-6-16,182 92-159 0,-144-90-191 15,1-2-236-15,-12 0-1135 0,-8-18-326 0</inkml:trace>
  <inkml:trace contextRef="#ctx0" brushRef="#br0" timeOffset="150901.49">33353 2805 1068 0,'0'0'2108'0,"0"0"-1584"16,0 0-143-16,0 0-17 0,-58 120-83 0,46-79-152 16,0-2-68-16,7 2-24 0,-5-2-6 15,8-2-31-15,2-2-6 0,0-8-83 16,0-1-135-16,0-11-173 0,0-5-215 16,0-5-954-16,0-10-524 0</inkml:trace>
  <inkml:trace contextRef="#ctx0" brushRef="#br0" timeOffset="151194.65">33431 2929 805 0,'0'0'2000'0,"0"0"-1048"15,0 0-528-15,0 0-27 0,0 0-135 16,0 0-146-16,0 0-116 0,0 0-34 16,0 0 34-16,0 0 26 0,0 0-5 0,41 90-8 15,-31-54-1-15,-1 6-11 0,-1-3-1 16,1 2-2-16,-1-7-13 0,1-5-7 15,1-8-18-15,2-9-6 0,3-6-18 16,2-6 64-16,4-8 6 0,9-12 59 16,-6-10-7-16,12-8-25 0,0-6-20 15,-4-4-13-15,0-1-15 0,-6 2-6 16,-4 2 3-16,-7 6 15 0,-8 5-10 16,3 10 1-16,-6 8 12 0,-4 9 25 15,0 7 23-15,-4 0-48 0,-11 5-47 16,-2 11-33-16,0 2 12 0,-2 5-30 0,4-2-103 15,1 6-156-15,1-4-309 0,6-4-859 16,-7 5-405-16</inkml:trace>
  <inkml:trace contextRef="#ctx0" brushRef="#br0" timeOffset="151520.38">33673 2819 2342 0,'0'0'1345'0,"0"0"-969"0,0 0-152 16,0 0-47-16,0 0-32 0,0 0-43 15,0 0-47-15,213 9-40 0,-159-2-15 16,-1 4-79-16,-17 2-178 0,-4-3-352 16,-27 6-1489-16</inkml:trace>
  <inkml:trace contextRef="#ctx0" brushRef="#br0" timeOffset="161570.42">28527 4821 245 0,'0'0'1193'0,"0"0"-698"0,0 0-61 0,0 0-27 16,0 0-112-16,0 0-158 0,0 0-44 16,0 0-10-16,0 0-10 0,0 0-16 15,0 0-3-15,0 0 0 0,0-2-22 16,-2 2-1-16,-3 0-5 0,5-3-14 15,0 3 7-15,-8 0 3 0,8 0-9 16,-2 0-13-16,-10 3 0 0,5 8-48 16,-10 2-24-16,2 5 37 0,-2 6 0 15,12-4 7-15,3 2-3 0,2-4 30 0,0-2-23 16,0-5 8-16,0-3-7 0,0-5 4 16,2-3 2-16,3 0 17 0,7 0 35 0,3-3 38 15,7-7-16-15,-5-7-30 16,0 2-27-16,-3 0-45 0,-2 0-34 0,-4 1 3 15,-4 5-4-15,-1 3 1 0,-3 5 34 16,0 1 0-16,7 0 1 0,-4 7-49 16,1 13-71-16,13 10 164 0,-2 15 83 15,2 5 10-15,0 7 26 0,-12 5 21 16,0-2 77-16,-5-5 7 0,0 1-22 16,-5-10-54-16,-10-8-20 0,8-10-22 15,-3-8-29-15,3-10-24 0,2-3 5 16,-5-7-2-16,10-7 9 0,-5-11-65 15,5-12-381-15,0-7-561 0,0 4-416 16,5-21-598-16</inkml:trace>
  <inkml:trace contextRef="#ctx0" brushRef="#br0" timeOffset="161895.84">29048 4746 297 0,'0'0'1049'0,"0"0"-451"15,0 0-21-15,0 0-69 0,0 0-201 0,0 0-148 16,0 0-60-16,0 0-33 0,0 0-66 0,0 0-63 16,0 0 15-16,12-24 48 15,-12 45 51-15,0 0-51 0,0 1-3 0,3 4-16 16,-3-1-16-16,0 1-25 0,0 2-202 16,0-6-1097-16,-15 3-503 0</inkml:trace>
  <inkml:trace contextRef="#ctx0" brushRef="#br0" timeOffset="162016.68">29046 4950 1672 0,'0'0'1504'0,"0"0"-1310"15,0 0-137-15,0 0 67 0,0 0-41 16,0 0-83-16,0 0-13 0,0 0-22 16,77 106-31-16,-50-88-138 0,-10-6-492 0,2 13-1146 15</inkml:trace>
  <inkml:trace contextRef="#ctx0" brushRef="#br0" timeOffset="163056.87">29741 4573 440 0,'0'0'1163'0,"0"0"-672"16,0 0-3-16,0 0-34 0,0 0-217 16,0 0-145-16,0 0-25 0,0 0-32 0,0-108 12 15,0 98-2-15,0 1-7 0,0 6 19 16,0-4-10-16,0 6 0 0,0 1 1 15,0 0-26-15,0 0-7 0,-9 0-12 16,4 5-3-16,-10 10-88 0,1 4 0 16,-6 10 41-16,11 3 28 0,-6 2 16 15,15 1 3-15,-5-5 11 0,5-4 30 0,0-6-3 16,0-6-37-16,5-2-1 16,10-2 0-16,-6-2 3 0,6-3 19 0,0 0-3 15,-1-4 7-15,-4 2-8 0,4 2 8 16,-2-1-26-16,1 5-16 0,-9 6 16 15,9 3 31-15,-9 2 70 0,1 1 3 16,-2-2-31-16,4 1 5 0,-5-2-22 16,3-2 3-16,0-6-9 0,0 0-19 15,-3 0-7-15,3-1-24 0,0-6-27 0,0 4-14 16,0-2-8-16,2-1 2 0,5 0-19 16,0 3-135-16,-5-1-244 0,8-2-534 15,0-3-518-15</inkml:trace>
  <inkml:trace contextRef="#ctx0" brushRef="#br0" timeOffset="163253.48">30139 4738 691 0,'0'0'1117'0,"0"0"-472"0,0 0-62 0,0 0-60 15,0 0-70-15,0 0-164 0,0 0-165 16,0 0-62-16,0 0-19 0,0 0-12 15,0 0-28-15,-12-42-3 0,12 42-65 16,0 0-12-16,0 0-10 0,10 0 6 16,2 0 65-16,-3 0-12 0,8 2-18 0,-2 2 2 15,-8 2-48-15,3 2-77 16,-8 2-580-16,1-1-874 0,-76-6 136 0</inkml:trace>
  <inkml:trace contextRef="#ctx0" brushRef="#br0" timeOffset="164768.07">30541 4887 225 0,'0'0'1251'0,"0"0"-747"0,0 0-118 15,0 0-73-15,0 0-46 0,0 0-36 16,0 0-75-16,0 0-86 0,0 0-32 16,0 0 45-16,0 0 12 0,0 46 0 15,0-34-10-15,0 3 3 0,0-5 6 0,0-5-31 16,0 0-28-16,0-5 9 0,0 0 15 16,0 0 19-16,0 0 25 0,0-8 52 15,8-3-10-15,-4-8-99 0,1-10-34 16,3-3 6-16,-1-3-7 0,-7 1-11 15,0-7-34-15,0-2-12 0,0 2-10 16,0-2-5-16,0 3-26 0,0 5 6 16,-7 6 7-16,4 9 21 0,-2 4 34 15,5 11 19-15,-2 1 32 0,2 4-20 16,0 0-9-16,0 0 10 0,0 0-10 0,0 4-3 16,0 7-99-16,0 10 65 0,0 4 34 15,0 3 40-15,2-3 7 0,6 0-3 16,-1-5-7-16,7-2-3 0,-6-6-9 15,4 0-4-15,-7-6-21 0,4 0 13 16,1-4 9-16,2 3-1 0,-5-4-8 16,6 0 2-16,-1-1-13 0,-5 3-2 0,8-3-13 15,-8 2-12-15,5 2-18 16,-2-1-16-16,-6 6-16 0,1 3-90 0,-5 3-330 16,0 3-565-16,0-6-322 0</inkml:trace>
  <inkml:trace contextRef="#ctx0" brushRef="#br0" timeOffset="165634.9">31055 4690 114 0,'0'0'1642'0,"0"0"-838"15,0 0-165-15,0 0-127 0,0 0-75 16,0 0-108-16,0 0-97 0,0 0-119 15,0 0-113-15,0 0-15 0,0 23 12 16,0-2-11-16,0 1 14 0,3 4 0 16,2-7-2-16,7 1-23 0,-8-2-3 15,1-2-24-15,-5-2-96 0,0 0-351 0,-5-4-586 16,-9-4-783-16,4-215 785 0</inkml:trace>
  <inkml:trace contextRef="#ctx0" brushRef="#br0" timeOffset="165785.07">30728 4584 1170 0,'0'0'1383'0,"0"0"-734"16,0 0-292-16,0 0-174 0,0 0-32 0,0 0 85 15,0 0-95-15,0 0-48 0,0 0-47 16,192 46-45-16,-149-34-1 0,3-4-22 16,-12-1-24-16,0 0-47 0,-10-2-321 15,-7 2-654-15,-7-3-650 0</inkml:trace>
  <inkml:trace contextRef="#ctx0" brushRef="#br0" timeOffset="166321.25">31184 4586 82 0,'0'0'593'0,"0"0"20"15,0 0-295-15,0 0-41 0,0 0-14 0,0 0-63 16,0 0-19-16,0 0 32 0,0 0 70 15,0 0 21-15,0 0-44 0,48-7-64 16,-45 5-20-16,-1 2 22 0,0-2 26 16,8 0-57-16,-5-3-62 0,5 2-37 15,-3-3-22-15,-2 4-18 0,5-3-28 16,-10 4 0-16,0 1-40 0,4 0-16 16,-4 0-17-16,0 0-26 0,0 0-10 15,0 1 12-15,3 4 97 0,-3 3 47 16,0 0-22-16,0 0-7 0,0-1-15 15,0 0 10-15,0 2-11 0,-3-6 0 16,-1 4 0-16,4-5-1 0,0-2 1 0,0 0 17 16,0 0 2-16,0 0 16 0,0 0 10 15,0 0-1-15,0 0 3 0,0 0-2 16,0 0-11-16,0 0-11 0,0 0-22 0,0 0-3 16,0 0 0-16,0 0-25 0,0 0 1 15,0 0 5-15,0 0 17 0,0 0 2 16,0 0 0-16,0 0 1 0,0 0 1 15,0 0 11-15,0 0-1 0,0 0 0 16,0 0 1-16,0 0-11 0,0 0 1 16,0 0-2-16,0 0-1 0,0 0-31 15,0 1-34-15,0 6-9 0,0 3 74 16,0 6 19-16,4 3 58 0,-1 2-25 16,4 2-12-16,-7-1-21 0,0 4-4 15,0-4-5-15,0 1-10 0,0 1 0 16,0-3-15-16,0 0 3 0,0 0-22 0,-7-1-25 15,0-2-181-15,-3-2-360 0,5-3-716 16,-12-5-732-16</inkml:trace>
  <inkml:trace contextRef="#ctx0" brushRef="#br0" timeOffset="166602.45">31303 4509 973 0,'0'0'1380'0,"0"0"-665"15,0 0-139-15,0 0-106 0,0 0-159 16,0 0-206-16,0 0-105 0,0 0-31 16,0 0-40-16,0 0 71 0,0 0 31 15,41 72 58-15,-29-33-21 0,-5 3-9 16,3 2-1-16,-5-3-2 0,4-2-35 16,-4-12-21-16,2-3-1 0,-2-12-17 15,0-8-16-15,2-4 34 0,3 0 31 0,5-11 70 16,2-10 0-16,2-7-52 0,-2-7-49 15,2-1-1-15,-6 0-33 0,-9 4-52 16,1 10-138-16,-2 6-54 0,-3 9-115 0,0 7-184 16,0 7-446-16,0 9 228 15,-3-2-436-15</inkml:trace>
  <inkml:trace contextRef="#ctx0" brushRef="#br0" timeOffset="166941.47">31685 4894 277 0,'0'0'1343'0,"0"0"-785"0,0 0-79 0,0 0-46 16,0 0-50-16,0 0-98 0,0 0-74 15,0 0-66-15,0 0-39 0,0 0-38 16,0-41-15-16,8 39-50 0,1 2-3 16,1-2-1-16,5-1-18 0,-3 2 1 0,7-1-4 15,-4 2-3-15,2 0-19 16,0 0-2-16,0 0-29 0,-3 2-187 15,-7 2-388-15,-2-2-888 0,-5 4-106 0,-157-12 1644 0</inkml:trace>
  <inkml:trace contextRef="#ctx0" brushRef="#br0" timeOffset="167150.91">32068 4869 1899 0,'0'0'1384'0,"0"0"-741"15,0 0-122-15,0 0-74 0,0 0-126 0,0 0-133 16,0 0-81-16,0 0-38 0,0 0-57 0,0 0-12 16,0 0-69-16,20-6-35 15,-18 6-32-15,10 0-1 0,1 4 100 0,4 2-104 16,-5 2-187-16,0 5-370 0,-10-4-750 16,10 5-780-16,-114-62 1963 0</inkml:trace>
  <inkml:trace contextRef="#ctx0" brushRef="#br0" timeOffset="167916.21">32459 4849 248 0,'0'0'750'0,"0"0"-223"0,0 0-52 15,0 0-77-15,0 0-14 0,0 0-60 16,0 0-97-16,0 0-39 0,0 0 17 0,0 0 44 15,0 0-1-15,0 6-65 0,7-12-41 16,-2-1-18-16,9-5-20 0,-1-5-21 16,3-1-12-16,-6-1-25 0,5-4-16 15,-1-4-5-15,-4-3-7 0,0 2-3 16,4-3 7-16,-14 1-21 0,10 4 8 16,-10 1-9-16,0 0 0 0,0 7 2 15,0 4 16-15,0 5-3 0,0 2 28 16,0 5 24-16,0 2 24 0,0 0-46 15,0 0-45-15,0 4-40 0,-3 10-39 16,-4 7 21-16,0 8 46 0,5 8 12 16,-3 1 3-16,5-2 13 0,0-6 11 0,0-5-24 15,0-11-3-15,7-3-14 0,0-6 11 16,10-4 3-16,-2-1 39 0,2-1 47 16,9-16 2-16,3-3-6 0,5-8-40 15,-2-2-39-15,-8-6-3 0,8 3-6 0,-11 1-15 16,-1 5 3-16,-6 8 15 15,-1 7-31-15,-9 2 34 0,-1 8 14 0,-3-1 14 16,0 3-28-16,0 0-2 0,0 9-50 16,0 9-6-16,-15 8 58 0,8 4 6 15,-10 9 10-15,12-2-2 0,0 4-14 16,0-4-3-16,5-5-25 0,0-3-14 16,5-2-19-16,5-5-27 0,-5-2-95 15,5-2-167-15,-8-1-371 0,0-10-802 16,3-1-736-16</inkml:trace>
  <inkml:trace contextRef="#ctx0" brushRef="#br0" timeOffset="168541.27">33002 4875 130 0,'0'0'1298'0,"0"0"-652"0,0 0-138 0,0 0-3 15,0 0-135-15,0 0-9 0,0 0-68 0,0 0-54 16,0 0 0-16,0 0-36 0,2 30-29 16,3-38-6-16,5-4-27 0,2-6-38 15,-3-3-30-15,8-2-19 0,-9-6-11 16,6-2-22-16,-4-8-6 0,0 1-15 16,-1-2 2-16,1-1-1 0,2 5-1 15,-2 6 0-15,-8 11 14 0,1 2 17 16,-3 9 14-16,0 5-12 0,0 2-5 15,0 1-7-15,0 0-9 0,0 0-12 16,0 0-1-16,0 4-57 0,2 5-41 16,-2 9-29-16,10 7 116 0,-5 7 12 15,7 9 3-15,-7-1 0 0,9 2-3 0,-2-1-24 16,0-2-52-16,3-8 24 0,-8-5-57 16,1-5-132-16,-6-6-224 0,-2-5-544 15,0-8-322-15,0-2-223 0</inkml:trace>
  <inkml:trace contextRef="#ctx0" brushRef="#br0" timeOffset="168592.07">33002 4875 1228 0</inkml:trace>
  <inkml:trace contextRef="#ctx0" brushRef="#br0" timeOffset="168681.07">33002 4875 1228 0,'99'-107'1149'0,"-99"107"-569"0,0 0-190 0,0 0-98 0,0 5-40 0,0 4-13 0,7-2 26 0,13 4-52 0,-3-2-50 16,7 3-68-16,3-3-58 0,-6 0-37 15,9-2-11-15,-11 0-41 0,0 0-117 16,-4-3-268-16,-8-1-328 0,-4-1-931 15,-3-2-77-15,-209-87 1773 0</inkml:trace>
  <inkml:trace contextRef="#ctx0" brushRef="#br0" timeOffset="168870.92">33317 4644 897 0,'0'0'1437'0,"0"0"-728"0,0 0 13 0,0 0-192 16,0 0-121-16,0 0-109 0,0 0-98 15,0 0-78-15,126 112-57 0,-107-92-43 16,6-1-24-16,-4 5-3 0,-4-4-39 16,-2 2-19-16,-3-2-79 0,-2 1-172 15,-10-3-327-15,0-5-1031 0,0-4-834 0</inkml:trace>
  <inkml:trace contextRef="#ctx0" brushRef="#br0" timeOffset="169022.73">33593 4646 909 0,'0'0'2192'0,"0"0"-1443"0,0 0-279 0,0 0-10 16,0 0-59-16,-155 128-200 0,119-86-137 15,4 3-44-15,-2-3-20 0,8-3-36 0,6-1-49 16,1-9-43-16,2-1-101 0,10-7-217 16,-8-3-338-16,0-4-764 0,-4-1-636 0</inkml:trace>
  <inkml:trace contextRef="#ctx0" brushRef="#br0" timeOffset="169785.78">32362 3949 349 0,'0'0'1262'0,"0"0"-639"16,0 0-22-16,0 0-127 0,0 0-46 15,0 0-110-15,0 0-47 0,0 0-38 0,0 0-36 16,0 0-117-16,0 0-53 0,-134-45-25 15,118 49-1-15,-1 6 2 0,-3-1 1 16,3 4-4-16,0 6 1 0,-7 8 0 16,-3 5 11-16,5 2 25 0,-4 2-16 15,-1 3-6-15,10-3-3 0,-2 0-8 0,4 1-1 16,1-1 18-16,2-4-21 16,4 0-18-16,-1-4-40 0,1-4-68 0,6-3-238 15,-1-5-237-15,-6-6-586 0,4-5-442 16</inkml:trace>
  <inkml:trace contextRef="#ctx0" brushRef="#br0" timeOffset="169985.4">31824 4317 460 0,'0'0'1455'0,"0"0"-814"0,0 0-110 16,0 0-53-16,0 0-115 0,0 0-90 15,0 0-62-15,0 0-25 0,0 0-8 16,53 104-58-16,-36-100-59 0,0 1-27 15,2-3-7-15,3-2-11 0,5 0-4 16,-8 0-12-16,5-7-36 0,3-5-141 0,-8-3-174 16,1-1-171-16,-8-2-621 15,-10 6-688-15</inkml:trace>
  <inkml:trace contextRef="#ctx0" brushRef="#br0" timeOffset="170786.33">32502 3790 851 0,'0'0'1358'0,"0"0"-638"15,0 0-117-15,0 0-149 0,0 0-112 0,0 0-116 16,0 0-78-16,0 0-62 16,0 0-56-16,0 0-30 0,0 0-11 0,-189 54 9 15,172-33-23-15,12 3 1 0,-4-2 12 16,6-2 12-16,3-3 18 0,0-6-18 16,0-3-3-16,0-1-19 15,0-7 10-15,0 0 12 0,3 0 26 0,9 0 47 16,0-7 16-16,5 2-18 0,-7-3-7 0,2-2-12 15,-7-3-13-15,4 8-14 0,-6-2-22 16,-3 3 12-16,0 2-9 0,0 0-6 16,0 2-21-16,0 0-7 0,0 0-11 15,0 0-34-15,0 0-44 0,0 0 13 16,0 0 36-16,0 0 22 0,0 4 21 16,0-1 25-16,0-3 37 0,0 1-19 15,2-1 4-15,-2 0-1 0,0 0 7 0,0 0-1 16,3 0 10-16,-3 0 15 15,0 0 0-15,4-1-18 0,1-6-34 0,5 2-6 16,0-2 3-16,-8 1-9 16,5 1 8-16,3-2 4 0,-7 4 2 15,-1-4 14-15,8 3-4 0,-8-1-11 0,5-1 2 16,1-4-2-16,-4 3 16 0,11-4-16 0,-8 0 14 16,8 1-12-16,-3-1-3 0,2 0-12 15,-4 1-7-15,0 2 7 16,-3 0-6-16,-4 6-13 0,6 0 10 0,-9 2-4 15,0 0-24-15,3 0-43 0,-1 6-19 16,-2 11 111-16,0 2 32 0,0 2 33 16,0 2-25-16,-5-2-19 0,-7-2-21 15,7-1 1-15,-7-4-1 0,7 0-15 16,-9-3-4-16,7-1-21 0,-3-1-120 16,7 0-218-16,1-1-261 0,0-5-563 15,2 2-410-15</inkml:trace>
  <inkml:trace contextRef="#ctx0" brushRef="#br0" timeOffset="171058.37">32674 3827 688 0,'0'0'1394'0,"0"0"-674"0,0 0-54 15,0 0-155-15,0 0-160 0,0 0-135 0,0 0-98 16,0 0-35-16,0 0-47 0,0 0-36 15,-118 97 0-15,103-76 0 0,13 1 0 16,2-5-17-16,0-5 16 0,0-6-17 16,0-4 15-16,2-2 3 0,15 0 36 15,-2-7 53-15,9-6 0 0,0-8-9 0,-2-4-37 16,0-2-43-16,-5-1-16 0,2 1-27 16,-4-1-27-16,-3 5-31 0,-7-3-74 15,-3 7-175-15,8 7-296 0,-10-2-151 16,0 9-1-16,2 5-188 0,-2 0 242 15</inkml:trace>
  <inkml:trace contextRef="#ctx0" brushRef="#br0" timeOffset="171252.39">33300 3601 859 0,'0'0'1313'0,"0"0"-536"0,0 0-31 0,0 0-224 16,0 0-154-16,0 0-174 0,0 0-141 0,0 0-53 15,0 0 0-15,0 0 0 0,-143 108 1 16,114-68 1-16,2 1 22 0,5 4-24 16,0-2-24-16,1 5-41 0,-1-7-36 15,0-3-339-15,3-4-596 0,11-15-593 16,-9-15 65-16</inkml:trace>
  <inkml:trace contextRef="#ctx0" brushRef="#br0" timeOffset="171368.64">33036 3785 1343 0,'0'0'1000'0,"0"0"-561"0,0 0-153 0,0 0-110 16,0 0-132-16,0 0 30 0,0 0-45 16,0 0-29-16,0 0-73 0,0 0-410 15,181 112-738-15,-147-91-391 0</inkml:trace>
  <inkml:trace contextRef="#ctx0" brushRef="#br0" timeOffset="171645.51">33525 3778 798 0,'0'0'2014'0,"0"0"-1021"0,0 0-510 16,0 0 8-16,0 0-96 0,0 0-146 15,0 0-154-15,0 0-92 0,0 0-3 16,0 0-22-16,0 0-20 0,-172 25-4 16,141 9 10-16,9 7-1 0,5 0 16 15,12 3-3-15,5-3 21 0,0-5-12 0,2-7 12 16,18-8 3-16,-3-7 0 0,10-5 21 15,-1-7 18-15,-4-2 34 0,7-8 18 16,-5-4-15-16,5-9-27 0,0 0-23 16,-9 0-26-16,-8 1-21 0,-5 1-10 15,-4 5-20-15,-3 1-52 0,-10 1-95 16,-12 2-119-16,-9 2-210 0,-6 8-229 0,-4 0-334 16,-3 16 270-16,15-2-350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3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#5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Static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924441"/>
            <a:ext cx="10887958" cy="44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 the </a:t>
            </a:r>
            <a:r>
              <a:rPr lang="en-US" altLang="en-US" sz="2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 flowchart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following function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125AB-B555-2C63-8CCB-876C11D8A3BF}"/>
              </a:ext>
            </a:extLst>
          </p:cNvPr>
          <p:cNvSpPr txBox="1"/>
          <p:nvPr/>
        </p:nvSpPr>
        <p:spPr>
          <a:xfrm>
            <a:off x="1812324" y="3105665"/>
            <a:ext cx="294183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v(int 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(a &lt;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while (c &lt; 3){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 &gt; 3){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 = 12;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Basic Blocks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196A5-1FA7-7C28-D126-857402F1DD34}"/>
              </a:ext>
            </a:extLst>
          </p:cNvPr>
          <p:cNvSpPr txBox="1"/>
          <p:nvPr/>
        </p:nvSpPr>
        <p:spPr>
          <a:xfrm>
            <a:off x="1629807" y="1845884"/>
            <a:ext cx="25632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 g 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3;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(g2)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x =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4;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x;</a:t>
            </a:r>
          </a:p>
        </p:txBody>
      </p:sp>
    </p:spTree>
    <p:extLst>
      <p:ext uri="{BB962C8B-B14F-4D97-AF65-F5344CB8AC3E}">
        <p14:creationId xmlns:p14="http://schemas.microsoft.com/office/powerpoint/2010/main" val="278838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Benefits of Basic Blocks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A9496-4483-ADE9-CECC-6CC8686D2F47}"/>
              </a:ext>
            </a:extLst>
          </p:cNvPr>
          <p:cNvSpPr txBox="1"/>
          <p:nvPr/>
        </p:nvSpPr>
        <p:spPr>
          <a:xfrm>
            <a:off x="4629532" y="2623507"/>
            <a:ext cx="82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If-</a:t>
            </a:r>
            <a:r>
              <a:rPr lang="en-US" b="1" u="sng" dirty="0" err="1"/>
              <a:t>stmt</a:t>
            </a:r>
            <a:endParaRPr lang="en-US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E75A8-3EF6-254B-11FD-6856E8E08D0A}"/>
              </a:ext>
            </a:extLst>
          </p:cNvPr>
          <p:cNvSpPr txBox="1"/>
          <p:nvPr/>
        </p:nvSpPr>
        <p:spPr>
          <a:xfrm>
            <a:off x="1699349" y="2623507"/>
            <a:ext cx="73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Loops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100BE2-9D80-C34F-572F-A3839D9D640B}"/>
              </a:ext>
            </a:extLst>
          </p:cNvPr>
          <p:cNvGrpSpPr/>
          <p:nvPr/>
        </p:nvGrpSpPr>
        <p:grpSpPr>
          <a:xfrm>
            <a:off x="4629531" y="3193435"/>
            <a:ext cx="2306107" cy="1957260"/>
            <a:chOff x="4629531" y="3193435"/>
            <a:chExt cx="2306107" cy="195726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2C0E4A3-5820-B474-651B-DBE421BFEC15}"/>
                </a:ext>
              </a:extLst>
            </p:cNvPr>
            <p:cNvSpPr/>
            <p:nvPr/>
          </p:nvSpPr>
          <p:spPr>
            <a:xfrm>
              <a:off x="4723241" y="3193435"/>
              <a:ext cx="1322358" cy="442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(head)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6DF5268-D50B-FE3F-21DA-7B1B84A9F9FE}"/>
                </a:ext>
              </a:extLst>
            </p:cNvPr>
            <p:cNvSpPr/>
            <p:nvPr/>
          </p:nvSpPr>
          <p:spPr>
            <a:xfrm>
              <a:off x="5439338" y="3872575"/>
              <a:ext cx="1496300" cy="442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(True branch)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E32FC7A-D00E-5F8F-BF4F-CEC8D340B00A}"/>
                </a:ext>
              </a:extLst>
            </p:cNvPr>
            <p:cNvSpPr/>
            <p:nvPr/>
          </p:nvSpPr>
          <p:spPr>
            <a:xfrm>
              <a:off x="4629531" y="4704066"/>
              <a:ext cx="1308706" cy="4466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(after)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B9A3F19-ED78-5CF8-70E1-B9CB16B1043F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5384420" y="3636242"/>
              <a:ext cx="803068" cy="2363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97481AF-B9BE-45EF-20D6-4BF0FF25DC7E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5283884" y="4315381"/>
              <a:ext cx="903604" cy="3886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18118F-9280-B3BF-6854-5EAFF836C335}"/>
                </a:ext>
              </a:extLst>
            </p:cNvPr>
            <p:cNvSpPr txBox="1"/>
            <p:nvPr/>
          </p:nvSpPr>
          <p:spPr>
            <a:xfrm>
              <a:off x="4740496" y="388730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29E679D-B4BE-FF85-CDE5-12472FF07CFB}"/>
                </a:ext>
              </a:extLst>
            </p:cNvPr>
            <p:cNvCxnSpPr>
              <a:cxnSpLocks/>
            </p:cNvCxnSpPr>
            <p:nvPr/>
          </p:nvCxnSpPr>
          <p:spPr>
            <a:xfrm>
              <a:off x="5081289" y="3636242"/>
              <a:ext cx="0" cy="10745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9600A7-E392-B2D3-7466-C42C38A2ECB6}"/>
                </a:ext>
              </a:extLst>
            </p:cNvPr>
            <p:cNvSpPr txBox="1"/>
            <p:nvPr/>
          </p:nvSpPr>
          <p:spPr>
            <a:xfrm>
              <a:off x="6059006" y="344453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4E02F13-DCA0-8822-8C8C-863112E6ACA9}"/>
              </a:ext>
            </a:extLst>
          </p:cNvPr>
          <p:cNvSpPr txBox="1"/>
          <p:nvPr/>
        </p:nvSpPr>
        <p:spPr>
          <a:xfrm>
            <a:off x="7511318" y="262350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If-else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BD8501-E5BC-5B17-9F20-19C36E8D2229}"/>
              </a:ext>
            </a:extLst>
          </p:cNvPr>
          <p:cNvGrpSpPr/>
          <p:nvPr/>
        </p:nvGrpSpPr>
        <p:grpSpPr>
          <a:xfrm>
            <a:off x="7284676" y="3207596"/>
            <a:ext cx="3054163" cy="2389728"/>
            <a:chOff x="7284676" y="3207596"/>
            <a:chExt cx="3054163" cy="238972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826863D-D708-4106-F8E7-53C2EB490B26}"/>
                </a:ext>
              </a:extLst>
            </p:cNvPr>
            <p:cNvSpPr/>
            <p:nvPr/>
          </p:nvSpPr>
          <p:spPr>
            <a:xfrm>
              <a:off x="8126442" y="3207596"/>
              <a:ext cx="1322358" cy="442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(head)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6A0FC40-EB78-38E3-E1A2-2B43530DDDAE}"/>
                </a:ext>
              </a:extLst>
            </p:cNvPr>
            <p:cNvSpPr/>
            <p:nvPr/>
          </p:nvSpPr>
          <p:spPr>
            <a:xfrm>
              <a:off x="8842539" y="3886736"/>
              <a:ext cx="1496300" cy="442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(True branch)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9900716-764C-F312-2321-5C48AB344C44}"/>
                </a:ext>
              </a:extLst>
            </p:cNvPr>
            <p:cNvSpPr/>
            <p:nvPr/>
          </p:nvSpPr>
          <p:spPr>
            <a:xfrm>
              <a:off x="8215104" y="5150695"/>
              <a:ext cx="1308706" cy="4466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(after)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F3174E6-CCA6-DC3D-1E44-25937C2342D5}"/>
                </a:ext>
              </a:extLst>
            </p:cNvPr>
            <p:cNvCxnSpPr>
              <a:cxnSpLocks/>
              <a:stCxn id="21" idx="2"/>
              <a:endCxn id="23" idx="0"/>
            </p:cNvCxnSpPr>
            <p:nvPr/>
          </p:nvCxnSpPr>
          <p:spPr>
            <a:xfrm>
              <a:off x="8787621" y="3650403"/>
              <a:ext cx="803068" cy="2363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B621509-87F4-F5E9-354F-99971C15DDF2}"/>
                </a:ext>
              </a:extLst>
            </p:cNvPr>
            <p:cNvCxnSpPr>
              <a:cxnSpLocks/>
              <a:stCxn id="23" idx="2"/>
              <a:endCxn id="24" idx="0"/>
            </p:cNvCxnSpPr>
            <p:nvPr/>
          </p:nvCxnSpPr>
          <p:spPr>
            <a:xfrm flipH="1">
              <a:off x="8869457" y="4329542"/>
              <a:ext cx="721232" cy="8211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809C109-5E5A-CD15-88B8-C8A120669A72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 flipH="1">
              <a:off x="8053643" y="3650403"/>
              <a:ext cx="430850" cy="6963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CD1DE24-CF1D-7736-106D-72D843B253E0}"/>
                </a:ext>
              </a:extLst>
            </p:cNvPr>
            <p:cNvSpPr/>
            <p:nvPr/>
          </p:nvSpPr>
          <p:spPr>
            <a:xfrm>
              <a:off x="7284676" y="4346784"/>
              <a:ext cx="1537935" cy="442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(False branch)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E826CA-D41B-1971-787E-8C546216F62F}"/>
                </a:ext>
              </a:extLst>
            </p:cNvPr>
            <p:cNvSpPr txBox="1"/>
            <p:nvPr/>
          </p:nvSpPr>
          <p:spPr>
            <a:xfrm>
              <a:off x="7989802" y="373880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C34860B-8FED-5CDC-9FC6-68A773CCF75B}"/>
                </a:ext>
              </a:extLst>
            </p:cNvPr>
            <p:cNvCxnSpPr>
              <a:cxnSpLocks/>
              <a:stCxn id="29" idx="2"/>
              <a:endCxn id="24" idx="0"/>
            </p:cNvCxnSpPr>
            <p:nvPr/>
          </p:nvCxnSpPr>
          <p:spPr>
            <a:xfrm>
              <a:off x="8053643" y="4789590"/>
              <a:ext cx="815814" cy="3611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748D3B-40EA-2236-723F-3AED05AE39AA}"/>
                </a:ext>
              </a:extLst>
            </p:cNvPr>
            <p:cNvSpPr txBox="1"/>
            <p:nvPr/>
          </p:nvSpPr>
          <p:spPr>
            <a:xfrm>
              <a:off x="9497808" y="346573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F90C0E-3E4D-291D-8084-84DDDA26FF49}"/>
              </a:ext>
            </a:extLst>
          </p:cNvPr>
          <p:cNvCxnSpPr/>
          <p:nvPr/>
        </p:nvCxnSpPr>
        <p:spPr>
          <a:xfrm>
            <a:off x="4248666" y="2623507"/>
            <a:ext cx="0" cy="30957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EE74F9-5F93-86A8-2840-77FDEE46ED3E}"/>
              </a:ext>
            </a:extLst>
          </p:cNvPr>
          <p:cNvCxnSpPr/>
          <p:nvPr/>
        </p:nvCxnSpPr>
        <p:spPr>
          <a:xfrm>
            <a:off x="7110156" y="2646251"/>
            <a:ext cx="0" cy="30957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F29A23-205E-224F-CA45-7EBAA8A0B05B}"/>
              </a:ext>
            </a:extLst>
          </p:cNvPr>
          <p:cNvSpPr txBox="1">
            <a:spLocks/>
          </p:cNvSpPr>
          <p:nvPr/>
        </p:nvSpPr>
        <p:spPr>
          <a:xfrm>
            <a:off x="1613970" y="1241157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 Additional Abstraction Layer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BF1C23-EFFA-A40A-A2F5-4181A170FEF2}"/>
              </a:ext>
            </a:extLst>
          </p:cNvPr>
          <p:cNvSpPr txBox="1"/>
          <p:nvPr/>
        </p:nvSpPr>
        <p:spPr>
          <a:xfrm>
            <a:off x="1629258" y="1652189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Leader: An instruction that begins the block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A1ACF0-A997-DC8A-9099-C857761B192F}"/>
              </a:ext>
            </a:extLst>
          </p:cNvPr>
          <p:cNvGrpSpPr/>
          <p:nvPr/>
        </p:nvGrpSpPr>
        <p:grpSpPr>
          <a:xfrm>
            <a:off x="2212755" y="3193435"/>
            <a:ext cx="1819719" cy="1942165"/>
            <a:chOff x="2212755" y="3193435"/>
            <a:chExt cx="1819719" cy="194216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E99E7D2-4E18-6586-1CF2-7F2F36B26D4A}"/>
                </a:ext>
              </a:extLst>
            </p:cNvPr>
            <p:cNvSpPr/>
            <p:nvPr/>
          </p:nvSpPr>
          <p:spPr>
            <a:xfrm>
              <a:off x="2212755" y="3193435"/>
              <a:ext cx="1322358" cy="442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(head)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B998B7F-AC18-20C3-1255-8FE4548BD267}"/>
                </a:ext>
              </a:extLst>
            </p:cNvPr>
            <p:cNvSpPr/>
            <p:nvPr/>
          </p:nvSpPr>
          <p:spPr>
            <a:xfrm>
              <a:off x="2226408" y="3909690"/>
              <a:ext cx="1322353" cy="442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(body)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939BD03-43E3-4276-75F3-17DE7129C870}"/>
                </a:ext>
              </a:extLst>
            </p:cNvPr>
            <p:cNvSpPr/>
            <p:nvPr/>
          </p:nvSpPr>
          <p:spPr>
            <a:xfrm>
              <a:off x="2233231" y="4688971"/>
              <a:ext cx="1308706" cy="4466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(after)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88F454E-C81B-7482-2181-CD23005E5B12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2873934" y="3636241"/>
              <a:ext cx="13650" cy="2734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2D5BF89-DFAE-ABA3-EA95-B0BDB87996C8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>
              <a:off x="2887584" y="4352496"/>
              <a:ext cx="0" cy="336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A43E0BEF-5085-6969-6C5D-5FDD9C53FA15}"/>
                </a:ext>
              </a:extLst>
            </p:cNvPr>
            <p:cNvCxnSpPr>
              <a:cxnSpLocks/>
              <a:stCxn id="13" idx="1"/>
              <a:endCxn id="12" idx="1"/>
            </p:cNvCxnSpPr>
            <p:nvPr/>
          </p:nvCxnSpPr>
          <p:spPr>
            <a:xfrm rot="10800000">
              <a:off x="2212755" y="3414840"/>
              <a:ext cx="13652" cy="716255"/>
            </a:xfrm>
            <a:prstGeom prst="bentConnector3">
              <a:avLst>
                <a:gd name="adj1" fmla="val 122771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A449E0BC-9907-D414-C862-D19C5B114B62}"/>
                </a:ext>
              </a:extLst>
            </p:cNvPr>
            <p:cNvCxnSpPr>
              <a:cxnSpLocks/>
              <a:stCxn id="12" idx="3"/>
              <a:endCxn id="14" idx="3"/>
            </p:cNvCxnSpPr>
            <p:nvPr/>
          </p:nvCxnSpPr>
          <p:spPr>
            <a:xfrm>
              <a:off x="3535113" y="3414839"/>
              <a:ext cx="6824" cy="1497447"/>
            </a:xfrm>
            <a:prstGeom prst="bentConnector3">
              <a:avLst>
                <a:gd name="adj1" fmla="val 276628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BB1C1F6-17A2-C96A-2DA0-3E731A149057}"/>
                </a:ext>
              </a:extLst>
            </p:cNvPr>
            <p:cNvSpPr txBox="1"/>
            <p:nvPr/>
          </p:nvSpPr>
          <p:spPr>
            <a:xfrm>
              <a:off x="3729186" y="381392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46B934-6BD7-9B13-3100-66BAA460BF04}"/>
                </a:ext>
              </a:extLst>
            </p:cNvPr>
            <p:cNvSpPr txBox="1"/>
            <p:nvPr/>
          </p:nvSpPr>
          <p:spPr>
            <a:xfrm>
              <a:off x="2894811" y="357321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46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CFGs: A Per-Function 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F29A23-205E-224F-CA45-7EBAA8A0B05B}"/>
              </a:ext>
            </a:extLst>
          </p:cNvPr>
          <p:cNvSpPr txBox="1">
            <a:spLocks/>
          </p:cNvSpPr>
          <p:nvPr/>
        </p:nvSpPr>
        <p:spPr>
          <a:xfrm>
            <a:off x="1613970" y="1599297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 Definition, a CFG never includes multiple Functions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BF1C23-EFFA-A40A-A2F5-4181A170FEF2}"/>
              </a:ext>
            </a:extLst>
          </p:cNvPr>
          <p:cNvSpPr txBox="1"/>
          <p:nvPr/>
        </p:nvSpPr>
        <p:spPr>
          <a:xfrm>
            <a:off x="1629258" y="2010329"/>
            <a:ext cx="7545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Call instruction simply has a special “link” edge to its successor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5036A8-F240-6E54-142C-1F3250BE4E09}"/>
              </a:ext>
            </a:extLst>
          </p:cNvPr>
          <p:cNvSpPr txBox="1"/>
          <p:nvPr/>
        </p:nvSpPr>
        <p:spPr>
          <a:xfrm>
            <a:off x="1659738" y="2604689"/>
            <a:ext cx="7956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CFG-Like analysis is possible on multiple functions, but requires special care to avoid infeasible paths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26B11A-3AFB-E4AB-9733-90C60B990846}"/>
                  </a:ext>
                </a:extLst>
              </p14:cNvPr>
              <p14:cNvContentPartPr/>
              <p14:nvPr/>
            </p14:nvContentPartPr>
            <p14:xfrm>
              <a:off x="2317320" y="2574360"/>
              <a:ext cx="8921520" cy="4289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26B11A-3AFB-E4AB-9733-90C60B9908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7960" y="2565000"/>
                <a:ext cx="8940240" cy="430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638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602857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(Local) Dataflow analysis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0209C15-9A53-BB4F-2B20-B4FEB6AD34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840622" y="2957387"/>
            <a:ext cx="4960214" cy="6028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dataflow analysis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5F1990-379D-593F-25BF-6375CBED84FA}"/>
                  </a:ext>
                </a:extLst>
              </p14:cNvPr>
              <p14:cNvContentPartPr/>
              <p14:nvPr/>
            </p14:nvContentPartPr>
            <p14:xfrm>
              <a:off x="1382760" y="966240"/>
              <a:ext cx="3723840" cy="2016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5F1990-379D-593F-25BF-6375CBED84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3400" y="956880"/>
                <a:ext cx="3742560" cy="20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DataFlow</a:t>
            </a:r>
            <a:r>
              <a:rPr lang="en-US" sz="3400" b="1" dirty="0"/>
              <a:t> Analysis: Big Idea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739822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View Each Statement as a Data Transfer 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6" y="2426751"/>
            <a:ext cx="8585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Transform a program state into a new (updated) program state</a:t>
            </a:r>
          </a:p>
          <a:p>
            <a:pPr marL="285750" indent="-285750">
              <a:buFontTx/>
              <a:buChar char="-"/>
            </a:pPr>
            <a:r>
              <a:rPr lang="en-US" dirty="0"/>
              <a:t>Simple idea: concrete program state into a new concrete program state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49850-555C-9579-6106-23B3BAA81C7E}"/>
              </a:ext>
            </a:extLst>
          </p:cNvPr>
          <p:cNvSpPr txBox="1"/>
          <p:nvPr/>
        </p:nvSpPr>
        <p:spPr>
          <a:xfrm>
            <a:off x="2578447" y="4539051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6E9C6-105C-F1D1-05E2-59EF5F14F3AE}"/>
              </a:ext>
            </a:extLst>
          </p:cNvPr>
          <p:cNvSpPr/>
          <p:nvPr/>
        </p:nvSpPr>
        <p:spPr>
          <a:xfrm>
            <a:off x="2932671" y="4135635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 has the value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8E7D8-7B23-4185-2735-05518DBD103C}"/>
              </a:ext>
            </a:extLst>
          </p:cNvPr>
          <p:cNvSpPr/>
          <p:nvPr/>
        </p:nvSpPr>
        <p:spPr>
          <a:xfrm>
            <a:off x="2932671" y="5278548"/>
            <a:ext cx="1877565" cy="578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has the value 1</a:t>
            </a:r>
          </a:p>
          <a:p>
            <a:pPr algn="ctr"/>
            <a:r>
              <a:rPr lang="en-US" dirty="0"/>
              <a:t>y has the value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D75D3-F4BF-E131-5A73-D467409220B5}"/>
              </a:ext>
            </a:extLst>
          </p:cNvPr>
          <p:cNvSpPr txBox="1"/>
          <p:nvPr/>
        </p:nvSpPr>
        <p:spPr>
          <a:xfrm>
            <a:off x="2891481" y="3814118"/>
            <a:ext cx="94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state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75A401-6B01-36B6-4E3E-D0436929BFA5}"/>
              </a:ext>
            </a:extLst>
          </p:cNvPr>
          <p:cNvSpPr txBox="1"/>
          <p:nvPr/>
        </p:nvSpPr>
        <p:spPr>
          <a:xfrm>
            <a:off x="2895597" y="4946824"/>
            <a:ext cx="100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state M’</a:t>
            </a:r>
          </a:p>
        </p:txBody>
      </p:sp>
    </p:spTree>
    <p:extLst>
      <p:ext uri="{BB962C8B-B14F-4D97-AF65-F5344CB8AC3E}">
        <p14:creationId xmlns:p14="http://schemas.microsoft.com/office/powerpoint/2010/main" val="40808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Composing Transfer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739822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Statements Compose Naturally with each other*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49850-555C-9579-6106-23B3BAA81C7E}"/>
              </a:ext>
            </a:extLst>
          </p:cNvPr>
          <p:cNvSpPr txBox="1"/>
          <p:nvPr/>
        </p:nvSpPr>
        <p:spPr>
          <a:xfrm>
            <a:off x="2578447" y="3089189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6E9C6-105C-F1D1-05E2-59EF5F14F3AE}"/>
              </a:ext>
            </a:extLst>
          </p:cNvPr>
          <p:cNvSpPr/>
          <p:nvPr/>
        </p:nvSpPr>
        <p:spPr>
          <a:xfrm>
            <a:off x="2932671" y="2685773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 has the value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8E7D8-7B23-4185-2735-05518DBD103C}"/>
              </a:ext>
            </a:extLst>
          </p:cNvPr>
          <p:cNvSpPr/>
          <p:nvPr/>
        </p:nvSpPr>
        <p:spPr>
          <a:xfrm>
            <a:off x="2932671" y="4191153"/>
            <a:ext cx="1877565" cy="924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has the value 1</a:t>
            </a:r>
          </a:p>
          <a:p>
            <a:pPr algn="ctr"/>
            <a:r>
              <a:rPr lang="en-US" dirty="0"/>
              <a:t>y has the value 1</a:t>
            </a:r>
          </a:p>
          <a:p>
            <a:pPr algn="ctr"/>
            <a:r>
              <a:rPr lang="en-US" dirty="0"/>
              <a:t>z has the value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D75D3-F4BF-E131-5A73-D467409220B5}"/>
              </a:ext>
            </a:extLst>
          </p:cNvPr>
          <p:cNvSpPr txBox="1"/>
          <p:nvPr/>
        </p:nvSpPr>
        <p:spPr>
          <a:xfrm>
            <a:off x="2891481" y="2364256"/>
            <a:ext cx="94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state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75A401-6B01-36B6-4E3E-D0436929BFA5}"/>
              </a:ext>
            </a:extLst>
          </p:cNvPr>
          <p:cNvSpPr txBox="1"/>
          <p:nvPr/>
        </p:nvSpPr>
        <p:spPr>
          <a:xfrm>
            <a:off x="2895597" y="3859429"/>
            <a:ext cx="100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state M’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C259D-283F-4D35-F428-2B5384DB13DE}"/>
              </a:ext>
            </a:extLst>
          </p:cNvPr>
          <p:cNvSpPr txBox="1"/>
          <p:nvPr/>
        </p:nvSpPr>
        <p:spPr>
          <a:xfrm>
            <a:off x="2582564" y="3389872"/>
            <a:ext cx="146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x ;</a:t>
            </a:r>
          </a:p>
        </p:txBody>
      </p:sp>
      <p:pic>
        <p:nvPicPr>
          <p:cNvPr id="18" name="Picture 17" descr="A green and black sign&#10;&#10;Description automatically generated">
            <a:extLst>
              <a:ext uri="{FF2B5EF4-FFF2-40B4-BE49-F238E27FC236}">
                <a16:creationId xmlns:a16="http://schemas.microsoft.com/office/drawing/2014/main" id="{DFD1B99F-3F14-68F9-9082-4A425AA51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058" y="3102938"/>
            <a:ext cx="2112054" cy="13317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208BCB-EEB0-7950-FBA1-EC2B1F7F52C0}"/>
              </a:ext>
            </a:extLst>
          </p:cNvPr>
          <p:cNvSpPr txBox="1"/>
          <p:nvPr/>
        </p:nvSpPr>
        <p:spPr>
          <a:xfrm>
            <a:off x="8135137" y="3389872"/>
            <a:ext cx="3286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now, we’ll only think about </a:t>
            </a:r>
          </a:p>
          <a:p>
            <a:r>
              <a:rPr lang="en-US" dirty="0"/>
              <a:t>analysis within a BBL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018F91-8E85-57D8-EAF5-9736730F0B3F}"/>
                  </a:ext>
                </a:extLst>
              </p14:cNvPr>
              <p14:cNvContentPartPr/>
              <p14:nvPr/>
            </p14:nvContentPartPr>
            <p14:xfrm>
              <a:off x="7956360" y="1284480"/>
              <a:ext cx="2032920" cy="775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018F91-8E85-57D8-EAF5-9736730F0B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7000" y="1275120"/>
                <a:ext cx="2051640" cy="79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96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Early Win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739822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Even with this Very Simple Concept, might be able to detect some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49850-555C-9579-6106-23B3BAA81C7E}"/>
              </a:ext>
            </a:extLst>
          </p:cNvPr>
          <p:cNvSpPr txBox="1"/>
          <p:nvPr/>
        </p:nvSpPr>
        <p:spPr>
          <a:xfrm>
            <a:off x="2578447" y="3591696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6E9C6-105C-F1D1-05E2-59EF5F14F3AE}"/>
              </a:ext>
            </a:extLst>
          </p:cNvPr>
          <p:cNvSpPr/>
          <p:nvPr/>
        </p:nvSpPr>
        <p:spPr>
          <a:xfrm>
            <a:off x="2932671" y="3328326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 has the value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D75D3-F4BF-E131-5A73-D467409220B5}"/>
              </a:ext>
            </a:extLst>
          </p:cNvPr>
          <p:cNvSpPr txBox="1"/>
          <p:nvPr/>
        </p:nvSpPr>
        <p:spPr>
          <a:xfrm>
            <a:off x="2891481" y="3006809"/>
            <a:ext cx="94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state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C259D-283F-4D35-F428-2B5384DB13DE}"/>
              </a:ext>
            </a:extLst>
          </p:cNvPr>
          <p:cNvSpPr txBox="1"/>
          <p:nvPr/>
        </p:nvSpPr>
        <p:spPr>
          <a:xfrm>
            <a:off x="2582564" y="4487998"/>
            <a:ext cx="147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0 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F04FD-38E2-1150-74EE-4E27B5BAA3CB}"/>
              </a:ext>
            </a:extLst>
          </p:cNvPr>
          <p:cNvSpPr txBox="1"/>
          <p:nvPr/>
        </p:nvSpPr>
        <p:spPr>
          <a:xfrm>
            <a:off x="2586680" y="5426548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3</a:t>
            </a:r>
            <a:r>
              <a:rPr lang="en-US" dirty="0"/>
              <a:t>: p = 1 / z 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2169457-C381-AF52-DB49-F0CEF3B3658D}"/>
                  </a:ext>
                </a:extLst>
              </p14:cNvPr>
              <p14:cNvContentPartPr/>
              <p14:nvPr/>
            </p14:nvContentPartPr>
            <p14:xfrm>
              <a:off x="2969280" y="3985200"/>
              <a:ext cx="1243800" cy="1769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2169457-C381-AF52-DB49-F0CEF3B365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9920" y="3975840"/>
                <a:ext cx="1262520" cy="17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2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Formalizing Transfer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If we want to Build an Automated (Local) Dataflow analysis, we need programmatic Precision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FD109-2D9C-90DA-A800-F1343E4D724B}"/>
              </a:ext>
            </a:extLst>
          </p:cNvPr>
          <p:cNvSpPr txBox="1"/>
          <p:nvPr/>
        </p:nvSpPr>
        <p:spPr>
          <a:xfrm>
            <a:off x="2578447" y="4539051"/>
            <a:ext cx="16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k += 1 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B31B4-ECDB-0CD5-9124-C645F741DAFF}"/>
              </a:ext>
            </a:extLst>
          </p:cNvPr>
          <p:cNvSpPr/>
          <p:nvPr/>
        </p:nvSpPr>
        <p:spPr>
          <a:xfrm>
            <a:off x="2932671" y="4135635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state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993C43-EE61-8A01-CC25-B8DC5C87DE95}"/>
              </a:ext>
            </a:extLst>
          </p:cNvPr>
          <p:cNvSpPr/>
          <p:nvPr/>
        </p:nvSpPr>
        <p:spPr>
          <a:xfrm>
            <a:off x="2932671" y="5122026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state M’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0AD4C-AE7B-A65E-389C-E6761CAD693C}"/>
              </a:ext>
            </a:extLst>
          </p:cNvPr>
          <p:cNvSpPr txBox="1"/>
          <p:nvPr/>
        </p:nvSpPr>
        <p:spPr>
          <a:xfrm>
            <a:off x="863136" y="2970450"/>
            <a:ext cx="5685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Some sort of specification of what a statement does</a:t>
            </a:r>
          </a:p>
          <a:p>
            <a:pPr marL="285750" indent="-285750">
              <a:buFontTx/>
              <a:buChar char="-"/>
            </a:pPr>
            <a:r>
              <a:rPr lang="en-US" dirty="0"/>
              <a:t>A statement is a memory state transformer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DBEEA0-CC0D-B48B-9C54-F4A45D735947}"/>
              </a:ext>
            </a:extLst>
          </p:cNvPr>
          <p:cNvGrpSpPr/>
          <p:nvPr/>
        </p:nvGrpSpPr>
        <p:grpSpPr>
          <a:xfrm rot="439646">
            <a:off x="7160739" y="1794925"/>
            <a:ext cx="4197179" cy="2636106"/>
            <a:chOff x="6161902" y="2485920"/>
            <a:chExt cx="4983892" cy="3410465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8D78103-3F06-A7D5-03BF-118DF2EB2CF9}"/>
                </a:ext>
              </a:extLst>
            </p:cNvPr>
            <p:cNvSpPr/>
            <p:nvPr/>
          </p:nvSpPr>
          <p:spPr>
            <a:xfrm>
              <a:off x="6161902" y="2485920"/>
              <a:ext cx="4983892" cy="3410465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993644-6E27-8982-765B-959438DD0432}"/>
                </a:ext>
              </a:extLst>
            </p:cNvPr>
            <p:cNvSpPr/>
            <p:nvPr/>
          </p:nvSpPr>
          <p:spPr>
            <a:xfrm>
              <a:off x="9938924" y="4189778"/>
              <a:ext cx="642551" cy="5878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59E4C5-C3C7-6B47-B41A-EE4D0FD604A7}"/>
              </a:ext>
            </a:extLst>
          </p:cNvPr>
          <p:cNvSpPr txBox="1"/>
          <p:nvPr/>
        </p:nvSpPr>
        <p:spPr>
          <a:xfrm>
            <a:off x="8128688" y="2500139"/>
            <a:ext cx="206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Need a semantics!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6A63CC-3A3C-FC09-013C-26F08ED16F34}"/>
              </a:ext>
            </a:extLst>
          </p:cNvPr>
          <p:cNvSpPr txBox="1"/>
          <p:nvPr/>
        </p:nvSpPr>
        <p:spPr>
          <a:xfrm>
            <a:off x="7584991" y="2834316"/>
            <a:ext cx="3665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Representation mapping (large) </a:t>
            </a:r>
          </a:p>
          <a:p>
            <a:r>
              <a:rPr lang="en-US" dirty="0"/>
              <a:t>set of memory states to each other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08B3E6-EFBD-9374-BE78-F23D161C51AD}"/>
              </a:ext>
            </a:extLst>
          </p:cNvPr>
          <p:cNvSpPr txBox="1"/>
          <p:nvPr/>
        </p:nvSpPr>
        <p:spPr>
          <a:xfrm>
            <a:off x="7644714" y="4529441"/>
            <a:ext cx="359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 somewhat on the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5160E3-D2AC-86A7-E121-6016744B53D7}"/>
              </a:ext>
            </a:extLst>
          </p:cNvPr>
          <p:cNvSpPr txBox="1"/>
          <p:nvPr/>
        </p:nvSpPr>
        <p:spPr>
          <a:xfrm>
            <a:off x="7632355" y="5233780"/>
            <a:ext cx="4065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Keep states manageable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Handle the uncertainty inherent in static analysis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433F2D-0B47-97D3-B62A-91F0FF3C2142}"/>
              </a:ext>
            </a:extLst>
          </p:cNvPr>
          <p:cNvSpPr txBox="1"/>
          <p:nvPr/>
        </p:nvSpPr>
        <p:spPr>
          <a:xfrm>
            <a:off x="7669422" y="4858956"/>
            <a:ext cx="8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Goals:</a:t>
            </a:r>
          </a:p>
        </p:txBody>
      </p:sp>
    </p:spTree>
    <p:extLst>
      <p:ext uri="{BB962C8B-B14F-4D97-AF65-F5344CB8AC3E}">
        <p14:creationId xmlns:p14="http://schemas.microsoft.com/office/powerpoint/2010/main" val="9312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Memory As Value </a:t>
            </a:r>
            <a:r>
              <a:rPr lang="en-US" sz="3400" b="1" dirty="0" err="1"/>
              <a:t>SEts</a:t>
            </a:r>
            <a:endParaRPr lang="en-US" sz="3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 each memory Location correspond to a Set of Values it might Contain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FD109-2D9C-90DA-A800-F1343E4D724B}"/>
              </a:ext>
            </a:extLst>
          </p:cNvPr>
          <p:cNvSpPr txBox="1"/>
          <p:nvPr/>
        </p:nvSpPr>
        <p:spPr>
          <a:xfrm>
            <a:off x="2578447" y="4539051"/>
            <a:ext cx="16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k += 1 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B31B4-ECDB-0CD5-9124-C645F741DAFF}"/>
              </a:ext>
            </a:extLst>
          </p:cNvPr>
          <p:cNvSpPr/>
          <p:nvPr/>
        </p:nvSpPr>
        <p:spPr>
          <a:xfrm>
            <a:off x="2932671" y="4135635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state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993C43-EE61-8A01-CC25-B8DC5C87DE95}"/>
              </a:ext>
            </a:extLst>
          </p:cNvPr>
          <p:cNvSpPr/>
          <p:nvPr/>
        </p:nvSpPr>
        <p:spPr>
          <a:xfrm>
            <a:off x="2932671" y="5122026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state M’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7DA9A-2CBC-A3D3-99E4-B01C981B100B}"/>
              </a:ext>
            </a:extLst>
          </p:cNvPr>
          <p:cNvSpPr txBox="1"/>
          <p:nvPr/>
        </p:nvSpPr>
        <p:spPr>
          <a:xfrm>
            <a:off x="863136" y="2698599"/>
            <a:ext cx="5685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Define (informally) transfer functions as mapping elements of M to elements of M’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5E38D5-7334-B8FD-6373-59295F799AAA}"/>
                  </a:ext>
                </a:extLst>
              </p:cNvPr>
              <p:cNvSpPr txBox="1"/>
              <p:nvPr/>
            </p:nvSpPr>
            <p:spPr>
              <a:xfrm>
                <a:off x="5141642" y="4048812"/>
                <a:ext cx="952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:{1}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5E38D5-7334-B8FD-6373-59295F799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42" y="4048812"/>
                <a:ext cx="952056" cy="369332"/>
              </a:xfrm>
              <a:prstGeom prst="rect">
                <a:avLst/>
              </a:prstGeom>
              <a:blipFill>
                <a:blip r:embed="rId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154FF-AF11-A42A-0084-945BA042A6B0}"/>
                  </a:ext>
                </a:extLst>
              </p:cNvPr>
              <p:cNvSpPr txBox="1"/>
              <p:nvPr/>
            </p:nvSpPr>
            <p:spPr>
              <a:xfrm>
                <a:off x="5168008" y="5122026"/>
                <a:ext cx="952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:{2}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154FF-AF11-A42A-0084-945BA042A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008" y="5122026"/>
                <a:ext cx="952056" cy="369332"/>
              </a:xfrm>
              <a:prstGeom prst="rect">
                <a:avLst/>
              </a:prstGeom>
              <a:blipFill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AD3929-5175-E798-7F83-5EB59C6B06C1}"/>
                  </a:ext>
                </a:extLst>
              </p:cNvPr>
              <p:cNvSpPr txBox="1"/>
              <p:nvPr/>
            </p:nvSpPr>
            <p:spPr>
              <a:xfrm>
                <a:off x="7567684" y="4044691"/>
                <a:ext cx="1128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:{3,4}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AD3929-5175-E798-7F83-5EB59C6B0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684" y="4044691"/>
                <a:ext cx="1128386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B8DA94-6B17-238F-9370-866A9F6F8DE7}"/>
                  </a:ext>
                </a:extLst>
              </p:cNvPr>
              <p:cNvSpPr txBox="1"/>
              <p:nvPr/>
            </p:nvSpPr>
            <p:spPr>
              <a:xfrm>
                <a:off x="7594050" y="5117905"/>
                <a:ext cx="1128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:{4,5}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B8DA94-6B17-238F-9370-866A9F6F8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050" y="5117905"/>
                <a:ext cx="1128386" cy="369332"/>
              </a:xfrm>
              <a:prstGeom prst="rect">
                <a:avLst/>
              </a:prstGeom>
              <a:blipFill>
                <a:blip r:embed="rId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3E51B3C-4E77-6EF6-476C-D034C99E862B}"/>
              </a:ext>
            </a:extLst>
          </p:cNvPr>
          <p:cNvSpPr txBox="1"/>
          <p:nvPr/>
        </p:nvSpPr>
        <p:spPr>
          <a:xfrm rot="21039646">
            <a:off x="7068222" y="1879661"/>
            <a:ext cx="4359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We’re still </a:t>
            </a:r>
            <a:r>
              <a:rPr lang="en-US" b="1" i="1" dirty="0" err="1">
                <a:solidFill>
                  <a:schemeClr val="accent2"/>
                </a:solidFill>
              </a:rPr>
              <a:t>kinda</a:t>
            </a:r>
            <a:r>
              <a:rPr lang="en-US" b="1" i="1" dirty="0">
                <a:solidFill>
                  <a:schemeClr val="accent2"/>
                </a:solidFill>
              </a:rPr>
              <a:t>-dodging the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larger semantic questions here,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for now lets just say we’re using a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big </a:t>
            </a:r>
            <a:r>
              <a:rPr lang="en-US" b="1" i="1" dirty="0" err="1">
                <a:solidFill>
                  <a:schemeClr val="accent2"/>
                </a:solidFill>
              </a:rPr>
              <a:t>ol</a:t>
            </a:r>
            <a:r>
              <a:rPr lang="en-US" b="1" i="1" dirty="0">
                <a:solidFill>
                  <a:schemeClr val="accent2"/>
                </a:solidFill>
              </a:rPr>
              <a:t>’ if statement to define an operator </a:t>
            </a:r>
          </a:p>
        </p:txBody>
      </p:sp>
    </p:spTree>
    <p:extLst>
      <p:ext uri="{BB962C8B-B14F-4D97-AF65-F5344CB8AC3E}">
        <p14:creationId xmlns:p14="http://schemas.microsoft.com/office/powerpoint/2010/main" val="28757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Composing Value </a:t>
            </a:r>
            <a:r>
              <a:rPr lang="en-US" sz="3400" b="1" dirty="0" err="1"/>
              <a:t>SEts</a:t>
            </a:r>
            <a:endParaRPr lang="en-US" sz="3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2B885-2B7C-AFED-6C2E-F0CCA1191692}"/>
              </a:ext>
            </a:extLst>
          </p:cNvPr>
          <p:cNvSpPr txBox="1"/>
          <p:nvPr/>
        </p:nvSpPr>
        <p:spPr>
          <a:xfrm>
            <a:off x="2578447" y="2744407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CA05E-9372-E55D-E2FB-DD1A3728CFCD}"/>
              </a:ext>
            </a:extLst>
          </p:cNvPr>
          <p:cNvSpPr txBox="1"/>
          <p:nvPr/>
        </p:nvSpPr>
        <p:spPr>
          <a:xfrm>
            <a:off x="2582564" y="3892379"/>
            <a:ext cx="147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0 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C93496-8C4E-C8FD-546C-8ADD1F4FF4AA}"/>
              </a:ext>
            </a:extLst>
          </p:cNvPr>
          <p:cNvSpPr txBox="1"/>
          <p:nvPr/>
        </p:nvSpPr>
        <p:spPr>
          <a:xfrm>
            <a:off x="2586680" y="5090988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3</a:t>
            </a:r>
            <a:r>
              <a:rPr lang="en-US" dirty="0"/>
              <a:t>: p = 1 / z 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3FDD3E-E07E-8C27-5183-2D5A9C6EE6E2}"/>
                  </a:ext>
                </a:extLst>
              </p14:cNvPr>
              <p14:cNvContentPartPr/>
              <p14:nvPr/>
            </p14:nvContentPartPr>
            <p14:xfrm>
              <a:off x="2942280" y="1860480"/>
              <a:ext cx="5168880" cy="295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3FDD3E-E07E-8C27-5183-2D5A9C6EE6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2920" y="1851120"/>
                <a:ext cx="5187600" cy="29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99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63F24-6D82-9279-A757-311C9EBA34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Modelling Uncertainty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7" y="1867437"/>
            <a:ext cx="10645069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can now handle opaque data somewhat cleanly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0CCFE-6377-E5B3-95A4-7838FC413544}"/>
              </a:ext>
            </a:extLst>
          </p:cNvPr>
          <p:cNvSpPr txBox="1"/>
          <p:nvPr/>
        </p:nvSpPr>
        <p:spPr>
          <a:xfrm>
            <a:off x="2578447" y="3239358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91DC1A-515E-4D63-9067-E6B7DB99E7E7}"/>
              </a:ext>
            </a:extLst>
          </p:cNvPr>
          <p:cNvSpPr txBox="1"/>
          <p:nvPr/>
        </p:nvSpPr>
        <p:spPr>
          <a:xfrm>
            <a:off x="2582564" y="4244717"/>
            <a:ext cx="260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USER_INPUT 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3F0587-5EEA-9463-B205-DC98973F1BF0}"/>
              </a:ext>
            </a:extLst>
          </p:cNvPr>
          <p:cNvSpPr txBox="1"/>
          <p:nvPr/>
        </p:nvSpPr>
        <p:spPr>
          <a:xfrm>
            <a:off x="2586680" y="5342658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3</a:t>
            </a:r>
            <a:r>
              <a:rPr lang="en-US" dirty="0"/>
              <a:t>: p = 1 / z 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91C10-8DDB-7481-0ED5-9C9B955AFDB6}"/>
              </a:ext>
            </a:extLst>
          </p:cNvPr>
          <p:cNvSpPr txBox="1"/>
          <p:nvPr/>
        </p:nvSpPr>
        <p:spPr>
          <a:xfrm>
            <a:off x="6574991" y="3239358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9686D2-7340-69DF-944A-1C2CB7868D2C}"/>
              </a:ext>
            </a:extLst>
          </p:cNvPr>
          <p:cNvSpPr txBox="1"/>
          <p:nvPr/>
        </p:nvSpPr>
        <p:spPr>
          <a:xfrm>
            <a:off x="6579108" y="4244717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global 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1B7F68-F88D-0932-6190-87DB6F044902}"/>
              </a:ext>
            </a:extLst>
          </p:cNvPr>
          <p:cNvSpPr txBox="1"/>
          <p:nvPr/>
        </p:nvSpPr>
        <p:spPr>
          <a:xfrm>
            <a:off x="6583224" y="5342658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3</a:t>
            </a:r>
            <a:r>
              <a:rPr lang="en-US" dirty="0"/>
              <a:t>: p = 1 / z 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6AB40F-0956-AD1A-6C9C-C49789B8AED3}"/>
                  </a:ext>
                </a:extLst>
              </p14:cNvPr>
              <p14:cNvContentPartPr/>
              <p14:nvPr/>
            </p14:nvContentPartPr>
            <p14:xfrm>
              <a:off x="3275640" y="2774160"/>
              <a:ext cx="4950000" cy="236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6AB40F-0956-AD1A-6C9C-C49789B8AE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6280" y="2764800"/>
                <a:ext cx="4968720" cy="23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99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8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602857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(Local) Dataflow analysis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0209C15-9A53-BB4F-2B20-B4FEB6AD34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840622" y="2957387"/>
            <a:ext cx="4960214" cy="6028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dataflow analysis</a:t>
            </a:r>
          </a:p>
        </p:txBody>
      </p:sp>
    </p:spTree>
    <p:extLst>
      <p:ext uri="{BB962C8B-B14F-4D97-AF65-F5344CB8AC3E}">
        <p14:creationId xmlns:p14="http://schemas.microsoft.com/office/powerpoint/2010/main" val="1420810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Composing Blocks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Dataflow: Transfer Functions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F29A23-205E-224F-CA45-7EBAA8A0B05B}"/>
              </a:ext>
            </a:extLst>
          </p:cNvPr>
          <p:cNvSpPr txBox="1">
            <a:spLocks/>
          </p:cNvSpPr>
          <p:nvPr/>
        </p:nvSpPr>
        <p:spPr>
          <a:xfrm>
            <a:off x="1613970" y="1867437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Value-Set Model of memory implies an easy way to extend beyond Local Analysis</a:t>
            </a:r>
          </a:p>
        </p:txBody>
      </p:sp>
      <p:pic>
        <p:nvPicPr>
          <p:cNvPr id="9" name="Picture 8" descr="A logo of a globe with arrows&#10;&#10;Description automatically generated">
            <a:extLst>
              <a:ext uri="{FF2B5EF4-FFF2-40B4-BE49-F238E27FC236}">
                <a16:creationId xmlns:a16="http://schemas.microsoft.com/office/drawing/2014/main" id="{7F369981-3D46-E918-4DA3-C1936A93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031" y="2804906"/>
            <a:ext cx="3098334" cy="35243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97F1A1-1C49-3483-03C7-8C70A251B91D}"/>
              </a:ext>
            </a:extLst>
          </p:cNvPr>
          <p:cNvSpPr/>
          <p:nvPr/>
        </p:nvSpPr>
        <p:spPr>
          <a:xfrm>
            <a:off x="473065" y="2994869"/>
            <a:ext cx="3352313" cy="25754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01. int x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02. if ( g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03.	x = x - 1;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04.    if ( g2 ){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05.      x = x –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06.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08. return 1 / x;</a:t>
            </a:r>
          </a:p>
        </p:txBody>
      </p:sp>
    </p:spTree>
    <p:extLst>
      <p:ext uri="{BB962C8B-B14F-4D97-AF65-F5344CB8AC3E}">
        <p14:creationId xmlns:p14="http://schemas.microsoft.com/office/powerpoint/2010/main" val="2529248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Composing Blocks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F29A23-205E-224F-CA45-7EBAA8A0B05B}"/>
              </a:ext>
            </a:extLst>
          </p:cNvPr>
          <p:cNvSpPr txBox="1">
            <a:spLocks/>
          </p:cNvSpPr>
          <p:nvPr/>
        </p:nvSpPr>
        <p:spPr>
          <a:xfrm>
            <a:off x="1613970" y="1867437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Value-Set Model of memory implies an easy way to extend beyond Local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9EC7A-B045-B54D-753D-87A4B3EE58BD}"/>
              </a:ext>
            </a:extLst>
          </p:cNvPr>
          <p:cNvSpPr/>
          <p:nvPr/>
        </p:nvSpPr>
        <p:spPr>
          <a:xfrm>
            <a:off x="473065" y="2994869"/>
            <a:ext cx="3352313" cy="25754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01. int x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02. if ( g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03.	x = x - 1;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04.    if ( g2 ){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05.      x = x –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06.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08. return 1 / x;</a:t>
            </a:r>
          </a:p>
        </p:txBody>
      </p:sp>
    </p:spTree>
    <p:extLst>
      <p:ext uri="{BB962C8B-B14F-4D97-AF65-F5344CB8AC3E}">
        <p14:creationId xmlns:p14="http://schemas.microsoft.com/office/powerpoint/2010/main" val="1903624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5FA46C2-50F9-E5ED-0CB0-FD6675B7F98F}"/>
              </a:ext>
            </a:extLst>
          </p:cNvPr>
          <p:cNvSpPr/>
          <p:nvPr/>
        </p:nvSpPr>
        <p:spPr>
          <a:xfrm>
            <a:off x="5921453" y="5322266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Chaotic Iteration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F29A23-205E-224F-CA45-7EBAA8A0B05B}"/>
              </a:ext>
            </a:extLst>
          </p:cNvPr>
          <p:cNvSpPr txBox="1">
            <a:spLocks/>
          </p:cNvSpPr>
          <p:nvPr/>
        </p:nvSpPr>
        <p:spPr>
          <a:xfrm>
            <a:off x="95562" y="2016144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what order do we process blocks?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C4B3-F7DA-43BB-1545-74A6A109D2F7}"/>
              </a:ext>
            </a:extLst>
          </p:cNvPr>
          <p:cNvSpPr/>
          <p:nvPr/>
        </p:nvSpPr>
        <p:spPr>
          <a:xfrm>
            <a:off x="473065" y="2994869"/>
            <a:ext cx="3352313" cy="25754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01. int x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02. if ( g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03.	x = x - 1;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04.    if ( g2 ){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05.      x = x –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06.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08. return 1 / x;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9C53ED-DD61-B2EE-A2DC-C13DD864B30A}"/>
              </a:ext>
            </a:extLst>
          </p:cNvPr>
          <p:cNvSpPr/>
          <p:nvPr/>
        </p:nvSpPr>
        <p:spPr>
          <a:xfrm>
            <a:off x="5913752" y="1431775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8349D-6AC7-1C4A-9D4E-A64750A7A6E1}"/>
              </a:ext>
            </a:extLst>
          </p:cNvPr>
          <p:cNvSpPr txBox="1"/>
          <p:nvPr/>
        </p:nvSpPr>
        <p:spPr>
          <a:xfrm>
            <a:off x="5942063" y="1499493"/>
            <a:ext cx="2438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01. int x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02. if ( g ){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D36336-2710-FB4C-2A10-EDA42316D985}"/>
              </a:ext>
            </a:extLst>
          </p:cNvPr>
          <p:cNvSpPr/>
          <p:nvPr/>
        </p:nvSpPr>
        <p:spPr>
          <a:xfrm>
            <a:off x="7787780" y="2600922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35418-BC9A-7F5E-5A89-C1FE73DB231E}"/>
              </a:ext>
            </a:extLst>
          </p:cNvPr>
          <p:cNvSpPr txBox="1"/>
          <p:nvPr/>
        </p:nvSpPr>
        <p:spPr>
          <a:xfrm>
            <a:off x="7799313" y="2668640"/>
            <a:ext cx="238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03. x = x –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04. if ( g2 ){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55C7D-6D14-BAB2-5E29-1E8624CA7CC9}"/>
              </a:ext>
            </a:extLst>
          </p:cNvPr>
          <p:cNvSpPr/>
          <p:nvPr/>
        </p:nvSpPr>
        <p:spPr>
          <a:xfrm>
            <a:off x="9460333" y="3858133"/>
            <a:ext cx="2063691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D12C6D-E3E2-FE0E-F960-8C008FD53B6A}"/>
              </a:ext>
            </a:extLst>
          </p:cNvPr>
          <p:cNvSpPr txBox="1"/>
          <p:nvPr/>
        </p:nvSpPr>
        <p:spPr>
          <a:xfrm>
            <a:off x="9493887" y="3959407"/>
            <a:ext cx="2021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05. x = x -1;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06. 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990B4A-C078-F474-9909-701E90B100A7}"/>
              </a:ext>
            </a:extLst>
          </p:cNvPr>
          <p:cNvSpPr txBox="1"/>
          <p:nvPr/>
        </p:nvSpPr>
        <p:spPr>
          <a:xfrm>
            <a:off x="5919484" y="5404778"/>
            <a:ext cx="258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08. return 1 / x;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A414C7-9FE8-B1BA-1023-CA312D7406F3}"/>
              </a:ext>
            </a:extLst>
          </p:cNvPr>
          <p:cNvCxnSpPr>
            <a:stCxn id="5" idx="2"/>
            <a:endCxn id="19" idx="0"/>
          </p:cNvCxnSpPr>
          <p:nvPr/>
        </p:nvCxnSpPr>
        <p:spPr>
          <a:xfrm>
            <a:off x="7163712" y="2242524"/>
            <a:ext cx="7701" cy="30797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2D0DDA-B14E-615F-F70B-535C73A6FD84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7163712" y="2242524"/>
            <a:ext cx="1874028" cy="35839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D4FDB9-3B4C-CF6C-9F30-0EEE77F208E7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9037740" y="3411671"/>
            <a:ext cx="1454439" cy="4464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BB651C-BF46-81FA-F29F-98401043F9A6}"/>
              </a:ext>
            </a:extLst>
          </p:cNvPr>
          <p:cNvCxnSpPr>
            <a:cxnSpLocks/>
            <a:stCxn id="8" idx="2"/>
            <a:endCxn id="19" idx="0"/>
          </p:cNvCxnSpPr>
          <p:nvPr/>
        </p:nvCxnSpPr>
        <p:spPr>
          <a:xfrm flipH="1">
            <a:off x="7171413" y="3411671"/>
            <a:ext cx="1866327" cy="191059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E4CA5A-5033-D985-F023-93B284803256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7171413" y="4668882"/>
            <a:ext cx="3320766" cy="65338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C21011-05FE-E7F0-15C5-473483868E38}"/>
                  </a:ext>
                </a:extLst>
              </p14:cNvPr>
              <p14:cNvContentPartPr/>
              <p14:nvPr/>
            </p14:nvContentPartPr>
            <p14:xfrm>
              <a:off x="3866400" y="855720"/>
              <a:ext cx="8397720" cy="445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C21011-05FE-E7F0-15C5-473483868E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7040" y="846360"/>
                <a:ext cx="8416440" cy="447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608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Trouble on the Horizon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pic>
        <p:nvPicPr>
          <p:cNvPr id="9" name="Picture 8" descr="A road with dark clouds above it&#10;&#10;Description automatically generated">
            <a:extLst>
              <a:ext uri="{FF2B5EF4-FFF2-40B4-BE49-F238E27FC236}">
                <a16:creationId xmlns:a16="http://schemas.microsoft.com/office/drawing/2014/main" id="{D426DC52-2024-BB58-FD21-12575936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77" y="1325563"/>
            <a:ext cx="7669841" cy="5193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3B42FB-79AC-C0AA-0646-EEAD2160ECDF}"/>
              </a:ext>
            </a:extLst>
          </p:cNvPr>
          <p:cNvSpPr txBox="1"/>
          <p:nvPr/>
        </p:nvSpPr>
        <p:spPr>
          <a:xfrm>
            <a:off x="6093697" y="2768367"/>
            <a:ext cx="7754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33924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Loops Are Tough to Handle!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pic>
        <p:nvPicPr>
          <p:cNvPr id="5" name="Picture 4" descr="A bowl of cereal with a spoon&#10;&#10;Description automatically generated">
            <a:extLst>
              <a:ext uri="{FF2B5EF4-FFF2-40B4-BE49-F238E27FC236}">
                <a16:creationId xmlns:a16="http://schemas.microsoft.com/office/drawing/2014/main" id="{51F7B538-E542-E0AA-4FCF-CFC69AE5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98" y="1538036"/>
            <a:ext cx="5371576" cy="411439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FDC90F-10B5-326D-67D2-5C161991746C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Issues with Loops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6A2EF-20F9-E7A1-B542-95D4A0FACCCD}"/>
              </a:ext>
            </a:extLst>
          </p:cNvPr>
          <p:cNvSpPr txBox="1"/>
          <p:nvPr/>
        </p:nvSpPr>
        <p:spPr>
          <a:xfrm>
            <a:off x="726726" y="3243883"/>
            <a:ext cx="5685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Generate lots of paths</a:t>
            </a:r>
          </a:p>
          <a:p>
            <a:pPr marL="285750" indent="-285750">
              <a:buFontTx/>
              <a:buChar char="-"/>
            </a:pPr>
            <a:r>
              <a:rPr lang="en-US" dirty="0"/>
              <a:t>Cyclic data dependency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DAE95-8251-8B20-CA90-3911291D86D3}"/>
              </a:ext>
            </a:extLst>
          </p:cNvPr>
          <p:cNvSpPr txBox="1"/>
          <p:nvPr/>
        </p:nvSpPr>
        <p:spPr>
          <a:xfrm>
            <a:off x="6873363" y="5453566"/>
            <a:ext cx="4090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Oh, brother! You may have some loops</a:t>
            </a:r>
          </a:p>
        </p:txBody>
      </p:sp>
    </p:spTree>
    <p:extLst>
      <p:ext uri="{BB962C8B-B14F-4D97-AF65-F5344CB8AC3E}">
        <p14:creationId xmlns:p14="http://schemas.microsoft.com/office/powerpoint/2010/main" val="3105895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END!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3" y="2368759"/>
            <a:ext cx="5024681" cy="1285095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Local Dataflow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Dataflow analysis</a:t>
            </a:r>
          </a:p>
        </p:txBody>
      </p:sp>
    </p:spTree>
    <p:extLst>
      <p:ext uri="{BB962C8B-B14F-4D97-AF65-F5344CB8AC3E}">
        <p14:creationId xmlns:p14="http://schemas.microsoft.com/office/powerpoint/2010/main" val="262367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Control Flow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Overviewed two Analysis Approaches:</a:t>
            </a:r>
          </a:p>
          <a:p>
            <a:pPr marL="342900" indent="-342900">
              <a:buFontTx/>
              <a:buChar char="-"/>
            </a:pPr>
            <a:r>
              <a:rPr lang="en-US" dirty="0"/>
              <a:t>Dynamic Analysis: Analysis that uses a run of the Program</a:t>
            </a:r>
          </a:p>
          <a:p>
            <a:pPr marL="342900" indent="-342900">
              <a:buFontTx/>
              <a:buChar char="-"/>
            </a:pPr>
            <a:r>
              <a:rPr lang="en-US" dirty="0"/>
              <a:t>Static Analysis: Analysis without running the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4757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Continue to Explore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6190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Class Progress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584127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Look into concrete forms of Static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2583273"/>
            <a:ext cx="4870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Particularly interested in dataflow analysis for now</a:t>
            </a:r>
          </a:p>
          <a:p>
            <a:pPr marL="285750" indent="-285750">
              <a:buFontTx/>
              <a:buChar char="-"/>
            </a:pPr>
            <a:r>
              <a:rPr lang="en-US" dirty="0"/>
              <a:t>Building up the underlying abstractions / techniques to perform such analysis</a:t>
            </a:r>
          </a:p>
        </p:txBody>
      </p:sp>
      <p:pic>
        <p:nvPicPr>
          <p:cNvPr id="3074" name="Picture 2" descr="If We will watch your career with great interest. - iFunny Brazil">
            <a:extLst>
              <a:ext uri="{FF2B5EF4-FFF2-40B4-BE49-F238E27FC236}">
                <a16:creationId xmlns:a16="http://schemas.microsoft.com/office/drawing/2014/main" id="{4701E6C2-8BEB-3884-D98D-B7CB907C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63" y="1845884"/>
            <a:ext cx="4366141" cy="37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1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Opportunities of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Class Progress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584127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Finite Abstractions of Unbounded State Space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2591511"/>
            <a:ext cx="48703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Unnecessary to supply a given program input</a:t>
            </a:r>
          </a:p>
          <a:p>
            <a:pPr marL="285750" indent="-285750">
              <a:buFontTx/>
              <a:buChar char="-"/>
            </a:pPr>
            <a:r>
              <a:rPr lang="en-US" dirty="0"/>
              <a:t>Summarize the behavior of the program under ANY input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Seeing A Business Opportunity – tommcclelland.org">
            <a:extLst>
              <a:ext uri="{FF2B5EF4-FFF2-40B4-BE49-F238E27FC236}">
                <a16:creationId xmlns:a16="http://schemas.microsoft.com/office/drawing/2014/main" id="{C880DB6D-7E22-943A-0E8E-E1F3D9ABE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04" y="2426043"/>
            <a:ext cx="4111711" cy="226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5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pic>
        <p:nvPicPr>
          <p:cNvPr id="1026" name="Picture 2" descr="Tag Archive for &quot;background-clip&quot; - CSS-Tricks">
            <a:extLst>
              <a:ext uri="{FF2B5EF4-FFF2-40B4-BE49-F238E27FC236}">
                <a16:creationId xmlns:a16="http://schemas.microsoft.com/office/drawing/2014/main" id="{82984DC8-4176-BCEC-2DA2-E5307584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96" y="2826818"/>
            <a:ext cx="4438407" cy="24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Magnifying Glass Transparent Clipart Royalty-Free Stock  Illustration Image - Pixabay">
            <a:extLst>
              <a:ext uri="{FF2B5EF4-FFF2-40B4-BE49-F238E27FC236}">
                <a16:creationId xmlns:a16="http://schemas.microsoft.com/office/drawing/2014/main" id="{7282C3EB-EEC0-2674-36EA-C4CD4CA2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3882">
            <a:off x="6694139" y="3090757"/>
            <a:ext cx="1764556" cy="327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6" y="1867437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Mentioned some static analysis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2360849"/>
            <a:ext cx="4870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Syntactic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Dataflow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Model Checking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90B1AE-BB62-F5D0-4D92-3388140D7519}"/>
              </a:ext>
            </a:extLst>
          </p:cNvPr>
          <p:cNvSpPr txBox="1">
            <a:spLocks/>
          </p:cNvSpPr>
          <p:nvPr/>
        </p:nvSpPr>
        <p:spPr>
          <a:xfrm>
            <a:off x="810776" y="3436749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Started Building a Fundamental Unit of Static Analysis: the Basic 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A1483-CDCB-38C7-0B2F-5AADC16588C3}"/>
              </a:ext>
            </a:extLst>
          </p:cNvPr>
          <p:cNvSpPr txBox="1"/>
          <p:nvPr/>
        </p:nvSpPr>
        <p:spPr>
          <a:xfrm>
            <a:off x="875493" y="4094912"/>
            <a:ext cx="5063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Sequence of code that executes… sequentially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7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8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Basic Blocks Boundaries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4A75-B619-5B11-104B-C5220DF522B5}"/>
              </a:ext>
            </a:extLst>
          </p:cNvPr>
          <p:cNvSpPr txBox="1">
            <a:spLocks/>
          </p:cNvSpPr>
          <p:nvPr/>
        </p:nvSpPr>
        <p:spPr>
          <a:xfrm>
            <a:off x="1676399" y="1600201"/>
            <a:ext cx="8254622" cy="739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 Distinguished Instructions in a Block (may be the same Instruction)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C25CD86-10C9-C7EE-4EEC-23D267EF0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55" y="3341370"/>
            <a:ext cx="16192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y Movie Review imdb copyright: The Terminator (1984)">
            <a:extLst>
              <a:ext uri="{FF2B5EF4-FFF2-40B4-BE49-F238E27FC236}">
                <a16:creationId xmlns:a16="http://schemas.microsoft.com/office/drawing/2014/main" id="{A440E834-9ABC-F2A5-9E30-4BB0E1DD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86" y="3279899"/>
            <a:ext cx="1658961" cy="248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B129EC-C69D-490A-B2D6-252656CE328C}"/>
              </a:ext>
            </a:extLst>
          </p:cNvPr>
          <p:cNvSpPr txBox="1"/>
          <p:nvPr/>
        </p:nvSpPr>
        <p:spPr>
          <a:xfrm>
            <a:off x="1676399" y="2232218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Leader: An instruction that begins the block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87EA0-D2EC-8081-EC62-3074EB12C9BE}"/>
              </a:ext>
            </a:extLst>
          </p:cNvPr>
          <p:cNvSpPr txBox="1"/>
          <p:nvPr/>
        </p:nvSpPr>
        <p:spPr>
          <a:xfrm>
            <a:off x="1676399" y="262330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Terminator: An instruction that ends the block</a:t>
            </a:r>
          </a:p>
        </p:txBody>
      </p:sp>
    </p:spTree>
    <p:extLst>
      <p:ext uri="{BB962C8B-B14F-4D97-AF65-F5344CB8AC3E}">
        <p14:creationId xmlns:p14="http://schemas.microsoft.com/office/powerpoint/2010/main" val="394240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9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Basic Blocks Boundaries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4A75-B619-5B11-104B-C5220DF522B5}"/>
              </a:ext>
            </a:extLst>
          </p:cNvPr>
          <p:cNvSpPr txBox="1">
            <a:spLocks/>
          </p:cNvSpPr>
          <p:nvPr/>
        </p:nvSpPr>
        <p:spPr>
          <a:xfrm>
            <a:off x="1676399" y="1600201"/>
            <a:ext cx="650377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 Distinguished Instructions in a Block (may be the same Instruction)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A3474-DF05-0E9B-4906-58C4BE35A7ED}"/>
              </a:ext>
            </a:extLst>
          </p:cNvPr>
          <p:cNvSpPr txBox="1"/>
          <p:nvPr/>
        </p:nvSpPr>
        <p:spPr>
          <a:xfrm>
            <a:off x="1676399" y="2232218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Leader: An instruction that begins the block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20D0-E84A-1D87-617D-E2DAF00642FD}"/>
              </a:ext>
            </a:extLst>
          </p:cNvPr>
          <p:cNvSpPr txBox="1"/>
          <p:nvPr/>
        </p:nvSpPr>
        <p:spPr>
          <a:xfrm>
            <a:off x="1676399" y="374344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Terminator: An instruction that ends the 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8E37E-0111-6BDA-E97A-C68C3AB4356C}"/>
              </a:ext>
            </a:extLst>
          </p:cNvPr>
          <p:cNvSpPr txBox="1"/>
          <p:nvPr/>
        </p:nvSpPr>
        <p:spPr>
          <a:xfrm>
            <a:off x="2173905" y="4508960"/>
            <a:ext cx="191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jump (</a:t>
            </a:r>
            <a:r>
              <a:rPr lang="en-US" i="1" dirty="0" err="1"/>
              <a:t>ifz</a:t>
            </a:r>
            <a:r>
              <a:rPr lang="en-US" i="1" dirty="0"/>
              <a:t>, </a:t>
            </a:r>
            <a:r>
              <a:rPr lang="en-US" i="1" dirty="0" err="1"/>
              <a:t>goto</a:t>
            </a:r>
            <a:r>
              <a:rPr lang="en-US" i="1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6CC75-A625-FB4B-1C1E-619142D8B517}"/>
              </a:ext>
            </a:extLst>
          </p:cNvPr>
          <p:cNvSpPr txBox="1"/>
          <p:nvPr/>
        </p:nvSpPr>
        <p:spPr>
          <a:xfrm>
            <a:off x="2137185" y="2645606"/>
            <a:ext cx="377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first instruction in the procedure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7FFB7-2216-42A0-8F72-38714D7F07EE}"/>
              </a:ext>
            </a:extLst>
          </p:cNvPr>
          <p:cNvSpPr txBox="1"/>
          <p:nvPr/>
        </p:nvSpPr>
        <p:spPr>
          <a:xfrm>
            <a:off x="2137184" y="2981710"/>
            <a:ext cx="222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target of a jump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E9D30-477D-B9D7-D62F-82F6C64E794B}"/>
              </a:ext>
            </a:extLst>
          </p:cNvPr>
          <p:cNvSpPr txBox="1"/>
          <p:nvPr/>
        </p:nvSpPr>
        <p:spPr>
          <a:xfrm>
            <a:off x="2173906" y="4189015"/>
            <a:ext cx="377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last instruction of the procedure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D679C5-27C8-77F0-7BB4-4AC5BBD70790}"/>
              </a:ext>
            </a:extLst>
          </p:cNvPr>
          <p:cNvSpPr txBox="1"/>
          <p:nvPr/>
        </p:nvSpPr>
        <p:spPr>
          <a:xfrm>
            <a:off x="2173906" y="4878292"/>
            <a:ext cx="389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call (We’ll use a special LINK edge)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B4010-3B0E-6262-4F79-EBEB63C368E2}"/>
              </a:ext>
            </a:extLst>
          </p:cNvPr>
          <p:cNvSpPr txBox="1"/>
          <p:nvPr/>
        </p:nvSpPr>
        <p:spPr>
          <a:xfrm>
            <a:off x="2137183" y="3326940"/>
            <a:ext cx="361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instruction after an terminator</a:t>
            </a:r>
          </a:p>
        </p:txBody>
      </p:sp>
    </p:spTree>
    <p:extLst>
      <p:ext uri="{BB962C8B-B14F-4D97-AF65-F5344CB8AC3E}">
        <p14:creationId xmlns:p14="http://schemas.microsoft.com/office/powerpoint/2010/main" val="1895089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schemas.microsoft.com/sharepoint/v3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30e9df3-be65-4c73-a93b-d1236ebd677e"/>
    <ds:schemaRef ds:uri="16c05727-aa75-4e4a-9b5f-8a80a1165891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2744</TotalTime>
  <Words>1240</Words>
  <Application>Microsoft Office PowerPoint</Application>
  <PresentationFormat>Widescreen</PresentationFormat>
  <Paragraphs>255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Tenorite</vt:lpstr>
      <vt:lpstr>Monoline</vt:lpstr>
      <vt:lpstr>ExerCise #5</vt:lpstr>
      <vt:lpstr>Administrivia and  Announcements</vt:lpstr>
      <vt:lpstr>Control Flow Graphs</vt:lpstr>
      <vt:lpstr>Class Progress</vt:lpstr>
      <vt:lpstr>Continue to Explore Static Analysis</vt:lpstr>
      <vt:lpstr>Opportunities of Static Analysis</vt:lpstr>
      <vt:lpstr>Last Time: Static Analysis</vt:lpstr>
      <vt:lpstr>Basic Blocks Boundaries</vt:lpstr>
      <vt:lpstr>Basic Blocks Boundaries</vt:lpstr>
      <vt:lpstr>Basic Blocks Example</vt:lpstr>
      <vt:lpstr>Benefits of Basic Blocks</vt:lpstr>
      <vt:lpstr>CFGs: A Per-Function Abstraction</vt:lpstr>
      <vt:lpstr>Lecture Outline</vt:lpstr>
      <vt:lpstr>DataFlow Analysis: Big Idea</vt:lpstr>
      <vt:lpstr>Composing Transfer Functions</vt:lpstr>
      <vt:lpstr>An Early Win</vt:lpstr>
      <vt:lpstr>Formalizing Transfer Functions</vt:lpstr>
      <vt:lpstr>Memory As Value SEts</vt:lpstr>
      <vt:lpstr>Composing Value SEts</vt:lpstr>
      <vt:lpstr>Modelling Uncertainty</vt:lpstr>
      <vt:lpstr>Lecture Outline</vt:lpstr>
      <vt:lpstr>Composing Blocks</vt:lpstr>
      <vt:lpstr>Composing Blocks</vt:lpstr>
      <vt:lpstr>Chaotic Iteration</vt:lpstr>
      <vt:lpstr>Trouble on the Horizon</vt:lpstr>
      <vt:lpstr>Loops Are Tough to Handle!</vt:lpstr>
      <vt:lpstr>Lecture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18</cp:revision>
  <dcterms:created xsi:type="dcterms:W3CDTF">2023-08-21T14:00:41Z</dcterms:created>
  <dcterms:modified xsi:type="dcterms:W3CDTF">2023-08-30T19:07:51Z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