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5"/>
  </p:notesMasterIdLst>
  <p:handoutMasterIdLst>
    <p:handoutMasterId r:id="rId26"/>
  </p:handoutMasterIdLst>
  <p:sldIdLst>
    <p:sldId id="296" r:id="rId5"/>
    <p:sldId id="295" r:id="rId6"/>
    <p:sldId id="256" r:id="rId7"/>
    <p:sldId id="1060" r:id="rId8"/>
    <p:sldId id="1115" r:id="rId9"/>
    <p:sldId id="1368" r:id="rId10"/>
    <p:sldId id="1384" r:id="rId11"/>
    <p:sldId id="1383" r:id="rId12"/>
    <p:sldId id="1386" r:id="rId13"/>
    <p:sldId id="1381" r:id="rId14"/>
    <p:sldId id="1385" r:id="rId15"/>
    <p:sldId id="1388" r:id="rId16"/>
    <p:sldId id="1392" r:id="rId17"/>
    <p:sldId id="1367" r:id="rId18"/>
    <p:sldId id="1389" r:id="rId19"/>
    <p:sldId id="1390" r:id="rId20"/>
    <p:sldId id="1391" r:id="rId21"/>
    <p:sldId id="1379" r:id="rId22"/>
    <p:sldId id="1393" r:id="rId23"/>
    <p:sldId id="13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4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6T19:07:01.3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16688 5586 2581 0,'0'0'368'0,"0"0"-104"0,0 0 80 16,0 0 4-16,0 0-116 0,0 0-124 0,0 0-12 15,0 0 17-15,0 0-45 0,-7-7-28 16,7 7-20-16,0 2-16 0,0 8 28 15,2 2 120-15,3 4 112 0,5-2-196 16,-5 1-48-16,5 1-8 0,-6-2 20 16,9 2 12-16,-11 3-32 0,3 0 0 0,0 5 4 15,4 1 12-15,-9 8-16 0,5 0 4 16,-2 0-8-16,6-3-4 0,-1-1 8 16,-1-1-8-16,-2-7 0 0,2 3 4 15,3-9-4-15,-10-3 0 0,7-1-4 16,3-7 0-16,-10-1 0 0,0 0 0 15,0-3 4-15,0 0 12 0,7-7 24 16,0-7 60-16,-2-1 8 0,5-4 12 16,-8-9-32-16,1 2-28 0,-1-4-8 0,5-3 0 15,3 0-16-15,-3-4-8 0,0 3-16 16,1 4-4-16,1 7-4 0,-9 0 4 16,5 7-8-16,-5 4 4 0,3 3 0 15,4 5 0-15,-5 3-4 0,-2 1 0 16,0 0 0-16,0 0-4 0,0 0-4 15,3 7 8-15,-3 3 0 0,2 1 4 16,3 1-4-16,0 4 0 0,0 4 0 0,-5 0 0 16,7 6 4-16,-7 3-4 0,10 1 4 15,-10 0-4-15,7 3 0 0,3-4 4 16,-8 1-4-16,5-3 0 0,3-5-4 16,-3-3 4-16,3-3 4 0,-3-9-4 15,3-5 0-15,-5-2 0 0,5-7 4 0,4-9 8 16,-2-9 24-16,5-5 76 0,-2-7 48 15,2-3-31-15,5-2-53 0,-5 0-20 16,4-1 8-16,-6 3-12 0,2 2-16 16,-3 5-16-16,1 5-12 0,-3 8-4 15,-7 6-4-15,5 6 0 0,-6 2 0 16,1 4-4-16,-2 2-8 0,6 0-28 16,-4 0-84-16,7 4-109 0,-7 4-115 15,10 3-108-15,-10 0-332 0,-3 0-261 16,8 8-563-16</inkml:trace>
  <inkml:trace contextRef="#ctx0" brushRef="#br0" timeOffset="516.39">17454 5566 1712 0,'0'0'729'0,"0"0"-337"0,0 0 80 15,0 0 60-15,0 0-92 0,0 0-143 16,0 0-69-16,0 0-28 0,0 0-36 16,0 0-56-16,0 0 0 0,5 23 16 15,-5-1-36-15,0 6-44 0,-5-1 4 16,0 1-16-16,5-7-8 0,0-3 0 15,0-1-4-15,0-6 0 0,0-9-16 16,10 3 0-16,0-5 4 0,7 0 28 16,-3 0 36-16,3 0 12 0,5-7 24 15,2 0 12-15,-7 2-16 0,0-2-44 0,3 5-32 16,-13-2-8-16,10 1-12 0,-3 3 0 16,-6-1-4-16,1 1 0 0,6-1-4 15,-10 1 0-15,5 0-24 0,-6 0-164 16,-1 0-128-16,-1 0-116 0,3 0-332 15,-5-3-149-15,0 1-191 0,0-6-869 0</inkml:trace>
  <inkml:trace contextRef="#ctx0" brushRef="#br0" timeOffset="781.14">17706 5420 2104 0,'0'0'485'0,"0"0"-145"0,0 0 108 16,0 0 32-16,0 0-108 0,0 0-191 15,0 0-69-15,0 0 16 0,0 0 96 16,0 0 32-16,-46 47 16 0,41-19-92 16,1 4-24-16,-1 7 4 0,0 4 0 0,0 6-36 15,3 6 4-15,-8 0-28 0,3 5-4 16,-8 1-35-16,5-1-25 0,3 3-20 16,2-4-8-16,-4-13-4 0,9-2 0 15,-3-12 0-15,3-11-4 0,0-4-16 0,0-7-97 16,0-7-111-16,0-3-52 15,3-1 4-15,6-12-104 0,-1-15-348 0,6 9-237 16,-7-21-515-16</inkml:trace>
  <inkml:trace contextRef="#ctx0" brushRef="#br0" timeOffset="1177.71">18092 5853 2521 0,'0'0'524'0,"0"0"-52"16,0 0 144-16,0 0-103 0,0 0-117 16,0 0-132-16,0 0-92 0,0 0-20 15,0 0-32-15,0 0-40 0,0 0-12 0,116-13-28 16,-111 12-24-16,5 1-4 0,-3 0-4 15,3-2-8-15,-6 2-52 0,6-7-160 16,-3 5-356-16,1-6-485 0,4-1-851 0</inkml:trace>
  <inkml:trace contextRef="#ctx0" brushRef="#br0" timeOffset="2030.65">18887 5777 1488 0,'0'0'392'0,"0"0"-47"16,0 0-37-16,0 0-36 0,0 0 20 15,0 0-56-15,0 0-40 0,0 0-24 16,0 0 52-16,0 0 0 0,-3 11 37 0,3-1-73 15,0 2-32-15,0 6 28 0,0 2-40 16,0 5-48-16,3 3 12 0,-1 4-40 16,-2 2-4-16,0 5-36 0,0-1-4 15,0 1-12-15,0-5 4 0,0-5-8 16,0-9-8-16,0-7 12 0,0-8-12 16,0-5 4-16,0-1-4 0,0-16 16 0,0-9-4 15,0-10-12-15,15-13 8 0,-8 0 0 16,8-6 0-16,-3 5-8 0,2 4 8 15,-6 8 52-15,6 2 0 0,1 11-4 16,-8 2 12-16,3 8 32 0,-3 0 24 16,7 6-24-16,-6-1-16 0,4 2 40 15,0 5 20-15,-5 3-19 0,8 0 23 16,-1 7-8-16,3 9-36 0,-2 2-40 16,-10 6-20-16,2 0-12 0,-2 2-12 15,-5-3-8-15,0 3-4 0,0-8 4 0,-5 0-8 16,-5-3 4-16,-7-6-8 0,3 0-12 15,2-6 0-15,0-2-4 0,-3-1-4 16,5 0-8-16,5 0-4 0,-4 0 20 16,9-1 4-16,0 1 4 0,0 0-20 15,0 1-8-15,0 14 16 0,0 7 16 0,0 6 8 16,9 4 48-16,-4 5 24 16,-2 2-8-16,4-2 12 0,-2-4 0 0,-3-4 0 15,8-9-52-15,-5-3-20 0,2-5-4 16,0-4-8-16,-4-4 0 0,2-3-68 15,4-1-140-15,-1 0-168 0,1-5-149 16,1-9-87-16,0 0-404 0,2-2-437 16,0-8-1384-16</inkml:trace>
  <inkml:trace contextRef="#ctx0" brushRef="#br0" timeOffset="2345.77">19304 6050 2633 0,'0'0'536'15,"0"0"-296"-15,0 0 0 0,0 0-28 16,0 0-40-16,0 0-92 0,0 0-56 16,0 0 0-16,0 0 72 0,0 0 21 0,102 7-37 15,-98-22-28-15,4-3 8 0,-1 0-16 16,-7-1 4-16,0 7 24 0,0 0 52 16,0 6-76-16,0 3 24 0,-7 0 76 15,-5 3 24-15,-5 0-36 0,2 7-100 16,-2 5 48-16,-2 6 20 0,4 6 32 15,-4 0 36-15,4 2-20 0,8 2-56 16,-3-1-32-16,5-4-36 0,5 2-12 16,0-7-12-16,0-5-4 0,0 2-44 15,10-5-132-15,0-6-112 0,2 1-144 16,0-5-240-16,3 0-41 0,-3-5-251 0,7-15-453 0</inkml:trace>
  <inkml:trace contextRef="#ctx0" brushRef="#br0" timeOffset="2875.36">19304 6050 2421 0,'191'-126'584'0,"-191"126"-36"15,0 0-124-15,0-3-64 0,0 3-55 16,5-2-141-16,5 2-52 0,-8 0-12 16,3 0-28-16,0 0-44 0,0 2 32 15,0 5 4-15,-3 5-24 0,8 5-12 16,-10-5 8-16,5 3 0 0,-5-5-8 15,0 1 8-15,0-2 16 0,4 0 32 16,-1 0-4-16,4 1 12 0,-4 1 4 0,-1 2-12 16,0 1-20-16,1 3-16 0,4-4 0 15,-2 3 8-15,-3-4 16 0,6-1-4 16,-6-4 32-16,-2-2-20 0,3-3-16 16,-1-2-19-16,3 0 11 0,4-7 32 15,-1 0-4-15,1-4-28 0,6 1-16 0,-8-2 28 16,3 2-4-16,-5 1-20 0,2-1-16 15,3 3-16-15,-10 1 4 0,7 3-4 16,0 3-8-16,-4-3-4 0,-3 3 0 16,2 0-4-16,-2 0 8 0,0 0-4 15,3 0 0-15,-3 0 4 0,7 0-8 16,-5-2 8-16,-2 1 0 0,5-2 0 0,-5-4 0 16,12 2 4-16,-7-3-4 0,0 1 0 15,5-2 0-15,-10 6-4 0,4-4 4 16,-1 3-4-16,-3-1 0 0,10 4 0 15,-10 1 0-15,2 0 0 0,0-1 0 16,1-5 0-16,-3 3-8 0,10 1-12 16,-10-5-24-16,2 4-16 0,0-2-16 15,3 3-52-15,-5 1-92 0,5 1-61 16,-5 0-19-16,0 0-36 0,0 0-104 16,0 0-76-16,0 0 99 0,0-1 17 15,0 1-28-15,0 0-176 0,0 0-221 0,0 0-415 0</inkml:trace>
  <inkml:trace contextRef="#ctx0" brushRef="#br0" timeOffset="3309.61">19963 5969 1712 0,'0'0'549'0,"0"0"-73"0,0 0 48 16,0 0 40-16,0 0-48 0,0 0-111 15,0 0-81-15,0 0-28 0,0 0-60 16,0 0 24-16,0 18-16 0,0 2-24 15,0 5-60-15,7-2-63 0,3 9-45 16,-8-3-32-16,6-2-8 0,1-5-12 0,-9-3-16 16,0-7-237-16,8-3-227 0,-3-9-232 15,-1 0-285-15,1-22-475 0</inkml:trace>
  <inkml:trace contextRef="#ctx0" brushRef="#br0" timeOffset="3452.58">20075 5655 3589 0,'0'0'576'0,"0"0"-263"16,0 0 47-16,0 0-104 0,0 0-152 15,0 0-96-15,0 0-4 0,0 0-4 16,0 0-312-16,0 0-485 0,31 77-511 16</inkml:trace>
  <inkml:trace contextRef="#ctx0" brushRef="#br0" timeOffset="3714.35">20315 5928 940 0,'0'0'712'0,"0"0"-484"0,0 0 36 16,0 0-91-16,0 0-57 0,0 0-24 0,0 0 12 16,0 0-4-16,0 0-52 0,0 0-32 15,0 0-8-15,58-93-4 0,-58 86 96 16,0-1 120-16,-10 8-84 0,-7 0-36 15,0 15 88-15,-2 5 160 0,-8 5 56 16,5 8 17-16,0 3-45 0,8 2-124 16,-3-2-116-16,7-5-76 0,10-2-44 15,0-4-8-15,0-2-8 0,0-8-80 16,10 2-204-16,4-9-144 0,-6-4-145 16,4-3-275-16,0-1-88 0,0-1-413 0</inkml:trace>
  <inkml:trace contextRef="#ctx0" brushRef="#br0" timeOffset="4109.91">20436 5910 2108 0,'0'0'1009'15,"0"0"-297"-15,0 0-200 0,0 0-83 0,0 0-57 16,0 0-152-16,0 0-56 0,0 0-36 16,0 0 4-16,0 0-88 0,0 0-20 15,0 104-16-15,12-83 4 0,-7-2-12 16,9-5 4-16,-9-4-4 0,7-8 0 15,5-2 4-15,-2-2 0 0,-3-10-4 16,12-1 0-16,-9-5 0 0,-1-1 0 16,-4 2 0-16,4 5 0 0,-9 0 0 15,5 0-12-15,-5 6-12 0,-3 6 24 16,1 0-4-16,-3 0-20 0,0 4 24 0,0 12 0 16,0 3 0-16,0 2 16 0,0 4 44 15,9-5-24-15,-4-4-8 0,5-7-12 16,2-4 16-16,15-5 44 0,-8-5 136 15,5-11 69-15,3-9-89 0,0-4-52 16,-3-1-16-16,3 0-32 0,-1 0-52 16,-6 4-16-16,-1 8-4 0,3 6-16 15,0 6-4-15,-5 2 0 0,4 4 0 0,1 0-8 16,10 4-68-16,-8 7-120 0,5 2-124 16,3 1-213-16,4 2-207 0,-5-7-413 15,13 6-523-15</inkml:trace>
  <inkml:trace contextRef="#ctx0" brushRef="#br0" timeOffset="4778.1">23332 5513 2373 0,'0'0'472'16,"0"0"-76"-16,0 0 72 0,0 0-28 15,0 0-211-15,0 0-121 0,0 0-44 0,0 0 32 16,0 0-48-16,0 0-28 0,-72-16-16 16,72 16-4-16,0 0 4 0,0 0 0 15,-10 0 0-15,8 0-4 0,-3 2-8 16,0 5 4-16,-2-3 0 0,4 5-4 15,1-1 0-15,2 2-4 0,0 0-16 16,0 2 20-16,0 2 8 0,0 6 0 16,0 2 8-16,2 4 24 0,8 4 32 15,0 5 96-15,2 4 92 0,-3 8-12 16,4 7-64-16,-9 6-12 0,4 4-28 16,-8 8-20-16,2 1-20 0,-2-5-32 0,0-10-24 15,0-5-24-15,0-13-8 0,0-14-4 16,0-11-4-16,0-15-80 0,3 0-148 15,1-15-112-15,6-18-360 0,-8 10-361 16,1-40-660-16</inkml:trace>
  <inkml:trace contextRef="#ctx0" brushRef="#br0" timeOffset="5199.16">23366 5370 2697 0,'0'0'648'0,"0"0"-228"0,0 0-120 16,0 0 0-16,0 0-11 0,0 0-49 16,0 0 80-16,0 0-8 0,0 0-68 15,0 0-76-15,0 0-44 0,114 46-48 0,-92-33-8 16,-15-1-20-16,8 7-16 0,-10 3-20 16,-3 2 0-16,-2-3 0 0,0 6-12 15,0-6-24-15,-7 3-80 0,-8-5-28 16,1-5 36-16,-3-5 60 0,10-2 16 15,-8-7 8-15,10 0 4 0,-7 0 8 16,7-11 0-16,5 2 0 0,0-1 4 0,0-1 36 16,0 6 12-16,3-2 0 0,11 7 12 15,6 0 32-15,-1 0 80 0,5 10 53 16,3 10 31-16,-5 10-32 0,0 11-76 16,-13 5-4-16,-1 3-48 0,-1 3-36 15,-7-3-32-15,-7-2-8 0,-10-2-12 16,0-5 0-16,-10-10 0 0,10-4-4 15,-12-5 4-15,7-12-12 0,-5-3-48 16,3-6-48-16,5 0-80 0,-3-12-88 16,5-5-88-16,2 1 47 0,6-1 49 0,6 5-140 15,-2 5-72-15,5 4-124 0,0 3-33 16,8 0-167-16,1 0-152 0,6 7-609 0</inkml:trace>
  <inkml:trace contextRef="#ctx0" brushRef="#br0" timeOffset="5565.15">23871 5906 2957 0,'0'0'740'0,"0"0"-268"0,0 0-7 16,0 0 35-16,0 0-164 0,0 0-216 15,0 0-52-15,0 0 68 0,0 0 32 0,0 0-40 16,-156 129-48-16,156-99-32 0,0-3-28 16,0-3-20-16,0-9 4 0,0-6 0 15,8-4-4-15,6-5 0 0,1-2 4 16,2-13 16-16,0-5 28 0,12-8 56 16,-10-2-16-16,1-3-23 0,-3 10 3 0,-10 5 20 15,3 5-12-15,-10 8-4 0,0 5 44 16,0 0 36-16,0 12-88 0,0 9-32 15,0 5 12-15,0 3-4 0,0 1-32 16,0-2-8-16,4-4-12 0,11-3-176 16,2-5-228-16,2-6-233 0,1-10-211 15,1 0-397-15,9-19-427 0</inkml:trace>
  <inkml:trace contextRef="#ctx0" brushRef="#br0" timeOffset="5745.67">24336 5492 1792 0,'0'0'1401'0,"0"0"-585"16,0 0-299-16,0 0 171 0,0 0-140 15,0 0-240-15,-39 127-92 0,32-82 32 0,4 4-23 16,-1 1-109-16,-6 10-68 0,5 0-20 16,-5 4-12-16,6-4-16 0,-9 1-20 15,9-12-184-15,4-5-301 0,-5-12-175 16,5-14-476-16,0-10-289 0,0-16-692 0</inkml:trace>
  <inkml:trace contextRef="#ctx0" brushRef="#br0" timeOffset="5958.51">24535 5543 3465 0,'0'0'1181'0,"0"0"-461"0,0 0-244 16,-51 116 36-16,44-69-67 0,-6 5-201 15,9 0-124-15,-4 5-20 0,1 0-12 16,-3-2-52-16,8 3-20 0,-3-5-8 0,5-5-8 16,-5-3-116-16,0-14-236 0,5-4-325 15,0-8-119-15,0-10-593 0,0-9-788 16</inkml:trace>
  <inkml:trace contextRef="#ctx0" brushRef="#br0" timeOffset="6620.11">25269 5788 2921 0,'0'0'976'0,"0"0"-512"0,0 0 105 15,0 0 7-15,0 0-204 0,0 0-116 16,0 0-72-16,0 0-4 0,0 0 17 0,0 0-141 16,0 0-36-16,-106 22 12 15,89 7 24-15,4 1 16 0,1-1-28 0,10-2-32 16,-5-1-4-16,7 0-8 0,0-4 0 15,12 3 0-15,0-5 4 0,0 1 24 16,5-6 72-16,-5 3 0 0,0-6-36 16,-7 4 32-16,5-2-12 0,-10 2-48 15,0 0-12-15,0-5 12 0,-10-3-28 16,-4-6-4-16,-1-2-4 0,-2-5-84 16,2-11-104-16,-6-10-40 0,11-10-48 0,-5-6-21 15,1-9-51-15,14 0-28 16,0-5-12-16,0 8 116 0,0 3 32 0,14 7 156 15,1-1 84-15,-8 1 4 0,10 0 24 16,3-3 28-16,-3 2 48 0,-3-5 48 16,3 1-44-16,-2-5-20 0,-3 1-12 15,-7 4-8-15,-1 5 8 0,-4 9-16 0,0 8 20 16,0 12 60-16,0 0-4 0,-4 7-28 16,-11 2-40-16,0 2-12 0,-1 8-8 15,1 9 20-15,-4 7 0 0,6 4 48 16,-1 6 41-16,-1 4 7 0,6 6-32 15,6 2-32-15,3 7-24 0,0 3 40 16,0 5-24-16,10-3 0 0,-3 5-8 16,5-1-4-16,-7-1-12 0,10-2-4 15,-1-3-16-15,6-3-4 0,-6-7-4 16,1-5-16-16,2-9-20 0,-5-9 0 16,2-7 4-16,3-9-8 0,-2-7-52 0,2-2-36 15,-10-3-88-15,8-14-144 0,-1-3-320 16,-4-2-217-16,-5 4-527 0,4-5-886 0</inkml:trace>
  <inkml:trace contextRef="#ctx0" brushRef="#br0" timeOffset="7781.22">26263 5633 548 0,'0'0'1356'0,"0"0"-799"0,0 0-209 16,0 0 28-16,0 0 64 0,0 0-96 15,0 0-100-15,0 0-23 0,0 0 39 16,0 0-24-16,0 0-44 0,-17-26-52 0,17 26-16 16,0 0-36-16,0 0-4 0,0 0-32 15,0 0-24-15,0 0-8 0,0 4 24 16,0 4 8-16,2 2 56 0,1 7-16 16,9 3 24-16,-7 2-24 0,2 8 8 15,5 4-12-15,-2 12 20 0,-3 2-24 16,-4 4 21-16,6 7 11 0,-6 1-36 15,-1 3-44-15,5-8 8 0,1-7 8 16,-6-8 12-16,3-6-20 0,-5-8-8 16,12-4-16-16,-12-5 12 0,0-8-24 15,3-5 8-15,-3-4-12 0,0 0 12 0,2-1 4 16,-2-7 12-16,7-5 0 0,-4-1 8 16,-1 1-4-16,1 0-4 0,1 6-12 15,-4 1 0-15,0 6-12 0,0 0 0 16,0 0 16-16,0 0-8 0,0 0 4 15,0 0-4-15,0 0 0 0,0 0 4 0,0 0-8 16,0 0 0-16,5 0 4 0,0 0-8 16,-5 0-4-16,17 0-4 0,-2 0 8 15,2 0 0-15,4 0 0 0,1 1 0 16,7-1 0-16,-4 0 4 0,1 0-4 16,-6 0-4-16,1 0-4 0,-4 0 12 15,-2 0-12-15,-3 0 0 0,-7 0 8 16,-5 0-8-16,0 0-48 0,5-4-124 15,-5-4-136-15,0-2-256 0,0-2-193 16,0 1-367-16,-5-3-577 0</inkml:trace>
  <inkml:trace contextRef="#ctx0" brushRef="#br0" timeOffset="8168.4">26905 5996 1544 0,'0'0'2185'0,"0"0"-1569"0,0 0-107 15,0 0 59-15,0 0-180 0,0 0-136 16,0 0-112-16,0 0 28 0,0 0-12 16,0 0-47-16,-179 61-25 0,172-34-12 15,2 4 0-15,5-1-32 0,0-3-24 16,0-3-12-16,5-1-4 0,2-11 0 15,3-2 4-15,7-3-4 0,2-7 0 0,-7 0 8 16,8-11 4-16,-3-5 8 0,0-3-4 16,-5 0 8-16,2-6-4 0,-2 3 12 15,-7 3 24-15,5 4 48 0,-10 5-32 16,0 8-16-16,0-1 28 0,0 3 8 16,0 10-40-16,0 6-16 0,0 7 12 0,0 9 20 15,0 2-28-15,0-4-32 0,0 4 0 16,5-6-8-16,9-5-48 0,3-2-176 15,-2-5-216-15,2-5-201 0,0-6-59 16,-5-5-348-16,2 0-233 0,3-25-868 0</inkml:trace>
  <inkml:trace contextRef="#ctx0" brushRef="#br0" timeOffset="8394.27">27167 6005 3213 0,'0'0'976'0,"0"0"-367"15,0 0 35-15,0 0-164 0,0 0-120 16,-17 121-196-16,17-93-96 0,0-7-7 16,3-3-29-16,6-6-24 0,1-8-4 0,5-4 0 15,-1-4 12-15,3-15 108 16,5-11 64-16,0-9-64 0,4-6-76 0,-4-3-32 16,7 5-12-16,-9 8 4 0,-1 6-8 15,0 9-60-15,-2 6-176 0,0 7-129 16,0 4-199-16,-2 1-296 0,-8 2-301 15,8 0-403-15</inkml:trace>
  <inkml:trace contextRef="#ctx0" brushRef="#br0" timeOffset="8719.2">27524 5987 2801 0,'0'0'968'0,"0"0"-367"15,0 0-153-15,0 0-32 0,0 0-96 16,0 0-128-16,0 0-64 0,-32 103-12 16,32-83-44-16,0-4-36 0,10-2-28 15,4-4-4-15,-6-4-4 0,4-6 4 16,2 0 4-16,-4-11 32 0,7-12 76 0,0-2 20 16,2-7-16-16,-2 2-59 0,0 0-29 15,-7 2 0-15,2 8 76 0,-10 6-60 0,1 8-40 16,-3 2 44-16,0 4 72 0,0 0-44 15,0 10-60-15,0 8 8 0,0 8 48 16,0-1 20-16,0 2-44 0,0 2-20 16,9-5-20-16,1 0-12 0,10-5-48 15,-3-4-188-15,14-2-236 0,3-8-181 16,2-5 1-16,10-3-433 0,-16-8-431 16,20-26-765-16</inkml:trace>
  <inkml:trace contextRef="#ctx0" brushRef="#br0" timeOffset="8941.43">28178 5791 2172 0,'0'0'1373'0,"0"0"-681"16,0 0-75-16,0 0-5 0,0 0-200 15,0 0-84-15,0 0-44 0,-124 104-19 16,110-75 27-16,-3-2-116 0,12 3-56 16,0-2 0-16,5-2-28 0,0-6 4 0,10 1-48 15,7-7 12-15,-3 0 0 0,1-2-20 16,-8-2-16-16,-2 0-4 0,5-1-12 15,-10 0 4-15,0 0-12 0,0-4-8 16,0 2-140-16,0-7-88 0,-15 0-164 16,-2 0-329-16,10-3-211 0,-8-4-581 15,-9-4-972-15</inkml:trace>
  <inkml:trace contextRef="#ctx0" brushRef="#br0" timeOffset="10299.43">22610 6980 1896 0,'0'0'1069'0,"0"0"-537"0,0 0-212 15,0 0 72-15,0 0 105 16,0 0-29-16,0 0-196 0,0 0-48 0,0 0 36 16,0 0 12-16,0 0-32 0,-5 38-87 15,5-16-21-15,0 9 44 0,0 12-76 16,0 6-44-16,-5 10-4 0,-12 4-24 15,3 6 12-15,-3-3-20 0,-5-4-20 16,8-6 8-16,-3-15-4 0,7-9 4 16,3-12 0-16,7-10-16 0,0-5 16 15,0-5-8-15,0 0 0 0,7-5 4 0,17-7 0 16,-2-4 4-16,12-2-8 16,-3 0 4-16,-2 1 8 0,10 4-8 0,-10-2 32 15,8 2-20-15,-8 3-4 0,0 0 0 16,-10 0-8-16,6 1-4 0,-6-2 4 15,-2-3-4-15,-3 1-40 0,1-4-120 0,-8-2-224 16,3-6-233-16,-8 2-127 0,-2 3-401 16,0-8-383-16</inkml:trace>
  <inkml:trace contextRef="#ctx0" brushRef="#br0" timeOffset="10484.78">22743 7002 2545 0,'0'0'1092'0,"0"0"-456"15,0 0-319-15,0 0 151 0,0 0 8 16,0 0-164-16,0 0-120 0,0 0-36 0,0 0 20 16,0 0-32-16,124-2-59 15,-105 2-53-15,-6 0-32 0,-4 0 4 0,-4 0-4 16,-2 2-113-16,-1 6-171 0,-2 3-108 16,0 0-248-16,-5 8-257 0,-5-8-287 15,-11 11-261-15</inkml:trace>
  <inkml:trace contextRef="#ctx0" brushRef="#br0" timeOffset="10625.81">22637 7243 2281 0,'0'0'1228'16,"0"0"-572"-16,0 0-235 0,0 0 27 15,0 0 32-15,0 0-172 0,0 0-76 16,0 0-52-16,0 0-24 0,0 0-92 16,0 0-40-16,131 63-24 0,-102-59 0 15,2-4-196-15,-4 0-204 0,0 0-304 16,-6 0-421-16,8-7-651 0</inkml:trace>
  <inkml:trace contextRef="#ctx0" brushRef="#br0" timeOffset="10871.01">23488 7003 2809 0,'0'0'1060'0,"0"0"-515"0,0 0-49 15,0 0 68-15,0 0-164 0,0 0-136 16,0 0-76-16,0 0-28 0,0 0 17 16,0 0-13-16,-131-8-24 0,114 41 28 15,5 3-28-15,-3 6-20 0,5 3-52 16,10 11-24-16,-2-4-44 0,2 2 12 16,0 3-8-16,0-7-4 0,0-4-84 15,0-3-172-15,0-12-296 0,2-3-157 0,-2-15-179 16,0-5-241-16,0-8-175 0</inkml:trace>
  <inkml:trace contextRef="#ctx0" brushRef="#br0" timeOffset="11044.19">23265 7247 3285 0,'0'0'888'16,"0"0"-239"-16,0 0-21 16,0 0-188-16,0 0-84 0,0 0-60 0,0 0-3 15,0 0-25-15,0 0-112 0,0 0-88 16,0 0-36-16,145 4-20 0,-116-2-12 15,3 0-56-15,-8-2-272 0,5 0-229 16,-5 0-67-16,3-2-324 0,-8-3-393 16,13 0-668-16</inkml:trace>
  <inkml:trace contextRef="#ctx0" brushRef="#br0" timeOffset="11264">23960 6962 1904 0,'0'0'1065'15,"0"0"-513"-15,0 0-80 0,0 0-7 0,0 0 51 16,0 0-140-16,0 0-12 0,0 0-156 16,0 0-28-16,0 0-32 0,0 0-24 15,-102-10-12-15,98 31-11 0,-11 6-33 16,10 5-12-16,3 6-24 0,-8 3-20 16,8-1-8-16,-1 8-8 0,1 0 4 15,-5 1-16-15,4 2-152 0,1-3-221 16,-1-2-159-16,-6-8-476 0,9-15-257 15,-10-1-492-15</inkml:trace>
  <inkml:trace contextRef="#ctx0" brushRef="#br0" timeOffset="11454.53">23679 7307 3657 0,'0'0'733'0,"0"0"-129"15,0 0-56-15,0 0-104 0,0 0-92 16,0 0-59-16,0 0-41 0,0 0-20 15,0 0-64-15,0 0-76 0,138 26-44 0,-111-21-24 16,0-1-8-16,-6-4-8 0,1 1-8 16,7-1-56-16,0 0-200 0,-4-5-216 15,4-8-177-15,-5 1-199 0,-5 0-661 16,1-4-860-16</inkml:trace>
  <inkml:trace contextRef="#ctx0" brushRef="#br0" timeOffset="11608.04">24241 7234 2617 0,'0'0'864'0,"0"0"-344"16,0 0 113-16,0 0 55 0,0 0-200 16,-26 116-156-16,19-86-100 0,-1 6-35 15,8-4-97-15,0 0-68 0,0-2-24 16,0-5-8-16,0-7-76 0,0-3-277 16,8-6-143-16,1-3-296 0,-4-6-289 15,-5-4-547-15</inkml:trace>
  <inkml:trace contextRef="#ctx0" brushRef="#br0" timeOffset="11743.99">24392 7022 3933 0,'0'0'681'16,"0"0"-309"-16,0 0-112 0,0 0-76 16,0 0-72-16,0 0-100 0,0 0-12 15,0 0-152-15,0 0-596 0,0 0-497 16,0 0-828-16</inkml:trace>
  <inkml:trace contextRef="#ctx0" brushRef="#br0" timeOffset="11962.91">24603 7283 1944 0,'0'0'1837'0,"0"0"-1405"0,0 0-23 0,0 0 3 16,0 0 12-16,0 0-160 0,-90 129-96 15,83-98-8-15,7-1-12 0,0 6-60 16,0-7-56-16,0-7-24 0,12-1-4 0,0-7 0 16,5-7-8-16,-3-4 4 0,-1-3 0 15,3 0-28-15,4-3-64 0,-3-6-108 16,0-7-196-16,7-4-464 0,-9 3-533 16,6-9-1152-16</inkml:trace>
  <inkml:trace contextRef="#ctx0" brushRef="#br0" timeOffset="12136.12">24843 7442 3785 0,'0'0'617'0,"0"0"-129"16,0 0 72-16,0 0-72 0,0 0-140 0,0 0-168 16,-17 103-100-16,19-80-11 0,5-2-41 15,1 1-24-15,-4-2-8 0,9-5-32 16,-9-2-333-16,11-8-199 0,-3-5-428 15,-2 0-137-15,2-16-219 0</inkml:trace>
  <inkml:trace contextRef="#ctx0" brushRef="#br0" timeOffset="12279.96">24981 7202 3181 0,'0'0'764'15,"0"0"-339"-15,0 0-9 0,0 0-36 16,0 0-136-16,0 0-204 0,-15 113-40 15,32-93 0-15,-2-1-248 0,-1-3-416 16,1 0-189-16,-1-7-371 0,1 2-973 0</inkml:trace>
  <inkml:trace contextRef="#ctx0" brushRef="#br0" timeOffset="12713.39">25226 7404 732 0,'0'0'1693'0,"0"0"-1329"15,0 0 176-15,0 0 56 0,0 0-156 16,0 0-159-16,0 0-153 0,0 0-36 16,0 0 16-16,0 0 12 0,0 0 12 15,14 38 8-15,-9-44-36 0,0 2 80 16,5 0-84-16,-6 1-24 0,-4 2 24 16,5 1-16-16,0 0-16 0,0 0 0 15,0 0-8-15,7 0 8 0,2-1-12 16,1 1-16-16,-3-5-20 0,0 3 8 0,8-4-4 15,-3 2 12-15,0-2 0 0,-3 1 9 16,8-2-5-16,-5 0-8 0,2 2-16 16,1-6 12-16,-6 2-12 0,-2-4 8 15,-4 3-20-15,-4-2 28 0,1 3-8 0,-5-7 24 16,0 7 16-16,0-1 20 16,0 2-32-16,-9 4-16 0,-11-2-16 0,3 2-4 15,-7 4-12-15,-3 0 4 0,3 2-4 16,2 10-8-16,-4 4 4 0,-1 6-4 15,3 4 4-15,7 6-4 0,0 1 8 16,7 1-4-16,0-2 0 0,6 3 8 16,4-4-4-16,0-1 12 0,0-3-16 15,2-3 0-15,10-6 0 0,-2-1-40 0,2-4-208 16,5-4-221-16,0-6-67 0,0-3-216 16,0 0-181-16,5-16-491 0</inkml:trace>
  <inkml:trace contextRef="#ctx0" brushRef="#br0" timeOffset="12996.82">25550 7418 1828 0,'0'0'1873'0,"0"0"-1317"0,0 0-127 15,0 0 15-15,0 0-48 0,0 0-152 0,0 0-120 16,0 0-36-16,0 0 4 16,0 0-44-16,25 103-44 0,-21-95 0 0,11-8 0 15,0 0 0-15,2-9 4 0,12-9-4 16,0-5 4-16,0-10-8 0,0 3 8 15,-5 0-8-15,-4 5 4 0,-6 11-4 0,3 7 0 16,-12 7 0-16,7 0 8 0,-10 14 132 16,1 9 145-16,-3 6-25 0,0 8-16 15,0 2-68-15,0 0-52 0,0 0-80 16,0-1-20-16,0-7-16 0,7-7-8 16,-4-6-88-16,6-6-152 0,1-6-108 15,7-6-5-15,0 0-7 0,5-11-52 16,7-6-360-16,-10 4-313 0,15-10-367 0</inkml:trace>
  <inkml:trace contextRef="#ctx0" brushRef="#br0" timeOffset="13311.54">26316 6841 3521 0,'0'0'636'16,"0"0"-71"-16,0 0-21 0,0 0-120 16,0 0-108-16,0 0-68 0,0 0 16 15,5 121-3-15,2-71-25 0,3 7-72 16,-10 7-32-16,0 8-36 0,0 6-16 0,0 2-32 15,-2 0-28-15,-13 1-16 0,1-10-4 16,6-11-148-16,-6-14-236 0,2-13-165 16,2-20-167-16,-2-11-392 0,7-2-325 15,-12-25-1196-15</inkml:trace>
  <inkml:trace contextRef="#ctx0" brushRef="#br0" timeOffset="13441.28">26091 7312 3413 0,'0'0'928'0,"0"0"-407"16,0 0 95-16,0 0-132 0,0 0-20 15,0 0-183-15,0 0-121 0,0 0-100 16,0 0-56-16,0 0-4 0,208-94-108 16,-169 94-293-16,-5 0-339 0,-5 10-524 15,10 3-741-15</inkml:trace>
  <inkml:trace contextRef="#ctx0" brushRef="#br0" timeOffset="13894.04">27713 7099 2172 0,'0'0'961'0,"0"0"-277"15,0 0-83-15,0 0 11 0,0 0-108 16,0 0-172-16,0 0-124 0,0 0-20 0,0 0 52 16,0 0 1-16,-54 122-13 0,52-76-48 15,-1 11-56-15,3 3-56 0,0 6 4 16,0 3-36-16,0-1-20 0,0 3-4 16,0-2-4-16,0-10-8 0,5-7-64 15,-2-12-224-15,6-12-220 0,-6-11-141 16,-1-16-55-16,1-2-136 0,6-24 3 15,-9 3-295-15,10-34-789 0</inkml:trace>
  <inkml:trace contextRef="#ctx0" brushRef="#br0" timeOffset="14063.2">27793 7209 800 0,'0'0'1725'0,"0"0"-1049"16,0 0-88-16,0 0 9 0,34-109-49 16,-22 97-72-16,9 5-100 0,-11 7 0 15,12 3 69-15,-7 13-9 0,1 8-112 16,-3 11-80-16,-6 5-104 0,-7 4-40 15,0 4-40-15,-5 1-28 0,-10-1-24 0,-9 0-8 16,5-5-44-16,-8-10-168 0,5-6-256 16,5-7-285-16,0-10-187 0,5-4-493 15,-5-6-988-15</inkml:trace>
  <inkml:trace contextRef="#ctx0" brushRef="#br0" timeOffset="14385.69">28071 7398 3805 0,'0'0'484'0,"0"0"-143"16,0 0 127-16,0 0-120 0,0 0-136 15,0 0-132-15,0 0-52 0,0 0 24 16,0 0 12-16,0 0-12 0,0 0 0 16,-51 86-28-16,44-76-12 0,7-2 0 15,0-2 12-15,0-6 8 0,0 0 36 0,0-5 72 16,0-1 56-16,10-2 29 0,-5 1 35 15,-3 4-76-15,5 3-72 0,-2 0-8 16,-2 10 108-16,6 9 12 0,-4 8-48 16,7 6-48-16,-7 4-55 0,10 6-73 15,-8-3 0-15,3-4 0 0,7-6 0 0,2-2 0 16,-7-8 0-16,10-10 0 0,-7-8 0 16,6-5-73-16,1-24-103 0,7-10-124 15,-5-12-188-15,8-3-221 0,-5-7 5 16,-1-1-256-16,-1 13-97 0,1-27-379 0</inkml:trace>
  <inkml:trace contextRef="#ctx0" brushRef="#br0" timeOffset="14529.03">28544 7051 2969 0,'0'0'808'0,"0"0"-232"0,0 0-19 16,-24 130-17-16,14-76-156 15,8-2-140-15,2 4-88 0,0 3-56 0,-3-3-76 16,-4-2-12-16,0-1-12 0,4-7-192 15,-11-4-276-15,4-7-468 0,0-14-669 16,-9-13-1564-16</inkml:trace>
  <inkml:trace contextRef="#ctx0" brushRef="#br0" timeOffset="14669.78">28336 7267 3829 0,'0'0'665'15,"0"0"-149"-15,0 0 60 0,0 0-104 16,0 0-132-16,0 0-151 0,104 103-69 15,-70-87 16-15,2-2-72 0,-2-4-64 16,2-2 0-16,1-3-228 0,-3-5-349 16,-3-3-311-16,-9-7-645 0,2-14-1296 0</inkml:trace>
  <inkml:trace contextRef="#ctx0" brushRef="#br0" timeOffset="14998.98">28910 6937 3057 0,'0'0'608'0,"0"0"-24"0,0 0 137 15,0 0-165-15,0 0-240 0,39 127-132 16,-32-74 16-16,-7 9 8 0,0 6-43 16,0 5-53-16,-10 1 8 0,6-6-48 15,-1-11-24-15,5-11-32 0,0-21-4 16,5-13-8-16,12-12-4 0,4-16 32 15,8-20 0-15,3-5-8 0,-1-13-8 16,3 5 0-16,-7 1 56 0,-5 5 40 16,5 13 4-16,-15 12-48 0,5 15-32 15,-8 3-8-15,-4 16 24 0,5 14 52 0,-8 5-4 16,-2 8-44-16,3 1-28 0,2-3-24 16,4 0-4-16,3-5-180 0,8-3-300 15,-3-7-469-15,5-7-347 0,-5-9-373 16,12-10-880-16</inkml:trace>
  <inkml:trace contextRef="#ctx0" brushRef="#br0" timeOffset="15427.25">30452 7099 2501 0,'0'0'680'15,"0"0"-160"-15,0 0 20 0,0 0-35 16,0 0-109-16,0 0-56 0,0 0-40 16,0 0 12-16,-54 129-24 0,45-77-47 15,1 15-13-15,-6 6-48 0,9 6-72 0,-7 5-40 16,7 1-36-16,-5-1-20 0,8-8-8 15,2-7-4-15,0-13-180 0,0-13-312 16,2-21-309-16,8-17-507 0,-5-5-197 16,12-40-1252-16</inkml:trace>
  <inkml:trace contextRef="#ctx0" brushRef="#br0" timeOffset="15613.25">30607 7051 2040 0,'0'0'1953'0,"0"0"-1224"0,0 0-213 15,0 0 52-15,0 0 84 0,0 0-139 16,0 0-229-16,0 0-56 0,128 119-24 16,-113-84-44-16,-8 1-52 0,0 3-56 0,-7 5-28 15,-9-3-4-15,-16 1-8 0,-8-3 0 16,-1-5-12-16,-3-6-144 0,-2-9-152 16,1-8-212-16,9-11-145 0,-3 0-131 15,18-14-597-15,-1-16-663 0</inkml:trace>
  <inkml:trace contextRef="#ctx0" brushRef="#br0" timeOffset="15864.24">30886 7535 3277 0,'0'0'596'0,"0"0"-51"0,0 0-65 15,-61 123-36-15,44-83-164 0,5 1-144 0,-3-4-76 16,3-2-12-16,7-14 32 0,-2-7 24 15,7-10-48-15,0-4-28 0,7-2 12 16,10-14 152-16,10-11 89 0,5-8-93 16,-1-8-68-16,15-6-56 0,-12 2-32 15,2 5-20-15,-9 10-4 0,0 5-8 16,-8 11-4-16,0 10-104 0,-4 0-176 16,2 6-197-16,0 0-195 0,-12 7-509 15,5 5-659-15</inkml:trace>
  <inkml:trace contextRef="#ctx0" brushRef="#br0" timeOffset="16134.84">31254 7601 3781 0,'0'0'797'0,"0"0"-289"16,0 0 36-16,0 0-144 0,0 0-48 15,0 0-151-15,0 0-69 0,0 0 20 0,-136 123-8 16,136-93-88-16,0 0-40 0,0-6-8 15,10-5-4-15,0-8-4 0,4-4 0 16,3-7 0-16,0 0 0 0,5-17 20 16,5-9-4-16,-8-4 48 0,8-6 12 15,-8-2 0-15,-9 8-8 0,-1 8-8 16,-6 7-56-16,-1 4 4 0,-2 7 0 16,0 1-8-16,0 3 0 0,0 0-120 15,0 0-96-15,0 4-180 0,5 10-85 0,0 1-7 16,5 0-132-16,2 2-289 15,-5-9-419-15,20-5-797 0</inkml:trace>
  <inkml:trace contextRef="#ctx0" brushRef="#br0" timeOffset="16363.14">31727 7022 2833 0,'0'0'620'0,"0"0"-224"0,0 0 12 15,0 0-47-15,0 0-29 0,0 0-104 16,0 0 68-16,-160 128 24 0,140-79-72 16,3 11-56-16,0 6 4 0,3 9-100 15,-1-2-47-15,3 7-45 0,-2-4 8 16,2-4-12-16,7-7-217 0,2-11-291 16,3-15-376-16,0-15-177 0,0-14-119 0,0-18-225 15</inkml:trace>
  <inkml:trace contextRef="#ctx0" brushRef="#br0" timeOffset="16497.82">31501 7469 2253 0,'0'0'816'0,"0"0"40"0,0 0-299 0,0 0-53 16,0 0-120-16,0 0-180 0,0 0 8 15,0 0 56-15,0 0-60 0,0 0-104 16,0 0-80-16,184 22-12 0,-150-5-12 16,3-8-144-16,-1 3-184 0,-4-2-160 15,4-4-436-15,-12-2-417 0,3-4-1272 0</inkml:trace>
  <inkml:trace contextRef="#ctx0" brushRef="#br0" timeOffset="16641.79">32037 7491 1644 0,'0'0'1877'0,"0"0"-1185"0,0 0 61 16,-39 132-133-16,29-87-96 0,3 3-152 16,5-6-155-16,-1-2-73 0,-4-8-80 15,7-7-60-15,0-12-4 0,0-5-180 16,0-8-285-16,7-12-71 0,1-20-416 0,1 5-465 15,3-33-700-15</inkml:trace>
  <inkml:trace contextRef="#ctx0" brushRef="#br0" timeOffset="16766.68">32195 7140 3765 0,'0'0'436'15,"0"0"-199"-15,0 0 15 0,0 0-8 16,0 0-172-16,0 0-72 0,0 0-116 15,0 0-244-15,0 0-365 0,0 0-403 16,0 0-537-16</inkml:trace>
  <inkml:trace contextRef="#ctx0" brushRef="#br0" timeOffset="16915.99">32195 7140 1700 0,'140'-138'601'16,"-140"138"-165"-16,0 2-60 0,0 15 124 16,0 1-140-16,0 3-40 0,-2 7 45 15,-3 5 23-15,5 7-56 0,0 1-116 16,-5 10-56-16,5 2-68 0,-10 4-40 15,5 4-36-15,3-3-8 0,-3 0-8 0,5-3-84 16,0-1-412-16,0-14-557 0,0 7-635 0</inkml:trace>
  <inkml:trace contextRef="#ctx0" brushRef="#br0" timeOffset="17124.93">32611 7521 2357 0,'0'0'1680'0,"0"0"-1175"16,0 0 163-16,0 0-92 0,0 0-140 15,0 0-108-15,-24 108-119 0,15-79-29 16,1-1-12-16,1-5-120 0,2 2-48 16,5-12-4-16,0-2-180 0,0-6-220 15,0-5-193-15,0-11-223 0,0-2-429 0,5-20-704 0</inkml:trace>
  <inkml:trace contextRef="#ctx0" brushRef="#br0" timeOffset="17246.52">32691 7310 3273 0,'0'0'632'0,"0"0"-300"16,0 0-51-16,0 0-173 0,0 0-88 15,-14 115-20-15,14-94-32 0,0-3-233 16,0-2-399-16,0-6-500 0</inkml:trace>
  <inkml:trace contextRef="#ctx0" brushRef="#br0" timeOffset="17416.3">32871 7424 3097 0,'0'0'584'0,"0"0"-148"0,0 0 9 15,-22 136-9-15,17-94-120 0,5-3-156 16,-10-7-76-16,10-4-16 0,0-5-20 0,0-9-36 15,0-5-12-15,0-4 0 0,5-5-52 16,5-6-156-16,5-12-404 0,-8 5-433 16,10-22-471-16</inkml:trace>
  <inkml:trace contextRef="#ctx0" brushRef="#br0" timeOffset="17703.41">33162 7598 2405 0,'0'0'1552'15,"0"0"-1079"-15,0 0 83 0,0 0-140 16,0 0-108-16,-63 103-136 0,58-89-104 16,5-12-40-16,0 0-20 0,0-2 0 0,14-2 16 15,-4-9 20-15,5-12 4 0,-1-7-4 16,3-7-36-16,3-4-8 0,-6 4 4 16,-2 0 0-16,0 8-4 0,-2 9 4 15,-5 11-4-15,5 9 24 0,-8 3 40 0,-2 22 44 16,0 13 249-16,0 13 67 15,-2 18-80-15,-18 10-28 0,-9 6-60 0,0 5-131 16,-7-1-125-16,-6 3 0 0,-1-7 0 16,-1-8 0-16,1-10 0 0,-1-16 0 15,-5-21 0-15,3-23 0 0,5-11-533 16,7-26-339-16,3-14-93 0,6 5-307 16,-8-20-473-16</inkml:trace>
  <inkml:trace contextRef="#ctx0" brushRef="#br0" timeOffset="19313.56">32822 7529 164 0,'0'0'1400'0,"0"0"-1176"15,0 0 44-15,0 0 33 0,0 0-25 16,0 0-108-16,0 0-108 0,0 0-4 15,0 0 84-15,0 0 48 0,-7 18 64 16,7-15-36-16,-2 4 68 0,-1 1-40 16,-4-4 13-16,5 6 23 0,-3-3-32 0,5 2-28 15,0-2-40-15,0 0-44 0,0 0-16 16,0-3-32-16,0 1-20 0,0-1-44 16,0-2-8-16,0-2-12 0,0 0 8 15,0 0-8-15,7 0 20 0,5-2 28 16,0-7 48-16,5-4 12 0,-5-1 4 15,5-4 16-15,7-7-40 0,-11 2 9 16,4-3-29-16,4 1-8 0,-8 4 4 16,-4 8-32-16,1 3-8 0,-3 3 0 15,-7 6 36-15,0 1-32 0,0 0 4 0,0 6-24 16,0 7 16-16,0 10 20 0,0 2 16 16,0 5-12-16,0-1 16 0,0 2-40 15,0-3-12-15,-7-2-4 0,0 0-8 16,4-1 4-16,3-7-8 0,0-5 0 0,-5-2-8 15,5 3-80-15,-4-7-84 16,4 2-136-16,0-3-125 0,0 0-67 0,0-1-192 16,0 1-249-16,0-5-383 0,0 10-1069 15</inkml:trace>
  <inkml:trace contextRef="#ctx0" brushRef="#br0" timeOffset="48846.44">17442 7090 2629 0,'0'0'376'0,"0"0"-192"0,0 0-184 16,0 0 0-16,0 0 480 0,0 0 293 16,0 0-405-16,0 0-76 0,0 0 12 15,22 4-28-15,-37-7-108 0,11 2-88 0,-9 1 4 16,9 0-8-16,-6 0-24 0,3 4-12 16,-8 5-28-16,1 2 4 0,6 4-12 15,-4 3 8-15,0 4 0 0,0 1 8 16,0 10 0-16,2 1 4 0,0 3-8 15,-2 10-4-15,7 4 8 0,-7-2 0 16,7 9-4-16,5 1 16 0,-4 4 16 16,4 5-4-16,0 4-12 0,0 2 5 0,0 0-1 15,4 3-8-15,4 1 12 0,1-4 12 16,6 2 16-16,-8 0-8 0,13-9-36 16,-1-3 12-16,5-3-4 0,-2-9 4 15,10-4-12-15,-6-3 4 0,1-5-8 16,0-4-12-16,-6-8 0 0,1-6-8 0,-5-4 0 15,-2-11-4-15,-1-1 4 0,-2-6 0 16,3 0 0-16,-3-3 4 0,-2-4 8 16,-1-8 12-16,-4-8-12 0,-2-2 0 15,-3-11-12-15,5 4-84 0,-5-4-184 16,0 0-141-16,0-1-67 0,-8 1-180 16,3 7-401-16,-14-17-427 0</inkml:trace>
  <inkml:trace contextRef="#ctx0" brushRef="#br0" timeOffset="49379.08">16950 7199 1408 0,'0'0'736'0,"0"0"-371"15,0 0-81-15,0 0 40 0,0 0-40 16,0 0-116-16,0 0-68 0,0 0-24 16,0 0 16-16,0 0 8 0,0 0 68 0,-24-10-12 15,24 8 29-15,0-1 59 0,0 0 8 16,0 3-36-16,0 0-44 0,2-2-44 15,13-7-20-15,2 0 88 0,0-8 4 16,2-3-40-16,5-2-24 0,-2-2-16 16,-2-3-40-16,-1-2 0 0,3 0-27 0,0 3-21 15,-5 6-16-15,0 2 0 16,4 6-12-16,-6 3-8 0,-1 6-4 0,1 3 0 16,2 0 8-16,0 10 4 0,2 4 24 15,1 11 64-15,4 3 60 0,-2 3 4 16,-3 7-4-16,1 1-20 0,1 4-28 15,1 3 16-15,-2 3-24 0,-1-1-24 16,-2 1-8-16,0 3 0 0,0-4-4 16,-7-1-24-16,7-7-8 0,-5-5-16 15,0-7-8-15,-5-8 0 0,8-4-4 16,-6-7 4-16,-4-1-8 0,2-5 0 0,1-2-20 16,-8-1-40-16,2 0-48 0,-2-9-88 15,0-5-160-15,5 0-292 0,7 0-137 16,-12 5-479-16,5 5-529 0</inkml:trace>
  <inkml:trace contextRef="#ctx0" brushRef="#br0" timeOffset="54777.15">16044 5129 1932 0,'0'0'477'0,"0"0"-65"0,0 0 80 16,0 0-80-16,0 0-108 0,0 0-120 15,0 0-56-15,0 0 21 0,0 0-25 16,0 0-4-16,0 0-16 0,-5 38-16 0,5-38 0 16,0 0 8-16,0 0 28 0,0 0-8 15,7 0 128-15,3 0-100 0,-3 0-64 16,5 0 48-16,0 0-20 0,-5 1-32 15,8 2-16-15,-8-2-8 0,5 2-12 0,-4-1-12 16,-1 0 16-16,-5 0 0 0,10-2 4 16,-12 1-8-16,5 2-4 0,0-2 29 15,5-1 7-15,-5 3 28 0,-3-1-48 16,10 0 12-16,-7 0-4 0,5 0-4 16,-1-2-4-16,-4 0-4 0,0 0 0 15,2 0-8-15,3 0-8 0,-5 0-16 16,5 0 20-16,-5 0-8 0,7 0-4 15,-8 0 4-15,4 0-4 0,6 0-8 16,-4 0 0-16,-3 0-4 0,3 0-4 16,2 0-4-16,-2 0-4 0,-3 0 0 0,3 0 12 15,-5 0-8-15,7 0 0 0,0 0 0 16,-7 0 4-16,2 0 4 0,3 0-4 16,-3 0 24-16,3 0-4 0,4-2 4 15,-9 0-16-15,7 0 12 0,0 0-20 16,-2 2 20-16,-3-3-4 0,5 3-8 15,-2-1-8-15,-8-3-8 0,1 4 12 0,-1-2-12 16,1 2 0-16,6-2 0 0,-6 2 0 16,-1 0 0-16,3 0 0 0,5 0 4 15,-5 0 0-15,7 0 4 0,-5 0 4 16,5 0 16-16,0 0-12 0,-7-5 12 16,12 4 8-16,-2-2-20 0,-8-2 12 0,7 1-4 15,3 1-24-15,0-3 12 0,0 5-8 16,0-6 4-16,5 6-8 0,-2 1 4 15,4-3 4-15,-2 3-4 0,-3 0 4 16,-2 0-4-16,5 0 4 0,2 0 0 16,-5 0 0-16,1 0-8 0,-3 0 12 15,0 0-4-15,0 0-8 0,-3-4 0 16,6 3 8-16,-3-1-8 0,2-3 8 16,3 1-4-16,-5 2-4 0,9 1 4 15,-4-3 0-15,0 1-4 0,0 3 0 0,7-1 4 16,0-2 0-16,-5-1 0 0,5 3 12 15,-4-4-16-15,4-1 24 0,0 0-24 16,-3-2 32-16,4 2-28 0,-6-2 20 16,5 0-20-16,-10 2 0 0,6 0 0 15,-1 0 0-15,-2 5 4 0,-1-2-8 0,4-1 0 16,-4 4 12-16,1-2-12 0,5 0 9 16,-8 2-9-16,6-5 0 0,1 5 0 15,-2-1 0-15,-4 0 0 0,7-2 0 16,-1 0 0-16,-2-1 0 0,-2 4 0 15,7-1 0-15,-4 1 0 0,-4 0 0 16,6 0 0-16,0-1 0 0,-1 1 0 16,-4 0 0-16,7 0 0 0,-7 0 0 15,10 0 0-15,-11 0 0 0,11 0 0 16,-8 0 0-16,3 0 0 0,2 0 0 16,-7 0 0-16,4 1 0 0,1-1 0 0,5 0 0 15,-11 0 0-15,11 1 0 16,-5-1 0-16,-1 3 0 0,-4-3 0 0,0 4 0 15,2-4 0-15,-2 3 0 0,0-2 0 16,-5 0 0-16,0 4 0 0,7-3 0 0,-12-2 0 16,3 2 0-16,9-2 0 0,-7 0 0 15,-3 0 0-15,8 0 0 0,-5 0 0 16,0 0 0-16,2 0 0 0,-2 0 0 16,3 0 0-16,-1 0 0 0,10 2 0 15,0 0 0-15,3 2 0 0,4 2 0 16,-2-4 0-16,3 4 0 0,4-2 0 15,-5-2 0-15,-2 4 0 0,5-6 0 16,2 3 0-16,5-2 0 0,5-1 0 16,0 0 0-16,2 0 0 0,-4 0 0 15,-6 0 0-15,3 0 0 0,-2 0 0 0,2 1 0 16,-5 4 0-16,3-1 0 0,4 3 0 16,3-2 0-16,-7 2 0 0,4-1 0 15,1-1 0-15,2-1 0 0,-8 3 0 16,6-4 0-16,-1 1 0 0,-4-1 0 15,2-1 0-15,-2 0 0 0,-1 2 0 0,-6 0 0 16,2-4 0-16,-3 4 0 0,3 0 0 16,-10-1 0-16,0 1 0 0,5 1 0 15,-3-1 0-15,-2-1 0 0,10 4 0 16,-7-1 0-16,9-1 0 0,0 0 0 16,-2 1 0-16,5-5 0 0,-3 2 0 15,5 0 0-15,-7 0 0 0,-1-3 0 16,4 2 0-16,-6 3 0 0,-2-4 0 15,2-1 0-15,-4 1 0 0,4 2 0 0,-4 1 0 16,-3-2 0-16,5 0 0 0,-5 3 0 16,0-4 0-16,0 0 0 0,0 2 0 15,-5 1 0-15,5-2 0 0,-2-2 0 16,-5 2 0-16,0-2 0 0,9 0 0 16,-14 0 0-16,10 1 0 0,-10-1 0 15,9 0 0-15,-6 0 0 0,2 0 0 16,2 0 0-16,-7 5 0 0,5-5 0 0,2 2 0 15,2 0 0-15,1 0 0 0,0 3 0 16,2-4 0-16,-2 3 0 0,2 0 0 16,-5-4 0-16,5 4 0 0,0-4 0 15,-5 6 0-15,5-6 0 0,-2 0 0 16,2 0 0-16,-2 0 0 0,7 0 0 16,-8 0 0-16,6-6 0 0,-5 2 0 15,2 0 0-15,0 0 0 0,-7 1 0 16,4-2 0-16,-4 5 0 0,0-2 0 15,-3 2 0-15,3 0 0 0,-3 0 0 0,11 0 0 16,1-2 0-16,1 2 0 0,4-5 0 16,-2 4 0-16,2-1 0 0,1 0 0 15,1-5 0-15,1 5 0 0,5-5 0 0,-3 1 0 16,0 2 0-16,-2-2 0 16,2 1 0-16,5 2 0 0,-7-1 0 0,0 2 0 15,4 2 0-15,-4-2 0 0,0 2 0 16,0-2 0-16,0 2 0 0,-3-2 0 15,5-1 0-15,5-2 0 0,-9-4 0 16,11 4 0-16,-7-3 0 0,-2-1 0 16,5 4 0-16,-8 1 0 0,3-3 0 15,-3 7 0-15,3-1 0 0,-8 1 0 16,1 0 0-16,4 0 0 0,-4 1 0 16,4 3 0-16,-4-1 0 0,4 1 0 0,-2-4 0 15,5 0 0-15,-8 0 0 0,6-3 0 16,-6-1 0-16,-2-1 0 0,-9 1 0 15,-1-3 0-15,-2 5 0 0,0-2 0 16,-5 3 0-16,-5-2 0 0,3 3 0 16,-3-1 0-16,8 1 0 0,-10-3 0 15,4 1 0-15,-6 2 0 0,2-2 0 0,7 1 0 16,-2 1 0-16,7-2 0 0,9-2 0 16,1 4 0-16,12-3 0 0,-1 3 0 15,1 0 0-15,10 0 0 0,-6 0 0 16,8 0 0-16,-2 3 0 0,-1 3 0 15,3-3 0-15,-12 3 0 0,7 1 0 16,-12-4 0-16,0 4 0 0,-10-3 0 0,5 1 0 16,-5-1 0-16,5 3 0 0,-7-6 0 15,5 1 0-15,0 2 0 0,-1-4 0 16,1 0 0-16,2 0 0 0,-2 0 0 16,2-2 0-16,2-3 0 0,6-3 0 15,-3 0 0-15,4 1 0 0,1 0 0 16,7 0 0-16,0-2 0 0,0-2 0 15,8 4 0-15,1-4 0 0,-1 4 0 0,-3 0 0 16,-5 3 0-16,5 0 0 16,-3 0 0-16,1 4 0 0,-8-2 0 0,2 2 0 15,-4 0 0-15,-5 0 0 0,0 0 0 16,-2 0 0-16,-3 0 0 0,5 0 0 16,-1 0 0-16,-3 0 0 0,6 0 0 0,-2-2 0 15,-3 2 0-15,6 0 0 16,-1-2 0-16,-2 2 0 0,2 0 0 0,1 0 0 15,-3 0 0-15,2 0 0 0,-2 0 0 16,2 0 0-16,1 0 0 0,-3 0 0 16,2-3 0-16,3 2 0 0,-10 0 0 15,5-2 0-15,0 1 0 0,5-2 0 16,2 2 0-16,-2-4 0 0,-1-1 0 16,8 2 0-16,-7-3 0 0,7-1 0 15,-2 1 0-15,2 0 0 0,-7-2 0 16,7 2 0-16,-12 3 0 0,2-2 0 0,-2 4 0 15,2 3 0-15,1 0 0 0,1 0 0 16,-1 0 0-16,9 0 0 0,0 0 0 16,-7 0 0-16,9 0 0 0,-4 0 0 15,2 0 0-15,7 0 0 0,1-4 0 16,9-1 0-16,2 3 0 0,-2-5 0 16,2 6 0-16,3-2 0 0,-5-2 0 0,3 3 0 15,-3 1 0-15,5-2 0 0,-8 2 0 16,6 1 0-16,4-3 0 0,-2 3 0 15,2-2 0-15,1-2 0 0,-4 2 0 16,4 2 0-16,-3-3 0 0,-5 3 0 16,12 0 0-16,-3 0 0 0,-1 0 0 15,9-1 0-15,-5-5 0 0,-5 4 0 16,-2-2 0-16,2 1 0 0,-2 0 0 16,-2 0 0-16,-8 0 0 0,5 1 0 15,-5 2 0-15,-5-3 0 0,3 3 0 0,-5 0 0 16,-2 0 0-16,4 0 0 0,-2 0 0 15,4 3 0-15,9-1 0 0,-6 1 0 16,5-3 0-16,-3 1 0 0,11-1 0 16,-4 0 0-16,13 0 0 0,5-1 0 0,5-4 0 15,12-1 0-15,4 2 0 0,6-2 0 16,2 0 0-16,0 0 0 0,0 0 0 16,-3 3 0-16,3-4 0 0,-12 0 0 15,-5 3 0-15,-3-5 0 0,-9 1 0 16,-14 4 0-16,-13-4 0 0,-10 2 0 15,-14 2 0-15,-12 2 0 0,-7-4 0 16,-8 5 0-16,-2 1 0 0,-5-1 0 16,0 1 0-16,0 0 0 0,0 0 0 15,0 0 0-15,0 0 0 0,0 0 0 16,0 0 0-16,0 0 0 0,0 0 0 0,0 0 0 16,0 0 0-16,0 0 0 0,0 0 0 15,0 0 0-15,0 0 0 0,0 0 0 16,0 0 0-16,0 0 0 0,0 0 0 15,0 0 0-15,0 0 0 0,0 0 0 16,0 0 0-16,0 0 0 0,0 0 0 0,0 0 0 16,-5 1 0-16,-2 8 0 0,-6 2 0 15,6 6 0-15,0 1 0 0,-3 2 0 16,5 2 0-16,1 2 0 0,4 4 0 16,0 1 0-16,0 1 0 0,0 0 0 15,0-2 0-15,0 0 0 0,0-1 0 16,4-1 0-16,1-6 0 0,5-1 0 15,2-1 0-15,0 0 0 0,-2 3 0 16,0-3 0-16,2 2 0 0,-3 2 0 16,3 1 0-16,-4 5 0 0,6-1 0 15,-4 2 0-15,0 1 0 0,-1-4 0 0,-1 2 0 16,4-6 0-16,-7 5 0 0,2 2 0 16,-5-2 0-16,1 1 0 0,4-4 0 15,-7-2 0-15,5 0 0 0,0-1 0 16,-5 1 0-16,0-2 0 0,0-2 0 15,0 3 0-15,7-5 0 0,-2 2 0 0,-5-2 0 16,0 3 0-16,0 1 0 16,0 1 0-16,0-1 0 0,0-1 0 0,0-1 0 15,0 5 0-15,0-4 0 0,0 7 0 16,0-6 0-16,-5-1 0 0,5-4 0 16,0 0 0-16,0-2 0 0,0 1 0 15,0 0 0-15,0 0 0 0,0 2 0 16,0-3 0-16,0 3 0 0,0-2 0 15,5 2 0-15,-5 2 0 0,5 0 0 16,-5 4 0-16,0 3 0 0,0-4 0 0,5 6 0 16,-5-1 0-16,0-3 0 0,0 4 0 15,0-2 0-15,0 3 0 0,0 0 0 16,0-6 0-16,0 7 0 0,2-2 0 16,-2-2 0-16,0 7 0 0,7-5 0 15,-4 2 0-15,-1 0 0 0,0 1 0 0,8 2 0 16,-3-2 0-16,3-2 0 0,-5 0 0 15,-5-1 0-15,7 0 0 0,1-3 0 16,-6-1 0-16,0-3 0 0,1 0 0 16,-1-5 0-16,8 0 0 0,-5-4 0 15,2-1 0-15,-5-2 0 0,3-1 0 16,0-1 0-16,0 0 0 0,0 2 0 0,-5 2 0 16,2 1 0-16,3 2 0 0,-5 1 0 15,0 7 0-15,0 1 0 0,0 1 0 16,0 3 0-16,0 2 0 0,-5-1 0 15,3 3 0-15,2 2 0 0,-5 3 0 16,0 1 0-16,0 1 0 0,3 2 0 16,2-2 0-16,0 1 0 0,0 0 0 15,0 2 0-15,0 3 0 0,0-2 0 16,0 3 0-16,0-5 0 0,0 4 0 16,0-3 0-16,0-2 0 0,0-2 0 0,0-5 0 15,0 6 0-15,0-7 0 0,0 0 0 16,0-1 0-16,0 1 0 0,0 0 0 15,0 0 0-15,0 5 0 0,0-1 0 16,0 4 0-16,0-2 0 0,-3-1 0 0,1 1 0 16,-5-6 0-16,2-2 0 0,3-1 0 15,-8-4 0-15,7 0 0 0,-1-5 0 16,-4-3 0-16,6 1 0 0,2-5 0 16,-5-1 0-16,5-4 0 0,0-1 0 15,0-1 0-15,0 1 0 0,0 1 0 16,-5-2 0-16,0 2 0 0,0-4 0 15,-2-2 0-15,-5 0-213 0,-2 0-503 16,-8-11-385-16,5 2-423 0,-29-13-1406 0</inkml:trace>
  <inkml:trace contextRef="#ctx0" brushRef="#br0" timeOffset="58641.28">16092 5152 2577 0,'0'0'552'0,"0"0"-220"15,0 0 16-15,0 0 48 0,0 0-35 16,0 0-69-16,0 0-64 0,0 0-20 16,0 0-32-16,0 0-52 0,0 0-32 0,-29 25-8 15,24-11-32-15,3 2 0 0,-8 2 28 16,10 3 8-16,-2 4-44 0,-3 3 28 15,5-6-12-15,0 8 12 0,0 0-20 16,0 0-8-16,0 8-4 0,-8-7 8 16,6 8-16-16,-3 5 12 0,0 7-19 15,-4 8-9-15,1 8-12 0,-1 10 0 16,1 1 0-16,-1 4 8 0,4 6-8 16,0-7 12-16,5 3-12 0,0-10 12 0,0-6-4 15,12-4 4-15,0-8-12 16,3-7-4-16,2-5 4 0,0-4 8 0,-8-3-12 15,6-3 0-15,-1 1 0 0,1 0 0 16,-13 3 8-16,8 2-8 0,-5 3 0 16,0-4 4-16,-3 0-4 0,6-2 0 15,-8-7-4-15,2-4 4 0,-2-3 0 0,0-8 0 16,0-5 0-16,0-4 0 0,0-4 4 16,0-2-4-16,0 0 0 0,0 0 8 15,0 0 8-15,0 0 0 0,0 0 28 16,0 0 4-16,0 0-24 0,0 0 12 15,0 0 24-15,0 0 24 0,0 0-24 16,0 0-8-16,2 0-8 0,-2 0-4 16,0 0-8-16,3-2-8 0,2-2-16 15,-1 2 0-15,1-4-4 0,3 2 4 16,1-1-4-16,6-1 0 0,2-1 0 0,2-1 4 16,5-2 0-16,3 1-4 15,0-3 0-15,4 1-4 0,1 1 0 0,-1-1 0 16,1 4 12-16,4-2-12 0,3-5 0 15,-3 7 0-15,3-4 8 0,-3 4-8 16,-2-1 4-16,3 1 0 0,4-1 0 0,-5 3 0 16,3-4 0-16,0 2 12 0,-3-2-8 15,5 2 0-15,-4 0 12 0,2-1-4 16,7 0 8-16,-8-2 0 0,-1 2 0 16,-1 3-12-16,-4 2-8 0,2 1 8 15,-3 2-12-15,1 0 8 0,-6 0-4 16,11 2 4-16,-3 6 8 0,-3 0-4 15,3 2 4-15,0-2-8 0,0-3 8 16,-7 2 0-16,4-4 16 0,-2-3 8 16,3 0-20-16,-3 0-4 0,-3 0 0 15,11 0-12-15,-6 0 0 0,6 0 4 16,-3 0-4-16,-3 3 0 0,5 1-4 0,-4 4 4 16,4 0 0-16,-7 2-4 15,3 0 4-15,4-2 0 0,-2-4-4 0,7 3 4 16,-4-6-4-16,6-1 12 0,1 0 4 15,0 0 8-15,7-3 0 0,2-2-12 0,0 2 0 16,-4 0-8-16,2 0-4 0,-3 3 4 16,1 0 0-16,-1 0 0 0,1 0-4 15,-3 6 0-15,7 2 0 0,-9 2 0 16,4-2 0-16,-2 4 0 0,3-2 0 16,-6-2 4-16,3-1-8 0,-2-1 8 15,0 2 0-15,-3-7 4 0,5-1 24 16,2 0-12-16,-2 0 32 0,5 0-32 15,3 0-4-15,-6 0-8 0,5 0 0 16,1 0-8-16,-3 0 0 0,-3 3 0 0,3 2 0 16,0 4 4-16,-7-6 0 0,2 6-4 15,2-2 0-15,-4 4 4 0,2-4-12 16,2 1 16-16,-4-4-12 0,-8 4 8 16,8-5-4-16,-3-2 4 0,0 1-4 15,-4-2 4-15,1 0 0 0,-6 0-4 0,4 0 4 16,-2-2-4-16,-7 1 0 0,2 1 0 15,-5 0-4-15,5 0 4 0,0 0 0 16,-9 0-4-16,11 0 4 0,-9 0-4 16,10 1 4-16,-11 1 0 0,11-2 0 15,-10 0-20-15,9 0 0 0,-6 0 0 16,4-3 8-16,-5-2 12 0,3-4-4 16,-8 5 4-16,3-1 0 0,-5-1-4 15,2 2 0-15,-2 2-8 0,0 0 4 16,-2 2-8-16,-1 0 4 0,3 0-16 0,-2 0 12 15,2 0-4-15,0 2 12 0,2 0-4 16,-2 1 0-16,0-3 8 0,-3 0-4 16,-1 0 8-16,4 0 0 0,-8 0 0 15,3 0 4-15,-9 0-8 0,-1 0 4 16,-2 0-4-16,3 0 4 0,-3 0 0 0,0 0 0 16,0 0 0-16,0 1 0 0,0 7 0 15,0 2 4-15,0 8 0 0,0 2 4 16,0 5 16-16,0 5 0 0,0 5 4 15,0 2-8-15,0 4 16 0,0 5 4 16,0 2-16-16,0 6 0 0,0-2 8 16,0 4-15-16,0-1-17 0,0 4 0 15,-3-1 0-15,3 2 0 0,0-1 0 0,0-2 0 16,0-1 0-16,0-3 0 0,0-3 0 16,3-6 0-16,6-8 0 0,-1-6 0 15,1-1 0-15,1-11 0 0,2-6 0 16,-5-3 0-16,8 0 0 0,-1-8 0 15,-6-1 0-15,6 0 0 0,-2 0 0 16,5 0 0-16,0 0 0 0,15 0 0 16,-8 0 0-16,8 0 0 0,9 0 0 15,2 3 0-15,8 0 0 0,-5-1 0 0,5 0 0 16,7 2 0-16,-4 0 0 0,2 2 0 16,2-1 0-16,2-2 0 0,-4 1 0 15,7 2 0-15,-5-1 0 0,0-4 0 16,5 2 0-16,8 2 0 0,4-1 0 15,5 2 0-15,-5 2 0 0,7-1 0 0,-4 0 0 16,7 0 0-16,0 0 0 0,9 0 0 16,-4-2 0-16,-5 1 0 0,4-1 0 15,-1-3 0-15,-1 0 0 0,0-2 0 16,-2 1 0-16,2-1 0 0,1 0 0 16,1 0 0-16,-1 0 0 0,4 0 0 15,-7 0 0-15,4 0 0 0,-4 0 0 16,0 0 0-16,-5 0 0 0,-7 0 0 15,-3 0 0-15,3 0 0 0,-8 0 0 16,3 2 0-16,-7-2 0 0,2 2 0 0,0-2 0 16,-10 2 0-16,0-2 0 15,-2 0 0-15,-7 3 0 0,4-3 0 0,1 0 0 16,2 0 0-16,-5 0 0 0,0 0 0 16,2-7 0-16,-4 2 0 0,2-4 0 15,2 0 0-15,-6 0 0 0,4-1 0 0,2 1 0 16,-4 5 0-16,-1-1 0 0,1-1 0 15,7 5 0-15,-3 1 0 0,6 0 0 16,-1 0 0-16,0 0 0 0,1 1 0 16,-1 7 0-16,5-1 0 0,-9 0 0 15,-1 0 0-15,3-2 0 0,-2-3 0 16,-1 0 0-16,5-2 0 0,-9 0 0 16,7 0 0-16,-3 0 0 0,3 0 0 15,-2-2 0-15,-3 2 0 0,5 0 0 16,-3 0 0-16,1 0 0 0,-6 0 0 0,-1 7 0 15,-11-3 0-15,1 1 0 16,1-3 0-16,-3 5 0 0,1-4 0 0,5-1 0 16,-2 2 0-16,-2-1 0 0,-3-3 0 15,10 1 0-15,-3-1 0 0,-2 0 0 16,5 0 0-16,-3 0 0 0,3 0 0 0,7 0 0 16,3 0 0-16,4 0 0 0,0 3 0 15,0 1 0-15,3-3 0 0,-2 3 0 16,-6 3 0-16,3 0 0 0,0 2 0 15,2 1 0-15,1 0 0 0,4 0 0 16,0-1 0-16,0 1 0 0,-2-3 0 16,4-3 0-16,-4 3 0 0,-5-6 0 15,2-1 0-15,-4 0 0 0,2 0 0 16,-5 0 0-16,0 0 0 0,2 1 0 16,-11 4 0-16,6-1 0 0,-1 1 0 15,-6-2 0-15,0 4 0 0,3-3 0 16,5 1 0-16,-6-3 0 0,-4 0 0 0,10 0 0 15,-3 3 0-15,-7-3 0 0,5-2 0 16,-5 2 0-16,2 1 0 0,-2 1 0 16,5-4 0-16,-3 7 0 0,10-4 0 15,-7-1 0-15,7 5 0 0,-7-4 0 0,9 4 0 16,3-6 0-16,3 4 0 0,-1-3 0 16,0-2 0-16,10 0 0 0,-7 0 0 15,2 0 0-15,3 0 0 0,-5 0 0 16,12 0 0-16,-10 3 0 0,7 4 0 15,3 5 0-15,-5 3 0 0,12 2 0 16,-2 3 0-16,0 0 0 0,7 1 0 16,-12 0 0-16,2-3 0 0,3-1 0 15,-8-7 0-15,10-4 0 0,0-4 0 16,5-2 0-16,3 0 0 0,-1 0 0 16,1-2 0-16,-6 2 0 0,-4 0 0 15,-10 0 0-15,0 2 0 0,2 8 0 0,-7 1 0 16,3-2 0-16,-8 3 0 0,1-3 0 15,-6-2 0-15,6 1 0 0,-8-5 0 0,7-2 0 16,3 1 0-16,-3-2 0 16,0 0 0-16,1 0 0 0,-1 0 0 0,-2 4 0 15,-7-2 0-15,2 7 0 0,2-2 0 16,-12 0 0-16,6 1 0 0,-11-3 0 16,3 2 0-16,-5-4 0 0,-9 2 0 15,-1-2 0-15,0-3 0 0,-2 3 0 16,5 0 0-16,2-2 0 0,-2 0 0 15,-2-1 0-15,4 2 0 0,0-2 0 16,0 0 0-16,1 2 0 0,-4 1 0 16,-6-1 0-16,-3 0 0 0,0 1 0 0,-2 2 0 15,0-2 0-15,-8 3 0 0,8-4 0 16,-8 0 0-16,-2 3 0 0,0-5 0 16,0 2 0-16,0-2 0 0,0 0 0 15,-2 0 0-15,-15 0 0 0,-5 0 0 16,-10-2 0-16,-14-6-361 0,-7-2-535 15,4 2-401-15,-60-3-1264 0</inkml:trace>
  <inkml:trace contextRef="#ctx0" brushRef="#br0" timeOffset="59612.98">16422 8993 2653 0,'0'0'692'0,"0"0"-204"16,0 0-220-16,0 0 77 0,0 0 51 15,0 0-100-15,0 0-64 0,0 0-24 16,7 103 32-16,3-64 8 0,4 9-44 0,3 6-44 16,-10 6-56-16,8 3 13 0,-8 11 11 15,0-3-32-15,-4 6-48 0,-3-7-12 16,0-5-28-16,0-14 0 0,0-15-8 16,0-11-24-16,0-10-168 0,0-9-173 15,0-6-79-15,0-13-216 0,0-2-353 16,0-38-627-16</inkml:trace>
  <inkml:trace contextRef="#ctx0" brushRef="#br0" timeOffset="59826.83">16514 8892 2929 0,'0'0'696'0,"0"0"-132"16,0 0 33-16,0 0 111 0,0 0-200 15,0 0-84-15,0 0-19 0,0 0-149 16,201 147-120-16,-179-92 36 0,-8 3-72 15,-4 2-12-15,-3 6-48 0,-7-3-4 0,-7 4-28 16,-8-7 4-16,-11-4-12 0,4-8-28 16,-7-7-96-16,10-11-88 0,-1-10-112 15,3-3-129-15,7-6-103 0,3-4-120 16,5-6-313-16,2-1-319 0,0 0-1257 0</inkml:trace>
  <inkml:trace contextRef="#ctx0" brushRef="#br0" timeOffset="60202.46">17074 9589 2201 0,'0'0'1456'0,"0"0"-908"0,0 0-263 15,0 0 175-15,0 0-24 0,0 0-160 16,0 0-104-16,-22 102-60 0,29-74 16 16,0 0-36-16,8-7-36 0,-8-3-36 0,3-7-16 15,7-1-4-15,-3-3 0 16,-4-7 0-16,2 0 8 0,5-3 4 0,-2-12 8 16,-3-3 4-16,5-6-4 0,-5-2-8 15,0-1 4-15,-9 4 28 0,-1 2 88 16,-2 9 37-16,0 1-1 0,0 11 0 15,0 0-36-15,0 4 16 0,0 13-8 16,0 8 32-16,0 6 20 0,0 5-44 0,0-5-52 16,0-5-76-16,12-5-20 0,-2-8-64 15,7-7-196-15,7-6-216 0,-2 0-325 16,9-19-119-16,-9-2-677 0,17-29-1076 0</inkml:trace>
  <inkml:trace contextRef="#ctx0" brushRef="#br0" timeOffset="60660.61">17568 9547 2945 0,'0'0'1088'0,"0"0"-643"0,0 0 59 15,0 0-100-15,12 108-144 0,5-90-192 16,3-6-52-16,-1-4-12 0,0-3 4 16,-2-5 16-16,5 0 4 0,-5-7 12 0,5-4 24 15,-7-2 24-15,-1 1 0 0,-2 0-4 16,-2-2 28-16,0 1-40 0,-10 4-36 15,4 1-16-15,-4-2 64 0,0 6 45 16,0-2-29-16,0 6-4 0,0-2 0 16,0-1 12-16,0 3-28 0,0 0-20 15,0 0-8-15,0 0-16 0,0 0-20 16,0 0 0-16,0 0-16 0,0 0 16 16,0-2 4-16,0 0 40 0,-4 0-28 15,-1 1 24-15,-5-3 24 0,3 1 44 16,-5 3-56-16,-3 0-4 0,-7 0-20 0,5 8 28 15,-2 5-32-15,-5 6 16 0,2 8-20 16,5 3 48-16,2 4-15 0,8 4-69 16,2 2 0-16,5-2 0 0,0-1 0 15,0-4 0-15,5-4 0 0,10-10 0 16,2-7 0-16,4-1 0 0,-4-4 0 0,15-7 0 16,-3 0 0-16,0-1 0 0,7-16 0 15,-2 4 0-15,-2-8 0 0,-3 3 0 16,-5 0 0-16,8 1 0 0,-6 1-169 15,6 2-307-15,-3 1-304 0,-5 2-225 16,-7 3-668-16,0 1-1160 0</inkml:trace>
  <inkml:trace contextRef="#ctx0" brushRef="#br0" timeOffset="61059.36">18911 9360 2637 0,'0'0'648'0,"0"0"-160"15,0 0 60-15,0 0 49 0,0 0-29 16,0 0-204-16,0 0-68 0,0 0-20 16,0 0-27-16,0 0-53 0,0 0-40 0,99 96-44 15,-82-67-20-15,-9 2 0 0,1 9-20 16,-4 4-8-16,5 7-12 0,-3 1-36 15,1 4 8-15,-4-1-20 0,-1-2-4 0,4-13 0 16,0-2-88-16,1-16-196 0,6-10-276 16,-2-10-81-16,-2-4-155 0,-3-10-505 15,-2-30-692-15</inkml:trace>
  <inkml:trace contextRef="#ctx0" brushRef="#br0" timeOffset="61261.71">19243 9212 3685 0,'0'0'957'16,"0"0"-357"-16,0 0 40 0,0 0-88 15,0 0-75-15,0 0-221 0,0 126-64 0,7-85-44 16,-2 6-16-16,5 5-76 0,-5 4-4 16,2 7-48-16,3-5-4 0,-3 5 16 15,8-7-32-15,-3-4-20 0,2-5-88 16,3-13-160-16,-7-5-140 0,7-11-309 15,-3-11-111-15,-1-3-297 0,-9-13-423 0</inkml:trace>
  <inkml:trace contextRef="#ctx0" brushRef="#br0" timeOffset="61480.27">19687 9243 3985 0,'0'0'1129'0,"0"0"-541"16,0 0 20-16,0 0 37 0,0 0-205 15,0 0-252-15,0 0-148 0,0 0-24 16,0 0 0-16,0 0-16 0,0 17 0 16,5-5-44-16,4 3-204 0,-4-2-272 15,5 2-285-15,-8-1-387 0,3 6-601 0</inkml:trace>
  <inkml:trace contextRef="#ctx0" brushRef="#br0" timeOffset="61640.21">19762 9627 3789 0,'0'0'949'0,"0"0"-305"16,0 0-8-16,0 0 9 0,0 0-153 16,-7 114-240-16,7-97-112 0,0-1-80 0,0-4-32 15,0-2-28-15,0-4 0 0,7-1-24 16,3-2-172-16,-3-3-180 0,5 0-381 15,0-13-195-15,-7 2-589 0,12-17-1284 0</inkml:trace>
  <inkml:trace contextRef="#ctx0" brushRef="#br0" timeOffset="62246.92">20319 9303 1144 0,'0'0'1497'0,"0"0"-925"15,0 0-44-15,0 0 36 0,0 0-95 16,0 0-117-16,0 0-88 0,0 0-12 15,0 0-16-15,0 0-16 0,-36-54-52 16,34 54 32-16,-3-1-39 0,5 1-61 16,0 0-68-16,0 0-20 0,0 0-12 15,0 0-4-15,0 1-28 0,0 2 28 0,0 5 4 16,0-7-4-16,0 5 8 0,0-4-8 16,0-1 12-16,0 1-8 0,0-2 8 15,0 3 28-15,0-3-12 0,0 0 12 16,0 0-12-16,0 3 60 0,0-1-24 15,0 5 8-15,0 5 20 0,5 4-8 0,-5 4-32 16,0 5-4-16,0 5-20 0,0 7-8 16,0 0-4-16,0-5 16 0,0-2-12 15,0-5 0-15,0-9-8 0,0-6 4 16,0-6-8-16,2-4 4 0,10 0 0 16,3-9 48-16,4-7 48 0,-2-10-40 15,10-1-36-15,-1 0-20 0,-4 0-4 16,2 9-4-16,-11 6-4 0,1 4 4 15,-2 6-4-15,-4 2 0 0,4 0 4 0,-5 11 0 16,3 13 24-16,-10 8 16 16,0 8 16-16,0 4 12 0,0 7 12 0,-10-5-20 15,-9-2-32-15,-1-5-16 0,-2-10-8 16,1-9-4-16,-1-7 0 0,-3-11-84 16,6-2-128-16,2-15-192 0,0-6-252 15,3-11-125-15,9-5-291 0,5 7-405 0,0-18-1240 16</inkml:trace>
  <inkml:trace contextRef="#ctx0" brushRef="#br0" timeOffset="62424.35">20462 9202 3529 0,'0'0'933'0,"0"0"-293"0,0 0-24 16,0 0-84-16,0 0-35 0,0 0-213 15,0 0-136-15,0 0-16 0,0 0 0 16,0 0-60-16,90 46-52 0,-73-45-12 15,-5 0-8-15,5-1-24 0,5 2-152 0,-12-2-212 16,9 0-301-16,-2 0-171 0,-7-2-613 16,7 1-852-16</inkml:trace>
  <inkml:trace contextRef="#ctx0" brushRef="#br0" timeOffset="62783.17">21025 9231 1880 0,'0'0'1925'0,"0"0"-1377"0,0 0-95 16,0 0 179-16,0 0-204 0,0 0-164 15,0 0-144-15,0 0-4 0,0 0 97 16,0 0 3-16,-136 122-68 0,134-87-104 16,2-5-40-16,0-4 4 0,2-6-4 15,8-8-8-15,-3-3-20 0,8-9-4 0,-1 0 28 16,1-19 16-16,2-6 0 0,0-7-4 15,2-5-12-15,-2 0 8 0,-5-1-4 16,3 8 0-16,-3 4 0 0,-12 7-8 16,7 9 8-16,-7 9-4 0,10 1 4 15,-8 9-4-15,1 19 8 0,6 11 100 0,-4 14 124 16,-5 14 76-16,0 2-56 0,0 7-64 16,0 1-107-16,-7 2-81 0,-5-8 0 15,-5-4 0-15,5-13 0 0,2-9 0 16,-2-17 0-16,7-15 0 0,-5-6-289 15,3-7-147-15,-3-7-264 0,5-10-217 16,5 2-419-16,0-26-485 0</inkml:trace>
  <inkml:trace contextRef="#ctx0" brushRef="#br0" timeOffset="63260.17">21621 9516 3433 0,'0'0'1033'0,"0"0"-413"15,0 0-16-15,0 0-56 0,0 0-11 0,0 0-237 16,0 0-148-16,0 0-8 16,0 0 16-16,0 0-72 0,0 0-60 0,5 3-20 15,-5-3-8-15,0 0-16 0,0 3-144 16,0 5-216-16,0 0-301 0,0 3-175 15,-5-1-601-15,-2 3-956 0</inkml:trace>
  <inkml:trace contextRef="#ctx0" brushRef="#br0" timeOffset="63402.34">21587 9832 4357 0,'0'0'1077'0,"0"0"-705"15,0 0-28-15,0 0 109 0,0 0-57 0,0 0-284 16,0 0-52-16,0 0-40 0,0 0-12 15,0 0-8-15,53-6-176 0,-38-6-393 16,0-5-271-16,2 4-693 0,-3-12-1028 0</inkml:trace>
  <inkml:trace contextRef="#ctx0" brushRef="#br0" timeOffset="63793.28">22016 9315 3545 0,'0'0'901'0,"0"0"-401"15,0 0 28-15,0 0-96 0,0 0-104 0,0 0-220 16,0 0-68-16,0 0 12 16,0 0 28-16,-85 105 17 0,85-69-61 0,0-5-36 15,8 3 8-15,4-6-8 0,7-7 0 16,3-1 8-16,-3-3-8 0,6-8 4 16,-8 2 32-16,4-1 40 0,-6-1 32 15,-3 2 32-15,-7 3-8 0,-5 0 0 16,0 4-84-16,0 0-28 0,0 1-4 15,-5-5-4-15,-5-5-12 0,1-6-128 16,-3-3-140-16,4-10-197 0,-9-13-199 16,3-9-324-16,-1 4-301 0,3-37-692 0</inkml:trace>
  <inkml:trace contextRef="#ctx0" brushRef="#br0" timeOffset="63947.24">22062 9241 1812 0,'0'0'1973'0,"0"0"-1184"0,0 0-153 15,0 0-80-15,0 0-84 0,0 0-135 0,0 0-153 16,0 0-32-16,0 0-60 0,0 0-52 16,0 0-32-16,143 28-8 0,-131-28-52 15,1 1-268-15,1 4-257 0,3-2-315 16,-5-2-649-16,5 5-1240 0</inkml:trace>
  <inkml:trace contextRef="#ctx0" brushRef="#br0" timeOffset="64294.46">22668 9191 3425 0,'0'0'1289'0,"0"0"-673"0,0 0-140 16,0 0-52-16,0 0-83 0,0 0-189 15,0 0-48-15,0 0 36 0,-143 114 40 16,131-77-84-16,2-1-56 0,6-5-36 0,4-3 0 15,0-13-4-15,4-5-4 0,9-6-12 16,1-4 16-16,8-9 0 0,0-10 12 16,4-10-4-16,-6-5 4 0,11-6-12 15,-9 2 4-15,-10 1 4 0,0 7-8 16,-2 4 0-16,-8 11 12 0,1 7-4 16,2 4 0-16,-5 4 32 0,0 23 80 15,0 11 64-15,0 22 80 0,0 17-23 16,-5 13-241-16,-10 7 0 0,3 2 0 15,-5-3 0-15,3-10 0 0,4-8 0 0,5-16 0 16,3-17 0-16,2-22 0 0,0-13-273 16,0-12-663-16,0-9-469 0,5-36-960 0</inkml:trace>
  <inkml:trace contextRef="#ctx0" brushRef="#br0" timeOffset="64858.75">23766 9294 2693 0,'0'0'1144'0,"0"0"-571"0,0 0-69 16,0 0 16-16,0 0-180 0,0 0-64 15,0 0-48-15,0 0-32 0,-51 133 33 0,51-84 19 16,0 8-68-16,0 7-68 0,0 2-48 16,0 1-12-16,0 2-16 0,0-6-20 15,0-8-8-15,0-11-8 0,0-14-24 16,0-12-116-16,0-13-164 0,0-5-193 16,0-19-127-16,0-20-192 0,5 7-337 15,-2-51-652-15</inkml:trace>
  <inkml:trace contextRef="#ctx0" brushRef="#br0" timeOffset="65047.44">23803 9250 3161 0,'0'0'864'0,"0"0"-343"0,0 0 203 15,0 0-84-15,0 0-116 0,0 0-19 16,0 0-137-16,0 0-68 0,0 0-72 16,0 0-36-16,0 0-48 0,116 125-123 15,-128-84-21-15,-7-1 0 0,-8-2 0 0,0-2 0 16,-4-7 0-16,-3-14 0 0,12-7-137 15,-5-8-187-15,5-5-180 0,10-13-265 16,5-7-43-16,-3-1-384 0,10 4-369 16,0 0-1224-16</inkml:trace>
  <inkml:trace contextRef="#ctx0" brushRef="#br0" timeOffset="65583">24111 9877 900 0,'0'0'2021'0,"0"0"-1385"0,0 0-264 15,0 0 20-15,0 0 89 0,0 0-49 0,0 0-164 16,0 0-68-16,0 0 12 0,0 0 8 15,12-43-20-15,2 23 8 0,1-10-19 16,2-6-53-16,2-4-76 0,1-5-32 16,-6-5-20-16,5-3 4 0,-6 3-8 0,4 2 0 15,-5 5-4-15,-8 10 4 0,-1 7-4 16,-3 11 4-16,2 8 4 0,-2 4 12 16,0 3 4-16,0 6-4 0,0 9-4 15,0 10 8-15,0 10 36 0,0 6 28 16,0 10 16-16,0 1-8 0,0 1-20 15,0-4-48-15,5-10-20 0,10-10-4 16,-1-8-4-16,3-13 0 0,0-8 0 16,5-1 4-16,5-19 28 0,-1-12 60 15,3-10-12-15,1-6-44 0,-6-8-20 16,2-1-4-16,-4-2-4 0,-5 5 0 16,0 6-4-16,-7 15 40 0,0 11 4 15,-3 7-16-15,-2 13 28 0,-3 2 20 0,1 15-24 16,-3 12-43-16,0 18-13 0,0 16 0 15,-10 7 0-15,0 11 0 0,3-3 0 16,2-6 0-16,5-3 0 0,0-13 0 16,5-9 0-16,5-12 0 0,-3-10 0 0,3-9 0 15,4-13-429-15,1-1-195 0,-8-15-249 16,3-3-255-16,7-24-801 0</inkml:trace>
  <inkml:trace contextRef="#ctx0" brushRef="#br0" timeOffset="66192.43">25555 9252 2585 0,'0'0'880'0,"0"0"-408"16,0 0 9-16,0 0 183 0,0 0-104 16,0 0-244-16,0 0-96 0,0 0 52 15,0 0 117-15,0 0-97 0,-5 141-116 16,5-88-44-16,0 5-40 0,-4 3-44 15,-1 3-24-15,2-2-12 0,3-5-8 16,0-6-4-16,0-9-124 0,0-10-196 16,0-10-264-16,0-10-97 0,-2-12-255 15,-1 0-477-15,-6-15-1248 0</inkml:trace>
  <inkml:trace contextRef="#ctx0" brushRef="#br0" timeOffset="66526.33">25412 9540 3617 0,'0'0'965'15,"0"0"-445"-15,0 0-8 0,0 0-36 16,24 106-128-16,1-79-199 0,-1-6-97 0,10-3-52 16,-3-1 0-16,-4-5-20 0,5-5-229 15,-11-1-95-15,6-4-68 0,-8-2-264 16,3 0-141-16,-7-2-31 0,-1-8 132 16,-4-5 315-16,-5 4 401 0,-5-4 125 15,0 6 527-15,0 4-200 0,-10-2 152 16,-2 5-47-16,0 0-17 0,-3 2-76 15,-2 0-204-15,8 4-112 0,-3 12 0 16,-1 4 4-16,4 3 48 0,6 4-19 16,3-3-85-16,0-5-40 0,12-5-24 15,1-5-28-15,-6-3-4 0,7-6-4 0,3 0 4 16,0-14 40-16,-2-8 168 0,2-5 56 16,-7-10-100-16,2 5-60 0,-10-1-32 15,-2 9-8-15,0 7-28 0,0 10-24 16,0 5-12-16,0 2-20 0,0 2-164 15,0 14-160-15,0 3-260 0,3 1-233 0,6 4-387 16,-4-7-381-16</inkml:trace>
  <inkml:trace contextRef="#ctx0" brushRef="#br0" timeOffset="66795.08">25899 9680 3185 0,'0'0'744'0,"0"0"-119"16,0 0 47-16,0 0-12 0,0 0-220 15,0 0-139-15,0 0-17 0,44 106-44 0,-32-88-116 16,3-2-76-16,-3-4-44 16,2-6 0-16,-4-4-4 0,9-2 4 0,-4 0-4 15,4-11 4-15,3-4 12 0,0-3-4 16,5 0 8-16,-10 3 0 0,0 3 0 16,-12 8 52-16,4-2-56 0,-4 6-16 0,0 7 4 15,0 5 20-15,-5 12-4 16,5-1-4-16,-5 2-12 0,0 0 0 0,2-5-4 15,3-5-56-15,5-4-248 0,-3-7-220 16,5-4-49-16,2-9-99 0,1-1-525 16,9-19-727-16</inkml:trace>
  <inkml:trace contextRef="#ctx0" brushRef="#br0" timeOffset="66966.87">26513 9763 3325 0,'0'0'948'0,"0"0"-171"0,0 0 3 0,0 0-108 16,0 0-111-16,0 0-253 0,-54 114-172 16,54-94-76-16,0-2-28 0,0-5-32 15,0-4-32-15,8-1-236 0,4-8-196 16,2-8-165-16,1-11-135 0,-5-1-689 0,4-28-1192 16</inkml:trace>
  <inkml:trace contextRef="#ctx0" brushRef="#br0" timeOffset="67095.28">26619 9371 3169 0,'0'0'1160'16,"0"0"-759"-16,0 0-17 0,0 0-44 15,0 105-96-15,0-78-204 0,5-6-40 16,5 2-104-16,7-3-232 0,-3-5-456 16,-6-2-489-16,9 5-980 0</inkml:trace>
  <inkml:trace contextRef="#ctx0" brushRef="#br0" timeOffset="67327.38">26726 9621 1672 0,'0'0'869'0,"0"0"-229"0,0 0 36 15,-17 105-31-15,12-63-85 0,5 4-208 0,0-2-140 16,0-5-60-16,15-10-92 0,-8-8-44 16,8-10-16-16,-3-8 8 0,-3-3 36 15,1-14 152-15,7-8 40 0,0-6-92 16,-2-7-92-16,-3 2-44 0,-3 6 5 15,6 6 71-15,-10 8 8 0,-5 4-80 16,0 9 24-16,0 0 28 0,0 15-28 16,0 7-32-16,-12 8 8 0,0 6-8 0,-5 0 16 15,0 2-20-15,-3-9-56 0,8-6-329 16,-5-8-183-16,12-7-528 0,-9-8-645 0</inkml:trace>
  <inkml:trace contextRef="#ctx0" brushRef="#br0" timeOffset="67707.39">27000 9241 3269 0,'0'0'852'0,"0"0"-283"0,0 0-9 15,0 0-108-15,0 0-96 0,0 0-72 16,0 131-71-16,0-83-21 0,0 10-16 15,0 4-40-15,0 2 12 0,-5 1-68 16,-2-6-44-16,4-10-20 0,3-16-8 16,0-14-8-16,0-10-4 0,0-9-4 15,3 0 8-15,11-12 8 0,3-10 20 16,3-5-8-16,-3-10-16 0,9-2-4 16,-6 2-16-16,-3 7 16 0,2 4 0 15,-4 13-4-15,-1 3-4 0,-9 7 0 16,10 3 8-16,-8 8 0 0,5 13 64 15,3 11 92-15,-6 7 48 0,1 15-40 0,-10-1-28 16,0 5-60-16,0 2-43 0,0-9-33 16,0-5 0-16,0-4-117 0,0-15-187 15,0-11-248-15,0-9-321 0,0-7-231 16,0-7-673-16,0-23-1616 0</inkml:trace>
  <inkml:trace contextRef="#ctx0" brushRef="#br0" timeOffset="68265.14">27427 9201 3409 0,'0'0'1285'16,"0"0"-465"-16,0 0-132 0,0 0-15 0,0 0-229 16,0 0-192-16,0 0-120 15,0 0 12-15,0 0 52 0,4 120-47 0,9-76-149 16,6 9 0-16,-7 3 0 0,0 4 0 16,3 5 0-16,-8-1 0 0,5-1 0 15,-2-8 0-15,-8-8 0 0,1-8 0 16,-1-11-241-16,-2-10-255 0,0-6-152 15,0-11-117-15,0-1-311 0,-2 0-561 16</inkml:trace>
  <inkml:trace contextRef="#ctx0" brushRef="#br0" timeOffset="68439.92">27315 9572 3817 0,'0'0'1161'15,"0"0"-577"-15,0 0 72 0,0 0 29 16,0 0-173-16,0 0-204 0,0 0-112 15,218 25-8-15,-181-36-103 0,-1 2-85 0,-2-5 0 16,-5 2 0-16,-10-1-49 0,1-1-259 16,-13 2-236-16,0 3-385 0,-7 0-223 15,0 0-893-15</inkml:trace>
  <inkml:trace contextRef="#ctx0" brushRef="#br0" timeOffset="73674.61">26699 9655 2020 0,'0'0'609'0,"0"0"-313"15,0 0-40-15,0 0 132 0,0 0 48 16,0 0-180-16,0 0-147 0,0 0-49 16,0 0-16-16,0 0-24 0,3 14-4 0,-3-2 12 15,0-2 20-15,0 5 20 0,0-2-4 16,0-3-16-16,0 2-20 0,0 3-8 15,0-5 12-15,0-2 48 0,0-1-12 0,0-2 0 16,2-3-4-16,-2 2 8 0,0-1-12 16,5-2-4-16,0 0-28 0,0 4-16 15,-5 0 0-15,7 2 0 0,-7-1-12 16,10-1 0-16,-10-4 4 0,7 2-4 16,-7-3 0-16,7 0 0 0,-7 0 8 15,0 0-8-15,0 0 8 0,3-1 20 16,-3-5-12-16,2-2 8 0,-2 1 52 15,0 4 20-15,0-4 0 0,0 6-44 16,0 1 0-16,0 0-12 0,0 0 0 16,0 0 8-16,3 3 48 0,1 12-28 15,-4 5 76-15,5 13 96 0,-5 7 17 0,0 4 15 16,0 7-40-16,0 1-64 16,-5 1-48-16,-7 2-16 0,-2-2 24 0,-8-3-12 15,-2-6-24-15,-1-7-48 0,-4-4-24 0,8-10-16 16,-1-10-8-16,0-4-56 0,0-9-132 15,0 0-176-15,3 0-132 0,2-10-201 16,5 1-75-16,0 3-433 0,4 1-527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6T19:09:39.6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20472 8604 2213 0,'0'0'696'0,"0"0"-488"0,0 0-56 16,0 0 84-16,0 0 176 0,0 0-92 16,0 0-83-16,0 0-49 0,0 0-20 0,0 0 32 15,-34-23 0-15,32 21-20 0,2 2-40 16,-3-3 0-16,3 3 0 0,0-2 24 16,0 2-4-16,0 0-24 0,0 0-32 15,0 0-36-15,0-1-12 0,0 1-7 16,0 0-13-16,0 0 12 0,0 0 12 15,0 0-4-15,0 0 0 0,0 0-4 0,0 0-16 16,3 0-12-16,9 0-4 0,-2 0 24 16,7 6 40-16,9-1 12 0,-2-1-40 15,3 3 8-15,-5-2 0 0,9 1-24 16,-9 2-12-16,0-4 0 0,-5 5 0 16,10-1-4-16,-8-2-12 0,5 1 8 15,5 2-8-15,3-1 8 0,2-1 0 16,-7-2-4-16,4 2-4 0,1 3-4 15,-1-8-4-15,1 5-4 0,-6-3 4 16,11 2 4-16,-6 3-4 0,3-6 0 16,-2 4-4-16,-1-4 8 0,-9 5-4 0,9-8 0 15,-9 6 0-15,0-5 4 0,2-1-4 16,-2 0 0-16,0 0 8 0,5 0-8 16,-6 0 4-16,1-1 0 0,0-5 0 15,5 1-4-15,-8-1 0 0,8 2 0 0,-1-1 0 16,4 2 0-16,-4-4-4 0,-2 7 0 15,-2-6 4-15,7 2-4 0,-4 3 4 16,4-5-4-16,-5 5 4 0,5-2-8 16,5-2 8-16,-7 2-4 0,2 2 0 15,-5-5 4-15,3 2-4 0,-6 0 4 16,-1 1 0-16,-1 2 0 0,3 0 4 16,-5-4-8-16,0 3 0 0,5 2 4 15,-3-2 0-15,3 0 4 0,-5-3-4 16,7 4-8-16,-2-1 12 0,2-4-4 0,3 2 4 15,0-2 0-15,4 0-8 16,-2 0 12-16,-7 3-12 0,5-2 8 0,-6 2-4 16,4 0 4-16,4 0-8 0,-7 3 0 15,4-1 4-15,-6-1-4 0,4 2 0 16,5 0 0-16,-5 0 0 0,5 0 12 0,-4 0-12 16,4 0 4-16,2 0 4 0,-9 0-8 15,9 0 4-15,3 0 12 0,-2 0-12 16,-5 0 4-16,2 0-4 0,0 0 4 15,-5 0-8-15,5 0 8 0,-5 0-4 16,3 0 4-16,-5 0 4 0,2 0 0 16,0 0-4-16,-2 0 4 0,7 0-8 15,-7 0 12-15,2 0-4 0,5 0 8 16,-4 0-4-16,4 0-12 0,0-2 4 16,-3 0 12-16,11 2 4 0,-3-2 16 0,2-5-11 15,5 7-29-15,-4-5 0 0,-3-1 0 16,-8 3 0-16,15-2 0 0,-4 3 0 15,-3-3 0-15,-8 1 0 0,6 4 0 16,-1-3 0-16,1 3 0 0,-3 0 0 16,0 0 0-16,7 0 0 0,-4 0 0 15,2 0 0-15,0 0 0 0,0 0 0 0,0 0 0 16,-8 0 0-16,11 0 0 0,-3 0 0 16,-5 0 0-16,2 0 0 0,3 0 0 15,3 0 0-15,-4-3 0 0,4 2 0 16,-1-2 0-16,-4 2 0 0,-1-2 0 15,-2 0 0-15,3 2 0 0,2 0 0 0,-3 1 0 16,1-2 0-16,-3 0 0 0,-2-1 0 16,4 1 0-16,-4 0 0 0,-1 0 0 15,1-2 0-15,0 0 0 0,7 0 0 16,-8 0 0-16,6 1 0 0,4-2 0 16,1 3 0-16,-4-2 0 0,1 1 0 15,8 2 0-15,-4 0 0 0,-1 1 0 16,2 0 0-16,-6 0 0 0,4 0 0 15,-1 0 0-15,-4 0 0 0,-1 0 0 16,1 0 0-16,2 0 0 0,0 1 0 0,-5-1 0 16,2 0 0-16,1 0 0 0,-1 0 0 15,1 0 0-15,-6 0 0 0,3 0 0 16,-9 0 0-16,4 0 0 0,3 0 0 16,-3 0 0-16,3 0 0 0,-5 0 0 0,7 0 0 15,-5 0 0-15,0 0 0 0,-2 0 0 16,0 0 0-16,4 0 0 0,-4 0 0 15,0 0 0-15,7 0 0 0,-7 0 0 16,5 0 0-16,-6 0 0 0,6 0 0 16,0 0 0-16,-5 0 0 0,2 0 0 15,-2 1 0-15,-5-1 0 0,4 0 0 16,-6 3 0-16,7-1 0 0,-5-2 0 16,0 0 0-16,4 0 0 0,-4 0 0 15,5 0 0-15,-10 0 0 0,1-5 0 16,1 3 0-16,3-5 0 0,-2 5 0 0,2-5 0 15,-5 6 0-15,2-3 0 0,3-3 0 16,-2 5 0-16,-1-5 0 0,3 5 0 16,-10-5 0-16,6 6 0 0,-6 0 0 15,3-2 0-15,-10 1 0 0,12 2 0 16,-12 0 0-16,0 0 0 0,0 0 0 16,0 7-385-16,0 4-207 0,0 3-345 0,-12-2-223 15,-18 8-681-15</inkml:trace>
  <inkml:trace contextRef="#ctx0" brushRef="#br0" timeOffset="1050.05">20528 8027 2917 0,'0'0'460'0,"0"0"-144"0,0 0 52 15,0 0 57-15,0 0-49 0,0 0-116 0,0 0-76 16,0 0 4-16,0 0-20 0,0 0-36 16,-36 10-4-16,45-36-12 0,-4-4 0 15,10-9 20-15,2-5-4 0,0-4-28 16,0-4-31-16,-1-1-29 0,1-4-20 16,-2 0 8-16,-8 1 16 0,8 8-16 0,-3 1-8 15,-2 10 4-15,2 7 4 0,-12 8 0 16,7 8 4-16,0 5 0 0,-7 2 12 15,3 5 16-15,-3 2 20 0,0 0-12 16,0 0-16-16,0 0-28 0,0 11-8 16,0 7-8-16,0 10-4 0,0 11 0 15,2 14 28-15,5 4 4 0,1 6 0 0,1 0-4 16,6 2-8-16,-1-1-4 0,1-4-12 16,2-5-4-16,0-4 0 0,0-10-8 15,-3-9-4-15,-1-6 4 0,-4-10-36 16,-1-1-112-16,1-9-144 0,-4-2-64 15,-5-4-65-15,0 0-19 0,-5-8-396 16,-7-3-609-16,-10-18-880 0</inkml:trace>
  <inkml:trace contextRef="#ctx0" brushRef="#br0" timeOffset="1203.97">20581 7846 1748 0,'0'0'1845'0,"0"0"-1044"0,0 0-325 0,0 0-12 16,0 0-100-16,0 0-136 0,0 0-88 15,0 0-44-15,0 0 0 0,0 0-60 0,0 0-28 16,112 77-8-16,-93-77-128 0,13 0-176 16,-11 0-276-16,11-1-373 0,-10-9-319 15,9-8-1037-15</inkml:trace>
  <inkml:trace contextRef="#ctx0" brushRef="#br0" timeOffset="1483.53">20971 7728 1608 0,'0'0'1409'0,"0"0"-717"15,0 0-72-15,0 0 25 0,0 0-61 16,0 0-272-16,0 0-120 0,0 0-72 16,-4 118 0-16,4-93-56 0,0-2-32 0,4 0-32 15,4-7 4-15,1-7 4 16,-1-2-16-16,1-7 8 0,6 0 0 0,-3-12 4 16,5-6 20-16,0-4-16 0,5-4 4 15,-12 1 8-15,4 6 109 0,1 0-33 16,-15 9-20-16,4 5 56 0,-4 2 56 0,0 3-60 15,0 0 0-15,0 8-40 0,0 6-24 16,0 6-44-16,0 7-12 0,0-6-8 16,0 2 0-16,0-3-72 0,3-2-208 15,7-5-212-15,-6 0-149 0,11-3-171 16,-3-8-193-16,-7 0-147 0,12-2-529 0</inkml:trace>
  <inkml:trace contextRef="#ctx0" brushRef="#br0" timeOffset="1754.91">21279 7756 1056 0,'0'0'1096'0,"0"0"-443"16,0 0-93-16,0 0 84 0,0 0-131 0,0 0-89 16,0 0-24-16,0 0-36 0,0 0-32 15,0 0-44-15,0 0-136 0,-65 94-71 16,65-73-41-16,0-3-16 0,0-4-16 16,0-5-8-16,5-4 0 0,4 0-4 0,-4-5-4 15,3 0 8-15,1-7 16 0,-1-5 16 16,4-8-16-16,0-3-12 0,2 4 0 15,-6 1 0-15,-4 6 0 0,1 3 0 16,-5 9-4-16,0 0 12 0,0 3-12 16,0 10 44-16,0 7 52 0,0 9 28 15,0-2-4-15,0 3-48 0,0-3-60 16,5-6-12-16,10-3-12 0,-8-1-120 16,5-13-188-16,-2-4-125 0,-1 0-27 15,6-14-216-15,-5 0-365 0,-1-20-659 0</inkml:trace>
  <inkml:trace contextRef="#ctx0" brushRef="#br0" timeOffset="1960.56">21527 7372 616 0,'0'0'2485'0,"0"0"-1841"0,0 0-152 15,0 0 165-15,0 0-73 0,0 0-196 16,0 0-132-16,0 0-32 0,0 107-28 15,0-76-27-15,0 6-105 0,0 5-52 16,0 1-4-16,0 4-8 0,0 1-56 16,0-5-177-16,-3-2-227 0,-4-10-228 15,7-6-425-15,0-5-463 0</inkml:trace>
  <inkml:trace contextRef="#ctx0" brushRef="#br0" timeOffset="2154.56">21708 7649 4137 0,'0'0'877'0,"0"0"-365"15,0 0 40-15,0 0-140 0,0 0-171 16,0 0-177-16,0 0-24 0,15 119-8 16,-3-99-16-16,-2 0-16 0,-1-4-48 15,-1-2-196-15,-1-4-201 0,3-5-283 16,-1-5-509-16,3-12-591 0</inkml:trace>
  <inkml:trace contextRef="#ctx0" brushRef="#br0" timeOffset="2314.57">21883 7502 3333 0,'0'0'932'0,"0"0"-163"16,0 0-17-16,-53 103-160 0,28-55-135 15,-1 7-165-15,-3 1-64 0,2-2-44 16,0-1-44-16,3-2-76 0,7-12-44 15,10-3-20-15,-1-10-40 0,8-10-132 16,0-6-136-16,0-10-204 0,15-3-189 0,9-16-167 16,-2-15-201-16,0 6-363 0</inkml:trace>
  <inkml:trace contextRef="#ctx0" brushRef="#br0" timeOffset="2588.56">22101 7494 2705 0,'0'0'592'0,"0"0"-116"16,0 0 4-16,0 0-87 0,0 0-61 16,0 0-108-16,-70 111-60 0,65-87-32 15,5 0-40-15,0 2 8 0,0-4 32 16,0 4 28-16,5-7-20 0,12-2 36 16,-10-5-16-16,8-3-27 0,-1-3-33 15,1-2-40-15,-13 0-12 0,5-2-12 16,3-2-24-16,-5 2-4 0,-5 2 4 0,0 1 4 15,0-2 0-15,0 3-4 16,0 2-12-16,-7-4-32 0,-8 1-88 0,5-5-117 16,3 0-143-16,5 0-108 0,-1-7-236 15,-2 0-329-15,5-4-451 0</inkml:trace>
  <inkml:trace contextRef="#ctx0" brushRef="#br0" timeOffset="2782.52">22343 7583 3161 0,'0'0'1088'0,"0"0"-227"0,0 0-169 15,0 0-60-15,0 0-119 0,0 0-109 16,0 0-116-16,0 0-44 0,0 0-44 16,0 0-91-16,0 0-109 0,-21 85 0 15,13-80 0-15,8 1 0 0,-2-5 0 0,2-1 0 16,0 0-69-16,0 0-219 0,0-1-284 15,0-10-277-15,0-8-291 0,10 1-661 16</inkml:trace>
  <inkml:trace contextRef="#ctx0" brushRef="#br0" timeOffset="2921.09">22351 7407 3137 0,'0'0'768'0,"0"0"-376"15,0 0-79-15,0 0-1 0,0 0-108 16,0 0-160-16,0 0-44 0,0 0-4 15,0 0-124-15,0 0-292 0,0 0-325 16,31 78-443-16,-21-64-933 0</inkml:trace>
  <inkml:trace contextRef="#ctx0" brushRef="#br0" timeOffset="3143.1">22448 7557 3309 0,'0'0'676'0,"0"0"-187"16,0 0 75-16,0 0-32 0,0 0-176 15,0 0-168-15,0 0-100 0,0 0 36 16,0 0 16-16,0 0-7 0,0 0-37 0,14 56 0 16,-4-38 0-16,0 0-4 0,-3 1-28 15,3 1-12-15,-6 1 20 0,-4 3-36 16,0-3-24-16,0 3-4 0,-4-4-8 16,-13-4 0-16,7-2-36 0,-2-8-124 15,-12-2-144-15,7-4-169 0,2-6-319 16,3-6-272-16,0-2-261 0,9-6-892 0</inkml:trace>
  <inkml:trace contextRef="#ctx0" brushRef="#br0" timeOffset="3679.09">22322 7579 1948 0,'0'0'565'15,"0"0"-225"-15,0 0 64 0,0 0 108 16,0 0-148-16,0 0-83 0,0 0-37 16,0 0 72-16,0 0-20 0,0 0-60 15,0 0-44-15,-8 7 24 0,8 2 28 16,0 3-4-16,0 4-39 0,0 4-41 16,-2 4-56-16,0-2-12 0,-8 5-24 15,3-1-48-15,4 0-12 0,-7-1 0 0,3 0-8 16,2-6-16-16,-4-6-132 0,4-3-128 15,-5-3-173-15,8-7-123 0,-3 0-408 16,-2-8-561-16</inkml:trace>
  <inkml:trace contextRef="#ctx0" brushRef="#br0" timeOffset="3866.45">22322 7278 1308 0,'0'0'2397'0,"0"0"-1592"15,0 0-281-15,0 0 104 0,0 0-92 16,0 0-151-16,0 0-121 0,0 0-12 16,0 0 0-16,0 0-84 0,0 0-96 0,17-5-52 15,-15 5 4-15,-2 0-16 0,0 0-8 16,2 0-120-16,-2 0-232 0,0 0-264 16,13 0-245-16,-13 0-476 0,4 10-715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6T19:13:13.0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24843 2086 1300 0,'0'0'584'15,"0"0"-55"-15,0 0-169 0,0 0 52 16,0 0-76-16,0 0-104 0,0 0-232 16,0 0 92-16,0 0-4 0,0 0 593 15,14 7-413-15,-14-3-204 0,0 3 36 16,0 0 132-16,-7 4-40 0,4-2-64 15,-1 3-36-15,-4 4 40 0,8-2-32 16,-2 4-16-16,2 0-36 0,0 6-12 16,0-4-24-16,0 3-8 0,0-4 4 15,0-2-8-15,0-3-8 0,0-6-72 0,0-4-108 16,2-2-92-16,-2-2-204 0,8-4-96 16,-8-3-137-16,0-22-611 0</inkml:trace>
  <inkml:trace contextRef="#ctx0" brushRef="#br0" timeOffset="220.1">24804 1727 1296 0,'0'0'1481'0,"0"0"-969"0,0 0-172 15,0 0 148-15,0 0-31 0,0 0-185 16,0 0-132-16,0 0-24 0,0 0 8 15,0 0-36-15,-29-39-60 0,29 39-24 16,0 0 0-16,0 2-4 0,0 7 8 0,14-2-8 16,-9 4-108-16,7 1-248 0,-2-1-189 15,0 3-227-15,-1-3-344 0,-1 7-933 0</inkml:trace>
  <inkml:trace contextRef="#ctx0" brushRef="#br0" timeOffset="678.22">25053 2219 2381 0,'0'0'788'0,"0"0"-432"16,0 0-104-16,0 0 260 0,0 0-43 15,0 0-185-15,0 0-176 0,0 0-16 16,0 0 36-16,0 0-56 0,0 0-44 0,-12-14-12 16,12-2 4-16,0-6 24 0,10-4-4 15,-3-2 4-15,8-2 8 0,-1-2 12 16,1 8-28-16,-8-1-4 0,5 10-8 15,0 0 24-15,-4 7-8 0,-1 5-8 16,3 3-24-16,7 0 52 0,-5 9 60 16,-3 9 120-16,11 3-39 0,-6 7-37 15,1 3-76-15,0 5-16 0,-6-2-36 0,1 3-12 16,-3 0-16-16,3-3-4 0,-10 1-4 16,7-5 0-16,-7-10-96 0,7-3-44 15,-4-9-61-15,-3-5-75 0,0-3-88 16,2-4-64-16,8-15-256 0,-8 3-241 15,3-22-423-15</inkml:trace>
  <inkml:trace contextRef="#ctx0" brushRef="#br0" timeOffset="938.58">25533 1587 1112 0,'0'0'1281'0,"0"0"-817"0,0 0-148 16,0 0 132-16,0 0 8 0,0 0-184 15,0 0-31-15,0 0-25 0,0 0 4 16,0 0-44-16,0 0-32 0,5 105-20 16,12-70-28-16,-9 2-36 0,4 2-32 15,0 7 0-15,0 4-12 0,-2 3-4 16,-3 3-8-16,3-4-4 0,-6-1 0 15,8-3-72-15,-12-10-164 0,0-1-272 16,0-7-173-16,0-8-419 0,0-2-609 0</inkml:trace>
  <inkml:trace contextRef="#ctx0" brushRef="#br0" timeOffset="1129.63">25364 1961 556 0,'0'0'3541'0,"0"0"-2964"0,0 0-265 15,0 0 196-15,0 0-44 0,0 0-80 16,0 0-159-16,0 0-81 0,0 0 52 16,0 0-36-16,0 0-80 0,191-21-48 15,-167 17-12-15,6-1-4 0,3 2-16 16,-6-1-148-16,2 0-236 0,3 2-241 16,2 2-403-16,-12 0-805 0,14 4-908 0</inkml:trace>
  <inkml:trace contextRef="#ctx0" brushRef="#br0" timeOffset="1733.79">26743 1982 2501 0,'0'0'608'15,"0"0"-308"-15,0 0 32 0,0 0 4 0,0 0-72 16,0 0-143-16,0 0-21 0,0 0 36 15,0 0-20-15,-7 124-84 0,7-99-16 16,5-3 0-16,-3-2 12 0,5-4 0 16,-4-5-16-16,-1-7-8 0,1-3 0 0,1-1-4 15,6-4 24-15,-10-8 148 0,17-4 32 16,-10-4-44-16,8-4-20 0,-3-7-20 16,3 0-16-16,-3-1 4 0,2 2-24 15,1 4-52-15,-3 7-24 0,-7 5-4 16,4 6 0-16,-4 4-4 0,-5 4 0 15,3 0-4-15,2 0-12 0,4 9 16 16,-2 9 4-16,8 5 12 0,0 2-12 16,2 3-4-16,-10-8 0 0,5-2 0 15,-2-7 0-15,-8-10 0 0,3-1 4 16,-3 0 60-16,8-10 168 0,0-10 65 16,-1-5-97-16,8-2-84 0,0 0-36 0,3 3-52 15,-8 6-20-15,7 9-8 0,-4 6 0 16,-8 3 0-16,10 7 4 0,-2 11 8 15,-1 11 16-15,-4 2 0 0,2 7 4 16,5 1-12-16,-10-6-16 0,3-3 0 0,4-2-4 16,-9-9-72-16,7-6-224 0,-7-6-201 15,12-4-75-15,0-3-72 0,-2-10-168 16,2-3-225-16,2-24-708 0</inkml:trace>
  <inkml:trace contextRef="#ctx0" brushRef="#br0" timeOffset="2065.65">27516 1913 3201 0,'0'0'792'15,"0"0"-468"-15,0 0 225 0,0 0-13 0,0 0-184 16,0 0-216-16,0 0-76 0,-46 119 24 16,46-94-20-16,0 1-48 0,5-5-8 15,2-6-8-15,-4-5-4 0,4-8-4 16,3-2 8-16,-3 0 16 0,5-9 16 15,0-9-8-15,5-8 4 0,-12 4 4 0,10-7 0 16,-15 0-16-16,7 6-8 0,-7 2 4 16,0 5-4-16,0 6 36 0,0 4 68 15,0 2-3-15,0 4 27 0,0 0 68 16,0 0-8-16,-3 6-52 0,-1 6-48 16,4 4 4-16,0 4-16 0,0 2-16 15,0 1-44-15,0-3-16 0,0-1-4 0,14-7-8 16,-7-2-16-16,6-1-76 0,-4 1-128 15,1-3-112-15,2-6-76 0,0-1-137 16,3 0-203-16,-3 0-353 0,5-8-623 0</inkml:trace>
  <inkml:trace contextRef="#ctx0" brushRef="#br0" timeOffset="2264.69">27831 1938 3437 0,'0'0'792'0,"0"0"-287"0,0 0 95 16,0 0-208-16,0 0-124 0,0 0-128 16,0 0-68-16,0 0 12 0,0 0 16 0,8 112-28 15,4-76-64-15,-3 0 0 16,-1 1-8-16,4 0-4 0,-2-3-128 0,-1-2-232 16,6-11-204-16,-6-4-456 0,1-9-233 15,-10-8-224-15</inkml:trace>
  <inkml:trace contextRef="#ctx0" brushRef="#br0" timeOffset="2444.84">27904 1732 2877 0,'0'0'1881'0,"0"0"-1165"16,0 0-136-16,0 0-15 0,0 0-53 0,0 0-240 15,0 0-168-15,0 0-24 0,0 0 28 16,0 0-80-16,0 0-28 0,-44-17-52 15,47 17-160-15,4 3-184 0,8 8-313 16,-1 0-171-16,-9 2-505 0,7 5-664 0</inkml:trace>
  <inkml:trace contextRef="#ctx0" brushRef="#br0" timeOffset="2728.98">28020 2021 3545 0,'0'0'392'15,"0"0"-84"-15,0 0 77 0,0 0 71 16,0 0-152-16,-7 114-176 0,12-108-48 16,-3-4 24-16,1-2-36 0,4-5 48 15,0-8 140-15,1-6 12 0,4-4-87 0,0-4-61 16,-5-2 4-16,8 4-28 16,-1 7-56-16,-6 6-4 0,4 6-32 0,-7 6 16 15,4 0 4-15,1 10 44 0,2 12 88 16,-5 7-56-16,5 1-36 0,1 6-20 0,-9 0-20 15,6-6-16-15,-3-2-8 0,-2-6-64 16,-2-4-200-16,4-6-244 0,-2-5-133 16,9-1-95-16,6-6-341 0,-1 0 437 15,15-18-516-15</inkml:trace>
  <inkml:trace contextRef="#ctx0" brushRef="#br0" timeOffset="3413.62">28932 1509 1116 0,'0'0'1093'0,"0"0"-585"0,0 0-120 16,0 0 116-16,0 0-96 0,0 0-120 0,0 0-63 15,0 0 7-15,0 0-4 0,0 0 16 16,0 0-32-16,-112-17-32 0,110 16-4 15,-8-2-8-15,5 0 16 0,1 3 12 16,-6 0-24-16,5 0-3 0,-7 0-61 16,5 6-40-16,-8 4-20 0,1 2 0 15,1 6 12-15,4 8 8 0,-6 1-20 16,-2 3-16-16,5 6-8 0,2 6 0 16,-4 2-8-16,-3 4-12 0,7 3 4 0,-2 4-8 15,2-3 4-15,3 3-4 0,-3-4 4 16,10 2 8-16,0-5-8 0,0 0 0 15,0-3 4-15,10-6 0 0,-3-3-8 16,13-6 8-16,-3-2 4 0,0-7 0 16,4-1-4-16,4-3 0 0,-6-5 4 15,1-4-8-15,-1-2 4 0,0-2-4 0,10-2 0 16,-12 0 0-16,5-2 0 16,7 0-4-16,-9 0-4 0,-1-8-48 0,8 0-148 15,-5-4-224-15,-1-2-181 0,8 0-215 16,-9 1-657-16,9-7-1528 0</inkml:trace>
  <inkml:trace contextRef="#ctx0" brushRef="#br0" timeOffset="4190.17">29392 1881 2953 0,'0'0'616'16,"0"0"-304"-16,0 0 108 0,0 0 73 16,0 0-121-16,0 0-180 0,0 0-48 15,0 0 44-15,0 0-8 0,0 0-64 0,-87 89-40 16,87-71-24-16,0 2-20 0,5-1-12 16,10 4 12-16,-1 1-4 0,-7-5 0 15,10-1 0-15,-2 0-16 0,-1-6-4 16,6-4-4-16,-8 0-4 0,-5-8-32 15,3 0-148-15,-3 0-100 0,-2-14-148 16,0-4-328-16,-5 1-225 0,0-17-708 0</inkml:trace>
  <inkml:trace contextRef="#ctx0" brushRef="#br0" timeOffset="4359.17">29392 1881 3413 0,'-116'-92'744'15,"111"90"-291"-15,5 2 103 0,0 0-172 16,0 0-192-16,0-3-164 0,0 3-28 16,0 0-12-16,0 0-20 0,0 0-196 0,17 3-308 15,-2 3-261-15,-3-4-535 0,2 4-1333 16</inkml:trace>
  <inkml:trace contextRef="#ctx0" brushRef="#br0" timeOffset="4705.16">29669 1851 1572 0,'0'0'1333'16,"0"0"-1009"-16,0 0-28 0,0 0 108 15,0 0-104-15,0 0-164 0,0 0-83 0,0 0 55 16,-20 109 24-16,20-99-56 15,0-2-8-15,5-4 4 0,2-2-16 0,6-2 20 16,-9 0 72-16,11-5 112 0,-3-8-12 16,-2-1-52-16,4-4-16 0,1-3-28 15,-3 2-40-15,3 1-20 0,-11 3 32 16,9 7-35-16,-9 4-73 0,1 4-8 16,-2 7 12-16,4 10 80 0,-5 9-20 15,1 9 80-15,-3 6 8 0,0 1-72 16,0-3-44-16,0-5-36 0,2-5-12 15,-2-7-4-15,5-4-60 0,2-10-156 16,-2-2-128-16,10-4-125 0,-10-2-43 0,9-7-280 16,1-9-13-16,-1-1-303 0,6-23-557 0</inkml:trace>
  <inkml:trace contextRef="#ctx0" brushRef="#br0" timeOffset="5046.83">30267 1570 1416 0,'0'0'568'0,"0"0"-87"0,0 0-57 15,0 0-8-15,0 0 24 0,0 0-108 16,0 0-120-16,0 0 93 0,0 0 91 15,0 0-4-15,0 0-144 0,-17 14-36 16,17 7 4-16,-2 0 72 0,-3 9-35 16,5 4-61-16,0 7-52 0,0 3 16 15,0 6-68-15,0 3 8 0,7 3-36 16,6 0-4-16,1-1-36 0,6-7-4 0,-3-5-16 16,2-6 0-16,-2-9 4 0,-5-10-12 15,-2-4-60-15,-8-12-100 0,8-2-100 16,-8 0-117-16,1-9-67 0,4-12-24 15,-5-7-408-15,-2 3-297 0,0-22-728 0</inkml:trace>
  <inkml:trace contextRef="#ctx0" brushRef="#br0" timeOffset="5226.35">30149 1886 2857 0,'0'0'868'0,"0"0"-195"16,0 0 103-16,0 0-60 0,0 0-144 15,0 0-159-15,0 0-177 0,0 0-108 16,0 0 0-16,0 0 40 0,-12 4-32 15,33-3-44-15,1-1-68 0,7 0-12 16,5 0-12-16,0 0-32 0,3-3-196 16,1-4-272-16,8 2-257 0,-9 2-187 0,-6-1-621 15,3 4-1436-15</inkml:trace>
  <inkml:trace contextRef="#ctx0" brushRef="#br0" timeOffset="6343.95">31237 1876 1580 0,'0'0'1437'16,"0"0"-853"-16,0 0-140 0,0 0 25 15,0 0 55-15,0 0-180 0,0 0-132 16,0 0-16-16,0 0-8 0,0 0-32 15,0 0-76-15,-78-18-40 0,74 20-24 16,1 3-8-16,-2 3 8 0,5 0-16 16,0 1 0-16,0 0 8 0,-4 1 0 15,4 5 4-15,0 3-4 0,0 1 0 0,0 8 0 16,0-6 4-16,0 7-12 0,4-8 0 16,-4-2 0-16,5-6 0 0,-2-4 0 15,6-2-4-15,-9-3-4 0,8-3 8 16,4 0-4-16,-5 0 4 0,3-9 8 15,2-3 8-15,-2-6-12 0,-1 0 8 16,-2-3 0-16,1-5-8 0,-3 5 4 0,-3 2-4 16,-2 2 4-16,0 5 0 0,0 3-8 15,0 0 4-15,0 5 44 0,0 1 69 16,0 3 7-16,0 0-16 0,0 0-20 16,-2 6-24-16,-1 6-16 0,1 7 8 15,-6 4 8-15,8 1 64 0,0 3-28 16,0-7-52-16,10 0-32 0,-5-2-12 15,7-6 0-15,-7-2 4 0,5-3-16 0,-1-7-12 16,1 0-64-16,-3 0-56 0,5 0-120 16,-2-14-149-16,5 1-163 0,-3-7-220 15,-5 2-461-15,8-3-616 0</inkml:trace>
  <inkml:trace contextRef="#ctx0" brushRef="#br0" timeOffset="6452.95">31237 1876 1660 0</inkml:trace>
  <inkml:trace contextRef="#ctx0" brushRef="#br0" timeOffset="6717.46">31237 1876 1660 0,'194'28'472'16,"-194"-31"-323"-16,0 3-21 0,0 0 32 0,0 0-56 0,0 0-80 0,0 0-12 16,0 3 20-16,0 2 36 0,0 4-40 0,0 1-20 15,0 0-4-15,0 4 4 0,0-2 104 16,0 0-60-16,0 0 4 0,0-3 72 15,0-1 52-15,0-5-12 0,0 1-72 16,0 1 40-16,0-4 32 0,0-1-16 16,0 0-36-16,0 0 12 0,0 0 69 15,7-6 59-15,-4-4 108 0,2-4 16 16,4-4-40-16,-4 0-32 0,2-3-32 16,3 2-59-16,5-2-5 0,-6 1-36 15,6 0-36-15,-1 1-20 0,3 6-8 0,-2 3-12 16,-8 2-32-16,3 2-36 0,-5 2-12 15,7 2-12-15,-7 0-4 0,2 2-4 16,0 0 0-16,8 0-16 0,-13 0-108 16,13 0-168-16,-8 0-208 0,3 4-149 0,-1 1-107 15,1 0-441-15,-8 7-531 0</inkml:trace>
  <inkml:trace contextRef="#ctx0" brushRef="#br0" timeOffset="7288.04">31867 1844 2521 0,'0'0'784'0,"0"0"-328"0,0 0 28 16,0 0-71-16,0 0-33 0,0 0-160 15,0 0-56-15,0 0 20 0,0 0 0 16,0 0-68-16,0 0 4 0,0 0-4 15,-43-32-20-15,43 32-24 0,0 0-36 0,0 0-28 16,0 0 4-16,0 0-12 16,0 0 0-16,0 0 0 0,-3 1-4 0,-4 5-8 15,7 5 8-15,-2-2 4 0,-3 1-8 16,5 3 8-16,-5 6 0 0,0-1 0 16,0 3 0-16,5 1 0 0,0-4-4 15,0 1 4-15,0 0 0 0,0-5 0 16,0-5-8-16,0 0 4 0,10-2-12 15,-5-7 12-15,0 0-4 0,7 0 8 16,-5 0 8-16,3-7 32 0,-6-5 4 16,11-6 40-16,-10-3-4 0,5-1-3 15,-8-4-41-15,3 1-4 0,-3-2 12 0,6 6 28 16,-8-5-52-16,2 11 0 0,-2 1-12 16,0 6 28-16,0 4 12 0,0 4 64 15,0 0-44-15,0 5 0 0,0 13-16 16,0 11 52-16,0 9 76 0,0 9 20 0,0 4-28 15,0 7-24-15,-2-8-92 0,-6 4-20 16,-1-6-8-16,-6-4-3 0,0-12-25 16,1-3 0-16,-3-6 0 0,5-10-53 15,-5-5-75-15,0-4 8 0,-5-4-48 16,5-2-84-16,5-9-116 0,-3-10-92 16,3-5-29-16,7 0 17 0,5 0-176 15,0 1-25-15,5 7-83 0,7 2-260 16,5-2-701-16</inkml:trace>
  <inkml:trace contextRef="#ctx0" brushRef="#br0" timeOffset="7661.04">32289 1821 944 0,'0'0'1525'0,"0"0"-905"0,0 0-40 15,0 0-8-15,0 0-47 0,0 0-41 16,0 0-140-16,0 0-76 0,0 0 0 16,0 0 24-16,0-28-11 0,0 28-41 15,0 0-48-15,0 0-52 0,-7 8-72 16,2 4-32-16,-5 5 16 0,8 4 12 15,-3 6 8-15,0-1-12 0,5 4 4 0,0-3 12 16,0 2 0-16,0-5-36 0,5-3-8 16,2-8-24-16,3-4-8 0,-5 1-8 15,4-8-4-15,-4 3 4 0,5-5 4 16,-3 0 4-16,8 0 0 0,2-5-8 16,0 1-48-16,-3-5-36 0,6-2-108 15,-3 1-224-15,0-4-233 0,-3 5-123 0,-2-1-581 16,-2-1-796-16</inkml:trace>
  <inkml:trace contextRef="#ctx0" brushRef="#br0" timeOffset="8098.04">32607 1520 1772 0,'0'0'1029'15,"0"0"-393"-15,0 0-40 0,0 0-127 0,0 0-41 16,0 0-40-16,0 0-60 0,0 0-36 16,0 0-36-16,0 0 28 0,0 0-143 15,99 103-5-15,-72-78 16 0,-1 6-4 16,-6 3-4-16,-3 6-52 0,0 2-40 16,-13 5-12-16,1 2-4 0,-5 2-8 15,0 1-8-15,-5-1-8 0,-11-3 4 16,-6-5-12-16,2-2 0 0,-6-9-4 15,9-4-8-15,-3-9-80 0,1-5-84 16,4-8-84-16,1-6-84 0,2 0-77 0,0 0 29 16,7-9-148-16,5-2-304 0,0-1-153 15,0-9-239-15</inkml:trace>
  <inkml:trace contextRef="#ctx0" brushRef="#br0" timeOffset="8558.2">33365 1563 2937 0,'0'0'680'15,"0"0"-288"-15,0 0 185 0,0 0-25 16,0 0-156-16,0 0-196 0,0 0-52 15,0 0 60-15,0 0-60 0,0 0-100 0,0 0 20 16,-48 43 40-16,41-17-3 0,-3 0-33 16,10 0-44-16,-5-4-20 0,0-1-4 15,5-9-4-15,0-4-8 0,0-7 0 16,0 1 0-16,0-2 8 0,10 0 4 0,0 0 4 16,-3 0 0-16,0 0 0 15,3 0-4-15,-5 0 4 0,0 0-8 0,-1 0-4 16,1 0 4-16,-5 3 0 0,0 8 0 15,0 0 4-15,0 9 8 0,-5 4 4 16,-7 5-8-16,-7 2 0 0,2 6 56 16,2-1 100-16,1 0 16 0,7 2-56 15,-3-8 0-15,7-6-4 0,3-3-36 16,0-6-52-16,0-4-20 0,15-3-12 16,-1-5 4-16,1-3-4 0,0 0-4 15,9 0-44-15,-2 0-80 0,-3 0-116 16,5 0-168-16,-4 0-213 0,-1 0-99 0,-12 3-497 15,3 8-755-15</inkml:trace>
  <inkml:trace contextRef="#ctx0" brushRef="#br0" timeOffset="9644.71">25400 4203 2565 0,'0'0'772'16,"0"0"-376"-16,0 0 52 0,0 0 37 15,0 0-85-15,0 0-196 0,0 0-100 0,0 0 28 16,0 0 32-16,0 0-36 0,0 0-68 15,17 53-12-15,-10-43-28 0,8 0 0 16,-3-3-20-16,-2-3 8 0,-1 1 0 16,6-2-12-16,-13-2 8 0,6-1-4 15,-1 6 4-15,-7-4 0 0,0 0 0 0,0 5 16 16,0-3-12-16,0 5 4 0,0 5-8 16,-7 4 0-16,-1 1-4 0,6 4 0 15,-5 2 4-15,-1-2-4 0,6 2 8 16,0-7 8-16,-3 0 24 0,5-2 24 15,0-2-24-15,0-4 0 0,0-2-8 16,0 0-16-16,7-4-8 0,0 2-8 16,3-2 4-16,0 3-4 0,-1-2 0 15,6 6 0-15,-1-1 8 0,3 2 8 16,3-2 12-16,-3 2-8 0,0-3 8 16,-5 1-8-16,2-1 0 0,-2 1 8 0,-7-2 0 15,5-2 0-15,-8-2 0 0,1 0 5 16,-3-2-13-16,0 0-4 0,0 4 4 15,0 0 8-15,-7 6-8 0,-6 1-12 16,-6 5-8-16,0 3 4 0,-8 2-4 0,10-2 0 16,-5-2 0-16,8-1-4 15,-1-2-4-15,1-5-40 0,4 0-37 0,10-3-79 16,0-6-32-16,-7-2-24 0,7 0-100 16,0 0-184-16,0-6-56 0,7-6-101 15,0 2-379-15,8-10-1173 0</inkml:trace>
  <inkml:trace contextRef="#ctx0" brushRef="#br0" timeOffset="10300.25">26459 3384 1148 0,'0'0'1037'16,"0"0"-585"-16,0 0-152 0,0 0 104 15,0 0-36-15,0 0-108 0,0 0-108 16,0 0-60-16,0 0-32 0,0 0 20 16,-53 58 29-16,48-36-1 0,5-3 8 15,-12-5 32-15,12-5 80 0,0-2-40 16,0-3-24-16,0-1-40 0,0-3-8 0,0 0 12 15,0-5-12-15,0-4-20 0,0-3 8 16,17-3 36-16,-10-1 36 0,8-1 9 16,-1-1-13-16,3 0-12 0,-2 4-4 15,-8 2-60-15,10 3-44 0,-5 2-24 16,-2 2-16-16,-3 0 0 0,1 1-12 16,1 2 0-16,-2-3-4 0,3 5-40 0,0 0-124 15,0 0-172-15,7 5-165 0,0 6-95 16,-3-2-464-16,-7-1-341 0,5 2-1180 0</inkml:trace>
  <inkml:trace contextRef="#ctx0" brushRef="#br0" timeOffset="10594.06">26821 3455 1092 0,'0'0'1661'15,"0"0"-1497"-15,0 0 12 0,0 0 308 0,0 0-92 16,0 0-156-16,0 0-104 0,0 0 69 15,0 0 95-15,0 0-24 0,89-62-120 16,-89 51-12-16,0 1-32 0,0 1-24 16,0 0-24-16,-5 2 0 0,-7 5 4 0,0-1 0 15,-2 3 24-15,4 0-24 0,-9 3-24 16,-1 4-12-16,-2 7-8 0,5 2 8 16,0 9-8-16,8 5-12 0,-3 0 36 15,7 6 32-15,5 2 24 0,0 2 0 16,0-1-52-16,17 0 5 0,2-4-45 15,-2-7-8-15,5-2 0 0,5-14-29 16,-3-2-115-16,-5-5-116 0,10-5-56 16,-7 0-192-16,0-16-380 0,0 2-305 0,0-30-964 0</inkml:trace>
  <inkml:trace contextRef="#ctx0" brushRef="#br0" timeOffset="10811.88">27204 3014 3021 0,'0'0'664'0,"0"0"-156"15,0 0-3-15,0 0-29 0,0 0-228 16,0 0-188-16,0 0-36 0,0 0 32 16,-32 103 40-16,32-67-28 0,0 4-24 15,0 7-28-15,0 4 0 0,0 4-12 0,-5 1-4 16,5 2-40-16,-12 4-184 0,10-12-344 15,-1-2-249-15,-9-9-299 0,10-15 71 16,-8-6-231-16</inkml:trace>
  <inkml:trace contextRef="#ctx0" brushRef="#br0" timeOffset="10975.96">27048 3446 2160 0,'0'0'745'0,"0"0"-65"15,0 0 0-15,0 0-51 0,0 0-133 16,0 0-192-16,0 0-48 0,0 0-28 0,0 0-72 15,0 0-96-15,156-52-44 0,-130 52-8 16,6 0-8-16,-1 0-108 0,-7 0-212 16,1 0-148-16,1 4-444 0,-9-2-321 15,8-2-820-15</inkml:trace>
  <inkml:trace contextRef="#ctx0" brushRef="#br0" timeOffset="11304.76">27516 3380 3009 0,'0'0'920'0,"0"0"-475"16,0 0 135-16,0 0-56 0,0 0-156 16,0 0-160-16,0 0-72 0,0 0 4 15,-36 117-40-15,38-90-64 0,8 3-24 16,0-1-8-16,7-1 4 0,-3-1-4 16,3-6-8-16,-2-6 0 0,-3-7-8 15,5-8 8-15,-3 0-12 0,1-6 8 16,2-8 8-16,-3-4 4 0,-6-7 0 0,4-5 0 15,-10 2 4-15,1 3-8 0,-3 6 8 16,0 5 0-16,0 5 4 0,0 5 36 16,-3 2 61-16,1 2 31 0,-1 5-68 15,1 7-48-15,-5 7 8 0,7 9 24 0,0-1 36 16,0 3-4-16,0-1-56 0,9-3-28 16,-4-7-4-16,12-1-28 0,-2-4-144 15,-1-10-184-15,6-1-169 0,-6-3-3 16,-2-10-232-16,5-1-237 0,3-19-543 0</inkml:trace>
  <inkml:trace contextRef="#ctx0" brushRef="#br0" timeOffset="11547.29">27916 3488 3245 0,'0'0'500'0,"0"0"48"0,0 0 89 16,0 0-165-16,0 0-276 0,-2 113-136 15,4-95-4-15,-2 0-12 0,7-6-16 16,6-8-20-16,-6-4 0 0,3 0 4 0,-3-1 48 16,7-13 68-16,-2-5 76 0,-7-9 28 15,7-2-19-15,-2-1-17 0,0-2 0 16,4 5-84-16,-6 4-68 0,4 6-20 16,2 0 8-16,-4 5-32 0,5 3-4 15,4 3-4-15,0 0-20 0,-2 6-180 16,0 1-180-16,8 0-141 0,-8 1-83 15,-5 3-501-15,12 6-455 0</inkml:trace>
  <inkml:trace contextRef="#ctx0" brushRef="#br0" timeOffset="11905.42">28357 3390 2813 0,'0'0'784'0,"0"0"-268"16,0 0 57-16,0 0-93 0,0 0-144 0,0 0-236 16,0 0-68-16,0 0 16 0,0 0 8 15,0 0-16-15,-4 116-20 0,4-87-4 16,7-3-4-16,2-6-8 0,4-3 24 16,-6-7 16-16,10-10 8 0,-3 0 28 15,3-7 16-15,3-8 68 0,2-10 36 16,4-1-63-16,-6-6-65 0,6 0-32 15,-1 0-16-15,-4 3-20 0,1 5 0 16,2 4 8-16,-7 8-8 0,-5 3-4 0,5 6 0 16,-7 3-4-16,5 0 4 0,-10 10 20 15,4 9 32-15,-1 0 8 0,-1 10-8 16,-7-2-16-16,7 6-20 0,-7-3-8 16,5-4-8-16,-3-1-16 0,-2-6-172 15,8-7-133-15,-4-2-115 0,1-2-88 16,15-3-392-16,-6-3-17 0,25-2-604 0</inkml:trace>
  <inkml:trace contextRef="#ctx0" brushRef="#br0" timeOffset="13759.48">29984 3099 2189 0,'0'0'560'0,"0"0"-256"16,0 0 40-16,0 0 56 0,0 0-16 15,0 0-143-15,0 0-33 0,0 0 56 16,0 0 28-16,0 0-24 0,0 0-92 0,-10-7-28 16,10 7-24-16,0 7 20 15,5 11 4-15,0 4 56 0,0 10-47 0,4 7-9 16,-6 4-16-16,2 10-4 0,4 4-60 15,-9-1-8-15,3 4-36 0,-3 1 12 16,0-3-24-16,0-7 0 0,0-8-8 16,0-6-8-16,0-14-4 0,2-7-56 15,5-6-128-15,3-10-84 0,7 0-77 16,0-17 21-16,7-5-152 0,3-11-424 16,-8 6-449-16,15-24-1052 0</inkml:trace>
  <inkml:trace contextRef="#ctx0" brushRef="#br0" timeOffset="14250.47">30830 2977 1576 0,'0'0'781'0,"0"0"-329"0,0 0-136 15,0 0 32-15,0 0-80 0,0 0-96 16,0 0-116-16,0 0 76 0,0 0 104 0,0 0 17 16,0 0-29-16,0-19-12 0,-5 19 0 15,-2 4 8-15,2 2-64 0,-5 1-60 16,5 2-24-16,-4 5 20 0,1 4 16 16,-4 8-4-16,-2 1 24 0,-6 6 8 15,3 4 8-15,0 7-31 0,-7 4-13 16,-3 2-4-16,3 5-20 0,-5 2-8 15,5 5-16-15,-8-2-20 0,11 3-12 16,-11-4 0-16,15-7-16 0,-2-7-4 16,7-9 4-16,2-8-4 0,0-8-8 15,5-5-52-15,5-7-84 0,-2-3-84 0,2-5-73 16,0 0-55-16,0 0-68 0,5-1-140 16,12-7-121-16,-10 3-347 0,10-9-1201 0</inkml:trace>
  <inkml:trace contextRef="#ctx0" brushRef="#br0" timeOffset="14893.99">31133 3271 1220 0,'0'0'768'0,"0"0"-287"0,0 0-81 15,0 0 44-15,0 0 8 0,0 0-96 16,0 0-132-16,0 0 5 0,0 0 15 15,0 0-24-15,-20 57-60 0,20-38-44 16,-2 9 36-16,2 2 12 0,0 6-36 16,0 2-36-16,-2 6-24 0,-6 1-12 15,1-4 4-15,7-1-24 0,-7-7-20 16,7-5-12-16,0-9-4 0,0-8 0 0,0-2-40 16,0-9-108-16,0 0-104 0,0 0-144 15,12 0-216-15,0-9-273 0,5-9-724 0</inkml:trace>
  <inkml:trace contextRef="#ctx0" brushRef="#br0" timeOffset="15209.37">31511 3441 3017 0,'0'0'900'0,"0"0"-443"15,0 0 87-15,0 0-36 0,0 0-180 16,0 0-196-16,0 0-12 0,0 0 64 16,0 0 56-16,0 0-99 0,104-18-41 15,-87 15 8-15,5 2 0 0,0 1-60 16,-5 0-12-16,-3 0-32 0,1 0-4 15,-1 0 0-15,-4 5-84 0,5-1-216 16,-3 5-129-16,2-5-167 0,-9 0-520 0,10 0-501 16</inkml:trace>
  <inkml:trace contextRef="#ctx0" brushRef="#br0" timeOffset="15588.02">32085 3450 2917 0,'0'0'600'0,"0"0"-156"0,0 0 65 15,0 0-1-15,0 0-136 0,0 0-184 16,0 0-80-16,0 0 16 0,0 0-28 16,0 0-48-16,0 0-24 0,-92 100-8 15,92-80-12-15,0-1-4 0,10-3 0 16,2-2 0-16,5-7-32 0,-7-3 0 15,0-4 16-15,-3 0 16 0,2-10 8 0,6-2 4 16,-10-7-4-16,5-2 8 0,-6-6-8 16,-1 3 0-16,2 1-4 0,-5 8 0 15,5 3 0-15,-5 3 4 0,0 8 4 0,0 1 0 16,0 0 8-16,0 12 48 16,0 9-8-16,0 6 56 0,0 6 36 0,2-2 5 15,3 2-49-15,9-3-56 0,-6-6-36 16,6-3-16-16,3-4-80 0,-2-4-209 15,2-8-95-15,2-2-80 0,-2-3-312 16,-2-8-33-16,-6-2-263 0,6-19-981 0</inkml:trace>
  <inkml:trace contextRef="#ctx0" brushRef="#br0" timeOffset="15797.15">32342 3463 984 0,'0'0'2033'0,"0"0"-1393"16,0 0-64-16,0 0-139 0,0 0-45 15,0 0-136-15,0 0-116 0,0 0-68 16,-19 109-12-16,19-100-20 0,5-4 12 16,0-5-8-16,7-5 4 0,5-6 44 0,-3-9 76 15,6-7-8-15,-1-2 28 0,-2-1-56 16,2 3-31-16,1 4-73 0,-3 3-24 16,0 8-4-16,2 2-20 0,-4 9-129 15,2-4-171-15,-3 5-116 0,3 0-256 16,-7 6-229-16,0-2-219 0,4 6-361 0</inkml:trace>
  <inkml:trace contextRef="#ctx0" brushRef="#br0" timeOffset="16645.41">32762 3458 1344 0,'0'0'552'15,"0"0"-231"-15,0 0 47 0,0 0-12 16,0 0-64-16,0 0-52 0,0 0-68 16,0 0-28-16,0 0 36 0,0 0-48 0,-17-3 64 15,17-3 1-15,0 3 35 0,0-1-12 16,-3 1-52-16,-4 1-28 0,5 2-12 16,2-2-40-16,0-1-20 0,0 3-32 15,0 0-8-15,0 0-4 0,0 0 4 16,0 0 12-16,0 0-4 0,0 0 12 15,0 0 24-15,0 0 12 0,0-2 12 16,0 2 4-16,-3-2-8 0,3 2-12 16,-2 0 8-16,2 0-28 0,0-1-24 15,0 1-24-15,0 0 0 0,0 0 0 0,0 0-12 16,0 0 4-16,0 0 4 0,0 0 0 16,0 0 5-16,-3 3 3 0,-4 6 4 15,7 1-12-15,-2 5 0 0,-3 4 4 16,5-1 0-16,0 3 4 0,0-3-12 15,0-5 4-15,-5 2-8 0,5-5 0 0,0-7 0 16,0-1 4-16,0-2 12 0,0 0 0 16,0 0 4-16,0 0-16 0,0-2 4 15,0-1 8-15,5-5 4 0,-5 1 24 16,5 3 32-16,-5-3-40 0,0 5-8 16,0-3 8-16,0 2 4 0,0 2-4 15,0 1-16-15,0 0-12 0,0 0 4 16,0 0-4-16,0 0 4 0,0 0 0 15,0 0 8-15,0 0 0 0,0 0-4 0,0 0 0 16,0 0-4-16,0 0 0 0,0 4-12 16,0 4-4-16,0 2 4 0,0-1-8 15,0 5 8-15,2 0 0 0,5-3 0 16,-2 4-4-16,7-4 0 0,-4-2 4 16,1-3-8-16,1-5 0 0,0-1 8 0,-1 0 0 15,6 0 0-15,-3-7 8 0,0-2-4 16,5-5 0-16,-12-1 4 0,10-4-4 15,-11 1 0-15,-1-3 0 0,7-5 4 16,-8 5-4-16,-2 3 0 0,0 2-4 16,0 2 4-16,0 4 4 0,-12 2 0 15,9 3 0-15,-1 3-8 0,-4 2 16 0,1 0-12 16,7 0-4-16,-10 9-4 0,5 2-4 16,-2 6 0-16,7 3 8 0,-5 8 4 15,5 4 28-15,0 4 24 0,0 7 32 16,0-2 0-16,0-2-8 0,0 4-32 15,5-7 16-15,-5 2-8 0,0-5-24 16,0-6-24-16,0 0 12 0,-5-8-20 16,-4-3 8-16,-3-4-8 0,-3-3-16 15,0-2-48-15,3-7-28 0,0 0-88 16,-2-6-68-16,11-4-112 0,1 1-49 0,2-3-135 16,0 3-164-16,5 0-185 0,7 2-83 15,5 2-457-15</inkml:trace>
  <inkml:trace contextRef="#ctx0" brushRef="#br0" timeOffset="17033.39">33227 3503 908 0,'0'0'1032'0,"0"0"-507"0,0 0-117 16,0 0 180-16,0 0-48 0,0 0-176 15,0 0-35-15,0 0 107 0,0 0-60 16,0 0-120-16,0 0-60 0,-70-4-16 15,58 16-52-15,7 0 56 0,-7 6 5 0,2 2-61 16,8 0 0-16,-6 7 0 0,8-5-52 16,0 1-12-16,0 0-32 0,0-2-8 15,0-3-20-15,10-4 8 0,2-4-12 16,0-4 0-16,8-2-4 0,-3-4 0 16,2 0 0-16,0 0-48 0,3 0-84 15,5-9-88-15,-8-2-205 0,6-6-123 16,-4-3-364-16,-8-1-505 0,-1-11-1712 0</inkml:trace>
  <inkml:trace contextRef="#ctx0" brushRef="#br0" timeOffset="17280.34">33438 3141 2981 0,'0'0'544'0,"0"0"-40"16,0 0 33-16,0 0-77 0,0 0-60 16,0 0-200-16,0 0-76 0,184 110 20 15,-160-75 0-15,-7 3-84 0,-7 4-4 16,0 4 4-16,-10 2 4 0,0 5-24 16,-15-3-12-16,-7-4-28 0,6-2 0 15,-14-8-76-15,9-6-180 0,-6-10-168 16,3-10-264-16,4 0-105 0,3-9-583 0</inkml:trace>
  <inkml:trace contextRef="#ctx0" brushRef="#br0" timeOffset="18410.7">31087 3083 788 0,'0'0'500'15,"0"0"-240"-15,0 0 20 0,0 0 77 16,0 0-141-16,0 0 16 0,0 0-64 15,0 0 48-15,0 0-8 0,0 0 24 16,0 0-28-16,-24-28-20 0,24 27-8 16,-3 0 20-16,1-1-35 0,-1-3 23 15,-4 3 0-15,5 0-8 0,-3 2 4 16,-3 0-24-16,1 0-60 0,-5 0-12 16,2 0-8-16,-4 9-16 0,-3-2-8 15,0 7 8-15,0 4-24 0,-2 1 0 0,6 7 0 16,1 1 28-16,0 2 12 15,-2 1 0-15,1 4-12 0,6 1 8 0,0 3-16 16,7 0-8-16,0 5-8 0,0-2-4 16,0 6 8-16,7-2-16 0,0 2-16 15,8-5 0-15,2-2 16 0,2-10 4 0,1-1-12 16,4-10-16-16,3-2-4 0,-1-8 0 16,3-6 8-16,3-3-8 0,4 0-56 15,6-17-128-15,-4 4-180 0,4-6-232 16,-13 0-481-16,9-2-491 0</inkml:trace>
  <inkml:trace contextRef="#ctx0" brushRef="#br0" timeOffset="19290.6">33683 3109 3241 0,'0'0'684'0,"0"0"-304"0,0 0 105 15,0 0 87-15,0 0-212 0,0 0-148 16,0 0-36-16,0 0 80 0,0 0-7 16,0 0-85-16,-5-15-76 0,5 15-52 15,0 0-32-15,0 0-4 0,0 0 0 16,0 5-4-16,0-2-20 0,0 1-120 16,0-1-121-16,0 0-47 0,5 2-60 0,-5 0-176 15,12 2-260-15,-12-1-261 0,5 0-692 0</inkml:trace>
  <inkml:trace contextRef="#ctx0" brushRef="#br0" timeOffset="19643.89">33760 3803 3201 0,'0'0'788'0,"0"0"-412"0,0 0 157 16,0 0 59-16,0 0-164 0,0 0-188 15,0 0-68-15,-55 119 28 0,33-87 5 16,5 0-109-16,-3 0-72 0,8-6-24 16,-2-3-48-16,7-8-172 0,4-5-281 15,3-3-323-15,0-6-577 0,0-1-812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6T19:27:38.6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11113 8037 1284 0,'0'0'328'0,"0"0"-176"16,0 0-24-16,0 0 233 0,0 0 35 16,0 0-96-16,0 0-44 0,0 0 56 15,0 0 24-15,0 0-36 0,0 0-92 16,0 0 1-16,0 0 15 0,0 0 52 15,0 0-28-15,-2 0-56 0,-1 0-68 0,1 0 4 16,-8 0-28-16,5-3 4 0,-4-2-36 16,1 3 20-16,-1 1 4 0,-1-2 4 15,-2 0 0-15,7 3 8 0,-7-1-3 16,-3 1-9-16,-4 0-12 0,2 0-28 16,-7 0 4-16,7 0-12 0,-3 0-24 15,-4 7 8-15,2-4 4 0,0 5-12 16,6-1-12-16,-6-2-4 0,-3 8 0 15,4-1-4-15,-1 3 0 0,-5 3 0 16,5 5-4-16,-7 3 4 0,5 4-4 16,-5 7 0-16,7-1 4 0,-7 4 0 0,5 1 0 15,-3 0-4-15,5 0 4 0,1-1-4 16,-4 1 4-16,8-1 4 0,5-4-4 16,0 0-8-16,0-4 8 0,10-1 8 15,-3 1 8-15,5-2-12 0,0 0-4 0,0-2-4 16,0 1 4-16,14-2 0 15,-7 3 0-15,8 3 0 0,2-1 0 0,0 0 4 16,0 3 0-16,2 1 0 0,1-6-4 16,-3 0-4-16,0-7 4 0,2 0 0 15,0-5 0-15,8-2 0 0,-3-4 4 16,3-3 0-16,-5 0-4 0,7-1 4 16,-7 1 4-16,0 0 4 0,-5-7-4 15,9 5-4-15,-11-4 4 0,7 4-4 16,-8-4-4-16,-7 2 4 0,10-1-4 15,-2-1 4-15,-10 2-4 0,4-2 4 16,-6 0-4-16,2-2 4 0,-3 2-4 0,5-3 4 16,-7 0 0-16,3 0-4 0,-3 0 0 15,0 0-8-15,0 0-52 0,0 0-160 16,0-3-68-16,0-4-53 0,2-2-51 16,5-5-192-16,1 0-220 0,1 1-173 0,-4 0-279 15</inkml:trace>
  <inkml:trace contextRef="#ctx0" brushRef="#br0" timeOffset="340.79">10851 9064 2381 0,'0'0'484'0,"0"0"-184"15,0 0 72-15,0 0 148 0,0 0-123 0,0 0-101 16,0 0-56-16,0 0-12 0,0 0 16 15,0 0-32-15,-36 19-84 0,41-12-32 16,5 1-12-16,6-1-12 0,6 2 12 16,-2-2-16-16,9 3-16 0,-10-6-20 15,3 5 4-15,-5-6-16 0,0 3-8 0,2 2 4 16,-9-4 16-16,7 5 12 0,-12-1-8 16,5 4 0-16,-10 6 29 0,0 7 19 15,0 5-4-15,-15 2-24 0,-2 7-16 16,-14 1 20-16,9 0-24 0,-5-2 0 15,0-5-12-15,1-3 4 0,1-9-12 16,8-7-8-16,8-5-4 0,2-5-4 16,7-3-8-16,0-1-76 0,0 0-156 15,0-5-121-15,16-7-95 0,6-6-88 16,10-11-372-16,-13 7-325 0,20-16-904 0</inkml:trace>
  <inkml:trace contextRef="#ctx0" brushRef="#br0" timeOffset="1064.74">11753 7734 1316 0,'0'0'360'16,"0"0"-156"-16,0 0 4 0,0 0 201 15,0 0-45-15,0 0-104 0,0 0-76 0,0 0 20 16,0 0 68-16,0 0-8 0,0 0 4 15,-39-99-23-15,37 93-33 0,-8 0 32 16,8 0 4-16,-1 2-60 0,3 2-20 16,-2 2-20-16,2 0-24 0,0 0-24 15,-7 0-24-15,7 2-12 0,0 13-16 0,-3 7-12 16,-2 11 16-16,5 11 20 16,-9 5-4-16,1 5 16 0,6-1 5 0,-5-3-9 15,2-6-48-15,2-5-12 0,3-9-8 16,0-9-8-16,0-3-4 0,0-9-8 15,0-3-12-15,13-5-120 0,-9-1-137 16,13-1-47-16,5-13-196 0,-7 2-496 16,16-16-577-16</inkml:trace>
  <inkml:trace contextRef="#ctx0" brushRef="#br0" timeOffset="2170.71">12497 7727 1904 0,'0'0'609'15,"0"0"-245"-15,0 0-8 0,0 0 112 16,0 0-52-16,0 0-184 0,0 0-39 0,0 0-1 15,0 0-8-15,0 0-28 0,0 0-28 16,-14 27 20-16,14-15-40 0,0-2-28 16,0 0 36-16,0-2-24 0,0 0-12 15,0 1-32-15,0-6-16 0,0 1 4 16,0-2-4-16,0 1 8 0,0 2-4 0,0-3-8 16,0 6 4-16,0-4 4 0,0 2-20 15,0 3 0-15,0-7-8 0,0 3 4 16,0-2 4-16,0-2 0 0,0 2 20 15,0-3 64-15,0 0 32 0,0 0 13 16,0 0-13-16,0 0-28 0,-5 0-44 16,5 0-16-16,0 0-12 0,-7 0-12 15,4 0-12-15,3 0 0 0,0 0-4 16,0 0-4-16,0 0 0 0,0 0 0 0,0 0-4 16,0 0 0-16,0 0 4 0,0 0 4 15,0 0-4-15,0 0 0 0,0-3 0 16,0-1 4-16,0-3 16 0,0-4-4 15,0-3 4-15,0 2-4 0,3-3-4 16,9-2-8-16,0 1 0 0,2-2-4 16,-2 0 0-16,5 1 8 0,3 2-8 0,-10 0 4 15,6-1 0-15,1 4 0 16,-2 1 4-16,-10 4-8 0,9-1 20 0,-6 4-20 16,-6 2 0-16,5 2 4 0,-2 0-8 15,-2 0 8-15,-3 0-8 0,9 3-36 16,-4 6-128-16,-2 0-196 0,6 8-69 15,-6-5-103-15,-1 3-272 0,3-3-161 0,5 6-479 16</inkml:trace>
  <inkml:trace contextRef="#ctx0" brushRef="#br0" timeOffset="2800.14">12791 7781 1920 0,'0'0'1217'0,"0"0"-749"0,0 0-168 15,0 0 104-15,0 0 57 0,0 0-197 16,0 0-172-16,0 0-48 0,0 0 40 0,0 0-4 16,0 0-60-16,2-6-20 15,0 6 4-15,1 0 4 0,4-3 4 0,-5 3-4 16,3-2 4-16,-5 2-4 0,3-2 4 16,4 0 0-16,-7 0 0 0,2 2-4 15,-2 0 4-15,0 0 4 0,0 0 0 0,0 0-8 16,0 0-4-16,0 0 0 0,0 0-4 15,0 0-8-15,0 6-16 0,0 0 16 16,3 8 8-16,4-2 4 0,-4 4-4 16,4-4 8-16,0 0 36 0,3 1 8 15,-10-8-20-15,7 3 0 0,0 0 16 16,-2-1 0-16,-2-3 8 0,1-4 24 16,1 2-4-16,-5-2-8 0,0 0 0 15,5 0 8-15,-5 0-12 0,0-2 28 16,0-2 24-16,7-4 5 0,3 0-37 0,-10-2-24 15,7-2-8-15,1-1-16 16,-3 1-16-16,-3 0-4 0,3-2-8 0,0 2-8 16,-3-2 4-16,1 2 0 0,-3 3 0 15,2 4 0-15,-2-1 8 0,5 4-12 16,-5-4 4-16,0 5 8 0,0 1-12 0,0-3 8 16,0 3 4-16,0 0-12 0,0 0 8 15,0 0-8-15,0 3-4 0,0-2 4 16,0 7-12-16,0 2 12 0,0 0 4 15,0 2-4-15,0 1 0 0,0-1 4 16,0-3 0-16,0 1 4 0,0 5 0 16,0-4 0-16,0 6-8 0,0-5 8 15,0 4 8-15,7-2-16 0,0-3 4 16,3 3 4-16,-8-7-4 0,3-1-8 16,-2 0 8-16,4-5-8 0,-2-1 4 0,-5 0-12 15,2 0 12-15,8 0 4 0,-10 0 4 16,2-1-8-16,6-5-52 0,-3 2-144 15,-1-3-169-15,4 6-103 0,-6-5-276 16,5 4-301-16,1 2-291 0,1-3-1297 0</inkml:trace>
  <inkml:trace contextRef="#ctx0" brushRef="#br0" timeOffset="3310.55">13217 7768 1336 0,'0'0'680'0,"0"0"-207"0,0 0-173 0,0 0 52 15,0 0 60-15,0 0-88 0,0 0-92 16,0 0-88-16,0 0 17 0,0 0 35 16,0 0-60-16,-5 80-28 0,5-64-28 15,5-2 4-15,0 1-8 0,-5-10-20 16,5 2-12-16,-5-7-12 0,5 0 20 15,-5 0 4-15,2 0 24 0,8-2 36 16,-10-11 60-16,7-1-32 0,5-3-40 16,-5-1-48-16,3-3-12 0,-3 3-4 15,3 0 32-15,-5 6-36 0,5 4-8 16,-8 2 0-16,-2 4 24 0,0 2-8 0,3 2-28 16,-1 12-8-16,5 2 52 0,-4 7 16 15,2 3-31-15,-3-3-25 0,8 4-12 16,-6-8-4-16,6 2-4 0,-5-6 0 0,2 2-12 15,-4-5-109-15,4-4-119 16,0 1-112-16,3-7-92 0,0 1-308 0,-1-3-121 16,-1 0-359-16,16-4-1173 0</inkml:trace>
  <inkml:trace contextRef="#ctx0" brushRef="#br0" timeOffset="3797.83">14000 7708 2369 0,'0'0'664'15,"0"0"-236"-15,0 0 36 0,0 0-24 16,0 0-111-16,0 0-117 0,0 0-4 16,0 0-8-16,0 0-64 0,0 0-48 15,-75-19-48-15,70 31-8 0,-5 4-28 0,8 3 24 16,2 5-8-16,0 0 8 0,0 3-16 16,0-1 4-16,15-4-12 0,-3-3-4 15,0 0 4-15,2-4-8 0,-2-5 8 16,3-8-8-16,-8 1 8 0,5-3 0 15,-2-5 0-15,2-11 16 0,-2 0-16 16,-5-1 12-16,-3-1-12 0,8 0 12 16,-10 1 4-16,2-1 40 0,1 2-40 15,-3 5 4-15,0 0-16 0,0 3 4 16,0 4 12-16,-3 4 28 0,1 0 0 0,-8 0-28 16,5 0-16-16,3 6 4 0,-5 6-8 15,4 0-4-15,-2 4 0 0,5-2-4 16,0 2 0-16,0-2-8 0,8 1-96 15,1-1-108-15,6 0-116 0,-3-5-284 16,3 2-233-16,-3-5-399 0</inkml:trace>
  <inkml:trace contextRef="#ctx0" brushRef="#br0" timeOffset="4066.45">14507 7432 3053 0,'0'0'560'0,"0"0"-184"0,0 0 53 15,0 0 71-15,0 0-124 0,0 0-220 0,0 0-76 16,0 0 64-16,0 0-80 0,0 0-40 16,0 0-4-16,-105 59 12 0,101-30-8 15,4 4 8-15,0 3 0 0,0 4-20 16,0 2-4-16,0 4-4 0,4 3-4 15,1 1 0-15,10 1-64 0,-13-6-128 16,6-6-296-16,1-9-192 0,-4-4-33 0,-5-15-263 16,0-6-393-16</inkml:trace>
  <inkml:trace contextRef="#ctx0" brushRef="#br0" timeOffset="4234.32">14339 7837 2124 0,'0'0'941'16,"0"0"-449"-16,0 0-96 0,0 0 217 15,0 0 63-15,0 0-232 0,0 0-136 16,0 0-40-16,0 0-44 0,0 0-43 16,0 0-9-16,-2-43-40 0,24 35-52 0,5 4-44 15,-6-2-20-15,1 5-8 0,10-4-8 16,-8 5-164-16,5-4-305 0,2 4-183 16,-9 0-428-16,0 0-561 0</inkml:trace>
  <inkml:trace contextRef="#ctx0" brushRef="#br0" timeOffset="4536.45">15467 7329 2012 0,'0'0'649'15,"0"0"-277"-15,0 0 12 0,0 0 68 16,0 0-96-16,0 0-167 0,0 0-33 0,0 0 64 16,0 0-16-16,0 0-64 0,-37 126-64 15,37-87-16-15,0 5-4 0,0-1-28 16,0 5-20-16,0-1-8 0,0-1-24 15,3-4-268-15,-3-6-336 0,0-9-361 16,0-8-556-16</inkml:trace>
  <inkml:trace contextRef="#ctx0" brushRef="#br0" timeOffset="4733.72">15345 7646 2469 0,'0'0'1560'0,"0"0"-1091"15,0 0-65-15,0 0 24 0,0 0-108 16,0 0-164-16,0 0-76 0,0 0 0 16,0 0-20-16,0 0-36 0,0 0-12 0,88-5-12 15,-67 5-32-15,-4 0-140 16,0 0-180-16,5 0-332 0,-7-6-209 0,2-9-475 0</inkml:trace>
  <inkml:trace contextRef="#ctx0" brushRef="#br0" timeOffset="5016.46">15627 7416 1008 0,'0'0'1785'0,"0"0"-1433"0,0 0 72 0,0 0 12 16,9 119-132-16,3-79 89 0,3 1-93 16,-1-4-160-16,-1-4-32 0,-4-4 16 15,1-11-40-15,-3-5-44 0,3-7-24 16,5-4 0-16,-8-2 32 0,7-8 56 15,3-10 32-15,0-2-12 0,-2-5-16 16,4 0 4-16,-2 2 12 0,-10 5-44 0,8 8-40 16,-5 4-40-16,-8 4 4 0,1 2 0 15,-3 2-4-15,2 10 40 0,-2 4-12 16,0 1-12-16,0 4-4 0,5-2-8 16,-5 1-8-16,5-2-52 0,0-3-200 15,-5 2-88-15,7-1-96 0,2-4-264 0,-1-2-1 16,1-2-279-16,1-2-413 0</inkml:trace>
  <inkml:trace contextRef="#ctx0" brushRef="#br0" timeOffset="5343.1">16024 7706 1704 0,'0'0'921'0,"0"0"-365"0,0 0-92 15,0 0-76-15,0 0-68 0,0 0-55 16,0 0-45-16,0 0-100 0,0 0-76 0,0 0-16 15,0 0 20-15,15 64 52 0,-8-64 36 16,3-6-28-16,-6-6-32 0,6-2-8 16,-7-2-24-16,-1 0-20 0,-2-1-12 15,0 1 4-15,0 4 4 0,0 1 48 16,-2 2-40-16,-8 0-16 0,3 8 4 0,-5 1 8 16,-1 0-4-16,1 0-12 15,0 8 24-15,-2 3 32 0,6 7 8 0,-6 0-28 16,4 4 28-16,3-2 16 0,2 8 8 15,5-3-16-15,0-4 20 0,0-3-56 16,0-6-44-16,2 1 0 0,3-5-4 16,10-2-4-16,-8-1-84 0,8-1-104 15,-1-4-80-15,8 0-60 0,5 0-348 16,9-4-305-16,-2-5-215 0,24-14-29 0</inkml:trace>
  <inkml:trace contextRef="#ctx0" brushRef="#br0" timeOffset="5888.59">17432 7209 684 0,'0'0'1076'15,"0"0"-808"-15,0 0 97 0,0 0 35 16,0 0-96-16,0 0 12 0,0 0-56 16,0 0-48-16,0 0 16 0,0 0-32 15,0 0-27-15,-58-14-17 0,49 21 24 16,1 8 44-16,-6-2 20 0,4 5 48 15,-2 3-52-15,0 1-28 0,-3 0-56 16,1 7-4-16,6-1-20 0,-1 2-24 16,4 6-63-16,0 7 15 0,5-2-48 15,-2 8 16-15,2 1-20 0,0-1 4 0,0-8-4 16,0 2-8-16,0-11-12 0,0-4-60 16,0-10-49-16,0-6-67 0,2-6-136 15,1-6-76-15,-1 0-164 0,3 0-24 16,0-10-141-16,-1 2-259 0,-4-14-573 0</inkml:trace>
  <inkml:trace contextRef="#ctx0" brushRef="#br0" timeOffset="6063.33">17146 7668 2461 0,'0'0'476'0,"0"0"-28"16,0 0 168-16,0 0-123 0,0 0-85 16,0 0-160-16,0 0-108 0,0 0 4 15,0 0-32-15,0 0-16 0,0 0-20 16,54 38-52-16,-32-38-12 0,-3 0-8 15,8 0-4-15,-6-8-12 0,11 4-164 0,-5-2-224 16,2-4-308-16,-5 3-185 0,7-3-467 16</inkml:trace>
  <inkml:trace contextRef="#ctx0" brushRef="#br0" timeOffset="6364.45">17551 7579 2729 0,'0'0'588'0,"0"0"-212"0,0 0 64 15,0 0-95-15,0 0-25 0,0 0-60 16,-48 110-32-16,45-80-12 0,3 3-76 16,0-3-52-16,0-1-36 0,0-8-28 15,8 0-12-15,1-10-12 0,3-4 0 16,-2-5 0-16,2-2 4 0,0-2 8 16,-4-9 4-16,1-3 0 0,-1-4 0 15,6-2 4-15,-9-2-8 0,-3 6-8 0,6 0 12 16,-6 7 24-16,-2 0-16 0,0 7-16 15,0 2 4-15,0 0 28 0,0 4 36 16,0 10-36-16,0 2-12 0,-2 2 24 16,2 4 44-16,0-2-44 0,0-3-36 15,0-3-16-15,0-2 0 0,2 0-4 16,13-5-124-16,-8 0-108 0,7-1-76 16,-6-6-212-16,16 0-204 0,-7-9-141 0,-5 2-163 15,20-20-809-15</inkml:trace>
  <inkml:trace contextRef="#ctx0" brushRef="#br0" timeOffset="6767.57">17915 7641 2160 0,'0'0'889'16,"0"0"-349"-16,0 0-116 0,0 0 1 15,0 0-29-15,0 0-124 0,0 0-148 16,0 0 0-16,0 0-52 0,0 0-48 15,0 0 4-15,10-10 120 0,14 10-8 16,2 0-48-16,1 0 4 0,5-3-36 16,-3-5-16-16,9-1 40 0,-8 0-12 0,-1 2-48 15,-8 2-16-15,-4 4-4 0,-4-1 0 16,-11 2-4-16,-2 0 8 0,0 6 8 16,0 3 4-16,-2 6-8 0,-15 0 0 15,-5 8 0-15,-5 1-12 0,5 5 4 16,-12 1 4-16,5 2 4 0,3 0 24 15,-6-4 16-15,15 1-8 0,-5-3 16 0,10-5 1 16,0-3-1-16,5-2 28 0,7-11-20 16,0 1-28-16,0-4-28 0,0-2 4 15,7 0 0-15,5 0 16 0,0 0-4 16,5 0-8-16,-5-4-12 0,5-3-8 16,8 0 4-16,-6-1-4 0,5-2-108 15,0-2-172-15,3 0-125 0,0-3-179 16,2 1-408-16,-2 0-341 0,2-4-1084 0</inkml:trace>
  <inkml:trace contextRef="#ctx0" brushRef="#br0" timeOffset="7184.5">18472 7754 1864 0,'0'0'1337'0,"0"0"-777"0,0 0-76 0,0 0-111 16,0 0-65-16,0 0-192 0,0 0-40 15,0 0 4-15,0 0-12 0,0 0-24 16,0 0-12-16,126-7 0 0,-97 2-8 16,5-3-12-16,-2-2-8 0,-10 1 0 15,0-5 4-15,-8 2-4 0,1 3 0 16,-6 2-4-16,-1 2 8 0,-8 4 4 16,0-2 0-16,0 3 0 0,0 0 12 15,0 0 40-15,0 4 0 0,-17 4-64 16,0 4 0-16,-10 1 4 0,3 5-4 15,-8 5 4-15,6-1-4 0,-6-2 20 0,-2 2 48 16,12-1-4-16,-2-6-32 0,17 0-16 16,-8-4 8-16,10-3 16 0,-4 1 4 15,9-5 4-15,0 0-12 0,0-3-20 16,0-1 20-16,0 3 12 0,0-3-4 16,9 1 16-16,1-1 12 0,2 0 16 0,5 0 8 15,0 0 9-15,0-4-37 0,0-1-12 16,5-1-36-16,5-1-8 0,-1-1-12 15,3 4 0-15,-2-1-52 0,7-1-189 16,-7 1-147-16,4-1-132 0,-2 2-452 16,-5 0-213-16,6-2-768 0</inkml:trace>
  <inkml:trace contextRef="#ctx0" brushRef="#br0" timeOffset="7550.73">19049 7752 2765 0,'0'0'604'0,"0"0"-132"0,0 0 44 16,0 0-163-16,0 0-225 0,0 0-88 15,0 0 104-15,0 0-28 0,0 0-40 16,0 0 28-16,0 0 12 0,85-24-40 0,-70 13-20 16,2-5-12-16,-10 3-20 0,3-4-4 15,-6 5-12-15,-1-1 0 0,4 2 12 16,-7 4-4-16,3-1-8 0,-3 1 0 15,0 3 0-15,0 2 16 0,0 0 8 16,0-1 56-16,-3 3 0 0,-9 0 4 16,0 0-12-16,5 0-16 0,-10 5-28 15,2 5-4-15,8 4-16 0,-8 4 12 16,-2 1 24-16,10 10-8 0,0-4-12 0,2 0 8 16,5 3 28-16,0-5-39 0,0-3-29 15,0-6-4-15,10 2 0 0,-1-5-85 16,-1-6-127-16,6 2-112 0,-2-3-128 15,3-4-260-15,-3 0-121 0,-2 0-315 16,9-16-485-16</inkml:trace>
  <inkml:trace contextRef="#ctx0" brushRef="#br0" timeOffset="7613.42">19049 7752 2677 0</inkml:trace>
  <inkml:trace contextRef="#ctx0" brushRef="#br0" timeOffset="7799.3">19049 7752 2677 0,'238'-72'900'0,"-238"72"-392"0,0 0-7 0,-5 0 27 0,0 0-92 0,0 6-172 16,3 2-60-16,2 4-12 0,0-1-4 15,0 8-36-15,0-3-31 0,2-2-37 16,8 1-44-16,-5-6-32 0,12-5 16 16,-10-4-24-16,8 0 12 0,-1-12 24 0,10-12 16 15,1-7 52-15,4-7 40 0,2-5-36 16,-2-1-24-16,3 7 44 0,-8 1-76 16,8 8-36-16,-11 6-8 0,-1 3 4 15,-3 5-8-15,-3 5 0 0,-2 4-8 16,-2 1 0-16,0 4-8 0,-10 0-84 0,7 0-108 15,8 2-108-15,-3 2-80 0,0 3-101 16,-5-2-175-16,0 1-409 0,-2 13-583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6T19:38:18.2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6449 11415 2012 0,'0'0'501'0,"0"0"-101"0,0 0-52 15,0 0 20-15,0 0-80 0,0 0-96 0,0 0-32 16,0 0-11-16,0 0-13 0,0 0-8 16,0 0-24-16,0 0 4 0,5 0-12 15,-5 0 12-15,0 0 12 0,0 0 16 16,0 0-12-16,0 0-16 0,0 0-12 0,0 0-20 16,0 0-4-16,0 0 20 15,0 3-20-15,0-1 16 0,0-1-24 0,0-1 12 16,0 1-24-16,0 2 32 0,-5 3-68 15,1 2 12-15,-4 5-8 0,-4 11 4 16,5-1-20-16,-3 4 0 0,3 3 4 16,0 1-8-16,4 0 4 0,-2-1-8 15,3 7 4-15,2-1-4 0,0 3-4 16,0-2 8-16,0 0 0 0,7-5-4 16,5 2 4-16,-7-6-4 0,5-6 4 15,-5-3-4-15,4-2 4 0,-1-5 0 0,-3-2-4 16,-1-2-4-16,1-4-4 0,-5-1-24 15,0-3-48-15,0 0-88 0,0 0-76 16,0 0-84-16,0-3-160 0,0-6-273 16,0 0-147-16,-17-10-585 0</inkml:trace>
  <inkml:trace contextRef="#ctx0" brushRef="#br0" timeOffset="536.76">6195 11461 1308 0,'0'0'452'0,"0"0"-212"16,0 0 69-16,0 0 3 0,0 0-84 15,0 0-28-15,0 0-40 0,0 0 32 16,0 0-8-16,0 0-8 0,0 0-16 0,-22-30 0 16,22 30-4-16,0 0 21 0,0 0 27 15,0 0-24-15,0 0-24 0,0 0-36 16,0 0-60-16,0 0-44 0,0 0-16 16,2 0-8-16,8 0 4 0,5 0 4 15,2 0 4-15,-3 0 0 0,3-2 0 16,-2 2 4-16,-8-1-8 0,8-2 0 15,-3 0 4-15,-3 2 0 0,1 0-4 16,-3-4 4-16,3 3 0 0,-5 2 0 0,5-2-4 16,-6 2 0-16,-1-2 4 15,7 2 0-15,-6 0 24 0,-1 0 28 0,2-5 56 16,0 5-4-16,-3 0 8 0,-2 0-8 16,2 7-36-16,3 3 32 0,-2 8 24 15,4 2 60-15,-2 0-60 0,-3 0-64 16,5 2-20-16,-4-5-16 0,2-1-16 15,-3-2-8-15,5-4 0 0,-2 2-4 0,3-4 0 16,-4 2-4-16,1-1-28 0,0-4-60 16,-2 1-92-16,6 3-56 0,-9 0-136 15,5-7-56-15,5 7-220 0,-8-1-89 16,1-5-383-16,4 7-573 0</inkml:trace>
  <inkml:trace contextRef="#ctx0" brushRef="#br0" timeOffset="1094.42">6532 12190 1196 0,'0'0'640'16,"0"0"-163"-16,0 0 15 0,0 0-44 15,0 0 12-15,0 0-132 0,0 0-48 16,0 0-55-16,0 0-69 0,0 0 16 16,46 70-16-16,-39-52-24 0,0 0-4 15,1 2-4-15,1 4 12 0,-4-1-32 0,5 4 24 16,-5 2-60-16,-3 4-8 0,3-1-8 16,-5-2-12-16,0 2-24 0,0-4-12 15,0-5-4-15,0 3 0 0,0-11-84 16,-5 0-132-16,3-6-244 0,-3-8-176 15,-5-1-53-15,5 0-87 0,-12 0-501 0</inkml:trace>
  <inkml:trace contextRef="#ctx0" brushRef="#br0" timeOffset="1267.42">6445 12505 2389 0,'0'0'868'0,"0"0"-372"15,0 0-52-15,0 0-7 0,0 0-77 16,0 0-160-16,0 0-28 0,0 0-24 0,0 0-12 15,0 0-64-15,0 0-32 0,94 17-24 16,-77-17-8-16,0 0-8 0,2 0-24 16,-2-3-172-16,3 2-264 0,-3-3-256 15,0 4-201-15,2-2-692 0</inkml:trace>
  <inkml:trace contextRef="#ctx0" brushRef="#br0" timeOffset="1499.83">6815 12596 2677 0,'0'0'636'0,"0"0"-348"16,0 0 128-16,0 0-3 0,-31 103-129 15,31-83-160-15,0-4-72 0,0-4-8 16,0-4 0-16,0-5-28 0,0-3-4 16,0 0-4-16,7 0 52 0,3-9 76 0,-5 0 84 15,9-6-72-15,3 0-48 0,0-2-40 16,-2-2-28-16,2 8-28 0,-5-2-4 15,5 1 0-15,-3 7-32 0,1-1-92 16,-1 6-128-16,-1 0-148 0,-4 5-241 16,3-1-375-16,5 13-897 0</inkml:trace>
  <inkml:trace contextRef="#ctx0" brushRef="#br0" timeOffset="2013.53">7046 12689 40 0,'0'0'3253'15,"0"0"-2561"-15,0 0-352 0,0 0 69 16,0 0-45-16,0 0-172 0,0 0-148 16,0 0-44-16,0 0-12 0,0 0 4 15,-12-2-12-15,12 2 4 0,0 0 4 16,0 2 12-16,2 1 4 0,-2-2 4 16,10 4-8-16,-10-4 4 0,5 1-4 0,-5-1-20 15,0 7 0-15,0-4 20 0,2 1 20 16,-2 1 4-16,7-2 12 0,-7 2 12 15,0-4 0-15,0 1-16 0,0-2-20 16,0 1 0-16,0-2 0 0,0 0-4 16,0 0-8-16,0 1 4 0,0-1-4 15,0 3 4-15,0-1-4 0,0 4 0 16,0 1 0-16,0 4-4 0,0-1-8 16,0 2 12-16,3 4-12 0,-1 1 12 15,8-4 0-15,-5 0-12 0,7-1 4 0,-7-2-8 16,4-4 16-16,3 0-12 0,-2-5-4 15,-7-1-4-15,1 0 16 0,6-1 4 16,-5-7 40-16,-3-2 36 0,3-6 12 16,0 2-24-16,0-4-8 0,-5-2-8 15,0 1 24-15,0 1 12 0,0 6-12 16,0 2-28-16,0 7 52 0,-5 0 44 0,0 3-20 16,5 0-52-16,0 0 0 0,0 0 1 15,0 3-33-15,0 8 0 0,0 5 28 16,0 2-32-16,0 3-8 0,5 1-24 15,0-7 0-15,7 4-4 0,-2-5-20 16,4-2-120-16,1-2-185 0,-6 2-107 16,1-4-96-16,7 0-368 0,-12-3-249 15,12-5-652-15</inkml:trace>
  <inkml:trace contextRef="#ctx0" brushRef="#br0" timeOffset="2356.53">7375 12753 1908 0,'0'0'921'16,"0"0"-501"-16,0 0 36 0,0 0-92 16,0 0-104-16,0 0-167 0,0 0-61 0,-31 113-20 15,31-92-4-15,10-3-8 0,-1-5-16 16,3-5-56-16,-7-2-81 0,7-6-11 16,0 0 40-16,-7-9 120 0,7-14 4 15,1-7 68-15,-4-11-20 0,8-11 36 16,-2-3-16-16,-3-5-40 0,-2-5-12 15,-3 8 68-15,3-1 37 0,-10 5 35 16,0 7-68-16,0 7 88 0,0 7 104 16,0 9-56-16,0 7-32 0,0 5 36 15,0 8 72-15,0 0-40 0,-3 3-39 0,-4 0-17 16,4 0-40-16,-1 10-36 0,4 6-40 16,-5 13-4-16,5 4 0 0,0 12-12 15,0 3-12-15,0 9-44 0,5 1 0 0,-1 1-8 16,9-1-8-16,-6 1-44 15,7-6-168-15,1-1-216 0,2-5-257 0,-3-9-327 16,-6-10-433-16,16-2-940 0</inkml:trace>
  <inkml:trace contextRef="#ctx0" brushRef="#br0" timeOffset="2532.5">7773 12683 672 0,'0'0'3181'0,"0"0"-2272"0,0 0-305 0,0 0-80 15,0 0-60-15,0 0-135 0,0 0-113 16,-61 112-60-16,59-85-56 0,-3-6-64 16,5 2-36-16,0-5-4 0,0-2-204 15,0 1-249-15,0-6-299 0,0-3-500 16,5 0-257-16,-5-12-1284 0</inkml:trace>
  <inkml:trace contextRef="#ctx0" brushRef="#br0" timeOffset="2678.51">7737 12485 4113 0,'0'0'1005'0,"0"0"-493"16,0 0-4-16,0 0-144 0,0 0-191 15,0 0-157-15,0 0-16 0,0 0-20 0,0 0-197 16,-3 105-291-16,15-98-320 0,-2-1-549 16,7-6-816-16</inkml:trace>
  <inkml:trace contextRef="#ctx0" brushRef="#br0" timeOffset="2824.5">7737 12485 1844 0,'189'19'1961'0,"-197"7"-1208"0,8 4-129 16,0 7-76-16,0 9-224 0,0-2-200 16,10 0-96-16,0 2-12 0,-3-1-16 0,3-5-72 15,-1-4-240-15,-4-6-316 0,-2-5-253 16,4-13-83-16,-7-8-597 0</inkml:trace>
  <inkml:trace contextRef="#ctx0" brushRef="#br0" timeOffset="2971.5">7950 12732 352 0,'0'0'2725'15,"0"0"-1869"-15,0 0-275 0,0 0 27 16,0 0-100-16,0 0-256 0,0 0-124 16,0 0-64-16,0 0 4 0,0 0-40 15,0 0-28-15,143 74-52 0,-114-58-208 16,-5 3-284-16,3-2-220 0,-10-5-441 15,2 0-1272-15</inkml:trace>
  <inkml:trace contextRef="#ctx0" brushRef="#br0" timeOffset="3128.54">8178 12800 2661 0,'0'0'1432'0,"0"0"-643"0,0 0-73 15,0 0-312-15,0 0-164 0,0 0-104 16,0 0-76-16,0 0-52 0,0 0-8 15,0 0-20-15,0 0-44 0,-15-8-136 0,25 4-172 16,-5-5-404-16,7 3-345 0,2-14-692 16</inkml:trace>
  <inkml:trace contextRef="#ctx0" brushRef="#br0" timeOffset="3249.5">8231 12722 1680 0,'0'0'557'0,"0"0"-413"16,0 0-64-16,0 0-8 0,0 0-72 16,0 0-12-16,0 0-477 0,0 0-623 0</inkml:trace>
  <inkml:trace contextRef="#ctx0" brushRef="#br0" timeOffset="3684.5">8231 12722 668 0,'90'119'1244'0,"-95"-119"-699"16,2 2-165-16,1 3-24 0,0-1-12 15,-6-2-112-15,6 3-104 0,-3-1-8 16,5 3 120-16,0-2-27 0,-10 0-13 15,10 2-40-15,0-5 4 0,0 3-28 0,0 1 12 16,0 0-24-16,0 2-8 0,0-3-40 16,0 2-8-16,0 3-24 0,3-2-12 15,4 2-8-15,0 1 8 0,3 0-24 16,-5 1 16-16,5-3-4 0,-6-2 8 16,4 0-8-16,-3-5 8 0,-1 2 12 0,-4-4 36 15,5 0 48-15,-2 0 40 0,4-4 52 16,-5-7 17-16,-2-3-21 0,3-4-40 15,-3 1-32-15,0-1-56 0,0 0-16 16,0 1-8-16,0 4-36 0,0 2-8 16,-3 3-4-16,1 2 4 0,2 3-8 15,0 3-8-15,0 0-8 0,0 3-16 16,0 6-4-16,0 8-12 0,0 1-104 16,0 2-188-16,0 0-225 0,7 0-91 15,3 1-428-15,-3-6-345 0,8 4-1100 0</inkml:trace>
  <inkml:trace contextRef="#ctx0" brushRef="#br0" timeOffset="3968.41">8539 12888 1972 0,'0'0'2029'0,"0"0"-1224"0,0 0-249 16,0 0-20-16,0 0-84 0,0 0-219 15,0 0-141-15,-17 113-36 0,17-93-16 16,12-6-16-16,-7-4-24 0,2-4-8 15,3-4-12-15,-3-2-20 0,5-5 16 16,3-12 24-16,2-8 28 0,-8-5 8 16,13 0-24-16,-10 1-4 0,-2 6-4 0,-3 7 0 15,-2 8-4-15,0 8 0 0,-5 0 12 16,0 1 0-16,0 16 0 0,0 2 12 16,7 10 4-16,1 4-12 0,-6 0-12 15,3-3-4-15,5-1-52 0,-6-6-257 16,9-2-347-16,-1-5-480 0,2-6-381 15,3-1-344-15</inkml:trace>
  <inkml:trace contextRef="#ctx0" brushRef="#br0" timeOffset="4267.58">8888 12896 3089 0,'0'0'848'15,"0"0"-420"-15,0 0 121 0,0 0 39 0,0 0-184 16,0 0-152-16,0 0-36 0,-41 103-27 15,41-85-89-15,0-3-32 0,0 1-56 16,0-5 0-16,5-4-12 0,2-4-20 16,3-3-4-16,-10 0-20 0,7-3 44 15,2-10 16-15,-4-5 16 0,5-4-28 16,-5-7 12-16,-3 6 0 0,3-1-8 16,0 13 16-16,-5 3-16 0,0 4 28 15,0 4 4-15,0 0 60 0,0 10-44 16,0 3 0-16,5 11 40 0,0-1 24 0,4 2-56 15,1-3-40-15,5-2-20 0,-1-5-8 16,1-4-116-16,2-5-208 0,5-6-105 16,-1-12-59-16,11-14-96 0,-8-1-416 15,0-37-649-15</inkml:trace>
  <inkml:trace contextRef="#ctx0" brushRef="#br0" timeOffset="4439.16">9450 12364 2361 0,'0'0'2257'16,"0"0"-1301"-16,-41 121-168 0,22-62-67 16,-3 12-133-16,7 13-260 0,-2 2-135 15,0 0-193-15,8-1 0 0,1-6 0 16,8-9 0-16,0-10 0 0,0-12 0 16,3-13 0-16,11-8-369 0,-11-8-383 15,7-11-277-15,-6-1-451 0,-4-7-914 0</inkml:trace>
  <inkml:trace contextRef="#ctx0" brushRef="#br0" timeOffset="5033.96">7514 13294 1924 0,'0'0'1145'0,"0"0"-493"16,0 0-160-16,0 0-23 0,0 0-85 16,0 0-76-16,0 0-124 0,0 0-92 15,0 0-52-15,0 0 60 0,-93 71 16 0,86-21 88 16,5 10-36-16,2 9-36 0,0 0-20 15,0 7 9-15,0-2-57 0,0-1-24 16,-3-9-32-16,3-6-4 0,0-12-4 16,0-7-32-16,-2-13-136 0,2-10-213 15,-3-8-87-15,-9-8-396 0,3 0-145 16,-11-34-1108-16</inkml:trace>
  <inkml:trace contextRef="#ctx0" brushRef="#br0" timeOffset="5178.71">7220 13624 3249 0,'0'0'724'16,"0"0"-344"-16,0 0 209 0,0 0-17 0,0 0-204 16,0 0-232-16,0 0-80 0,0 0-32 15,0 0-24-15,0 0 0 0,194 91-180 16,-172-89-192-16,2-2-432 0,-9 0-177 16,7-10-531-16</inkml:trace>
  <inkml:trace contextRef="#ctx0" brushRef="#br0" timeOffset="5531.66">7584 13576 800 0,'0'0'2233'0,"0"0"-1769"15,0 0-68-15,0 0 89 0,-49 122-149 16,47-93-176-16,2 3-84 0,0-1 32 16,0 1 68-16,0-2-24 0,0 0-68 0,2-2-28 15,3-4-4-15,0 0 16 0,0-1 12 16,0-8 20-16,2-3-32 0,-2-2-36 15,9-2-4-15,-9-1 24 0,7-4-8 16,-7-3 4-16,7 0 20 0,3 0 36 16,-5-11 36-16,2-8 17 0,5-9 11 15,2-8-32-15,-2-6-32 0,2-9-52 16,-2 3-28-16,-2 6-12 0,-5 4 0 0,-3 10-4 16,-2 5-4-16,-3 13 16 0,-2 5 68 15,0 2 4-15,0 3-16 0,0 3-28 16,0 8 0-16,0 5 36 0,0 13-20 15,-2 7-4-15,2 7 12 0,-5 4-4 16,5 1-24-16,0-5-32 0,0-2-8 16,0-10-4-16,0 0 0 0,7-7-4 0,5-6-92 15,-7-4-124-15,7-2-240 0,0-8-229 16,-2-4-75-16,2 0-545 0,3-18-667 0</inkml:trace>
  <inkml:trace contextRef="#ctx0" brushRef="#br0" timeOffset="5922.66">7996 13765 3457 0,'0'0'772'0,"0"0"-299"0,0 0 107 15,0 0-112-15,0 0-188 16,0 0-140-16,0 0-56 0,29 102 16 0,-14-95-32 16,-3-1-20-16,2-1-40 0,-2-4 8 15,3-1-4-15,2 0 4 0,2 0-12 16,-2 0 4-16,0 0 0 0,-2 0 0 0,2 0-3 15,2 0-1-15,-7 0-4 0,3 6 0 16,-8-4-4-16,3 0-1 0,-10 2 5 16,0 1 13-16,0 4 3 0,0 1 0 15,-10 3-4-15,-7 2-12 0,-5 3 12 16,0 0-8-16,-9 0 4 0,-5 1 0 16,-8 1 4-16,0-2-4 0,-4 1 0 15,7 2 0-15,9-3-8 0,5 0 0 16,8 1 4-16,12-3 44 0,-1-3 48 15,8 4 0-15,0-6-16 0,8-1-20 0,4-1 12 16,2-3 16-16,-1-2-4 0,6-3 4 16,-2 1-32-16,0-2-12 0,5 0-32 15,2 0-8-15,-2 0 0 0,0-4-8 16,7-7-76-16,-5-1-168 0,5-4-236 16,-5-4-253-16,5-5-359 0,-12 7-525 15</inkml:trace>
  <inkml:trace contextRef="#ctx0" brushRef="#br0" timeOffset="6316.05">8573 13958 3933 0,'0'0'761'16,"0"0"-453"-16,0 0 112 0,0 0-76 16,0 0-116-16,0 0-148 0,0 0-40 15,0 0 28-15,0 0 8 0,0 0-8 16,0 0-8-16,26 53 12 0,-11-53-16 0,0 0-7 15,2 0-21-15,-1-3-16 0,6-2-4 16,3-2-8-16,-4-1 0 0,4 1 0 16,1-2-12-16,-2 3-73 0,1 3-59 15,-8-2-4-15,-10 5 4 0,3 0 56 16,-5 0 36-16,-5 0 44 0,0 5 8 0,-10 4 0 16,-2 9 4-16,-15 0 0 0,0 8 4 15,-14 3 20-15,0 1 20 0,-10 2 36 16,5-2-8-16,2-1 8 0,8-7-8 15,7 1 20-15,10-5-20 0,4-1 17 16,10-4 43-16,5-2 0 0,0-5-60 16,0 0-44-16,10-3-12 0,4-2 0 15,3 1 8-15,0-2 0 0,12 0-12 16,3-3-4-16,-1-8-4 0,11 1-8 16,-1-7-136-16,5-1-232 0,-10-1-169 15,-2-3-267-15,-2 5-681 0,6-13-852 0</inkml:trace>
  <inkml:trace contextRef="#ctx0" brushRef="#br0" timeOffset="6483.51">9096 14061 3077 0,'0'0'1529'0,"0"0"-877"16,0 0-28-16,-53 108-60 0,39-73-139 16,6-5-221-16,-1-6-116 0,4-2-16 15,5-7-40-15,0 0-24 0,0-1-8 16,0-8-44-16,0-2-156 0,0-4-120 15,5 0-217-15,4-9-127 0,-4-3-485 16,7-31-507-16</inkml:trace>
  <inkml:trace contextRef="#ctx0" brushRef="#br0" timeOffset="6610.55">9181 13981 1740 0,'0'0'152'0,"0"0"-152"0,0 0-192 16,0 0-636-16</inkml:trace>
  <inkml:trace contextRef="#ctx0" brushRef="#br0" timeOffset="6846.55">9302 14169 2913 0,'0'0'808'0,"0"0"-608"16,0 0 20-16,0 0 109 0,0 0 43 0,0 0-108 16,0 0-40-16,0 0-36 0,0 0-104 15,88-100-64-15,-69 76-16 0,-2 4-4 16,-5 3-16-16,-2 9-4 0,0 7-40 16,-6 1-20-16,-4 0-16 0,3 5 8 15,-3 9-52-15,0 4-60 0,0 5-80 16,0 3-17-16,0 0-159 0,0-7-384 15,0 6-805-15</inkml:trace>
  <inkml:trace contextRef="#ctx0" brushRef="#br0" timeOffset="7138.53">9596 14056 2709 0,'0'0'1164'0,"0"0"-419"0,0 0-233 0,0 0-164 15,0 0-60-15,0 0-84 0,0 0-168 16,0 0-24-16,0 0 4 0,0 0-12 15,0 0 4-15,-25 90-4 0,40-69-4 16,0-1 0-16,-1-5 0 0,1-6-8 16,-1 0 8-16,-4-4 0 0,2-2 0 15,-12-2 0-15,5-1 36 0,5 0 84 16,-10-4 28-16,2 4 12 0,-2-5-31 16,2 5-13-16,1 0-112 0,7 5-4 0,-6 13 0 15,13 12 140-15,-2 11 148 16,-1 14-48-16,-6 11-24 0,-6 6-4 0,-2 2-72 15,0-1-36-15,-7-8-60 0,-10-15-16 16,-7-14-28-16,-3-14-4 0,-2-14-160 16,-7-8-204-16,-1-11-256 0,-2-10-221 15,8-6-139-15,9 6-413 0,8-11-720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6T19:43:47.5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18858 9168 1364 0,'0'0'400'0,"0"0"-148"0,0 0-11 16,0 0 75-16,0 0 48 0,0 0-112 16,0 0-60-16,0 0 12 0,0 0 32 15,-15-7-40-15,15 7-28 0,0 0-48 16,0 0-39-16,0 0-13 0,0 0-20 16,0 0 124-16,0 0-80 0,0 0-36 0,-2 0-4 15,2 0 8-15,0 0 28 0,0 0 0 16,0 0-24-16,0 0-8 0,0 0-8 15,0 2-4-15,0-2 36 0,-5 2-32 16,5 4-16-16,-5 4-20 0,-7 3 0 16,7 5 4-16,-5 7 4 0,6-2-8 15,-9 7 12-15,9 0 0 0,-4 1 12 16,-1 6-12-16,9 1 28 0,-3 4 8 16,1 6 8-16,2 4 8 0,0 2 8 15,0 4-36-15,2-8 16 0,8 4-8 0,0-6 20 16,7-7-44-16,-8-7 24 0,3-4-52 15,3-9 0-15,-1-4 0 0,-6-8-8 16,1-7-12-16,-1-2 12 0,1 0-24 16,-4-9-24-16,0-13-28 0,-5-8-112 15,0-15-324-15,0 9-504 0,-19-24-377 0</inkml:trace>
  <inkml:trace contextRef="#ctx0" brushRef="#br0" timeOffset="433.34">18426 9138 2205 0,'0'0'812'0,"0"0"-348"15,0 0 76-15,0 0-23 0,0 0-77 16,0 0-180-16,0 0-116 0,0 0-16 0,0 0 12 16,0 0-76-16,0 0 76 15,27-24 48-15,-5 14-68 0,4-7-28 0,-4-2 40 16,0-6-24-16,0-1-43 0,2 2-29 16,-4 0-12-16,-6 4-12 0,1 3 0 15,-6 7 0-15,1 5-12 0,-8 0-12 16,1 5 4-16,-1 0-4 0,1 0-12 15,9 5 4-15,2 5 20 0,6 5 20 16,-1 11 68-16,-2 5 48 0,7 9-32 16,-2 3-12-16,-5 6 0 0,0-4-16 15,2-1 4-15,-2-4-16 0,0-7-20 16,-4-9-28-16,1-3-16 0,-2-6 4 0,0-5-4 16,-7-2-8-16,2-4-48 0,-2 0-92 15,-5-2-200-15,0 0-141 0,0-2 5 16,0 3-160-16,0-1-437 0,0 0-491 0</inkml:trace>
  <inkml:trace contextRef="#ctx0" brushRef="#br0" timeOffset="856.59">19217 9947 2685 0,'0'0'552'16,"0"0"-88"-16,0 0 52 0,0 0-75 16,0 0-113-16,0 0-68 0,0 0-32 15,0 0 8-15,0 0-48 0,0 0 8 16,-114 104-8-16,106-78-52 0,-6 3-36 16,7-2-15-16,-3 3-1 0,5 4-12 15,-5-6-16-15,10 0-12 0,0-6-28 16,0 1-12-16,0-5 4 0,0-3-8 0,15-3-8 15,-3-4-12-15,0-1-88 0,3 2-109 16,9-7-151-16,-7 1-56 0,5-3-272 16,-5 0-237-16,9-14-383 0</inkml:trace>
  <inkml:trace contextRef="#ctx0" brushRef="#br0" timeOffset="1145.59">19357 10132 1972 0,'0'0'1293'15,"0"0"-729"-15,0 0-92 0,0 0 5 16,0 0-101-16,0 0-148 0,0 0-108 16,0 0-24-16,0 0 32 0,0 0-16 15,-70 54-36-15,70-38-28 0,0 2-24 16,7 2-4-16,3-2 0 0,-5-1-12 16,7-7-8-16,-7-1 0 0,4-8-4 0,-4-1 0 15,7 0 4-15,-2 0 36 0,0-8 48 16,-3-6-8-16,3-4 0 0,-6-2 28 15,-1 0-4-15,-3-2 5 0,0 8-29 16,0-2-28-16,0 7-8 0,0 5-4 16,0 3-4-16,0 1-32 0,0 0-4 15,-3 0-28-15,3 9-68 0,0 5-77 16,0 4-219-16,0 1-140 0,0 0-420 0,3-2-349 16,9 3-768-16</inkml:trace>
  <inkml:trace contextRef="#ctx0" brushRef="#br0" timeOffset="1563.75">19503 10106 2168 0,'0'0'1685'0,"0"0"-940"15,0 0-333-15,0 0 16 0,0 0-16 16,0 0-196-16,0 0-132 0,0 0-52 16,0 0-8-16,0 0-12 0,-8 99-8 15,23-76-4-15,-8 4-8 0,3-6-44 16,-5-1-64-16,7-6-84 0,-7-9-52 15,9-5 24-15,-7 0 20 0,3-12 168 16,-3-6 40-16,6-5 24 0,-6-4-4 16,2-6 68-16,1 3 32 0,2 2-16 15,-2 4-60-15,-5 7 0 0,2 10-40 16,-2 5-4-16,0 2-52 0,-5 5 44 0,7 10 8 16,3 3 28-16,-3 1-20 0,5 4 28 15,-2 0-32-15,-5-9 4 0,0 2-4 0,4-8 0 16,-6-7-4-16,-1-1 60 0,-2 0 60 15,0-8 52-15,0-10 52 0,5-11-8 16,-3-8-68-16,6-1-31 0,-1 1 7 16,-5 14-44-16,6 6-68 0,-8 11-12 15,4 6 0-15,-1 4-56 0,9 12 56 16,-5 10 4-16,3 8 24 0,2 7-28 16,-2-1-16-16,-1-4-148 0,-1-1-145 15,4-13-179-15,2-3-332 0,-9-6-381 16,3-7-303-16</inkml:trace>
  <inkml:trace contextRef="#ctx0" brushRef="#br0" timeOffset="1980.58">20077 9985 3673 0,'0'0'544'15,"0"0"-159"-15,0 0 151 0,0 0-32 16,0 0-224-16,0 0-192 0,0 0-44 15,0 0 0-15,-27 111-20 0,27-95-20 16,0-4 0-16,0 0-4 0,0-4-4 16,3-7-20-16,-3-1-36 0,7 0 8 15,-2 0 20-15,-5-12 32 0,0-6 40 16,5-8-16-16,0-4-12 0,4-2 0 16,-4 2 20-16,7 6-28 0,-7 6-4 15,7 6 0-15,-2 6 0 0,0 6-20 16,7 0 20-16,-3 18 12 0,3 4 32 0,0 10-12 15,2 5-20-15,-4 2 12 0,-8-3-8 16,10-3 0-16,-9-7 12 0,-1-13-12 16,0-7-16-16,3-6 0 0,-10 0 36 15,2-13 76-15,3-13 73 0,5-10-93 16,-5-6-52-16,9-4-24 0,-7 5-4 0,3 9-12 16,-3 6 0-16,3 13-4 0,-8 4-8 15,1 4-4-15,2 5-32 0,0 7-12 16,-3 9 60-16,0 6 4 0,6 7 20 15,1 1-20-15,-4 6-4 0,5-6-60 16,-5-4-173-16,7-1-191 0,-5-11-296 16,8-3-245-16,-6-5-263 0,4-6-613 0</inkml:trace>
  <inkml:trace contextRef="#ctx0" brushRef="#br0" timeOffset="2279.54">20690 9942 1992 0,'0'0'1701'0,"0"0"-1073"0,0 0-35 16,0 0-61-16,0 0-120 0,0 0-156 0,-92 99-52 15,85-74 0-15,-3 5-47 0,5-5-65 16,5-1-60-16,0-1-8 0,0-5-24 16,0-6 0-16,0-5 0 0,5-6-20 15,5-1-8-15,4-4 28 0,-6-8 24 16,4-11 20-16,2-6-20 0,-9-3-4 15,10 2-16-15,-15 4 0 0,7 5-4 16,-7 9-8-16,0 6-4 0,5 1 8 16,0 5-20-16,-5 0-72 0,0 14 0 0,7 2 96 15,3 7 0-15,-8 5-8 0,10 0-16 16,-4-3-181-16,6-3-107 0,3-3-204 16,-2-1-721-16,-11-7-319 0,13-3-993 0</inkml:trace>
  <inkml:trace contextRef="#ctx0" brushRef="#br0" timeOffset="2547.59">20904 10103 3601 0,'0'0'777'15,"0"0"-249"-15,0 0 80 0,0 0-176 16,-10 103-112-16,10-89-220 0,5-5-76 16,2-2-12-16,8-7-12 0,-1 0 4 15,-7-9 12-15,6-9 72 0,-1-10-19 16,0-2-41-16,-3-6-16 0,8 1-8 15,-12 5-4-15,7 7 0 0,-9 7 0 16,-1 8-20-16,3 8 0 0,-5 0 8 0,0 8-4 16,5 13 16-16,0 6 16 0,0 8-8 15,2 3-4-15,5 0 0 0,0 1-4 16,3-8-41-16,2-5-195 0,0-5-76 16,-3-5-216-16,-4-10-396 0,4-5 27 0,1-1-215 15,2-9-229-15</inkml:trace>
  <inkml:trace contextRef="#ctx0" brushRef="#br0" timeOffset="2911.05">21417 10172 1828 0,'0'0'1501'0,"0"0"-993"0,0 0 41 0,0 0-25 16,-55 119-32-16,50-79-172 0,2 3-132 15,3 0-72-15,0-3-52 0,3-5-36 16,11-11-16-16,-6-9-12 0,1-8-8 15,6-7-8-15,-10-12 16 0,7-20 64 16,-2-15-12-16,-1-15-28 0,1-13-20 16,2-7 8-16,-2-6-8 0,-5-2-4 15,-3-2 0-15,-2 4 4 0,3 6-4 16,-3 5 4-16,0 9-4 0,0 6 0 16,0 10 4-16,0 10 20 0,0 14 96 0,0 13 129 15,0 8 15-15,0 4-32 0,-3 3-32 16,1 5-4-16,-3 12-36 0,-5 12-68 15,5 10 8-15,-2 11 44 0,7 10-24 16,0 7-107-16,0 9-13 0,0 2 0 16,10 4 0-16,2 1 0 0,-5-7 0 0,3-9 0 15,7-5 0-15,-8-16-169 0,8-11-331 16,0-10-368-16,3-11 19 0,-3-4-543 16,-3-8-601-16</inkml:trace>
  <inkml:trace contextRef="#ctx0" brushRef="#br0" timeOffset="3345.09">21733 10102 4009 0,'0'0'873'0,"0"0"-381"16,0 0-68-16,0 0 0 0,0 0-31 16,0 0-277-16,0 0-76 0,0 0 28 15,0 0 52-15,0 0-84 0,0 0-28 16,160-33-8-16,-136 41-72 0,5 0-224 0,2 5-289 15,-11-1-307-15,-6-2-629 0,6 3-1152 16</inkml:trace>
  <inkml:trace contextRef="#ctx0" brushRef="#br0" timeOffset="3603.71">22365 9701 2873 0,'0'0'600'0,"0"0"-176"0,0 0 93 16,0 0 23-16,0 0-108 0,0 0-212 0,0 0-52 16,0 0-36-16,0 0 16 0,0 0 68 15,0 0-72-15,-9 121-40 0,9-61-11 16,0 12-13-16,0 6-32 0,0 2-44 15,-13 5 0-15,9-6-4 0,-1-4-56 16,0-12-217-16,5-13-227 0,0-13-336 16,0-18-501-16,0-5-764 0</inkml:trace>
  <inkml:trace contextRef="#ctx0" brushRef="#br0" timeOffset="3798.28">22654 10132 4802 0,'0'0'688'0,"0"0"-224"0,0 0 100 16,0 0-31-16,-41 129-173 0,33-80-180 0,3 4-76 15,5-1-36-15,-4-3-28 0,4-8-36 16,0-8-4-16,0-7-124 0,4-14-240 16,6-5-252-16,0-7-269 0,-10-9-359 15,7-37-657-15</inkml:trace>
  <inkml:trace contextRef="#ctx0" brushRef="#br0" timeOffset="3924.73">22717 9907 2413 0,'0'0'1232'16,"0"0"-920"-16,0 0-100 0,0 0-124 0,0 0-88 16,0 0-4-16,0 0-468 0,0 0-620 15,22 114-1109-15</inkml:trace>
  <inkml:trace contextRef="#ctx0" brushRef="#br0" timeOffset="4263.28">22882 10227 3473 0,'0'0'929'0,"0"0"-649"16,0 0 60-16,0 106 56 0,7-81-128 15,5-4-164-15,-5-6-52 0,-2-7 12 16,2-5 8-16,-7-3 0 0,10 0-4 0,-5-1 12 15,0-9 44-15,4 0 60 0,-4-5-43 16,0-5-85-16,5-2-20 0,2 0 4 16,-7 2-20-16,7 0 4 0,-7 3 4 15,2 4 24-15,3 0 36 0,-3 6-36 16,3-2-16-16,-8 5-20 0,1 1-16 16,1 3-12-16,1 0-8 0,-2 7 16 15,2 7 4-15,4 9 32 0,-4 5-12 16,2 7 0-16,3 8-8 0,-10 2-4 0,2 2-8 15,-2-5 8-15,0-5-4 0,0-7-4 16,0-4 0-16,0-8-4 0,0-6-8 16,0-5-56-16,0 3-116 0,0-9-88 15,0 4-89-15,0-2-3 0,0-1-148 16,0 1-296-16,3-1-101 0,-3 0-559 0</inkml:trace>
  <inkml:trace contextRef="#ctx0" brushRef="#br0" timeOffset="4641.06">23286 10283 1336 0,'0'0'2417'0,"0"0"-1813"0,0 0-47 15,0 0-49-15,0 0-168 0,0 0-168 16,0 0-16-16,0 0-60 0,0 0-28 16,0 0 12-16,0 0-52 0,148-21-16 15,-128 5 24-15,-11-3-12 0,1-6-20 16,-8 3 8-16,-2-7-4 0,0 4-4 0,-4 1-4 16,-11 2 0-16,-2 8 4 0,3 5 16 15,-8 7-20-15,5 4-16 0,-12 17-16 16,4 11 32-16,4 14 12 0,-6 8 48 15,8 8 61-15,2 2 87 0,12-2-28 16,5-9-76-16,0-3-60 0,0-15-44 16,12-7-4-16,5-7-100 0,7-9-172 15,8-5-97-15,-3-5-79 0,7-2-292 16,-9-8-297-16,24-16-707 0</inkml:trace>
  <inkml:trace contextRef="#ctx0" brushRef="#br0" timeOffset="4873.12">23791 10162 1052 0,'0'0'2329'15,"0"0"-1561"-15,0 0-203 0,0 0-241 16,0 0-12-16,0 0 8 0,0 0 60 15,0 0 20-15,0 0-175 0,0 0-21 16,0 0-36-16,218 17-80 0,-187-17-68 16,-9-5-12-16,0 3-8 0,-8 2-56 15,3 0-224-15,-9-4-329 0,-1 3-331 16,-2-12-961-16</inkml:trace>
  <inkml:trace contextRef="#ctx0" brushRef="#br0" timeOffset="5249.85">24615 10154 3381 0,'0'0'808'16,"0"0"-327"-16,0 0 43 0,0 0-176 16,0 0-112-16,0 0-80 0,0 0-48 15,0 0 0-15,-201 126 20 0,186-90-24 0,5 2-52 16,-4-5-24-16,9 4-16 15,5-7-8-15,0-1 0 0,5-4-4 0,12-7-8 16,2-4-12-16,3-4-152 0,7-2-124 16,0-3-128-16,-2-5-248 0,-1 0-161 15,13-9-447-15</inkml:trace>
  <inkml:trace contextRef="#ctx0" brushRef="#br0" timeOffset="5499.28">24881 10240 4273 0,'0'0'721'0,"0"0"-197"0,0 0 4 15,0 0-15-15,0 0-165 0,-99 109-192 16,92-86-56-16,7-1-32 0,0-2-36 16,7-10-32-16,8 1 0 0,4-2-4 0,0-9-12 15,3 0-8-15,-2-9 24 0,-1-11 20 16,-5-10 0-16,-4-6-12 0,5-3-8 15,-10 2-32-15,-1 7-112 0,-1 5-116 16,-1 9-61-16,-2 7-11 0,5 9-64 16,-2 0-280-16,6 9-129 0,-2 0-451 15,15 16-741-15</inkml:trace>
  <inkml:trace contextRef="#ctx0" brushRef="#br0" timeOffset="5857.45">25148 10313 3497 0,'0'0'820'0,"0"0"-339"0,0 0-5 16,0 0 8-16,0 0-56 0,0 0-132 16,0 0-79-16,-27 114-29 0,27-87-44 15,0-3-76-15,0-10-44 0,0-5-24 16,0-8-20-16,5-1-28 0,7-10 24 0,-2-17 24 16,5-4 0-16,-1-9-48 0,1-3-32 15,-3 5 20-15,-5 1-24 0,8 14 72 16,-11 5 12-16,-1 10 0 0,7 6-24 15,-8 2 0-15,3 13 24 0,5 14 16 0,-1 6 72 16,1 8 8-16,4-1-16 0,-6 4 36 16,4-7-76-16,2-7 4 0,1-6-8 15,-1-7-12-15,-1-8-24 0,-1-5-4 16,-5-4 0-16,8-10 4 0,-1-14 32 16,1-6 8-16,-6-6-36 0,11-2-4 15,-11 8 0-15,6 11-20 0,-15 2 8 16,10 14 4-16,-10 3-52 0,9 0-16 15,-6 14-64-15,6 9 136 0,-6 2-20 16,-1 8-120-16,1-1-161 0,-3 2-63 16,0-4-168-16,5-5-508 0,-5-10-285 0,4 3-596 15</inkml:trace>
  <inkml:trace contextRef="#ctx0" brushRef="#br0" timeOffset="6075.4">25669 10379 3445 0,'0'0'816'0,"0"0"-179"16,0 0-57-16,0 0-76 0,0 0-28 15,-7 131-107-15,7-69-81 0,0 7-108 16,0 4-72-16,0 3-16 0,-3-2-60 16,3-6-32-16,-2-9-8 0,0-11-168 15,2-16-204-15,-8-15-165 0,3-16 13 16,-4-9-232-16,2-24-449 0,4 2-291 15,-4-45-261-15</inkml:trace>
  <inkml:trace contextRef="#ctx0" brushRef="#br0" timeOffset="6248.39">25693 10265 2028 0,'0'0'613'0,"0"0"-73"0,0 0 224 0,76-111-11 16,-55 101-97-16,4 10-236 16,-6 7 152-16,-2 16-51 0,0 13-165 0,-7 9-104 15,-3 9-64-15,-7 4-80 0,0-1-40 16,-7-1-24-16,-3-8-36 0,-5-5-8 15,1-12-8-15,7-10-104 0,-8-12-128 16,3-2-104-16,2-7-144 0,-4-5-117 16,2-9-231-16,12-6-337 0,-3-1 201 15,3-9-457-15</inkml:trace>
  <inkml:trace contextRef="#ctx0" brushRef="#br0" timeOffset="6548.58">25938 10295 1960 0,'0'0'665'0,"0"0"-137"0,0 0 24 0,0 0-16 15,0 0-75-15,0 0-97 0,0 0 48 16,0 0 4-16,0 0-80 0,0 0-40 16,22 92-35-16,-27-55-69 0,-5-1-12 15,8-2-40-15,-3-2-60 0,5-9-44 0,0-8-28 16,0-7-8-16,0-8-8 0,0 0-24 16,0-5 32-16,7-13 24 0,6-9 12 15,-1-6-20-15,0-9-12 0,-2 7 4 16,-3 2-4-16,0 11-4 0,-7 5 0 15,3 14 0-15,1 1 0 0,6 2-4 16,-5 5 8-16,7 12-4 0,3 10 136 16,-8 4 60-16,7 7-84 0,1-1-12 15,-8-1-60-15,8-6-24 0,-3-7-12 16,-7-8-8-16,9-5-44 0,-6-10-68 0,-6 0-136 16,8-7-164-16,-10-14-345 0,5-9-259 15,-5 4-697-15,12-29-1680 0</inkml:trace>
  <inkml:trace contextRef="#ctx0" brushRef="#br0" timeOffset="6693.18">26328 9786 1352 0,'0'0'256'0,"0"0"-256"0,0 0-32 16,0 0-448-16</inkml:trace>
  <inkml:trace contextRef="#ctx0" brushRef="#br0" timeOffset="6909.72">26328 9786 3081 0,'-21'-20'892'0,"21"38"-371"15,0 5 51-15,0 11-28 0,0 13-132 16,0 8-140-16,0 5-44 0,0 10-31 0,0 1-57 16,0 1-64-16,-3-3-44 0,-2-8-32 15,3-3 0-15,-8-17-144 0,-2-8-141 16,5-15-163-16,2-13-60 0,-7-5-416 16,7-9-541-16,-9-29-496 0</inkml:trace>
  <inkml:trace contextRef="#ctx0" brushRef="#br0" timeOffset="7029.01">26181 10144 3189 0,'0'0'888'16,"0"0"-423"-16,0 0 175 0,0 0 12 16,0 0-184-16,0 0-107 0,0 0-197 15,0 0-100-15,0 0-44 0,186 66-20 16,-164-49-140-16,2-8-357 0,1 1-231 16,-13-6-501-16,2-4-331 0</inkml:trace>
  <inkml:trace contextRef="#ctx0" brushRef="#br0" timeOffset="7182.29">26537 10188 3865 0,'0'0'789'0,"0"0"-305"0,0 0 92 15,-24 127 52-15,19-79-111 0,2 1-253 0,-4-1-80 16,7-3-56-16,0-1-56 0,0-10-64 16,0-4-8-16,0-11-140 0,0-8-276 15,0-11-181-15,-2-4-247 0,-3-12-845 16,-2-40-768-16</inkml:trace>
  <inkml:trace contextRef="#ctx0" brushRef="#br0" timeOffset="7543.86">26850 9748 1888 0,'0'0'1825'16,"0"0"-1349"-16,0 0-107 0,0 0-21 15,0 0-144-15,0 0-176 0,0 0-24 16,0 0-4-16,0 0 20 0,0 0-20 16,-29 70-72-16,19-30-40 0,-5 8 40 0,8 1 48 15,-10 7-116-15,7-1-156 0,1 3-45 16,-1-8 61-16,8-6 28 0,-3-5 176 16,5-9 36-16,0-7-28 0,0-8-16 15,0-9 32-15,0-2-20 0,0-4 72 16,0 0 0-16,0-2 208 0,0-3 76 15,5-2-72-15,-3-1-76 0,5-2-12 16,-2-6-12-16,7-3 1 0,-7-1-49 16,12-1-24-16,-2-4 4 0,-1 3 36 0,-4 0-44 15,4-3-24-15,1 6-4 0,-8 1-4 16,3 4 0-16,-3 1-4 0,3 8-8 16,-10 0-16-16,2 3-96 0,-2 2-69 15,0 0-319-15,0-2-336 0,0-2-1161 0</inkml:trace>
  <inkml:trace contextRef="#ctx0" brushRef="#br0" timeOffset="8028.21">26583 9826 2569 0,'0'0'592'16,"0"0"-276"-16,0 0 108 0,0 0 149 0,0 0 27 15,0 0-32-15,0 0-180 16,0 0 48-16,0 0-79 0,0 0-101 0,0 0-64 16,-2 21-60-16,2-4-40 0,-5-1-4 15,5-4-64-15,0-4-24 0,0-1-4 16,0 3-92-16,5-2-280 0,-3-5-321 16,13-1-295-16,-8 1-533 0,5-6-912 0</inkml:trace>
  <inkml:trace contextRef="#ctx0" brushRef="#br0" timeOffset="8406.98">26709 9618 3205 0,'0'0'664'0,"0"0"-159"15,0 0-21-15,0 0-4 0,0 0-180 0,0 0-152 16,0 0-80-16,0 0 188 0,0 0 68 15,19 112-123-15,-11-50-113 0,-8 5-24 16,5 11-4-16,-3 2-16 0,-2 2-24 16,0 3-8-16,0-3-8 0,0-8 4 15,0-12-8-15,0-17-4 0,0-17-12 0,0-11-44 16,7-17-72-16,-2 0-8 0,12-14 140 16,0-14 20-16,5-8-8 0,7-9 0 15,5 1 0-15,-3 4-8 0,-4 5 8 16,-5 10-4-16,0 9 60 0,-17 5 68 15,-1 11 40-15,-4 0-28 0,0 17-48 16,-4 8 0-16,-16 10-48 0,-7 3-24 16,3 0-16-16,-5-2-12 0,10-6-8 0,-1-5-72 15,1-10-120-15,4-7-272 0,3-2-113 16,5-6-223-16,7-3-417 0,0-18-623 0</inkml:trace>
  <inkml:trace contextRef="#ctx0" brushRef="#br0" timeOffset="8604">27279 9721 4970 0,'0'0'624'16,"0"0"-220"-16,0 0 100 0,0 0-11 15,-44 141-157-15,34-86-196 0,6 5-64 0,-6 6 4 16,3 5-40-16,-6-1-32 0,1-1-8 15,3-9-80-15,1-12-184 0,1-10-236 16,7-13-261-16,0-13-227 0,0-4-525 16,0-17-844-16</inkml:trace>
  <inkml:trace contextRef="#ctx0" brushRef="#br0" timeOffset="8861.79">27502 10179 3485 0,'0'0'744'15,"0"0"-431"-15,0 0-121 16,0 0-28-16,0 0-36 0,0 0-80 0,0 0-32 16,0 0 40-16,0 0-20 0,0 0-16 15,0 0-8-15,104-77-4 0,-104 51-4 16,-19 4 8-16,2 4 36 0,-5 11 228 16,-7 5-112-16,-3 2 28 0,8 19 32 0,-8 12 56 15,13 12 9-15,0 7-49 0,4-2-92 16,8 0-88-16,7-5-56 0,7-9-4 15,17-8-52-15,10-8-220 0,10-8-269 16,7-10-219-16,-17 0-749 0,48-16-760 0</inkml:trace>
  <inkml:trace contextRef="#ctx0" brushRef="#br0" timeOffset="9371.28">28672 10154 2577 0,'0'0'1220'0,"0"0"-776"16,0 0-143-16,0 0 79 0,0 0 44 15,0 0-148-15,0 0-100 0,0 0-36 16,0 0 20-16,0 0-32 0,0 0-104 16,-2-47 64-16,14 68 36 0,5 5-56 15,-2 1-48-15,-1 7-20 0,1-6 5 0,-1 0-5 16,1-5-89-16,2-7-79 0,-3-5 20 15,3-7 0-15,0-4 24 0,-7-1 56 0,5-17 68 16,-3-5 4-16,7-7 0 0,-4-5 0 16,-3 1 4-16,-7 8-4 0,-3 8 4 15,-2 9 0-15,0 4 8 0,0 5-16 16,0 6 12-16,0 12-12 0,10 4 56 16,2 5 40-16,2 2 80 0,13 0 36 15,0-3-55-15,2-11-1 0,5-4 28 16,-3-11 12-16,6 0-44 0,-3-13-32 15,4-7-60-15,-6-6-20 0,4-6-16 16,-4 0-24-16,-6 0 0 0,1 2-36 16,-8 8-144-16,3 2-200 0,-5 4-213 15,0 9-79-15,-2 5-476 0,-1 2-925 0</inkml:trace>
  <inkml:trace contextRef="#ctx0" brushRef="#br0" timeOffset="9549.12">29538 9988 4109 0,'0'0'1017'0,"0"0"-377"0,0 0 36 16,-58 115-47-16,41-60-177 0,2 2-208 15,8-4-108-15,7-2-76 0,0-13-44 16,0-8-16-16,7-5-100 0,8-13-332 16,-1-12-424-16,-4-1-217 0,4-16-460 15,6-44-1148-15</inkml:trace>
  <inkml:trace contextRef="#ctx0" brushRef="#br0" timeOffset="9677.12">29674 9599 4201 0,'0'0'829'0,"0"0"-365"16,0 0-104-16,0 0-140 0,0 0-196 16,0 0-24-16,0 0-268 0,0 0-304 15,0 0-341-15,0 0-547 0</inkml:trace>
  <inkml:trace contextRef="#ctx0" brushRef="#br0" timeOffset="9832.12">29894 9486 1204 0,'0'0'2701'0,"0"0"-2176"16,-26 113 31-16,26-60 164 0,0 14-188 16,0 10-91-16,9 4-177 0,-2 7-68 0,6 2-104 15,-6-5-60-15,3-7-32 0,-8-9-40 16,3-10-280-16,-5-11-341 0,0-12-259 15,0-16-537-15,-5-20-604 0</inkml:trace>
  <inkml:trace contextRef="#ctx0" brushRef="#br0" timeOffset="9947.2">29797 10014 3053 0,'0'0'708'16,"0"0"-252"-16,0 0 277 0,0 0-217 15,0 0-204-15,0 0-192 0,0 0-92 0,194 18-28 16,-153-11-28-16,-4-3-244 0,-6-1-440 15,-9-3-385-15,14-7-784 0</inkml:trace>
  <inkml:trace contextRef="#ctx0" brushRef="#br0" timeOffset="10246.32">30321 9540 3585 0,'0'0'632'0,"0"0"77"0,7 119 7 16,-2-66-184-16,7 13-35 0,5-3-169 15,-7 3-120-15,4 0-120 0,1-7-44 16,-1-6-36-16,-9-7 0 0,0-15-8 16,5-12-12-16,-10-12-60 0,0-7-28 15,5-25 12-15,-1-12 0 0,11-12-68 0,0-7 0 16,1 4 44-16,4 8 104 0,-6 14 8 16,-1 12-8-16,-6 15-17 0,7 3 1 15,-6 18 24-15,-1 9 36 0,0 12 29 0,0 6 47 16,-7 3-16-16,3 3 20 0,-3-2-80 15,0-2-20-15,5-5-16 0,-3-6-4 16,8-7-92-16,-8-10-212 0,1-12-317 16,6-7-499-16,-4-7-321 0,7-40-556 0</inkml:trace>
  <inkml:trace contextRef="#ctx0" brushRef="#br0" timeOffset="11173.63">23303 11234 2809 0,'0'0'968'0,"0"0"-472"0,0 0 49 15,0 0 67-15,0 0-144 0,0 0-156 16,0 0-104-16,0 0-23 0,-179 43-41 0,162-33-48 16,2 3-40-16,1 1-28 0,9 5-20 15,5 3-4-15,0 0 0 0,0 5-4 16,19 2-12-16,11-1 8 0,-6-1-32 16,7-6-136-16,3-1-169 0,-2-5-167 15,7-3-276-15,-8-3-293 0,-7-8-343 16</inkml:trace>
  <inkml:trace contextRef="#ctx0" brushRef="#br0" timeOffset="11400.89">23509 11232 2152 0,'0'0'1141'16,"0"0"-645"-16,0 0-64 0,0 0 9 15,0 0-57-15,0 0-96 0,0 0-88 16,-58 115-52-16,58-97-36 0,0 0-68 0,0-4-20 15,0-7-20-15,0 2 0 0,0-4-4 16,0-3-4-16,5-2 0 0,-5 0-4 16,0 0-4-16,0 0-12 0,0 0-12 15,5 0-72-15,-3 0 0 0,8-2-200 16,-5 2-168-16,5 0 80 0,-6 0-177 0,-1 0-323 16,9 2-1021-16</inkml:trace>
  <inkml:trace contextRef="#ctx0" brushRef="#br0" timeOffset="11716.49">23602 10884 2136 0,'0'0'1121'0,"0"0"-433"0,0 0-71 16,0 0 15-16,0 0-212 0,0 0-160 15,0 0-108-15,0 0 24 0,-39 105 28 16,31-61 13-16,-6 5-53 0,2 7-68 0,2 2-44 16,-2 1 16-16,7 0-12 0,-7-1-28 15,10-8-20-15,-8-3-4 0,10-8-4 16,0-8 0-16,0-5-44 0,0-7-160 15,10-5-181-15,4-4-163 0,-2-8-148 16,3-2-209-16,-3 0-147 0,15-13-1097 0</inkml:trace>
  <inkml:trace contextRef="#ctx0" brushRef="#br0" timeOffset="12012.59">23858 11321 3845 0,'0'0'729'15,"0"0"-129"-15,0 0 32 0,0 0-196 16,0 0-99-16,0 0-173 0,0 0-64 0,0 0-28 16,0 0-20-16,0 0-12 0,-72 110-16 15,72-80-4-15,0-3-12 0,5-3-8 16,4-10 0-16,-4-4-12 0,5-8 0 16,-8-2-8-16,3-2 20 0,7-13 16 15,-7-7 100-15,10-13 24 0,2-7-40 16,-3 3-40-16,-9 7 12 0,-3 10-8 15,3 12-32-15,-5 10-20 0,0 0-12 16,0 4-20-16,0 10-28 0,10 10 48 16,-10 5 20-16,7 3-20 0,8 5-16 0,-3 0-112 15,2-4-204-15,-1-6-277 16,1-3-307-16,-4-7-545 0,7-1-684 0</inkml:trace>
  <inkml:trace contextRef="#ctx0" brushRef="#br0" timeOffset="12281.23">24169 11411 1044 0,'0'0'2489'0,"0"0"-1701"0,0 0-155 0,0 0-37 15,0 0-204-15,0 0-180 0,0 0-144 16,0 0-28-16,0 0 0 0,0 0 8 16,0 0 28-16,118 73 16 0,-93-87-31 15,-1 3-21-15,-5 0-16 0,1 2-12 16,-13 3-12-16,3 6-12 0,-5 3-20 15,-3 12 32-15,8 13 0 0,-8 11 24 0,-2 8-12 16,3 6-4-16,-3 5 0 16,4-3-8-16,1-5 0 0,0-4-4 0,2-9-117 15,3-10-283-15,9-11-164 0,1-13-288 16,9-3 15-16,5-26 89 0,-7 3 28 16,23-32-329-16</inkml:trace>
  <inkml:trace contextRef="#ctx0" brushRef="#br0" timeOffset="12545.58">24792 11415 1616 0,'0'0'757'0,"0"0"-197"0,0 0-120 16,0 0 48-16,0 0 29 0,-73 120 47 15,63-81-92-15,5-3-188 0,1-6-100 16,4-4-100-16,0-10-48 0,0-11-32 16,0-4-4-16,0-1 8 0,0-3 72 15,4-16 40-15,4-4 20 0,6-10-48 0,1 3-48 16,-3 1-28-16,0 10 0 0,-2 7-8 15,-3 9-8-15,5 3 0 0,0 18 4 16,0 12 217-16,-2 18 19 0,-3 16-16 16,-7 10-8-16,0 7-24 0,-7-3-92 15,-10-2-52-15,-2-16-24 0,-8-10-24 16,5-19 0-16,0-13-124 0,-9-17-180 16,-1-2-180-16,1-28-201 0,4-10-275 0,8 3-305 15,4-22-207-15</inkml:trace>
  <inkml:trace contextRef="#ctx0" brushRef="#br0" timeOffset="12885.64">25303 11499 2873 0,'0'0'964'0,"0"0"-460"16,0 0 93-16,0 0 23 0,0 0-108 0,0 0-184 15,0 0-99-15,0 0-1 0,201 0-88 16,-167 4-68-16,3-1-52 0,-8-1-12 16,-7-2-8-16,-1 0-12 0,-9 0-136 15,-2 0-220-15,-3 0-165 0,-7 0-187 16,3 0-429-16,-3-20-655 0</inkml:trace>
  <inkml:trace contextRef="#ctx0" brushRef="#br0" timeOffset="13042.51">25475 11299 300 0,'0'0'3841'0,"0"0"-3040"0,0 0-173 16,-36 104 28-16,31-64-123 0,3 4-189 0,2-5-200 15,0 3-56-15,0-2-60 0,0-5-12 16,4-7-16-16,-1-8-24 0,9-8-264 16,-7-6-168-16,7-6-249 0,-10 0-567 0,13-18-353 15</inkml:trace>
  <inkml:trace contextRef="#ctx0" brushRef="#br0" timeOffset="13230.7">26251 11243 1836 0,'0'0'2473'15,"0"0"-1868"-15,0 0-13 0,0 0-72 16,-22 124-84-16,15-82-251 0,7 0-109 15,-7 6 4-15,7 0-16 0,-10 0-56 0,3 0-8 16,2-4-68-16,-10-1-325 0,3-12-311 16,-5-9-304-16,5-8-249 0,-12-14-692 0</inkml:trace>
  <inkml:trace contextRef="#ctx0" brushRef="#br0" timeOffset="13360.47">25989 11512 2969 0,'0'0'656'16,"0"0"84"-16,0 0 105 0,0 0-265 15,0 0-188-15,194-9-156 0,-141 5-116 16,10-6-75-16,-4 0-45 0,-4 1-77 16,-9 5-291-16,-7-3-488 0,-10 0-857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6T19:47:23.04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9736 12585 1916 0,'0'0'1329'0,"0"0"-1141"15,0 0 132-15,0 0 148 0,0 0-59 16,0 0-181-16,0 0-100 0,0 0-32 16,0 0 72-16,-22 5 8 0,22-5-32 15,0-2-68-15,0 2-8 0,0 0-36 16,0 0 16-16,0 0 16 0,0 0-8 0,0 0-8 15,0 0-20-15,0 0-8 0,0 0 8 16,0 0-8-16,13 0 64 0,8 0 16 16,-6 0-56-16,9 0 20 0,-2-3-24 15,0 2-12-15,5 0-4 0,4-1 12 0,-2 2-8 16,0 0 16-16,8 0 5 16,-6-3 11-16,3 3 8 0,2 0-28 0,10 0 0 15,-7-2 0-15,0-2 28 0,0-1-8 16,4 1 0-16,-4-1-4 0,5-4-12 15,-3 6 4-15,12-6 12 0,1 5-8 16,9-7 4-16,-5 4 20 0,7-1-40 16,6 1-4-16,-4 1 12 0,6-3-8 15,-2 6-4-15,9-4-8 0,2 3-4 16,-5 0 8-16,8 3 4 0,0 1-12 0,-5-2-4 16,3 2-4-16,-1 0-4 0,3 0 0 15,-5 0 8-15,2 0-12 0,3 0-4 16,2 0 8-16,-2 0-4 0,0 2 4 15,5-2-8-15,-3 0 4 0,0 0 0 16,0 0-4-16,1 0 4 0,-3 0-4 16,2 0 8-16,-10 0-8 0,6 0-4 15,2 0 4-15,0-4 0 0,-8-4 20 0,6-1 4 16,1-2-4-16,-6-5 28 16,14-3-4-16,0-6 0 0,10 0 20 0,2-8-24 15,0-1-8-15,1 0-7 0,-1-2-25 16,0-2 0-16,-9-2 0 0,2-3 0 15,-13 1 0-15,4-2 0 0,-3-3 0 16,-13 1 0-16,1-2 0 0,-3 1 0 16,-4-1 0-16,-1-2 0 0,-4-3 0 15,-1 0 0-15,-4 0 0 0,-3-1 0 16,1-1 0-16,9 1 0 0,-7 0 0 0,4-5 0 16,-2 1 0-16,0 2 0 0,-2-2 0 15,5 3 0-15,-15 2 0 0,10 1 0 16,-8 4 0-16,1 1 0 0,-3 5 0 15,2 1 0-15,-4 2 0 0,2 2 0 16,-10 5 0-16,5-2 0 0,-4 6 0 16,4 3 0-16,-2 0 0 0,2 2 0 0,5 0 0 15,2-1 0-15,-1 2 0 0,3-5 0 16,-1 6 0-16,4-6 0 0,10 3 0 16,-5-2 0-16,5-1 0 0,-2 2 0 15,2 2 0-15,5 4 0 0,-10 3 0 16,-9 4 0-16,4 3 0 0,-5 2 0 15,-11 7 0-15,2-1 0 0,-3 1 0 16,-9 0 0-16,-6 0 0 0,-1 0 0 16,-3 0 0-16,-5 0 0 0,-2 0 0 0,-3 0 0 15,0-1 0-15,-4-4 0 0,-3 3 0 16,0 2 0-16,0-4 0 0,0 2 0 16,-8-1-49-16,-11 2-363 0,-10 1-412 15,-12 0-201-15,9 1-552 0,-43 20-1236 0</inkml:trace>
  <inkml:trace contextRef="#ctx0" brushRef="#br0" timeOffset="1244.43">9601 12406 404 0,'0'0'1664'0,"0"0"-1107"15,0 0-261-15,0 0 148 0,0 0-4 16,0 0-80-16,0 0-111 0,0 0-25 16,0 0 52-16,0 0 28 0,0 0-128 0,-51-43-52 15,46 40-40-15,-5 2 12 0,3 1 28 16,-3 0-24-16,3 0-20 0,-3 0-4 15,3 0 4-15,-8 1 12 0,11 3-60 16,-9 3 4-16,-1 1-24 0,2 2 24 16,-3 0-20-16,3 2 20 0,-2 4-20 15,4-2-16-15,0 4 12 0,8 3-4 16,-1 2 4-16,3 2 8 0,0 1-12 16,15 1 12-16,9 0 16 0,10-2 5 15,5-4 7-15,14-2 28 0,-2 0-12 16,2-9-12-16,6 5 16 0,-6-4 24 0,-10-2 4 15,4-2-32-15,-11-2-4 0,-2 1-16 16,-5-2-16-16,-12-1-8 0,-3 0-8 16,1-3-12-16,-5 2 8 0,-5-2-8 0,7 0-4 15,-10 0-36-15,-2 0-76 16,2 0-152-16,-2 0-157 0,5 0-55 0,-5 0-220 16,5 0-449-16,0-2-715 0</inkml:trace>
  <inkml:trace contextRef="#ctx0" brushRef="#br0" timeOffset="3195.54">18438 9937 3569 0,'0'0'452'0,"0"0"-188"0,0 0 121 16,0 0 211-16,0 0-212 0,0 0-192 16,0 0-148-16,0 0-32 0,0 0 16 15,0 0 24-15,46-30 4 0,-19 29 24 16,2-7 156-16,-2 7-200 0,-3-1-12 0,-4 2 20 16,-4-3 8-16,1 3-3 0,0-3-5 15,-2 3-4-15,-10 0 8 0,-3 0-8 16,8 0-24-16,-10-1 0 0,0 0-16 15,0-4-12-15,2 3-116 0,-2-1-145 16,0-4-71-16,3 4-212 0,2-2-400 0,-3 2-237 16,5 3-692-16</inkml:trace>
  <inkml:trace contextRef="#ctx0" brushRef="#br0" timeOffset="3612.54">19495 9250 2697 0,'0'0'612'16,"0"0"-164"-16,0 0-4 0,0 0 85 16,0 0-97-16,0 0-144 0,0 0-144 15,0 0 4-15,0 0-44 0,0 0-20 16,0 0-28-16,-174 20-12 0,164 15 28 0,8 1 4 15,2 2-28-15,0 2-12 0,0 3-20 16,0-1-8-16,9 3-8 0,-1 1 0 16,1-4 0-16,-4 2 0 0,7-6-44 15,-12-1-64-15,0-7-116 0,0-6-236 16,0-8-328-16,0-2-17 0,0-8-403 16,-12-2-801-16</inkml:trace>
  <inkml:trace contextRef="#ctx0" brushRef="#br0" timeOffset="3782.99">19166 9652 3701 0,'0'0'697'15,"0"0"-105"-15,0 0-36 0,0 0-148 16,0 0 12-16,0 0-163 0,0 0-85 16,0 0-4-16,0 0-52 0,0 0-56 15,0 0-36-15,191-101-24 0,-169 97-4 0,5 1-36 16,-8 3-252-16,-2 0-237 0,2 3-183 15,-2 2-472-15,-5 6-761 0</inkml:trace>
  <inkml:trace contextRef="#ctx0" brushRef="#br0" timeOffset="4328.6">20065 9486 2789 0,'0'0'672'0,"0"0"-232"15,0 0 16-15,0 0-3 0,0 0-105 16,0 0-160-16,0 0-64 0,0 0-8 16,0 0-56-16,0 0 12 0,0 0-64 15,-141 30 48-15,134-8-16 0,7-4 20 0,0-2-20 16,10 1 36-16,9-2 24 16,-2-1 64-16,0 2 40 0,2 1 13 0,-2 1-37 15,3-2-20-15,-6 7-24 0,1-2-40 16,-10 6-4-16,0-2-8 0,-5 1-36 15,0-4-4-15,-5-1-16 0,0-3-20 16,-12-4-8-16,5-7-20 0,-3 1-92 0,1-8-160 16,2-9-236-16,-3-9-205 0,5-8-251 15,10 4-301-15,0-22-524 0</inkml:trace>
  <inkml:trace contextRef="#ctx0" brushRef="#br0" timeOffset="4660.6">20256 9559 3661 0,'0'0'604'0,"0"0"-83"0,0 0 99 15,0 0-216-15,0 0-148 0,0 0-116 16,0 0-8-16,0 0-28 0,0 0-36 16,0 0-36-16,-84 96-24 0,84-82-3 15,0-3 3-15,2-9-8 0,0 1-13 0,8-3-15 16,-5 0 28-16,-3-3 0 0,13-8 37 15,-8-5-9-15,8-2-16 0,-1-3 8 16,-2 2-16-16,-7 1 0 0,0 7 0 16,-5 6 0-16,0 2 8 0,0 3 8 15,3 0 32-15,-3 8 8 0,7 10-12 16,-7 7 80-16,0 7 72 0,5 5-32 0,-3-6-88 16,8 2-52-16,-3-9-16 0,3-4-12 15,-1-4 0-15,1-6-24 0,-3-2-120 16,3-5-132-16,-3-3-152 0,5 0-197 15,-4-9-207-15,-3-3-249 0,-1-20-683 0</inkml:trace>
  <inkml:trace contextRef="#ctx0" brushRef="#br0" timeOffset="4945.18">20438 9615 2529 0,'0'0'1392'0,"0"0"-791"15,0 0-53-15,0 0-56 0,0 0-144 16,0 0-240-16,0 0-76 0,0 0-16 15,-9 103-8-15,13-103-8 0,1 0 0 16,10-7 8-16,-1-6 68 0,-6-10 0 16,9-1-24-16,2-2-40 0,-5 0 32 15,-1 4 8-15,-9 5 12 0,-1 9-44 0,4 7 16 16,-4 1 13-16,1 0 11 0,6 12 16 16,-5 6 176-16,7 4-52 0,-2 2-80 15,-1 1-88-15,-1-2-8 0,1-4-20 16,-4-2 0-16,5-5-4 0,-5-5-64 15,-3 1-168-15,3-6-112 0,-5-2-205 16,5 0-243-16,0-11-409 0,-5 1-159 16,7-18-1141-16</inkml:trace>
  <inkml:trace contextRef="#ctx0" brushRef="#br0" timeOffset="5417.19">20916 9437 3345 0,'0'0'824'0,"0"0"-271"16,0 0 115-16,0 0-32 0,0 0 57 15,0 0-269-15,0 0-148 0,0 0-68 16,0 0-76-16,0 0-68 0,-32 9 12 16,32 13-48-16,0 4-8 0,0-1-12 15,10-4-8-15,-3-5-40 0,3-2-124 16,0-3-264-16,-3-3-308 0,0-4-153 15,-4-2-596-15,-3-16-732 0</inkml:trace>
  <inkml:trace contextRef="#ctx0" brushRef="#br0" timeOffset="5561.18">20940 9150 5038 0,'0'0'824'0,"0"0"-168"15,0 0 41-15,0 0-237 0,0 0-248 16,0 0-184-16,0 0-28 0,0 0-4 15,0 0-12-15,0 0-144 0,0 0-264 16,10-12-288-16,7 8-253 0,-10 1-652 16,12-7-1388-16</inkml:trace>
  <inkml:trace contextRef="#ctx0" brushRef="#br0" timeOffset="5739.62">21367 8917 4181 0,'0'0'769'15,"0"0"-193"-15,0 0 20 0,0 0 5 16,-25 138-277-16,25-88-184 0,0 6-68 16,0 3-12-16,12 6-28 0,1 1-20 0,-4 2-12 15,1 0-16-15,-3-3-220 16,-4-4-292-16,-3-11-249 0,0-12-283 0,0-11-245 16,-8-15-948-16</inkml:trace>
  <inkml:trace contextRef="#ctx0" brushRef="#br0" timeOffset="5892.38">21250 9464 3693 0,'0'0'1001'0,"0"0"-245"0,0 0-116 15,0 0 1-15,0 0-153 0,0 0-232 16,0 0-84-16,0 0-28 0,0 0-68 0,0 0-52 16,0 0-20-16,170-83-4 0,-151 80-80 15,6-4-228-15,-1-1-344 0,-2 1-333 16,-8 2-507-16,6-8-954 0</inkml:trace>
  <inkml:trace contextRef="#ctx0" brushRef="#br0" timeOffset="6045.79">21631 9341 4113 0,'0'0'705'16,"0"0"-157"-16,0 0 60 0,0 0 41 15,-5 115-293-15,5-77-196 0,5 1-44 16,4-4-36-16,-1-4-68 0,-1-3-12 0,5-4-20 15,-9-8-244-15,6-3-321 0,-6-11-275 16,-3-2-613-16,0-7-1008 0</inkml:trace>
  <inkml:trace contextRef="#ctx0" brushRef="#br0" timeOffset="6203.6">21638 9135 4582 0,'0'0'660'15,"0"0"-288"-15,0 0 20 0,0 0-68 0,0 0-180 16,0 0-144-16,0 0-12 0,0 0-20 16,0 0-120-16,0 0-304 0,0 0-344 15,32 46-665-15,-20-35-1040 0</inkml:trace>
  <inkml:trace contextRef="#ctx0" brushRef="#br0" timeOffset="6624.59">22016 9285 1800 0,'0'0'1937'15,"0"0"-1525"-15,0 0-15 0,0 0 139 16,0 0-68-16,0 0-184 0,0 0-76 16,0 0 32-16,0 0 4 0,0 0-67 15,0 0-17-15,-75 87-16 0,75-84-12 16,0-3-8-16,0 0 24 0,0 0-64 0,0 0-28 15,5-3-36-15,9-1 12 0,8-4 28 16,0-3-24-16,5 0-20 0,-8 2-12 16,-2 1 0-16,-2 2-4 0,-6 3-4 0,1 3 0 15,-5 0-16-15,5 8-12 16,-8 5 24-16,-2 7 8 0,0 5 4 0,-10-2-4 16,3 5 0-16,-10 0 0 0,3 2 4 15,-3-1 0-15,-5 2 4 0,5-6-4 16,0 0 4-16,2-6-4 0,10-6-4 15,-2-1 4-15,5-8-4 0,2-3 32 16,0-1-12-16,0 0 0 0,9 0 16 16,8-1 52-16,-2-10-32 0,7 2 16 15,-3-5-40-15,-2 0-20 0,0-2-12 16,0 0-4-16,0 0-68 0,-2 0-144 16,-6-2-188-16,1-1-320 0,2 5-261 15,-7 0-628-15,-5-5-904 0</inkml:trace>
  <inkml:trace contextRef="#ctx0" brushRef="#br0" timeOffset="6906.18">22339 9512 1540 0,'0'0'2137'0,"0"0"-1557"0,0 0-71 16,0 0 63-16,0 0-104 0,0 0-256 16,0 0-24-16,0 0 52 0,0 0-3 15,0 0-89-15,126-64-60 0,-119 36-48 16,-7 6-16-16,0-4-12 0,0 5 0 15,0 3-4-15,-7 5 0 0,-5 2 24 16,-3 10 8-16,5-2 8 0,-4 3-8 16,-8 6-16-16,5 9 8 0,-2 8 28 15,2 6 36-15,2 2 24 0,3 8 0 0,10-2-32 16,-1-6-40-16,3 2-16 0,0-10-16 16,5 0-16-16,9-7-4 0,3-2 4 15,0-6-12-15,3-7-68 0,-1 2-88 16,1-3-128-16,-1-3-112 0,8-9-133 15,-10-2-195-15,0 3-597 0,4-16-571 0</inkml:trace>
  <inkml:trace contextRef="#ctx0" brushRef="#br0" timeOffset="7129.19">22845 9299 3529 0,'0'0'660'0,"0"0"-139"15,0 0 247-15,0 0-232 0,0 0-88 16,0 0-231-16,0 0-29 0,0 0 96 16,0 0-112-16,0 0-52 0,0 0-80 0,129-2 0 15,-105 2-36-15,-2 0 0 0,0 0-4 16,-8 0-80-16,3-3-244 0,-2-1-248 16,-11 4-197-16,-1 0-479 0,-3-3-349 15,0 3-1256-15</inkml:trace>
  <inkml:trace contextRef="#ctx0" brushRef="#br0" timeOffset="7272.4">22845 9299 3949 0,'-34'130'793'0,"34"-130"-301"15,0 0 24-15,0 5-92 0,0-1-7 16,10-3-169-16,12 6-68 0,-5-5 16 16,0-2-68-16,7 1-60 0,-5-1-48 15,10 0-20-15,-9 0-16 0,-1 0-248 16,-2 0-357-16,5-1-255 0,-7-1-569 0,23-6-764 0</inkml:trace>
  <inkml:trace contextRef="#ctx0" brushRef="#br0" timeOffset="7709.66">23711 9360 3017 0,'0'0'588'0,"0"0"-96"0,0 0 105 0,0 0-5 16,0 0-192-16,0 0-120 0,0 0 40 16,0 0-27-16,0 0-1 0,0 0-84 15,-59-22-44-15,55 24-84 0,-1 9-32 16,2 3-20-16,-6 4-8 0,9 7 16 15,0-6-16-15,0 3-8 0,12-2 4 16,0-2-16-16,0-2 0 0,0-7-8 16,5-2 0-16,-2-5 4 0,-3-2 4 0,5-6 12 15,-3-9 4-15,1-3 4 16,2-2-16-16,0-1 0 0,-5 6 0 0,-10 0 0 16,1 8 4-16,-1 3-4 0,-2 4 4 15,0 0 0-15,0 1-8 0,0 11 16 16,0 4 28-16,0 3 20 0,3 1-12 0,9-2-20 15,0-1-20-15,-3-8-12 0,8 1-12 16,0-8-96-16,5-2-160 0,5 0-188 16,-5-9-229-16,12-6-215 0,-15 0-617 15,17-13-764-15</inkml:trace>
  <inkml:trace contextRef="#ctx0" brushRef="#br0" timeOffset="8079.38">24237 9360 3629 0,'0'0'749'0,"0"0"-273"0,0 0 144 16,0 0-124-16,0 0-96 0,0 0-195 15,0 0-113-15,0 0 44 0,0 0-8 16,0 0-24-16,0 0-44 0,-122 92 0 16,122-64-36-16,5-3-16 0,10 0-4 15,-1-4-4-15,1-9-4 0,4-5-8 16,-4-5-36-16,4-4 28 0,-4-16 20 0,2-13 40 15,5-14-20-15,-6-12-20 0,4-9 4 16,-6-2 0-16,1-8-4 0,-10 0-12 16,7-4-40-16,-5 8 12 0,-2 3 32 15,5 9 4-15,-10 6 4 0,0 9 0 16,0 14 12-16,5 5 4 0,-5 14 0 16,0 5 44-16,0 7-4 0,0 0 0 15,0 7-4-15,0 14-4 0,0 6 12 16,0 9-4-16,0 6 12 0,-5 9-8 15,5 5-16-15,0 4-32 0,0 6 8 0,0 3-8 16,0 2-8-16,7 3-4 0,3-5-60 16,-5-7-136-16,7-12-276 0,-7-6-277 15,9-11-179-15,-7-11-317 0,3-7-571 0</inkml:trace>
  <inkml:trace contextRef="#ctx0" brushRef="#br0" timeOffset="8456.36">24666 9279 3553 0,'0'0'552'15,"0"0"-175"-15,0 0 111 0,0 0 4 16,0 0-176-16,0 0-128 0,0 0-68 16,-92 122 52-16,92-85-4 0,0-1-72 15,0-5-59-15,0-2-25 0,9-4-4 16,6-14-8-16,-8-7 0 0,5-4-4 15,-2-15 4-15,7-20 84 0,-3-13-32 0,1-19-24 16,12-7-24-16,-15-9 8 0,2-4-12 16,-2 2-4-16,-7-2 0 0,5 4 0 15,-5 7 4-15,0 7 4 0,-5 11 12 16,2 15-8-16,-2 8 0 0,0 12 0 0,0 10 56 16,0 7 80-16,0 3 32 0,0 3-72 15,0 11-40-15,-2 12 12 0,-3 12 16 16,5 14 16-16,0 10 12 0,0 8-32 15,0 10-64-15,0 5-12 0,0 0 16 16,0 2-24-16,5 0-4 0,2-9-108 16,3-4-168-16,2-6-240 0,-7-13-229 15,4-12-211-15,-4-13-453 0,-5-9-512 0</inkml:trace>
  <inkml:trace contextRef="#ctx0" brushRef="#br0" timeOffset="8690.9">24874 9257 2813 0,'0'0'1444'16,"0"0"-831"-16,0 0-153 0,0 0 8 16,0 0-20-16,0 0-144 0,0 0-191 0,22 121-37 15,-8-88 0-15,-6 4 12 0,6-5-28 16,-6-7-24-16,-1-8-36 0,0-9 0 16,-4-8 0-16,6-15 48 0,8-15 184 15,0-18-56-15,3-11-116 0,-1-4-48 16,-2 5-4-16,5 5-8 0,-8 13-4 15,-2 10-4-15,5 8-12 0,-2 9-196 16,-3 10-208-16,5 3-165 0,5 0 33 16,-3 9-280-16,1 0-273 0,14 5-588 0</inkml:trace>
  <inkml:trace contextRef="#ctx0" brushRef="#br0" timeOffset="8960.91">25383 9372 3381 0,'0'0'640'0,"0"0"-420"15,0 0 61-15,0 0 307 0,0 0-232 0,0 0-208 16,0 0-92-16,0 0 0 0,0 0 28 16,0 0-16-16,56-15-36 0,-44-2-16 15,-12-3-8-15,2-1 4 0,-2 1-4 16,0 5 0-16,0 1 24 0,-4 6 124 16,-9 5 76-16,1 3-136 0,5 2-40 15,-7 17 1-15,-3 6 35 0,2 13 72 0,8 7 36 16,-3 5-16-16,5 0-68 0,5 1-56 15,0-7-40-15,7-7-20 0,15-4 0 16,-12-11-172-16,14-4-264 0,-4-11-169 16,-1-7-151-16,5-11-453 0,-7-6-227 15,24-28-645-15</inkml:trace>
  <inkml:trace contextRef="#ctx0" brushRef="#br0" timeOffset="9175.92">25853 9181 3161 0,'0'0'1024'0,"0"0"-355"0,0 0 43 0,0 0-68 16,0 0-55-16,0 0-273 0,0 0-136 16,0 0-24-16,0 0-24 0,0 0-16 15,0 0-48-15,-53 69 4 0,53-40-48 16,0 4 24-16,0 4-20 0,0 2-4 0,0-2 16 16,0-5-8-16,-2 3-12 0,-10-6 20 15,-5-6-12-15,2 0-20 0,-2-5-8 16,0-8 0-16,-2-6-72 0,4-4-120 15,5 0-196-15,1-13-224 0,4-6-233 16,5-6-235-16,0 7-173 0,14-6-352 0</inkml:trace>
  <inkml:trace contextRef="#ctx0" brushRef="#br0" timeOffset="9411.9">26062 9275 2156 0,'0'0'653'0,"0"0"43"0,0 0 60 0,0 0-63 16,0 0-77-16,0 0-220 0,0 0-12 15,0 0-23-15,0 0-129 0,0 0-124 16,0 0-20-16,10 15-28 0,-10-2-12 0,9 1 8 16,6 4-12-16,4 3 0 15,3 1 32-15,2 1 32 0,-4 3 12 0,-3 4-20 16,-8 2-16-16,-1 8-20 0,-4-2-8 16,-4 2 4-16,-4-2 0 0,-13-1-32 15,-12 0-8-15,4-7-20 0,-11-2-32 16,4-10-116-16,-4-9-176 0,2-2-272 15,5-7-365-15,-3 0-191 0,20 0-221 16,-14 0-492-16</inkml:trace>
  <inkml:trace contextRef="#ctx0" brushRef="#br0" timeOffset="11000.21">20269 12803 2168 0,'0'0'521'0,"0"0"-181"0,0 0-44 16,0 0 92-16,0 0-20 0,0 0-112 15,0 0-107-15,0 0-29 0,0 0 28 0,0 0-16 16,0 0-80-16,-39 10-32 0,39-1-20 15,7 15 0-15,-2 10 0 0,9 18 68 16,-4 13 20-16,0 11 28 0,7 11-64 16,-10 10 0-16,5 4-20 0,-5 5 0 15,3-5-4-15,-10-6 16 0,5-10-28 16,-3-8-8-16,-2-13-8 0,10-14 0 16,-10-10-20-16,7-16-144 0,5-8-240 0,-4-11-321 15,1-5-171-15,-1-18-481 0</inkml:trace>
  <inkml:trace contextRef="#ctx0" brushRef="#br0" timeOffset="12047.71">20319 12884 1824 0,'0'0'413'0,"0"0"-45"16,0 0-36-16,0 0 64 0,0 0-148 16,0 0-4-16,0 0-16 0,0 0-24 15,0 0 61-15,0 0 31 0,0 0 4 16,-21-25-64-16,21 28 4 0,0-3-4 0,0 0-40 16,0 0-16-16,0 0-48 0,0 0 0 15,0 0-31-15,0 0-5 0,2-3-48 16,8 3 8-16,-1-1-24 0,13-3 48 15,10 2 76-15,9-2-64 0,-2-1-68 16,9 3 20-16,-4 1-32 0,9 0 40 0,8-5-40 16,-8 6 8-16,15-1-20 0,2-2 12 15,-9 2-4-15,12 1 0 0,-8 0-4 16,-2 0-8-16,5 0 12 0,-7 4-8 16,11-3 4-16,1 2 40 0,-3-3-24 15,1 0-8-15,-4 3 0 0,-6-3-4 16,2 0 0-16,7 0 4 0,-4 0 16 15,4 0 0-15,-2-3-20 0,-7 0 0 16,4-1 0-16,-9 4 4 0,0 0-8 0,4 0 4 16,-9 0 0-16,2 0 0 0,3 0 0 15,-3-7-4-15,1 7 4 0,-1-9 0 16,-7 6-4-16,3-4 0 0,-11 4 0 16,11 0 0-16,-13 1 0 0,13 2 4 15,-6 0-8-15,3 0 4 0,-7 0 0 0,10 0 0 16,2 0-4-16,-5 0 8 0,14 0 0 15,-6-3 0-15,13-1 48 0,-6-3 20 16,7-1-48-16,0 0-12 0,-3 1 0 16,8-4 20-16,-3 4-24 0,8 2-4 15,-1-1 0-15,6 2 4 0,4-2 4 16,-2 4 0-16,5-4-12 0,-3 6 4 16,0-4-4-16,5-1 4 0,-5 4-4 0,6-7-4 15,-11 4 4-15,0-2 0 0,1 0 8 16,-10 0 0-16,-3-2 12 0,-2 7-8 15,-3-7 0-15,-2 5-12 0,5-4 20 16,-2 4-8-16,-1-2-12 0,0 2 8 16,1 2 0-16,-3-5 0 0,0 6 0 15,-2-2 5-15,4 1-17 0,3-4 0 16,5 2 0-16,-3-4 0 0,12 2 0 0,-11-4 0 16,4 0 0-16,2 0 0 0,-6-3 0 15,-1 0 0-15,3 2 0 0,-6 1 0 16,4-1 0-16,-1 5 0 0,-2 1 0 15,2 2 0-15,1 2 0 0,-4 0 0 16,4 0 0-16,-3 0 0 0,2 2 0 16,-5 3 0-16,-4-2 0 0,2 0 0 0,-5 0 0 15,-2-3 0-15,-3 0 0 0,5-5 0 16,-2 0 0-16,-3-6 0 0,-2 0 0 16,0-1 0-16,-12-1 0 0,-3 1 0 15,-7 0 0-15,-9 2 0 0,-1 2 0 16,-4-1-137-16,-13 4-99 0,1-2-116 15,-3 1-168-15,-3 3-309 0,-11-1-291 16,-28 4-965-16</inkml:trace>
  <inkml:trace contextRef="#ctx0" brushRef="#br0" timeOffset="14045.41">20324 13981 1624 0,'0'0'657'0,"0"0"-389"0,0 0 56 15,0 0 116-15,0 0-52 0,0 0-52 16,0 0-64-16,0 0 1 0,0 0 59 0,0 0-52 15,-29-51-100-15,29 51-72 0,0 0-24 16,0 0 44-16,0 0-32 0,0 0-40 16,0 0-8-16,5 3 44 0,14-2 120 15,8 5-80-15,0-2-68 0,7 3-16 16,4-2 24-16,1 2-44 0,2 0 37 0,3-1-21 16,0 0-4-16,2 0-12 0,5-2 16 15,0 0-12-15,2-1 20 0,0-2-40 16,5 2 12-16,1-2-24 0,-1 1 8 15,-5 0-8-15,0 3 8 0,3-3-8 16,5 1 4-16,-8 0 0 0,0 1-4 16,-4-3 4-16,4 2 16 0,1 1 20 15,-1-3 12-15,7 1 64 0,1 0-48 16,0 1-48-16,-6-3 20 0,1 2-12 16,-2-2-8-16,1 0 4 0,-1 0 12 0,-6-2 8 15,3-5 0-15,0-1 8 0,2 0-8 16,-9 1-28-16,7-1-4 0,-5 1 0 15,2 1-8-15,-9 1 0 0,10 1 0 16,-6-1 0-16,3 1 8 0,3 2-4 16,-8 1 0-16,3-2 4 0,-6 3-8 0,4 0 0 15,4 0 4-15,-10 0 0 0,12 0 4 16,-9 0-12-16,10 0 8 0,2 0 16 16,-8-1-12-16,6-1 4 0,-1-3 8 15,3-1-8-15,-7 2 8 0,4-2-8 16,-2-2 4-16,-2 2-12 0,4 0 12 15,1 0 0-15,-5 2-8 0,6-3 0 0,-4 6-8 16,-4 0 0-16,4-2 4 0,-7 0-8 16,7 2 8-16,-10 1-4 0,12 0-4 15,-11-2 4-15,2 2-4 0,-1 0 0 16,-6-2 4-16,11-4 0 0,-9 6 4 16,5-6 4-16,-2 1 0 0,-1-3 0 15,10 0 4-15,-2 4-12 0,4-4 4 16,-2-1-8-16,0 8 0 0,5-2 4 15,2 0-4-15,-4 1 0 0,4 2 0 16,-4 0 4-16,4 0-4 0,5-2 4 0,0 2-4 16,1-1 4-16,-6-3-4 0,10-1 0 15,-7-4 8-15,-1 2-8 0,8-1 16 16,0-2-12-16,-2-2 4 0,7 4-4 16,-12-2 0-16,7 2 0 0,-10 2 0 0,3 0-4 15,-5 0 0-15,2 5 4 0,-7-2 0 16,-2 3-4-16,4-2 0 0,-4 2 4 15,-1 0 0-15,-1-4-4 0,4 4 0 16,-10-5 8-16,3 1-8 0,2 1 8 16,-2-4 0-16,2 2-8 0,0-3 4 15,-2 0-4-15,10 1 4 0,-6-3 0 16,3 2-4-16,-2 4 0 0,-3-6 4 16,0 3-4-16,-2 5-4 0,2-5 4 0,-2 7 0 15,-3-2 0-15,3 0 0 16,-2 2 0-16,4 0 0 0,-2 0 0 15,-1 0 0-15,-1-5 4 0,4 5-4 0,-2-2 0 16,-3-1 4-16,3-1-4 0,2 0 4 16,0-1-4-16,-2 2-4 0,7-3-4 15,-10 3 16-15,6 1-16 0,1-3 16 16,-4 5-20-16,-3-2 20 0,-2 2-16 16,5 0 16-16,-10 0-8 0,8 0 0 0,-8 0-4 15,2 0 4-15,-4 0 0 0,4-3 8 16,-2 3-16-16,-7-1 12 0,0-1-8 15,5 2 8-15,-5 0-8 0,-1 0 8 16,6 0-8-16,-5 0 8 0,7 0-8 16,-5 0 8-16,5 0-4 0,-4-3 0 15,-6 3 0-15,0-1 0 0,3-3 8 16,-12 2-8-16,4-3 8 0,-6 0 9 16,-1 1-17-16,-7-2 0 0,5 2 0 15,-3 0 0-15,-2 4 0 0,0 0 0 0,0-2 0 16,0 2 0-16,0 0 0 0,0 0 0 15,0 0 0-15,0 0 0 0,0 0 0 16,0 0 0-16,0 0 0 0,0-2 0 0,0-1 0 16,0-1 0-16,0 1 0 0,0-4 0 15,-2-1 0-15,-3-2 0 0,-2 1 0 16,-1-3 0-16,6-5 0 0,-3-2 0 16,-5-6 0-16,8 2 0 0,0-7 0 15,-1-5 0-15,-4 3 0 0,4-7 0 16,1-1 0-16,0-5 0 0,-6 1 0 15,6-2 0-15,-3-5 0 0,5 1 0 16,0-1 0-16,0-2 0 0,-5 5 0 16,0-1 0-16,3 5 0 0,2 4 0 15,-5 2 0-15,5 2 0 0,-5 5 0 16,0-1 0-16,5 8 0 0,0 0 0 0,-4 5 0 16,1 4 0-16,1 4 0 0,-1 4 0 15,-4 2 0-15,7 3-121 0,-2 2-59 16,2 0-92-16,-5 0-104 0,5 0-188 15,0 0-85-15,0 0-103 0,0 0-521 0,0 12-956 16</inkml:trace>
  <inkml:trace contextRef="#ctx0" brushRef="#br0" timeOffset="15675">21250 12946 1844 0,'0'0'381'16,"0"0"-165"-16,0 0 32 0,0 0 80 16,0 0 24-16,0 0-164 0,0 0 8 0,0 0 60 15,0 0 4-15,0 0-71 16,0 0-45-16,-31-59-12 0,28 54 32 0,3 5 56 16,0 0-60-16,-2 0 8 0,2 0 0 15,0 0-24-15,0 0-48 0,0 0-28 16,0 2-20-16,0 3-12 0,0 4-4 15,0 7 40-15,0 6 28 0,0 12-20 16,5 2-24-16,4 6-16 0,-4 6-4 16,3 6-8-16,-8 6-4 0,9 10 16 15,-9 6-4-15,0 3 1 0,0 5-1 16,0-3-8-16,0-3 16 0,-9-5-36 16,9-8 4-16,0-14-12 0,0-6 0 0,0-13 0 15,0-6 0-15,4-6-12 0,1-10-28 16,0-4-157-16,5-6-47 0,-8 0 40 15,10-7-76-15,-7-11-68 0,7-10-244 16,0-4-209-16,-2 3-427 0,7-25-949 0</inkml:trace>
  <inkml:trace contextRef="#ctx0" brushRef="#br0" timeOffset="16101.16">22036 12956 2076 0,'0'0'317'16,"0"0"-117"-16,0 0 120 0,0 0 96 0,0 0-84 15,0 0-140-15,0 0 24 0,0 0 20 16,0 0 1-16,0 0-33 0,0 0 28 16,0 0-32-16,-5 16 52 0,5 4-24 15,-5 1-8-15,-5-3-24 0,10-1 0 16,0 1-32-16,0 3-56 0,0 2-7 16,0-1 35-16,0 7 12 0,0 1-60 15,0 6-12-15,10 1 12 0,-5 8-24 16,0 4 8-16,-3 6 0 0,-2 5-48 0,7 2-4 15,-7-2 0-15,0-3-20 0,3-4 0 16,-1-7-4-16,1-10 4 0,6-7-32 16,-1-11-84-16,1-6-132 0,1-3-108 15,2-9-85-15,-7 0-127 0,7-17-304 16,-10 4-145-16,13-29-736 0</inkml:trace>
  <inkml:trace contextRef="#ctx0" brushRef="#br0" timeOffset="16428.73">22954 12770 2020 0,'0'0'1057'16,"0"0"-545"-16,0 0-48 0,0 0 33 15,0 0 3-15,0 0-92 0,0 0-168 16,0 0-16-16,0 0-8 0,0 0 92 16,0 0-39-16,12 73-81 0,-12-36-8 15,3 2-16-15,-3 7-4 0,2 2-32 16,1 8-36-16,-3 0-32 0,9 9-16 16,-6 2-20-16,4-4-8 0,-2 3-12 0,0-9 0 15,2-4 0-15,3-11-4 0,4-6-4 16,-6-10-52-16,6-8-96 0,-2-7-60 15,0-3-68-15,3-5-136 0,-1-3-169 16,3-2-155-16,3-18-285 0,-8 2-247 0,10-20-961 16</inkml:trace>
  <inkml:trace contextRef="#ctx0" brushRef="#br0" timeOffset="16801.72">23909 12762 1568 0,'0'0'1129'0,"0"0"-657"15,0 0-84-15,0 0 100 0,0 0-99 16,0 0-17-16,0 0-40 0,0 0-48 0,0 0-20 15,0 0 4-15,63 41 32 16,-51-15-24-16,3 11-67 0,0 3-13 0,2 7-28 16,-3 2-40-16,3 12-40 0,0 1-28 15,-2 7 0-15,-8 3-24 0,7 4-16 16,-6 4-8-16,1-6-4 0,-4-6 4 16,2-10-12-16,-2-10 0 0,-2-11 0 15,6-14-32-15,-6-9-80 0,2-7-64 16,-5-7-108-16,9 0-105 0,-4-14-99 15,10-8-52-15,-5-15-376 0,4 7-281 16,5-32-876-16</inkml:trace>
  <inkml:trace contextRef="#ctx0" brushRef="#br0" timeOffset="17080.75">24843 12818 2893 0,'0'0'728'0,"0"0"-32"0,0 0-231 15,0 0 75-15,0 0-180 0,0 0-28 16,0 0-4-16,0 0-23 0,0 0-61 16,97 117-44-16,-80-78-72 0,-1 8-36 15,-1 7-8-15,0 3 20 0,-3 11 0 16,0 1-68-16,-5 1 24 0,0 2 0 15,3-5-12-15,-5-7-32 0,7-8-16 16,-7-11 0-16,0-6-12 0,4-14-88 16,-4-10-84-16,7-6-72 0,-7-5-200 0,7-6-105 15,0-16-119-15,-4-1-557 0,14-29-643 0</inkml:trace>
  <inkml:trace contextRef="#ctx0" brushRef="#br0" timeOffset="17358.14">25732 12725 3429 0,'0'0'880'16,"0"0"-331"-16,0 0-77 0,0 0 80 16,0 0-104-16,0 0-139 0,0 0-205 15,0 0 60-15,0 0-16 0,0 0 36 0,-12 118-80 16,22-74-12-16,2 1-40 0,-2 6 8 15,4 1-16-15,-2 4 4 0,-4 3-32 16,1 1-4-16,-4 0-12 0,0-3 8 16,5-4-8-16,-8-4 0 0,5-7-20 15,5-9-68-15,-2-9-92 0,-3-10-112 0,8-8-140 16,-13-6-117-16,13-4-143 0,-10-8-356 16,7-29-429-16</inkml:trace>
  <inkml:trace contextRef="#ctx0" brushRef="#br0" timeOffset="17641.16">26508 12552 3653 0,'0'0'584'0,"0"0"-199"0,0 0 63 16,0 0 44-16,0 0-168 0,0 0-160 15,0 0 4-15,0 0 80 0,0 0-11 16,19 131-25-16,-2-92-52 0,-2 6-16 16,-3 10 8-16,5 5-16 0,-3 9-16 0,1 1-52 15,2 5-20-15,0 0-8 0,0 0-24 16,-3-2-4-16,-6-12-12 0,6-6 0 16,-4-8-16-16,0-12-88 0,2-10-120 15,-5-11-188-15,3-12-241 0,-5-2-127 0,4-23-324 16,-4 2-369-16</inkml:trace>
  <inkml:trace contextRef="#ctx0" brushRef="#br0" timeOffset="17889.24">27027 12608 756 0,'0'0'1777'0,"0"0"-1365"16,0 0-168-16,0 0 128 0,0 0-100 15,0 0-144-15,0 0-92 0,0 0-36 0,0 0 28 16,0 0 56-16,0 0 32 0,31 16 161 16,-24 22-37-16,-7 10-36 0,5 7 20 15,-5 9-28-15,0 5-28 0,0 5-12 16,0 2-20-16,3 1-24 0,-3 2-56 16,7-8-36-16,-5-7-20 0,1-6-20 0,-1-12-124 15,8-11-136-15,-5-13-432 0,2-10-453 16,3-10-303-16</inkml:trace>
  <inkml:trace contextRef="#ctx0" brushRef="#br1" timeOffset="20270.23">17772 12905 1244 0,'0'0'704'0,"0"0"-255"16,0 0-197-16,0 0 88 0,0 0 28 15,0 0-112-15,0 0-76 0,0 0-8 0,0 0 68 16,0 0-63-16,0 0-9 0,2-25-24 15,1 25-40-15,-1-4 44 0,13-2 76 16,-1 2-64-16,6 0-12 0,-1-1-32 16,12 0-36-16,-6 1-24 0,18-3 24 15,1 7-24-15,9-1-24 0,8 1 20 0,12 0 16 16,11 0-24-16,9 0 12 0,13 3 4 16,11 4-4-16,9-5 12 0,7 4-12 15,-9-2-8-15,4 2-12 0,-2-3 0 16,-5 4 49-16,0-1-29 0,-9-1-16 15,-10 2-20-15,-8-3 8 0,-6 2-16 16,-13-5 8-16,-3-1 8 0,-6 0 28 16,-10 0 16-16,-1-1-16 0,-4-7-20 15,-2-1-8-15,-10 0-12 0,-1 0-8 16,-9 4-4-16,3-2 0 0,-10 2 0 0,-5 3 0 16,-3 2-8-16,-6 0 4 0,1 0-4 15,-1 0-4-15,1 0 4 0,-9 0 8 16,3 0-8-16,-3 0 12 0,0 0-8 15,0 0 0-15,0 0 20 0,0 0-16 16,0 0 16-16,0 0-16 0,0 0 0 0,0 0 0 16,0 0 4-16,0 0-4 0,0 0-4 15,0 0-24-15,0 0-4 0,0 0-44 16,-3 0-16-16,1 0-52 0,-5 0-52 16,-1 2-145-16,-1 3-127 0,1-1-72 15,-9 3-136-15,3-1-325 0,-6 2-472 0</inkml:trace>
  <inkml:trace contextRef="#ctx0" brushRef="#br1" timeOffset="21195.65">18046 12983 948 0,'0'0'620'16,"0"0"-436"-16,0 0-92 0,0 0 204 16,0 0 81-16,0 0-149 0,0 0-80 15,0 0 8-15,0 0 32 0,0 0 24 0,0 0-44 16,-92-47 12-16,89 43 48 15,3-2 0-15,-2 4 13 0,2-4-13 0,0 5 0 16,0-2-24-16,0 3-84 0,0 0-52 16,0 0-12-16,0 0-12 0,0 0-24 15,0 4-12-15,2 4 12 0,10 8 24 0,5 7 60 16,3 11 52-16,-3 8-4 0,-5 13 4 16,-3 11-36-16,-1 18-20 0,-8 2-8 15,0 13-32-15,-3 0-4 0,-11 1-3 16,4-3-17-16,-2-5-16 0,7-6-12 15,5-9 0-15,-2-8-8 0,2-15 8 16,0-11 0-16,0-7-8 0,0-10 4 16,0-11 4-16,0-2-8 0,-8-7 4 15,8-6 8-15,0 0 0 0,-2 0-8 16,2 0 28-16,0 0 24 0,0 0 32 16,0 0-32-16,0 0 4 0,0 0-28 15,0 0 24-15,0 1-12 0,0-1 8 0,0 0-48 16,0 0 8-16,12 0-4 0,7-7 28 15,13-6 60-15,21-2 4 0,13-3-24 16,6-5-32-16,16 2-24 0,6 3 16 16,3 0-20-16,7 5 4 0,3 3-20 15,2 2 8-15,0 2-8 0,0 1 24 0,-4-1-24 16,-1-2 4-16,0-1 24 0,-9-4-16 16,-8 0-8-16,-5-4 12 0,-14-1-8 15,-2 1 12-15,-13 0 4 0,0 5-4 16,-4 2-8-16,-13 4 4 0,8 4-12 15,-3 2 0-15,-2 0-4 0,-5 0 4 16,0 2 0-16,-8 4-4 0,1 1 0 16,-8 0 4-16,-2 1 0 0,0-2 0 15,-2-1 4-15,2-5-8 0,-12 2 0 16,-3-2 8-16,5 0 0 0,-4 0 8 0,-3 0-8 16,2 0 16-16,-2 0-16 0,3 0 12 15,-3 0-16-15,0 0-4 0,0 0-4 16,0 0 4-16,0 0 0 0,0 0-12 15,0 0 8-15,0 0-4 0,0 0-36 16,0 0-68-16,0 0-84 0,0 0-60 0,0-5-216 16,-5-4-177-16,-22-8-135 0,10 4-565 15,-41-23-860-15</inkml:trace>
  <inkml:trace contextRef="#ctx0" brushRef="#br1" timeOffset="21743.69">18468 12995 1376 0,'0'0'620'0,"0"0"-127"16,0 0-77-16,0 0 0 0,0 0-8 0,0 0-40 16,0 0-124-16,0 0 29 0,0 0 7 15,0 0-20-15,-20-29-132 0,25 37-104 16,10 10 120-16,1 3 152 0,1 7-52 16,3 0-84-16,-10-2-24 0,4 2-28 0,1-1-16 15,-1 2-48-15,3 5 1 0,0 7-9 16,-2 7 8-16,2 13-8 0,2 7 16 15,-12 6-24-15,10 7-4 0,-7 1-24 16,0-3 16-16,-1-9-16 0,-6-12 0 16,11-11-4-16,-6-13-52 0,1-9-112 15,1-10-81-15,-3-5-95 0,3-1-12 16,0-6-280-16,-3-3-117 0,5 0-55 0,0 0-120 16,-5-28-613-16</inkml:trace>
  <inkml:trace contextRef="#ctx0" brushRef="#br1" timeOffset="21990.64">19379 12876 3001 0,'0'0'572'15,"0"0"-224"-15,0 0 72 0,0 0 161 16,0 0-117-16,0 128-160 0,0-73-32 0,0 9 32 15,-3 11-24-15,1 9-59 0,0 9-65 16,-6 10-28-16,8 5 4 0,0 4-48 16,0-2-44-16,12-8-16 0,3-13-24 15,4-15-8-15,3-19-40 0,5-16-160 16,0-11-200-16,-1-9-169 0,-4-8-71 16,10-11-461-16,-13 0-183 0,12-38-1557 0</inkml:trace>
  <inkml:trace contextRef="#ctx0" brushRef="#br1" timeOffset="23882.25">28168 12312 1576 0,'0'0'813'0,"0"0"-313"0,0 0-100 15,0 0 64-15,0 0-56 0,0 0-95 0,0 0-65 16,0 0-4-16,0 0-4 0,0 0-32 16,0 0 12-16,-17-27-56 0,17 27-12 15,0 0-44-15,0 0-4 0,10 0-48 16,9 4 136-16,13-3 25 0,7 3-53 16,9 0-40-16,6 3-24 0,9-5-40 15,2-2 4-15,13 0 4 0,6 0-4 16,1-6-24-16,7-1 16 0,3-1-16 0,7 0-20 15,9-2 4-15,1 2 0 0,6-2 112 16,6 1-68-16,2-3-40 0,-5-4-4 16,-4 7 0-16,-11-1-4 0,-1 0-16 15,-8 1-4-15,-15 4 0 0,-4-1 8 16,-6-3-4-16,-6 0-4 0,-13 8 8 16,-5-2-4-16,-11-2-4 0,-10 5-4 15,-1 0 4-15,-9 0-4 0,0 0 4 16,-2 0 0-16,-6 0 0 0,1 0 0 0,-8 0 0 15,1 0-4-15,-3 0 4 0,0 0 0 16,0 0 0-16,0 0 16 0,0 0-4 16,0 2 0-16,0 1-12 0,-3 0 8 15,-9 1 12-15,-7 4-12 0,2 9-8 16,-5 2 4-16,5 0-8 0,-2 10 12 0,-1-2 0 16,-1 6 0-16,8 0-8 0,-1 5 12 15,2 5 0-15,7-1-4 0,-5 4-8 16,10-3 8-16,0-1-4 0,0 6-4 15,0 3 4-15,0 5 0 0,10 4 0 16,-5 5 0-16,5 2 0 0,-8-3 0 16,8 0-4-16,-1-2 8 0,-1-4 0 15,-1 1-8-15,0-7 4 0,0 1 0 16,-4-7 4-16,-3-4-4 0,0-4 4 0,0-6-4 16,0-7 0-16,0-7-4 0,0-4 0 15,0-8 8-15,0 0-8 0,0-6 8 16,0 0-4-16,0 0 12 0,0 0 0 15,0 0 20-15,-12 0-32 0,0-9 0 16,-1 6 0-16,-3-6-4 0,-9 0 4 0,3 0-4 16,3 2 4-16,-10-2 0 15,5 2-4-15,-8 0 0 0,-4 2 0 0,0 1 0 16,-1-1-4-16,-11 3 4 0,2 0 0 16,0-2 0-16,-15 3 0 0,0-6-4 15,-4 3 4-15,-5-2 0 0,-10 0-4 16,-5 0 4-16,2 2-8 0,1 0 4 15,-5 2-4-15,-1 0 0 0,4 2 4 16,4 2 0-16,-3 4 4 0,3 4-4 16,7 1 4-16,-7-2 0 0,5 1 0 15,5 1 0-15,0-3 0 0,-3-2 0 0,0-1 0 16,3-3 0-16,5 0 0 0,-1-2 0 16,6 0 0-16,1 0 0 0,13 0 0 15,5 0 4-15,5 0-12 0,2 0 16 16,0 3-12-16,12-1 16 0,-2 0-24 15,7 2 20-15,5-3-20 0,2 2 24 0,5-3-16 16,5 0 12-16,-2 0 4 0,2 0-8 16,0 0-4-16,0 0 12 0,0 0-28 15,0 0 8-15,0 0 4 0,0-3-16 16,2 0 4-16,8-1-24 0,7-1-108 16,9 1-84-16,1 2-48 0,2 2-172 15,0 0-177-15,-9 0-147 0,-3 4-421 16,5 1-683-16</inkml:trace>
  <inkml:trace contextRef="#ctx0" brushRef="#br1" timeOffset="24458.31">28719 12411 1492 0,'0'0'604'0,"0"0"-183"0,0 0-109 16,0 0 32-16,0 0-36 0,0 0 4 15,0 0-44-15,0 0-40 0,0 0-51 16,0 0 27-16,0 0 72 0,-20-42-16 16,18 36-44-16,-6 2-56 0,8-1 28 0,-2 4-28 15,-3 1-12-15,5 0 8 0,0 0 48 16,-2 5 9-16,-6 6-57 0,-1 9 28 15,-3 10-32-15,7 8-56 0,-7 8 8 16,7 0-12-16,5 8-20 0,0-1-16 16,0 2 0-16,5-1-24 0,12 3-16 15,2-3 4-15,0 1-16 0,3 2 4 16,-5 6 0-16,-2 6-4 0,7 2 4 16,-15 8-4-16,5 0 0 0,-12-3 4 15,0-1-8-15,0-10 4 0,0-6-4 16,0-8-4-16,0-15-4 0,0-10-16 0,0-12-40 15,0-8-20-15,0-6-52 0,0-1-32 16,2-14-80-16,1-9-92 0,-3-14-137 16,14-3-103-16,-6-11-320 0,6 14-313 15,13-23-1024-15</inkml:trace>
  <inkml:trace contextRef="#ctx0" brushRef="#br1" timeOffset="24806.38">29669 12363 2369 0,'0'0'1140'15,"0"0"-716"-15,0 0-92 0,0 0 225 16,0 0 15-16,0 0-224 0,0 0-108 15,0 0-8-15,0 0 36 0,0 0-67 0,-29 1-73 16,21 24 56-16,-1 4-40 0,4 5 20 16,2 6-20-16,-4 4-8 0,7 8-12 15,-2 11-40-15,-3 11-24 0,5 12-4 16,-7 10-20-16,-3 10-4 0,5 4-12 16,-5 1 0-16,6-6-8 0,1-5-4 15,3-16-8-15,0-15 0 0,0-13-60 16,3-17-112-16,1-14-144 0,6-9-192 0,-5-7-281 15,5-9-335-15,-3 0-429 0,0-10-1260 0</inkml:trace>
  <inkml:trace contextRef="#ctx0" brushRef="#br2" timeOffset="28713.5">27533 12298 1656 0,'0'0'917'0,"0"0"-385"0,0 0-220 16,0 0 128-16,0 0-12 0,0 0-15 15,0 0-81-15,0 0-84 0,0 0 40 0,0 0-72 16,-65-30-60-16,62 24 52 0,-6 3-52 16,9-1 12-16,-8-1-23 0,8 3-1 15,0-1 12-15,-9-1-40 0,9 1-28 16,-3-3 0-16,3 0-24 0,0-2-16 15,0-2-4-15,0-4 4 0,0-4-4 16,0-3 4-16,3-7 8 0,14-3 4 0,9-10-8 16,1-1 0-16,12-3-20 15,-3 3-20-15,-2 3 0 0,2-1 4 0,1 6 0 16,-1 4-8-16,3 4 0 0,0 2 4 16,-5 4-4-16,4 3 4 0,-1 4-4 15,-8-2-4-15,5 5 4 0,0 0 20 16,-3 0-8-16,3 0 16 0,-2 0-12 15,4 0 16-15,0 1-12 0,3 0-8 16,-7 0 0-16,6 2-12 0,4 1 4 16,-4 0-4-16,-1 0-4 0,-1 4 4 0,3-1 0 15,2 3 0-15,-4 0 0 0,-4 0 4 16,4 9 9-16,-3 0-21 0,2 3 0 16,-4 4 0-16,4 0 0 0,0-1 0 15,-11 4 0-15,4-1 0 0,-5 0 0 16,0 4 0-16,-7 1 0 0,3 0 0 0,-6 5 0 15,-7 5 0-15,5 1 0 0,-9 2 0 16,-1 2 0-16,-2 0 0 0,0 1 0 16,0-2 0-16,0-3 0 0,0-4 0 15,0-1 0-15,0-4 0 0,0-7 0 16,-2-6 0-16,-1-4 0 0,3-3 0 16,0 0 0-16,-2-1 0 0,-5-4 0 15,7 1 0-15,0-1 0 0,0 0 0 16,0 0 0-16,0 0 0 0,0 0 0 15,0 0 0-15,0 0 0 0,0 0 0 0,0 0 0 16,0 0 0-16,0 0 0 0,0 0 0 16,0 0-381-16,0 0-263 0,-3 0-313 15,3 0-135-15,0 0-593 0,-2 7-1748 0</inkml:trace>
  <inkml:trace contextRef="#ctx0" brushRef="#br2" timeOffset="29036.32">28772 12076 2521 0,'0'0'1056'16,"0"0"-340"-16,0 0-287 0,0 0 119 0,0 0-132 16,0 0-168-16,0 0-68 0,0 0 136 15,0 0 1-15,0 0-97 0,70 109-124 16,-55-76 24-16,-1-3-24 0,-4-3 24 15,2-8-36-15,-2-5 8 0,-5-6-32 16,2-3-8-16,3-5 12 0,2-9 104 16,10-14 60-16,-1-11-183 0,8-9-45 15,-4-5 0-15,1-1 0 0,-6 1 0 16,2 6 0-16,-6 5 0 0,-1 14 0 0,-8 4 0 16,3 10 0-16,-8 2 0 0,1 7-253 15,-1 0-223-15,8 2-104 0,-10 11-1 16,0 2-231-16,0 0-465 0,0 12-747 0</inkml:trace>
  <inkml:trace contextRef="#ctx0" brushRef="#br0" timeOffset="60639.77">18244 10818 3493 0,'0'0'452'0,"0"0"-200"0,0 0 101 16,0 0 67-16,0 0-140 0,0 0-156 15,0 0-88-15,0 0-12 0,0 0 104 16,3 9 84-16,16-6-64 0,-2-1-40 15,0 0 92-15,3 0-64 0,-3 0-48 0,4-2 49 16,4 3 7-16,-6-3-64 0,-2 1-12 16,2 1 0-16,3-1-4 0,-5 2-4 15,7-3-16-15,-14 2-8 0,2-2-20 16,5 0-8-16,-12 0 0 0,2-2-8 0,-4-2 0 16,-3-8-12-16,0 0-96 0,-3-4-168 15,-9-2-129-15,-5-1-167 0,8 5-236 16,1 5-333-16,3 7-375 0</inkml:trace>
  <inkml:trace contextRef="#ctx0" brushRef="#br0" timeOffset="61357.87">19282 10483 1684 0,'0'0'689'0,"0"0"-213"0,0 0-144 16,0 0 96-16,0 0 24 0,0 0-99 16,0 0-69-16,0 0-20 0,0 0 44 15,0 0-68-15,0 0-96 0,-133-30-24 0,123 30 0 16,-2 0 4-16,-3 1-12 0,-2 9-32 16,8-2-24-16,-3 4 12 0,-10 5-16 15,12 2-20-15,-5 7-8 0,11 4 20 16,-9 5 16-16,9 4-11 0,4 7-5 0,0 0-20 15,0 2 0-15,0 0-8 0,0-2 4 16,4-4-16-16,4 2-4 0,-3-7 8 16,-1-5-8-16,-4-4-16 0,0-6-124 15,0-8-105-15,0-5-139 0,0-3-128 16,0-6-284-16,0 0 47 0,-9-6-231 16,-13-13-413-16</inkml:trace>
  <inkml:trace contextRef="#ctx0" brushRef="#br0" timeOffset="61530.51">18853 10919 2761 0,'0'0'744'0,"0"0"-116"16,0 0 61-16,0 0-133 0,0 0-208 15,0 0-92-15,0 0 72 0,0 0-92 16,0 0-147-16,0 0-73 0,199-14 0 16,-173 14-8-16,-1 0-16 0,-1 0-72 15,-5 0-261-15,1 0-203 0,-1 0-436 16,-4 0-309-16,4 0-1012 0</inkml:trace>
  <inkml:trace contextRef="#ctx0" brushRef="#br0" timeOffset="61817.18">19364 10753 2673 0,'0'0'768'0,"0"0"-232"0,0 0-23 16,0 0-33-16,0 0-92 0,0 0-172 15,0 0-100-15,0 0-32 0,0 0 0 16,0 0-12-16,-140 103-20 0,140-77-12 16,0-4-32-16,0 0-4 0,12 1 4 15,2-5-8-15,3 0 4 0,3-3 24 16,-3-4 116-16,0-1 88 0,-3-1-11 16,-6-2-17-16,6 4-8 0,-14 2-24 0,0 6-44 15,0 1-56-15,0 1-28 0,-5 5-28 16,-12-6-16-16,3-1 0 0,-3-5-48 15,0-6-92-15,0-3-168 0,0-5-193 16,5 0-167-16,7-16-296 0,5 7-353 16,0-12-432-16</inkml:trace>
  <inkml:trace contextRef="#ctx0" brushRef="#br0" timeOffset="62140.57">19580 10903 2124 0,'0'0'1281'15,"0"0"-421"-15,0 0-207 0,0 0-121 16,0 0-168-16,0 0-80 0,0 0-84 16,0 0-64-16,0 0-44 0,0 0-55 15,0 0-25-15,-68 13-12 0,68 11 4 0,0-2 0 16,0 4-4-16,3-3 0 0,9-3 0 16,-7-3-4-16,12-8-4 0,-13 0-13 15,9-8-3-15,-9-1 0 0,6 0 20 16,5-7 4-16,-8-8 8 0,7 0-8 15,-11-4 8-15,11 0-8 0,-14 4 4 0,8 0 4 16,-1 9 37-16,-7 2-25 0,2 4-8 16,1 1-8-16,-3 16 20 0,7 2 8 15,-2 3 12-15,0 6 8 0,2 0-20 16,-2-2-28-16,0-1-4 0,2-5-56 16,3-2-165-16,-5-4-187 0,4-5-120 15,-6-2-384-15,-1-5-125 0,10-6-616 0</inkml:trace>
  <inkml:trace contextRef="#ctx0" brushRef="#br0" timeOffset="62389.84">19774 10935 748 0,'0'0'2821'0,"0"0"-1956"0,0 0-241 16,0 0-104-16,0 0-232 0,-12 104-180 15,12-91-88-15,10-4-16 0,-3-4-4 0,3-5-4 16,4 0 4-16,-2-11 0 0,12-7 20 15,-7-4-16-15,5-4 8 0,-2-1-8 16,-3 7-4-16,-3 9 20 0,3 3-12 16,0 8 0-16,2 8 84 0,-2 13 288 15,8 8-11-15,-11 9-125 0,1 6-104 16,-3 1-44-16,-2-4-60 0,2 0-28 16,0-6-8-16,-5-8-20 0,3-6-232 15,-8-10-232-15,1-4-145 0,-1-7-227 16,3-4-505-16,0-27-748 0</inkml:trace>
  <inkml:trace contextRef="#ctx0" brushRef="#br0" timeOffset="62768.21">20378 10901 3769 0,'0'0'1001'0,"0"0"-281"0,0 0-64 16,0 0-55-16,0 0-181 0,0 0-220 15,-32 117-104-15,32-96-40 0,0 3-24 0,0-5-20 16,7 2-12-16,3-5 0 0,0-4-60 16,-3-2-136-16,-2-2-220 0,0-6-177 15,4-2-163-15,-9-2-625 0,0-29-760 0</inkml:trace>
  <inkml:trace contextRef="#ctx0" brushRef="#br0" timeOffset="62906.83">20431 10522 4738 0,'0'0'1172'0,"0"0"-323"0,0 0-165 0,0 0-308 16,0 0-128-16,0 0-123 0,0 0-125 15,0 0 0-15,0 0 0 0,0 0 0 16,22-2-197-16,-8 2-267 0,3-4-364 15,3-4-325-15,-3 1-720 0,-5-5-1804 0</inkml:trace>
  <inkml:trace contextRef="#ctx0" brushRef="#br0" timeOffset="63094.91">20620 10294 1396 0,'0'0'2529'0,"0"0"-1680"15,0 0-61-15,0 0-88 0,0 112-107 16,0-68-233-16,0 4-168 0,2 3-56 15,3 2-8-15,7 4-84 0,-7 1-20 0,5 4-24 16,-5-3-8-16,-5-5-148 0,0-12-172 16,0-6-228-16,0-15-69 0,0-8-63 15,-15-8-349-15,8-3-283 0,-20-9-1137 0</inkml:trace>
  <inkml:trace contextRef="#ctx0" brushRef="#br0" timeOffset="63245.89">20475 10714 2673 0,'0'0'1420'15,"0"0"-451"-15,0 0-173 0,0 0-83 0,0 0-109 16,0 0-248-16,0 0-156 0,0 0-76 16,0 0-36-16,0 0-52 0,201 43-28 15,-175-37-8-15,1 3-60 0,5-6-180 16,-11 1-196-16,8-4-333 0,-4 0-35 0,-3 0-657 16,4-9-1208-16</inkml:trace>
  <inkml:trace contextRef="#ctx0" brushRef="#br0" timeOffset="63374.31">20979 10680 3993 0,'0'0'1037'16,"0"0"-281"-16,0 0 8 0,-37 110-119 15,35-73-229-15,0 4-196 0,2-4-112 16,0 0-52-16,0-2-32 0,0-11-24 16,4-3-68-16,6-6-256 0,-5-7-272 0,5-5-293 15,-10-3-627-15,0-21-1362 0</inkml:trace>
  <inkml:trace contextRef="#ctx0" brushRef="#br0" timeOffset="63531.18">21107 10424 4317 0,'0'0'1253'0,"0"0"-645"0,0 0-191 16,0 0-97-16,0 0-20 0,0 0-208 15,0 0-84-15,0 0-8 0,0 0-20 16,0 0-164-16,37 30-296 0,-33-6-261 15,6-8-427-15,-3 14-493 0</inkml:trace>
  <inkml:trace contextRef="#ctx0" brushRef="#br0" timeOffset="63817.36">21379 10747 3365 0,'0'0'624'0,"0"0"9"0,0 0 119 15,0 0-344-15,0 0-152 0,0 0-124 16,208-21-48-16,-179 12-28 0,-5 0-12 15,-2-1-20-15,-14 3 16 0,1 3 16 16,-6 0 61-16,-3 4-13 0,0 0 12 16,-12 6-24-16,-10 13-32 0,-10 8-20 0,1 5 20 15,-6 5 16-15,6 1 4 0,2 2-20 16,-3 0 12-16,1 0 40 0,2 2-8 16,9-3 24-16,6-7-12 0,4-4 4 15,10-5-28-15,0-8-20 0,0 0-20 16,15-11-7-16,11-4-45 0,6-2 0 15,4-16 0-15,8-4-45 0,-1-11-231 16,-4-3-328-16,5-4-429 0,-10 12-555 16,7-19-849-16</inkml:trace>
  <inkml:trace contextRef="#ctx0" brushRef="#br0" timeOffset="64102.14">22045 10868 3713 0,'0'0'985'15,"0"0"-505"-15,0 0-88 0,0 0-136 0,0 0-96 16,0 0-68-16,0 0-20 0,0 0 8 16,0 0 44-16,0 0-44 0,61-59-52 15,-59 32-20-15,-2-2-8 0,0 3 4 16,-2 7 4-16,-13 7 4 0,-2 5 8 16,-4 7-4-16,-11 0 9 0,-4 19 27 15,-3 6 68-15,3 9 56 0,-1 8 92 16,8 3 40-16,7-3-36 0,8 3-52 15,11-5-84-15,3-6-72 0,0-1-43 16,20-6-21-16,9-1 0 0,5-8 0 0,7-6 0 16,0-3 0-16,10-5-93 15,-5-1-159-15,3-3-192 0,-6 0-332 0,1 0-189 16,-8-6-516-16,8-4-103 0</inkml:trace>
  <inkml:trace contextRef="#ctx0" brushRef="#br0" timeOffset="64335.33">22506 10845 1412 0,'0'0'1637'15,"0"0"-929"-15,0 0-160 0,0 0 89 16,0 0 71-16,0 0-252 0,0 0-108 15,0 0-103-15,0 0-69 0,0 0-32 0,189 23-48 16,-162-23-68-16,-6 0-16 0,1-8-12 16,2 4-56-16,-11-2-200 0,-4 1-229 15,-9 4-219-15,3 1-460 0,-3 0-377 0</inkml:trace>
  <inkml:trace contextRef="#ctx0" brushRef="#br0" timeOffset="64473.27">22453 10956 1184 0,'0'0'3145'0,"0"0"-2308"0,0 0-281 16,0 0-104-16,0 0 41 0,0 0-161 16,0 0-80-16,0 0-148 0,0 0-68 15,0 0-24-15,160 5-12 0,-119-5-164 0,-5 0-412 16,-2 0-317-16,-10 1-487 0,8 8-781 0</inkml:trace>
  <inkml:trace contextRef="#ctx0" brushRef="#br0" timeOffset="65100.81">23189 10346 2080 0,'0'0'1425'0,"0"0"-849"15,0 0-171-15,0 0 19 16,0 0-80-16,0 0-120 0,0 0-44 0,0 0 52 15,17 125-40-15,-12-74-92 0,10 8-52 16,-10 5-36-16,7 6-8 0,-7-2 16 16,7-3-16-16,-7-9 0 0,-5-16 0 15,7-13 0-15,3-9-4 0,-6-12-4 16,6-6 4-16,7-3 16 0,-7-10 44 16,7-7 84-16,7-5 25 0,-2 2 23 15,-5-2-20-15,5 5-20 0,-8 6-16 16,3 6 48-16,-12 5-12 0,-5 3-28 0,0 7-40 15,0 11 12-15,-10 8-8 16,-9 1-63-16,-10 1-45 0,-3-4 0 0,3-6 0 16,2-6 0-16,6-6 0 0,-8-6-117 15,7-6-199-15,-2-10-164 0,7-7-188 16,9 1-113-16,8-7-323 0,0 5-465 0</inkml:trace>
  <inkml:trace contextRef="#ctx0" brushRef="#br0" timeOffset="65421.49">23732 10756 3797 0,'0'0'985'0,"0"0"-321"16,0 0-152-16,0 0-40 0,0 0-127 15,0 0-157-15,0 0-40 0,-138 124 28 0,129-90-36 16,1 4-52-16,8-2-44 0,0-5-20 15,0-2-20-15,12-10 0 0,1-5-4 16,8-10-4-16,-4-4 4 0,-2-5 0 16,-1-20 8-16,13-3 0 0,-12-10-4 15,-3-2 0-15,-3-5 0 0,6 5 0 16,-10 3-4-16,-5 7 0 0,2 12 8 0,-2 6-4 16,0 8 0-16,0 4-4 0,0 4 0 15,0 12-20-15,0 9-60 0,0 1-108 16,0 2-128-16,0 2-205 0,10-3-227 15,-3-4-364-15,3-4-281 0,9 1-920 0</inkml:trace>
  <inkml:trace contextRef="#ctx0" brushRef="#br0" timeOffset="65721.53">23938 10830 2245 0,'0'0'864'0,"0"0"-248"15,0 0 213-15,0 0 3 0,0 0-272 0,0 0-132 16,0 0 17-16,0 0 3 0,0 0-80 15,0 0-88-15,-24 112-76 0,24-80-131 16,0-2-73-16,5-1 0 0,7-5 0 16,-2-3 0-16,2-6 0 0,-7-7 0 0,9-6 0 15,-9-2 0-15,10-7 0 0,2-8 0 16,0-6 0-16,-3-5 0 0,-2 1 0 16,-2 1 0-16,-3 9 0 0,3 4 0 15,-10 4 0-15,0 7 0 0,2 0 0 16,-2 0 0-16,3 7 0 0,2 5 0 15,2 14 0-15,-2 2 0 0,9 2 0 16,-6 6 0-16,1-4 0 0,6 3 0 16,-8-9 0-16,8-4 0 0,-1-3 0 15,-6-4 0-15,1-7-29 0,-9-6-415 0,0-2-260 16,0-7-253-16,0-6-231 0,0-21-669 0</inkml:trace>
  <inkml:trace contextRef="#ctx0" brushRef="#br0" timeOffset="65990.3">24271 10903 2433 0,'0'0'1552'0,"0"0"-675"0,0 0-193 15,0 0-108-15,0 0-47 0,0 0-181 16,0 0-196-16,0 0-104 0,0 0-20 16,0 0-28-16,65 98 4 0,-46-98 0 15,1-12 8-15,4-7-4 0,5-9 12 16,-5 2-16-16,5 2 0 0,-4 0 8 0,-1 10-8 15,-5 4 0-15,-2 8 0 0,-9 2 32 16,1 8 24-16,-4 10 44 0,-3 7 16 16,-2 5-28-16,0 8-40 0,0-7-44 15,0-1-8-15,0-7-12 0,0-2-236 16,0-9-280-16,0-8-229 0,10-4-367 16,-7 0-557-16,11-7-1088 0</inkml:trace>
  <inkml:trace contextRef="#ctx0" brushRef="#br0" timeOffset="66327.52">24850 10797 3249 0,'0'0'1153'0,"0"0"-433"15,0 0-48-15,0 0-64 0,0 0-35 0,-58 134-173 16,48-98-152-16,10-2-64 0,0-2-80 16,0-5-80-16,10-9-20 0,7-7-4 15,0-7-28-15,0-4-20 0,2-18 16 16,-2-12 32-16,0-15 0 0,-3-13-16 15,-6-10-60-15,4-4 16 0,-7-3 12 16,0-2 20-16,-1 6 16 0,-4 2 12 16,0 12 8-16,0 1-4 0,0 16-4 15,3 10 0-15,-3 9 0 0,0 10 4 16,0 7 0-16,0 4 16 0,0 3 28 0,0 8 32 16,-12 12-12-16,7 6 24 15,-7 8 68-15,4 4-47 0,-1 7-113 0,4 7 0 16,5 4 0-16,0 5 0 0,0 8 0 15,0-1 0-15,0-2 0 0,0-7 0 16,17-6 0-16,-3-13 0 0,3-10 0 16,5-9-349-16,0-10-367 0,2-7-209 0,-2-7-135 15,-5 0-477-15,5-9-968 0</inkml:trace>
  <inkml:trace contextRef="#ctx0" brushRef="#br0" timeOffset="66687.19">25284 10772 2873 0,'0'0'964'15,"0"0"-431"-15,0 0-81 0,0 0-56 16,0 0-144-16,0 0-152 0,0 0-68 16,0 0 4-16,0 0-4 0,0 0-24 15,0 0-4-15,-73 41-4 0,73-36 0 16,0-1 16-16,0 1-8 0,0 2 64 0,0 0 28 15,10 0 52-15,-1 1-20 16,4 2 60-16,-9-1-4 0,13 2-27 0,-7-1-25 16,0-1-32-16,2 2-36 0,-7-1 32 15,-3 5-24-15,8-4 12 0,-10 4-36 16,0-1 12-16,0 0 4 0,0 0 32 16,-10-1-28-16,-7 2-36 0,5-4-12 15,-5-2-16-15,0-3 8 0,-2-3-4 16,2-3-12-16,5 0-12 0,-3-11-104 15,13 1-120-15,-1 2-136 0,3 1-81 16,0-1-3-16,3 5-20 0,9 3-296 16,-5 0-177-16,5 0-399 0</inkml:trace>
  <inkml:trace contextRef="#ctx0" brushRef="#br0" timeOffset="66988.36">25587 10841 2285 0,'0'0'1424'15,"0"0"-607"-15,0 0-101 0,0 0-124 0,0 0-100 16,0 0-87-16,0 0-137 0,0 0 12 15,0 0 0-15,0 0-80 0,70-3-40 16,-51 3-32-16,-2 0-12 0,3 0-87 16,-1 0-29-16,-4 0 0 0,2 0 0 15,-12 0 0-15,7 0 0 0,-7 0-233 16,4 0-295-16,-9 0-445 0,0 0-267 0,0 10-861 16</inkml:trace>
  <inkml:trace contextRef="#ctx0" brushRef="#br0" timeOffset="67349.27">26222 10662 2016 0,'0'0'1545'16,"0"0"-773"-16,0 0-123 0,0 0-117 16,0 0-144-16,0 0-120 0,0 0-112 0,0 0-76 15,0 0-8-15,0 0-20 0,0 0-19 16,-92 77-25-16,92-53-4 0,14 3 0 16,-6-2 0-16,16-2 4 0,-2-4 8 15,-1-1 88-15,1 3 116 0,0-3 56 16,-3 8-40-16,-11-4-76 0,-1 8-12 15,-7 5-40-15,0 1 4 0,-12 1-60 16,-10-4-24-16,-5-6-24 0,6-8-8 16,-6-8-88-16,-7-11-144 0,5-2-236 0,-5-19-305 15,0-10-107-15,15 3-453 0,-3-19-411 0</inkml:trace>
  <inkml:trace contextRef="#ctx0" brushRef="#br0" timeOffset="67571.28">26581 10445 3329 0,'0'0'1133'15,"0"0"-105"-15,0 0-340 0,0 0-79 16,0 0-145-16,0 0-156 0,0 0-84 16,0 0-36-16,12 136-24 0,-3-94-107 15,1 10-57-15,-5 6 0 0,-3 9 0 0,-2 4 0 16,0 5 0-16,0-1 0 0,-2-1 0 15,-10-5-161-15,5-14-495 0,2-14-377 16,-7-20 181-16,-3-16-136 0,8-5-209 16,-17-32-1092-16</inkml:trace>
  <inkml:trace contextRef="#ctx0" brushRef="#br0" timeOffset="67690.28">26459 10782 2481 0,'0'0'1636'15,"0"0"-991"-15,0 0-129 0,0 0 60 16,0 0-52-16,0 0-195 0,0 0-213 0,0 0-96 15,0 0-20-15,0 0-40 0,209-29-253 16,-180 38-211-16,-7 1-300 0,-5-3-441 16,0 9-716-16</inkml:trace>
  <inkml:trace contextRef="#ctx0" brushRef="#br0" timeOffset="67905.43">26789 10905 3169 0,'0'0'1016'0,"0"0"-315"16,0 0-29-16,0 0-64 0,0 0-55 15,0 0-217-15,0 0-156 0,0 0-16 16,0 0-36-16,0 0-24 0,121-21-44 16,-84-9-28-16,-3-6-20 0,-3 0-12 15,-2-1 0-15,0 7 0 0,-7 4 0 16,-5 8-4-16,-2 6-4 0,-6 6-12 16,-1 6-96-16,1 0 0 0,-4 14-20 15,7 4-48-15,-9 5-144 0,-1 2-53 0,3 2-71 16,-3-4-176-16,8 2-469 0,2-7-347 15,-2 0-77-15</inkml:trace>
  <inkml:trace contextRef="#ctx0" brushRef="#br0" timeOffset="68062.77">27274 10887 1560 0,'0'0'2197'16,"0"0"-1424"-16,0 0-65 0,0 0 20 16,0 0 1-16,0 0-145 0,0 0-248 0,0 0-24 15,0 0-47-15,0 0-265 0,0 0 0 16,0 69 0-16,0-51 0 0,0-1 0 15,0-4 0-15,0-6 0 0,0 0 0 16,0-7 0-16,0 0-37 0,0-17-927 16,0 4-721-16,-10-33-1260 0</inkml:trace>
  <inkml:trace contextRef="#ctx0" brushRef="#br0" timeOffset="68191.22">27574 10583 3145 0,'0'0'1040'0,"0"0"-868"0,0 0-107 16,0 0-65-16,0 0-97 0,0 0-703 16,0 0-1081-16</inkml:trace>
  <inkml:trace contextRef="#ctx0" brushRef="#br0" timeOffset="68398.98">27761 10808 3401 0,'0'0'1209'15,"0"0"-425"-15,0 0-260 0,0 0 0 16,0 0-115-16,0 0-205 0,0 0-28 16,-121 108 64-16,121-72 8 0,0 0-92 15,0-5-56-15,14 1-36 0,1-8-20 16,4-3-32-16,1-7 0 0,-3-6-12 0,5-7-16 16,9-1-84-16,-4-7-64 0,-1-6-100 15,6-13-224-15,-5-2-305 0,-10 5-323 16,-1-18-693-16</inkml:trace>
  <inkml:trace contextRef="#ctx0" brushRef="#br0" timeOffset="68632.97">28166 10168 4201 0,'0'0'1061'15,"0"0"-533"-15,0 0-44 0,0 0 21 16,-5-118-185-16,5 104-176 0,5 7-56 15,-3 5-8-15,-2 2-24 0,10 6-44 0,-8 18 16 16,1 15 44-16,-3 14 16 16,0 8 8-16,0 12-12 0,0 2-32 0,0 3-20 15,-5 6-28-15,-5-2 0 0,3 1-4 16,-3-1-152-16,3-4-132 0,-7-7-284 16,-1-10-357-16,5-16-239 0,1-15-269 15,-11-19-272-15</inkml:trace>
  <inkml:trace contextRef="#ctx0" brushRef="#br0" timeOffset="68767.98">27916 10602 2197 0,'0'0'1688'16,"0"0"-959"-16,0 0-177 0,0 0-8 15,0 0 88-15,0 0-3 0,0 0-277 16,180-30-132-16,-115 25-48 0,3 5-76 16,0 0-76-16,-5 0-20 0,-3 0-28 0,-6 5-328 15,-3 6-472-15,-17-4-457 0,-13 9-1260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Instrumentation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Describe the difference between the profile-</a:t>
            </a:r>
            <a:r>
              <a:rPr lang="en-US" altLang="en-US" sz="2200" i="1" dirty="0" err="1">
                <a:latin typeface="Arial" panose="020B0604020202020204" pitchFamily="34" charset="0"/>
              </a:rPr>
              <a:t>instr</a:t>
            </a:r>
            <a:r>
              <a:rPr lang="en-US" altLang="en-US" sz="2200" i="1" dirty="0">
                <a:latin typeface="Arial" panose="020B0604020202020204" pitchFamily="34" charset="0"/>
              </a:rPr>
              <a:t>-generate and profile-generate options for LLVM instrumentation?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Simplest </a:t>
            </a:r>
            <a:r>
              <a:rPr lang="en-US" sz="3400" b="1" dirty="0" err="1"/>
              <a:t>Fuzzer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 testing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Most Basic Form of Fuzzing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F9B3C-22E3-096E-974F-A4205F9407B6}"/>
              </a:ext>
            </a:extLst>
          </p:cNvPr>
          <p:cNvSpPr txBox="1"/>
          <p:nvPr/>
        </p:nvSpPr>
        <p:spPr>
          <a:xfrm>
            <a:off x="3975857" y="3272115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 /dev/random |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CD45-F162-5A61-2F9C-4CBF20E38BBD}"/>
              </a:ext>
            </a:extLst>
          </p:cNvPr>
          <p:cNvSpPr txBox="1"/>
          <p:nvPr/>
        </p:nvSpPr>
        <p:spPr>
          <a:xfrm>
            <a:off x="3184649" y="451598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 study in the 90s basically did this, finding bugs in…</a:t>
            </a:r>
          </a:p>
          <a:p>
            <a:r>
              <a:rPr lang="en-US" dirty="0" err="1"/>
              <a:t>adb</a:t>
            </a:r>
            <a:r>
              <a:rPr lang="en-US" dirty="0"/>
              <a:t>, as, </a:t>
            </a:r>
            <a:r>
              <a:rPr lang="en-US" dirty="0" err="1"/>
              <a:t>bc</a:t>
            </a:r>
            <a:r>
              <a:rPr lang="en-US" dirty="0"/>
              <a:t>, </a:t>
            </a:r>
            <a:r>
              <a:rPr lang="en-US" dirty="0" err="1"/>
              <a:t>cb</a:t>
            </a:r>
            <a:r>
              <a:rPr lang="en-US" dirty="0"/>
              <a:t>, col, diction, emacs, </a:t>
            </a:r>
            <a:r>
              <a:rPr lang="en-US" dirty="0" err="1"/>
              <a:t>eqn</a:t>
            </a:r>
            <a:r>
              <a:rPr lang="en-US" dirty="0"/>
              <a:t>, ftp, indent, lex, look, m4, make, </a:t>
            </a:r>
            <a:r>
              <a:rPr lang="en-US" dirty="0" err="1"/>
              <a:t>nroff</a:t>
            </a:r>
            <a:r>
              <a:rPr lang="en-US" dirty="0"/>
              <a:t>, plot, prolog, </a:t>
            </a:r>
            <a:r>
              <a:rPr lang="en-US" dirty="0" err="1"/>
              <a:t>ptx</a:t>
            </a:r>
            <a:r>
              <a:rPr lang="en-US" dirty="0"/>
              <a:t>, refer!, spell, style, </a:t>
            </a:r>
            <a:r>
              <a:rPr lang="en-US" dirty="0" err="1"/>
              <a:t>tsort</a:t>
            </a:r>
            <a:r>
              <a:rPr lang="en-US" dirty="0"/>
              <a:t>, </a:t>
            </a:r>
            <a:r>
              <a:rPr lang="en-US" dirty="0" err="1"/>
              <a:t>uniq</a:t>
            </a:r>
            <a:r>
              <a:rPr lang="en-US" dirty="0"/>
              <a:t>, </a:t>
            </a:r>
            <a:r>
              <a:rPr lang="en-US" dirty="0" err="1"/>
              <a:t>vgrind</a:t>
            </a:r>
            <a:r>
              <a:rPr lang="en-US" dirty="0"/>
              <a:t>, vi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83B3CF-76DC-6EB4-22A0-19639CE2BDF9}"/>
                  </a:ext>
                </a:extLst>
              </p14:cNvPr>
              <p14:cNvContentPartPr/>
              <p14:nvPr/>
            </p14:nvContentPartPr>
            <p14:xfrm>
              <a:off x="3736440" y="2590200"/>
              <a:ext cx="3368520" cy="854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83B3CF-76DC-6EB4-22A0-19639CE2BD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7080" y="2580840"/>
                <a:ext cx="3387240" cy="8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73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Exploring unexpected Behavior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08567-2C9B-4D3F-15F6-3657EEE4D35B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Random input is surprisingly effective</a:t>
            </a:r>
          </a:p>
        </p:txBody>
      </p:sp>
      <p:pic>
        <p:nvPicPr>
          <p:cNvPr id="6" name="Picture 5" descr="A purple square with black text&#10;&#10;Description automatically generated">
            <a:extLst>
              <a:ext uri="{FF2B5EF4-FFF2-40B4-BE49-F238E27FC236}">
                <a16:creationId xmlns:a16="http://schemas.microsoft.com/office/drawing/2014/main" id="{A388E558-B370-A254-DB6C-621106EE9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0" t="14201" r="30873" b="13622"/>
          <a:stretch/>
        </p:blipFill>
        <p:spPr>
          <a:xfrm>
            <a:off x="8018930" y="2198375"/>
            <a:ext cx="3169022" cy="319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F4B3AD-F115-0B43-8B06-2C1DF51F203D}"/>
              </a:ext>
            </a:extLst>
          </p:cNvPr>
          <p:cNvSpPr txBox="1"/>
          <p:nvPr/>
        </p:nvSpPr>
        <p:spPr>
          <a:xfrm>
            <a:off x="847893" y="2345279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Numerous bugs found in practice via fuzzing…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621A7-9F73-D511-8AEC-78E4374DB597}"/>
              </a:ext>
            </a:extLst>
          </p:cNvPr>
          <p:cNvSpPr txBox="1"/>
          <p:nvPr/>
        </p:nvSpPr>
        <p:spPr>
          <a:xfrm>
            <a:off x="847893" y="288764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 err="1">
                <a:solidFill>
                  <a:srgbClr val="666666"/>
                </a:solidFill>
                <a:effectLst/>
              </a:rPr>
              <a:t>Busybox</a:t>
            </a:r>
            <a:r>
              <a:rPr lang="en-US" i="0" dirty="0">
                <a:solidFill>
                  <a:srgbClr val="666666"/>
                </a:solidFill>
                <a:effectLst/>
              </a:rPr>
              <a:t> utilities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28E24-3A2C-63BC-DD66-B2B5F487BE3D}"/>
              </a:ext>
            </a:extLst>
          </p:cNvPr>
          <p:cNvSpPr txBox="1"/>
          <p:nvPr/>
        </p:nvSpPr>
        <p:spPr>
          <a:xfrm>
            <a:off x="847893" y="3295540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Windows bugs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CA71A-3C62-5C56-F71D-E25CE855FB1D}"/>
              </a:ext>
            </a:extLst>
          </p:cNvPr>
          <p:cNvSpPr txBox="1"/>
          <p:nvPr/>
        </p:nvSpPr>
        <p:spPr>
          <a:xfrm>
            <a:off x="847893" y="370343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Linux Kernel bugs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9BF886-6DEE-0111-53DE-F060AF33FB6A}"/>
              </a:ext>
            </a:extLst>
          </p:cNvPr>
          <p:cNvSpPr txBox="1">
            <a:spLocks/>
          </p:cNvSpPr>
          <p:nvPr/>
        </p:nvSpPr>
        <p:spPr>
          <a:xfrm>
            <a:off x="870307" y="4179550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Benefits of fuzzing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E74A3-98B1-210B-A09D-43B64F638150}"/>
              </a:ext>
            </a:extLst>
          </p:cNvPr>
          <p:cNvSpPr txBox="1"/>
          <p:nvPr/>
        </p:nvSpPr>
        <p:spPr>
          <a:xfrm>
            <a:off x="870306" y="463577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Very easy to run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C618C-D14E-637C-5BF6-8BFCB2C5A135}"/>
              </a:ext>
            </a:extLst>
          </p:cNvPr>
          <p:cNvSpPr txBox="1"/>
          <p:nvPr/>
        </p:nvSpPr>
        <p:spPr>
          <a:xfrm>
            <a:off x="879271" y="5048151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Instant results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64AAE-6142-40EF-FD6A-E44A39BB8671}"/>
              </a:ext>
            </a:extLst>
          </p:cNvPr>
          <p:cNvSpPr txBox="1"/>
          <p:nvPr/>
        </p:nvSpPr>
        <p:spPr>
          <a:xfrm>
            <a:off x="888236" y="546052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Highly scalable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0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Prioritizing Input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challenge of </a:t>
            </a:r>
            <a:r>
              <a:rPr lang="en-US" sz="2400" cap="small" dirty="0" err="1"/>
              <a:t>fuzzers</a:t>
            </a:r>
            <a:r>
              <a:rPr lang="en-US" sz="2400" cap="small" dirty="0"/>
              <a:t> is (usually) getting past the first validation check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8BF0E-8F2E-1B20-CA15-062D207773F7}"/>
              </a:ext>
            </a:extLst>
          </p:cNvPr>
          <p:cNvSpPr txBox="1"/>
          <p:nvPr/>
        </p:nvSpPr>
        <p:spPr>
          <a:xfrm>
            <a:off x="4164105" y="3536578"/>
            <a:ext cx="363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sane_input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exit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//The rest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169357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Simple Testing Strategy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“Interesting”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125-FD30-C2B4-B863-D9F75A42158F}"/>
              </a:ext>
            </a:extLst>
          </p:cNvPr>
          <p:cNvSpPr txBox="1"/>
          <p:nvPr/>
        </p:nvSpPr>
        <p:spPr>
          <a:xfrm>
            <a:off x="847893" y="24182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Values close to the maximum, minimum, middle,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3074" name="Picture 2" descr="Square Reader for Magstripe (with Headset Jack)">
            <a:extLst>
              <a:ext uri="{FF2B5EF4-FFF2-40B4-BE49-F238E27FC236}">
                <a16:creationId xmlns:a16="http://schemas.microsoft.com/office/drawing/2014/main" id="{5A197A15-C30E-4F49-3FAC-824318B5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95" y="4191444"/>
            <a:ext cx="2366682" cy="23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EDA07C-4F05-CA67-ED52-309C14B6C8E7}"/>
              </a:ext>
            </a:extLst>
          </p:cNvPr>
          <p:cNvSpPr txBox="1">
            <a:spLocks/>
          </p:cNvSpPr>
          <p:nvPr/>
        </p:nvSpPr>
        <p:spPr>
          <a:xfrm>
            <a:off x="820574" y="3798535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Case Study: Card reader input: </a:t>
            </a:r>
            <a:r>
              <a:rPr lang="en-US" sz="2000" dirty="0"/>
              <a:t>[Frisby et al., 2012] </a:t>
            </a: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395880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Mutation-Based </a:t>
            </a:r>
            <a:r>
              <a:rPr lang="en-US" sz="3400" b="1" dirty="0" err="1"/>
              <a:t>Fuzzers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77E845-128D-2CE8-48C4-B61C5FC6A585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Explore deviations from known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DFCE9-DB6A-E26E-B458-99654BF5792C}"/>
              </a:ext>
            </a:extLst>
          </p:cNvPr>
          <p:cNvSpPr txBox="1"/>
          <p:nvPr/>
        </p:nvSpPr>
        <p:spPr>
          <a:xfrm>
            <a:off x="847893" y="2385619"/>
            <a:ext cx="562014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Example mutations: </a:t>
            </a:r>
          </a:p>
          <a:p>
            <a:r>
              <a:rPr lang="en-US" i="1" dirty="0"/>
              <a:t>Binary input</a:t>
            </a:r>
            <a:r>
              <a:rPr lang="en-US" dirty="0"/>
              <a:t> </a:t>
            </a:r>
          </a:p>
          <a:p>
            <a:r>
              <a:rPr lang="en-US" dirty="0"/>
              <a:t>– Bit flips</a:t>
            </a:r>
          </a:p>
          <a:p>
            <a:r>
              <a:rPr lang="en-US" dirty="0"/>
              <a:t>- Byte flips </a:t>
            </a:r>
          </a:p>
          <a:p>
            <a:r>
              <a:rPr lang="en-US" dirty="0"/>
              <a:t>- Change random bytes </a:t>
            </a:r>
          </a:p>
          <a:p>
            <a:r>
              <a:rPr lang="en-US" dirty="0"/>
              <a:t>- Insert random byte chunks </a:t>
            </a:r>
          </a:p>
          <a:p>
            <a:r>
              <a:rPr lang="en-US" dirty="0"/>
              <a:t>- Delete random byte chunks </a:t>
            </a:r>
          </a:p>
          <a:p>
            <a:r>
              <a:rPr lang="en-US" dirty="0"/>
              <a:t>- Set randomly chosen byte chunks to interesting values e.g. INT_MAX, INT_MIN, 0, 1, -1, … § </a:t>
            </a:r>
          </a:p>
          <a:p>
            <a:r>
              <a:rPr lang="en-US" i="1" dirty="0"/>
              <a:t>Text input</a:t>
            </a:r>
            <a:r>
              <a:rPr lang="en-US" dirty="0"/>
              <a:t> </a:t>
            </a:r>
          </a:p>
          <a:p>
            <a:r>
              <a:rPr lang="en-US" dirty="0"/>
              <a:t>- Insert random symbols or keywords from a dictionary</a:t>
            </a:r>
          </a:p>
        </p:txBody>
      </p:sp>
    </p:spTree>
    <p:extLst>
      <p:ext uri="{BB962C8B-B14F-4D97-AF65-F5344CB8AC3E}">
        <p14:creationId xmlns:p14="http://schemas.microsoft.com/office/powerpoint/2010/main" val="307158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Representative Tool: AFL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AFL (American Fuzzy Lop)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9AF825-4A41-E33C-3144-4A997ECB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3154436"/>
            <a:ext cx="23812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58A037-8068-A062-C556-C53C34C7F953}"/>
              </a:ext>
            </a:extLst>
          </p:cNvPr>
          <p:cNvSpPr txBox="1"/>
          <p:nvPr/>
        </p:nvSpPr>
        <p:spPr>
          <a:xfrm>
            <a:off x="847893" y="2385619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Maintained by Google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F364F8-8DBA-1AF3-7930-F3BACAEBD85C}"/>
              </a:ext>
            </a:extLst>
          </p:cNvPr>
          <p:cNvSpPr txBox="1">
            <a:spLocks/>
          </p:cNvSpPr>
          <p:nvPr/>
        </p:nvSpPr>
        <p:spPr>
          <a:xfrm>
            <a:off x="847893" y="3071418"/>
            <a:ext cx="438301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State of the 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9D5A6-7500-14AD-E352-15FC44369BA4}"/>
              </a:ext>
            </a:extLst>
          </p:cNvPr>
          <p:cNvSpPr txBox="1"/>
          <p:nvPr/>
        </p:nvSpPr>
        <p:spPr>
          <a:xfrm>
            <a:off x="847893" y="356798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Generally considered the best, state-of-the-art 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fuzzer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5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Representative Tool: AFL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Example command </a:t>
            </a:r>
          </a:p>
          <a:p>
            <a:r>
              <a:rPr lang="en-US" sz="2400" cap="small" dirty="0"/>
              <a:t>“traditional Fuzzing”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BACD8-9928-023A-0C93-C5AE528DBD54}"/>
              </a:ext>
            </a:extLst>
          </p:cNvPr>
          <p:cNvSpPr txBox="1"/>
          <p:nvPr/>
        </p:nvSpPr>
        <p:spPr>
          <a:xfrm>
            <a:off x="1305620" y="3203992"/>
            <a:ext cx="35846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in_dir</a:t>
            </a:r>
            <a:endParaRPr lang="en-US" dirty="0"/>
          </a:p>
          <a:p>
            <a:r>
              <a:rPr lang="en-US" dirty="0"/>
              <a:t>echo “hello” &gt; </a:t>
            </a:r>
            <a:r>
              <a:rPr lang="en-US" dirty="0" err="1"/>
              <a:t>in_dir</a:t>
            </a:r>
            <a:r>
              <a:rPr lang="en-US" dirty="0"/>
              <a:t>/hello</a:t>
            </a:r>
          </a:p>
          <a:p>
            <a:r>
              <a:rPr lang="en-US" dirty="0" err="1"/>
              <a:t>afl</a:t>
            </a:r>
            <a:r>
              <a:rPr lang="en-US" dirty="0"/>
              <a:t>-fuzz -n 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in_dir</a:t>
            </a:r>
            <a:r>
              <a:rPr lang="en-US" dirty="0"/>
              <a:t> -o </a:t>
            </a:r>
            <a:r>
              <a:rPr lang="en-US" dirty="0" err="1"/>
              <a:t>out_dir</a:t>
            </a:r>
            <a:r>
              <a:rPr lang="en-US" dirty="0"/>
              <a:t> cat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7D08E-A22C-2197-7A2F-CA92B19B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70" y="1841402"/>
            <a:ext cx="6328624" cy="41632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CA2909-0620-15A4-71F9-083DADAEFB41}"/>
                  </a:ext>
                </a:extLst>
              </p14:cNvPr>
              <p14:cNvContentPartPr/>
              <p14:nvPr/>
            </p14:nvContentPartPr>
            <p14:xfrm>
              <a:off x="2222280" y="4105440"/>
              <a:ext cx="1290960" cy="123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CA2909-0620-15A4-71F9-083DADAEFB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2920" y="4096080"/>
                <a:ext cx="1309680" cy="12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27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Representative Tool: AFL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Instrumentation mode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BACD8-9928-023A-0C93-C5AE528DBD54}"/>
              </a:ext>
            </a:extLst>
          </p:cNvPr>
          <p:cNvSpPr txBox="1"/>
          <p:nvPr/>
        </p:nvSpPr>
        <p:spPr>
          <a:xfrm>
            <a:off x="797860" y="2428545"/>
            <a:ext cx="35846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Compile the program with coverage probes</a:t>
            </a:r>
          </a:p>
          <a:p>
            <a:pPr marL="342900" indent="-342900">
              <a:buAutoNum type="arabicParenR"/>
            </a:pPr>
            <a:r>
              <a:rPr lang="en-US" dirty="0"/>
              <a:t>Attempt to prioritize / mutate test cases that extend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8360A-6543-BC0C-FD9D-8F7F7D6F0C84}"/>
              </a:ext>
            </a:extLst>
          </p:cNvPr>
          <p:cNvSpPr txBox="1"/>
          <p:nvPr/>
        </p:nvSpPr>
        <p:spPr>
          <a:xfrm>
            <a:off x="5831541" y="2871030"/>
            <a:ext cx="5051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-clang++ &lt;build command&gt;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B277EA-E59B-B128-54B1-BD509EE4E0FC}"/>
                  </a:ext>
                </a:extLst>
              </p14:cNvPr>
              <p14:cNvContentPartPr/>
              <p14:nvPr/>
            </p14:nvContentPartPr>
            <p14:xfrm>
              <a:off x="6633360" y="3208320"/>
              <a:ext cx="4396680" cy="11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AB277EA-E59B-B128-54B1-BD509EE4E0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4000" y="3198960"/>
                <a:ext cx="4415400" cy="11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608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Fuzzing Oracles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D1031D-758A-AAC9-E63F-536F41571180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Beyond graceful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5901D-7E1D-4A94-77CA-CDCC761348EF}"/>
              </a:ext>
            </a:extLst>
          </p:cNvPr>
          <p:cNvSpPr txBox="1"/>
          <p:nvPr/>
        </p:nvSpPr>
        <p:spPr>
          <a:xfrm>
            <a:off x="797860" y="2428545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C/C++ there are a lot of violations of proper behavior that are invisible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1E4EC-7BC8-3BB2-B097-E8088C83C59E}"/>
              </a:ext>
            </a:extLst>
          </p:cNvPr>
          <p:cNvSpPr txBox="1"/>
          <p:nvPr/>
        </p:nvSpPr>
        <p:spPr>
          <a:xfrm>
            <a:off x="811308" y="2737824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“Seems fine until it’s a huge problem”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D7E733-B61E-AC78-6D89-391C16DBE067}"/>
              </a:ext>
            </a:extLst>
          </p:cNvPr>
          <p:cNvSpPr txBox="1">
            <a:spLocks/>
          </p:cNvSpPr>
          <p:nvPr/>
        </p:nvSpPr>
        <p:spPr>
          <a:xfrm>
            <a:off x="861341" y="3465361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Sanitizers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A5BC9-D874-8B87-67B9-5D59CF1BB5D9}"/>
              </a:ext>
            </a:extLst>
          </p:cNvPr>
          <p:cNvSpPr txBox="1"/>
          <p:nvPr/>
        </p:nvSpPr>
        <p:spPr>
          <a:xfrm>
            <a:off x="811308" y="4004853"/>
            <a:ext cx="9229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UBSan</a:t>
            </a:r>
            <a:r>
              <a:rPr lang="en-US" dirty="0"/>
              <a:t> – Undefined behavior sanitizer</a:t>
            </a:r>
          </a:p>
          <a:p>
            <a:r>
              <a:rPr lang="en-US" dirty="0" err="1"/>
              <a:t>ASan</a:t>
            </a:r>
            <a:r>
              <a:rPr lang="en-US" dirty="0"/>
              <a:t> – Address sanitizer</a:t>
            </a:r>
          </a:p>
          <a:p>
            <a:r>
              <a:rPr lang="en-US" dirty="0" err="1"/>
              <a:t>TSan</a:t>
            </a:r>
            <a:r>
              <a:rPr lang="en-US" dirty="0"/>
              <a:t> – Thread sanitizer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574A10-5847-235F-7E78-348A9AE23D59}"/>
                  </a:ext>
                </a:extLst>
              </p14:cNvPr>
              <p14:cNvContentPartPr/>
              <p14:nvPr/>
            </p14:nvContentPartPr>
            <p14:xfrm>
              <a:off x="3373200" y="3090240"/>
              <a:ext cx="7684920" cy="2038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574A10-5847-235F-7E78-348A9AE23D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3840" y="3080880"/>
                <a:ext cx="7703640" cy="20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59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Research Direction: “</a:t>
            </a:r>
            <a:r>
              <a:rPr lang="en-US" sz="3400" b="1" dirty="0" err="1"/>
              <a:t>Gunking</a:t>
            </a:r>
            <a:r>
              <a:rPr lang="en-US" sz="3400" b="1" dirty="0"/>
              <a:t>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D1031D-758A-AAC9-E63F-536F41571180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Fuzzing as adversarial recon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5901D-7E1D-4A94-77CA-CDCC761348EF}"/>
              </a:ext>
            </a:extLst>
          </p:cNvPr>
          <p:cNvSpPr txBox="1"/>
          <p:nvPr/>
        </p:nvSpPr>
        <p:spPr>
          <a:xfrm>
            <a:off x="797860" y="2428545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Fuzzing is so good at finding bugs that even the bad guys do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0EEBF9-48C3-DA0B-05E6-BF4D53572738}"/>
              </a:ext>
            </a:extLst>
          </p:cNvPr>
          <p:cNvSpPr txBox="1">
            <a:spLocks/>
          </p:cNvSpPr>
          <p:nvPr/>
        </p:nvSpPr>
        <p:spPr>
          <a:xfrm>
            <a:off x="838929" y="3323410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Perhaps a program should deploy Anti-Fuzzing tech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4DC7D-5252-5AC1-18C7-E4459F98053B}"/>
              </a:ext>
            </a:extLst>
          </p:cNvPr>
          <p:cNvSpPr txBox="1"/>
          <p:nvPr/>
        </p:nvSpPr>
        <p:spPr>
          <a:xfrm>
            <a:off x="788896" y="3862902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would that look like?</a:t>
            </a:r>
          </a:p>
        </p:txBody>
      </p:sp>
    </p:spTree>
    <p:extLst>
      <p:ext uri="{BB962C8B-B14F-4D97-AF65-F5344CB8AC3E}">
        <p14:creationId xmlns:p14="http://schemas.microsoft.com/office/powerpoint/2010/main" val="330584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BEF210-B1F7-8CBA-47B5-B05DEBA2D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Free exercises from last week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4BF839-554F-EA64-1A44-6854D7DDC7A1}"/>
                  </a:ext>
                </a:extLst>
              </p14:cNvPr>
              <p14:cNvContentPartPr/>
              <p14:nvPr/>
            </p14:nvContentPartPr>
            <p14:xfrm>
              <a:off x="5747760" y="1714680"/>
              <a:ext cx="6341760" cy="203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4BF839-554F-EA64-1A44-6854D7DDC7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8400" y="1705320"/>
                <a:ext cx="6360480" cy="20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Introduced the concept and the “industry standard” tool of fuzzing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 simple, elegant idea</a:t>
            </a:r>
          </a:p>
        </p:txBody>
      </p:sp>
    </p:spTree>
    <p:extLst>
      <p:ext uri="{BB962C8B-B14F-4D97-AF65-F5344CB8AC3E}">
        <p14:creationId xmlns:p14="http://schemas.microsoft.com/office/powerpoint/2010/main" val="64975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Fuzzing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Dynamic Instrumentation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346788"/>
            <a:ext cx="4666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Use the execution of a program to find (security) bugs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EA96C-283A-7972-23B8-3C811F5C3423}"/>
              </a:ext>
            </a:extLst>
          </p:cNvPr>
          <p:cNvSpPr txBox="1"/>
          <p:nvPr/>
        </p:nvSpPr>
        <p:spPr>
          <a:xfrm>
            <a:off x="5920169" y="4092966"/>
            <a:ext cx="4666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Necessarily dependent on encountered execution behavior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2D77673-A551-20D5-5542-7C4B3AFCFC63}"/>
                  </a:ext>
                </a:extLst>
              </p14:cNvPr>
              <p14:cNvContentPartPr/>
              <p14:nvPr/>
            </p14:nvContentPartPr>
            <p14:xfrm>
              <a:off x="7355880" y="2618280"/>
              <a:ext cx="2217960" cy="532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2D77673-A551-20D5-5542-7C4B3AFCFC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6520" y="2608920"/>
                <a:ext cx="2236680" cy="5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LLVM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3313470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Described commands to use PGO for line coverage analysis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47D810-C227-F83A-39B8-1224867D3918}"/>
              </a:ext>
            </a:extLst>
          </p:cNvPr>
          <p:cNvSpPr txBox="1">
            <a:spLocks/>
          </p:cNvSpPr>
          <p:nvPr/>
        </p:nvSpPr>
        <p:spPr>
          <a:xfrm>
            <a:off x="856859" y="4049556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Setup for a Custom LLVM Analysis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2A5919-D193-8F9A-A4EE-46BF2CCF1E98}"/>
              </a:ext>
            </a:extLst>
          </p:cNvPr>
          <p:cNvSpPr txBox="1">
            <a:spLocks/>
          </p:cNvSpPr>
          <p:nvPr/>
        </p:nvSpPr>
        <p:spPr>
          <a:xfrm>
            <a:off x="843414" y="2664495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Usage of LLVM built-in instrumentation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C2B43-6893-7F78-ABDB-6A8D4AB2F465}"/>
              </a:ext>
            </a:extLst>
          </p:cNvPr>
          <p:cNvSpPr txBox="1"/>
          <p:nvPr/>
        </p:nvSpPr>
        <p:spPr>
          <a:xfrm>
            <a:off x="861343" y="4658179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Described the basic infrastructure necessary to craft a custom instrumentation</a:t>
            </a:r>
            <a:endParaRPr lang="en-US" dirty="0"/>
          </a:p>
        </p:txBody>
      </p:sp>
      <p:pic>
        <p:nvPicPr>
          <p:cNvPr id="9" name="Picture 8" descr="A cartoon of a dragon with wings&#10;&#10;Description automatically generated">
            <a:extLst>
              <a:ext uri="{FF2B5EF4-FFF2-40B4-BE49-F238E27FC236}">
                <a16:creationId xmlns:a16="http://schemas.microsoft.com/office/drawing/2014/main" id="{98FEB7E5-0D62-7B7E-98DA-2F5718F6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402" y="2362386"/>
            <a:ext cx="4928359" cy="30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Lesson: 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Generating good test cases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CB796-2430-66CC-BF0D-AAA4CCD2CC50}"/>
              </a:ext>
            </a:extLst>
          </p:cNvPr>
          <p:cNvSpPr txBox="1"/>
          <p:nvPr/>
        </p:nvSpPr>
        <p:spPr>
          <a:xfrm>
            <a:off x="847893" y="269042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Cases that exercise unexpected behavior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7E1F4-6C8D-2812-2A10-5574ABC5A401}"/>
              </a:ext>
            </a:extLst>
          </p:cNvPr>
          <p:cNvSpPr txBox="1"/>
          <p:nvPr/>
        </p:nvSpPr>
        <p:spPr>
          <a:xfrm>
            <a:off x="861342" y="2291490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Cases tha</a:t>
            </a:r>
            <a:r>
              <a:rPr lang="en-US" dirty="0">
                <a:solidFill>
                  <a:srgbClr val="666666"/>
                </a:solidFill>
              </a:rPr>
              <a:t>t increase coverage of program behaviors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3D24C95-6CD8-584E-18C4-1D7626425BC3}"/>
              </a:ext>
            </a:extLst>
          </p:cNvPr>
          <p:cNvSpPr txBox="1">
            <a:spLocks/>
          </p:cNvSpPr>
          <p:nvPr/>
        </p:nvSpPr>
        <p:spPr>
          <a:xfrm>
            <a:off x="847894" y="3242723"/>
            <a:ext cx="459368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Previous stabs at this topic</a:t>
            </a:r>
          </a:p>
        </p:txBody>
      </p:sp>
      <p:pic>
        <p:nvPicPr>
          <p:cNvPr id="31" name="Picture 30" descr="A close-up of a television screen&#10;&#10;Description automatically generated">
            <a:extLst>
              <a:ext uri="{FF2B5EF4-FFF2-40B4-BE49-F238E27FC236}">
                <a16:creationId xmlns:a16="http://schemas.microsoft.com/office/drawing/2014/main" id="{63E910A2-94B2-88E7-46A8-3EFB52C5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166" y="2382977"/>
            <a:ext cx="4430737" cy="27614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C47FBF-12A5-8C6B-5E10-B2CC620A191B}"/>
              </a:ext>
            </a:extLst>
          </p:cNvPr>
          <p:cNvSpPr txBox="1"/>
          <p:nvPr/>
        </p:nvSpPr>
        <p:spPr>
          <a:xfrm>
            <a:off x="7497118" y="5154706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random “fuzz” of white noise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01A05C-1783-20D2-52CF-92CA72892454}"/>
              </a:ext>
            </a:extLst>
          </p:cNvPr>
          <p:cNvSpPr txBox="1"/>
          <p:nvPr/>
        </p:nvSpPr>
        <p:spPr>
          <a:xfrm>
            <a:off x="888236" y="3694472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Consider testing as an intrinsic part of the </a:t>
            </a:r>
            <a:r>
              <a:rPr lang="en-US" i="0">
                <a:solidFill>
                  <a:srgbClr val="666666"/>
                </a:solidFill>
                <a:effectLst/>
              </a:rPr>
              <a:t>SSDLC methodology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C7967C-E516-C4B5-BBEB-78C866173384}"/>
              </a:ext>
            </a:extLst>
          </p:cNvPr>
          <p:cNvSpPr txBox="1"/>
          <p:nvPr/>
        </p:nvSpPr>
        <p:spPr>
          <a:xfrm>
            <a:off x="901684" y="434889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Test-driven development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6C3E93-889D-FE6F-F84A-909035035F9E}"/>
              </a:ext>
            </a:extLst>
          </p:cNvPr>
          <p:cNvSpPr txBox="1"/>
          <p:nvPr/>
        </p:nvSpPr>
        <p:spPr>
          <a:xfrm>
            <a:off x="910651" y="4770232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Post-hoc evaluation via coverage metrics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A132874-AEF4-740E-9982-8D6C7AF4BD7A}"/>
              </a:ext>
            </a:extLst>
          </p:cNvPr>
          <p:cNvSpPr txBox="1">
            <a:spLocks/>
          </p:cNvSpPr>
          <p:nvPr/>
        </p:nvSpPr>
        <p:spPr>
          <a:xfrm>
            <a:off x="847893" y="5255136"/>
            <a:ext cx="459368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Today: Just guess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0F1EC7-49E0-2FC9-B8B2-A6321D2F394D}"/>
                  </a:ext>
                </a:extLst>
              </p14:cNvPr>
              <p14:cNvContentPartPr/>
              <p14:nvPr/>
            </p14:nvContentPartPr>
            <p14:xfrm>
              <a:off x="8919000" y="534600"/>
              <a:ext cx="3234960" cy="12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0F1EC7-49E0-2FC9-B8B2-A6321D2F39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09640" y="525240"/>
                <a:ext cx="3253680" cy="12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44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3005279-F3A1-3B25-F1A5-17B655C66F8F}"/>
              </a:ext>
            </a:extLst>
          </p:cNvPr>
          <p:cNvSpPr/>
          <p:nvPr/>
        </p:nvSpPr>
        <p:spPr>
          <a:xfrm>
            <a:off x="8164083" y="5510987"/>
            <a:ext cx="2463576" cy="836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History of 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1988: It was a Dark and Stormy Night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CB796-2430-66CC-BF0D-AAA4CCD2CC50}"/>
              </a:ext>
            </a:extLst>
          </p:cNvPr>
          <p:cNvSpPr txBox="1"/>
          <p:nvPr/>
        </p:nvSpPr>
        <p:spPr>
          <a:xfrm>
            <a:off x="847893" y="2345279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Professor Bart Miller attempts to work from home…</a:t>
            </a:r>
            <a:endParaRPr lang="en-US" dirty="0"/>
          </a:p>
        </p:txBody>
      </p:sp>
      <p:pic>
        <p:nvPicPr>
          <p:cNvPr id="6" name="Picture 5" descr="A person with a mustache and glasses&#10;&#10;Description automatically generated">
            <a:extLst>
              <a:ext uri="{FF2B5EF4-FFF2-40B4-BE49-F238E27FC236}">
                <a16:creationId xmlns:a16="http://schemas.microsoft.com/office/drawing/2014/main" id="{6662F667-6C75-208A-F024-EBFE09D2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11" y="4185234"/>
            <a:ext cx="1190625" cy="1428750"/>
          </a:xfrm>
          <a:prstGeom prst="rect">
            <a:avLst/>
          </a:prstGeom>
        </p:spPr>
      </p:pic>
      <p:pic>
        <p:nvPicPr>
          <p:cNvPr id="10" name="Picture 9" descr="A logo with a white letter&#10;&#10;Description automatically generated with medium confidence">
            <a:extLst>
              <a:ext uri="{FF2B5EF4-FFF2-40B4-BE49-F238E27FC236}">
                <a16:creationId xmlns:a16="http://schemas.microsoft.com/office/drawing/2014/main" id="{C4E8AD4D-52FA-75D5-F8D3-39CD3EE9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490" y="3820443"/>
            <a:ext cx="2733675" cy="167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8F3E77A-6E21-C419-CDD4-A162BEA690B3}"/>
              </a:ext>
            </a:extLst>
          </p:cNvPr>
          <p:cNvSpPr/>
          <p:nvPr/>
        </p:nvSpPr>
        <p:spPr>
          <a:xfrm>
            <a:off x="1595722" y="5595280"/>
            <a:ext cx="1465469" cy="836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cloud with lightning bolt and rain&#10;&#10;Description automatically generated">
            <a:extLst>
              <a:ext uri="{FF2B5EF4-FFF2-40B4-BE49-F238E27FC236}">
                <a16:creationId xmlns:a16="http://schemas.microsoft.com/office/drawing/2014/main" id="{812BE62D-4DF4-93EE-8F54-2CC5F4D32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725" y="3544985"/>
            <a:ext cx="1681438" cy="168143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0CA168-B6AE-4E9B-3AC7-7707C871FD2C}"/>
              </a:ext>
            </a:extLst>
          </p:cNvPr>
          <p:cNvCxnSpPr>
            <a:cxnSpLocks/>
          </p:cNvCxnSpPr>
          <p:nvPr/>
        </p:nvCxnSpPr>
        <p:spPr>
          <a:xfrm>
            <a:off x="3155315" y="5939118"/>
            <a:ext cx="466190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94748E-CC64-564C-B503-AEDDA598256D}"/>
              </a:ext>
            </a:extLst>
          </p:cNvPr>
          <p:cNvSpPr txBox="1"/>
          <p:nvPr/>
        </p:nvSpPr>
        <p:spPr>
          <a:xfrm>
            <a:off x="1689846" y="5700399"/>
            <a:ext cx="129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Telnet</a:t>
            </a:r>
          </a:p>
          <a:p>
            <a:pPr algn="ctr"/>
            <a:r>
              <a:rPr lang="en-US" dirty="0"/>
              <a:t>Connection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9862B6-804A-AD64-7AA8-D310A5977EF3}"/>
              </a:ext>
            </a:extLst>
          </p:cNvPr>
          <p:cNvCxnSpPr>
            <a:cxnSpLocks/>
          </p:cNvCxnSpPr>
          <p:nvPr/>
        </p:nvCxnSpPr>
        <p:spPr>
          <a:xfrm>
            <a:off x="5405444" y="5376946"/>
            <a:ext cx="0" cy="4366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F2C3F07-1D9A-7AD2-BCD6-F93F607000B5}"/>
              </a:ext>
            </a:extLst>
          </p:cNvPr>
          <p:cNvSpPr txBox="1"/>
          <p:nvPr/>
        </p:nvSpPr>
        <p:spPr>
          <a:xfrm>
            <a:off x="5580518" y="535194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3DB2A6-94D6-27B3-C658-42C6E6393A8F}"/>
              </a:ext>
            </a:extLst>
          </p:cNvPr>
          <p:cNvSpPr txBox="1"/>
          <p:nvPr/>
        </p:nvSpPr>
        <p:spPr>
          <a:xfrm>
            <a:off x="6093698" y="6023564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Nonsense</a:t>
            </a:r>
          </a:p>
          <a:p>
            <a:pPr algn="ctr"/>
            <a:r>
              <a:rPr lang="en-US" dirty="0"/>
              <a:t>Commands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21785-1444-EF5B-7315-A1723A491CD1}"/>
              </a:ext>
            </a:extLst>
          </p:cNvPr>
          <p:cNvSpPr txBox="1"/>
          <p:nvPr/>
        </p:nvSpPr>
        <p:spPr>
          <a:xfrm>
            <a:off x="8869013" y="5628948"/>
            <a:ext cx="103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2C36E26E-423E-41FE-39C1-F48307FCD5F9}"/>
              </a:ext>
            </a:extLst>
          </p:cNvPr>
          <p:cNvSpPr/>
          <p:nvPr/>
        </p:nvSpPr>
        <p:spPr>
          <a:xfrm>
            <a:off x="10044952" y="5628948"/>
            <a:ext cx="1192024" cy="1165412"/>
          </a:xfrm>
          <a:prstGeom prst="star10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Crash!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EC52A-578C-5CF0-346B-9C5F0746426C}"/>
              </a:ext>
            </a:extLst>
          </p:cNvPr>
          <p:cNvSpPr txBox="1"/>
          <p:nvPr/>
        </p:nvSpPr>
        <p:spPr>
          <a:xfrm>
            <a:off x="3271435" y="6002238"/>
            <a:ext cx="1427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Well-formed</a:t>
            </a:r>
          </a:p>
          <a:p>
            <a:pPr algn="ctr"/>
            <a:r>
              <a:rPr lang="en-US" dirty="0"/>
              <a:t>Commands</a:t>
            </a:r>
          </a:p>
        </p:txBody>
      </p:sp>
    </p:spTree>
    <p:extLst>
      <p:ext uri="{BB962C8B-B14F-4D97-AF65-F5344CB8AC3E}">
        <p14:creationId xmlns:p14="http://schemas.microsoft.com/office/powerpoint/2010/main" val="56477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breaking circular logic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2966D-F009-D52F-998C-0C9E9D9A7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8"/>
          <a:stretch/>
        </p:blipFill>
        <p:spPr>
          <a:xfrm>
            <a:off x="6999980" y="2084291"/>
            <a:ext cx="3936963" cy="35954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08567-2C9B-4D3F-15F6-3657EEE4D35B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Automated test case generation resolves a fundamental conflict in testing…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5AC22-2734-8B71-D17B-4845DC99ED5D}"/>
              </a:ext>
            </a:extLst>
          </p:cNvPr>
          <p:cNvSpPr txBox="1"/>
          <p:nvPr/>
        </p:nvSpPr>
        <p:spPr>
          <a:xfrm>
            <a:off x="847893" y="2591806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Tautologically </a:t>
            </a:r>
            <a:r>
              <a:rPr lang="en-US" dirty="0">
                <a:solidFill>
                  <a:srgbClr val="666666"/>
                </a:solidFill>
              </a:rPr>
              <a:t>impossible to predict u</a:t>
            </a:r>
            <a:r>
              <a:rPr lang="en-US" i="0" dirty="0">
                <a:solidFill>
                  <a:srgbClr val="666666"/>
                </a:solidFill>
                <a:effectLst/>
              </a:rPr>
              <a:t>npredictable behavior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FECE7-5260-0169-A431-5443B5EE2CA0}"/>
              </a:ext>
            </a:extLst>
          </p:cNvPr>
          <p:cNvSpPr txBox="1"/>
          <p:nvPr/>
        </p:nvSpPr>
        <p:spPr>
          <a:xfrm>
            <a:off x="838928" y="3335875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Apply a technique that obviated the need for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Graceful Failure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4B3AD-F115-0B43-8B06-2C1DF51F203D}"/>
              </a:ext>
            </a:extLst>
          </p:cNvPr>
          <p:cNvSpPr txBox="1"/>
          <p:nvPr/>
        </p:nvSpPr>
        <p:spPr>
          <a:xfrm>
            <a:off x="847893" y="2730756"/>
            <a:ext cx="5620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Any error should be anticipated and handled by the system, with an informative error message should recovery become impossible</a:t>
            </a:r>
            <a:endParaRPr lang="en-US" dirty="0"/>
          </a:p>
        </p:txBody>
      </p:sp>
      <p:pic>
        <p:nvPicPr>
          <p:cNvPr id="1026" name="Picture 2" descr="Technical difficulties">
            <a:extLst>
              <a:ext uri="{FF2B5EF4-FFF2-40B4-BE49-F238E27FC236}">
                <a16:creationId xmlns:a16="http://schemas.microsoft.com/office/drawing/2014/main" id="{9DC6E649-259F-4332-AAD4-DCACF229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11" y="2160272"/>
            <a:ext cx="4618079" cy="26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6B494A-0944-76BF-3CC3-B4A8D5F93EC8}"/>
              </a:ext>
            </a:extLst>
          </p:cNvPr>
          <p:cNvSpPr txBox="1">
            <a:spLocks/>
          </p:cNvSpPr>
          <p:nvPr/>
        </p:nvSpPr>
        <p:spPr>
          <a:xfrm>
            <a:off x="717906" y="3811980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key principle in the validity of fuzzing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5C608-FA95-16A6-D1F7-1E1CCEA578E0}"/>
              </a:ext>
            </a:extLst>
          </p:cNvPr>
          <p:cNvSpPr txBox="1"/>
          <p:nvPr/>
        </p:nvSpPr>
        <p:spPr>
          <a:xfrm>
            <a:off x="717905" y="426820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“The user should never see a seg fault”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6223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purl.org/dc/terms/"/>
    <ds:schemaRef ds:uri="71af3243-3dd4-4a8d-8c0d-dd76da1f02a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230e9df3-be65-4c73-a93b-d1236ebd677e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17061</TotalTime>
  <Words>750</Words>
  <Application>Microsoft Office PowerPoint</Application>
  <PresentationFormat>Widescreen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Tenorite</vt:lpstr>
      <vt:lpstr>Monoline</vt:lpstr>
      <vt:lpstr>Exercise #28</vt:lpstr>
      <vt:lpstr>Administrivia and  Announcements</vt:lpstr>
      <vt:lpstr>Fuzzing</vt:lpstr>
      <vt:lpstr>Where We’re At</vt:lpstr>
      <vt:lpstr>Previously: LLVM Instrumentation</vt:lpstr>
      <vt:lpstr>This Lesson: Fuzzing</vt:lpstr>
      <vt:lpstr>History of Fuzzing</vt:lpstr>
      <vt:lpstr>breaking circular logic</vt:lpstr>
      <vt:lpstr>Graceful Failure</vt:lpstr>
      <vt:lpstr>The Simplest Fuzzer</vt:lpstr>
      <vt:lpstr>Exploring unexpected Behavior</vt:lpstr>
      <vt:lpstr>Prioritizing Input</vt:lpstr>
      <vt:lpstr>Simple Testing Strategy</vt:lpstr>
      <vt:lpstr>Mutation-Based Fuzzers</vt:lpstr>
      <vt:lpstr>Representative Tool: AFL</vt:lpstr>
      <vt:lpstr>Representative Tool: AFL</vt:lpstr>
      <vt:lpstr>Representative Tool: AFL</vt:lpstr>
      <vt:lpstr>Fuzzing Oracles</vt:lpstr>
      <vt:lpstr>Research Direction: “Gunking”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95</cp:revision>
  <dcterms:created xsi:type="dcterms:W3CDTF">2023-08-21T14:00:41Z</dcterms:created>
  <dcterms:modified xsi:type="dcterms:W3CDTF">2023-11-11T02:20:04Z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