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296" r:id="rId5"/>
    <p:sldId id="295" r:id="rId6"/>
    <p:sldId id="256" r:id="rId7"/>
    <p:sldId id="1115" r:id="rId8"/>
    <p:sldId id="1060" r:id="rId9"/>
    <p:sldId id="1346" r:id="rId10"/>
    <p:sldId id="1347" r:id="rId11"/>
    <p:sldId id="1348" r:id="rId12"/>
    <p:sldId id="1323" r:id="rId13"/>
    <p:sldId id="1355" r:id="rId14"/>
    <p:sldId id="1352" r:id="rId15"/>
    <p:sldId id="1353" r:id="rId16"/>
    <p:sldId id="1351" r:id="rId17"/>
    <p:sldId id="1362" r:id="rId18"/>
    <p:sldId id="1322" r:id="rId19"/>
    <p:sldId id="1357" r:id="rId20"/>
    <p:sldId id="1358" r:id="rId21"/>
    <p:sldId id="1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95" y="8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09:49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17847 2907 209 0,'0'0'1054'0,"0"0"-807"16,0 0 104-16,0 0 22 0,0 0 41 0,0 0-83 16,0 0-126-16,0 0-10 0,0 0-21 0,0 0 7 15,-85-43-24-15,78 41-50 0,-8 2-3 16,-2 0-10-16,-2 0-23 0,-5 2 10 15,4 6-25-15,-4 1-6 0,-10 2-47 16,3 0 31-16,9 6 0 0,-12-4-10 16,5 6-23-16,-3 2 18 0,6 0-18 15,-6 4 1-15,1 4 20 0,-1 4-22 16,8 3 2-16,-5 1 13 0,7 4-12 16,0 4 22-16,5 3-3 0,0 0-1 15,3 5 1-15,9 0 18 0,-5 6-37 16,10 0 9-16,0-3 6 0,0-5-5 15,12-6-1-15,5-5 0 0,5-5-10 16,7-7-1-16,-5-6 1 0,5-3-1 16,3-6 12-16,2-4-1 0,-3 1 9 0,1-6-20 15,4-3 12-15,1-1 8 0,4 0-18 16,-7 0 0-16,2-10 13 0,0-2-1 16,1-3 3-16,-3-6-16 0,0-3 17 15,0-2 5-15,-13 0-3 0,9-3 7 16,-6 3-7-16,0 1 4 0,-7-2-7 15,-2 1-3-15,-1-2 10 0,-2 1 8 0,0 3-8 16,-7 0-1-16,2 4-3 16,3 0 4-16,-10 1-1 0,7 4-6 0,-7-2-6 15,8 4 16-15,-8 3-25 0,0-1 24 16,0 3-6-16,0 2-2 0,0 2 2 16,2 4 6-16,-2-1 7 0,0 1 5 0,0 0 15 15,0 0 4-15,0 0-16 0,0 0-14 16,0 0-26-16,0 0 1 0,0 0-3 15,0 1-3-15,-2 3-22 0,-6 2 7 16,1-2 3-16,7 4-8 0,-10 2 23 16,3-2 0-16,2 2 0 0,-4-1 2 15,6-2-1-15,-2 0 0 0,-2-2 0 16,0 0 2-16,7-4-3 0,0 4 0 0,-7-5 2 16,7 2 1-16,0-2-1 0,0 0 10 15,0 0-9-15,0 0 12 0,0 0-12 16,0 0 9-16,0 0-8 0,-3 0-3 15,3 0 11-15,-5 0-11 0,3 0 11 16,2 0-11-16,0 0 0 0,-5 0 1 0,5-2 1 16,0 0-1-16,-10-1-1 0,10-1-1 15,0 2-3-15,-2 2 1 0,2-1 2 16,0 1-2-16,0-2-1 0,0 2-9 16,0 0 10-16,0 0-17 0,0 0 1 15,0 0 3-15,0 0 0 0,0 0-21 16,0 0-70-16,0-2-61 0,0-2-34 15,0 1-28-15,0-1-159 0,0 1-343 0,0 1-925 16,0-7-497-16,0 36 2153 0</inkml:trace>
  <inkml:trace contextRef="#ctx0" brushRef="#br0" timeOffset="656.93">17762 3554 1267 0,'0'0'452'0,"0"0"-85"15,0 0 44-15,0 0 40 0,0 0-41 16,0 0-103-16,0 0-48 0,0 0-11 16,0 0-43-16,0 0-72 0,0 0-46 15,0 0-29-15,0 0 10 0,0 0 6 0,0 0 27 16,27 90-3-16,-8-70 3 0,1 8 12 16,4-1-19-16,-5 11-6 0,8 1-27 15,-8 0-10 1,10 4-5-16,-12 1-7 0,5-3-24 0,-5-4-13 0,0-7 1 15,0-8 0-15,0-5-3 0,-7-6-19 16,4-4 17-16,-2-2-13 0,0-2-70 16,-4-3-76-16,1 0-79 0,4-7-76 15,1-4-153-15,1-8-628 0,2 0-706 16</inkml:trace>
  <inkml:trace contextRef="#ctx0" brushRef="#br0" timeOffset="1020.15">18426 3552 2070 0,'0'0'627'0,"0"0"-251"0,0 0-6 16,0 0 79-16,0 0-101 0,0 0-102 16,0 0-64-16,0 0-4 0,0 0-13 15,0 0-73-15,0 0-62 0,0 0-2 16,-143 78-16-16,143-40 22 0,0 4-10 15,0 5-9-15,0-7 3 0,12 0-2 16,8-8 2-16,-3-5-16 0,0-10-2 16,2-4-2-16,3-10-10 0,7-3 12 15,0-2 3-15,-2-17 0 0,4-8 24 0,3-6-12 16,-7-1-12-16,-3-2-3 0,-2 7 2 16,-8 4 17-16,-1 11-1 0,-9 4 0 15,-4 10-6-15,0 0 37 0,0 0-1 16,0 15-20-16,-4 9-27 0,-9 5 26 0,9 10-3 15,-6 0-8-15,5 3-16 16,3-6-18-16,2-4 17 0,0-4-96 0,0-5-146 16,0-2-84-16,7-5-113 0,7-2-301 15,3-5-691-15,5-9-371 0</inkml:trace>
  <inkml:trace contextRef="#ctx0" brushRef="#br0" timeOffset="1203.26">18926 3749 2747 0,'0'0'805'0,"0"0"-363"0,0 0 13 0,0 0-14 0,0 0-90 16,-76 125-141-16,62-89-71 0,9-5-24 15,-5-2-42-15,10-7-55 0,0-2-18 16,0-10-22-16,0-2-63 0,10-4-154 16,0-4-123-16,2-2-188 0,-7-7-711 15,9-21-1085-15</inkml:trace>
  <inkml:trace contextRef="#ctx0" brushRef="#br0" timeOffset="1588.55">18981 3487 2172 0,'0'0'1190'0,"0"0"-794"0,0 0 19 0,0 0-15 0,0 0-111 0,0 0-139 0,0 0-70 16,-12 104-1-16,24-87-60 0,3 1-19 15,12-6-27-15,-6 2 15 0,9-2-58 16,-9-5-74-16,11 1-83 0,-8-7-1 15,10-1-49-15,-5-4 4 0,-5-4-121 16,-4-2 254-16,-8 4-20 0,0 3-208 16,-7 0 197-16,-5 1 171 0,0 2 81 15,0 0 93-15,0 2 158 0,-10 8-33 16,-9 5-9-16,-1 6-44 0,-4 6 9 0,-5 3-1 16,-7 0-11-16,7 6-48 0,4 0-36 15,4 1-25-15,-1-6-19 0,17-1-39 16,2-5-9-16,3-6-13 0,0-7 1 15,8-3-10-15,14-5-3 0,-8-4 4 16,10 0 11-16,8-6 40 0,-6-6 17 16,4-2-32-16,-4 2-25 0,3-3-21 0,-2 4-3 15,-5 1-14-15,-5 1-19 0,-3 6 0 16,3-4-21-16,-7 6-15 0,2 1 18 16,3 0-76-16,2-3-53 0,2-1-119 15,3-1-55-15,4-4-185 0,1-3-687 16,2-2-878-16</inkml:trace>
  <inkml:trace contextRef="#ctx0" brushRef="#br0" timeOffset="2333.17">20382 2963 370 0,'0'0'1216'0,"0"0"-778"15,0 0-13-15,0 0 65 0,0 0-52 0,68-99-140 16,-51 90-78-16,0 3 1 15,5 4-9-15,10 2-8 0,4 2-4 0,10 13 3 16,-7 2 8-16,0 8 23 0,-1 9-73 16,1 3-28-16,-10 10 9 0,-2 5-63 15,-17 8-13-15,-10 6-29 0,-5 11-1 16,-27 1-21-16,-11 7-3 0,-16 0-10 16,-4-4 15-16,-2-10-17 0,12-19-27 0,4-8-12 15,10-21-22-15,10-13-8 0,5-10 5 16,7-11 16-16,0-18-37 0,7-8 43 15,8-5-7-15,-3 2 29 0,5 0 20 16,0 12 18-16,17 10 43 0,-2 9 69 16,4 8 12-16,8 1-27 0,2 1 29 15,10 15 94-15,7 3-102 0,5 8-58 16,-1 3-15-16,-6 0-42 0,2 3-19 16,5-3-2-16,0-3 0 0,-7-5-99 0,14 1-136 15,0-6-102-15,5-1-208 0,-19-7-748 16,33 0-1383-16</inkml:trace>
  <inkml:trace contextRef="#ctx0" brushRef="#br0" timeOffset="3682.94">22865 2883 1322 0,'0'0'1317'0,"0"0"-892"16,0 0-87-16,0 0 64 0,0 0 31 16,0 0-166-16,-192 28-171 0,146-1 33 0,-5 10 0 15,5 6-31-15,-7 11-24 0,4 9-4 16,1 3-12-16,7 9 21 0,12 3 0 15,-1 7 6-15,18-1-12 0,5 1-21 16,7-1-28-16,19-8-9 0,13-3-12 16,12-10-1-16,-3-11 13 0,10-12-12 15,0-13-1-15,2-10-1 0,0-13 0 0,5-4 0 16,1-18 27-16,-4-16-1 0,4-14 39 16,-6-15 4-16,7-7-34 0,-11-7 1 15,-8 5-13-15,-7 6-6 0,-12 11-16 16,-12 19-1-16,-8 14 26 0,-2 8-27 15,-5 12-6-15,-19 2-39 0,-8 4-79 16,-9 12-91-16,2 8-7 0,-2 1-40 16,-2 4-38-16,4 2-130 0,-2-7-71 15,2 5-111-15,2-4 40 0,1 1-81 0,0-4 15 16,2 4 303-16,-3-7 335 0,11-7 144 16,-1 5 371-16,13-10 101 0,4-3-90 15,7 0-23-15,3-1-109 0,3-2-58 16,16-1-23-16,8 0 5 0,4 0 35 15,8-8-15-15,12-2-44 0,-2 0-73 16,-3 1-64-16,5-2-10 0,-5 1-50 16,2 2-49-16,-9 1-45 0,-5 4-2 0,0-2-1 15,-3 2-19-15,-9 3-8 0,7-1-103 16,-7 0-66-16,0-4-42 0,4 0-84 16,-4-4-211-16,-5 3-659 0,0-4-1009 0</inkml:trace>
  <inkml:trace contextRef="#ctx0" brushRef="#br0" timeOffset="3983.08">23572 3449 848 0,'0'0'1998'16,"0"0"-1485"-16,0 0-193 0,0 0 32 0,-48 112-42 0,29-65-93 15,-6-2-125-15,8 3 19 0,5-7 3 16,-2-5-32-16,9-16-18 0,-2-10 16 16,7-4 20-16,0-6 19 0,7-9 12 15,3-9-1-15,19-10 13 0,-5-7-23 16,12-7-20-16,1-1-49 0,4 4-51 16,-7 7 0-16,-8 5-15 0,1 9 3 15,-8 8-24-15,3 8-154 0,-7 2-56 0,-1 0-21 16,3 9-115-16,0 1-227 0,-2 1-509 15,-8 0-379-15,10-2-126 0</inkml:trace>
  <inkml:trace contextRef="#ctx0" brushRef="#br0" timeOffset="4246.91">23839 3608 1717 0,'0'0'1533'0,"0"0"-968"0,0 0-30 0,0 0-38 15,0 0-69-15,0 0-140 0,0 0-76 16,0 0-55-16,-119 121-42 0,119-102-70 15,0-7-31-15,0-2-14 0,0-2-30 16,12-8 6-16,8 0 0 0,-1-6 21 16,10-14 3-16,-4-8 0 0,8-4 24 15,-3-7-21-15,-11 5 9 0,-2 6-9 0,-3 9 18 16,-11 8 3-16,-1 10-23 0,-2 1-1 16,0 5-21-16,0 13-9 0,-2 7 6 15,-8 6 21-15,3 9 3 0,-3 0-12 16,10-2-55-16,0-5-51 0,10-5-115 15,7-2-73-15,14-11-85 0,3-5-216 16,5-10-495-16,-3 0-314 0,-2-2-264 16</inkml:trace>
  <inkml:trace contextRef="#ctx0" brushRef="#br0" timeOffset="4527.64">24283 3614 1337 0,'0'0'1257'16,"0"0"-746"-16,0 0-125 0,0 0 56 0,0 0-88 15,0 0-165-15,0 0-40 16,0 0 109-16,-131 128 53 0,111-83-55 0,3-5-74 0,3-5-34 15,11-9-48-15,3-13-66 0,0-6-34 16,3-7-26-16,16-19 26 16,5-14 24-16,-2-20-6 0,10-19-18 0,-8-10-7 15,8-14 5-15,4-2 2 0,-2-5-12 16,0 2 12-16,-3 9 11 0,-6 14-8 16,-4 11 15-16,-4 21-17 0,-9 18-1 15,-6 16-1-15,0 12 1 0,-2 8-30 16,0 18-23-16,0 17 53 0,-2 14 27 15,-8 13 15-15,3 9-12 0,7 8-27 0,0 5-3 16,0-2-2-16,15 1-37 16,6-4-130-16,16-5-137 0,2-8-99 0,4-13-300 15,-2-9-991-15,-9-20-842 0</inkml:trace>
  <inkml:trace contextRef="#ctx0" brushRef="#br0" timeOffset="4797.63">24918 3715 2237 0,'0'0'1014'0,"0"0"-623"0,0 0 15 0,0 0-78 16,0 0-31-16,0 0-58 0,0 0-119 16,0 0-35-16,0 0-30 0,0 0-34 15,135-117 1-15,-132 102 5 0,-3 2-12 16,0 2 4-16,0 2 29 0,-15 4 31 16,-6 5 31-16,1 7-61 0,-7 12-49 15,3 11 0-15,2 13 2 0,-9 5 1 16,12 9 21-16,4 1 4 0,3 0-28 15,9-4-3-15,3-6-16 0,10-8-2 16,10-8-152-16,6-13-122 0,11-10-60 16,6-9-22-16,1-5-114 0,16-17-203 0,-1-14-348 15,4-11 516-15,2-6 47 0,-2-10-52 16,-5 0-10-16</inkml:trace>
  <inkml:trace contextRef="#ctx0" brushRef="#br0" timeOffset="4973.95">25577 3536 1126 0,'0'0'273'0,"0"0"445"0,0 0 86 0,49-106-238 16,-49 99-99-16,-13 3 17 0,-6 4-74 0,0 4-123 15,-6 14-49-15,-4 5-41 0,10 7-24 16,-8 7-34-16,8 3 3 0,2 8-25 16,2 0-11-16,8 4 8 0,2 4-2 15,-4-3-19-15,1 2-18 0,-4-4-24 16,7-3-18-16,-9-8 3 0,-3-4-36 16,0-7-1-16,0-9 0 0,0-9-14 15,-5-7-45-15,5-4-102 0,0-14-100 0,3-7-70 16,14-9-274-16,0-5-571 0,7 9-583 15,39-7-563-15</inkml:trace>
  <inkml:trace contextRef="#ctx0" brushRef="#br0" timeOffset="5798.33">27138 3012 2161 0,'0'0'749'16,"0"0"-298"-16,0 0-93 0,0 0 95 0,0 0-59 15,0 0-120-15,0 0-106 0,-19 108 12 16,19-53 48-16,0 13-34 0,0 13-54 15,0 14-59-15,0 6-38 0,0 5 8 16,0 2-3-16,-10-5-30 0,10-9-16 16,-7-13 0-16,7-16-2 0,0-17-75 15,0-16-118-15,0-16-68 0,0-14-58 0,0-8-212 16,0-11-676-16,0-40-952 0</inkml:trace>
  <inkml:trace contextRef="#ctx0" brushRef="#br0" timeOffset="5986.68">27191 3092 2368 0,'0'0'1577'0,"0"0"-1068"0,0 0-124 15,0 0 18-15,0 0-54 0,0 0-88 16,0 0-86-16,85 110-46 0,-51-91-14 0,0 0-34 16,5-1-15-16,-5-5-42 0,5 2-24 15,-10-4-12-15,5-4-18 0,-15 0-126 16,8-2-85-16,-15 3-74 0,-2-4-158 15,-10 2-471-15,0-4-747 0,-17 7-825 0</inkml:trace>
  <inkml:trace contextRef="#ctx0" brushRef="#br0" timeOffset="6125.96">27019 3630 157 0,'0'0'3158'15,"0"0"-2453"-15,0 0-324 0,0 0-5 0,0 0-30 0,0 0-87 16,0 0-110-16,192 46-55 0,-139-40-52 15,0-5-42-15,8-1-12 0,-8 0-103 16,1 0-171-16,9-9-80 0,-10-3-199 16,-14-1-782-16,4-10-905 0</inkml:trace>
  <inkml:trace contextRef="#ctx0" brushRef="#br0" timeOffset="6388.76">27647 3560 2222 0,'0'0'1123'0,"0"0"-664"0,0 0-16 0,-114 108 51 15,83-61-89-15,4-1-122 0,8 8-95 0,7-2-70 16,12-1-37-16,0-12-63 0,12-3-15 16,14-8-1-16,1-14-2 0,4-9-19 15,6-5 19-15,-1-17 30 0,5-13-11 16,-7-9-4-16,3-14 3 0,-11-4-15 16,1 0 9-16,-8 1-12 15,-6 14 14-15,-9 9-14 0,1 14-3 0,-5 2 1 16,0 13-37-16,0 4-43 0,0 0-69 15,0 4-76-15,0 13-38 0,0-1-32 16,0 5-205-16,0-1-576 0,0-4-541 0</inkml:trace>
  <inkml:trace contextRef="#ctx0" brushRef="#br0" timeOffset="6840.64">28071 3778 2319 0,'0'0'1025'0,"0"0"-585"0,0 0 106 0,0 0 49 16,0 0-126-16,0 0-187 0,0 0-161 15,0 0-12-15,0 0-12 0,-48 140-22 16,38-102-21-16,8-7-27 0,2-2-24 15,0-11-3-15,0-5-15 0,0-12-9 16,9-1-3-16,11-14 27 0,-1-15 20 16,18-13 16-16,1-10 6 0,6-11-11 15,0 2-10-15,-3 3 6 0,-5 9 0 16,-4 10-12-16,-10 17-15 0,-3 11-12 16,-5 8-3-16,-1 3-21 0,-1 4 6 15,-3 7-34-15,6 6-83 0,-10-1-71 0,-3 2-60 16,10 3-124-16,-9-3-274 0,-1-9-945 15,-2 1-1090-15</inkml:trace>
  <inkml:trace contextRef="#ctx0" brushRef="#br0" timeOffset="7047.94">28702 3241 3261 0,'0'0'1056'0,"0"0"-771"0,0 0 169 0,-39 153-49 15,24-80-78-15,1 10-134 0,-3 6-81 16,-3 6-37-16,6 4-35 0,4-3-25 0,-4-3-15 16,6-11-127-16,1-11-241 0,7-17-158 15,-10-17-596-15,10-19-938 16,-12-24 40-16</inkml:trace>
  <inkml:trace contextRef="#ctx0" brushRef="#br0" timeOffset="7184.64">28488 3814 3391 0,'0'0'699'0,"0"0"-236"0,0 0-64 16,0 0-100-16,0 0-56 16,0 0-131-16,0 0-84 0,0 0-28 0,184 96 0 15,-125-96-79-15,9-11-161 0,-5-10-120 16,2-6-290-16,-17 2-946 0,8-34-1005 0</inkml:trace>
  <inkml:trace contextRef="#ctx0" brushRef="#br0" timeOffset="7377.73">29237 3251 1138 0,'0'0'2437'0,"0"0"-1789"0,0 0-165 0,0 0-15 16,-34 139-46-16,25-80-101 0,1 7-107 15,4 10-27-15,-1 7-9 0,0 4-19 16,2 3-57-16,1 0-33 0,2-3-42 16,0-15-18-16,0-11-9 0,0-19-1 15,0-18-2-15,5-15-21 0,5-9 3 16,2-9-24-16,5-18-36 0,-3-10-54 0,10-8-46 15,-7-3-66-15,-5 1-52 0,8 8-195 16,-3 9-556-16,-3 3-599 0,1 13-905 16</inkml:trace>
  <inkml:trace contextRef="#ctx0" brushRef="#br0" timeOffset="7984.02">29962 3616 2957 0,'0'0'755'0,"0"0"-306"0,0 0 4 0,0 0-14 0,0 0-119 15,0 0-123-15,0 0-61 0,-191 55-6 16,161-26-9-16,1 5-48 0,3 2 5 16,1 8-27-16,13-2-5 0,-2 3 5 15,7-1-15-15,7 3-35 0,0-7 2 16,4-1-3-16,18-3-12 0,0-6-9 16,7-6 18-16,-2-6-21 0,2-9-91 15,2-1-93-15,1-8-40 0,4-3-58 16,-2-13-134-16,-5-9-665 0,5-8-880 15</inkml:trace>
  <inkml:trace contextRef="#ctx0" brushRef="#br0" timeOffset="8230.08">30190 3811 3269 0,'0'0'718'0,"0"0"-336"0,0 0 84 16,0 0-97-16,0 0-61 0,-136 113-124 15,124-81-69-15,2-1-36 0,10 5-13 0,0-1-36 16,0 2-14-16,5-7-16 0,12-8-1 16,0-8-18-16,3-6 7 0,1-8 11 15,6-14 1-15,0-14 15 0,2-12-2 16,2-8-11-16,-7-5 0 0,3 3-2 16,-7 3-3-16,-3 9-70 0,-3 10-60 15,-2 8-70-15,-2 5 24 0,2 11-31 16,0 4-138-16,0 0-161 0,3 4-264 15,-1 11-605-15,1-4-160 0</inkml:trace>
  <inkml:trace contextRef="#ctx0" brushRef="#br0" timeOffset="8585.23">30612 4053 875 0,'0'0'1252'16,"0"0"-622"-16,0 0 71 0,0 0-111 0,0 0-55 16,0 0-141-16,0 0-150 0,0 0-74 15,0 0-12-15,0 0-4 0,14 24-63 0,-9-49-46 16,7-6-26-16,8-4-19 0,-1-3-14 15,3 1-1-15,2 7 13 0,-7 8-16 16,-7 7-3-16,-1 10-27 0,-9 5-58 16,0 6 21-16,0 12 76 0,0 11 9 15,0 8 18-15,-7 7 9 0,-3-1-6 16,-2 1 10-16,7-4 47 0,3-4 7 16,0-11-18-16,-6-7-22 0,8-15-30 0,0-3 0 15,0-3 24-15,10-19-5 0,7-8 2 16,2-10 3-16,6-7-27 0,4-1-12 15,5 0 0-15,2 3-2 0,0 8 0 16,-4 8-24-16,4 11 25 0,-7 8-22 16,5 10-4-16,-10 2 3 0,6 14 11 15,-9 6 13-15,1 8 34 0,-2 6 2 16,-6 5 75-16,1-1-59 0,2-2-49 0,-10-6-3 16,5 1-11-16,0-10-152 0,5-4-130 15,-7-5-83-15,4-10-192 0,-1-4-1120 16,8-12-987-16</inkml:trace>
  <inkml:trace contextRef="#ctx0" brushRef="#br0" timeOffset="8765.08">31579 3940 2779 0,'0'0'1480'0,"0"0"-982"0,0 0 85 0,-85 112-83 16,58-67-89-16,1-2-107 0,-6-1-142 15,13-1-72-15,7-8-48 0,7-12-42 16,5-6-21-16,0-11-87 0,0-4-148 15,2-12-84-15,13-16-146 0,4-17-504 16,-2 7-749-16,3-38-1070 0</inkml:trace>
  <inkml:trace contextRef="#ctx0" brushRef="#br0" timeOffset="9025.36">31620 3697 3378 0,'0'0'1002'0,"0"0"-551"0,0 0-36 0,0 0-99 16,-41 114-65-16,31-84-94 0,8-4-105 0,2-1-40 15,0-7-12-15,12-2-67 0,7-8-93 16,5-8-112-16,8 0-105 0,4-16-116 16,1-10-87-16,-6-4 81 0,3 0-142 15,-2 1-40-15,-11 5 445 0,9 11 236 16,-13 4 343-16,-3 4-285 0,-2 5 358 16,-9 8 163-16,4 11-45 0,-7 13-40 15,0 3-57-15,-10 8-19 0,-9 4-78 16,-3 1-110-16,5-2-55 0,2-2-70 15,1-5-47-15,4-9-48 0,3-4-10 16,7-10-61-16,0-5-108 0,7-10-72 0,3-1-47 16,9-15-19-16,8-6-186 0,2-11-223 15,3-5-447-15,9-4 410 0,-15 6-849 16</inkml:trace>
  <inkml:trace contextRef="#ctx0" brushRef="#br0" timeOffset="9292.68">32212 3875 2295 0,'0'0'1254'0,"0"0"-655"0,-61 125 39 0,32-67-134 16,12-1-116-16,10-6-155 0,-1-8-149 16,8-13-77-16,0-12-7 0,10-10-31 15,5-8 4-15,6-18 27 0,-1-11 12 16,-1-7-11-16,1-6 1 0,-1-1-2 16,-5 4-22-16,1 11 10 0,-8 8-3 15,8 12 12-15,-3 8-48 0,0 12-2 16,-5 21 53-16,3 12 42 0,-10 18 64 0,0 15 66 15,-12 11 54-15,-22 5-15 0,-2 7-94 16,-13-4-24-16,6-9-27 0,-4-7-18 16,-3-18-48-16,8-16-6 0,1-20-180 15,10-20-127-15,4-7-36 0,-2-18-175 16,9-8-667-16,6 3-656 0,4-10-582 16</inkml:trace>
  <inkml:trace contextRef="#ctx0" brushRef="#br0" timeOffset="124069.12">17668 5858 1573 0,'0'0'575'0,"-5"0"-203"0,2 0-66 16,-2-3 82-16,1 1 9 0,-6-1-106 15,5 1-96-15,-7 1-33 0,5 0-16 16,-8 1-1-16,1 0-30 0,-1 0-26 0,5 0-25 15,-11 0-12-15,1 2-6 0,-2 5-6 16,3 3 6-16,-8-2 3 0,5 4-3 16,1 1-4-16,-8 2-29 0,7 3-1 15,-5 8-9-15,0-2-2 0,-2 9-1 16,5 3-2-16,-7 4 1 0,-3 2 0 16,12 2-2-16,-5 5-9 0,8-3 10 15,14 5-11-15,-5-3-2 0,10 0 13 16,7 0-1-16,10 0-12 0,10-1 3 15,5-1 12-15,4-1 9 0,12-5-8 16,-4-2 35-16,12-3-33 0,0-7 31 16,-3-7-1-16,8-9-5 0,-6-4-10 15,3-8 7-15,-4 0 23 0,-1-11 1 0,0-16 21 16,-4-9 3-16,2-7-16 0,-3-10 10 16,-4-7-4-16,-8-1-5 0,-4 1-1 15,-6 0-5-15,-9 1-22 0,-7 4 9 16,-7 8-9-16,-3 6 1 0,0 4-4 0,-13 9-12 15,-13 3-14-15,4 4 1 0,-12 8-1 16,0 3-1-16,3 3-2 0,-3 7-10 16,0 0-9-16,12 7 2 0,-7 7-2 15,5 2-6-15,-3 3 6 0,10 1-24 16,-5 6-55-16,15-2-33 0,-8 2-37 16,15 4-24-16,-7 2-53 0,7-2-91 15,0 0-273-15,7 0-533 0,1 2-509 0</inkml:trace>
  <inkml:trace contextRef="#ctx0" brushRef="#br0" timeOffset="124602.4">17592 6418 1333 0,'0'0'485'16,"0"0"-174"-16,0 0 23 0,0 0 66 0,0 0-67 15,0 0-139-15,0 0-16 0,0 0 21 16,0 0-26-16,0 0 4 0,-70-43-28 15,70 50-40-15,3 5 3 0,14 6 45 16,4 8 6-16,4 2-22 0,-4 4-19 16,11 4-18-16,-1 0-28 0,1 1-21 15,-3 1 0-15,0 0-4 0,3 1-14 0,-11-1-1 16,6-5-18-16,-5-5 7 0,-3-6-25 16,-2-5-12-16,-2-3-1 0,2-3-2 15,0-4-67-15,-3-4-100 0,-2-3-50 16,3 0-13-16,2-8-138 0,-3-8-269 15,3-4-497-15,-2-5-454 0</inkml:trace>
  <inkml:trace contextRef="#ctx0" brushRef="#br0" timeOffset="124948.24">18167 6570 836 0,'0'0'1615'0,"0"0"-1000"0,0 0-90 0,0 0-42 0,0 0-113 16,0 0-160-16,0 0-74 0,0 0-14 15,0 0-12-15,-95 105-9 0,95-79-46 16,0 3-34-16,0-3-5 0,5 2-16 16,10-4 0-16,2 1-16 0,5-7 4 15,-5-9-3-15,12 0-12 0,-8-9-1 0,9 0 7 16,3-14 7-16,4-8 14 0,-3-7 18 16,7-2-18-16,-7-6 12 0,-3 1-12 15,1 3 3-15,-15 5 15 0,-3 8-5 16,-9 8-12-16,0 5 32 0,-2 4 19 0,-3 3 18 15,0 3 45-15,0 12 89 0,0 4-62 16,0 14-51-16,-3 8-16 0,-2-1-27 16,5 7-23-16,0-8-13 0,0 4-11 15,0-9-1-15,0-2-25 0,8-5-107 16,1-4-101-16,8-4-65 0,0-3-37 16,3-4-160-16,1-4-579 0,4-8-206 15,-4 0-410-15</inkml:trace>
  <inkml:trace contextRef="#ctx0" brushRef="#br0" timeOffset="125130.96">18817 6675 661 0,'0'0'1809'0,"0"0"-1044"15,0 0-93-15,0 0-88 0,0 0-108 16,0 0-110-16,0 0-126 0,-56 115-67 16,56-79-52-16,0 1-40 0,0-1-29 0,0 0-41 15,5-4-11-15,12-4-2 0,-10-2-23 16,7-7-98-16,-1-7-89 0,1-2-73 15,-2-10-35-15,3 0-215 0,-1-16-667 16,-2-12-368-16</inkml:trace>
  <inkml:trace contextRef="#ctx0" brushRef="#br0" timeOffset="125306.39">18935 6475 2801 0,'0'0'972'0,"0"0"-670"0,0 0-28 15,0 0-45-15,0 0 42 0,0 0-112 16,0 0-119-16,0 0-38 0,0 0-2 16,0 0-15-16,5 48-13 0,7-40-91 15,5 2-72-15,-7 1-86 0,2-2-161 16,-5 1-274-16,3 1-664 0,-8-4-518 16,-77-121 1894-16</inkml:trace>
  <inkml:trace contextRef="#ctx0" brushRef="#br0" timeOffset="125679.99">18935 6475 2215 0,'199'132'764'0,"-199"-125"-288"0,0-2-49 0,5 1-110 0,0-4-72 16,0 3-75-16,2-3-47 0,3-2 9 16,4 3-12-16,-7-1 90 0,10-2-63 15,5 0-35-15,7-5-27 0,3-4-25 16,4-2 1-16,5-3-25 0,1-1-36 15,-1 0 0-15,-2 4 0 0,-3 4-14 16,-5-2 11-16,-4 7-15 0,-7 2-21 16,-4 0 5-16,-16 13-14 0,0 6-31 15,0 9 76-15,0 5-6 0,-19 3-28 16,-8 2 19-16,1 2 6 0,-6-2 12 0,-2 1 0 16,5-4 3-16,-2-3 12 0,9-5-13 15,2-8-2-15,8-3-19 0,5-14 18 16,7 4-1-16,0-6-25 0,0 0 24 0,15-6 3 15,2-1 79-15,4-5 6 0,11 0 5 16,-1-2 13-16,-4 2-18 0,2 5-34 16,-2-3-29-16,-3 9-21 0,-2-2-1 15,2 2-9-15,5-2-31 0,-2 2-87 16,7-1-115-16,-5-5-53 0,5 3-88 16,-5-3-712-16,5-3-914 0</inkml:trace>
  <inkml:trace contextRef="#ctx0" brushRef="#br0" timeOffset="126386.22">21064 6035 1849 0,'0'0'500'0,"0"0"-119"16,0 0 205-16,0 0-73 0,0 0-102 16,0 0-119-16,0 0-46 0,194 33-22 15,-156-3-7-15,-11 8-47 0,2 10-27 16,-14 9-58-16,-6 7-28 0,-9 3-11 16,-5 3-16-16,-14-1-3 0,-15-6-24 0,-5-3-1 15,-2-11 0-15,0-6 10 16,5-13-10-16,2-12-2 0,2-13-6 0,10-5-27 15,-9-5 15-15,-1-20-43 0,10-6-18 0,1-5 19 16,9-2 48-16,9 1 11 16,3 7 1-16,0 9 21 0,19 8 33 0,13 10 52 15,-3-2 21-15,15 5 100 0,-1 9 17 16,13 11-121-16,0 5-5 0,0 5-19 16,-1 4-45-16,8-4-21 0,-12 0-15 15,3-3-1-15,-3-7-17 0,2-6-1 16,0-9-29-16,-2-2-81 0,0-3-97 15,5-8-66-15,-3-6-97 0,0-6-148 16,1 0-727-16,-8-1-986 0</inkml:trace>
  <inkml:trace contextRef="#ctx0" brushRef="#br0" timeOffset="127443.87">23645 6456 2288 0,'0'0'680'0,"0"0"-197"0,0 0-113 0,0 0 7 0,0 0-73 16,0 0-134-16,0 0-72 0,0 0-6 15,0 0-9-15,-97 126-13 0,80-89-21 16,5 6-27-16,0-4-10 0,0-4-11 16,9-11 2-16,3-7 9 0,0-8-11 15,0-9 17-15,3 0 28 0,9-12 52 16,5-14 93-16,7-10-27 0,5-12-43 15,10-2-28-15,0-5-32 0,4 0-4 16,-1 7-11-16,-1 10-10 0,-5 10-18 16,1 3-18-16,-13 14 0 0,0 2-21 15,-2 9 6-15,-5 0-15 0,2 0-22 16,-2 0-60-16,3 2-57 0,-3 7-25 0,0 2-40 16,2 1-71-16,0 0-244 0,1 5-605 15,2-7-448-15,-3 2-25 0</inkml:trace>
  <inkml:trace contextRef="#ctx0" brushRef="#br0" timeOffset="127701.47">24208 6468 1371 0,'0'0'993'0,"0"0"-387"0,0 0-83 0,0 0-50 15,0 0-94-15,0 0-128 0,0 0-73 16,0 0-15-16,0 0-32 0,0 0-39 16,106-80-37-16,-96 57-22 0,-8 3-21 15,1 1-9-15,-3-2 10 0,0 7-1 16,-8 3 15-16,-11 9 0 0,-8 2 1 15,-4 0-28-15,4 13-24 0,-12 13 8 16,-2 11 16-16,2 4 47 0,3 9 14 0,9 1 15 16,1 5 5-16,9-4-17 0,7-3-19 15,5-6-35-15,5-6-10 0,5-5-30 16,12-13-18-16,10-7-89 0,-3-4-11 16,7-8 23-16,8 0-55 0,2-6-41 15,-2-8-145-15,2-5-379 0,1-6-706 16,-11-3-782-16</inkml:trace>
  <inkml:trace contextRef="#ctx0" brushRef="#br0" timeOffset="128334.95">24973 6455 1728 0,'0'0'755'0,"0"0"-179"0,0 0 7 0,0 0-60 0,0 0-188 0,0 0-79 15,0 0-57-15,-179 38-37 0,160-20-22 16,2 2-27-16,0 1-7 0,2 0-24 16,10 1-52-16,5 1-30 0,0-4 0 15,0-1 0-15,0-2-3 0,5-4-21 16,7-3 6-16,-2-2 6 0,5-6-16 15,2-1 4-15,0 0 11 0,-3-8 13 16,3-2 18-16,2-2-6 0,-4-1 10 0,0 4 11 16,-11-2-9-16,6 8-3 0,-5-4 13 15,-5 5-7-15,0 2 9 0,0 0 28 16,0 0 8-16,0 0 19 0,0 0-9 16,0 0-7-16,0 0-24 15,0 0-3-15,0 0-14 0,0 0-22 0,0 2-12 16,0-2-1-16,0 0-23 0,0 0-4 0,0 0 10 15,0 0 0-15,5 0 0 0,-3 0 15 16,5 3 0-16,-4 1-9 0,2-4-3 16,-5 5-27-16,9 0-16 0,-6-1 4 15,-3 1-9-15,0-3-16 0,0 5-18 16,0-5-30-16,0-2 0 0,0 3-41 16,0-3-51-16,0 0-174 0,0 0-320 15,5 0-625-15,0-3-524 0</inkml:trace>
  <inkml:trace contextRef="#ctx0" brushRef="#br0" timeOffset="128980.18">25546 6450 409 0,'0'0'1190'0,"0"0"-664"0,0 0-76 15,0 0-42-15,0 0-43 0,0 0-22 16,0 0-104-16,0 0-53 0,0 0-24 16,-134-5-38-16,117 20-31 0,-7 5 12 15,7 4-25-15,0 6-9 0,5 6 5 16,0-5 7-16,9 5-15 0,3-2-10 16,0-5-19-16,3-6-11 0,11-2-13 15,1-9-15-15,-3-7-3 0,5-1 3 0,-2-4 21 16,11-6 31-16,-2-15 49 0,1-4 20 15,-1-6-51-15,7-6-39 0,-11 4-28 16,-1 0-1-16,-4 6 10 0,-10 6 6 16,-5 6 3-16,0 12 0 0,0 3 25 15,-3 0 29-15,-9 16 7 0,2 7-3 0,-7 10 11 16,5 7 4-16,-2 6 8 0,11 1-32 16,3-5-43-16,0 1-27 0,3-9-24 15,19-7-52-15,4-2-123 0,6-7-55 16,7-8-67-16,4-5-57 0,3-5-309 15,3-10-417-15,-6-10-127 0,1-9-380 16</inkml:trace>
  <inkml:trace contextRef="#ctx0" brushRef="#br0" timeOffset="129150.58">25996 6634 1095 0,'0'0'664'0,"0"0"543"0,0 0-563 16,0 0-114-16,-75 114-145 0,53-54 42 0,-9 10 0 15,2 15-63-15,5 4-101 0,-5 10-86 16,-3 5-50-16,8-1-58 0,2-6-51 15,0-5-18-15,12-10-15 0,1-17-30 16,4-17-90-16,5-18-58 0,0-18-43 0,0-12-55 16,0-16-62-16,5-24-42 0,4-20-300 15,1-13-443-15,2-13-659 0</inkml:trace>
  <inkml:trace contextRef="#ctx0" brushRef="#br0" timeOffset="129330.08">25929 6615 753 0,'0'0'1495'0,"0"0"-840"15,0 0 9-15,96-102-25 0,-81 97-174 16,-5 5-125-16,-1 14-59 0,4 7-2 0,-9 13-13 16,-4 4-63-16,0 4-107 0,-21 6-32 15,-4-1-43-15,1-4-21 0,-7-5-11 16,1-8-62-16,9-8-75 0,-1-8-66 16,5-12-65-16,-5-2-58 0,8-9-295 0,-1-9-701 15,3-5-1040-15</inkml:trace>
  <inkml:trace contextRef="#ctx0" brushRef="#br0" timeOffset="131024.24">27412 5979 1060 0,'0'0'1006'0,"0"0"-511"0,0 0-119 0,0 0 59 15,0 0 75-15,0 0-115 0,0 0-178 16,0 0-81-16,0 0-22 0,-19 5 48 16,19 25 9-16,0 10 21 0,2 12-49 15,0 10-30-15,3 9-16 0,5 5-19 16,-8 4 4-16,1 3-6 0,-3 0-31 16,0-5-18-16,0-4-15 0,0-5 9 15,0-8-7-15,0-12-14 0,0-12-2 16,0-10-25-16,0-3-21 0,0-11-34 15,10-4-48-15,-6-4-30 0,-4-2-99 0,5-3-52 16,-2-6-110-16,-3-6-266 0,5-10-590 16,-5-10-1014-16</inkml:trace>
  <inkml:trace contextRef="#ctx0" brushRef="#br0" timeOffset="131597.63">27851 6513 1968 0,'0'0'551'0,"0"0"-235"0,0 0-92 0,0 0 48 16,0 0-43-16,0 0-118 0,0 0-77 15,0 0-2-15,0 0-1 0,0 0-30 16,-37 10-1-16,37-10-18 0,0 0-8 0,0 0 26 15,0 0 10-15,0 0 6 0,0 0 6 16,0 0 9-16,-2 0 19 0,2 0-9 16,0 0-12-16,-2 0-26 0,2 0-1 15,0 0-2-15,0 0-18 0,0 0 6 0,0 0 12 16,0 0 0-16,0 0 0 0,0 0 0 16,0 0 40-16,0 0 14 0,0 1 44 15,0 4 95-15,0-3-53 0,4 1-72 16,4 3-10-16,1-3 7 0,6 3 65 15,-8-3-17-15,8-1-58 0,7 0-30 16,-5 1-10-16,9-3 19 0,-6 0 21 16,1-5-25-16,1-5 13 0,2 0 9 15,-2-8 12-15,-5 0-12 0,0-2-19 16,-7-1-9-16,-5 3-2 0,0 3-19 0,-5 0 18 16,0 0-3-16,-5 5 3 0,-10 1 1 15,-7-2 11-15,-4 3 10 0,-11 4 5 16,-1-1 7-16,-16 3-19 0,-6 2 3 15,4 0-2-15,-2 11 5 0,4 5 3 16,11 6-2-16,2 8 5 0,9 9 3 16,10 3 16-16,10 12 14 0,7 1-30 0,5-2-30 15,3 2-21-15,11-7 0 0,8-4-2 16,10-5-1-16,4-11-24 0,-2-4-18 16,7-7-51-16,3-10-43 15,-1-7-22-15,8 0-69 0,-2-12-68 0,2-9-50 16,2-4-258-16,-2-5-523 0,0-4-607 15</inkml:trace>
  <inkml:trace contextRef="#ctx0" brushRef="#br0" timeOffset="131817.03">28367 6522 787 0,'0'0'1789'0,"0"0"-1163"0,0 0-48 15,0 0-36-15,0 0-128 0,-211 78-70 16,180-41-95-16,-3 8-18 0,5-4-52 15,12 6-86-15,9-3-50 0,1-2-22 0,7-6-19 16,7-3-1-16,13-6-1 16,-1-9-12-16,13-6-3 0,-1-8 3 0,8-4-19 15,-3 0 29-15,13-12-64 16,-6-6-67-16,4-5-52 0,1-7-59 0,-4-2-37 16,7-5-186-16,-5-2-478 0,-5-4-492 15,5-1-630-15</inkml:trace>
  <inkml:trace contextRef="#ctx0" brushRef="#br0" timeOffset="132052.17">28893 5954 918 0,'0'0'1818'0,"0"0"-1171"0,0 0-176 0,0 0-13 0,0 0-96 16,0 0-89-16,-104 118-105 0,99-70-3 15,3 8-10-15,-8 9-28 0,7 7-42 16,1 5-37-16,0-1-30 0,2 2-18 16,-8 3-2-16,8-5-37 0,0-3-106 15,0-10-110-15,0-11-66 0,0-15-97 16,0-14-275-16,0-16-502 0,0-7-449 16</inkml:trace>
  <inkml:trace contextRef="#ctx0" brushRef="#br0" timeOffset="132225.31">28702 6552 2875 0,'0'0'738'0,"0"0"-287"16,0 0-35-16,0 0 15 0,0 0-92 15,0 0-102-15,0 0-103 0,0 0-38 16,0 0-59-16,203 103-36 0,-166-91-1 16,1-4-40-16,-1-1-144 0,4-6-102 15,-2-1-90-15,-8 0-136 0,-4-2-247 16,2-15-922-16,-10 1-236 0</inkml:trace>
  <inkml:trace contextRef="#ctx0" brushRef="#br0" timeOffset="132463.17">29172 6547 221 0,'0'0'2502'0,"0"0"-1855"0,0 0-90 0,0 0-26 16,-75 110-94-16,75-84-153 0,0 1-98 15,0-1-50-15,2-2-5 0,10 0-37 16,5-1-49-16,3-4-21 0,-3-2-22 15,0-4 19-15,4-3-18 0,-1-5-3 16,-3-3-2-16,5-2 1 0,-6 0-2 16,9-10 2-16,-8 0 1 0,2-4 1 15,-9-2 0-15,4-3-1 0,-2 3 0 16,-2 2-57-16,-3 1-61 0,-7 6-25 16,0 2 25-16,0 4-25 0,0 1 3 0,0 0-19 15,0 8-90-15,0 2-116 0,-7 3-262 16,5 3-327-16,-6 2-346 0</inkml:trace>
  <inkml:trace contextRef="#ctx0" brushRef="#br0" timeOffset="133078.04">29487 6641 149 0,'0'0'404'0,"0"0"-169"0,0 0 39 0,0 0-4 15,0 0-42-15,0 0-23 0,0 0-14 16,0 0 40-16,0 0 18 0,0 0 67 0,0-9-123 16,7 9-45-16,-7 5 40 15,3 7-16-15,1 6 75 0,1 7-23 0,0 5-32 16,-2 7-36-16,-1-1-17 0,-2-4 4 16,0 1-29-16,0-4-13 0,0-11-36 15,5-6-29-15,-3-6-24 0,6-6-11 0,-6 0 13 16,3-8 38-16,7-10 58 0,3-12 49 15,4-12-16-15,5-6-73 0,3-1-43 16,7 1-12-16,-10 5-14 0,-2 11 17 16,4 4 13-16,-11 10-12 0,0 9-19 15,-11 4-3-15,9 2-12 0,-9 3-22 16,-4 5 10-16,8 7 24 0,-1-2-27 16,-2 5-28-16,2 0-137 0,0 2-117 15,8-1-48-15,-5 3-632 0,4-2-695 16,1-5-136-16</inkml:trace>
  <inkml:trace contextRef="#ctx0" brushRef="#br0" timeOffset="133381.53">30122 6712 1628 0,'0'0'750'0,"0"0"-267"16,0 0-34-16,0 0-12 0,0 0-163 0,0 0-164 15,0 0-63-15,0 0-19 0,0 0 19 16,112 18 15-16,-103-31-31 0,-2-4 6 15,6-1-21-15,-11-2 9 0,-2-1-10 16,0 3 7-16,0 2-20 0,-15 2 35 16,1 7 19-16,-8 6 18 0,0 1 27 15,-12 6-2-15,5 15 35 0,-5 6 65 16,0 8 2-16,5 4-40 0,3 7-10 16,4-7-9-16,5 4-33 0,7-7-39 15,5-5-37-15,5-1-30 0,0-3 0 0,15-6 6 16,7-3-9-16,0-1-21 0,4-6-10 15,-4-3-50-15,7 0-94 0,5-4-65 16,2-1-61-16,-2-3-102 0,3 0-253 16,1 0-889-16,4 0-872 0</inkml:trace>
  <inkml:trace contextRef="#ctx0" brushRef="#br0" timeOffset="141020.76">24973 6701 200 0,'0'0'157'0,"0"0"25"0,0 0 33 0,0 0-26 0,0 0-78 16,0 0-49-16,0 0 6 0,0 0 17 16,0 0-23-16,10-19-29 0,-10 18 6 15,0-5 13-15,0 5 13 0,0-6-10 16,0 4-55-16,0-4-3 0,0 5 3 16,0 0 55-16,0 2 26 0,0-1-29 15,0 1-22-15,0-3-4 0,0 2-10 16,0 1-15-16,0 0 1 0,0 0 11 0,0 0-10 15,0 0-3-15,0-3-1 16,0 3-2-16,0 0 3 0,0 0 20 0,0 0-4 16,0 0-15-16,0 0 1 0,0-1 10 0,0 1-12 15,0 0-3-15,0-3 0 0,0 1-16 16,0 2 0-16,0 0-4 0,0-2-13 16,0 2 0-16,0-3 17 0,0 3 17 15,0 0 1-15,0-2 1 0,0 0 1 16,0-1-1-16,0 1 0 0,0-4-30 15,0 2-44-15,0 1-679 0,0-2 444 16,0 2 195-16,0 3 22 0,-2 0 69 16,2-3-74-16,-8-1-17 0,8 2 45 0,0-2 6 15</inkml:trace>
  <inkml:trace contextRef="#ctx0" brushRef="#br0" timeOffset="141153.14">24973 6701 75 0</inkml:trace>
  <inkml:trace contextRef="#ctx0" brushRef="#br0" timeOffset="141852.76">24973 6701 75 0,'-2'-131'104'0,"2"131"14"0,2 0 19 0,-2 0-7 0,0 0-29 0,8 0-23 16,-8 0-12-16,2 0 5 0,-2 0 17 0,0 0 13 0,0 0 17 0,0 0 9 16,0 0 26-16,0 0 22 0,0 0 30 15,0 0 0-15,0 0-30 0,0 0-1 16,0 0 7-16,0-3 16 0,0 3-24 15,0-3-19-15,0 3-10 0,0-1 3 16,0-1 5-16,0 2 6 0,0-5 6 16,0 2-19-16,-2 2-19 0,-6-7 67 15,1 5-79-15,2-3-36 0,-2 5-29 16,0-4 31-16,0-1-15 0,2-1-25 0,0 4 34 16,-7 1-37-16,7-1 8 0,2 0 10 15,-6 2-15-15,4 1-24 0,0 0 2 16,-5 0-3-16,10 0-12 0,-4 0 19 15,1 0-7-15,-7 0 3 0,6 0-15 0,-9 0-3 16,1 7-1-16,0-5 1 0,5 4 3 16,-3-1 9-16,1 2-11 0,4-3-1 15,-7 5-1-15,-3 1-1 0,8 3-1 16,-8-1 3-16,1 4 0 0,6-2 0 16,-1 2 1-16,1-2 1 0,4 2-2 15,-6-1 2-15,5-3-1 0,3-1 0 16,-8 4 2-16,10-5 0 0,-3 1-3 15,1-4 0-15,2-1 0 0,0 0-1 16,-2 0 1-16,2-1 0 0,0 1 1 0,0-3-1 16,0 3 3-16,-8-1 12 0,8 2-15 15,0 2 2-15,0 0-1 0,0 3-1 16,0 5 2-16,0-6-1 0,8 5 11 16,-6-3-11-16,3 1 1 0,-5-2-2 0,10 0-1 15,-6-1 1-15,4 0 2 0,-3-1-2 16,-1 1 0-16,4-2 0 0,1 0 1 15,-4 1-1-15,-2 0 0 0,6 0 2 16,-4 0-1-16,5 0 24 0,-5-2-13 16,2 2-10-16,3-2 10 0,-3-1 0 15,5 2 0-15,-2-2-10 0,-3 6-2 16,8-6 1-16,-6 2 0 0,-1 2 0 16,6-4 2-16,-7 1 9 0,6-1-10 15,-9 0-1-15,6-3 0 0,-5 3-1 0,2-4 0 16,3-1-2-16,-10 3-1 15,5-4 2-15,4-1-2 0,-6 1-10 0,2 2 12 16,0 0 0-16,-1-3 1 0,-1 1 0 16,-1-1 0-16,3 0 0 0,-2 0-1 15,1 0 0-15,1 0-2 0,-5 0-9 16,5 0 11-16,-3 2-11 0,-2-2 9 0,8 0-31 16,-6 0-45-16,-2 0-22 15,0 0-46-15,0 0-18 0,0 0-45 0,0 0-107 16,0 0-126-16,0 0-209 0,0 0-493 15,-10 0-428-15,8-2 1209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20:30.9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2721 12552 445 0,'-5'6'1121'0,"-4"-1"-1033"0,4-2 279 16,-2-2 238-16,4 2-171 15,1-3-149-15,2 0-79 0,0 0-13 0,0 0-20 16,0 0-47-16,0 0-44 0,0 0-32 16,0 0-3-16,0 0 6 0,0 0 3 15,0 0-19-15,0 0-25 0,0 2 2 16,2 0-14-16,8 0-7 0,-3 0 7 16,8 1 25-16,-1 0 25 0,3 1-28 0,0-4 8 15,-2 2-2-15,-3-2 19 0,5 3-7 16,5-3-10-16,-15 0 14 0,10 0-26 15,-3 0-17-15,-6 0 14 0,1 0-12 16,-4 0 9-16,5 0-12 0,-8 0-22 16,1 0 4-16,-1 0 2 0,-2 0-67 15,0 0-96-15,0 0-42 0,0 0-27 16,0 0-120-16,0 0-206 0,0 0-180 0,5 0-490 16</inkml:trace>
  <inkml:trace contextRef="#ctx0" brushRef="#br0" timeOffset="719.13">3589 12250 389 0,'0'0'1039'0,"0"0"-672"0,0 0 26 0,0 0-54 15,0 0 83-15,0 0-108 0,0 0-85 16,0 0-45-16,0 0-11 0,0 0 9 16,-68-21-46-16,59 21-33 0,-1 0-29 15,-2 0-18-15,-5 0-7 0,2 3-5 16,3 3-4-16,-5-2-18 0,3 4 5 16,-3 2-27-16,7 1-18 0,-2 3-13 15,0 4 3-15,7 2-3 0,-5 1 16 0,8 4-1 16,-1-4 14-16,3 3-16 15,0-7 2-15,0-1 1 0,5 1-16 0,7-6 27 16,5 3 4-16,3-3 19 0,1-1 31 16,-4-2 9-16,5-3-7 0,-7 5 1 15,9 1 48-15,-14 3 16 0,9 2-16 16,-7 4-46-16,0 1-3 0,-9 2 0 16,-3 2-12-16,0-1-16 0,-10 0-2 0,-5-3-4 15,-6 0-6-15,4-7 10 0,-5-2-10 16,5-6 6-16,-12 1-18 0,12-7-85 15,0 0-4-15,5 0-9 0,4 0-24 16,6 0-23-16,2 0-49 0,0 0-79 16,0 0-113-16,10 0-57 0,2 0-104 15,5 0-105-15,7 0-402 0</inkml:trace>
  <inkml:trace contextRef="#ctx0" brushRef="#br0" timeOffset="1138.64">4011 12717 1179 0,'0'0'576'15,"0"0"-161"-15,0 0-26 0,0 0 3 16,0 0-110-16,0 0-27 0,0 0-68 0,0 0 46 16,0 0-44-16,-75-3-27 0,65 11-93 15,3-1-29-15,-8 5-15 0,8 2 15 16,-3-2-15-16,5 6-10 0,-4 0 7 15,6 1-4-15,3 0-16 0,0 3-2 0,0 2-15 16,0-5 14-16,0-1 0 0,3-2-11 16,6 0-7-16,-4-2 0 0,7-1 4 15,3-4-16-15,-5 0-19 0,2-4-121 16,2 2-64-16,3-3-106 0,-5 0-165 16,13-4-487-16,-8 0-359 0,0 0 598 15</inkml:trace>
  <inkml:trace contextRef="#ctx0" brushRef="#br0" timeOffset="1505.84">4297 12807 858 0,'0'0'1143'0,"0"0"-774"15,0 0 12-15,0 0 36 0,0 0-82 0,0 0-79 16,0 0-96-16,0 0-78 15,0 0-35-15,-112 4-33 0,112 13-2 0,0-2-10 16,0 4-2-16,0-1-27 0,13-2 26 16,-9 0-2-16,8-2-16 0,1-4-9 15,-1-2 15-15,2-4-15 0,1-1 26 16,-3-3 2-16,0 0 0 0,3-7 16 16,-6-9 28-16,-1-5-19 0,1 2-9 15,-6-1-15-15,-1 2 18 0,1 7-18 16,-3 4 2-16,0 3 16 0,7 4 3 15,-7 0-19-15,5 0-3 0,-3 4-16 16,10 5 16-16,-2 9 94 0,4 1 15 16,3 3-16-16,0 4-9 0,3 1-44 15,-3-1-28-15,-3-3-9 0,3-4-3 0,-2-1-2 16,-8-9-23-16,3 0-36 0,-3-7-110 0,3-2-95 16,-5-2-131-16,4-14-199 0,-9-4-448 15,3-9-559-15</inkml:trace>
  <inkml:trace contextRef="#ctx0" brushRef="#br0" timeOffset="1812.72">4648 12307 1184 0,'0'0'580'15,"0"0"-81"-15,0 0-72 0,0 0-74 0,0 0-43 16,0 0-116-16,0 0-67 0,0 0 100 16,0 0-32-16,0 0-55 0,73 62-15 15,-61-41-29-15,3 9-25 0,-8 7 12 16,8 4-9-16,-1 3-19 0,-9 8-24 0,7-1 3 16,-10 6-9-16,1 3-4 0,-1 0-18 15,3 0-3-15,0-6-2 0,-5-6-10 16,0-10-10-16,5-6-116 0,-5-6-140 15,7-10-113-15,0-5-266 0,-4-4-461 16,2-7-384-16,4 0 768 0</inkml:trace>
  <inkml:trace contextRef="#ctx0" brushRef="#br0" timeOffset="2195.9">4980 12829 1472 0,'0'0'809'0,"0"0"-367"0,0 0-40 0,0 0 15 16,0 0-111-16,0 0-114 0,0 0-76 15,0 0-57-15,0 0-30 0,0 0-14 16,-58 51 7-16,58-25-21 0,0 3 10 16,8 1-11-16,4 0-15 0,-3-3 13 15,8 2-1-15,0-5 3 0,8-6 18 0,-16-6 44 16,3-5-38-16,3-7-23 15,-8 0 1-15,5-10 32 0,0-8 35 0,-7-7-2 16,3-3-30-16,1-1 1 0,-9 8-17 16,0 1 50-16,0 5 12 0,0 6-28 15,0 8 0-15,0 0 43 0,0 1 43 16,0 0-93-16,0 7-48 0,0 7-42 16,0 6 23-16,0 5 19 0,0 1 0 15,7-2-12-15,6-2-12 0,-1-4 9 16,0-4-22-16,2-5-43 0,1 2-143 0,-1-6-139 15,1-5-154-15,-3-7-476 0,3-14-314 16,-6-8-263-16</inkml:trace>
  <inkml:trace contextRef="#ctx0" brushRef="#br0" timeOffset="2564.05">5220 12275 2071 0,'0'0'608'0,"0"0"-383"0,0 0 32 16,0 0 11-16,-43 124-43 0,40-82-121 15,3 9-79-15,0-1-9 0,0 4 9 16,12 0-9-16,5-5 0 0,0 1-16 16,5-7 53-16,0-3 7 0,-5-9 5 15,0-5 8-15,-2-9-16 0,-3-6-23 16,2-5-33-16,-2-6 30 0,3 0 19 15,-1-6 55-15,8-6 81 0,-5-5-1 0,7-1-29 16,-7-2-15-16,5 2-49 0,-2-1-25 16,-3 9-13-16,-3 2-54 0,3 8-21 15,-10 0-34-15,8 11 55 0,-1 5 6 16,-1 8 25-16,-9 1-1 0,-4 9-18 0,0-3 1 16,-17-2-11-16,-2-3 0 0,2-6-2 15,-12-9-12-15,10-2-22 0,-1-9-124 16,3 0-100-16,3-4-87 0,6-10-110 15,-1-4-177-15,4 2-402 0,5 2-209 16</inkml:trace>
  <inkml:trace contextRef="#ctx0" brushRef="#br0" timeOffset="2827.41">5780 12749 388 0,'0'0'1807'0,"0"0"-1004"0,0 0-165 0,0 0-116 0,0 0-121 16,0 0-143-16,0 0-105 0,0 0-36 16,0 0 14-16,-31 131 3 0,31-94-55 15,0-3-52-15,2-1-27 0,10-2-11 16,1-5-11-16,-4-8-14 0,1-6-95 15,-3-8-195-15,3-4-306 0,-10-16-672 16,0-12-544-16</inkml:trace>
  <inkml:trace contextRef="#ctx0" brushRef="#br0" timeOffset="2976.67">5872 12406 3274 0,'0'0'1150'0,"0"0"-900"0,0 0 81 0,0 0-8 15,0 0-98-15,0 0-135 0,0 0-90 16,0 0-37-16,0 0-11 0,0 0-52 16,-38 9-216-16,50-16-236 0,-2 5-571 0,6-3-702 15</inkml:trace>
  <inkml:trace contextRef="#ctx0" brushRef="#br0" timeOffset="3287.1">6071 12127 237 0,'0'0'571'0,"0"0"-60"0,0 0-39 0,0 0-41 15,0 0-75-15,0 0-60 0,0 0-52 0,0 0-14 16,0 0-17-16,8-2-42 15,1 2-23-15,-6 8 15 0,1 4 59 0,6 0 17 16,0 12-41-16,0 3-42 0,-3 6-30 16,7 1-13-16,-1 12-25 0,-4 4-24 15,1 6-30-15,7 2-7 0,-10 6-6 16,5 1-21-16,0 1-12 0,-7-6-3 16,5-5-3-16,-3-2-7 0,-2-12-20 0,0-4-129 15,0-7-160-15,-5-7-230 0,0-10-460 16,0-3-294-16,0-6-484 0</inkml:trace>
  <inkml:trace contextRef="#ctx0" brushRef="#br0" timeOffset="3582.94">6471 12618 1511 0,'0'0'727'0,"0"0"-264"0,0 0 15 0,0 0-84 16,0 0-78-16,0 0-64 0,0 0-19 16,0 0 24-16,0 0-36 0,37 111-56 15,-30-78-55-15,-7 7-46 0,10-1-24 16,-3 2-38-16,0 0-2 0,-2-10-14 15,5-2-8-15,-8-11-17 0,3-6-132 16,5-7-182-16,-8-5-332 0,-2-5-872 16,0-13-630-16</inkml:trace>
  <inkml:trace contextRef="#ctx0" brushRef="#br0" timeOffset="3759.1">6515 12459 3570 0,'0'0'1185'0,"0"0"-864"0,0 0 66 0,0 0-60 16,0 0-85-16,0 0-128 0,0 0-69 16,0 0-32-16,0 0-13 0,-75-23-40 0,75 21-41 15,14-3-61-15,3 3-85 0,5-5-109 16,10 6-250-16,-1 1-605 0,-2 0-535 16,10 0-149-16</inkml:trace>
  <inkml:trace contextRef="#ctx0" brushRef="#br0" timeOffset="3920.49">6837 12360 2215 0,'0'0'806'0,"0"0"-315"0,0 0-40 0,0 0-47 0,-46 106-98 16,44-68-125-16,2 7-46 0,0 3-40 16,0 6-31-16,2 2-25 0,8-1-38 15,7 5-1-15,-3-2-18 0,-2-3 0 16,-2-7-25-16,-5-10-150 0,-5-11-191 15,0-10-246-15,-5-13-620 0,-12-7-687 0</inkml:trace>
  <inkml:trace contextRef="#ctx0" brushRef="#br0" timeOffset="4106.07">6682 12749 3193 0,'0'0'1256'0,"0"0"-913"15,0 0-40-15,0 0-17 0,0 0-59 16,0 0-102-16,0 0-29 0,0 0-17 0,0 0-19 15,0 0-26-15,194 46-31 0,-165-39-3 16,3-3-2-16,-8-3-20 0,3-1-65 16,-3 0-131-16,-2-1-112 0,-5-13-174 15,-8-1-541-15,-6-4-449 0,-3-2-537 16</inkml:trace>
  <inkml:trace contextRef="#ctx0" brushRef="#br0" timeOffset="4223.95">7082 12792 46 0,'0'0'2726'0,"0"0"-2104"0,0 0-391 0,39 104-7 0,-25-82 6 16,3-4-89-16,10 0-141 0,0-7-3 16,2-6-50-16,10-5-127 0,-3-9-138 15,-2-16-213-15,-3-5-701 0,-9-10-497 16</inkml:trace>
  <inkml:trace contextRef="#ctx0" brushRef="#br0" timeOffset="4390.59">7443 12626 440 0,'0'0'1902'0,"0"0"-1164"0,-51 127-131 0,22-65-50 16,3 12-115-16,-6 11-68 0,-4 10-78 16,-1 7-81-16,8 2-42 0,0-3-43 15,12-6-31-15,5-14-56 0,-2-15-43 16,14-16-11-16,0-20-14 0,0-11-44 0,0-13-158 16,0-6-128-16,0-15-109 15,14-15-216-15,-2-8-679 0,3-8-701 0</inkml:trace>
  <inkml:trace contextRef="#ctx0" brushRef="#br0" timeOffset="5188.52">8122 12324 222 0,'0'0'561'0,"0"0"-167"0,0 0-10 15,0 0 38-15,0 0-88 0,0 0-107 16,0 0 14-16,0 0-16 0,0 0 2 16,0 0-48-16,87-19-58 0,-72 19 5 15,-13 0 4-15,5 2-17 0,3 3 12 16,-5-1 1-16,-5 1 18 0,0-2 26 0,0 7-15 15,0 0-45-15,0 6-39 16,-7 5-3-16,-8 5 5 0,-2 3-21 0,0 2-12 16,-2 6 9-16,-8 1 15 0,10 3 42 0,-5-1 4 15,1 0-59-15,4-2-8 16,2 1 2-16,1-7-11 0,9-7-31 0,2-2-3 16,3-7-2-16,0-2-16 0,0-5-1 15,0 0 1-15,0-1-9 0,3-2-10 16,2 0 10-16,11-5-24 0,-3 6-132 15,-4-5-98-15,6 2-188 0,-1 0-289 16,-4 0-898-16,-5 3-343 0</inkml:trace>
  <inkml:trace contextRef="#ctx0" brushRef="#br0" timeOffset="5349.21">8086 13228 2291 0,'0'0'1251'0,"0"0"-989"0,0 0-64 15,0 0-9-15,0 0-3 0,0 0-186 16,0 0-37-16,0 0-106 0,0 0-222 0,0 0-279 16,-8 6-696-16,8-12-508 15</inkml:trace>
  <inkml:trace contextRef="#ctx0" brushRef="#br0" timeOffset="25652.1">8078 12260 1251 0,'0'0'757'0,"0"0"-420"15,0 0-120-15,0 0 54 0,0 0 120 16,0 0-146-16,0 0-71 0,0 0-44 15,0 0-26-15,0 0 52 0,-135-28-8 0,130 26-33 16,0 1-34-16,2 1-6 0,3 0 5 16,0 0 28-16,0 0 6 0,0 0-25 15,0 0-28-15,0 0-15 0,0 0 0 16,0 0-12-16,0 0 15 0,0 0-13 16,0 0-12-16,0 3-24 0,8 10 2 15,9 8 20-15,12 7 21 0,10 11-4 16,-1 5 10-16,8 3 6 0,-2 0 11 15,-3 1-5-15,8 0-34 0,-13-1-5 16,8 1-20-16,-3-8 1 0,-12 2-3 0,3-3 15 16,-6-7-14-16,-6-1-1 0,-3-6 0 15,-1-2-1-15,-11-5 1 0,7-2-3 16,-7-2-21-16,5-5-43 16,-10-4-67-16,5 1-33 0,-5-3-14 0,0-3-61 15,0 0-132-15,0-3-108 0,0-8-177 0,0-9-534 16,0-6-528-16</inkml:trace>
  <inkml:trace contextRef="#ctx0" brushRef="#br0" timeOffset="25934.2">8570 12314 1979 0,'0'0'673'0,"0"0"-207"0,0 0-128 15,0 0-91-15,0 0 55 0,0 0-67 16,0 0-73-16,0 0-20 0,0 0-18 15,-36 117 26-15,24-86 22 0,7 1-35 0,-5 4-51 16,-7 8-10-16,-4 8-18 0,-1 11-7 16,-10 6-2-16,-14 6-1 0,-2 10 10 15,-10 3-4-15,-1 1-14 0,-6-4-19 16,2-5 6-16,5-8-24 16,4-9 15-16,16-13-17 0,-4-13-1 0,16-10-11 0,11-8 9 15,5-13-13-15,10-6-6 16,0 0-55-16,0-15-72 0,25-4-7 0,1-8-65 15,8-3-89-15,12-4-264 0,8 1-628 16,-11 2-667-16</inkml:trace>
  <inkml:trace contextRef="#ctx0" brushRef="#br0" timeOffset="26332.12">9012 12902 1987 0,'0'0'699'0,"0"0"-343"0,0 0-14 0,0 0 95 16,0 0-29-16,0 0-191 0,0 0-127 15,0 0-7-15,0 0 19 0,0 0 2 16,48 59-5-16,-12-59-32 0,3 0 0 0,7-5-6 16,-7 3 3-16,0 2-21 0,0 0-16 15,-18 0-24-15,4 0-1 0,-6 2 13 16,-2 4-15-16,-2-3 0 0,-3 1-4 15,0-1-8-15,-7-1-6 0,-1 0-89 0,4 1-103 16,-3-3-126-16,-3 0-176 0,-2 0-468 16,0 0-435-16,0 0-264 0</inkml:trace>
  <inkml:trace contextRef="#ctx0" brushRef="#br0" timeOffset="27043.42">10187 12606 1293 0,'0'0'1494'0,"0"0"-1038"15,0 0-103-15,0 0 37 0,0 0 35 16,0 0-141-16,0 0-102 0,-150 108-51 16,135-69-27-16,6 10-6 0,-3 6 2 15,-3 11-21-15,8 6-21 0,-3 10-19 16,0 9-24-16,-2 2-13 0,7 2 1 16,-7-8 7-16,7-9-10 0,-2-7-13 15,7-15-20-15,0-11-61 0,0-15-110 16,10-12-40-16,-8-14-70 0,1-4-268 0,4-12-454 15,-7-18-99-15,0-16-693 0</inkml:trace>
  <inkml:trace contextRef="#ctx0" brushRef="#br0" timeOffset="27318.59">10139 12744 1068 0,'0'0'1685'0,"0"0"-1159"0,0 0-120 15,0 0 41-15,0 0-21 0,0 0-137 16,0 0-81-16,0 0-43 0,186-12-16 15,-164 53-13-15,0 4-26 0,-7 7-47 16,-13 1-24-16,-2 3-11 0,0-4-25 16,-7 0 9-16,-15-4-10 0,-5-8-1 0,5-2-1 15,-7-13 0-15,10-7-1 16,-1-9-17-16,-1-4-13 0,6-5-44 0,-2 0-10 16,0 0 0-16,12 0 18 0,1 0 9 15,4-2-42-15,0-1-13 0,0 3-6 16,4 0 15-16,8 0-15 0,3 0-75 0,7 0-169 15,-5 5-105-15,9 1-116 0,-6-3-130 16,4-3-301-16,0 0-152 0</inkml:trace>
  <inkml:trace contextRef="#ctx0" brushRef="#br0" timeOffset="27915.42">10517 12918 1601 0,'0'0'546'0,"0"0"-155"0,0 0 8 0,0 0-11 15,0 0-112-15,0 0-124 0,0 0-93 16,0 0-27-16,0 0-30 0,0 0-2 16,-68 28 0-16,68-20-2 0,0 3-17 0,0-4 17 15,0 5 2-15,2 3 2 0,1-1 20 16,4 4 22-16,-7-2-9 0,3 2 18 16,-3 1 10-16,0-1 3 0,0 3-37 15,0-4-26-15,0-2-3 0,2-2 1 16,-2-5-1-16,2-4-16 0,-2 2-12 15,10-4 12-15,-10 0 4 0,5-1 10 0,-3 5 1 16,-2-6-1-16,5 0 2 0,0 0 1 16,-5 0 39-16,0 0 76 0,0 0-1 15,0 0 21-15,0 0-12 0,0 0-13 16,0 0-35-16,0 1-29 0,0-1-23 16,0 0 4-16,0 0-1 0,0 0 4 15,5 2-19-15,-5-2 0 0,5 1 19 0,-3-1-17 16,8 0-14-16,-10 0-1 0,7 0 1 15,5-4 0-15,0-7 22 0,-2-5-7 16,-3-1 0-16,3-4-3 0,-8 3-12 16,8 0 2-16,-10 4-1 0,0 1 12 15,0 1-1-15,0 3 0 0,0 4 6 0,-2 1 1 16,-8 1-4-16,5 2 0 0,0 1-3 16,0 0-9-16,3 0 13 0,-3 0-4 15,5 0 27-15,-5 6 31 0,0 1-9 16,1 6-18-16,4 1 2 0,0 4 7 15,0 3-4-15,0 5-11 0,0-4-4 16,4 6 9-16,6 0 1 0,7 2-16 16,0 1-3-16,-2-1 3 0,-3-2 0 15,5-5-11-15,-3-4-15 0,1-1 0 16,-1-6-1-16,-1-2 0 0,-1-2-2 16,-3-1-14-16,8-6 14 0,-12-1-13 15,5 0-12-15,-5-1-42 0,2-10-104 16,3-6-55-16,-5-1-77 0,7-3-232 15,-8-7-570-15,4 3-781 0</inkml:trace>
  <inkml:trace contextRef="#ctx0" brushRef="#br0" timeOffset="28173.78">10846 13176 2989 0,'0'0'779'0,"0"0"-342"0,0 0-127 15,0 0-57-15,0 0-17 0,0 0-105 16,-33 113-70-16,33-93-27 0,2 3-7 15,5-5 10-15,5-3-25 0,-2-5-12 16,-3-9-14-16,8-1 12 0,2-7 2 16,0-12 28-16,0-10 12 0,0-3 5 15,0-9 4-15,2 3-25 0,-4-1-22 0,-1 9-2 16,-2 3-1-16,-2 12-23 0,5 5 3 16,-8 5-4-16,3 5-5 0,2 0-7 15,-3 3-118-15,8 6-114 0,-2 2-195 16,-1 2-253-16,-6-8-695 0,-1-5-821 0</inkml:trace>
  <inkml:trace contextRef="#ctx0" brushRef="#br0" timeOffset="28371.99">11365 12523 1533 0,'0'0'2369'0,"0"0"-1779"0,0 0-258 16,0 0 69-16,0 0-55 0,0 0-131 0,-104 120-103 15,104-82-34-15,0 9-2 0,0 6-7 16,0 6-33-16,0 3-33 0,2 2-3 16,1 5-3-16,4-2-48 0,3-1-82 15,-10-7-117-15,0-11-120 0,5-11-168 16,-5-12-453-16,0-15-336 0,0-10-535 16</inkml:trace>
  <inkml:trace contextRef="#ctx0" brushRef="#br0" timeOffset="28515.49">11208 12995 2928 0,'0'0'1126'16,"0"0"-693"-16,0 0-52 0,0 0 4 0,0 0-69 16,0 0-89-16,0 0-100 0,0 0-61 15,0 0-17-15,0 0-34 0,65-14-15 16,-36 20-11-16,3-1-44 0,4 2-138 16,-2-4-101-16,5-1-119 0,-3 0-304 15,1-2-670-15,-11 0-1142 0</inkml:trace>
  <inkml:trace contextRef="#ctx0" brushRef="#br0" timeOffset="28669.07">11755 13041 3171 0,'0'0'714'0,"0"0"-372"0,-41 110 82 0,29-64 51 16,5 0-155-16,-3 5-141 0,5 0-70 16,-4 1-25-16,9-4-44 0,0-4-19 15,0-10-21-15,0-9-14 0,9-9-44 0,-1-12-135 16,4-4-90-16,0-10-43 0,5-18-212 15,-7-11-629-15,2-11-813 0</inkml:trace>
  <inkml:trace contextRef="#ctx0" brushRef="#br0" timeOffset="28814.85">11889 12859 2917 0,'0'0'677'0,"0"0"-337"0,0 0 8 0,0 0-72 0,0 0-159 16,0 0-117-16,0 0-34 0,0 0-65 15,0 0-202-15,-3 51-132 0,23-51-620 16,4 2-981-16</inkml:trace>
  <inkml:trace contextRef="#ctx0" brushRef="#br0" timeOffset="29125.02">12262 13153 2975 0,'0'0'701'15,"0"0"-405"-15,0 0 129 0,0 0-70 0,0 0-92 16,0 0-104-16,-150 108-55 0,138-85-1 16,9 5-3-16,3-1 3 0,0-1-30 15,0-4-61-15,15-5-10 0,-5-8-1 16,2-9-1-16,2 0 0 0,1-20 1 0,2-10 17 16,0-12-16-16,2-4-1 0,-2-5-1 15,-5-2-12-15,-2 7 1 0,-3 8 10 16,0 10 1-16,-4 10-1 0,-3 12 1 15,0 6 24-15,0 4-12 0,0 16 4 16,0 12 53-16,0 8-2 0,0 9 26 16,0 2 46-16,0 5-52 0,14-4-47 15,3-3-26-15,3-3-14 0,14-12-30 16,-8-11-49-16,6-9-111 0,-1-14-91 16,3-1-89-16,-5-24-276 0,-2-15-664 15,-5-13-742-15</inkml:trace>
  <inkml:trace contextRef="#ctx0" brushRef="#br0" timeOffset="29317.5">12827 12514 2584 0,'0'0'1050'0,"0"0"-515"0,0 0 37 0,0 0-137 16,0 0-134-16,0 0-104 0,-85 110-61 16,73-45-6-16,0 11 48 0,0 13-36 15,12 13-46-15,-10 7-27 0,10 2-17 16,-5 2-25-16,5-5-24 0,0-9-3 15,0-13-27-15,0-13-103 0,0-16-138 16,0-16-70-16,5-13-193 0,0-16-804 16,-5-12-1100-16</inkml:trace>
  <inkml:trace contextRef="#ctx0" brushRef="#br0" timeOffset="30152.27">13850 13048 1596 0,'0'0'529'0,"0"0"-173"0,0 0 8 0,0 0 126 16,0 0-68-16,0 0-126 0,0 0-25 16,0 0-8-16,0 0-69 0,0 0-43 15,-119 9-38-15,100 11-6 0,-6 8 2 16,4 2 10-16,4 6-13 0,2 3-24 15,8 1-12-15,-3 1 8 0,10 0-14 16,0 2-22-16,0-3-8 0,5-2-10 16,7-8-21-16,10-4-1 0,-5-5-2 0,-5-7-2 15,5-5 0-15,-3-4-19 0,3-5 19 16,3 0 1-16,-8 0-12 0,5-10-17 0,0-4-94 16,-3-3-64-16,6-2-64 0,-6-6-114 15,-6 4-326-15,9-6-622 0,-8 6-560 16</inkml:trace>
  <inkml:trace contextRef="#ctx0" brushRef="#br0" timeOffset="30384.28">13918 13383 2817 0,'0'0'751'0,"0"0"-385"0,0 0 29 16,0 0 0-16,0 0-110 0,0 0-126 15,0 0-71-15,0 0-12 0,0 0-6 16,-37 39 3-16,49-57 45 0,5-10 31 0,8-3-47 15,-4-2-56-15,1 1-35 16,-5 4-11-16,5 6-3 0,-10 5-21 16,0 8 9-16,3 3-10 0,-8 5-14 0,8 1-55 15,-1 0-90-15,-7 3-99 16,8 7-157-16,-8 0-504 0,3 1-533 0,-5-3-706 16</inkml:trace>
  <inkml:trace contextRef="#ctx0" brushRef="#br0" timeOffset="30603.69">14398 13431 2314 0,'0'0'764'0,"0"0"-461"0,0 0-59 0,0 0 137 16,0 0-27-16,0 0-135 0,0 0-99 16,26-122-30-16,-26 102-14 0,0 1-8 15,0 6 2-15,-2 4 28 0,-13 7 2 0,1 2-20 16,-3 6 11-16,2 12 27 0,-7 8-18 15,3 10-42-15,2 7-19 0,0 5-12 16,7-1-24-16,8-3-3 0,2-5-13 16,0-4-14-16,12-5-79 0,5-5-122 15,2-1-58-15,6-9-125 0,4 0-327 16,2-9-576-16,3-6-612 0</inkml:trace>
  <inkml:trace contextRef="#ctx0" brushRef="#br0" timeOffset="30991.7">14705 13434 1474 0,'0'0'1657'0,"0"0"-1189"0,0 0-150 0,0 0 83 16,0 0-2-16,0 0-77 0,0 0-97 15,-152 114-42-15,144-92-23 0,1-2-41 16,5-6-56-16,2-5-63 0,0-2-11 16,2-5-7-16,13-2 6 0,-1-9-3 0,8-12 15 15,-5-13 36-15,10-15-15 0,-8-11-21 16,3-10-2-16,5-7 0 0,-8-3-19 15,3-1 21-15,-5-1 0 0,5 7 12 16,-5 8 6-16,-8 12-15 0,-1 15 12 16,1 18-12-16,-9 10 0 0,0 9 31 15,0 3 11-15,-2 12 15 0,-13 11-20 16,3 9 5-16,-2 12 12 0,2 4-15 0,2 5 6 16,7 1-11-16,3 0-13 0,0 2-9 15,0 1-12-15,13 1 0 0,-6 1 18 16,2 1-20-16,-4-2 0 0,3-2 1 15,1 0-1-15,-9-3-1 0,0-3-21 16,0-3-33-16,0-6-19 0,0-4-29 16,0-3-16-16,0-5-21 0,0-3-12 0,0-4-37 15,0-2-10-15,0-2-43 0,5 3-133 16,5-3-147-16,-8-3-142 0,3 2-385 16,5-4-352-16</inkml:trace>
  <inkml:trace contextRef="#ctx0" brushRef="#br0" timeOffset="31425.94">15171 13526 1175 0,'0'0'1393'0,"0"0"-904"0,0 0-122 0,0 0 92 15,0 0 17-15,0 0-180 0,0 0-77 16,0 0-11-16,0 0 5 0,0 0-13 16,-99-56-81-16,86 77-53 0,6 14-2 15,2 1 2-15,3 3-14 0,-3 0-16 16,0-1-26-16,5-4-10 0,0-2-27 0,0-11-10 16,0-5-65-16,5-7-83 15,0-6-58-15,0-3-50 0,4-19-167 0,4-11-114 16,1-16-156-16,-2-4-511 0,0-12-179 15</inkml:trace>
  <inkml:trace contextRef="#ctx0" brushRef="#br0" timeOffset="31560.33">15219 13224 387 0,'0'0'1516'0,"0"0"-845"0,0 0-186 0,0 0-79 16,0 0-49-16,0 0-42 0,0 0-150 0,0 0-116 16,0 0-18-16,0 0 0 0,22 4-31 15,-10-4-15-15,-2 0-1 16,2-1 14-16,3-10 0 0,2-5-32 0,-5-4-140 15,5-7-87-15,5-1-134 0,-10-1-167 16,-3 2-231-16,8-1-391 0</inkml:trace>
  <inkml:trace contextRef="#ctx0" brushRef="#br0" timeOffset="31719.91">15416 12942 324 0,'0'0'795'0,"0"0"-89"0,0 0-48 0,0 0-130 16,0 0-154-16,0 0-76 0,0 0-2 15,0 0-4-15,-54 121-72 0,54-79-72 16,0 8-19-16,0 11 3 0,3 7-28 15,11 13-34-15,-11 3-21 0,4 6-24 16,0 5-23-16,-2-2-2 0,-2-7-46 16,-3-7-131-16,0-15-94 0,0-14-94 15,-8-13-165-15,-1-17-250 0,-8-19-621 16,-3-2-179-16</inkml:trace>
  <inkml:trace contextRef="#ctx0" brushRef="#br0" timeOffset="31919.37">15241 13517 1362 0,'0'0'1923'0,"0"0"-1371"0,0 0-238 0,0 0 139 0,0 0-51 16,0 0-94-16,0 0-120 0,0 0-48 15,204 64-31-15,-163-59-13 0,-2 1-23 16,7-3-43-16,-10 3-30 0,-2-3-10 16,-2 1-14-16,-11 0-46 0,1 2-117 15,-5 0-116-15,-2 4-115 0,-6 4-544 16,-9-2-753-16,0 5-537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26:40.5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18375 7519 1252 0,'0'0'348'16,"0"0"508"-16,0 0-430 0,0 0-99 0,0 0-53 16,0 0-59-16,0 0-29 0,0 0-6 15,0 0-49-15,-46-20-50 0,39 20-22 0,7 0 18 16,0 0 16-16,0 0 21 0,-2 0-37 16,-3 3-12-16,5 5-19 0,-15 2 6 15,8 8-12-15,-5-3 18 0,-3 4-18 16,1 4 0-16,-3 2 6 0,5 1-19 15,-10-1-15-15,12 5 10 0,-9 3 5 16,2-1-26-16,-7 4 11 0,2 4-9 16,2 5 9-16,-6-1 1 0,-1 4-12 15,-2 2 14-15,2 6-15 0,-2-1 0 16,0 1 1-16,0 1 2 0,-10 1-1 16,13 1 15-16,-13-1-16 0,5-6 0 0,-5 3-1 15,3-3 1-15,-3-3 14 0,0-1-13 16,-7 0 19-16,2 0 12 0,-4 0-8 15,-5 4-10-15,-1 0 11 0,-14 7-25 16,5 2 16-16,-7 1-5 0,-5 0 10 0,7 3 2 16,-7-1-21-16,-3 1 21 0,8-1-24 15,0-4 3-15,0 2 5 0,4-3-7 16,3-1-2-16,-5-2 2 0,8-4-1 16,-1-4 2-16,3-4 0 0,4-4 0 15,1-5 0-15,2 1 19 0,8-3-11 16,1 0-10-16,4 2-1 0,6 1-20 15,-4 1 21-15,7 3 1 0,-3-2 0 16,1 2 2-16,9 0 14 0,-5-2-17 16,5-7 0-16,5-2 1 0,5-9-1 15,-2-7 0-15,6 0 1 0,6-8 1 16,-5 2 0-16,4-6 10 0,-6 4 3 16,-1-3 0-16,-7 2-3 0,0 2-12 0,-5-2-2 15,5 3-1-15,-2-5-9 0,2 3 0 16,2-3 9-16,1 0 0 0,6 2-21 15,1-4-31-15,5 0-81 0,2 0-84 16,0-2-89-16,14-10-82 0,8-7-294 16,-5 1-690-16,10-23-978 0</inkml:trace>
  <inkml:trace contextRef="#ctx0" brushRef="#br0" timeOffset="368.75">15828 9972 1370 0,'0'0'348'0,"0"0"-36"0,0 0 38 15,0 0 40-15,0 0-17 0,0 0-99 16,0 0-43-16,0 0-60 0,0 0-83 15,0 0-35-15,-85 112-15 0,51-56-4 0,2 6 30 16,-4 7-14-16,0 0 40 0,-1 3 28 16,6-1 6-16,2-5-22 0,9-2 19 15,3-2 57-15,17-10 2 0,0-7-55 16,17-9-46-16,15-12-3 0,14-8 6 16,7-7 70-16,8-6 30 0,4-3-61 15,1-3-13-15,4-9-5 0,-2-6-16 16,2-5-47-16,-12-2-13 0,5-1-26 0,-4 0-1 15,-6-3-19-15,-9 4-54 0,-3 1-153 16,-2-2-58-16,-3 4-108 0,-2-3-675 16,-10 2-1039-16</inkml:trace>
  <inkml:trace contextRef="#ctx0" brushRef="#br0" timeOffset="2036.05">18627 5802 555 0,'-4'-4'476'0,"-6"4"-91"0,3-7 54 15,-3 3-21-15,-5-3-79 0,8-1-58 16,0-1-19-16,-3 2-51 0,5 1-8 16,-7-2-13-16,0-2-4 0,7 2 6 15,3-1-3-15,-8 4-33 0,5-2-42 16,5 1-28-16,-5 1-18 0,5-2-1 15,0 6-27-15,0-3-15 0,0 4-25 16,0 0-15-16,5 0-9 0,12 9 24 16,3 10 11-16,1 9 11 0,6 6-1 15,0 6-9-15,-1 5-12 0,-1-2 0 0,4-2-1 16,-7-1 0-16,4-5-2 0,-6-10 3 16,-3-4-3-16,-3-10-15 0,-7-8 5 15,6-3 1-15,-4-2 12 0,1-8 28 16,-3-8 9-16,3-8-16 0,-5-1 6 15,-5-6-11-15,9 3-1 0,-9 3-14 16,0 3 1-16,0 5 0 0,0 7 13 0,0 5-2 16,0 3 2-16,0 4-15 0,0 0-29 15,0 2-4-15,0 9 33 0,8 8 6 16,6 3 18-16,3 2 19 0,5 0 18 16,-7-4 6-16,-1-1 46 0,3-8 27 15,3-10-49-15,-6-1-34 0,5 0-2 0,-2-1-1 16,-2-10-5-16,4-8 14 0,-2-5-17 15,5-3-28-15,-7-6-8 0,-1-3-10 16,1 1-2-16,-3 1-59 0,0 2-84 16,0 6-40-16,0 1-21 0,-2 7-99 15,7 6-240-15,-12 3-590 0,4-4-605 16</inkml:trace>
  <inkml:trace contextRef="#ctx0" brushRef="#br0" timeOffset="2322.94">19253 5002 2368 0,'0'0'561'0,"0"0"-212"0,0 0 234 16,0 0-154-16,0 0-156 0,0 0-98 0,-12 157-70 16,12-83-35-16,0 11-33 0,0 4-19 15,12 1-16-15,5-3-2 0,0-9-1 16,7-16-14-16,0-18-19 0,-2-17 1 15,2-20-7-15,5-7 18 0,8-10 22 16,-3-19 43-16,12-6 6 0,-3-9-15 16,3-3-6-16,-7 3 33 0,-2 12 6 15,-13 8-40-15,-10 14-27 0,-6 10 0 16,-6 6 0-16,-2 17 13 0,0 14 8 16,0 7-21-16,0 8-11 0,0 1-65 0,0 3-108 15,0-8-90-15,0-6-172 16,5-5-595-16,5-5-790 0</inkml:trace>
  <inkml:trace contextRef="#ctx0" brushRef="#br0" timeOffset="2619.67">19886 5637 1156 0,'0'0'1346'16,"0"0"-745"-16,0 0-79 0,0 0 7 0,0 0-61 16,0 0-163-16,0 0-95 0,0 0-57 15,0 0 5-15,-156 117-19 0,156-71-54 16,0 0-52-16,5-7-30 0,7-5-1 15,13-6-2-15,-6-9-15 0,-2-10-3 16,7-9 0-16,-4-8 18 0,1-19 2 16,4-7 25-16,1-14-6 0,-4-10-19 15,-5 0 11-15,0 1-12 0,-2 9-1 16,-11 13-1-16,-4 12 1 0,0 16 12 16,0 7 33-16,0 12 0 0,0 18-30 0,-4 11 43 15,4 14 5-15,0 7 13 0,0 5-16 16,4 0-60-16,9-6 0 0,8-4-3 15,6-9-45-15,5-12-200 0,9-9-161 16,0-22-143-16,0-9-811 0,-2-31-666 0</inkml:trace>
  <inkml:trace contextRef="#ctx0" brushRef="#br0" timeOffset="2783.63">20467 4991 2829 0,'0'0'1030'0,"0"0"-464"0,0 0-12 15,-106 129-158-15,81-60-108 0,8 12-91 16,8 11-58-16,-1 8-43 0,10 11-48 16,0-1-33-16,7-2-15 0,10-4-24 0,5-11-175 15,0-13-191-15,0-24-158 16,-5-27-931-16,-5-29-887 0</inkml:trace>
  <inkml:trace contextRef="#ctx0" brushRef="#br0" timeOffset="2912.52">20310 5579 2410 0,'0'0'1178'15,"0"0"-561"-15,0 0-97 0,0 0-183 0,0 0-108 16,0 0-138-16,0 0-61 0,0 0-29 16,0 0 0-16,182-99-1 0,-83 97-27 15,5 2-125-15,12 0-114 0,-2 4-275 16,3 6-986-16,-15 5-1274 0</inkml:trace>
  <inkml:trace contextRef="#ctx0" brushRef="#br0" timeOffset="3452.85">21914 5469 1574 0,'0'0'724'15,"0"0"-127"-15,0 0-22 0,0 0-101 0,0 0-89 16,0 0-101-16,0 0-111 0,-198 64-20 15,161-28 0-15,6 6-16 0,9 5-6 16,-2 3-37-16,16 0-18 0,1-1-25 16,7-8-51-16,0-1-1 0,15-13-1 15,9-11-28-15,-2-10 0 0,0-6 20 0,9-27 10 16,3-18 58-16,0-18-3 16,2-15-22-16,-2-13-9 0,-9-9-22 0,4-10-1 15,-5-2 0-15,2-2 1 0,-9 7-1 16,0 10 1-16,-12 21 28 0,-2 20 28 15,-3 18-40-15,0 18 30 0,-8 11 25 16,-6 9 165-16,2 9-108 0,-8 19-61 16,-1 16-18-16,-1 19 9 0,5 18 4 0,2 19 2 15,-2 13-36-15,12 11-3 0,5 2 3 16,0 3-27-16,0-8-3 0,20-10-2 16,9-15-34-16,5-11-108 0,12-19-139 15,7-18-110-15,1-18-174 0,-1-15-654 16,-7-15-616-16,2-25-325 0</inkml:trace>
  <inkml:trace contextRef="#ctx0" brushRef="#br0" timeOffset="3887.65">22482 5538 2974 0,'0'0'1019'0,"0"0"-582"16,0 0 34-16,0 0-89 0,-192 117-51 15,158-84-138-15,5 3-81 0,10-2-30 0,11 0-25 16,-1 2-24-16,6-9-33 0,3-2-2 15,0-4 0-15,0-7-10 0,3-5 11 16,6-5-17-16,-1 1-6 0,1-2 21 16,-4-2-15-16,0 1 17 0,-2-2 1 15,4 1 3-15,-5 2 0 0,-2-3 0 16,0 3 24-16,3-2 0 0,-1 1 15 16,0 6-15-16,8-4-15 0,2 4-12 15,-4 0 0-15,6-1-1 0,-7-4 0 16,10-2-1-16,3-1-1 0,2 0 3 15,-3-9 15-15,0-12 6 0,1-4 1 0,4-11-7 16,3-6-13-16,-10-8-1 0,0-1-1 16,-3 3 3-16,-9 9-3 0,-5 9 0 15,0 7 0-15,-2 11 0 0,-15 1 17 16,0 6-16-16,-5 5 1 0,-5 0-2 16,3 5-1-16,-8 11-17 0,6 5 0 0,-1 5 2 15,0 5-2-15,13 6 16 0,2 2 0 16,2-2-22-16,10 0-18 0,0-5-115 15,12-4-42-15,12-2-77 0,13-10-40 16,6-6-248-16,8-6-400 0,3-4-424 16,-6-11-835-16</inkml:trace>
  <inkml:trace contextRef="#ctx0" brushRef="#br0" timeOffset="4162.79">22969 5722 2350 0,'0'0'1145'0,"0"0"-696"15,0 0 10-15,0 0-95 0,-61 106-82 16,61-86-108-16,0-3-65 0,8-6-36 16,6-7-24-16,-2-4-13 0,3 0-14 15,2-9 11-15,2-12-9 0,-2-1 15 0,0-11-17 16,-7-1-11-16,-5-5-10 0,-5 2 0 16,0 7-1-16,-3 4 18 0,-16 8-17 15,-3 9 23-15,-5 9-3 0,-4 0 7 16,-1 13-25-16,1 13 21 0,-3 11 24 15,2 7 25-15,13 4 45 0,2 7 23 16,7-3-71-16,10-1-61 0,3-2-9 16,26-8-15-16,2-5-22 0,18-10-62 15,4-9-131-15,0-13-81 0,6-4-15 16,8-14-203-16,1-18-666 0,0-7-8 16,0-14-269-16</inkml:trace>
  <inkml:trace contextRef="#ctx0" brushRef="#br0" timeOffset="4366.51">23580 5440 366 0,'0'0'2613'0,"0"0"-1642"16,0 0-450-16,0 0-114 0,0 0-44 15,-187 87-35-15,170-58-50 0,7 6-78 0,1 6-10 16,9 5-7-16,0 4-35 0,0 1-34 16,9-2-39-16,1 1-15 0,0-1-27 15,-10-1-9-15,0-6-3 0,0-2-21 16,0-5 11-16,0-10-11 0,-10-10-36 15,0-12-48-15,1-6-105 0,1-21-118 16,-1-13-94-16,9-10-361 0,17-8-900 16,19 1-1402-16</inkml:trace>
  <inkml:trace contextRef="#ctx0" brushRef="#br0" timeOffset="5179.58">24983 5078 1923 0,'0'0'809'0,"0"0"-213"16,0 0 27-16,0 0-105 0,0 0-111 16,0 0-108-16,0 0-89 0,0 0-22 0,0 0-3 15,0 0-1-15,-70 150-51 0,70-88-49 16,0 4-26-16,0 4-31 0,0 4-24 16,0-1 18-16,0-10-20 0,-3-14-1 15,3-14-1-15,0-17 0 0,0-16-29 16,3-9-3-16,16-23 33 0,3-19 0 15,10-24 12-15,2-18-12 0,2-6 1 16,3 4-2-16,-8 4-1 0,-2 16 2 16,-7 20 1-16,-7 14 0 0,-3 18-1 15,-7 8-3-15,-3 10-28 0,8 3-26 16,-5 10-100-16,-1 5-63 0,9 6-71 0,4 2-71 16,-8 2-284-16,1 3-809 0,4-3-1097 15</inkml:trace>
  <inkml:trace contextRef="#ctx0" brushRef="#br0" timeOffset="5483.86">25417 5092 1956 0,'0'0'1831'0,"0"0"-1167"0,0 0-141 16,0 0-118-16,0 0-78 0,0 0-49 16,0 0-97-16,-121 123-63 0,121-76-49 15,0 2-27-15,5-4-39 0,19-5-1 16,-2-4-2-16,9-9-13 0,-6-9 11 15,4-13-1-15,-5-5-17 0,5-2 20 16,-7-14 3-16,4-8 33 0,-4-5-15 16,-2 2-18-16,-8 2 24 0,-5 6-11 15,-7 8 8-15,0 2-9 0,0 7-12 0,0 2 36 16,0 0-9-16,-7 12-30 0,-3 3-15 16,5 8-21-16,3 5 6 0,2 2-4 15,0 2-8-15,2-8-123 0,15 1-98 0,7-7-63 16,5-10-129-16,5-8-555 0,3-4-815 15,-3-18-526-15</inkml:trace>
  <inkml:trace contextRef="#ctx0" brushRef="#br0" timeOffset="5802.21">25982 5152 1175 0,'0'0'1923'0,"0"0"-1127"16,0 0-171-16,0 0-119 0,0 0-113 15,0 0-71-15,-104 133-75 0,94-89-81 16,0-3-33-16,5 0-67 0,5-6-21 0,0-7-45 15,10-7-3-15,-3-9-21 16,8-12-6-16,2 0-3 0,2-18 18 0,5-16 15 16,8-11 2-16,0-9-2 15,4-3-2-15,3-9-13 0,-8 10-15 0,3 10 6 16,-7 7 9-16,-5 16 13 0,-15 12-20 16,7 9 19-16,-4 2-6 0,-5 18 9 0,-3 12 49 15,3 11 29-15,-5 9 12 16,0 8-30-16,0 7-17 0,0-5 14 0,0-4-18 15,0-10-15-15,5-11-21 0,-3-14-3 16,8-12-15-16,0-9-3 0,4-2-6 16,1-16 22-16,0-8 2 0,1-9-3 15,11-3-66-15,-7-4-82 0,6-1-42 16,-4 3-42-16,-3 9-4 0,6 2-86 16,-1 11-230-16,-5 4-810 0,-2 9-653 15</inkml:trace>
  <inkml:trace contextRef="#ctx0" brushRef="#br0" timeOffset="6380.13">26796 5167 1151 0,'0'0'550'0,"0"0"-105"16,0 0-18-16,0 0 42 0,0 0-89 15,0 0-47-15,0 0-63 0,0 0-7 16,0 0-46-16,-46-34 39 0,39 34-66 0,0 0-83 16,7 0-31-16,-10 0-2 0,8 8-35 15,-3 3-22-15,5 8-16 0,-5 7 11 16,0 5 15-16,-2 11-9 0,4 0-15 15,-6 6 22-15,9-4-7 0,-5-7 6 0,2-7 25 16,3-11 2-16,0-10-20 0,0-9-7 16,0 0-6-16,5-10 15 0,10-12 64 15,7-13 30-15,4-4-39 0,-4-4-52 16,10 4-35-16,-11-1-1 0,4 12-1 16,-1 4-2-16,-2 9 3 0,0 9 18 15,4 6-3-15,-6 0 22 0,4 13 32 16,-2 9 0-16,-5 7-8 0,-5 9-43 15,2 7 15-15,-2 2-31 0,3 0-2 16,-3-8-94-16,0-7-189 0,10-5-141 16,-7-9-253-16,-1-7-1255 0,-2-11-827 0</inkml:trace>
  <inkml:trace contextRef="#ctx0" brushRef="#br0" timeOffset="6573.28">27550 5211 2933 0,'0'0'1436'0,"0"0"-970"0,0 0 74 16,-63 134-89-16,51-87-89 0,0 2-106 16,2 2-111-16,5-6-79 0,5-7-39 15,0-10-27-15,0-10-36 0,15-10-96 16,-3-8-124-16,0-15-85 0,10-20-19 16,-7-19-402-16,-1-19-915 0,-2-13-1146 15</inkml:trace>
  <inkml:trace contextRef="#ctx0" brushRef="#br0" timeOffset="6671.53">27577 4804 2740 0,'0'0'724'0,"0"0"-248"15,-44 113-69-15,44-69-187 0,0-3-174 0,5-4-46 16,22-2-170-16,2-6-257 0,7-10-696 16,10-3-1050-16</inkml:trace>
  <inkml:trace contextRef="#ctx0" brushRef="#br0" timeOffset="6884.56">28326 5147 2975 0,'0'0'802'0,"-75"113"-145"0,46-55-115 16,2-2-201-16,8-4-101 0,4-4-98 16,5-5-93-16,10-9-36 0,0-10-13 15,0-8-12-15,0-8-25 0,10-8-5 0,5 0 15 16,-8-10 27-16,7-10 0 0,3-6 0 15,5-10-18-15,-5-1-82 0,7-3-46 16,-2 2-37-16,0 2-70 0,0 6-171 16,4 5-298-16,-6 6-497 0,-3 8-985 0</inkml:trace>
  <inkml:trace contextRef="#ctx0" brushRef="#br0" timeOffset="7862.48">27860 5207 1487 0,'0'0'566'0,"0"0"-197"15,0 0-1-15,0 0 13 0,0 0-81 0,0 0-21 16,0 0-31-16,0 0-7 0,0 0-45 16,0 0-41-16,-41 39-5 0,41-3-5 15,0 8-23-15,3 0-36 0,6 0-13 16,-9 2-24-16,8-7 9 0,-1-2-10 15,-2-14-2-15,4-7 8 0,-4-7-8 16,0-8 0-16,10-1-1 0,-1-4 25 16,8-10 75-16,0-6 12 0,5-3-39 15,-1-9-52-15,1 2-18 0,-5 5-21 0,-8 2-14 16,3 9 2-16,-12 6-13 0,0 6-2 16,-5 2 2-16,0 3 0 0,0 12 13 15,0 7 3-15,0 6-17 0,0 3-1 16,-10-3-12-16,8 2-52 0,-1-4-92 15,3-6-86-15,0-4-91 0,0-2-121 0,10-5-587 16,0-4-868-16,-3-5-137 0,-19-244 2046 16</inkml:trace>
  <inkml:trace contextRef="#ctx0" brushRef="#br0" timeOffset="8220.44">28331 5290 2491 0,'0'0'726'0,"0"0"-192"0,0 0-32 0,0 0-146 16,0 0-88-16,-88 121-103 15,81-82-86-15,5 1-15 0,2-3-21 0,0-5-43 16,12-7 0-16,2-11-18 0,-1-9-10 16,3-5 28-16,1-12 34 0,8-13 51 15,-3-16 39-15,-1-14-2 0,4-5-46 0,-4-5-22 16,-4 2-11-16,-2 13-19 0,-10 4-21 15,-3 10 24-15,-2 15-9 0,0 4 9 16,0 13 7-16,0 4 56 0,0 23 46 16,-2 14-3-16,-13 23 50 0,1 23 4 15,-8 10-58-15,-10 13-60 0,-6 7-15 16,-1 6-18-16,-10-3-33 0,1-7-3 16,9-10-24-16,8-19-27 0,6-24-66 15,6-19-75-15,7-26-76 0,9-11-100 16,3-27-193-16,15-21-614 0,7-17-669 15,4-10-424-15</inkml:trace>
  <inkml:trace contextRef="#ctx0" brushRef="#br0" timeOffset="8671.29">29383 5260 2226 0,'0'0'818'0,"0"0"-228"0,0 0-30 16,0 0-136-16,0 0-107 0,0 0-103 0,0 0-86 15,0 0-34-15,0 0-18 0,0 0 0 16,-151 124-16-16,139-89-26 0,10-4-19 16,-5-4-12-16,7-7 9 0,0-9-12 15,9-6-37-15,6-5-11 0,-1-7 48 0,8-19 10 16,5-5 26-16,0-11-5 0,-6-3-16 16,6 1-3-16,-15 7 15 0,-5 9 28 15,1 12 26-15,-8 12-2 0,0 4 36 16,-8 1 26-16,1 18-35 0,-5 10-7 15,-3 12 10-15,3 10-4 0,10 1-12 16,0 4-45-16,2-1-47 0,2-8-1 16,17-8-9-16,3-7-18 0,7-9-81 15,5-7-73-15,3-7-33 0,11-9-3 16,-7 0-37-16,3-14-137 0,-8-8-306 16,3-4-778-16,-3-4-781 0</inkml:trace>
  <inkml:trace contextRef="#ctx0" brushRef="#br0" timeOffset="9133.15">31109 4965 1938 0,'0'0'799'0,"0"0"-254"16,0 0 6-16,0 0-71 0,0 0-155 16,0 0-67-16,-54 146-38 0,54-90-13 15,0 10-43-15,-7 12-46 0,5 7-36 16,2-1-30-16,-3 2-25 0,1-4-27 0,2-10 0 15,0-11-79-15,0-7-172 0,0-20-78 16,0-14-242-16,5-17-743 0,-5-10-682 16</inkml:trace>
  <inkml:trace contextRef="#ctx0" brushRef="#br0" timeOffset="9362.12">31223 4837 2950 0,'0'0'1015'0,"0"0"-506"15,0 0-59-15,0 0-60 0,0 0-83 16,0 0-96-16,0 0-2 0,111 133-40 16,-101-83-64-16,2 4-48 0,-12 3-25 15,0 1-32-15,0-2 0 0,0-1-3 0,-10-11-72 16,-2-10-51-16,-3-8-10 16,3-14 0-16,-2-12 21 0,7-5 37 0,-3-22-65 15,5-19-78-15,5-11-14 0,10-17-43 16,12 1-113-16,14 3-105 0,-2 8-41 15,-3 13-271-15,3 11-349 0,-5 8-163 16</inkml:trace>
  <inkml:trace contextRef="#ctx0" brushRef="#br0" timeOffset="9562.28">31700 5214 401 0,'0'0'1716'0,"0"0"-1063"0,-85 137-44 16,63-102-56-16,5-11-62 0,5-12-121 0,12-8-101 15,0-4-95-15,0-3-25 0,3-16 0 16,16-17-25-16,15-12-21 0,5-10-9 0,4-7-34 16,-6 6-42-16,-1 6 0 0,1 7-18 15,-8 16 0-15,-10 12-23 0,-2 9-19 16,0 7 2-16,-3 2-93 16,-1 9-54-16,-4 4-56 0,6 6-69 0,-10 6-325 15,4-2-785-15,-6 2-667 0</inkml:trace>
  <inkml:trace contextRef="#ctx0" brushRef="#br0" timeOffset="9905.04">32003 5119 1873 0,'0'0'1262'16,"0"0"-753"-16,0 0 11 0,0 0-117 0,0 0-77 15,0 0-97-15,0 0-113 0,0 0-52 16,0 0-25-16,0 0-8 0,-119 40-29 0,112-18 10 15,7 4-12-15,-10 4 0 0,8 3-3 16,-3-2 2-16,0 4 0 0,0-5 1 16,0-3 1-16,1-4 0 0,1-7 11 15,-4-4 0-15,7-4-10 0,-2-2 10 16,2-5 22-16,0-1-10 0,0 0-8 16,0 0-16-16,0 1-21 0,0-1-9 15,2 4 29-15,8 1 0 0,-6-5 0 16,6 0-1-16,-5 0 1 0,10 0 1 15,-8 0 1-15,5-7 2 0,0 4 21 16,-5-6-6-16,5-2-4 0,1-5-14 16,-1 4 0-16,2-1-15 0,-2 1-52 0,-4 3-91 15,6 0-77-15,-7 7-80 16,3 2-227-16,-5 0-638 0,-3 12-528 0</inkml:trace>
  <inkml:trace contextRef="#ctx0" brushRef="#br0" timeOffset="10691.62">31894 5489 440 0,'0'0'665'15,"0"0"-183"-15,0 0-154 0,0 0-52 16,0 0-33-16,0 0-8 0,0 0 29 16,0 0-1-16,0 0 27 0,0 0 4 0,44-31 8 15,-37 13-12-15,0 0-86 0,5 0-16 16,-9-5-32-16,9 1-21 0,-7-6-56 16,-5 8-27-16,9-6 12 0,-9 8-18 15,0 4 6-15,0 6-1 0,-9 4 22 16,-8 2 30-16,2 2-15 0,-7 0-49 15,3 2-26-15,2 10-13 0,-10 5-14 16,5 3 13-16,1 8 2 0,-1-1 20 16,7 5 9-16,1-2-9 0,9-5-21 0,5 2-14 15,0-8-10-15,0 0-13 16,5-1-17-16,9-6-64 0,6-3-71 0,-3-7-60 16,14-2-144-16,-2-11-397 0,5-17-822 15,-2-12-663-15</inkml:trace>
  <inkml:trace contextRef="#ctx0" brushRef="#br0" timeOffset="11032.55">32204 4513 2368 0,'0'0'763'15,"0"0"-194"-15,0 0-16 0,0 0-197 16,0 0-202-16,0 0-59 0,-68 107 3 15,64-58-6-15,-11 8-22 0,3 6-18 16,5 3-31-16,-6 2-2 0,4-1-4 0,1-7-13 16,8-7-2-16,0-14-14 0,0-13-17 15,5-13 7-15,12-13-37 0,8-9 61 16,4-14 56-16,12-11 14 0,2-7-15 16,4 1-25-16,-9 4 3 0,-1 10 37 0,-6 10-39 15,-14 12-4-15,0 4 49 0,-14 9 66 16,-3 20 15-16,-13 9-45 0,-11 8-45 15,-12 2-28-15,-3 1-9 0,-2-4-30 16,4-6-1-16,16-12-17 0,4-8-97 16,2-9-127-16,15-10-64 0,0 0-117 15,0-8-302-15,20-5-497 0,-1-6-368 16</inkml:trace>
  <inkml:trace contextRef="#ctx0" brushRef="#br0" timeOffset="11303.43">32648 5085 1072 0,'0'0'2238'0,"0"0"-1687"0,0 0-1 16,24 110-121-16,-17-82-178 0,20-6-132 15,-8-4-71-15,6-6-20 0,4-6-13 16,-5-6-13-16,3-10 22 0,-3-8 22 0,3-12-16 16,-11-7-9-16,4 0 7 0,-18-1-28 15,3-1 1-15,-5 5 0 0,-5 5 17 16,-17 11 22-16,-11 7-13 0,-4 11-24 15,-9 2 6-15,7 18-9 0,-7 15-12 16,3 6 12-16,9 12 54 0,2 2-17 16,8 2-34-16,17 0-3 0,7-7-18 15,7-4-16-15,27-8-93 0,12-10-83 16,17-2-62-16,2-8-204 0,13-5-243 0,-8 4-440 16,-9-4-885-16</inkml:trace>
  <inkml:trace contextRef="#ctx0" brushRef="#br0" timeOffset="13558.45">19532 6878 1655 0,'0'0'746'0,"0"0"-179"16,0 0-75-16,0 0-18 0,0 0-95 16,0 0-97-16,0 0-73 0,0 0-62 15,0 0-40-15,0 0-3 0,0 0-22 16,-197 66-27-16,171-25-3 0,4 7-1 15,2 4 10-15,3 3-9 0,8-4-7 16,9-3-18-16,0-4-11 0,17-6-16 0,12-9-3 16,-7-9-21-16,9-10 9 0,1-10-18 15,2-10 33-15,-5-18 21 0,9-13 24 16,-1-13 16-16,-3-12-16 0,-8 3-5 16,4 0-10-16,-14 8-15 0,1 9 9 15,-9 9-6-15,1 12-18 0,-6 14 0 16,-1 11-3-16,3 4 3 0,0 22 0 15,0 19 94-15,-5 21 153 0,0 15-54 16,-15 15-97-16,-7 11-26 0,-14 3-31 0,-5 1-14 16,0-7-25-16,4-8-12 0,3-18-9 15,15-21-18-15,2-18-70 0,5-18-83 16,12-21-56-16,0-11-45 0,0-24 2 16,10-14-145-16,-1-14-180 0,8-10-458 15,7-2-255-15,-2-2-599 0</inkml:trace>
  <inkml:trace contextRef="#ctx0" brushRef="#br0" timeOffset="13837.42">19982 6905 2235 0,'0'0'777'0,"0"0"-197"15,0 0-84-15,0 0-132 0,0 0-142 0,0 0-112 16,0 0-33-16,-55 134-9 0,43-89-19 15,7 0-10-15,2-4-11 0,3-4-13 16,0-14-15-16,0-5-1 0,3-11 1 16,4-7 18-16,12-7 50 0,8-13 69 15,0-16 42-15,7-5-40 0,-5-4-45 16,10-3-36-16,-3 3-52 0,-2 6-6 0,-5 9-3 16,-5 8-52-16,0 5-99 0,-2 4-53 15,-2 8-64-15,-1 3-174 0,-4-1-595 16,4 3-380-16,-7 0-631 0</inkml:trace>
  <inkml:trace contextRef="#ctx0" brushRef="#br0" timeOffset="14478.12">20155 6963 314 0,'0'0'1023'0,"0"0"-570"16,0 0-22-16,0 0-11 0,0 0-34 0,0 0-34 15,0 0-51-15,0 0-27 0,0 0-35 16,0 0 6-16,-80-64-35 0,70 64-4 15,-5 0-35-15,-2 6-48 0,0 11-50 0,-9 10-3 16,-1 7-6-16,3 5 18 0,0 8-13 16,4-2-2-16,3 2-12 0,0-3 2 15,15-3-33-15,2-7-21 0,2-2-3 16,15-11-11-16,5-4 8 0,5-9-27 16,-3-8 9-16,5-2 21 0,3-14 12 15,4-11 21-15,0-6 19 0,-2-6-10 16,3-4-21-16,-6-5-19 0,-4-2-1 15,-3 2-1-15,-5 8 1 0,-9 1 9 16,0 10-8-16,-10 9 19 0,0 4 1 16,0 11-4-16,0 5 18 0,-7 4 18 0,-3 15 43 15,-10 18 30-15,6 10 11 0,-8 9 7 16,5 7-16-16,5 0-60 0,7 0-24 16,-2-8-18-16,7-7-27 0,0-8 0 15,12-10-17-15,5-4-22 0,0-9-27 16,2-6-57-16,1-9-34 0,9-2-66 0,-10-4-55 15,5-14-70-15,3-10-322 0,0-8-868 16,-1-4-1051-16</inkml:trace>
  <inkml:trace contextRef="#ctx0" brushRef="#br0" timeOffset="14666.46">20620 6938 2971 0,'0'0'1115'0,"0"0"-585"15,0 0-5-15,-75 114-127 0,58-66-120 16,10 3-112-16,-3 5-60 0,5-2-31 0,5-2-45 16,0-6-27-16,0-5-3 0,5-7-73 15,5-6-177-15,7-10-117 0,-3-8-77 16,-7-10-650-16,6-6-667 0,-11-20-419 16</inkml:trace>
  <inkml:trace contextRef="#ctx0" brushRef="#br0" timeOffset="14809.22">20627 6754 1823 0,'0'0'1606'0,"0"0"-991"16,0 0-108-16,0 0-141 0,0 0-127 15,0 0-120-15,0 0-80 0,-41 124-39 16,41-95 0-16,0-1-58 0,5 2-128 0,9 0-77 16,-9 3-200-16,5-3-700 0,-5-3-694 15</inkml:trace>
  <inkml:trace contextRef="#ctx0" brushRef="#br0" timeOffset="15025.14">20729 7218 2356 0,'0'0'702'15,"0"0"-75"-15,0 0 32 0,0 0-211 16,0 0-200-16,0 0-99 0,0 0-45 16,138-118-34-16,-106 103-37 0,-10 11-15 0,-1 4 10 15,4 4-4-15,-13 19 22 0,2 11 11 16,-4 11 40-16,-8 7 94 0,-2 4-56 0,0 0-56 15,0-1-40-15,0-7-37 16,0-12-2-16,0-7-24 0,0-9-33 0,0-12-94 16,0-6-91-16,5-2-46 0,10-9 13 15,2-10-80-15,0-1-271 0,0-5-609 16,2-1-528-16</inkml:trace>
  <inkml:trace contextRef="#ctx0" brushRef="#br0" timeOffset="15665.15">21750 6738 2164 0,'0'0'775'0,"0"0"-159"16,0 0-43-16,0 0-166 0,0 0-158 16,0 0-104-16,0 0-38 0,0 0-13 15,-13 117-2-15,13-80-28 0,3-3-25 16,9 3-11-16,-2-5-26 0,7-5-2 16,-5-9-1-16,2-7-11 0,-2-10 12 0,1-1 37 15,1-6 39-15,3-12 42 16,5-8 61-16,2-9-46 0,-2-3-40 0,0 1-32 15,-3 0-33-15,5 7-28 0,-9 3 0 16,2 8-18-16,-5 8-30 0,0 3-134 16,0 7-33-16,0 1-18 0,3 0-69 15,-3 9-275-15,3 2-579 0,-8 5-512 16</inkml:trace>
  <inkml:trace contextRef="#ctx0" brushRef="#br0" timeOffset="15909.57">22261 6774 1802 0,'0'0'1705'0,"0"0"-1040"16,0 0-123-16,0 0-153 0,0 0-33 15,0 0-126-15,0 0-109 0,0 0-33 16,0 0 2-16,0 0 4 0,-138 74-19 0,138-51-42 16,0 2-33-16,14 1-2 15,1-1 2-15,7 1 12 0,-8 1 9 0,-2-5-9 16,-4 2 12-16,-8-1-3 0,0-2-9 15,0 3 9-15,0 2-21 0,-3-4 0 16,-11-3-3-16,6-2-57 0,-11-15-82 16,5-2-72-16,-1-1-40 0,3-17-135 0,12-1-353 15,0-7-696-15,19 2-440 16</inkml:trace>
  <inkml:trace contextRef="#ctx0" brushRef="#br0" timeOffset="16612.66">23808 6439 834 0,'0'0'1396'0,"0"0"-741"0,0 0-102 16,0 0-22-16,0 0-100 0,0 0-104 16,-136 105-94-16,112-67-77 0,2 3-19 15,-2 0-24-15,7 5-16 0,7-7-21 16,7 0-16-16,3-4-29 0,0-5-31 0,13-5-1 16,11-4-18-16,-5-5 7 0,8-5-3 15,-3-2 3-15,3-7-12 0,-1-1 21 16,1-1-58-16,0 0-75 0,4-3-29 15,-4-10-58-15,0-4-139 0,9-7-390 16,-12-2-767-16,5-4-786 0</inkml:trace>
  <inkml:trace contextRef="#ctx0" brushRef="#br0" timeOffset="16891.96">24326 6445 2535 0,'0'0'748'0,"0"0"-222"16,0 0-27-16,0 0-122 0,0 0-150 16,0 0-101-16,0 0-32 0,-203 77 16 15,176-40 18-15,10 4-19 0,0-2 6 0,5-3-24 16,12-3-39-16,0-10-34 0,2-5-18 16,25-8-15-16,-8-4 12 0,13-6 3 15,-8-6 24-15,10-11 33 0,-5-5-14 16,-5-6 5-16,-4 0-9 0,4-2-12 15,-12 0-27-15,-2 8 0 0,-3 3-1 0,0 9-17 16,-4 6-91-16,-3 4-69 16,0 0-37-16,2 12-7 0,1 4-50 0,6 4-251 15,-4 4-649-15,7 0-604 0</inkml:trace>
  <inkml:trace contextRef="#ctx0" brushRef="#br0" timeOffset="17139.91">24748 6504 2260 0,'0'0'969'0,"0"0"-493"16,0 0 49-16,0 0-51 0,0 0-125 15,0 0-75-15,0 0-49 0,-167 110-31 0,147-75-7 16,6 1-45-16,2 1-18 0,7-3-28 16,5-2-33-16,0 1-9 0,0-3-15 15,0-3-5-15,5-2-13 16,4-2-9-16,-6 0-9 0,-3 1 15 0,0-2-7 0,-17 5-11 15,0-7-12-15,2 0-70 0,1-6-62 16,9-9-79-16,0-5-19 0,5-10-24 16,0-13-226-16,0-15-786 0,7-10-525 15,8-9-205-15</inkml:trace>
  <inkml:trace contextRef="#ctx0" brushRef="#br0" timeOffset="17362.75">25386 6044 3041 0,'0'0'807'0,"0"0"-290"0,0 0-70 0,0 0-104 16,-85 112-79-16,68-75-115 0,2 5-64 16,6 9-22-16,-6 1-20 0,0 4-33 0,6 5-10 15,-1-2-18-15,3 4-73 16,-3-6-124-16,5-1-77 0,-4-8-140 0,4-13-609 15,-5-13-357-15,8-14-18 0</inkml:trace>
  <inkml:trace contextRef="#ctx0" brushRef="#br0" timeOffset="17451.5">25155 6690 417 0,'0'0'1050'0,"0"0"-232"15,0 0-244-15,22-117-167 0,-10 103 31 16,5 4-145-16,3 2-189 0,14 1-20 16,2 4-34-16,5-4-22 0,8 6-28 15,14 1-53-15,-8 0-103 0,1 8-209 0,-7 4-266 16,-13 6-1049-16</inkml:trace>
  <inkml:trace contextRef="#ctx0" brushRef="#br0" timeOffset="18568.86">15028 14638 1780 0,'0'0'719'15,"0"0"-242"-15,0 0 21 0,0 0-59 0,0 0-175 16,0 0-77-16,0 0-29 16,0 0-7-16,0 0-28 0,-12 83-43 0,41-83-28 15,14-7-22-15,11-6 10 0,11-8 3 16,8-5-16-16,9 0 6 0,1 4-32 15,-1 2 1-15,5 7-2 0,-9 13-14 16,-8 0 13-16,1 24 2 0,-3 7 0 16,2 12 20-16,-12 9 37 0,5 1 39 15,-7 7 49-15,7 5-24 0,-10 1-28 16,5-3-34-16,5-3-11 0,5-6-7 16,2-13 3-16,10-8 7 0,8-15-10 15,9-13 24-15,4-5 25 0,13 0-25 0,0-15-66 16,3-7 1-16,-8-4-2 0,2-6 1 15,-2 1-1-15,-9-2-2 0,-3 3-9 16,-10 2 11-16,-2 8-11 0,-15 2-9 16,-2 8-3-16,-15 2 9 0,-9 8 12 0,-3 0-12 15,-19 0-9-15,-8 3-55 0,3 2-33 16,-17 2 19-16,0 0 17 0,0 1-18 16,0 0-43-16,-7 5-57 0,-12-3-210 15,-8-2-771-15,-14-3-1085 0</inkml:trace>
  <inkml:trace contextRef="#ctx0" brushRef="#br0" timeOffset="19146.05">15450 14259 1802 0,'0'0'619'15,"0"0"-213"-15,0 0-2 0,0 0 0 0,0 0-105 16,0 0-119-16,-76 113-34 15,52-86-37-15,-7 6-16 0,2 3-25 0,-8 3-6 16,-9 7 9-16,3 3-16 0,-1-4 3 16,-9 2-2-16,7-4 5 0,4-6-3 15,6-8-3-15,0-8 31 0,4-4 20 16,13-5 47-16,7-2-17 0,7-2-24 16,5-1-30-16,5 4-24 0,19 1-7 15,20 7 31-15,11 1 41 0,11 4 22 0,4 2-66 16,15-1-43-16,-10-2-33 0,5 0 8 15,-5-4-11-15,5-1-2 0,-12 0-25 16,-3-2-73-16,-2-4-75 0,0-3-60 16,-7 0-68-16,0-6-142 0,-3-3-777 15,-4 0-1080-15</inkml:trace>
  <inkml:trace contextRef="#ctx0" brushRef="#br0" timeOffset="20196.4">19568 15048 2166 0,'0'0'643'0,"0"0"-217"0,0 0 25 16,0 0-38-16,0 0-108 0,0 0-113 0,0 0-69 16,0 0-9-16,0 0-16 0,-58-51-37 15,58 58-15-15,7 8 6 0,8 6 15 16,2 9 0-16,2 3-6 0,0 1-31 0,1-1-9 16,-3-6-21-16,9-4-2 0,-6-5-10 15,-3-8 11-15,2-6-20 0,-2-4 9 16,-2 0 11-16,2-7 1 0,-8-7 2 15,6-2 1-15,-3-2 18 0,-5 0-19 16,-2 1 10-16,0 1-10 0,-5 7-2 16,0 5 0-16,0 3 0 0,0 1-15 15,0 3-12-15,0 8-7 0,7 8 31 16,3 8 1-16,4-1 2 0,3 0 3 16,5-4-3-16,0-6 55 0,7-9 60 0,5-7 86 15,2 0 71-15,8-19-91 16,0-10-9-16,-3-8-34 0,5-5-47 0,2-11-28 15,-9 3-27-15,-5 2-33 0,-5 1 12 16,-7 6-13-16,-5 11 0 0,-12 9 1 16,0 14-3-16,-5 3-16 0,0 4-14 15,0 10-15-15,0 2-1 0,7 10-53 16,-5 4-48-16,6-1-43 0,1 1-43 16,6 1-55-16,-8-2-122 0,5-2-338 0,0-10-981 15,-9-4-813-15</inkml:trace>
  <inkml:trace contextRef="#ctx0" brushRef="#br0" timeOffset="20517.18">20666 14403 2004 0,'0'0'702'0,"0"0"-64"0,0 0-66 15,0 0-162-15,0 0-217 0,0 0-132 16,0 0-14-16,0 0-7 0,-61 143 6 15,54-85-22-15,5 4-5 0,-3 3-7 16,5-2-12-16,0-4-3 0,0-10 2 0,0-10-1 16,0-12-1-16,7-13-28 15,8-10 4-15,2-4 27 0,7-5 58 16,-2-12 74-16,9-7 61 0,-2-2-47 16,-2-7-67-16,0 2-30 0,-3-2-4 0,-2 9-24 15,-8 6-2-15,-6 7-19 0,1 8-20 16,-9 3-16-16,0 11 9 0,0 7 8 15,0 9-5-15,0 10-46 0,0 7-24 16,-9-1-22-16,1 6-19 0,3-2-52 0,-4-2-125 16,4-1-305-16,5-8-643 0,0-8-582 15</inkml:trace>
  <inkml:trace contextRef="#ctx0" brushRef="#br0" timeOffset="20847.91">21042 14919 741 0,'0'0'1321'0,"0"0"-671"0,0 0-133 0,0 0-75 16,0 0-87-16,0 0-98 0,0 0-58 15,0 0-14-15,0 0-19 0,-87 101-56 16,87-79-40-16,0 3-27 0,0-7-31 16,0-6-12-16,12-6-12 0,-5-6 12 0,7-5 12 15,1-11 83-15,2-7 33 0,0-12 5 16,5-7-41-16,-3-2-32 0,-2-1-20 15,0 5-22-15,-2 10 0 0,-8 9 33 16,-7 10 7-16,0 11-25 0,0 2 3 16,0 18 13-16,-7 12 11 0,-8 12 19 15,-2 7 14-15,12 6 16 0,-4 5-10 16,6-2-66-16,3-4-33 0,0-5-1 16,17-7-17-16,5-9-60 0,5-5-91 15,4-6-60-15,-2-14-68 0,8-10-31 16,6-11-161-16,-4-24-213 0,-5-10-443 0,5-13-253 15</inkml:trace>
  <inkml:trace contextRef="#ctx0" brushRef="#br0" timeOffset="21017.15">21621 14441 1155 0,'0'0'1474'0,"0"0"-836"0,0 0-33 15,0 0-95-15,0 0-158 0,0 0-119 16,-90 108-58-16,86-63-60 0,4 7-39 15,0 3-42-15,0 5-22 0,7 2-10 16,3 6-2-16,-6 3-14 0,1-3-74 16,-5 0-135-16,0-6-102 0,0-12-310 15,0-15-802-15,-9-14-382 0</inkml:trace>
  <inkml:trace contextRef="#ctx0" brushRef="#br0" timeOffset="21164">21367 14990 1651 0,'0'0'1096'0,"0"0"-443"0,0 0-12 0,0 0-155 15,0 0-145-15,0 0-114 0,0 0-121 16,0 0-8-16,0 0 5 0,38-92-27 0,13 87-42 16,7 2-32-16,8 2-2 0,9-2-60 15,10 3-141-15,14 0-76 0,1 0-55 16,6 0-933-16,-4 3-1523 0</inkml:trace>
  <inkml:trace contextRef="#ctx0" brushRef="#br0" timeOffset="21922.04">23141 15050 1700 0,'0'0'784'15,"0"0"-166"-15,0 0-105 0,0 0-59 16,0 0-118-16,0 0-141 0,-192 46-63 16,163-23-33-16,5 4-20 0,-5 10-14 15,12 2-20-15,3 5-26 0,6 0-19 16,8-2 0-16,0-2-22 0,8-5 19 15,21-7-21-15,-8-13-16 0,11-10-9 16,-1-5 34-16,3-27 15 0,8-12 52 0,1-18-22 16,1-13 16-16,7-8 3 0,-12-7-3 15,4-4-9-15,-6 3-4 0,-6 3 10 16,-4 3 15-16,-3 11 45 0,-12 11 49 0,-2 14-64 16,-8 12-43-16,-2 9 19 15,0 11 8-15,0 6 7 0,0 6 63 0,0 0-4 16,-2 9-53-16,-15 8-34 0,-3 12 3 15,3 8-6-15,0 11 6 0,5 7-11 16,3 3-28-16,1 4-14 0,6 2-1 16,2 1-1-16,0 3-14 0,0-2-34 15,12 0-77-15,5-3-100 0,2-7-76 16,-2-7-119-16,3-9-328 0,-3-11-1258 16,0-9-565-16</inkml:trace>
  <inkml:trace contextRef="#ctx0" brushRef="#br0" timeOffset="22358.19">23679 15004 981 0,'0'0'2478'0,"0"0"-1812"0,0 0-191 16,0 0-45-16,0 0-120 0,-148 115-130 0,141-83-96 16,-3 0-50-16,5 3 2 15,5-4-15-15,0-1-20 0,0 1-1 0,0-7-12 16,10 1 10-16,-5-13-10 0,2 2 0 15,3-7-30-15,-5-2-4 0,-3-2 16 0,5 3 30 16,-2-6 0-16,-2 1 0 0,2 1 3 16,-5-2 27-16,0 1 10 0,0-1-13 15,4 5 3-15,-1-2 6 0,-1 1-11 16,1 1-13-16,6-4-9 0,1 4-3 16,2-5-1-16,3 0 1 0,2-8 2 15,2-10 28-15,5-10-3 0,5-7-3 16,3-4 1-16,-10-3-13 0,0 1 6 15,-5 2-17-15,-3 2 0 0,1 5 1 16,-13 3 1-16,-2 4-2 0,0 7 14 0,0 5-14 16,-5 6 2-16,-12 4 15 15,0 3-18-15,-14 0-2 0,-1 0-13 0,-4 10 3 16,4 9 9-16,-4 3-9 0,5 6 9 16,1 9 3-16,-1 3 0 0,-1 0 0 15,13 1 0-15,4-4-1 0,11 0-20 16,4-7 2-16,0-2-62 0,2-7-164 0,13-5-53 15,6-3-69-15,1-3-344 0,7-6-766 16,-4-4-688-16</inkml:trace>
  <inkml:trace contextRef="#ctx0" brushRef="#br0" timeOffset="22691.84">24137 15174 1510 0,'0'0'1693'0,"0"0"-1210"0,0 0-86 16,0 0-126-16,0 0-137 0,0 0-97 0,0 0-22 15,0 0 4-15,0 0-1 0,0 0 16 16,117 55 6-16,-98-74 13 0,-2-8 5 0,0-1-6 16,-3 0-6-16,-9 1-12 15,5 6-3-15,-10 2 18 0,0 7 2 0,0 2-2 16,0 3 9-16,-15 7 31 15,1 0 8-15,-8 0-27 0,-2 0-6 0,0 9 9 16,-5 3-31-16,-1 6 4 0,1 9-1 16,3 2-3-16,4 5 4 0,10 3 2 15,2 4-3-15,0-1-20 0,10 1-24 16,0-7-1-16,8 2-22 0,4-7-44 16,10-2-122-16,2-9-76 0,5-6-31 15,7-6-178-15,1-6-474 0,-3-14-57 16,2-10-166-16</inkml:trace>
  <inkml:trace contextRef="#ctx0" brushRef="#br0" timeOffset="22925.53">24537 15015 1605 0,'0'0'1036'0,"0"0"-506"0,0 0 30 16,0 0-86-16,0 0-145 15,0 0-80-15,0 0-40 0,0 0-14 0,-126 122-40 16,126-92-9-16,12 3-9 0,5-2-19 15,5 6-3-15,-3-3-25 0,3-2-8 16,-7 1-19-16,-3-1-9 0,-7-4-18 16,-5 0 4-16,0-4-37 0,0-5-1 15,-5-3-2-15,-12-9-48 0,0-5-102 16,0-2-71-16,0-9-9 0,0-12-107 16,7-5-257-16,8-4-608 0,2-1-555 0</inkml:trace>
  <inkml:trace contextRef="#ctx0" brushRef="#br0" timeOffset="24186.27">26096 14940 1119 0,'0'0'781'0,"0"0"-350"16,0 0-121-16,0 0 89 0,0 0-22 16,0 0-63-16,0 0-97 0,0 0-44 15,0 0 51-15,0 0-38 0,0 0-38 16,0 0 3-16,-109-35-14 0,80 35 22 15,-5 0-28-15,2 6-18 0,-2 9-34 16,-2 9-18-16,0 7-37 0,-3 8-22 16,7 9 1-16,10 3-2 0,5 4-1 0,10-3-2 15,7-8-16-15,7-3 16 16,18-8-44-16,6-7-45 0,1-7-98 0,4-8-40 16,3-5-71-16,0-6-187 0,7-6-513 15,0-12-353-15,-3-5-470 0</inkml:trace>
  <inkml:trace contextRef="#ctx0" brushRef="#br0" timeOffset="24472.57">26341 14979 2125 0,'0'0'749'0,"0"0"-221"16,0 0 22-16,0 0-103 0,0 0-154 16,0 0-90-16,-107 103-35 0,105-71-6 15,2-5-31-15,0-3-74 0,0-1-32 16,9-7-22-16,1-7-3 0,7-4-2 15,0-5-13-15,0-7 15 0,2-12 25 0,3-13-7 16,2-9-17-16,-7-1 1 16,0-4 1-16,-7 12 0 0,-8 5 12 0,-2 11-3 15,0 12 7-15,0 6 8 0,0 0 12 16,-7 14-39-16,-7 14-5 0,11 8 5 16,3 3 52-16,0 9-16 0,0 0-15 0,12-4-21 15,0-7-2-15,13-9-46 0,1-8-177 16,3-10-24-16,5-8-20 0,3-2-109 15,-3-16-369-15,-3-10-752 0,-2-8-566 16</inkml:trace>
  <inkml:trace contextRef="#ctx0" brushRef="#br0" timeOffset="24691.62">27031 14276 935 0,'0'0'1332'0,"0"0"-880"0,0 0 16 15,0 0 22-15,0 0-77 0,0 0-115 0,0 0-96 16,0 0-30-16,0 0-6 0,-84 67-44 16,64-8 3-16,6 8 3 0,2 13-3 0,-1 5-25 15,-1 8-15-15,2 4-31 0,-3 7-12 16,8 2-39-16,5 1-3 0,-8-7-21 16,10-2-118-16,0-19-92 0,0-13-65 15,0-20-173-15,10-11-822 0,-6-14-951 16</inkml:trace>
  <inkml:trace contextRef="#ctx0" brushRef="#br0" timeOffset="24994.16">27235 14990 1565 0,'0'0'1491'0,"0"0"-829"15,0 0-190-15,0 0-51 0,0 0-129 16,0 0-72-16,-194 89-49 0,167-42-28 16,1 5-16-16,4 1-24 0,10 0-39 15,7-3-38-15,5-4-26 0,5-8-3 16,17-8-24-16,0-5-22 0,7-11-108 0,-3-5-26 15,8-7 19-15,3-2-7 0,1-10-37 16,1-3-119-16,-5-5-276 0,-5-1-569 16,0 0-574-16</inkml:trace>
  <inkml:trace contextRef="#ctx0" brushRef="#br0" timeOffset="25417.79">27480 15075 1303 0,'0'0'764'0,"0"0"-192"0,0 0-51 16,0 0-60-16,0 0-67 0,0 0-122 0,0 0-76 15,0 0-17-15,0 0-4 0,0 0-25 16,-32 78-16-16,32-48-24 0,0 0-43 15,8 2-34-15,4-2-30 0,0-1 0 16,-5-7-3-16,8-7-1 0,-1-4 1 16,-6-5-12-16,6-6 6 0,3-5 6 15,2-9 21-15,1-11-8 0,-6-3 2 16,6-2-13-16,-8-4-1 0,5 5 2 16,-12 3 0-16,4 5 12 0,-6 10-14 15,-3 3-1-15,2 8-20 0,-2 1 20 0,0 16 18 16,0 9 28-16,0 4-1 0,0 9 13 15,0-1-4-15,0-2 1 16,0-1-13-16,0-5-18 0,0-9-24 0,12-2-18 16,-7-1 0-16,10-7-55 0,-1-7-60 15,-4-1-58-15,9-3-23 0,-2-4-89 16,10-9-220-16,-8-3-501 0,6 0-419 16,-1-8-331-16</inkml:trace>
  <inkml:trace contextRef="#ctx0" brushRef="#br0" timeOffset="26131.15">28168 14569 1444 0,'0'0'779'0,"0"0"-268"15,0 0-68-15,0 0 18 0,0 0-93 16,0 0-114-16,0 0-74 0,0 0-22 16,0 0 11-16,-43-19-16 0,33 50-24 15,3 12 20-15,4 10 13 0,-6 12-56 16,4 8-36-16,0 5-43 0,0 5-6 0,5 1-20 15,0 1-1-15,0-1-15 16,0-8-12-16,5-1-107 0,7-10-76 0,3-14-80 16,2-10-240-16,-3-13-774 0,3-17-444 15</inkml:trace>
  <inkml:trace contextRef="#ctx0" brushRef="#br0" timeOffset="26441.78">28442 15137 2415 0,'0'0'974'0,"0"0"-490"16,0 0 20-16,-89 111-127 0,72-81-108 15,2-3-98-15,10-3-64 0,3-9-55 16,2 0-52-16,0-12-20 0,7-3-4 16,12-3 3-16,1-16 21 0,6-11 14 0,4-6-11 15,-9-9-3-15,1-1-2 0,0 0-35 16,-5 5-2-16,-7 4 9 0,-6 9 30 15,4 12 13-15,-8 12-1 0,0 4 27 16,-8 9-39-16,-6 21 28 0,4 10-19 16,-4 16 79-16,-1 13 21 0,10 2 37 0,-7 2 29 15,12-5-81-15,0-7-52 0,17-10-42 16,12-12-30-16,5-9-85 0,7-12-130 16,8-12-62-16,-5-11-108 0,4-20-362 15,-2-18-718-15,-2-13-838 0</inkml:trace>
  <inkml:trace contextRef="#ctx0" brushRef="#br0" timeOffset="26616.6">29012 14701 2526 0,'0'0'777'0,"0"0"-119"0,0 0-124 0,-97 146-180 16,77-92-128-16,6 9-70 0,4 2-53 15,3 2-63-15,5-1-37 0,-3-2-3 16,5-1-26-16,0-8-142 0,0-4-110 15,0-8-261-15,0-11-1055 0,0-14-1094 0</inkml:trace>
  <inkml:trace contextRef="#ctx0" brushRef="#br0" timeOffset="26753.31">28862 15141 1382 0,'0'0'799'0,"0"0"-365"0,0 0 3 16,0 0-165-16,0 0-152 0,0 0-110 15,179 107-10-15,-140-89-99 0,-3 0-130 16,3-4-221-16,-3-2-742 0,-2-6-292 16</inkml:trace>
  <inkml:trace contextRef="#ctx0" brushRef="#br0" timeOffset="27027.4">29412 15392 935 0,'0'0'557'0,"0"0"-206"16,0 0-72-16,0 0-108 0,0 0-44 0,0 0-37 15,0 0-19-15,0 0 55 16,0 0 86-16,0 0-32 0,99 46-87 0,-89-66-49 16,0-9-18-16,-8 4-4 0,-2 1-21 15,0 5 12-15,0 2 35 0,-17 6 177 16,0 10-123-16,-12 1-61 0,0 10 72 16,-3 11 60-16,-6 9 100 0,-1 12-25 15,5 0-5-15,2 5 17 0,3-3-49 16,12-3-86-16,0 0-46 0,17-6-43 15,0-3-26-15,5-6-10 0,22-6-24 16,9-6-13-16,13-4 4 0,14-9-34 16,17-1-51-16,22 0-53 0,19-11 12 0,12-5 23 15,15-7-222-15,14-5-369 16,18-8-526-16,-1-6-370 0</inkml:trace>
  <inkml:trace contextRef="#ctx0" brushRef="#br0" timeOffset="27500.22">31079 15034 1471 0,'0'0'1067'0,"0"0"-523"0,0 0-3 0,0 0-37 16,0 0-174-16,0 0-160 0,0 0-81 15,0 0-40-15,0 0-6 0,0 0-15 16,-106 63 2-16,106-37-5 0,0 0-1 16,7-1-2-16,13-2 15 0,6-2 2 15,-6-3 35-15,9 0 57 0,-10 2 21 0,3 4-19 16,-8 1-5-16,-11 11 32 0,-3 5-24 16,-5 7-48-16,-22 7-13 0,-9 1-6 15,-3 2-26-15,-7-5-16 0,7-9-24 16,3-10-3-16,4-11-3 0,13-15-88 15,7-8-54-15,5-12-69 0,7-18-37 16,0-11-90-16,26-5-195 0,8-5-625 16,7 0-681-16</inkml:trace>
  <inkml:trace contextRef="#ctx0" brushRef="#br0" timeOffset="27946.21">31654 15116 2357 0,'0'0'990'0,"0"0"-496"0,0 0-49 0,0 0-188 15,0 0-84-15,-61 113-53 0,47-76-28 16,2-1-19-16,0-4-24 0,4 1-25 16,8-11-24-16,0-5 0 0,0-10-20 15,0-7-26-15,8 0 28 0,6-14 18 16,10-14 33-16,-2 1-17 0,2-12 1 15,6 0-17-15,3-4 0 0,-8 5 0 0,-6 6 1 16,3 7-1-16,-15 13 0 0,5 11-67 16,-9 1 21-16,-1 12 46 0,-2 10 31 15,0 10 2-15,0 7-11 0,0 3 27 16,0 1 15-16,0 2 6 0,0-6 0 16,0-10 6-16,0-9 6 0,5-7-52 15,5-13-29-15,7 0 20 0,4-20 25 0,9-8 5 16,-6-6 4-16,5-9-1 0,2 3-2 15,-2 2-22-15,-2 8-12 0,-5 4-16 16,-7 9 0-16,1 7 0 0,-8 10-2 16,1 0-9-16,-6 16 9 0,-1 13 33 15,-2 9-18-15,0 6-3 0,0 8-12 16,0 1-3-16,0-2-22 0,0-3-114 16,0-5-115-16,0-6-78 0,10-7-301 15,5-10-1249-15,-3-10-660 0</inkml:trace>
  <inkml:trace contextRef="#ctx0" brushRef="#br0" timeOffset="28237.42">32435 15190 2139 0,'0'0'1012'0,"0"0"-452"0,0 0-14 16,0 0-150-16,-117 124-89 0,95-85-38 0,5 5-41 15,5-3-58-15,5-4-46 0,5-5-61 16,2-10-44-16,0-10-19 0,2-7-30 15,15-5 30-15,0-16 9 0,2-9 24 16,1-7 1-16,-3-4-7 0,4-2 0 16,-6 1-27-16,-3 4 12 0,5 4-11 15,-12 7 14-15,2 12 31 0,-4 5-19 16,-3 5-27-16,0 11-3 0,0 13 3 0,-10 12 2 16,5 10 15-16,-7 2-16 0,5 9-2 15,-1-5 1-15,6-1-27 0,2-7-82 16,0-8-136-16,12-8-61 0,3-7-127 15,2-13-647-15,2-8-850 0,3-16 10 16</inkml:trace>
  <inkml:trace contextRef="#ctx0" brushRef="#br0" timeOffset="28425.37">32718 15369 2485 0,'0'0'970'0,"0"0"-367"15,0 0-105-15,-60 116-139 0,45-87-53 16,8-2-78-16,-3-2-52 0,10-13-43 15,0-2-43-15,0-10-50 0,5-4-19 16,12-14 30-16,7-9-11 0,-2-7-22 16,2-4-18-16,5-1 0 0,3 0-21 15,-10 3-70-15,7 4-118 0,-3 0-45 0,6 0-8 16,-3 4-286-16,-5 0-979 16,0 1-924-16</inkml:trace>
  <inkml:trace contextRef="#ctx0" brushRef="#br0" timeOffset="28608.19">33099 14676 2629 0,'0'0'1147'0,"0"0"-611"0,-20 123 22 0,20-59-115 16,0 11-115-16,0 7-86 0,-2 7-91 15,-1 6-61-15,3-1-33 0,-2-3-38 16,-5 1-19-16,7-8-82 0,0-13-202 15,9-11-131-15,-6-16-349 0,-1-17-1226 16,-2-17-589-16</inkml:trace>
  <inkml:trace contextRef="#ctx0" brushRef="#br0" timeOffset="28724.04">33019 15304 2318 0,'0'0'1032'0,"0"0"-570"0,0 0-109 15,0 0-123-15,0 0-131 0,186-26-69 0,-125 26-30 16,7 0-137-16,0 11-231 0,0 2-312 15,-13 7-805-15,-11 5-369 0</inkml:trace>
  <inkml:trace contextRef="#ctx0" brushRef="#br0" timeOffset="29784.45">20319 16426 1626 0,'0'0'701'0,"0"0"-230"0,0 0 7 16,0 0-59-16,0 0-136 0,0 0-126 15,0 0-51-15,0 0-43 0,0 0 2 0,0 0-9 16,-164 78-28-16,154-49-27 0,10 1-1 15,0 6-1-15,0-3-3 0,5 6-14 16,7 6 16-16,2 1 1 0,1 7-11 16,-8-2 11-16,8-2-47 0,-3-2-126 15,0-7-156-15,-5-9-199 0,5-5-514 16,-2-13-410-16</inkml:trace>
  <inkml:trace contextRef="#ctx0" brushRef="#br0" timeOffset="30052.15">20203 16491 1047 0,'0'0'1462'0,"0"0"-854"0,0 0-7 0,0 0-70 16,0 0-268-16,0 0-87 0,0 0 33 0,0 0-13 16,0 0-38-16,56 76-24 0,-39-43-25 15,-10 3-18-15,3 2-45 0,-8 2-16 16,-2-3-28-16,0-6 0 0,0-2-2 15,0-11-11-15,0-9-1 0,0-4-46 16,0-5-18-16,0-10 7 0,0-12 35 16,0-8-48-16,0-7-15 0,0 0 18 15,3-2-53-15,9 3-18 0,-3 4-28 16,8 5-103-16,0 6-150 0,8 3-138 0,-4 7-242 16,-1 3-719-16</inkml:trace>
  <inkml:trace contextRef="#ctx0" brushRef="#br0" timeOffset="30295.09">20719 16431 2339 0,'0'0'712'0,"0"0"-174"0,0 0-119 0,0 0-81 16,-17 103-97-16,10-61-25 0,5 0-38 15,-8-10-32-15,10-8-27 0,0-9-37 16,0-12-45-16,10-3-7 0,7-8 25 15,7-15 33-15,3-6 42 0,2-10-18 16,2-1-58-16,6-1-32 0,-8 3-19 16,-5 9-3-16,3 8-3 0,-8 8-31 0,-2 6-123 15,2 6-67-15,-2 1-47 16,5 1-65-16,-5 11-167 0,7 6-732 0,-9 7-719 16</inkml:trace>
  <inkml:trace contextRef="#ctx0" brushRef="#br0" timeOffset="30708.66">21340 16557 1743 0,'0'0'707'0,"0"0"-137"15,0 0-3-15,0 0-9 0,0 0-176 16,0 0-99-16,0 0-53 0,0 0-47 16,0 0-55-16,-136-42-37 0,117 64-28 15,-3 11-20-15,3 5-13 0,2 6 0 0,9 6 10 16,8-1-13-16,0-1-12 0,8-4-15 15,11-10-2-15,5-9-10 0,3-13-15 16,7-12 26-16,2-9 1 0,1-19 30 16,1-16 6-16,8-8-5 0,-12-7-1 15,3-3-9-15,-18 5-20 0,-2 9 1 16,-2 8-2-16,-15 10-2 0,0 8-73 16,0 11-68-16,-10 4-39 0,-2 7-46 0,-5 7-124 15,-7 9-307-15,-3 5-712 0,-7-1-727 16</inkml:trace>
  <inkml:trace contextRef="#ctx0" brushRef="#br0" timeOffset="31058.43">21405 15974 2520 0,'0'0'678'0,"0"0"-217"0,0 0 46 0,0 0-141 16,0 0-172-16,0 0-157 0,0 0-12 16,0 0-4-16,-38 121 7 0,38-59-27 0,0 8-1 15,4 6-1-15,11 2-12 0,-5-6-30 16,4-10-27-16,6-14 5 0,-1-19-3 16,8-13-3-16,2-13 6 0,-3-3 65 15,11-19 6-15,6-10 38 0,-1-7-32 16,6-5 28-16,1 2 25 0,-8 7 21 15,-2 4 3-15,-13 17-9 0,-9 9 3 16,-12 4-7-16,-5 23 53 0,-2 12 66 16,-27 14-53-16,-10 6-63 0,-10 9-49 15,-4 0-18-15,0-7-10 0,2-8-2 16,10-15-14-16,4-13-77 0,8-11-88 0,7-12-31 16,8-4-62-16,11-15-237 15,3-11-239-15,0-5-437 0,17-2-477 0</inkml:trace>
  <inkml:trace contextRef="#ctx0" brushRef="#br0" timeOffset="35684.89">22314 16712 1153 0,'0'0'540'0,"0"0"-43"15,0 0-44-15,0 0-84 0,0 0-17 0,0 0-82 16,0 0-78-16,0 0-35 0,0 0-52 16,0 0-9-16,0 0-12 0,0 0-15 15,-14-5-10-15,28 0 15 0,6-1-9 16,-3-4-6-16,0-5 30 0,0-8 12 15,7-7 7-15,-14-6-41 0,2-1-33 16,-7-4-10-16,-3 5-21 0,-2 2 0 16,0 4 12-16,0 4-14 0,-2 8 0 15,-3 6 17-15,-7 3-3 0,-8 8 4 0,3 1-1 16,-9 0-16-16,-4 8-1 16,-6 10 0-16,2 5 2 0,-5 13 31 0,5 4 11 15,3 6 10-15,2 2 9 0,7 7 33 16,10-4 64-16,2 0-22 0,5-1-30 15,5-6-21-15,0-1-16 0,15-5 4 0,2-8-28 16,10-5-21-16,-1-7-25 0,3-7 1 16,5-3 6-16,5-4-9 0,0-4-21 15,4-1 9-15,6-13-63 0,4-5-82 16,-9 0-79-16,9-2-64 0,-4-1-118 16,-1 5-578-16,-11 0-679 0,-4 0-578 15</inkml:trace>
  <inkml:trace contextRef="#ctx0" brushRef="#br0" timeOffset="36168.22">23715 16507 1923 0,'0'0'728'0,"0"0"-265"0,0 0 33 0,0 0-99 16,-72 113-74-16,60-73-39 0,12 8-127 15,0 6-40-15,0 4-19 0,0 11-43 16,12 2-22-16,-7 0-14 0,-1-2-1 16,-1 0-18-16,4-9-3 0,-7-8-28 15,5-9-103-15,0-13-56 0,2-10-85 16,0-10-180-16,-7-10-278 0,0-1-391 16,0-22-505-16</inkml:trace>
  <inkml:trace contextRef="#ctx0" brushRef="#br0" timeOffset="36367.98">23696 16489 1277 0,'0'0'1125'16,"0"0"-599"-16,0 0 87 0,0 0-8 0,0 0-143 15,0 0-127-15,0 0-63 16,0 0 1-16,0 0-58 0,0 0-51 0,143 34-31 16,-128 10-61-16,-15 7-36 0,0 2-6 15,0 2-18-15,-17 0-12 0,-3-7-2 16,-6-5-25-16,1-12-69 0,6-9-58 15,-5-7-28-15,12-11-36 0,-3-4-13 16,-2-11-169-16,17-12-547 0,0-10-397 0,0-6-685 16</inkml:trace>
  <inkml:trace contextRef="#ctx0" brushRef="#br0" timeOffset="36636.15">24137 16022 2046 0,'0'0'583'15,"0"0"-66"-15,0 0 4 0,0 0-130 16,0 0-144-16,0 0-49 0,0 0-65 0,0 0-16 16,0 0-19-16,0 0 9 0,-70 73 16 15,65-22-5-15,5 4-41 0,0 8 8 0,0 3-25 16,0 7-29-16,0-3-31 0,0 3 0 15,0 1-15-15,0-5-40 0,0-6-131 16,0-4-43-16,15-11-77 0,-11-5-284 16,9-13-731-16,-6-11-767 0</inkml:trace>
  <inkml:trace contextRef="#ctx0" brushRef="#br0" timeOffset="36963.61">24358 16585 691 0,'0'0'1892'0,"0"0"-1224"0,0 0 0 16,0 0-183-16,0 0-164 0,0 0-91 16,0 0-77-16,0 0-40 0,0 0-31 15,-131 74-18-15,121-55-25 0,8 1-17 16,-5-2-22-16,7-4-1 0,0-3-15 16,0-8-14-16,9-3-16 0,1 0 16 15,0-14 30-15,7-4 23 0,-10-5-8 16,3-3 1-16,-8 10-4 0,-2 1 21 0,0 9 10 15,0 3 5-15,-5 3 19 0,-9 9-3 16,-3 13-19-16,0 6 16 0,2 11 20 16,-2 4 46-16,3 6-6 0,4 1-46 15,-2-2-45-15,12-4-15 0,0-2-15 16,12-7-3-16,2-6-24 0,6-10-66 16,2-6-100-16,2-7-65 0,5-6-9 15,2-1-34-15,1-17-314 0,-3-1-509 16,-2-9-381-16,-1-2-290 0</inkml:trace>
  <inkml:trace contextRef="#ctx0" brushRef="#br0" timeOffset="37160.61">24620 16668 2514 0,'0'0'749'0,"0"0"-276"0,0 0 48 0,0 0-122 15,0 0-107-15,-107 117-75 0,100-85-28 16,-1-2-47-16,8 0-60 0,0-2-39 15,15-3-42-15,2-4-1 0,5-5-13 16,-3-3-8-16,0-5-9 0,6-6-55 16,-3-2-52-16,-3 0 3 0,8-2 16 15,-6-10-60-15,-4-2-89 0,5-7-220 16,-2-1-559-16,-3-4-444 0</inkml:trace>
  <inkml:trace contextRef="#ctx0" brushRef="#br0" timeOffset="37451.9">24913 16815 1079 0,'0'0'1331'0,"0"0"-896"0,0 0-25 15,0 0-110-15,0 0-76 16,0 0-61-16,0 0-20 0,0 0-3 0,0 0-6 16,60-63-51-16,-47 36-61 0,-4 0 3 15,-6 3-22-15,-3 4 18 0,0 7 26 16,0 2 30-16,-12 7-12 0,-1 1-13 15,-3 3 12-15,-6 3 4 0,0 9-1 16,-10 4 28-16,11 7 6 0,-11 4 2 16,13 6-2-16,-1 1-4 0,-4 6-15 15,12-2-10-15,2 2-17 0,5-4-25 16,5-1-28-16,0-5-2 0,0-2-14 16,15-6-13-16,7-3-73 0,-3-6-82 0,5-5-62 15,5-4 9-15,5-4-85 0,-2-3-294 16,2-8-473-16,2-8-402 0</inkml:trace>
  <inkml:trace contextRef="#ctx0" brushRef="#br0" timeOffset="38109.74">25194 16671 403 0,'0'0'356'0,"0"0"-180"0,0 0-39 15,0 0-20-15,0 0-117 0,0 0-13 16,0 0-72-16,0 0-19 0,0 0 52 0,-7 3 22 16,12-3 3-16,-3 0 25 0,-2 0-9 15,0 0 9-15,2 0-11 0,6 3 13 16,-8-3 2-16,2 1-1 0,1-1-1 16,-1 0-29-16,-2 0-36 0,0 0-4 0,10 0 24 15,-10 0 43-15,5 0 2 16,-5-4 23-16,0 1 20 0,4-2 185 0,-4-1 88 15,3 5-40-15,-3-4-35 0,0 1-43 16,7 2 107-16,-7-2 5 0,0 2-4 16,0 1-49-16,0 1 58 0,0 0 2 15,0 0-50-15,0 9-57 0,0 4-33 16,0 6-13-16,0 6-56 0,0 0-1 16,0 5-12-16,0 0-34 0,0-2-30 0,0 1-13 15,0-5-2-15,0-8 2 0,0-5-18 16,0-8-9-16,0-3-25 0,5 0 7 15,7-8 27-15,-5-12 45 0,13-6-8 16,-1-8-25-16,-4-3-12 0,4 0-1 16,-2 0-2-16,-7 10-15 0,4 4 17 15,-9 7-1-15,-2 10-29 0,-3 4 16 16,0 2 3-16,0 11-34 0,0 8 46 16,2 10 6-16,5 7 64 0,-4 6 13 15,2 2-7-15,4 0 12 0,-4-6 25 0,10-8-4 16,-11-9-45-16,1-10-31 0,7-11-33 15,3 0 2-15,2-18 65 0,5-12 30 16,4-10-7-16,1-3-53 0,0-7-34 0,-1 6-3 16,3 6-1-16,-12 9 1 15,0 13-2-15,-7 10 2 0,-3 6-24 0,-2 0 24 16,-2 15 15-16,4 7 36 0,-5 7 3 16,1 1-51-16,-1 4 12 0,8-2-15 15,-3 1-1-15,3-6-47 0,2-4-115 16,3-2-88-16,-1-5-59 0,1 1-69 15,2-9-308-15,-8-8-729 0,13 0-368 16</inkml:trace>
  <inkml:trace contextRef="#ctx0" brushRef="#br0" timeOffset="38374.49">26055 16772 242 0,'0'0'1798'0,"0"0"-1251"0,0 0 28 16,0 0-44-16,0 0-162 0,21 105-164 15,-13-96-111-15,4-4-35 0,0-5-28 16,-5 0 15-16,8-11 22 0,-8-6 3 0,5-3-10 16,-9-3-27-16,9 0-15 0,-12-3 2 15,0-1-18-15,0-1-3 0,0 5 2 16,-15 4 0-16,3 5 38 0,0 8-3 16,-5 6-24-16,0 0-11 0,-7 12 21 15,-1 8-2-15,8 8 13 0,-2 4 21 16,5 4-15-16,9 6-30 0,-5-5-10 15,10-3-21-15,0 1 2 0,5-10-137 16,5 0-99-16,4-9-220 0,8-4-254 16,-5-8-782-16,5-4-283 0</inkml:trace>
  <inkml:trace contextRef="#ctx0" brushRef="#br0" timeOffset="38656.18">26321 16726 2270 0,'0'0'712'0,"0"0"-77"0,0 0-44 15,0 0-191-15,-70 119-145 0,65-89-105 16,0-3-46-16,5-8-37 0,0-7-35 16,0-5-32-16,10-7-25 0,7-7 25 15,5-12 19-15,4-11 8 0,1-7-25 16,5-4-2-16,-1-1 0 0,-4 4-3 16,-5 10-49-16,-1 7 19 0,-13 7 33 15,4 11-2-15,-10 3 2 0,8 12 0 16,-8 12 128-16,-2 10 30 0,3 7 81 15,-3 5-70-15,5 4-51 0,-3-2-45 0,5-1-37 16,10-3-36-16,-10-8-11 16,8-6-43-16,0-9-140 0,2-7-102 0,2-11 4 15,0-11-44-15,10-14-185 16,-4-22-515-16,9-8-469 0,-3-13-125 0</inkml:trace>
  <inkml:trace contextRef="#ctx0" brushRef="#br0" timeOffset="38815.92">27031 16250 2630 0,'0'0'638'16,"0"0"-55"-16,-46 107-66 0,37-53-162 15,-1 3-100-15,8 8-66 0,2 4-61 16,0 0-61-16,0 2-64 0,0 4-3 16,0-6-65-16,12 3-188 0,-7-6-164 15,-5-10-943-15,0-11-1495 0</inkml:trace>
  <inkml:trace contextRef="#ctx0" brushRef="#br0" timeOffset="38985.5">26806 16820 2760 0,'0'0'758'0,"0"0"-229"0,0 0 0 0,0 0-148 16,0 0-182-16,0 0-83 0,0 0-28 16,0 0-28-16,0 0-26 0,223-39-22 15,-167 46-9-15,9-3-3 0,8 5-22 16,5-2-6-16,4 2-157 0,3-2-120 15,-3-2-203-15,-9 2-676 0,-8-1-888 16</inkml:trace>
  <inkml:trace contextRef="#ctx0" brushRef="#br0" timeOffset="39971.31">28847 16838 154 0,'0'0'2282'0,"0"0"-1593"0,0 0-136 16,0 0-31-16,0 0-150 0,0 0-126 16,0 0-120-16,0 0-43 0,0 0-7 15,-177 135 3-15,158-90 0 0,2-2-18 16,12-5 3-16,5-5-25 0,0-6-9 0,0-7-30 16,19-10-15-16,-2-8-6 0,7-2 21 15,3-18 31-15,0-15 17 0,2-8-5 16,-2-8-7-16,-6-5-6 0,1 4 4 15,-2 7-13-15,-8 7 15 0,2 11-24 16,-9 8-11-16,-3 11-1 0,6 6 0 16,-6 14 1-16,1 19 54 0,-3 15 120 0,0 14 60 15,0 13-102-15,-17 11-31 0,-3 2-26 16,-11 3-19-16,-1-4-24 0,-4-6-30 16,7-10-3-16,5-17-10 0,4-17-56 15,3-16-73-15,15-13-81 0,-6-11-27 16,8-22-19-16,0-12-153 0,10-13-237 15,7-12-442-15,3-9-532 0,11-2-200 16</inkml:trace>
  <inkml:trace contextRef="#ctx0" brushRef="#br0" timeOffset="40320.22">29271 16873 2831 0,'0'0'1040'0,"0"0"-533"16,0 0-47-16,0 0-127 0,0 0-81 15,0 0-60-15,0 0-38 0,0 0-33 0,0 0-37 16,0 0-38-16,-60 75-28 0,60-72-16 16,0 4-2-16,0-7-15 0,7 0-6 15,0 0 11-15,3-12 10 0,4-4 25 16,-6-7-13-16,6 0-9 0,1 0-3 16,-10 0 2-16,-3 5 0 0,3 9 1 15,-5 4-1-15,0 5 19 0,0 0 21 16,0 0-3-16,0 13-18 0,-7 5-6 15,2 11 25-15,-5 5 17 0,5 6 33 16,0 0 70-16,1 4-73 0,-1 1-42 16,5-4-12-16,0-4-18 0,0-5-12 15,0-8-3-15,14-6-12 0,-7-3-3 0,6-8-6 16,-1-3-24-16,-5-4-45 0,8 0-58 16,2-11-32-16,2-10-65 0,-2-3-69 15,7-8-148-15,-2 1-508 0,-5-7-587 16,5-2-855-16</inkml:trace>
  <inkml:trace contextRef="#ctx0" brushRef="#br0" timeOffset="40507.18">29623 16769 2740 0,'0'0'995'0,"0"0"-418"0,0 0 0 0,0 0-119 16,0 0-119-16,-71 124-100 0,59-92-85 15,7 1-52-15,3-7-47 0,2-2-39 16,0-6-16-16,0-4-24 0,0-4-34 15,2-6-98-15,1-4-68 0,9 0-67 0,-7-9-13 16,5-3-142-16,-6-7-510 0,6-7-478 16,-5-2-718-16</inkml:trace>
  <inkml:trace contextRef="#ctx0" brushRef="#br0" timeOffset="40844.15">29601 16570 1484 0,'0'0'1150'0,"0"0"-687"0,0 0-71 15,0 0-22-15,0 0-128 0,0 0-117 16,-22 108-29-16,22-75-24 0,-5 0-57 16,5 1-2-16,0-1-13 0,0 1-16 15,0-2-40-15,0-4-68 0,0-3-68 16,5-7 14-16,0-8-8 0,2-8-52 0,3-2 107 16,-5-9 131-16,4-9 73 0,-1-8 13 15,4-4 73-15,2 2-11 0,-4-4-25 16,2 5-1-16,-7 4 48 0,7 7 11 15,-7 6-30-15,5 6 13 0,-8 4 8 16,1 4-71-16,4 14 34 0,0 5 99 16,0 12 9-16,5 3-76 0,-7 7-37 15,5 3-25-15,-5 0-8 0,5 0-19 16,-6-3-24-16,-1-9-5 0,7-8-28 16,-10-10-11-16,4-6-10 0,1-7-27 0,5-5-3 15,-5-3-67-15,9-13-81 0,6-3-61 16,2-2-12-16,7-6-105 0,-3 5-231 15,8-4-802-15,-2 8-993 0</inkml:trace>
  <inkml:trace contextRef="#ctx0" brushRef="#br0" timeOffset="41257.28">30367 16833 783 0,'0'0'1090'0,"0"0"-532"0,0 0-8 0,0 0-64 15,0 0-28-15,0 0-48 16,0 0-98-16,0 0-124 0,0 0-63 0,0 0 13 16,-37 44-35-16,37-11-5 0,0 1-19 15,0 2-3-15,3-1-9 0,4 0-4 16,3-5-5-16,7-8-19 0,-3-5-24 16,1-8 10-16,2-8 5 0,0-1-9 15,5-9 21-15,0-11 19 0,4-6 32 16,-4-6-17-16,-3-4-55 0,6 0-11 0,-4-1-10 15,-1 7-27-15,-6 4-79 0,-4 5-30 16,2 10-115-16,3 4-44 0,-3 7-154 16,-2 0-560-16,2 13-394 0,-7 3-851 15</inkml:trace>
  <inkml:trace contextRef="#ctx0" brushRef="#br0" timeOffset="41529.05">30936 16919 2023 0,'0'0'1438'0,"0"0"-876"0,0 0-5 16,0 0-124-16,0 0-128 0,0 0-74 15,0 0-40-15,0 0-61 0,0 0-31 16,-133-9-47-16,119 22-19 0,6 8-9 16,-4-3 0-16,7 5-6 0,5 0 0 15,0 1-18-15,0-2 0 0,0 4-1 0,0-4 1 16,0 4 3-16,0 1 18 15,0 1-18-15,0 4 0 0,-14 2 11 0,-3-2-14 16,-3 3-2-16,-1-5-16 0,-1-5-60 16,2-12-79-16,1-3-70 0,0-10-6 15,4 0-38-15,10-10-261 0,5-3-515 16,0-5-112-16,15 0-437 0</inkml:trace>
  <inkml:trace contextRef="#ctx0" brushRef="#br0" timeOffset="41983.85">31753 16933 1328 0,'0'0'1166'0,"0"0"-664"16,0 0-7-16,0 0-47 0,0 0-91 16,0 0-50-16,0 0-64 0,0 0-26 0,0 0-37 15,0 0-16-15,-157 37-27 0,140-15-43 16,2 4-9-16,-2 6-25 0,5-1-18 16,5 2-21-16,5-4-8 0,-3-1-13 15,5-2-3-15,0-2 0 0,0-5-25 16,7 0-68-16,3-2-80 0,7-4-40 15,4-3-39-15,-1 0-110 0,-1 0-337 0,3-4-609 16,0-1-484-16</inkml:trace>
  <inkml:trace contextRef="#ctx0" brushRef="#br0" timeOffset="42308.55">32052 17029 2428 0,'0'0'715'0,"0"0"-86"0,0 0-65 16,0 0-160-16,0 0-128 0,0 0-74 16,0 0-71-16,0 0-40 0,0 0-34 15,0 0-32-15,-131-9-4 0,118 39-3 16,-1 4 18-16,-3 4-5 0,7-1 5 16,3-4-33-16,7-4-3 0,0-4 0 15,0-5-24-15,7-9-3 0,10-2-7 16,5-9 16-16,-3 0 2 0,6-11 16 0,4-13 24 15,-3-3-6-15,4-8-6 0,-6-1 4 16,-7 2-4-16,5 2-11 0,-15 4 2 16,3 5-2-16,-6 9-1 0,-1 7-15 15,-3 6-22-15,5 1-48 0,0 0-45 0,-1 4-28 16,4 9-13-16,4 1-10 0,2 3-154 16,1 1-208-16,4 0-558 0,-2-5-404 15</inkml:trace>
  <inkml:trace contextRef="#ctx0" brushRef="#br0" timeOffset="42572.24">32473 16988 223 0,'0'0'2115'0,"0"0"-1352"0,0 0-67 16,0 0-120-16,0 0-187 0,0 0-113 16,0 0-35-16,-184-37-71 0,155 56-67 0,12 1-33 15,2 4-31-15,11 2-18 0,-6-3-21 16,10 4-3-16,0 0-9 0,14-4 10 15,-1-4-13-15,4 1 15 0,0-2 3 16,-10-2 21-16,5 0 0 0,-5 2-2 16,-2-2 2-16,-5 2-9 0,0 0-12 0,0 2-3 15,-12-3-14-15,0-5-95 0,7-5-73 16,-7-4-22-16,2-3-12 0,5-3-149 16,3-10-581-16,2-6-422 0,0-6-529 15</inkml:trace>
  <inkml:trace contextRef="#ctx0" brushRef="#br0" timeOffset="42816.17">32764 16512 947 0,'0'0'1644'0,"0"0"-1024"15,0 0-40-15,0 0-87 0,0 0-137 16,0 0-122-16,0 0-94 0,0 0-57 15,0 0-28-15,-39-35-22 0,39 59-2 0,0 8 17 16,0 5 4-16,0 4-12 16,0 4-7-16,0 7 10 0,0 11-10 0,0 3-15 15,0 8-15-15,0 5 0 0,0 3-3 16,0 1-3-16,0-5-64 0,0-6-142 16,0-13-103-16,0-15 29 0,0-12-251 15,0-11-528-15,-7-16-430 0,5-5-35 16</inkml:trace>
  <inkml:trace contextRef="#ctx0" brushRef="#br0" timeOffset="42980.9">32648 17102 136 0,'0'0'2161'0,"0"0"-1442"0,0 0-180 16,0 0-54-16,0 0-80 0,0 0-62 0,0 0-117 16,0 0-52-16,0 0-19 0,0 0-42 15,97-100-74-15,-71 92-39 0,6-1 0 16,-1 4-47-16,1-2-151 0,-10 0-83 0,7 1-149 15,-10-3-608-15,-4-1-680 0,-5-1-65 16</inkml:trace>
  <inkml:trace contextRef="#ctx0" brushRef="#br0" timeOffset="43257.81">33280 16401 1952 0,'0'0'638'0,"0"0"-149"0,0 0 46 16,0 0-148-16,0 0-77 0,0 0-72 15,192 23-71-15,-170-6-7 0,0 3-4 16,-3 1-16-16,-2 1-61 0,-7 7 3 16,-5 1 0-16,-3 0 6 0,-2 3-3 0,0 0-9 15,-2-2-22-15,-8 0-32 0,-7-3-4 16,5-3-17-16,-8-2-1 0,6-5-15 15,2 0-88-15,2-2-79 0,-5-2-40 16,3 4-47-16,5 3-127 0,-3 0-347 16,-4 4-772-16,2 3-638 0</inkml:trace>
  <inkml:trace contextRef="#ctx0" brushRef="#br0" timeOffset="43414.8">33300 17457 749 0,'0'0'2404'0,"0"0"-1879"0,0 0-53 16,0 0-75-16,0 0-166 0,0 105-209 15,0-91-22-15,0-7-138 0,0-3-113 0,7-2-224 16,-4-2-879-16,-3 0-1112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30:34.7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A5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20627 14258 449 0,'0'0'443'0,"0"0"-130"0,0 0-69 0,0 0-88 16,0 0-48-16,0 0-8 0,0 0-96 16,0 0-3-16,0 0 317 0,-7-2 9 0,7 2-124 15,0 0-87-15,-7 0 13 0,7 0-33 16,-3 0-61-16,3 0-1 0,0 0-32 15,-5 0-2-15,5 0 2 0,0 0-2 16,0 0-2-16,0 0-18 0,0 0-15 16,0 0 6-16,0 0 7 0,0 0 18 15,0 0-12-15,0 0 13 0,0 0 3 16,0 0 132-16,0 0 12 0,0 0 18 16,0 0 45-16,0 0-12 0,0 0-25 15,0-2-3-15,0 2-27 0,0-4-22 0,0 1-71 16,-7 0 33-16,7 3-2 15,-2 0-20-15,2-1-6 0,0 1-2 0,0 0-7 16,-5 0-10-16,5-3-5 0,0 3 3 16,0 0-7-16,0 0 4 0,0 0-4 0,-3 0-5 15,1 0 5-15,2 0-9 16,-5 0-12-16,5 4 31 0,0-1-15 0,0 6-19 16,0 5 0-16,0 5 13 0,0 6-11 15,5 4 19-15,0 2-9 0,2 1 7 16,0 3 5-16,-2 4-6 0,5-6-6 15,-8 0-11-15,3-1-1 0,7-8 12 16,-7 1-12-16,5-7-2 0,-5-5 2 16,2-5-3-16,-7-3 1 0,10-4 2 15,-10-1 17-15,5 0 44 0,-3-6 18 16,8-3-9-16,4-8 42 0,-2-7 3 16,5-6-39-16,5-6-16 0,-5-2-24 15,5-6-15-15,0-2-5 0,0 3-13 16,-1-2 0-16,4 0 9 0,-6 6-10 0,3 0-1 15,2 5-1-15,-9 11 0 0,-3 4-3 16,-3 5 1-16,-4 5 0 0,5 4 1 16,-10 1 1-16,2 4-1 0,-2 0-11 15,0 0-7-15,0 0 4 0,0 0-6 16,0 0 3-16,5 0-9 0,-5 0-6 16,12 4 14-16,-9 0 16 0,9 2-118 0,-7 0-64 15,7 4-9-15,-2 3-41 0,2 0-78 16,0 2-268-16,-7 0-417 0,7 2-478 15,-112-120-130-15</inkml:trace>
  <inkml:trace contextRef="#ctx0" brushRef="#br0" timeOffset="535.15">21354 14314 1252 0,'0'0'796'16,"0"0"-317"-16,0 0-185 0,0 0 103 16,0 0 1-16,0 0-23 0,0 0-118 15,0 0-87-15,0 0-21 0,0 0-17 16,-19-16-36-16,19 16-59 0,5 0-10 0,7 0 13 15,-2 0 21-15,4 0-30 0,3 0-4 16,0 0-25-16,5 0 20 0,2 0-7 16,-4 2-14-16,-1 2 1 0,3-2-2 15,5 2 3-15,-8-1 19 0,5 0-10 16,-2-1-12-16,-5 1 0 0,5 0 0 0,-5-3-3 16,-3 1 1-16,-2 2 1 0,-2-1-11 15,-3 1 9-15,3-2-15 0,-5 1-19 16,-5-1-73-16,10 6-34 0,-10-3-38 15,0 3-25-15,0 2-70 0,0 1-167 16,-15 0-206-16,3 3-367 0,-7-1-130 16</inkml:trace>
  <inkml:trace contextRef="#ctx0" brushRef="#br0" timeOffset="849.39">21197 14618 317 0,'0'0'665'0,"0"0"-212"0,0 0-40 0,0 0 35 0,0 0-22 15,0 0-101-15,0 0-73 0,0 0-32 16,0 0 17-16,17-3 11 0,0-4-31 16,2 1-28-16,10 1-50 0,-4-4-31 15,6 2 6-15,1 2-19 0,-3 1-46 16,-3 0-15-16,1-1 3 0,-3 4-4 15,-2-1-14-15,-3 0-19 0,-6 2 3 16,4-3-2-16,-3 3 0 0,-2 0 0 16,3-2 0-16,-3 2-1 0,0 0-3 15,-5 0-9-15,3 0-1 0,-5 0-94 16,4 0-117-16,-1 0-57 0,-3 0-122 0,4 2-273 16,-9 5-727-16,0-4-509 0</inkml:trace>
  <inkml:trace contextRef="#ctx0" brushRef="#br0" timeOffset="4200.26">22586 14077 248 0,'0'0'362'0,"0"0"-75"16,0 0-79-16,0 0 14 0,0 0 25 15,0 0 23-15,0 0-69 0,0 0-29 0,0 0-33 16,0 0 23-16,-3-4 2 0,3 4-9 16,0 0 21-16,-7 0-54 0,7 0-32 15,0 0-7-15,0 0 12 0,0 0 1 16,0 0 2-16,0 0-10 0,0 0-12 16,0 0-13-16,0 0 3 0,0 0 19 0,0 0 4 15,-2 0-11-15,2 0-16 0,0 0-3 16,0 0 0-16,0 0-3 0,0 0-9 15,0 0-10-15,0 0 0 0,0 0 12 16,0 0 19-16,-3 0-3 0,3 0-13 16,0 0-9-16,0 0-6 0,-2 0 0 15,2 0-6-15,0 0-10 0,0 0 7 16,0 0-4-16,0 0-6 0,0 0-15 16,0 0 15-16,0 0 0 0,0 0 10 0,-3 0 2 15,3 0 4-15,0 0-1 0,0 0-2 16,0 0 2-16,-7 0 10 0,7 0-9 15,-2 0-19-15,-3 0-13 0,5 0 13 16,0 0-3-16,-5 0-9 0,5 0-1 16,0 0 1-16,0 0-2 0,0 0-1 15,0 0-3-15,0 0-15 0,-5 0 0 0,5 0 17 16,0 0 1-16,-5 0 0 0,5 0 0 16,0 0 0-16,-2 0 0 0,2 0 1 15,0 0-1-15,-5 0-12 0,0 0-1 16,-4 0-2-16,-1 2-15 0,3-2 29 15,-3 5 1-15,10-4 0 0,-7 3 1 16,7-4 1-16,0 4 0 0,0-4 1 16,-5 2 0-16,0 0-3 0,5-2 0 15,-5 1-1-15,3 3-1 0,-1-4-1 16,3 1 2-16,-2 0-1 0,-5 2 0 16,7-3-1-16,-5 4 0 0,2 0 1 0,-6-3-1 15,6 6-13-15,1 2 14 0,-1-4-1 16,-6 3 1-16,4 2-1 0,0-2 1 15,-5 0 2-15,8-3-12 0,-1 0 10 0,1 2 0 16,2-4 1-16,0 5-2 0,-7-4 1 16,7 3-8-16,0-2 10 0,-3-1 2 15,3 6-2-15,0-6 0 0,0 3 0 16,0 1 0-16,0 0-1 0,0-2 1 16,0-2 0-16,0 2-2 0,0-1-1 15,3-2-16-15,4 1 16 0,-2-2 0 16,-3 2-9-16,8-2 10 0,-10-2-1 15,5 0-12-15,0 0 1 0,4 0 14 16,-4 0 19-16,0 1-4 0,5-1-13 16,2 0 9-16,-7 0-10 0,2 0-1 15,3 0 1-15,-3 3 0 0,3-1 0 16,-6-1 1-16,6 2-2 0,-7-1-2 0,-1 1 2 16,0 0 1-16,3-2 0 0,0 2 1 15,0 3 20-15,-5-4-10 0,2 4 3 0,8-2 3 16,-10 1-15-16,5-1 13 0,-5 5 2 15,0-1 9-15,0 2-11 0,0 0-1 16,0 0-3-16,0 0-10 0,0 0 0 16,0 3 0-16,0-6-2 0,0 1 0 15,-5-1 0-15,5-1 0 0,-10 0 0 16,8-3-1-16,2 2 1 0,-2 1 1 16,-1-2-1-16,3 2 0 0,0 1 0 15,-5 0 0-15,0-1 0 0,5 1 0 16,-2-4 0-16,0-1 0 0,2 3 1 15,-3-4 1-15,-4 3 13 0,7-4-13 16,-3 3 14-16,-1-2-4 0,4 1 0 16,-8 0-9-16,6 1-3 0,-5 2 0 15,-3 1-2-15,3 1-16 0,-5 0 15 0,7 2-16 16,-7-3 7-16,9-1 12 0,1 0 0 16,-1-2 1-16,3-1 0 0,-7 1 0 15,7-3-1-15,0 2 2 0,-2-2 1 0,2 2 9 16,-5-2-9-16,5 2 10 0,-5 0-13 15,5 2-2-15,-10 0-1 0,5 2-13 16,-4 1 1-16,4 2 3 0,0-4 11 16,-5 6 1-16,5-4 1 0,-4 3 2 15,1-3 0-15,4 0 9 0,-9-2-9 16,9 1 12-16,-8-2-14 0,-1 3 12 16,6-6 2-16,-7 1-12 0,-1-2 9 15,10 0-10-15,-9 0 15 0,9 0-16 16,-5 0 1-16,5 0-2 0,5 0 0 15,0 0-2-15,0 0-10 0,0 0-6 16,0 0 0-16,0 0-13 0,0 0-17 0,0 0-13 16,0 0-6-16,8 0-40 0,6 0-31 15,10 0-24-15,-2-3-85 0,12-6-151 0,2-4-383 16,-2-4-933-16,-206 59 110 16</inkml:trace>
  <inkml:trace contextRef="#ctx0" brushRef="#br0" timeOffset="4667.45">23080 14222 1748 0,'0'0'685'16,"0"0"-224"-16,0 0-125 0,0 0-5 0,0 0 38 15,0 0-152-15,0 0-127 0,0 0-34 16,0 0 19-16,0 0-13 0,-60 132-16 16,50-96-30-16,3 3-16 0,-3 1 0 15,0 4-1-15,1-6-1 0,1-1 1 16,-1-7 1-16,4-6 17 0,2-2-15 15,-4-9 20-15,5-1-7 0,2-7 1 0,0-1 2 16,0-4 13-16,0 0 6 0,0 0 6 16,0 0 9-16,0-2 4 0,9-1 5 15,1-4 46-15,14 1 49 0,-4-2-19 16,14 0-64-16,-3 1-39 0,-4 0-1 16,0 4-30-16,-3 2 21 0,-5 0-24 15,5 1-7-15,-11 0 7 0,4 0 0 16,-5 0 0-16,0 0-3 0,0 0-9 15,-2 0 10-15,-3 0-22 0,3 0-101 16,-8 0-94-16,8 0-39 0,-10 0-103 16,2-3-239-16,-2-3-442 0,0-3-361 0</inkml:trace>
  <inkml:trace contextRef="#ctx0" brushRef="#br0" timeOffset="4894.31">23206 14276 1901 0,'0'0'574'0,"0"0"-178"0,0 0-56 15,0 0 73-15,0 0-7 0,0 0-164 16,0 0-106-16,0 0-68 0,0 0-3 16,0 0-25-16,-4-11-9 0,21 11-4 15,-3 0-27-15,1 0-3 0,2 5-28 16,-3 1 19-16,1 0-53 0,-8 1-121 0,5 2-136 15,-10 3-183-15,-2 2-307 0,0-2-623 16,-109-72 167-16</inkml:trace>
  <inkml:trace contextRef="#ctx0" brushRef="#br0" timeOffset="5087.14">23073 14483 1764 0,'0'0'1308'0,"0"0"-792"0,0 0-131 0,0 0-10 0,0 0-62 15,0 0-141-15,0 0-71 0,0 0 15 16,0 0 27-16,15-12-12 0,2 10-67 16,4 2-43-16,1 0-19 0,-5-1-1 15,7 1-1-15,-7 0-51 0,5 0-126 16,-5 0-61-16,3 0-54 0,9 0-285 16,-10 1-594-16,0 5-785 0</inkml:trace>
  <inkml:trace contextRef="#ctx0" brushRef="#br0" timeOffset="5454.53">23849 14294 1372 0,'0'0'559'0,"0"0"-92"0,0 0-31 15,0 0-7-15,0 0-102 0,0 0-58 16,0 0-90-16,0 0-25 0,0 0 10 16,0 0-24-16,-117-62-51 0,96 62-11 15,4 0-35-15,-10 6 15 0,3 8 7 16,-5 2-22-16,4 4 2 0,-1 6-2 0,4 3-15 16,0 1-1-16,-2 1 1 0,7 6-13 15,10-1 10-15,-3 0-7 0,5 0 0 16,5-4-18-16,0 3 11 0,15-5-11 15,2 0-2-15,2-4 0 0,3-1-22 16,4-10 22-16,-6 0-10 0,4-8-13 0,3 1 25 16,-5-6-12-16,-1-2 11 0,6 0-27 15,-8-5-76-15,13-3-77 0,-10-4-90 16,2-2-188-16,0-2-322 0,-2-5-996 16</inkml:trace>
  <inkml:trace contextRef="#ctx0" brushRef="#br0" timeOffset="5895.37">24062 14277 358 0,'0'0'394'0,"0"0"4"0,0 0-21 16,0 0-26-16,0 0-20 0,0 0-46 0,0 0-49 15,0 0-24-15,0 0 28 0,-17 41-14 16,17-16-23-16,0 4 25 0,-5 2 8 16,5 11-52-16,0 4-26 0,0 5 0 15,0 1-38-15,0-1-55 0,0-2-1 16,0-4-21-16,0-5-28 0,0-2-15 16,0-5 0-16,0-8-13 0,0-7-14 15,0-1-53-15,0-7-65 0,0-7-77 0,5 0-86 16,-5-3-105-16,5-12-170 0,-3-12-125 15,-2-13-456-15,5-10 87 0</inkml:trace>
  <inkml:trace contextRef="#ctx0" brushRef="#br0" timeOffset="6223.3">24096 14376 919 0,'0'0'525'0,"0"0"-109"16,0 0 64-16,27-103 72 0,-18 84-98 0,6 3-77 16,2 3-33-16,-3-1-42 0,6 5-79 15,-3 2-23-15,-5 4-41 0,5 0-43 16,-7 3-12-16,7 0-28 0,-13 8-18 15,6 9 18-15,-8 3-6 0,-2 8-22 16,0-1-20-16,0 8-1 0,-14-5-16 16,-1 0-11-16,-2-1 0 0,-2-3-1 15,5-6 0-15,-3-4 0 0,4-4-1 16,1-6-10-16,-2-1-15 0,9-1 5 0,2-4 7 16,-4 0 3-16,7 0 11 0,0 0-14 15,0 1-6-15,0 3-10 0,0 6-8 16,0 3 39-16,7 3 37 0,1 7 18 15,4 5 3-15,-2 2-7 0,-1 4-2 16,6 1-13-16,-13 1-15 0,6 1-20 0,1-3 0 16,-4-2-2-16,5-4 1 15,-5-5-15-15,-1-4 3 0,4-3-15 0,1 0-52 16,1-7-79-16,-5-2-55 0,5 0-59 16,-6-3-165-16,1-4-534 0,5 0-838 15,-5-8 129-15</inkml:trace>
  <inkml:trace contextRef="#ctx0" brushRef="#br0" timeOffset="6703.25">24683 14421 1681 0,'0'0'639'0,"0"0"-80"0,0 0-114 16,0 0-55-16,0 0-44 0,0 0-121 0,0 0-79 16,0 0-35-16,0 0-15 0,0 0-45 15,0-18-51-15,0 28 0 0,0 4 54 16,0 6 7-16,0 6-6 0,0 4-27 16,0 2-28-16,0 2 15 0,-13 3-15 15,9-5 1-15,-8 2-1 0,2-5 2 16,-2-3 0-16,4-2 10 0,1 1-12 0,0-2-12 15,2 0 12-15,3 0 0 16,-1 3 1-16,1-6 21 0,-6 5-7 0,8-4 40 16,0-5-12-16,-2 2 21 0,-3-6-12 15,5 2-7-15,0-5 4 0,-2 1 0 16,2-2-16-16,0-2-31 0,0 1 1 16,0-2-1-16,0 2-2 0,0-4 0 15,0-1 1-15,0 1-1 0,0-3 0 0,0 0-2 16,0 0-10-16,0 0 9 0,0 0-15 15,0 0 16-15,0 0-22 0,0-5-10 16,0 2-18-16,2-4-54 0,-2-1-32 16,7 3-21-16,3-4-35 0,-5 4-100 15,7 1-113-15,-5-3-154 0,-4 0-196 16,7 2-249-16,-6-1 221 0,-1 6 110 16,-66 71 561-16</inkml:trace>
  <inkml:trace contextRef="#ctx0" brushRef="#br0" timeOffset="6929.13">24644 14983 336 0,'0'0'694'0,"0"0"-134"0,0 0-27 16,0 0 4-16,0 0-27 15,0 0-33-15,0 0-112 0,0 0-123 0,0 0-81 16,0 0-12-16,0 3-20 0,10-3-49 16,2 2 12-16,5 0 31 0,0-2 54 15,4 0-43-15,6 0-25 0,0 0-24 16,7 0-21-16,0 0-19 0,0 0 7 0,-1 0-25 16,-8 0-27-16,-3 0 1 15,4 0 0-15,-9 0-1 0,0 0 1 0,0-4-1 16,-2 1 0-16,-8 2-41 0,3-2-47 15,-8 0-36-15,3-2-41 0,-5 5-33 16,0-3-74-16,0 2-139 0,0-4-224 16,-17-1-679-16,0-1-621 0</inkml:trace>
  <inkml:trace contextRef="#ctx0" brushRef="#br0" timeOffset="7223.95">24763 14565 2465 0,'0'0'704'0,"0"0"-198"16,0 0-122-16,0 0 27 0,0 0-50 16,0 0-113-16,0 0-84 0,0 0-45 0,0 0-28 15,-27-40-21-15,34 40-10 0,8 0-5 16,2 0-10-16,5 0-2 0,-1 0-1 15,4 0-15-15,-4-4-6 0,6 0 9 16,-5 0-5-16,0-2-5 0,0 2-20 16,2 0 0-16,-7 0-3 0,-3 2-15 15,1 0 15-15,-1 0-25 0,-2 2-32 0,1 0-55 16,-6 0-67-16,3 4-52 0,-6 1-40 16,-4 2-104-16,5 1-230 0,-5 2-511 15,0 0-423-15</inkml:trace>
  <inkml:trace contextRef="#ctx0" brushRef="#br0" timeOffset="7441.32">24673 14803 955 0,'0'0'1862'0,"0"0"-1289"0,0 0-230 0,0 0 41 16,0 0 23-16,0 0-121 0,0 0-99 15,0 0 36-15,0 0-1 0,0 0-16 0,80 30-70 16,-58-33-48-16,9-3-31 0,-9 4-57 15,7-3-2-15,-5 3-16 0,-2 0-27 16,5 1-134-16,-3-2-109 0,3 3-117 16,-8 0-341-16,1 0-912 0,9 4-862 15</inkml:trace>
  <inkml:trace contextRef="#ctx0" brushRef="#br0" timeOffset="7776.05">25679 14433 2197 0,'0'0'656'0,"0"0"-230"0,0 0-48 16,0 0-16-16,0 0-96 0,0 0-80 15,0 0-47-15,0 0 27 0,0 0-18 16,0 0-54-16,-24-22-26 0,24 32-26 16,0 4 13-16,0 5 30 0,2 9-5 15,3 3 11-15,0 6-25 0,-3 3-17 16,5 3-7-16,-7 4-11 0,0 0-31 16,3 1 15-16,4-3-15 0,-7-2 0 15,0-5-9-15,7-5 7 0,-7-5-16 16,0-8-49-16,0-5-48 0,0-6-47 0,0-3-36 15,0-3-47-15,0-3-50 0,0 0-124 16,-7-9-92-16,-3-5-557 0,1-4-455 16</inkml:trace>
  <inkml:trace contextRef="#ctx0" brushRef="#br0" timeOffset="8089.49">25509 14468 2282 0,'0'0'651'16,"0"0"-260"-16,0 0 49 0,0 0 34 16,0 0-145-16,0 0-117 0,0 0-52 15,0 0 23-15,0 0-3 0,0 0-65 16,24-48-42-16,-2 48 6 0,2 0-15 16,10 1-7-16,8 5-2 0,-4 2 2 0,1 0-33 15,10 0 0-15,-6 0 4 0,8-2-10 16,-5-2-16-16,3 2-2 0,-13-4 0 15,3 1-1-15,-3-3 4 0,-2 0 3 0,-2 0 8 16,-3 0-14-16,-7 0-3 0,-1-7 1 16,-4-1-1-16,-2 0-27 15,-3 2-55-15,-7 0-75 0,-5 2-46 0,0 1-32 16,0 3-73-16,0 0-198 0,-5 0-490 16,-17 0-660-16,-4 9-56 0</inkml:trace>
  <inkml:trace contextRef="#ctx0" brushRef="#br0" timeOffset="9610.12">20867 15360 200 0,'0'0'212'0,"0"0"-101"0,0 0-108 16,0 0-3-16,0 0-46 0,0 0-74 0,0 0-144 15</inkml:trace>
  <inkml:trace contextRef="#ctx0" brushRef="#br0" timeOffset="10514.28">20867 15595 407 0,'0'0'378'16,"0"0"3"-16,0 0-39 0,0 0-33 15,0 0-66-15,0 0-19 0,0 0-33 16,0 0-23-16,0 0-40 0,0 0 4 16,-34-19-26-16,32 17-3 0,-1-1 21 0,-6 1 7 15,4 2-13-15,5-2 5 0,-10 2 32 16,8-1-7-16,-3 1-38 0,5 0-37 15,-7 0 27-15,4 0-19 0,-2 0-19 16,1 0-25-16,1 0-12 0,-7 3-25 16,6 6-18-16,-6 8 18 0,3 1 0 15,-3 5 22-15,5 3-7 0,-5 4 10 0,3 6-12 16,7 3 21-16,0 2-31 0,0 0 6 16,0-3-9-16,0-1-3 15,0-5 1-15,0-5 1 0,0-8-42 0,0-4-88 16,0-3-102-16,0-6-117 0,0-1-171 15,0-2-244-15,0-3-406 0,0 0 30 16</inkml:trace>
  <inkml:trace contextRef="#ctx0" brushRef="#br0" timeOffset="10695.19">20581 15912 1183 0,'0'0'729'0,"0"0"-23"0,0 0-83 15,0 0-112-15,0 0-190 0,0 0-137 16,0 0-41-16,0 0 5 0,0 0 31 15,0 0-16-15,78-3-38 0,-54 1-70 0,3 1-27 16,-3 1-10-16,0-1-18 16,-4 1-14-16,-1 0-1 0,3 0-47 0,-5 0-124 15,2 2-70-15,1 7-116 0,-1-1-292 16,-7 0-719-16,7-3-566 0</inkml:trace>
  <inkml:trace contextRef="#ctx0" brushRef="#br0" timeOffset="11027.58">21131 15859 829 0,'0'0'1842'0,"0"0"-1294"15,0 0-169-15,0 0-7 0,0 0 3 0,0 0-149 16,0 0-90-16,0 0-69 16,0 0 1-16,0 0-16 0,-176 28-24 0,161-10-26 15,10-3-2-15,-2 2-2 0,4 2-11 0,3-1 10 16,0-2-21-16,3-4-1 0,11-1 7 15,1-4 18-15,2-2 2 16,-3-5 22-16,3 0 16 0,5-9 24 0,0-5 40 16,2-5-9-16,-7-4 2 0,-2-1-17 15,-1 0 2-15,-6 0-37 0,-1 6-18 16,3 4-24-16,-10 1 13 0,0 8-14 16,0 0 13-16,0 5 6 0,0 0-19 15,0 0-2-15,0 0-36 0,-3 5-28 16,-4 0-21-16,4 9-46 0,3-1-76 15,0 4-63-15,3 2-82 0,9-1-208 16,5 0-450-16,0-3-532 0</inkml:trace>
  <inkml:trace contextRef="#ctx0" brushRef="#br0" timeOffset="11149.15">21131 15859 1154 0</inkml:trace>
  <inkml:trace contextRef="#ctx0" brushRef="#br0" timeOffset="11363.58">21131 15859 1154 0,'204'29'1152'0,"-206"-31"-677"0,-8 0-74 0,5-1-41 0,5 3-48 16,-5 0-120-16,5 0-88 0,0 0-51 0,-9 7-3 0,9 7-50 16,-8 4-19-16,8 6 16 0,-9 1 0 15,9 2-18-15,0-1 21 0,0-3 50 16,0-7 31-16,0-4-69 0,0-8 35 15,0-4 30-15,9 0 41 0,-4-9 54 0,7-6 15 16,8-12-7-16,-1-7-36 16,0-4-5-16,6-2-29 0,-1-4-44 0,-5 10-20 15,3 2-22-15,-7 7-24 0,-3 7-1 16,-5 5-14-16,8 4-15 0,-15 5-10 0,7 1-69 16,0 3-110-16,-4 0-74 0,4 5-45 15,3 2-189-15,-1 4-591 0,1-4-640 16</inkml:trace>
  <inkml:trace contextRef="#ctx0" brushRef="#br0" timeOffset="11831.78">22239 15463 349 0,'0'0'727'0,"0"0"-314"0,0 0-156 16,0 0 55-16,0 0 77 0,0 0-109 15,0 0-51-15,0 0-5 0,0 0-7 16,-34-57-17-16,22 51-20 0,7 3 18 15,-7 1-25-15,5 2-27 0,-10 0 3 16,2 0 3-16,-2 5-60 0,-2 10-40 0,-8 6-5 16,3 0-11-16,0 7 32 0,-3 5-1 15,5 3 7-15,3 5-7 0,2 0-3 16,0 5-22-16,0 0-11 0,3 0-4 16,4 2-5-16,5-2-1 0,5-5-9 15,0 1 3-15,0-3-2 0,5-4 8 16,5-4-3-16,-3-4-6 0,7-5-11 15,1-6 1-15,-1-4 8 0,-4-2-9 16,7-2 20-16,5-6-21 0,-10 0-3 16,5-2-22-16,0 0 25 0,0 0-3 0,7 0-18 15,-4-4-31-15,-1-4-124 0,5-2-84 16,3-2-82-16,-8 0-187 0,6-2-605 16,-8 3-818-16</inkml:trace>
  <inkml:trace contextRef="#ctx0" brushRef="#br0" timeOffset="12753.72">22654 15779 734 0,'0'0'781'16,"0"0"-219"-16,0 0-37 0,0 0 8 15,0 0-166-15,0 0-102 0,0 0-60 16,0 0-45-16,0 0 2 0,0 0-7 16,-15 12-3-16,15 0-44 0,0 0-50 15,-2 6-21-15,2 0 0 0,0 1-19 0,0 5-18 16,0-4 0-16,0-2-1 0,0-4-2 16,0-4-12-16,0-1-31 0,2-5-105 15,-2-1-53-15,0-1-94 0,0 0-159 0,0-2-263 16,0 0-510-16,0 0-419 0</inkml:trace>
  <inkml:trace contextRef="#ctx0" brushRef="#br0" timeOffset="12989.41">22668 15469 1872 0,'0'0'822'0,"0"0"-238"0,0 0-111 16,0 0 13-16,0 0-52 0,0 0-124 15,0 0-100-15,0 0-73 0,0 0-58 16,0 0-70-16,-14-6-9 0,14 13-21 16,0 2 3-16,0 3-19 0,0 0-75 15,0 3-151-15,5 4-84 0,4 0-341 16,-4 3-885-16,-5-3-720 0,-5-147 2229 15</inkml:trace>
  <inkml:trace contextRef="#ctx0" brushRef="#br0" timeOffset="13952.3">22983 15761 1040 0,'0'0'755'0,"0"0"-217"0,0 0-60 16,0 0 15-16,0 0-45 0,0 0-68 16,0 0-81-16,0 0-31 0,0 0-37 15,-9-14-60-15,9 14-71 0,0 0-42 16,9 0-21-16,-4-3-1 0,10 2 1 0,2-3 11 15,2 2-23-15,-2 0-5 16,5-1-20-16,2 1-1 0,-4 2 0 0,-8-2-2 16,2 2-27-16,3 0 5 0,-5 0-63 15,0 0-76-15,-7 4-56 0,3 3-60 16,-4 2-107-16,-4 4-270 0,0-1-645 0,-4 2-524 16</inkml:trace>
  <inkml:trace contextRef="#ctx0" brushRef="#br0" timeOffset="14125.32">22942 15924 2072 0,'0'0'1076'0,"0"0"-640"15,0 0-80-15,0 0-11 0,0 0-82 16,0 0-108-16,0 0-17 0,0 0 27 16,0 0-18-16,0 0-83 0,97 0-36 0,-68-7-28 15,-7 6-27-15,-3-3-193 0,-2-1-161 16,3 4-266-16,-6 1-940 0,-9 0-751 15,-228 18 2293-15</inkml:trace>
  <inkml:trace contextRef="#ctx0" brushRef="#br0" timeOffset="14781.34">23878 15679 1784 0,'0'0'671'0,"0"0"-274"0,0 0-19 15,0 0 48-15,0 0-36 0,0 0-164 16,-29 108-71-16,19-80-44 0,-4 4-37 16,6 2-6-16,-6 2-37 0,-3 3-16 0,0 0-12 15,0-6 19-15,2-3-22 0,1-5 0 16,6-7-13-16,4-6-23 0,4-6-97 15,0-2-84-15,0-2-117 0,0-2-164 16,4 0-708-16,4-9-334 0</inkml:trace>
  <inkml:trace contextRef="#ctx0" brushRef="#br0" timeOffset="15023.77">24147 16035 2797 0,'0'0'982'0,"0"0"-567"0,0 0-31 0,0 0 71 16,0 0-66-16,0 0-167 0,0 0-89 16,0 0-27-16,0 0-10 0,0 0-38 15,-32-36-58-15,32 36-25 0,0 0-27 16,8 0-5-16,4 3 18 0,2-3-113 15,3 0-136-15,0 0-221 0,8 0-589 16,-6-6-1069-16,-99 45 517 0</inkml:trace>
  <inkml:trace contextRef="#ctx0" brushRef="#br0" timeOffset="15181.41">24598 16005 2449 0,'0'0'1199'0,"0"0"-881"0,0 0-23 15,0 0 80-15,0 0-105 0,0 0-248 16,0 0-22-16,0 0-80 0,0 0 19 0,0 0 24 16,22-18-90-16,-5 7-182 0,2 1-237 15,-5 0-568-15,1 0-435 0</inkml:trace>
  <inkml:trace contextRef="#ctx0" brushRef="#br0" timeOffset="15402.07">24598 16005 1633 0,'211'-51'548'0,"-211"53"-221"0,2-2-146 16,3 0-62-16,-5 0 25 0,2 0-41 16,3 0-20-16,0 0 29 0,0 0 0 0,5 0 9 15,-10 0 40-15,4 0 32 0,-1 0-18 16,4 0-39-16,-7-2-39 0,0 2-51 16,0 0-24-16,0 0 0 0,3 0-22 15,-3 0-12-15,2 0-25 0,0 0 3 16,8 0 32-16,-3 0-173 0,3 0-289 0,2 0-555 15,-2 0-808-15,-3 0 1062 0,-70 0 765 16</inkml:trace>
  <inkml:trace contextRef="#ctx0" brushRef="#br0" timeOffset="15825.51">25577 15658 2359 0,'0'0'699'16,"0"0"-144"-16,0 0-134 0,0 0-89 0,0 0-119 15,0 0-89-15,0 0-35 0,-36 116-25 16,28-73-6-16,-1 1-39 0,1 2-19 16,1-3-24-16,5-3-9 0,2-4-72 15,0-6-160-15,0-4-158 0,0-8-332 16,0-6-894-16,2-11-30 0</inkml:trace>
  <inkml:trace contextRef="#ctx0" brushRef="#br0" timeOffset="16148.29">25912 15758 2316 0,'0'0'987'0,"0"0"-565"16,0 0-98-16,0 0-14 0,0 0-72 15,0 0-81-15,0 0-93 0,0 0-45 16,0 0 18-16,0 0-25 0,-187 29-10 15,175 1 1-15,7 2-3 0,5 3 1 16,0-5-1-16,7-2-2 0,10-4-16 16,3-7 14-16,-3-10-14 0,9-5 18 15,-4-2 13-15,7-18 6 0,-7-10 21 0,9-11-1 16,-6-7-14-16,-4-7-7 0,4-4-16 16,-8 2-2-16,2 6 0 0,-12 15-15 15,3 9 12-15,-8 11-16 0,-2 7-8 0,0 7-117 16,0 0-75-16,0 11-28 15,0 6 19-15,0 3-140 0,0 8-255 0,3 2-534 16,7-3-146-16</inkml:trace>
  <inkml:trace contextRef="#ctx0" brushRef="#br0" timeOffset="16443.99">26307 15684 2513 0,'0'0'736'16,"0"0"-307"-16,0 0-48 0,0 0-85 0,0 0-91 16,0 0-60-16,0 0-13 15,0 0-25-15,-177 117 3 0,172-85-21 0,5-4-50 16,0-1-39-16,0-1-12 0,19-8-3 16,-9-4-7-16,14-9-8 0,-4-5 27 0,1 0 3 15,6-16 16-15,-5-12 24 0,7-2-10 16,-10-7-5-16,-7 1-10 0,3 3 9 15,-3 1-12-15,-9 7-10 0,-1 7-2 16,-2 6-2-16,0 8-25 0,0 4-89 16,0 0-92-16,7 7-93 0,-2 6-21 15,7 5-290-15,-4 3-538 0,11 1-586 16</inkml:trace>
  <inkml:trace contextRef="#ctx0" brushRef="#br0" timeOffset="16726.89">26891 15682 1830 0,'0'0'1094'0,"0"0"-656"15,0 0-52-15,0 0 45 0,-192-8-117 16,158 16-71-16,0 8-68 0,5 4-52 16,3 2-10-16,-1 7-4 0,10 1-11 0,5 0-38 15,10 0-49-15,2-3-11 0,0-6-2 16,14-2-16-16,3-9-12 0,0-4 28 15,10-6 2-15,-5-3 3 0,-1-10 24 16,11-8-6-16,-1-9-2 0,-6-6-19 16,4-2-13-16,-10-5-3 0,3 6-102 15,-5 4-44-15,0 6-30 0,-3 4-11 16,1 11-37-16,2 8-170 0,-10 4-541 16,3 10-428-16,-5 5-380 0</inkml:trace>
  <inkml:trace contextRef="#ctx0" brushRef="#br0" timeOffset="16989.36">27177 15661 2086 0,'0'0'1083'0,"0"0"-631"0,0 0-102 0,0 0-37 16,0 0-43-16,0 0-67 0,-189 30 2 15,150 5-12-15,0 6 2 0,17 1-1 16,-2 0-58-16,10 3-42 0,6-5-55 15,8-2-39-15,0-8-10 0,15-6-14 16,4-7 21-16,6-9-42 0,1-8 34 16,1-3 11-16,4-15 1 0,-4-9 26 15,0-6-12-15,-1-4-12 0,-4-4-3 16,0 3-13-16,-5 2-54 0,-2 7-69 16,-3 5-64-16,2 5-1 0,-9 10-19 0,10 5-97 15,-8 4-173-15,3 2-284 0,-3 9-394 16,3 8-373-16</inkml:trace>
  <inkml:trace contextRef="#ctx0" brushRef="#br0" timeOffset="17257.59">27485 15799 2003 0,'0'0'786'0,"0"0"-309"0,0 0-26 0,0 0-42 15,0 0-179-15,0 0-118 0,0 0-35 16,0 0 0-16,0 0 44 0,-184 40 50 15,162-3-5-15,7 1-5 0,8 2-27 16,-3 2-25-16,10-3-42 0,0-9-53 16,17-1-14-16,3-11-27 0,6-9 25 0,3-7-7 15,-4-2 9-15,8-18 27 0,1-10-9 16,3-4-18-16,-3-11 0 0,-3 1-39 16,-9-2-34-16,-3 4-36 0,-2 4-41 15,-4 9 1-15,-11 6-31 0,5 6-33 0,-7 11-124 16,5 2-376-16,0 2-619 15,-5 3-288-15</inkml:trace>
  <inkml:trace contextRef="#ctx0" brushRef="#br0" timeOffset="17526.05">27933 15777 2188 0,'0'0'581'0,"0"0"-311"0,0 0 27 15,0 0 109-15,0 0-28 0,0 0-95 16,-191 75-39-16,162-40 51 0,7 4-23 16,5-3-66-16,12-2-51 0,5-4-76 15,0-9-55-15,2-3-21 0,18-10-3 16,4-8 0-16,8-8 13 0,4-17 18 16,0-13-7-16,-2-10-21 0,3-4-3 15,-11-1-50-15,-9 5-34 0,-7 8-50 0,-5 9-9 16,0 11-3-16,-5 8-43 0,0 6-133 15,0 6-350-15,0 0-589 0,0 8-249 16</inkml:trace>
  <inkml:trace contextRef="#ctx0" brushRef="#br0" timeOffset="17939.21">28289 15409 1192 0,'0'0'807'0,"0"0"-260"0,0 0-68 16,0 0-77-16,0 0-9 0,0 0-72 16,0 0-97-16,100 106-57 0,-86-75-41 15,-1 1-21-15,-9 10-44 0,-4 2 10 16,0 6-13-16,0 5-21 0,-19 3 21 15,-10 3 0-15,-7 1-12 0,-1-4-22 16,1-8-23-16,2-5-1 0,0-13-21 16,17-10-86-16,0-10-98 0,5-9-44 15,7-3-154-15,5-15-367 0,0-5-937 16,17-8-8-16</inkml:trace>
  <inkml:trace contextRef="#ctx0" brushRef="#br0" timeOffset="18531.64">28985 15369 1576 0,'0'0'984'0,"0"0"-598"16,0 0 30-16,0 0-23 0,0 0-59 16,0 0-98-16,0 0-50 0,0 0-31 15,0 0-14-15,0 0-21 0,-77 19-50 16,50 8-6-16,8 6 0 0,-6 0 0 16,8 1-12-16,0-1-12 0,13-5-40 15,-6-2 0-15,7-8-3 0,3-2 0 16,0-8-13-16,0-2-11 0,0-2 6 0,8-4-7 15,1 0 25-15,-1 0 3 0,6-9 24 16,-2 0-11-16,3-1-12 0,-5-2-1 16,-1 2 0-16,-9 2 0 0,3 4 12 15,-3 4-12-15,0 5-40 0,0 13-18 0,-10 10 58 16,-2 6 27-16,-3 3 46 0,-2 7-6 16,8 2 33-16,1-1 22 0,8-6 47 15,0-3-108-15,0-12-55 0,17-6-6 16,3-10-21-16,2-8-16 0,7 0-23 15,-5-5-131-15,3-4-129 0,-8-5-109 16,0 3-352-16,-9-3-1056 0,-5 2-244 16</inkml:trace>
  <inkml:trace contextRef="#ctx0" brushRef="#br0" timeOffset="19883.43">20858 17102 1995 0,'0'0'554'0,"0"0"-155"15,0 0 39-15,0 0-39 0,0 0-71 16,0 0-185-16,0 0-50 0,0 0-3 16,0 0-43-16,14 8 21 0,-2-8 3 0,-7 4-19 15,5-1-21-15,-5 0 9 0,-3-1-13 16,3 1-2-16,-5 1-7 0,5-3-16 16,-3 1-2-16,1 1 2 0,-3 2 20 15,0-2-4-15,0 4-2 0,0 2-1 16,0-1 0-16,-10 4-15 0,3 0 1 15,2 0-1-15,-5 0-3 0,8-2-12 16,-1 3 12-16,3-2-9 0,0-1 9 16,0-1-1-16,0-1-8 0,0-3 9 15,0 2 1-15,0-4 0 0,0 0 1 0,0-1-2 16,0 0 3-16,0-2 27 0,0 1 9 16,3 5-8-16,-1-4-1 0,8 5-2 15,-5 2-22-15,-3-2 0 0,8 0 21 16,-5 6-11-16,9-3-11 0,-9 2 9 15,-3 0-11-15,8-2-12 0,-7-2 12 16,-3 0 1-16,0-1 17 0,0-2-3 0,0 4 1 16,0-4-14-16,0-1 16 0,0 3 0 15,-3-4 10-15,-7 1-7 0,6-1-6 16,-6 1-14-16,7 0-1 0,-1-3-2 16,4-1 0-16,-3 2-10 0,3-2 9 15,0 0-9-15,0 0 10 0,-2 0-10 16,2 0 8-16,-5 2-17 0,5 0 18 15,0 3-9-15,-5-1 9 0,5-1-22 16,-2 4 4-16,2 0 19 0,0 0-10 16,0-1 11-16,0 2 1 0,0 1 0 15,0-2 2-15,0 2 1 0,-3-3-3 16,3 1-1-16,-2-2-18 0,-3 2-20 0,-2-3-13 16,4 2-28-16,-6-5-21 0,1 5 2 15,8-5-15-15,-9 1-38 0,9 0-90 16,0-2-145-16,0 6-236 0,0-2-140 15,9 1-404-15</inkml:trace>
  <inkml:trace contextRef="#ctx0" brushRef="#br0" timeOffset="22094.02">22009 16652 1117 0,'0'0'1013'0,"0"0"-566"16,0 0-87-16,0 0 9 0,0 0 21 16,0 0-47-16,0 0-143 0,0 0-41 0,0 0-29 15,-24-29-4-15,21 36-52 0,-2 5-46 16,-2 6-7-16,-3 6-8 0,10 4-1 15,-2 4 9-15,2 1 1 0,0-2-20 16,2-1-2-16,8-1-2 0,2-7-20 16,5-6 19-16,0-3-37 0,3-10-6 0,-3-3-12 15,4 0-106-15,-4-16-49 16,0-4-145-16,5-10-281 0,-15-6-646 0,-2-2-531 16</inkml:trace>
  <inkml:trace contextRef="#ctx0" brushRef="#br0" timeOffset="22230.88">22065 16459 2462 0,'0'0'1025'0,"0"0"-605"15,0 0-16-15,0 0-21 0,0 0-76 16,0 0-173-16,0 0-134 0,0 0-24 16,0 0-43-16,0 0 39 0,24-33-195 0,5 30-123 15,0 0-270-15,-2 3-850 0,-8 0-637 16</inkml:trace>
  <inkml:trace contextRef="#ctx0" brushRef="#br0" timeOffset="22579.82">22482 16632 2073 0,'0'0'1132'0,"0"0"-766"15,0 0-12-15,0 0 9 0,0 0-109 16,0 0-186-16,0 0-52 0,0 0-1 0,0 0 16 15,89 0-16-15,-60 0-12 0,-2 0-1 16,0 4-2-16,-8-2-3 0,-2 1-83 16,-10-2-28-16,3 1-23 0,-5 1-93 15,-5-2-138-15,0-1-207 0,0 0-410 16,0 0-104-16</inkml:trace>
  <inkml:trace contextRef="#ctx0" brushRef="#br0" timeOffset="22738.77">22482 16632 675 0,'84'-99'1311'0,"-98"99"-797"0,-1 4-111 16,8 5 115-16,-5 9 32 0,7 6-181 16,-5 0-103-16,6 5-84 0,4-4-81 0,0 1-40 15,7-2-39-15,5-3-22 0,3-3-2 16,-1-4-22-16,5-2-80 0,-11-4-102 16,9-5-48-16,-3-3-143 0,1 0-565 15,-6-3-646-15</inkml:trace>
  <inkml:trace contextRef="#ctx0" brushRef="#br0" timeOffset="22959.43">22966 16521 222 0,'0'0'2532'0,"0"0"-1907"15,0 0-173-15,0 0 31 0,0 0-87 16,0 0-145-16,0 0-135 0,0 0-100 16,0 0 2-16,0 0-6 0,-26 97-12 15,26-65 0-15,0-2-15 0,0 4-28 16,-5-4-192-16,2-3-89 0,1-6-253 16,2-2-631-16,-10-10-321 0</inkml:trace>
  <inkml:trace contextRef="#ctx0" brushRef="#br0" timeOffset="23110.55">22845 16650 2265 0,'0'0'1036'0,"0"0"-680"0,0 0 12 0,0 0-30 0,0 0-72 16,0 0-134-16,0 0-74 0,0 0-58 16,182-65-3-16,-153 55-58 0,-5 2-220 15,1 4-143-15,-8-2-357 0,-15 6-876 16,0 0 45-16</inkml:trace>
  <inkml:trace contextRef="#ctx0" brushRef="#br0" timeOffset="25130.44">20802 18029 109 0,'0'0'1403'0,"0"0"-863"16,0 0-136-16,0 0-23 0,0 0 39 16,0 0-121-16,0 0-119 0,0 0 46 0,0 0 25 15,0 0-70-15,-15-19-82 0,10 19-37 16,3 2-52-16,-3 10-10 0,-7 11-10 16,0 8 10-16,-3 9 2 0,-2 11-1 15,5 4 0-15,-2 1 23 0,2-6 7 16,2-7-12-16,5-6-4 0,3-9 16 15,2-10-19-15,0-4-11 0,0-10-1 16,0-1 0-16,2-3 0 0,8 0 43 16,-3 0 19-16,8-4 24 0,6-4 64 15,4-3 17-15,-4 1-72 0,11-1-47 0,-10 0-14 16,9 3-31-16,-14 2 7 0,10-2-10 16,-10 4-2-16,0 0-1 0,5 0-9 15,-5 0 0-15,-5 2-37 0,2 1-76 16,-2 1-110-16,8 0-66 0,-8 0-154 0,0 0-538 15,-2 3-677-15</inkml:trace>
  <inkml:trace contextRef="#ctx0" brushRef="#br0" timeOffset="25924.86">21313 18052 1468 0,'0'0'432'0,"0"0"77"16,0 0-29-16,0 0-70 0,0 0-143 16,0 0-93-16,0 0-13 0,0 0 3 0,0 0-36 15,0 0-32-15,-26 66-24 0,18-38-13 16,-1 4-35-16,-3 4 1 0,4-1 9 15,-1-4 12-15,6-2-12 0,-4-8-6 16,4-5-9-16,-1-2-7 0,4-5-11 0,0-7 11 16,0 3 7-16,0-3-1 0,0-2 16 15,0 0 3-15,0 3 9 0,7-2 15 16,3 1 19-16,4 2 30 0,-2-2 3 16,3 2-43-16,-1 1-18 0,-2-4-13 15,-2 2-17-15,7 0-1 0,-10-3-18 16,8 0 9-16,-1 0 6 0,-9 0-17 15,7 0 0-15,-4 0 0 0,1-6 8 16,3 0-9-16,-4 0-124 0,-1-4-77 0,0 2-84 16,3-2-72-16,-10 1-199 0,7-3-510 15,-7-2-360-15</inkml:trace>
  <inkml:trace contextRef="#ctx0" brushRef="#br0" timeOffset="26188.4">21325 18005 1014 0,'0'0'1017'0,"0"0"-509"16,0 0-38-16,0 0-26 0,0 0-140 16,0 0-93-16,0 0-32 0,0 0-8 15,0 0-28-15,95-41-41 0,-73 32-44 0,7-1-33 16,-12 4-24-16,5 1-1 0,-8-2-3 15,-7 6-25-15,6-2-95 0,-9 3-60 16,-4 0-73-16,0 4-132 0,0 4-120 16,0 6-467-16,0 4-337 0</inkml:trace>
  <inkml:trace contextRef="#ctx0" brushRef="#br0" timeOffset="26328.96">21325 18005 1642 0,'15'148'827'0,"-20"-146"-212"0,5-1-140 15,0 2-106-15,0-3-180 0,0 1-121 0,17-1 1 16,2 0 52-16,-2 0-16 0,12 0-43 16,-7 0-37-16,10 0-13 0,-8 0-12 15,-2-1-18-15,5-3-140 0,-3 0-119 16,5-1-214-16,-12 0-569 0,0-1-650 16,-313 31 845-16</inkml:trace>
  <inkml:trace contextRef="#ctx0" brushRef="#br0" timeOffset="26854.42">21679 18284 1503 0,'0'0'430'0,"0"0"-158"0,0 0 48 0,0 0-17 15,0 0-88-15,0 0-52 0,0 0 26 16,0 0 4-16,0 0-38 0,-31 44-26 0,31-44 6 16,14-5 19-16,-6-3 2 0,9-3-22 15,-3 0-39-15,8-5 7 0,0-5-13 16,-5 0-18-16,9-3-46 0,-1-2-10 15,-4 0 6-15,1 0-20 0,0-4-1 16,-7 2 3-16,2-4-1 0,2 4-1 16,-5 0 1-16,-4 3 0 0,0 0 1 15,-3 6-2-15,0 2 14 0,-2 4-12 16,-2 2 19-16,-3 4-7 0,0 2 28 16,0 3 24-16,0 2 3 0,0 0 9 15,0 0-27-15,0 0-15 0,0 2-16 0,0 4-21 16,7 2 3-16,-5 6 37 0,3 2 2 15,5 6 1-15,-3 2-7 0,3 4-9 16,0 4 1-16,-1 5-1 0,-1 4-26 0,1 1 17 16,-1-3-16-16,4 4 1 0,-5-4-3 15,-5-3-2-15,6-5 1 0,-6-2-11 16,-2-5-79-16,0-6-55 0,0-2-52 16,-2-4-46-16,-8-3-55 0,3-7-135 15,-5-2-238-15,-5 0-564 0,0-4-198 16</inkml:trace>
  <inkml:trace contextRef="#ctx0" brushRef="#br0" timeOffset="27037.16">21839 18265 1799 0,'0'0'1196'0,"0"0"-631"16,0 0-42-16,0 0-60 0,0 0-133 16,0 0-171-16,0 0-83 0,0 0 3 15,0 0 22-15,0 0-37 0,102-1-25 0,-80-7-36 16,0 6-3-16,2-5 0 0,-2-2-39 15,-3 2-110-15,1-5-102 0,-1-2-68 16,-2-2-205-16,0 1-770 0,-3-6-740 16</inkml:trace>
  <inkml:trace contextRef="#ctx0" brushRef="#br0" timeOffset="27267.71">22360 17834 1643 0,'0'0'1010'0,"0"0"-541"0,0 0 18 16,0 0-20-16,0 0-165 0,0 0-110 15,0 0-56-15,0 0 2 0,0 0 9 16,-36 103-40-16,34-69-46 0,-6 5-37 16,6 3 1-16,0 1-22 0,2 3-1 15,-3-2-2-15,3 0 0 0,0-3-52 16,0-2-131-16,0-8-100 0,0-2-91 0,0-8-272 15,0-5-742-15,0-9-472 0</inkml:trace>
  <inkml:trace contextRef="#ctx0" brushRef="#br0" timeOffset="27593.1">22557 17914 1633 0,'0'0'759'0,"0"0"-89"0,0 0-119 15,0 0-136-15,0 0-142 0,0 0-146 16,0 0-78-16,0 0-2 0,0 0 8 16,0 0-27-16,-90 98-16 0,71-72-10 0,-8 1 11 15,0-4-10-15,1 3-2 16,1-7 2-16,8 1-1 0,5-4-2 0,8-2-1 16,-9-1 1-16,13 2 12 0,0-1 19 15,0-1 28-15,13 4-1 0,1 1 6 16,5 0 19-16,3 0 24 0,-5-4-12 15,10 2-1-15,-3-3 13 0,3-2 20 0,-5-1-33 16,-5-1-36-16,4-4-43 0,-6-5-15 16,2 0-3-16,-10 0-12 0,5 0-34 15,0-5-78-15,-4-4-74 0,6 2-98 16,1-4-119-16,-8-1-281 0,5 1-700 16,0-6-700-16</inkml:trace>
  <inkml:trace contextRef="#ctx0" brushRef="#br0" timeOffset="28014.64">23194 17757 1387 0,'0'0'576'16,"0"0"-265"-16,0 0 16 0,0 0 43 16,0 0-133-16,0 0-40 0,0 0-19 15,0 0 46-15,0 0 15 0,0 0-85 16,-155 86-14-16,136-59-7 0,2 3-19 15,-3 1-9-15,3 5-3 0,3 5 14 0,4-2 16 16,3 0-10-16,7 0-31 16,0 0-24-16,0 1-21 0,5-3-28 0,9 4-3 15,1-8 9-15,2 3-21 0,0-5 21 16,0-7-23-16,2-4-1 0,-2-6 0 16,0-3-12-16,0-6-4 0,-2-5-8 15,2 0-24-15,2 0-92 0,-2-8-43 0,0-4-66 16,-3-6-105-16,3 0-313 0,-4 0-820 15,1-2-616-15</inkml:trace>
  <inkml:trace contextRef="#ctx0" brushRef="#br0" timeOffset="28448.08">23340 17953 1485 0,'0'0'1105'0,"0"0"-681"0,0 0-31 16,0 0-41-16,0 0-69 0,0 0-114 15,0 0-50-15,0 0-8 0,0 0-24 16,26 95-4-16,-16-66-18 0,0 2-7 16,-3 2-12-16,10 0-6 0,-5 4-9 15,0-4-6-15,5-3-23 0,-12-7-1 16,10-6 0-16,-11-9 29 0,-1-5-27 16,7-3 13-16,-3 0 8 0,5-10 46 0,0-10 107 15,0-8 3-15,5-13-59 0,-2-4-51 16,-1-6-37-16,3 0-32 0,0 3 15 15,-5 7-16-15,-4 4 3 0,4 7-3 16,-10 8-15-16,1 7 13 0,1 6-19 16,-1 3-24-16,-3 6-55 0,0 0-37 0,7 0-28 15,-2 2-45-15,-3 8-54 0,8 0-151 16,-3 4-296-16,3 0-506 0,-8 2-286 16</inkml:trace>
  <inkml:trace contextRef="#ctx0" brushRef="#br0" timeOffset="28809.62">23875 17696 299 0,'0'0'2117'0,"0"0"-1434"15,0 0-300-15,0 0-11 0,0 0-1 16,0 0-144-16,0 0-122 0,0 0-53 0,0 0 13 16,0 0 27-16,3-12-3 0,16 33 12 15,3 6-46-15,0 6-3 0,-3 6 0 16,5 2 9-16,1 10 21 0,-6 1 10 16,-2 4-23-16,-12 5-8 0,-5-1-21 15,0 4-22-15,-5-1 0 0,-12-3-16 16,-5-3 1-16,-7-9-1 0,-2-6-2 15,-1-6-48-15,6-13-95 0,-4-4-46 0,-6-8-40 16,7-6-59-16,2-5-186 0,1 0-280 16,6 0-574-16,-2 0-225 0</inkml:trace>
  <inkml:trace contextRef="#ctx0" brushRef="#br0" timeOffset="29611.35">24392 17897 1614 0,'0'0'1093'0,"0"0"-541"0,0 0-158 16,0 0 28-16,0 0-33 0,0 0-158 16,0 0-95-16,0 0-60 0,0 0-15 15,-32-22-61-15,32 22 0 0,0 2-30 16,0 4 15-16,0 2-7 0,10 1-5 0,-5 3-96 16,9-1-84-16,-11 5-128 0,4 2-313 15,3 3-837-15,-8 2-449 0,-21-127 1792 16</inkml:trace>
  <inkml:trace contextRef="#ctx0" brushRef="#br0" timeOffset="29716.46">24312 18417 1900 0,'0'0'1026'15,"0"0"-767"-15,0 0-208 0,-129 124 16 16,98-101 9-16,9-5-76 0,7-5-214 16,-2-2-400-16,15-4-708 0</inkml:trace>
  <inkml:trace contextRef="#ctx0" brushRef="#br1" timeOffset="39996.05">20176 16328 326 0,'0'0'1168'0,"0"0"-736"16,0 0-43-16,0 0 37 0,0 0-21 15,0 0-121-15,0 0-53 0,0 0 6 16,0 0-14-16,0 0-52 0,0 0-6 0,0 0-17 16,0 0-3-16,0 0-29 0,0 0 25 0,0 0-13 15,0 0-3-15,0 0-18 0,0 0 2 16,0 0-21-16,-14-7-30 0,14 7-7 16,7 0-9-16,-7 0-11 0,3 0-13 15,1 4-16-15,6-3 1 0,2 1 18 16,5 0 0-16,5 0 28 0,0 3 20 15,0-4 4-15,4 3-28 0,-4-4-18 16,2 2 0-16,5 0-6 0,-4-2-9 16,4 2-9-16,2 0-1 0,1 1 13 15,-6 0-15-15,4 1 0 0,-4-1 10 16,3 1-10-16,0-2 0 0,-9 3 0 16,4-3 1-16,3 0-1 0,-8 3 2 0,3-5-2 15,2 2 12-15,-9-2-11 0,9 0 2 16,-7 1 9-16,2-1-12 0,-2 0 0 15,0 1-1-15,-2-1-1 0,-3 3 2 16,2 0 1-16,1-2 0 0,0 1 0 0,-1 0 1 16,5-2-1-16,-2 3 0 15,0-1 0-15,3-1-1 0,-8 1 1 0,0-2 0 16,3 0 1-16,-3 0 10 0,0 0-12 16,0 0 0-16,-2 0 0 0,7 0 0 15,0 0-3-15,-3 0 1 0,5 0-11 16,-2 0 13-16,0 0 0 0,-4 0-1 15,4 5-1-15,-3-3 2 0,1 1 0 16,2 0 0-16,2-2 0 0,-7-1 0 16,5 0 3-16,-7 0 0 0,-1 0-2 0,-4 0 1 15,5 0 13-15,-8 0-15 16,13 0 3-16,-10 0 0 0,9 0-3 0,-4 0-2 16,7 0 1-16,7 0 0 0,-4 0 1 15,1 0-2-15,9 0 1 0,-11 0 1 16,5 0 2-16,-2 0 0 0,-10 0-2 0,-2 0 2 15,-1 0-2-15,-1 0 3 0,-3 0-2 16,-3 0 11-16,5 0-9 0,-4 0-3 16,-1 0-1-16,1 0 1 15,6 0 1-15,-1 0-1 0,1 0 1 0,-4 0-1 16,0 0-1-16,5 0 1 0,-8 0 2 16,3 0 0-16,-3 0 10 0,8 0 9 15,-8 0 3-15,1 0 0 0,2 0 0 16,0 0-21-16,-3 0 18 0,0 0-18 15,3 0 15-15,-2 0-6 0,-3 0-12 16,7 0 0-16,-7 0-1 0,7 0 1 0,-4 0 0 16,-3 0 0-16,7 0 0 0,-5 0 1 15,-2 0-1-15,0 0 1 0,0 0-1 16,0 0 1-16,0-1-1 0,0-2-21 16,0 0-51-16,0-4-109 0,-9-1-109 15,-1 0-94-15,0 1-146 0,1-2-546 16,-6 2-1049-16,68 60 393 0</inkml:trace>
  <inkml:trace contextRef="#ctx0" brushRef="#br1" timeOffset="40355.25">21662 16243 863 0,'0'0'1544'0,"0"0"-958"0,0 0-199 15,0 0 9-15,0 0 12 0,0 0-122 16,0 0-76-16,0 0-20 0,0 0-21 15,88 2-38-15,-69 0-46 0,0-2-27 16,1 5-28-16,6-3-8 0,-6 0 51 16,-3 3-40-16,5-1-12 0,-5 4-18 15,0 1 34-15,-5 0 17 0,-5 3-36 16,0 1 7-16,0-1 23 0,-7-1-9 16,0 5 10-16,0-3 8 0,0 5 19 0,-9 0-16 15,-11 4-2-15,-1 1-13 0,-11 1-15 16,1 4-3-16,-3 1-6 0,-3 1-6 15,1 2-15-15,2-2-1 0,0-2-1 16,10-1 0-16,2-6-1 0,5 0-12 0,5-8 13 16,-5-3-13-16,7-1-6 0,8-2-39 15,-3-3-34-15,0-2-69 0,5 1-28 16,-5-1-48-16,5 0-42 0,0 1-99 16,0 1-147-16,8 0-459 0,-6 4-453 15,5 1-294-15</inkml:trace>
  <inkml:trace contextRef="#ctx0" brushRef="#br2" timeOffset="50095.53">19932 15215 440 0,'0'0'1221'0,"0"0"-644"0,0 0-134 0,0 0-54 15,0 0-35-15,0 0-87 0,0 0-28 16,0 0-53-16,0 0 10 0,0 0-7 16,0 0-16-16,0 0-26 0,-90-74-12 15,87 70-28-15,-4 4-3 0,7 0-13 16,-2 0-6-16,2 0-27 0,0 0-12 15,0 0-13-15,0 0 13 0,0 0-4 0,0 0-3 16,0 0 1-16,0 0-1 16,0 0 7-16,0 0-16 0,0 0-3 0,0 0-6 15,0 0-9-15,0 0-11 0,0 0 0 0,2 0 1 16,5 0-2-16,6 0-10 16,4 0 10-16,7 0 18 0,-2 0 31 0,14 8-47 15,-2 2-2-15,12 5 18 0,0-2 27 16,10 1-24-16,2 0-3 0,-10 1 1 15,6-3 8-15,-1-2-12 0,8-2 3 16,-1-2 0-16,-2-2-16 0,-2-2 13 16,7 0-3-16,-5-2-11 0,-2 0 10 15,-10 4-11-15,0-3-1 0,-7 2 1 16,-7-3 0-16,2 4-1 0,-5-2 1 16,-8-2 0-16,6 2 0 0,-10-2 0 15,7 0 0-15,-7 0 0 0,-2 0 0 16,-3 0 0-16,-2 0-2 0,-3 0 0 0,3 3 0 15,-6-3-1-15,-4 0 0 0,3 0 1 16,-3 0-10-16,0 0 0 0,0 0-21 16,0 0-37-16,0 0-29 0,0 0-49 15,0 0-22-15,0 0-45 0,-3 0-63 16,3 0-89-16,0 0-213 0,-2-3-440 0,2-5-333 16,-2-2-271-16,9 31 1496 0</inkml:trace>
  <inkml:trace contextRef="#ctx0" brushRef="#br2" timeOffset="50425.83">21131 15077 1634 0,'0'0'717'0,"0"0"-131"16,0 0-109-16,0 0-63 0,0 0-105 16,0 0-120-16,0 0-77 0,0 0-25 15,0 0 15-15,44 12-19 0,-25-3-3 16,-9 2-10-16,10-1-2 0,-6 3-1 15,-2-4 73-15,5-1-63 0,-12 0-47 0,5 0-18 16,-5 2 0-16,-5 0 43 0,9 5 0 16,-9-2-25-16,0 5-15 0,0 7 49 15,-14-3-21-15,-10 5-10 0,-1 2-6 16,-4-1 7-16,5 2-7 0,-10-3-6 16,0 2 0-16,3-8 3 0,-1-2-21 15,5 0-1-15,1-5 1 0,4-5-3 16,5 2-1-16,10-1-15 0,-5-2-2 0,2-2-6 15,3-2-43-15,4 5-63 0,1-3-68 16,-3 2-55-16,5-3-13 0,-7 6-68 16,4 1-103-16,-4 0-179 0,2 1-457 15,0 3-175-15</inkml:trace>
  <inkml:trace contextRef="#ctx0" brushRef="#br3" timeOffset="53961.21">20145 17679 690 0,'0'0'701'0,"0"0"-113"16,0 0-131-16,0 0-35 0,0 0-9 15,0 0-76-15,0 0-62 0,0 0-14 0,0 0-22 16,0 0-31-16,-58-22-39 0,41 22-19 16,12 0-24-16,-7 4 5 0,7-1-15 15,-5-1-13-15,10-2-18 0,0 0-18 16,0 0-25-16,0 0-15 0,0 1-8 16,10 2 11-16,7 2 12 0,2-2 1 15,3 3 11-15,10 3 7 0,-1-2 2 16,8 1-12-16,-3 2-8 0,13-1-16 15,4 2-6-15,0-1 0 0,6-1-18 16,4 0 0-16,4 0 9 0,4-4-11 16,6 0 11-16,1-4-10 0,9-1-2 15,0 0 1-15,1 0 0 0,-3 0 2 0,-5-1-1 16,2-4-1-16,-9 1 0 0,-5-1-1 16,-5 5-1-16,-20-3-1 0,-2 3-13 15,-12 0 12-15,-4 0 1 0,-11 0-19 0,-2 0 9 16,-2 3-3-16,-10-3 12 15,7 4-15-15,-7-3-25 0,8-1-17 0,-8 2-19 16,0-2-17-16,0 0-10 0,0 0-3 16,0 0-3-16,0 0-16 0,0-2-49 15,-8-3-67-15,1-6-172 0,-7-3-150 16,6 0-465-16,-4-1-53 0,0 0 54 16,5 1 279-16,75 104 751 0</inkml:trace>
  <inkml:trace contextRef="#ctx0" brushRef="#br3" timeOffset="54293.34">21609 17567 1203 0,'0'0'560'0,"0"0"-67"0,0 0-25 0,0 0 33 15,0 0-88-15,0 0-98 0,0 0-23 16,0 0-72-16,0 0-81 0,5-7-22 16,12 14 12-16,5 2-7 0,4 1-8 15,-4-2-35-15,0-1-15 0,5 1 3 0,-8 0 18 16,3-3-27-16,-5 0-10 0,0-1-2 15,-3 1-1-15,-6-2-15 0,1 0 1 16,-4 1-7-16,-5-1 0 0,0 5 10 16,0 1 14-16,0 4-6 0,-22 8-9 15,-4 6-14-15,-8 2-16 0,-5 1 9 16,0 6-10-16,0-4-1 0,-7 0 0 16,10-2-1-16,4-7-3 0,8 2-24 15,5-6 8-15,2-3-2 0,5-5-33 16,9-2-43-16,1 1-24 0,-5-5-31 0,7 1-21 15,-3 1-44-15,3-5-68 0,0 1-98 16,0 1-141-16,0 0-184 0,0 2-411 16,0 3-169-16,0 1 597 0</inkml:trace>
  <inkml:trace contextRef="#ctx0" brushRef="#br0" timeOffset="136626.26">4316 15957 1875 0,'0'0'483'0,"0"0"-147"0,0 0-21 16,0 0 116-16,0 0-149 0,0 0-62 15,0 0-62-15,0 0-39 0,0 0-17 16,0 0 1-16,-77 26-38 0,77-14-64 15,-5 6 1-15,2 4 53 0,3 7 4 16,0 2-3-16,0 9-7 0,17 4-12 0,-9 8 18 16,6 6-31-16,1 3-11 0,2 9-1 15,0 1-9-15,-3 5-3 16,1-1-1-16,-3-3 0 0,-2-5-11 16,7-10 10-16,-10-10 1 0,5-11-55 0,0-11-134 15,-7-16-117-15,7-9-107 0,-2-7-184 16,-8-23-215-16,-2-16-830 0</inkml:trace>
  <inkml:trace contextRef="#ctx0" brushRef="#br0" timeOffset="137026.67">4362 16050 2119 0,'0'0'588'0,"0"0"-209"0,0 0 7 16,0 0-4-16,0 0-102 0,0 0-136 15,0 0-51-15,0 0-6 0,0 0-35 0,0 0-21 16,109-88-9-16,-79 86-21 0,-1 2 14 16,0 0-12-16,-3 2 10 0,3 10-11 15,-4 6 19-15,-1 6 4 0,-12 6 6 16,-2 7-16-16,-10 3-14 0,0 4 21 16,0-3-22-16,-3-2-1 0,-11-4-15 15,9-8-2-15,-5-6-16 0,5-9-18 16,5-4-13-16,-2-5 65 0,-5-3 37 0,4 0 34 15,-2 0-28-15,5-3-41 0,-4-1-2 16,4 0 3-16,0 1 40 0,0 3 28 16,9 0 21-16,8 0 70 0,12 16 15 15,-2 7-22-15,7 14-40 0,-7 9 16 16,-10 8-28-16,-13 6-31 0,-4 3-39 16,0 1-2-16,-21-4-28 0,-1-3 0 15,-5-10-3-15,5-11-1 0,-7-15-27 16,12-4-89-16,0-13-92 0,-2-4-50 0,2-4-86 15,12-15-237-15,-7-7-679 0,7-3-776 16</inkml:trace>
  <inkml:trace contextRef="#ctx0" brushRef="#br0" timeOffset="137361.57">5157 16659 2668 0,'0'0'734'0,"0"0"-313"16,0 0 65-16,0 0-93 0,0 0-148 16,0 0-123-16,0 0-58 0,0 0-3 15,0 0-33-15,-147 103-16 0,147-77-12 16,0-6-21-16,0-3-4 0,9-4-11 16,3-4-1-16,3-7 1 0,2-2-23 15,-3-4 20-15,8-16 39 0,0-6 22 0,5-9 3 16,-3-3-10-16,-7 5-12 0,-5 8 12 15,-7 9-4-15,0 8-10 0,-5 8-1 16,0 0 2-16,2 12-2 0,5 6 71 16,-7 6 38-16,8 7-14 0,1 0-26 0,-1-1-20 15,4-1-28-15,0-3-21 0,5-5-36 16,5-6 15-16,-5-3-13 0,2-5-118 16,3-7-129-16,2 0-152 0,-2-15-222 15,-5-7-525-15,-3-10-851 0</inkml:trace>
  <inkml:trace contextRef="#ctx0" brushRef="#br0" timeOffset="137585.67">5681 15936 2290 0,'0'0'822'0,"0"0"-288"15,0 0-24-15,0 0-69 0,0 0-106 16,0 0-134-16,0 0-79 0,0 0-58 15,0 0 6-15,-17 10 48 0,27 34-8 16,-3 13-44-16,3 10-20 0,-8 6-16 0,1 4-27 16,6 1-3-16,-4 0-1 0,7-5-17 15,-7-6-43-15,10-7-136 16,-6-12-134-16,3-9-169 0,3-14-488 0,-3-13-196 16,-7-12-834-16</inkml:trace>
  <inkml:trace contextRef="#ctx0" brushRef="#br0" timeOffset="137765.94">6064 15857 3611 0,'0'0'751'0,"0"0"-433"16,0 0 35-16,-22 127-3 0,17-64-86 16,0 11-86-16,-2 4-66 0,5 2-33 15,2 1-37-15,0-7-42 0,2-7 0 16,13-5-27-16,2-13-112 0,5-1-173 0,4-8-135 15,-6-8-531-15,-8-9-950 0,0-14-299 16</inkml:trace>
  <inkml:trace contextRef="#ctx0" brushRef="#br0" timeOffset="138336.41">7118 16513 1761 0,'0'0'1017'0,"0"0"-571"16,0 0 43-16,0 0-71 0,0 0-101 15,0 0-128-15,0 0-38 0,0 0-50 16,0 0-22-16,0 0-17 0,-126 90-17 15,126-63-2-15,0-1-12 0,0 2-21 16,0-4-10-16,0-3-1 0,15-6-11 16,-8-7-25-16,8-5-15 0,2-3 18 15,0 0 16-15,0-14 18 0,0-8 25 0,0-8-1 16,0-3-3-16,-3-1-2 16,-7 4-17-16,3 5 19 0,-10 10-6 0,0 5-14 15,0 2 18-15,0 8 32 0,0 0-2 16,-5 8 9-16,0 7 61 0,3 10 99 15,-1 13-25-15,3 2-2 0,0 8-53 16,3 3-62-16,14-4-22 0,0-6-42 16,2-4-12-16,5-10-15 0,6-6-18 0,1-7-88 15,3-9-93-15,7-5-100 0,3 0-133 16,-8-15-324-16,-4-11-780 0,-10-9-957 16</inkml:trace>
  <inkml:trace contextRef="#ctx0" brushRef="#br0" timeOffset="138600.44">7635 16546 1585 0,'0'0'2095'0,"0"0"-1393"16,0 0-138-16,0 0-73 0,0 0-152 15,0 0-143-15,0 0-99 0,0 0-75 0,0 0-22 16,-32 106-27-16,47-99 0 16,2-7-16-16,5 0 10 0,-1-12 3 0,6-9 30 15,-8-3 12-15,6-5 3 0,-8 5-12 16,4 5-3-16,-13 8-10 0,4 5-8 0,-7 6 16 15,4 0 2-15,-4 17 6 0,2 6 64 16,3 6 32-16,-10 9-42 0,5 1-39 16,-3-2-3-16,6-7-18 0,-1-5-13 15,3-7-26-15,-1-9-27 0,4-9-88 16,-6 0-115-16,7-7 11 0,6-13-22 16,-3-9-253-16,-3-3-467 0,3-4-435 15,5 0-529-15</inkml:trace>
  <inkml:trace contextRef="#ctx0" brushRef="#br0" timeOffset="139000.18">8437 16346 2979 0,'0'0'975'0,"0"0"-541"0,0 0 11 0,0 0-164 15,0 0-80-15,0 0-119 0,0 0-48 16,-182 70-19-16,168-30 36 0,4 5 37 15,5 0-3-15,5 2-30 0,0-8-29 16,15-8-26-16,2-8-27 0,2-11-22 16,-2-8-14-16,5-4 17 0,0-13 10 15,2-16 36-15,-5-13 33 0,1-19-9 16,-3-10-24-16,2-9-1 0,-4-6-2 16,-3-7-57-16,-7 3-19 0,2 0 42 15,-2 8 37-15,0-4 0 0,-1 10 0 16,6 3 11-16,-8 13 2 0,1 12 11 0,-1 14 21 15,-2 13 13-15,0 12 42 0,0 9 30 16,0 0-3-16,-2 16 45 0,-3 12-79 16,-9 14-38-16,4 21 26 0,3 15 9 15,2 16 22-15,5 13-22 0,0 13-45 16,5 9-45-16,16 5-1 0,6 4-2 16,9-7-18-16,-2-10-57 0,3-13-97 0,6-13-108 15,3-13-79-15,10-19-365 0,5-21-849 16,-1-15-207-16,8-20 139 0</inkml:trace>
  <inkml:trace contextRef="#ctx0" brushRef="#br0" timeOffset="139543.34">10153 16137 2144 0,'0'0'782'0,"0"0"-325"0,0 0 24 16,0 0 54-16,0 0-119 0,0 0-189 15,0 0-62-15,0 0-22 0,-19 123-13 16,4-51-33-16,-4 15-42 0,-5 13-25 0,-3 7-15 16,0 4-3-16,1-5-9 0,-6-8 15 15,10-13 1-15,-2-21 11 0,12-19 3 16,0-21-12-16,12-10-18 16,0-14-1-16,0 0-1 0,7-4 1 0,20-15 13 15,2-2 43-15,10-9 5 0,14-3-23 0,-2 3-22 16,5 0-15-16,-5 5-3 0,-1 6-2 15,-6 5-16-15,-5 3-82 0,0 4-127 16,-8 0-82-16,-2-1-158 0,0-2-669 16,-7 0-881-16</inkml:trace>
  <inkml:trace contextRef="#ctx0" brushRef="#br0" timeOffset="139872.84">10670 16702 667 0,'0'0'2731'0,"0"0"-2128"16,0 0-126-16,0 0-15 0,0 0-172 15,0 0-150-15,0 0-86 0,0 0-35 0,0 0-16 16,-100 129-3-16,100-87-1 0,0-1-14 16,0-7-1-16,17-11-14 0,-2-6-6 15,-8-9-13-15,7-8 6 0,1-2 16 16,4-19 27-16,-2-11 15 0,0-7 28 15,0-7-25-15,0 1-15 0,-12 5 24 16,0 8 4-16,-5 9-16 0,0 9 40 16,0 8 2-16,0 6 7 0,0 2-16 15,0 16-5-15,0 7 2 0,0 6 28 16,0 5 18-16,5 3-25 0,0 0-39 16,12-2-16-16,0 0-11 0,0-5-24 15,2-2-36-15,10-7-107 0,-7 2-84 0,2-5-99 16,5-8-212-16,0-4-621 0,-2-8-887 15</inkml:trace>
  <inkml:trace contextRef="#ctx0" brushRef="#br0" timeOffset="140649.19">11358 16618 1842 0,'0'0'732'16,"0"0"-189"-16,0 0-27 0,0 0-81 0,0 0-59 15,0 0-89-15,0 0-32 0,0 0-66 16,0 0-46-16,0 0-24 0,-150-18-28 16,138 36-28-16,7 5-8 0,-5 2-13 15,5 2 1-15,3 2-40 0,2-2 0 16,0-4 0-16,0-5-1 0,0-1 10 15,5-5-9-15,-3-4 30 0,8-2 6 16,-5-1-8-16,7 4 11 0,-3-1 0 16,1 0 9-16,-3 2 13 0,3 2 14 0,-3-2-14 15,-2 2-10-15,2-1 3 0,-4-4 0 16,2 1-12-16,-5-1-9 0,2-3-17 16,-2-2-7-16,0 0-11 0,0 1 0 15,5-3 2-15,-5 0 9 0,0 2 3 16,0 5 0-16,0 0 0 0,0 4 0 15,0 1-13-15,0 6 10 0,-5-2-9 0,-2 0 0 16,2 0-1-16,-5 0-1 0,5 2 1 16,-4-1-2-16,6-4 0 0,-2 4-1 15,3-4-1-15,-8-1-1 0,6-1-9 16,4-4 9-16,0-2 0 0,0-2 0 16,0-3 1-16,0 0-10 0,0 0 0 15,0-15-6-15,4-5-3 0,8-11 19 16,3-7-10-16,4-6 9 0,1-2-10 0,9-2 12 15,-7 2 1-15,0 0 0 0,-3 0 0 16,5 2 0-16,-12 5 2 0,3 3-2 16,2 3 2-16,-5 7 0 0,-2 7 0 15,-3 1 1-15,0 7 12 0,-7 2 15 16,10 6-3-16,-8 3-26 0,-2 0-1 16,3 0-3-16,-1 0-15 0,5 6 6 15,-2 8 12-15,7-2-2 0,-7 1-92 16,7 4-119-16,-7 1-77 0,10-2-125 15,-8 2-357-15,8-2-1005 0,2 3-1069 0</inkml:trace>
  <inkml:trace contextRef="#ctx0" brushRef="#br0" timeOffset="141075.13">11995 16638 378 0,'0'0'649'0,"0"0"-128"0,0 0 18 16,0 0-31-16,0 0-48 0,0 0-32 0,0 0-43 15,-50 103-58-15,45-72-45 0,-3 8-16 16,8 4-67-16,0 1-40 0,8-1-34 15,1 0-28-15,16-7-21 0,-6-6-24 0,13-10-35 16,-11-9-17-16,13-8 0 0,-7-3 0 16,0-12 12-16,7-15-9 15,0-6 18-15,-8-9 4 0,1-7-22 0,-5 0-1 16,4-3 0-16,-16 10-1 0,0 6 0 16,-3 10 0-16,-5 8 14 0,-2 9-15 15,0 6 12-15,0 3 18 0,0 3 4 16,0 10-10-16,-9 11 79 0,-1 10 93 15,-2 12-15-15,-3 3-60 0,1 3-37 16,4 3-18-16,8 1-39 0,2-5-27 16,0-6-3-16,9-4-18 0,-1-8-72 15,9-11-109-15,2-1-42 0,-2-6-98 0,7-7-167 16,-2-8-553-16,0-5-397 0,5-15-688 16</inkml:trace>
  <inkml:trace contextRef="#ctx0" brushRef="#br0" timeOffset="141307.94">12776 16759 226 0,'0'0'3549'0,"0"0"-2618"0,0 0-451 15,0 0-33-15,0 0-127 0,0 0-85 16,0 0-96-16,-184 44-49 0,176-22-26 16,-1 4-13-16,9 4-21 0,9 3-18 15,23 1 6-15,-3 2 0 0,10 2 9 16,-10 1 0-16,2-2-3 0,-9-3-21 15,3 3 12-15,-21 0-14 0,-1-4 13 16,-3-2-13-16,0-2-2 0,-22-3-31 16,0-9-70-16,-9-6-79 0,-3-11-63 0,-3-5-63 15,1-15-309-15,-5-9-921 0,14-2-1687 16</inkml:trace>
  <inkml:trace contextRef="#ctx0" brushRef="#br0" timeOffset="141986.67">15307 16028 2287 0,'0'0'732'0,"0"0"-155"0,0 0-1 16,0 0-65-16,0 0-195 0,0 0-72 15,-192-23-86-15,149 53-45 0,-1 10-17 16,-5 10 4-16,6 8 3 0,14 6-21 16,4 1-1-16,18-1-11 0,7-7-28 15,0-8-41-15,24-12-1 0,13-10-11 0,4-9-7 16,0-10-6-16,8-8 12 0,-6-19 11 16,1-9-2-16,-3-11 3 0,-5 0 2 15,-4-2 10-15,-13 4-10 16,-4 10 1-16,-5 10 15 0,-6 10-6 0,-4 7-10 15,-4 19 22-15,-21 20-3 0,1 19 6 16,-12 24 43-16,-13 14 38 0,-4 17 94 16,0 7-88-16,-8 6-39 0,8-4-27 0,9-5-28 15,10-15-19-15,15-20 0 0,11-19-1 16,8-19-36-16,0-20-90 0,10-18-100 16,14-9-66-16,6-27-16 0,6-15-107 15,-2-16-341-15,5-7-860 0,-8-9-1240 16</inkml:trace>
  <inkml:trace contextRef="#ctx0" brushRef="#br0" timeOffset="142440.66">16077 16146 2686 0,'0'0'790'0,"0"0"-313"0,0 0 50 0,0 0-117 16,0 0-111-16,0 0-61 0,-176 115-111 15,144-78-30-15,0 7-18 0,1 7 5 16,4 5 7-16,-4 4-19 0,9 12-8 0,5 3-4 15,7 8-12-15,5 9-3 0,5 7-5 16,8 3-13-16,16-2-25 0,10-7-1 16,7-11 0-16,5-17-2 0,-2-17 0 15,2-18-14-15,2-17-6 0,-11-13-16 16,-1-14-1-16,-2-16 38 0,-10-17 3 16,0-7-3-16,-19-5 0 0,-5-1-2 0,0 8-10 15,-9 5-3-15,-18 10-30 16,0 12-6-16,-9 9 11 0,9 6 1 0,-7 6-9 15,3 4-25-15,11 6-2 0,3 9 8 16,8 1-5-16,4 8-71 0,5 0-51 16,0 3-111-16,5 2-191 0,12-1-264 15,2-2-713-15,-2-4-585 0</inkml:trace>
  <inkml:trace contextRef="#ctx0" brushRef="#br0" timeOffset="142996.62">14238 16360 195 0,'0'0'993'16,"0"0"-538"-16,0 0 94 0,0 0-6 15,0 0-59-15,0 0-77 0,0 0-70 16,0 0-82-16,0 0-10 0,0 0 20 16,-22 0 23-16,36-23-38 0,-6-11-25 0,9-4-16 15,-3-7-12-15,-7-6-67 0,-2-4-49 16,-5 6-48-16,0 1-18 0,-5 11-13 16,-7 7-2-16,-5 12-33 0,-7 10-124 15,2 8-45-15,3 2-62 0,7 16-143 16,7 10-319-16,-5 10-938 0,8 8-965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33:26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21599 5360 1260 0,'0'0'459'0,"0"0"-85"0,0 0-18 15,0 0-8-15,0 0-40 0,0 0-59 16,0 0-55-16,0 0-17 0,0 0-22 16,-19-42-42-16,7 42-31 0,2 0-29 15,-4 0-28-15,-3 3-3 0,4 6 15 16,4-3 7-16,-3-1-16 0,-3 2-3 15,10 1-13-15,-4-1 1 0,1 0-12 16,1 4-1-16,-3 0 0 0,3 1 1 16,0 6-1-16,2 0 2 0,-5 4 0 15,5 5 1-15,-7 1-1 0,7 2 1 0,3 2 19 16,-5-2-10-16,7 0 7 0,0 2-16 16,0-1 22-16,0-1-7 0,7 1-5 15,-5 4 21-15,6-5-9 0,4 0-22 0,0 0 12 16,-2-1-13-16,-1-3 10 0,1 0 4 15,5 1-14-15,-1 1 23 0,3-6-25 16,5 3 1-16,2-6 0 0,-4 1 1 16,6 1 22-16,1-3 4 0,-1 1-3 15,4-1-10-15,6 2 22 0,-5-1-6 16,1 0-16-16,2-2 4 0,-3 0-7 16,-4-4 6-16,5 1 7 0,2-4-7 15,-8 1-2-15,6-2 11 0,-6 1-15 16,-1-1 4-16,1-2-14 0,-6 2-2 0,-1-4 0 15,-2 4 24-15,-2-3-21 0,-1 1 0 16,3-2 0-16,-5 2 0 0,3-2 0 16,2 1 9-16,-3 0-12 0,3-2 0 15,-10 2 0-15,8-3 1 0,-3 3 1 16,5-3 1-16,-10 4 0 0,8-6-1 16,-1 3 0-16,-1 1 16 0,-6-4-17 15,7-1 2-15,-6 0 25 0,1 0-10 0,-1 0-2 16,6 0 2-16,1 0 22 15,2 0-7-15,-3-3 25 0,1-4 27 0,-3 1-21 16,0 1-34-16,3 5-8 0,-8-7-7 16,5 7-3-16,-10-3-12 0,3 0 0 15,0 1-2-15,-5 2 0 0,0-3-1 16,0 3 1-16,0 0 0 0,0 0-10 16,0 0 11-16,0 0 1 0,0 0 0 15,0 0 3-15,0 0 15 0,0 0-3 16,0 0 3-16,0 0-3 0,0 0-2 0,0 0-10 15,0 0-3-15,0 0-1 0,0 0 1 16,0 0-25-16,0 0-2 0,0 0-19 16,0 0-29-16,-5 0-50 0,0 0-64 0,3 0-4 15,0 0-72-15,-11 0-144 0,-1 0-390 16,-3 0-724-16,-5 0-126 0,102 0 1451 16</inkml:trace>
  <inkml:trace contextRef="#ctx0" brushRef="#br0" timeOffset="351.84">22176 6250 2492 0,'0'0'534'16,"0"0"-103"-16,0 0-32 0,0 0-54 15,0 0-75-15,0 0-143 0,0 0-112 16,0 0-12-16,0 0 65 0,0 0 3 0,114 19-7 16,-65-10-30-16,-6 0-3 0,3 1-29 15,-9 1 10-15,-3 0-9 0,-13 4 43 16,6-2 6-16,-17 5 6 0,-1 1-3 16,-9 6 43-16,-7 4 108 0,-17 8-60 15,-22 4-52-15,-7 10-27 0,-15 0-13 16,-7 5 9-16,-1-4-26 0,-6-1-4 0,9-7-21 15,5-10 6-15,15-4-18 0,9-8-18 16,18-10 18-16,14-5-15 0,7-7-49 16,-2 0-84-16,7 0-76 0,0 0-65 15,14 0-59-15,13 0-214 0,-5 3-511 16,-1 5-666-16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30T18:44:02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20955 10657 1041 0,'-325'-48'303'0,"94"10"-248"16,-62-13-55-16,-41-12-478 0,-59-9 474 0,8 0-204 15,-11 2-148-15,-8 6 148 0,-11 6 195 16,-7 10 10-16</inkml:trace>
  <inkml:trace contextRef="#ctx0" brushRef="#br1" timeOffset="3725.03">9957 12213 1606 0,'0'0'17'0,"0"0"739"0,0 0-379 0,0 0-81 16,0 0 39-16,0 0-113 0,0 0-73 15,0 0-45-15,0 0-41 0,0 0-19 16,0 0-44-16,0 0 3 0,0 0 31 16,0 0 36-16,-24 110 49 0,24-64 8 15,0 10-40-15,-3 8-6 0,-2 13-10 16,-9 10-25-16,-3 11-9 0,-3 13-34 15,-9 11 9-15,-7 8 13 0,-3 6-3 16,-4 0 5-16,4-6 1 0,5-8-10 16,0-9 1-16,15-9 8 0,-1-15 10 15,10-7-9-15,3-3-1 0,5-8 4 16,-1-11-16-16,3-10 7 0,0-11-20 0,3-9 0 16,6-9-1-16,1-4 2 0,5-8 0 0,-8-5-2 15,8 1 1-15,2-3 1 16,4-2 18-16,8 0-8 0,5 0 8 0,10-9 4 15,14-2 2-15,5-8 13 0,17 0-1 16,12-3 1-16,22-4-10 0,10 7 7 16,29-1-7-16,7 6 77 0,16 4 123 15,11 2-136-15,2 1-58 0,3 3-36 16,-6 4-25-16,1 0 12 0,-5 0 13 16,-5 7 0-16,-10 5-2 0,-9 3 2 15,-15 6 0-15,-8 2 0 0,-9 2 1 16,-9 2 0-16,-15 2 1 0,-10-2 13 15,-8-3-1-15,-11 0-13 0,2-6 16 0,-12 0-14 16,5-6 73-16,-14 2-37 0,-4-2-27 16,-13-2 0-16,-1 0-9 0,-4 0 15 15,-11 0-6-15,1-2-10 0,-7-1-1 16,-3-3 0-16,-5 1 1 0,3-4 0 16,-8-1 0-16,1 0 1 0,-3 0 28 15,0 0-4-15,0 0 6 0,-3-4-6 0,-9-4-15 16,0-6-11-16,0-5-1 0,-7-1-1 15,2-8-2-15,0-2-9 0,2-6 11 16,8-1 0-16,-5-7-11 0,7-4 10 16,-5-3-1-16,8-9 1 0,2-9 0 15,0-6-13-15,0-11-6 0,12-16 18 0,-5-6-15 16,15-11 16-16,2-4 1 0,0-2 1 16,3-1-3-16,5 3 3 0,-8 7 1 15,0 6 11-15,0 8-12 0,-12 16-1 16,-2 16 1-16,-3 8 0 0,1 17 2 15,-8 7-1-15,0 9 1 0,-10 8 0 16,0 4-2-16,-2 1-1 0,-2 4 1 16,6 1 2-16,-6 2-1 0,-6-1 0 15,3 2-1-15,-7-1-3 0,0 1 2 16,-12 4-2-16,-3-2-8 0,-12 5 10 0,-7-1 1 16,-10 0-2-16,-10 2 0 0,-14-3 0 15,-24 3 0-15,-10 0 2 0,-27 0 0 16,-19 0-2-16,-17 0 0 0,-15 0-9 15,-21 0 10-15,-8-12 2 0,-4-6 0 0,2-5 14 16,16-2-13-16,18-1-2 0,22 7-3 16,24 7-22-16,16 5 4 0,18 7 0 15,7 8-3-15,10 10 9 0,2 2-12 16,15 5 24-16,12-2-24 0,9 2 11 16,16-6-59-16,13-2-92 0,13-4-69 15,14 3-69-15,10-3-220 0,3 1-253 16,21 0-737-16,3-2-699 0</inkml:trace>
  <inkml:trace contextRef="#ctx0" brushRef="#br1" timeOffset="4867.81">10958 12954 143 0,'0'0'1665'0,"0"0"-1221"0,0 0-94 0,0 0 13 15,0 0 21-15,0 0-238 0,0 0-54 16,0 0 22-16,0 0 59 0,0 0-44 16,-182 105-62-16,168-87-5 0,2-2 23 15,4-4 20-15,8 3-18 0,0-4-37 16,0-1-13-16,3 2 12 0,14-4 1 15,0 2 21-15,0-1 42 0,0 1 16 16,4-2-31-16,-4 0-28 0,10 4-2 0,-8 1-4 16,-9 2 9-16,2 3 0 0,-5 0-22 15,-7 0-26-15,0 1 2 0,0-1-6 16,-7-2-18-16,-7 0 0 0,-3-6 9 16,-3-1-10-16,3-4-2 0,10-3-30 15,-7-2-79-15,6 0-50 0,8 0-14 0,0 0-57 16,0 0-146-16,8-2-172 0,8 2-143 15,11 0-343-15,-3 2-230 0</inkml:trace>
  <inkml:trace contextRef="#ctx0" brushRef="#br1" timeOffset="5204.06">11368 13201 1616 0,'0'0'701'0,"0"0"-400"0,0 0-114 16,0 0 92-16,0 0-49 0,0 0-106 15,-39 116-41-15,39-101 9 0,0 0 9 16,0-12-26-16,0 0-37 0,0-3 9 15,7 0 88-15,13-8 97 0,-4-7 66 16,11-6 4-16,0-4-88 0,4 1-65 16,3 0-51-16,-5 4-40 0,-2 2-33 15,0 8-25-15,-5 2-15 0,-1 7-13 16,4 1-17-16,-6 0-13 0,5 0-73 0,-4 4-108 16,9 4-87-16,-8 5-210 0,9 1-594 15,-6-1-489-15</inkml:trace>
  <inkml:trace contextRef="#ctx0" brushRef="#br1" timeOffset="5454.96">11974 13284 1847 0,'0'0'1105'0,"0"0"-613"0,0 0 1 0,0 0-52 0,0 0-138 16,0 0-109-16,0 0-66 0,0 0-39 15,0 0-25-15,-192 6-16 0,175 16-26 16,5 5-20-16,7 3 0 0,5 5-1 15,0-5-1-15,3 0-2 0,11-7 1 16,-2-2 1-16,5-6 0 0,8-3 1 16,-6-3 29-16,0-4 25 0,10-1-3 0,-7-4 2 15,2 0-2-15,1 0-12 0,1 0-28 16,1 0-12-16,-8-4 0 0,1 3-16 16,2-1-23-16,2 2-128 0,-5 0-166 15,1 0-214-15,1 0-786 0,4 2-1084 16</inkml:trace>
  <inkml:trace contextRef="#ctx0" brushRef="#br1" timeOffset="6127.84">14194 13342 1533 0,'0'0'701'0,"0"0"-242"0,0 0-48 0,0 0 102 16,0 0-123-16,0 0-5 0,0 0-89 15,0 0-69-15,0 0-80 0,0 0-64 16,-24-12-10-16,70 24 73 0,14 4 66 16,20 0-73-16,20-3 16 0,11-3-16 15,20-2-37-15,7-2-18 0,8-4-11 16,9-2-28-16,5 0-9 0,0-7-9 16,2-2-3-16,-7-2-21 0,3-6 15 0,-15 4-18 15,-7-4 0-15,-15 5 0 16,-14 2 0-16,-18 2-21 0,-14 7-51 0,-12-2-118 15,-14 3-81-15,-13 0-68 0,-4 0-203 16,-15 0-245-16,-12-3-700 0,-5-8-467 16</inkml:trace>
  <inkml:trace contextRef="#ctx0" brushRef="#br1" timeOffset="6422.72">16240 12749 2252 0,'0'0'659'0,"0"0"-237"15,0 0 50-15,0 0-29 0,0 0-84 16,0 0-52-16,-70 121-29 0,99-84-40 16,9 7-50-16,21-4-58 0,13 0-46 0,3-5-26 15,10-2-16-15,3-2-9 0,-1-8-3 16,-5-5 7-16,-16 1-1 0,-13 1 9 16,-14-2-12-16,-15 2-9 0,-12 7 7 15,-12 7 2-15,-12 7 0 0,-29 13-3 16,-20 6-9-16,-19 8 0 0,-17 6-6 15,-14 5-12-15,9 1 0 0,-2-8-1 16,16-5-2-16,30-11-3 0,15-12-24 0,28-10-33 16,15-8-124-16,17-10-124 0,29-14-156 15,15-2-292-15,19-18-863 0,7-10-1197 16</inkml:trace>
  <inkml:trace contextRef="#ctx0" brushRef="#br1" timeOffset="7666.41">17832 12701 2132 0,'0'0'546'0,"0"0"-55"0,0 0-42 15,0 0-65-15,0 0-71 0,-121-105-176 0,112 94-2 16,-1 7 23-16,7-1-20 0,3 3-68 15,0 2-36-15,0 0-34 0,0 7-3 16,13 9 3-16,-4 23 9 0,11 18 28 16,-6 22 18-16,-4 20 12 0,-10 29-28 0,0 16-2 15,-29 15-19-15,-8 17-6 16,-11 1-11-16,-1-1 12 0,-1-8-11 0,8-13 10 16,6-21-11-16,14-19-1 0,8-15-14 15,4-15 10-15,10-16 3 0,0-17-11 16,7-16 9-16,13-9-24 0,4-12 27 15,15-8 1-15,9-4 11 0,15-3 3 16,10 0 55-16,14-7 76 0,12-4 48 16,8 1-88-16,22 2-37 0,11 0-14 15,13 4-4-15,21 1-3 0,13 2 1 16,19-2-16-16,10 3-3 0,19-5 18 16,0-1-12-16,5-2-5 0,2-3-31 0,-2-3-2 15,-12 2-13-15,-7 3 14 16,-20 8-12-16,-17 1 13 0,-12 1 0 0,-2 15 3 15,-10-4 25-15,-2 4-4 0,-13-5-9 16,-14 2-3-16,-7-3-9 0,-18-3-1 0,-6 3 1 16,-16-3-2-16,-11-1 0 0,-17-1-2 15,-8 2-6-15,-9-1 7 0,-10-3 0 16,-4 4-10-16,-6-3 8 0,-9 2 2 16,2-5 1-16,-7 2-1 0,-1-3 0 15,-4 0 0-15,3 3 0 0,-3-3 0 16,0 2 2-16,0-2 1 0,7 0-1 15,-7 0 13-15,0 0 6 0,0 0-3 16,0 0 3-16,0 0 0 0,0-5-3 16,0-5 0-16,0-5-18 0,0-8-11 15,-7-5 10-15,4-11-1 0,-1-2-13 0,4-10 0 16,0-1 15-16,0-6 0 16,0-5 0-16,0-8-3 0,0-5 3 15,0-4 0-15,0-10 0 0,0-4-1 0,0-9-17 16,0-13 6-16,0-5 9 0,7-10 3 15,5 2 0-15,0 2-1 0,-5 6 1 16,5 8 2-16,-4 12-2 0,1 16 18 0,-9 14-3 16,0 15-14-16,0 11 0 0,-7 9 17 15,-3 6-17-15,-2 6 17 0,5 8-17 16,-3 2 14-16,6 5-14 0,-9 4 2 16,9-2 12-16,-13 1-12 0,7 3-1 15,-2 0 0-15,-3 2 1 0,-11-2-3 16,-1 3-1-16,-9 0-2 0,-13 7-9 15,-12 7 10-15,-2-2-1 0,-21 3 0 0,-6 1 3 16,-19 3 0-16,-10-3 2 16,-14-1 10-16,-22 0-11 0,-15-3 0 0,-19-2 1 15,-15-7-1-15,-14 0 2 0,-19-3-2 16,-11 0 2-16,-9 0-3 0,-9 0 1 16,-11 0-2-16,11 5-1 0,-1 10-46 15,3 7 18-15,14 11 29 0,8 8-14 0,-1 4 15 16,3 3 0-16,10 7 0 0,10 3-12 15,21 2 10-15,19 1-37 0,23-3-51 16,31-4-22-16,22-12-48 0,28-6-15 16,30-12-25-16,29-11-107 0,17-12-333 15,49-1-478-15,9-5-740 0</inkml:trace>
  <inkml:trace contextRef="#ctx0" brushRef="#br1" timeOffset="9739.14">18800 13468 1203 0,'0'0'579'0,"0"0"-102"0,0 0-38 16,0 0-15-16,0 0-95 0,0 0-101 15,0 0-80-15,0 0-6 0,0 0-44 16,0 0-5-16,0 0-30 0,0 0-23 16,-192 30 1-16,175-9 8 0,0 6-11 15,3 3-7-15,6 2 0 0,1-2 6 16,2 0-9-16,5 0-10 0,0-1-7 16,0 0-11-16,15-2-2 0,-3-3-1 0,12-4-18 15,3-3 5-15,4-4-12 0,3-3-46 16,-2 0-159-16,9-2-135 0,-7-7-142 15,2 5-280-15,-4-6-617 0</inkml:trace>
  <inkml:trace contextRef="#ctx0" brushRef="#br1" timeOffset="10050.49">19095 13570 2048 0,'0'0'583'0,"0"0"-197"0,0 0 41 15,0 0-15-15,0 0-179 0,0 0-105 16,0 0-51-16,0 0-24 0,0 0-53 16,0 0-1-16,-138 24-11 0,138 0 10 0,0 0-11 15,0 1 11-15,0-3-10 0,12-3 10 16,-2-1-11-16,5-9 10 0,-3-3-12 16,9-6 15-16,-4 0 15 0,3-13 22 15,2-4 4-15,-3-7 15 0,5-4 39 16,-4-4 4-16,-3 0-3 0,0 5-32 15,-10 3-27-15,3 6-22 0,-8 4 4 0,0 6-7 16,-2 4-10-16,0 4 1 0,0 0-3 16,0 0-33-16,0 9-75 0,0 5-46 15,0 5-81-15,0 3-132 0,0 2-230 16,5 1-649-16,3 2-559 0</inkml:trace>
  <inkml:trace contextRef="#ctx0" brushRef="#br1" timeOffset="10498.5">19379 13548 855 0,'0'0'1291'0,"0"0"-874"0,0 0-79 0,0 0 53 15,0 0-89-15,0 0-219 0,0 0-81 0,0 0-2 16,0 0 1-16,0 58 2 0,0-33-3 15,2 3 13-15,6-9-12 0,-1-1-1 16,-7-9-16-16,10-6-25 0,-8-3-13 16,5 0 54-16,3-5 44 0,-3-9 55 15,8-5-11-15,-1-3 25 0,3-6 0 16,0-2-18-16,3-2-14 0,-3 2-32 16,4 2-24-16,-4 6-13 0,-7 5-12 15,-3 9-2-15,-7 7 0 0,0 1 2 16,0 0-3-16,0 12-32 0,0 7 17 0,0 10 16 15,0 7 2-15,0 2 1 0,0-2 30 16,10 1-3-16,-10-11 9 0,5-6 6 16,5-8-12-16,-6-8 0 0,6-4 40 15,12-3 127-15,0-10 63 0,0-10-48 16,4-2-54-16,3-5-41 0,3-2-66 16,-8 8-31-16,-2 5-20 0,-15 6-1 0,5 9-24 15,-9 4-16-15,2 0-18 0,-5 13 31 16,4 4 15-16,-1 10-3 0,-1 3-58 15,-2 0-119-15,8 5-71 0,-4-4-116 16,-4 2-347-16,0-3-903 0,0 0-472 16</inkml:trace>
  <inkml:trace contextRef="#ctx0" brushRef="#br1" timeOffset="10695.01">20077 13698 2545 0,'0'0'588'0,"0"0"-212"16,-39 109 63-16,32-64-104 0,-3 3-167 15,5 3-110-15,5 1-36 0,-4 0-21 0,4-2-1 16,0-1-22-16,0-8-123 0,0-7-212 16,4-9-344-16,1-9-714 0,-5-16-325 15</inkml:trace>
  <inkml:trace contextRef="#ctx0" brushRef="#br1" timeOffset="10893.16">20222 13482 2296 0,'0'0'1035'0,"0"0"-412"16,0 0-108-16,0 0-201 0,0 0-68 16,0 0-9-16,0 0-69 0,20 117-77 15,-20-82-43-15,-3 1-46 0,-6 1-2 16,4-3-18-16,-12-4-55 0,7-8-97 15,3 1-129-15,-3-10-152 0,1-4-525 16,-4-1-572-16,-1-8-492 0</inkml:trace>
  <inkml:trace contextRef="#ctx0" brushRef="#br1" timeOffset="11075.19">20475 13667 3095 0,'0'0'695'0,"0"0"-264"15,0 0-25-15,0 0-41 0,0 0-121 16,0 0-89-16,0 0-55 0,-46 116-51 16,46-98-28-16,0 0-21 0,0-1-21 15,0-4-3-15,0 4-19 0,2-6-97 16,3 4-125-16,7-3-124 0,-7-4-311 16,0-6-755-16,4-2-635 0</inkml:trace>
  <inkml:trace contextRef="#ctx0" brushRef="#br1" timeOffset="11376.38">20555 13328 425 0,'0'0'515'0,"0"0"-274"0,0 0-133 0,0 0-40 16,0 0 26-16,0 0 163 0,0-110 36 15,0 102 34-15,0 2 83 0,0 0 36 16,0-2-61-16,0 6-56 0,0-3-13 16,0 2-2-16,0 3-46 0,0 0-72 15,0 0-31-15,0 0 5 0,-3 0-36 16,3 10-55-16,0 0-19 0,0 3 1 16,0 2 9-16,0 3-16 0,0 2-9 15,0 3-11-15,0-3-19 0,0 3-15 16,3 1-1-16,1-5-14 0,6 3-16 15,-5 0-50-15,2 2-128 0,3 4-110 0,4 2-177 16,-14-1-586-16,0 1-950 16</inkml:trace>
  <inkml:trace contextRef="#ctx0" brushRef="#br1" timeOffset="11781.61">20644 13592 2698 0,'0'0'756'0,"0"0"-301"0,0 0-39 16,0 0-45-16,0 0-113 0,0 0-157 15,37 115-61-15,-8-101-29 0,7-2-11 0,0-4 0 16,1-5-1-16,2-3 1 0,-3-3-1 16,-2-10-1-16,-5-3-1 0,-2-7 3 15,-8 0-12-15,-12-5-31 0,5 1-18 16,-9-2-13-16,-3 5 4 0,0 1 18 16,0 7 49-16,-12 5 3 0,4 3 3 15,-9 6 15-15,-4 2-5 0,-8 0-13 16,-3 7-3-16,8 14-11 0,-8 6 14 15,1 12 34-15,9 3 39 0,7 3-2 16,8 6-39-16,0-3-32 0,7-4-12 16,0-7-64-16,19-2-263 0,-2-8-328 0,7-8-868 15,-7-8-755-15</inkml:trace>
  <inkml:trace contextRef="#ctx0" brushRef="#br1" timeOffset="12013.9">21144 13544 2574 0,'0'0'1015'0,"0"0"-618"0,0 0-9 16,0 0-54-16,-17 108-98 0,17-71-114 15,0-5-61-15,0-8-15 0,4-6 0 16,-1-10-28-16,7-5-3 0,-3-3 10 16,7-3 51-16,1-12 157 0,2-11-42 15,5-1-85-15,0-6-52 0,4 3-29 16,-6 3-25-16,6 9-18 0,-4 6-9 0,14 5 0 15,-2 2-9-15,10 5-19 0,12 0-81 16,9 0-167-16,5 7-149 0,13 5-271 16,-1 2-910-16,6 4-856 0</inkml:trace>
  <inkml:trace contextRef="#ctx0" brushRef="#br1" timeOffset="12498.37">22797 13514 1055 0,'0'0'1407'0,"0"0"-818"0,0 0 6 0,0 0-32 0,0 0-70 16,0 0-110-16,0 0-106 0,0 0-92 15,0 0-70-15,0 0 18 0,68 25 109 16,33-26-49-16,35-14-52 0,10-7-51 16,26 0-44-16,2-4-25 0,13 0-21 15,-10 5-10-15,0 8 9 0,-5 6-2 16,-12 4-21-16,-10 3 0 0,-14 10-100 15,-15 10-66-15,-24 2-93 0,-17 7-150 16,-27-6-554-16,-19-2-553 0,-24-12-1033 16</inkml:trace>
  <inkml:trace contextRef="#ctx0" brushRef="#br1" timeOffset="12798.45">24712 12951 2357 0,'0'0'1511'0,"0"0"-1200"0,0 0-96 16,0 0 121-16,68 108-32 0,-20-83-109 16,20 3-79-16,7-8-25 0,5 1 6 15,-5-6-25-15,3-4-44 0,-3-7-27 16,-12 1 13-16,-10-5-13 0,-9 0 9 16,-13 0-10-16,-14 0 0 0,0-2 0 15,-17 2 2-15,0 0 31 0,-19 5 13 16,-25 14-46-16,-9 13-17 0,-10 8 2 15,-15 13 15-15,6 11 1 0,-8 10 2 16,12 9 46-16,7 4 14 0,15 7-17 16,17-5-28-16,12-11-18 0,7-12-18 0,10-18-37 15,32-11-169-15,7-19-125 0,21-11-60 16,1-7-278-16,16-19-835 0,-1-9-1019 16</inkml:trace>
  <inkml:trace contextRef="#ctx0" brushRef="#br1" timeOffset="13240.17">26413 12523 1562 0,'0'0'1157'16,"0"0"-564"-16,0 0-127 0,0 0-98 15,0 0-39-15,0 0-33 0,-24 157-51 16,24-88-49-16,0 14-26 0,0 8-9 0,17 4-58 16,-2 7-46-16,-3 0-26 0,-3-3-28 15,8 2-3-15,-9-14-3 0,1-8-67 16,-6-15-121-16,-3-16-122 0,0-13-107 15,0-14-291-15,-12-20-652 0,0-2-733 16</inkml:trace>
  <inkml:trace contextRef="#ctx0" brushRef="#br1" timeOffset="13406.83">26198 13218 1521 0,'0'0'2303'0,"0"0"-1609"15,0 0-285-15,0 0-80 0,0 0-55 16,0 0-102-16,0 0-96 0,0 0-60 15,227 80-16-15,-171-61-3 0,7-4-15 16,-2 2-58-16,-1-3-154 0,-6-1-166 16,-11-2-221-16,-1-1-898 0,-13-8-1271 0</inkml:trace>
  <inkml:trace contextRef="#ctx0" brushRef="#br1" timeOffset="14108.19">26947 13213 1226 0,'0'0'481'0,"0"0"-182"0,0 0-130 15,0 0-69-15,0 0-100 0,0 0-26 16,0 0 26-16,0 0 115 0,0 0 66 16,0-3 9-16,0 2-39 0,2-2-19 15,-2-2-14-15,0 4-12 0,0-1-4 0,5 1-29 16,-5-5-19-16,0 6-13 0,0 0-9 15,0 0 6-15,0 0 6 0,0 0-12 16,0 0 25-16,0 3 22 0,0 3 6 16,5 3 21-16,-5 2 5 0,2 5 36 15,-2 5 8-15,0 1-34 0,0 8 8 16,0 0-37-16,0 7-24 0,0 2-25 16,-2-1 15-16,-3-5-21 0,-2-7-13 15,4-6 4-15,3-8-1 0,-2-7-23 16,2-2 8-16,0-3 15 0,0 0 22 0,0 0 24 15,0 0 79-15,0 0 3 0,0-6-67 16,0 2-60-16,0 0-13 0,0 1 9 16,0 0-12-16,0 1-11 0,0-2 1 15,0-3 10-15,0 5-9 0,0-1 21 0,0 1 1 16,0-1 2-16,0 3 0 16,-8-1-9-16,8 1-17 0,0 0 1 0,0 0-2 15,0 0-2-15,0 0-10 0,0 0 0 16,-2 0 9-16,2 0-18 0,-5 1-6 15,5 6-4-15,0 7 19 0,0 4 0 16,0 10 10-16,0 4-1 0,0 2 3 16,15 1-3-16,-10-7 1 0,9-7-16 15,-4-10 6-15,0-4-3 0,7-7 15 16,-3-11 10-16,8-15 38 0,0-11-5 16,7-13-1-16,-5-6-30 0,0-7-11 15,-4 3-1-15,-6 2 0 0,-2 7 0 16,0 8 0-16,-2 11 0 0,-7 9-2 0,1 7 0 15,-4 8 2-15,0 8 1 0,0 0-1 16,0 6-1-16,0 17-2 0,-2 13 3 0,-10 19 85 16,-5 21 35-16,-10 19 122 15,-9 16-65-15,-8 12-74 0,-14 6-31 16,-7-3-30-16,-3-4-18 0,-3-14-21 16,13-21-3-16,5-20-24 0,7-21-30 0,19-21-73 15,1-19-59-15,9-10-46 0,17-26-89 16,0-15-195-16,0-17-122 0,17-8-590 15,4-10-983-15</inkml:trace>
  <inkml:trace contextRef="#ctx0" brushRef="#br1" timeOffset="14395.54">27708 12740 2130 0,'0'0'1306'0,"0"0"-794"16,0 0-134-16,0 0 21 0,-20 112 36 15,20-45-140-15,0 16-71 0,10 11-61 16,0 16-21-16,4 3-24 0,-6 7-61 15,1 5-30-15,-4-2-27 0,-2-3-24 16,1-13-108-16,-4-17-204 0,0-24-159 16,0-27-204-16,-12-27-434 0,-5-14-367 0,-12-35-367 15</inkml:trace>
  <inkml:trace contextRef="#ctx0" brushRef="#br1" timeOffset="14511.73">27688 13335 2738 0,'0'0'596'0,"0"0"-313"0,0 0 145 0,0 0-140 15,228-8-177-15,-153 8-111 0,3 3-43 16,-8 6-313-16,-12 1-228 0,-7-1-1008 16,-22 2-277-16</inkml:trace>
  <inkml:trace contextRef="#ctx0" brushRef="#br1" timeOffset="15377.61">25550 12485 366 0,'0'0'2325'0,"0"0"-1725"0,0 0-289 16,0 0 70-16,20 133-15 0,-13-64-78 16,10 11-51-16,2 16-2 0,-2 15-31 15,0 11-43-15,-2 16-79 0,-1 7-31 0,-14 14-8 16,0 6-25-16,0-2-3 0,-9-4-12 15,-11-8-1-15,-4-17 7 0,-5-11-9 16,-2-17-15-16,6-16 12 0,11-18-18 16,9-18 18-16,5-19-15 0,0-16-22 15,17-13-32-15,19-6 11 0,8-18 61 16,19-7 11-16,19-10 10 0,6-1 1 16,16-1 8-16,10 2-29 0,17 8-1 0,14 5 0 15,25 4 14-15,14 7 16 0,7 9 46 16,3 2-47-16,8 9-29 0,-1 14-3 15,-10 16 3-15,-4 5 0 0,-27 6-9 16,-22 8 9-16,-17-3 2 0,-29 8 13 0,-12-3-15 16,-24 2 2-16,-7-4 10 0,-18-2 4 15,-9-12 5-15,-5-8-9 0,0-11-10 16,-12-4-2-16,7-10 0 0,-10-4 0 16,5-7-15-16,-7 0 12 0,8-11 3 15,-6-8 13-15,-2-13 1 0,0-11-13 16,5-8 1-16,-5-11 0 0,0-4-1 15,2-9-1-15,8-4-1 0,-5-11-1 16,10-5 2-16,9-6-2 0,2-12-1 16,8-6 1-16,5-10-1 0,10-5 2 15,2-5-1-15,2 2-28 0,10 4 27 0,-3 14-6 16,6 13 9-16,-10 10 0 0,-3 21 0 16,-7 15-1-16,-12 9-1 0,-5 17 2 15,-5 10 0-15,-9 8-2 0,-8 6 0 16,3 4-1-16,-5 2 3 0,0-1 1 15,-3 4 12-15,-2-2 17 0,0 2 79 0,0-3-19 16,-12-2 61-16,-22 2-70 0,-12-2-44 16,-12-1-13-16,-22 4-21 0,-20-1-1 15,-21-1-2-15,-19 1 0 0,-25 0-1 16,-29-6-17-16,-22 2-15 0,-17 0 8 16,-19-2 22-16,-12-1-27 0,2 5-27 15,0 1-6-15,15 5 32 0,14 2-26 16,25 16-24-16,31 6-10 0,17 3-36 15,39-2-4-15,22 0-60 0,28-3-129 16,25-4-82-16,19 2-243 0,11-2-378 16,16 0-873-16</inkml:trace>
  <inkml:trace contextRef="#ctx0" brushRef="#br1" timeOffset="22004.32">28825 14107 3355 0,'-14'4'595'0,"6"-3"-216"0,4 6-79 0,-6-5-33 16,10 5-71-16,14-5-132 0,20 9-25 16,22 3 205-16,17 0-62 0,24 2-67 15,12-2-34-15,12 1-26 0,12-4-21 16,3 4-32-16,-5-3-2 0,7-2 2 16,0-2 10-16,-2-2-2 0,-7-2-10 15,-11-2-1-15,-1-2 1 0,-23 0-2 0,-14 0-1 16,-7 0-12-16,-17-5-21 0,-10 1-109 15,-12-5-89-15,-13 3-61 0,1-2-130 16,-10-2-275-16,-9-1-696 0,-3-7-776 16</inkml:trace>
  <inkml:trace contextRef="#ctx0" brushRef="#br1" timeOffset="22276.82">30398 13765 2572 0,'0'0'1185'0,"0"0"-733"0,0 0-250 16,0 0 159-16,0 0 13 0,0 0-116 16,214 9-97-16,-151-6-70 0,-3-2-34 0,-6 2-26 15,-1 2-4-15,-7-1-27 0,-7 5-8 16,-10 5 8-16,-22 9 3 0,-7 8 15 16,0 16 6-16,-29 9-3 0,-22 10 0 15,-9 7 22-15,-13 3 20 0,-7 4 13 16,0-1 32-16,0-2-44 0,10-7-40 15,14-8-24-15,7-7-13 0,23-16-12 16,14-9-47-16,12-6-112 0,0-13-85 16,12-4-186-16,14-7-220 0,6 0-676 15,-1-10-1212-15</inkml:trace>
  <inkml:trace contextRef="#ctx0" brushRef="#br1" timeOffset="22923.33">31494 13852 358 0,'0'0'808'0,"0"0"-391"0,0 0-154 15,0 0-49-15,0 0-107 0,0 0 162 16,0 0-140-16,0 0-106 0,0 0-7 0,0 0 277 16,0 0-152-16,17 108-58 0,-17-69 23 15,0 7 79-15,0-2 2 0,0-4-39 16,0-9-9-16,0-4 21 0,0-12 3 16,0-7-57-16,5-7-31 0,5-1 39 0,-1-4 123 15,3-8 67-15,8-7-39 0,-3-9-61 16,14-3-20-16,3-5-17 0,0 0-38 15,-5-1-50-15,-2 5-46 0,4 8-18 16,-14 6-14-16,3 8-1 0,-13 2-27 16,3 6-6-16,4 2-6 0,-7 2-19 15,3 10-117-15,-5 4-85 0,2 6-157 16,3 4-299-16,-10 3-1007 0,5-2-887 16</inkml:trace>
  <inkml:trace contextRef="#ctx0" brushRef="#br1" timeOffset="23231.73">31906 13965 2682 0,'0'0'1205'0,"0"0"-670"0,0 0-73 0,0 0-38 16,0 0-111-16,0 0-147 0,0 0-118 16,0 0-20-16,0 0-1 0,0 0-3 15,-31 99-24-15,50-76 0 0,0-5-12 16,3-6-3-16,2-6-6 0,-4-6 21 15,4 0 2-15,-5-2 19 0,1-7 3 16,-6 2 0-16,-6 1-3 0,-4 1 6 16,-4 4 7-16,0 1 5 0,0 0-12 15,0 7-9-15,0 12-17 0,0 6 32 16,-9 7 12-16,-1 2 31 0,3 0 41 0,2-2-63 16,3-4-54-16,2-7-21 15,0-2-3-15,0-8-72 0,7-2-94 0,7-7-76 16,-2-2-79-16,10-3-222 0,3-14-424 15,-4-8-506-15,11-7-583 0</inkml:trace>
  <inkml:trace contextRef="#ctx0" brushRef="#br1" timeOffset="23478">32342 14109 1755 0,'0'0'1215'0,"0"0"-559"0,0 0-149 16,0 0-44-16,0 0-27 0,0 0-86 15,-63 125-101-15,59-97-104 0,-4-2-79 16,8-7-29-16,0-5-36 0,0-7-1 15,10-7 1-15,4-3 20 0,13-12 27 16,5-7 13-16,6-10-16 0,9-2-21 16,-1-3-14-16,-8 6-10 0,1 6-2 0,-7 8-16 15,-1 10-3-15,-9 7-12 0,-7 2 33 16,4 12 0-16,-5 12 33 0,-9 8 0 16,0 7-12-16,-5 2-20 0,0 2-1 15,0-1-18-15,-5-4-6 0,0-2-112 16,-4-9-169-16,4 1-148 0,0-5-222 15,-9-6-797-15,-3-4-859 0</inkml:trace>
  <inkml:trace contextRef="#ctx0" brushRef="#br1" timeOffset="24163.22">31513 14702 2264 0,'0'0'761'0,"0"0"-219"0,0 0 1 0,0 0-47 15,0 0-106-15,-19 122-85 0,19-78-77 16,5 7-74-16,7 1-45 0,-7 4-36 15,9-1-28-15,-6 0-27 0,1-4-16 16,-1-8 9-16,1-4-11 0,-4-9-18 0,5-7-33 16,-8-2-116-16,1-12-111 0,-3-2-94 15,0-7-187-15,0-10-433 0,-15-14-824 16</inkml:trace>
  <inkml:trace contextRef="#ctx0" brushRef="#br1" timeOffset="24318.66">31462 14976 1191 0,'0'0'2068'0,"0"0"-1378"0,0 0-197 0,0 0-6 16,0 0-97-16,0 0-195 0,0 0-117 16,0 0-60-16,187 114-14 0,-153-101-4 15,0-7-42-15,2 1-167 0,-4-4-148 16,-5-3-169-16,2 0-640 0,-10 0-783 16</inkml:trace>
  <inkml:trace contextRef="#ctx0" brushRef="#br1" timeOffset="24458.34">31993 14990 2156 0,'0'0'1435'0,"0"0"-774"16,0 0-47-16,0 0-131 0,0 0-156 0,-80 125-133 15,75-99-95-15,3-2-35 16,-5-4-40-16,7-1-24 0,0-5-30 0,0-3-7 16,0-4-74-16,7-5-152 0,-2-2-126 15,5-7-165-15,7-16-581 0,4-11-911 0</inkml:trace>
  <inkml:trace contextRef="#ctx0" brushRef="#br1" timeOffset="24849.27">32158 14881 2587 0,'0'0'1181'0,"0"0"-750"0,0 0-77 0,-53 113-84 16,50-83-71-16,-1-4-119 0,4-1-79 15,0-4-1-15,0-8 0 0,0-6-28 16,0-4-8-16,7-3-4 0,3-4-3 0,7-11 3 15,2-5 1-15,0-8-23 0,1 0-27 16,4-2 6-16,-2 4 55 0,-8 4 26 16,3 7 0-16,-7 4 2 0,-8 7 1 15,1 2 2-15,-3 2-2 0,0 7 58 16,0 12 79-16,0 5 21 0,0 9-45 16,-3 0-56-16,1 4-25 0,2-6-18 15,-2 3-13-15,2-13-2 0,0-9-2 0,0-2-28 16,2-10 30-16,3 0 16 0,14-13 94 15,3-12 23-15,2-7 10 0,5-6-76 16,0 0-37-16,5-1-29 0,-7 9-1 16,-3 7-12-16,0 6 11 0,-4 8-29 15,-10 6 11-15,4 3 19 0,1 8 9 16,-8 13 58-16,0 6 33 0,-7 10-6 16,0 7-7-16,0 1-54 0,0 4-32 0,-9 0-1 15,1-8-18-15,1-2-33 0,2-5-167 16,3-7-173-16,2-6-187 0,-3-4-610 15,3-7-589-15</inkml:trace>
  <inkml:trace contextRef="#ctx0" brushRef="#br1" timeOffset="25170.72">32701 15192 193 0,'0'0'1559'0,"0"0"-1248"0,0 0-38 0,0 0 56 0,0 0-33 16,0 0-43-16,0 0-62 0,0 0 3 15,0 0-2-15,0 0-66 0,112-66-35 16,-103 43-5-16,-1 5 7 0,-4 0 29 16,-4 5 64-16,0 4-1 0,-7 4-25 15,-7 3-1-15,-11 2-12 0,1 2-56 16,-7 15-39-16,4 11-4 0,-2 10 10 15,5 4 61-15,-3 8 71 0,12-2-93 16,13-1-52-16,2-8-45 0,0-8-18 0,12-2-12 16,8-10-48-16,4-4-107 15,2-7-95-15,1-4-37 0,0-4-166 0,-3 0-540 16,-5-4-321-16,-4-9-730 16</inkml:trace>
  <inkml:trace contextRef="#ctx0" brushRef="#br1" timeOffset="26027.87">30883 13753 1425 0,'0'0'1366'0,"0"0"-790"15,0 0-85-15,0 0-130 0,0 0-122 16,0 0-79-16,0 0 0 0,0 0 12 15,-41 111-7-15,34-72-37 0,-5 2-34 16,2 11-12-16,-2 7 0 0,-8 7-21 16,8 15 0-16,-7 11 2 0,-3 17-8 15,-5 13-10-15,-4 17-9 0,-1 10-12 16,1 6-22-16,-3 0-2 0,2-8 0 16,13-11 2-16,7-19 0 0,7-14-2 15,5-19-2-15,7-17 0 0,22-19-16 0,10-14 0 16,7-12 3-16,15-9 12 0,7-13-18 15,12-6 21-15,5-13 0 0,11-10 3 16,16-2 15-16,14-5-15 0,19 0-1 16,11 2 10-16,16 4 15 0,9 4-11 15,1 13-16-15,5 11-27 0,-8 4 24 0,-11 26-9 16,-21 15-3-16,-16 17 9 16,-14 14 6-16,-28 13 11 0,-4 3-11 0,-27-1-12 15,-9-7 12-15,-13-13 9 0,-7-13 3 16,-9-13 3-16,-6-17-12 0,-6-13 15 15,-6-9 13-15,8-4 74 0,-10-20-5 16,2-14 24-16,5-16-85 0,3-9-24 16,9-7-15-16,-2-8 0 0,0-5 0 15,15-5 2-15,-8-5 1 0,8-6-3 16,-1 1 0-16,-2-2-12 0,10-5 11 0,-10 3 1 16,3-5-1-16,2-4 1 0,-3 0-2 15,3-4 1-15,2-5 0 0,1 2 0 16,-3-1 1-16,0 4 3 0,0 9-3 15,-3 11 2-15,-14 15 1 0,-5 16 0 16,-7 12-3-16,-5 11 0 0,-15 9 0 0,-14 3 2 16,-12 9-2-16,-10 5 0 15,-17 2-1-15,-7 6 1 0,-17 3-1 0,-15-3 1 16,-2 2 0-16,-17-4 1 0,-12-4 2 16,-12-6-3-16,-17-5 0 0,-10-2 1 15,-3-5-1-15,-11 4 0 0,2 1-3 16,0 7-9-16,12 9-30 0,2 6-31 15,15 15-44-15,7 10 5 0,15 11-6 16,15 8-30-16,16-2-25 0,17-5-82 16,27-1-69-16,15-3-188 0,16-9-435 15,18 0-441-15,14-4-651 0</inkml:trace>
  <inkml:trace contextRef="#ctx0" brushRef="#br2" timeOffset="36721.64">14044 12115 1741 0,'0'0'619'0,"0"0"-186"16,0 0-83-16,0 0-25 0,0 0-75 0,0 0-96 16,0 0-34-16,0 0 15 0,0 0 5 15,0 0-12-15,0 0-48 0,0 0-21 16,0 0 0-16,0 0 5 0,0 0 7 15,-68-110 12-15,78 91-9 0,-3-7-7 16,7 5-18-16,8 1-21 0,5-5-16 16,9 3 0-16,1-7-10 0,16 2 13 15,-2-3-13-15,19-5 14 0,-4 5-4 16,-3 0-9-16,14 3 9 0,-7-5 0 16,8 5 16-16,-3-1-16 0,0 2-3 15,-7 4-8-15,0 1-1 0,-7 1 3 16,-6 2 15-16,6 7-5 0,-13 0 2 15,-4-1-12-15,2 4-1 0,-7 0 10 0,-3 1-11 16,1 3-1-16,-3-1-12 0,-3 4 11 16,3-3 1-16,-5 2-2 0,0 0-1 15,5-1 0-15,0 3 3 0,7 0 1 16,-4 0 1-16,1 0-1 0,4 0 2 16,-1 7 0-16,-5-2 0 0,-2 4-2 0,3-1 11 15,1 4-11-15,1 3 1 0,2-2 0 16,-4 5 17-16,6 2-16 0,-2-1 18 15,3-1 0-15,2 2 19 0,-2-2 2 16,-1 0 19-16,1-2 30 0,7 1-30 16,-5-2-25-16,7 2-9 0,1-1-3 15,-3 2-12-15,7 0 13 0,2 3 14 16,-4-4-9-16,7 1-15 0,-10-4 3 0,6 2-15 16,-4-3 16-16,6-4-4 0,-3 1-3 15,-2-3-9-15,7-5 0 0,-5-2 15 16,3 0 6-16,-3 0-21 0,5 0 12 15,-7-9-3-15,7-1-12 0,-8 1 2 16,6-5 10-16,0-4-10 0,-1-1 10 0,-2-1 4 16,1-4-1-16,-1-4-15 0,2 0 0 15,-1-2 1-15,6-2-1 0,-2-1 1 16,-7-3-1-16,-3 1 1 0,5 2-1 16,-9-4 1-16,4 6-2 0,-7-3 1 15,3 7-1-15,-13-3 1 0,3 4 0 16,-3 1 0-16,-4 3-3 0,-6 6-12 15,1 2 13-15,-10 4-1 0,0 1 2 0,0-3 1 16,0-2 1-16,0 1 2 0,-3-4 12 16,-2-3-14-16,-2 1-1 0,7 3 0 15,-10-2 0-15,3 3 1 0,-7 0 1 16,-1-2 10-16,-2 5-12 0,0 0 1 16,0 2-1-16,0 2 0 0,0 1 2 15,0-1-2-15,-5 6 0 0,3 0-1 0,-6-3 0 16,6 4 1-16,-3 1 0 15,0 0-14-15,-4 0-4 0,4 0-19 0,-3 8 7 16,-1 2-6-16,-1 8 18 0,5 0 3 16,-7 1 12-16,7 7 1 0,3 4 2 15,2 0-1-15,0 8-2 0,0-2 2 16,0 5-1-16,0 1 1 0,10-1-2 16,4 1 0-16,10-3 0 0,-7-7 3 0,8 3-2 15,-1-5-1-15,5 0 2 0,0-8-10 16,0 1 11-16,10-5 3 0,0-2-1 15,-3-2 1-15,12-4 13 0,-6 1-15 16,6-4 17-16,1-2-15 0,-6-5 21 16,11 0-6-16,6 0 9 0,-7-7-12 15,8-1-3-15,0-4 0 0,-1-2-11 16,-2-1-1-16,1 0 13 0,-4-3-10 16,6 0-2-16,-5 2-1 0,2 1-16 15,-5-3 13-15,5 7 0 0,-4-4-9 0,-1 3 11 16,-9 2-11-16,7 2 12 15,-8-2-1-15,1 2 1 0,-3-1 0 0,0 0 12 16,3-3-9-16,-3 0 12 0,5-4 4 16,-7-2-7-16,5-1-10 0,-1-1 1 0,-2 2 9 15,1 0 0-15,-4-1-10 0,4 0-1 16,-1 1 0-16,-2 0 1 0,-1 4-2 16,-1-2 0-16,2-3 1 0,4 6 2 15,-2-4 0-15,5-1 9 0,5 0 12 16,-2-3-21-16,-3 2 18 0,5-1-9 15,2 2-9-15,-7 0-1 0,5 0-1 16,-7 0-1-16,2 7 0 0,0 0-2 16,-7-3 2-16,9 5-12 0,-4-1 12 15,7-1 1-15,-3 2 0 0,5-1 0 16,3-1 2-16,7-1 12 0,3-1 3 16,-6 1 3-16,18-4-2 0,-3-2 8 0,10 1-25 15,-10 0 13-15,-5 0 0 0,8 1-15 16,-18 5 3-16,3 2-2 0,-9 1-1 15,-1 2-2-15,-2 1-10 0,-3 3 10 16,-9-5 2-16,-2 5-1 0,1 0 3 0,-6-1 8 16,4 1 11-16,-4 1 0 0,2-6 3 15,0 3 0-15,2-3-3 0,5 0 9 16,3 1 64-16,-3-4 5 0,5 1-51 16,7-1-27-16,-4 2-19 0,4-1 13 15,1 1-13-15,-1 0-2 0,5-2 0 16,0 4 18-16,0-2-6 0,5 2 12 15,-7-1-22-15,2-2 1 0,5 1 15 16,-2 2-16-16,4 0 13 0,1-2-13 16,2 1 10-16,-8 3-11 0,3-2 2 15,-2 3 12-15,0 3-15 0,6-2 21 16,-6 2-20-16,2 0 14 0,7-1-15 0,3-4 12 16,-3 4-11-16,10-2 20 0,-4-5-19 15,-1 8 0-15,7-7 1 0,-2 5 0 16,-7 1 0-16,0-4-1 0,-6 2 1 15,1 3-2-15,-7-1 1 0,-3 0-2 0,-5 1-1 16,1 0 0-16,-3 0-1 0,-3 0 2 16,5 0 2-16,-7 0-1 0,10 0 14 15,-2 0 0-15,-1 0 7 0,0 0-19 16,3 0 15-16,0 0-6 0,7 1-10 16,-10-1 10-16,0 1-9 0,1 5 9 15,-1-3-9-15,0-1 9 0,1 5-12 16,-1 1 3-16,5-4-3 0,-7 5 0 15,-5 0 1-15,7 2-1 0,-2-1 15 16,-2 1-15-16,2-3-9 0,0 0 9 16,0 0 2-16,-3 1 1 0,-4-4-3 0,7 2-1 15,-3 0 1-15,-4 4 1 0,2-2 0 16,2 5-1-16,-4-3 1 0,2 7 0 16,2-3 0-16,-4 1 2 0,5 2-3 15,-1 1 1-15,-4-3 2 0,2 2-2 0,0-2-1 16,-7 0 0-16,9 2 2 15,-4-1 1-15,2 1-2 0,-3-2-1 0,3 2 1 16,0 1-2-16,-7-3 1 0,7 5-3 16,-7 2 0-16,0-2 0 0,-3 1 3 15,10 5-2-15,-9-1 0 0,4-1 1 16,5 2-13-16,-7 4 14 0,7-3 0 16,2 4 0-16,-4-2 0 0,4 0 1 15,-6 0-1-15,-1-1 3 0,0-1-1 16,-7-5 1-16,2 2-3 0,-4-4 0 0,-1 0 2 15,-7 1 1-15,-2-1-2 0,5-2 1 16,-10 1 1-16,0-1 0 0,7 2-2 16,-4-3-1-16,-4 1 0 0,1 1-2 15,-2 2 0-15,2-1 2 0,2 0 1 16,-4 6-1-16,4-6-3 0,-4 6 2 16,-1-3 1-16,8 0 0 0,0 2 0 0,0-1 1 15,-3-2 0-15,1 1 0 0,-3-4 0 16,0 3-1-16,7 0 0 0,-5-2 0 15,-2 1-1-15,0 4 0 0,3-1 1 16,1-1 0-16,-1 4 0 0,-3-2 1 16,-3 1 0-16,-2-5-1 0,0 7-1 15,3-2 1-15,0 1-1 0,-8 1-2 0,7-4 2 16,-1 2 0-16,-9-1-2 0,11-1 0 16,-10 0-9-16,7-1 9 0,-7 2-18 15,4 0 9-15,-6 0 9 0,-3 3-15 16,0 1 3-16,0 0 12 0,0 4-10 15,-10-2 11-15,3 4 1 0,-3-5 1 16,3 4-3-16,-3-1 1 0,5-1-1 16,1 0 1-16,-9-3-1 0,13 0 0 15,0 0 0-15,0-2 0 0,0 2-9 0,13 0 11 16,-4-1-1-16,6-3-13 0,4 0 14 16,1 0 0-16,-4-1 1 0,11-2 1 15,-7-4 0-15,-3 5-1 0,4-4 3 16,1 2-2-16,-5 1 0 0,5-1 2 15,-12 6 9-15,2-2-10 0,0 3-1 16,-7-2 2-16,2 3-2 0,-7-2-1 16,0-1 2-16,0-1 1 0,0-3-3 0,0-2-1 15,0-7-11-15,0-3-18 0,-2-6-54 16,2-5-15-16,-5 0-12 0,0-4-10 16,-5-13-53-16,5 0-61 0,-9-5-52 15,-1-3-101-15,1 3-186 0,-8 0-587 16,-7 0-735-16,-10 2 150 0</inkml:trace>
  <inkml:trace contextRef="#ctx0" brushRef="#br2" timeOffset="38764.8">17357 9855 2453 0,'0'0'532'0,"0"0"-178"16,0 0 21-16,0 0 0 0,0 0-67 15,0 0-107-15,0 0-66 0,0 0-52 16,-198 0-27-16,181 12-29 0,4 1-24 16,1 10 0-16,0 7 0 0,10 4 19 15,2 5 14-15,0 2-8 0,2-3-10 16,18-8-15-16,-3-5 10 0,7-14-11 15,-5-2 0-15,5-9 16 0,3 0 0 16,-5-9 22-16,9-9 3 0,-4-5 8 0,0-7 13 16,-8-3-21-16,-2 0-16 0,0 0-24 15,-2 3 13-15,-11 4-14 0,-4 1 10 16,0 7 3-16,0 4 9 0,-4 4 7 16,-4 2 29-16,1 8 25 0,0 0 79 15,-3 2-86-15,5 13-76 0,-7 5-2 0,10 10 12 16,2 7-12-16,0 4-2 0,5 5-19 15,19 0 21-15,2 0-12 0,8 1-6 16,-2-7-64-16,9-3-172 0,3-5-252 16,-3-6-687-16,-7-6-992 0</inkml:trace>
  <inkml:trace contextRef="#ctx0" brushRef="#br2" timeOffset="39112.5">17716 10062 2624 0,'0'0'731'0,"0"0"-227"0,0 0-44 0,0 0-98 16,0 0-141-16,-99 122-95 0,99-97-56 15,2-5-31-15,15-4-24 0,2-11-15 16,-2-5 0-16,13-2 27 0,-9-18 19 0,13-10-13 16,-2-10-11-16,-3-12-7 0,5-7-14 15,0-7-1-15,2-5 0 0,-4 2-3 16,-1 0 3-16,-7 0 0 0,3 9 1 15,-17 6 2-15,-3 7 12 0,-7 9 0 16,0 10 4-16,-7 8 8 0,-5 8 21 16,-3 5 28-16,-2 1 79 0,5 6-22 15,2 6-42-15,-7 9-43 0,3 15-15 16,-3 10-6-16,0 15-11 0,2 13-4 16,10 8-12-16,3 13 0 0,2 7 0 15,0 0-1-15,2-4-24 0,13-6-29 0,7-11-142 16,2-17-129-16,5-14-181 0,5-16-453 15,-7-11-626-15,2-14-708 0</inkml:trace>
  <inkml:trace contextRef="#ctx0" brushRef="#br2" timeOffset="39458.11">18354 9937 1615 0,'0'0'1643'0,"0"0"-950"0,0 0-125 0,0 0-123 16,0 0-103-16,0 0-132 0,0 0-65 15,-192 132-54-15,178-75-19 0,6 7-2 16,8-1-25-16,0-7-27 0,5-8-17 16,12-11-1-16,2-19-2 0,-2-15-14 0,13-6 16 15,3-25 21-15,1-17 3 0,3-18-8 16,4-8-13-16,0-10-1 0,-2-7 0 16,0-1 0-16,-3 1 0 0,0 7 0 15,-9 4 1-15,0 3 18 0,-5 7 3 16,-13 7-12-16,1 12 9 0,-10 12 6 15,0 10 9-15,-10 14 4 0,-4 9 14 16,-3 3 84-16,-5 18-47 0,0 15-64 16,3 14-3-16,-5 14-12 0,14 20-9 0,-5 12-2 15,10 13 2-15,-4 8-1 0,9 8-2 16,9 0-2-16,11-3-19 0,4-16-88 16,12-17-113-16,6-20-119 0,-1-19-217 15,10-17-555-15,-5-14-557 0,2-12-619 0</inkml:trace>
  <inkml:trace contextRef="#ctx0" brushRef="#br2" timeOffset="39835.05">19568 10054 1280 0,'0'0'667'0,"0"0"-120"0,0 0-48 0,0 0 15 16,0 0-97-16,0 0-104 0,0 0-105 15,0 0-41-15,0 0 61 0,0 0 20 16,12 116-20-16,3-57-33 0,-8 15-14 16,7 10-20-16,-6 13-32 0,1 5-26 15,-1 8-49-15,1-4-9 0,-6-7-42 16,-1-11-3-16,8-11-36 0,-5-22-36 16,2-16-70-16,3-20-115 0,4-10-52 15,-6-11-158-15,1-24-106 0,-6-15-513 16,-1-15-587-16</inkml:trace>
  <inkml:trace contextRef="#ctx0" brushRef="#br2" timeOffset="40028.39">19723 10071 2167 0,'0'0'967'0,"0"0"-442"0,0 0 38 16,0 0-71-16,0 0-67 0,0 0-117 0,0 0-81 15,0 0-12-15,0 0-1 0,0 0-54 16,155 97-67-16,-155-49-57 0,0 2-18 15,0 5-15-15,-17-1-3 0,-2-5-3 16,-8-2-27-16,3-8-75 0,-5-9-97 16,12-6-70-16,7-9-79 0,-4-11-219 15,9-4-489-15,-2-9-536 0,4-15-620 16</inkml:trace>
  <inkml:trace contextRef="#ctx0" brushRef="#br2" timeOffset="40262.99">20070 10257 1384 0,'0'0'1658'0,"0"0"-1278"0,0 0-41 0,0 0 145 16,-32 131-107-16,25-92-143 0,-8-2-69 15,6-9-18-15,1-10 23 0,8-9-3 16,0-8-79-16,0-1-30 0,0-6 5 16,17-10 52-16,5-9 39 0,7-4-69 15,3-3-43-15,-8-1-25 0,8 3-17 16,-6 5-3-16,1 4-27 0,-5 7 3 15,4 5-12-15,-6 6-103 0,4 3-100 16,-5 3-101-16,3 11-127 0,0-2-192 16,-5 7-811-16,-7-1-927 0</inkml:trace>
  <inkml:trace contextRef="#ctx0" brushRef="#br2" timeOffset="40598.44">20399 10423 2506 0,'0'0'809'16,"0"0"-337"-16,0 0 30 0,0 0-146 0,0 0-83 16,0 0-110-16,0 0-66 0,0 0-30 15,0 0-24-15,0 0-27 0,-160 115-15 16,160-81-1-16,0-2 2 0,5-4-2 16,12-3 0-16,-2-11 1 0,2-6-1 15,2-8 2-15,5 0 35 0,3-8 29 16,-8-13 41-16,13-2 62 0,-15-7-48 15,5-3-39-15,-8-3-25 0,3 2 4 16,-9 2-10-16,1 4-15 0,-4 3-18 16,0 10 0-16,-5 2 3 0,0 7 0 0,0 3-9 15,0 3-10-15,0 0-2 0,0 0-24 16,-5 7-18-16,0 2-18 0,3 8 12 16,-5 1-64-16,7-5-76 0,0 5-63 15,0 3-93-15,7-2-159 0,-2-3-481 16,7-2-741-16,-3-7-183 0,-23-166 1908 15</inkml:trace>
  <inkml:trace contextRef="#ctx0" brushRef="#br2" timeOffset="41296.75">20659 9807 882 0,'0'0'463'15,"0"0"-37"-15,0 0 45 0,0 0-41 16,0 0-138-16,0 0-103 0,0 0-29 16,0 0-1-16,0 0-29 0,-15 103-60 0,15-96-32 15,0-6 9-15,0-1 28 0,0 1 35 16,0-1 29-16,0 0-14 0,0 0-25 15,0 0-29-15,0 0-24 0,0 5-31 16,0-4-16-16,0 0-93 0,-2 6 75 0,-1-3 18 16,3 7 31-16,0-1-4 0,0-1-5 15,0-1-6-15,0-4 2 0,0 1 7 16,0-4-22-16,0-1-1 0,0 0 14 16,0 0 15-16,0 0 9 0,0 0 15 15,0 0 13-15,0 0 18 0,0 0 31 16,0 0 27-16,0 0-19 0,0 0-46 15,0 0-30-15,0 0-19 0,0 0-3 16,3 0-5-16,-1 0-19 0,-2 0 9 16,5 6-12-16,5 2 33 0,-5 4 19 15,7 9 12-15,-5 6 20 0,3 3 35 16,-8 12-26-16,5-1-32 0,1 7-10 0,-6 8-18 16,1 5-6-16,6 6-8 15,-4-6-18-15,0 2 11 0,-3-12-12 0,6-11 12 16,-8-18-11-16,2-10-1 0,-2-8 0 0,5-4 1 15,5-12 26-15,-3-10 15 0,12-11-19 16,5-11-22-16,1-4-2 0,6-5 1 16,-4 2-12-16,4 8 10 0,-4 7 0 15,-5 8-25-15,-8 7 27 0,3 10-1 16,-2 1-2-16,-10 3-18 0,-3 5 6 16,3 2 3-16,0 7 0 0,-5 7 12 15,0 12 46-15,0 4-7 0,-12 3-9 16,-8 8 9-16,-6-4-5 0,-1 3-7 15,-4-6-16-15,-1-4-11 0,10-8-12 16,-4-5-9-16,4-5-76 0,7-5-105 16,8-3-55-16,-3-4-34 0,10 0-66 15,0-7-159-15,3-4-602 0,21-3-307 16,-2 5-505-16</inkml:trace>
  <inkml:trace contextRef="#ctx0" brushRef="#br2" timeOffset="41547.36">21144 10460 2014 0,'0'0'756'0,"0"0"-138"16,0 0-46-16,0 0-168 0,0 0-117 16,0 0-96-16,0 0-75 0,0 0-36 15,0 0-13-15,126 59-12 0,-109-59-3 16,-3-9 21-16,3 0 15 0,-10-8 0 16,3-2-33-16,5 1-19 0,-13 3-12 15,0-2-9-15,-2 7 16 0,0 2-1 16,0 5-6-16,-14 3-3 0,-1 0-21 0,-6 10-10 15,4 3-26-15,0 11-3 0,5 0 11 16,4 9 4-16,-1 0-9 0,9 3-86 16,0-2-81-16,9-3-54 0,8-1-145 15,12-3-263-15,0-7-700 0,8-6-394 0,9-10 981 16</inkml:trace>
  <inkml:trace contextRef="#ctx0" brushRef="#br2" timeOffset="41852.18">21776 10441 967 0,'0'0'1423'0,"0"0"-750"15,0 0-170-15,0 0 14 0,-58-104 5 16,27 98-135-16,-1 6-158 0,3 0-59 16,-3 12-9-16,-4 12-25 0,5 3-18 15,4 11-24-15,3 2 3 0,7 0-4 16,7-2-12-16,10-2-26 0,0-9-49 16,0-8-6-16,22-8-3 0,-5-11-24 15,9-9 27-15,4-21 17 0,6-18 10 0,0-14-27 16,3-8 0-16,2-3-24 0,-14-2-25 15,9 5-8-15,-7 4 9 0,-9 3 15 16,2 6 33-16,-13 9 0 0,-1 12 0 16,-1 7-15-16,-7 19 15 0,0 8 3 15,-7 2 3-15,-1 5-6 0,-6 19-40 16,2 8 10-16,4 15 10 0,6 16 20 0,2 7 2 16,0 12 19-16,0 9-21 15,14 2 0-15,3 3-21 0,-7 3-112 0,5 0-142 16,-3-3-154-16,-7-2-229 0,-5-1-621 15,0-5-658-15</inkml:trace>
  <inkml:trace contextRef="#ctx0" brushRef="#br2" timeOffset="42596.14">14582 9937 2837 0,'0'0'1047'0,"0"0"-565"0,0 0-13 15,0 0-57-15,0 0-111 0,0 0-113 16,0 0-74-16,0 0-23 0,-184-79-30 16,159 94-37-16,-1 7-22 0,9 7-2 0,7 2 0 15,5 5 2-15,5 0 28 0,0-4-12 16,12-2-6-16,8-4 0 0,6-1 0 15,3-9 12-15,-2-2 27 0,5-4 1 16,-11 0 71-16,4-2 58 0,-8 3-79 16,-10 5-39-16,0 5-12 0,-7 9 3 0,0 9-3 15,-14 4-18-15,-13 4-12 16,-2-2-19-16,0-9-2 0,5-8-3 0,7-8-27 16,5-10-66-16,-1-8-66 15,9-2-70-15,4-11-69 0,0-12-143 0,2-9-296 16,20-12-612-16,14 2-656 0</inkml:trace>
  <inkml:trace contextRef="#ctx0" brushRef="#br2" timeOffset="43112.74">15173 9818 1670 0,'0'0'1505'0,"0"0"-883"0,0 0-68 15,0 0-106-15,0 0-72 0,0 0-87 16,-101 138-56-16,79-77-33 0,7 2-19 15,1 2-57-15,9 6-58 0,-7-2-30 0,12-3-34 16,0-5-2-16,0-9-24 16,0-8-100-16,2-14-114 0,10-12-74 0,0-13-85 15,-7-5-84-15,5-19 76 0,-3-11-39 16,8-9-200-16,-10-2-382 0,7-6 361 16,-8 1 137-16,-1 2 515 0,7 7 13 15,-6 7 407-15,6 11-163 0,-5 7 62 16,0 3 122-16,-3 7 42 0,6 2-88 15,-6 0-118-15,-2 6 55 0,7 7 39 16,8 0-84-16,-6 1-98 0,1 0-87 16,0 2-31-16,7-2-18 0,-10-3-15 15,8-3-13-15,-1 0-9 0,-2-8 0 0,-2 0-1 16,5 0 20-16,-11-5 8 0,11-8 4 16,-5-1-32-16,-6-2-2 0,-4-1 0 15,5 6-3-15,-5-1 3 16,0 6 12-16,0 3-11 0,0 3 15 0,-5 0 8 15,1 4-24-15,-8 11 2 0,-3 5-2 16,8 6 104-16,-8 4 115 0,10 0-6 0,5 0-68 16,0 3-15-16,0-10-9 0,0-4-51 15,5-1-19-15,0-8-15 0,10-3-18 16,-1-6-6-16,5-1 9 0,-2-1-3 16,13-16-6-16,-9 4-12 0,11-10-2 15,-10-1-58-15,2-3-100 0,3-7-91 16,-3 4-64-16,-7-2-112 0,9-1-267 15,-11 4-651-15,2-1-428 0</inkml:trace>
  <inkml:trace contextRef="#ctx0" brushRef="#br2" timeOffset="43621.4">15699 9862 151 0,'0'0'1904'0,"0"0"-1248"15,0 0-245-15,0 0-28 0,0 0 5 16,0 0-64-16,0 0-107 0,0 0-38 16,0 0 9-16,0 0-32 0,-22-83-52 15,22 85-34-15,0 12-6 0,3 5 52 16,7 11 69-16,-1 11-18 0,1 10-67 0,7 6-22 16,-2 9 10-16,-3 6-31 0,0-1-26 15,2 2-22-15,1-8-9 0,-8 0-18 16,3-10-58-16,-10-13-108 0,2-10-110 15,-2-12-102-15,0-11-151 0,0-9-418 16,-2-7-195-16,-10-17-737 0</inkml:trace>
  <inkml:trace contextRef="#ctx0" brushRef="#br2" timeOffset="43744.08">15680 10174 1449 0,'0'0'725'0,"0"0"-173"0,0 0-138 15,0 0-101-15,0 0-158 0,0 0-41 0,0 0-22 16,0 0-69-16,0 0-23 0,136 18-158 0,-102-11-287 15,-3 4-566-15,-4-3-666 16</inkml:trace>
  <inkml:trace contextRef="#ctx0" brushRef="#br2" timeOffset="43934.05">16184 10150 2031 0,'0'0'1626'0,"0"0"-985"0,0 0-52 0,0 0-98 15,0 0-100-15,0 0-155 0,0 0-98 16,0 0-41-16,-14 108-28 0,14-75-42 0,0-3-27 16,0-5-15-16,7-2-27 0,-2-4-91 15,0-2-102-15,7-7-107 0,0-1-224 16,-10-9-655-16,5 0-966 0</inkml:trace>
  <inkml:trace contextRef="#ctx0" brushRef="#br2" timeOffset="44171.87">16475 10021 1980 0,'0'0'1137'0,"0"0"-637"0,0 0-2 16,0 0-36-16,0 0-72 0,0 0-115 15,0 0-83-15,0 0-13 0,-175 103-7 16,139-55 12-16,2 8-27 0,12 7-33 15,-2-3-46-15,17-6-30 0,7-9-33 0,0-12-15 16,7-8-1-16,20-9-20 0,2-6-3 16,14-9-3-16,-6-1-51 0,4-4-109 15,0-8-73-15,-4-6-91 0,-11 0-244 0,-4-1-612 16,-10-1-636-16</inkml:trace>
  <inkml:trace contextRef="#ctx0" brushRef="#br2" timeOffset="44618.15">15457 10099 643 0,'0'0'1314'0,"0"0"-763"16,0 0-78-16,0 0 13 0,0 0-38 16,0 0-128-16,0 0-68 0,0 0-18 15,0 0-38-15,0 0-30 0,199 71-29 0,-146-67-19 16,0 1-23-16,8-4-44 16,-5-1-39-16,-10 0-12 0,0 0-2 0,-12 0 0 15,0-6-19-15,-15 2-46 0,-2 2-100 16,-5-3-34-16,-7 5-63 0,-5 0-103 15,0 0-218-15,0 0-219 0,0 0-350 16,-15 0-449-16</inkml:trace>
  <inkml:trace contextRef="#ctx0" brushRef="#br2" timeOffset="44977.46">15016 10096 174 0,'0'0'1509'15,"0"0"-986"-15,0 0-74 0,0 0 8 16,0 0-72-16,0 0-65 0,0 0-6 15,0 0-68-15,0 0-14 0,0 0-38 0,-63-20-47 16,63 17-46-16,12-1-37 0,5 1 37 16,5-4 57-16,7-2 24 0,5 0-52 15,2 1-15-15,5 0-15 0,10 3-25 16,2-4-38-16,6 7-36 0,-6-3-1 16,0 5-12-16,1 0-10 0,-11 0-62 15,3 10-131-15,-9-3-73 0,-6 4-123 16,3 4-308-16,-17 2-818 0,-2 3-1079 0</inkml:trace>
  <inkml:trace contextRef="#ctx0" brushRef="#br3" timeOffset="48000.32">28871 17427 3064 0,'-17'8'595'0,"5"-3"-205"0,10-5-34 0,-1 0-50 15,3 0-64-15,0 0-71 0,0 0-64 16,0 0-28-16,15 5-39 0,7-1 2 16,12 0 34-16,7 1 3 0,5 0 6 15,5-2-19-15,5-3-5 0,7 0 2 0,-3 0-8 16,8-8-1-16,10-3-12 0,-3-5 10 15,10-7-7-15,-1-2-3 0,4-8 0 16,1-1-12-16,13-3-11 0,-5-3 11 16,3-4-15-16,1-2-3 0,-1-3-12 15,-3 0 0-15,-3 1 0 0,-4 0 0 16,0-2 2-16,-6 0-1 0,-6-2-1 16,4 0 0-16,-9-3 1 0,5 3-1 15,-18 1 0-15,3 4-1 0,-12 4 0 0,-7 3 0 16,-10 6 1-16,0-1 1 0,-5 5-1 15,-10-2 0-15,5 2 3 0,-9 1-3 16,0 1 1-16,-1 5 0 0,-7 5 2 16,-2 1-3-16,0 8 2 0,-5 3 13 15,0 3-12-15,0 1 9 0,0 2 0 16,0 0-10-16,0 0 13 0,0 0-15 0,0 0-1 16,0 0-11-16,0 0-12 15,0 0-3-15,0 0-15 0,-10 5-22 16,3 1-74-16,2-1-38 0,-4 3-38 0,4 5-68 15,-7-2-133-15,7 1-205 0,-10 4-653 16,-4-2-753-16,106-104 1009 0</inkml:trace>
  <inkml:trace contextRef="#ctx0" brushRef="#br3" timeOffset="48330.24">30869 16227 2459 0,'0'0'713'0,"0"0"-280"0,0 0-180 16,0 0 117-16,0 0 14 0,0 0-156 15,0 0-66-15,232-10-6 0,-164-8 2 0,2-6-30 16,10-8-58-16,-9 1-43 0,-3-4-24 16,-13 8 12-16,-4 2-13 0,-17 4-2 15,-10 7-1-15,-9 4-11 0,-3 6-6 16,-7 4-7-16,0 2-14 0,-5 15 39 15,0 10 25-15,0 15 36 0,-10 8 33 0,-17 15 42 16,3 8 79-16,-7 7-77 0,-1 3-68 16,-2-3-28-16,10-5-9 0,5-13-12 15,2-12-21-15,7-11 0 0,10-14-24 16,0-7-45-16,0-5-88 0,7-2-79 16,1-4-69-16,1 4-155 0,-6-4-264 15,1 4-761-15,-4 3-830 0</inkml:trace>
  <inkml:trace contextRef="#ctx0" brushRef="#br3" timeOffset="50291.02">23541 16948 2048 0,'0'0'628'0,"0"0"-201"16,0 0 22-16,0 0 8 0,0 0-165 0,0 0-128 15,-177 3-47-15,141 24-24 16,2 7 5-16,0 8-21 0,5 6-19 0,9 3-24 16,3-3-19-16,12-6-3 0,5-8-12 15,0-9 0-15,5-9-3 0,17-10 3 16,5-6 11-16,2-6 31 0,12-16 7 0,-5-11 12 15,8-9-3-15,2-8-6 0,-7-7-18 16,7-7-31-16,-7-2 18 0,-3-4-19 16,-4-1 0-16,-8 0 10 0,0 1-11 15,-7 6 14-15,-7 7-14 0,-5 3 11 16,-5 12 7-16,0 9 23 0,0 5 22 16,0 10 57-16,-5 13 76 0,5 2-55 15,0 3-54-15,0 13-64 0,0 14-22 16,0 17-2-16,0 11 27 0,0 13-9 15,0 7-6-15,0 5 0 0,0-2-11 0,0-1-1 16,9-8-12-16,-4-11-9 16,7-8-100-16,5-12-102 0,3-7-123 0,-3-9-108 15,5-6-194-15,-5-6-424 0,-3-9-196 16,1-1-221-16</inkml:trace>
  <inkml:trace contextRef="#ctx0" brushRef="#br3" timeOffset="50461.61">23909 17044 750 0,'0'0'1313'0,"0"0"-572"0,0 0-54 0,0 0-182 16,0 0-118-16,0 0-161 0,0 0-44 16,0 0 78-16,0 0-50 0,88 45-73 15,-71-24-58-15,-3-1-24 0,3-1-25 16,-10-3-21-16,8-2-9 0,-3-5-27 16,3-2-46-16,-3-1-134 0,12-6-125 15,-2 0-130-15,0-6-232 0,4-10-423 16,1-10-231-16</inkml:trace>
  <inkml:trace contextRef="#ctx0" brushRef="#br3" timeOffset="50650.57">24375 16854 385 0,'0'0'1451'0,"0"0"-764"0,0 0-44 15,0 0 27-15,0 0-129 0,0 0-241 16,0 0-137-16,0 0 11 0,0 0 89 16,-167 146-75-16,125-65-67 0,-4 15 3 15,-7 4-3-15,-5 6-30 0,7-8-46 0,0-8-45 16,19-9 0-16,11-15-30 0,4-13-76 15,14-16-96-15,1-10-59 0,2-10-50 16,0-15-84-16,2-2-170 0,3-9-92 16,10-13-381-16,-6-6-478 0</inkml:trace>
  <inkml:trace contextRef="#ctx0" brushRef="#br3" timeOffset="50959.57">24462 17130 1524 0,'0'0'1029'15,"0"0"-562"-15,0 0-65 0,0 0 50 0,-48 108-113 16,43-67-96-16,-7 8-18 0,-3 10-16 16,3 4-10-16,-3 4-53 0,-4 3-58 15,-3 0-27-15,5-7-47 0,5 0-14 16,0-12-3-16,10-10-21 0,-8-14-55 16,10-10-138-16,0-9-104 0,10-8-90 15,-6-6-241-15,6-15-340 0,-8-12-488 16</inkml:trace>
  <inkml:trace contextRef="#ctx0" brushRef="#br3" timeOffset="51233.33">24617 16967 2128 0,'0'0'746'0,"0"0"-158"15,0 0-23-15,0 0-119 0,0 0-162 16,0 0-94-16,0 0-28 0,0 0 0 0,180-46-23 15,-168 58-29-15,-3 6-38 0,-9 2-5 16,0 6-22-16,-7 6-14 0,-12 0-28 16,-8 5-1-16,-9-5-2 0,7 5-15 15,-5-7-10-15,-5 1-47 0,12-8-46 16,-2-4-40-16,5-3-31 0,7-6-25 16,5-8-1-16,7-2-31 0,-2 0-15 15,7-2-251-15,0-3 99 0,0 2 87 16,0 1-322-16,7 0 71 0,-2 2 7 0,4 0-59 15</inkml:trace>
  <inkml:trace contextRef="#ctx0" brushRef="#br3" timeOffset="52154.28">24491 17218 74 0,'0'0'649'0,"0"0"-89"0,0 0-173 15,0 0-55-15,0 0 5 0,0 0 12 16,0 0-54-16,0 0-38 0,0 0-44 16,-27-56 12-16,27 56-42 0,0 0-36 0,0 0-27 15,3 5-4-15,4 7 23 0,-2 6 180 16,-3 10-92-16,8 10-56 0,-10 8-46 16,0 9-37-16,-12 3-24 0,-5 4 15 15,0-3-15-15,0-5-13 0,7-12-15 0,1-14-11 16,6-8-7-16,-4-13-6 15,7-5 3-15,0-2 0 0,0-9 19 0,24-14 17 16,-2-13 100-16,14-12-27 0,3-7-64 16,7-9-30-16,-7-3-18 0,7-2-11 15,-7 7 2-15,7 8-2 0,-12 10 14 16,0 11-15-16,-20 11 0 0,3 11 3 16,-9 4 19-16,-4 7 2 0,-1 0 30 15,4 18-33-15,-7 7 15 0,0 17 97 16,0 9-25-16,0 9-60 0,0 6-33 15,-14 2-12-15,6-2-1 0,6-4-2 0,-3-3-10 16,5-7-74-16,0-8-94 0,5-7-93 16,5-8-76-16,9-7-178 0,0-9-220 15,3-8-553-15,5-5-384 0</inkml:trace>
  <inkml:trace contextRef="#ctx0" brushRef="#br3" timeOffset="52796.56">25301 17316 176 0,'0'0'2307'0,"0"0"-1545"16,0 0-53-16,0 0-107 0,0 0-175 16,0 0-125-16,0 0-135 0,0 0-61 15,0 0-21-15,0 0-10 0,-107 46-20 16,102-10-7-16,3-2 4 0,2-3-13 0,0-10-9 16,0-7-27-16,0-5-2 0,2-5-1 15,3-4 2-15,12-4 25 0,-2-10 16 16,6-7-7-16,1-4-21 0,2-3-13 15,-4-3-2-15,-3 5 0 0,0 1-2 16,-8 7-13-16,4 5 0 0,-11 5-12 16,5 6 8-16,-7 2-20 0,0 3-12 15,0 16-43-15,0 5 94 0,0 8 15 16,0 7-13-16,-9 1-2 0,4 5-12 16,-3 0 10-16,1-1-46 0,7-4-88 15,0-7-80-15,0-6-88 0,15-14-82 0,-1-8-59 16,3-5 94-16,10-18 121 0,2-12 24 15,5-8-4-15,5-2-43 0,0-4 3 16,2 0 56-16,-3 3 133 0,-11 5 61 16,2 6 34-16,-7 10 131 0,-10 6-43 15,3 6-38-15,-10 8 2 0,-3 0 62 0,-2 6 69 16,0 12 49-16,0 10 59 16,-2 5-53-16,-8 5-101 0,-2-1-38 0,2 2-6 15,0-4-29-15,8-7-18 0,-5-8-16 16,7-6-6-16,0-10-24 0,0-4-19 15,12-4 22-15,5-15 49 0,7-3 23 16,3-14-24-16,-1-2-45 0,6-6-38 16,-3 3-1-16,2 4-1 0,-6 2-1 15,4 6-2-15,-12 11 2 0,0 6-1 16,-12 10-13-16,2 2 15 0,0 0 26 0,-7 13 50 16,7 6 57-16,-7 12 55 15,0 4-100-15,0 7-40 0,0 0 0 0,0-4 1 16,-7-3-7-16,7-9 0 0,-7-8 0 15,4-7-21-15,3-9-20 0,0-2-1 16,0 0 0-16,0 0-12 0,0-2-21 16,10-9-33-16,-3-6-109 0,18 1-101 0,-8-2-85 15,4 0-144-15,11 6-247 0,-5 0-612 16,2 3-262-16</inkml:trace>
  <inkml:trace contextRef="#ctx0" brushRef="#br3" timeOffset="52955.21">26372 17617 2402 0,'0'0'1016'15,"0"0"-378"-15,0 0-14 0,0 0-107 16,-31 118-91-16,26-100-136 0,-5-6-94 16,5-2-60-16,3-7-61 0,2-1-48 15,0-2-27-15,0 0-21 0,0-4-12 0,0-7-42 16,9-8-103-16,6-4-82 0,2-7-79 16,-2-6-204-16,-1-5-527 0,3-4-573 15,-2-1-515-15</inkml:trace>
  <inkml:trace contextRef="#ctx0" brushRef="#br3" timeOffset="53077.52">26491 17206 2291 0,'0'0'966'0,"0"0"-453"0,0 0 15 15,0 0-207-15,0 0-204 0,-32 117-98 16,40-103-19-16,6 2-31 0,13-3-86 16,-3-1-171-16,3 0-191 0,-5 0-506 15,12-1-668-15</inkml:trace>
  <inkml:trace contextRef="#ctx0" brushRef="#br3" timeOffset="53263.5">26682 17517 2546 0,'0'0'773'0,"0"0"-112"15,0 0-20-15,-121 110-147 0,95-83-117 16,11-2-128-16,5 1-53 0,8-4-42 16,2-7-61-16,0 3-47 0,0-3-25 15,19-4-20-15,-2-1-1 0,15-2-2 0,-6-7-16 16,6-1-22-16,4 0-65 0,-2 0-94 15,5-9-67-15,7-2-90 0,-10 1-209 16,-4-5-692-16,2 5-1042 0</inkml:trace>
  <inkml:trace contextRef="#ctx0" brushRef="#br3" timeOffset="53476.64">26927 17454 3115 0,'0'0'784'15,"0"0"-120"-15,0 0-115 0,0 0-126 16,0 0-184-16,0 0-145 0,0 0-94 16,0 0-15-16,0 0-40 0,0 0 19 15,17 25-88-15,-14-16-140 0,4 1-151 0,0 3-272 16,-4-4-801-16,-3 3-1089 0</inkml:trace>
  <inkml:trace contextRef="#ctx0" brushRef="#br3" timeOffset="53624.92">26934 17746 1514 0,'0'0'2124'0,"0"0"-1461"0,0 0-65 0,0 0-110 16,0 0-133-16,0 0-147 0,0 0-105 15,0 0-55-15,0 0-48 0,0 0-33 16,-60 41-9-16,65-36-34 0,9-2-135 15,3-3-132-15,7 0-200 0,6 0-624 16,1 0-962-16</inkml:trace>
  <inkml:trace contextRef="#ctx0" brushRef="#br3" timeOffset="53911.08">27276 17666 2757 0,'0'0'1034'15,"0"0"-460"-15,0 0-32 0,0 0-115 0,0 0-111 16,0 0-113-16,0 0-58 0,0 0-28 0,0 0-32 16,-184 9-46-16,179 0-39 0,5 1-12 15,0-2-6-15,0-5-10 0,15 0 4 16,2-3 24-16,2-1 0 0,10-10 3 16,-5-3 9-16,6-2 0 0,-6-1-12 15,-5 6-1-15,-4 0-11 0,-1 8-12 16,-6 3-24-16,1 3-12 0,-4 15 41 15,-3 4 19-15,-2 7 12 0,0 5-12 16,0 1-1-16,0-5-17 0,8-1-49 0,-1-6-135 16,8-5-92-16,6-6-172 0,6-7-470 15,0-5-595-15,-1 0-776 0</inkml:trace>
  <inkml:trace contextRef="#ctx0" brushRef="#br3" timeOffset="54219.15">27715 17675 1409 0,'0'0'1290'0,"0"0"-773"16,0 0-62-16,0 0-36 0,0 0-27 16,0 0-66-16,-128 130-47 0,115-100-60 15,9-4-46-15,4-1-64 0,0-6-60 16,7-3-47-16,10-7-2 0,2-9-1 16,8-4 1-16,2-22 33 0,2-13-3 15,11-14-15-15,-1-7-11 0,-2-9-4 16,7-4-16-16,-7-3 1 0,2-4-6 0,-3 1 3 15,-11-1 17-15,2 4 1 16,-2 14 1-16,-10 11-1 0,-7 12-2 0,-1 21 2 16,-9 9 36-16,0 9 16 15,-9 8-52-15,-11 17 0 0,1 13 0 0,-8 10 3 16,3 12 27-16,4 11-3 0,-6-2-15 0,19 8-12 16,-3-4-13-16,10 0-8 15,0-5-170-15,10-5-185 0,-3 2-194 0,10-8-819 16,-3-6-1003-16</inkml:trace>
  <inkml:trace contextRef="#ctx0" brushRef="#br3" timeOffset="54545.18">28265 17690 2439 0,'0'0'1174'0,"0"0"-558"16,0 0-127-16,0 0-167 0,0 0-90 15,0 0-84-15,0 0-38 0,0 0-35 0,-189 78-11 16,175-48-3-16,11-2-31 0,3-5-29 15,0-7-1-15,17-8-27 0,3-6 9 16,-1-4 18-16,10-19 28 0,3-16 14 16,2-13-18-16,4-10-21 0,3-7 0 15,1-4-1-15,-6 2 0 0,-4-1-2 0,-11 4-14 16,1 3 14-16,-5 11 0 0,-2 11 0 16,-10 14-14-16,-5 13 14 0,0 11 39 15,0 3-1-15,-5 17-38 0,-10 13 0 16,-2 12 65-16,12 14 29 0,-7 9 75 15,7 10-49-15,5 1-69 0,0 0-24 16,0 1-27-16,8-3-18 0,18 0-42 16,8-2-100-16,10-6-69 0,4-4-49 15,6-8-159-15,9-9-275 0,-10-12-525 16,0-11-759-16</inkml:trace>
  <inkml:trace contextRef="#ctx0" brushRef="#br3" timeOffset="55314.08">29426 17859 1527 0,'0'0'1462'15,"0"0"-882"-15,0 0-110 0,0 0-58 16,0 0-80-16,0 0-59 0,-34 131-29 16,25-78-80-16,1 9-64 0,-4 2-36 15,7 2-22-15,-4 2-28 0,6-8-14 0,1-3-21 16,2-4-73-16,0-9-240 16,0-13-186-16,2-12-777 0,10-13-1136 0</inkml:trace>
  <inkml:trace contextRef="#ctx0" brushRef="#br3" timeOffset="55512.47">29601 17798 135 0,'0'0'2598'0,"0"0"-1615"0,0 0-459 0,0 0-16 16,0 0-89-16,0 0-118 0,0 0-10 16,0 0-77-16,0 0-75 0,34 111-61 15,-34-76-44-15,0-1-34 0,0 0-3 16,0-6-9-16,0-2-25 0,0-7-74 15,-3-7-70-15,3-2-52 0,-4-9-64 16,4-1-140-16,0-1-176 0,0-18-400 0,0-8-375 16,7-3-208-16</inkml:trace>
  <inkml:trace contextRef="#ctx0" brushRef="#br3" timeOffset="55695.08">29853 17849 1746 0,'0'0'1122'0,"0"0"-363"0,0 0-105 16,0 0-169-16,0 0-160 0,0 0-103 15,0 0-55-15,0 0-33 0,61 108-47 16,-59-103-35-16,5-5-13 0,8 0 9 0,-3 0 22 16,5-7 8-16,0 0-2 0,0-6-46 15,0 4-30-15,0-1-20 0,0 3-19 16,-10 5-115-16,10 2-109 0,-2 0-141 16,-1 0-228-16,3 9-546 0,-2-2-443 15,-3 4-162-15</inkml:trace>
  <inkml:trace contextRef="#ctx0" brushRef="#br3" timeOffset="55951.06">30195 18022 1794 0,'0'0'1233'0,"0"0"-612"15,0 0 20-15,0 0-100 0,0 0-144 16,0 0-145-16,0 0-76 0,0 0-55 16,0 0-61-16,-100-42-23 0,91 56-34 0,-6 4-3 15,3 1 12-15,7 2-1 0,5-1-11 16,0-4-21-16,0-4 18 0,0-5-28 15,5-6 29-15,7-1 2 0,3-1 37 16,-1-13 38-16,3-7-5 0,3-3-1 16,1 0-12-16,-4-1-37 0,-2 1-20 15,2 9-15-15,-10 0 12 0,5 7-36 16,-2 6-127-16,2 2-64 0,-7 4-33 16,9 10-108-16,-4 4-142 0,5 5-451 15,2-2-330-15,2 4 281 0,0 0-286 16</inkml:trace>
  <inkml:trace contextRef="#ctx0" brushRef="#br3" timeOffset="56255.12">30607 18036 1257 0,'0'0'793'0,"0"0"-284"0,0 0-49 16,0 0-45-16,0 0-64 0,0 0-112 15,0 0-41-15,0 0-74 0,0 0-46 0,0 0-23 16,-34-42-11-16,34 42-7 0,0-2 6 15,0 2 3-15,-7-2 0 0,7-1 19 16,0 1-1-16,0-1-11 0,0-1-23 16,0 0-30-16,0-3-12 0,0 2-3 15,0-2 14-15,0 4 0 0,7-5-2 16,-7 1-10-16,7 1 1 0,0 1 0 16,-4 0-31-16,2 2-40 0,-3-3-34 15,8 6-29-15,-8-5-37 0,6 0 6 0,-4 3 32 16,1-7-22-16,2 1-86 0,3-4-62 15,-10 0-141-15,7-2-122 0,-7 0-85 16,0-1-50-16,0 0 35 0</inkml:trace>
  <inkml:trace contextRef="#ctx0" brushRef="#br3" timeOffset="56570.64">30650 17708 289 0,'0'0'603'0,"0"0"0"16,0 0-35-16,0 0 31 0,0 0-101 16,0 0-78-16,0 0-39 0,0 0-42 15,0 0-24-15,0 0-17 0,-19-81 26 16,19 78-57-16,0 1-48 0,0-1-32 15,0 3-45-15,0 0-64 0,0 8-33 16,-5 11-17-16,0 10 23 0,-7 8-27 16,0 16 0-16,-5 5-12 0,3 7-10 0,1-4-1 15,-3-2-1-15,6-9-3 0,5-13 0 16,3-14-9-16,2-11-9 0,0-9-12 16,4-3 0-16,16-17 33 0,9-11 20 15,7-8-5-15,-2-1-3 0,3 2-9 16,-4 7-1-16,-11 6-2 0,-2 10-1 15,-6 3-11-15,-11 5 11 0,-1 4 1 16,-2 0 34-16,0 13 14 0,-10 6 15 16,-9 8-12-16,-10 5-29 0,0 1-1 0,0-4-21 15,2-2-2-15,5-9-35 0,8-6-101 16,9-9-124-16,2 0-101 0,3-3-193 16,0 0-462-16,20 0-37 0,-1 0-307 15,15-3-261-15</inkml:trace>
  <inkml:trace contextRef="#ctx0" brushRef="#br3" timeOffset="56849.58">30956 18072 1005 0,'0'0'645'0,"0"0"69"0,0 0-12 0,0 0-66 16,0 0-105-16,0 0-100 0,0 0-36 15,0 0-42-15,0 0-62 0,0 0-43 16,128-23-40-16,-128 23-39 0,0-1-46 16,0-4-41-16,0 0-41 0,0-4-41 15,-5-7-3-15,1 2-15 0,-6-3 17 0,8 0-1 16,-1 5 2-16,1 4 0 0,-1 4 18 15,-4 4-3-15,5 0-14 0,-3 3-1 16,-3 6-12-16,1 9-12 0,-5 7 10 16,2 3 14-16,1 0 12 0,6-1-11 15,3 2-1-15,0-7-12 0,8 1 0 16,8-5 0-16,11-4-9 0,-5-3-16 0,12-3-38 16,0-1-112-16,-3-5-54 15,6-1-82-15,1-1-188 0,4 0-227 0,-4-6-585 16,6-9-376-16</inkml:trace>
  <inkml:trace contextRef="#ctx0" brushRef="#br3" timeOffset="57070.54">31664 17962 1423 0,'0'0'1594'0,"0"0"-907"16,0 0-72-16,0 0-139 0,0 0-124 16,0 0-88-16,0 0-51 0,0 0-14 0,0 0-20 15,-129-23-47-15,120 44-41 16,-1 4-28-16,7 8 9 0,3 5 18 0,0 3 43 15,0 3-4-15,0-2-48 0,0-1-21 16,0-1-15-16,0-4-24 0,0 0-9 16,-2-6-11-16,-15-4-1 0,5-4-15 0,-10-3-84 15,0-8-90-15,-7-3-58 0,-5-4-57 16,-2 5-98-16,0-4-258 0,2 7-649 16,-3 5-542-16,-4 7-5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Linting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Give an example of a legal program in C that a linter would nevertheless flag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Control </a:t>
            </a:r>
            <a:r>
              <a:rPr lang="en-US" sz="3400" b="1" dirty="0" err="1"/>
              <a:t>PRofiling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54E627-9690-6DFF-41F8-30CED8AE988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Counting How many times certain behaviors of the program are exercised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4F779-5583-5638-DD14-DFD708C6D106}"/>
              </a:ext>
            </a:extLst>
          </p:cNvPr>
          <p:cNvSpPr txBox="1"/>
          <p:nvPr/>
        </p:nvSpPr>
        <p:spPr>
          <a:xfrm>
            <a:off x="847894" y="322499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Why is this useful?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449F1-FCDE-1995-3F7E-9CB0E689AC35}"/>
              </a:ext>
            </a:extLst>
          </p:cNvPr>
          <p:cNvSpPr txBox="1"/>
          <p:nvPr/>
        </p:nvSpPr>
        <p:spPr>
          <a:xfrm>
            <a:off x="2754951" y="3226154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(</a:t>
            </a:r>
            <a:r>
              <a:rPr lang="en-US" i="0" dirty="0">
                <a:solidFill>
                  <a:srgbClr val="666666"/>
                </a:solidFill>
                <a:effectLst/>
              </a:rPr>
              <a:t>Placing sanitizers)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5A8EF1-A11A-AA89-3A98-B5C78776D4E6}"/>
              </a:ext>
            </a:extLst>
          </p:cNvPr>
          <p:cNvSpPr txBox="1">
            <a:spLocks/>
          </p:cNvSpPr>
          <p:nvPr/>
        </p:nvSpPr>
        <p:spPr>
          <a:xfrm>
            <a:off x="847895" y="3841129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actually turns out to be a little bit tricky!</a:t>
            </a:r>
          </a:p>
        </p:txBody>
      </p:sp>
      <p:pic>
        <p:nvPicPr>
          <p:cNvPr id="1026" name="Picture 2" descr="Image result for control checking">
            <a:extLst>
              <a:ext uri="{FF2B5EF4-FFF2-40B4-BE49-F238E27FC236}">
                <a16:creationId xmlns:a16="http://schemas.microsoft.com/office/drawing/2014/main" id="{003C4673-CC68-693D-6FF0-91E3F6F3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0" y="204651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23880B-109C-2A0C-59F1-43068803F7AC}"/>
              </a:ext>
            </a:extLst>
          </p:cNvPr>
          <p:cNvSpPr txBox="1"/>
          <p:nvPr/>
        </p:nvSpPr>
        <p:spPr>
          <a:xfrm>
            <a:off x="861629" y="46651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Actually turns out to be a little bit tricky!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6CC192-3577-40B5-F7F6-4AA26E51FD55}"/>
              </a:ext>
            </a:extLst>
          </p:cNvPr>
          <p:cNvSpPr txBox="1"/>
          <p:nvPr/>
        </p:nvSpPr>
        <p:spPr>
          <a:xfrm>
            <a:off x="847894" y="514214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We’ll describe some of the issues / solution as per Ball and Larus, ‘96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E426F2-9355-070A-78C9-AD6DF331B60C}"/>
                  </a:ext>
                </a:extLst>
              </p14:cNvPr>
              <p14:cNvContentPartPr/>
              <p14:nvPr/>
            </p14:nvContentPartPr>
            <p14:xfrm>
              <a:off x="1523160" y="5066280"/>
              <a:ext cx="8915400" cy="163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426F2-9355-070A-78C9-AD6DF331B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3800" y="5056920"/>
                <a:ext cx="8934120" cy="16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4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Branch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Approach: Instrument probes at each 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C6D82-1286-B638-9FFE-4CA9167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845884"/>
            <a:ext cx="367665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01FF5E-5F09-066A-9F48-B52F811B9CBE}"/>
              </a:ext>
            </a:extLst>
          </p:cNvPr>
          <p:cNvSpPr txBox="1"/>
          <p:nvPr/>
        </p:nvSpPr>
        <p:spPr>
          <a:xfrm>
            <a:off x="847893" y="2890213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Inefficient!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D7B4C-353E-C444-5FB9-585C063C322F}"/>
              </a:ext>
            </a:extLst>
          </p:cNvPr>
          <p:cNvSpPr txBox="1"/>
          <p:nvPr/>
        </p:nvSpPr>
        <p:spPr>
          <a:xfrm>
            <a:off x="847893" y="3289873"/>
            <a:ext cx="482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don’t really need an A -&gt; B counter</a:t>
            </a:r>
          </a:p>
          <a:p>
            <a:r>
              <a:rPr lang="en-US" dirty="0"/>
              <a:t>(it’s the sum of the B-&gt; C and B -&gt; D counters)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9655CC-D91D-0F4F-0C7C-76FBD36962A2}"/>
                  </a:ext>
                </a:extLst>
              </p14:cNvPr>
              <p14:cNvContentPartPr/>
              <p14:nvPr/>
            </p14:nvContentPartPr>
            <p14:xfrm>
              <a:off x="7696440" y="1914480"/>
              <a:ext cx="427680" cy="58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9655CC-D91D-0F4F-0C7C-76FBD3696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7080" y="1905120"/>
                <a:ext cx="446400" cy="6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2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Coverage /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 of instrumentation: Counting Execution Frequency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97828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Why is this useful?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8D6D2-7F46-E9C0-9152-57BA0D708842}"/>
              </a:ext>
            </a:extLst>
          </p:cNvPr>
          <p:cNvSpPr txBox="1"/>
          <p:nvPr/>
        </p:nvSpPr>
        <p:spPr>
          <a:xfrm>
            <a:off x="2754951" y="2890594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(</a:t>
            </a:r>
            <a:r>
              <a:rPr lang="en-US" i="0" dirty="0">
                <a:solidFill>
                  <a:srgbClr val="666666"/>
                </a:solidFill>
                <a:effectLst/>
              </a:rPr>
              <a:t>Placing sanitizers)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A3115-B79E-849C-16BF-F7AE135D71C6}"/>
              </a:ext>
            </a:extLst>
          </p:cNvPr>
          <p:cNvSpPr txBox="1"/>
          <p:nvPr/>
        </p:nvSpPr>
        <p:spPr>
          <a:xfrm>
            <a:off x="847894" y="3589512"/>
            <a:ext cx="4428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first consider inserting edge counters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1FF5E-5F09-066A-9F48-B52F811B9CBE}"/>
              </a:ext>
            </a:extLst>
          </p:cNvPr>
          <p:cNvSpPr txBox="1"/>
          <p:nvPr/>
        </p:nvSpPr>
        <p:spPr>
          <a:xfrm>
            <a:off x="847893" y="3989172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Inefficient!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D7B4C-353E-C444-5FB9-585C063C322F}"/>
              </a:ext>
            </a:extLst>
          </p:cNvPr>
          <p:cNvSpPr txBox="1"/>
          <p:nvPr/>
        </p:nvSpPr>
        <p:spPr>
          <a:xfrm>
            <a:off x="847893" y="4388832"/>
            <a:ext cx="482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don’t really need an A -&gt; B counter</a:t>
            </a:r>
          </a:p>
          <a:p>
            <a:r>
              <a:rPr lang="en-US" dirty="0"/>
              <a:t>(it’s the sum of the B-&gt; C and B -&gt; D counters)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4C917-DBCE-9B19-D258-F9492AB4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843" y="1845883"/>
            <a:ext cx="3016851" cy="4044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12F780-1E83-8801-5C14-78C1E744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94" y="3220993"/>
            <a:ext cx="19907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C6D82-1286-B638-9FFE-4CA9167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845884"/>
            <a:ext cx="3676650" cy="4171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C571-6951-719A-258B-7754FA19D843}"/>
              </a:ext>
            </a:extLst>
          </p:cNvPr>
          <p:cNvSpPr txBox="1">
            <a:spLocks/>
          </p:cNvSpPr>
          <p:nvPr/>
        </p:nvSpPr>
        <p:spPr>
          <a:xfrm>
            <a:off x="797824" y="2144399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Implementation: Sum up Edge Counters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6C679-976B-B4BB-BD46-A00EC3286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2"/>
          <a:stretch/>
        </p:blipFill>
        <p:spPr>
          <a:xfrm>
            <a:off x="1705232" y="3429000"/>
            <a:ext cx="2745002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Efficient Path and Branch Counters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C571-6951-719A-258B-7754FA19D843}"/>
              </a:ext>
            </a:extLst>
          </p:cNvPr>
          <p:cNvSpPr txBox="1">
            <a:spLocks/>
          </p:cNvSpPr>
          <p:nvPr/>
        </p:nvSpPr>
        <p:spPr>
          <a:xfrm>
            <a:off x="797824" y="2144399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Ball and Larus ‘96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131C0-8216-19A1-4D3D-754ED8CA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849" y="1387056"/>
            <a:ext cx="3918374" cy="5058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DB865B-2ED6-0032-3A8D-6DE6D976F5C5}"/>
              </a:ext>
            </a:extLst>
          </p:cNvPr>
          <p:cNvSpPr txBox="1"/>
          <p:nvPr/>
        </p:nvSpPr>
        <p:spPr>
          <a:xfrm>
            <a:off x="831418" y="2600968"/>
            <a:ext cx="4428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Intuition:</a:t>
            </a:r>
          </a:p>
          <a:p>
            <a:r>
              <a:rPr lang="en-US" dirty="0"/>
              <a:t>- Assign integer values to edges such that no two paths</a:t>
            </a:r>
          </a:p>
          <a:p>
            <a:r>
              <a:rPr lang="en-US" dirty="0"/>
              <a:t>compute the same path sum (Section 3.2). – Select edges to instrument using a spanning tree</a:t>
            </a:r>
          </a:p>
        </p:txBody>
      </p:sp>
    </p:spTree>
    <p:extLst>
      <p:ext uri="{BB962C8B-B14F-4D97-AF65-F5344CB8AC3E}">
        <p14:creationId xmlns:p14="http://schemas.microsoft.com/office/powerpoint/2010/main" val="29627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Instrumentation Approaches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Instrumentation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01264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 probes before the program is run (i.e. rewrite the program executable)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E35F5B-6136-7719-096C-91017D8AEA10}"/>
              </a:ext>
            </a:extLst>
          </p:cNvPr>
          <p:cNvSpPr txBox="1">
            <a:spLocks/>
          </p:cNvSpPr>
          <p:nvPr/>
        </p:nvSpPr>
        <p:spPr>
          <a:xfrm>
            <a:off x="6552597" y="2160903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Dynamic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17DED-4061-FF7B-E700-D2CE69C02B4F}"/>
              </a:ext>
            </a:extLst>
          </p:cNvPr>
          <p:cNvSpPr txBox="1"/>
          <p:nvPr/>
        </p:nvSpPr>
        <p:spPr>
          <a:xfrm>
            <a:off x="6684386" y="2597142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Probe while the program is run (i.e. insert probes just-in-time or as part of the environment)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68EF75-AC4A-7706-3810-6E848D5C2A47}"/>
                  </a:ext>
                </a:extLst>
              </p14:cNvPr>
              <p14:cNvContentPartPr/>
              <p14:nvPr/>
            </p14:nvContentPartPr>
            <p14:xfrm>
              <a:off x="3441240" y="3375000"/>
              <a:ext cx="8827200" cy="331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68EF75-AC4A-7706-3810-6E848D5C2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1880" y="3365640"/>
                <a:ext cx="8845920" cy="33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87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Dynamic Instrumentation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669380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Frequently Involve a custom runtime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01264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 probes before the program is run (i.e. rewrite the program executable)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69E2-08E7-C91B-FAA9-2E2166CDA837}"/>
              </a:ext>
            </a:extLst>
          </p:cNvPr>
          <p:cNvSpPr txBox="1">
            <a:spLocks/>
          </p:cNvSpPr>
          <p:nvPr/>
        </p:nvSpPr>
        <p:spPr>
          <a:xfrm>
            <a:off x="847895" y="3567031"/>
            <a:ext cx="669380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80E2D-A005-57AE-CFA8-5EC3AED7E05C}"/>
              </a:ext>
            </a:extLst>
          </p:cNvPr>
          <p:cNvSpPr txBox="1"/>
          <p:nvPr/>
        </p:nvSpPr>
        <p:spPr>
          <a:xfrm>
            <a:off x="847894" y="3987657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Intel PIN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AA4AC-73B1-D15F-5ACF-EEDAA12B7E86}"/>
              </a:ext>
            </a:extLst>
          </p:cNvPr>
          <p:cNvSpPr txBox="1"/>
          <p:nvPr/>
        </p:nvSpPr>
        <p:spPr>
          <a:xfrm>
            <a:off x="847894" y="4392537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GDB</a:t>
            </a:r>
          </a:p>
        </p:txBody>
      </p:sp>
    </p:spTree>
    <p:extLst>
      <p:ext uri="{BB962C8B-B14F-4D97-AF65-F5344CB8AC3E}">
        <p14:creationId xmlns:p14="http://schemas.microsoft.com/office/powerpoint/2010/main" val="42478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Dynamic Instrumentation Example: GDB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1BB52-D030-F2D5-93F5-7C489D4B8116}"/>
              </a:ext>
            </a:extLst>
          </p:cNvPr>
          <p:cNvSpPr txBox="1"/>
          <p:nvPr/>
        </p:nvSpPr>
        <p:spPr>
          <a:xfrm>
            <a:off x="8884389" y="3393348"/>
            <a:ext cx="191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variable a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770C6-0E45-0A55-49E3-72C832C037FB}"/>
              </a:ext>
            </a:extLst>
          </p:cNvPr>
          <p:cNvSpPr txBox="1"/>
          <p:nvPr/>
        </p:nvSpPr>
        <p:spPr>
          <a:xfrm>
            <a:off x="8874602" y="2136306"/>
            <a:ext cx="287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gcc</a:t>
            </a:r>
            <a:r>
              <a:rPr lang="en-US" dirty="0"/>
              <a:t> -O0 –g </a:t>
            </a:r>
            <a:r>
              <a:rPr lang="en-US" dirty="0" err="1"/>
              <a:t>prog.c</a:t>
            </a:r>
            <a:r>
              <a:rPr lang="en-US" dirty="0"/>
              <a:t> –o prog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6144B-68DD-6632-8E02-DC2BE849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6" y="2158722"/>
            <a:ext cx="7810500" cy="2943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13559A-8130-3B30-EFE9-F75CEC4817D4}"/>
              </a:ext>
            </a:extLst>
          </p:cNvPr>
          <p:cNvSpPr txBox="1"/>
          <p:nvPr/>
        </p:nvSpPr>
        <p:spPr>
          <a:xfrm>
            <a:off x="8874602" y="2604640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gdb</a:t>
            </a:r>
            <a:r>
              <a:rPr lang="en-US" dirty="0"/>
              <a:t> prog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6C91C-55D9-D8E0-6736-B7689A3CB5E9}"/>
              </a:ext>
            </a:extLst>
          </p:cNvPr>
          <p:cNvSpPr txBox="1"/>
          <p:nvPr/>
        </p:nvSpPr>
        <p:spPr>
          <a:xfrm>
            <a:off x="8884389" y="306603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EB240-58DB-5EC7-4086-822EDBC0C004}"/>
              </a:ext>
            </a:extLst>
          </p:cNvPr>
          <p:cNvSpPr txBox="1"/>
          <p:nvPr/>
        </p:nvSpPr>
        <p:spPr>
          <a:xfrm>
            <a:off x="8884389" y="37206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0049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2 forms of altering the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More heuristic by nature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48846A-AA27-8A6B-0B5B-F1DEA0E350D6}"/>
                  </a:ext>
                </a:extLst>
              </p14:cNvPr>
              <p14:cNvContentPartPr/>
              <p14:nvPr/>
            </p14:nvContentPartPr>
            <p14:xfrm>
              <a:off x="6157800" y="1024920"/>
              <a:ext cx="5472720" cy="177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48846A-AA27-8A6B-0B5B-F1DEA0E350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8440" y="1015560"/>
                <a:ext cx="5491440" cy="17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Linting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Removing the “Stray Fibers” of a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4232355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Lint</a:t>
            </a:r>
            <a:r>
              <a:rPr lang="en-US" i="0" dirty="0">
                <a:solidFill>
                  <a:srgbClr val="666666"/>
                </a:solidFill>
                <a:effectLst/>
              </a:rPr>
              <a:t> – The original analysis tool</a:t>
            </a:r>
          </a:p>
          <a:p>
            <a:r>
              <a:rPr lang="en-US" b="1" dirty="0">
                <a:solidFill>
                  <a:srgbClr val="666666"/>
                </a:solidFill>
              </a:rPr>
              <a:t>Splint – </a:t>
            </a:r>
            <a:r>
              <a:rPr lang="en-US" dirty="0">
                <a:solidFill>
                  <a:srgbClr val="666666"/>
                </a:solidFill>
              </a:rPr>
              <a:t>Security analysis tool</a:t>
            </a:r>
            <a:endParaRPr lang="en-US" dirty="0"/>
          </a:p>
        </p:txBody>
      </p:sp>
      <p:pic>
        <p:nvPicPr>
          <p:cNvPr id="1026" name="Picture 2" descr="How linting can set you apart from the competition – cultivate">
            <a:extLst>
              <a:ext uri="{FF2B5EF4-FFF2-40B4-BE49-F238E27FC236}">
                <a16:creationId xmlns:a16="http://schemas.microsoft.com/office/drawing/2014/main" id="{CC062108-4833-AB44-F5D5-8268B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94" y="1442661"/>
            <a:ext cx="4565822" cy="4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47894" y="3804350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/>
              <a:t>Notable analysis tools</a:t>
            </a:r>
            <a:endParaRPr lang="en-US" sz="24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6F7B2-9A42-09FC-FE4D-FEC31BCA451C}"/>
              </a:ext>
            </a:extLst>
          </p:cNvPr>
          <p:cNvSpPr txBox="1"/>
          <p:nvPr/>
        </p:nvSpPr>
        <p:spPr>
          <a:xfrm>
            <a:off x="847894" y="2564191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Analyze common “anti-patterns” that are likely to cause issues (security and otherwise)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Moving on to 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More heuristic by nature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Limits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pic>
        <p:nvPicPr>
          <p:cNvPr id="3074" name="Picture 2" descr="Until you spread your wings you have no idea how far you'll fly ...">
            <a:extLst>
              <a:ext uri="{FF2B5EF4-FFF2-40B4-BE49-F238E27FC236}">
                <a16:creationId xmlns:a16="http://schemas.microsoft.com/office/drawing/2014/main" id="{E9026728-3151-8F4E-D04F-C0B7D61F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19" y="1515036"/>
            <a:ext cx="6163970" cy="47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Unsoundness of bug finding / incompleteness of program verification</a:t>
            </a:r>
          </a:p>
          <a:p>
            <a:r>
              <a:rPr lang="en-US" dirty="0">
                <a:solidFill>
                  <a:srgbClr val="666666"/>
                </a:solidFill>
              </a:rPr>
              <a:t>- Scalability</a:t>
            </a:r>
          </a:p>
          <a:p>
            <a:r>
              <a:rPr lang="en-US" i="0" dirty="0">
                <a:solidFill>
                  <a:srgbClr val="666666"/>
                </a:solidFill>
                <a:effectLst/>
              </a:rPr>
              <a:t>- Significant engineering effort</a:t>
            </a:r>
          </a:p>
        </p:txBody>
      </p:sp>
    </p:spTree>
    <p:extLst>
      <p:ext uri="{BB962C8B-B14F-4D97-AF65-F5344CB8AC3E}">
        <p14:creationId xmlns:p14="http://schemas.microsoft.com/office/powerpoint/2010/main" val="129406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Revising Dynamic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Giving up on Guarantees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Finding bugs (even “low-hanging fruit”) is useful!</a:t>
            </a:r>
          </a:p>
        </p:txBody>
      </p:sp>
      <p:pic>
        <p:nvPicPr>
          <p:cNvPr id="4098" name="Picture 2" descr="Perhaps I Treated You Too Harshly: Image Gallery (Sorted by Score ...">
            <a:extLst>
              <a:ext uri="{FF2B5EF4-FFF2-40B4-BE49-F238E27FC236}">
                <a16:creationId xmlns:a16="http://schemas.microsoft.com/office/drawing/2014/main" id="{24ED5DAF-55A2-8DA0-49B5-0203C9D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1" y="2082648"/>
            <a:ext cx="57340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76BB44-B725-2B69-091C-984C1640E283}"/>
              </a:ext>
            </a:extLst>
          </p:cNvPr>
          <p:cNvSpPr txBox="1">
            <a:spLocks/>
          </p:cNvSpPr>
          <p:nvPr/>
        </p:nvSpPr>
        <p:spPr>
          <a:xfrm>
            <a:off x="876724" y="3470927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Advantages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F90E7-AE75-9F2D-0508-7D5E2064A95F}"/>
              </a:ext>
            </a:extLst>
          </p:cNvPr>
          <p:cNvSpPr txBox="1"/>
          <p:nvPr/>
        </p:nvSpPr>
        <p:spPr>
          <a:xfrm>
            <a:off x="905558" y="3935997"/>
            <a:ext cx="4275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Simplest form: testing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8D89B0-54E3-0EF7-4515-F93DFF5E2317}"/>
                  </a:ext>
                </a:extLst>
              </p14:cNvPr>
              <p14:cNvContentPartPr/>
              <p14:nvPr/>
            </p14:nvContentPartPr>
            <p14:xfrm>
              <a:off x="968400" y="4365000"/>
              <a:ext cx="4704480" cy="69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8D89B0-54E3-0EF7-4515-F93DFF5E2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040" y="4355640"/>
                <a:ext cx="4723200" cy="7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92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342844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“Plain”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Property may not be immediately observable from output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B8760-40B7-601F-DF96-2C17784CF3B1}"/>
              </a:ext>
            </a:extLst>
          </p:cNvPr>
          <p:cNvSpPr txBox="1"/>
          <p:nvPr/>
        </p:nvSpPr>
        <p:spPr>
          <a:xfrm>
            <a:off x="905558" y="3157320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The </a:t>
            </a:r>
            <a:r>
              <a:rPr lang="en-US" dirty="0">
                <a:solidFill>
                  <a:srgbClr val="666666"/>
                </a:solidFill>
              </a:rPr>
              <a:t>circumstances under which the issue occurs may not be obvious 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5122" name="Picture 2" descr="Beyond The Beyond Download - GameFabrique">
            <a:extLst>
              <a:ext uri="{FF2B5EF4-FFF2-40B4-BE49-F238E27FC236}">
                <a16:creationId xmlns:a16="http://schemas.microsoft.com/office/drawing/2014/main" id="{AB263130-13CF-432F-5615-7345262A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8" y="1665072"/>
            <a:ext cx="5342844" cy="40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Inserting program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A01D9-8D9E-E547-C0E9-A3B0503D4CD3}"/>
              </a:ext>
            </a:extLst>
          </p:cNvPr>
          <p:cNvGrpSpPr/>
          <p:nvPr/>
        </p:nvGrpSpPr>
        <p:grpSpPr>
          <a:xfrm>
            <a:off x="7142205" y="2252730"/>
            <a:ext cx="4316628" cy="2323070"/>
            <a:chOff x="395416" y="1680519"/>
            <a:chExt cx="6837406" cy="3855309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847895" y="2160904"/>
              <a:ext cx="5124537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5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Many Programming languages have exploitable constructs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D54F27-8351-0D72-5C2B-BE4170AD9080}"/>
                </a:ext>
              </a:extLst>
            </p:cNvPr>
            <p:cNvSpPr txBox="1"/>
            <p:nvPr/>
          </p:nvSpPr>
          <p:spPr>
            <a:xfrm>
              <a:off x="847894" y="2856640"/>
              <a:ext cx="49268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Programming constructs that do not operate as intended under unforeseen circumstances</a:t>
              </a:r>
            </a:p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95558B-D28D-FD59-A78D-77848E7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05" t="8016" r="1126" b="2556"/>
            <a:stretch/>
          </p:blipFill>
          <p:spPr>
            <a:xfrm>
              <a:off x="395416" y="1779374"/>
              <a:ext cx="6837406" cy="37564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281A72-00C9-C318-9504-A94F0E6EBC7D}"/>
                </a:ext>
              </a:extLst>
            </p:cNvPr>
            <p:cNvSpPr/>
            <p:nvPr/>
          </p:nvSpPr>
          <p:spPr>
            <a:xfrm>
              <a:off x="395416" y="1680519"/>
              <a:ext cx="4514335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8929CB-CDC1-44E8-8D9D-A4840032B836}"/>
                </a:ext>
              </a:extLst>
            </p:cNvPr>
            <p:cNvSpPr/>
            <p:nvPr/>
          </p:nvSpPr>
          <p:spPr>
            <a:xfrm>
              <a:off x="431801" y="1797359"/>
              <a:ext cx="4236720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8B5E7-6AAD-F3B7-1677-909960988B80}"/>
                </a:ext>
              </a:extLst>
            </p:cNvPr>
            <p:cNvSpPr/>
            <p:nvPr/>
          </p:nvSpPr>
          <p:spPr>
            <a:xfrm rot="4218913">
              <a:off x="4773413" y="1614473"/>
              <a:ext cx="109276" cy="43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55FEE7-9C34-8577-B668-3BC68F2A8809}"/>
                </a:ext>
              </a:extLst>
            </p:cNvPr>
            <p:cNvSpPr/>
            <p:nvPr/>
          </p:nvSpPr>
          <p:spPr>
            <a:xfrm>
              <a:off x="5774724" y="2962200"/>
              <a:ext cx="1216626" cy="890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1403B-7D41-AC9B-7BB8-94748E5E8188}"/>
                </a:ext>
              </a:extLst>
            </p:cNvPr>
            <p:cNvSpPr/>
            <p:nvPr/>
          </p:nvSpPr>
          <p:spPr>
            <a:xfrm>
              <a:off x="6071890" y="5035929"/>
              <a:ext cx="1101968" cy="49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 checks / Reports into the analysis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56419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C6BE93-9890-B00C-5122-F9E58F48A33C}"/>
              </a:ext>
            </a:extLst>
          </p:cNvPr>
          <p:cNvSpPr txBox="1">
            <a:spLocks/>
          </p:cNvSpPr>
          <p:nvPr/>
        </p:nvSpPr>
        <p:spPr>
          <a:xfrm>
            <a:off x="847893" y="369942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new concern – The efficiency of the (Instrumented)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DCD8B-0D45-A8ED-AC38-68666F226E32}"/>
              </a:ext>
            </a:extLst>
          </p:cNvPr>
          <p:cNvSpPr txBox="1"/>
          <p:nvPr/>
        </p:nvSpPr>
        <p:spPr>
          <a:xfrm>
            <a:off x="847893" y="438522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Potential slowdown on each program path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72F826-FAB4-6163-5EB5-699660178F7F}"/>
              </a:ext>
            </a:extLst>
          </p:cNvPr>
          <p:cNvSpPr txBox="1">
            <a:spLocks/>
          </p:cNvSpPr>
          <p:nvPr/>
        </p:nvSpPr>
        <p:spPr>
          <a:xfrm>
            <a:off x="847893" y="4963110"/>
            <a:ext cx="5017447" cy="47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Lack of Holistic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76B6F-C199-33E7-CD08-A09DB25D4356}"/>
              </a:ext>
            </a:extLst>
          </p:cNvPr>
          <p:cNvSpPr txBox="1"/>
          <p:nvPr/>
        </p:nvSpPr>
        <p:spPr>
          <a:xfrm>
            <a:off x="847893" y="5360580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Somewhat limited by the information the probes can report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A05111-BCAC-2686-D656-33D351523576}"/>
                  </a:ext>
                </a:extLst>
              </p14:cNvPr>
              <p14:cNvContentPartPr/>
              <p14:nvPr/>
            </p14:nvContentPartPr>
            <p14:xfrm>
              <a:off x="5342040" y="1624680"/>
              <a:ext cx="6743160" cy="473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A05111-BCAC-2686-D656-33D3515235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2680" y="1615320"/>
                <a:ext cx="6761880" cy="47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8822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  <ds:schemaRef ds:uri="230e9df3-be65-4c73-a93b-d1236ebd677e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15520</TotalTime>
  <Words>638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Tenorite</vt:lpstr>
      <vt:lpstr>Monoline</vt:lpstr>
      <vt:lpstr>Exercise #25</vt:lpstr>
      <vt:lpstr>Administrivia and  Announcements</vt:lpstr>
      <vt:lpstr>Program Instrumentation</vt:lpstr>
      <vt:lpstr>Last Time: Linting</vt:lpstr>
      <vt:lpstr>Class Progress</vt:lpstr>
      <vt:lpstr>Limits of Static Analysis</vt:lpstr>
      <vt:lpstr>Revising Dynamic Analysis</vt:lpstr>
      <vt:lpstr>Beyond Testing</vt:lpstr>
      <vt:lpstr>Inserting program Probes</vt:lpstr>
      <vt:lpstr>Example: Control PRofiling</vt:lpstr>
      <vt:lpstr>Branch Frequency</vt:lpstr>
      <vt:lpstr>Example: Coverage / Frequency</vt:lpstr>
      <vt:lpstr>Path Frequency</vt:lpstr>
      <vt:lpstr>Efficient Path and Branch Counters</vt:lpstr>
      <vt:lpstr>Instrumentation Approaches</vt:lpstr>
      <vt:lpstr>Dynamic Instrumentation Tools</vt:lpstr>
      <vt:lpstr>Dynamic Instrumentation Example: GDB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83</cp:revision>
  <dcterms:created xsi:type="dcterms:W3CDTF">2023-08-21T14:00:41Z</dcterms:created>
  <dcterms:modified xsi:type="dcterms:W3CDTF">2023-11-06T05:28:07Z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