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5"/>
  </p:notesMasterIdLst>
  <p:handoutMasterIdLst>
    <p:handoutMasterId r:id="rId26"/>
  </p:handoutMasterIdLst>
  <p:sldIdLst>
    <p:sldId id="296" r:id="rId5"/>
    <p:sldId id="295" r:id="rId6"/>
    <p:sldId id="256" r:id="rId7"/>
    <p:sldId id="1060" r:id="rId8"/>
    <p:sldId id="1115" r:id="rId9"/>
    <p:sldId id="1188" r:id="rId10"/>
    <p:sldId id="1280" r:id="rId11"/>
    <p:sldId id="1289" r:id="rId12"/>
    <p:sldId id="1290" r:id="rId13"/>
    <p:sldId id="1293" r:id="rId14"/>
    <p:sldId id="1282" r:id="rId15"/>
    <p:sldId id="1283" r:id="rId16"/>
    <p:sldId id="1295" r:id="rId17"/>
    <p:sldId id="1284" r:id="rId18"/>
    <p:sldId id="1285" r:id="rId19"/>
    <p:sldId id="1296" r:id="rId20"/>
    <p:sldId id="1286" r:id="rId21"/>
    <p:sldId id="1298" r:id="rId22"/>
    <p:sldId id="1287" r:id="rId23"/>
    <p:sldId id="1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78" y="-67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9T18:14:15.35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23357 6760 795 0,'0'0'1131'0,"0"0"-574"16,0 0-119-16,0 0-44 0,0 0-16 15,0 0-51-15,0 0-114 0,0 0-67 16,0 0-10-16,0 0-40 0,0 0-46 16,0 95-38-16,0-61 6 0,0 2-18 15,0-6-1-15,0-5-17 0,0-5-7 16,0-8-52-16,0-3-161 0,0-9-216 0,9-3-225 16,-9-8-461-16,0-31-721 0</inkml:trace>
  <inkml:trace contextRef="#ctx0" brushRef="#br0" timeOffset="144.91">23403 6445 1349 0,'0'0'1452'0,"0"0"-1019"0,0 0-83 16,0 0-6-16,0 0-127 0,0 0-217 16,0 0-47-16,0 0-123 0,0 0 25 15,0 0-54-15,0 0-343 0,31 42-633 0,-14-28-547 16</inkml:trace>
  <inkml:trace contextRef="#ctx0" brushRef="#br0" timeOffset="403.72">23616 6682 2016 0,'0'0'676'0,"0"0"-335"16,0 0-47-16,0 0-8 0,0 0-122 15,-5 102-117-15,5-93-9 0,12-6 18 16,-4-3 7-16,9 0 10 0,4-17 43 15,8-6 12-15,5-13-51 0,0-3-27 16,0-8-35-16,-2 10-13 0,-10 4 14 16,-5 10-1-16,0 11 25 0,-13 6-21 0,1 5-16 15,-5 1 65-15,5 12 21 0,-5 10 59 16,0 11-20-16,0 8-45 0,0 3-49 16,-5 0-34-16,5-3-6 0,-5-5-16 15,5-8-73-15,0-3-113 0,5-9-138 16,5-6-151-16,2-7-479 0,0-3-459 15</inkml:trace>
  <inkml:trace contextRef="#ctx0" brushRef="#br0" timeOffset="848.53">24307 6080 202 0,'0'0'1194'0,"0"0"-567"0,0 0-73 0,0 0-136 16,0 0-101-16,0 0-104 15,0 0 15-15,0 0 23 0,0 0-16 0,7 116-39 16,0-73-51-16,-4 5-31 0,-1 5-43 15,1 7-31-15,4 3-22 0,-5 3-17 16,1 2-1-16,-3-1-2 0,0-2-28 16,0-8-35-16,0-2-86 0,0-14-93 15,-3-8-88-15,-6-11-198 0,6-10-447 16,-16-12-635-16</inkml:trace>
  <inkml:trace contextRef="#ctx0" brushRef="#br0" timeOffset="1021.31">24123 6634 2103 0,'0'0'1170'0,"0"0"-720"16,0 0-50-16,0 0-39 0,0 0-127 0,0 0-123 15,0 0-65-15,0 0 51 16,0 0-8-16,0 0-61 0,152-19-9 0,-115 11-19 16,-3-2-40-16,9-1-211 15,-4 2-274-15,-15 2-442 0,8-2-895 0</inkml:trace>
  <inkml:trace contextRef="#ctx0" brushRef="#br0" timeOffset="1864.07">25594 6438 680 0,'0'0'1742'0,"0"0"-1198"0,0 0-154 16,0 0-41-16,0 0 54 0,0 0-88 16,0 0-167-16,0 0-105 0,0 0-8 15,-199 22-35-15,175 16-11 0,0 7 11 16,14 7 3-16,3 1-2 0,7-1-1 0,0-4-3 15,7-8-16-15,12-5 1 0,-4-10 2 16,2-9-33-16,2-7 6 0,-4-8 24 16,-1-1 19-16,1-14 74 0,2-13 25 15,0-8-31-15,2-7-22 0,-4-4-18 16,-1 0-10-16,-6 3 7 0,6 8-16 16,-9 10-9-16,5 7 0 0,-8 9 14 0,1 6 20 15,-1 3 6-15,-2 12-19 0,10 16 22 16,-10 15 70-16,2 13-40 0,-2 12-33 15,0 10-10-15,-12 7 7 0,-10 5-10 16,-4-5-6-16,-8-2 1 0,5-13 11 16,-1-12-14-16,6-14-19 0,0-17-33 15,7-13-31-15,2-14-42 0,-4-2-44 16,0-21-166-16,4-11-113 0,8-14-183 16,7-8-364-16,0 9-489 0</inkml:trace>
  <inkml:trace contextRef="#ctx0" brushRef="#br0" timeOffset="2088.46">26016 6375 2077 0,'0'0'1259'0,"0"0"-752"15,0 0-68-15,0 0-22 0,0 0-110 16,0 0-139-16,0 0-134 0,0 0-34 15,0 0-40-15,0 0-12 0,0-11-43 16,0 19-58-16,0 4-46 0,0 4-169 16,9 2-248-16,-9-6-522 0,3 8-861 0,-15-95 1451 15</inkml:trace>
  <inkml:trace contextRef="#ctx0" brushRef="#br0" timeOffset="2228.94">26059 6821 1266 0,'0'0'1857'15,"0"0"-1234"-15,0 0-251 0,0 0-86 0,0 0-60 16,0 0-66-16,0 0-65 0,0 0-71 16,0 0-23-16,-63 105-1 0,54-88-104 15,-3-5-108-15,-1 5-151 0,9-6-279 16,-1 1-702-16,-10 5-521 0</inkml:trace>
  <inkml:trace contextRef="#ctx0" brushRef="#br0" timeOffset="3661.47">23211 8107 752 0,'0'0'798'15,"0"0"-278"-15,0 0-83 0,0 0-76 16,0 0-18-16,0 0-98 0,0 0-109 16,0 0-82-16,0 0-47 0,0 0-7 15,0 0 0-15,-5 15 32 0,18 3 13 0,-4 8-14 16,1 4 38-16,-3-1-37 0,-2 1-29 15,10-4 10-15,-15-4 12 0,7-3 0 16,0-8-25-16,-4-3 25 0,-1-4-6 16,8-4 34-16,-3 0 4 0,7-4 34 0,3-11 49 15,0-6 18-15,0-9-25 0,-2-1-38 16,-3-7-30-16,-2 7-34 0,-3-4-15 16,3 7-16-16,-5 5-24 0,2 5-29 15,-5 4-64-15,3 10-127 0,2 3-206 16,3 1-94-16,7 4-123 0,-10 6-429 15,15 9-508-15</inkml:trace>
  <inkml:trace contextRef="#ctx0" brushRef="#br0" timeOffset="3957.67">23694 8216 1691 0,'0'0'1137'0,"0"0"-682"15,0 0-7-15,0 0 17 0,0 0-146 16,0 0-124-16,0 0-82 0,0 0-57 15,0 0-56-15,0 0-59 0,-95 9-14 0,95 7 8 16,0 5 13-16,0-2 8 16,15-4 7-16,-1 0 3 0,3-7 7 0,0-2 2 15,0-6 22-15,2-3 3 16,-2-9 59-16,0-11 18 0,5-5-3 0,-7-6 15 16,2-1-6-16,-3 3 18 0,-11 4 15 15,-1 10 6-15,-2 6-30 0,0 4-23 16,0 5-14-16,0 3-24 0,0 0-30 15,0 0-1-15,-2 0-31 0,-8 5-84 16,3 2-50-16,2 10-46 0,5-4-13 16,0 5-85-16,0 3-138 0,12-1-116 0,10 4-171 15,-5-13-576-15</inkml:trace>
  <inkml:trace contextRef="#ctx0" brushRef="#br0" timeOffset="4168.31">24149 8089 1732 0,'0'0'1035'16,"0"0"-592"-16,0 0 125 0,0 0-7 0,0 0-153 15,0 0-166-15,0 0-123 0,0 0-52 16,0 0-67-16,0 0-3 0,-26 69-15 16,26-48 16-16,-3 3 2 0,3-9 1 15,0 2-1-15,0-7-25 0,0 0-48 16,0-3-55-16,0-6-81 0,0-1-112 15,0-4-192-15,0-19-290 0,3 5-551 16,9-25-338-16</inkml:trace>
  <inkml:trace contextRef="#ctx0" brushRef="#br0" timeOffset="4295.81">24237 7811 673 0,'0'0'1737'0,"0"0"-1022"0,0 0-292 0,0 0-94 15,0 0-157-15,0 0-172 0,0 0-16 0,0 0-40 16,0 0-4-16,0 0-116 0,-20 83-268 15,23-69-547-15,9 2-716 0</inkml:trace>
  <inkml:trace contextRef="#ctx0" brushRef="#br0" timeOffset="4658.03">24462 7977 1975 0,'0'0'818'0,"0"0"-353"0,0 0-11 0,0 0-89 15,0 0-134-15,-141 127-123 16,117-91-61-16,14 3-7 0,6 0 0 0,-4-2-27 16,8-3-13-16,8-8-2 0,-1-6-39 15,7-6-11-15,-4-8-23 0,5-6-5 16,-1-8 80-16,8-17 68 0,-5-16 6 16,10-13-15-16,-8-7-31 0,-2-11-15 0,12-4-12 15,-7-2-1-15,2-2 2 0,3 4 23 16,-3 7 0-16,5 3 49 0,-9 7-19 15,1 14-27-15,-4 9-27 16,-2 11 2-16,-5 10 31 0,-3 8 0 0,-2 3 36 16,-5 4 22-16,0 0 9 0,0 13-52 15,0 7-34-15,-5 16 0 0,-2 6-12 16,-3 12 0-16,3 6 0 0,-5 11-2 0,-5 5-1 16,4 6-21-16,-1 6-10 0,2 4-20 15,-3-6-20-15,6-5-51 0,6-11-139 16,3-7-89-16,0-16-386 0,0-17-939 15</inkml:trace>
  <inkml:trace contextRef="#ctx0" brushRef="#br0" timeOffset="4992.14">25550 7867 1357 0,'0'0'1474'0,"0"0"-952"16,0 0-69-16,0 0-10 0,0 0-87 15,0 0-101-15,0 0-96 0,0 0-49 16,0 0-21-16,0 0-47 0,0 0-42 15,-167-26 0-15,155 45-21 0,5 10 6 0,-8 6 0 16,13 11-10-16,-1 3 13 0,3 8 10 16,0 4 2-16,0 8-2 0,3 2-1 15,-1 1-37-15,5-1-33 0,-7-9-129 16,8-9-127-16,-8-9-132 0,0-17-291 16,0-12-564-16,0-15-390 0</inkml:trace>
  <inkml:trace contextRef="#ctx0" brushRef="#br0" timeOffset="5149.42">25087 8264 2579 0,'0'0'767'0,"0"0"-352"0,0 0-90 0,0 0-104 16,0 0-134-16,0 0 30 0,0 0-39 16,0 0-38-16,192-19-40 0,-134 9-36 15,0 0-193-15,0 0-272 0,-16 1-296 16,13-4-1077-16</inkml:trace>
  <inkml:trace contextRef="#ctx0" brushRef="#br0" timeOffset="5407.75">25870 7862 1254 0,'0'0'1693'0,"0"0"-1134"16,0 0-218-16,0 0 11 0,0 0-76 15,0 0-103-15,0 0-102 0,0 0-69 16,-177 89 41-16,160-39-12 0,10 8-29 16,7 5-2-16,0 1-1 0,0-5 1 15,10 6 15-15,12-10 13 0,2-2-28 16,-2-9-1-16,0-10-15 0,-5-12-20 16,2-5-26-16,-2-9-89 0,0-7-90 15,2-1-195-15,-9-4-184 0,7-22-772 0</inkml:trace>
  <inkml:trace contextRef="#ctx0" brushRef="#br0" timeOffset="5669.05">26098 7893 1588 0,'0'0'1123'16,"0"0"-766"-16,0 0-31 0,0 0-92 15,0 0-95-15,0 0-35 0,0 0 25 16,0 0 16-16,0 0 1 0,0 0-28 16,184-22-9-16,-162 54-32 0,-5 6-28 15,0 2 6-15,-12 8 19 0,-5 8-6 16,0-4-19-16,-22 7-12 0,0-10 24 0,-9 2-18 16,-1-7-17-16,1-10-26 15,2-8-67-15,2-11-65 0,8-2-86 0,2-7-32 16,7-1-147-16,3-4-165 15,7-1-204-15,0 0-748 0</inkml:trace>
  <inkml:trace contextRef="#ctx0" brushRef="#br0" timeOffset="6136.89">26736 7927 638 0,'0'0'1873'0,"0"0"-1390"15,0 0-112-15,0 0 31 0,0 0 4 16,0 0-157-16,0 0-184 0,0 0-65 16,0 0-44-16,0 0 23 0,-34 62-1 15,34-40 21-15,0 4-8 0,0-4 9 16,2 1 18-16,-2-4-5 0,0-1-10 0,0-3 12 15,0-1 7-15,0-7-19 0,0-4 16 16,0-1-1-16,0-2 16 0,0 3 0 16,0-3 3-16,0 3 6 0,-5-2-30 15,-12 10-13-15,0 1-62 0,-7 9 22 16,0 3 6-16,5 5 15 0,-3 3 4 16,5 1 2-16,-5 1 13 0,17-4 19 15,0-1 33-15,5-1-18 0,0-8 0 16,0-2-12-16,0-8-22 0,0 0-12 0,5-4 12 15,0-3 35-15,7-2-2 0,0-1 23 16,3 0-4-16,2 0-12 0,-5 0-31 16,2 0-9-16,1 0-12 0,-1 0-7 15,3 0-8-15,-7 6 26 0,12 5-39 16,-10-2-34-16,3 8-68 0,-3 1-25 16,-5 2-41-16,3-1-94 0,-5 2-119 15,4-3-315-15,-4-2-661 0</inkml:trace>
  <inkml:trace contextRef="#ctx0" brushRef="#br0" timeOffset="8257.94">23541 10648 362 0,'0'0'1016'0,"0"0"-603"0,0 0-60 0,0 0-6 16,0 0 11-16,0 0-98 0,0 0-114 15,0 0-37-15,0 0-23 0,0 0 15 16,0 0-18-16,0 2 18 0,0-2-19 0,0 0-38 16,0 0-13-16,0 0-12 0,0 0-17 15,5 0-1-15,-3 0 33 0,8 0-25 16,-10 0-6-16,2 0 16 0,-2 0 22 15,0 0 22-15,0 7-34 0,0 5 8 16,-2 8 38-16,-15 1-38 0,0 4-15 16,-2 2-19-16,-8-6 13 0,5-2-15 15,5-3 0-15,12-7 0 0,-4-4-1 16,4-1-21-16,5-2-16 0,0-2 12 16,0 0 9-16,0 0-12 0,0 0-6 0,0 0 9 15,0 0 23-15,0 0 0 16,0 3 2-16,0-3 0 0,0 3 31 0,0-2-28 15,2 2 0-15,1-1 0 0,4 0 0 16,-5 0-1-16,3 0 17 0,-2 2-3 16,6 2-1-16,-4 2 7 0,2 0 25 15,3 3-7-15,-5 4-6 0,5 0 4 0,-10 3-14 16,7-6 4-16,-7 6-25 0,10-1-2 16,-8-5 1-16,5-1-2 0,-2 0 2 15,0 0-1-15,-5-5 11 0,0 0-11 16,5 0 1-16,-5-2 1 0,0-2 22 15,0 4 0-15,0-3-1 0,0 2 7 16,-10 2-12-16,-7-3-19 0,-7 5-1 16,2-1-30-16,0-6-22 0,-2 0-49 15,7-2-62-15,10 0-14 0,-3 0-21 16,10 0-50-16,0 0-117 0,0 2-105 0,0 1-30 16,0 0 25-16,0-3-172 0,10 1-482 15</inkml:trace>
  <inkml:trace contextRef="#ctx0" brushRef="#br0" timeOffset="8925.61">24241 9917 248 0,'0'0'1277'0,"0"0"-832"16,0 0-166-16,0 0 3 0,0 0-57 16,0 0-13-16,0 0-7 0,0 0 28 15,0 0-1-15,0 0 14 0,0 0-7 16,0-40-37-16,0 40-74 0,0 0-73 16,0 0-33-16,0 0-22 0,0 0-1 15,0 0-27-15,3 3 10 0,-3 4 18 0,5 3 0 16,0 0-20-16,-5 0-39 0,7 1-109 15,3 3-196-15,-6-2-136 0,6-3-534 16,-5 3-666-16,-54-110 1062 0</inkml:trace>
  <inkml:trace contextRef="#ctx0" brushRef="#br0" timeOffset="9115.11">24518 9948 2455 0,'0'0'800'0,"0"0"-326"0,0 0-128 0,0 0-53 15,0 0-80-15,0 0-86 0,0 0-72 16,0 0-30-16,0 0-25 0,0 0-2 0,12 0-45 16,-7 0-20-16,4 0-1 15,-1 0 0-15,6 0-124 0,1 3-180 0,2 0-191 16,-10-3-550-16,12 0-800 0,-125-6 1530 0</inkml:trace>
  <inkml:trace contextRef="#ctx0" brushRef="#br0" timeOffset="9256.94">24843 9993 653 0,'0'0'977'0,"0"0"-470"15,0 0-77-15,0 0-101 0,0 0-162 16,0 0-91-16,0 0-44 0,0 0-32 0,0 0-89 16,0 0-310-16,198-24-377 0,-173 16-771 15</inkml:trace>
  <inkml:trace contextRef="#ctx0" brushRef="#br0" timeOffset="9418.16">25383 9855 39 0,'0'0'2366'0,"0"0"-1351"0,0 0-509 16,0 0-118-16,0 0-109 0,0 0-132 16,0 0-113-16,0 0-32 0,0 0 9 15,0 0-11-15,0 0-22 0,-19 71-49 16,19-71-83-16,0 4-137 0,0 3-180 15,0-2-508-15,0 0-579 0</inkml:trace>
  <inkml:trace contextRef="#ctx0" brushRef="#br0" timeOffset="13438.73">23463 11960 1924 0,'0'0'764'16,"0"0"-408"-16,0 0-97 0,0 0 59 0,0 0-15 16,0 0-108-16,-21 113-120 0,18-85-50 15,3 4-23-15,0-8-2 0,0 0 0 16,0-8-13-16,0-5-18 0,0-6-22 15,0-3-130-15,0-2-125 0,0 0-138 16,0-10-187-16,0 0-396 0,0-18-286 0</inkml:trace>
  <inkml:trace contextRef="#ctx0" brushRef="#br0" timeOffset="13590.34">23434 11713 962 0,'0'0'1554'0,"0"0"-972"0,0 0-123 0,0 0-28 15,0 0-89-15,0 0-160 0,0 0-182 0,0 0 0 16,0 0-89-16,0 0 17 0,22 12 60 16,-5 2-113-16,0 1-226 0,0 3-156 15,0-3-467-15,0-3-543 0</inkml:trace>
  <inkml:trace contextRef="#ctx0" brushRef="#br0" timeOffset="13879.73">23667 11949 378 0,'0'0'1641'16,"0"0"-1020"-16,0 0-260 0,0 0-54 16,0 0-59-16,-12 112-100 0,12-72-91 15,0 1-22-15,0-8-13 0,0 0 25 0,0-11-19 16,7-10-27-16,-7-4 1 0,7-8-2 16,3 0 44-16,-3 0 38 0,8-12 25 15,4-8-10-15,-2-4-22 0,0-6-29 16,-2 1-9-16,2 3-12 0,-3 6-22 0,-6 8 13 15,1 3-16-15,-4 9-10 0,7 0 10 16,-2 5 59-16,0 11 34 0,-3 11 33 16,3 2-24-16,-3 7-65 0,3-4-28 15,-8 3-9-15,0-5-12 0,3-5-28 16,0-7-46-16,0-6-62 0,-5-3-125 16,2-7-169-16,3-2-253 0,5 0-590 15,-10-20-452-15</inkml:trace>
  <inkml:trace contextRef="#ctx0" brushRef="#br0" timeOffset="14237.21">24254 11587 30 0,'0'0'154'0,"0"0"-50"0,0 0-22 0,0 0 32 15,0 0 124-15,0 0 0 0,0 0-27 16,0 0 43-16,0 0 10 0,0 0-53 16,7 0 0-16,3 0 6 0,-10 1 25 15,4 6 32-15,4 0-39 0,-4 4-15 16,1 4 22-16,5 5 4 0,0 8-26 15,-1 1-62-15,-4 8-49 0,7 0-19 16,-7 8-31-16,7 3-10 0,-9 1-9 0,-1 6-12 16,-2 3 3-16,0-6-31 0,0 1 0 15,0-2-22-15,-5-9-18 0,-7-6-53 16,7-6-115-16,-7-5-118 0,0-14-149 16,0-3-336-16,-7-8-939 0</inkml:trace>
  <inkml:trace contextRef="#ctx0" brushRef="#br0" timeOffset="14402.83">24169 12025 1436 0,'0'0'1638'0,"0"0"-998"0,0 0-103 15,0 0-61-15,0 0-175 0,0 0-152 16,0 0-106-16,0 0 5 0,0 0-2 16,0 0-46-16,0 0-2 0,152-60-25 0,-130 51-52 15,5 2-153-15,-5 3-220 0,0 4-324 16,-3 0-746-16,0 0-702 0,-302 80 2224 0</inkml:trace>
  <inkml:trace contextRef="#ctx0" brushRef="#br0" timeOffset="15125.96">25286 12016 684 0,'0'0'1162'0,"0"0"-601"0,0 0-197 0,0 0-7 16,0 0-3-16,0 0-51 0,0 0-32 16,0 0-65-16,0 0-88 0,0 0-59 15,0 0-59-15,-17 48 1 0,17-21 1 16,0 1-1-16,0-2 0 0,0-6-1 0,0-3-3 15,5-6-12-15,0-4 2 0,-5-3-15 16,0-3 7-16,5-1 20 0,-3 0 1 16,8 0 37-16,-3-5 47 0,3-10-26 15,2-3-11-15,-5-4-1 0,5-7-25 16,0 2-20-16,-4-1 0 0,9 1 3 16,-12 4-4-16,7 5-3 0,-7 8 3 15,4 3-12-15,-9 6-13 0,5 1-27 16,0 0 6-16,7 8 43 0,3 4 3 15,2 6 3-15,2 3 9 0,-9 1-12 16,11 2-25-16,-4 5-9 0,-9-5 6 0,6-5 13 16,-9-7-7-16,-2-4 19 0,4-6 3 15,-5-2 50-15,-2 0 52 0,3 0 15 16,-1-4 9-16,8-11-46 0,-3 2-25 16,3-2-25-16,-1 3-27 0,1-2-3 15,-7 9 4-15,1 0-2 0,-1 5-2 0,9 0 6 16,0 10-6-16,0 8 43 0,5 8-16 15,-2-1 4-15,-1 5-4 0,-4-1-11 16,-3-2-16-16,3-3-12 0,-10-3-6 16,5-6-40-16,-5-5-13 0,0-2-69 15,7-1-76-15,3-4-34 0,4 2-21 16,3-5-98-16,5 0-206 0,-5 0-543 16,17 0-607-16</inkml:trace>
  <inkml:trace contextRef="#ctx0" brushRef="#br0" timeOffset="15415.91">26006 12266 20 0,'0'0'1881'0,"0"0"-833"0,0 0-597 0,0 0-2 0,0 0-19 15,0 0-142-15,0 0-125 16,0 0-74-16,0 0-18 0,0 0-31 16,-94 50-16-16,89-36-21 0,5-2 11 0,0-1-14 15,0-4-15-15,9-3-12 0,8-4 2 16,-7 0 25-16,5-4 0 0,-1-12 34 15,3-7-1-15,0-9-20 0,-10-1-11 16,5 0-2-16,-7 4-19 0,-5 9 7 16,8 9 12-16,-8 2 11 0,0 7-9 15,0 2 17-15,0 0 2 0,0 3-21 16,0 12-39-16,0 8 0 0,0 2 36 16,0 2 2-16,0 3 0 0,7-2 0 15,5-5-27-15,7 0-46 0,-2-3-76 0,5-1-138 16,-2-6-84-16,-3 1-316 0,-5-5-708 15,2-6-424-15</inkml:trace>
  <inkml:trace contextRef="#ctx0" brushRef="#br0" timeOffset="15596.29">26370 12229 1345 0,'0'0'1580'0,"0"0"-945"0,0 0-99 15,0 0-117-15,0 0-114 0,0 0-103 16,0 0-82-16,-66 112-50 0,61-86-25 15,5 0-14-15,0-4-22 0,0-3-9 16,0-6-43-16,0-3-57 0,5-3-65 16,-2-7-120-16,2 0-142 0,-1-19-160 15,-4 1-578-15,0-24-963 0</inkml:trace>
  <inkml:trace contextRef="#ctx0" brushRef="#br0" timeOffset="15733.84">26316 11956 1148 0,'0'0'1859'15,"0"0"-1177"-15,0 0-136 0,0 0-69 16,0 0-155-16,0 0-161 0,0 0-161 16,0 0-73-16,0 0 21 0,0 0-12 0,10 45-113 15,2-26-184-15,5 2-167 0,-12-6-657 16,10 8-1062-16</inkml:trace>
  <inkml:trace contextRef="#ctx0" brushRef="#br0" timeOffset="15989.43">26581 12268 2100 0,'0'0'1083'0,"0"0"-736"0,0 0 35 15,0 0-28-15,0 0-102 0,0 0-117 0,-54 113-85 16,54-105-39-16,0-4-11 0,0-4 0 16,0 0 15-16,0-12 40 0,17-10 1 15,0-7-22-15,3-5-33 0,1-2-1 16,-4 5-1-16,0 2-21 0,-2 11 7 0,2 3-7 15,-12 11-9-15,9 4 25 0,-2 0 6 16,-2 11 92-16,0 12 6 16,7 10-24-16,-10 3-19 0,3 5-16 0,-1-4-5 15,1 2-34-15,-3-3 0 0,3-6-49 16,-3-4-128-16,8-3-207 0,-5-6-199 16,-3-4-661-16,7 1-1065 0</inkml:trace>
  <inkml:trace contextRef="#ctx0" brushRef="#br0" timeOffset="16363.97">27364 11854 661 0,'0'0'1015'0,"0"0"-486"0,0 0-112 0,0 0-47 16,0 0 4-16,0 0-79 0,0 0-90 16,0 0-32-16,0 0-26 0,0 0-50 15,0 0-13-15,-134 65 9 0,122-21 9 16,-5 6 33-16,5 4-12 0,2 3-34 15,8 0-9-15,2-4-40 0,0 2-4 16,10-7-5-16,7-4-13 0,2-5-18 16,5-4 0-16,5-8-1 0,0-6-13 15,-2-10-53-15,5-3-80 0,-3-7-96 16,0-1-91-16,-3-5-108 0,-4-8-240 0,0-17-1060 16</inkml:trace>
  <inkml:trace contextRef="#ctx0" brushRef="#br0" timeOffset="16690.62">27606 11827 1319 0,'0'0'1257'0,"0"0"-848"16,0 0-106-16,0 0 9 0,0 0-53 16,0 0-61-16,0 0-51 0,0 0-13 0,0 0-4 15,194-40-31-15,-158 48 0 0,-4 14 17 16,-1 15-5-16,-7 11-35 0,-9 15-17 16,-10 9-20-16,-5 7 7 0,0-1 0 15,-20-1-13-15,1-8-2 0,0-16-31 16,2-10-3-16,0-13-73 0,5-11-86 15,-5-8-65-15,5-7-60 0,-1-4-184 16,1-2-600-16,5-19-965 0</inkml:trace>
  <inkml:trace contextRef="#ctx0" brushRef="#br0" timeOffset="17105.09">28445 11834 2136 0,'0'0'1075'15,"0"0"-694"-15,0 0-27 0,0 0 46 16,0 0-84-16,0 0-187 0,0 0-96 16,0 0-11-16,0 0 18 0,0 0-10 0,-146 116-17 15,136-83-11-15,10-3 7 16,0-2-9-16,0-3-15 0,0-5 2 0,0 1-5 15,8-7 0-15,-1-1 5 0,5-2 10 16,-2-10-34-16,0 7 13 0,2-8-19 16,0 0 6-16,-3 0 19 0,-6 0 15 15,-1 0-15-15,-2 0 3 0,0 1-7 16,0 11-67-16,0 6 36 0,0 9 53 16,-7 9 15-16,-7 2 1 0,-6 0-1 15,3 5 19-15,-2-3-15 0,-1-3-1 16,3-6-18-16,3-2 0 0,4-5-15 15,10-6 14-15,0-4-18 0,0-4-5 0,0-2 5 16,15-2-2-16,2-2 5 0,-3-2-71 16,8-2-34-16,0 3-62 0,-5-3-13 15,9 0-97-15,-6 1-245 0,-3 2-261 16,-7 4-731-16</inkml:trace>
  <inkml:trace contextRef="#ctx0" brushRef="#br0" timeOffset="21439.69">27257 13160 1705 0,'0'0'990'0,"0"0"-617"0,0 0-6 0,0 0-6 16,0 0-97-16,0 0-98 0,0 0-79 16,0 0 53-16,0 0 20 0,0 0-52 15,0 0-43-15,121 30-26 0,-87-30-14 0,-7 0-10 16,4-2-12-16,1-6-3 0,-1 4-1 15,-9-1-82-15,7 4-123 0,-12 1-144 16,-5 0-71-16,-2 6-79 0,-5-2-529 16,-5 14-587-16</inkml:trace>
  <inkml:trace contextRef="#ctx0" brushRef="#br0" timeOffset="21618.9">27342 13395 10 0,'0'0'1710'0,"0"0"-980"0,0 0-305 15,0 0-50-15,0 0-85 0,0 0-116 16,0 0-61-16,0 0-12 0,0 0-26 0,0 0 11 16,0 0 17-16,5 9-25 0,12-8-44 15,-3 0-19-15,3-1-2 0,2 0-13 16,3 0-1-16,-2 0-127 0,6 0-192 0,-1-5-110 16,-8 1-300-16,9-5-1050 0,-234 16 837 15</inkml:trace>
  <inkml:trace contextRef="#ctx0" brushRef="#br0" timeOffset="22109.66">28336 13039 346 0,'0'0'1572'0,"0"0"-979"0,0 0-136 0,0 0-73 16,0 0-16-16,0 0-88 0,0 0-88 15,0 0-40-15,0 0-50 0,0 0-9 16,0 0-43-16,-129-58-26 0,105 61-24 15,2 10-18-15,5 3-16 0,-2 6 21 0,2 2-5 16,7 4 6-16,3-2 8 0,7 1 1 16,0-6-21-16,0 4 8 0,7-7-6 15,3-2 7-15,7 0 3 0,-3-4 12 16,-4 0 55-16,2-2 10 0,5 0 12 16,-5 1-15-16,-5 3 18 0,3 2-12 15,-3 5-4-15,-2 6-6 0,-5 8-18 16,0 0-7-16,0 4-29 0,-12 2 20 15,-2-2-21-15,-11-2-3 0,6-2-9 16,-3-6-13-16,0-10-14 0,-7-1-1 16,7-7-33-16,-2-6-7 0,5-5-58 15,-1 0-35-15,15-4-59 0,3-8-151 0,2-7-132 16,2-8-126-16,3 8-401 0,24-12-383 0</inkml:trace>
  <inkml:trace contextRef="#ctx0" brushRef="#br0" timeOffset="22732.01">28576 13246 421 0,'0'0'378'0,"0"0"322"0,0 0-277 16,0 0-70-16,0 0 3 0,0 0-47 15,0 0-40-15,0 0-78 0,0 0-70 16,0 0-36-16,0 0-2 0,14-6 14 15,-14 6-18-15,0 0 56 0,0 2-15 16,0 4-17-16,0 3-69 0,0 3-18 16,-7 1 30-16,4-1 16 0,-1 3 0 15,1-3 3-15,-7 4 16 0,6-3-7 16,4 2-34-16,-8-1-4 0,6 2-11 16,-3 0-7-16,3-2-5 0,-6 4 5 0,8-2-6 15,0 3 10-15,-2 3-1 0,2-3-5 16,-5 8-1-16,5-2-3 0,0-1 1 15,0 3-10-15,0-7 9 0,0-3 0 16,0-6 6-16,0-3-15 0,0-1 0 16,0-5-3-16,0 0 2 0,0-2 1 15,0 0 12-15,0 0 12 0,0 0 13 16,0 0-12-16,0 0-7 0,0 0-6 0,0 0 4 16,0 0 2-16,7 0-20 0,10 0 35 15,10-2-11-15,2 0-25 0,-2-4 0 16,4 6-1-16,3 0 1 0,-2 0 0 15,2 0 0-15,-10 0 1 0,-2 6-1 16,-5-4 1-16,-3 0-1 0,-2-2-12 16,-4 0-16-16,-6 0-81 0,5 0-115 15,-7 0-47-15,0-11-76 0,0 1-105 16,-14-6-321-16,-1 4-908 0</inkml:trace>
  <inkml:trace contextRef="#ctx0" brushRef="#br0" timeOffset="22946.92">28573 13294 1087 0,'0'0'1288'0,"0"0"-804"0,0 0-106 15,0 0 32-15,0 0-66 0,0 0-75 0,0 0-70 16,0 0-39-16,0 0-21 0,0 0-56 16,109-104-37-16,-92 94-44 0,-5 1-2 15,0 6-19-15,1-4-2 0,-6 6 6 16,5 1-10-16,-2 0-58 0,-6 0-111 15,-1 2-76-15,9 7-56 0,-12 6-68 16,0 0-232-16,0 0-631 0,-10 11-325 0</inkml:trace>
  <inkml:trace contextRef="#ctx0" brushRef="#br0" timeOffset="23116.82">28505 13482 749 0,'0'0'1132'15,"0"0"-491"-15,0 0-152 0,0 0-61 16,0 0-55-16,0 0-83 0,0 0-72 0,0 0-60 15,0 0 15-15,0 0 6 16,0 0-72-16,75-18-64 0,-48 7-19 0,-5-1-21 16,5-2 11-16,-1 0-14 0,-6-2-122 15,6 2-185-15,-11 0-181 0,9 5-156 16,-9 2-630-16,-8 1-595 0</inkml:trace>
  <inkml:trace contextRef="#ctx0" brushRef="#br0" timeOffset="23455.54">29271 13123 251 0,'0'0'1130'0,"0"0"-425"0,0 0-216 16,0 0-42-16,0 0-51 0,0 0-111 0,0 0-77 15,0 0-19-15,0 0-39 0,0 0-48 16,-138 8-37-16,121 10-37 0,3-5 13 16,-1 11 11-16,8-4 1 0,-3 2-7 15,0 2-6-15,8 0-3 0,-8 2 21 0,8 0-27 16,2 4-13-16,0 0 1 0,0-1 5 16,2 6-3-16,8-5-20 0,2-3 1 15,-2 2-2-15,4-5 0 0,-2-3 0 16,0-3-12-16,3-6 11 0,2-1-12 15,-10-4-8-15,8-1-84 0,-1-5-15 16,3-1-47-16,0 0-72 0,-2-1-81 16,-5-7-91-16,-1 1-667 0,-1-11-796 0</inkml:trace>
  <inkml:trace contextRef="#ctx0" brushRef="#br0" timeOffset="24145.12">29395 13131 974 0,'0'0'1014'0,"0"0"-580"16,0 0 11-16,0 0-153 0,0 0-101 15,0 0-57-15,0 0-33 0,0 0 0 0,0 0 19 16,0 0-35-16,22 133-31 0,-15-95-29 15,-5 9 31-15,1-1-20 0,4 2 4 16,-2 0-18-16,-3-4-22 0,3-8-2 16,5-6-17-16,-5-7-15 0,-5-9-39 15,0-9-81-15,5 0-83 0,-5-5-52 16,0 0-66-16,0 0-177 0,0 0-272 16,0-8-821-16</inkml:trace>
  <inkml:trace contextRef="#ctx0" brushRef="#br0" timeOffset="24458.85">29426 13165 1849 0,'0'0'713'15,"0"0"-324"-15,0 0-78 0,0 0-31 16,0 0-75-16,0 0-50 0,59-102-55 0,-33 102 1 16,-4 0 49-16,0 8-35 15,7 8-41-15,-12 9-24 0,2 3-1 0,-4 3-24 16,-6 8-7-16,-4-1 4 0,-5 3 0 15,0-3-20-15,-5-5 0 0,-7-1-1 16,0-9 0-16,0-7 0 0,5-4-1 16,0-3 0-16,-3-8 1 0,10-1-3 15,-10 0-21-15,5 0-32 0,3 0 35 16,2 0 20-16,0 0 9 0,0 0-9 16,0 0 0-16,0 0 35 0,0 8 15 0,0 4 5 15,7 6 7-15,3 3 5 16,0 1 19-16,-3-3 3 0,0-1-46 0,0-3-19 15,-4-6-12-15,-1 2-11 0,1-4-1 16,2-2-33-16,-1-1-71 0,4 1-102 16,1-3-109-16,-4-2-213 0,10 0-478 15,-13-7-924-15</inkml:trace>
  <inkml:trace contextRef="#ctx0" brushRef="#br0" timeOffset="24811.39">30001 13276 1907 0,'0'0'757'15,"0"0"-368"-15,0 0-35 0,0 0 33 16,0 0-110-16,0 0-137 0,0 0-59 0,-17 125-12 16,17-99-4-16,0 4-25 0,0 0-15 15,0-1 15-15,0-6 22 0,7 0 9 16,3-7-4-16,-5-2-5 0,4-5-13 16,-1-2-3-16,6-2-19 0,3-2 22 15,0-1-6-15,0-2 0 0,2 0-16 0,11 0-5 16,-9 0-20-16,-4-2-2 0,3-1-80 15,-6 1-85-15,1-5-75 0,-10 2-91 16,0-2-161-16,-3 1-467 0,-2-6-915 0</inkml:trace>
  <inkml:trace contextRef="#ctx0" brushRef="#br0" timeOffset="25203.35">30006 13022 688 0,'0'0'1023'0,"0"0"-569"0,0 0-137 15,0 0-46-15,0 0 31 0,0 0-43 16,0 0-36-16,0 0-18 0,0 0 6 16,0 0 6-16,12 7-46 0,-7-5-69 15,-1 3 56-15,1 0 8 0,0-1-55 16,0-1-53-16,5 0-25 0,-5-1 7 16,9-1-12-16,-2 2-4 0,0-3 7 15,0 0 8-15,10 0-8 0,-2 0-13 16,2 0-6-16,-1 0-11 0,-4-4-1 0,0-1-14 15,0 5-50-15,-10-1-83 0,8 1-95 16,-5 0-76-16,-8 1-82 0,1 8-63 16,-3 3-185-16,0-1-906 0</inkml:trace>
  <inkml:trace contextRef="#ctx0" brushRef="#br0" timeOffset="25418.52">29935 13406 1068 0,'0'0'1410'0,"0"0"-889"16,0 0-175-16,0 0-35 0,0 0-50 15,0 0 6-15,0 0-49 0,0 0-42 16,0 0-31-16,0 0-31 0,0 0-38 16,151 7-24-16,-132-14-24 0,3 0-7 0,-5 1-8 15,5-1-13-15,-5-3-76 0,-3 1-203 16,3 0-208-16,-2 1-149 0,-1 3-702 15,-9-1-826-15</inkml:trace>
  <inkml:trace contextRef="#ctx0" brushRef="#br0" timeOffset="25712.31">30781 13039 1281 0,'0'0'1111'0,"0"0"-753"0,0 0 11 15,0 0-31-15,0 0 20 0,0 0-106 16,0 0-90-16,0 0-38 0,0 0 0 16,-53 102-6-16,53-73-50 0,0 5-19 15,0 5-15-15,0 7-7 0,2 4-2 16,-2 4 2-16,0 2 10 0,0 0-6 15,0 1-31-15,0-7 0 0,-2-3-74 0,0-9-61 16,-8-8-47-16,7-12-50 0,-6-6-104 16,2-9-192-16,7 0-503 0,-20-6-771 0</inkml:trace>
  <inkml:trace contextRef="#ctx0" brushRef="#br0" timeOffset="25928.07">30386 13155 2493 0,'0'0'742'16,"0"0"-395"-16,0 0 3 0,0 0 26 0,0 0-98 15,0 0-105-15,0 0-81 0,0 0-15 16,0 0-16-16,0 0-6 0,209-102-25 16,-173 97-17-16,-2 2-12 0,5-1-1 15,2 2 1-15,-12 2-1 0,10-3-1 0,-10 3-15 16,-2 0-66-16,-1 0-179 0,-4 5-103 15,-3 2-147-15,-4 2-244 0,-3 3-986 0</inkml:trace>
  <inkml:trace contextRef="#ctx0" brushRef="#br0" timeOffset="26199.03">31208 13138 1114 0,'0'0'1496'0,"0"0"-921"0,0 0-82 16,0 0-2-16,0 0-79 0,0 0-126 0,0 0-114 15,0 0-75-15,0 0-45 0,0 0-52 16,0 0 0-16,10-3-58 0,-5 3-12 15,7 3 9-15,2 2 3 0,3 7-181 16,3 4-188-16,-6 3-119 0,-4 1-445 0,-1 0-534 16,-120-112 312-16</inkml:trace>
  <inkml:trace contextRef="#ctx0" brushRef="#br0" timeOffset="26336.92">31276 13727 980 0,'0'0'1554'16,"0"0"-1065"-16,0 0-176 0,0 0 21 15,-92 114-92-15,63-81-138 0,0 0-76 16,-10 2-28-16,10-3-1 0,-8-3-68 16,6-6-205-16,-3-2-257 0,12-5-582 15,-17-2-608-15</inkml:trace>
  <inkml:trace contextRef="#ctx0" brushRef="#br0" timeOffset="35226.94">26602 13071 650 0,'0'0'1820'0,"0"0"-1353"0,0 0-210 16,0 0 4-16,0 0 8 0,0 0-74 16,0 0-88-16,0 0-25 0,0 0 0 15,0 0-29-15,-84 61-53 0,76-42-14 0,6 1 2 16,2 6 12-16,0-5-25 0,0 3 21 16,2-5-30-16,15 2 22 0,-7-7 9 15,12-1-29-15,-5-8 22 0,0-2 10 16,-5-3 2-16,2 0 26 0,1-9 19 15,-3-8 6-15,-2 1-3 0,-1-5-19 16,-4 1-3-16,-2-1-10 0,-1 5-16 16,-2-1-1-16,0 8 12 0,0-1-10 15,0 7-2-15,0 0-1 0,0 1 0 16,0 2 3-16,0 0-1 0,0 0 26 0,0 8 37 16,0 11 49-16,0 5-18 0,7 12-10 15,1 8-12-15,1 11-4 0,-4 3 1 16,0 4 14-16,-5 2-15 0,0 1-15 15,-5-3 6-15,-9-4-3 0,-8-7-9 16,0-9-28-16,-5-7-21 0,1-12-6 0,-3-5-37 16,0-9-36-16,2-1-88 15,0-6-60-15,1-2-77 0,4 0-150 0,2-2-266 16,13-1-508-16,2 3-431 0</inkml:trace>
  <inkml:trace contextRef="#ctx0" brushRef="#br0" timeOffset="37353.94">26433 14512 711 0,'0'0'1101'16,"0"0"-760"-16,0 0-17 0,0 0 24 0,0 0-34 15,0 0-103-15,0 0-103 0,0 0-28 16,0 0-1-16,0 0-3 0,0 0-7 16,-90 76 16-16,88-49 31 0,-3 0-2 15,-5 6-1-15,5-2-11 0,3 5 1 16,-1 1-7-16,3 4-19 0,0 0-9 15,0 6-25-15,0-2-40 0,0 3-1 0,0 1-2 16,0-2-1-16,0-5 0 0,0-3-17 16,0-6-19-16,0-4-53 0,0-6-111 15,0-4-103-15,0-8-92 0,0-6-145 16,0-1-220-16,-9-4-680 0</inkml:trace>
  <inkml:trace contextRef="#ctx0" brushRef="#br0" timeOffset="37737.68">26130 15050 297 0,'0'0'613'0,"0"0"590"0,0 0-579 0,0 0-178 16,0 0-134-16,0 0-128 0,0 0-36 15,0 0 28-15,0 0-25 0,0 0-57 16,138-12-44-16,-107 11-16 0,-2-2-16 16,3 3-18-16,-3 0-1 0,-5 0 1 0,1 0-53 15,-4 0-187-15,1 0-116 16,-5 0-66-16,-2 4-330 0,4 0-832 0</inkml:trace>
  <inkml:trace contextRef="#ctx0" brushRef="#br0" timeOffset="37888.18">26794 14636 290 0,'0'0'1429'15,"0"0"-890"-15,0 0-216 0,0 0 6 16,0 0 1-16,0 0-79 0,0 0-115 0,0 0-136 16,0 0 0-16,0 0 13 15,0 0 0-15,-75 115-11 0,75-81-2 0,0-2-1 16,7 4 1-16,3-3 16 0,-3 0-5 15,3-3-10-15,-1 0 11 0,1-3 10 16,-8 4-3-16,13-1 3 0,-8-1-19 0,5-6-3 16,1-1-16-16,-6-6 13 15,5-2-22-15,-2-6 22 0,2-2-29 0,0-1 29 16,-5-3-105-16,5-1 32 0,5-1-22 16,-9 0-30-16,1-3-112 0,6-6-181 15,-13 2-570-15,1-7-549 0</inkml:trace>
  <inkml:trace contextRef="#ctx0" brushRef="#br0" timeOffset="38410.18">27058 14723 362 0,'0'0'805'0,"0"0"-242"0,0 0-50 0,0 0-74 15,0 0-185-15,0 0-122 0,0 0-4 16,0 0 15-16,0 0 13 0,0 0 19 15,0 0 11-15,163-11-26 0,-139 27-37 16,-5 5-21-16,5 4-2 0,-11 3-13 16,3 3-16-16,-3 7 0 0,-4 2-28 15,-9 2 0-15,0 2-18 0,0-7 3 16,-12 1-4-16,-5-3-21 0,0-7 16 16,0-6-19-16,3-4-12 0,-1-3-35 15,3-8-27-15,0 0-21 0,7-7-63 16,-2 0-51-16,7 0-143 0,0-7-247 15,0 0-560-15,10-16-474 0</inkml:trace>
  <inkml:trace contextRef="#ctx0" brushRef="#br0" timeOffset="38668.5">27560 14751 1586 0,'0'0'1096'15,"0"0"-563"-15,0 0-34 0,0 0-37 16,0 0-179-16,0 0-73 0,0 0-60 16,0 0-79-16,0 0-71 0,0 0-15 0,-10-6-44 15,10 10-27-15,5 4 71 0,10 2-41 16,-8 2-150-16,3 2-115 0,-3 2-151 15,5 2-162-15,-5 0-800 0,-60-112-158 0</inkml:trace>
  <inkml:trace contextRef="#ctx0" brushRef="#br0" timeOffset="38816.11">27640 15160 1524 0,'0'0'1477'0,"0"0"-1078"15,0 0-92-15,0 0 59 0,0 0-141 16,-90 122-145-16,71-93-55 0,-3 1-24 15,5-2-1-15,0-8-37 0,-2 4-116 16,2-9-151-16,5 2-199 0,-1-10-588 16,-1 8-639-16</inkml:trace>
  <inkml:trace contextRef="#ctx0" brushRef="#br0" timeOffset="41221.61">26282 16077 127 0,'0'0'108'0,"0"0"35"15,0 0 105-15,0 0 42 0,0 0-143 0,0 0-98 16,0 0-7-16,0 0 23 0,0 0-19 16,0 0-17-16,-7-1 4 0,7 0 58 15,0 1 3-15,0-2-29 0,0 2 4 16,0-5 35-16,0 5 19 0,0-3 7 16,0 3 6-16,0-1 10 0,0-5 3 15,0 4 9-15,0 1-7 0,0-1 7 16,0-1-4-16,0 0-16 0,0 2-20 0,0 1-23 15,0 0-15-15,0-1-1 0,0 1-19 16,0-2-30-16,0 2-28 0,0 0 34 16,0 0 17-16,0 0 10 0,0 0-15 15,0 3 55-15,0 7-56 0,0 10 8 16,0 7-15-16,7 9-2 0,-7 4-35 16,0 5 9-16,0-1-1 0,0-3-11 15,-7-2-19-15,5-4 18 0,-3-7-2 16,5-5 3-16,0-5 0 0,0-9 0 0,0-3-1 15,0-2-18-15,0-4 19 0,0 2 0 16,0-2 22-16,0 0 34 0,0 0 0 16,0 0 3-16,0 0-15 0,0 0 2 15,0 0 19-15,0 4-37 0,19 1 126 16,-2-4-25-16,0 2-46 0,5 0-34 16,5-1-3-16,-8-2-3 0,5 0 0 0,-4 0-31 15,2 0-10-15,-3 0 17 0,-2 0-18 16,0 0-1-16,-7 0-13 0,4 2 11 15,-2 0 0-15,-5-2-1 0,3 2 3 16,-5-2-3-16,0 0-46 0,0 0-70 16,0 1-105-16,-5-1-98 0,7 0-75 15,-2 3-163-15,-5-3-504 0,0 3-568 0</inkml:trace>
  <inkml:trace contextRef="#ctx0" brushRef="#br0" timeOffset="41846.68">26821 16077 615 0,'0'0'772'0,"0"0"-229"15,0 0-18-15,0 0-45 0,0 0-140 16,0 0-92-16,0 0-36 0,0 0-1 16,0 0-10-16,0 0-36 0,0 0-41 15,-3-21-22-15,3 36-22 0,0 8-27 16,0 8-26-16,-10 9-14 0,6 4-12 15,-11 3-1-15,10-1 0 0,-7-4 0 16,2-5-2-16,3-5-10 0,2-11 12 16,-2-2 4-16,5-9-1 0,-3-6-3 15,5 0 0-15,0-4 0 0,0 2 21 0,0-2-2 16,0 0 8-16,0 0-24 0,0 0 10 16,14 0 2-16,3 1 83 0,5 4-24 15,10-1-10-15,-6 2-28 0,3 0-32 0,0-3 17 16,-7 2-21-16,0-1 0 15,5-2 2-15,-15 1-2 0,2-2 0 0,-2-1-1 16,1 0 0-16,-9 0-42 0,-1 0-70 16,2 0-99-16,-5 0-146 0,0 0-64 15,0 0-106-15,0-4-263 0,-5-7-888 0</inkml:trace>
  <inkml:trace contextRef="#ctx0" brushRef="#br0" timeOffset="42097.68">26876 16139 362 0,'0'0'1535'15,"0"0"-1104"-15,0 0-56 0,0 0-41 16,0 0-78-16,0 0-81 0,0 0-48 16,0 0-4-16,0 0-3 0,0 0-26 15,0 0-16-15,78-71-23 0,-56 68-2 0,-3-1 0 16,-2-1-28-16,-2 4-22 0,-3 1-3 15,-3-2 3-15,-1 2-3 0,1 0-26 16,6 0-64-16,-10 0-78 0,2 0-55 16,-2 0-72-16,0 5-66 0,-5 2-189 0,0-4-431 15,0 12-297-15</inkml:trace>
  <inkml:trace contextRef="#ctx0" brushRef="#br0" timeOffset="42283.3">26876 16139 752 0,'-26'115'1000'16,"26"-115"-384"-16,0 0-171 0,0 0-146 16,0 2-82-16,0-2-106 0,7 1-109 15,3 2 154-15,11-2-14 0,-4-1-3 16,0 3-42-16,5-3-50 0,-5 0-22 16,3 0-25-16,-1 0 19 0,-2 0-19 0,0 0-215 15,-3 0-110-15,3 0-102 0,0 0-353 16,-2 0-927-16</inkml:trace>
  <inkml:trace contextRef="#ctx0" brushRef="#br0" timeOffset="42745.17">27279 16513 718 0,'0'0'574'0,"0"0"-28"0,0 0-98 15,0 0-18-15,0 0-39 0,0 0-52 0,0 0-67 16,0 0-52-16,0 0-53 0,0 0-64 16,26-45 15-16,-6 20-21 0,-6-3-45 15,6-4-18-15,-8-3-3 0,10-1-28 0,-5-1 10 16,-5 0 2-16,2-4-14 0,3 4-1 15,-5-2-3-15,3 4 1 16,-10 5 0-16,2 2 0 0,-2 8 1 0,0 4 1 16,-5 7 31-16,0 0 30 0,0 7 16 15,0-1-3-15,0 3 36 0,0 0-24 16,0 0-43-16,0 0-16 0,0 0-8 16,0 0-19-16,0 0-19 0,7 3-2 15,-7 8-16-15,10 2 37 0,-5 7 2 16,4 2-2-16,-2 4-1 0,8-4 1 15,0 6 1-15,-8 1-1 0,7 3 0 16,-1 2 0-16,-4 2 2 0,1 3-1 0,-3-2-2 16,3 2-9-16,-3-3-69 15,0-1-50-15,-7-3-47 0,0-6-52 0,0-2-52 16,0-4-126-16,0-1-202 0,0-8-473 0,-7-4-404 16</inkml:trace>
  <inkml:trace contextRef="#ctx0" brushRef="#br0" timeOffset="42963.99">27359 16344 1448 0,'0'0'1388'0,"0"0"-908"16,0 0-140-16,0 0 44 0,0 0-75 16,0 0-129-16,0 0-94 0,0 0-43 15,0 0 96-15,0 0 5 0,0 0-74 16,97-41-33-16,-73 38-25 0,-5-1-11 0,1-1-1 15,-3 4-12-15,2-3-1 0,-4 2 11 16,2 0 1-16,-3-1-61 16,-2 2-121-16,3-2-110 0,-3 3-121 0,5-2-122 15,-5 2-492-15,-5-1-716 0</inkml:trace>
  <inkml:trace contextRef="#ctx0" brushRef="#br0" timeOffset="43244.56">27868 15905 886 0,'0'0'1241'0,"0"0"-669"15,0 0-106-15,0 0-33 0,0 0-90 16,0 0-129-16,0 0-98 0,0 0-54 15,0 0-25-15,0 0 9 0,22 34-18 16,-13-7-28-16,-4 6 3 0,-2 8 16 16,4 5-17-16,-7 3-1 0,0 3-1 15,0-1-2-15,0 0-23 0,0-3-31 0,0-7-52 16,0-4-171-16,0-7-71 16,0-4-104-16,0-11-295 0,2-4-559 0</inkml:trace>
  <inkml:trace contextRef="#ctx0" brushRef="#br0" timeOffset="43589.6">28222 16086 901 0,'0'0'1181'0,"0"0"-654"0,0 0-224 16,0 0-40-16,0 0-78 0,0 0-61 15,0 0-61-15,0 0 0 0,0 0 13 16,-66 113-3-16,49-88-20 0,3-4 1 15,-6 2-7-15,-4-5 3 0,2-4 19 16,3-2 1-16,-1-6-14 0,6-3 25 0,-1 2 13 16,13-3 5-16,-1-2 15 15,3 0 4-15,0 0-51 0,0 0-67 0,0 2-6 16,0 0-55-16,0 8 2 0,0 3 59 16,5 1 31-16,7 3 18 0,-2-2 13 15,5-1-26-15,-3-3-20 0,2-2 8 0,-6 3-5 16,4-5-7-16,-5 0 3 0,3-5-15 15,-3 2-1-15,3-3 0 0,-3 2-10 16,8-3-20-16,-1 0-76 0,3 0-137 16,2 0-113-16,-2 0-122 0,0 0-245 15,3 0-917-15</inkml:trace>
  <inkml:trace contextRef="#ctx0" brushRef="#br0" timeOffset="44090.07">28903 15906 1016 0,'0'0'820'16,"0"0"-411"-16,0 0-24 0,0 0-51 0,0 0-84 15,0 0-91-15,0 0-41 0,0 0 2 16,0 0 13-16,0 0 6 0,0 0-39 15,-75-22-20-15,67 24-12 0,-9 3 20 16,0 3-4-16,0 7-4 0,-2 1-8 16,-3 5-35-16,5 4-3 0,-5 4 18 15,3 4-5-15,0 2-14 0,2 4-14 0,0-5-16 16,7 5 22-16,-5 0-22 0,3 1 9 16,10-2-12-16,-3 2-1 0,5-4-1 15,0-1-1-15,0-5 2 0,0-2-8 16,0-8 8-16,5-2 1 0,7-4-19 15,5-4 17-15,-5-1-10 0,12-6 10 16,-4-2-32-16,6-1-22 0,1 0-52 16,7 0-103-16,-2-4-109 0,-6-4-74 15,1 1-302-15,2-7-798 0</inkml:trace>
  <inkml:trace contextRef="#ctx0" brushRef="#br0" timeOffset="44523.24">29203 16113 150 0,'0'0'1722'0,"0"0"-1148"15,0 0-239-15,0 0-49 0,0 0-43 16,0 0-110-16,0 0-72 0,0 0-59 15,0 0 17-15,0 0-19 0,0 0-3 16,-63 91 0-16,63-75-16 0,8-7-1 16,-4 0 17-16,1-4-67 0,7-3-54 0,1-2 32 15,-9 0 50-15,11 0 42 0,-8-10 70 16,3-1-6-16,-8-5-3 0,3-2 12 16,-5-5-22-16,7-1-48 0,-7 0-3 15,0 6-3-15,0 3 3 0,0 6 28 16,0 8 10-16,0 1-6 0,0 0 19 15,0 7-4-15,0 10-6 0,0 6 114 0,0 7 27 16,0 11 0-16,0 3-2 0,0 7-41 16,-7-1-25-16,5 5-12 0,-3 0 15 15,-10-3-41-15,3-4-9 0,-7-5-21 16,4-9-37-16,6-8-9 0,-6-7-61 16,0-12-34-16,3-5-30 0,0-2-54 15,-2-12-112-15,4-9-160 0,3-8-243 16,2 5-859-16</inkml:trace>
  <inkml:trace contextRef="#ctx0" brushRef="#br0" timeOffset="44853.55">29485 15799 1319 0,'0'0'1201'0,"0"0"-850"16,0 0-72-16,0 0 8 0,0 0-68 15,0 0-118-15,0 0-16 0,0 0 31 16,0 0 17-16,0 0-9 0,94 106-36 16,-67-85 20-16,-1 7-12 0,-4 4-12 0,0 7-7 15,0 4-4-15,-8 8 4 0,-4 8-15 16,-10 5-13-16,0 3-10 0,-10 7 13 15,-9-4-6-15,-3-7-24 0,0-6-22 16,-4-10-43-16,4-11-40 0,5-8-33 16,-2-10-44-16,4-8-37 0,-2-6-39 15,0-4-194-15,2-8-198 0,11-4-497 16,1-16-550-16</inkml:trace>
  <inkml:trace contextRef="#ctx0" brushRef="#br0" timeOffset="45193.64">30214 16008 2413 0,'0'0'788'0,"0"0"-317"16,0 0-15-16,0 0-58 0,0 0-143 15,0 0-98-15,0 0-81 0,0 0-67 16,0 0-9-16,0 0-48 0,0 0-32 15,-10 12 25-15,18-3-99 0,4 8-53 0,-7 1-191 16,2 0-246-16,0-5-699 0,-7 13-644 16,-29-139 1880-16</inkml:trace>
  <inkml:trace contextRef="#ctx0" brushRef="#br0" timeOffset="45314.41">30122 16543 1797 0,'0'0'687'0,"0"0"-435"15,0 0-88-15,0 0-48 0,0 0-107 16,-63 117-9-16,56-100-331 0,-3-10-316 16,0 1-522-16</inkml:trace>
  <inkml:trace contextRef="#ctx0" brushRef="#br0" timeOffset="46428.54">24743 16806 1281 0,'0'0'719'0,"0"0"-288"16,0 0 23-16,0 0-79 0,0 0-127 15,0 0-99-15,0 0-26 0,0 0 50 16,0 0 34-16,0 0-38 0,0 0-49 15,61-25-21-15,-61 25 12 0,0 0 6 0,0 0-28 16,0 0-40-16,-10 8-49 0,-9 4-39 16,-3 4 8-16,-5 5-9 0,5 4 28 15,1-2-22-15,4 2 6 0,2 0 16 16,1-6 10-16,9-1-10 0,0-3 2 16,5-6 10-16,0-3 0 0,0-1 0 15,0-3 17-15,0-2-15 0,0 2 32 16,0-2-22-16,5 2-10 0,0-1-2 15,2 2 34-15,3 1-19 0,-6 0 7 0,8 2-20 16,-9 2 22-16,9 2-12 0,-2 2 4 16,-1 0-1-16,-9 4-13 0,5-4 1 15,-2 5-3-15,4-6 2 0,-7-1 10 16,0-4-9-16,0-5 12 0,0 1 12 16,0-1-27-16,0 4 1 0,0 1 1 15,0 2 17-15,2 3-16 0,-2 4 0 16,5-1-2-16,7 2-1 0,-7 2 2 0,5 2 1 15,0-2 12-15,-8 0-15 16,8-1 2-16,-10-3 14 0,5 2 2 0,-5-2-6 16,0 0-10-16,0 0 17 0,0-1-1 15,-5 0-6-15,-5 1-11 0,-7 3-1 16,5-1 0-16,-12-2-15 0,2-1-31 16,0 1-9-16,-2-2-12 0,0 2-25 15,4-4 3-15,3 1-13 0,5 1-31 0,7 3-15 16,0 0-26-16,5 2-49 0,0 2-124 15,0-4-50-15,0 0-149 0,5-2-244 16,-5 1-539-16</inkml:trace>
  <inkml:trace contextRef="#ctx0" brushRef="#br0" timeOffset="64150.92">9656 4960 1410 0,'0'0'777'0,"0"0"-222"15,0 0-42-15,0 0-39 0,0 0-62 16,0 0-108-16,0 0-94 0,0 0 9 15,0 0-51-15,0 0-43 0,-75-63-73 16,75 69-25-16,-10 4-27 0,10 8 21 16,0 3 1-16,0 5 20 0,0 3 13 0,10 2 15 15,7 5-12-15,-2 2-16 16,4 6-40-16,3 1-2 0,-5 5-12 0,5 0-34 16,-5 5 13-16,0 0 21 0,4 3-12 15,-6-2 2-15,0-4-2 0,-1-8-9 0,1-6-4 16,-1-9 10-16,-9-9-4 15,5-10-8-15,-5-4-22 0,-5-6 6 0,4 0 37 16,9-10 18-16,-6-10 58 0,7-12 21 16,1-9-34-16,2-7-20 0,-3 0 2 15,-9-6-3-15,7 12 1 0,-7 2-22 16,-5 10 21-16,10 9-12 0,-10 9 16 16,0 4 8-16,0 8-36 0,2 0-39 15,3 2-22-15,0 11-43 0,5 13 62 16,7 7 42-16,9 7 0 0,1 2-1 15,5-3-18-15,-6-9 7 0,-2-10-15 16,-2-10-1-16,-5-6 28 0,5-4 7 0,10-10 90 16,-8-14 49-16,5-12-25 0,2-12-24 15,1-7-45-15,-10-4-28 0,0 4-9 16,-8 2-15-16,-2 11-21 0,-9 6-6 16,-1 11-40-16,-2 11-94 0,0 6-118 15,0 7-126-15,0 1-337 0,0 0-871 0,0 9-623 16</inkml:trace>
  <inkml:trace contextRef="#ctx0" brushRef="#br0" timeOffset="64429">10670 5112 1838 0,'0'0'1345'0,"0"0"-881"0,0 0-41 0,0 0-44 15,0 0-30-15,0 0-132 0,0 0-95 16,0 0-83-16,-180 26-39 0,156 18-12 16,-3 15 0-16,10 8 9 0,8 2-22 15,9 0 1-15,0-5 6 0,9-1-4 16,16-11-2-16,-1-8 22 0,5-10-29 16,2-11 16-16,-9-9-31 0,0-10 34 0,5-4 12 15,-6-4 52-15,11-14 33 0,-5-8-18 16,-1-4-67-16,-6-8-15 0,2-4-104 15,-10 1-114-15,5 2-165 0,-15-5-276 16,0 16-883-16,-2-14-547 0</inkml:trace>
  <inkml:trace contextRef="#ctx0" brushRef="#br0" timeOffset="64732.51">11060 4980 277 0,'0'0'1952'0,"0"0"-1281"16,0 0-166-16,0 0-144 0,0 0-81 0,0 0-39 16,0 0-61-16,0 0-10 0,0 0 45 15,53 149-86-15,-41-83-47 0,-4 9-36 16,-6 3-22-16,-2 8-11 0,5 4-1 15,-5-5 0-15,0-2-12 0,0-7-26 16,0-16-26-16,0-8-40 0,0-13-40 16,-5-12-43-16,-2-12-81 0,2-9-80 15,-5-6-216-15,-4-6-254 0,6-8-1034 16</inkml:trace>
  <inkml:trace contextRef="#ctx0" brushRef="#br0" timeOffset="65005.59">11181 5085 969 0,'0'0'1324'0,"0"0"-781"0,0 0 17 16,0 0-51-16,0 0-142 0,0 0-79 16,0 0-79-16,0 0-40 0,0 0-65 15,191 112-22-15,-176-56-57 0,-8 6-7 16,-7 1-17-16,0 0 2 0,-22 2-3 16,1-10-2-16,-13-7-41 0,0-7-39 15,7-13 8-15,0-10 19 0,1-8 22 16,2-8 30-16,4-2-35 0,3 0 38 15,3-5 37-15,6-1 21 0,1 3-49 16,7 1-9-16,0 2-25 0,0 0 23 0,15 5 2 16,16 13 7-16,1 7 149 0,4 3-50 15,3 2-69-15,7 0-37 0,-2 4-6 16,-1-1 4-16,-6-1-20 0,-1-5-33 16,-5-5-122-16,-6-7-188 0,4-7-277 15,-12-1-318-15,0-8-1155 0</inkml:trace>
  <inkml:trace contextRef="#ctx0" brushRef="#br0" timeOffset="65308.54">12063 5278 2906 0,'0'0'1104'0,"0"0"-701"0,0 0-29 15,0 0 5-15,0 0-199 0,0 0 8 16,0 0-116-16,0 0-26 0,0 0-46 15,-186-7 0-15,176 28-46 0,5 5 1 16,5 4-6-16,0 3 29 0,10 2-5 16,7-1-6-16,2-2 8 0,13 1 25 15,-10-5 0-15,2-2 40 0,0 0 2 16,-9 0 10-16,-3 1-1 0,-7 1-5 16,-3-1-1-16,-2 2 1 0,-2 0-10 15,-11-9-21-15,-6 1-15 0,-5-5-20 16,0-6-13-16,-6-8-67 0,1-2-98 0,-2-7-145 15,4-16-105-15,5-9-600 0,8 4-735 16,7-24-20-16</inkml:trace>
  <inkml:trace contextRef="#ctx0" brushRef="#br0" timeOffset="65542.14">12718 5116 2704 0,'0'0'787'0,"0"0"-357"0,0 0-14 16,0 0-113-16,0 0-100 0,0 0-71 15,-49 125-35-15,42-88-2 0,5 6-4 16,2 6-30-16,0 3-30 0,0 4-4 16,0 3-15-16,0 3 3 0,0-3-12 0,0 1-3 15,0-4-2-15,0-5-46 0,0-9-53 16,0-8-82-16,0-10-80 0,-8-9-163 15,-6-6-352-15,-3-7-778 0,-15-10-494 16</inkml:trace>
  <inkml:trace contextRef="#ctx0" brushRef="#br0" timeOffset="65753.58">12272 5245 2368 0,'0'0'1496'0,"0"0"-1042"16,0 0-89-16,0 0-3 0,0 0-70 15,0 0-149-15,0 0-116 0,0 0-5 16,0 0 56-16,0 0-8 0,148-12-24 0,-107 11-7 16,-2-3-24-16,9 4-15 15,-4-1-3-15,7-1-55 0,-3 2-2 16,5-2-98-16,8 2-112 0,-15 0-161 0,-5 4-345 16,3 20-1475-16</inkml:trace>
  <inkml:trace contextRef="#ctx0" brushRef="#br0" timeOffset="66297.2">14562 5067 1000 0,'0'0'1798'0,"0"0"-1196"0,0 0-140 16,0 0-8-16,0 0-49 0,0 0-126 0,0 0-126 15,-193-46-16-15,159 46-10 0,2 0-48 16,-2 7-36-16,-2 9-4 0,4 7-5 16,1 11-22-16,-1 3-10 0,8 11 22 15,5 3 3-15,7 5-24 0,7 5-3 0,0-4 0 16,5-1-3-16,0-6-24 0,10-6 12 16,2-6-16-16,9-8-11 0,6-5 12 15,0-6 9-15,2-4-19 0,2-4-30 16,-6-2-33-16,-4-3-34 0,9-5-65 15,-6-1-123-15,5-1-196 0,-12-10-721 16,9-12-1027-16</inkml:trace>
  <inkml:trace contextRef="#ctx0" brushRef="#br0" timeOffset="66814.25">14759 5770 183 0,'0'0'808'0,"0"0"-14"0,0 0-204 16,0 0-86-16,0 0-75 0,0 0-99 0,0 0-150 16,0 0-64-16,0 0 23 0,0 0-14 15,0 0 21-15,39 0 15 0,-25-12 21 16,1-4-10-16,2-4-31 0,0-8-13 16,4-8-30-16,4-7-34 0,-4-5-31 15,-4-2-8-15,5-7-13 0,-7 4-12 16,2-3-11-16,0 5 11 0,-3 6 2 15,-4 6-1-15,-3 12 1 0,-4 6 0 16,4 9 22-16,-5 5 6 0,-2 7 22 16,8-2-7-16,-8 2 7 0,0 0-37 0,0 0 8 15,5 0-23-15,-3 2-2 0,8 10-16 16,4 8 18-16,3 10 0 0,3 10 21 16,-1 10 1-16,5 9-19 0,3 4-1 15,-5 11-2-15,4 2-19 0,-6-1-2 0,-3-1-9 16,-10-5-25-16,3-12-27 0,-6-10-48 15,-4-14-50-15,0-7-49 0,-4-14-82 16,-21-12-218-16,6-8-590 0,-3-4-719 16</inkml:trace>
  <inkml:trace contextRef="#ctx0" brushRef="#br0" timeOffset="66952.25">14933 5593 98 0,'0'0'2293'0,"0"0"-1282"0,0 0-502 15,0 0-43-15,0 0-95 0,0 0-151 16,0 0-103-16,0 0-117 0,0 0-25 15,0 0 25-15,0 0 11 0,134-12-11 0,-81 15-85 16,0-3-142-16,5 0-240 16,-14 0-608-16,9-5-1089 0</inkml:trace>
  <inkml:trace contextRef="#ctx0" brushRef="#br0" timeOffset="67181.27">15716 5255 365 0,'0'0'2137'0,"0"0"-1351"0,0 0-168 15,0 0-71-15,0 0-110 0,0 0-162 16,0 0-99-16,0 0-84 0,0 0-26 16,0 0-38-16,0 0-7 0,-128 90-21 15,128-58 1-15,0 1 10 0,14-2 13 16,-2 6 7-16,1 2 2 0,1-1-3 16,-7 2 0-16,3 2 10 0,-10 1-4 15,0-1-15-15,-12-3 9 0,-10-2-30 16,0-5-1-16,-12-4-20 0,0-6-39 0,-2-10-16 15,-5-6-139-15,2-6-68 0,0-9-136 16,5-11-618-16,15 1-849 0,4-11 49 0</inkml:trace>
  <inkml:trace contextRef="#ctx0" brushRef="#br0" timeOffset="67560.02">16094 5363 779 0,'0'0'1439'0,"0"0"-945"0,0 0-143 16,0 0 6-16,0 0 10 0,0 0-74 15,0 0-115-15,0 0-85 0,0 0 19 16,0 0 76-16,0 0 0 0,10 47-35 15,0-8 3-15,-8 7-28 0,6 4-46 0,-8 8-19 16,0 5-35-16,0-3-26 16,0 1 10-16,-8-9 15 0,1-3 4 0,7-10-28 15,-10-8-1-15,10-2 10 0,-5-11 1 16,5-9-13-16,0 0-15 0,0-8-19 16,0 1 7-16,0-1 3 0,15-1-4 15,0 0 28-15,1 0 4 0,6 0-4 16,-2-3-13-16,-1-7-69 0,0-2-70 15,-2-3-80-15,-2-14-140 0,-5 11-418 16,-10-24-1180-16</inkml:trace>
  <inkml:trace contextRef="#ctx0" brushRef="#br0" timeOffset="67779.31">16153 5262 1091 0,'0'0'1575'0,"0"0"-1064"16,0 0-34-16,0 0 42 16,0 0-134-16,0 0-121 0,0 0-46 0,0 0-47 15,208-29-41-15,-169 24-38 0,-10 4-35 16,2-1-20-16,1 2-25 0,-10-2-9 16,4 2-3-16,-13 0-21 0,1 0-10 15,-4 0-45-15,-10 0-115 0,0 4-84 16,0 6-106-16,-10 4-271 0,-4-2-763 15,-25 15-873-15</inkml:trace>
  <inkml:trace contextRef="#ctx0" brushRef="#br0" timeOffset="67942.66">16060 5602 2224 0,'0'0'1205'16,"0"0"-857"-16,0 0-2 0,0 0 67 15,0 0-71-15,0 0-128 0,0 0-83 0,223-29-64 16,-184 17-46-16,-2 2-21 0,-6-3-30 15,-4 8-107-15,-5-1-129 0,-8 3-144 16,-7-2-225-16,-2 5-605 0,-5 0-987 0</inkml:trace>
  <inkml:trace contextRef="#ctx0" brushRef="#br0" timeOffset="68732.97">17258 5988 988 0,'0'0'1584'0,"0"0"-1108"15,0 0-233-15,0 0-21 0,0 0 69 16,0 0-23-16,0 0-56 0,0 0-4 15,0 0 38-15,0 0-43 0,131-105-47 16,-105 50-16-16,6-3-58 0,-8-4-39 16,5 0-10-16,-4-3-6 0,-8 3-25 0,-3 3 23 15,1 10-7-15,-6 10-15 0,-1 8 24 16,-4 11-2-16,1 10-7 0,0 2 9 16,-5 6 3-16,0 2-5 0,5 0 20 0,-5 10-9 15,0 2-5-15,0 13-1 0,10 11-15 16,-3 10 0-16,10 4 0 0,2 8 0 15,1 6 0-15,2 1-2 0,-8 8-12 16,1-2-1-16,-6 6-25 0,-9-8-8 16,5-2-24-16,-5-15-46 0,0-11-64 15,-5-12-27-15,-4-12-29 0,-6-12-87 16,-7-5-209-16,8-2-697 0,-25-28-811 0</inkml:trace>
  <inkml:trace contextRef="#ctx0" brushRef="#br0" timeOffset="68881.42">17374 5697 2277 0,'0'0'1318'0,"0"0"-801"16,0 0-117-16,0 0-73 0,0 0-89 15,0 0-146-15,0 0-59 0,0 0-31 16,182 91-2-16,-129-88-15 0,1-2-76 16,-1-1-135-16,3-4-147 0,-13-5-311 0,-4-2-1135 15,2-13-177-15</inkml:trace>
  <inkml:trace contextRef="#ctx0" brushRef="#br0" timeOffset="69145.36">18145 5374 1220 0,'0'0'1776'0,"0"0"-1142"16,0 0-148-16,0 0 13 0,0 0-72 16,0 0-156-16,0 0-95 0,0 0-30 15,0 0-86-15,0 0-32 0,0 0-28 0,-160 66 2 16,143-26 1-16,3 4-2 0,9-2-1 15,2-1-19-15,3 0-5 0,0-4 22 16,3-4 2-16,11-1 0 0,-2-2 21 16,-2-3 7-16,5-4 11 0,-13 2 3 0,3-3-18 15,-5 2 7-15,0 2-10 0,0-4-19 16,-7-1 9-16,-13 0-11 0,-4-5-30 16,5-6-37-16,-6-4-60 0,-1-6-131 15,4-14-119-15,0-11-130 0,8-1-781 16,1-22-1035-16</inkml:trace>
  <inkml:trace contextRef="#ctx0" brushRef="#br0" timeOffset="69457.82">18475 5380 2526 0,'0'0'987'0,"0"0"-551"16,0 0 42-16,0 0-68 0,0 0-108 15,0 0-116-15,0 0-58 0,0 0-31 16,0 0-30-16,0 0-67 0,-182 43-2 0,165-6-20 16,7 9 19-16,5-5-21 0,5 3 9 15,5-6-3-15,12-1 18 0,15-6 3 16,-10-2 42-16,14-3-5 0,-5-4 5 16,-1 2 10-16,-4 3-19 0,-2-4 3 15,-7 2-12-15,-4 0-3 0,-6 1 10 16,-7-1 2-16,0-4-18 0,-20 3-3 0,-6-4-15 15,-1-7-33-15,-7-4-27 0,3-8-80 16,-6-1-87-16,6-13-98 0,2-12-91 16,12 2-526-16,9 1-513 0,8-7-622 0</inkml:trace>
  <inkml:trace contextRef="#ctx0" brushRef="#br0" timeOffset="70029.95">18880 5459 186 0,'0'0'1251'0,"0"0"-802"0,0 0-37 16,0 0-70-16,0 0-39 15,0 0-37-15,0 0-59 0,0 0-10 0,0 0 64 16,0 0-12-16,0 0-59 0,0-20-44 16,0 31-1-16,-8 8-43 0,-6 4-10 15,9 10 21-15,-12 1 16 0,7 6-38 0,-2 0-30 16,2 6-21-16,8 2 9 0,0 6-4 16,2-4-2-16,0 4 8 0,0-5-11 15,14-2-7-15,3-8-11 0,5-10-7 16,0-6-3-16,7-11-12 0,7-5 18 15,5-7 12-15,1-5 10 0,1-13-13 16,-4-12 9-16,2-9 7 0,-2-17-10 16,-7-4-12-16,-8-9-18 0,2 1 15 15,-16 1-18-15,0 5-1 0,-10 11-14 16,0 8 12-16,0 15-18 0,0 15-6 0,0 2-13 16,0 5-8-16,0 6-22 15,0 0-115-15,0 6-83 0,0 5-31 0,2 2-37 16,13 10-267-16,-10-9-820 0,9 11-858 0</inkml:trace>
  <inkml:trace contextRef="#ctx0" brushRef="#br0" timeOffset="70766.67">19425 5527 49 0,'0'0'160'0,"0"0"-36"15,0 0-30-15,0 0 108 0,0 0-35 0,0 0-27 16,0 0 36-16,0 0-20 0,0 0-45 16,0 0 32-16,0 0 3 0,19-50 62 15,-19 50 139-15,3 0-30 0,-3 0-49 16,0 0 8-16,0 0-17 0,0 0-15 0,0 0-13 15,0 0-24-15,2 0-37 0,-2 0-36 16,0 0 2-16,0 0-9 0,0 0-29 16,0 0-15-16,0 0-9 0,0 8-10 15,0 4-9-15,0 8-3 0,0 6-3 16,0 4-9-16,0 11 9 0,-2 3-10 16,-3 8-2-16,-12 6-10 0,10-1 1 15,-5 3 5-15,2-5-18 0,-5 1 25 16,10-13 2-16,1-10 4 0,-4-8-4 15,6-14-18-15,-3-3-24 0,5-8 0 16,0 0 0-16,0-6 1 0,7-12 29 0,8-9 0 16,2-12-15-16,-3-8 1 0,1-4-16 15,7-1-2-15,-8-6 1 0,3 3-11 16,0 5 11-16,0-4-10 0,-2 4 11 16,2 2-21-16,-8 4 20 0,6 5 1 15,-10 5 0-15,5 9 2 0,-6 8 25 0,-4 7 13 16,8 7 8-16,-6 3 1 0,-2 0 8 15,0 0-12-15,0 11-44 0,0 11-1 16,0 8-2-16,0 15-13 0,0 9 12 16,0 4 3-16,3 6-15 0,-1-4 13 15,8-2-10-15,-6-12-6 0,-4-16-9 16,8-12 6-16,1-11-16 0,-1-7 28 16,11 0 9-16,-2-15 55 0,12-9 29 15,3-15-35-15,-6-7-28 0,8-7-20 0,-7 2-1 16,0-2-18-16,-6 5-19 0,-1 4 13 15,-6 7 12-15,-6 14-24 0,1 4 21 16,-6 11 15-16,-3 8 11 0,0 2-9 16,0 22 16-16,0 13 0 0,0 13 9 15,0 12 10-15,0 4-4 0,0 3-33 16,0-2-20-16,0-3-17 0,0-9-17 0,0-7-52 16,0-12-85-16,0-12-110 0,0-7-115 15,0-16-256-15,0-1-803 0,0-10-850 0</inkml:trace>
  <inkml:trace contextRef="#ctx0" brushRef="#br0" timeOffset="70988.95">20123 5524 1170 0,'0'0'1942'0,"0"0"-1344"15,0 0-167-15,0 0 3 0,0 0-77 16,0 0-86-16,0 0-109 0,0 0-71 15,0 0-40-15,0 0-23 0,5 32 2 16,0 26 22-16,-5 8 2 0,0 8-27 0,0 2-15 16,0 3-12-16,0-1-17 0,-10-11-46 15,5-4-52-15,-7-14-74 0,7-13-109 16,-4-15-64-16,1-13-169 0,-1-8-473 16,-13-22-1120-16</inkml:trace>
  <inkml:trace contextRef="#ctx0" brushRef="#br0" timeOffset="71176.85">20123 5440 1524 0,'0'0'1820'0,"0"0"-1292"0,0 0-39 15,0 0-67-15,0 0-97 0,187-56-115 16,-161 62-55-16,3 12-31 0,-12 8-27 16,0 9-15-16,-9 3-25 0,-8 2-20 15,-3 4-13-15,-21-3-23 0,-3-4-1 16,-7-3-27-16,-2-6-46 0,-3-9-63 15,3-7-85-15,0-4-74 0,2-8-159 16,5 0-654-16,12 0-831 0</inkml:trace>
  <inkml:trace contextRef="#ctx0" brushRef="#br0" timeOffset="71395.82">20538 5400 2505 0,'0'0'783'0,"0"0"-288"16,0 0-8-16,0 0-91 0,0 0-129 16,0 0-133-16,0 0-54 0,0 0 57 15,29 106 45-15,-24-51-76 0,-5 7-51 16,0 4-25-16,0 6-30 0,0-3 0 16,-13-1-55-16,6-8-42 0,-7-4-118 15,1-15-87-15,-1-9-215 0,4-13-627 16,-16-19-938-16</inkml:trace>
  <inkml:trace contextRef="#ctx0" brushRef="#br0" timeOffset="71571.3">20353 5420 1585 0,'0'0'2202'0,"0"0"-1622"0,0 0-142 16,0 0-10-16,0 0-112 0,0 0-113 15,216-70-61-15,-180 60-36 0,-2 1-37 16,3 4-39-16,-6-1-30 0,-4 1-1 15,0 2-35-15,-6 3-58 0,-6 0-84 16,2 6-116-16,-10 2-77 0,3 4-156 16,-8-5-785-16,-2 7-1371 0</inkml:trace>
  <inkml:trace contextRef="#ctx0" brushRef="#br0" timeOffset="71782.73">21022 5300 2123 0,'0'0'804'0,"0"0"-439"16,0 0-136-16,0 0 153 0,0 0-22 16,0 0-109-16,0 0-87 0,56 111-26 15,-46-73 3-15,-8 2-12 0,-2 7-44 0,0-2-24 16,0 2-12-16,-12-4 2 0,0 1-8 16,-7 2-30-16,-1-5-13 0,3 3-24 15,0-12-31-15,-2 0-82 0,4-5-89 16,8-6-84-16,-5 0-186 0,7-6-531 15,-9-2-965-15</inkml:trace>
  <inkml:trace contextRef="#ctx0" brushRef="#br0" timeOffset="72234.73">20761 6006 1525 0,'0'0'1255'0,"0"0"-835"15,0 0-32-15,0 0-13 0,0 0-49 0,0 0-84 16,0 0-82-16,0 0 9 15,0 0 45-15,0 0-37 0,0 0-28 0,94 72-21 16,-55-60-37-16,-5-1-58 0,5-2-15 16,-1 1-18-16,-6-2-10 0,-3 0-5 15,-5-8-37-15,-2 0-105 0,-3 0-114 16,-6-10-124-16,-6-3-299 0,-7-20-1355 0</inkml:trace>
  <inkml:trace contextRef="#ctx0" brushRef="#br0" timeOffset="72417.5">20845 5459 3026 0,'0'0'1346'15,"0"0"-1034"-15,0 0 7 0,0 0-17 16,0 0-71-16,0 0-68 0,0 0-69 16,160-109-43-16,-116 100-41 0,2 6-10 0,3 3-55 15,-8 0-33-15,-2 3-151 0,2 10-123 16,-10 1-113-16,-4 2-314 0,-10-7-1161 15,5 8 54-15</inkml:trace>
  <inkml:trace contextRef="#ctx0" brushRef="#br0" timeOffset="72697.2">21614 5402 2319 0,'0'0'1050'0,"0"0"-651"15,0 0 4-15,0 0-18 0,0 0-53 16,0 0-158-16,0 0-101 0,-204 12-12 15,165 18-6-15,3 14-6 0,5 5 6 16,9 7-1-16,-2 9 10 0,16-3-12 16,3-2-13-16,5-1-18 0,5-6 7 15,15-6-27-15,6-9 14 0,1-9-15 16,2-11-13-16,5-15 1 0,0-3 12 16,2-11 2-16,-4-18 26 0,4-9-14 15,-12-8-14-15,3-4-1 0,-5-5-23 0,-17-1-16 16,2 8 10-16,-7 2-46 0,0 5-48 15,-7 7-1-15,-1 4-92 0,-6 6-65 16,4 11-123-16,3 7-112 0,5 6-191 0,2 8-316 16,0 8-160-16</inkml:trace>
  <inkml:trace contextRef="#ctx0" brushRef="#br0" timeOffset="73041.31">21893 5404 2617 0,'0'0'989'0,"0"0"-683"15,0 0 64-15,0 0-60 0,0 0-34 16,0 0-89-16,-5 121-89 0,-5-69-7 16,8 4 3-16,-3 7 16 0,-5-5-28 15,8-1-25-15,-1-7-39 0,3-13 10 0,0-14-28 16,0-16-20-16,3-7-8 15,11-9 28-15,13-18 6 0,4-10 25 0,8-9-31 16,0-2-16-16,0 1-14 16,-5 9-3-16,2 10 31 0,-2 8-28 0,0 10-13 15,2 6 22-15,-12 4 21 0,6 18 18 16,-9 9 43-16,-6 11 17 0,-3 10-17 16,-10 5-31-16,-2 4-30 0,0-3-24 15,-12-5-15-15,-5-1-46 0,-9-10-100 16,-8-4-166-16,-17-6-227 0,12-12-1110 15,-58 8-1017-15</inkml:trace>
  <inkml:trace contextRef="#ctx0" brushRef="#br0" timeOffset="74942.77">9698 6326 134 0,'0'0'49'15,"0"0"16"-15,0 0 10 0,0 0 13 16,0 0-23-16,0 0 7 0,0 0 159 16,-187-17-117-16,167 17 101 0,6 0 222 15,-1 0 44-15,3 0-119 0,5 0-42 16,0 0-43-16,-1 0 1 0,6 0-52 15,0 0 11-15,-1-1-26 0,1 1 3 0,-6-3-5 16,6 3-33-16,0-1-46 0,2 1-20 16,-3-5-36-16,3 5-34 0,0-2-16 15,0 1 1-15,3-4-25 0,11 0 0 16,6-3 0-16,14-3 18 0,9 0 31 16,10 3-24-16,20-3 27 0,10 4-19 15,11-2-8-15,15 1 2 0,10 1 6 0,9 3 10 16,11-2-6-16,6 5 8 15,-2-1-11-15,5 2 14 0,0 0-20 0,-10 0 8 16,0 8-33-16,-9-3 0 0,-8 2-3 16,0 1 12-16,-5 1-10 0,-7-4 23 15,-2 1-7-15,-3-4-3 0,-4 3 6 16,-8-5 9-16,-5 0 4 0,5 0-10 16,0-7-6-16,0 1 0 0,5 1-1 15,-2-4-16-15,-1 2-1 0,-9 6 0 16,-2-1-12-16,4 2 12 0,-7 0-1 0,-5 0-14 15,8 5 12-15,-3 2 1 16,-5 1 2-16,0 2 0 0,0-3 1 0,-2-5 1 16,-8 1 13-16,1-3-3 0,-6 0 46 15,1-4-28-15,-1-4-28 0,6-3 17 16,-1-5-17-16,3 3 8 0,0-5-10 0,-3 0 1 16,8-1-1-16,-7 5 0 0,1-1-11 15,1 6 9-15,-7 3-28 0,2 5 27 16,7-2-12-16,-9 3 3 0,14 0 12 15,-12 4 1-15,5 2 1 0,0 2-1 16,-3-4 0-16,-7 0-1 0,5-2 15 16,-12-2-13-16,3 0 13 0,-6 0 6 15,-4 0-4-15,2-6-17 0,-3 2-1 16,4 1-2-16,-6 0-15 0,5 3 6 16,2 0 9-16,-4 0-9 0,7 6 12 0,-5 0-1 15,5 3 0-15,-10-2-1 16,5 4 2-16,-7-4 0 0,0 0 0 0,-8-2 0 15,5-1 0-15,-4-1 0 0,-1-2 0 16,1 2 3-16,2-3 0 0,-5 0 8 16,10 0-11-16,0 0 0 0,-3 0-1 15,0 3 2-15,13-2-1 0,-6 0 0 16,3 6 1-16,1-3-1 0,-4 2 1 0,6-2-1 16,-11 2 3-16,8-1-2 0,3 2-1 15,-1 0 2-15,1-5-2 0,4 5 1 16,1-5 1-16,-1 0-1 0,5 3-1 15,-2-5-2-15,7 0 2 0,-7 0-1 16,4 0-1-16,6 1 2 0,-3-1-2 16,-8 1-10-16,4 2 12 0,-6 4 0 15,5-6 0-15,-2 5 0 0,-3 0-1 16,3 0 0-16,0 2 1 0,-1-4 0 0,4 2 0 16,-1 1 11-16,5-3-10 0,-3 0 0 15,3-1 0-15,5 1 2 0,0 3 12 16,-2-5-14-16,4 4-1 0,-7 2-1 15,0-3 1-15,-2 5-15 0,-3 0 12 16,-2 2 1-16,-3 0-13 0,-2 2 15 16,2-1-2-16,0 1-1 0,-2-1-9 0,-2-1 10 15,4-1-1-15,-4-4 2 0,1 3 1 16,-6-3 9-16,5-5-9 0,2 5-1 16,-1-4 1-16,1-2 18 0,-5 5-15 15,0-4-1-15,0 1-2 0,-7 4 0 16,0-1-1-16,-3-1-20 0,10 2 21 15,-9 1-1-15,4-3-1 0,0 2 0 16,3-1 0-16,-8-3 2 0,5-2-1 16,-4-1-8-16,2 0 9 0,-3-7 2 0,-2-1 12 15,10 1-14-15,-11-1 0 16,6 1-18-16,-2 7 17 0,-1-3-14 0,0 3 13 16,3 0 1-16,-5 0 0 0,2 0-2 15,3 3 2-15,0-3 1 0,-5 0 1 16,2 0 17-16,-4 0-16 0,-3-5 25 0,10-1-24 15,-10 2 7-15,2-1-10 0,6 4-2 16,-6-1-13-16,8 2-5 0,2 0 20 16,0 3 2-16,8 7 13 0,-6 0-3 15,1-1 9-15,-8 0-21 0,-7-5 0 16,-14-1-17-16,0-1 7 0,-6-2 10 16,-6 0 3-16,-1 0-2 0,-2 0-1 15,0 0-21-15,0-2 0 0,0-4-34 16,0 5-18-16,0-2-5 0,0 3-19 15,0 0-43-15,-5 0-46 0,-12 3-31 0,3 6-112 16,-6 7-207-16,-14 4-223 0,13-5-667 16,-40 7-368-16</inkml:trace>
  <inkml:trace contextRef="#ctx0" brushRef="#br0" timeOffset="75947.48">10240 7140 333 0,'0'0'1053'0,"0"0"-468"0,0 0-79 16,0 0-81-16,0 0-60 0,0 0-25 0,0 0-94 16,0 0 3-16,0 0-15 0,0 0-55 15,-109-46-33-15,95 46-45 0,-3 0-40 16,2 0-2-16,6 0-59 0,-3 6-3 0,-3 8-28 16,10 4-24-16,0 4-4 15,5 5 7-15,0-1 6 0,0-5 0 16,10-3 15-16,5-9-19 0,-8-5 4 0,5-2 9 15,-2-2 37-15,7-2 25 0,-3-9 21 16,-2-2 3-16,0-4-2 0,-4 1-17 16,-8 1 8-16,5-2-14 0,-5 8 13 15,0-1-9-15,0 1 21 0,0 5 6 16,-5-1-24-16,5 5-4 0,0 0-27 16,0 0-66-16,0 7-39 0,0 7 19 15,5 11 28-15,9 3 5 0,5 2 51 16,11 0-19-16,-6-3-1 0,2-8-12 0,1-3 6 15,2-5-12-15,3-4-78 0,-10-3-189 16,9 1-236-16,-7-3-217 0,-2-2-731 16</inkml:trace>
  <inkml:trace contextRef="#ctx0" brushRef="#br0" timeOffset="76342.11">10621 6843 1334 0,'0'0'1189'0,"0"0"-761"0,0 0-41 15,0 0 95-15,0 0-196 0,0 0-183 16,0 0-62-16,0 0 37 0,0 0-20 16,0 0-14-16,0 140-26 0,0-84 1 0,0-1-19 15,0 1-19-15,0-7-21 0,0-9-25 16,0-3-115-16,10-12-201 0,2-5-177 15,2-8-544-15,-1-3-185 0,-6-9 501 0</inkml:trace>
  <inkml:trace contextRef="#ctx0" brushRef="#br0" timeOffset="76373.17">10985 6740 718 0,'0'0'1606'0,"0"0"-1032"0,0 0-31 16,0 0-47-16,0 0-80 0,0 0-106 15,0 0-132-15,0 0-53 0,0 0-88 16,0 0-36-16,0 0-2 0,-27 134-1 16,17-71-1-16,-2 4 1 0,2 7-23 15,1-2-8-15,-1-5-22 0,8-7-71 16,2-6-189-16,0-9-163 0,2-14-323 0,8-6-734 16,-1-7-93-16</inkml:trace>
  <inkml:trace contextRef="#ctx0" brushRef="#br0" timeOffset="76993.5">11957 7340 1050 0,'0'0'813'16,"0"0"-249"-16,0 0-122 0,0 0-35 16,0 0-55-16,0 0-62 0,0 0-54 0,0 0-102 15,0 0-10-15,0 0-34 0,0 0-74 16,-155 7-16-16,147 23-19 0,8 3 0 15,0 0 1-15,15 3-16 0,9-6 12 16,-7-10-12-16,5-2 3 0,-8-11-3 16,-4-2 17-16,5-5 17 0,-1 0 93 15,1-12 25-15,-8-5 2 0,5-4-15 16,0-8-22-16,-9 1 24 0,-1 0-6 16,0 2-27-16,-2 5-29 0,5 9-32 15,-5 6 8-15,3 6 19 0,4 0-40 0,0 18 0 16,3 12 9-16,-5 18 49 0,-3 14 48 15,-2 4-39-15,0 4-40 0,-17 1-27 16,-5-11-15-16,1-7 14 0,-4-12-23 16,4-11-37-16,1-11-30 0,1-11-31 0,-3-8-49 15,-2-8-68-15,0-14-135 16,9-10-230-16,10-7-92 0,0 7-583 0,5-14-291 0</inkml:trace>
  <inkml:trace contextRef="#ctx0" brushRef="#br0" timeOffset="77256.53">12393 6856 1662 0,'0'0'626'0,"0"0"-125"0,0 0-91 16,0 0-41-16,0 0-63 0,0 0-113 15,0 0 6-15,0 0-3 0,0 0-39 16,0 0-55-16,0 0-34 0,7 52-1 0,5-11 31 16,1 7-3-16,-9 7-31 0,8 7-27 15,-12 5-16-15,0 7-10 0,0-1-11 16,0 1-24-16,0-4-19 0,0-4-55 16,0-9-88-16,-4-11-113 0,-1-7-250 15,5-11-590-15,-3-8-753 0</inkml:trace>
  <inkml:trace contextRef="#ctx0" brushRef="#br0" timeOffset="77551.73">12660 7359 2555 0,'0'0'700'0,"0"0"-258"0,0 0 2 0,0 0-84 15,0 0-153-15,0 0-109 0,0 0-77 0,0 0-21 16,0 0-3-16,-97 138-18 15,87-88 19-15,10-2-13 0,0-2-4 0,0-4-2 16,10-9-16-16,7-13-13 0,4-10 13 16,-1-10 37-16,2-1 32 0,4-22 61 15,1-10-14-15,0-6 4 0,-1-9-9 16,-9 0 30-16,-2 2-4 0,-3-2-45 16,-10 11-21-16,1 4-13 0,-3 13 12 15,0 4-11-15,0 9-12 0,0 5-10 16,-5 2-40-16,-5 0-69 0,3 2-59 15,-8 9-77-15,11 1-128 0,1 6-222 16,3-6-543-16,0 4-738 0</inkml:trace>
  <inkml:trace contextRef="#ctx0" brushRef="#br0" timeOffset="77882.77">12972 6941 1170 0,'0'0'1601'0,"0"0"-1148"15,0 0-31-15,0 0 66 0,0 0-180 16,0 0-255-16,0 0-53 0,-58 155 12 16,58-82 28-16,0 4-15 0,0 1-23 15,0-4 20-15,7-10-4 0,6-14-16 16,-1-9-2-16,0-17-24 0,2-11-4 16,-2-8 12-16,3-5 16 0,4-16 90 15,6-9 18-15,6-10-10 0,1-2-15 16,4-2 2-16,-4 3-5 0,4 9-38 0,-7 6-14 15,-2 9-7-15,-6 7 10 0,-6 5-28 16,-3 0 9-16,-7 8 0 0,-5 12 34 16,0 8 12-16,-5 4-7 0,-17 0-49 15,-4-3-2-15,-1-1-30 0,-2-8-43 16,0-9-113-16,7-2-80 0,0-8-36 16,5-1-209-16,3 0-181 0,4-10-562 0,3 0-333 15</inkml:trace>
  <inkml:trace contextRef="#ctx0" brushRef="#br0" timeOffset="78179.98">13496 7283 734 0,'0'0'1831'0,"0"0"-1259"0,0 0-69 16,0 0-128-16,0 0-109 0,0 0-77 16,0 0-34-16,-78 123-45 0,64-86 4 15,7 2-19-15,-3-2-34 0,10-6-49 16,0-6-12-16,0-7-24 0,12-10 6 15,-2-4 4-15,7-4 14 0,7-4 52 16,-2-16 22-16,2-7-32 0,3-8 4 16,-3-5 3-16,-2-3-16 0,-1 5-2 15,-11 5-7-15,-3 8 34 0,-4 6-31 0,-3 8-9 16,2 4 7-16,3 7 51 16,-5 0-31-16,5 3-45 0,0 12-20 0,2 9 20 15,5 8-24-15,3 7 24 0,4-3-16 16,1-3-63-16,6-1-30 0,1-10-101 0,4-4-121 15,3-7-176-15,3-11-513 16,-6 0-483-16,8-41-181 0</inkml:trace>
  <inkml:trace contextRef="#ctx0" brushRef="#br0" timeOffset="78363.5">14121 6808 2314 0,'0'0'961'16,"0"0"-473"-16,0 0 2 0,0 0-72 15,-26 147-114-15,14-80-91 0,7 2-61 16,-10 9-12-16,8-1-34 0,-3-2-39 16,5-2-51-16,3-5-16 0,-8-3-76 0,10-13-57 15,0-8-77-15,0-8-120 0,0-16-212 16,0-8-661-16,0-12-978 0</inkml:trace>
  <inkml:trace contextRef="#ctx0" brushRef="#br0" timeOffset="78647.84">14301 7267 1322 0,'0'0'1775'15,"0"0"-1310"-15,0 0 20 0,0 0 29 16,0 0-167-16,0 0-121 0,0 0-101 16,0 0-49-16,0 0-30 0,0 0-45 15,0 0 17-15,-95 73 6 0,90-54-2 0,0 2-7 16,5-1-12-16,0-2 9 15,0-2-10-15,3 2-1 0,9 1 1 0,-2-1 16 16,2-4 19-16,2 4 8 0,-6 1-2 16,-8 1 5-16,0 1 43 0,0 0-19 15,0 0-32-15,-17-3-22 0,0-1-18 16,-5-7-10-16,0 1-20 0,-7-7-31 0,7-4-90 16,-2 0-107-16,7-12-95 0,10 0-80 15,2 1-582-15,5 2-685 0,5 5-182 0</inkml:trace>
  <inkml:trace contextRef="#ctx0" brushRef="#br0" timeOffset="80413.82">15624 7350 688 0,'0'0'1212'0,"0"0"-690"15,0 0-84-15,0 0-107 0,0 0-73 16,0 0-81-16,0 0-79 0,0 0-44 15,0 0-25-15,0 0-29 0,-31-37-11 16,31 37 10-16,0-1 1 0,-5-1-1 16,5-1-15-16,0 2 3 0,0 1-6 0,0-3-6 15,0 3-13-15,0 0 7 0,0-2 2 16,0-3-15-16,0 3 12 0,0-1 5 16,0-1 27-16,0 2 16 0,0 0-14 15,0-1 26-15,0-1 10 0,0 1 0 0,0-3 13 16,0 3 6-16,0-4 81 15,0 3-9-15,0-2 25 0,0 0-51 0,0 2-57 16,-5 1-12-16,0-3-20 0,5 0-14 16,0 1-16-16,0-1 14 0,0-3 2 15,0 5 15-15,0-3 31 0,0-3 13 16,0 6 18-16,0-3 41 0,0 6 1 16,0-2-26-16,0 0-14 0,0 3-24 15,0 0-31-15,0 0-24 0,0 0-16 16,0 7 14-16,0 4 2 0,0 15 37 15,10 8-3-15,-10 10-32 0,0 11 13 16,0 5-15-16,0 6-11 0,0 6 9 0,0-8-29 16,0 2 1-16,0-10 8 0,0-14-15 15,0-8-24-15,5-14 6 0,-5-10-3 16,0-3-13-16,2-7 0 0,-2 0 71 16,10-10 10-16,-5-11 11 0,7-4 28 15,2-9-12-15,8 4-17 0,-5 1-18 16,7 2 8-16,-4 4 2 0,6 2-9 0,-1 5 34 15,-1 2-6-15,-12 4 15 16,-2 5-6-16,-3 5-10 0,-2 0 50 0,-5 3-78 16,0 8 49-16,0 1 38 0,0 6 8 15,-10-3-51-15,-2 3-25 0,-7-6-1 16,2 0-20-16,-5-5-2 0,0 1-28 16,-2-7-25-16,2-1-12 0,0 0-91 15,5 0 5-15,3 0-16 0,14-3-68 16,0-3-220-16,14 5-117 0,8 1 121 0,7-1-601 15,-5-1-257-15,17-1 621 0</inkml:trace>
  <inkml:trace contextRef="#ctx0" brushRef="#br0" timeOffset="80661.89">16094 7569 1032 0,'0'0'1128'0,"0"0"-579"0,0 0-99 16,0 0-59-16,0 0-125 0,0 0-178 0,0 0 9 15,0 0-2-15,0 0-20 0,0 0-38 16,0 0-24-16,102 26 5 0,-90-26 57 15,-9-6 46-15,-1-6 98 0,-2-2-71 16,0-2-65-16,0-2-22 0,-2 1-12 16,-15 6-9-16,5 0 9 0,-3 6 30 15,-4 2 31-15,2 3-65 0,0 0-45 16,-5 9-6-16,7 10-30 0,1 6-16 16,7 0 12-16,-3 8 1 0,10-3 17 15,0 5-8-15,10-5-1 0,9-2-39 0,0-2-83 16,13-5-53-16,-1-6-110 0,6-3-274 15,-6-9-438-15,-9-2-703 0</inkml:trace>
  <inkml:trace contextRef="#ctx0" brushRef="#br0" timeOffset="81091.73">16805 7484 323 0,'0'0'978'16,"0"0"-341"-16,0 0-86 0,0 0-139 16,0 0-152-16,0 0-72 0,0 0-61 15,0 0-25-15,0 0 2 0,0 0 0 16,0 0 44-16,-46-4 44 0,38 4 38 15,-11-1 6-15,0-2-21 0,-6 3-40 16,3 0-29-16,1 0-39 0,-4 4-43 0,4 10-52 16,-1 11-12-16,5 6-15 0,2 9 13 15,-2 5 2-15,12 0 3 0,5 3 0 16,0-4-3-16,0-4-1 0,17-4-17 16,3-8-10-16,2-10 10 0,4-4 3 15,3-7 15-15,0-7 42 0,5-9 19 16,0-10 21-16,0-13-15 0,-7-9-21 0,0-3-1 15,-6-4-27-15,-6-1-18 0,2 5-9 16,-3 4-33-16,-9 5-43 0,-2 10-49 16,-3 5-88-16,7 5-91 0,-7 10-119 15,0 5-227-15,0 0-577 0,0 2-585 0</inkml:trace>
  <inkml:trace contextRef="#ctx0" brushRef="#br0" timeOffset="81531.31">16950 7519 813 0,'0'0'1759'0,"0"0"-1079"16,0 0-96-16,0 0-108 0,0 0-130 15,0 0-149-15,0 0-114 0,0 0-77 16,0 0-6-16,0 0-1 0,0 67 0 16,10-46 1-16,-10 1 0 0,7-5 0 0,0-4-3 15,-4-4-16-15,-1-9-17 16,1 0 36-16,9 0 3 0,-3-7 49 0,8-11 40 15,8-5-34-15,-11-2-19 0,8-2-17 16,-5-2-22-16,-3 9 0 0,-6 3-22 16,6 6-2-16,-14 9-31 0,8 2-22 15,-4 0-2-15,6 13 79 0,0 12 34 16,-3 5 2-16,3 3-20 0,-5 6-1 16,2-1-15-16,0-7-1 0,-4-2-1 15,1-10 0-15,-1-9-10 0,-3-6 12 0,7-4 3 16,-4 0 52-16,1-13 15 0,6-6 46 15,7-1-52-15,-7-9 0 0,4 0-10 16,3 4-33-16,-2 1-21 0,2 4-12 16,-10 7-3-16,8 4-15 0,-6 7-4 0,-4 2 7 15,5 8 27-15,-5 13 55 0,0 4 21 16,2 10-46-16,-7 7-30 0,0-2 0 16,0 8-24-16,0-4-28 0,0 0-48 15,-10-5-74-15,8-7-98 0,-1-8-113 16,3-6-278-16,0-6-371 0,0-4-586 15</inkml:trace>
  <inkml:trace contextRef="#ctx0" brushRef="#br0" timeOffset="82317.7">17779 7746 460 0,'0'0'1402'0,"0"0"-780"0,0 0-167 15,0 0-49-15,0 0-54 0,0 0-94 16,0 0-75-16,0 0-118 0,0 0-63 16,0 0 51-16,19-4 0 0,1 8-13 15,4-4-21-15,-2 0 3 0,-3 0 27 0,-2-8 32 16,5-3 20-16,-7-8 16 0,-1-3-12 15,-9-3-32-15,2-1-33 0,-7 4-12 16,0-2-1-16,0 7-8 0,-12 2 5 16,0 5 34-16,-2 3 12 0,-1 6 25 15,-12 1-22-15,-4 6-31 0,-6 8-27 16,6 10-14-16,-5 6 21 0,4 6-1 0,10 6 6 16,8 5-9-16,6 1-5 0,8-2-13 15,0-3-3-15,8-6-18 0,21-7-6 16,2-2-6-16,8-15-10 0,12-3 22 15,2-7-7-15,1-3-69 0,1-13-58 16,-1-3-152-16,1-9-144 0,-16 7-664 16,19-13-1316-16</inkml:trace>
  <inkml:trace contextRef="#ctx0" brushRef="#br0" timeOffset="82993.84">18783 7324 98 0,'0'0'704'0,"0"0"6"0,0 0-252 0,0 0-75 15,0 0-60-15,0 0-75 0,0 0-53 16,0 0-48-16,0 0 16 0,0 0 30 16,0 0 0-16,0-77-24 0,0 76-21 0,0 1-7 15,0 0-27-15,0 9-36 0,0 13 8 16,14 11 16-16,-7 11 0 0,3 8-4 15,-3 6-9-15,3 8-25 0,-5 5-30 16,-5-1-15-16,5 5-19 0,-5-3-3 16,0-7-24-16,0-8-38 0,0-16-51 15,0-11-19-15,0-10-35 0,-5-7-146 16,0-11-177-16,-9-2-169 0,-1-9-722 16,0-8-175-16</inkml:trace>
  <inkml:trace contextRef="#ctx0" brushRef="#br0" timeOffset="83120.5">18644 7727 421 0,'0'0'1334'0,"0"0"-796"0,0 0-121 0,0 0-63 16,0 0-131-16,0 0-73 0,0 0 72 16,0 0-112-16,0 0-69 0,0 0-28 15,0 0-13-15,192 43-88 0,-153-31-216 16,7-4-320-16,-20 0-597 0,16-4-167 0</inkml:trace>
  <inkml:trace contextRef="#ctx0" brushRef="#br0" timeOffset="83393.2">19103 7704 726 0,'0'0'1575'16,"0"0"-952"-16,0 0-118 0,0 0-148 16,0 0-79-16,0 0-94 0,0 0-57 15,-80 133-12-15,80-97-29 0,0-3-9 16,4-2-77-16,11-7-1 0,2-6-30 16,2-4 13-16,-2-7 18 0,8-7 0 0,-6 0 43 15,-2-17 37-15,0-7 6 16,-3-6-6-16,-1-6 3 0,1-2-10 0,-11-1-24 15,-1 5-13-15,-2 8 10 0,0 8 6 16,0 7 27-16,0 3-3 0,0 8-24 16,0 0-13-16,-2 0-39 0,-1 15 0 15,-7 5-100-15,6 4 36 0,1 4 22 16,3 3 5-16,0-4 0 0,7-2-30 0,6 1-92 16,6-4-104-16,-2-1-139 0,2-4-305 15,-4-4-830-15,2-4-458 0</inkml:trace>
  <inkml:trace contextRef="#ctx0" brushRef="#br0" timeOffset="83711.56">19478 7871 620 0,'0'0'1760'16,"0"0"-1231"-16,0 0-101 0,0 0-72 15,-46 117-139-15,46-96-135 0,0-3-54 16,10-8-13-16,-3-1 5 0,8-7 2 15,-1-2 28-15,3-7 34 0,-9-11 69 16,6-5 8-16,-2-10-25 0,-2-5-57 0,-5-1-23 16,0 2-13-16,-5 4 15 0,0 7 15 15,0 10 4-15,0 6-34 0,0 8-41 16,0 2-2-16,0 10-64 0,0 16 4 16,4 13 60-16,-4 13 52 0,0 8-3 15,0 6-18-15,0 9 12 0,-4-3-4 16,-13-5 7-16,2-8-22 0,8-14-12 15,-8-15-12-15,10-9-48 0,-4-14-35 0,6-7-51 16,-11-3-44-16,6-22-207 0,1-9-184 16,2-7-225-16,5 8-631 0,0-20-223 0</inkml:trace>
  <inkml:trace contextRef="#ctx0" brushRef="#br0" timeOffset="84092.22">20024 7709 2183 0,'0'0'1094'0,"0"0"-599"16,0 0 25-16,0 0-139 0,0 0-148 15,0 0-83-15,0 0-46 0,0 0-101 0,0 0-3 16,0 0-15-16,-107 67 2 0,102-31 12 16,3 0 1-16,-1 3 13 0,3-9 4 15,0-5-17-15,0-2-15 0,5-9-10 16,0-5 25-16,7-8 9 0,-2-1 13 15,4 0 36-15,3-8 6 0,3-10-13 16,-3-4 10-16,7-8-31 0,-7-5-5 16,-10-4-8-16,8 0-17 0,-8 1-2 15,0 6-19-15,-7 5 19 0,0 12-1 16,0 2-25-16,0 8 16 0,0 5-3 16,3 5-46-16,-3 13 28 0,2 8 33 0,-2 13 33 15,0 7 7-15,0 11 5 0,0 3-2 16,0 9 20-16,-12-1-2 0,0-2-9 15,-10-2-13-15,3-5-21 0,-6-12-18 16,8-13-27-16,-2-8-40 0,2-13-60 16,3-11-16-16,-3-4-107 0,9-16-96 15,-4-7-258-15,0-10-540 0,7 7-770 0</inkml:trace>
  <inkml:trace contextRef="#ctx0" brushRef="#br0" timeOffset="84409.37">20324 7988 1190 0,'0'0'1461'0,"0"0"-1110"0,0 0-3 15,0 0-2-15,0 0-113 0,0 0-123 16,0 0-22-16,0 0-1 0,0 0-24 0,0 0 8 16,151 51 25-16,-142-63 0 0,8-4-13 15,-14 1-18-15,-1-10-28 0,-2 3 0 16,0-3-34-16,0 4-2 0,-5 3 21 15,-12 1 2-15,5 8-5 0,-7 5-4 16,-3 2 28-16,-2 2-16 0,-3 0-8 16,0 7-4-16,3 8 28 0,5 4-43 15,-6 6 0-15,16 3-3 0,-1 4 1 0,5 3 0 16,5-1-10-16,0 0 9 0,0-4-27 16,15-2 5-16,4-5-27 0,1-2-52 15,6-8-130-15,1 1-211 0,4-7-193 16,1-2-508-16,-10-3-455 0</inkml:trace>
  <inkml:trace contextRef="#ctx0" brushRef="#br0" timeOffset="84988.61">20712 7871 212 0,'0'0'251'0,"0"0"420"0,0 0-247 16,0 0-219-16,0 0-69 0,0 0 68 16,0 0 43-16,0 0-37 0,0 0-91 15,0 0-9-15,0 0-20 0,-46 30-13 16,44-16-20-16,-3 4 40 0,-5 3 2 15,3 6 19-15,-5-1 9 0,7 4-13 16,2-5-6-16,1-2-10 0,-5-2-4 16,7-3-25-16,0-8-56 0,0-2-13 0,0-4-29 15,7-2 29-15,-2-2 81 0,9 0 17 16,-4-8-1-16,7-6 40 0,0-8-16 16,-2-6-29-16,-1-9-24 0,8-6-49 0,-8-11 9 15,1 1-13-15,-3-4-12 16,-5 0 28-16,1-1-16 0,-1 2 7 0,-2 0 11 15,-3 4-5-15,-2 0 12 0,0 1-3 16,0-1-13-16,0-3 7 0,0 3 15 16,0-2 0-16,-7 8-16 0,-3 6-8 15,5 10 11-15,-2 9-2 0,7 9 14 16,-7 5 35-16,4 4 17 0,3 3-27 16,0 0-25-16,0 0-11 0,0 0-33 15,0 12-1-15,0 10-52 0,0 10 13 16,0 13 26-16,10 12 10 0,-3 7-18 0,1 7 21 15,4 10 46-15,0 4 5 0,-7 7-5 16,9 2-4-16,-2-7 4 0,1-2-34 16,4-15-12-16,2-8-19 0,-2-17-42 15,0-12-39-15,7-11-104 0,-7-7-86 16,2-9-103-16,-2-6-356 0,0 0-1051 0,-12-18-220 16</inkml:trace>
  <inkml:trace contextRef="#ctx0" brushRef="#br0" timeOffset="85373.89">21376 7140 1907 0,'0'0'1085'0,"0"0"-654"0,0 0 15 16,0 0-88-16,0 0-178 0,0 0-155 16,0 0-25-16,0 0-31 0,0 0 12 0,0 0-24 15,-22 111-103-15,22-97-235 0,8-2-250 16,1-4-793-16,6 1-268 0</inkml:trace>
  <inkml:trace contextRef="#ctx0" brushRef="#br0" timeOffset="85411.72">21570 7191 421 0,'0'0'1625'0,"0"0"-965"0,0 0-131 16,0 0-49-16,-114 140-96 0,83-94-85 15,11-3-126-15,3-3-113 0,0-10-60 16,8-3-28-16,4-6-108 0,0-6-153 16,5 0-265-16,-2-8-483 0,-13 4-790 0</inkml:trace>
  <inkml:trace contextRef="#ctx0" brushRef="#br0" timeOffset="86113.12">18254 6967 232 0,'0'0'1421'0,"0"0"-843"0,0 0-210 0,0 0 22 15,0 0-45-15,0 0-84 0,0 0-56 16,0 0-13-16,0 0-16 0,0 0-8 15,0 0 5-15,75 24-37 0,-65-11-44 16,9 11-33-16,-4-1-32 0,2-1-27 16,-3 1-2-16,1-1-22 0,-3 0-16 15,5-6-68-15,-12 0-213 0,10-1-278 16,-8-4-441-16,2-7-608 0</inkml:trace>
  <inkml:trace contextRef="#ctx0" brushRef="#br0" timeOffset="86248.27">18540 7040 1793 0,'0'0'1244'16,"0"0"-671"-16,0 0-103 0,0 0-130 16,0 0-38-16,0 0-81 0,0 0-105 0,0 0-55 15,68 114-46-15,-53-91-15 0,-11-2-21 16,9-3-19-16,-4 0-39 0,1-1-151 16,-5 1-199-16,-3-2-586 0,-2 6-926 0</inkml:trace>
  <inkml:trace contextRef="#ctx0" brushRef="#br1" timeOffset="112246.37">26006 13349 1148 0,'0'0'657'0,"0"0"-119"0,0 0-179 0,0 0 33 15,0 0-29-15,0 0-106 16,0 0-2-16,0 0-26 0,0 0 57 0,0 0-80 16,-114-37-61-16,114 34-14 0,-2 2 13 15,2-2-7-15,0 3-46 0,0 0-30 16,0 0-15-16,0 0-19 0,0 0-12 15,0 0 0-15,0 0-15 0,0 0-12 16,0 0-9-16,0 0-9 0,0 0-10 16,0 0-14-16,2 0-1 0,13 4 24 15,11-1 31-15,1 6 40 0,5 2-28 16,6-4-12-16,-9 4 0 0,8-4 2 16,-3 1-1-16,0-4 1 0,-5 3 10 0,7 0-9 15,-2-3 0-15,0-3 10 0,-3 4-11 16,11-5 13-16,1 2-5 0,3-2-8 15,5 0 35-15,5 0-9 0,-3-3-13 16,3-2-3-16,-3-3 3 0,3 4-15 0,-2-2 0 16,-11 6-3-16,3-2 0 0,-7 2-15 15,7 0 3-15,-10 0 3 16,1 0 11-16,-3 0 1 0,0 0 1 0,0 0 11 16,-3 0-11-16,-4 0-1 0,2 0 0 15,-2 0-3-15,4 0 1 0,1 0-1 16,-1 0-13-16,1 2 15 0,4-2 0 15,-2 6 1-15,5-2-3 0,2 0 3 16,5 1 0-16,0 2 9 0,-2 2-9 16,-1-2-16-16,-2-1 16 0,1 2 1 15,4 2-1-15,-8-4 1 0,9-2 22 0,-6 3-22 16,2-6 2-16,-6 3-3 0,2 0 16 16,-1 0-16-16,-6 1-2 0,4-2-9 15,-4 3 11-15,-1-2 0 0,1 2-12 16,-6-4 8-16,3 5-5 0,1-4 9 0,-6 1 0 15,0 0-9-15,3-1 9 0,2 2 15 16,-5-3 1-16,8 2-15 0,-1-1-1 16,-4 1 3-16,4-2-1 0,6 1 22 15,-3 0-21-15,-3-3-3 0,1 1 30 16,-3 2-27-16,7-3-3 0,3 2 0 16,0-2 3-16,-3 0-3 0,3 0 0 15,2 0-15-15,0 2 15 0,0 0-12 0,1 2 0 16,-4 0-15-16,-4 0 27 0,3 1-3 15,-3 0 0-15,2 1 1 0,-5-1 2 16,6-4 17-16,-3 3-2 0,4-4-15 16,9 0 24-16,-9 0-9 0,8 0 1 15,-2 0-15-15,2 0 1 0,-2-3-2 16,2 2 0-16,-5 0-3 0,3-2 2 16,4 1-14-16,-4 0 15 0,-1 2 2 15,-1-4 2-15,-4 2 20 0,8-2-12 0,-7-2 3 16,12 0-14-16,-2-7 14 0,6 4 0 15,8-2-30-15,-7 0 30 0,0-1-12 16,7 2-3-16,-10 2 0 0,1 0-1 16,-4 2-11-16,-8 3-3 0,-1 1 9 15,-10 0-6-15,-4 2 12 0,-8 0-2 16,-2 0 2-16,0 0-1 0,-2 0-11 16,2 0-3-16,-3 0 15 0,-1 0 0 0,1 2 1 15,5 0 1-15,3 1-1 0,2 1 11 16,10-1-11-16,8 1 0 0,4 0 31 15,5-1-32-15,-3 2 1 0,-9-1 9 16,0 1-10-16,-1-3 0 0,4 1 0 16,-16-3 0-16,-1 3 12 0,-13-2-12 15,-7-1-1-15,-3 0 1 0,-2 0 1 16,0 0-1-16,-2 0-42 0,-23-4-128 16,-4 3-223-16,-19-1-124 0,9 2-565 0,-56-2-1378 15</inkml:trace>
  <inkml:trace contextRef="#ctx0" brushRef="#br0" timeOffset="153178.1">9613 9754 1076 0,'0'0'729'0,"0"0"-146"0,0 0-583 15,0 0-356-15,0 0 356 0,0 0 1110 0,0 0-830 16,0 0-175-16,0 0 25 0,-102-44 229 16,87 42-65-16,10 2-86 0,-11 0-67 15,-1 0-48-15,-5 11-44 0,-5 8-15 16,-2 9-34-16,5 3-3 0,4 9-16 16,11-3 4-16,1-1-10 0,8 1 10 15,0-7-4-15,3-3 1 0,11-4-4 16,3-4-5-16,-2-8 5 0,-8-2-2 0,8-2 8 15,-8-3 16-15,5-1 2 0,0 1 11 16,-7-1 36-16,5 8 12 0,-3 5-8 16,8 6 29-16,-15 14-2 0,0 3-16 15,0 8-9-15,-8 0-9 0,-6-6-9 16,-11-3-19-16,9-10-3 0,-6-5-15 16,5-5 0-16,-3-7 0 0,6-4 0 0,7-5-18 15,-6-2 6-15,11 0-77 0,2-1-54 16,0-9-112-16,5-8-95 0,17-2-91 15,9 2-158-15,1 6-589 0,4-6-353 0</inkml:trace>
  <inkml:trace contextRef="#ctx0" brushRef="#br0" timeOffset="153482.69">9901 10132 2032 0,'0'0'695'0,"0"0"-249"0,0 0-16 16,0 0 11-16,0 0-113 0,0 0-102 15,0 0-20-15,0 0-38 0,0 0-70 16,0 0-82-16,0 0-16 0,-153 1-28 16,132 24-18-16,-1 7 3 0,10 6 7 0,4 7 5 15,6 1 10-15,2-4 5 0,2 1 1 16,15-11-6-16,5-3 8 0,5-5-11 16,0-11 2-16,-1-7 22 0,11-6 16 15,-6-18 60-15,8-18 28 0,-3-12-30 16,3-7-53-16,2-2-2 0,-12-2-16 15,-4 5-1-15,-13 15 16 0,-3 7 18 16,-4 11-17-16,-5 9-4 0,0 4 15 16,0 8-30-16,0 0-24 0,-14 0-128 15,6 11-103-15,-6 5-50 0,9 5-77 16,-5 6 123-16,10 1-213 0,0-1-333 0,0-6-783 16</inkml:trace>
  <inkml:trace contextRef="#ctx0" brushRef="#br0" timeOffset="153815.51">10255 10181 1258 0,'0'0'1107'16,"0"0"-582"-16,0 0-29 0,0 0-87 0,0 0-1 15,0 0-88-15,0 0-31 0,0 0-123 16,0 0-81-16,0 0-51 0,0 0-34 16,-116 16-9-16,101 22-13 0,10 2 4 15,3 4 6-15,2-5-4 0,0-3 13 16,2-6-27-16,10-1 11 0,-2-17 19 15,5-5 0-15,4-7 25 0,0-4 42 16,11-17 9-16,1-9-15 0,1-8-33 16,-3-4-13-16,2 0-15 0,-11 8 1 0,-3 9-1 15,-5 9 1-15,-10 11 20 0,0 5 4 16,-2 0 5-16,0 12-30 0,0 14-18 16,0 12 18-16,-2 10-1 0,0 7 0 0,2 1 0 15,0-5 1-15,0-3-31 16,0-14-11-16,4-4-10 0,11-6-88 0,2-11-118 15,2-6-134-15,1-7-102 16,9-14-34-16,-5-16-168 0,5-9-488 0,5-7 112 16,-14 8 664-16</inkml:trace>
  <inkml:trace contextRef="#ctx0" brushRef="#br0" timeOffset="154077.64">10752 10209 232 0,'0'0'792'0,"0"0"-258"0,0 0 109 16,0 0 48-16,0 0-145 0,0 0 10 15,0 0-175-15,0 0-112 0,0 115-17 16,-7-70-105-16,4 0-95 0,3-5-19 15,0-8-33-15,0-8-7 0,0-8 5 0,3-8-14 16,9-8-24-16,-2 0 40 16,6-14 9-16,-1-8 65 0,9-5-17 0,-2-10-32 15,-5 2-23-15,-5 5-1 0,3 4-1 16,-3 11-3-16,-12 11-49 0,5 1 9 16,-5 3 28-16,2 10 15 0,5 10 30 15,-4 10 34-15,-3 6-25 0,0 4-17 0,0 4-22 16,0-5 0-16,0 2 0 0,0-3-34 15,0-4 33-15,0-4-48 0,0-5-54 16,0-7-47-16,0-9-62 0,0 0-159 16,9-9-142-16,1 0-150 0,-3-9-42 15,18-18-906-15</inkml:trace>
  <inkml:trace contextRef="#ctx0" brushRef="#br0" timeOffset="154441.54">11314 10415 2553 0,'0'0'627'0,"0"0"-340"0,0 0 146 16,-101 120-14-16,71-74-143 0,6 0-116 15,0-2-40-15,14-6-35 0,5-2-30 16,-2-7-55-16,7-11-10 0,7-6-17 0,6-8-1 16,3-4-41-16,9-22 69 0,-3-17 52 15,9-11-6-15,-7-18-26 0,8-12-20 16,-1-7-2-16,1-10-13 0,-6-3-7 15,6-2 19-15,-10-2-19 0,9 1 22 16,-9 5 64-16,7-1 28 0,-12 9-28 16,5 10-22-16,-5 15-29 0,-7 19 8 15,-5 20 37-15,-3 12 24 0,-2 10 27 0,0 4 6 16,0 0-81-16,0 4-34 0,0 10-25 16,-15 12-56-16,8 12 41 0,-10 13 16 15,0 9-3-15,8 12 11 0,-4 10 14 16,1 10-31-16,0 8 0 0,-2 4-4 15,6 5-15-15,3-1-3 0,-4-8-12 16,9-5-91-16,0-17-186 0,0-11-316 16,0-21-610-16,-7 5-1047 0</inkml:trace>
  <inkml:trace contextRef="#ctx0" brushRef="#br0" timeOffset="154978.01">8447 11128 2017 0,'0'0'570'0,"0"0"-396"15,0 0 105-15,0 0 127 0,0 0-234 16,0 0-170-16,0 0 210 0,0 0 131 16,230-16-66-16,-126 16-74 0,15 0-37 15,19 7-104-15,5-5 8 0,20 3-36 16,4-1 12-16,10-3-25 0,9-1 0 16,8 5 4-16,0-3-23 0,8 1 19 15,-9 5-21-15,-6 3 34 0,-15-1-12 16,-12 4-22-16,-22-2-18 0,-16 2 18 15,-21-2 0-15,-11-4 0 0,-17-2 1 0,-15-2-1 16,-7-4 2-16,-15 0 13 0,-9 0-15 16,-5-4 0-16,-1-2-16 0,-6-8-30 15,-5-5-27-15,-5 0-117 0,-5-5-176 16,0 0-83-16,-13 2-294 0,1 3-815 0</inkml:trace>
  <inkml:trace contextRef="#ctx0" brushRef="#br0" timeOffset="155658.17">8936 11882 901 0,'0'0'980'0,"0"0"-572"15,0 0-36-15,0 0 90 0,0 0-47 0,0 0-71 16,0 0-121-16,0 0-54 0,0 0-27 16,0 0-67-16,0 0-48 0,-46 37-27 15,46 0-13-15,10 4 13 0,-10 5-21 16,5-3 19-16,-3-5-2 0,8-7-11 16,-10-11 1-16,2-2 14 0,-2-14 13 15,3-1-13-15,4-3-9 0,0-7 9 16,10-12 71-16,5-10 27 0,10-7-21 15,-6-5-37-15,1-2-21 0,5 6 27 16,-11 9 3-16,1 7-34 0,-7 12-2 16,-6 5 2-16,-4 4 6 0,7 2-5 0,-4 16 5 15,6 8 22-15,3 7 15 0,-5 9-31 16,-4 2-27-16,-1 0-16 0,3-3-5 16,-3-4-19-16,2-5 3 0,-4-6-70 15,10-4-111-15,-3-8-94 0,3-5-70 16,-3-1-206-16,-3-6-372 0,11-4-366 0</inkml:trace>
  <inkml:trace contextRef="#ctx0" brushRef="#br0" timeOffset="155939.51">9559 11998 2168 0,'0'0'759'0,"0"0"-382"0,0 0 71 0,0 0-52 15,0 0-194-15,0 0-174 0,0 0-12 0,-94 111-1 16,94-78 12-16,0-1-27 0,0 5-28 15,14-6 13-15,1 2-7 0,2-10 3 16,0-5-18-16,0-10 3 0,-3-6-20 16,-2-2 54-16,5-12 75 0,5-13 18 15,-2-14-3-15,-6-3-19 0,-4-3 30 16,-5 1 35-16,2 11 23 0,-7 8-46 16,0 10-21-16,-7 4 8 0,-3 5-15 15,0 2-30-15,1 4-55 0,-8 0-6 0,5 0-67 16,-1 6-64-16,6 4-46 0,7 4-41 15,0 7-59-15,0 0-112 0,20 6-97 16,-1-2-149-16,5-2-464 0,3 9-495 0</inkml:trace>
  <inkml:trace contextRef="#ctx0" brushRef="#br0" timeOffset="157346.26">11036 11737 584 0,'0'0'557'16,"0"0"-215"-16,0 0-59 0,0 0 38 15,0 0-33-15,0 0 3 0,0 0-8 16,0 0 9-16,0 0-63 0,0 0-55 16,0 0 28-16,-85-72-29 0,70 65-19 0,1 4-33 15,-1-2-49-15,8 3 21 0,-10 1-44 16,7 0 10-16,3 1-4 0,-8 0 7 16,10 0-22-16,-11 2-40 0,1 16-17 15,0 7-17-15,6 9-9 0,-3 13 15 16,0 8 9-16,7 9 1 0,5 5 6 15,0 5-4-15,0-2-12 0,0-4 1 16,0-8-4-16,0-5 6 0,0-11 3 0,-5-10-18 16,0-11-88-16,3-5-107 0,-3-8-48 15,2-9-104-15,-4-1-122 0,-3 0-170 16,-2-5-687-16</inkml:trace>
  <inkml:trace contextRef="#ctx0" brushRef="#br0" timeOffset="157529.47">10522 12154 1137 0,'0'0'1122'16,"0"0"-654"-16,0 0-73 0,0 0-82 16,0 0-104-16,0 0 28 0,0 0 17 15,0 0-67-15,0 0-91 0,0 0-55 16,208 20-16-16,-171-20-24 0,-4 1-1 16,4 5-1-16,-1-3-176 0,-4-2-193 15,-1 7-56-15,3-4-177 0,-12-1-693 16</inkml:trace>
  <inkml:trace contextRef="#ctx0" brushRef="#br0" timeOffset="157807.91">11028 12204 2207 0,'0'0'569'0,"0"0"-175"0,0 0 74 16,0 0-84-16,0 0-189 0,0 0-130 16,0 0-40-16,-87 112 40 0,87-94-53 0,0 1-12 15,2-3-28-15,6-4 16 16,9-4 12-16,-10-4 0 0,5-4 19 0,3 0 18 15,4-10 37-15,-2-10 16 0,0-3-4 16,2-10-18-16,-4 4-22 0,-13 3 37 16,6 6-10-16,1 11-2 0,-9 1 8 15,0 6 7-15,3 2-16 0,-3 2 3 16,0 12-37-16,2 5-36 0,8 8 25 16,-5 10-4-16,2 2-21 0,10-1-1 15,-5-3-20-15,0-5 2 0,3-7-26 0,-3 0-1 16,2-9-51-16,-2-5-77 15,3 1-75-15,-3-7-118 0,-2-3-103 0,2-3-167 16,-7-7-433-16,0-21-783 0</inkml:trace>
  <inkml:trace contextRef="#ctx0" brushRef="#br0" timeOffset="158090.06">11465 11597 1694 0,'0'0'552'0,"0"0"-180"16,0 0-2-16,0 0 58 0,0 0-130 15,0 0-122-15,0 0-69 0,0 0-3 16,0 0-4-16,0 0-19 0,0 0 12 0,-3 30-22 16,3-7 50-16,0 9 42 0,0 1-61 15,0 6-41-15,0 4-18 0,-5 7-7 16,3 5-11-16,-3 3 2 15,-2 2-23-15,0-1-4 0,-3-1 0 0,5-1-19 16,5-6-2-16,0-7-4 0,0-9-66 0,0-5-118 16,0-7-110-16,5-7-138 0,7-8-193 15,-7-2-568-15,4-12-572 0</inkml:trace>
  <inkml:trace contextRef="#ctx0" brushRef="#br0" timeOffset="158378.29">11802 11880 1056 0,'0'0'1745'0,"0"0"-1232"15,0 0-60-15,0 0 21 0,0 0-130 0,0 0-140 16,0 0-149-16,0 0-52 0,0 0 22 16,0 0-25-16,-122 69-2 0,115-46-10 15,7 2-3-15,0-3 15 0,0 0 0 16,7-4 21-16,8 0 44 0,-8 1 8 0,8 0-12 15,2 1-6-15,2 8 6 0,-7-1-12 16,0 3-3-16,-7 5-1 0,-5-1-8 16,0 0-7-16,0-3-28 0,-14-2 10 15,-1-6-12-15,1-10-27 0,-1-5 3 16,-4-8-56-16,2 0-176 0,2-19-78 16,5-6-162-16,10-7-181 0,0 4-443 15,3-20-518-15</inkml:trace>
  <inkml:trace contextRef="#ctx0" brushRef="#br0" timeOffset="158667.34">11978 12061 2428 0,'0'0'756'15,"0"0"-355"-15,0 0-79 0,0 0-68 16,0 0-116-16,0 0-64 0,0 0 7 16,0 0 24-16,0 0 15 0,0 0-6 0,0 0-16 15,134 40-25-15,-124-61-18 0,2-6-15 16,2-6-40-16,-9 1 0 0,-3 2-15 15,-2 4-7-15,0 8 22 0,-2 4 1 16,-13 5 30-16,-6 9-31 0,-1 0-18 16,-10 17-4-16,-2 10 4 0,-2 7 18 15,0 13 37-15,4 1 9 0,1 4-1 16,9 2-8-16,5-4-16 0,12-4-21 16,5-7 0-16,0-10-36 0,7-3 5 0,15-9 4 15,2-9-1-15,13-5-61 0,-3-3-55 16,7-9-62-16,7-10-94 0,3-4-141 15,0-3-318-15,-10 4-302 0,15-17-876 0</inkml:trace>
  <inkml:trace contextRef="#ctx0" brushRef="#br0" timeOffset="159121.64">12866 12077 1721 0,'0'0'656'0,"0"0"-247"0,0 0 43 0,0 0-86 0,0 0-135 16,0 0-140-16,0 0-47 0,0 0 51 15,9 127-20-15,-1-81-38 0,6 5-9 16,-7 2 3-16,3 11-3 0,-3 0 10 16,1 2-7-16,-8 1-10 0,0 2-21 15,0-4-20-15,-10-8-105 0,0-11-123 16,-2-10-83-16,7-18-162 0,-4-7-289 16,-6-16-770-16</inkml:trace>
  <inkml:trace contextRef="#ctx0" brushRef="#br0" timeOffset="159343.51">12854 12005 2308 0,'0'0'731'0,"0"0"-322"0,0 0-5 16,0 0-52-16,0 0-119 0,0 0-41 0,0 0-69 16,0 0-46-16,0 0-44 15,0 0 10-15,0 0-18 0,186-73-7 0,-174 97-16 16,-4-2 26-16,-1 13-7 0,-7 1-8 15,-10 1-13-15,-12 2-2 0,-9-1-59 16,2-7-37-16,0-7-40 0,-3-6-97 16,1-6-91-16,9-5-174 0,5-7-282 15,-3-3-1031-15</inkml:trace>
  <inkml:trace contextRef="#ctx0" brushRef="#br0" timeOffset="159630.75">13464 11958 1565 0,'0'0'1416'0,"0"0"-984"16,0 0-18-16,0 0 7 0,0 0-121 15,0 0-115-15,0 0-89 0,0 0-17 0,-167 128 13 16,145-81-9-16,-2 2-7 0,7 1-34 16,5-4-17-16,2-5-13 0,8-11-12 15,2-10-2-15,0-10-35 0,12-10 5 16,10-7 32-16,0-14 70 0,9-16 24 15,1-11-39-15,-1-10-34 0,-4-5-21 16,-10-2 0-16,-3 14-24 0,-6 8 23 16,1 13 0-16,-9 11-32 0,0 10 20 15,0 7-11-15,0 2-95 0,0 9-128 16,0 12-79-16,0 4 14 0,0 10-130 16,0-1-189-16,20 2-519 0,-6-10-373 15</inkml:trace>
  <inkml:trace contextRef="#ctx0" brushRef="#br0" timeOffset="159866.67">13753 11972 1798 0,'0'0'674'0,"0"0"-293"0,0 0 74 15,0 0 45-15,0 0-35 0,0 0-153 16,0 0-13-16,0 0-100 0,0 0-129 16,0 0-58-16,0 0-12 0,-58 14-2 0,50 16-16 15,1 7 18-15,2 1 1 0,-4-1 2 16,6 2 12-16,-4-2 6 0,-3-3 4 15,-4-4 26-15,-6-2-11 0,3-1-1 16,-5-6-2-16,1-2-37 0,-6-8-12 16,10-2 0-16,-2-4-31 0,-1-5-51 15,6 0-77-15,2-11-83 0,4-6-39 16,8-1-142-16,0-1-159 0,15-1-216 0,2 3-489 16,12-5 113-16</inkml:trace>
  <inkml:trace contextRef="#ctx0" brushRef="#br0" timeOffset="160050.87">13964 12049 919 0,'0'0'1456'16,"0"0"-933"-16,0 0 65 0,0 0 40 15,0 0-86-15,0 0-284 0,0 0-117 16,0 0-19-16,0 0-15 0,-78 121-19 16,56-87-33-16,8 4-16 0,-1-2-9 15,3-7-30-15,2-2-12 0,6-8-18 16,4-9-64-16,0-2-104 0,0-8-99 15,0-8-283-15,7-14-29 0,3-3-714 0,4-27-1020 0</inkml:trace>
  <inkml:trace contextRef="#ctx0" brushRef="#br0" timeOffset="160218.12">13930 11713 1812 0,'0'0'1971'15,"0"0"-1509"-15,0 0-97 0,0 0 89 16,0 0-137-16,0 0-196 0,0 0-63 0,0 0-46 15,0 0-12-15,0 0-3 0,0 0-45 16,-39-28-59-16,41 21-106 0,8-3-46 16,10 0-125-16,-4 0-331 0,1 2-823 15,3-4-767-15,-66 97 2305 0</inkml:trace>
  <inkml:trace contextRef="#ctx0" brushRef="#br0" timeOffset="160486.37">14201 11517 1451 0,'0'0'741'16,"0"0"-227"-16,0 0-119 0,0 0 61 16,0 0-40-16,0 0-66 0,0 0-102 15,0 0-72-15,0 0-63 0,0 0-24 0,0 0-19 16,32 142-12-16,-27-82-9 0,7 11 0 15,-7 5 6-15,4 14-19 0,-4 4 4 16,-5 2 0-16,0 0-5 0,0-9-35 16,0-15-27-16,-5-18-40 0,-4-17-46 0,4-15-95 15,2-14-176-15,-6-8-148 0,1-10-39 16,-6-6-995-16,-1-33-347 0</inkml:trace>
  <inkml:trace contextRef="#ctx0" brushRef="#br0" timeOffset="160632.75">14095 12043 1311 0,'0'0'1262'15,"0"0"-754"-15,0 0-75 0,0 0-44 16,0 0-79-16,0 0-142 0,0 0-38 16,0 0 102-16,0 0-122 0,0 0-64 15,0 0-46-15,196 23-12 0,-165-12-46 16,3-2-167-16,-4 1-156 0,-1-5-112 0,-5 1-182 16,-7-4-645-16,5-4-192 0,-405-62 1289 15</inkml:trace>
  <inkml:trace contextRef="#ctx0" brushRef="#br0" timeOffset="160749.51">14512 12029 620 0,'0'0'1128'0,"0"0"-505"0,0 0-59 16,0 0-81-16,0 0-28 0,0 0-69 16,-30 117-107-16,26-75-69 0,-6 0-39 0,3 3-45 15,2-6-41-15,-5 0-54 0,10-9-31 16,0-5-18-16,0-6-123 0,0-9-163 16,0-10-235-16,0 0-199 0,0-19-916 0</inkml:trace>
  <inkml:trace contextRef="#ctx0" brushRef="#br0" timeOffset="160914.54">14538 11677 2730 0,'0'0'1108'0,"0"0"-822"0,0 0 127 0,0 0-81 16,0 0-148-16,0 0-184 0,0 0-34 15,0 0 10-15,0 0-10 0,0 0-15 16,27 100-190-16,-8-82-173 0,1 3-93 15,-3-8-249-15,4 5-913 0</inkml:trace>
  <inkml:trace contextRef="#ctx0" brushRef="#br0" timeOffset="161183.34">14689 12061 2149 0,'0'0'527'0,"0"0"-295"15,0 0 123-15,0 0-37 0,-30 114-147 16,30-78-64-16,0-6-19 0,0-3 57 15,5-2-24-15,5-7-83 0,5-10-37 16,1-6 49-16,11-2 49 0,0-10 31 0,4-12-19 16,1-3-77-16,-6-5-16 0,6 0-18 15,-5-2 0-15,-6 5 0 0,-1-2 71 16,-8 11-49-16,0 3-22 0,-2 3-17 16,-3 5-23-16,0 2-21 0,-7 5-38 15,3 0-71-15,-3 0-26 0,0 9-108 0,0 9 137 16,0 2-131-16,-3-1-156 15,-6 2-145-15,4 3-53 0,2-6-35 0,3-2 101 16,0-8 162-16</inkml:trace>
  <inkml:trace contextRef="#ctx0" brushRef="#br0" timeOffset="161459.21">15035 12204 163 0,'0'0'522'0,"0"0"45"0,0 0-300 16,0 0-222-16,0 0 134 0,184-92 214 16,-159 78-40-16,4 5-273 0,-10 0 1 15,-4 2 109-15,-6 1-71 0,3 0 16 16,-12 0 12-16,5 1-52 0,-5 2-47 0,3-1 32 15,-3 2-26-15,0-4 9 0,0 5-12 16,0-6-7-16,-3 0-28 0,-4 3 9 16,-8-4 16-16,-6 5 19 0,-6-1 40 15,-5 4 13-15,-4 0 20 0,0 15 32 16,-3 12-35-16,3 7 61 0,-3 8-22 0,10 9-28 16,0-1-37-16,9-2-18 0,13 0-25 15,0-4-31-15,7-7-12 0,7-7 4 16,12-10-10-16,6-1 9 0,6-10 3 15,1-2-11-15,-1-7 17 0,-2 0-3 16,3-7-27-16,-3-4-19 0,2-6-42 16,-11-1-94-16,-1-3-160 0,-2 2-172 15,-12 1-501-15,-5-12-1214 0</inkml:trace>
  <inkml:trace contextRef="#ctx0" brushRef="#br0" timeOffset="161987.07">15656 11846 1007 0,'0'0'1305'0,"0"0"-863"0,0 0-12 0,0 0-7 16,0 0 9-16,0 0-207 0,0 0-113 15,0 0-37-15,0 0 23 0,0 0-14 16,0 0-16-16,-73 96-25 0,68-70 0 0,5 7-7 16,0 1-11-16,0 2 9 15,0 0-13-15,15-1-18 0,-1-5-1 0,1 0 32 16,4-6 18-16,-4-2 3 0,-8-4-3 15,5 1 15-15,-7-6-31 0,-5 5 7 16,0 3-12-16,0 1 8 0,-7-2-11 16,-18-2-10-16,1-4-18 0,-7-5-51 15,-1-2-65-15,-4-7-70 0,9-2-154 16,-2-12-103-16,14 2-218 0,6 1-589 16,9-3-632-16</inkml:trace>
  <inkml:trace contextRef="#ctx0" brushRef="#br0" timeOffset="162862.1">17316 10620 638 0,'0'0'1280'0,"0"0"-758"0,0 0-125 16,0 0 29-16,0 0-80 0,0 0-18 16,0 0-70-16,0 0-66 0,0 0-24 15,0 0-39-15,0 0 3 0,-133-56-24 16,118 56-8-16,3 0-14 0,-5 3-37 0,-2 6-25 15,2 9-22-15,-5 7-2 16,7 5 0-16,8 4-3 0,-3 2-12 0,10 5-13 16,0-6-2-16,0 0 3 0,17-1-65 15,13-5-169-15,-1 0-168 0,5-10-102 16,7-7-213-16,-7-3-766 0</inkml:trace>
  <inkml:trace contextRef="#ctx0" brushRef="#br0" timeOffset="163086.5">17573 10649 1679 0,'0'0'1058'0,"0"0"-615"16,0 0-14-16,0 0 41 0,0 0 9 16,0 0-205-16,0 0-115 0,0 0-46 15,0 0-28-15,-177 88-21 0,170-51-53 16,-3-2-11-16,10 0-18 0,0-6-12 16,10-6-4-16,-3-8 13 0,8-4 11 15,2-11 10-15,0 0 30 0,2-8 34 0,3-8 21 16,0-8-27-16,-5-5-25 0,7-4-33 15,-10 3-16-15,-6 0-23 0,6 4-31 16,-7 5-22-16,-2 7-72 0,0 8-198 16,0 6-124-16,-3 0-233 0,8 11-97 15,-10 1-559-15</inkml:trace>
  <inkml:trace contextRef="#ctx0" brushRef="#br0" timeOffset="163464.78">17762 10774 1216 0,'0'0'1458'0,"0"0"-855"0,0 0-134 16,0 0-47-16,0 0-78 0,0 0-242 16,0 0-62-16,0 0 40 0,-17 108-3 15,17-87-46-15,0-8-31 0,0-3-34 16,0-4-43-16,10-4-61 0,-5-2 5 0,9-8 133 16,6-13 3-16,-3-4 43 15,4-7-45-15,-1 2-1 0,-1 0-2 0,-4 4-1 16,-3 6 3-16,0 5 59 0,-10 7-1 15,1 6 1-15,-3 2 30 0,2 2-24 0,-2 14-65 16,0 5 76-16,0 6-2 0,0 8-16 16,5-3-25-16,-2 4-32 0,4-8 1 15,-2-2-2-15,4-13 0 0,-4-2-19 16,7-8-11-16,5-3 30 0,-5-8 49 16,15-10 24-16,-10-9-25 0,10-1-26 15,-3-1-22-15,-5-1-30 0,-2 5-21 16,0 6-10-16,-12 6-7 0,5 5-33 15,-5 8-40-15,-3 0-87 0,-2 16 132 16,0 8 53-16,0 4-19 0,0 6 31 16,0 0-94-16,0 0-66 0,0 1-51 15,0-2-218-15,5-14-581 0,9 7-762 0</inkml:trace>
  <inkml:trace contextRef="#ctx0" brushRef="#br0" timeOffset="163660.26">18545 10800 1463 0,'0'0'1493'16,"0"0"-1097"-16,0 0 22 0,0 0 47 15,-53 132-99-15,45-79-166 0,-4 7-74 16,0 6-38-16,5 9 4 0,2 3-31 16,-5 5-28-16,8-2-33 0,2-3-15 15,0-12-98-15,0-10-98 0,0-18-171 16,0-16-126-16,2-16-156 0,8-6-478 15,-10-37-300-15</inkml:trace>
  <inkml:trace contextRef="#ctx0" brushRef="#br0" timeOffset="163831.06">18528 10820 1935 0,'0'0'563'0,"0"0"-231"0,0 0 85 16,63-123 28-16,-46 101-64 0,-7 9-79 15,-3 10-79-15,-5 3 47 0,6 12-135 0,-8 14-62 16,0 10-15-16,0 6-18 0,-12 13-6 15,-5-3-33-15,-12 0-1 0,7-4-34 16,5-3-67-16,0-15-82 0,2-7-125 16,6-14-151-16,4-9-232 0,2-4-725 15,3-33-601-15</inkml:trace>
  <inkml:trace contextRef="#ctx0" brushRef="#br0" timeOffset="164039.31">18981 10210 2422 0,'0'0'570'0,"0"0"-171"16,0 0 164-16,0 0-76 0,0 0-243 15,0 0-133-15,0 0-10 0,0 135 12 16,0-68-3-16,-7 5-40 0,2 11-18 0,-4 3-3 16,1 5-13-16,3-3-36 0,-2-1-6 15,2-9-58-15,-2-12-42 0,7-11-59 16,0-13-188-16,0-14-181 0,0-12-193 15,0-7-746-15,12-16-426 0</inkml:trace>
  <inkml:trace contextRef="#ctx0" brushRef="#br0" timeOffset="164310.84">19197 10838 2088 0,'0'0'779'0,"0"0"-401"15,0 0-13-15,0 0-62 0,0 0-108 0,0 0-82 16,0 0-23-16,61 111 12 0,-47-101-3 15,1-7-37-15,7-3-16 0,-8 0 50 16,3-6 2-16,0-8 10 0,-2-5-29 16,-8-1-45-16,3-8-22 0,-6 5-12 15,-4 1-12-15,0 5-10 0,-4 6 10 16,-23 6-40-16,0 5 15 0,-9 5 4 0,2 13-6 16,-7 10 39-16,14 2 12 0,0 6-11 15,6 3 30-15,16 5 5 0,0-7-23 16,5 0-13-16,0-7-19 0,17-8-8 15,0-5-56-15,10-8-102 0,6-7-133 16,6-2-102-16,12-2-252 0,-12-7-524 16,24-21-427-16</inkml:trace>
  <inkml:trace contextRef="#ctx0" brushRef="#br0" timeOffset="164614.84">19803 10206 2546 0,'0'0'761'0,"0"0"-469"0,0 0 61 16,0 0 50-16,0 0-140 0,0 119-87 15,5-72-44-15,7 5-16 0,-7 8-22 16,2 5-30-16,-7 5-21 0,0 0 0 16,0-3-43-16,0-3-125 0,0-9 9 15,-7-8-221-15,-10-17-180 0,2-11-167 16,11-9-635-16,-23-10-546 0</inkml:trace>
  <inkml:trace contextRef="#ctx0" brushRef="#br0" timeOffset="164720.57">19670 10757 1592 0,'0'0'1401'0,"0"0"-1119"16,0 0-37-16,0 0 96 0,0 0-80 16,0 0-158-16,186 8-72 0,-130-8-31 15,0-2-97-15,-8-5-280 0,-9-2-268 16,5-7-1174-16</inkml:trace>
  <inkml:trace contextRef="#ctx0" brushRef="#br0" timeOffset="165015.4">20075 10854 238 0,'0'0'2085'0,"0"0"-1746"16,0 0-104-16,0 0 60 0,0 0-56 15,0 0-71-15,0 0-64 0,0 0-25 16,186 72 44-16,-166-87-32 0,-1-9-60 16,-7 3-31-16,-5-7-6 0,-2 2-66 0,-5-3-38 15,0 8-16-15,-9 3 126 0,-13 2 0 16,-5 10 3-16,-9 3 38 0,-3 3 63 15,-10 7 53-15,8 11 146 0,-7 3 38 16,11 9-56-16,6 5-93 0,9 3-103 16,10 2-56-16,7 4 4 0,5-4-22 15,5 1 3-15,14-7-16 0,10-2 1 0,3-10-3 16,2-7-21-16,5-4-25 0,-1-10-42 16,1-1-28-16,-5-1-101 0,-2-10-153 15,-3-4-179-15,-20 5-670 0,-9-8-1169 0</inkml:trace>
  <inkml:trace contextRef="#ctx0" brushRef="#br0" timeOffset="165550.1">16906 11728 696 0,'0'0'1052'0,"0"0"-782"15,0 0-111-15,0 0 232 0,0 0-46 16,0 0-133-16,0 0-72 0,0 0 32 16,0 0-10-16,0 0-74 0,0 0-56 15,-9-46 69-15,60 42 106 0,21 4 38 16,23 0 67-16,14 0-96 0,17-1-81 0,22-8-22 15,5-2-34-15,11-6-18 16,23-3-15-16,5-2-6 0,18-4 17 0,4-2-8 16,-1 4-22-16,-17 3-24 0,-6 6 16 15,-18 7-19-15,-29 5-2 0,-20 3 2 16,-23 8-19-16,-30 7 19 0,-17 1-2 16,-16-2 0-16,-6-4-25 0,-24-2 25 15,3-2-25-15,-10-5-10 0,0-1-21 16,0 0-88-16,-17-1-114 0,-2-10-156 15,-22 1-314-15,11-1-914 0,-40-8-413 0</inkml:trace>
  <inkml:trace contextRef="#ctx0" brushRef="#br0" timeOffset="166037.59">17343 12293 1653 0,'0'0'636'0,"0"0"-219"16,0 0 42-16,0 0-33 0,0 0-72 16,0 0-122-16,0 0-58 0,0 0-6 15,0 0-8-15,7-100 9 0,-7 100-43 16,0 0-78-16,0 0 4 0,0 11-30 0,0 11-22 16,0 7 0-16,0 5 17 0,0 3-16 15,0 0-1-15,0-5-17 0,0-8 14 16,10-6 2-16,-5-8-11 0,7-8-40 15,5-2 52-15,4-4 0 0,9-14 67 16,1-8-9-16,8-6-25 0,0-4-21 0,-5-1-12 16,-3 7-2-16,1 5-1 15,-20 13 0-15,5 3-18 0,-8 9 18 0,-9 0 3 16,3 16 0-16,-1 8 61 0,-2 10-9 16,0 5-19-16,0-1-10 0,0-3-23 15,-2-5-51-15,2-7-102 0,0-7-171 16,2-2-220-16,8-5-211 0,2-7-917 0</inkml:trace>
  <inkml:trace contextRef="#ctx0" brushRef="#br0" timeOffset="166414.97">18346 12260 1854 0,'0'0'686'0,"0"0"-216"16,0 0-32-16,0 0-8 0,0 0-113 16,0 0-84-16,0 0-14 0,0 0-19 15,-191-58-102-15,167 68-40 0,2 10-43 16,2 7-12-16,3 3 22 0,-2 5 9 15,12 0-9-15,7-4-25 0,0-1-21 0,0-3 5 16,9-8 13-16,11-8-43 16,-3-3 46-16,14-8 46 0,-6-1 18 0,11-17 13 15,3-11-17-15,-8-7-11 0,-2-6-18 16,-2-1-13-16,-15 2-17 0,-2 8 0 16,-5 9 9-16,-3 8-9 0,-2 7-1 15,0 6 0-15,0 3-27 0,0 3-113 0,-2 8-95 16,2 8-48-16,0 3-109 0,0 8-139 15,0-9-477-15,12 12-700 0</inkml:trace>
  <inkml:trace contextRef="#ctx0" brushRef="#br0" timeOffset="167004.34">19573 11894 1034 0,'0'0'1655'0,"0"0"-1123"0,0 0-159 15,0 0 58-15,0 0-28 0,0 0-113 16,0 0-155-16,0 0-16 0,0 0-45 15,-197 27-57-15,178 10-17 0,-8 7-1 16,8 9 1-16,2 7 2 0,0 0 14 16,5 7-14-16,-3 2-1 0,1-6-1 15,2 0-16-15,5-6-17 0,-6-9-133 16,9-6-178-16,1-11-120 0,-7-10-190 16,8-6-599-16,-10-15-642 0</inkml:trace>
  <inkml:trace contextRef="#ctx0" brushRef="#br0" timeOffset="167126.07">19086 12407 1588 0,'0'0'1296'16,"0"0"-857"-16,0 0-100 0,0 0 7 0,0 0-195 15,0 0-110-15,0 0-41 0,0 0 15 16,0 0-15-16,184 20-162 0,-136-18-140 16,-4 3-85-16,0-3-273 0,-18-2-786 15</inkml:trace>
  <inkml:trace contextRef="#ctx0" brushRef="#br0" timeOffset="167354.37">19510 12389 1030 0,'0'0'1063'0,"0"0"-578"16,0 0-67-16,0 0-6 0,0 0-47 15,0 0-111-15,-134 118-66 0,130-95-44 16,-6-5-61-16,10-3-83 0,0-4 0 16,0-4-25-16,2-4 8 0,10-3 17 15,3 0 2-15,2-6 48 0,0-9 14 16,7-2-14-16,0-6-4 0,-2 4-21 15,-5 0-23-15,-2 5 10 0,-10 7 77 0,2 5-9 16,-2 2-67-16,-5 9-1 0,5 12 28 16,2 2 3-16,3 6-13 0,-3 1-30 15,7-7-26-15,6-2-94 0,6-7-250 16,-6-13-136-16,-3-1-213 0,14-22-1179 0</inkml:trace>
  <inkml:trace contextRef="#ctx0" brushRef="#br0" timeOffset="167544.46">19820 11912 2674 0,'0'0'717'16,"0"0"-365"-16,-22 115 110 0,15-63-81 16,5 11-122-16,-8-1-124 0,3 2-47 0,-3 1-18 15,3-1-36-15,7-4-34 16,-8 1-3-16,8-7-89 0,0-5-82 0,0-8-170 15,0-14-202-15,0-9-569 0,0-8-1268 0</inkml:trace>
  <inkml:trace contextRef="#ctx0" brushRef="#br0" timeOffset="167812.26">20169 12285 2677 0,'0'0'746'0,"0"0"-357"16,0 0 94-16,0 0-102 0,0 0-132 16,0 0-133-16,0 0-98 0,0 0 13 15,-187 103 8-15,173-66-20 0,-1 2-19 0,13 1-3 16,2-4 3-16,0-2 3 16,0-5 15-16,2-6 15 0,8-4-8 0,-10-1 8 15,7 2-8-15,-7-2-1 16,0 0-6-16,0-2 13 0,0-2-10 0,0-4-21 15,-7-7-53-15,7-3-142 0,-10-3-160 0,10-13-245 16,0 1-782-16,0-21-957 0</inkml:trace>
  <inkml:trace contextRef="#ctx0" brushRef="#br0" timeOffset="168090.67">20436 12537 1737 0,'0'0'1084'15,"0"0"-924"-15,0 0 208 0,0 0-22 16,0 0-160-16,0 0-120 0,0 0-29 0,0 0 17 16,0 0 81-16,0 0-60 0,0 0-53 15,106-37-10-15,-106 12 10 0,0 7-22 16,-4-1 3-16,-6 8 34 0,-2 3 6 16,-3 4-18-16,-9 4 16 0,5 0 24 15,-6 10 39-15,-1 9-5 0,1 4-31 16,6 6-4-16,2 3-24 0,5 0-6 0,7-2 8 15,0 4-8-15,5-4-34 16,0-3 1-16,12-7-2 0,5-7-22 0,8-5-42 16,-4-2-51-16,9-6-84 0,-6-3-57 15,7-8-112-15,-11-1-267 0,1-6-838 0</inkml:trace>
  <inkml:trace contextRef="#ctx0" brushRef="#br0" timeOffset="168729.37">17932 13383 186 0,'0'0'1778'0,"0"0"-1208"0,0 0-123 16,0 0 58-16,0 0-22 0,0 0-123 15,0 0-144-15,0 0-111 0,0 0-34 16,0 0-46-16,-7 3-22 0,14 20 64 16,7 9-21-16,-6 5-18 0,1 1-16 15,-1-2-12-15,1-7-3 0,-4-9-18 16,-5-8 18-16,7-5-16 0,3-7 17 0,-3-7 2 16,13-11 74-16,4-9 57 0,0-11-36 15,5-1-34-15,-4-3-28 0,-1 6 1 16,-2 9-22-16,-8 6 3 0,-7 9-14 15,6 8-1-15,-13 4-17 0,2 0 16 16,0 1-26-16,8 14-55 0,-5 3 82 16,5 5 0-16,-6 6-3 0,6-3-177 15,2 0-185-15,0-4-163 0,-7-3-436 16,10 1-772-16</inkml:trace>
  <inkml:trace contextRef="#ctx0" brushRef="#br0" timeOffset="168980.72">18627 13435 2146 0,'0'0'1287'0,"0"0"-933"0,0 0-90 16,0 0-38-16,0 0-108 0,0 0-47 15,0 0-22-15,0 0-27 0,0 0 21 16,0 0 19-16,0 0-10 0,170-18-6 16,-153-2-6-16,-10-8-3 0,3 6-18 15,-5-4-19-15,-5 5-10 0,0 3 10 16,-10 6 3-16,-2 3 15 0,-12 8 16 15,2 1-34-15,3 15-49 0,-8 8-22 16,10 14 13-16,5 7 27 0,-5 4-15 16,7 4-66-16,10-3-36 0,0-6-51 0,0-3-62 15,17-8-64-15,5-3-150 0,5-5-246 16,-3-12-450-16</inkml:trace>
  <inkml:trace contextRef="#ctx0" brushRef="#br0" timeOffset="169284.95">19236 13275 2053 0,'0'0'795'0,"0"0"-283"0,0 0-12 16,0 0-164-16,0 0-147 0,0 0-77 15,0 0 14-15,-160 134 19 0,148-94-4 16,9 0-70-16,3-6-56 0,0-5-15 16,5-11-18-16,7-6-4 0,-2-8-15 15,0-4 37-15,4-5 10 0,-6-14 87 16,6-9-17-16,-4-8-37 0,-3-9-33 15,3 3-10-15,-5 0-25 0,-1 8 1 0,-1 8 9 16,4 13 15-16,-4 8-1 0,-1 5-30 16,0 23-9-16,-2 19 40 15,0 17 52-15,0 17 3 0,0 15-3 0,-14 9-21 16,-13 5 11-16,-7-6 31 0,-2 0-18 16,2-20-31-16,0-18-24 0,7-21-57 15,6-20-44-15,8-18-91 0,4-8-127 16,-1-24-266-16,8-10-156 0,-1 4-373 0,3-31-705 15</inkml:trace>
  <inkml:trace contextRef="#ctx0" brushRef="#br0" timeOffset="169623.05">19522 13486 1964 0,'0'0'1052'15,"0"0"-723"-15,0 0 108 0,0 0-16 0,0 0-98 16,0 0-114-16,0 0-58 0,0 0-26 16,0 0-42-16,0 0-83 0,0 0-28 15,-158 15-11-15,151 14 14 0,7-1 13 16,0-3-3-16,0-4-7 0,15-5-2 0,2-7-4 16,2-9 1-16,5 0 27 0,3-16 38 15,0-3 2-15,-1-10 0 0,-6-6-10 16,1-4-8-16,-6 1-10 0,-3 2 0 15,-5 7 28-15,3 15 27 0,-10 5-3 16,0 9-27-16,3 0-10 0,-1 15-27 16,3 11-22-16,4 9 22 0,8 6 0 15,-2-2 0-15,7 2-13 0,-5-8-20 16,12-4-34-16,-5-5-95 0,0-12-132 16,5-5-158-16,-7-7-151 0,2-7-675 15,-7-24-981-15</inkml:trace>
  <inkml:trace contextRef="#ctx0" brushRef="#br0" timeOffset="169782.62">19786 13132 1851 0,'0'0'982'0,"0"0"-623"15,-24 116 89-15,21-55-67 16,-1-1-115-16,-6 6-117 0,3-3-62 0,-1-8-56 16,1-4-31-16,5-7-50 0,-1-10-204 15,3-11-145-15,-2-16-305 0,-5-7-751 16,-1-19-237-16</inkml:trace>
  <inkml:trace contextRef="#ctx0" brushRef="#br0" timeOffset="169868.19">19839 13436 346 0,'0'0'172'0,"0"0"-172"16,0 0-159-16</inkml:trace>
  <inkml:trace contextRef="#ctx0" brushRef="#br0" timeOffset="170030.04">20145 13367 1944 0,'0'0'1026'0,"0"0"-646"16,0 0 189-16,0 0-22 0,-44 142-171 0,30-98-168 15,2 2-77-15,2-3-36 0,-7-6-13 16,7-1-51-16,8-10-31 0,-1-11-61 16,1-6-85-16,2-9-110 0,0-5-197 15,0-14-178-15,0-1-726 0,0-31-1068 0</inkml:trace>
  <inkml:trace contextRef="#ctx0" brushRef="#br0" timeOffset="170175.44">20128 13252 2103 0,'0'0'1340'0,"0"0"-1165"16,0 0-2-16,0 0-9 0,0 0-61 15,0 0-103-15,0 0-19 0,41 106-122 16,-24-101-64-16,5-5-4 0,-3 0-75 0,-2 0-217 15,8-3-194-15,-11 1-436 0,3-7 381 16</inkml:trace>
  <inkml:trace contextRef="#ctx0" brushRef="#br0" timeOffset="170373.54">20341 13519 985 0,'0'0'631'16,"0"0"-50"-16,0 0-47 0,0 0-203 15,5 105-136-15,0-89-39 0,5-8-4 0,-3-6 13 16,7-2 67-16,3-8 29 0,3-12-81 15,-1-3-90-15,10-5-84 0,-7-1-6 16,0-1-15-16,5 0 15 0,-8 0-2 16,5 0-23-16,0 1-44 0,-7 5-30 15,0 12 6-15,-7 2-215 0,-5 10-1 16,0 0-3-16,-5 9 47 0,0 4-234 16,0-2-649-16,0 13-77 0</inkml:trace>
  <inkml:trace contextRef="#ctx0" brushRef="#br0" timeOffset="170621.28">20787 13576 649 0,'0'0'652'0,"0"0"-64"0,0 0-124 0,0 0-128 16,58-108-40-16,-48 69-88 0,-3-2-77 0,3 2 9 15,0 2 24-15,-8 9 26 0,-2 8-77 16,0 4-60-16,0 10 102 0,-9 3 106 16,1 3-45-16,-9 0-59 0,0 4-92 15,-2 11-13-15,2 6 9 0,2 5 0 16,1 6 19-16,11 0-16 0,3 8-12 15,0-1-19-15,3-4 7 0,11-2-4 16,1-5-18-16,2-7-16 0,-3-3-2 16,-1-6 0-16,1-3 1 0,-2-2 15 15,5-7-16-15,-7 0-21 0,2-5-24 16,3-9-86-16,2-7-169 0,-5-6-249 16,-5 2-538-16,10-8-1087 0</inkml:trace>
  <inkml:trace contextRef="#ctx0" brushRef="#br0" timeOffset="170899.57">21250 13261 23 0,'0'0'2018'0,"0"0"-1529"16,0 0-96-16,0 0 19 0,0 0-66 15,0 0-81-15,0 0-108 0,0 0-29 16,0 0 21-16,0 0-25 0,-123-4-3 15,115 13-32-15,6 7-28 0,2 2 7 16,0 2-16-16,0 2 6 0,14 5-12 0,1-1-9 16,0-4 15-16,-1 4-1 15,-4 1 17-15,-1-6-11 0,-9 7-11 0,0-1-3 16,0 1-7-16,-9-1-3 0,-11 2-20 16,-1 0-13-16,-11-9-39 0,-2 4-107 15,-2-6-104-15,-3-6-134 0,3-4-204 16,4-4-718-16,-9 4-1082 0</inkml:trace>
  <inkml:trace contextRef="#ctx0" brushRef="#br0" timeOffset="174979.33">4498 15029 1593 0,'0'0'659'0,"0"0"-290"16,0 0-140-16,0 0 8 0,0 0-16 16,0 0-78-16,0 0-54 0,0 0 12 15,0 0 13-15,0 0 15 0,0 0-1 0,-22-28-23 16,22 42-55-16,3 9-47 0,11 14 56 15,1 14 59-15,-6 6-28 0,6 9-22 16,0 6-43-16,-6-4-25 0,-1-5-3 16,6-6 0-16,-9-8-31 0,5-12-34 0,-6-12-150 15,-1-9-58-15,7-8-122 0,-10-5-180 16,0-3-215-16,0 0-330 0</inkml:trace>
  <inkml:trace contextRef="#ctx0" brushRef="#br0" timeOffset="175341.36">4440 14956 1542 0,'0'0'731'0,"0"0"-227"0,0 0-116 15,0 0-63-15,0 0-56 0,0 0-77 16,0 0-35-16,0 0-4 0,0 0-38 0,0 0-9 16,0 0-39-16,174-65 4 0,-149 65-40 15,-8 0 3-15,2 7-15 0,-2 3 11 16,-7 3 1-16,4 6-13 0,-9 5 10 15,-5 2-28-15,0 4-2 0,0 0-32 16,-5-1-18-16,-12-8-6 0,10-2-4 0,-3-6-3 16,3-8 56-16,0 2 9 0,7-6 62 15,-3-1-25-15,3 0-13 0,0 0-24 16,0 0-34-16,0 0-77 0,0 0 31 16,10 0-51-16,5 1 131 0,2 13 168 15,7 5 51-15,-7 8-59 0,-10 8-7 16,-2 10-64-16,-5 3-35 0,-5 7-20 15,-12-6-21-15,-5 1-13 0,-2-8-3 16,0-5-27-16,4-7-37 0,-1-7-43 16,-4-7-34-16,8-5-44 0,3-4-44 15,4-7-146-15,5 0-199 0,0 0-501 0,5-14-918 16</inkml:trace>
  <inkml:trace contextRef="#ctx0" brushRef="#br0" timeOffset="175666.37">4966 15379 2290 0,'0'0'738'0,"0"0"-304"0,0 0 90 16,0 0-108-16,0 0-193 0,0 0-110 16,0 0-73-16,0 0-40 0,0 0 0 15,0 0-21-15,-66 120 2 0,66-96-5 16,13-3 12-16,-1-7-7 0,2-5 18 15,-2-5-20-15,3-4 17 0,2-4 4 16,-3-15 56-16,8-6-4 0,-5-5-24 0,0-6-11 16,-2 4-17-16,-3 2 0 0,-7 6 1 15,0 12 42-15,-3 5 40 0,-2 7-83 16,0 1-37-16,0 16-46 0,0 12 3 16,0 8 62-16,-2 5-16 0,2 1 19 15,0-5-16-15,0-1-148 0,2-7-191 0,12-4-144 16,1-8-450-16,0-6-441 0</inkml:trace>
  <inkml:trace contextRef="#ctx0" brushRef="#br0" timeOffset="175973.55">5339 15310 1148 0,'0'0'1360'0,"0"0"-845"0,0 0-90 0,0 0 23 15,0 0-50-15,0 0-168 0,0 0-125 16,0 0-105-16,0 0-24 0,0 0 5 15,-70 105 4-15,70-68 15 0,5-1 37 16,12-6 3-16,-3-11-40 0,-2-5-34 16,-2-9-40-16,7-5 74 0,-10-5 0 15,5-13 121-15,1-6 23 0,-6-10-43 16,5-3-52-16,-5 5-24 0,3-3-4 0,-10 13 28 16,2 5-9-16,3 11-40 15,-5 6-49-15,0 13 9 0,0 19 40 0,0 19 0 16,0 15 70-16,-7 13-15 0,-12 8-21 15,-8-1-13-15,5-4-3 0,-9-6-5 16,9-14-13-16,0-17-13 0,5-10-60 0,2-17-43 16,-2-12-61-16,8-6-76 0,-1-19-240 15,0-10-158-15,10-9-105 0,0 6-485 16,10-16-155-16</inkml:trace>
  <inkml:trace contextRef="#ctx0" brushRef="#br0" timeOffset="176562.86">6270 15298 1271 0,'0'0'1129'0,"0"0"-680"15,0 0-71-15,0 0 79 0,0 0-75 16,0 0-46-16,0 0-95 0,0 0-14 16,0 0-28-16,0 0-19 0,0 0-16 0,-80-94-79 15,63 98-57-15,0 10-28 0,-7 12-34 16,0 8-2-16,4 7-4 0,3 7 19 0,3 3-12 16,14 0-1-16,0-6 16 15,0-5-9-15,14-9-1 0,-4-6-2 0,14-13-4 16,-4-7-39-16,-3-5 34 0,9-23 39 15,1-11 57-15,2-17-8 0,-7-6-24 16,2-10-22-16,3-2-3 0,-8 2-3 16,-2 5-25-16,-2 2 1 0,-1 8 8 15,-7 5 4-15,1 9-15 0,-1 10 30 16,-5 10 15-16,3 10 28 0,-5 8-16 16,0 0-24-16,0 3 25 0,0 15-28 15,0 12 0-15,0 11 1 0,0 13 23 16,0 5 0-16,0 8-21 0,0 0 13 0,0-4-16 15,0 0-31-15,0-11-24 0,3-1-103 16,9-13-192-16,0-8-328 0,-5-10-791 16,3-9-1017-16</inkml:trace>
  <inkml:trace contextRef="#ctx0" brushRef="#br0" timeOffset="176845.46">6561 15406 388 0,'0'0'2046'0,"0"0"-1640"0,0 0-108 0,0 0 189 16,0 0-159-16,0 0-192 0,0 0-8 16,0 0 11-16,0 0-5 0,0 0-8 15,0 0-49-15,138 1-37 0,-131-20-9 16,-7-5-21-16,0 4-9 0,0 6-1 16,0 5 19-16,0 2 33 0,-9 7 37 0,-3 0-13 15,-5 15-76-15,0 9-35 16,-5 12 13-16,2 8 7 0,8 2 0 0,7-2 13 15,-4 0-14-15,9-5 14 0,0-5-28 16,9-4-1-16,11-5 0 0,9-6-40 16,-2-5 10-16,11-5-62 0,4-7-54 15,-1-2-72-15,2-4-122 0,-4-13-223 0,-12 4-486 16,12-19-618-16</inkml:trace>
  <inkml:trace contextRef="#ctx0" brushRef="#br0" timeOffset="177146.01">7053 14919 1223 0,'0'0'1375'0,"0"0"-892"0,0 0-69 15,0 0-16-15,0 0-90 0,0 0-63 16,0 0-47-16,0 140-1 0,0-85-47 0,0 6-55 16,0 5-28-16,0 3-19 0,0 0-14 15,0-3-7-15,-2-4-11 0,-3-4-16 16,5-13-54-16,-10-10-86 0,8-10-87 16,-3-13-121-16,2-7-96 0,-4-5-80 15,0-14-99-15,2 2-956 0</inkml:trace>
  <inkml:trace contextRef="#ctx0" brushRef="#br0" timeOffset="177260.41">6975 15369 1296 0,'0'0'777'0,"0"0"-304"16,0 0-77-16,0 0-9 0,0 0-73 15,0 0-103-15,0 0-104 0,0 0-63 16,0 0-29-16,187 115-15 0,-146-103-211 16,8-1-143-16,-18-4-366 0,6-7-1273 0</inkml:trace>
  <inkml:trace contextRef="#ctx0" brushRef="#br0" timeOffset="177519.6">7375 15620 2481 0,'0'0'579'0,"0"0"-505"0,0 0 89 0,0 0 2 0,0 0-107 16,0 0 40-16,0 0-13 0,0 0 7 16,0 0 5-16,0 0-43 0,0 0-7 15,88-51-16-15,-88 36-6 0,0 2 7 16,0 2 84-16,-13 9 166 0,-1 2-75 15,-1 0-96-15,-11 9 8 0,-3 10-64 16,2 3-42-16,0 13 8 0,1-1-9 16,9 3 19-16,2-3 9 0,13-1-37 15,2-7-3-15,5-2-37 0,12-4-21 16,14-8-28-16,8 1-61 0,0-8-66 16,4 0-41-16,6-5-43 0,-10 0-75 15,4-13-220-15,1-1-214 0,-3-6-264 0,-10 2 327 16</inkml:trace>
  <inkml:trace contextRef="#ctx0" brushRef="#br0" timeOffset="177685.37">7812 15559 630 0,'0'0'1208'0,"0"0"-737"0,0 0-39 15,0 0 8-15,0 0-23 0,0 0-117 0,0 0-49 16,0 0-33-16,0 0-42 0,0 0 18 16,-177 111-43-16,172-72-53 0,5 0-55 15,0-4-19-15,12-5-24 0,12-4-9 16,-2-6-80-16,2-9-107 0,5-2-212 15,3-9-156-15,-13 0-447 0,1-22-788 0</inkml:trace>
  <inkml:trace contextRef="#ctx0" brushRef="#br0" timeOffset="177864.28">8023 15119 1770 0,'0'0'1357'0,"0"0"-950"0,0 0 19 0,0 0 46 15,0 0-157-15,-68 108-165 0,60-65-92 16,8 6 12-16,0 6-11 0,0 7 2 0,0 0-19 16,0-1-42-16,0 2-18 15,0-5-80-15,0-6-150 0,0-7-239 0,0-12-277 16,0-12-644-16,-14-13-346 0</inkml:trace>
  <inkml:trace contextRef="#ctx0" brushRef="#br0" timeOffset="177997.53">7848 15487 1676 0,'0'0'1107'0,"0"0"-776"0,0 0-139 16,0 0-81-16,0 0-38 0,0 0-25 0,0 0-29 15,0 0-19-15,0 0-4 16,201 18-193-16,-164-14-218 0,-1-2-169 0,-17-2-674 16</inkml:trace>
  <inkml:trace contextRef="#ctx0" brushRef="#br0" timeOffset="178203.99">8180 15487 42 0,'0'0'1976'0,"0"0"-1255"0,0 0-339 0,0 0 64 0,0 0-33 16,0 0-118-16,0 0-78 0,-194 115-41 16,177-81-4-16,3 3-50 0,6-1-42 15,8-1-40-15,0-2-19 0,3-7-6 16,11-7 13-16,6-3-26 0,-3-11-2 16,0-2 1-16,0-3 19 0,4-7 26 15,-1-10 39-15,-3-6-6 0,10-5-30 16,-8-8-43-16,3-3-6 0,-5 1-37 15,-3 5-45-15,3 3-64 0,-2 4-74 16,-8 11-109-16,3 7-201 0,-3 6-461 16,0 2-188-16,-4 4-330 0</inkml:trace>
  <inkml:trace contextRef="#ctx0" brushRef="#br0" timeOffset="178420.41">8294 15707 1076 0,'0'0'1281'0,"0"0"-935"16,0 0 33-16,0 0 96 0,0 0-40 0,0 0-70 15,0 0-28-15,0 0-39 0,0 0-91 16,0 0-115-16,0 0-91 0,32-41 1 16,-11 29 32-16,1-6 27 0,7-5-3 15,5-4-19-15,-7 0-18 0,0 1-21 16,-8 7-1-16,-2 1-20 0,0 3-24 16,-10 4 14-16,3 4-20 0,-5 1-62 15,4 4-67-15,-4-1-77 0,-2 3-63 16,6 0-60-16,-4 11-95 0,0 1-108 15,5 1-431-15,-10-2-182 0</inkml:trace>
  <inkml:trace contextRef="#ctx0" brushRef="#br0" timeOffset="178816.31">8684 15567 1156 0,'0'0'511'0,"0"0"-384"0,0 0 19 0,0 0 243 16,0 0-179-16,0 0-110 0,0 0 61 15,0 0-58-15,0 0-32 0,0 0 6 16,0 0 38-16,78 19-13 0,-64-19-35 16,-1-2 0-16,-4-4 25 0,8-5-28 15,0 2-30-15,-2-3 1 0,-10-4 0 0,12 7 9 16,-13-3-28-16,-1-1-3 0,6 2 25 16,-9 4 21-16,0-1-2 0,0 5-13 15,0 2 25-15,0 1 29 0,-2 0-51 16,-8 0-47-16,6 0-26 0,-11 1 26 15,8 7 31-15,-3-2-29 0,-5 1 57 16,8 1 22-16,-7-4 25 0,11 1 30 16,-11-1 21-16,11-2-15 0,1 1-32 15,2-3-37-15,0 0-30 0,0 0-6 16,0 0-4-16,0 0 1 0,0 0-4 0,0 0-5 16,0 0-10-16,0 0-15 0,0 0-13 15,0 0-6-15,0 0-14 0,0 0 2 16,0 0-23-16,0 0-35 0,0 0-67 0,0 0-93 15,0 0-92-15,0 0-177 0,0 0-488 16,0 9-831-16,0-18 948 0</inkml:trace>
  <inkml:trace contextRef="#ctx0" brushRef="#br0" timeOffset="179778.59">8309 15475 691 0,'0'0'1526'0,"0"0"-1012"16,0 0-167-16,0 0 13 0,0 0-15 16,0 0-90-16,0 0-86 0,0 0-29 15,0 0-13-15,0 0-40 0,-8-8-44 16,8 11-25-16,0 8 29 0,8 8 42 15,-6 9 3-15,-2 9-34 0,0 4-30 16,0 7-13-16,0 3-3 0,-12-3 16 16,0-2-25-16,4-9 15 0,4-9 19 15,1-13 6-15,-2-6-7 0,5-9 22 16,0 0 3-16,0-4 15 0,10-19 0 16,12-9-36-16,5-12-16 0,11-9-24 0,-1 0-1 15,9-1-23-15,-7-2 11 0,4 10 1 16,-2 2-9-16,3 3 3 0,-3 12 18 15,-2 2 14-15,-5 5-12 0,0 9 15 16,-12 5-17-16,-1 3-21 0,4 5 19 0,-8 0-8 16,5 13 9-16,-6 2 2 0,-1 2 0 15,2 3 17-15,-7-1-18 0,-1 1-6 16,-9-1-9-16,8-1-22 0,-8-5-23 16,0 2-90-16,0 0-107 0,0 0-155 15,-8 0-201-15,1-4-405 0,-3 14-620 0</inkml:trace>
  <inkml:trace contextRef="#ctx0" brushRef="#br2" timeOffset="182957.33">18836 15300 1688 0,'0'0'723'16,"0"0"-271"-16,0 0-142 0,0 0-19 16,0 0-19-16,0 0-55 0,0 0-78 15,0 0-67-15,0 0-1 0,0 0 41 0,0 0 49 16,68 109-6-16,-61-66-63 0,10 5-18 15,-7 3-41-15,-1 4-2 0,-1 0-4 16,6-4-2-16,-9-5 2 0,10-7-27 16,-8-14-2-16,3-8 1 0,-3-9-2 15,7-8 3-15,3 0 47 0,13-18 75 16,8-16 34-16,20-14-19 0,13-22-49 16,9-21-40-16,5-14-3 0,4-9-11 15,1-5 2-15,-5 3-3 0,4 4-2 0,-16 12-4 16,-10 16 3-16,-19 23-30 0,-5 18-16 15,-18 17-47-15,-13 14-10 0,-8 9-42 16,5 3-37-16,-1 3-61 0,-4 15-139 16,0 7 41-16,0 10-345 0,5-8-745 15,-5 24-1036-15</inkml:trace>
  <inkml:trace contextRef="#ctx0" brushRef="#br0" timeOffset="193618.18">4544 17081 676 0,'0'0'1711'0,"0"0"-1253"0,0 0-134 0,0 0-5 16,0 0-69-16,0 0-74 0,0 0-57 0,0 0-18 15,0 0-26-15,0 0-47 0,0 3-28 16,0-3-3-16,0 0-16 0,0 0-15 16,0 5 6-16,7 4 28 0,3 3 50 15,7 8 31-15,-2 9-22 0,-6 4-22 16,6 6 10-16,-1 7-4 0,3 7-27 15,-2 9-15-15,2 4 10 0,2 6-10 16,-11 2-1-16,9-2 1 0,-3-3 0 16,-2-6 0-16,3-6 21 0,-3-10 18 15,0-7 34-15,-7-12-22 0,2-8-15 16,-2-7-15-16,-5-7-10 0,2-3 6 0,-2-3 22 16,0 0 43-16,5-3 24 0,0-11 6 15,0-11 15-15,9-18-27 0,-6-12-41 16,9-16-23-16,2-8-4 0,-2 1-9 15,7 2-14-15,-7 9-10 0,5 9-16 16,-5 11-20-16,-2 9 15 0,2 12 2 0,-8 8-2 16,1 8-3-16,-8 5-19 15,3 3-14-15,5 2-35 0,-8 0-36 0,10 0-62 16,-4 7-25-16,6 3-119 0,3 3-211 16,-2 0-520-16,-3 9-791 0</inkml:trace>
  <inkml:trace contextRef="#ctx0" brushRef="#br0" timeOffset="193947.39">5274 17730 1495 0,'0'0'646'0,"0"0"-426"0,0 0-22 15,0 0 104-15,0 0-19 0,0 0-89 16,0 0-15-16,0 0 26 0,0 0-3 0,0 0-38 15,0 0-18-15,182-33 0 16,-178 12-22-16,-4-1-22 0,0-4-6 0,0 7-17 16,0 4-14-16,-4 1 18 0,-4 7 2 15,-4 3 53-15,5 2-38 0,-10 2-39 16,0 0-29-16,-10 6-32 0,3 7-31 16,2 5-11-16,5 5-10 0,-7 7 9 15,17 3 16-15,2 4 25 0,5 1-11 16,0 1 10-16,5-3-24 0,12-5 9 15,0-2-13-15,0-6 4 0,2-2-41 0,3-8-131 16,5-5-150-16,-8-6-176 0,5-2-176 16,-4-5-568-16,-3-26-494 0</inkml:trace>
  <inkml:trace contextRef="#ctx0" brushRef="#br0" timeOffset="194199.75">5567 17642 1922 0,'0'0'1067'0,"0"0"-709"16,0 0-117-16,0 0 56 0,0 0-58 15,0 0-99-15,0 0-93 0,0 118-19 16,5-91 3-16,5 2-7 0,-3-5-24 16,7-8-13-16,-11-1 13 0,7-9 14 15,-1-6 38-15,3 0 13 0,3-10 34 16,-3-10 52-16,12-8 5 0,-7-6-9 16,0-3-40-16,-5 3-22 0,0 4-60 0,1 7-25 15,1 9-28-15,-9 5-11 0,7 5-31 16,-7 1 9-16,12 3 12 0,0 0-25 15,0 0 19-15,2 5-77 0,3 4-37 16,7 3-88-16,-2 1-200 0,-3-4-343 16,12 8-1016-16</inkml:trace>
  <inkml:trace contextRef="#ctx0" brushRef="#br0" timeOffset="194386.24">6294 17727 2609 0,'0'0'757'0,"0"0"-355"15,0 0 66-15,0 0-93 0,0 0-166 16,0 0-123-16,0 0-40 0,-36 109 3 0,26-70-9 16,8 4-19-16,-1-4-19 0,1 0 10 15,2-6-11-15,0-7-1 0,0-6-30 16,0-9-74-16,0-4-74 0,5-7-87 16,-5-7-123-16,0-18-231 0,0 2-489 15,0-40-687-15</inkml:trace>
  <inkml:trace contextRef="#ctx0" brushRef="#br0" timeOffset="194526.69">6377 17302 1380 0,'0'0'1778'0,"0"0"-1241"15,0 0-210-15,0 0 51 0,0 0-112 16,0 0-211-16,0 0-55 0,0 0-55 16,0 0-26-16,0 0-36 0,0 0-175 15,77 76-205-15,-40-66-21 0,-13-4-646 16,22 6-492-16</inkml:trace>
  <inkml:trace contextRef="#ctx0" brushRef="#br0" timeOffset="194729.33">6980 17240 897 0,'0'0'1641'0,"0"0"-1081"0,0 0-203 0,0 0 92 16,0 0 39-16,0 0-183 0,0 0-108 15,-104-103-14-15,87 95 22 0,2 1-63 16,8 4-56-16,-2 3-17 0,-1 3-69 15,-2 18-67-15,-3 12-6 0,3 12 36 16,0 15 10-16,0 9 9 0,7 9-1 0,3 5 7 16,2 3-18-16,-3-5-10 0,3-2-8 15,-7-5-59-15,7-14-129 0,-3-12-133 16,1-13-249-16,0-17-532 0,-23-18-679 0</inkml:trace>
  <inkml:trace contextRef="#ctx0" brushRef="#br0" timeOffset="195001.94">6529 17617 1444 0,'0'0'1233'0,"0"0"-892"16,0 0-89-16,0 0 101 0,0 0 12 16,0 0-167-16,0 0-64 0,0 0-38 15,177 30-68-15,-121-20 6 0,-12-3-21 16,4-1-13-16,-4-1-87 0,-1-4-196 16,-1-1-161-16,-6 0-36 0,-4-10-140 15,-8-4-167-15,-7-7-224 0,-12 0 552 0,-5 0 269 16,0 3 190-16,0 4 506 0,0 5 543 15,0 4-443-15,0 5-28 0,-5 7-69 16,-5 14-198-16,5 9-69 0,3 14 22 16,-5 7 9-16,4 6-63 0,3 1-75 15,0 1-52-15,0-8-22 0,0-8-38 16,0-11-23-16,0-9-74 0,3-12-95 0,4-11-155 16,-5-11-242-16,-2-4-396 15,0-45-668-15</inkml:trace>
  <inkml:trace contextRef="#ctx0" brushRef="#br0" timeOffset="195127.6">7167 17488 1618 0,'0'0'1142'0,"0"0"-998"16,0 0-76-16,0 0-1 0,0 0-67 16,0 0-247-16,22 109-780 0,-10-102-543 0</inkml:trace>
  <inkml:trace contextRef="#ctx0" brushRef="#br0" timeOffset="195409.84">7545 17765 1562 0,'0'0'1179'0,"0"0"-986"16,0 0-141-16,0 0 133 0,0 0 35 16,0 0-70-16,0 0-39 0,0 0-4 15,0 0-25-15,0 0-38 0,36-111-44 16,-36 79-12-16,0 7-13 0,-14-1-6 15,4 5 12-15,-2 9 19 0,-5 5 0 16,3 7 119-16,-3 0-119 0,-5 13 4 16,-3 14 5-16,9 6 127 0,-6 5 38 15,7 7-12-15,8-2 2 0,-3 1-19 16,10-5-72-16,0-3-45 0,0-6-6 16,12-8-4-16,3-4-18 0,4-6-12 0,5-8-13 15,6-4-39-15,4-4-72 0,2-15-43 16,-2-7-91-16,-3-7-127 0,-4-5-331 15,-10 8-910-15</inkml:trace>
  <inkml:trace contextRef="#ctx0" brushRef="#br0" timeOffset="195667.39">7858 17642 479 0,'0'0'1653'0,"0"0"-1130"0,0 0-130 0,0 0 66 16,-10 118-52-16,5-91-124 0,5 5-81 15,0-4-69-15,0-4-40 0,0-6-53 16,0-6-7-16,0-8-5 0,0-4-3 15,0-5 18-15,5-18 49 0,5-9 0 0,2-15-53 16,5-5-38-16,-3 0 1 0,11 5 14 16,-8 9 36-16,-3 9-24 0,8 11-28 15,-5 6-6-15,5 10 6 0,-5-2 3 16,2 4-3-16,3 0 2 0,-3 4 11 16,8 1-11-16,7 4-4 0,2 0 2 15,13-1-24-15,4-4 6 0,5-4-141 16,8 0-217-16,-8 0-61 0,-12-5-261 15,22-6-1177-15</inkml:trace>
  <inkml:trace contextRef="#ctx0" brushRef="#br2" timeOffset="198058.31">10638 16948 825 0,'0'0'612'0,"0"0"-75"16,0 0-152-16,0 0-123 0,0 0-27 16,0 0-17-16,0 0-29 0,0 0-27 15,0 0-19-15,0 0-19 0,0 0-23 0,5 0-54 16,-5 0-31-16,0 0-16 0,2 0 0 15,-2 0-32-15,0 0-9 0,0 0-6 16,0 0 22-16,0 0 25 0,0 0 91 16,0 0 29-16,0 0 31 0,0 0 64 0,0 0-44 15,0 3-48-15,0-1-33 16,0 5 2-16,0-3-18 0,0 2-19 0,0 0-21 16,0 2-19-16,0 5-3 0,8 8 28 15,-8 6-3-15,0 12 2 0,2 7-5 16,-2 7-19-16,0 3 7 0,0 1 5 15,2-5-24-15,1-6 12 0,7-9 3 16,-6-14-15-16,4-9-3 0,1-7-10 16,6-7 10-16,7 0 37 0,12-9 48 15,17-17 28-15,19-13-10 0,5-21-12 16,12-20-34-16,10-14-27 0,7-14-2 16,1-10 11-16,-13-4-3 0,7 1-9 0,-14 8 7 15,-12 13-19-15,-8 13-15 0,-9 17-2 16,-22 17-25-16,-3 21-25 0,-14 13-29 15,-9 10-74-15,6 9-66 0,-9 0-130 0,7 12-85 16,-5 3-543-16,8 7-1035 0</inkml:trace>
  <inkml:trace contextRef="#ctx0" brushRef="#br2" timeOffset="-149301.75">24566 14721 879 0,'0'0'1063'16,"0"0"-700"-16,0 0-33 0,0 0-18 16,0 0 72-16,0 0-171 0,0 0-80 15,0 0-16-15,0 0-4 0,0 0-16 16,-9 3-14-16,9-3-24 0,0 3 6 16,0-3-5-16,0 0-14 0,0 1-30 0,0-1 30 15,0 0-46-15,0 0-19 0,-5 4-3 16,2 3 19-16,-2 0-16 15,-9 4 19-15,11-1 47 0,-4-2-4 0,5-4-43 16,-3 2-3-16,5 2-6 0,0 5 9 16,0 5 83-16,-7 3-46 0,7 5-24 0,-8-6 30 15,8 5-6-15,-4-1-9 16,1-2 3-16,-4-1 12 0,4 0 0 0,1-1-13 16,2 4 7-16,-2-4 0 0,2 1-15 15,0 0-4-15,0 2 6 0,0-1-11 16,0-2 14-16,0-1-8 0,0 0-16 15,4-5-1-15,6 0 0 0,-5 2 0 16,2 1-2-16,3-2 1 0,-3 1 29 16,3 1-27-16,-3 2-3 0,8 2-1 15,-1 2 1-15,-6 1 25 0,1-2-10 16,6-1-13-16,-10 2 0 0,7-2-1 0,-7 1 29 16,2-4-27-16,3-3 12 0,4 3-12 15,1-1-3-15,-8-1-1 0,10-3 1 16,-3 3 18-16,1-4-18 0,-8-5-3 15,10 1 1-15,-2 2 1 0,9 2 0 16,0-1 1-16,-2 1 0 0,7-3 16 0,-5 0 8 16,5 0-23-16,1 0 2 15,3 0-3-15,1 1-52 0,0-1 52 0,3 1 43 16,-6-2-23-16,6-1-19 0,-3 0 1 16,2-3-2-16,-5-3 0 0,6 4 14 15,-6-4-14-15,3 2 0 0,3-1 3 16,-1-2-2-16,-2 0 2 0,-3 0-3 15,3 0 18-15,-5 0-17 0,-2 0 2 16,5 0-1-16,-1 0 10 0,-9 0-11 16,9 0 12-16,-4 0-13 0,0 0-12 15,-5 0 12-15,7 0 1 0,-5 0 1 0,5 0-2 16,-2-2 0-16,-1-1 3 0,3-3 19 16,-2 1-4-16,5-3 6 0,1-2-22 15,-3 0 25-15,-1-3-27 0,2 3-1 16,-2 1 0-16,-4-2 2 0,-1 4-2 0,-2-4 1 15,-5 6-3-15,-3-2 0 16,3 4-15-16,-7 0-9 0,2 2-7 0,-7 1 19 16,4 0 0-16,4 0-15 0,-6 0 29 15,2 0 1-15,4 0-1 0,-1 0 1 16,-7 1 2-16,4-1-2 0,-4 3 2 16,2-2 0-16,3 1-2 0,-10-2 13 15,0 0-13-15,0 0 0 0,0 0 1 16,3 0 10-16,-3 0-9 0,4 0-2 15,1 0-1-15,-5 0 1 0,0 0 0 16,0 0-2-16,0 0 2 0,0 0 1 0,0 0 0 16,0 0 2-16,5 0 18 0,-5 0 7 15,0 0-7-15,0 0 6 0,5 0-2 16,-5 0-7-16,2 0-15 0,-2 0 30 16,0 0-8-16,0 0-13 0,0 0-12 15,0 0 1-15,0 0-1 0,0 0 2 0,0 0 22 16,0 0-6-16,0 0-6 0,0 0-12 15,-7 0-22-15,2 0-169 0,-12-3-160 16,0-1-151-16,-5 0-688 0,-4-6-830 16,120 31 797-16</inkml:trace>
  <inkml:trace contextRef="#ctx0" brushRef="#br2" timeOffset="-148866.45">26042 15470 1072 0,'0'0'1500'0,"0"0"-1066"0,0 0-242 0,0 0 123 16,0 0-24-16,0 0-259 0,0 0 65 15,0 0 13-15,0 0 75 0,0 0-82 16,95 78-38-16,-68-64-25 0,2 0-24 15,-3-1 11-15,6 0 7 0,2-1 0 16,-3-4-15-16,-2-3-16 0,10 0 31 16,-2-3 6-16,-3-2 15 0,-5 0-5 15,0 0-20-15,-5 0 32 0,-2 0-32 0,-10-2-12 16,-2 2-18-16,-3-1-15 0,-2 1 12 16,-5 0 3-16,0 0 13 0,0 0 23 15,0 0 1-15,0 0 3 0,0 7-13 16,-22 9 80-16,-5 7-9 0,-9 7-52 15,-8 2-4-15,1 3-15 0,-6 0 7 16,3-4-16-16,7-1-6 0,3-2 3 16,7-9-15-16,5 0 0 0,9-9-15 0,10-5 3 15,-4-2-21-15,9-3-37 0,0 0-64 16,0 0-114-16,0-6-81 0,7-6-189 16,0 3-254-16,8-6-1166 0</inkml:trace>
  <inkml:trace contextRef="#ctx0" brushRef="#br2" timeOffset="-147569.42">23611 13642 460 0,'0'0'1678'0,"0"0"-1277"16,0 0-172-16,0 0-7 0,0 0-24 15,0 0-123-15,0 0-75 0,0 0-45 16,0 0 45-16,0 0 0 0,-140 115 47 16,130-82-47-16,10 2-1 0,0-4-1 0,0-5-18 15,0-5 0-15,0-8-5 0,0-5-10 16,10-2 35-16,-6-3 57 0,-1-3 36 16,9 0 50-16,0-3 44 0,-7-5-10 15,7-4-42-15,-7-2-18 0,2 4 2 16,-7-2-32-16,5 2-50 0,-5 2-37 0,5 1-2 15,-5 7 2-15,0 0 1 0,5 0 24 16,-3 15 43-16,8 7 50 0,0 16 64 16,-1 8-38-16,-1 10-70 0,1 3-53 15,-9 2 22-15,0-3 9 0,0-3 6 16,0-1 3-16,-17-12-25 0,3-6-20 16,-1-13-16-16,8-5 0 0,-5-11-22 15,7-7-11-15,-10 0-4 0,11-17-158 0,-6-3-23 16,10-9-29-16,0-7-83 0,10 2-107 15,14-4-171-15,7 5-587 0,-6 7-222 16</inkml:trace>
  <inkml:trace contextRef="#ctx0" brushRef="#br2" timeOffset="-147249.4">23999 13807 871 0,'0'0'1237'0,"0"0"-642"15,0 0-104-15,0 0-71 0,0 0-61 16,0 0-158-16,0 0-120 0,0 0-81 15,0 0 0-15,0 0-44 0,10 0 44 16,12 0 42-16,-1 0-14 0,6 0 81 16,-8 0-75-16,-2-3-33 0,3 0-1 15,-3 3 0-15,-3-2-13 0,-2 2-15 16,-7 0-130-16,0 0-181 0,-5 8-53 16,0 4-189-16,0-2-817 0</inkml:trace>
  <inkml:trace contextRef="#ctx0" brushRef="#br2" timeOffset="-147085.95">23800 14125 199 0,'0'0'2345'0,"0"0"-1569"0,0 0-404 15,0 0-142-15,0 0-54 0,0 0-33 16,0 0 78-16,0 0 7 0,0 0-83 16,0 0-53-16,0 0-65 0,155-22-25 15,-133 12-2-15,10-2-12 0,-6 1-181 16,1-3-252-16,0 3-161 0,-10-1-789 15,12-8-852-15</inkml:trace>
  <inkml:trace contextRef="#ctx0" brushRef="#br2" timeOffset="-146686.22">24637 13611 962 0,'0'0'1599'0,"0"0"-1049"0,0 0-187 15,0 0-6-15,0 0 23 0,0 0-100 16,-209 29-129-16,173-9-43 0,-1 7-10 16,6 3-9-16,-1 4-59 0,13 4-14 15,0 4-1-15,6 2-13 0,9 2-2 16,4-2-18-16,4-3 16 0,16 0-29 15,6-3 16-15,1-11 12 0,2-4-28 16,3-10 19-16,2-7 12 0,-8-6 16 0,16-13 33 16,-6-16-6-16,3-8 6 0,-1-12-31 15,4-7 13-15,-6 0-4 0,-9-1-5 16,-3 4-10-16,-5 2-9 0,-14 6 24 16,0 7 4-16,-5 8-7 0,0 3-13 0,0 9-11 15,-5 6-3-15,3 5 3 16,-1 5-21-16,3 2-34 0,-2 0-67 0,-8 7-59 15,5 2-114-15,3 5 20 0,-5 4-105 16,7 2-154-16,0-2-515 0,0 7-674 0</inkml:trace>
  <inkml:trace contextRef="#ctx0" brushRef="#br2" timeOffset="-146399.41">25180 13535 457 0,'0'0'1992'0,"0"0"-1297"0,0 0-161 0,0 0 13 16,0 0-120-16,0 0-141 0,0 0-121 15,0 0-86-15,0 0-33 0,0 0-46 16,0 0-43-16,-3-1-30 0,3 13 21 16,0 0 52-16,0 6-92 0,3 1-190 15,4 4-207-15,-2 1-271 0,-3-5-883 16,-2 17-151-16</inkml:trace>
  <inkml:trace contextRef="#ctx0" brushRef="#br2" timeOffset="-146253.8">25286 14165 160 0,'0'0'2826'16,"0"0"-2167"-16,0 0-378 0,0 0 60 0,-97 105-37 16,73-83-128-16,0 0-100 0,2-8-76 15,-5 0-18-15,5-10-201 0,3-4-296 16,2 0-668-16,-5 0-1352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9T18:19:48.74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80008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10543 5104 235 0,'0'0'1133'0,"0"0"-671"0,0 0-186 16,0 0 51-16,0 0 34 0,0 0-69 15,0 0-103-15,0 0-43 0,0 0-19 16,0 0 16-16,0 0-11 0,-7-17 6 15,7 17-18-15,0 0-1 0,0 0-13 0,0 0-41 16,0 0-65-16,0 0 0 0,0 0-50 16,0 7 19-16,7 5 31 0,3 11 66 15,7 7-16-15,0 8-34 0,0 6 2 16,-2 5-18-16,4-1 0 0,-4 0-18 16,2-4-23-16,-5-4 26 0,2-9 13 15,-2-5 2-15,-7-8 14 0,5-9-13 16,-8-4 17-16,1-5 7 0,4 0 18 15,8-8 37-15,2-13 68 0,9-10 9 16,-4-10-53-16,9-15-46 0,1-5-18 16,-5 1-9-16,2-2-1 0,-5 10-17 15,0 9-13-15,-7 11-15 0,-5 8-6 0,-2 11 8 16,-3 4-5-16,3 5-19 0,-10 4-33 16,5 0-46-16,5 0-72 0,7 6 3 15,2 6-39-15,-2 2-108 0,0 6-273 0,-5-3-597 16,-5 5-488-16</inkml:trace>
  <inkml:trace contextRef="#ctx0" brushRef="#br0" timeOffset="868.82">11802 4708 248 0,'0'0'332'15,"0"0"177"-15,0 0-141 0,0 0-53 16,0 0-45-16,0 0 31 0,0 0-62 15,0 0-78-15,0 0 10 0,0 0-33 0,0 0-1 16,-32-39-34-16,30 39-30 16,-1 0 10-16,3 0 59 0,-10 0-59 0,8 0 8 15,-3 0-50-15,-4 0-19 0,-1 3 35 16,-2 5-35-16,0-4 0 0,4 4-3 16,-4-1-17-16,-2 4 32 0,2 3-12 15,-3 0-6-15,0 2-14 0,-2 4-1 16,5 0-1-16,-2 5 12 0,2 1 18 15,-3 4-2-15,-2 0 3 0,0 6 28 16,8-5-18-16,-4 6-7 0,1 0 7 16,-7-1-13-16,12 1-7 0,-3-2-5 0,-2 2-13 15,7-1 9-15,3 0-12 0,-8 1 1 16,10-1 2-16,0-4-1 0,0 2 26 16,0-4-15-16,10 0-11 0,4-2 10 15,-2-1-11-15,0-4 0 0,8-2 12 0,-3-3 2 16,-3-4-14-16,8 0 0 15,-5-3 15-15,0-4-16 0,2 0 12 0,-7-2-12 16,5-1 0-16,0 1 3 0,-4-3-2 16,-1-2 12-16,2 0-12 0,1 0 2 15,-3 0-3-15,-7 0-1 0,12 0-52 16,-12 0-46-16,7 0-53 0,-8 0-71 16,6 0-89-16,-3 0-123 0,3 2-220 15,-7-2-712-15</inkml:trace>
  <inkml:trace contextRef="#ctx0" brushRef="#br0" timeOffset="2485.61">12441 5133 378 0,'0'0'1130'0,"0"0"-776"0,0 0-198 15,0 0-7-15,0 0 65 0,0 0 48 16,0 0-34-16,0 0-83 0,0 0-85 15,0 0 4-15,0 0 4 0,-16 65-27 0,16-38-12 16,0 1 3-16,0-3 19 0,0-3-16 16,0-2-13-16,0-4-21 0,0-7 0 15,0-3-1-15,0-1-13 0,0-5-15 16,0 0-103-16,0 0-170 0,0-12-121 16,0-1-300-16,-10-18-788 0</inkml:trace>
  <inkml:trace contextRef="#ctx0" brushRef="#br0" timeOffset="2652.35">12471 4831 1592 0,'0'0'1554'0,"0"0"-1181"16,0 0-161-16,0 0 147 0,0 0-45 15,0 0-159-15,0 0-155 0,0 0-16 16,0 0-55-16,0 0-34 0,-10-30-66 0,10 30-184 15,7 3-123-15,8 6-150 0,-1 1-460 16,3 10-491-16</inkml:trace>
  <inkml:trace contextRef="#ctx0" brushRef="#br0" timeOffset="2996.56">12759 5103 881 0,'0'0'1101'0,"0"0"-926"0,0 0-103 16,0 0 164-16,0 0 112 0,-29 122-142 16,22-94-145-16,7 0-59 0,0-8 59 15,0-1-13-15,0-9-37 0,0-2-10 16,0-8 33-16,0 0 43 0,7-5 85 16,7-10 47-16,8-4-35 0,5-16-71 15,2 3-37-15,-2-5-27 0,2 1-14 0,-10 6 22 16,5 5-1-16,1 7-45 0,-13 8 0 15,-3 3 15-15,6 7 25 0,-10 0 5 16,7 7 26-16,5 11 33 0,-7 8-9 16,-1 4-22-16,1 6-31 0,-3 5-15 15,1 3-27-15,-1-4-1 0,-5-3-31 16,1-4-6-16,-1-4-31 0,3-7-56 16,5-5-102-16,-10-6-25 0,2-4-121 15,3-7-173-15,-5 0-585 0,5-8-367 16</inkml:trace>
  <inkml:trace contextRef="#ctx0" brushRef="#br0" timeOffset="3297.93">13426 4699 130 0,'0'0'1533'0,"0"0"-1001"0,0 0-228 16,0 0 86-16,0 0 7 0,0 0-79 15,0 0-84-15,0 0-115 0,0 0-31 16,0 0-21-16,-17 7-21 0,12 7-27 16,5 6 0-16,-3 4 21 0,3 6 4 15,0 6-4-15,0 1 4 0,3 9-1 16,6 2-6-16,-4 3-6 0,3 4-15 0,1 0-14 16,-1 2 11-16,-8-2-13 0,7 3-3 15,-7-9-15-15,0-1-16 0,0-8-29 16,0-9-30-16,-7-3-16 0,4-10-70 15,-2-9-63-15,-12-5-90 0,8-4-64 16,-13-2-636-16,7-7-305 0,-11-14 721 0</inkml:trace>
  <inkml:trace contextRef="#ctx0" brushRef="#br0" timeOffset="3495.98">13181 5172 1155 0,'0'0'1559'0,"0"0"-1080"0,0 0-250 15,0 0-23-15,0 0 34 0,0 0-61 16,0 0-59-16,0 0-33 0,0 0 25 16,0 0-7-16,0 0-31 0,153-60-46 15,-122 54-16-15,3 3-8 0,-12-2-4 16,9 1 0-16,-4 4-3 0,0 0-21 16,-8 0-41-16,8 0-106 0,-6 7-104 15,-1 3-55-15,-3-1-197 0,0 5-560 16,-3-1-645-16</inkml:trace>
  <inkml:trace contextRef="#ctx0" brushRef="#br0" timeOffset="5404.35">15222 4395 440 0,'0'0'1201'0,"0"0"-899"0,0 0-120 0,0 0 129 16,0 0 57-16,0 0-112 0,0 0-160 15,0 0-57-15,0 0 104 0,0 0 39 0,41 5-5 16,-9 11 3-16,1 4-33 0,9 2-5 15,1 3-30-15,-2 1-10 0,6 5-9 16,-6 6 3-16,0 7-10 0,-5 9-30 16,-9 8-7-16,-8 7-28 0,-4 7-8 15,-5 7-13-15,-10 4 0 0,0 2-2 16,-17 5-11-16,-15 0 13 0,1-5 0 16,-6-7 16-16,6-14-16 0,-1-9-15 15,3-13-6-15,5-10-22 0,0-9-25 16,4-8-37-16,3-6 3 0,0-10-3 15,0-2-107-15,5-2-238 0,5-12-213 0,-3-7-532 16,10 8-341-16</inkml:trace>
  <inkml:trace contextRef="#ctx0" brushRef="#br0" timeOffset="5993.69">16523 4466 2168 0,'0'0'614'15,"0"0"-344"-15,0 0 59 0,0 0 42 16,0 0-50-16,0 0-93 0,0 0-157 0,0 0-52 15,0 0-19-15,0 0 0 0,0 0-31 16,-101 79 6-16,86-47 10 0,8 5 15 16,-8-1 3-16,1 1-3 0,2-2 2 15,2-3-2-15,-2-3 0 0,5-8-1 0,-1-1 1 16,6-5 0-16,2-5-3 0,0-2-9 16,0-5-10-16,0 1 10 0,0-1 10 15,10-3 0-15,-8 2-1 0,3-2 3 16,2 0 0-16,-2 0 16 0,0 0-16 15,0 0-21-15,-5 0-10 0,0 9 3 16,0 0 9-16,0 9 18 0,-5 1 1 16,-12 10-2-16,0 1 1 0,-3 3 2 15,-6 1-1-15,-1 2 0 0,5-2 0 16,-4 5 0-16,9-7 2 0,-3 2 29 0,6-4 1 16,9-3 11-16,2-6-2 0,3-4-17 15,0-7 7-15,0-2-3 0,5-6-6 16,7-1 21-16,-2-1-6 0,5 0 16 15,-3 0 21-15,5-1-15 0,-3-1-32 16,-4-5-15-16,2 6-12 0,-5 0-17 16,1 1-1-16,-1 0-13 0,3 0 0 0,-6 7 21 15,4 5 10-15,1 6 18 16,6 2-18-16,-8 5-55 0,3 3-63 0,7 2-68 16,2 0-16-16,-9 4-107 0,5-4-291 15,-6-8-657-15,-9 11-586 0</inkml:trace>
  <inkml:trace contextRef="#ctx0" brushRef="#br0" timeOffset="10955.7">7678 10310 157 0,'0'0'482'16,"0"0"303"-16,0 0-359 0,0 0-85 15,0 0 2-15,0 0-47 0,0 0-29 16,0 0-79-16,0 0-13 0,0 0 3 16,0 0-39-16,-21-34-23 0,21 34-12 15,0 0-37-15,0 0-20 0,0 0-10 0,0 0 25 16,0 0-20-16,0 0-42 15,0 9-34-15,0 4 33 0,0 10-3 0,0 2-14 16,0 8 15-16,2 2 1 16,5-5-1-16,-2-2-12 0,-3-8-13 0,3-4 0 15,-5-8-77-15,5-4-130 0,-5-4-155 16,0-6-231-16,0-5-191 0,-12-30-1016 0</inkml:trace>
  <inkml:trace contextRef="#ctx0" brushRef="#br0" timeOffset="11130.24">7504 9857 909 0,'0'0'1471'0,"0"0"-1097"16,0 0-123-16,0 0 50 0,0 0-101 16,0 0-200-16,0 0-16 0,0 0-98 0,0 0-52 15,0 0 35-15,0 0-297 0,31 13-336 16,-16-6-768-16</inkml:trace>
  <inkml:trace contextRef="#ctx0" brushRef="#br0" timeOffset="11450.23">7916 10145 1795 0,'0'0'506'15,"0"0"-373"-15,0 0 15 0,0 0 152 16,-19 117-69-16,19-92-155 0,0-3-53 16,0-7 47-16,0-8-28 0,0-5-17 15,4-2 20-15,6-2 47 0,-3-8 92 0,8-10 24 16,-1-8-52-16,8-7-67 0,-5-4-24 16,10 0-8-16,-8 0-8 0,1 5-21 15,-1 4 31-15,-4 9 6 0,2 8-46 16,-10 10 15-16,3 3 3 0,-1 0-18 15,-2 13 2-15,3 13 32 0,0 9-7 0,4 4 0 16,-9 8-46-16,-2 0 0 16,6-1-52-16,-4-4-38 0,-2-2-71 0,6-10-97 15,-4-9-109-15,2-3-243 0,3-12-564 16,-10-4-448-16</inkml:trace>
  <inkml:trace contextRef="#ctx0" brushRef="#br0" timeOffset="11696.26">8573 9691 303 0,'0'0'1679'0,"0"0"-1232"0,0 0-105 15,0 0-17-15,0 0-73 0,0 0-103 16,0 0-63-16,0 0 15 0,0 0 57 15,-34 138-20-15,34-90-43 0,-5 8-20 0,-7 6-10 16,7 5-24-16,-7 4-13 0,-3 5-28 16,1-5-6-16,2-2-109 0,0-12-106 15,-8-9-119-15,6-10-211 0,-6-11-640 16,6-15-409-16</inkml:trace>
  <inkml:trace contextRef="#ctx0" brushRef="#br0" timeOffset="11859.73">8326 10027 2334 0,'0'0'1028'0,"0"0"-730"0,0 0 42 16,0 0 29-16,0 0-119 0,0 0-111 15,0 0-59-15,0 0-53 0,0 0-15 16,191-76-12-16,-152 70-28 0,-5 3-27 16,5-2-139-16,-8 5-191 0,3 6-212 0,-15 2-626 15,6 8-1001-15</inkml:trace>
  <inkml:trace contextRef="#ctx0" brushRef="#br0" timeOffset="12713.68">9588 9961 1714 0,'0'0'1219'0,"0"0"-864"16,0 0 8-16,0 0-14 15,0 0-76-15,0 0-144 0,0 0-129 0,0 0-68 16,0 0 49-16,0 0 7 0,-24 128-16 16,24-89 25-16,0-5-10 0,3-3 10 15,1-6 2-15,6-7 1 0,-10-8-16 16,5-8-13-16,5-2 29 0,-5-3 53 16,7-15 59-16,5-11-13 0,-3-7-34 15,-2-9-28-15,3 1-36 0,-1 3 15 16,3 0 2-16,-9 8 22 0,1 11-37 15,-1 4-3-15,-8 7-15 0,7 10-10 16,-5 1-3-16,1 0-27 0,9 11-60 0,-7 9 115 16,12 6 25-16,-3 4-25 0,3 6 0 15,0-6-21-15,-2-2-11 0,-3-9 1 16,5-10 7-16,-8-3 24 0,1-6 18 16,0-4 91-16,-3-11 42 0,10-10-28 0,-2-6-49 15,2-4-16-15,2 5-30 16,-4 4-27-16,-3 8-1 0,2 7-21 0,-9 10-10 15,2 1-15-15,3 0 0 16,-3 12 46-16,10 6 37 0,-2 11 2 0,-1 1-20 16,1 6-19-16,4-2-12 0,-4-3-41 15,-1-1-73-15,3-3-136 0,-2-7-101 16,9-6-325-16,-9-5-594 0,-3-6-340 16</inkml:trace>
  <inkml:trace contextRef="#ctx0" brushRef="#br0" timeOffset="12985.84">10398 9999 150 0,'0'0'737'0,"0"0"368"0,0 0-609 0,0 0 41 16,0 0-125-16,0 0-86 0,0 0-84 15,0 0-91-15,0 0-48 0,0 0-22 16,-143 60-38-16,143-39-40 0,0-2 10 0,0-3 5 16,2 1-2-16,11-7-1 0,-6-7-15 15,10-3 4-15,-3 0 64 0,8-5 37 16,-5-11 18-16,5-6-34 0,2-4-31 15,-7 0-37-15,-5 3-8 0,-2 7 17 16,-3 7-30-16,-7 2 0 0,0 5-30 16,0 2 11-16,0 0 18 0,0 6-23 15,0 9-53-15,8 3 65 0,-4 7-4 16,9 3 15-16,1 1-32 0,3-3-54 16,5 1-113-16,-3-4-152 0,5-4-285 15,-9-3-975-15,14-9-246 0</inkml:trace>
  <inkml:trace contextRef="#ctx0" brushRef="#br0" timeOffset="13154.41">10897 10009 916 0,'0'0'1972'0,"0"0"-1285"0,0 0-318 16,0 0-59-16,0 0-43 0,0 0-107 16,-67 106-98-16,59-76-35 0,6 5 10 15,2 0-15-15,0-4-22 0,10-1-16 16,-3-3-61-16,2-5-70 0,6-7-144 15,-8-4-164-15,3-11-612 0,-5 0-705 16</inkml:trace>
  <inkml:trace contextRef="#ctx0" brushRef="#br0" timeOffset="13304.01">10846 9759 1235 0,'0'0'1960'0,"0"0"-1379"0,0 0-238 16,0 0-48-16,0 0-115 0,0 0-180 15,0 0-37-15,0 0-7 0,0 0-24 16,0 0-59-16,0 123-128 0,22-98-216 0,-7-6-888 16,-8 10-833-16</inkml:trace>
  <inkml:trace contextRef="#ctx0" brushRef="#br0" timeOffset="13557.1">11074 10115 2134 0,'0'0'1022'0,"0"0"-741"0,0 0 42 0,0 0-59 16,0 0-119-16,0 0-123 0,0 0-20 16,0 0 38-16,0 0 41 0,0 0 25 15,0 0 2-15,51-38-56 0,-24-6-35 16,0-1-17-16,2 4-19 0,-8 1-9 16,1 13 12-16,0 9 14 0,-7 11-21 15,-3 4-26-15,-7 3 49 0,7 7 0 16,-5 14 43-16,-2 6 31 0,-3 9-9 0,1 6-31 15,-3 5-19-15,0 1-15 0,0-2-18 16,0-2-22-16,0-8-25 0,-5-7-142 16,0-6-147-16,-2-5-297 0,2-3-842 15,-2-5-370-15</inkml:trace>
  <inkml:trace contextRef="#ctx0" brushRef="#br0" timeOffset="14203.11">11940 9297 722 0,'0'0'1635'16,"0"0"-1305"-16,0 0 20 0,0 0 52 15,0 0-25-15,0 0-176 0,0 0-116 16,0 0-32-16,-199 29 31 0,170-6-31 16,2 9-25-16,-4 6 9 0,4 7 13 15,3 3 12-15,2 5 6 0,5 3-15 16,12 3-29-16,3 1-24 0,2 4-1 15,2 0-14-15,13-4 13 0,7 0 2 16,9-7-3-16,-4-7-22 0,7-9 0 16,7-7 7-16,-2-8-19 0,2-6-44 0,7-6-62 15,3-6-50-15,0-4-50 0,0-4-232 16,-15-5-677-16,18-16-873 0</inkml:trace>
  <inkml:trace contextRef="#ctx0" brushRef="#br0" timeOffset="14930.68">12744 9212 779 0,'0'0'1552'0,"0"0"-1200"0,0 0-133 16,0 0 133-16,0 0 11 0,0 0-142 0,0 0-127 15,0 0 54-15,0 0 67 0,0 0-38 16,100 73-56-16,-69-28-32 0,-9 15-31 16,-5 7-11-16,-10 9-32 0,-7 6 0 15,0 1-15-15,-17-3-24 0,-7 0 2 16,-5-10 7-16,5-7-13 0,2-15-39 15,8-14-41-15,-1-11-16 0,5-13-25 16,3-10-35-16,2-8-283 0,-5-17-593 16,6 3-668-16</inkml:trace>
  <inkml:trace contextRef="#ctx0" brushRef="#br0" timeOffset="15351.14">13801 9181 2338 0,'0'0'670'16,"0"0"-392"-16,0 0 21 0,0 0 10 16,0 0-48-16,-140 122-133 0,111-84-54 15,4 2-18-15,6 4-6 0,-5-5-35 16,17 0-15-16,2-9-18 0,5-4 15 15,0-11-25-15,0-3-3 0,5-3-3 0,2-5 6 16,2-3 6-16,-1-1 22 0,4 0 12 16,0 0 35-16,-5 0-25 0,8-1-20 15,-15 1-2-15,7 0-12 0,-7 0 0 16,0 9 12-16,0 12 53 0,0 7-7 0,-17 6-12 16,-5 4-9-16,0 1-22 15,1 0 0-15,-6-2-2 0,12-1-1 0,-2 1 0 16,3-7 0-16,7 0 1 15,4-4 11-15,1-4-8 0,2-4 11 0,0-4 0 16,2-5 7-16,8 1-3 0,0-6 5 16,7 3 4-16,0-5-13 0,7 5 4 15,2-1-4-15,1-2-13 0,0 5-2 16,7 2-1-16,-8 3-23 0,3 0-69 16,-2 4-105-16,-10 3-150 0,-5 2-249 15,-2-7-1091-15</inkml:trace>
  <inkml:trace contextRef="#ctx0" brushRef="#br0" timeOffset="16667.8">8241 16076 680 0,'0'0'1458'15,"0"0"-960"-15,0 0-135 0,0 0-8 16,0 0-18-16,0 0-111 0,0 0-97 16,0 0-41-16,0 0-31 0,0 0-29 15,0 0-27-15,-32 29-1 0,27-20 21 16,5 0 1-16,0-1-9 0,0-2-13 16,0-1-13-16,0-4-2 0,0 0-4 15,0 1 16-15,0 1 1 0,0-3 1 0,5 0 1 16,-5 2 1-16,0 0 0 0,0-2 11 15,0 7 16-15,0 0 28 0,0 4-9 16,-14 2-32-16,6 8 3 0,-1-2-18 16,-6 4-2-16,3-2 2 0,0 2 1 15,-3-3 21-15,8 0-22 0,-5-2-1 0,2 0-3 16,3-5-11-16,5 4-1 0,-1-5 4 16,3 3-10-16,0-3 7 0,0-1 12 15,0 2-13-15,3-1 4 0,4 0 12 16,3 4 2-16,-6-4 1 0,6-1 25 15,-3 1-3-15,3-2-1 0,-5 1-5 16,2-2 0-16,3 1-7 0,-10-2-9 16,7-4 22-16,0 4 3 0,-7 1 0 15,0-2 6-15,0 1 6 0,0 7 18 16,0-2 28-16,-14 4-43 0,-3 1-18 0,2 0-7 16,-2-3 4-16,-2 0-21 0,7-1-1 15,2-3-34-15,0 1-27 0,3 2-28 16,-2-3-29-16,4-2-27 0,5 2-23 15,0-3-36-15,0 1-60 0,0-2-116 16,7-3-148-16,5-2-273 0,-5-2-471 0,3 0 487 0</inkml:trace>
  <inkml:trace contextRef="#ctx0" brushRef="#br0" timeOffset="23409.12">9748 11938 75 0,'0'0'251'16,"0"0"722"-16,0 0-572 0,0 0-109 15,0 0 39-15,0 0 8 0,0 0-37 16,0 0-62-16,0 0-74 0,0 0 12 15,-9-18-20-15,9 18-3 0,0 0-45 16,0 0-25-16,0 0-13 0,0 0-3 0,0 0-32 16,0 0-23-16,0 0-14 0,0 0-25 15,0 0-6-15,0 8-18 0,0 3 49 16,2 8 47-16,8 9-29 0,-3 2-4 16,8 1-14-16,-1 1 0 0,-7-2-13 15,6-4 11-15,1-6 1 0,-9-1 1 16,5-8 16-16,-5-2-16 0,-5-3 0 15,4-4-1-15,-1-2 1 0,7 0 22 16,6-5 61-16,1-7 14 0,3-6 17 0,2-4-6 16,2-7-19-16,-2-7-12 0,-5 2-22 15,4-1-18-15,-1 0-6 0,-1 8-11 16,-4-1-20-16,-1 10-12 0,-6 5-3 16,-1 5-7-16,0 2-2 0,3 3-25 15,-8 3-37-15,10 0-44 0,-4 0-6 0,6 0-59 16,3 0-52-16,-7 11-58 0,4 2-171 15,1 2-568-15,-5-1-410 0,-10 5 695 0</inkml:trace>
  <inkml:trace contextRef="#ctx0" brushRef="#br0" timeOffset="24002.49">11038 11499 150 0,'0'0'1252'0,"0"0"-664"0,0 0-219 15,0 0-55-15,0 0 26 0,0 0-7 16,0 0-82-16,0 0-90 0,0 0-10 15,0 0 38-15,0 0-67 0,-80-30-35 0,65 30-22 16,-6 0-15-16,-1 12-7 0,0 6-3 16,-10 1-38-16,8 7 11 0,-2 7 8 15,-3 0 10-15,2 10 9 0,-5-1-15 16,11 5-10-16,-6-2-13 0,10 4 1 16,-5-1 13-16,10 3-16 0,5 0 0 15,4-3-1-15,-4-3 1 0,7 1 0 16,0-6-13-16,12-1 11 0,5-2 0 15,5-7-13-15,-5-5 3 0,14 0-7 16,-9-6 10-16,7-5 9 0,-4 3 1 0,4-7 11 16,-3-1 1-16,-4-2-13 15,-5-3 18-15,5-4-3 0,-5 1 1 0,0-1 1 16,-3 0-17-16,-2 0-1 0,-2 0-11 16,5 0-13-16,-1 0-46 0,-6 0-99 15,1 0-103-15,-2 4-73 0,3 1-184 16,-5 3-685-16,-5 2-787 0</inkml:trace>
  <inkml:trace contextRef="#ctx0" brushRef="#br0" timeOffset="28336.31">7863 5341 1876 0,'0'0'729'0,"0"0"-388"0,0 0 5 16,0 0-44-16,0 0-50 0,0 0-159 15,0 0-93-15,0 0 0 0,0 0 25 16,-22 118-25-16,22-87 1 0,-8 3 3 0,6-7 49 16,2-5-53-16,0-6-6 0,0-6-139 15,0-2-110-15,0-6-159 0,0-2-235 16,0 0-521-16,-5-23-191 0</inkml:trace>
  <inkml:trace contextRef="#ctx0" brushRef="#br0" timeOffset="28489.91">7841 5092 1721 0,'0'0'804'0,"0"0"-372"15,0 0-42-15,0 0-70 0,0 0-112 16,0 0-198-16,0 0-10 0,0 0-88 0,0 0-48 16,0 0 51-16,0 0-112 0,29 42-212 15,-15-29-282-15,-1-6-503 0</inkml:trace>
  <inkml:trace contextRef="#ctx0" brushRef="#br0" timeOffset="28730.29">7841 5092 52 0,'225'79'649'0,"-225"-68"377"0,0 8-484 15,0 5-51-15,-5 8-138 0,0 4-66 16,1 1-93-16,1-1-55 0,3-9-29 16,0 0-13-16,0-7-28 0,0-8-21 15,7-4 21-15,6-6-3 0,1-2 18 16,8-3 21-16,-3-15 25 0,8-1-9 15,-3-5-38-15,5-4-37 0,-9 3-21 16,-11 6 5-16,6 4 47 0,-8 5-19 16,-2 9-18-16,-5 1-28 0,3 1-12 0,-3 16-73 15,4 10 56-15,-4 12 17 0,0 6 0 16,0-3-27-16,0 2-41 0,0-5-76 16,8-12-41-16,1-3-123 0,8-10-214 0,8-14-572 15,-8 0-452-15</inkml:trace>
  <inkml:trace contextRef="#ctx0" brushRef="#br0" timeOffset="28941.17">8864 4635 2421 0,'0'0'724'0,"0"0"-241"0,0 0 12 15,0 0-150-15,0 0-231 0,0 0-80 0,-27 103 40 16,22-46-3-16,3 12-16 0,-6 9-55 15,6 12-9-15,-3 9-12 0,-5 3-19 16,3 1-19-16,-7-7-21 0,-1-9-74 16,-2-17-70-16,3-18-96 0,2-13-329 15,-1-16-824-15,-1-12-314 0</inkml:trace>
  <inkml:trace contextRef="#ctx0" brushRef="#br0" timeOffset="29092.77">8667 5215 2353 0,'0'0'1190'0,"0"0"-789"0,0 0-110 16,0 0-52-16,0 0-137 0,0 0-31 16,0 0-28-16,192 42-24 0,-129-29 5 15,5-2-24-15,2-4-16 0,5 4-43 0,3-2-98 16,-6 3-247-16,11 4-256 0,-25-7-540 16,27 14-888-16</inkml:trace>
  <inkml:trace contextRef="#ctx0" brushRef="#br0" timeOffset="30460.69">11787 11713 848 0,'0'0'1169'0,"0"0"-777"15,0 0 5-15,0 0-16 0,0 0-30 0,0 0-51 16,0 0-121-16,0 0-63 0,0 0-22 16,0 0-4-16,0 0-34 0,0 4-25 15,0 9-30-15,0 4 11 0,0 8 10 16,0 7-10-16,0 6-12 0,0 4-16 0,0 0 16 15,0 4 0-15,0-2 0 16,0 1-12-16,0 0-23 0,0-6-11 0,0-2-25 16,0-7-95-16,0-6-86 0,7-10-203 15,3-4-289-15,5-10-592 0</inkml:trace>
  <inkml:trace contextRef="#ctx0" brushRef="#br0" timeOffset="30756.93">12085 11335 1514 0,'0'0'666'0,"0"0"-326"16,0 0-47-16,0 0 31 0,0 0-107 0,0 0-115 15,0 0-48-15,0 0 3 0,0 0 32 16,0 0 46-16,102-25 1 0,-68 40-20 15,-5 0 28-15,7 7 6 0,-7 7-42 16,10 2-21-16,-10 16-13 0,3-2-9 16,-1 9-19-16,-11 5-9 0,-8 1-19 15,-5 4-18-15,0 2 1 0,-7 1-1 0,0-2-11 16,-14-3-7-16,-3-7-13 0,-3-9-25 16,4-9-21-16,-1-10-3 0,-3-6-19 15,8-7-44-15,-5-12-67 0,5-2-139 16,-3-9-329-16,6-2-710 0,1-19-186 0</inkml:trace>
  <inkml:trace contextRef="#ctx0" brushRef="#br0" timeOffset="31114.67">12921 11568 904 0,'0'0'1287'0,"0"0"-751"0,0 0-141 15,0 0-18-15,0 0-11 0,0 0-108 16,0 0-143-16,0 0-87 0,0 0-10 16,0 0-17-16,0 0-1 0,20 13 25 15,-10-2-24-15,-3-4 2 0,2 4-1 16,6 1-2-16,-10 3-18 0,7 1-76 15,-7 2-104-15,-5 2-252 0,0-4-627 16,0 10-1017-16,-83-191 1709 0</inkml:trace>
  <inkml:trace contextRef="#ctx0" brushRef="#br0" timeOffset="31179.72">12951 12185 2209 0,'0'0'1375'0,"0"0"-1135"16,0 0-83-16,0 0 41 0,-37 138-27 15,32-103-112-15,-7-3-59 0,12 3-28 16,-14-5-40-16,9-1-88 0,-7-8-186 0,-3-1-274 16,8-5-872-16</inkml:trace>
  <inkml:trace contextRef="#ctx0" brushRef="#br0" timeOffset="32533.04">9809 13995 280 0,'0'0'1199'0,"0"0"-796"0,0 0-85 0,0 0 31 16,0 0-17-16,0 0-120 0,0 0-94 15,0 0 22-15,0 0-57 0,0 0-83 0,-5-23-32 16,5 27-35-16,0 6 23 0,3 7 44 16,-1 5 25-16,8 4-5 0,-8 3-18 15,3 0-2-15,5 3 32 0,-5-1 25 16,2-1 17-16,3-7-20 0,-3-1 12 15,2-7-3-15,-4-3-15 0,5-6-11 16,-5-4-18-16,-3-2 19 0,13 0 41 16,-8 0 37-16,15-9 29 0,-5-5-2 15,5-2-16-15,0-7-22 0,-1-2-37 16,1-5-6-16,0 0-16 0,-3-2 9 16,-4 4-6-16,7-2-9 0,-10 1-18 0,2 3-19 15,-1 6-3-15,-4 2-1 0,-2 8-24 16,-4 2-45-16,4 4-72 0,-2 2-105 15,7 2-96-15,-2 0-19 0,2 6-166 16,2 4-547-16,-6 2-535 0</inkml:trace>
  <inkml:trace contextRef="#ctx0" brushRef="#br0" timeOffset="33072.44">11096 13590 684 0,'0'0'746'0,"0"0"-285"16,0 0-159-16,0 0 86 0,0 0-18 16,0 0-85-16,0 0-90 0,0 0-46 0,0 0 3 15,0 0 58-15,0 0-96 16,-179-48-85-16,152 70-14 0,5 6 16 16,0 10 1-16,6 7 11 0,-6 1 29 0,10 2 5 15,-3 5 13-15,10-2-9 0,-4 2-32 16,9 2-24-16,0 0-25 0,12 2-1 0,2-4 1 15,6-4 0-15,1-8 18 0,-4-4-18 16,10-4-12-16,-5-5 0 0,-3-7-35 16,5-2-42-16,3-2-38 0,-7-9-70 15,6-3-23-15,-4-5-206 0,-3 0-249 16,-2-1-766-16</inkml:trace>
  <inkml:trace contextRef="#ctx0" brushRef="#br0" timeOffset="33481.33">11436 13689 1223 0,'0'0'1326'0,"0"0"-936"0,0 0-211 16,0 0-45-16,0 0 19 15,0 0-29-15,0 0-10 0,0 0-3 0,0 0 18 16,0 0-63-16,138 38-22 0,-121-12-13 15,2 7-9-15,-12 3 10 0,-4 6-31 16,-3-1 27-16,-3 0-6 0,-11-1 16 16,-8-1-17-16,3-8-5 0,-6-5-13 15,4-5 28-15,-4-8-6 0,3-8 16 16,3-5-27-16,-5-2-14 0,7-14-40 16,-3-2 2-16,6-3 10 0,9 0 25 0,3 3 3 15,-1 6 56-15,3 2 10 0,0 6-51 16,0 1-15-16,3 2-33 0,11 1 33 15,8 0 127-15,0 0-22 0,7 4-40 16,5 5-16-16,-3 1-12 0,-4 1-36 16,5 3-1-16,-1-5 0 0,-7 3-1 15,3-1-2-15,-3-4-24 0,3 2 8 0,-5-6-27 16,-3 2-53-16,0-5-81 16,3 0-66-16,-5 0-135 0,7-1-304 0,-14-6-692 15</inkml:trace>
  <inkml:trace contextRef="#ctx0" brushRef="#br0" timeOffset="33810.74">12027 13388 333 0,'0'0'1842'0,"0"0"-1264"15,0 0-253-15,0 0-48 0,0 0-23 16,0 0-67-16,0 0-115 0,0 0-69 0,0 0 57 16,0 0 59-16,0 0 32 15,121 29-23-15,-84-15-35 0,1 3-22 0,8 5 3 16,-9 6-6-16,-3 4-10 0,2 8-21 16,-14 3-3-16,0 12 3 0,-13 3-19 15,-1 3 1-15,-8 7-7 0,-8-5 3 0,-9 0-13 16,-12-8-1-16,3-4-1 0,-8-10 0 15,0-11-3-15,0-10-12 0,0-3-10 16,-2-8-64-16,6-7-40 0,-1-2-122 16,7 0-114-16,7-9-204 0,2-4-408 15,10 3-449-15,5-6 407 0</inkml:trace>
  <inkml:trace contextRef="#ctx0" brushRef="#br0" timeOffset="34174.17">12914 13411 668 0,'0'0'818'0,"0"0"-201"15,0 0-167-15,0 0-12 0,0 0-39 16,0 0-69-16,0 0-31 0,0 0-55 16,0 0-67-16,0 0-72 0,0 0-31 15,0-25-40-15,0 25-34 0,0 0-19 0,0 0-31 16,0 0-5-16,0 6-14 0,0 1 67 15,15 7-12-15,-8 0-138 0,8 4-145 16,-1 7-176-16,-4-4-624 0,-1 0-556 16</inkml:trace>
  <inkml:trace contextRef="#ctx0" brushRef="#br0" timeOffset="34328.85">12999 14013 2412 0,'0'0'641'0,"0"0"-401"15,0 0 62-15,0 0-28 0,-85 133-88 16,63-98-86-16,-2-1-59 0,0 1-19 16,-8-3-22-16,3-4 0 0,0-4-75 15,-2-4-114-15,-3-2-142 0,-3-7-268 16,13-4-729-16,-15-4-368 0</inkml:trace>
  <inkml:trace contextRef="#ctx0" brushRef="#br0" timeOffset="38583.32">10017 15162 1387 0,'0'0'1129'0,"0"0"-762"0,0 0-120 15,0 0 30-15,0 0-23 0,0 0-77 0,0 0-99 16,0 0-62-16,0 0-14 0,0 0 26 16,20 51-28-16,-18-24-2 0,8 3 1 15,-10 2-1-15,7 0 2 0,3 1-1 16,-8-3-18-16,6-8 16 0,-3-3 0 16,-5-6 1-16,0-9 2 0,2-2 3 15,-2-2 16-15,0 0 15 0,0-6 16 0,2-9 8 16,6-8-18-16,-1-2 1 0,10-10 18 15,-10 8-15-15,8-1-4 0,2 8-34 16,-3 1-6-16,-4 9-34 0,14 2-19 16,-4 7-18-16,-4 1 14 0,16 0-25 15,-3 1-106-15,0 12-106 0,8-1-194 16,-8 0-551-16,-10-1-526 0</inkml:trace>
  <inkml:trace contextRef="#ctx0" brushRef="#br0" timeOffset="38862.92">10670 15292 1064 0,'0'0'1805'0,"0"0"-1443"15,0 0-305-15,0 0-28 0,0 0 44 16,0 0-60-16,0 0 51 0,0 0-39 0,0 0 35 16,0 0 4-16,0 0-14 0,109-79-21 15,-109 66 2-15,0 1 10 0,0-1 3 16,0 8 4-16,0-2 74 0,-12 6 14 15,7-1-30-15,-7 2 6 0,-3 0-80 16,3 3-32-16,-5 9-2 0,-2 5-14 16,2 9 14-16,4 5 1 0,9 9 1 15,-4 3 28-15,8 2-17 0,0-4-11 16,15-2-21-16,2-5-7 0,5-7 9 16,4-4-6-16,-6-6-56 0,2-6-176 15,7-4-166-15,-10-7-254 0,0 0-650 16</inkml:trace>
  <inkml:trace contextRef="#ctx0" brushRef="#br0" timeOffset="39081.91">11091 14728 756 0,'0'0'1884'0,"0"0"-1376"16,0 0-218-16,0 0-46 0,0 0-61 15,0 0-70-15,0 0-66 0,0 144 1 16,5-93 11-16,7 8-6 0,-7 4-34 16,5 6 4-16,-8-2-23 0,1 0-47 0,-3-4-56 15,0-5-92-15,0-9-159 0,-5-15-214 16,-10-7-252-16,3-10-520 0,-5-14 540 0</inkml:trace>
  <inkml:trace contextRef="#ctx0" brushRef="#br0" timeOffset="39240.82">11004 15107 1258 0,'0'0'1295'0,"0"0"-844"0,0 0 21 0,0 0-39 16,0 0-141-16,0 0-162 0,0 0-129 15,0 0 72-15,0 0-36 0,0 0-31 16,129 19-6-16,-103-12-49 0,6 4-113 16,-10-2-158-16,-1 0-106 0,6 0-194 15,-15-5-509-15,3 2-536 0</inkml:trace>
  <inkml:trace contextRef="#ctx0" brushRef="#br0" timeOffset="39581.92">11312 15115 1574 0,'0'0'662'0,"0"0"-300"16,0 0-24-16,0 0 2 0,0 0-89 16,0 0-99-16,-29 111-67 0,29-89-56 15,0 0-29-15,14 0-2 0,-6-3-26 16,4 0 27-16,0-5-15 0,5-5-6 0,-7-2-6 15,2-7 28-15,2 0 19 0,3-10 63 16,-5-6 0-16,3-4-13 0,2-5-13 16,-5-2-9-16,-2 1 7 0,-3 1-10 15,0 6-32-15,3 2 1 0,-8 7 9 0,-2 5 37 16,0 2 31-16,0 3 62 0,0 0-50 16,0 6-78-16,0 10-20 0,0 6-4 15,0 6 37-15,0 2-22 0,3 4-9 16,6-1-6-16,-4 1-3 0,7-5-25 15,-7-3 10-15,7-5-7 0,-7-6-12 16,0 0-9-16,5-6-35 0,-3-3-99 16,3-2-58-16,2-1-70 0,-2-3-168 15,4 0-160-15,-12-1-438 0,13-11-299 0</inkml:trace>
  <inkml:trace contextRef="#ctx0" brushRef="#br0" timeOffset="39845.58">11741 15292 825 0,'0'0'1909'0,"0"0"-1454"0,0 0-196 0,0 0-126 0,0 0-38 15,0 0-26-15,0 0-34 0,0 0-10 16,0 0 13-16,0 0 9 0,29 117-15 16,-27-108-1-16,3 1 3 0,0-7-2 15,-2-3 38-15,-1 0 79 0,3-6 35 16,5-12-2-16,7-7-31 0,-3-7-50 15,-2-2-30-15,5 2-26 0,-2 4-14 16,-1 3-19-16,-2 9-12 0,0 5-27 16,3 0-16-16,-3 6 0 0,3 0-9 15,2 5 9-15,-5 0-6 0,12 2-37 0,-7 10-78 16,2 2-37-16,3 4-122 0,-5 2-318 16,-2-3-765-16,-3 6-521 0</inkml:trace>
  <inkml:trace contextRef="#ctx0" brushRef="#br0" timeOffset="40323.32">12315 15227 1186 0,'0'0'822'0,"0"0"-391"0,0 0-25 0,0 0-15 15,0 0-130-15,0 0-93 0,0 0-32 16,0 0-10-16,0 0-26 0,0 0-84 16,0 0-16-16,-7-5-60 0,7 14 57 0,0 1 2 15,0 8-12-15,0 1 13 16,5-4 0-16,-3 0-2 0,6-2-1 0,-8-8-9 15,0-1-4-15,2-2 16 0,3-2 78 16,-5 0 2-16,10 0-24 0,-3-9 28 16,5-4 9-16,5-5-15 0,-5-4-25 15,10-7-13-15,-5 1-28 0,2 3 4 16,-2-1 8-16,-2 8-6 0,-8 1-18 16,5 9 0-16,-5 4 10 0,-2 4-10 15,0 0-2-15,2 11 2 0,3 4 56 16,-3 7-13-16,6 8-12 0,-6 4-13 15,-2 2-16-15,-5 5-2 0,2-4-1 16,-2 1-24-16,0-7-2 0,0-4-47 0,0-7-28 16,0-4-62-16,0-5-39 0,0-7-45 15,0 1-144-15,0-2-267 0,0-3-587 16,-2 0-287-16</inkml:trace>
  <inkml:trace contextRef="#ctx0" brushRef="#br0" timeOffset="42477.43">8241 11956 365 0,'0'0'160'0,"0"0"212"16,0 0-69-16,0 0-111 0,0 0-98 15,0 0-48-15,0 0-20 0,0 0-10 16,0 0-16-16,0 0-2 0,0 0-14 0,-10-10 2 16,10 10 1-16,0-1 0 0,0 1-3 15,0 0 14-15,0 0-17 0,0 0 2 16,0 0-2-16,0 0-4 0,0 0-13 16,0 0-9-16,0 0 9 0,0 0 13 15,0 0 6-15,0 0 17 0,0-3 22 0,0 0 4 16,0 3-13-16,0 0 10 0,0-1 62 15,0 1 84-15,0-1-10 0,0 1-6 16,0 0-7-16,0 0-3 0,0 0 9 16,0 0-13-16,0 0-10 0,0 0 16 15,0 0 13-15,0 0-24 0,0 0-25 16,0 0 6-16,0 0-10 0,0 0-6 0,0 0 2 16,0-2-9-16,0-1-26 0,0 1-18 15,0-2 5-15,-5-1-2 0,5 4 8 16,0 0-6-16,0-1-8 0,0-1 2 15,0 1-16-15,0 0-12 0,0 2-6 16,0 0-10-16,0 0-3 0,0 0 0 16,0 0-3-16,0 0-19 0,0 0 3 15,0 0 16-15,0 0 3 0,0 0 25 16,0 0 3-16,0 0-6 0,0 0-4 16,0 0-2-16,0 0-13 0,0 0 10 0,0 0-1 15,0 0 13-15,0 0-3 0,0 0 9 16,0 0-3-16,0 0-16 0,0 0 7 15,0 0 12-15,0 0-3 0,0 0-7 16,0 0-8-16,0 0-10 0,0 0-3 16,0 0 0-16,0 0-16 0,0 0 1 0,0 0 13 15,0 0-1-15,0 0 3 0,0 0 10 16,0 0 15-16,0 0 6 0,0 0 6 16,0 0 0-16,0 0 3 0,0 0-3 15,0 0-3-15,0 0 3 0,0 0 6 16,0 0-10-16,0 0-5 0,0 0 0 15,0 0-10-15,0 0-3 0,0 0-14 16,0 0 0-16,0 0-1 0,0 0 0 16,0 0-1-16,0 0 0 0,0 0-11 15,0 0 0-15,0 0-10 0,0 0-5 0,0 0-26 16,0 0-94-16,0 0-104 0,0-3-102 16,0-2-173-16,0-3-290 0,0 4-634 15,0 24 211-15</inkml:trace>
  <inkml:trace contextRef="#ctx0" brushRef="#br0" timeOffset="43689.21">8231 11843 968 0,'0'0'1002'0,"0"0"-609"0,0 0-83 15,0 0 53-15,0 0 17 0,0 0-73 16,0 0-118-16,0 0-54 0,0 0-34 16,0 0-67-16,0 0-34 0,-90 21-22 0,78-5 22 15,-7 1 0-15,12 3 0 0,-10 1-28 16,9 6 3-16,8 1-9 0,0 4 5 16,0-1 13-16,0-1-9 0,8-4 0 15,11-5 22-15,-7-9 0 0,0-5 3 16,-2-7 47-16,7 0 13 0,5-13 18 15,-8-10 0-15,8-2-25 0,-5-7-12 0,0-4-17 16,-2-1-24-16,-6 1 1 0,-4 6 2 16,2 8 32-16,-7 6 5 0,0 6 10 15,0 4 39-15,0 4 139 0,0 2-23 16,0 0-89-16,-5 4-116 0,-2 12-18 16,-7 8-40-16,4 7 56 0,3 8 2 15,7 6-2-15,0-1-38 0,0-2-3 16,14 1 0-16,6-10-15 0,-1 0 12 15,8-9 3-15,-5-6 0 0,-1-3-31 0,-1-8-12 16,2-3-41-16,-3-4-72 16,8 0-152-16,-3-4-241 0,-7-3-456 0,9-12-550 0</inkml:trace>
  <inkml:trace contextRef="#ctx0" brushRef="#br0" timeOffset="43976.56">8890 11822 1076 0,'0'0'1210'0,"0"0"-806"16,0 0-63-16,0 0 61 0,0 0 44 15,0 0-139-15,0 0-142 0,0 0-124 16,0 0-41-16,0 0-37 0,0 0 37 16,37 16 38-16,-6-16 2 0,1 0-15 0,7 0-22 15,-1 0 0-15,1 0-3 0,-10 0-24 16,3 0-81-16,-6-2-126 0,-1 2-118 16,-11 0-124-16,-4 7-253 0,-3 0-622 15</inkml:trace>
  <inkml:trace contextRef="#ctx0" brushRef="#br0" timeOffset="44144.14">8888 12016 947 0,'0'0'1682'0,"0"0"-1188"16,0 0-124-16,0 0-22 0,0 0-163 16,0 0-185-16,0 0-22 0,0 0 22 0,0 0 70 15,0 0-42-15,0 0-25 0,92 33-3 16,-65-23-26-16,-8 2-201 0,0 0-212 15,-4 2-305-15,0-4-751 0</inkml:trace>
  <inkml:trace contextRef="#ctx0" brushRef="#br0" timeOffset="45055.74">8134 13793 703 0,'0'0'697'0,"0"0"-98"0,0 0-139 0,0 0 4 15,0 0-55-15,0 0-60 0,0 0-56 16,0 0-73-16,0 0-37 0,0 0-68 16,0-48-81-16,0 48-34 0,0 11-59 15,2 7-6-15,1 15 65 0,4 7 0 16,3 10-1-16,-3 9-10 0,3 3 9 16,-5 1 0-16,-5 2-10 0,2-7 11 0,5-8-2 15,-7-10 2-15,0-10-2 16,0-11-16-16,0-8 16 0,3-10-17 0,-1-1 20 15,1 0 50-15,11-7 34 0,1-8 33 16,2-11-9-16,2-1 0 0,5-3-25 16,1 2-25-16,-8 3-31 0,4 5-8 15,-13 10 30-15,1 3-40 0,-6 6-9 0,-3 1-49 16,0 6 9-16,0 6 40 0,0 8 31 16,-3 8 27-16,-14-1-25 0,-4-2-18 15,-6 1-15-15,5-8-31 0,0-5-12 16,-2-3-15-16,2-8-3 0,5-2 6 15,5 0-22-15,7-10-80 0,3-2-78 16,2-8-77-16,2 0-120 0,15 1-96 16,15 1-242-16,-13 5-345 0,15-1-95 0</inkml:trace>
  <inkml:trace contextRef="#ctx0" brushRef="#br0" timeOffset="45493.31">9002 13894 457 0,'0'0'1341'0,"0"0"-654"0,0 0-210 0,0 0-71 15,0 0-29-15,0 0-113 0,0 0-116 16,0 0-67-16,0 0 44 0,0 0-32 16,0 0-25-16,106 10-31 0,-86-9-6 15,11-1-4-15,-9 0-11 0,2 0-13 0,1 0-2 16,-6 0-1-16,-2 0-22 0,-10-1-80 15,3 1-146-15,-10 0-84 0,0 10-18 16,0 6-172-16,-10-4-749 0,-14 16-521 0</inkml:trace>
  <inkml:trace contextRef="#ctx0" brushRef="#br0" timeOffset="45565.8">8912 14177 2086 0,'0'0'1035'15,"0"0"-627"-15,0 0-95 0,0 0-24 16,0 0-37-16,0 0-103 0,0 0-29 15,0 0-37-15,0 0-34 0,0 0-30 16,184-48-19-16,-150 36-12 0,3 4-28 0,-6-1-148 16,-11 7-212-16,-3 2-171 0,-3 0-610 15,-4 0-948-15,-357 79 1847 0</inkml:trace>
  <inkml:trace contextRef="#ctx0" brushRef="#br0" timeOffset="46973.42">7705 1936 1436 0,'0'0'718'0,"0"0"-197"0,0 0-100 15,0 0-67-15,0 0-129 0,0 0-121 16,0 0-66-16,0 0-10 0,0 0 16 16,0 0-12-16,-2 124-29 0,2-79-3 15,0 2-11-15,0-3 8 0,0-6 0 16,0-5-10-16,0-6-12 0,0-8-180 0,0-3-288 16,0-14-590-16,0 1-303 15</inkml:trace>
  <inkml:trace contextRef="#ctx0" brushRef="#br0" timeOffset="47143.17">7666 1787 1258 0,'0'0'1069'0,"0"0"-746"16,0 0 69-16,0 0 26 0,0 0-148 16,0 0-189-16,0 0-81 0,0 0-44 15,0 0-72-15,0 0 59 0,-9 18 19 16,21-4-239-16,-3 2-291 0,1-3-794 15</inkml:trace>
  <inkml:trace contextRef="#ctx0" brushRef="#br0" timeOffset="47411.88">7911 2038 1368 0,'0'0'1155'0,"0"0"-929"0,0 0 79 0,0 0 46 16,0 0-94-16,0 0-150 0,-14 105-94 0,14-99 15 15,0-3 23-15,4-3 2 0,11-3 7 16,7-8 25-16,4-5-13 0,-4-5-28 16,10-5-19-16,-10 7-13 0,-6-5-11 15,-1 9 25-15,0 0-26 0,-8 7-21 16,-5 4-7-16,8 2 28 0,-10 2 31 16,0 9-6-16,0 8-22 0,0 8 84 15,0 13 15-15,0 2-44 0,0 2-58 16,0 0-16-16,0-1-15 0,0-2-6 15,0-7-22-15,0-3-46 0,0-5-118 16,5-8-177-16,5-8-317 0,-6-5-840 0</inkml:trace>
  <inkml:trace contextRef="#ctx0" brushRef="#br0" timeOffset="47644.25">8575 1459 1315 0,'0'0'1632'16,"0"0"-1200"-16,0 0-68 0,0 0-39 15,0 0-113-15,0 0-91 0,0 0-31 16,0 0 2-16,-2 135 7 0,2-85-34 16,0 8-32-16,0 6-5 0,0 5-28 15,0 8-26-15,0-1 8 0,0 1-7 0,-3-7-48 16,-9-8-60-16,0-7-53 0,5-13-72 15,-10-10-209-15,2-11-299 0,10-12-647 16</inkml:trace>
  <inkml:trace contextRef="#ctx0" brushRef="#br0" timeOffset="47808.81">8432 1924 2531 0,'0'0'601'0,"0"0"-152"0,0 0-96 16,0 0-49-16,0 0-136 0,0 0-121 15,0 0 21-15,0 0-10 0,0 0-27 16,0 0-31-16,197 7-1 0,-154-4-92 16,-2-1-133-16,8-2-200 0,-13 2-355 0,13-2-979 0</inkml:trace>
  <inkml:trace contextRef="#ctx0" brushRef="#br0" timeOffset="48112.83">10097 2104 263 0,'0'0'0'15,"0"0"-124"-15</inkml:trace>
  <inkml:trace contextRef="#ctx0" brushRef="#br0" timeOffset="48628.77">10097 2104 741 0,'-65'-48'707'0,"65"42"40"0,0 4-236 0,-15-1-17 15,8-3-68-15,-15 5-67 0,5 1-77 16,-4 0-67-16,-1 0-101 0,-5 9-34 16,0 1-71-16,-2 11-9 0,5 5-15 15,0 4-10-15,14 3 7 0,3 1-23 16,7 0 1-16,0-4 3 0,12-3 3 16,3-8 19-16,2-8-10 0,0-4 10 0,0-7 15 15,2 0 33-15,-2-16 35 0,7-3 15 16,0-3-21-16,-7-6-19 0,-5 0-3 15,1 3-7-15,-11 2 10 0,-2 8-9 16,0 5 9-16,0 2 31 0,0 7 23 16,0 1 1-16,0 0-46 0,0 1-52 15,-7 13-101-15,-1 5-15 0,1 10 46 16,5 1 39-16,2 5-12 0,0-2 16 16,0 1 8-16,9-4-24 0,6-4-31 0,0-3-52 15,6-5-97-15,1-2-124 0,2-7-358 16,-7-5-724-16,5-4-440 0</inkml:trace>
  <inkml:trace contextRef="#ctx0" brushRef="#br0" timeOffset="48836.23">10437 1828 2191 0,'0'0'726'16,"0"0"-272"-16,0 0 5 0,0 0-72 15,0 0-179-15,0 0-208 0,0 0-28 16,0 0 25-16,0 0 3 0,0 0 18 16,0 0-15-16,41 71-3 0,-29-46-24 15,-2-1-57-15,-3 3-109 0,3 0-128 0,-3 1-189 16,5-1-511-16,-5-6-385 0</inkml:trace>
  <inkml:trace contextRef="#ctx0" brushRef="#br0" timeOffset="48959.89">10631 2272 417 0,'0'0'825'15,"0"0"233"-15,0 0-519 0,0 0-110 16,-54 105-92-16,30-71-110 0,-7 1-104 0,-1 4-67 16,-4 1-8-16,-3-6-48 15,3 1-13-15,4-5-116 0,1-6-142 0,4-3-228 16,10-8-665-16,-7-1-629 0</inkml:trace>
  <inkml:trace contextRef="#ctx0" brushRef="#br0" timeOffset="52303.51">14456 5064 36 0,'0'0'707'0,"0"0"65"16,0 0-317-16,0 0 6 0,0 0 12 16,0 0-82-16,0 0-80 0,0 0-33 15,0 0-20-15,0 0-50 0,-27-45-87 16,27 45-68-16,0 1-53 0,0 16-13 0,10 4 13 16,2 11 22-16,3 7-10 15,1 4-12-15,-1 8 0 0,-3-1-24 0,-7 6 5 16,-5-1 1-16,0 1-26 0,0-6 4 15,0-3-22-15,0-9-3 0,-2-10-161 16,2-8-167-16,-3-10-225 0,3-6-555 0,-12-9-358 0</inkml:trace>
  <inkml:trace contextRef="#ctx0" brushRef="#br0" timeOffset="52524.8">14507 4961 1706 0,'0'0'827'16,"0"0"-348"-16,0 0-22 0,0 0 35 16,0 0-63-16,0 0-170 0,201-68-136 15,-172 69-46-15,3 10-43 0,-11 8-14 0,-6 7-19 16,-13 4 0-16,-2 3 18 0,-9 6-19 16,-20 3-2-16,-8 1-23 0,-6-3-24 15,-4-6-9-15,4-8-31 0,4-8-19 16,-2-10-53-16,0-8-94 0,9 0-182 0,8-12 3 15,4-5-211-15,11 6-441 0,4-1-184 16</inkml:trace>
  <inkml:trace contextRef="#ctx0" brushRef="#br0" timeOffset="53506.41">7850 3424 1258 0,'0'0'1300'0,"0"0"-856"0,0 0-86 0,0 0 0 16,0 0-75-16,0 0-132 0,0 0-73 15,0 0-53-15,0 0-25 0,0 0-3 16,-7 106 3-16,7-64 24 0,0 5-24 0,0-2-1 15,0-8 1-15,0 1-3 0,0-10-16 16,0-8-15-16,5-9-82 0,-5-2-139 16,2-9-201-16,-2 0-631 0,0-7-404 15</inkml:trace>
  <inkml:trace contextRef="#ctx0" brushRef="#br0" timeOffset="53611.25">7870 3230 1170 0,'0'0'1844'0,"0"0"-1387"16,0 0-40-16,0 0-53 0,0 0-144 16,0 0-220-16,0 0-43 0,0 0-94 15,0 0 47-15,0 0 56 0,0 0-41 16,60 39-158-16,-43-27-236 0,0-3-489 16,-2-2-594-16</inkml:trace>
  <inkml:trace contextRef="#ctx0" brushRef="#br0" timeOffset="53851.99">8151 3390 1868 0,'0'0'648'0,"0"0"-265"0,0 0 20 15,-34 104-88-15,24-75-151 0,8-2-129 16,0-9-4-16,2-7-12 0,0-7-19 0,2-1 0 16,10-3 32-16,5-7 49 0,5-12 39 15,9-8 2-15,-4-7-32 0,2-5-37 16,0-2-16-16,0-2 9 0,-2 9 29 15,-8 2 39-15,-2 12-28 0,-9 9-49 16,-1 3-13-16,-2 8-24 0,-5 0-6 16,2 9-12-16,8 9 18 0,-8 8 49 15,1 4-16-15,2 6-33 0,-5 2-19 16,2 1-36-16,8-3-56 0,-5-4-92 16,11-6-164-16,-1-9-329 0,-3-6-735 15,8-21-405-15</inkml:trace>
  <inkml:trace contextRef="#ctx0" brushRef="#br0" timeOffset="54048.25">8873 2895 1337 0,'0'0'1588'0,"0"0"-1052"16,0 0 77-16,0 0-76 0,0 0-260 16,0 0-228-16,0 0-49 0,0 0-10 15,-75 137 9-15,66-79 1 0,1 6-13 16,3 12-2-16,-4 0-16 0,-3 8-12 15,4 0-12-15,-4-6-52 0,3-7-51 16,-8-15-109-16,2-16-131 0,-2-11-304 16,0-20-654-16,3-9-328 0</inkml:trace>
  <inkml:trace contextRef="#ctx0" brushRef="#br0" timeOffset="54184.89">8607 3446 840 0,'0'0'1597'0,"0"0"-883"15,0 0-145-15,0 0-66 0,0 0-116 16,0 0-135-16,0 0-148 0,0 0-104 0,0 0-16 15,0 0 16-15,0 0-12 16,160-48-22-16,-112 46-39 0,6 0-100 0,-1 2-167 16,0 0-297-16,-7 0-894 0,15 4-619 0</inkml:trace>
  <inkml:trace contextRef="#ctx0" brushRef="#br0" timeOffset="54893.68">10400 3260 1479 0,'0'0'1704'0,"0"0"-1183"0,0 0-77 16,0 0 21-16,0 0-124 0,0 0-164 16,0 0-128-16,0 0-49 0,0 0-11 0,0 0-50 15,0 0-55-15,-2-5-34 0,2 19 42 16,0 5-89-16,7-1-116 0,1 4-187 15,-6-5-562-15,5 9-738 0,-29-137 938 0</inkml:trace>
  <inkml:trace contextRef="#ctx0" brushRef="#br0" timeOffset="55030.27">10500 3778 1182 0,'0'0'1721'0,"0"0"-1276"0,0 0-87 15,-68 114-46-15,49-80-90 0,-10-4-113 16,7 0-72-16,-7-4-37 0,4-4-62 15,4-4-93-15,-9-3-178 0,4-5-417 16,-13-9-1531-16</inkml:trace>
  <inkml:trace contextRef="#ctx0" brushRef="#br0" timeOffset="58936.4">9671 3046 290 0,'0'0'584'0,"0"0"392"15,0 0-509-15,0 0-24 0,0 0-100 0,0 0-129 16,0 0-87-16,0 0-31 0,0 0-49 16,0 0-31-16,0 0 6 0,0 37 19 15,0-11 10-15,0 1 21 0,-5 9-24 16,5 3-1-16,0 5-19 0,0 5-3 16,0 4-22-16,0 0-3 0,0 1-9 15,0-5 9-15,0-3 53 0,0-14-21 16,0-7 6-16,0-7 9 0,0-11-25 15,0-2-19-15,0-5 19 0,15 0 18 16,2-7 48-16,4-6 2 0,8-5-19 0,-4-1-28 16,6-2-27-16,1-2-14 0,-3 9-1 15,-5 0-1-15,-2 6-13 16,-3 4 13-16,-2 2 34 0,-2 2-4 0,-6 0-5 16,4 8 15-16,-9 5-9 0,4 10 31 15,-8 2-16-15,0 5-9 0,-17 5-7 16,-5-4-18-16,-2 0-12 0,-8-3-28 0,5-6-3 15,-2-3 7-15,3-3-4 0,-6-12 3 16,1-4-2-16,11 0-63 0,-6-3-89 16,9-10-132-16,7 1-137 0,0 1-269 15,8 2-791-15,2 8 91 0</inkml:trace>
  <inkml:trace contextRef="#ctx0" brushRef="#br0" timeOffset="64377.35">13755 14749 696 0,'0'0'674'0,"0"0"-157"0,0 0-163 16,0 0-28-16,0 0 41 0,0 0-79 15,0 0-96-15,0 0-65 0,0 0-29 16,0 0-13-16,-7-10-28 0,7 10-22 15,0 0-7-15,0 7 16 0,-5 8 28 0,0 9 13 16,0 8 22-16,3 10-20 16,2 7 0-16,0 10-3 0,0 5-31 15,0 12-28-15,7 0-4 0,-2 7-19 0,-5-2-2 16,5-3-6-16,-5-10-28 0,0-10-19 16,0-12 7-16,7-9-50 0,3-13-101 0,7-12-127 15,2-8-264-15,-4-4-525 0,2-12-525 0</inkml:trace>
  <inkml:trace contextRef="#ctx0" brushRef="#br0" timeOffset="65131.23">14943 14581 440 0,'0'0'310'16,"0"0"322"-16,0 0-212 0,0 0-12 0,0 0-49 15,0 0-88-15,0 0-62 0,0 0-33 16,0 0-27-16,0 0-18 0,0 0-30 16,0 11-22-16,-7-1-19 0,-1 8 13 15,4 0-10-15,-8 8-22 0,7 4-1 16,-7 7 23-16,-3 4 4 0,-7 7-20 15,5 7-7-15,-9 10-2 0,1 10-17 0,-11 8-2 16,-13 11-16-16,3 6 10 0,-7 3-1 16,-3 0 1-16,3-5 5 0,2-12 29 15,12-10-23-15,3-14-24 0,2-14 0 16,17-10-18-16,5-14-13 0,7-8-25 16,-5-6-59-16,10-4-68 0,0-6-68 15,0 0-181-15,13 0-80 0,-1-6-261 0,5-11-888 16</inkml:trace>
  <inkml:trace contextRef="#ctx0" brushRef="#br0" timeOffset="66894.48">15566 15171 39 0,'0'0'532'0,"0"0"562"0,0 0-652 15,0 0-54-15,0 0-1 0,0 0-76 0,0 0-95 16,0 0-12-16,0 0-21 0,0 0-20 16,-46-66-27-16,44 59-43 0,-8 6-2 15,3 0-14-15,4-5-5 0,-9 6-16 16,0-1-19-16,5 1-19 0,-3 0-15 16,3 0-3-16,-10 9-39 0,7 8-26 15,0 7-16-15,-2 8 35 0,7 8 9 16,-4 6 21-16,9 1-6 0,0 1-3 15,9-3 4-15,6-5 5 0,2-10-12 16,0-6-3-16,5-10-1 0,-1-5-9 0,-1-9 22 16,-1 0 19-16,5-11 32 15,-4-8 25-15,-3-10 8 0,0-8-3 0,-8-1-21 16,-4-1-19-16,0 2 2 0,-5 1 1 16,0 6 9-16,0 5 7 0,0 5 39 15,0 6-12-15,-2 5-12 0,-1 2 8 0,3 4 59 16,-5 3 21-16,5 0-70 0,0 0-62 15,0 0-12-15,0 0-28 0,0 7-17 16,0 9 15-16,5 11 29 0,3 4 1 16,11 3-21-16,0 1 8 0,8-4 10 15,-3-2-12-15,5 0 3 0,-4-10 9 16,4 0-10-16,-5-5 10 0,3-7 1 16,-6 1-1-16,9-8 0 0,-6 0 3 15,5-9 14-15,2-8-7 0,-6-5-7 16,4-1-108-16,2-3-132 0,-7 1-173 15,6 2-292-15,-14 7-673 0,6-3-572 0</inkml:trace>
  <inkml:trace contextRef="#ctx0" brushRef="#br0" timeOffset="67294.39">16650 14709 1858 0,'0'0'1519'0,"0"0"-1013"16,0 0-133-16,0 0-20 0,0 0-135 0,0 0-129 15,0 0-89-15,0 0-27 0,0 0-44 16,0 0 10-16,0 0 61 0,33 33 9 15,-11-14-9-15,5 5-31 0,-8-3-76 16,-2 9-125-16,-2 2-178 0,-10-7-378 16,2 13-1171-16</inkml:trace>
  <inkml:trace contextRef="#ctx0" brushRef="#br0" timeOffset="67434.06">16785 15662 2538 0,'0'0'608'0,"0"0"-293"0,-80 135-23 0,49-83-53 15,2-5-94-15,-3-7-89 0,3-10-56 16,5-4-66-16,4-5-107 0,-6-8-253 16,9-4-659-16,-22 1-937 0</inkml:trace>
  <inkml:trace contextRef="#ctx0" brushRef="#br0" timeOffset="93302.85">21180 5112 157 0,'0'0'88'16,"0"0"-49"-16,0 0 10 0,0 0 195 15,0 0-32-15,0 0-13 0,0 0-26 16,0 0-24-16,0 0 4 0,0 0 7 16,-15-1-53-16,15 1-35 0,0 0-27 15,0 0-6-15,0 1-10 0,0-1-29 16,0 0 23-16,0 0 58 0,0 0 59 0,0 0 12 16,0 0-23-16,0 0-3 0,0 0 22 15,0 0 17-15,0 0-21 16,0 0-25-16,0 0-8 0,0 3 7 0,-2-3 6 15,2 0 0-15,0 0-13 0,-2 0-23 16,2 0-13-16,0 1 4 0,0 2-4 16,0-2-18-16,-3-1-7 0,3 4-12 0,0 3-13 15,0 0-4-15,0 5 70 16,0 6-45-16,0 5-12 0,0 5-6 0,0 4-3 16,3 2-14-16,-3 2-10 0,2 3-2 15,0 1-7-15,-2-3 5 0,0-5-12 16,0-4 14-16,0-6-10 0,0-5-26 15,0-6-22-15,0-4-47 0,0-7-101 16,0 0-57-16,0 0-49 0,0-11-93 16,0-3-215-16,0 2-474 0,0-13-115 0</inkml:trace>
  <inkml:trace contextRef="#ctx0" brushRef="#br0" timeOffset="94133.81">21238 5290 90 0,'0'0'176'0,"0"0"105"16,0 0 244-16,0 0-89 0,0 0-127 15,0 0-37-15,0 0-6 0,0 0-4 16,0 0-14-16,0 0 15 0,-5 41-11 0,5-32-252 15,0-4 171-15,5-5-171 0,-5 0 275 16,0 0-174-16,0 0 18 0,0-9-43 16,0-1 14-16,3-5-49 0,-3-4-26 15,9-2 7-15,-9 1 40 0,8 1-15 16,1-2-13-16,-9 1 16 0,5 4-20 16,5 0-11-16,-8 6-7 0,1 2-11 15,6 1 0-15,-9 4 0 0,3 3-1 16,-3 0-12-16,2-2 9 0,1 2-19 0,-3 0-9 15,0 0-6-15,0 0 0 0,4 0-3 16,6 0 30-16,-3-3 10 0,3 1 31 16,-3 2-18-16,5-2-10 0,-4 0 9 15,-3 2 1-15,-1 0-11 0,-4-1 16 16,0 1-16-16,0 0-2 0,5 0-14 16,-5 0-5-16,3 0-2 0,6 1 21 15,-1 10 117-15,1 0-43 0,-4 6-15 0,2 3-22 16,-4-1-22-16,-3 2 4 0,0-3-7 15,0-2-9-15,0-5 0 0,-3-2-1 16,3-1-2-16,-7-8-2 0,7 1 2 16,0-1 1-16,0 3 2 0,0-3 13 15,0 0-13-15,0 0-3 0,0 0-2 0,0 0-1 16,0 0 0-16,0 0 0 0,0 0-10 16,-2 0 13-16,2 0 13 0,0 5-12 15,0-5-1-15,0 2 2 0,0-2-1 16,-3 1-1-16,3-1 1 0,0 0-1 15,0 0 0-15,0 0-1 0,0 0-1 16,0 0-11-16,0 0-8 0,0 0-4 16,0 0-6-16,0 0-2 0,0 0-5 15,0 0 11-15,0 0-7 0,0 0 9 0,0 0 10 16,0 0 14-16,0 0-2 0,0 0 0 16,0 0-9-16,0 0-13 0,0 0-93 15,0 0-232-15,0 0-117 0,3-5-153 16,-1-2-403-16,5-17-595 0,-19 60 1372 0</inkml:trace>
  <inkml:trace contextRef="#ctx0" brushRef="#br0" timeOffset="94885.99">21379 5207 333 0,'0'0'1327'0,"0"0"-866"0,0 0-131 0,0 0-33 15,0 0-34-15,0 0-36 0,0 0-10 16,0 0-36-16,0 0-17 0,0 0-26 15,0 0-8-15,-27 14-30 0,17-2-88 16,3 1-11-16,5 8 12 0,-6 2 8 16,6 2 26-16,2 0-25 0,0-2-10 15,0-2 13-15,0-5 6 0,2-5-15 16,6-2-13-16,-6-7 16 0,-2-1 8 16,0-1 23-16,5 0 9 0,-3-1 30 15,8-10 25-15,5-7 9 0,-3-5-34 0,5-9-49 16,7-3-25-16,-7 2-3 0,2-4-9 15,-2 7 0-15,-2 4 8 16,2 8-11-16,-12 6-3 0,2 3-27 0,0 5 8 16,-4 4 10-16,-3 0-12 0,4 4-25 15,9 14 49-15,-4 11 161 0,6 5-73 16,-3 9-60-16,2-2-16 0,-9 1-10 0,-2-3-2 16,4-9-18-16,-5-4-10 0,1-6-20 15,-1-9-26-15,8-4-94 0,-10-7-233 16,5-8-171-16,4-12-30 0,4-14-416 15,-4 4-507-15</inkml:trace>
  <inkml:trace contextRef="#ctx0" brushRef="#br0" timeOffset="95064.02">21839 4648 828 0,'0'0'1683'0,"0"0"-1008"0,0 0-350 15,0 0-28-15,0 0 30 0,-34 117-44 16,32-61-91-16,-1 4-63 0,3 6-36 15,0 3-26-15,0 0-67 0,0-4-12 16,3 0-46-16,-1-10-145 0,1-14-178 16,-3-11-175-16,0-12-500 0,-3-11-402 0</inkml:trace>
  <inkml:trace contextRef="#ctx0" brushRef="#br0" timeOffset="95200.51">21665 4887 878 0,'0'0'1551'0,"0"0"-1086"15,0 0-167-15,0 0 30 0,0 0-72 16,0 0-124-16,0 0-82 0,223 96-49 16,-172-81-1-16,-13-4 0 0,1 0-37 15,-5-1-257-15,-10-2-221 0,-9 0-528 0,-5-4-587 0</inkml:trace>
  <inkml:trace contextRef="#ctx0" brushRef="#br0" timeOffset="95475.28">20831 4783 2629 0,'0'0'782'0,"0"0"-321"16,0 0 108-16,0 0-122 0,0 0-197 16,0 0-216-16,0 0-34 0,0 0-55 15,0 0-30-15,0 0 63 0,19 29 7 16,-2-11-31-16,5-5-175 0,7 4-302 16,3-2-469-16,-8-3-618 0</inkml:trace>
  <inkml:trace contextRef="#ctx0" brushRef="#br0" timeOffset="96153.36">22482 5034 111 0,'0'0'727'0,"0"0"-375"0,0 0-186 16,0 0 29-16,0 0 75 15,0 0-69-15,0 0-16 0,0 0 74 0,0 0-7 16,0 0-14-16,0 0-27 0,31-41-29 16,-28 41 2-16,-3 5 41 0,0 5-71 15,0 8-25-15,0 6-44 0,0 7-38 16,0 0-35-16,0 2-10 0,0-6 20 15,0-1-20-15,0-8-2 0,2-7 22 16,-2-5 47-16,0-5-1 0,2-1 37 16,-2 0 25-16,10 0-1 0,-7-7-3 15,11-6-12-15,-2-15-29 0,3 1-42 16,7-12-28-16,-5 4-12 0,-3 0 12 0,3 5 3 16,-2 6-18-16,-6 8-19 0,-4 6-5 15,-5 3 0-15,3 7 11 0,1 0-11 16,-4 9-37-16,5 9 61 0,-5 11 9 15,0 7 4-15,5-4-13 0,0 1-3 0,5-4-18 16,-6-10 18-16,4-5-22 0,-3-7-18 16,-5-5 28-16,4-2 15 0,9-5 129 15,-1-10 66-15,2-6-46 0,3-3-3 16,3-1-65-16,-3 0-44 0,-3 5-34 16,-4 8-3-16,-5 6-19 0,-3 5-39 15,3 1-24-15,5 0-21 0,-8 11 103 16,13 8-15-16,-8 6-3 0,3 2-193 15,-6 3-147-15,1-2-329 0,0-7-671 16,-2 4-761-16</inkml:trace>
  <inkml:trace contextRef="#ctx0" brushRef="#br0" timeOffset="96441.49">23010 5078 927 0,'0'0'1934'0,"0"0"-1240"0,0 0-121 16,0 0-73-16,0 0-172 0,0 0-126 0,0 0-77 15,0 0-61-15,0 0-58 0,0 0-6 16,0 0-31-16,-78 117-17 0,88-105-4 16,5-4 12-16,2-4 22 0,-3-4 18 15,1-4 73-15,2-14 27 0,5-7-27 16,-5-6-27-16,2-6-22 0,-2 2 0 16,-7 5 1-16,-3 11-7 0,0 7 24 15,-4 4-11-15,-3 8-28 0,0 0-3 16,0 8-11-16,0 10 11 0,0 8-28 0,0 7 13 15,0 4 0-15,9 0-15 16,6-1-10-16,2-6-14 0,5-2-89 0,4-6-227 16,-4-4-240-16,10-5-510 0,-13-8-379 15</inkml:trace>
  <inkml:trace contextRef="#ctx0" brushRef="#br0" timeOffset="96600.89">23524 4978 627 0,'0'0'2006'0,"0"0"-1390"0,0 0-152 0,0 0 129 16,0 0-56-16,0 0-201 0,-68 125-159 16,63-94-92-16,0 2-40 0,1-5-33 15,1-4-12-15,3-2-45 0,0-6-22 16,0-2-100-16,0-4-102 0,0-9-236 16,0-1-451-16,0-7-6 0,-7-27-1014 0</inkml:trace>
  <inkml:trace contextRef="#ctx0" brushRef="#br0" timeOffset="96748.18">23439 4740 2805 0,'0'0'789'15,"0"0"-272"-15,0 0-24 0,0 0-186 16,0 0-184-16,0 0-123 0,0 0-49 16,0 0 12-16,0 0 19 0,17 113-1 0,0-88-97 15,-2 0-264-15,-8-4-220 0,7 0-521 16,1-6-355-16</inkml:trace>
  <inkml:trace contextRef="#ctx0" brushRef="#br0" timeOffset="96995.73">23589 4989 790 0,'0'0'1283'0,"0"0"-901"16,0 0 8-16,0 114 78 0,0-72-24 16,5-1-155-16,3 0-132 0,4-6-98 15,0-12-58-15,5-7 1 0,-8-6 9 16,6-10 23-16,-3-8 22 0,15-14 37 15,-1-8-16-15,6-10-21 0,4-3-22 16,1 1-23-16,-3 6-11 0,-8 10 0 16,1 10 0-16,-5 7 1 0,0 9 19 0,-6 0 60 15,6 16 0-15,-5 5 9 0,-5 9 6 16,-2 11-25-16,-5 1-36 0,-3 2-34 16,-2 4-21-16,0-9-22 0,0-3-76 15,0-3-294-15,0-3-224 0,-7-8-493 16,-3-1-558-16</inkml:trace>
  <inkml:trace contextRef="#ctx0" brushRef="#br0" timeOffset="99946.48">21335 6365 111 0,'0'0'124'0,"0"0"-46"16,0 0 101-16,0 0 89 0,0 0-138 16,0 0-101-16,0 0 20 0,0 0 43 15,0 0-53-15,0 0-17 0,0 0 1 16,-10-4 42-16,10 4 40 0,0 0 12 0,0 0 36 16,0 0-20-16,0 0 13 0,0 0 7 15,0 0 12-15,0 0 7 0,0 0-36 16,0 0 2-16,0 0 20 0,0 0 25 15,0 0-16-15,0 0-23 0,0 0-4 16,0 0 9-16,0 0-28 0,-2 0-17 0,2 0-13 16,0 0-3-16,0 0-10 0,0 0-8 15,0 0-11-15,0 0-3 0,0 0 3 16,0 0-3-16,0 0 3 0,0 0 0 16,0 0 15-16,0 0 6 0,0 0 4 15,-5 0-4-15,0-1-50 0,-4-3-30 16,-6 2-18-16,8 2 18 0,-5-2-3 15,0 2-13-15,-1 0 13 0,1 0-12 0,3 0-13 16,-1 5-21-16,-7 8-6 0,0 5 2 16,2 3 10-16,-2 8 15 0,10-1 25 15,-3 2-12-15,10-2-13 0,0 1 0 16,0 0 0-16,17-4 0 0,10 2 0 16,0-6 0-16,2-2 7 0,-2-10-7 15,2-2-7-15,2-7 35 0,-7 0 38 16,5-15 2-16,-4-5 0 0,-4-3 4 15,-8-5-10-15,-4-5-9 0,1 2-4 16,-10-4-2-16,0 5-4 0,0 0-12 0,0 8 22 16,-10 1-6-16,3 7-1 15,-5 1 28-15,-3 8 13 0,-2 0-37 0,5 4 8 16,-2 1-30-16,4 1-19 0,-7 12-15 0,5 4-9 16,7 6 19-16,0 4 24 0,5 2 16 15,0-7-15-15,0 5-1 0,10-6-1 16,2 2 1-16,7-1 10 0,-2-2 27 15,5 1-12-15,2-3-25 0,-9-2 0 16,9-5-4-16,-4-1-20 0,-1-2-4 16,3-1-68-16,5-6-96 0,-3-1-136 15,2 0-154-15,-6 0-482 0,-3-1-335 16</inkml:trace>
  <inkml:trace contextRef="#ctx0" brushRef="#br0" timeOffset="100791.55">22062 6364 378 0,'0'0'2117'0,"0"0"-1531"0,0 0-168 16,0 0-21-16,0 0 1 0,0 0-91 0,0 0-150 15,0 0-74-15,0 0-37 0,0 0-31 16,-7 0-15-16,22-3-67 0,6 3 30 16,8-1 37-16,3-2 15 0,4 0-13 15,-2 1-2-15,0-1 0 0,-10 1 0 0,6 2-15 16,-11 0-28-16,-2 0-148 15,-3 5-203-15,1 3-141 0,-13 4-221 0,1-2-688 16</inkml:trace>
  <inkml:trace contextRef="#ctx0" brushRef="#br0" timeOffset="100948.29">22084 6541 1717 0,'0'0'1114'0,"0"0"-726"16,0 0-130-16,0 0-45 0,0 0-37 15,0 0-47-15,0 0 103 0,0 0 47 0,0 0-109 16,0 0-99-16,0 0-54 0,155 3-17 16,-126-3-1-16,-7 0-2 0,12 0-139 15,-12 0-226-15,9-3-125 0,-9-4-229 16,-7-3-818-16,-345 27 45 0</inkml:trace>
  <inkml:trace contextRef="#ctx0" brushRef="#br0" timeOffset="101444.52">22765 6327 209 0,'0'0'1725'0,"0"0"-1000"0,0 0-275 0,0 0-65 15,0 0-9-15,0 0-71 0,0 0-112 16,0 0-78-16,0 0-17 0,0 0-24 15,0 0-74-15,24 13 0 0,-16 4 0 0,6 8 47 16,3 9-32-16,-2 3-15 0,2 3 0 16,0 1 0-16,-8-4-2 0,6-4-23 15,2-3-2-15,-5-9 8 0,0-5-18 16,3-5 12-16,-6-11 25 0,8 0 34 16,-2-8 93-16,-3-14 54 0,15-12 8 15,-5-11-73-15,9-5-43 0,-2-5-21 16,-2 1-31-16,-1 1-21 0,-4 5-1 15,-5 8-2-15,3 8-25 0,-6 7-14 16,1 10-25-16,-6 5-9 0,1 5-62 16,-3 3-125-16,3 2-120 0,7 4-181 0,-12 10-398 15,9-3-346-15</inkml:trace>
  <inkml:trace contextRef="#ctx0" brushRef="#br0" timeOffset="101774.64">23686 6094 228 0,'0'0'1729'16,"0"0"-1230"-16,0 0-109 0,0 0 145 0,0 0-161 15,0 0-142-15,0 0-84 0,0 0-17 16,0 0 9-16,-196 74-19 0,179-36-66 16,0 9-24-16,0 5-3 0,12 3 21 15,5 1-21-15,0 2-25 0,0-6 0 16,8 1-3-16,11-2-1 0,8-6-17 0,-1-2-13 16,1-12 19-16,7-2-13 0,2-9 9 15,-4-4 13-15,-3-5-21 0,5-6-41 16,-3-5-84-16,-2 0-53 0,-2 0-65 15,2-12-108-15,-2-3-306 0,-13-2-790 16</inkml:trace>
  <inkml:trace contextRef="#ctx0" brushRef="#br0" timeOffset="102074.62">24026 6313 1038 0,'0'0'1903'0,"0"0"-1427"0,0 0-81 16,0 0 73-16,0 0-134 0,0 0-165 15,0 0-110-15,0 0-35 0,-42 105 10 16,42-70-32-16,13-2-2 0,-4 4-3 16,-1-6-31-16,4 0-18 0,-3-7-179 15,1-3-219-15,2-7-187 0,-7-6-546 16,2-8-532-16</inkml:trace>
  <inkml:trace contextRef="#ctx0" brushRef="#br0" timeOffset="102326.63">24217 6074 2073 0,'0'0'1073'0,"0"0"-599"0,0 0-26 16,0 0-53-16,0 0-127 0,0 0-154 16,0 0-114-16,0 0 15 0,0 0 13 15,0 0 67-15,0 0-34 0,143 92 18 16,-97-45 22-16,-7 7-25 0,-5 5-30 15,-10 6-22-15,-9 1 6 0,-6 6-6 16,-9-6-11-16,0-4-13 0,-14-6-2 16,-1-8-38-16,-4-9-12 0,0-12-94 15,-8-6-86-15,3-9-75 0,-5-8-192 0,2-4-280 16,3 0-551-16,2-11-447 0</inkml:trace>
  <inkml:trace contextRef="#ctx0" brushRef="#br0" timeOffset="107362.18">20477 4398 277 0,'0'0'1467'0,"0"0"-1048"0,0 0-137 0,0 0 34 16,0 0 53-16,0 0-88 0,0 0-104 16,0 0-38-16,0 0 3 0,0 0 34 15,0 0 9-15,-46-30-61 0,46 30-27 16,0 0-20-16,0 0-9 0,0 0-41 16,0 0-16-16,0 0-11 0,0 0-19 15,0 0-2-15,0 0 2 0,0 0 17 0,0 0-13 16,0 8-16-16,0 4 31 0,2 6 52 15,3 4-2-15,7 3-47 0,-4 3 12 16,1 1-15-16,-1 4 3 0,1 3 0 16,-1 2 0-16,1 5 0 0,-6-1 16 15,-1 2-19-15,3 4-2 0,0 1 1 16,0 1 0-16,-1-1-1 0,-1 0 1 16,-3 4-1-16,10-5 0 0,-10 1 2 15,7-4 0-15,-7 2 2 0,7 1-2 0,-7-9 0 16,3 3 0-16,-3 0 0 0,2-5 1 15,-2 10 0-15,0-8 1 0,0 6 0 16,0-2 13-16,0 1-14 0,-2 0 21 16,-8-3 12-16,3-1-10 0,7 1 1 15,-10-4 5-15,7 2-8 0,-1-1-1 16,-1-1-5-16,0-1 2 0,5-2-16 0,0 0-2 16,0-1 0-16,5-1-2 0,4-2-1 15,4 1 0-15,1-2 3 0,1 2 0 16,-8-1 2-16,10-2 13 0,-3-3-12 15,1 1 19-15,-8 1-21 0,8-2 1 16,-8 1 0-16,3-4-1 0,-10 7 0 16,7-9-1-16,-7 5 1 0,0-3-1 0,5 2 0 15,-5-4 12-15,0-1 4 0,0 0-4 16,0-1-10-16,0-1 10 0,0-4-10 16,0 3 0-16,0-3 0 0,0 4-1 15,-5-4 0-15,5 4 1 0,-2-6 1 16,2-1 7-16,0 0-10 0,0-2-12 15,0 1 0-15,0-1 11 0,0 0-2 16,0-1-9-16,0 4 12 0,0 1 17 16,0-1-14-16,0 6-1 0,0-1-1 0,0-2 0 15,0 0-1-15,2-2-1 0,-2-2-50 16,5-1 51-16,0 0 1 0,-5 0 27 16,0-6 2-16,0 2-11 0,0-3-16 15,0-2 9-15,0 1-9 0,0 0-2 0,0 7-1 16,5 1 0-16,-5-2 2 0,2 5 10 15,-2 0-10-15,0 2 1 0,0-2 19 16,0 0 2-16,0 1-3 0,0-2-8 16,0-1 2-16,0-1 18 0,0-2 1 15,0-3-19-15,0-1-12 0,0 1 0 16,0-4 22-16,0 0-10 0,0 0-13 16,0 0-2-16,0 3-1 0,0-1 0 15,0 4 1-15,0 2 1 0,0 1-1 16,0-1 1-16,-2 0 1 0,-3-3 16 15,5 4 6-15,0-7 4 0,0 4 8 16,0-5-2-16,0-1 2 0,-5 0 19 16,5 0 5-16,-5 0-8 0,5 0-13 0,0 0-24 15,0 0-15-15,0 0-18 0,0 0-12 16,0 0-25-16,0 0-2 0,5 0 2 16,7 0 19-16,0 0 36 0,5 0 27 0,7 0-26 15,-2 0 14-15,-5 3-3 0,-2-2-10 16,9 2-1-16,-5-3 0 0,-2 0-1 15,8 0 0-15,-6 0 0 0,5 0 13 16,0 0-4-16,8-4 15 0,-1 1-9 16,1-4-12-16,-3 5 15 0,0 0-18 15,3 0-1-15,2-1 0 0,-8 3-24 16,3 0 25-16,0 0 3 0,-2 0 9 16,0 0-12-16,-1 0-2 0,1 0-1 15,-3 0 2-15,5 0 1 0,-4 5 0 16,4-3 12-16,-7 0-9 0,7-2 9 0,5 0-10 15,-10 5-1-15,5-4 21 0,0-1-10 16,7 0 0-16,-2 1 9 0,-7-1 6 16,9 0-9-16,-2 0 13 0,-2 0-13 15,2 0 9-15,-5 0 6 0,-3 0-9 16,1 0 1-16,2-2-7 0,-2-3 0 0,7 5-16 16,-10-2-1-16,10 2-1 0,0 0 1 15,-5 0-2-15,7 0-1 0,-2 0-1 16,0 0-8-16,0 0 11 0,0 0 3 15,-2 0-2-15,-8 0-1 0,5 2 12 16,-2-2-11-16,-1 0 2 0,-6 0 9 16,4 0-9-16,0 0 18 0,-2 0-9 15,0 0 3-15,4 0-12 0,-6 0 15 16,11 0-18-16,-2-2-2 0,0 2 1 0,5 0-17 16,-2 0 18-16,-3 0 2 15,3 0-1-15,-3 2 1 0,5 4-2 0,-8-5 0 16,1 2 0-16,-5-2 1 0,2 2 1 15,-2 0 0-15,-5-3 17 0,0 0 2 16,2 0-18-16,3 0 21 0,2 0-21 16,-2 0 0-16,0 0-1 0,4 0-2 0,1 0 1 15,2 0-1-15,5 0 0 16,0 0-2-16,-5 0 2 0,10 0 1 0,-3 1 1 16,-2 0 1-16,-7-1 0 0,4 4 30 15,1-4-15-15,-10 0 12 0,0 0 31 16,2 0-31-16,-10 0-3 0,3-4 9 15,-5 3-15-15,3 0-6 0,-3-2-13 16,7-4 0-16,-2 7 0 0,5-2-2 16,0-3-1-16,0 5 0 0,5 0-1 15,2 0 0-15,-5-2-1 0,5 2 1 16,-5 0 2-16,5 0 0 0,-4-2 12 16,-1 0 6-16,-2-1 6 0,-1 0-6 0,6 2-6 15,-8-6-10-15,1 5 10 0,9-6-9 16,-10 6 0-16,6-3 0 0,1 3-3 15,-4 0-1-15,10 1-1 0,-1-2 1 0,-4 0-1 16,4 3-10-16,1-1 12 0,-8 1 1 16,10 0 2-16,-5 0 18 0,-7 0-9 15,7-1 1-15,-7 1-1 0,-5 0 3 16,2-2 24-16,-2-1-3 0,-2 3-24 16,-1 0-10-16,1 0-2 0,-3 0 0 15,2 0 0-15,1 0-1 0,2 0 1 16,-3 0-1-16,3 0-2 0,0 5 2 15,-2-4 0-15,-3 0 0 0,5 5 1 16,-5-3 0-16,3-1 0 0,-6 3 0 16,1-3-1-16,-3-2 0 0,1 3 0 0,-1 0 0 15,3-1-1-15,-6 0-1 0,9-2 0 16,-9 0 1-16,1 1 0 0,5-1 1 16,-5 3-2-16,-3 0 1 0,8-2 2 15,-5-1-2-15,-3 0 1 0,8 1 0 16,-5 1 0-16,4-2 0 0,-4 5-1 0,3-3 2 15,1-2-1-15,-2 2 1 0,3-2 0 16,-7 5 0-16,6-4 0 0,-6-1 0 16,-1 0 1-16,1 0-1 0,-3 1 0 15,0-1 1-15,0 0 14 0,0 0-3 16,0 0 6-16,0 0 3 0,0 0 3 16,0 0 0-16,0 0 3 0,0 0 3 0,0 0-9 15,0 0 0-15,0-1-3 0,0-5-18 16,-3-3 0-16,-2-2-21 0,-2 1 19 15,7 1-13-15,-2-1-3 0,2-1 3 16,0 2 13-16,0-4-1 0,0-2-12 16,0-3 14-16,0 0-1 0,0-2-1 15,0-5 1-15,0-1 1 0,-3-1 1 16,-7-6-2-16,8-2-1 0,-3 1 3 16,-4-1-2-16,9 3 0 0,-3-2 1 0,-2 4 1 15,3-5-3-15,-1 4 1 0,-1-5 0 16,-1 6 2-16,5 1-1 0,-3 4 0 15,1-2-1-15,2-2-1 0,0 2-8 16,-10-1 10-16,8-4 1 0,-3-2 0 0,5-1-1 16,-10-2-10-16,3-4 10 0,2 1 1 15,-5 0-2-15,6-1-1 0,1 4-9 16,-7 4 0-16,6 6 12 0,1 1-2 16,-4 4 0-16,4-4 2 0,-1 4 1 15,-4-4 0-15,1 2-1 0,-3 0 0 16,3-1 0-16,2-5 2 0,-4 2 0 15,6-2-2-15,-9-2-1 0,5-3 1 16,-3-2 0-16,3 0-11 0,-3-1 9 16,0 1-1-16,-2-2 1 0,7 2-1 15,-7 0-9-15,7 10-2 0,1 2 13 0,4 4 2 16,-5 7 10-16,0 0-11 0,5 3 3 16,-5-6 0-16,3 5 15 0,-8-7-18 15,7 0-2-15,-1-2-10 0,-6-1 0 16,5 0 9-16,-2-4-9 0,0 2 11 15,2-1-2-15,0 4 3 0,-2 2 0 16,4 1 2-16,-4 2 16 0,2 5-18 0,3-1 3 16,-1 3 0-16,3 1-2 0,0 0-1 15,-2-1-12-15,-6 1-9 0,8 3-3 16,0-5 9-16,0-1 0 0,0-1 12 16,0-2 3-16,0-4 0 0,0-5 2 15,0-3-1-15,0 1-1 0,0-1 1 16,0 6-1-16,0-2 0 0,8 4-2 15,-8-1 2-15,0 2 0 0,2 2 2 16,-2 0 0-16,0-3-1 0,0-1 0 16,0-1-1-16,3-3-1 0,-3 2-1 15,0-4-1-15,0 2 0 0,0-5 0 0,2 5-9 16,-2-2 9-16,0 7 0 0,0-1 2 16,0 4-1-16,0 3 2 0,0 0 3 15,0 2 10-15,0-2-12 0,0 0 0 16,0 0 0-16,0 0 1 0,5-2-2 0,-5 2 0 15,0 2-1-15,0 1 0 0,0 3-2 16,0 5-10-16,5-1 11 0,-5 2-1 16,0-2 3-16,0-1 1 0,0 0 0 15,0 3 1-15,0 0-1 0,0-1-1 16,0-5 0-16,0 4 0 0,0 2 0 16,0-1 4-16,0 1 8 0,0 0 0 15,0 0 9-15,0 0-9 0,0 0 3 16,0 0 9-16,0 0 0 0,0 0 0 15,0 0 3-15,0-2-9 0,0 2 9 0,-10-3-27 16,5 0-42-16,-5 2-3 16,1 0 30-16,-6 1 12 0,1-2-18 0,-3-1 0 15,-5 1 6-15,5-1 12 0,-2 3-20 16,-6 0 23-16,6-6 0 0,0 5 0 16,-3-1-3-16,5-2 3 0,-12 2-1 15,7 2 1-15,-10 0-24 0,1 0 2 0,2 0-5 16,-5 0 6-16,-12 6-9 0,9 0 0 15,1-3 29-15,-8 7-2 0,1-8 3 16,4 6-2-16,-7-7-35 0,0 2 37 16,5 2 39-16,2-4-6 0,-10-1-23 15,13 0-8-15,-8 0 35 0,6 0-35 16,1-1-1-16,6-5 11 0,-1 4 3 16,6 1-14-16,-6 1 14 0,10-2-15 15,-9 2-1-15,4-3-2 0,0 3-19 0,-4 0 22 16,7 0 2-16,-5 0 0 15,7 0 1-15,-5 0-2 0,5 0 17 0,-7 0-15 16,5 0 13-16,-5 0-14 0,-3 0 10 16,3 0 3-16,-2 0-13 0,-1 0 13 15,1 0 0-15,4 0-13 0,-2-3 1 16,5 3-3-16,-3 0 3 0,5 0-2 0,5 0 1 16,0 0 13-16,3 0-15 0,-3 0 0 15,-3 0-2-15,1 3 0 0,2 2 1 16,-5-4-1-16,5 2 1 0,0 3 1 15,-5-6 1-15,13 3 14 0,-8-3 0 16,0 5-12-16,2-5 15 0,1 2-3 16,-6-2 2-16,3 0-17 0,0 0-2 15,-4 1 0-15,4-1-9 0,0 1 11 16,-3 5 0-16,1-3-3 0,-8 5-9 16,5-7 0-16,5 7 12 0,-2-5 3 0,5 3 9 15,-6-5 3-15,3 0-3 0,0-1 0 16,0 0-10-16,-5 0-2 0,5 0 2 15,-7 0-1-15,0 0-1 0,5 0-1 16,-13 0-2-16,5 0-15 0,-2 0 3 16,-2 0-9-16,2 0 22 0,-3 0 0 15,6 5-1-15,-8-3 0 0,0-2 0 0,-3 3-14 16,3-2 17-16,-4-1 3 0,4 2 0 16,-3-2-3-16,-2 0 0 0,15 0 2 15,5 0 1-15,2 0 12 0,5 0-15 16,2 0 1-16,5 0 2 0,0 0-3 15,1 0-12-15,4 0 11 0,-13 0-14 0,9 0 12 16,1 0-9-16,-7 0 9 0,6 0 1 16,-11 0 2-16,8 0 0 0,-5 0 18 15,-3 0-6-15,-7 0 6 0,5 0-18 16,-2 0-1-16,-5 0 1 0,2 0 3 16,0-2 11-16,5 1-14 0,-5-2-2 15,-4 1-10-15,1 2 11 0,-1-3-1 16,4 3-19-16,-5 0 9 0,1 0 10 15,1 3-13-15,-1 2 3 0,-1 1 0 16,-2-1 9-16,-3 2 3 0,6-3 1 16,2 1 1-16,-3 1 10 0,5-3-9 0,5-2 9 15,3 1-10-15,6-1-1 0,8 2-1 16,-5-3-1-16,1 0-11 0,4 0-3 16,0 0-6-16,0 0 6 0,0 0 0 0,0 2 14 15,0-2-1-15,0 0 2 0,0 0 1 16,0 0 2-16,0 0 9 0,0 0-9 15,0 0 0-15,0 0-1 0,0 0 0 16,0 0 0-16,0 0-1 0,0 0-1 16,0 0 1-16,0 0-2 0,0 0 0 15,0 0 0-15,0 0 1 0,0 0 3 16,0 0 9-16,0 0 6 0,0 0 0 16,-3 0 0-16,-2 0 3 0,5 0-15 15,-9 0-6-15,1 0-18 0,6-2 18 16,-10 2-1-16,12-3-2 0,-5 2 3 15,2 1-12-15,-4-2-3 0,0 1 12 0,0-2-18 16,-1-1 18-16,1 2-15 0,-5 0 15 16,0 2 1-16,9-3 0 0,1 3-10 15,2 0 10-15,-2 0-1 0,2 0-10 0,0 0-2 16,0 0-9-16,0 0-12 0,0 0 6 16,0 0 0-16,0 0 6 0,0 0 6 15,0 0 18-15,0 0 3 0,0 0 0 16,0 0 18-16,-8 0-18 0,6 0 9 15,-8 0-12-15,-4 0-18 0,-3 7-15 16,-5 0 0-16,5-3 21 0,2 1-21 16,-2 1-25-16,0-2 10 0,3-2-12 15,-3 4-4-15,10-6-2 0,-3 3-1 16,-2-2 13-16,5 2-19 0,2-3-30 16,0 8-45-16,-2-1-153 0,7 6-183 15,0 3-175-15,0 0-126 0,0 0-529 0,0 4-602 16</inkml:trace>
  <inkml:trace contextRef="#ctx0" brushRef="#br0" timeOffset="118463.21">22591 7340 16 0,'0'0'0'0,"0"0"261"0,0 0 1221 16,0 0-794-16,0 0-179 0,0 0-27 16,0 0-102-16,0 0-13 0,0 0-124 15,0-19-64-15,0 19-53 0,0 0-24 16,0 0-23-16,0 0-36 0,0 0 0 15,0 0-22-15,0 0-7 0,0 0-14 16,0 0-13-16,0 0-20 0,0 0-22 16,0 0-10-16,0 0-5 0,0 0-19 15,0 8-31-15,5 1 39 0,-1 0-161 0,-1 3-150 16,-3-1-229-16,2-4-624 0,-2 6-441 0,-14-82 1363 16</inkml:trace>
  <inkml:trace contextRef="#ctx0" brushRef="#br0" timeOffset="118651.46">22610 7520 661 0,'0'0'1563'15,"0"0"-1104"-15,0 0-153 0,0 0-31 0,0 0-71 16,0 0-144-16,0 0-60 0,0 0-79 16,0 0 18-16,0 0 20 0,-7 29 0 15,7-21-11-15,0-6-24 0,0 4-55 16,0-2-139-16,0 2-82 0,0-2-102 15,0 3-232-15,0-4-295 0,0 3 730 0,7-81 198 16</inkml:trace>
  <inkml:trace contextRef="#ctx0" brushRef="#br0" timeOffset="118812.24">22603 7827 147 0,'0'0'137'0,"0"0"296"15,0 0 4-15,0 0-102 0,0 0-146 0,0 0-56 16,0 0-26-16,0 0-35 0,0 0-27 15,0 0-45-15,0 0-48 0,7 7 15 16,-7-7-32-16,3 0-165 0,-3 0-246 16,7 0-91-16,-7 0 196 0,0 0 204 0,-17-7 89 15</inkml:trace>
  <inkml:trace contextRef="#ctx0" brushRef="#br0" timeOffset="118928.37">22603 7827 147 0,'17'90'489'0,"-17"-84"338"15,-7 4-287-15,4-1-151 0,-2 3-63 16,3 1-92-16,-1-3-89 0,-1-4-78 15,-1 0-49-15,5 1-18 0,0-3-2 16,0-2-17-16,0 3-7 0,0-1-124 16,0 1-246-16,0-3-148 0,0-2-243 15,0 1-289-15</inkml:trace>
  <inkml:trace contextRef="#ctx0" brushRef="#br0" timeOffset="119086.01">22620 8163 264 0,'0'0'1183'0,"0"0"-679"0,0 0-50 0,0 0-67 15,0 0-156-15,0 0-122 0,0 0-39 16,0 0 10-16,0 0-13 0,0 0-35 16,0 0-16-16,0 43 9 0,0-43-25 15,0 0-3-15,0-1-105 0,2-1-206 16,3 2-265-16,7 0-581 0,-12 0-53 0,-19-40 1168 16</inkml:trace>
  <inkml:trace contextRef="#ctx0" brushRef="#br0" timeOffset="119815.32">22409 8292 248 0,'0'0'590'0,"0"0"152"0,0 0-300 0,0 0-53 16,0 0-66-16,0 0-60 15,0 0-13-15,0 0-27 0,0 0-46 0,0 0-31 16,5-53-17-16,-5 50-26 0,0 2 20 16,0 1-1-16,0 0-14 0,0 0-24 15,0 0-19-15,0 0-13 0,5 0-27 0,-5 0-11 16,0 0-13-16,0 0-2 15,2 0-9-15,5 0-2 0,-4 1 12 0,2 8 15 16,9-1 13-16,-2 3 9 0,-2 5 0 16,0-4-19-16,7 6-16 0,-3-3-1 15,-2 0 1-15,-2 3 11 0,7-2-13 16,-3 1 1-16,-6-4-1 0,9 3-3 16,-5-2 0-16,5 0-10 0,-10-3 10 15,5 0 2-15,-7-3-2 0,7-2-9 16,-9-3 9-16,1-2-19 0,-4-1 22 15,0 0 2-15,0 0 11 0,5 0 8 16,0 0 25-16,7-4-21 0,0-9 42 16,13-5-18-16,-4-3 3 0,1-7-6 0,5-1-15 15,-8-1-4-15,6 0-24 0,-1 2-1 16,-2 0-2-16,-5 2 3 0,0 1-2 0,-1 3 0 16,1 3 11-16,-9 0-12 0,4 2-12 15,-7 5 12-15,4 0 1 0,-9 5 1 16,0-1 15-16,3 2-15 0,-3 5-1 15,0-2-1-15,0 3-31 0,0 0-33 16,0 0-52-16,0 0-81 0,0 0-84 16,-3 3-90-16,1 4-146 0,-5 2-228 15,-1 5-423-15,-1-5-198 0</inkml:trace>
  <inkml:trace contextRef="#ctx0" brushRef="#br0" timeOffset="122455.21">20790 8725 117 0,'0'0'225'0,"0"0"584"0,0 0-256 16,0 0-212-16,0 0 15 0,0 0-91 16,0 0 25-16,0 0-63 0,0 0-51 15,0 0-14-15,0 0-4 0,-15-15-10 16,15 15-22-16,0 0-29 0,0 0 7 15,0 0-20-15,0 0-9 0,0 0-22 0,0 0-10 16,0 0-18-16,0 0-25 0,0 0 0 16,0 0-22-16,12 0 22 0,3 0 0 15,4 0 65-15,10 0-31 0,3 3-3 16,-10-3-12-16,14 0 21 0,-2 0-3 16,-3 1 12-16,6-1-18 0,-1 0-3 15,5 0 8-15,-2 0-11 0,0 0-11 0,-3 0-14 16,3 0-1-16,2 0 1 0,-2 0 0 15,-3 0 0-15,-2 0 0 0,3 0-2 16,-6-1 0-16,6 1 2 0,-6 0 13 16,8-6-12-16,-8 2 1 0,6 4 0 15,-1-1-1-15,-2-5 0 0,0 6 11 16,5-1-9-16,0 1 9 0,7 0-11 16,0-1 33-16,-3 1-9 0,1 0-25 15,-3 0 3-15,-2 0 12 0,2 0-1 16,-2 0-13-16,-3 0 1 0,-2 0 17 0,0 0-17 15,-2 0 1-15,-8 0 7 0,7 0-10 16,-4 0-2-16,2 0 1 0,0 0 1 16,-2 0-14-16,9 0 14 0,-9 0 0 15,4 0-3-15,-1 0 1 0,1 0-1 16,-2 1 3-16,-5 0 0 0,5 5 18 0,-4-5-6 16,-1-1 3-16,-2 2 4 0,0-2 14 15,2 2-32-15,-2-2 2 0,-5 0 16 16,4 0-17-16,6 0-2 0,-3 6 0 15,5-6-2-15,-9 0-11 0,14 4 0 16,-8 1 11-16,1-4 2 0,2 7-2 16,-7-7 2-16,2 0 18 0,0 1-17 15,-7-2 30-15,3 0-16 0,-3 0-14 16,0 0 14-16,5 0-2 0,-3 0-12 16,3 0 1-16,4 0-2 0,1-2 0 0,0 1-3 15,4 1-10-15,-4 0 12 0,0 0 0 16,-1 0 0-16,1 0-1 0,-5 0 2 15,0 0 3-15,4 0 0 0,-6 0 19 16,-3 0-19-16,4 0 21 0,4 0-5 16,-4 0-7-16,-4-1 0 0,10-2-10 0,0-2-1 15,2 5-1-15,-5-1-15 0,8-1 14 16,4 2 1-16,-2 0-16 0,-3 0 16 16,-6 0 0-16,4 2-2 0,-10 1-10 15,5 3 12-15,-4-5 12 0,-3 0-9 16,0 1 1-16,-3 1 20 0,1-1 3 15,-1-2-5-15,-2 0-19 0,-2 0 0 16,2 0 9-16,-4 0-10 0,4 0 0 0,5 0-2 16,0 0 0-16,0 0-15 0,-1 3 15 15,4-3-2-15,2 7 2 0,2-5 0 16,-2-1-1-16,-5 7 1 0,9-7 1 16,1 2 1-16,-5 2-1 0,2-2 1 15,-9-3 10-15,6 0 3 0,-1 0 6 16,4 0-8-16,5 0-1 0,-2 0 15 0,4 0-27 15,1 0-2-15,-1 0 2 0,1 0-1 16,-3 0-1-16,7 0 2 0,3 0 1 16,-15 0 2-16,8-3 9 0,-13 3-10 15,-4 0 10-15,-5 0-11 0,-1 0-1 16,-4 0-1-16,-3 0 1 0,-2 0 0 16,8 0 3-16,-8 0 13 0,0-2 5 15,0 2-20-15,0-3-1 0,0 3 0 0,0-2-1 16,0 2 0-16,0 0-2 0,0 0-9 15,0 0 12-15,0 0 0 0,0 0 0 16,0 0 0-16,0 0 2 0,0 0 16 16,0 0-17-16,0-1-1 0,-8 0 0 15,-8-2-37-15,-6-5-121 0,-12 1-226 16,-7-3-305-16,-1 2-1163 0,-33 0-488 0</inkml:trace>
  <inkml:trace contextRef="#ctx0" brushRef="#br0" timeOffset="123982.43">20884 8666 192 0,'0'0'571'0,"0"0"-115"0,0 0-62 15,0 0-37-15,0 0-13 0,0 0-56 16,0 0-24-16,0 0-33 0,0 0-33 15,0 0-7-15,0 0-4 0,-2-2-8 0,2 2-9 16,0 0-22-16,0 0-27 16,0 0-37-16,0 0-44 0,0 0-15 0,0 0-25 15,0 0-28-15,0 2 3 0,0 9 25 16,0 7 47-16,0 1-22 0,0 7-13 16,0-4 4-16,0 4-4 0,2-2 3 15,-2 3-13-15,0-2 11 0,0 1-13 0,0-4-1 16,0 4 1-16,0-6 2 15,0 5 0-15,0-3-2 0,0 7 0 0,0-6 17 16,0 2-17-16,0 1 0 0,0-3 0 16,0-4 4-16,0-1 8 0,0 0-10 15,0 0-2-15,0 0 1 0,0-3 1 16,0-2-2-16,0 1 0 0,0 1 0 16,0-1-2-16,0 1 1 0,3 0-1 15,-1 0 2-15,-2-2 3 0,5 1 0 16,-5 0 16-16,5 0-7 0,-5 2 0 0,2 0-10 15,-2-3 14-15,3 4-14 0,-3-4-1 16,0 4 0-16,0 1-2 0,0 0 1 16,0 1 0-16,0 1 1 0,0-1-1 15,0 1 0-15,0-3-3 0,0 0 1 16,0 1-1-16,2-5-16 0,3 3 18 16,-5-5-1-16,0 1 2 0,5-3 0 0,-5 7 1 15,2-6 9-15,1 0-9 0,-3 0-1 16,0 0 19-16,0-1-19 0,0 0 2 15,0 1 13-15,0 4-12 0,0 1 13 16,0 1-1-16,0 1 1 0,0 2-4 16,0-4 0-16,0 0-12 0,-3 2 2 15,1-4-2-15,-3-2 0 0,5 2-1 16,0-2 0-16,0 1 1 0,0-3 0 0,-5 2 0 16,5 2 0-16,-2-3 2 0,2-1-1 15,0 2 1-15,0-1 0 0,0-1-2 16,-3 9 1-16,3-6 1 0,-2 6 14 15,2-1-14-15,0-3-2 0,-5 4 3 16,5-1-2-16,0 0 1 0,0-4 13 16,0 2-15-16,0-4 2 0,0 1-1 15,0 1-1-15,0-1-1 0,0-2 0 16,0 2 1-16,0-1 0 0,0 7 1 0,0-5 0 16,0 1 0-16,0 2 13 0,0 1-13 15,0-4-1-15,0 4 2 0,0-7 16 16,0 8-16-16,0-6 11 0,0-2-11 15,0-2 0-15,0-2-1 0,0 0 0 0,0 0-1 16,0 0 0-16,0-1-3 0,0 2 3 16,0 1 0-16,0-2 12 0,0 6-10 15,0-2-2-15,0 2 15 0,0 0 1 16,0 1-13-16,0-1-2 0,0-1 20 16,0-2 4-16,0 2-22 0,0-3 18 15,0 1 1-15,0-2 5 0,0-6-6 16,0 0 4-16,0 2-7 0,0-3-15 15,0 0-1-15,0 0 17 0,0 0-7 16,0 0-10-16,0 0 25 0,0 0-14 16,0 0-10-16,0 0-3 0,0 0-1 15,0 0 0-15,0 0-1 0,0 0-35 0,0 0-39 16,0-3-127-16,5-4-61 0,0-2-62 16,12-2-186-16,-3 1-655 0,-7-10-912 0,-55 80 1600 15</inkml:trace>
  <inkml:trace contextRef="#ctx0" brushRef="#br0" timeOffset="125964.79">21561 9172 342 0,'0'0'757'16,"0"0"-165"-16,0 0-238 0,0 0 22 15,0 0 85-15,0 0-86 0,0 0-92 16,0 0-81-16,0 0-32 0,0 0 16 0,0 0-36 16,-34-28-23-16,34 28-34 0,0 0-37 15,0 0-4-15,0 0-15 0,0 0-31 16,0 0-6-16,0 0-43 0,0 9 43 0,0 10 22 15,4 3 9-15,9 6-28 16,-9 7 12-16,6 1 4 0,-7 1-7 0,4 5-11 16,-5 5 2-16,-2 0-1 0,0 2-1 15,0-4-1-15,0-1-15 0,0-3 2 16,0-4-2-16,0-7 3 0,-2-2-7 16,-3-9 16-16,3-1-9 0,2-9-1 15,-3 0-2-15,3-8 5 0,0 0 10 16,0-1 1-16,0 0 14 0,0 0-3 15,0 0 4-15,0 0 5 0,0-2-2 16,0-9-19-16,3-4-3 0,6-5-15 0,8 0 18 16,5-3 16-16,-5-1-16 0,5 4-2 15,0-1 0-15,-5 7-23 0,-3 3 0 16,1 8 4-16,-8 3 5 0,5 0 16 16,-7 0 53-16,5 5-4 0,-6 10 7 15,1 2 2-15,-5 2-12 0,0 3-3 16,-7-2-12-16,-10 2-10 0,-2-4 1 0,-6-1-19 15,1-8 27-15,-5-2-5 0,0-5 2 16,0-2-24-16,2 0-3 0,5-5-1 16,5 1-63-16,13-4 0 0,-1 7-22 15,5-1-80-15,0 2-175 0,12 0-69 16,15 0-68-16,-1 0-243 0,1 0-618 16,2 2-4-16</inkml:trace>
  <inkml:trace contextRef="#ctx0" brushRef="#br0" timeOffset="126284.96">22324 9504 977 0,'0'0'1531'0,"0"0"-904"0,0 0-216 0,0 0-51 15,0 0-56-15,0 0-142 0,0 0-162 16,0 0-22-16,0 0-52 0,0 0 74 16,0 0 40-16,104-4 47 0,-70 2-34 15,-7 0-38-15,4 2 4 0,1 0-16 16,-13 0-3-16,1 0-30 0,-1 0-26 0,-2 7-62 15,-5-2-66-15,0 2-96 0,-9 2-227 16,-3 1-548-16,0 0-330 0,-3 6 616 0</inkml:trace>
  <inkml:trace contextRef="#ctx0" brushRef="#br0" timeOffset="126480.89">22310 9759 1843 0,'0'0'1120'0,"0"0"-985"15,0 0-97-15,0 0 252 0,0 0 68 16,0 0-91-16,0 0-82 0,0 0-20 16,196 4-10-16,-155-9-69 0,-12-4-55 15,5 4-13-15,-5-3-3 0,-5 0-15 0,3-3 0 16,-10-3-40-16,2 4-139 0,-2-1-120 16,0 2-134-16,-9-1-379 0,1 2-676 15,-4 4 33-15</inkml:trace>
  <inkml:trace contextRef="#ctx0" brushRef="#br0" timeOffset="127324.33">23219 9285 274 0,'0'0'1016'0,"0"0"-652"0,0 0 13 16,0 0-30-16,0 0-47 0,0 0-46 0,0 0-68 16,0 0-36-16,0 0-48 0,0 0-72 15,0 0-30-15,-17-18 0 0,17 30 3 16,9 6 108-16,-1 6-19 0,4 4-13 15,0 6 51-15,5 2-8 0,-8 7-18 16,8-1-16-16,0 5-38 0,-2-1-16 16,4-6-18-16,-7-6 18 0,3-6-6 15,-10-9 0-15,2-9-6 0,-2-5 0 16,0-2 15-16,-5-3 37 0,7 0 37 16,3-13 19-16,7-4-16 0,-3-8-29 0,3-5-17 15,-5-6-16-15,3-2-10 0,2-2-23 16,-5-1-4-16,5 2-3 0,-10 8-12 15,3 5 0-15,4 5-18 0,-9 7-13 16,-2 9 7-16,2 1-16 0,-5 4-18 0,4 0-12 16,1 0-56-16,3 1 18 0,6 10-62 15,-2 2-56-15,3 7-192 0,-10 4-555 16,7-8-672-16</inkml:trace>
  <inkml:trace contextRef="#ctx0" brushRef="#br0" timeOffset="127700.18">23955 9219 212 0,'0'0'1543'0,"0"0"-982"15,0 0-35-15,0 0-71 0,0 0-125 16,0 0-109-16,0 0-67 0,0 0-12 16,0 0-2-16,0 0-53 0,-84-37-25 15,67 47-43-15,2 7-4 0,-2 4 4 16,10 1 24-16,-8 6 6 0,6 4 10 16,-1 5-4-16,5 2 1 0,-2 0-20 15,7 2-5-15,0 3-12 0,0-4-16 16,0 3 15-16,17-5-6 0,-3-2 1 15,1-4-13-15,-5-4-1 0,9-1-12 16,-2-9-2-16,0-6-6 0,2-1 17 16,-2-4 1-16,7-1-27 0,-4-5-56 0,-1-1-87 15,1 0-84-15,-3 0-82 0,4-9-144 16,-6 2-630-16,-3-11-994 0</inkml:trace>
  <inkml:trace contextRef="#ctx0" brushRef="#br0" timeOffset="128166.88">24241 9409 741 0,'0'0'1314'16,"0"0"-709"-16,0 0-232 0,0 0-133 16,0 0-27-16,0 0 2 0,0 0-57 15,0 0-52-15,0 0 21 0,0 0-18 0,0 0-19 16,139 35 0-16,-127-11-31 16,2 4-15-16,-11 5-14 0,-3-2 1 0,-3 4-28 15,-11-3 16-15,-8-4-19 0,-2-5 0 16,4-7 0-16,-2 0 2 0,3-9 16 15,-5-5-18-15,0-2-27 0,7-1-13 16,-3-9-25-16,11-5-13 0,1 4 23 16,8 0 55-16,-5 3 31 0,5 2 41 0,0 4-32 15,0-1-12-15,5 3-28 0,10 0 3 16,7 0 105-16,2 3 0 0,5 6-16 16,0 2-18-16,-2 3-10 0,2 0-15 15,-5 2-25-15,3-2-23 0,-8 1-1 16,-2-5-3-16,2-2-12 0,-4-5-13 15,-3 2-36-15,3-5-126 0,-8-6-190 16,0-8-172-16,0 0-927 0,-7-23-814 0</inkml:trace>
  <inkml:trace contextRef="#ctx0" brushRef="#br0" timeOffset="128445.86">24588 9317 1299 0,'0'0'1588'0,"0"0"-1140"16,0 0-197-16,0 0-52 0,0 0-42 0,0 0-157 16,0 0 38-16,0 0-32 0,0 0 127 15,0 0-49-15,112 36-19 0,-91-19 38 16,6 3 39-16,0 3-24 0,4 5-14 16,-4 4-30-16,0-1-19 0,-10 7-15 15,-3 1-9-15,-9 5-7 0,-5 2 7 16,0 1-29-16,-10-2 22 0,-9 2-24 15,-1-7 0-15,-9-3-15 0,3-7-16 16,-8-10-54-16,2-2-75 0,1-6-105 16,2-6-102-16,0-4-185 0,9-2-264 0,6 0-545 15,1 0 83-15</inkml:trace>
  <inkml:trace contextRef="#ctx0" brushRef="#br0" timeOffset="162912.76">20748 10709 271 0,'0'0'1251'0,"0"0"-725"0,0 0-102 15,0 0-40-15,0 0-44 0,0 0-44 16,0 0-55-16,0 0-43 0,0 0-50 16,0 0-26-16,0 0-50 0,-38-4-57 0,38 4-2 15,0 0 18-15,0 0-7 0,0 0-21 16,0 0 9-16,0 3 13 0,0-3-25 16,0 6 15-16,14-1 78 0,6 3-10 15,-1 0-27-15,0-1-28 0,13-2 9 16,-5 1-16-16,14-2 4 0,2 1 2 15,6-4-14-15,4 1-1 0,8-2-12 0,-5 0 0 16,4 2-3-16,15 3 0 0,-2-3-9 16,12 2-1-16,5 1 13 0,9 0 13 15,0-3-10-15,10 0 18 0,-2-2-9 16,2 0 10-16,5 0-19 0,-7 0-2 16,2-2 8-16,-5-5-9 0,3 6-1 15,-8-6 1-15,-12 4 1 0,1 1 0 16,-11 2-1-16,1 0-3 0,-8 0 0 15,-2 0-15-15,-7 0 16 0,-1 0-20 16,-7 2 10-16,-4 0 11 0,-5-2 1 0,4 1 1 16,-7-1-1-16,3 0 1 15,0 0 13-15,2 0-11 0,2 0-1 0,-4 0 22 16,2-1-23-16,7-6 1 0,-2 3 0 16,2 1-2-16,3-1-28 0,-3 1 25 15,6 3-15-15,-4 0 15 0,-1 0-10 16,-3 0 12-16,-1 3 1 0,-11-3 3 0,10 4 0 15,-8-2 0-15,0-1 9 0,-2-1-9 16,2 0 25-16,3 0-16 0,-3 0 13 16,3 0-13-16,-1-3 3 0,8-4-12 15,2 1 19-15,1 1-22 0,2-2 0 16,2-1-1-16,-3 4-18 0,-1-2 7 16,-3 3 10-16,0-2-10 0,-8 4-1 15,1 1-2-15,-10 0 15 0,-3 0-12 16,-6 0-1-16,-4 0 10 0,-6 0 0 15,-3 0-9-15,-7 0 11 0,0 0-11 0,0 0 10 16,-5 0 2-16,0 0 1 0,0 0 23 16,0 0 13-16,0 0 18 0,0 0-6 15,0 0 0-15,0 0 0 0,0 0-9 16,0 0 36-16,-5 0-3 0,-3 0-28 16,-4 0-45-16,5 0 0 0,-5-3 0 0,2-4 15 15,-2 0-5-15,-2-4-10 0,9-2-2 16,-5-6 1-16,3-9-9 0,7-6 10 15,0-3 1-15,0-7-1 0,0-1 1 16,0-3 0-16,5-7 0 0,7 1 2 16,-7-1-2-16,7 0 0 0,2 4 0 15,-9-2 2-15,10 3-3 0,-8 4 1 16,5 0 2-16,-2 5 0 0,-1-3-1 16,-1 7 16-16,-1-4-17 0,0 4 1 15,-4-2-1-15,6 0 16 0,-9-1-17 16,0 1 17-16,0 1-16 0,0 1 0 0,0-2 1 15,0 2-2-15,0 5 3 0,0-4 0 16,-9 0 9-16,9 1-12 16,-10 2 3-16,10-3 12 0,-7 7-12 0,-1-2 9 15,6 0-12-15,0-1 0 0,-8 2 0 16,7-2 0-16,1 2-3 0,0-3-14 0,-6 2 17 16,8 8 1-16,0-1 1 0,0 3 0 15,0 8 0-15,0-1 1 0,0 3 16 16,0 1-16-16,0 6 9 0,0-1-9 15,0 2 14-15,0 0-16 0,0 3 0 16,0 0-1-16,-2 0-12 0,2 0-12 16,0 0 2-16,0 0-14 0,0 0-13 15,0 0-2-15,0 0 5 0,0 0 6 16,0 0 19-16,0 0-3 0,0 0 9 16,0 0-10-16,0 0-8 0,0 0 5 15,0 0 26-15,0 0 2 0,0 0 0 0,0 0 15 16,-3 0-12-16,-1 0-3 0,-11 0-41 15,10 0 41-15,-4 0 21 0,1 0 10 16,-4 0 8-16,0-3-24 0,5-3-2 0,-10 3-11 16,7-6 0-16,-2 4 1 0,-10 1-3 15,-2-4-19-15,-8 5-2 0,1 3 3 16,-10 0-4-16,-8 0 7 0,-4 2-9 16,0 8 8-16,6 2 4 0,4-3-15 15,-1 2 14-15,15-3 1 0,5-1 9 16,7-3 0-16,7-1 1 0,8-3-16 15,-5 2-53-15,7-2-110 0,0 4-103 16,7-2-182-16,0 6-228 0,5 1-660 16,-2 10-527-16</inkml:trace>
  <inkml:trace contextRef="#ctx0" brushRef="#br0" timeOffset="163842.4">23073 10916 36 0,'0'0'1034'0,"0"0"-233"15,0 0-315-15,0 0-124 0,0 0-6 16,0 0-30-16,0 0-113 0,0 0-81 15,0 0 4-15,0 0 14 0,0 13-17 0,0-11-55 16,0-2-54-16,0 1-24 0,0 2-40 16,0 4 40-16,0 3 0 0,0 0 0 15,0 5-37-15,0-3-146 0,0 0-207 16,0-4-363-16,-5 10-1075 0,10-129 792 0</inkml:trace>
  <inkml:trace contextRef="#ctx0" brushRef="#br0" timeOffset="164027.47">23092 11296 2850 0,'0'0'658'15,"0"0"-298"-15,0 0 10 0,0 0 2 0,0 0-126 16,0 0-136-16,0 0-110 0,0 0-12 16,0 0-31-16,0 0-27 0,0 0-35 15,-2 0 1-15,4 0 67 16,11 0-3-16,1 0-93 0,-7 0-101 0,8 3-76 0,-8-3-114 15,3 4-119-15,-3 1-177 0,0-1-540 16,-87-20 329-16</inkml:trace>
  <inkml:trace contextRef="#ctx0" brushRef="#br0" timeOffset="164312.19">23092 11296 437 0,'83'152'1004'0,"-83"-142"-384"16,0 1-115-16,0 7-106 0,0-3-91 16,0 1-32-16,0 1-67 0,0-5-80 15,0-5-54-15,0 1-15 0,0-4-25 16,0-1-14-16,0-3-21 0,0 3-3 15,0-3-29-15,0 0-3 0,2 0-2 0,1 0 8 16,2 0 29-16,-1 0 13 0,1 0-13 16,-5 0-91-16,0 0-60 0,0 0-58 15,0 0-43-15,0 0 96 0,0 9 108 16,0 8 25-16,0 3 23 0,0 5 14 16,0 0 73-16,0 2 18 0,0-1-32 0,0-5 23 15,0-6 3-15,0-3-27 0,0-4-56 16,0-4 6-16,0 1 7 0,0-4-1 15,0-1-5-15,0 3 8 0,0-2 1 16,0 5-32-16,-9 3-82 0,1 1-182 16,-4 1-116-16,5 4-196 0,-10-2-209 15,10 3-473-15</inkml:trace>
  <inkml:trace contextRef="#ctx0" brushRef="#br0" timeOffset="165090.91">22743 12046 398 0,'0'0'186'0,"0"0"-85"0,0 0 212 15,0 0 19-15,0 0-85 0,0 0-58 16,0 0-11-16,0 0 75 0,0 0 39 16,0 0-9-16,0 0 32 0,0 0-5 15,0 0-12-15,0 0-31 0,0 0-25 16,0 0-28-16,0 0-40 0,0 0-60 0,0 0-41 15,0 0-45-15,0 0-28 0,5 1-52 16,-2 11-19-16,4 6 65 0,-2 11 6 16,-3 7 37-16,10 3-22 0,3-2-12 15,-10-3-2-15,9-1 0 0,3-7 0 16,-2-7 1-16,2-5 14 0,0-4 27 16,7-1-6-16,0-9 3 0,8-3 9 0,4-13 39 15,8-12 4-15,7-10-16 0,-5-10-21 16,0-8-22-16,2-2-17 0,-7 3-1 15,-7 0-14-15,-5 9-1 0,-4 12-3 16,-6 8-21-16,-9 8-1 0,2 8 4 16,-7 6-7-16,0 2-17 0,-3 0-38 15,-2 2-27-15,0 0-40 0,0 0-96 16,0 0-126-16,7 8-68 0,-4 4-110 16,-3-2-706-16,0 16-641 0</inkml:trace>
  <inkml:trace contextRef="#ctx0" brushRef="#br0" timeOffset="166450.94">21214 12651 323 0,'0'0'267'0,"0"0"320"0,0 0-115 16,0 0-34-16,0 0-69 0,0 0-33 16,0 0-34-16,0 0-18 0,0 0-21 15,0 0-11-15,-17 8-50 0,17-8-68 0,0 0-31 16,0 0-13-16,0 0-25 0,0 3-19 15,0-3-15-15,0 0-15 0,0 0-16 16,19 0 0-16,10 0 19 0,13 0 58 16,23 0-13-16,0-3-21 0,11-2-21 15,6 5 9-15,8-3-4 0,4-3 4 16,6 4-28-16,4-5 28 0,7-3-28 16,6-1 21-16,2-1 7 0,-8-3-31 0,3 1-1 15,-5 0-1-15,-5 6 2 0,-4 2-3 16,-8 0 3-16,5 3-3 0,-10 3-16 15,0 0-8-15,1 0 10 0,-1 3 17 16,-10 1 2-16,1 0-2 0,-8-4 13 16,-2 1-1-16,-7-1-10 0,-1 0 0 0,-2 3-2 15,-2-1-1-15,2 2-1 0,-4-2 0 16,-3 4-10-16,-5-2-1 0,5 0 13 16,-5 0 3-16,5-1 22 0,-8-3-4 15,-2 0 7-15,3 0-13 0,2 0 7 16,0 0-19-16,-7 0-3 0,-3 0 0 15,3 0 0-15,0 0 0 0,-10-5 1 16,2 3 0-16,1-2 1 0,-10 1 1 16,-5 2 12-16,0-1-13 0,-3 1 1 15,-4 1-1-15,-3-3 0 0,-2 3-1 0,2 0-1 16,1 0 0-16,-4 0 0 0,6 0-1 16,-7 0-2-16,-1 0-18 0,0 0 5 15,1 0 14-15,7 0 2 0,-8 0-3 16,0 0 0-16,3 0 3 0,0 0 13 15,-5 0-10-15,0 0 0 0,0 0 12 16,0 0-14-16,0 0 2 0,0 0 12 16,0 0-15-16,0 0-32 0,-10 0-72 0,-9 0-154 15,-15 3-182-15,3 4-351 0,-45 19-1569 16</inkml:trace>
  <inkml:trace contextRef="#ctx0" brushRef="#br0" timeOffset="168279.74">21131 12972 124 0,'0'0'297'0,"0"0"-177"15,0 0 281-15,0 0 81 0,0 0-130 16,0 0-76-16,0 0 25 0,0 0 3 16,0 0-69-16,0 0-53 0,32-110-6 15,-32 98-7-15,0 1 18 0,0 0 0 16,0 3-24-16,0 1-15 0,0 5 5 0,0 1-1 15,0-3-13-15,0 4-21 16,0 0-51-16,0 0-2 0,0 0-28 0,0 0-37 16,0 0-23-16,0 4-26 0,0 8-6 0,2 9 55 15,3 14 17-15,5 5-17 16,-3 7-3-16,8 5-7 0,-1 6 10 0,1 5 0 16,-1 8 0-16,-1 2 0 15,-1 5-3-15,-3 5 2 0,-6 0 0 0,-1-1-1 16,-2-1 2-16,0-7 12 0,0-10 6 15,0-6-17-15,-2-13 1 0,-1-10 0 16,-4-10-2-16,7-7 0 0,0-8-2 16,0-3-13-16,0-6 15 0,0-1 9 15,0 0 40-15,0 0 7 0,0 0 11 16,10-8 13-16,4-6-1 0,13-2-30 16,4-3-43-16,3-2-6 0,10 3-12 0,0 2-9 15,7 5-1-15,2 2 1 0,7 1 6 16,8 4 12-16,10 2 0 0,-3 2-8 15,10 0 10-15,7 0 2 0,7 0-1 16,6 0 22-16,-4 0-22 0,6 0-1 0,-5 0 1 16,0 0 2-16,-5 0-2 0,-3 0 15 15,-4-3-12-15,-5 3 9 0,0 0-12 16,-5-2-18-16,0 2 6 0,-5 0-4 16,5 0 14-16,-8 0-1 0,-1 0 1 15,-3 0 0-15,7 2 2 0,-10-2 0 16,8 5 19-16,-3-2-19 0,-2-2 2 15,-5-1 13-15,3 0-14 0,-3 6 0 16,0-4 0-16,-10 0 11 0,0-2-12 16,1 4 2-16,-6 0-2 0,-12-3-14 0,3 4 13 15,-2-1 0-15,-6-2 1 0,-2 4 1 16,-2-4 0-16,2 2 2 0,10 1-3 16,2-1 1-16,-2 1 11 0,4 1 4 15,3-2-14-15,0-3-1 0,-7 2 17 16,7-1-15-16,-7 0 0 0,-3 1-3 0,-2-3 0 15,-7 3 1-15,2 0-1 16,-2-2-1-16,-5 3-2 0,-5 0-21 0,0 0 11 16,-8 0 12-16,6-2 1 15,-3 0 1-15,-5 3 1 0,3-4-1 0,-5 2 0 16,2-3-1-16,-5 0 3 0,3 0 10 16,0 1-11-16,0-1 0 0,0 3-1 0,4-2 0 15,-1-1 1-15,-1 2-2 16,5 0-1-16,-7-2-1 0,10 5-14 0,-6-2 2 15,1 2 14-15,2 0 2 0,-5 2 9 16,5-4-11-16,-4 4 0 0,1-3-1 16,6 0 1-16,-13 0 2 0,13 2-2 15,-8-3 1-15,5 2-1 0,0-1 13 16,5-2-10-16,3 3 0 0,-3-3-1 16,5 1 1-16,2 1 18 0,5 0-18 15,2-3 0-15,1 4 0 0,-3-4-1 0,3 2-2 16,-1 1 2-16,1 0-2 0,-11-3 1 15,1 4-1-15,-2-1 0 0,-8 0 0 16,-3-1 0-16,-4-2 16 0,0-1-13 16,-3 0 12-16,8 0-3 0,-10 1-10 15,3-1 1-15,-3 0 12 0,0 0-14 0,2 0 0 16,-2 0 2-16,0 0 0 16,0 0-1-16,0 0-1 0,0 0-1 0,0 0 1 15,0 0-1-15,0 0 12 0,0 0-9 16,0 0 15-16,0 0 0 0,0 0 10 15,0 0 8-15,0-5 19 0,0-4-9 16,0-8-31-16,0-1-13 0,0-7 1 16,0-2-3-16,0-3-2 0,0-3-13 15,0-5 13-15,10-4 0 0,-5-7-13 16,2-5 14-16,0-6-1 0,3-6 0 0,-3-9-10 16,10-6 9-16,-10-3 0 15,5-3-9-15,3-3 12 0,0 3 2 0,4 5 10 16,-7 10-12-16,0 8 3 0,-2 11 9 15,-5 12-11-15,0 11 1 0,-3 7 1 16,-2 5 19-16,0 3-4 0,0 3-3 16,0 1-3-16,0 4 3 0,-7 1-3 0,2-2-11 15,-5 4-1-15,3-2 3 0,-3 3 7 16,-4-2-10-16,2 5-22 0,-10-1-5 16,-3 1-3-16,-4 0 8 0,3 0 4 15,-6 1 6-15,-2 4 0 0,-2-2 12 16,2-2 2-16,-10 7 0 0,1-7-2 15,-11 2 2-15,3 0-2 0,-14-1 3 16,4 1-1-16,-4-3 0 0,0 0 1 16,4 0 15-16,-4 0-17 0,-1-10 18 15,-2 0-8-15,-2 1-10 0,2-4 1 16,-2-4 1-16,-1 5-3 0,4-3 0 0,-4 3-12 16,6 3 9-16,4 8-22 0,-2 1-5 15,7 0-7-15,3 12 4 0,7 3-25 16,7-2-21-16,3 6-40 15,7 0-49-15,9-1-60 0,1 0-127 0,5-2-308 0,6-2-900 16,-9 5-513-16</inkml:trace>
  <inkml:trace contextRef="#ctx0" brushRef="#br0" timeOffset="168913.71">21648 13204 1484 0,'0'0'724'0,"0"0"-130"0,0 0-145 16,0 0-17-16,0 0-64 0,0 0-158 15,0 0-39-15,0 0-54 0,0 0-46 0,0 0-71 16,-17-13-16-16,17 31 16 0,-5 1 3 15,0 11 28-15,-2 3-13 0,2 0-2 16,-2 0-13-16,2-7 12 0,5-8-2 16,0-6 2-16,0-8 0 0,0-4 38 15,0 0 5-15,0 0 6 0,5-11 28 16,14-7 21-16,0-5-31 0,8-5-48 16,-3 0-13-16,1-1-6 0,-6 6-15 0,-2 5-21 15,0 3-9-15,2 1-4 0,-4 10-24 16,-1-1-15-16,8 5-22 0,-5 0-34 15,0 0-30-15,3 9-92 0,-3 1-107 16,4 1-251-16,-9 0-629 0,5-1-459 0</inkml:trace>
  <inkml:trace contextRef="#ctx0" brushRef="#br0" timeOffset="169159.27">22053 13289 661 0,'0'0'1079'0,"0"0"-398"0,0 0-114 15,0 0-142-15,0 0-90 0,0 0-114 16,0 0-73-16,0 0-24 0,0 0-24 15,0 0-32-15,77-76-28 0,-70 57-12 0,3-2-6 16,-5 1 15-16,-5 7-3 0,0-2 6 16,0 3 25-16,0 1 15 0,-10 5 21 15,-2 5-58-15,-2 1-43 0,-11 0-21 16,4 17-22-16,1 3-10 0,1 9 10 16,-3 8 22-16,10 1 21 0,0 1 15 15,9-2-15-15,-2 1-1 0,5-8-17 16,5-4-25-16,10-7-7 0,4-5-24 15,3-8-108-15,10-2-114 0,-1-4-120 16,1-10-308-16,-11-4-795 0</inkml:trace>
  <inkml:trace contextRef="#ctx0" brushRef="#br0" timeOffset="169347.55">22552 12840 2583 0,'0'0'758'0,"0"0"-249"15,0 0-92-15,0 0-187 0,0 0-144 16,0 0-58-16,-85 129 12 0,80-85 3 16,-4 4-6-16,9 3-3 0,-5-2-34 15,5 0-9-15,-3-2-62 0,3-8-61 16,-7-5-110-16,7-6-77 0,-2-10-173 16,2-7-470-16,0-10-299 0</inkml:trace>
  <inkml:trace contextRef="#ctx0" brushRef="#br0" timeOffset="169512.01">22399 13114 973 0,'0'0'1614'0,"0"0"-1004"0,0 0-206 0,0 0-70 15,0 0-104-15,0 0-230 0,0 0 37 16,0 0 0-16,0 0 7 0,0 0-41 0,0 0-3 16,153 48-27-16,-122-39-147 15,-9 0-138-15,10-3-158 0,-13-2-326 0,-2-3-762 16</inkml:trace>
  <inkml:trace contextRef="#ctx0" brushRef="#br0" timeOffset="169757.61">22695 13107 615 0,'0'0'1473'0,"0"0"-916"0,0 0-130 16,0 0-12-16,0 0-86 0,0 0-110 16,0 0-68-16,0 0-73 0,0 0-62 0,-82 121-16 15,82-103-1-15,14-3-12 0,1-1-1 16,-1-5 14-16,3-3 31 0,0-5 12 15,2-1 4-15,-2 0 6 0,5-7-13 16,-5-2 19-16,0-2-4 0,-5-1 10 16,-4 2 3-16,-6 2-37 0,5 2-19 15,-7 2 15-15,0 4 38 0,0 0-16 16,0 0-49-16,0 7-34 0,-7 8-73 0,0 9 36 16,2 0 43-16,2 2 13 0,3-1-16 15,0-1-108-15,0-5-122 0,5-1-68 16,12-5-270-16,-9-5-702 0,16-1-527 15,-56-217 1674-15</inkml:trace>
  <inkml:trace contextRef="#ctx0" brushRef="#br0" timeOffset="170005.9">23073 13230 969 0,'0'0'1328'0,"0"0"-770"0,0 0-113 15,0 0-29-15,0 0-102 0,0 0-166 16,-75 112-95-16,75-101-3 0,0-6 21 15,0-3-9-15,5-2-12 0,12-2 52 16,0-7 55-16,2-8-3 0,3-6-41 0,5 3-46 16,-6-3-52-16,1 0-12 15,2 7-3-15,-2-1-11 0,-5 5-19 0,-2 4-28 16,2 1-1-16,0 4-2 0,-5 3-56 16,2 0-58-16,3 11-67 0,-5 2-55 15,5 1-191-15,-9-4-582 0,1 8-732 0</inkml:trace>
  <inkml:trace contextRef="#ctx0" brushRef="#br0" timeOffset="170347.6">23408 13270 956 0,'0'0'1456'0,"0"0"-882"15,0 0-86-15,0 0-2 16,0 0-89-16,0 0-112 0,0 0-147 0,0 0-79 16,0 0-59-16,0 0-6 0,0 0-28 15,-37 39 12-15,35-16-2 0,2-2-1 16,0-5 4-16,0-2-7 0,0-9 3 16,2 0-6-16,8-5 31 0,2 0 31 15,5-5 49-15,7-7 9 0,-2-6-39 16,10-3-23-16,-1-2-26 0,-4 7-1 15,-1 2-14-15,-4 5-14 0,-7 4-9 0,-1 5-6 16,-6 0 9-16,6 5 34 0,-7 11 52 16,-4 7-6-16,4 5-6 0,-7 5-40 15,0-3-3-15,0-1-50 0,0-4-63 16,5-2-119-16,-3-5-131 0,-2-6-186 16,3-5-744-16,4 2-621 0</inkml:trace>
  <inkml:trace contextRef="#ctx0" brushRef="#br0" timeOffset="171049.14">24445 12979 810 0,'0'0'1638'0,"0"0"-1200"16,0 0-102-16,0 0 37 15,0 0-14-15,0 0-117 0,0 0 31 0,0 0-72 16,0 0-78-16,0 0-56 0,-39-39-58 16,39 39-9-16,0 6-43 0,0 13 1 15,-7 7 42-15,7 12 3 0,-7 10-3 16,4 5 0-16,-6 5-1 0,-1 0-3 15,0 4-17-15,5-10-7 0,-7-3-21 16,10-9-40-16,2-11-84 0,0-7-79 16,2-10-176-16,15-3-368 0,-2-4-886 15</inkml:trace>
  <inkml:trace contextRef="#ctx0" brushRef="#br0" timeOffset="171277.33">24748 12992 424 0,'0'0'1565'0,"0"0"-941"0,0 0-183 15,0 0 6-15,0 0-75 0,0 0-164 16,0 0-167-16,0 0-19 0,0 0 53 16,0 0 30-16,-111 138-15 0,84-88 3 15,0 4-9-15,1 3-20 0,-1 1-11 16,0-8-10-16,5-1-43 0,8-10-55 15,9-9-68-15,5-8-134 0,0-5-150 0,2-9-300 16,11-4-800-16</inkml:trace>
  <inkml:trace contextRef="#ctx0" brushRef="#br0" timeOffset="171743.37">25121 13191 430 0,'0'0'1649'0,"0"0"-1109"0,0 0-109 0,0 0 3 15,0 0-77-15,0 0-121 0,0 0-58 16,0 0-48-16,0 0-52 0,0 0-38 16,0 0-21-16,-155 57-7 0,143-33 13 0,2-2-10 15,1 1 1-15,9-5-14 0,0-4-2 16,0-6-1-16,0-5-12 0,5-3 13 16,9 0 36-16,-2 0 17 0,8-10-4 15,-3-1 3-15,0-4-18 0,2 0-6 16,-5-4-7-16,-1 4-6 0,-6 1 13 15,-7 7 0-15,5 1-13 0,-5 6-3 16,0 0 43-16,0 0-18 0,0 9-37 16,0 4-58-16,0 8 24 0,0 8 22 15,0 1-7-15,0 0 16 0,5 1-12 0,7-7 14 16,2 0-17-16,10-4-4 0,-9-3-27 16,12-5-37-16,-10-4-87 0,-3-5-174 15,6-1-286-15,-13-2-942 0,5 0-421 0</inkml:trace>
  <inkml:trace contextRef="#ctx0" brushRef="#br0" timeOffset="172310.64">25669 13083 1380 0,'0'0'1294'15,"0"0"-918"-15,0 0 13 0,0 0 38 16,0 0-60-16,0 0-143 0,0 0-116 0,0 0-78 15,0 0-30-15,0 0-44 0,0 0-39 16,-7 22 40-16,14-4-7 0,0 2-130 16,1 5-122-16,-6 1-283 0,-2-7-867 0,0 11-404 15,-17-190 1856-15</inkml:trace>
  <inkml:trace contextRef="#ctx0" brushRef="#br0" timeOffset="172429.18">25626 13590 2179 0,'0'0'819'0,"0"0"-563"0,0 0-36 16,-105 127 27-16,69-84-121 0,7 1-126 16,5-7-126-16,-5-4-280 0,12-13-773 15,-15-2-839-15</inkml:trace>
  <inkml:trace contextRef="#ctx0" brushRef="#br0" timeOffset="195256.45">9804 6213 25 0,'0'0'72'15,"0"0"-27"-15,0 0-22 0,0 0 20 16,0 0 2-16,0 0-34 0,0 0-11 16,0 0-2-16,0 0 1 0,-12 0-15 0,12 0-14 15,0 0-35-15,0 0-36 0,0 1 52 16</inkml:trace>
  <inkml:trace contextRef="#ctx0" brushRef="#br0" timeOffset="195579.97">9804 6213 32 0,'-12'3'123'0,"12"-3"-38"0,0-2-59 16,0 2-3-16,0 0 3 0,0 0-9 15,0 0 139-15,0 0-29 0,0 0 0 0,0 0 7 16,0 0 19-16,0 0-6 0,0 0-7 15,0 0 36-15,0-1 35 0,0 1-26 16,0 0-58-16,0 0 2 0,0 0 30 0,0 0-42 16,-5 3-30-16,5 2 3 15,0-3 39-15,-7 0 10 0,5 0-21 0,2 1-25 16,0-2 13-16,0 0-26 0,0 2-13 16,0 1 35-16,0-2 3 0,0 5-11 15,0-2 23-15,0 3 19 0,0 4 30 16,0 4-15-16,2 3-8 0,5-1-143 15,-2-4-332-15,-3-7 329 0,-2 2-12 16,0-1-8-16,0 0 23 0,0 4 0 16,0-1-57-16,0-1-185 0,0-6-168 15,0-1-155-15,0-3-49 0,-2 0-555 0</inkml:trace>
  <inkml:trace contextRef="#ctx0" brushRef="#br0" timeOffset="195859.68">9719 6057 228 0,'0'0'1183'16,"0"0"-740"-16,0 0-83 0,0 0 57 15,0 0-51-15,0 0-84 0,0 0-75 16,0 0-30-16,0 0 34 0,0 0 60 15,0 0-16-15,-31-63-70 0,31 63-46 16,0 0-16-16,0 0-19 0,0 0-40 16,0 0-51-16,0 0-13 0,0 0-22 0,0 0 1 15,0 0 5-15,0 0-11 0,0 0-25 16,0 0-25-16,0 0-160 0,0 0-76 16,0 0-139-16,5 0-256 0,4 2-289 15,8 1-408-15,-48-8 704 0</inkml:trace>
  <inkml:trace contextRef="#ctx0" brushRef="#br0" timeOffset="196261.51">10367 5817 362 0,'0'0'1376'0,"0"0"-786"16,0 0-209-16,0 0-15 15,0 0 30-15,0 0-95 0,0 0-97 0,0 0-47 16,0 0 36-16,0 0-56 0,-143-85-29 15,138 85-46-15,0 0 9 0,-2 0-13 16,4 4 3-16,-9 12-61 0,0 11-40 16,7 3 13-16,-5 8 8 0,6 6 16 15,4 4-12-15,0 4 15 0,0 3-2 16,0 5 0-16,0-1-1 0,0-1-25 16,0-3 10-16,4-6-1 0,-4-4-15 15,0-11-58-15,0-8-156 0,-4-3-147 16,-1-10-105-16,0-6-254 0,2 1-434 0,-11-8-200 15</inkml:trace>
  <inkml:trace contextRef="#ctx0" brushRef="#br0" timeOffset="196444.05">9971 6289 1702 0,'0'0'1080'0,"0"0"-689"16,0 0-139-16,0 0-49 0,0 0-48 15,0 0-10-15,0 0 78 0,0 0 44 16,0 0-84-16,0 0-54 0,194-11-37 15,-157 6-49-15,-8 1-21 0,2-4-22 16,1 4-12-16,-3-3-4 0,-5 6-39 16,-2 0-136-16,-5 1-193 0,2 0-220 15,-9 0-576-15,2 1-375 0</inkml:trace>
  <inkml:trace contextRef="#ctx0" brushRef="#br0" timeOffset="197089.09">11317 5825 170 0,'0'0'740'0,"0"0"15"0,0 0-229 0,0 0-141 15,0 0-9-15,0 0-62 0,0 0-110 16,0 0-39-16,0 0 5 0,0 0 22 16,0 0-10-16,-80-83-70 0,72 83-25 15,-4 0 25-15,3 0-7 0,-8 0-37 16,0 12-59-16,-5 6-9 0,3 8-16 16,-3 4 16-16,2 4 0 0,3 5 13 15,3 0 2-15,-3 8 22 0,10-7-22 16,-3 7 1-16,5-4-16 0,5 5-1 0,0-8-18 15,0 3-2-15,5-5 18 0,7-7-16 16,3 4-2-16,2-9-1 0,2-2-6 16,0-3 16-16,-2-6-16 0,3-3 25 15,9 1-15-15,-10-7-63 0,5 0-192 0,3-1-69 16,-5-5-95-16,0 0-238 0,2-5-626 16</inkml:trace>
  <inkml:trace contextRef="#ctx0" brushRef="#br0" timeOffset="197432.4">11629 6165 1391 0,'0'0'981'0,"0"0"-648"0,0 0 62 0,0 0-3 0,0 0-60 16,0 0-118-16,0 0-126 0,0 0-72 15,0 0 9-15,0 0 15 0,-17 96-2 16,22-58-1-16,5 3 3 0,-3 3 7 16,5 2 6-16,1-1-22 0,-6 6-10 15,7 0-19-15,-9-5-2 0,5-2-2 16,-8-3-16-16,1-9-20 0,-1-7-27 15,-2-11-106-15,0 0-102 0,0-12-27 16,0-2-49-16,0 0-58 0,0-17-255 16,-5-2-343-16,-4-2 219 0,1-25 414 0</inkml:trace>
  <inkml:trace contextRef="#ctx0" brushRef="#br0" timeOffset="197634.83">11712 6279 196 0,'0'0'375'0,"0"0"267"0,0 0-193 0,0 0-50 16,70-114-10-16,-50 95 4 0,-3 8-11 15,-10 2-26-15,2 5-50 0,1 4-133 0,0 0-48 16,2 6 3-16,0 2-4 0,3 5-25 16,-6 1-40-16,-4-1-10 0,-5 4-9 15,0 3-9-15,0-1-3 0,-12 2-27 16,-5 2 1-16,-5-3-2 0,3-4-47 16,-8-4-101-16,3-5-87 0,5-3-56 15,2-1-80-15,0-3-196 0,12 0-423 16,5 0-259-16</inkml:trace>
  <inkml:trace contextRef="#ctx0" brushRef="#br0" timeOffset="198109.71">12303 6024 860 0,'0'0'762'0,"0"0"-308"15,0 0-107-15,0 0-15 0,0 0-23 0,0 0-118 16,0 0-50-16,0 0 62 0,0 0 5 16,0 0-69-16,0 0-52 0,175 60-29 15,-139-54-27-15,1 1-6 0,-4-6-13 16,-1 3-8-16,-10-4-4 0,0 2 15 16,-8-2-13-16,-4 0-2 0,-8 0 0 0,1 2 0 15,-3 2 15-15,0 6 3 0,-12 6 23 16,-8 4-29-16,-4 8 4 0,-8 1 0 15,-6-1 8-15,-4 2-2 0,4-2-3 16,1 0 5-16,1-1 17 0,2-6 24 16,12-2 3-16,-2-4-68 0,17-1 0 15,-3-5-28-15,5-2-12 0,5 2-7 16,0-1-5-16,0-4 8 0,15 2-40 0,-8-6-176 16,17 0-42-16,-2-1-56 0,12-14-373 15,-15 3-693-15</inkml:trace>
  <inkml:trace contextRef="#ctx0" brushRef="#br0" timeOffset="198645.87">13052 5954 798 0,'0'0'1196'0,"0"0"-691"0,0 0-89 0,0 0-83 16,0 0-40-16,0 0-69 0,0 0-51 16,0 0-49-16,0 0-46 0,0 0-13 15,-174 108 1-15,162-72-1 0,7 2 0 0,-5 1-3 16,10 0-16-16,0 0-18 0,10-5-28 15,7-4 2-15,2-2 15 0,-2-12 29 16,5-5 0-16,0-8 10 0,2-3 39 16,-5-5 52-16,11-18-9 0,-9-7-35 15,11-9-54-15,-10-8-22 0,-1 0 4 16,-6-1-28-16,-3 6-1 0,-7 3 1 16,-5 8-2-16,0 3 0 0,0 8-1 15,-2 1-13-15,-6 9-24 0,1 2-45 16,2 8-52-16,5 0-74 0,-2 8-79 15,-6 6-110-15,8 12-177 0,0-4-438 16,0 1-435-16</inkml:trace>
  <inkml:trace contextRef="#ctx0" brushRef="#br0" timeOffset="198944.33">13484 5828 1520 0,'0'0'1112'16,"0"0"-678"-16,0 0-102 0,0 0 114 16,0 0-54-16,0 0-190 0,0 0-149 15,0 0-53-15,0 0-9 0,0 0 9 16,0 0 61-16,41 19-2 0,-14-1 21 16,-6 2 15-16,-1 8 16 0,-6 6 8 15,-9 6-30-15,0 9-40 0,-5 7-22 0,-12 6-3 16,-15 3-8-16,1-5-13 0,-6-4-3 15,1-9-21-15,6-9 0 0,-4-10-77 16,12-10-85-16,0-4-81 0,3-7-99 16,9-1-192-16,-5-6-223 0,10 0-494 15,0 0-388-15</inkml:trace>
  <inkml:trace contextRef="#ctx0" brushRef="#br0" timeOffset="199534.51">14148 5788 411 0,'0'0'1456'0,"0"0"-851"16,0 0-198-16,0 0-26 0,0 0 3 15,0 0-3-15,0 0-127 0,0 0-118 0,0 0-33 16,0 0-8-16,0-8-24 0,0 16-46 16,0 2 15-16,0 9 36 0,0-1-14 15,0 2-16-15,-10 1-3 0,10 0-25 16,-2 1-18-16,-3-2-1 0,5-2 0 15,0 0-17-15,0-6 2 0,0-5-27 16,0-4 10-16,0-1 2 0,0-2-3 16,0 0-3-16,5 0 4 0,-3 0 4 15,-2 0 29-15,5 0 28 0,-5 0-28 0,0 0-37 16,0 0 6-16,0 3 6 0,-5 9-15 16,-7 6 40-16,-2 5 3 0,-6 5 10 15,1 4-11-15,2-1 13 0,2 5 4 16,3-5 39-16,0 4 16 0,5-10-1 15,4-2-8-15,3-10-19 0,-2-3-25 0,2-3-18 16,0-7-2-16,0 0 1 0,5 0 47 16,9 0 43-16,1 0-34 0,-5 0 21 15,4-2-25-15,-4-3-32 0,-5 3-22 16,0 2-22-16,-3 0-23 0,5 0-5 16,-4 9 50-16,11 3 28 0,-7 2-13 15,3 4-3-15,0 0-11 0,2 0-1 16,-5-1-27-16,5-4-4 0,5-4-18 15,5-9-137-15,5 0-136 0,4-7-136 0,-9-5-515 16,14-17-836-16</inkml:trace>
  <inkml:trace contextRef="#ctx0" brushRef="#br0" timeOffset="200837.29">10752 7081 1111 0,'0'0'810'0,"0"0"-298"0,0 0-87 0,0 0-75 16,0 0-76-16,0 0-56 0,0 0-54 15,0 0-26-15,0 0-15 0,0 0-33 16,0 0-18-16,-17-21-16 0,17 21 0 16,0 0-19-16,0 0-12 0,0 4-10 15,0 3 4-15,0 7 24 0,0 7-6 16,0 2-12-16,0-1-10 0,5-1-12 16,-5-2 0-16,0-8-3 0,0-2-15 15,2-2-7-15,-2-4-12 0,3-3 34 0,4-4 19 16,3-13 77-16,7-4-41 0,2-11 0 15,3-1-9-15,2-3-21 0,-7 0-22 16,5 6-3-16,-8 3 0 0,-6 9-2 16,4 6-26-16,-10 4-24 0,1 5-22 15,6 3-27-15,-6 3-66 0,6 12-104 0,-1 3-157 16,-1 4-240-16,3-6-527 0,-3 6-522 16</inkml:trace>
  <inkml:trace contextRef="#ctx0" brushRef="#br0" timeOffset="201094.73">11096 7108 395 0,'0'0'1405'0,"0"0"-792"0,0 0-193 15,0 0-138-15,0 0-65 0,0 0-87 0,0 0-28 16,0 0-4-16,0 0 6 0,0 0-3 16,56-62-32-16,-49 44-31 0,-2-6-19 15,-3 5 15-15,-2 1 11 0,0 5-1 16,0 0-4-16,0 5 10 0,-2 4 16 15,-3 4-14-15,-12 0-5 0,10 14-47 16,-3 8-37-16,5 13 23 0,-4 5 14 16,6 8 25-16,3 0 22 0,0 0-9 0,0-3-38 15,12-5-44-15,1-8-2 16,6-8-7-16,5-6-226 0,-4-7-200 0,1-6-198 16,-4-5-399-16,12-8-540 0</inkml:trace>
  <inkml:trace contextRef="#ctx0" brushRef="#br0" timeOffset="201291.02">11508 6729 1193 0,'0'0'1179'0,"0"0"-663"16,0 0-167-16,0 0-78 0,0 0-21 15,0 0-99-15,0 0-91 0,-12 114 2 16,12-70-20-16,0 4-39 0,0 8-3 15,7-1-19-15,-7 2-32 0,3 2-216 0,-3-4-251 16,0-17-541-16,0 1-510 0</inkml:trace>
  <inkml:trace contextRef="#ctx0" brushRef="#br0" timeOffset="201458.27">11462 6995 238 0,'0'0'1922'0,"0"0"-1167"0,0 0-409 15,0 0-177-15,0 0-68 0,0 0-41 16,0 0-60-16,0 0-1 0,0 0-11 16,0 0-1-16,0 0-12 0,150 90-137 15,-133-84-196-15,0-1-160 0,-4-2-212 16,-9-2-463-16,13-1 734 0</inkml:trace>
  <inkml:trace contextRef="#ctx0" brushRef="#br0" timeOffset="201709.78">11462 6995 98 0,'209'122'1125'0,"-217"-107"-441"16,8 4-192-16,-2 7-63 0,2 2-82 16,0-3-134-16,0 2-108 0,2-7-64 15,6-3-37-15,6-8 15 0,1 0-17 0,2-6 58 16,0-3 16-16,2 0 25 0,0-9-7 16,1-6-6-16,-8-7-12 0,7-1-19 15,-7-5-23-15,-7 5-9 0,5 2 0 16,-10 8-10-16,0 3 1 0,0 10 12 15,0 0-3-15,0 0-22 0,0 10-3 16,-5 8-6-16,-2 3-32 0,2 7 35 16,-2-5-15-16,4 2-4 0,3-6 0 15,0-1-6-15,0-3-89 0,0-3-260 16,0-5-139-16,10-4-124 0,-5-2-154 0,2-1-495 16</inkml:trace>
  <inkml:trace contextRef="#ctx0" brushRef="#br0" timeOffset="201977.31">12015 7229 49 0,'0'0'1748'0,"0"0"-1122"0,0 0-262 0,0 0-65 16,0 0-88-16,0 0-109 0,0 0-71 16,0 0-30-16,0 0 39 0,0 0 39 15,0 0-9-15,-15 67 31 0,30-76 82 16,-1-9 15-16,1-4-54 0,-1-7 2 15,6 2-26-15,-10-2 22 0,9 0-37 16,-4 10-90-16,-3 4-15 0,-5 4 0 16,5 7-43-16,-2 1-37 0,-3 3 25 15,3 0 24-15,-3 4 28 0,8 5-22 0,-1 3-96 16,-2 0-187-16,5 2-218 0,-2-4-192 16,-1-1-491-16,-2 1-422 0</inkml:trace>
  <inkml:trace contextRef="#ctx0" brushRef="#br0" timeOffset="202538.97">12432 7121 388 0,'0'0'1213'16,"0"0"-544"-16,0 0-230 0,0 0-95 15,0 0-15-15,0 0-12 0,0 0-100 16,0 0-50-16,0 0-36 0,0 0-28 16,0 0-53-16,0 88-22 0,9-69-7 15,-4-1 7-15,-5-7-3 0,5-3-22 0,-2-6 0 16,4-2 37-16,-2 0 22 0,-3 0-3 15,13-10 45-15,-1-6 68 0,3-8-55 16,7-4-56-16,1-10-37 0,-4 8-14 16,-4-1-10-16,3 7-3 0,-6 6-18 15,-4 9-19-15,-3 3-18 0,1 6-18 16,1 0 20-16,-1 15 56 0,-1 6 105 16,0 9 5-16,3 4-49 0,-5 3-43 0,-5 2-18 15,0-9-21-15,0-2-13 0,2-4-27 16,3-5-166-16,-5-8-118 0,5-1-126 15,0-6-145-15,2-1-108 0,0-3-498 16,5 0-182-16</inkml:trace>
  <inkml:trace contextRef="#ctx0" brushRef="#br0" timeOffset="202894.65">13326 6788 863 0,'0'0'1363'0,"0"0"-847"0,0 0-98 16,0 0 8-16,0 0-70 0,0 0-142 16,0 0-130-16,0 0-59 0,0 0-23 15,0 0 1-15,0 0 59 0,39 30-7 16,-22-9-2-16,2 3 6 0,-2 5-31 16,0 5 0-16,0 5-28 0,-5 0 2 15,-4 3-2-15,-1-7 0 0,-7-2-22 16,0-7-65-16,0-5-195 0,0-12-174 15,0 0-178-15,0-9-454 0,-5 0-317 16</inkml:trace>
  <inkml:trace contextRef="#ctx0" brushRef="#br0" timeOffset="203101.97">13343 6701 2518 0,'0'0'767'0,"0"0"-275"0,0 0 38 15,0 0-98-15,0 0-134 0,0 0-115 16,0 0-62-16,0 0-48 0,0 0-16 16,0 0-57-16,0 0-52 0,0-1-8 15,0 11-16-15,0 3 76 0,0 8-1 16,0 1-17-16,3 5-24 0,-3-4-172 16,0 4-176-16,0 1-232 0,0-4-517 15,0-7-495-15</inkml:trace>
  <inkml:trace contextRef="#ctx0" brushRef="#br0" timeOffset="203456.02">13270 7211 1690 0,'0'0'1013'0,"0"0"-593"0,0 0 48 15,0 0-17-15,0 0-132 0,0 0-137 16,0 0-102-16,0 0-55 0,0 0 86 16,0 0 64-16,112-32-4 0,-68 19-61 15,2 1-46-15,2 0-25 0,1-1-5 0,-6 2-24 16,6 5-10-16,-10 0-2 15,-6 3-1-15,-1 3-22 0,-13 0 7 0,-2 0 3 16,-2 8 13-16,2-1-10 0,-10 1-7 16,3-1-51-16,-8 2-137 0,-2 0-115 15,0-4-109-15,0 1-191 0,-2 1-476 0,-8-6-585 16</inkml:trace>
  <inkml:trace contextRef="#ctx0" brushRef="#br0" timeOffset="203931.15">14308 6670 1577 0,'0'0'1232'15,"0"0"-764"-15,0 0-55 0,0 0 65 16,0 0-93-16,0 0-151 0,0 0-133 16,0 0-61-16,0 0-40 0,0 0-38 15,0 0-57-15,-5 13 73 0,8 0 19 16,6 3-92-16,-4 2-230 0,2 0-267 0,1 2-518 15,-6-2-633-15,-31-134 838 0</inkml:trace>
  <inkml:trace contextRef="#ctx0" brushRef="#br0" timeOffset="204021.91">14354 7142 1132 0,'0'0'1853'16,"0"0"-1346"-16,0 0-71 0,0 0-54 15,-95 105-113-15,69-81-130 0,9 0-104 0,-5-2-35 16,-2-1-16-16,2-5-70 0,3 0-291 15,2-6-207-15,4-2-573 0,-3 2-690 16</inkml:trace>
  <inkml:trace contextRef="#ctx0" brushRef="#br0" timeOffset="207772.27">7880 8683 1560 0,'0'0'724'0,"0"0"-275"15,0 0-42-15,0 0 36 0,0 0-33 16,0 0-69-16,0 0-97 0,0 0-87 16,0 0-46-16,0 0-41 0,0 0-27 0,-37-51-43 15,37 51-11-15,0 0-23 0,5 0-5 16,10 0 39-16,-1 0 42 0,3 0 1 16,-10 3-18-16,3-3-1 0,-5 1-12 15,5 2-9-15,-8-1 13 0,0 8 14 16,1 4 37-16,-3 5-15 0,0 7 3 15,-5-1-27-15,-12 3-4 0,3 0-23 0,-8-6 13 16,5-1-14-16,2-7-2 0,-2 0-13 16,12-4-13-16,-7-6-17 0,12 0 8 15,0-2-5-15,0-2-4 0,0 2 3 16,0-2 6-16,0 6 19 0,0-5 12 16,0 0 6-16,8 3 3 0,-4-1 15 15,1-1-16-15,-5-1 14 0,5 2-4 16,-3 1 3-16,8 1-12 0,-10 2 25 15,5 3-7-15,7-1 10 0,-2 8 2 16,-3 1-15-16,0 2-6 0,3 1-8 0,-10 2-3 16,0 2 11-16,0 1 0 15,0-4-12-15,0 0 1 0,-10-4 14 0,1-2-14 16,-3-2 15-16,-3-4-16 0,8-1 0 16,-8-8-1-16,10 1-29 0,1-2-34 0,-1 0-79 15,5 0-10-15,0 0-63 0,0-2-74 16,9 0-98-16,11-7-305 0,-3 0-362 15,12-8-402-15</inkml:trace>
  <inkml:trace contextRef="#ctx0" brushRef="#br0" timeOffset="208587.13">9787 7988 189 0,'0'0'1338'15,"0"0"-928"-15,0 0-251 0,0 0 6 16,0 0 29-16,0 0-48 0,0 0-53 15,0 0 10-15,0 0 16 0,0 0 22 16,61-34-10-16,-51 25-9 0,4-3-8 0,-9 2-12 16,-3-5-13-16,3 1-26 0,-5 5-31 15,0-5 9-15,0 3 6 0,-7-1 3 16,-5 5 4-16,5-4 15 0,-10 8 3 16,-3-4 1-16,3 3 5 0,0 2 3 0,-7 2-1 15,2 2-49-15,8 12 7 0,-8 6 21 16,10 6-10-16,2 9 3 0,8 1 16 15,2 5-25-15,0-6-15 0,2-1-28 16,13-2-15-16,-3-6-1 0,5-7-5 16,4-4-7-16,-6-1 0 0,2-10-6 15,0 1-52-15,7-5-137 0,-9-2-13 16,-3-13-97-16,5-10-265 0,-5 2-690 16,0-20-529-16</inkml:trace>
  <inkml:trace contextRef="#ctx0" brushRef="#br0" timeOffset="208816.2">10027 7489 375 0,'0'0'1626'0,"0"0"-1144"0,0 0-137 16,0 0 53-16,0 0-55 0,0 0-96 15,0 0-93-15,0 0-66 0,0 0 6 16,0 0 56-16,0 0 20 0,5 97-62 15,-5-63-34-15,0 7-37 0,0-1-35 16,0 5-2-16,5-3-2 0,-3 0-19 16,3-5-29-16,0-3-154 0,2-4-255 15,3-7-164-15,-5-5-432 0,5-2-398 16</inkml:trace>
  <inkml:trace contextRef="#ctx0" brushRef="#br0" timeOffset="209113.02">10330 7708 1724 0,'0'0'807'0,"0"0"-286"15,0 0-59-15,0 0-23 0,0 0-116 16,0 0-193-16,0 0-46 0,0 0-48 16,0 0-36-16,0 0-31 0,-68 52 18 15,66-31 13-15,2 0 18 0,0-3-17 16,0-1 21-16,0-4 12 0,0 4 37 15,2-6 15-15,8 4 67 0,-8 0 0 16,1 1-85-16,-3 5-26 0,0 1-5 16,0-1-13-16,0-2-21 0,0 1 6 15,0-6-9-15,-5-3-15 0,3-6-24 0,-6 0-68 16,6-5-104-16,2 0-131 0,0-6-114 16,0-6-210-16,12-5-527 0,-7 1-201 15,19-6 667-15</inkml:trace>
  <inkml:trace contextRef="#ctx0" brushRef="#br0" timeOffset="209431.71">10614 7793 150 0,'0'0'1456'16,"0"0"-800"-16,0 0-291 0,0 0-59 16,0 0-30-16,0 0-126 0,0 0-71 15,0 0-15-15,0 0-1 0,0 0-28 16,0 0-7-16,60 55 23 0,-47-55 63 15,-4 0 43-15,3-6-25 0,-7-4-32 16,7-2-34-16,-7-6-4 0,5-2-34 0,-10 2-13 16,0 1 7-16,0 6 18 0,0 2 4 15,-10-1-4-15,-7 9 12 0,3 1-36 16,-8 0-16-16,2 8 55 0,-6 6-14 16,2 6 8-16,4 4-6 0,-7 5 3 15,20-2 6-15,-7-1 6 0,6-3-15 0,8-4-8 16,0-1-35-16,0-1-43 0,8-5 3 15,6-2 10-15,8-2 11 0,2 0 1 16,-2-4-38-16,10 1-116 0,-11-4-144 16,4 0-113-16,1-1-253 0,-11 3-655 15,-3-3-510-15</inkml:trace>
  <inkml:trace contextRef="#ctx0" brushRef="#br0" timeOffset="210486.81">11465 7559 1044 0,'0'0'785'0,"0"0"-351"16,0 0-101-16,0 0 50 0,0 0-44 15,0 0-119-15,0 0-18 0,0 0 28 16,0 0-23-16,0 0-92 0,-13-20-53 0,13 20-34 15,0 0-6-15,-2 8 3 0,2 4-7 16,-7 4-18-16,4 4 0 0,-1-2-2 16,4 0-1-16,0 0-18 0,0 1 8 15,0-7-2-15,0 5-7 0,0-6-3 16,0-4 10-16,0-5-7 0,0 0-3 0,0 1-3 16,2-3 6-16,3 0 22 15,2 0 39-15,-5-3 10 0,1 1-11 0,-1 0-4 16,3-4-16-16,-5 5-8 0,0-1-10 15,0 2-13-15,0 0 13 0,0 0 0 16,0 0-40-16,-10 9-56 0,1 4-26 16,2 13 63-16,-8 4 11 0,13 4 26 15,-8-4 22-15,5-2 0 0,5-1-1 16,0-7-20-16,0-1-17 0,7-2 7 16,3-5 0-16,5-2-168 0,1-2-229 15,-3-4-240-15,-6-1-505 0,3-2-259 0</inkml:trace>
  <inkml:trace contextRef="#ctx0" brushRef="#br0" timeOffset="211378.69">9763 8566 166 0,'0'0'1247'0,"0"0"-847"0,0 0-62 16,0 0 44-16,0 0-28 0,0 0-65 16,0 0-79-16,0 0-29 0,0 0-7 15,0 0-7-15,0 0-35 0,-15 4-56 0,15-4-39 16,3 0-37-16,2 0 0 0,7 0 19 15,0-1 31-15,0-3 15 0,3 2-28 16,-1 0-15-16,-11 2-22 0,4-3-13 16,3 3-12-16,-10 0 6 0,4 5 19 15,-1 11 13-15,2 4 46 0,-5 8-28 16,0 2-16-16,-5-3-13 0,-7 2-2 16,0-9-1-16,-3-4-2 0,10-7 3 15,-2-5-1-15,4-1-13 0,3-3 2 16,0 0 11-16,0 0-1 0,0 0-26 0,0 0 6 15,0 0 1-15,0 0 5 0,0-2 1 16,0 2-4-16,0 0 16 0,3 0-28 16,4 2 31-16,-2 9 74 0,10 1 44 15,-8 4-19-15,3-2-46 0,-10 4-22 16,4-3-30-16,-1-4-1 0,-3-2-22 0,0-7-15 16,10 4-31-16,-3-5-165 0,5-1-134 15,5 0 23-15,7-9-199 0,-2 0-527 16,7-10-609-16</inkml:trace>
  <inkml:trace contextRef="#ctx0" brushRef="#br0" timeOffset="211687.09">10602 8381 293 0,'0'0'1566'16,"0"0"-970"-16,0 0-141 0,0 0-94 16,0 0-100-16,0 0-83 0,0 0-84 15,0 0-37-15,0 0-7 0,0 0-19 0,0 0-27 16,-10 71 21-16,8-57 37 0,2-5-23 16,0-6-25-16,0 3-12 0,0-6-1 15,12 0 55-15,-5 0 37 0,7 0 10 16,6-4 2-16,-3-5-30 0,10 0-48 15,-6-3-27-15,-1 3-2 0,-3 2-29 16,0 5-52-16,2 0-241 0,-4 2-183 16,-1 0-263-16,-2 4-670 0,-232 46 49 0</inkml:trace>
  <inkml:trace contextRef="#ctx0" brushRef="#br0" timeOffset="211958.89">10941 8488 117 0,'0'0'131'0,"0"0"443"0,0 0-125 0,0 0-100 16,0 0-90-16,0 0-90 15,0 0-20-15,0 0 26 0,0 0-13 0,0 0-17 16,0 0 22-16,41-83 4 0,-41 78-5 16,0-3 102-16,-7 1-84 0,0 6-64 15,-10 1 25-15,7 0-11 0,-5 0-33 16,-4 11-38-16,9 8-23 0,-9 6 10 15,7 0-3-15,-3 7 15 0,10 0-16 16,3 3 4-16,2-3-10 0,0 0-25 16,0-4-15-16,2-6-10 0,13-3-30 0,-3-2 12 15,5-8-15-15,0 0-106 16,7-8-199-16,-4-1-88 0,11-9-213 0,-14-1-719 16</inkml:trace>
  <inkml:trace contextRef="#ctx0" brushRef="#br0" timeOffset="212174.02">11329 8179 1056 0,'0'0'1289'0,"0"0"-1011"0,0 0-75 15,0 0 76-15,0 0-17 0,0 0-119 16,-5 128-61-16,5-88 36 0,-5 4-8 15,5 1-82-15,-5 1-28 0,-4 0-25 0,4-1-111 16,-7-9-181-16,7-6-166 0,-5-5-143 16,3-14-447-16,2-8-115 0</inkml:trace>
  <inkml:trace contextRef="#ctx0" brushRef="#br0" timeOffset="212325.76">11244 8452 251 0,'0'0'1941'0,"0"0"-1440"0,0 0-215 0,0 0-52 15,0 0 11-15,0 0 15 0,0 0-96 16,0 0-120-16,0 0-42 0,0 0-2 16,177 26-23-16,-148-26-195 0,-7 0-214 15,0 0-323-15,-8-2-765 0</inkml:trace>
  <inkml:trace contextRef="#ctx0" brushRef="#br0" timeOffset="212523.34">11506 8372 1186 0,'0'0'1054'0,"0"0"-705"16,0 0 27-16,0 0-17 0,0 0-61 16,-32 112-112-16,32-91-72 0,0-7-20 0,5 2-28 15,7-7-34-15,0-5-11 0,-4-1 23 16,4-3 22-16,7 0 2 16,-2-8 0-16,0-9-27 0,3-1-14 0,1-3-11 15,-4-7-16-15,-2 1-101 0,-1 0-148 16,-4 3-44-16,-3 6-36 0,-2 4-204 15,-2 9-196-15,-3 5-535 0,0 0 479 16</inkml:trace>
  <inkml:trace contextRef="#ctx0" brushRef="#br0" timeOffset="212764.04">11695 8488 303 0,'0'0'796'0,"0"0"-425"0,0 0-150 15,0 0 78-15,0 0-46 0,0 0-95 16,0 0-19-16,0 0 29 0,0 0 19 16,0 0 8-16,0 0-12 0,17 40 62 0,5-62 14 15,-1-4-42-15,6-2-97 0,-5-2-36 16,7 3-44-16,-10 6-28 0,1 2-12 16,-3 9-16-16,-3 2-46 0,-2 8-13 15,3 0 41-15,-3 0 11 0,-5 10-78 0,8 1-147 16,-8 5-130-16,-2-5-218 0,-3 1-538 15,3 5-331-15</inkml:trace>
  <inkml:trace contextRef="#ctx0" brushRef="#br0" timeOffset="213421.09">12068 8377 1489 0,'0'0'1282'0,"0"0"-900"0,0 0-53 16,0 0 43-16,0 0-39 0,0 0-112 16,0 0-125-16,0 0-65 0,0 0-31 15,0 0-26-15,0 0-39 0,-22-3-3 16,30 29 68-16,1 6 0 0,-4 0-9 15,7 0 9-15,-7-9 0 0,5-5-18 16,-8-7-3-16,1-5 21 0,9-6 46 16,-2-3 75-16,6-13 21 0,1-5-10 15,13-9-18-15,-9-4-62 0,6-1-37 16,0 4-15-16,-1 2-17 0,-6 9-5 16,-3 4-2-16,-8 8-1 0,6 7-42 0,-5 1 18 15,-6 1 49-15,11 13 135 0,-13 6-1 16,8 7-63-16,-5 1-41 0,2 0-21 15,1 1-9-15,-6-6-30 0,0 2-19 16,-2-8-135-16,0-3-188 0,0-2-203 16,3-4-463-16,-3 1-398 0</inkml:trace>
  <inkml:trace contextRef="#ctx0" brushRef="#br0" timeOffset="213861.51">12875 8048 1646 0,'0'0'1073'0,"0"0"-697"0,0 0-45 16,0 0 27-16,0 0-65 0,0 0-121 0,0 0-104 16,0 0-34-16,-186 80 7 0,171-41 24 15,1 9-13-15,14 1-21 0,0 4-29 16,0-3 26-16,12-2 6 0,7-4-3 16,3-7-25-16,7-9-6 0,-5-8 0 15,8-10 50-15,-3-10 24 0,5 0 46 16,2-19 45-16,-4-10-34 0,-3-11-21 15,2-11-52-15,-4-1-34 0,-8-1-22 16,-9 2-1-16,-3 6 1 0,-7 6 0 0,0 4 1 16,-7 7-3-16,-3 5-26 0,-7 5-17 15,3 6-33-15,-1 6-52 0,13 6 18 16,-1 0-40-16,3 9-78 0,0 7-50 16,0 7-204-16,3 4-312 0,9-7-897 15</inkml:trace>
  <inkml:trace contextRef="#ctx0" brushRef="#br0" timeOffset="214088.9">13401 8066 1015 0,'0'0'1410'15,"0"0"-1016"-15,0 0-29 0,0 0 33 16,0 0-17-16,0 0-183 0,0 0-198 16,0 0-46-16,0 0 5 0,0 0-38 15,0 0 29-15,12 12 24 0,-7 6-125 16,12 2-337-16,-9 1-247 0,1-2-702 16,-6 11 329-16,-57-150 1108 0</inkml:trace>
  <inkml:trace contextRef="#ctx0" brushRef="#br0" timeOffset="214215.59">13484 8574 2323 0,'0'0'1072'0,"0"0"-850"0,0 0 71 0,0 0 11 15,0 0-139-15,-85 121-149 0,61-93-16 16,9-1-90-16,1-1-321 16,-3-7-590-16,-10 8-823 0</inkml:trace>
  <inkml:trace contextRef="#ctx0" brushRef="#br0" timeOffset="-209018.13">27628 2286 1011 0,'0'0'491'0,"0"0"162"0,0 0-190 16,0 0-113-16,0 0-23 0,0 0-41 15,0 0-90-15,0 0-29 0,0 0-10 16,0 0-1-16,-5 6-26 0,5-6-18 15,0 2-35-15,0 4-15 0,0 7-1 0,0 10 7 16,0 5-6-16,0 6-32 0,7 7-29 16,-2-2-1-16,0 2-2 0,2-5-10 15,3 0-19-15,-5-9-30 0,4-8-198 16,-4-8-209-16,-2-8-186 0,1-3-516 16,-4-17-444-16</inkml:trace>
  <inkml:trace contextRef="#ctx0" brushRef="#br0" timeOffset="-208862.6">27647 2135 1159 0,'0'0'1100'0,"0"0"-709"0,0 0-114 16,0 0-11-16,0 0 24 0,0 0-62 16,0 0-141-16,0 0-87 0,0 0-60 15,0 0-35-15,0 0-47 0,0 14-91 0,7-6-125 16,-2 0-262-16,5-2-620 15</inkml:trace>
  <inkml:trace contextRef="#ctx0" brushRef="#br0" timeOffset="-208553.03">27899 2334 703 0,'0'0'717'0,"0"0"-337"15,0 0-58-15,0 0 44 0,0 0-83 16,22 121-96-16,-20-93-107 0,8-3 7 0,-10-7-1 16,5-3-22-16,0-9 15 0,0-4 29 15,0-2 60-15,-1-4-29 0,9-7-3 16,6-12-8-16,3-3-45 0,4-6-43 16,-4 0-18-16,0 0-19 0,-5 3-2 0,-2 9 15 15,-3 6 6-15,-7 6 6 16,-1 8-27-16,6 0 21 0,-3 11 9 0,3 7 80 15,9 12 72-15,-4 5-45 0,-3 10-85 16,3 2-53-16,-8 1-7 0,10-3-5 16,-3-5-19-16,-6-1-163 0,6-11-281 15,3-8-173-15,-10-8-639 0,6-12-628 0</inkml:trace>
  <inkml:trace contextRef="#ctx0" brushRef="#br0" timeOffset="-208317.59">28520 1888 2020 0,'0'0'596'0,"0"0"-326"0,0 0-4 16,0 0-36-16,0 0-49 0,0 0-102 0,0 0-60 15,-10 121 63-15,22-79 32 0,-7 11-26 16,10 0-29-16,-6 11-15 0,3 5-30 15,-2 5-14-15,-5-1-52 0,-5-3-212 16,0-4-151-16,0-17-236 0,-2-16-753 16</inkml:trace>
  <inkml:trace contextRef="#ctx0" brushRef="#br0" timeOffset="-208159.02">28384 2216 1676 0,'0'0'1373'0,"0"0"-898"0,0 0-109 0,0 0 23 15,0 0-33-15,0 0-147 0,0 0-56 16,0 0 0-16,0 0-53 0,0 0-54 16,206-20-24-16,-162 20-22 0,4-2-12 0,-7-1-6 15,3 3-74-15,-8 0-134 0,-2 0-238 16,-9 0-302-16,-6 5-737 0,-9 6-734 0</inkml:trace>
  <inkml:trace contextRef="#ctx0" brushRef="#br0" timeOffset="-207592.73">29511 2300 264 0,'0'0'1274'0,"0"0"-916"16,0 0-164-16,0 0 4 0,0 0 54 16,0 0-68-16,0 0-49 0,0 0 3 0,0 0 45 15,0 0-8-15,39 123-25 0,-34-93-30 16,7 6-34-16,-5 1-11 0,3 1-12 15,0-5-9-15,-3-6-4 0,-7-7 19 16,7-9 41-16,-7-8-13 0,7-3 46 16,-2 0 43-16,3-7-35 0,4-11 2 15,7-12-36-15,0-8-29 0,8-7-39 0,-3 0-34 16,1 0 7-16,-8 4 8 16,0 4-2-16,-5 11-3 0,-3 8-25 0,-6 5-21 15,-3 8-16-15,0 5-48 0,0 0-114 16,2 4-146-16,3 8-52 0,0 6-59 15,0-2-277-15,-3 10-1162 0</inkml:trace>
  <inkml:trace contextRef="#ctx0" brushRef="#br0" timeOffset="-207186.69">30345 1848 199 0,'0'0'1646'0,"0"0"-1153"16,0 0-170-16,0 0-8 0,0 0 15 15,0 0-51-15,0-108-89 0,-10 100-27 16,5 3 32-16,-4 0 33 0,2 1-24 15,2 3-29-15,-7 1-39 0,-3 0-32 16,0 0-37-16,-2 10-22 0,-4 6-45 16,1 6 0-16,1 9-1 0,-13 11 0 15,13 3 1-15,-8 8 3 0,10 9 9 16,-2 3 3-16,2 6-15 0,12 0-27 0,-5 6 27 16,8-3-1-16,2 0 0 0,0-3 2 15,2-5 2-15,13-3 36 0,2-8 1 16,12-6-13-16,-7-6-26 0,9-10-1 0,1-8-14 15,2-11-10-15,5-8-13 16,-5-6-18-16,9 0-18 0,-2-16-68 0,-2-6-123 16,0-6-196-16,-10 3-571 0,-5-15-930 15</inkml:trace>
  <inkml:trace contextRef="#ctx0" brushRef="#br0" timeOffset="-206957.37">30888 2312 2141 0,'0'0'679'0,"0"0"-295"16,0 0-11-16,0 0-89 0,0 0-54 16,0 0-109-16,0 0-68 0,0 0 56 15,0 0 71-15,0 0-42 0,-5 118-67 0,5-95-43 16,0-5-16-16,0-2-12 15,0-4-25-15,0-3-162 0,0-6-189 0,0-3-148 16,0 0-235-16,0-24-798 0</inkml:trace>
  <inkml:trace contextRef="#ctx0" brushRef="#br0" timeOffset="-206810.14">30910 2005 2164 0,'0'0'1052'15,"0"0"-810"-15,0 0-64 0,0 0-77 0,0 0-88 16,0 0-13-16,0 0-133 0,0 0-121 16,0 0-127-16,0 0-633 0,0 0-589 0</inkml:trace>
  <inkml:trace contextRef="#ctx0" brushRef="#br0" timeOffset="-206572.3">30995 2304 1747 0,'0'0'604'0,"0"0"-252"0,0 0-24 0,0 0-53 16,0 0-91-16,5 104-121 0,4-96-37 16,8-3 34-16,-2-5 32 0,4-6-1 15,0-13 10-15,11-2-23 0,-6-7-50 16,-2-1-12-16,4-1-15 0,-6 4 2 16,-3 6 17-16,-3 5 5 0,-9 7 15 15,5 8 1-15,-5 0 31 0,-3 8 9 0,10 11 70 16,-9 7-18-16,-1 2-74 0,8 1-35 15,-10 1-24-15,5-3-64 0,-5-1-243 16,0-5-163-16,4-8-180 0,-4-4-641 16,0-9-594-16</inkml:trace>
  <inkml:trace contextRef="#ctx0" brushRef="#br0" timeOffset="-206382.69">31516 1858 1664 0,'0'0'1257'16,"0"0"-876"-16,0 0-35 0,0 0-40 0,0 0-30 16,0 0-68-16,-5 130-93 0,5-91-26 15,0 9-6-15,0 4-40 0,5 7-24 16,5 1-7-16,-6 7-12 0,1 5-71 16,-2-4-197-16,-3-6-197 0,0-21-260 15,0 3-1043-15</inkml:trace>
  <inkml:trace contextRef="#ctx0" brushRef="#br0" timeOffset="-206236.06">31373 2253 2606 0,'0'0'808'0,"0"0"-337"0,0 0-33 16,0 0-91-16,0 0-138 0,0 0-191 16,0 0 0-16,0 0 31 0,0 0-18 15,0 0-31-15,174-9-2 0,-140 9-111 16,-7 0-235-16,2 2-176 0,-12-2-467 15,-2 7-630-15</inkml:trace>
  <inkml:trace contextRef="#ctx0" brushRef="#br0" timeOffset="-205994.56">31976 2244 28 0,'0'0'144'0,"0"0"-24"0,0 0 89 0,0 0-10 16,0 0-176-16,0 0 16 0,0 0-39 15,0 0-108-15,0 0-149 0,0 0-4 0</inkml:trace>
  <inkml:trace contextRef="#ctx0" brushRef="#br0" timeOffset="-205679.04">31976 2244 222 0,'122'-80'2027'15,"-122"80"-1391"-15,0 0-159 0,0 0-87 16,-8 3-85-16,6 3-74 0,2 7-116 16,-3 1-50-16,3 2 34 0,0 10 0 15,0-1-16-15,0 8-25 0,0 3-6 0,0 3 0 16,0 4-27-16,3 6-4 0,-3 1 4 15,2 6-1-15,6-5-12 0,-6 1-12 16,0-6-21-16,-2-7-114 0,3-9-169 16,-3-11-137-16,0-12-127 0,0-7-244 15,0 0-698-15</inkml:trace>
  <inkml:trace contextRef="#ctx0" brushRef="#br0" timeOffset="-205447.33">32076 2246 1828 0,'0'0'774'0,"0"0"-321"0,0 0-111 16,0 0 16-16,0 0-46 0,0 0-100 15,0-105-69-15,9 99 2 0,-6 0 12 0,-1 2-46 16,8 2-82-16,-5 1-29 16,5 1 0-16,7 0 3 0,-8 9 53 0,8 3-1 15,-5 6-13-15,3 4-2 0,-10 2-15 16,0 3-13-16,-5 1-12 0,0-4-10 15,0 1-39-15,0-6-95 0,-10 1-111 16,-2-2-126-16,-3-7-39 0,1-1-202 16,6-6-669-16,-13-4-634 0</inkml:trace>
  <inkml:trace contextRef="#ctx0" brushRef="#br0" timeOffset="-205118.02">32405 1520 1911 0,'0'0'502'0,"0"0"-218"0,0 0 41 16,0 0 20-16,0 0-66 0,0 0-143 15,0 0-67-15,0 0-3 0,0 0 0 16,0 0 32-16,27 2 61 0,-8 7-13 15,11 0-56-15,-6 8 25 0,5-4-14 16,-5 11-2-16,5 5-7 0,-5 8-16 16,1 5-18-16,-8 9-24 0,-5 8-3 0,-3 2-10 15,-6 9-6-15,-3 5-13 0,0 4 13 16,-5-3-2-16,-9-3-13 0,-8-7-1 16,-3-10-24-16,1-3-24 0,-5-14-128 15,7-4-66-15,-9-10-75 0,11-7-89 16,1-7-239-16,4-5-519 0,8-6-441 0</inkml:trace>
  <inkml:trace contextRef="#ctx0" brushRef="#br0" timeOffset="-202124.42">27839 3674 916 0,'0'0'804'16,"0"0"-310"-16,0 0-164 0,0 0-57 15,0 0-3-15,0 0-75 0,0 0-80 16,0 0-64-16,0 0-23 0,0 0 10 0,0 0 0 16,0 55-12-16,0-32 5 0,0 9-18 15,0-1 12-15,0 5 13 0,0 2-17 16,0 0-21-16,7-2-14 0,-7-3 14 0,2-7 3 16,-2-8-3-16,0-5-135 0,0-8-177 15,0-5-237-15,0 0-513 0,0-18-192 0</inkml:trace>
  <inkml:trace contextRef="#ctx0" brushRef="#br0" timeOffset="-201943.94">27805 3530 2470 0,'0'0'561'0,"0"0"-277"0,0 0 43 0,0 0 158 15,0 0-143-15,0 0-175 0,0 0-112 16,0 0-18-16,0 0-3 0,0 0-34 15,-12-24-46-15,12 24-53 0,0-1-120 16,2 1-108-16,3 0-42 0,14 0 36 16,1 6-208-16,-6-2-490 0,3 11-458 0,-82-15 1181 15</inkml:trace>
  <inkml:trace contextRef="#ctx0" brushRef="#br0" timeOffset="-201586.68">28743 3358 1905 0,'0'0'639'0,"0"0"-298"0,0 0-21 15,0 0 97-15,0 0-52 16,0 0-145-16,0 0-80 0,0 0-13 0,0 0 18 16,0 0-43-16,0 0-37 0,-170-72-13 15,156 74-3-15,-3 8-49 0,0 12-32 16,2 10-14-16,1 14 18 0,6 9 13 16,-1 7-10-16,9 4 10 0,0 6 0 15,0-3 13-15,0 2-1 0,2-2-19 16,8-5-15-16,-10-6-96 0,5-10-186 15,-3-3-68-15,-2-15-129 0,0-10-284 16,0-10-306-16,-17-10-214 0</inkml:trace>
  <inkml:trace contextRef="#ctx0" brushRef="#br0" timeOffset="-201419.22">28289 3871 1953 0,'0'0'619'0,"0"0"-240"0,0 0-97 16,0 0 27-16,0 0 95 0,0 0-169 0,0 0-54 15,0 0-54-15,185 18-38 0,-149-18-58 16,5 0-12-16,-2 0-18 0,-3 0-1 16,-6 0-84-16,-4-6-142 0,-4 1-93 15,-3 1-103-15,-6 1-255 0,-6 3-910 0</inkml:trace>
  <inkml:trace contextRef="#ctx0" brushRef="#br0" timeOffset="-200554.72">29482 3258 1339 0,'0'0'572'16,"0"0"-219"-16,0 0-23 0,0 0-5 15,0 0-46-15,0 0-62 0,0 0-30 0,0 0-26 16,0 0 50-16,0 0-38 0,-97-27-67 16,85 37-80-16,-3 9-26 0,-1 2 0 15,-1 13 1-15,0 3 33 0,0 5-9 16,2 6-7-16,1 7-2 0,-3 8 37 16,4 3-4-16,-1 0-2 0,-1 8 42 15,6-7 13-15,1 1-32 0,8-6-27 16,0-4-3-16,0-10-15 0,17-7-24 15,-2-6 13-15,-1-5-14 0,3-6-1 16,-4-6-1-16,1-5-28 0,1-2-44 0,2-6-86 16,0-4-72-16,2-1-79 0,8-1-26 15,-6-16-161-15,-4 5-576 0,3-14-837 0</inkml:trace>
  <inkml:trace contextRef="#ctx0" brushRef="#br0" timeOffset="-200152.54">29851 3710 1939 0,'0'0'544'0,"0"0"-234"16,0 0-28-16,0 0-64 0,0 0-53 15,0 0-25-15,0 0-20 0,0 0 34 16,-10 105 25-16,10-64-72 0,5 4-4 15,2 8-25-15,5 3-4 0,3 4 10 16,-11 3-16-16,6 0-25 0,-5 0-18 16,2 0-25-16,1-8-2 0,-6-7 2 15,3-4-59-15,5-12-145 0,-6-11-76 16,-1-5-42-16,4-14-144 0,-7-2-230 16,0 0-515-16,0-23-173 0</inkml:trace>
  <inkml:trace contextRef="#ctx0" brushRef="#br0" timeOffset="-199927.17">29870 3807 676 0,'0'0'1412'0,"0"0"-846"15,0 0-189-15,0 0-13 0,0 0 16 16,0 0-59-16,0 0-118 0,0 0-61 16,0 0-18-16,0 0 18 0,109-68-41 15,-97 71-12-15,3 14-3 0,2 2-40 16,-8 10-7-16,-4 5-20 0,-5 3 1 15,0 3-20-15,-14-1-15 0,2-3-19 16,-10-1-64-16,0-6-64 0,5-8-51 16,-2-2-34-16,2-9 16 0,-3-2-106 15,6-8-103-15,2 0-240 0,7 0-485 16,5-5-59-16</inkml:trace>
  <inkml:trace contextRef="#ctx0" brushRef="#br0" timeOffset="-199415.12">30505 3563 1406 0,'0'0'611'0,"0"0"-209"16,0 0-64-16,0 0-32 0,0 0-44 15,0 0-68-15,0 0-68 0,0 0-28 0,0 0 19 16,0 0 11-16,0 0 14 0,68 46-33 15,-46-32-65-15,0 0-10 0,-6-2-9 16,11-3-13-16,-7 4-11 0,4-2 0 16,0-1 0-16,-5-2 9 0,-2-4-10 15,-7 2-1-15,5-4 1 0,-6 1 2 16,-9-2-1-16,0 2 2 0,0-3 19 16,0 5 6-16,0 5-28 0,-12 5 0 15,-5 11-4-15,-7 2 4 0,-3 2 4 16,1 0 8-16,-1 0-11 0,5 1 1 0,5-6 14 15,-2-1-16-15,9-11 0 0,3 1-19 16,4-9 3-16,-4 2-11 0,7-3-11 16,0 1-30-16,0-3-163 0,10-2-93 15,-3 0-57-15,13-1-141 0,-11-7-532 16,8-13-630-16</inkml:trace>
  <inkml:trace contextRef="#ctx0" brushRef="#br0" timeOffset="-199023.81">31128 3619 2088 0,'0'0'702'0,"0"0"-286"0,0 0-148 15,0 0 70-15,0 0-29 0,0 0-166 16,0 0-112-16,0 0 7 0,0 0 42 16,-172 130 4-16,172-94-32 0,0 2-39 15,0-2-13-15,7-2-22 0,10-3 22 16,3-6 0-16,6-7-12 0,3-1-10 16,-5-9 10-16,8-7-16 0,-5-1 13 0,-1-9 15 15,6-16 57-15,-10-7-14 0,-3-10-15 16,-2-6-9-16,-5-2-7 0,-7 2 13 15,-5 3-22-15,0 9 9 0,0 6 7 16,0 7 5-16,-5 7-2 0,-7 5-10 0,5 3-12 16,-5 6-40-16,2 2-74 0,3 0-56 15,7 2-16-15,-5 9-72 0,0 6-66 16,5 1-83-16,0 4-197 0,10-7-675 16</inkml:trace>
  <inkml:trace contextRef="#ctx0" brushRef="#br0" timeOffset="-198717.32">31530 3279 2081 0,'0'0'640'0,"0"0"-396"16,0 0-64-16,0 0-33 0,0 0-36 15,0 0-89-15,0 0 48 0,0 0 86 16,0 0 4-16,0 0-6 0,0 0-15 16,182 89-2-16,-148-52-18 0,-5 8-2 15,3 10-5-15,-15 10-20 0,2 4-18 16,-12 11-13-16,-7 1 1 0,0 2-7 16,-5 1-3-16,-16-3 6 0,-6-4-6 15,0-14-19-15,-4-10-33 0,9-10-13 16,-2-14-57-16,0-11-80 0,4-9-90 15,3-9-72-15,0 0-170 0,8-15-267 0,4 3-794 16</inkml:trace>
  <inkml:trace contextRef="#ctx0" brushRef="#br0" timeOffset="-198219.64">32350 3281 411 0,'0'0'1774'0,"0"0"-1386"16,0 0-118-16,0 0 32 0,0 0-41 15,0 0-35-15,0 0-160 0,0 0-19 0,0 0 95 16,0 0 66-16,0 0-37 0,38 30-81 15,-28-13 7-15,-10 2 1 0,0 9-30 16,0-1-31-16,-2 8-6 0,-13 2-12 16,1 0-4-16,-6-1-3 0,1-2 4 15,2 1-4-15,0-7 0 0,2-5-9 0,3-4 19 16,5-5-22-16,2-4 0 0,0-1-16 16,5-9-5-16,0 0 21 0,0 0 11 15,0 0 1-15,0 0-12 0,0-7-7 16,8 1 7-16,1 0 28 0,-1-2-27 15,-6 5-1-15,-2 3-28 0,0 0-15 16,0 0-18-16,0 3-7 0,0 11 47 16,-2 9 21-16,-13 5 50 0,5 3-35 15,1 7 7-15,-4-1 9 0,9-1 5 16,4 1-32-16,0 0 10 0,0-6-13 0,0-5 18 16,0-3-19-16,12-6-15 15,0-2 0-15,0-10 12 0,5 2-1 0,0-7-39 16,2 0-43-16,1 0-84 0,-3 0-66 15,4-7-59-15,-6 4-173 0,-3-4-494 16,-12 7-695-16</inkml:trace>
  <inkml:trace contextRef="#ctx0" brushRef="#br0" timeOffset="-194098.03">26891 1740 1003 0,'0'0'752'0,"0"0"-375"0,0 0-131 16,0 0 67-16,0 0 2 0,0 0-104 0,0 0-80 15,0 0-20-15,0 0 10 0,0 0-7 16,-49-50-39-16,49 48-27 0,0 2-26 15,0 0 0-15,0 0-3 0,0 0-16 16,0 0-1-16,0 0-2 0,0 0-2 16,0 0-36-16,0 0 13 0,0 2 15 15,8 7 10-15,6 2 38 0,1 6-22 16,-1 1-15-16,3 6 18 0,0 10 0 16,3 11 34-16,-1 5-18 0,3 12-10 15,2 5-7-15,-5 10-30 0,-2 1 12 0,0 7-18 16,3 4 18-16,-3 6 3 0,0 3 22 15,-3 6 23-15,3 6-7 0,0 0 18 16,5 3-15-16,-3 3-4 0,3-5-12 16,0 0-3-16,0 0-12 0,-3-5-11 15,-2-3-2-15,0-8 24 0,-5-2-23 16,-4-7 3-16,4-4-4 0,-7-11 1 16,-1 1 2-16,6-12 15 0,-10-7-5 0,7-10-13 15,3-8 0-15,-5-8 0 0,5-8-2 16,-8-4-1-16,0-5-1 0,1-5 2 15,2-1-13-15,-5-2 15 0,5-2 12 16,-5 0 0-16,0 0-12 0,0 5-13 0,0-1 13 16,4 3 23-16,-4 0 2 0,5 0-7 15,-2 2-18-15,2-2 1 0,-1-3 15 16,-4 3 27-16,0-6-6 0,0-1-15 16,0 2 3-16,0-2 21 0,0 0 15 15,0 0 16-15,0 0 15 0,0 0 19 16,0 0 8-16,0 0-40 0,0 0-53 15,0 0-26-15,0 0-18 0,0 0-12 16,5 0-13-16,-2 5-15 0,-3-1 3 16,9 6 55-16,-4 4 34 0,0 4-10 0,2-5-6 15,-4 4-2-15,-3-5-4 0,2 0-9 16,-2-2-3-16,0-2 1 0,5-2 0 16,-5-2-1-16,0-1 0 0,0-1-1 15,0-2-2-15,0 0 0 0,0 0-9 16,0 0 10-16,0 0-1 0,0 0 3 0,0 0 0 15,0 0 2-15,0 0 1 0,0 0-1 16,0 0 0-16,0 0-1 0,0 2-1 16,0-2 0-16,0 0 0 0,0 0 3 15,0 0 43-15,0 0 24 0,0 0-25 16,0 0-17-16,0 0-7 0,0 0 0 16,0 0-2-16,0 0-4 0,0 0-3 15,0 0-12-15,0 0 0 0,0 0-21 16,0 0-4-16,0 0-2 0,5 0-4 15,-3 0-8-15,1 0-4 0,-3 0-6 0,7 1 10 16,5 3 39-16,3 0 52 0,4 3-34 16,3 0-15-16,5-2-1 0,-1 2 9 15,6-1-10-15,6-1 10 0,4 2-10 16,-1 4 14-16,7-4-15 0,-2 4-13 16,0-3 10-16,8 2 1 0,-3 0-9 0,2 2 10 15,5-3 2-15,-2 7-1 16,0-6 1-16,9 0 10 0,1-2-11 0,-6 1-3 15,10-5 1-15,-2 1 2 0,0-1 1 16,0 2 15-16,2-2 8 0,-2 3 0 16,5-4-2-16,0 3-22 0,-1 1-16 15,6 0 16-15,-8 0-1 0,1-3 2 16,-1 1 11-16,-2 1-3 0,0-3-9 16,0 0 0-16,-1 1 2 0,4-4 10 15,1 0-10-15,-1 0-1 0,4 0 11 16,2-4-9-16,-4-2 0 0,-3-2-1 15,3 1 0-15,-5-2 0 0,0 3-2 0,0-2 0 16,2 1-1-16,-5 0-2 0,8 3-12 16,-7-2 0-16,-3 5 15 0,0 1-15 15,2 0 13-15,-7 0-14 0,1 0 13 16,-1 0 0-16,-5 0 2 0,0 0 1 0,-9 0 0 16,14 0 0-16,-7 0 1 0,2-6 1 15,-7 4-2-15,10-1 1 0,-12-3 2 16,4 4 9-16,-6-2 1 0,1-2-10 15,-7-1-1-15,6 4 10 0,-1-6-11 16,-2 1 14-16,-5 2-15 0,2 1-3 16,-2-5-15-16,5 9 0 0,-5-7 15 15,4 6-16-15,-1-2 18 0,4 0-2 16,-5 1 0-16,1 0 3 0,-3 1 1 16,-5-4 1-16,-5 3 10 0,5 2-11 15,-10-3-1-15,6 0-17 0,-8 1 16 0,9 3-1 16,-4-1-13-16,0-1 12 15,2 2 0-15,-2 0-12 0,2 0-1 0,5 0 16 16,5 3-1-16,0 0 1 0,-10 1 0 16,8 0 2-16,-1-3 10 0,1 2 1 0,-8-3-1 15,-4 0-11-15,1 0 2 0,-4 0 18 16,5 0-2-16,-15-3-16 0,3 2 16 16,-3 1-19-16,-2-2-1 0,0 2-14 15,-5 0 13-15,0 0-17 0,0 0 18 16,0 0 1-16,0 0 1 0,0 0 1 15,0 0 14-15,0 0 2 0,0 0 0 16,0 0 3-16,0 0 7 0,0 0 11 16,0 0 1-16,0 0-10 0,0-4-3 0,0 2-8 15,0-2-19-15,0-2-27 16,0-5 3-16,0 6-3 0,0 1 2 16,0-1 4-16,0 4 18 0,5-2-12 0,0 2-19 15,5-3 13-15,-6 2 0 0,-1-3-16 16,9 1-8-16,-7 1 14 0,4 1 19 15,1-3 12-15,0 1-18 0,0 3 15 0,-1-2 1 16,3 2-1-16,-4 1-25 0,6 0 1 16,-7 0 8-16,3 0 16 0,5 5 3 15,-8-2-1-15,3-2 1 0,-3 4-1 16,3-3 1-16,-10 0 3 0,4-2 0 16,-4 0 13-16,0 0 2 0,0 0 9 15,0 0 4-15,0 0 9 0,0 0 2 16,0 0-2-16,0 0-4 0,0 0-8 15,0-2-28-15,0-6-13 0,0-2 1 16,0-2 11-16,0-6 0 0,0-7-20 0,0-1 21 16,0-4 0-16,-4-2 0 0,4-4 0 15,0-4-2-15,-10-1 2 0,10 0-12 16,0-6 12-16,-2-1 3 0,-1 0 0 16,1 0 9-16,2-4-9 0,-5-2 15 15,5-3 10-15,0-1 23 0,0-2-14 0,0-3-24 16,-5 4-11-16,5-1 8 0,0 3-10 15,-2 7 1-15,2-3-1 0,-3 3 2 16,3 1 0-16,-2 1-1 0,-6-3-1 16,6 3 1-16,2 0-1 0,-5-3-15 15,5 6 13-15,0-9-10 0,0 5 9 16,0-3 0-16,-7 1 0 0,7 1 0 0,0 0-12 16,0 3 15-16,-3 5 16 0,-4 4-15 15,7 2 0-15,-5 3 13 0,-7 0-13 16,0 3 11-16,-2-6 0 0,4 5-12 15,-10-5 0-15,6 0-2 0,-3-3-4 16,0 2 4-16,-2-2-13 0,4-5 12 16,1 5 2-16,-1-1-14 0,8 2 12 15,-8 2 0-15,10 0 3 0,3 5-13 16,-5-1 12-16,7 4 1 0,0 0 1 0,0 2-1 16,0 0-2-16,0 0-13 15,0 1 13-15,7 2-1 0,-2-6 3 0,2-1-2 16,3-3-1-16,7-3 1 0,-10 0-1 15,7-2 0-15,3-2 1 0,-2 9-1 16,-8-5 3-16,5 6 0 0,1 6 1 0,-9 4 2 16,-1 2 12-16,6 3 0 15,-9 3 4-15,3 0-7 0,-1-1-12 0,3-1 0 16,-2 1 0-16,4 2 0 0,-5-4-3 16,-2 1 1-16,8 0 1 0,-8 2-1 15,0-3 2-15,0 1 0 0,7 5 2 16,-7-1 13-16,0 2-13 0,0 1 16 15,0 2-16-15,0-1 1 0,0 1 18 16,0 2-2-16,0-1-7 0,-7-1 6 16,-1 1-17-16,8 3 2 0,-2-3 9 15,-8 1-11-15,5 2-1 0,3-2 2 0,-1 1 13 16,-1 0-3-16,-1 1 0 0,0-1-9 16,-7-1-3-16,5-1-18 0,-8 2 16 15,0 2-10-15,-4-5 9 0,0 4-12 16,-6 1 5-16,4-1 10 0,-11 1 3 15,5-3-2-15,-6 3-1 0,-6 0 0 0,-2 0-11 16,2 0 9-16,-10 0 1 0,6 0 0 16,-6 0-2-16,-4 0 2 0,-10 8-1 15,5 3 0-15,-13-1 1 0,-6 1-1 16,-1 3 2-16,1 0 12 0,-3-1-10 16,-3-1 0-16,1-2 0 0,2 0 0 15,-3-1 1-15,11-2 15 0,-6-3-3 16,5 1-14-16,1 0 0 0,1 2 0 15,-1-5 0-15,6 3 0 0,-7-1 10 16,6-2-10-16,-1 4 1 0,-5-2-2 16,3 3-11-16,-8-2-1 0,8 3-6 15,-5-2 6-15,7-2 12 0,5 1 0 0,2-5 3 16,-2 0-1-16,5 0 9 0,-3 0-11 16,3 0-2-16,0 3 2 0,-5 3-15 0,-5 0 3 15,0 7 0-15,-4-1-7 0,-1 3 8 16,-12 6 10-16,5-1 1 0,2 1-18 15,-4-2 18-15,7-1 0 0,2-3 11 16,-2 3-10-16,7-7 14 0,3-2-14 16,-3 1-1-16,0-2 0 0,-2 2-15 15,2-2 15-15,-5-1 1 0,-2 2-1 16,2 3 0-16,1 0-1 0,-8 0-11 16,0 2-9-16,0 2-19 0,-3-2 19 15,6-2 19-15,-8 0-10 0,10-3 12 16,-5-2 1-16,2 0 0 0,8-7 1 15,-3 0 9-15,12 0-10 0,-2 0-1 0,12 0 14 16,8 0-14-16,-1 0-18 0,8 0 3 16,9 0-3-16,-2 0-4 0,5 4 4 15,12 0 0-15,-5-3-13 0,5 2-2 16,9-2-1-16,-2 4-5 0,-2-5 8 16,5 2 4-16,2-2-1 0,-3 1 1 0,3-1 2 15,0 0-5-15,0 0-28 0,0 2-77 16,0 1-84-16,12-2-118 0,10 4 70 15,15 1-124-15,9 0-260 0,-8 0-617 16,30 1-398-16</inkml:trace>
  <inkml:trace contextRef="#ctx0" brushRef="#br0" timeOffset="-192769.05">28995 4864 977 0,'0'0'784'0,"0"0"-384"0,0 0-145 15,0 0 23-15,0 0 15 0,0 0-88 16,0 0-113-16,0 0-31 0,0 0 6 15,0 0-1-15,0 0 23 0,0 0 16 16,0 0-8-16,0 0 23 0,-5 3 31 0,0-1-7 16,-5 4-44-16,-2 2-35 0,-5 3-6 15,-2 8-15-15,-3 6-4 0,-12 5 0 16,5 4 25-16,-5 3 6 0,-5 9-28 16,-2 0-13-16,-5 4-2 0,-2 3-3 15,-6 5-13-15,8-2-10 0,3 0 1 16,6-5-1-16,3-6 10 0,0 0-10 15,8-9-2-15,9-6-18 0,0-4 3 16,7-8-19-16,-2-4-12 0,7-3 0 16,-7-3 3-16,7-2-35 0,-4 2-48 15,-1-4-30-15,-2 4-3 0,-3-4-67 16,8 2-77-16,-8-2-86 0,13-1-111 0,-3-3-151 16,5 0-624-16,-7-7 513 0</inkml:trace>
  <inkml:trace contextRef="#ctx0" brushRef="#br0" timeOffset="-192435.6">28214 5359 1542 0,'0'0'559'0,"0"0"-125"15,0 0-67-15,0 0 17 0,0 0-69 16,0 0-72-16,0 0-64 0,0 0-41 15,0 0-22-15,0 0-32 0,0 0-78 16,-31 60-6-16,16-24-10 0,-4 6 10 16,0 4 53-16,-3-4-6 0,5 2-7 0,2-4 0 15,8-3 3-15,-5-7-3 16,7-4-6-16,5-8 3 0,0 0-9 0,0-7-25 16,2-2 12-16,15 1 13 0,8-3 15 15,6-5 6-15,8-2 19 0,5 0 2 0,9 0-27 16,0-9-4-16,0-2 4 0,-2 1-25 15,-7-5-5-15,0 3-11 0,-18 2-2 16,-1 2-45-16,-6 4-135 0,-5 0-87 16,-4 4-133-16,0 0-152 0,-10 2-216 15,0 4-581-15</inkml:trace>
  <inkml:trace contextRef="#ctx0" brushRef="#br0" timeOffset="-191778.69">27412 5056 1000 0,'0'0'618'15,"0"0"-134"-15,0 0-63 0,0 0-41 16,0 0-34-16,0 0-107 0,0 0-49 16,0 0 2-16,0 0 7 0,0 0-28 15,0 0-25-15,-19-17-40 0,19 17-14 16,0 0-11-16,0 0-38 0,0 0-33 15,0 3-10-15,0 1-22 0,0 8 9 16,0 6 13-16,0 9 28 0,2 4-26 0,5 6-2 16,-7 6-1-16,10-6-24 15,-10 2-6-15,0 0-43 0,0-9-108 0,0 0-79 16,0-8-51-16,0-3-121 0,-10-5-240 16,10-3-556-16,-9-6-106 0</inkml:trace>
  <inkml:trace contextRef="#ctx0" brushRef="#br0" timeOffset="-191570.48">27257 5356 114 0,'0'0'1684'0,"0"0"-1168"0,0 0-116 15,0 0 40-15,0 0-70 0,0 0-190 16,0 0-138-16,0 0-40 0,0 0 110 16,0 0 90-16,73-15-9 0,-39 10-53 15,2-2-35-15,0-7-6 0,-2 0-16 16,-2-5-43-16,4 1-22 0,-4-1-18 15,-8 2-11-15,-5 4-32 0,-4 2-102 16,-3 5-106-16,-5 5-122 0,0 1-132 0,-2 1-145 16,-2 8-321-16,-3 9-412 0</inkml:trace>
  <inkml:trace contextRef="#ctx0" brushRef="#br0" timeOffset="-189631.88">27225 6475 437 0,'0'0'1046'0,"0"0"-656"16,0 0-127-16,0 0 28 0,0 0-10 0,0 0-101 15,0 0-83-15,0 0-8 0,0 0 17 16,0 0-13-16,0 0-30 0,0 0-25 16,0 0-9-16,0 0-16 0,0 10 3 15,0 3 47-15,0 11-28 0,0 3 3 16,0 9 10-16,0 2-29 0,0 3 0 16,0-2-18-16,0-4 18 0,0-7-16 15,0-8 47-15,0-10 7 0,0-6 38 16,0-1 11-16,0-3 5 0,0-3 32 15,0-11 84-15,0-6-116 0,0-10-68 0,5-6-21 16,5-7 18-16,-5 4-21 0,7 3 8 16,-5 6 7-16,3 2-6 0,0 8-27 15,-1 9-1-15,-1 3-50 0,1 6-76 16,6 2-59-16,2 0-23 0,0 4-21 0,7 13-51 16,3 1-174-16,-10-6-330 0,-5 15-938 15</inkml:trace>
  <inkml:trace contextRef="#ctx0" brushRef="#br0" timeOffset="-189336.8">27630 6671 23 0,'0'0'463'0,"0"0"-127"15,0 0-30-15,0 0 186 0,0 0-22 0,0 0-55 16,0 0-90-16,0 0-77 0,0 0-31 15,0 0-52-15,100-110-25 0,-100 84-20 16,0 5-38-16,0 1-10 0,0 1 1 16,-5 10 2-16,-5-1 45 0,3 2 29 15,-3 5-34-15,0 0-47 0,-2 3-21 16,5 0-47-16,-5 6-7 0,2 12-89 0,3 8 10 16,7 5 52-16,0 7 12 15,0 5 20-15,0 1-23 0,7 0 6 0,8-5 17 16,-1-2-17-16,3-2 17 0,-2-8-32 15,2-2-13-15,0-7-85 0,-8-4-173 16,6-6-131-16,-3-7-290 0,-5-1-596 0</inkml:trace>
  <inkml:trace contextRef="#ctx0" brushRef="#br0" timeOffset="-189114.05">27916 6305 1850 0,'0'0'600'0,"0"0"-236"0,0 0-110 16,0 0-43-16,0 0-52 0,0 0-70 0,0 0-45 15,0 0-25-15,0 0 73 0,0 0 3 16,-2 133-20-16,4-93-2 0,5 6 14 16,3 7-13-16,-5 2-25 0,0 1-17 15,5 0-32-15,-10-2-39 0,4-4-150 16,-4-6-94-16,0-10-130 0,0-6-317 15,0-12-626-15</inkml:trace>
  <inkml:trace contextRef="#ctx0" brushRef="#br0" timeOffset="-188931.43">27916 6623 1547 0,'0'0'999'0,"0"0"-513"0,0 0-78 15,0 0-28-15,0 0-182 0,0 0-197 16,0 0 59-16,0 0 62 0,0 0-19 0,0 0-60 15,0 0-40-15,165-5-3 0,-138-1 0 16,-5-2-196-16,-1 4-115 16,-4-3-43-16,5 0-150 0,-17 4-518 0,0-1-411 0,-289 48 903 15</inkml:trace>
  <inkml:trace contextRef="#ctx0" brushRef="#br0" timeOffset="-188665.61">28168 6619 623 0,'0'0'1321'0,"0"0"-834"0,0 0-162 0,0 0 35 0,0 0-44 15,0 0-151-15,0 0-137 0,-7 101-27 16,7-88 34-16,7 1-6 0,5-5-29 16,1 0-4-16,-9-6 4 0,11-3 23 15,-5 0 46-15,-3-2 25 0,7-10 54 16,-9-6-13-16,7-5-63 0,-7-2-19 16,-2 1 0-16,2 1 2 0,-5 7-27 0,4 6-9 15,-4 2-16-15,0 8 31 16,0 0 43-16,0 0 16 0,5 0 2 0,-5 11-49 15,7 5-6-15,3 3-10 0,-3 9-30 16,3 1-1-16,0-1 1 0,0 0-1 16,-3 1-14-16,3-6-19 0,-3 0-34 15,5-5-113-15,-2-6-158 0,-8-2-100 16,3-4-219-16,-5-4-752 0,0-2-297 0</inkml:trace>
  <inkml:trace contextRef="#ctx0" brushRef="#br0" timeOffset="-188438.25">28510 6749 1296 0,'0'0'1637'0,"0"0"-1231"0,0 0-183 15,0 0 14-15,0 0 5 0,0 0-45 16,0 0-122-16,0 0-13 0,0 0 53 16,0 0 91-16,0 0-40 0,49 17-43 0,-32-45-50 15,4-9-42-15,-1 0-29 16,-3-4-2-16,5 4 1 0,-8 7-1 0,-2 8-15 15,3 2 12-15,-10 11-39 0,-3 8-56 16,8 1-120-16,-8 0-13 0,5 12-46 0,1 6-12 16,1 1-134-16,1 5-306 0,-5-10-690 15,7 10 71-15</inkml:trace>
  <inkml:trace contextRef="#ctx0" brushRef="#br0" timeOffset="-188091.49">28820 6649 2262 0,'0'0'607'0,"0"0"-213"0,0 0-3 0,0 0-67 16,0 0-64-16,0 0-179 0,0 0-81 16,0 0-2-16,0 0 1 0,0 0-11 15,0 69-7-15,0-51 0 0,0-5 17 16,0-1-1-16,5-5-9 0,-5-2 12 15,10-5 12-15,-5 0 69 0,2-7-38 0,8-10 41 16,2-2-4-16,-1-10-33 0,9 2-13 16,-3 1-31-16,-3 1-3 0,0 6-2 15,-4 8-32-15,2 7-25 0,5 4 59 16,-3 2 71-16,0 16 46 0,6 7 0 16,-8 11-25-16,2 4-46 0,-12 4-19 15,5 0-26-15,-9 1 10 0,9-7-11 16,-12-4-70-16,0-11-126 0,0-5-125 15,0-7-37-15,0-4-55 0,0-1-144 16,0-4-504-16,2-2-447 0</inkml:trace>
  <inkml:trace contextRef="#ctx0" brushRef="#br0" timeOffset="-187623.82">29429 6395 1532 0,'0'0'984'0,"0"0"-617"0,0 0-66 16,0 0 27-16,0 0-34 0,0 0-105 15,0 0-97-15,0 0-39 0,0 0 18 16,0 0-2-16,0 0-1 0,17 47-12 16,-5-14 12-16,-7 5-18 0,2 3-10 0,0 9 0 15,-2 1-12-15,-2 4-25 0,-3 0-1 16,2-6 0-16,-2 1-2 0,0-6-21 16,0-9-47-16,0-6-155 0,0-10-111 15,0-15-98-15,0-4-281 0,0 0-768 16</inkml:trace>
  <inkml:trace contextRef="#ctx0" brushRef="#br0" timeOffset="-187430.81">29448 6279 205 0,'0'0'2628'0,"0"0"-2027"0,0 0-278 15,0 0 8-15,0 0-42 0,0 0-60 16,0 0-115-16,0 0-83 0,0 0-4 0,0 0-15 15,0 0-12-15,-5 126 0 0,5-93-13 16,0 3 1-16,0-6-16 0,0-3-95 16,0-2-158-16,-7-2-107 0,0-1-166 15,-5-5-597-15,-3 2-672 0</inkml:trace>
  <inkml:trace contextRef="#ctx0" brushRef="#br0" timeOffset="-187229.06">29240 6892 2047 0,'0'0'605'0,"0"0"-351"0,0 0 92 16,0 0 48-16,0 0-101 0,0 0-63 15,0 0-71-15,0 0 5 0,208 91-25 16,-157-89-7-16,0-2-31 0,0 0-27 16,2 0-31-16,1-3-19 0,-6-6-9 0,-7 1-13 15,-7-2-2-15,-2-1-97 0,-11 4-118 16,-6-4-141-16,-8 2-75 15,1-1-244-15,-8-1-763 0,-15 0-372 0</inkml:trace>
  <inkml:trace contextRef="#ctx0" brushRef="#br0" timeOffset="-186435.94">26571 6225 68 0,'0'0'1009'0,"0"0"-644"0,0 0-82 0,0 0 100 15,0 0-11-15,0 0-91 0,0 0-69 16,0 0 12-16,0 0-1 0,0 0 5 16,0 0-67-16,-58-14-63 0,58 14-32 15,0 0-41-15,0 0-25 0,5 0-47 16,9 0 47-16,5 0 66 0,11 0 54 15,-6 0-21-15,5 0 26 0,7-2-1 16,-2-5-13-16,12-4-31 0,8-1-16 16,4-2-11-16,12-1-23 0,10 3-14 15,10 0-13-15,12 3-3 0,4 5 21 16,15 1 28-16,3 1-21 0,9 2-7 16,1 0-18-16,1 7-3 0,-1 0-13 0,-3 7 13 15,0-1 0-15,-10 3-15 0,-5 2 15 16,-4 0 1-16,-6-3 1 0,-6 1 10 15,1 1 16-15,-8-6 17 0,6-2-23 16,-12 0-20-16,-4-7 10 0,-6 4 3 16,-4-3-2-16,-8-1-12 0,3-2 11 15,-10 3-10-15,-4-3 16 0,-1 0-6 16,-7 0-12-16,-5 0 0 0,0 2 1 0,-9-1-1 16,-5-1 1-16,-1 0-1 0,-4 0 2 15,-5 0 2-15,-2 0 8 0,-6 0-10 16,1 2 0-16,-10-2 13 0,2 0-12 15,-2 0 0-15,0 0 18 0,0 0 1 0,0 0-22 16,-2 0-25-16,-12-2-69 0,-6-1-185 16,-9-4-109-16,-7-2-40 0,-8 0-168 15,5 2-594-15,-31 2-708 0</inkml:trace>
  <inkml:trace contextRef="#ctx0" brushRef="#br0" timeOffset="-185218.11">26709 6423 714 0,'0'0'512'0,"0"0"-197"0,0 0-54 15,0 0 105-15,0 0 3 0,0 0-143 0,0 0-40 16,0 0-22-16,0 0 21 0,0 0-7 16,0 0-16-16,-58-71-52 0,58 71-59 15,0 0-20-15,0 0-30 0,0 9-1 16,14 12 51-16,3 9 8 0,0 14 17 15,3 13-38-15,2 9-13 0,-5 8-12 16,-3 4-1-16,3 7 16 0,-2 0 32 16,-11-3 27-16,9-1-10 0,-9-5-30 15,4-5-13-15,-3-6-15 0,-1-6 12 16,4-6-7-16,-1-11-22 0,-7-8 17 16,5-7-17-16,-3-8 10 0,-2-8-11 0,0-2 2 15,0-7 16-15,0-2 18 0,0 0 0 16,0 0 15-16,0 0 34 0,12 0-43 15,5 0-21-15,12-3 33 0,13-2-6 16,21 0 3-16,2-4-18 0,15 7-7 16,12-7-2-16,8 1-10 0,4 6 3 0,15-5-15 15,2 4 6-15,2-4-9 16,3 7-12-16,3 0-3 0,-8 0 14 0,5 0-2 16,-5 8-10-16,-2 1 13 0,-5-4 45 15,-2 2-20-15,-8 1-10 0,2-5-15 16,-9 4 0-16,0 1 0 0,3-5 0 15,-11 5 0-15,1-6 0 0,-5 5 0 16,-12-5 0-16,2-2 0 0,-12 0 0 16,0 0 2-16,-7 0 1 0,-15 0-1 15,0-2 10-15,-5-5-11 0,-14 6 1 16,0-3 14-16,5-2-4 0,-13 4-11 16,-2-4 1-16,5 5-2 0,-5 0-3 15,1 1-9-15,-6-2 9 0,7-3 2 0,1 5 0 16,-8-2 1-16,3 1 0 0,4 0 3 15,-9 1 12-15,3-5-3 0,-6 4 6 16,5 0 4-16,-7 1-1 0,0-2-3 16,0 2 0-16,0-2-2 0,0 2-1 0,0 0-3 15,0 0 0-15,0 0 9 0,0 0-19 16,0 0 0-16,0 0-1 0,0 0-1 16,0 0-12-16,0 0 9 0,0 0 0 15,0 0-18-15,0 0 9 0,0 0 9 16,0 0 2-16,0 0 1 0,0 0 18 15,0 0-6-15,0 0 12 0,0 0 10 16,0-3-7-16,0 0-6 0,0 1-21 16,0-7-21-16,0 1 0 0,-7-2 11 15,5 2 10-15,-3-3 2 0,2 0-2 0,-2-8-3 16,-4 0 0-16,4-5 1 0,-5-4-14 16,5-2 14-16,-4-5 2 0,6 1 0 15,-2-4-2-15,1-4-10 0,4 0 10 16,-5-1 0-16,5-2-13 0,0 3 12 0,0-5 1 15,0 6-1-15,0-2 3 0,0 4 0 16,-5-5 2-16,2-2-1 0,-1 0 2 16,-9-2 9-16,1 0-9 0,-5 0-3 15,0 0-1-15,-2 3-1 0,2 6 0 16,0 12-1-16,7 5-12 0,-2 7 13 16,7 4-1-16,-4 4-12 0,9 6-16 15,-3 1-39-15,3 0-45 0,-2 0-44 16,2 0-53-16,-3 0-44 0,3 0-94 15,0 0-239-15,0 0-586 0,-7-7-783 0</inkml:trace>
  <inkml:trace contextRef="#ctx0" brushRef="#br0" timeOffset="-184244.49">31048 4692 1212 0,'0'0'520'16,"0"0"-166"-16,0 0-59 0,0 0 31 15,0 0-50-15,0 0-80 0,0 0-72 0,0 0 13 16,0 0 12-16,0 0 16 0,27 94-11 16,-15-76 23-16,12 8 16 0,-2-3-35 15,0 9-7-15,7 0-24 0,-5 3-20 16,5 3-36-16,0 0-22 0,-5 2-6 16,8 3-7-16,-3-4-8 0,7 6-16 0,-7-6-9 15,13 8 16-15,-8-8 11 0,2 3-9 16,0-4 4-16,-2 1-7 0,0-8-3 15,-7-1 1-15,-1-3-1 0,6 0 15 16,-10-8-28-16,-3-1 13 0,-2-6-12 16,0 0-1-16,-2-6-2 0,-8 1 0 15,3-6-2-15,-10-1 1 0,5 0-3 16,-3 0-32-16,-2 0 2 0,0 0 1 16,0 0-65-16,0 0-104 0,0 0-112 15,0 0-105-15,0 0-110 0,-2 4-189 0,-3 2-551 16</inkml:trace>
  <inkml:trace contextRef="#ctx0" brushRef="#br0" timeOffset="-183266.95">30789 5171 258 0,'0'0'1330'0,"0"0"-875"0,0 0-121 0,0 0 72 16,0 0-2-16,0 0-139 0,0 0-75 0,0 0-23 16,0 0 50-16,0 0 12 0,0 0-58 15,-73-47-44-15,61 47-29 0,5 0-2 16,-10 0-38-16,12 7-27 0,-10 4-10 15,3 8-20-15,-3 5 2 0,8 6 13 16,2 8-15-16,5 2-1 0,0 5-16 16,0 1 4-16,0 0 11 0,0 2-1 15,5-2-23-15,2-4 13 0,3-3-9 16,-10-5-29-16,0-6-131 0,5-6-64 16,-5-5-37-16,0-8-64 0,-5 0-153 15,0-2-302-15,-16-7-773 0</inkml:trace>
  <inkml:trace contextRef="#ctx0" brushRef="#br0" timeOffset="-183092.42">30415 5555 1079 0,'0'0'1339'0,"0"0"-789"15,0 0-258-15,0 0-53 0,0 0-12 16,0 0-50-16,0 0 118 0,0 0-47 16,0 0-53-16,0 0-69 0,206-22-71 15,-177 16-24-15,1 4-21 0,3-4-10 16,-11 6-12-16,0-2-22 0,-5 2-122 15,5 0-151-15,-10 0-99 0,-2 0-106 16,-3 0-253-16,-7 0-739 0</inkml:trace>
  <inkml:trace contextRef="#ctx0" brushRef="#br0" timeOffset="-182144.36">31218 5774 2410 0,'0'0'791'0,"0"0"-428"0,0 0-60 16,0 0 92-16,0 0-60 0,0 0-132 15,0 0-139-15,0 0-63 0,0 0 33 0,0 0 36 16,0 0-15-16,206 10-36 0,-138-7-1 15,4-2-15-15,11 2 28 0,-1-2-10 16,10 2 4-16,-5-3-22 0,3 0 0 16,0 0 15-16,-3 0-18 0,-2 0 1 15,-3 0 0-15,-9 0 0 0,-3 0-1 16,-2 0 1-16,0 0 1 0,-10 0 0 0,13 0 1 16,-6-4 21-16,3-3 1 0,0 0 14 15,-5-2-26-15,-3-1-13 0,-4-3 0 16,-7 6 0-16,-1 0 0 0,-4-2 1 15,-5 1 2-15,-1 0-1 0,-9 1 0 16,-4 2-2-16,-8 3 0 0,-8-1-11 16,1 2-8-16,-10 1 17 0,0-3-10 0,0 3-15 15,0 0-59-15,-7 0-48 0,-5 0-87 16,-17 9-75-16,-5 0-102 0,-5 6-230 16,2-1-624-16,-30 4-579 0</inkml:trace>
  <inkml:trace contextRef="#ctx0" brushRef="#br0" timeOffset="-180800.1">31404 5949 111 0,'0'0'427'0,"0"0"-85"0,0 0-110 15,0 0 12-15,0 0-16 0,0 0-62 16,0 0-85-16,0 0-39 0,0 0 10 16,0 0 3-16,0 0 4 0,-19-2-27 0,19 2 23 15,0 0 46-15,0 0 83 0,0-1 65 16,0-2-21-16,0 3-58 0,-7-3-3 15,4 2-94-15,1-2 67 0,-8-2 22 16,3 2-1-16,-3 3-38 0,3 0-13 16,-3 0 22-16,5 0-7 0,0 0-41 15,-4 0-32-15,6 0-2 0,-1 0-19 16,4 0-12-16,0 0-18 0,0 0-1 16,0 0 1-16,0 0 2 0,0 0-2 15,0 0 2-15,0 0 37 0,0 0 6 0,0 0-12 16,0 0-18-16,0 0-1 0,0 0-3 15,0 0 1-15,0 0 8 0,0 3 10 16,0 13 9-16,-3 7-40 0,-4 21 0 16,7 7-3-16,-3 12 1 0,3 11 1 15,0 7 2-15,0 6 0 0,0 0 17 0,-4 8 19 16,-1-8 15-16,-5 3-6 0,3-6 9 16,-5-8-12-16,7-2-9 0,-5-9-10 15,-2-9-2-15,5-9-1 0,-3-8-20 16,5-10 0-16,3-7-1 0,-1-8-18 15,3-8 6-15,0-1 12 0,0-5 15 16,0 0-3-16,0 0 12 0,0 0 1 16,0 0-22-16,3-7 33 0,19-3-14 15,7-2 10-15,12-5-32 0,12 1-1 16,10 1-23-16,5-3 24 0,19 0 1 16,1 6 14-16,16-1-12 0,7 4 15 0,15 0 10 15,3 3-27-15,9 0-1 0,0-2-1 16,-9 4 0-16,-3 0 1 0,-8 2 0 15,-6 0 1-15,-15 2 1 0,-3 0 19 16,-16 0-3-16,-8 0-5 0,-9 0-12 16,-5 4 14-16,-5 3-14 0,-10-5 11 0,2 5-11 15,-1 0 1-15,-1-1 1 0,0 2 12 16,0-4 3-16,5 1-18 0,5-1 3 16,-5-2-2-16,-7-2 2 0,0 0-2 15,-3 0 12-15,-9 0-11 0,-5 0 9 16,-3 0-11-16,-4-2-1 0,-11 1 1 15,4-2 0-15,-8 3 3 0,2 0 15 16,-2 0-16-16,0 0 1 0,0 0 12 16,0 0-14-16,0 0-1 0,0 0 0 15,0 0 1-15,0 0 2 0,0 0 13 16,0 0 8-16,0 0 12 0,0 0 7 0,0 0-1 16,0 0 0-16,-10-2-3 0,6-4-39 15,-9 2-31-15,11-2 30 0,-3 1 1 16,5 4 1-16,0 1-1 0,0 0 0 0,-7-3 11 15,4 0-11-15,-1-2-13 0,-1 1-8 16,-5-3 9-16,5-3 12 0,0 4-1 16,-7-1-14-16,3-10 15 0,-4 2-3 15,1-9-12-15,-5-10 0 0,-2-8 14 16,-3-12 1-16,-2-6 0 0,0-13-3 16,-5-10-16-16,4-7 8 0,-6-9 11 15,-6-4 0-15,6 2-3 0,-3 3-12 16,0 6-9-16,3 7-13 0,6 8 4 15,-4 13 30-15,5 10 0 0,5 11 3 16,-1 1 1-16,-2 12 11 0,10 4-10 16,-5 7 10-16,5 7 0 0,0 1-10 0,5 4 12 15,0 2-13-15,-3-1 0 0,10 5-1 16,-5-4-15-16,0 1-1 0,-2-3-14 16,4 0-28-16,-6-5-15 0,4-1 13 15,5-4 20-15,-10-1 22 0,8 6-16 16,2-1 7-16,0 7-13 0,0-2 22 0,0 8 0 15,0 0-34-15,0 0-92 0,0 0-47 16,0 0-18-16,0 9 29 0,0 1 5 16,0-1-51-16,0 3-169 0,10 4-151 15,-8-9-582-15,-2 4-400 0</inkml:trace>
  <inkml:trace contextRef="#ctx0" brushRef="#br0" timeOffset="-180113.72">31593 6256 1178 0,'0'0'790'0,"0"0"-326"0,0 0-161 16,0 0 15-16,0 0-62 0,0 0-100 15,0 0-64-15,0 0-35 0,0 0 9 16,0 0 13-16,3 41 97 0,2-19-3 15,2 4-38-15,0 1-39 0,-2 1-9 16,-5-1-19-16,2-1-25 0,-2-5-21 16,0-9-7-16,0-4 1 0,0-1-1 15,8-7 22-15,-8 0 9 0,2-3 10 0,3-9 42 16,7 0-22-16,3-12-39 0,-6 0-35 16,3-2-2-16,3 1-15 0,-8 2-25 15,5 2-86-15,-4 3-92 0,-1 2-92 0,3 5-73 16,2 3-171-16,-7-1-426 0,4 7-442 15</inkml:trace>
  <inkml:trace contextRef="#ctx0" brushRef="#br0" timeOffset="-179866.44">31877 6308 1000 0,'0'0'670'0,"0"0"-312"0,0 0-57 16,0 0 19-16,0 0-79 0,0 0-77 15,0 0-55-15,0 0 15 0,0 0 26 16,0 0-7-16,0 0-36 0,107-47-18 15,-107 35-26-15,0-2-7 0,0 4 32 16,0 4 14-16,0 0 78 0,-5 4 71 0,-7 0-115 16,7 2-22-16,-5 0-34 0,3 2-28 15,-8 8-52-15,13 8-24 0,-5 4-32 16,7 6 32-16,0 2 11 0,0 0 1 16,7 0-12-16,3-1 5 0,4-5 7 0,3-1-99 15,2-3-158-15,-4-8-119 0,2 2-99 16,-2-11-210-16,-3-2-581 0,-3-2-88 15</inkml:trace>
  <inkml:trace contextRef="#ctx0" brushRef="#br0" timeOffset="-179680.25">32132 6084 1399 0,'0'0'673'16,"0"0"-116"-16,0 0-8 0,0 0-117 15,0 0-157-15,0 0-80 0,0 0-51 16,0 0-35-16,0 0-26 0,-30 127-30 0,30-97-28 15,0 5-13-15,3-2-12 0,7 3 0 16,-10 1-24-16,2-3-73 0,-2-2-176 16,0-5-86-16,0 2-165 0,0-11-581 15,0-6-459-15</inkml:trace>
  <inkml:trace contextRef="#ctx0" brushRef="#br0" timeOffset="-179320.99">32068 6390 1579 0,'0'0'698'0,"0"0"-326"0,0 0-95 15,0 0 37-15,0 0-15 0,0 0-94 16,0 0-107-16,0 0-51 0,0 0-15 16,0 0-14-16,122 1-15 0,-105-1-3 15,4 0-40-15,1-1-130 0,-5-7-11 16,5 1-63-16,-10-4-86 0,0 1-224 0,3 1-247 16,-10-1-176-16,-3 3 572 0,-2 6 165 15,0 1 240-15,0 4 71 0,0 10 284 16,-2 5 199-16,-3 3 75 0,5 1-29 15,-5 4-150-15,5-3-77 0,-5 1-54 16,5-6-40-16,0 0-80 0,0-2-111 0,0-8-81 16,10-4 8-16,-5 0-15 0,7-3 41 15,2-2 82-15,-2 0-23 0,5-9-3 16,0-9-7-16,-2-2-19 0,-3 0-34 16,0-5-19-16,-5 4-16 0,-2 0 10 15,-2 6-12-15,-3 3 12 0,0 7-9 16,0 5-3-16,0 0-67 0,-3 13-97 15,-4 6 5-15,2 7 33 0,0 1-21 16,1 1 21-16,4-2-73 0,0-1-190 0,0-5-263 16,0-8-530-16,12-2-152 0</inkml:trace>
  <inkml:trace contextRef="#ctx0" brushRef="#br0" timeOffset="-179116.69">32558 6426 1077 0,'0'0'794'0,"0"0"-360"16,0 0 2-16,0 0 33 0,0 0-2 15,0 0-73-15,0 0-188 0,0 0-122 16,0 0-25-16,0 0 24 0,5 19-40 0,0-11-43 16,-3-5-18-16,1-3 12 0,2 0 6 15,-3 0 83-15,5-8-21 0,13-2 2 16,-8-8-12-16,0-2-35 0,5-1-17 16,-3-1-80-16,1 3-59 0,2 0-52 0,0 8-21 15,0 0-33-15,-3 10-105 0,-6 1-266 16,4 0-534-16,-5 9-207 0</inkml:trace>
  <inkml:trace contextRef="#ctx0" brushRef="#br0" timeOffset="-178780.72">32558 6426 186 0,'211'-10'1449'16,"-216"8"-868"-16,5 2-67 0,0 0-65 0,-2 0-70 15,2 2-108-15,-3 6-95 16,1 4-96-16,-5 5-34 0,7-1 32 0,-3 7-12 16,3-4-35-16,0 1-30 0,0-7 0 15,0-1-1-15,3-5-16 0,6-6 16 0,-4-1 44 16,2-3 12-16,3-9 27 0,5-8 10 16,2-5-34-16,-3-1-38 0,3 1-21 15,-5-1-12-15,0 7-10 0,3 5 10 16,-10 6-16-16,4 6-27 0,-6 2 55 15,-1 4 21-15,6 8 109 0,1 6-44 16,-9 6-22-16,5 0-27 0,-5 4-12 16,0-6-25-16,0 3-3 0,0-5-34 15,0-2-114-15,0-6-102 0,0 1-77 16,0 1-13-16,3-5-75 0,4 1-155 16,-5-3-500-16,13-2-311 0</inkml:trace>
  <inkml:trace contextRef="#ctx0" brushRef="#br0" timeOffset="-178211.94">33334 6269 1400 0,'0'0'462'16,"0"0"-108"-16,0 0-31 0,0 0 19 0,0 0-63 16,0 0-53-16,0 0-20 0,0 0 9 15,0 0 14-15,0 0-18 0,-44-20-53 16,37 20-84-16,-5 1-30 0,5 9-11 16,-6 1-33-16,-1 7-19 0,4 6 19 15,0 5 0-15,3 4 31 0,2 0-13 16,0 4-15-16,5 1-3 0,0-2 0 15,5 1-19-15,12-2 7 0,-2-1 11 16,2-7 0-16,9-5-12 0,-6-11 13 16,-3-4 13-16,2-7 61 0,1 0-25 0,-1-18 6 15,-2-11 16-15,0-9 12 0,-7-10-7 16,-6-7-51-16,1 1-15 0,-5 1-10 16,0 5 0-16,0 8 10 0,-9 9-9 15,-8 6-1-15,2 4-45 0,-2 10-53 16,3 3-34-16,6 6-37 0,-4 2-54 0,0 3-10 15,5 13 12-15,0 2-110 0,-3 3-138 16,10-3-339-16,-10 10-851 0</inkml:trace>
  <inkml:trace contextRef="#ctx0" brushRef="#br0" timeOffset="-176062.45">28263 7668 684 0,'0'0'694'16,"0"0"-210"-16,0 0-98 0,0 0-8 16,0 0-78-16,0 0-34 0,0 0-75 15,0 0-29-15,0 0-4 0,0 0-51 0,0 0-37 16,-34-33-1-16,34 33-13 0,0 0-21 15,0 0 6-15,0 0 3 0,0 0-16 16,0 0-18-16,0 0-8 0,0 0-2 16,0 0 15-16,0 0 4 0,0 0 18 15,0 0-10-15,0 6-27 0,7 6 0 16,5 6 72-16,8 9-10 0,-1 2-31 0,0 0-16 16,8 3 1-16,0 0-16 0,2 5-13 15,7-1-5-15,3 4 18 0,7 6 0 16,7 6 11-16,3 6-10 0,7 2-1 15,-5 9 3-15,5 0 10 0,-9-1 33 16,4 0 22-16,0-2-31 0,-12-1 3 16,5-4 19-16,-5-3-7 0,-7 0 19 15,7-7-10-15,-12-1-15 0,-3-9-3 16,-6 3-10-16,-6-12 1 0,0-2-13 16,-4-5-5-16,-10-12-13 0,4-3-1 15,-9-3 0-15,0-6-2 0,0-1 15 0,0 0 3 16,0 0-17-16,0 0 0 0,0 0-1 15,0 0-27-15,0 0-37 0,0 0-56 16,0 0-73-16,0-1-75 0,0-2-74 0,0 3-141 16,0-4-170-16,0 4-577 0,0 0-401 15,0 8 1517-15</inkml:trace>
  <inkml:trace contextRef="#ctx0" brushRef="#br0" timeOffset="-175735.57">29046 9053 1495 0,'0'0'581'15,"0"0"-266"-15,0 0 7 0,0 0 13 0,0 0-10 16,0 0-87-16,0 0-35 16,0 0-21-16,121 103 37 0,-94-88-38 0,11-3-42 15,-4 0-16-15,-2 4-40 0,-1-8-15 16,-2-5 6-16,-9-3 11 0,4 0 4 15,-2-10 24-15,-5-10-6 0,5-9-41 0,-8-10-23 16,-4-7-19-16,0-7-9 0,-6-3-12 16,-4-1-3-16,0 2 0 0,0-2-16 15,0 6 14-15,-7-4-1 0,-2 8 3 16,1 6 2-16,-6 9 10 0,9 14-12 16,-5 9-3-16,10 5-33 0,0 4-49 15,0 0-80-15,0 5-134 0,10 10-31 16,9 6 85-16,1 6-106 0,4 3-231 15,-7-6-617-15,10 14-647 0</inkml:trace>
  <inkml:trace contextRef="#ctx0" brushRef="#br0" timeOffset="-174829.32">32587 7320 205 0,'0'0'793'0,"0"0"-318"0,0 0-179 0,0 0-13 15,0 0-31-15,0 0-48 0,0 0-4 16,0 0-39-16,0 0-26 0,0 0-20 15,0-83 19-15,0 75 29 0,0 0-23 16,0 3 11-16,0-2 4 0,0 0 21 16,0 4 37-16,0-4-21 0,0 6-9 15,0 1-30-15,0 0-8 0,0 0-26 0,0 0-28 16,0 0-17-16,0 0-32 0,-9 8-42 16,-1 4-36-16,-5 5-1 0,1 2 22 15,-6 5 0-15,6 1 0 0,-6 10 15 16,1 4 1-16,-8 3 2 0,3 6 9 15,-10 2-11-15,-2 8 0 0,-8 3 0 16,-7 7 2-16,8 1-3 0,-11 7 0 16,-1 5-1-16,-1-4 0 0,-2-1-1 0,9 0 2 15,-2-2-13-15,8-4 13 16,4-1 0-16,-7-6 10 0,7-3-10 0,-2-1-16 16,4-6-5-16,6-5 3 0,4-7 2 15,1-8 1-15,9-12 0 0,5-3 13 0,2-11 2 16,5-5 0-16,5-2-3 0,-10 0-77 15,3-2-21-15,-3-13-111 0,3-3-60 16,-3-3-69-16,5 1-141 0,5 1-481 16,-2-9-800-16</inkml:trace>
  <inkml:trace contextRef="#ctx0" brushRef="#br0" timeOffset="-174477.16">31334 8561 1964 0,'0'0'479'0,"0"0"-301"0,0 0 35 15,0 0 69-15,0 0-46 0,0 0-74 16,0 0-54-16,0 0-23 0,0 0 16 0,0 0 6 16,0 0 19-16,-10 112 12 0,10-82-35 15,-5 0-16-15,5 0-19 0,-9-2-9 16,9-9 3-16,0 1-1 0,0-4-24 15,0-5-15-15,0 1 15 0,14-5 24 16,8 1 22-16,7 0 34 0,10-1-20 16,5-5-23-16,9-2-7 0,3-2-13 15,-1-13-17-15,8 0-7 0,-4-8-11 16,-1-5-1-16,0-4-15 0,-7-4-2 16,0-4-1-16,-10 3-30 0,-7 5-47 15,-12 8-63-15,-5 7-110 0,-8 8-151 16,-6 9-179-16,-3 4-195 0,0 4-570 0</inkml:trace>
  <inkml:trace contextRef="#ctx0" brushRef="#br0" timeOffset="-173733.3">28505 9456 1761 0,'0'0'413'0,"0"0"-167"16,0 0 179-16,0 0-46 0,0 0-90 15,0 0-149-15,0 0-71 0,0 0 7 16,0 0 18-16,0 0-18 0,20-12 15 15,14 7 44-15,14 4-8 0,8 0-9 0,14-2-10 16,17-2-9-16,15 5 0 0,19-2-17 16,18 1-2-16,8-5-22 0,11 4-9 15,16-3-9-15,11 1-9 0,4 2-19 16,10-4 6-16,9 5 13 0,13 1 11 16,-11-2-17-16,-4-6-10 0,-14 4 0 15,-20-3 6-15,-19-1 4 0,-20 0-22 16,-12 5 9-16,-19-4-11 0,-7 3 1 15,-10-3-1-15,-20 3-1 0,-12-4 2 16,-2 1 10-16,-17-4 16 0,-2 2 2 0,-13-4-6 16,-7 1 10-16,3-2-10 0,-13 7-3 15,1 0-9-15,-1 5-9 0,-2 2 19 16,0 0-21-16,0 0-1 0,0 0-1 16,0 0-2-16,-2 0-67 0,-13 2-76 15,-7 8-76-15,-9 8-91 0,-1 1-32 16,-9 4-49-16,-10-1-161 0,10-4-663 0,-54 5-784 15</inkml:trace>
  <inkml:trace contextRef="#ctx0" brushRef="#br0" timeOffset="-172697.57">28563 9485 2140 0,'0'0'572'0,"0"0"-212"15,0 0 10-15,0 0 63 0,0 0-75 0,0 0-128 16,0 0-100-16,0 0-44 0,0 0-18 16,0 0-22-16,-19 20-19 0,26 15 4 15,8 14-19-15,-3 7 4 0,-7 10-13 16,2 7 12-16,-7 2-14 0,0 9 2 15,0 2 0-15,0 2 12 0,0 5-11 16,0 3 8-16,-7 3-11 0,7-3 0 16,0-4 0-16,0-6 1 0,0-9 10 0,7-11-10 15,-5-10 0-15,3-11 17 0,0-12 2 16,0-10-21-16,-5-11-1 0,5-6 1 16,-5-3 28-16,0-3 3 0,0 0-21 15,14 0-10-15,-6 0 0 0,18 0 22 16,3 0-1-16,10 0-18 0,7 1 9 15,15 1-11-15,-1-1 1 0,20-1 29 16,3 0-13-16,14 0 3 0,19-4 1 16,5-7-20-16,25-4 22 0,14 2-3 15,10-6-5-15,16 0 8 0,3 4-12 0,8 0-11 16,-4 2-1-16,4 6-2 0,-11 2-10 16,-6 5 12-16,-13 0 11 0,-9 3 1 15,-10 6-11-15,-15 3 2 0,-17 0 9 0,-12 3-12 16,-9-3-1-16,-15-2 0 0,-10-2 1 15,-9-5 0-15,-8-2 18 0,-4 2-18 16,-13-3 1-16,-2 0 14 0,-7 0-15 16,-1-3 1-16,-11 2 0 0,4-4 2 15,-9 0 12-15,0 4-3 0,-6 0 3 16,4-4-2-16,-6 4 5 0,-2 1-3 16,3 0-3-16,-3-2 6 0,0-1 16 15,0-4-1-15,-3-10-18 0,-11-2-15 16,-6-5 0-16,-4-2 1 0,0-6-1 15,-10-2 0-15,2-9 1 0,3-1-1 0,-2-7-15 16,-1-2 12-16,1-7-12 0,9-5 13 16,0-5-1-16,-2-11-12 0,9-4 12 15,-2 0-19-15,10-2 7 0,0 2 13 16,-1-2 2-16,4 5-3 0,-6-2 3 16,0 1-3-16,-4 5 0 0,-1 5 1 0,10 8 0 15,-7 16 1-15,10 6-1 0,-1 13-13 16,1 12 12-16,-5 4 2 0,4 7-17 15,-2 0 2-15,5 5-41 0,-4 2-89 16,-1 0-96-16,-3 2-117 0,-1 12-143 16,-1 0-459-16,-14 14-828 0</inkml:trace>
  <inkml:trace contextRef="#ctx0" brushRef="#br0" timeOffset="-171877.94">29727 9726 1956 0,'0'0'541'0,"0"0"-231"0,0 0-28 16,0 0 25-16,0 0-85 0,0 0-80 16,0 0-41-16,0 0 18 0,0 0 23 15,-153 114-30-15,141-87-34 0,0 4-13 0,0 4 6 16,7-1 10-16,-5 3-4 0,10 2 9 15,0 0-9-15,0 0-12 0,0 0-16 16,12 0-31-16,8 0 7 0,-1-2-4 16,1-3-9-16,4-6 4 0,-2-7-16 15,-1-3 0-15,4-6-3 0,-3-3-12 16,2-2-25-16,5-7-15 0,-2 0-15 16,-1 0-32-16,6-7-30 0,-10-3-79 15,9-5-89-15,-7-2-87 0,5-5-247 16,-12 8-690-16,12-11-378 0</inkml:trace>
  <inkml:trace contextRef="#ctx0" brushRef="#br0" timeOffset="-171181.56">30158 9991 2146 0,'0'0'665'0,"0"0"-296"0,0 0-35 0,0 0-33 15,0 0-82-15,0 0-111 0,0 0-62 16,0 0 76-16,0 0 17 0,0 0 1 0,0 0-73 16,39 89-42-16,-29-75-7 0,-3-5-15 15,0 0-1-15,-4-6-2 0,-3 2-13 16,0-4 12-16,0-1-1 0,2 0 2 16,-2 0 25-16,0 0-7 0,3 0-2 15,-3 0 8-15,0 0 4 0,0 0-7 16,0 0-5-16,0 0-1 0,0 0 10 15,0 0 2-15,0 0-26 0,0 0-1 16,5 0-18-16,-5 0-1 0,0 0-8 16,2 0-10-16,5 0 22 0,10 0 15 0,0-1 24 15,-2-4-12-15,2 0 4 0,-5-3 8 16,2-5 4-16,-2 0-1 0,3-8-11 16,-10-1-4-16,-5 0-11 0,0 2 14 15,0 1-13-15,0 2-1 0,0 5 2 16,-5 2 28-16,-7 2-16 0,2 1-6 15,-2 4-9-15,-2-2-21 0,-3 2 21 0,-3 3-18 16,3 0-13-16,0 0 4 0,0 6-4 16,3 0 0-16,-1 8 4 0,8 1-19 15,-8 4 15-15,11 7 28 0,-9 1-9 16,9 3 10-16,-1 0 2 0,-3 2 26 16,8 0 29-16,0-4-24 0,0-2 9 15,0-2-9-15,0-1-16 0,13-6-15 16,-9 1 0-16,9-3 0 0,-1-1 0 15,0-4 1-15,0-4-1 0,2-3 0 16,-6 0-2-16,6-1-59 0,-7-2-62 0,10 0-136 16,-2 0-136-16,0-2 2 0,2-5-183 15,-1-2-720-15,-1-5-542 0</inkml:trace>
  <inkml:trace contextRef="#ctx0" brushRef="#br0" timeOffset="-170976.28">30442 10188 2343 0,'0'0'606'0,"0"0"-247"0,0 0 22 0,0 0-54 16,0 0-136-16,0 0-97 0,0 0-29 15,0 0-13-15,0 0 10 0,32 107-12 16,-18-87-19-16,8 2 0 0,-5-1-14 16,0-3-17-16,2 0-2 0,-2-7-20 15,0-1-70-15,-2-2-160 0,-1-7-102 16,3-1-57-16,0 0-209 0,-7 0-615 15,-3-19-207-15</inkml:trace>
  <inkml:trace contextRef="#ctx0" brushRef="#br0" timeOffset="-170820.65">30626 10197 615 0,'0'0'1443'16,"0"0"-954"-16,0 0-177 0,0 0-13 16,0 0 22-16,-85 104-45 0,68-77-75 15,-2 3-62-15,2-1-24 0,-2-1-34 0,2-1-28 16,0-5-53-16,7-3-10 0,3-4-24 15,4-3-66-15,3-3-145 0,0-8-83 16,3-1-181-16,9 0-280 0,-2-4-656 16</inkml:trace>
  <inkml:trace contextRef="#ctx0" brushRef="#br0" timeOffset="-170622.92">30781 10250 1656 0,'0'0'1213'15,"0"0"-893"-15,0 0 18 0,0 0 119 16,0 0-41-16,0 0-126 0,0 0-155 16,0 0-67-16,0 0-56 0,0 0 3 15,0 0 13-15,-31 124-4 0,31-94-20 0,0-2-4 16,0-6-18-16,0-4-37 0,7-4-151 16,0-6-134-16,1-1-91 0,1-7-199 15,-1-3-754-15,-8-31-307 0</inkml:trace>
  <inkml:trace contextRef="#ctx0" brushRef="#br0" timeOffset="-170486.25">30747 9888 2300 0,'0'0'991'0,"0"0"-531"0,0 0 45 0,0 0-87 16,0 0-142-16,0 0-154 0,0 0-112 16,0 0-10-16,0 0-22 0,0 0-11 15,0 0-56-15,25 75-135 0,-8-65-141 16,-3-4-145-16,1-1-288 0,-8-5-1015 0</inkml:trace>
  <inkml:trace contextRef="#ctx0" brushRef="#br0" timeOffset="-170317.7">30869 9837 912 0,'0'0'1897'0,"0"0"-1487"15,0 0-152-15,0 0 131 0,-3 108-72 0,6-76-121 16,11 5-124-16,-2-1-57 0,0 3-3 15,1 3-12-15,3-5 0 0,-6 4-52 16,0-2-122-16,-5 0-121 0,-3-5-112 16,-2-9-295-16,0-10-739 0</inkml:trace>
  <inkml:trace contextRef="#ctx0" brushRef="#br0" timeOffset="-170155.13">30764 10107 1990 0,'0'0'1084'0,"0"0"-796"15,0 0-72-15,0 0 62 0,0 0 154 16,0 0-119-16,0 0-141 0,0 0-67 16,0 0-50-16,0 0-31 0,199-4-12 15,-167-3-12-15,-11-4-49 0,6-1-187 16,-10-6-185-16,-2-4-87 0,-11 6-607 0,-4-10-1073 16</inkml:trace>
  <inkml:trace contextRef="#ctx0" brushRef="#br0" timeOffset="-169753.22">31075 9728 1110 0,'0'0'371'0,"0"0"-69"0,0 0 45 15,0 0 32-15,0 0-24 0,0 0-89 0,0 0-52 16,0 0-58-16,0 0-11 16,0 0-18-16,0 0-20 0,36-25 110 0,-19 25 10 15,2 8-65-15,-2 2-61 0,10 7-11 16,0-1-7-16,4 7-19 0,1 2-2 15,-3 5-4-15,5 5 3 0,-3 5 3 16,-2 1-9-16,-4 10-9 0,-6 4 12 16,0 1-9-16,-9 2-16 0,-10-1-12 15,0-6 7-15,0 0-7 0,-17-9-20 16,-2-5-1-16,-13-8-40 0,8-4-45 16,-10-7-91-16,2-4-85 0,3-4-96 0,3-2-130 15,-1 2-209-15,13-8-643 16,-8 7-466-16</inkml:trace>
  <inkml:trace contextRef="#ctx0" brushRef="#br0" timeOffset="-54760.89">18994 1189 635 0,'0'0'733'0,"0"0"-340"15,0 0-191-15,0 0 86 0,0 0 81 16,0 0-34-16,0 0-111 0,0 0-224 16,0 0 124-16,-5-9-109 0,5 9 233 15,2 0-95-15,-2 0-153 0,0 0 0 16,0 0 138-16,0 0 56 0,0 0-90 15,0 0-20-15,0 0-3 0,0 0-28 16,0 0 12-16,0 0-36 0,0 0-29 0,0 0-3 16,0 2-9-16,0 1-1 0,0 4-12 15,0 1 10-15,-2 4-10 0,-6-1 10 16,6 2 11-16,2 0-17 0,0 3 8 16,0-3-2-16,0 3 13 0,0-2-14 15,0 4 13-15,2 0-31 0,8 1 21 16,-5 5 13-16,7 0 22 0,-2 8-9 0,-1-1 12 15,-1 8 2-15,1 0-5 0,-4 5 9 16,-5-1-31-16,10 2 0 0,-10 0-3 16,5-1 0-16,-5 2 2 0,2-3 1 15,-2 1 3-15,0-7 11 0,0-1-14 16,8-3-2-16,-6 0 2 0,0-3 0 16,1-1 19-16,2 1-7 0,-5 1 1 0,2 0 5 15,-2-1-5-15,0-3 39 0,0 1-11 16,0-10-29-16,0-6 0 0,0-3-9 15,0-5 25-15,0 1-6 0,-2-4-7 16,2-1 13-16,0 0 3 0,-5 1-1 16,5-1-8-16,0 0-4 0,0 0-15 15,0 0 10-15,0 0-13 0,0 0-16 16,0 0 13-16,0 0-15 0,0 0-19 0,-3-2-52 16,-1-9-159-16,-4 1-183 0,1-4-202 15,-5 1-523-15,7 2-420 0,44 72 992 16</inkml:trace>
  <inkml:trace contextRef="#ctx0" brushRef="#br0" timeOffset="-54236.22">18468 2405 1709 0,'0'0'461'0,"0"0"-189"16,0 0 70-16,0 0 18 0,0 0-57 16,0 0-53-16,0 0-67 0,0 0-23 15,0 0-6-15,0 0-2 0,0 0-25 16,-61-9-34-16,61 9-62 0,0 0-19 0,0 0 13 15,0 0-22-15,0 0-3 16,0 0-40-16,0 0-13 0,0 0 10 0,7 0 3 16,10-3 40-16,12-4 28 0,17 3 24 15,8-3-18-15,11 0 0 0,3-2-12 16,0 0 2-16,7 1 13 0,0 0-21 16,5 3-15-16,3-2 11 0,-8 3 3 15,2-1 10-15,1 4 3 0,-8 0-26 16,-9 1 10-16,-1 0 12 0,-6 0 4 15,-8 0-13-15,-8 0 13 0,-1 1-3 16,-6-1-23-16,-9 0 13 0,2 0-13 16,1 0 16-16,-6 0 1 0,-2-1-17 0,0-2 19 15,0-4-9-15,-7 6-9 16,-1-5-2-16,3 2 12 0,-2-4 1 0,0-2-14 16,-5 0-61-16,-3 0-86 0,-2-5-90 15,0 1-88-15,0-2-89 0,0 0-124 16,0 0-536-16,-7 2-288 0</inkml:trace>
  <inkml:trace contextRef="#ctx0" brushRef="#br0" timeOffset="-53897.32">18298 1352 2086 0,'0'0'469'0,"0"0"-118"16,0 0-91-16,0 0 71 0,0 0-93 16,0 0-156-16,0 0-67 0,0 0 7 0,0 0 88 15,0 0 57-15,194-50 33 0,-112 42-52 16,8-2-43-16,7 2 25 0,0-1-38 15,-3 7-43-15,-4-3-6 0,-12 0-12 16,-1 5-7-16,-9 0-24 0,-7 0 3 16,-8 0-3-16,-5 5 0 0,3 0-3 15,-12-3 0-15,0 2 0 0,2 3-25 16,-14-1-24-16,4 2-80 0,1 2-108 16,-10 2-92-16,4 5-188 0,-6 2-469 15,-13-7-761-15</inkml:trace>
  <inkml:trace contextRef="#ctx0" brushRef="#br0" timeOffset="-53322.32">20867 1145 346 0,'0'0'1406'0,"0"0"-855"0,0 0-224 0,0 0-2 16,0 0 106-16,0 0-161 16,0 0-72-16,0 0-84 0,0 0-7 0,0 0 12 15,-203 85-20-15,176-50-12 0,-5-3 6 16,-1 12-28-16,3-1-6 0,4 2-10 16,-1 3-3-16,5 0-15 0,5 2-9 15,3-1-20-15,9 1-1 0,5 3-1 16,0-3 1-16,0 1 11 0,0-1-9 15,7-1 0-15,8-4 12 0,-1 0 1 0,-4-11-13 16,5 1 9-16,4-5-9 0,-2-5-2 16,0-2 1-16,5-5-2 0,-8-3 0 15,3 0-3-15,5-4 0 0,-3 0 3 16,1-3 10-16,4-4-9 0,0 3-1 16,-2-4 3-16,7-2 25 0,-5-1-16 15,5 0 7-15,-4 0-7 0,1-4 6 16,6-5-16-16,-5-1 14 0,4-3-15 15,-4-1-1-15,-1 3-31 0,1-3-42 0,-5-1-93 16,0 3-119-16,-3-2-149 16,-2 2-161-16,-2 0-478 0,-11 6-573 0</inkml:trace>
  <inkml:trace contextRef="#ctx0" brushRef="#br0" timeOffset="-52366.14">21488 1198 623 0,'0'0'1329'0,"0"0"-895"0,0 0-130 16,0 0-31-16,0 0 25 0,0 0-56 15,0 0-93-15,0 0-74 0,0 0-59 16,0 0 6-16,0 0 13 0,22 48 75 15,-5-16-10-15,0 8-48 0,0 11 4 16,-3 1-3-16,5 7-6 0,-4 11-19 16,2-1 6-16,-5 4 50 0,-2 0-4 0,-3-6-21 15,5-2-53-15,-9-10-6 0,-1-7-12 16,5-10-28-16,-7-7-1 0,0-5-18 16,0-10-9-16,0-4-13 0,0-4 0 0,0-4-64 15,0-4-62-15,0 0-113 16,-9 0-156-16,6-4-246 0,-2-4-758 15,-9-11 703-15</inkml:trace>
  <inkml:trace contextRef="#ctx0" brushRef="#br0" timeOffset="-52062.05">21670 1163 160 0,'0'0'1153'0,"0"0"-610"16,0 0-177-16,0 0-129 0,0 0 46 16,0 0 71-16,0 0-35 0,0 0-62 15,0 0-43-15,0 0-44 0,-3-89-67 16,18 87-34-16,4 1 43 0,15 0 15 16,7-2-16-16,8-4 31 0,-3 6-28 0,0-6-59 15,0 4-37-15,0-2-16 0,-5 2-1 16,-2 2-1-16,2-2-12 0,-7 3-3 15,-7 0 2-15,-1 0-14 0,-4 4-59 16,-5 7-151-16,-2 4-92 0,-13 7-111 16,-2 4-273-16,0-3-486 0,-27 19-518 0</inkml:trace>
  <inkml:trace contextRef="#ctx0" brushRef="#br0" timeOffset="-51869.16">21653 1618 1911 0,'0'0'780'16,"0"0"-475"-16,0 0-90 0,0 0 147 16,0 0-5-16,0 0-131 0,0 0-64 0,0 0-1 15,186 56-31-15,-149-51-44 16,-3-4-27-16,7 2-25 0,-7-2-23 0,-3-1-11 16,6 0-16-16,-8 0-23 0,-3 3-91 15,3-2-238-15,3 3-211 0,-15 1-518 16,10 4-631-16</inkml:trace>
  <inkml:trace contextRef="#ctx0" brushRef="#br0" timeOffset="-51158.08">22966 1090 414 0,'0'0'1110'16,"0"0"-580"-16,0 0-171 0,0 0 28 16,0 0 1-16,0 0-9 0,0 0-123 15,0 0 18-15,0 0-31 0,0 0-70 16,-89-57-21-16,77 57-42 0,-3 0-33 16,1 0-22-16,-3 8-44 0,-5 3-11 15,5 7-15-15,-3 1-6 0,-1 7 8 16,-1 0 12-16,0 4 1 0,3 2-1 0,6 5 1 15,4 1 0-15,-1 2-3 0,5 3-18 16,5 1 20-16,0 0-2 0,0-1-10 16,0 5 13-16,15-1 1 0,-1-2 3 15,3 3-4-15,5-1 21 0,-3-5-18 16,13 1 19-16,-1-6 5 0,-6 0-15 16,9-10-9-16,0-4 16 0,-3-7-19 15,5-7 12-15,-4 0 0 0,-3-7 7 0,7-2 11 16,-2 0 13-16,8-6-15 15,-13-8-4-15,9-2 3 0,-8-4-2 0,1 1-23 16,1-7-2-16,-3 6-11 0,-8 0-11 16,-4 2-8-16,-2 0-7 0,-8 5-24 15,3-4-64-15,-5 5-109 0,-5-1-103 16,0 5-77-16,0 3-111 0,-10-2-434 0,0 4-372 16,-19-1 257-16</inkml:trace>
  <inkml:trace contextRef="#ctx0" brushRef="#br0" timeOffset="-50925.09">22969 1580 1383 0,'0'0'1151'15,"0"0"-643"-15,0 0-118 0,0 0-83 16,0 0-65-16,0 0-84 0,0 0 35 0,0 0-17 16,0 0-62-16,179 11-33 0,-125-6-45 15,4-3 4-15,-3-2-3 0,-1 0-15 16,-3-2-4-16,0-5-2 0,-8 2-16 15,1-3 2-15,-8 2-18 0,-4 2 17 16,-10-1-2-16,-3 2-16 0,-7 2-48 16,5 1-92-16,-15 0-236 0,1 0-173 0,-3 0-407 15,0 2-504-15</inkml:trace>
  <inkml:trace contextRef="#ctx0" brushRef="#br1" timeOffset="-49483.07">18766 2883 349 0,'0'0'1482'0,"0"0"-1041"0,0 0-89 16,0 0 5-16,0 0-78 0,0 0-18 15,0 0-52-15,0 0-46 0,0 0 14 16,0 0-46-16,0 20-72 0,0 6 0 0,0 11 6 16,9 3-27-16,-1 8-11 0,6 4-5 15,-11 7-20-15,-1-1 20 0,-2 5-4 16,0-3-15-16,-2 3 13 0,-11-9-15 16,1-4-1-16,-2-10-1 0,4-4-15 15,5-16-39-15,-4-1-38 0,1-8-60 0,-6-4-69 16,2-7-90-16,-8 0-248 0,3-5-581 15,-9-20-481-15</inkml:trace>
  <inkml:trace contextRef="#ctx0" brushRef="#br1" timeOffset="-49104.09">18434 3090 183 0,'0'0'1486'0,"0"0"-1008"0,0 0-210 0,0 0-32 15,0 0-27-15,0 0-55 0,0 0-54 16,0 0 8-16,0 0 39 0,0 0-7 16,0 0-32-16,89 85-1 0,-67-85 10 15,-3-4 62-15,-2-10 3 0,10-7-30 16,-8-6-37-16,13-9-31 0,-13-1-26 16,6-4-15-16,-8 4-12 0,-3-1-9 0,-4 3-1 15,-5 5 16-15,-3 5 15 16,-2 7-6-16,0 5 0 0,0 3-6 0,0 2-6 15,0 7 5-15,0-5-2 0,0 5 6 16,0 1 0-16,0 0-10 0,0 0-33 16,0 11-30-16,0 16-16 0,0 13 28 0,5 12 18 15,5 13 15-15,-1-1-12 0,-1 6-3 16,6-7-3-16,-7-3-15 0,3-6-10 16,2-9-3-16,-2-6-14 0,4-9-14 15,-6-9-36-15,4-3-55 0,2-4-100 16,-4-5-118-16,0-4-216 0,-3-1-570 15,-4 6-743-15</inkml:trace>
  <inkml:trace contextRef="#ctx0" brushRef="#br1" timeOffset="-48638.36">17779 4214 391 0,'0'0'1444'0,"0"0"-838"0,0 0-187 0,0 0 11 15,0 0-11-15,0 0-89 0,0 0-108 16,0 0-91-16,0 0-82 0,0 0-21 16,0 0-12-16,-17 52-13 0,20-22 18 15,6 5-20-15,-4-5-1 0,5-3-1 16,-5-5-23-16,-1-2-14 0,-1-6-52 16,7-3-102-16,-10-8-101 0,4-3-168 15,-4-5-321-15,0-5-581 0</inkml:trace>
  <inkml:trace contextRef="#ctx0" brushRef="#br1" timeOffset="-48496.12">17745 4052 680 0,'0'0'1349'0,"0"0"-796"15,0 0-73-15,0 0-94 0,0 0-139 16,0 0-141-16,0 0-106 0,0 0-35 0,0 0 13 16,0 0-19-16,17 56 6 0,0-42-31 15,5 0-284-15,5-3-211 0,-13-3-616 16,8-2-305-16</inkml:trace>
  <inkml:trace contextRef="#ctx0" brushRef="#br1" timeOffset="-48253.02">18002 4196 817 0,'0'0'1101'0,"0"0"-750"16,0 0 37-16,0 0 61 0,0 0-120 16,0 0-193-16,0 0-104 0,0 0-31 15,0 0 53-15,0 0 9 0,0 0 69 0,36 80 54 16,-19-99-29-16,5-2-64 0,-5-8-18 15,7-1-44-15,-2 0 3 0,-5 5-19 16,3 7 10-16,-6 4 46 0,-11 9-3 16,1 5-46-16,-1 0 30 0,7 7 28 0,-10 16 0 15,2 9-22-15,0 9-15 16,6 1-43-16,-6 4-15 0,1-7-59 16,4-4-52-16,2-9-142 0,1-7-147 0,-3-8-219 15,1-7-635-15,-1-5-553 0</inkml:trace>
  <inkml:trace contextRef="#ctx0" brushRef="#br1" timeOffset="-48074.16">18501 3929 802 0,'0'0'1529'0,"0"0"-932"0,0 0-175 0,0 0-67 16,0 0-37-16,-17 122-98 0,17-83-102 15,0 4-59-15,0-3-16 0,0-2-34 16,0-1-9-16,0-7-46 0,0-2-50 15,0-8-82-15,0-6-14 0,0-4-107 0,0-10-175 16,0 0-114-16,-7-6-566 16,-2-18-158-16</inkml:trace>
  <inkml:trace contextRef="#ctx0" brushRef="#br1" timeOffset="-47935.43">18417 4145 704 0,'0'0'1193'0,"0"0"-849"0,0 0-102 15,0 0 145-15,0 0 20 0,0 0-245 16,0 0-127-16,0 0-21 0,0 0-14 15,0 0-3-15,191 94 2 0,-159-94-12 16,-6 0-114-16,6-10-106 0,-10-5-82 16,4-6-88-16,-11-2-96 0,-8 1-321 0,0 1 21 15</inkml:trace>
  <inkml:trace contextRef="#ctx0" brushRef="#br1" timeOffset="-47755.06">18715 4040 7 0,'0'0'159'0,"0"0"53"0,0 0 515 15,0 0-212-15,0 0-220 0,0 0-45 16,0 0 61-16,-75 112-2 0,75-83-42 15,0-1-82-15,0-1-67 0,0-6-16 0,4-2-19 16,11-6-29-16,-10-6 12 16,-3 1 0-16,8-5-3 0,-3 3 7 0,3-6-1 15,0 0 6-15,2 0 17 0,2-9-39 16,1 1-19-16,-8-4-34 0,8 0-56 16,2-3-189-16,-10 4-112 0,5 1-131 0,-5 3-198 15,-2 5-657-15,0 2 347 0</inkml:trace>
  <inkml:trace contextRef="#ctx0" brushRef="#br1" timeOffset="-47535.43">18853 4382 881 0,'0'0'1318'0,"0"0"-824"0,0 0-76 16,0 0-45-16,0 0-73 0,0 0-74 15,41-126-106-15,-24 93-23 0,10 1-4 0,-8 2 28 16,5 2 6-16,1 3-50 0,-4 7-37 15,-4 5 0-15,-2 5-21 0,-8 1-19 16,5 7-56-16,-2 0 1 0,-3 0 54 16,10 5 0-16,-2-1-11 0,-3 10-37 15,-2-2-115-15,2 1-156 0,0 4-144 0,-2-4-318 16,-6 8-1095-16</inkml:trace>
  <inkml:trace contextRef="#ctx0" brushRef="#br1" timeOffset="-47206.82">19357 4077 1411 0,'0'0'774'0,"0"0"-332"0,0 0-52 0,0 0-20 0,0 0-125 16,0 0-116-16,0 0-53 0,0 0 15 15,-22 114 22-15,22-72-37 0,0 8-29 16,0 1-23-16,0 3-21 0,0 4-3 15,0-3-19-15,0-5-84 0,3-3-89 16,-1-11-168-16,10-8-254 0,-12-10-598 16,0-11-301-16</inkml:trace>
  <inkml:trace contextRef="#ctx0" brushRef="#br1" timeOffset="-47001.66">19486 4002 2106 0,'0'0'1020'0,"0"0"-581"0,0 0-17 0,0 0-105 16,0 0-128-16,0 0-100 0,0 0-89 16,0 0-17-16,0 0-23 0,0 0-23 15,0 0 63-15,31-5 22 0,-21 13-22 16,-5 1 15-16,2 5-15 0,-2-2-25 16,-5 5-49-16,0-4-85 0,0 4-57 15,0-4-117-15,0 4-150 0,-12-3-494 16,12-5-363-16,-46-147 448 0</inkml:trace>
  <inkml:trace contextRef="#ctx0" brushRef="#br1" timeOffset="-46723.02">19808 3919 1384 0,'0'0'731'0,"0"0"-333"0,0 0-56 0,0 0-72 15,-46 103-95-15,39-74-92 0,-3-2-26 16,3-1 10-16,-1-5 3 0,1-3-32 16,7-6-10-16,-2-4 20 0,-1-5 43 15,3-3 63-15,0 0 63 0,0-9 20 16,5-8-30-16,10-5-63 0,2-8-45 16,0 0-38-16,4-6-55 0,1 0-6 15,5 6-3-15,-8 0-24 0,3 8-4 16,2 6-37-16,-7 3-98 0,-5 9-159 0,5 4-76 15,-7 0-150-15,7 7-420 16,-12 3-584-16</inkml:trace>
  <inkml:trace contextRef="#ctx0" brushRef="#br1" timeOffset="-46363.48">19808 3919 1356 0,'225'5'790'0,"-227"-5"-396"0,-5-2-126 15,7 2 8-15,-3 0-75 0,-2 0-67 16,5 0-134-16,0 4-19 0,-4-1 19 16,-1 4 14-16,5 2-14 0,-5 2-26 15,2-1 26-15,3 3 23 0,0 0 8 16,0 0-5-16,0 3 18 0,0-5 4 0,0 1 2 16,0-4 11-16,0-2 2 0,0-4-29 15,0 2-34-15,0-1-9 0,0-3 9 16,0 0 0-16,8 0 28 0,1 0 32 15,-1-14 41-15,6 0 97 0,-2-9-55 16,3-2-12-16,-5-7-17 0,2 0-25 16,0 4-51-16,-7 3-37 0,0 4 1 15,4 9 25-15,-6 4-5 0,-3 2 24 16,0 5 15-16,0-2-18 0,0 3-20 16,0 0-23-16,0 0-34 0,0 4-73 0,0 6-112 15,0 4-11-15,-3 4-58 0,3 2-64 16,0-1-141-16,0 2-492 0,0-5-492 15</inkml:trace>
  <inkml:trace contextRef="#ctx0" brushRef="#br1" timeOffset="-46129.11">20390 3770 802 0,'0'0'1575'0,"0"0"-947"15,0 0-222-15,0 0 8 0,0 0-90 16,0 0-125-16,0 0-81 0,0 0-56 0,0 0 6 16,0 0-19-16,-134 131-33 0,134-98-15 15,0-5-1-15,5-3-3 0,10-2-18 16,2-5 9-16,0-5 8 0,2 3-20 16,5-9-13-16,8-2-50 0,12-4-74 0,-1-1-114 15,6 0-56-15,2-6-298 16,-13 0-759-16</inkml:trace>
  <inkml:trace contextRef="#ctx0" brushRef="#br0" timeOffset="-42467.71">12420 658 2062 0,'0'0'609'0,"0"0"-272"16,0 0-11-16,0 0 61 0,0 0-82 16,0 0-129-16,0 0-79 0,0 0-35 15,0 0-22-15,0 0-34 0,-10 18-6 16,12-9-65-16,11-1 63 0,3 5 2 16,-3 4 0-16,1 1 0 0,3 0 0 15,-2-2-3-15,-1-2-31 0,3-2 3 16,-2-1-32-16,-8-7-18 0,8 4-79 15,1-7-146-15,-8-1-180 0,1 0-522 16,-4 0-327-16</inkml:trace>
  <inkml:trace contextRef="#ctx0" brushRef="#br0" timeOffset="-42277.28">12420 658 668 0,'223'27'1504'0,"-223"-27"-916"15,0 0-107-15,0 0-46 0,0 0-124 16,2 0-141-16,5 0-142 0,1 5 25 0,9 2 22 15,-3 0-25-15,3 0-13 0,5 1-12 16,-3-4-1-16,-2 0-20 0,8-2 8 16,-9-2 0-16,1 0-12 0,3 0-43 15,-13 0-56-15,3 0-54 0,-3 0-70 16,0 0-117-16,-4 5-96 0,-3 8-100 16,0 7-626-16,0-7-199 0</inkml:trace>
  <inkml:trace contextRef="#ctx0" brushRef="#br0" timeOffset="-41547.56">13365 986 795 0,'0'0'1498'0,"0"0"-1004"0,0 0-67 15,0 0-7-15,0 0-65 0,0 0-107 16,0 0-99-16,0 0-52 0,0 0-64 15,0 0-33-15,0 0-33 0,-175 37-14 16,163-11-3-16,0 2 50 0,5 1-1 16,7-6 1-16,0 2-18 0,5-4-1 0,9 0-3 15,3-3 19-15,10 0 3 0,-5-2 24 16,9 1 51-16,-4-6-17 0,0 5-14 16,4 3 33-16,-4 2-25 0,4 6-27 0,-14 3 30 15,0 2 10-15,-12 0-16 0,-5-2 3 16,0-3-21-16,-7 2 2 0,-13-9-14 15,3-1-17-15,-7-6-2 0,7-2-13 16,-5-7-11-16,1-4-34 0,6 0-31 16,-2-4-65-16,17-10-130 0,0-4-104 15,0 5-181-15,15-5-168 0,4 1-397 16,0 8-98-16</inkml:trace>
  <inkml:trace contextRef="#ctx0" brushRef="#br0" timeOffset="-41191.13">13641 1380 904 0,'0'0'1305'0,"0"0"-813"16,0 0-97-16,0 0-22 0,0 0-73 0,0 0-80 16,0 0-99-16,0 0-75 0,0 0-46 15,0 0-34-15,-72 27 9 0,72-6-13 16,4 1 25-16,4 2 13 0,6 2 0 15,1-6 51-15,2-7-26 0,0-3 0 16,-3-5 12-16,1-5 16 0,-1 0 6 16,11-5 22-16,-6-9-3 0,5-5-17 15,1-1-23-15,-9-5-14 0,1 3-5 16,-4 2-16-16,-1 4 28 0,-3 1 12 16,-9 5-9-16,0 8-10 0,0-4 44 15,0 6 18-15,0 0-10 0,0 6-76 16,0 5 0-16,0 8-49 0,0 2 37 0,0 6-15 15,0-2-4-15,0 2-49 0,5 2-133 16,7-9-137-16,-4 5-194 0,6-4-486 16,-7-9-740-16</inkml:trace>
  <inkml:trace contextRef="#ctx0" brushRef="#br0" timeOffset="-41000.32">14000 1548 1896 0,'0'0'1090'0,"0"0"-643"16,0 0-33-16,0 0-62 0,0 0-141 16,0 132-109-16,5-87-52 0,0 3-1 15,2 4 4-15,0 6-26 0,-2 1-9 16,-2-3-18-16,4-6-28 0,-5-5-21 16,-2-11-28-16,0-12-63 0,0-10-77 0,0-9-41 15,-12-3-44-15,7-19-300 0,-12-10-510 16,10 0-267-16</inkml:trace>
  <inkml:trace contextRef="#ctx0" brushRef="#br0" timeOffset="-40814.82">14179 1366 1330 0,'0'0'1332'0,"0"0"-818"16,0 0-193-16,0 0-33 0,0 0 27 15,0 0-112-15,0 0-110 0,0 0-22 16,0 0-31-16,0 0-6 0,90 114 0 15,-90-81-20-15,0 2-14 0,-10-5-22 16,-2-1-27-16,-2-1-60 0,-3-9-30 16,-5-4-77-16,7-5-156 0,1-6-242 0,-3-4-652 15,5 0-464-15</inkml:trace>
  <inkml:trace contextRef="#ctx0" brushRef="#br0" timeOffset="-40432.36">14424 1465 1056 0,'0'0'1410'16,"0"0"-959"-16,0 0-111 0,0 0-29 0,0 0-118 15,0 0-117-15,0 0-51 0,0 0 28 16,0 0 26-16,0 0-6 0,121 44-8 16,-101-61-12-16,-8 5-21 0,0-6 2 15,-2 3-9-15,-10-1-7 0,0 2-14 16,0-1 11-16,0 4-15 0,0 2 34 16,-5 1-12-16,-5 6-19 0,-7 2 28 15,3 0-22-15,-1 8-6 0,1 3-3 16,-3 5 0-16,5 2 1 0,-5 6 11 0,7 4-12 15,8 4-19-15,2-2-3 0,0-1 4 16,0-3-29-16,2-6-71 0,8-2-205 16,7-8-56-16,0-4-65 0,0-6-303 15,4 0-436-15,-6-6 423 0</inkml:trace>
  <inkml:trace contextRef="#ctx0" brushRef="#br0" timeOffset="-40224.12">14737 1407 326 0,'0'0'1072'0,"0"0"-574"15,0 0-74-15,0 0 12 0,0 0-38 16,0 0-47-16,-5 118-111 0,5-103-70 16,0-3-15-16,0-6-27 0,0-5-60 15,5-1 19-15,10-1 40 0,-8-9 56 16,15-9-36-16,2 0-55 0,-2-8-37 16,2 3-36-16,5 2-19 0,-2 2-1 0,-6 8-36 15,-1 3-12-15,-1 5-34 0,3 4-18 16,2 0-60-16,-7 9-77 0,3 4-138 15,-3 1-212-15,-10-2-750 0,5 6-623 0</inkml:trace>
  <inkml:trace contextRef="#ctx0" brushRef="#br0" timeOffset="-38921.36">15464 1184 741 0,'0'0'1560'16,"0"0"-1147"-16,0 0-56 0,0 0-50 0,0 0-15 16,0 0-59-16,0 0-105 0,0 0-77 15,0 0-22-15,0 0 17 0,-136 101 1 16,134-68 6-16,-8 3-9 0,10-1-16 16,0 1-10-16,0-3 7 0,3-3-6 15,6-8 8-15,-4-4-5 0,5-7 0 16,-8-10-22-16,3-1 12 0,5 0 16 15,0-7 43-15,-1-6 59 0,8-7-32 16,-2-9-49-16,-8 1-21 0,3-4-16 0,-5 1-9 16,-5 2-3-16,2 0-19 0,-2 7 6 15,0 6 1-15,0 6-3 0,0 2 15 16,0 8 0-16,0 0-3 0,0 8-47 16,0 15 47-16,0 11 3 0,0 15 25 0,0 6-7 15,0 11-5-15,0 9 8 0,-5 3 16 16,-7 3-13-16,-2-3 1 0,-3-5-4 15,4-16 1-15,-3-6-20 0,-9-15-2 16,18-10-22-16,-8-15-11 0,11-9-10 16,-8-2-22-16,-1-12-67 0,9-8-208 15,4-12-183-15,0-9-150 0,0 8-523 16,2-19-465-16</inkml:trace>
  <inkml:trace contextRef="#ctx0" brushRef="#br0" timeOffset="-38642.66">15663 1396 447 0,'0'0'2071'0,"0"0"-1508"0,0 0-136 0,0 0-92 16,0 0-147-16,0 0-164 15,0 0-22-15,0 0 9 0,0 0 14 0,0 0 3 16,0 0-9-16,0 84 2 0,0-81 17 15,0-3 18-15,0 0 22 0,0-3 40 16,10-6 36-16,7-9-37 0,-5-6-52 16,12-3-35-16,-7-1-30 0,2 5-34 15,3 3-33-15,0 4-50 0,0 5-84 16,0 4-82-16,-1 4-111 0,9 3-130 16,-14 0-293-16,6 0-537 0,-7 2 328 15</inkml:trace>
  <inkml:trace contextRef="#ctx0" brushRef="#br0" timeOffset="-38375.59">15971 1361 254 0,'0'0'1316'0,"0"0"-686"0,0 0-100 0,0 0-222 15,0 0-94-15,0 0-19 0,0 0 14 16,0 0-33-16,0 0-12 0,0 0-44 0,-143 97-21 16,133-82-36-16,10 0-63 0,0-3-14 15,0-6 14-15,5-2 0 0,2-4 47 16,3 0 37-16,2 0 36 0,0-10 35 15,3-5-32-15,-3 1-40 0,0-2-22 16,2 1-28-16,-6 3-17 0,-1 1 5 16,-5 5-21-16,1 5 0 0,-3 1-30 15,2 0-10-15,-2 1 15 0,10 9-27 16,-5 6 22-16,2 5 29 0,8 1 1 16,-1 1 0-16,3 2-34 0,0-3-40 0,3-2-80 15,-1-2-231-15,0-1-140 0,-9-8-648 16,12-6-913-16</inkml:trace>
  <inkml:trace contextRef="#ctx0" brushRef="#br0" timeOffset="-38189.49">16247 1396 1334 0,'0'0'1637'16,"0"0"-1244"-16,0 0-38 0,0 0 11 15,0 0-68-15,-39 125-143 0,32-85-81 16,7 6-12-16,0 7-10 0,0 4-3 15,0 1-24-15,10 2-13 0,-1 2-12 16,1-2-45-16,-3-9-26 0,3-9-114 16,-3-9-147-16,1-18-143 0,-6-12-482 15,-2-3-386-15</inkml:trace>
  <inkml:trace contextRef="#ctx0" brushRef="#br0" timeOffset="-37996.22">16349 1294 1406 0,'0'0'1268'0,"0"0"-819"16,0 0-63-16,0 0-4 0,0 0-30 16,0 0-148-16,0 0-95 0,0 0-51 15,56 102-2-15,-56-63-22 0,0 0-10 16,-12 2-9-16,-5-4-15 0,-5-1-4 16,-2-7-36-16,-6-10-46 0,13-5-65 15,-4-10-20-15,-4-4-111 0,18-10-238 16,-7-11-490-16,9 3-324 0</inkml:trace>
  <inkml:trace contextRef="#ctx0" brushRef="#br0" timeOffset="-37673.09">16434 971 2398 0,'0'0'967'0,"0"0"-691"15,0 0-2-15,0 0 31 0,5 101-88 16,2-53-109-16,0 7-49 0,-2 6 6 16,7 5-13-16,-7-2-27 0,12-2-13 15,-3-10 6-15,1-10-18 0,-5-13-17 16,4-12-11-16,1-15-18 0,-8-2 46 0,10-4 22 16,7-16 61-16,-2-6-10 0,-2-6-33 15,-1-3-39-15,3 7 0 0,0 2 0 16,-15 9 18-16,5 7-18 0,-7 4-1 15,0 6-13-15,-1 0-2 0,-4 5-40 16,0 8 46-16,0 5 9 0,0 5 0 16,0 1-25-16,0 0-39 0,0-5-168 15,0 2-125-15,0-3-96 0,0-1-231 16,0-7-712-16</inkml:trace>
  <inkml:trace contextRef="#ctx0" brushRef="#br0" timeOffset="-37399.44">16967 842 437 0,'0'0'1102'0,"0"0"-598"15,0 0-86-15,0 0-28 0,0 0-73 16,0 0-116-16,0 0-121 0,0 0-80 16,0 0-7-16,0 0-53 0,-2 32-23 15,-3-13 70-15,5 6-12 0,0 1-154 0,0-2-223 16,0 1-209-16,5-7-779 0</inkml:trace>
  <inkml:trace contextRef="#ctx0" brushRef="#br0" timeOffset="-37224.9">17081 986 1912 0,'0'0'786'0,"0"0"-263"0,0 0-30 16,0 0-112-16,-68 120-138 0,63-93-135 16,0 2-58-16,5-6-10 0,0-1-25 15,0-6-15-15,0-3-32 0,15-7-52 16,-3 0-3-16,3-5-25 0,-1 1-44 15,-2-2-96-15,3 0-105 0,-3 0-302 16,2 0-914-16</inkml:trace>
  <inkml:trace contextRef="#ctx0" brushRef="#br0" timeOffset="-29720.73">26598 1692 91 0,'0'0'1688'0,"0"0"-1127"0,0 0-38 15,0 0-56-15,0 0-74 0,0 0-69 0,0 0-111 16,0 0-64-16,0 0-22 0,0 0-37 16,-5-8-50-16,5 8-40 0,0 0-53 15,5 3 53-15,14 0 9 0,-2 4 68 0,5-5-43 16,4 1 5-16,6 1-38 0,-3 0 13 15,0 3-14-15,7-6 0 0,-4 6-19 16,-5-3-2-16,7 2-1 0,-8-2 4 16,-4 2-22-16,-7-4 0 0,2 4 6 15,-10-5 24-15,3 2 10 0,-8-1 25 16,0 3-6-16,6-3 2 0,-8 5-5 16,0 2 8-16,0-2 1 0,0 0 2 15,0 6-8-15,-12-1-4 0,-5 2 1 0,-3 4 8 16,1 5-12-16,-5-1-11 15,-3 4 3-15,-2 4-1 0,-5 0 12 0,2 4 6 16,-2-2 1-16,-2 1-19 0,7 1 0 16,-10 2-1-16,5-2-2 0,3 0-1 15,2-3-33-15,0-1 4 0,7-6 14 16,5-6-8-16,2-2-7 0,1-6-6 0,6-1-9 16,4-4-13-16,4-3-2 0,-10-2-16 15,7 2-23-15,3-2-30 0,0 2-67 16,0 3-61-16,0-2-36 0,0 5-159 15,0 2-314-15,-2-1-758 0,-5 7 765 0</inkml:trace>
  <inkml:trace contextRef="#ctx0" brushRef="#br0" timeOffset="-21933.19">28818 11030 33 0,'0'0'140'0,"0"0"-46"0,0 0-6 16,0 0-16-16,0 0 19 0,0 0 7 15,0 0-26-15,0 0 6 0,0 0 14 0,0 0 31 16,0 0 34-16,-7-3 48 0,7 3 10 16,0 0-62-16,0 0-59 0,0 0-26 15,0 0 29-15,-3 0 30 0,3 0 22 16,0-2 0-16,-5-1-17 0,5 0-35 15,0 2-13-15,0 1 25 0,0-3 1 16,0 3-4-16,0-2-26 0,0 2-32 16,0 0-23-16,0 0 17 0,0 0 25 15,0 0 22-15,0-2-16 0,0 2-22 16,0 0 16-16,0 0 5 0,0 0 11 0,0 0 20 16,0 0 23-16,0 0 19 0,0 0-4 15,0 0-30-15,0 0-21 0,0 0-6 16,0 0 2-16,0 0-9 0,0 0-12 15,0 0-4-15,0 0-15 0,0 0-15 0,0 0-10 16,0 0-2-16,0 0-7 16,0 0-10-16,0 0 10 0,0 0-11 0,0 0-1 15,0 0-2-15,0 0 0 0,0 0-1 16,0 0 3-16,0 0 1 0,0 0 14 16,0 0-12-16,0 0 0 0,0 0 0 15,0 0 0-15,0 0-1 0,0 0 0 16,0 0-2-16,0 0-1 0,0 0-1 15,0 0-1-15,0 0-13 0,0 0 4 16,0 0 0-16,0 0 9 0,0 0-16 16,0 0 7-16,0 0-3 0,0 0 12 15,0 0 1-15,0 0 2 0,-4 0 1 0,4 7 11 16,-10 0-2-16,5 2-10 0,-5 2-1 16,8-4 1-16,-3 2 3 0,-5-3 16 15,8 2-7-15,-3-2-10 0,-5 4 0 16,3-1-2-16,2-1-2 0,-4 1 1 15,4-5 1-15,2 3 0 0,-4-4 2 0,5-3 13 16,2 2 7-16,-3-2-4 16,3 0 7-16,0 0-1 0,0 0-3 0,0 0 1 15,0 0-7-15,-10 0 3 0,3 3-18 16,-5 1-33-16,-2-3 11 0,4 6 19 16,-7-4-8-16,0 2 11 0,7-1 0 15,-2 2 1-15,-2-2 1 0,-3 0 10 16,0 0-10-16,2 1 11 0,-2-2 2 15,5-1-3-15,2-2 0 0,-4 4-9 16,-3-4 13-16,0 0-4 0,2 0-9 0,1 0-3 16,-8 0 1-16,7 0-1 15,1 0 1-15,-6 0 0 0,1 0 1 0,4 0-2 16,-2 0 2-16,1 0-2 0,-4 0-1 16,3 0 1-16,3-2 1 0,-8 0 0 15,12 2 0-15,-12-2 11 0,5 0-9 16,0 1 9-16,-2-3-9 0,2 3 19 0,0-3-20 15,-5 1 0-15,8-1 0 0,-1 4-1 16,-2-1 1-16,5-5 10 0,0 6-10 16,0-2 10-16,5 0 4 0,-3-3-16 15,3 3-11-15,-3 2 11 0,0-1 1 16,0-3 0-16,-6 0-1 0,1-3-10 16,3 4 10-16,-3-6 0 0,1 5 1 15,2-3-1-15,-5 0 0 0,7-3 2 0,-7 2-2 16,0 3-1-16,0-5-1 0,3 1 2 15,-1 0 2-15,8 0 10 0,-10 3-12 16,9-4-2-16,-4 4 2 0,0 0-1 16,7 0-1-16,-4-2-1 0,4-1-9 15,-5-1 0-15,3 5-9 0,2-2 18 16,0-2-10-16,-2 0 10 0,7-1 1 16,-5 0-1-16,-5 0-9 0,6-7 0 0,1 4 12 15,-4-1 2-15,0 2-2 0,4-2 1 16,-4 3-1-16,0-4 0 0,7 1 0 15,-10 2-2-15,5 0-1 0,0-2 3 16,-7 2 1-16,7-3 1 0,-7 3 1 16,7-4-3-16,-9 0 1 0,4-2-1 0,0 0 0 15,-2 0-1-15,5 0-14 0,-8 0 13 16,6-1 2-16,1 1 1 0,4 0 0 16,-6 2 1-16,5 0 10 0,-7 0-12 15,5-2 0-15,-3 1-1 0,-2 2 1 16,5-1-1-16,2-1 1 0,-5 2-2 15,5-3-13-15,3-1 14 0,-8 1-2 16,5 1-10-16,-5 1 10 0,10-3-9 16,-7 1 9-16,7-3 1 0,-9 3 0 15,4-1 0-15,2 5 2 0,3-4 0 0,-5 1 1 16,1-1 1-16,-1 1 9 0,2 3-11 16,3-3 0-16,-2-1 2 0,2 4-1 15,-10-2 2-15,10 7 0 0,-2-1 10 16,-3 2 5-16,5-2-16 0,0 2 13 15,-10-2-3-15,10 1-9 0,-2-2-1 0,2-3-2 16,-5 2 0-16,5-2 0 0,0 0-1 16,-5-5 0-16,0 1 1 0,0-2 2 15,3-2 11-15,0-4-1 0,-8-2-9 16,7 1 12-16,-1-3-14 0,-6 0 1 16,5-2-1-16,-5 4 2 0,3 4 12 15,2-2 4-15,-9 0-16 0,2 4-1 16,-3 0 19-16,3 0-18 0,0 1 15 15,-5 1-17-15,-3 1 0 0,3 1 0 16,0-3 12-16,-2 1-13 0,2-1-11 16,-2 2 11-16,-3 1 0 0,2 1 0 15,8 4-3-15,0-2 3 0,-5 2 3 0,5 2-3 16,-5 2 2-16,10-1 1 16,-8 1 0-16,1 2 1 0,7 0 8 0,-6 0-10 15,1-1 1-15,5 2 9 0,-8 1-12 0,8-4 0 16,-2 0-1-16,1 0-1 0,-6-1 1 15,4-1 0-15,3 0 0 0,-8 0-1 16,1 0 1-16,6-1 1 0,-1 3 1 16,4 1 11-16,-5 0 6 0,3 3-1 15,2-4-17-15,-7 4-1 0,9 1 1 16,1-1 16-16,-3 3-13 0,-2 1-1 16,5-5-2-16,-8 3-3 0,7-5 1 15,-1 3 2-15,-6-4-2 0,3 0-11 16,-8-4 12-16,10 2 0 0,-5 2-1 0,3-1 2 15,-5-1 2-15,7 2 10 16,-4 0-8-16,1 1-3 0,-4 3 1 0,5-3 1 16,-3-1 12-16,5 1-12 0,-4 5 0 15,1-4 18-15,-1-1-19 0,-1 4 0 16,-2-3 11-16,5 0-13 0,-8-1-1 0,10 1 0 16,-7-2-1-16,2 1 0 0,1-2 2 15,-6 2 1-15,3 1 1 0,-3-4 0 16,6 4 1-16,-3-2 8 0,4 3-10 15,-4 0-1-15,7 1 16 0,-4 2-4 16,4 2-10-16,0-2 0 0,-7 0-1 16,7 0 0-16,-5 0 14 0,6-3-3 15,-6 3-9-15,3-4 11 0,-10 5-14 16,7-6-1-16,0-1 1 0,-4 8 2 16,2-5-1-16,7 2-1 0,-7 3 1 15,7-5 11-15,5 5-11 0,-5 1 2 0,0 0 10 16,0-1-12-16,5 1-1 15,-7-2 0-15,2-1 0 0,-2 1-1 0,-5-1 1 16,0 2-1-16,-3-5 1 0,-2 4-2 16,2-1 2-16,-4-3 2 0,5 6-2 15,-1-2 0-15,8-3 2 0,-8 3-1 16,3-4-1-16,-7 2 0 0,2-2-1 0,2 4 0 16,1-2 1-16,4 1 1 0,0 0 0 15,3 3 0-15,5 0-1 0,-1-2 0 16,-4 2-2-16,2 0-11 0,3 0-2 15,-8 0-3-15,5 0-6 0,5 0 3 16,-10 5-10-16,1-1 10 0,-6 5 9 16,1-3 11-16,-1 0-1 0,8 2 2 15,-8-4 0-15,8 2 1 0,-5-3 11 16,0 3-10-16,4-1 0 0,-9 1 0 16,3 0-2-16,-1-4 1 0,8 5 1 15,-7-4-1-15,11-2-1 0,-7-1 2 0,6 3 10 16,4-3-12-16,0 0-2 0,0 0 0 15,0 3 1-15,0-3-1 0,0 0 1 0,0 0 1 16,-5 0 3-16,5 0 12 0,0 0 1 16,-5 0-1-16,0 2 0 0,-2-2-15 15,-5 1-11-15,-3 1 10 0,-4 5-2 16,2-6-28-16,0 9 7 0,-5-4-6 16,5-2 18-16,0 5-10 0,-2-1-17 15,-1 2 18-15,3 1 5 0,5-7 14 16,7 1-1-16,-4-3 1 0,4 0 1 15,5 0-11-15,0-2 10 0,0 0 2 16,0 0 0-16,0 0 0 0,0 0 0 0,0 0 1 16,0 0 2-16,0 0-1 0,0 0 0 15,0 0-1-15,0 0 2 0,0 0 10 16,0 0-10-16,0 0 15 0,0 0-3 16,0 0 3-16,0 0 0 0,0 0-5 15,0 0-13-15,0 0-1 0,0 0-12 16,0 0-2-16,0 0-18 0,0 0-1 0,0 0-20 15,0 0-50-15,0 0 0 0,7 0 16 16,5-2-68-16,5-2-193 0,0 2-74 16,-2 2-85-16,-8 0-535 0,7 0 336 15,-11 0-528-15,-95 8 671 0</inkml:trace>
  <inkml:trace contextRef="#ctx0" brushRef="#br0" timeOffset="-21315.84">25504 8514 65 0,'0'0'545'0,"0"0"28"0,0 0-127 0,0 0-114 0,0 0-66 15,0 0-11-15,0 0-19 0,0 0-40 16,0 0-42-16,0 0-29 0,-38-43-20 16,33 41-9-16,0-5-7 0,2 3 6 15,1-2 0-15,-8 2 15 0,8 0 13 16,-1 0-1-16,1 3 4 0,2-4 5 15,-2 5-7-15,2 0 0 0,0 0-31 16,0 0-29-16,0 0-30 0,0 0 21 16,0 0-12-16,0 0-12 0,0 0 0 15,-8 0-7-15,6 0 7 0,-8 14-8 16,-4 0-23-16,-3 11-1 0,-8-2 1 16,6 2-1-16,-3 1-14 0,3 0-3 15,2-2 15-15,0 0 3 0,2-4 2 0,8-6-2 16,-3-5-13-16,6-3-5 0,4-3-16 15,0 2-15-15,0-2-6 0,4 5 55 16,23 3 3-16,0 8 0 0,7 0-2 0,4 2 11 16,1-3-9-16,-2 0 28 0,-3-5 27 15,-5 1-18-15,0-4-24 0,2-4-4 16,-11 0 6-16,-1-2 0 0,-4-2-15 16,2-2 0-16,-13 0 24 0,13 0 7 15,-7-2 9-15,0-3-16 0,-1 0-27 16,1-1-12-16,-3 2-19 0,-2-2-51 15,-2 4-50-15,4 0-43 0,-2 2-78 16,2 0-99-16,3 2-10 0,2 10-61 16,-2 6-215-16,-1 0-569 0,-6 10-197 0</inkml:trace>
  <inkml:trace contextRef="#ctx0" brushRef="#br2" timeOffset="-8996.31">26481 1761 179 0,'0'0'597'16,"0"0"-50"-16,0 0-153 0,0 0-167 15,0 0-129-15,0 0-40 0,0 0-25 0,0 0 15 16,0 0-15-16,0 0-14 0,0 0 13 16,83-85 14-16,-66 78-26 0,0-2-20 15,14-1 0-15,-2-1-22 0,15 2 22 16,-3-3 0-16,10 1 87 0,2 0-32 0,1 2-52 16,-1 0 68-16,-7 1-29 15,-5 6-40-15,0 2-2 0,-19 0-9 0,0 0-43 16,0 2 52-16,-13 6 29 0,6 2-16 15,-15 2 61-15,0 5-35 0,0 2 12 16,-17 7-15-16,-14 7 25 0,-11 4-19 16,-13 8 9-16,-11 8 4 0,-4 3-42 15,0 6 16-15,-1-2 3 0,3-1-16 16,15-7 4-16,5-4-20 0,11-3-2 16,6-5-11-16,9-2 11 0,-2-6-1 0,2 2-13 15,5-4 12-15,2 0-82 0,-2 0-36 16,5-7-570-16,-12 12-720 0</inkml:trace>
  <inkml:trace contextRef="#ctx0" brushRef="#br2" timeOffset="-6649.37">29375 10812 111 0,'0'0'218'0,"0"0"-94"0,0 0-29 16,0 0 29-16,0 0-7 0,0 0-80 15,0 0-35-15,0 0 100 0,0 0 110 0,0 0 42 16,0 0-46-16,3-12-13 16,-3 9 13-16,0-2 9 0,0 3 0 0,0-2 25 15,0 0 0-15,0 0-34 0,0 0-61 16,0 2-10-16,0 0 6 0,0-3-32 15,0 5-39-15,0-2-6 0,0 2-12 16,0 0-10-16,0 0-19 0,0 0-22 16,0 0 44-16,0 0-9 0,0 0-16 15,0 0 38-15,0 0 3 0,0 0 8 16,0 0 4-16,0 0-7 0,0 0-15 0,0 0-19 16,0 0-6-16,0 0 6 0,0 0 0 15,0 0-10-15,0 0 10 0,0 0-9 16,0 0 6-16,0 0-6 0,0 0-13 15,0 0 6-15,0 0-17 0,0 0 12 0,0 0-10 16,0 0 0-16,0 0 15 0,0 0-6 16,0 0-10-16,0 0 1 0,0 0-3 15,0 0 0-15,0 0-13 0,0 0 1 16,0 0 0-16,0 0-10 0,0 0 4 16,0 2 2-16,0 7 16 0,0 0 3 15,0 8 15-15,0-2-18 0,-5 0 0 16,3 0 0-16,-6 0 3 0,3 0 15 15,-9 3-16-15,9 1 14 0,-9 0-14 0,-1-1 0 16,3 3 13-16,0-3-15 0,-3 1 0 16,-2-1 3-16,0 0 13 0,3 0-1 15,-6-4-12-15,8 2 15 0,-7-4-14 16,2 4 8-16,-5-4-9 0,5 1-1 16,-2-1 16-16,-6-1-16 0,-1 5-2 0,-3-3 0 15,2 5-3-15,-7 0-15 0,0 0 18 16,3 2 0-16,2 1 1 0,-5-4 1 15,9 0 0-15,4-5 0 0,-6 0 10 16,8-5 4-16,2 2 5 0,0-2-6 16,-3-5 7-16,-2 1-19 0,-4 1 0 15,-1 0 9-15,-4-3-11 0,-6 4-1 16,6-1-15-16,-8 4 14 0,-2 0-11 16,2 1-4-16,3 0 4 0,-1 2 9 0,3 0 1 15,-2 4-1-15,-3-3-12 0,8-1 14 16,-6 2 1-16,3 2 12 0,0-6 3 15,0 3-3-15,-2-2 4 0,-5-2-13 16,4 4 9-16,-1-2 0 0,-8 2-10 16,2-3-2-16,0 5 1 0,1-2-2 15,-6-2 1-15,8 2 0 0,0-2 0 16,2-2 0-16,8 3 2 0,-1-4-2 16,5 1 1-16,1-3 18 0,4 2-4 0,0-5 0 15,8 5 1-15,-1-6-13 0,8 1 0 16,-5 2-3-16,-1-2-2 0,1 1-1 15,0-2-10-15,-2 5 10 0,-1-4-12 16,-2 4 1-16,5-3 14 0,-5 2 0 16,-7 2 2-16,7-1-2 0,-5 1 0 15,3-1 1-15,-3 2 0 0,0 1-1 0,-5 3-12 16,3 2 10-16,-5-1-1 0,-2 4-10 16,-6 1 12-16,3 2 1 0,0-2 3 15,0 0 0-15,10 0 0 0,-5-3-3 16,7 0 2-16,-2-5-1 0,7 0 2 15,10-1 8-15,-3-5-10 0,5 0-1 16,3-4 2-16,-1 1 0 0,3-1 13 16,0 0-15-16,0 2-1 0,0 1 0 15,-9-1-1-15,1 1-10 0,-4 4-7 16,0 4 19-16,0-4-1 0,-5 5-1 0,0-1-1 16,3-2-9-16,-3 4 11 0,0-2-1 15,2-1 0-15,-2-1 0 0,3 2 1 16,4-3-2-16,-5 2-9 0,3-1-4 15,7 0 13-15,-7-2-15 0,7-1 18 0,-9 8 0 16,7-2-1-16,-3-1-2 0,5 6-9 16,-7 1 9-16,2 2-10 0,-2 1 13 15,2 2 0-15,1-1 0 0,-1 4 1 16,5-3 0-16,-7-4 0 0,7-2-1 16,-5-2-1-16,8-5 0 0,2-5-11 15,-5 3 9-15,5-1-9 0,-2-4 12 16,-1 5 1-16,3-1 20 0,-4-4-2 15,-1 1 5-15,5-1-12 0,-3-1-10 16,-2 2 11-16,-4 2 2 0,1 4-1 16,-6 4-14-16,-1-2-3 0,3 0 1 0,3-1-1 15,-8 0-9-15,7-2 10 0,3-2 0 16,2-1-14-16,-5 1 13 0,8-4-15 16,2-3-3-16,-3 2 2 0,3-2 16 0,0 0 0 15,0 0 2-15,0 0 1 0,0 0-1 16,0 0 2-16,0 0 0 0,0 0-1 15,0 0 1-15,0 0 1 0,0 0-2 16,0 0-3-16,0 0-12 0,0 0-7 16,-2 0 7-16,2 0-22 0,0 0-9 15,0 0-19-15,0 0-9 0,0 0-84 16,0 0-19-16,0 0-136 0,-7 0-177 16,7 0-604-16,-5-2-446 0,19 4 737 0</inkml:trace>
  <inkml:trace contextRef="#ctx0" brushRef="#br2" timeOffset="-6278.47">26166 12286 254 0,'0'0'1381'0,"0"0"-933"15,0 0-89-15,0 0 54 0,0 0-51 0,0 0-56 16,0 0-31-16,0 0-65 0,0 0-43 15,0 0-39-15,0 0-48 0,-2 26-49 16,-10-4-9-16,4 4 21 0,-6 3-6 16,-1 0-6-16,3 0-12 0,0 1-7 15,-3 0 10-15,-2 0 9 0,13-1-16 16,-9-1 1-16,9-1-15 0,-4-3 1 16,6 2 1-16,2-4 0 0,0-5 8 15,0-5-11-15,10-3-2 0,7 0 2 0,4-2 15 16,13-1 10-16,8-4 18 0,4-2 21 15,7 0 4-15,3-6-34 0,-3-2-10 16,0-2-12-16,-2 1-11 0,-5-2 1 16,-5 1 0-16,-4 2-2 0,-8 2 0 15,-12 0-24-15,0-1-46 0,-3 7-47 16,-9 0-71-16,-2 0-106 0,6 6-42 0,-9 6-163 16,0-3-584-16,0 12-765 0</inkml:trace>
  <inkml:trace contextRef="#ctx0" brushRef="#br2" timeOffset="3951.93">24600 10689 297 0,'0'0'792'0,"0"0"-424"0,0 0-101 0,0 0-1 15,0 0-4-15,0 0-80 0,0 0-47 16,0 0-22-16,0 0 22 0,0 0 0 16,0 0 16-16,3 4 25 0,-3-1 2 0,0-3-10 15,0 0-13-15,2 2-45 0,-2 3-69 16,5 6-19-16,0 2 3 0,-3 2-9 16,5 0 9-16,-4 2-13 0,7-1-9 15,-6-2 10-15,6 2-13 0,-5-4 2 16,5 1 12-16,-6-1 4 0,-1 4 4 15,7-7 9-15,-3 2-15 0,3 0 9 16,-6-3 3-16,1 2-3 0,7-3 12 16,-7 4-2-16,7-2 2 0,3 3-9 15,-5-2-3-15,2 0-4 0,7-2-5 16,-7 0-15-16,0-1 1 0,5 2 0 0,-5-3 0 16,1 2 13-16,1-1-11 0,-7-2 8 15,8 1 0-15,2 1-9 0,-10-2 16 0,8 4-17 16,-1-4 10-16,3-1-10 0,0 3 2 15,0 0 14-15,-2 0-6 16,4-2 1-16,0 2-1 0,6-3 0 0,-1 3 1 16,-2 0 2-16,2-2 1 0,3 0-15 15,-8-1 14-15,8 3-15 0,-5-6 3 16,-1 0 16-16,11 1-1 0,-10-2 4 16,7 0-10-16,-5 0-9 0,0 0 9 15,-2 0 4-15,0-2-4 0,0 0 3 16,2-5-14-16,-5 3 0 0,-2-1 1 15,0 2 0-15,0-2-2 0,3 1 0 16,-3 2 0-16,0-4 0 0,0 0 2 0,4 1 1 16,-1-2 0-16,-3-4 15 0,0 4-6 15,7-1-9-15,-7-2-2 0,5-2-1 16,-8 0 0-16,6-2 3 0,-1-1-1 16,0 0 13-16,-2-3-14 0,0 0-1 15,5 5-1-15,-2-5-2 0,1 1 0 0,-9 4-13 16,3-1 14-16,2 2 0 0,-2 0 2 15,-1-1 2-15,3-2 11 0,-10-2-10 16,5 0 9-16,1-1-11 16,-9 0 0-16,9-5-1 0,-4 0-3 0,1 2-9 15,-5-6 9-15,7 6-10 0,-5-1 11 16,3 0-10-16,-5 1 9 0,9 3 0 16,-9 0 1-16,0 2 0 0,5-3 1 15,2 3 1-15,-5-2 0 0,3-3 1 16,-3-5 0-16,0 6 0 0,5-5-1 15,-9-3-1-15,7 1 0 0,-6-2-2 0,6 2 1 16,-5 2 0-16,2 0 0 0,-2 4-11 16,0-2 12-16,0 7-1 0,4-2-1 15,-6 2 1-15,-1-1 0 0,1 6 2 16,4-3-1-16,-5-2 1 0,6 4-2 0,-3-3 1 16,-1-1 1-16,1-3 0 15,2 1 1-15,1-1 0 0,-3-3 2 0,-3 1 12 16,10-3-15-16,-12 4 1 0,5-2 1 15,-5 2 1-15,7 2-1 0,-4 0-1 16,-1 0 0-16,1 0 1 0,1 0 0 16,1 0 0-16,-5 0-1 0,5 4-1 15,-5-4 0-15,3-3 0 0,1 3 0 0,1-1 2 16,0 1-2-16,-5 0 0 0,0 2 0 16,5-3-1-16,-3 2 1 0,-2 2 0 15,8-1 0-15,-6-1 0 0,0-1 1 16,1 5 0-16,2-5 1 0,0-1 0 15,-5 1-1-15,2-1 1 0,0 1-1 16,-2-3 1-16,8 5 0 0,-3-1 0 16,-5 1-1-16,4 1-1 0,-4-3 2 15,0 6-1-15,0-6 1 0,5 0 0 16,-5 1 0-16,3 3-2 0,-3-4 4 0,0-3-3 16,0 0 1-16,0-1-2 0,0-2 0 15,0 1 0-15,7-2 0 0,-7 2-12 16,2-4 12-16,1-1 1 0,-1 1 0 15,-2 6 1-15,0-4 0 0,3 3-2 0,4 2 0 16,-7 2 0-16,0 0 4 0,0 0-1 16,0-1 0-16,2-7-1 0,-2 4 1 15,0-7 0-15,0-4 0 0,0 0 0 16,3-4-2-16,-1-1 0 0,-2-5 0 16,0 2 0-16,0-3 0 0,0 3 0 15,0 0 1-15,0 4-1 0,0 4 1 16,0 5 0-16,0 4 17 0,0-1-18 15,0 5 14-15,0-4 0 0,0 0-12 16,0-5 13-16,0-3-16 0,-2 1 1 16,-3-6 0-16,5-3 0 0,0-6-1 0,0-2 0 15,0-5 0-15,-7-3 0 0,7 1 0 16,-3 5 0-16,3 4 2 0,0 5 1 16,-2 1 0-16,-1 5 21 0,-6-1-2 15,6 0-19-15,-2 5 9 0,1-5-9 16,-9-1 0-16,9-1-3 0,-1 1 2 15,-5-10 20-15,0 2-10 0,3-6-11 0,-7-2 0 16,6-5 1-16,-1 3-2 0,1-4 1 16,-4 6-1-16,0-2 2 0,-3 6-1 15,6 3 11-15,-3 7 1 0,2 0-1 16,-5 3-9-16,1 4 18 0,-3-1-6 16,0 0-12-16,5 0 0 0,-5 0-2 15,5-1 1-15,-3-3 1 0,3-2-2 16,-2 0 2-16,-1-7 12 0,8 2-2 15,-8 2-11-15,8-2-1 0,2 4-1 0,-2 3 12 16,-5 0-9-16,4 4 9 0,4 2 1 16,-9 1-11-16,9 1 16 0,-6 0-16 15,3 2 0-15,-3-3 0 0,5-2-1 16,-9 2-1-16,11 0-1 0,-4-2 1 0,4 0 0 16,3-5 0-16,-4 5-1 15,1-7 0-15,3 1-17 0,0-1 16 0,0 5 2 16,0-2 12-16,0 4-10 0,0-1 0 15,0 1-1-15,0-2 2 0,0 4 0 16,0 0-2-16,0-2 2 0,0-1-3 16,0 3 12-16,0-6-12 0,0-1 0 15,0-1 0-15,0 0 1 0,0-2-1 16,0-1 2-16,0 2-2 0,0 3-11 16,0 5 10-16,0-3 0 0,0 4-1 15,0 0-10-15,0 1 12 0,0 3 0 16,0-1 0-16,0 1 1 0,0 1 14 0,0-2-14 15,-2-3 1-15,2 0 0 0,-10-2-2 16,10-3 0-16,-2 2-12 0,-1-5 0 16,3 1-12-16,-2 1 2 0,2 1 1 15,0 4 9-15,0 1 9 0,0 1-10 0,0 2 12 16,2 3 1-16,3 2 1 0,-5 4 0 16,5 1 1-16,-5-1 10 0,0 2-10 15,0-1 0-15,0-1 1 0,5 0-3 16,-5-2 0-16,2-2-3 0,5-4 0 15,3-7-13-15,-3 0-2 0,5-6 6 16,1-4 12-16,4-5 0 0,0 0 0 16,-5 0 0-16,7 1 0 0,-7 1 0 15,3 4 0-15,2 6-1 0,-12 2 1 16,7 6 12-16,-7 0-10 0,7 3 13 16,-5 1-15-16,3 3-1 0,-10-5 1 15,7 7 0-15,3-7 0 0,4-3 0 16,-7-1-1-16,8-7-1 0,2 1-13 0,0 1 15 15,0-1 1-15,0 1 1 0,2 1 1 16,-2 4 12-16,-2 2-2 0,-1 1 8 0,3 1 0 16,-7-1 1-16,2-2-7 0,-2 2-13 15,-1 2 0-15,8 0 16 0,-2 2-16 16,-8-3 13-16,8-1 1 0,-1-1-4 16,3-2-9-16,-7 1-1 0,12-4-1 15,-10 4-1-15,0 3 0 0,3 2-2 16,2 5 2-16,-8 0 0 0,-4 3 18 15,0 5 0-15,7 2-15 0,-7-1 10 16,2-1-12-16,3 0-1 0,-5-1-1 16,7-2 1-16,-7 5 0 0,4 2 1 0,-6-2 2 15,4 2 15-15,-2 2-15 0,0-1 12 16,-5 0 15-16,5 0-14 0,-3 1-13 16,8 2 0-16,-10-1 0 0,5 0 9 15,-3 2-12-15,5 0 0 0,-4 2-12 16,-3 0-9-16,0 0-4 0,0 0-2 15,0 0 3-15,0 0-1 0,0 0-2 0,0 0-7 16,0 0-8-16,0 0-10 0,0 0-39 16,0 0-78-16,0 0-43 0,-3 0-134 15,-11 0-391-15,4 0-773 0,-7 0-546 0,61 0 2006 16</inkml:trace>
  <inkml:trace contextRef="#ctx0" brushRef="#br2" timeOffset="4259.08">26588 1906 798 0,'0'0'1725'0,"0"0"-1155"15,0 0-124-15,0 0-80 0,0 0-121 16,0 0-111-16,0 0-122 0,0 0-12 16,0 0 0-16,0 0 0 0,0 0 72 15,63 7-23-15,-41-7-8 0,4 0 11 0,-1 0-21 16,1 0-31-16,-4 0-2 0,-5 0-13 15,2 0-1-15,-6 0-2 0,4 5-10 16,-13 5 11-16,4 4 17 0,-8 8 28 16,0 8 0-16,-3 8-3 0,-21 10 12 15,-5 7-19-15,-3 6 10 0,-4-4 0 0,7 1-11 16,-3-8-17-16,3-4-18 0,12-8-22 16,3-6-22-16,7-3-56 0,2-6-99 15,-5 0-135-15,8-2-228 0,2-9-736 16,-15 7-428-16</inkml:trace>
  <inkml:trace contextRef="#ctx0" brushRef="#br0" timeOffset="7124.74">24271 7313 75 0,'0'0'196'16,"0"0"22"-16,0 0 229 0,0 0-112 0,0 0-3 16,0 0-59-16,0 0 26 15,0 0-14-15,0 0-27 0,0 0-27 0,0 0-29 16,-54-22-7-16,52 16 2 0,-5-1-17 15,-1 2-7-15,8-3-25 0,-2 2-4 16,2 0-19-16,-7 1-29 0,7 4 0 16,-3 0-6-16,3 1-7 0,0 0-12 15,0 0-25-15,0 0-9 0,0 0-1 0,0 0-21 16,0 0-15-16,0 0-28 0,0 0-3 16,0 0-2-16,0 2-1 0,0 9-9 15,0 3 24-15,0 3 17 0,0 3-13 16,0-1 3-16,10 3 9 0,0 3 2 15,9 1 1-15,-2 0 1 0,10 0 2 16,-8 2 27-16,12-7-14 0,-9 3-13 16,10-4 13-16,-8-2-16 0,5-4-1 0,5 2 1 15,-5-2 3-15,0-3-3 16,3 1 1-16,-3-1-1 0,-7-1 0 0,2-2 1 16,3-1 1-16,-8-2 0 0,8 1-1 15,-8-5 15-15,0 5-13 0,1-4 12 0,4-1-2 16,0-1-13-16,-2 2 0 15,7-2 0-15,-7 3 0 0,2 0 0 0,0-3 0 16,-4 0-1-16,-1 0 1 0,3 0 2 16,2 0 13-16,-9-6-3 0,7 4 0 15,-3-4-8-15,-4 2 17 0,-6-2 1 16,3 1-19-16,-4 5 0 0,1-4-3 16,3 1-1-16,-7 0-1 0,5-5 0 15,0 6 1-15,7-3 1 0,-12 0 2 16,7-2 10-16,0 1-10 0,5-2 0 0,-8 2 0 15,6-3-2-15,0 2 1 0,-6-2 1 16,6 0 10-16,-3 0-10 0,-5-2 1 16,8 1 10-16,-3 2-10 0,0-2 12 15,-7 0-12-15,4 0-1 0,4 2-1 16,-4-3-1-16,-4 3 1 0,0-2 1 0,7 0 1 16,0 0 9-16,-2-5-10 0,4 2 1 15,1-5-3-15,2 0 0 0,0-2 0 16,5-5 1-16,-5-1 0 0,0-1 2 15,2-4 9-15,-2 1 3 0,-5 0 0 16,3 1-13-16,-10-1 20 0,2-2-4 16,3 5-6-16,-10-3-10 0,0 1 11 15,0 0 8-15,0 3-6 0,0 2-12 16,0 0 22-16,0 1-10 0,0-2-3 16,0 2-11-16,0-2 0 0,-3 0 1 15,-7-3 1-15,6 0 9 0,-1-2-12 16,5 0-1-16,-10-4 1 0,8 1 0 0,-3 3 16 15,-3-2-13-15,6 3 0 0,-3 6 9 16,-4-4 0-16,1-2-10 0,8 2 0 16,-5-1-2-16,5-1 0 0,-9 2 1 15,6-2 1-15,3 0-1 0,-2 1 11 0,-1-4-10 16,3 7 17-16,-4-3-7 0,-1 1 0 16,5 6 3-16,-3-2-12 0,1 2 9 15,-1-3-10-15,-4 1 11 0,2-2-11 16,5-4 0-16,-9 2-1 0,9-1 0 15,-10-2 1-15,10 0 1 0,-7 3-1 16,4-3 9-16,-4 2-10 0,5 2 13 16,-8 4-13-16,10-3-1 0,-5 4 0 15,5 0 0-15,-2-1-2 0,-6 0 0 16,6 0-16-16,2 0 18 0,-3 0-2 0,1-4 1 16,2 4-1-16,0-6 0 0,0-1-10 15,0-1 0-15,0 0 12 0,0 0 3 16,0 1 9-16,0 1-12 0,-2 5 0 15,2-2 0-15,0 3 0 16,-8 0 2-16,6 0 0 0,-3 2 10 0,5-1-11 16,-5-1-1-16,0 0 0 0,1-3 0 0,-1 2-1 15,2-3 1-15,-6-3 0 0,6-1 0 16,-2 2 0-16,-2-2 0 0,0-1 0 16,-1 1 0-16,6 1 2 0,-5 2 0 15,4 5-2-15,1 1 1 0,-8 2 0 16,5 1 13-16,-4-1-13 0,4 1 0 15,-7 0 0-15,4 2 0 0,-6 1 2 16,9-3 12-16,-7-5-15 0,-3 1-12 16,11-2-3-16,-6 0 15 0,3-4-1 15,2 0-2-15,-5-7 3 0,3 3-18 0,7-2 6 16,-8 2 11-16,6-1 1 0,2 2-13 16,0 2 10-16,0 1 1 0,-2 4 2 15,2 0 15-15,0-2-14 0,-3 1-1 16,3 2 2-16,0-2 1 0,-2 1-1 0,2-2 0 15,0-1 11-15,0-3-13 16,0 0-10-16,0-2 10 0,0-6 1 0,0 0-1 16,0-3-3-16,0-6-12 0,5-1 12 15,-3 3 1-15,8-2-10 0,-3 1 9 16,3 6 3-16,-5 2 0 0,-1 2 0 16,6 1 3-16,-5 3 8 0,0-2-10 15,7 4-1-15,0 0 0 0,-7 0-1 16,9 0 1-16,-11 0 0 0,14-3-1 15,-12 0-14-15,9-3 15 0,1 0-1 16,2-5 1-16,-3-1 3 0,-6-2-2 16,9 3 0-16,-3-4 0 0,-7 8 0 0,5-2 15 15,3 2-13-15,-10 5 9 0,7 4 21 16,-2 5-21-16,-3-3 0 0,3 5-9 16,2-1 13-16,2-4-4 0,-2-1-11 15,5 2-1-15,-4-4 1 0,1 0 0 16,3 2 14-16,2-3 3 0,-2-5-17 0,8-1-1 15,-4-3 1-15,1-1 11 16,5 2-9-16,-5 2 0 0,-5 5-2 0,0 2 1 16,-3 5 11-16,-2 8 2 0,-2 1-14 15,-3 3 1-15,3 4 1 0,2-2 9 16,-7-1-12-16,12-2-2 0,-7-1-1 16,2-2 0-16,5 0 0 0,0 0 3 0,2-2 0 15,8 0 1-15,-8-1-1 0,5 0 1 16,5-4 0-16,1 3-1 0,-6 2-2 15,-5 3-13-15,1 6 3 0,-6 3-10 16,-2 2-5-16,-4 4 0 0,1-4-1 16,-4 2 10-16,10 0 3 0,2 0 15 15,2-5 1-15,10 2 14 0,-2-6 16 16,4-1-13-16,8-4-3 0,2-4-12 0,0 1 9 16,8-4-12-16,-5 2 0 0,2 0-14 15,-10 8-7-15,-5-1-4 0,-9 10 7 16,-2 1-3-16,-1 3 6 0,-4 0 12 15,-3 0-16-15,5 3 19 0,-8-2-1 0,1 2 0 16,-8 2 1-16,8-5-1 16,-10 2 1-16,0-1-1 0,5-1-1 0,-5 0 2 15,0 0 1-15,0 0 1 0,0 0-2 16,0 0-9-16,0 0-36 0,-5 6-44 16,-7-4-30-16,-5 9-40 0,-2-1-182 15,2 4-251-15,0-3-539 0,0 1-746 0,121-78 903 16</inkml:trace>
  <inkml:trace contextRef="#ctx0" brushRef="#br0" timeOffset="7494.57">26615 1500 437 0,'0'0'1527'15,"0"0"-957"-15,0 0-116 0,0 0-45 16,0 0-7-16,0 0-125 0,0 0-102 0,0 0-54 15,0 0-40-15,0 0-41 16,-10-68-40-16,17 68-22 0,10 0 22 0,2 0 43 16,3 5 28-16,7 1-12 0,-9-2-28 15,4 4 0-15,0 2 15 0,-2-1-9 16,0 2-4-16,0-1-2 0,2 4-16 16,-7-5-11-16,2 1-1 0,-2 1 15 15,0-4-6-15,-2-1 10 0,-3 3-22 16,-5 0 2-16,-4-1 10 0,-1 1-12 15,-2 2 2-15,0 5 29 0,-12 6 8 16,-15 4-5-16,-19 11 0 0,-7 4-19 16,-8 10-15-16,-9 6-12 0,-8 1 11 0,10-3-12 15,8-2-5-15,7-10-3 0,7-7 2 16,14-7-2-16,8-10-10 0,4-1-15 16,1-4-15-16,4 0-31 0,1 4-62 0,-3-2-165 15,7 5-224-15,1-7-718 16,-18 12-1038-16</inkml:trace>
  <inkml:trace contextRef="#ctx0" brushRef="#br0" timeOffset="18477.66">20261 15431 779 0,'0'0'1106'0,"0"0"-791"0,0 0 21 16,0 0 41-16,0 0 55 0,0 0-77 15,0 0-122-15,0 0-22 0,0 0 10 16,0 0-32-16,-75-42-45 0,75 42-36 16,0 0-40-16,0 0-19 0,0 0-19 0,5 0-2 15,19 0 21-15,5 0 27 0,20 6-15 16,4-1-12-16,8 5-22 0,7 2 7 15,9 2-1-15,-2-2 7 0,5 6-37 16,-5-3 27-16,1 3-21 0,-9-3-9 16,-8-1-24-16,-11-3-16 0,-7-2 16 15,-16-6-25-15,4 0-24 0,-12-3-24 16,0 0-102-16,-3-6-152 0,-9-12-93 0,-5-1-270 16,0 1-840-16,-10-20-269 0</inkml:trace>
  <inkml:trace contextRef="#ctx0" brushRef="#br0" timeOffset="18696.09">20775 15090 2244 0,'0'0'633'15,"0"0"-150"-15,0 0-5 0,0 0-2 16,0 0-157-16,0 0-67 0,-68 107-139 0,68-81-52 16,0 5-3-16,0 1-6 0,0 5 0 15,0 9-16-15,3 3 1 0,-3 11-4 16,2 3 4-16,-2 4-27 0,0 2-10 15,3-6-3-15,1 0-18 0,1-9 8 16,0-9-35-16,2-8-38 0,1-8-26 0,-4-7-56 16,9-7-57-16,-9-3-90 15,13-1-289-15,-2-4-415 0,-8 3-393 0</inkml:trace>
  <inkml:trace contextRef="#ctx0" brushRef="#br0" timeOffset="61853.37">21779 15292 1079 0,'0'0'1410'0,"0"0"-1162"0,0 0-36 0,0 0 51 16,0 0 4-16,0 0-80 0,0 0-76 15,0 0-45-15,0 0-19 0,0 0-12 16,0 67 24-16,0-27-27 0,-10 9-29 16,3 6-1-16,-5 1-1 0,2-1-1 15,-5-5 2-15,8-5 37 0,5-11 26 0,-6-10 13 16,8-14-3-16,0-4-4 0,0-6 32 16,0 0-11-16,0-10-24 0,15-10-46 15,7-12 18-15,4-9-19 0,11-5 4 16,2 0-13-16,-3 4-12 0,-2 3 12 15,2 10-11-15,-4 3-1 0,-1 11 1 16,-2 5 54-16,-12 8-40 0,5 2-14 16,0 8 39-16,2 14 9 0,-7 8-12 15,5 8-19-15,-8 5-18 0,-6 1-17 16,1-2-32-16,-1-6-86 0,1-3-96 0,1-10-142 16,0-5-247-16,-3-6-495 0,-7-9-573 0</inkml:trace>
  <inkml:trace contextRef="#ctx0" brushRef="#br0" timeOffset="62147.59">22506 15399 2262 0,'0'0'610'0,"0"0"-283"0,0 0-8 15,0 0 41-15,-107 101-149 0,88-62-112 16,-1 8-52-16,11 1-9 0,1 0-7 15,8 0-31-15,0-4-1 0,22-8-24 0,-5-8 6 16,10-14 19-16,-3-9 28 16,3-5 22-16,2-18 15 0,7-17-3 0,-4-11-10 15,2-12-11-15,-5-8-7 0,-7-1-16 16,-8 5 10-16,-7 9 24 0,-2 14 10 16,-5 11-10-16,0 12-37 0,0 6 13 15,0 4-28-15,-5 6-68 0,-2 0-119 0,2 16-132 16,5 3-218-16,0 3-102 0,0 13-612 15,0-10 16-15,8 19 625 0</inkml:trace>
  <inkml:trace contextRef="#ctx0" brushRef="#br0" timeOffset="62725.1">23888 15589 1356 0,'0'0'796'0,"0"0"-404"0,0 0-273 0,0 0-71 16,0 0-48-16,0 0 16 0,0 0 0 16,0 0 55-16,0 0 0 0,0 0-26 0,89-48 74 15,-74 33-65-15,-10-4-15 0,4 0 28 16,-9 1 22-16,0 3 19 0,0 0 73 16,-9 3 15-16,-6 6-86 0,-7 2-28 15,0 4 35-15,-19 4-2 0,-2 12-43 16,-6 12-35-16,-2 5 13 0,8 7 27 15,-6-1 25-15,13 9 19 0,4-1-23 16,10-3 0-16,8-3-18 0,14 2-25 16,0-6-55-16,10-6-12 0,16-2-19 15,6-10 10-15,4 0-28 0,0-11-6 16,13-6-111-16,-5-4-150 0,2-21-144 16,-12 1-685-16,9-31-1151 0</inkml:trace>
  <inkml:trace contextRef="#ctx0" brushRef="#br0" timeOffset="62896.54">24183 15466 2221 0,'0'0'1126'0,"0"0"-790"0,-14 105 74 0,14-62-46 16,0 1-90-16,0-2-154 0,5-3-99 16,4-7-21-16,8-8-19 0,3-4-21 15,-3-8-27-15,0-6-57 0,0-6-67 16,-3 0-105-16,-7-12-185 0,3-5-606 15,-5-13-934-15</inkml:trace>
  <inkml:trace contextRef="#ctx0" brushRef="#br0" timeOffset="63041.43">24106 15656 2224 0,'0'0'1089'0,"0"0"-699"0,-97 125 7 15,65-79-42-15,10 4-158 0,-2-6-157 16,17-8-40-16,2-7-40 0,5-10-46 0,5-8-103 15,24-11-246-15,-5-11-178 16,5-4-740-16,10-33-501 0</inkml:trace>
  <inkml:trace contextRef="#ctx0" brushRef="#br0" timeOffset="63269.13">24765 15052 2111 0,'0'0'1187'0,"0"0"-879"15,0 0 136-15,-46 113 11 0,31-65-150 16,11 5-167-16,-6 7-58 0,5 3-16 16,5 14-22-16,0-2-39 0,5 9-3 0,5-2-95 15,-6-6 34-15,4-8 36 0,-8-13-143 16,7-15-190-16,-7-14-331 0,0-12-576 15,-15-14-735-15</inkml:trace>
  <inkml:trace contextRef="#ctx0" brushRef="#br0" timeOffset="63422.42">24588 15584 1881 0,'0'0'1392'0,"0"0"-1052"0,0 0-123 15,0 0-38-15,0 0-9 0,0 0-104 16,0 0-64-16,0 0-2 0,209 78-16 15,-171-76-87-15,4-2-161 0,-6 0-163 16,-9-12-565-16,-10 3-829 0</inkml:trace>
  <inkml:trace contextRef="#ctx0" brushRef="#br0" timeOffset="63594.96">25051 15615 1421 0,'0'0'1496'0,"0"0"-1023"0,0 0 2 16,0 0-77-16,0 0-128 0,0 106-184 15,5-101-83-15,7-3 28 0,-2-2 52 16,7-7 40-16,9-11 30 0,-1-11-55 0,6-7-55 16,1-5-43-16,2 3-22 0,-3 2-20 15,-2 9-10-15,0 6-40 0,3 9-67 16,-10 6-190-16,4 6-97 0,-4 0-266 16,-5 10-654-16,0 10-310 0</inkml:trace>
  <inkml:trace contextRef="#ctx0" brushRef="#br0" timeOffset="63898.55">25555 15661 1927 0,'0'0'1003'0,"0"0"-485"0,0 0 65 0,0 0-96 15,0 0-201-15,0 0-105 16,0 0-38-16,0 0-94 0,0 0-48 0,0 0-1 16,-85 30 0-16,85-16-18 0,0-5-13 15,0-2-21-15,15-3 7 0,-5-4 32 0,11-4 13 16,-4-12 65-16,5-10-4 0,-5-9-37 15,-2-1-3-15,2-3-3 0,-12 3-18 16,2 8 0-16,0 8 12 0,-4 10 3 16,-3 5-15-16,0 5 2 0,0 14-2 15,0 13 43-15,0 13 27 0,0 11 9 16,0 3 18-16,0 0-46 0,0-6-36 16,0-3-15-16,14-9-12 0,1-9-18 15,-1-7-13-15,3-7-14 0,10-6-4 16,2-7-33-16,-2-1-62 0,11-17-33 15,8-8-158-15,3-2-140 0,-13 3-1111 16,18-16-888-16</inkml:trace>
  <inkml:trace contextRef="#ctx0" brushRef="#br0" timeOffset="64693.07">26913 15475 1700 0,'0'0'671'0,"0"0"-306"0,0 0-37 0,0 0 23 16,0 0-31-16,0 0-109 0,0 0-108 15,0 0-36-15,0 0 123 0,0 0 39 16,0 0-102-16,36 150-63 0,-26-93-9 16,-3-2-9-16,8-5-18 0,2-8-6 0,-3-10 11 15,3-9-18-15,-7-13-15 16,4-8 0-16,-2-4 13 0,8-17 97 0,-3-16 0 16,5-10-52-16,2-7-37 0,-2-9-6 15,-1 4-15-15,-4 1 1 0,-4 13-1 16,-4 10 33-16,-4 13-32 0,0 10 1 15,-5 8 40-15,0 2-42 0,0 6-15 16,0 12-91-16,0 15 72 0,0 5 32 0,5 5-1 16,2 3-27-16,3-4 26 0,2-8-8 15,-2-8-6-15,-1-8-19 0,-1-9-3 16,1-9 40-16,-2 0 79 0,6-12 31 16,4-11 48-16,4-6-73 0,-4-2-43 15,8-3-23-15,-8 6-19 0,-5 7-2 16,-3 3 2-16,-4 14-16 0,-2 1 1 15,4 3-9-15,-5 7-37 0,3 14 40 0,5 6 21 16,-5 5 0-16,-3 2-6 0,8 2-61 16,-5-3-103-16,9-3-136 0,1-1-191 15,-8-10-738-15,10-1-916 0</inkml:trace>
  <inkml:trace contextRef="#ctx0" brushRef="#br0" timeOffset="65052.85">27761 15608 1918 0,'0'0'1093'0,"0"0"-687"16,0 0 90-16,0 0-64 0,0 0-197 15,-87 115-124-15,84-85-46 0,3 0-28 16,0-4-34-16,5-2-3 0,12-5-15 16,-2-2 14-16,4-9-1 0,1-8-7 15,1 0 9-15,6-16 71 0,-3-7-10 16,3-12-24-16,-5-3-22 0,2-2-12 0,-2-3-2 15,-13 8-1-15,1 5 0 0,-5 9 28 16,-5 8-13-16,0 4 9 0,0 4 28 16,0 5 25-16,-2 0-26 0,-11 5-23 15,6 9-27-15,-2 6-1 0,6 6 2 16,3 4-2-16,0 9-1 0,0-3-14 0,12 2 3 16,5-5 12-16,-2 0-19 0,7-6 1 15,-6-6 3-15,1-5-10 0,-2-6-2 16,4-1 9-16,-4-5 16 0,-5-2-26 15,4-2-3-15,6 0-14 0,-8 0-17 16,7-6-30-16,-2-3-132 0,0-1-104 16,0 2-405-16,-2 3-760 0,-1-3-395 0</inkml:trace>
  <inkml:trace contextRef="#ctx0" brushRef="#br0" timeOffset="65455.58">28699 15698 1719 0,'0'0'746'0,"0"0"-295"0,0 0-35 16,0 0 31-16,0 0-85 0,0 0-138 0,0 0-82 15,0 0 13-15,0 0-11 0,-119 124-34 16,112-78-42-16,0-2-41 0,7-2 1 15,0-1-4-15,7-7-12 0,3 2-10 16,14-7 0-16,-5-9-2 0,1-3-31 16,-1-5 3-16,5-4-51 0,6-6-28 15,1-2-93-15,-7-10-131 0,5-10-332 0,-7 0-1112 16</inkml:trace>
  <inkml:trace contextRef="#ctx0" brushRef="#br0" timeOffset="65769.53">28864 15231 2782 0,'0'0'953'0,"0"0"-664"0,0 0 2 16,0 0-34-16,0 0-60 16,-10 138-114-16,18-89-28 0,9 6-12 0,-1 2 6 15,9 5-25-15,-3-9-24 0,-1-6-30 16,1-14-31-16,-7-15-10 0,-3-13-30 0,5-5 33 15,0-5 68-15,0-17 28 0,7-11 9 16,0-3-13-16,-7-1-22 0,-5 8-1 16,0 5-1-16,1 10 0 0,-11 10-58 15,3 4 40-15,5 10 18 0,-6 14 144 16,4 15-21-16,1 14-26 0,-9 7-33 16,0 5-42-16,0 1-22 0,0-3-15 15,5-3-49-15,7-9-65 0,3-3-181 16,-1-12-245-16,3-12-1034 0,-7-7-840 0</inkml:trace>
  <inkml:trace contextRef="#ctx0" brushRef="#br0" timeOffset="65922.32">29448 15809 2020 0,'0'0'1891'0,"0"0"-1406"0,0 0-14 15,0 0-125-15,-90 130-124 0,76-100-119 16,9-4-55-16,-2-5-48 0,7-8-19 15,0 3-81-15,10-11-43 0,6-2-70 16,-1-3-161-16,-5-8-604 0,-1-29-1016 0</inkml:trace>
  <inkml:trace contextRef="#ctx0" brushRef="#br0" timeOffset="66202.59">29635 15530 1261 0,'0'0'2279'0,"0"0"-1810"0,-49 131-50 0,37-82-31 0,3 8-109 0,-1-9-151 16,10-6-95-16,0-11-33 0,7-3-27 16,5-14-71-16,0-8-61 0,8-6-3 15,-3-15 120-15,9-12 41 0,-4-11-13 16,10-9-51-16,-6-4-21 0,6 3 18 0,4 4 19 16,-2 9 48-16,-5 6 1 0,-5 13 1 15,-4 8 33-15,-10 8 0 0,7 8 21 16,-13 19 56-16,-1 7 9 0,-3 14-34 15,0 5-34-15,0 3-31 0,-3 1-21 16,-1-2-15-16,4-6-16 0,-8-12-33 16,8-4-120-16,0-10-128 0,8-13-268 0,8-5-393 15,-1-5 152-15,-3-9-470 0,15-26 632 0</inkml:trace>
  <inkml:trace contextRef="#ctx0" brushRef="#br0" timeOffset="66470.15">30398 15758 450 0,'0'0'1894'0,"0"0"-1419"0,0 0-27 16,0 0 38-16,0 0-159 0,37 108-158 15,-30-104-54-15,3-4-7 0,-3 0 22 0,5-6 51 16,0-11-49-16,-7-9-46 0,7-4-56 16,-7-4-30-16,-5-2-13 0,0 2-8 15,0 1-31-15,-17 11 31 0,0 5 21 16,-2 10-34-16,-3 7-3 0,-2 5-3 15,2 13 40-15,0 9 14 0,5 10 36 16,5 5 35-16,7 2-5 0,-2 0-43 0,7-1-37 16,0-5-22-16,14-2 4 0,3-6-25 15,5-4-27-15,2-7-53 0,-2-1-108 16,0-10-175-16,5-6-278 0,-13-2-580 16,-7-7-254-16</inkml:trace>
  <inkml:trace contextRef="#ctx0" brushRef="#br0" timeOffset="66752.68">30713 15650 2534 0,'0'0'802'0,"0"0"-383"15,0 0 55-15,0 0-105 16,0 0-132-16,0 0-127 0,0 108-27 0,0-81-16 0,3-8-18 16,-1-1-34-16,6-2-14 0,-6-11 2 15,-2-1 9-15,2-4 28 0,3 0 24 16,3 0-13-16,-1-9 7 0,0-8 6 15,8-1-40-15,2-4-3 0,7-1-20 16,-2 4-1-16,-3 1-2 0,5 0-16 16,3 3-6-16,-5 4-3 0,7 2-1 15,-5 3 1-15,5 2-19 0,3 4 13 16,-10 0 18-16,2 0-25 0,0 0-57 16,-5 0 36-16,-2 4 5 0,0-2-216 15,0 2-27-15,-12-2-28 0,7 2-297 16,-9 1-1234-16,-3-4 214 0</inkml:trace>
  <inkml:trace contextRef="#ctx0" brushRef="#br0" timeOffset="67006">31271 15576 2561 0,'0'0'745'0,"0"0"-213"0,0 0 0 0,0 0-192 16,0 0-128-16,0 0-60 0,53 115-8 15,-31-71-44-15,7-2-33 0,3 3-34 16,2-1-33-16,-3-5-21 0,-2-12-15 16,-2-5-52-16,0-11-86 0,-6-11-46 15,-1-5-11-15,-1-18-29 0,-4-9-350 0,-13 2-816 16,5-32-872-16</inkml:trace>
  <inkml:trace contextRef="#ctx0" brushRef="#br0" timeOffset="67145.63">31564 15692 222 0,'0'0'2664'0,"-82"137"-2022"16,41-59-24-16,-10 23-60 0,-5 21-157 16,-2 8-164-16,5 6-91 0,9 2-40 15,8-9-39-15,9-15-67 0,12-24-88 16,13-17-133-16,2-25-112 0,0-18-232 15,0-15-793-15,-20-15-1539 0</inkml:trace>
  <inkml:trace contextRef="#ctx0" brushRef="#br0" timeOffset="68057.38">20186 17435 1929 0,'0'0'1172'0,"0"0"-980"0,0 0-5 16,0 0 114-16,0 0-11 0,0 0-134 16,0 0 15-16,0 0 51 0,0 0-12 15,194 35-42-15,-129-28-46 0,6 0-40 16,1-3-30-16,-1 3 24 0,-1-4-15 16,-9 0-43-16,-6-2 1 0,-6 2-17 0,-5-3 12 15,-11 0-13-15,-1 0-2 0,-13 0 1 16,1 0 0-16,-8 0-1 0,-7 0-1 15,2 0-17-15,0-3-32 0,-7-1-37 0,3-1-40 16,-3-4-49-16,0 2-124 16,0 0-235-16,5 5-608 0,2 2-552 0</inkml:trace>
  <inkml:trace contextRef="#ctx0" brushRef="#br0" timeOffset="70359.02">21914 17498 1246 0,'0'0'638'0,"0"0"-210"16,0 0-134-16,0 0 37 0,0 0-46 15,0 0-46-15,0 0-33 0,0 0-4 16,0 0-42-16,0 0-43 0,0 0-49 15,0-7-36-15,0 7-32 0,0 0-3 16,0 0-44-16,10 0-9 0,5 0 56 0,-1 0 24 16,15 0-6-16,0 0 10 15,-2 0-6-15,2 0-20 0,-5-7 20 0,3 0 0 16,-10-2 0-16,2-5-1 0,1-2 13 16,-3-2-12-16,-5-4 15 0,-7 0-6 15,4-4-6-15,-9 0-12 0,0-2 11 16,0 0-21-16,-17 0 22 0,5 3-13 15,-7 7-10-15,2 0 17 0,-2 4 6 0,-8 4-1 16,0 2-14-16,-4 4-10 0,-3 4-2 16,-3 0-1-16,3 0-12 0,1 6 12 15,-4 4 3-15,8 2 27 0,2 5 34 16,1 1-36-16,4 1-13 0,3 10 7 16,4-2-16-16,-2 4 15 0,5 1-17 15,7 0 2-15,0 0 13 0,5 0-1 16,0-2-15-16,20 2-1 0,-1 1-1 0,5-6 2 15,8 5 9-15,-1-7-9 0,3 2 15 16,3-7 19-16,-3-2-12 0,-3-5-10 16,5-1 9-16,-4-4 4 0,-5-2-13 15,2-5-11-15,-5-1-1 0,3 0-46 16,-10 0-46-16,2 0-28 0,0-6-65 16,-2 0-113-16,0-1-141 0,-2-1-232 15,-10 4-678-15,-3-10-290 0</inkml:trace>
  <inkml:trace contextRef="#ctx0" brushRef="#br0" timeOffset="70645.2">22356 17354 2023 0,'0'0'625'0,"0"0"-204"0,0 0-19 0,0 0-13 15,0 0-153-15,0 0-111 0,0 0-7 16,0 0 12-16,0 0 0 0,53 112-32 16,-29-83-21-16,5 1-25 0,8 2-15 15,-6-2-3-15,5 2 6 0,-2-4-23 16,-7 1-17-16,5-5 0 0,-6-1-1 0,-2-8-10 16,1 3 10-16,-8-9-26 0,-3 1-3 15,1-2-59-15,-3-4-56 0,-10 4-40 16,6-5-113-16,-6 0-209 0,-2 1-204 15,0-4-591-15,0 1-18 0</inkml:trace>
  <inkml:trace contextRef="#ctx0" brushRef="#br0" timeOffset="70866.12">22637 17487 1246 0,'0'0'1190'0,"0"0"-829"0,0 0-72 16,0 0 5-16,0 0-34 0,0 0-121 15,0 0-29-15,0 0 16 0,-189 110 31 16,155-65 45-16,-3 3-10 0,1 7-66 16,7-2-55-16,0 1-28 0,14-9-9 0,1-7-8 15,4-8-26-15,10-10-36 0,0-4-66 16,10-7-30-16,7-7-94 0,2-2-7 16,5-11-25-16,8-8-150 0,4-10-145 15,1-3-510-15,-8 8-183 0,5-19 637 0</inkml:trace>
  <inkml:trace contextRef="#ctx0" brushRef="#br0" timeOffset="71177.25">23003 16866 49 0,'0'0'2116'16,"0"0"-1518"-16,0 0-203 0,0 0-1 0,0 0 26 16,0 0-135-16,0 0-151 0,0 0-32 15,0 0 9-15,0 0 18 0,-61 137-55 16,61-84-25-16,10 8-6 0,-3 5-15 0,8 5-4 16,-3-1-21-16,0 0-1 15,-7-1-2-15,12-7-1 0,-10-7-14 0,0-8-40 16,-2-7-4-16,-2-10-60 0,-3-9-79 15,0-9-81-15,0-10-110 0,0-2-108 16,-5-12-99-16,-12-11-675 0,7 2 32 16</inkml:trace>
  <inkml:trace contextRef="#ctx0" brushRef="#br0" timeOffset="71413">22899 17355 703 0,'0'0'1231'0,"0"0"-642"0,0 0-154 15,0 0-42-15,0 0 38 0,0 0-79 16,0 0-96-16,0 0-65 0,0 0-49 0,0 0-62 15,33-9 98-15,-11 5-59 0,5-3-40 16,-5-3-36-16,2-1-13 0,0-4-21 16,3 2-9-16,-3-4-54 0,-2 2-62 15,-5 0-77-15,7 1-74 0,-9 7-142 16,2-1-319-16,-3 7-765 0,1 1-335 0</inkml:trace>
  <inkml:trace contextRef="#ctx0" brushRef="#br0" timeOffset="71678.89">23265 17445 1838 0,'0'0'1117'15,"0"0"-884"-15,0 0-41 0,0 0 131 16,0 0-43-16,-17 115-129 0,17-95-45 16,0 1 0-16,7-3 15 0,3-3-25 15,-6-4-47-15,6-9-33 0,-7 0 11 16,-1-2 32-16,8 0-4 0,-3-7 31 0,7-11 110 15,3-9-62-15,0-8-52 0,3-2-33 16,-3-4-12-16,0 4-10 0,2 0 0 16,-4 5 1-16,2 4-13 0,0 2-12 15,-10 1 12-15,10 5 3 0,-3 2 10 0,1 4-4 16,2 3 9-16,-3-1-6 16,-6 1-2-16,4 5-7 0,-7 0-18 0,4 2-2 15,-4 4-13-15,3-2-16 0,4 2-8 16,0 0 9-16,5 0 27 0,-5 8 0 15,2 4-67-15,11 1-61 0,-8 2-61 16,-5 3-114-16,5 2-122 0,-3 4-538 16,-2-10-631-16,-2 9-231 0</inkml:trace>
  <inkml:trace contextRef="#ctx0" brushRef="#br0" timeOffset="72109.72">23968 17358 673 0,'0'0'2103'0,"0"0"-1482"16,0 0-298-16,0 0 77 0,0 0-15 16,0 0-144-16,0 0-73 0,0 0-42 15,0 0 14-15,0 0-39 0,0 0-62 16,-146 26-39-16,141-2 12 0,-4 4 4 16,6 1 5-16,3 1-12 0,0-5-9 15,0-2-12-15,10-6-3 0,-8-8-1 0,6-2-14 16,4-7 21-16,0 0 9 0,0 0 39 15,5-15 16-15,7-7-6 0,-12-6-19 16,5-11 0-16,-2-1-14 0,-3-4-14 16,-7 0-2-16,4 6-1 0,-4 2 0 15,-5 9 1-15,5 9 12 0,-5 8 0 16,2 8-12-16,-2 2 12 0,0 0-9 16,8 5 12-16,-8 10-13 0,7 6 28 15,3 6-8-15,-3 8-1 0,8-1 6 16,4 4-25-16,8 1 43 0,-6-1 1 0,11-2 8 15,-8-5 10-15,5-1 14 0,3-5-2 16,-10-4-37-16,2-5-38 0,0-6-1 16,-5-2-24-16,3-4-6 0,-5-3-4 15,0 1-41-15,-2-2 8 0,2 0-41 0,0 0-68 16,2 0-88-16,-7-2-35 16,8 2-153-16,-6 0-322 0,-7 5-834 0,15 4-458 0</inkml:trace>
  <inkml:trace contextRef="#ctx0" brushRef="#br0" timeOffset="73864.6">25478 17286 897 0,'0'0'1218'0,"0"0"-836"0,0 0-56 0,0 0 14 0,0 0 39 15,0 0-60-15,0 0-67 0,0 0-34 16,0 0-76-16,0 0-80 0,-46 60-50 16,46-30 19-16,0 7 22 0,4 7-4 15,-1 0-15-15,9-4-31 0,-7-3-3 16,0-9-19-16,0-7-21 0,-3-12-71 16,0-7-189-16,3-2-174 0,-5-16-152 15,0 0-753-15,0-37-389 0</inkml:trace>
  <inkml:trace contextRef="#ctx0" brushRef="#br0" timeOffset="74030.15">25466 16958 2367 0,'0'0'612'16,"0"0"-273"-16,0 0 36 0,0 0-102 0,0 0-174 16,0 0-99-16,0 0-70 0,0 0 20 15,0 0-10-15,0 0-113 0,0 0-224 16,72 103-148-16,-50-94-555 0,7 2-379 0</inkml:trace>
  <inkml:trace contextRef="#ctx0" brushRef="#br0" timeOffset="74381.2">25817 17161 1372 0,'0'0'1076'0,"0"0"-725"16,0 0 31-16,0 0 6 0,0 125-182 15,0-87-109-15,0-7-31 0,0 2-9 16,5-8-35-16,7-7-22 0,-7-4-38 0,7-9 0 15,0-1-2-15,-5-4 33 0,8-7 7 16,2-12 66-16,-3-7-6 0,3-10-25 16,3-2-3-16,-11-1-14 0,11 1 14 15,-6 8 8-15,-4 6-12 0,-3 7-9 0,5 10 24 16,-12 3 51-16,5 4 8 0,-5 0-19 16,8 10-6-16,-4 8-18 0,4 6-34 15,-1 4-22-15,-2 0-1 0,5-6-2 16,-1-3-16-16,1-9-17 0,-5-2-8 15,7-7 41-15,-5-1 37 0,8-9 59 16,2-12-13-16,0-5 6 0,0-4-28 16,0 3-21-16,-8 0-4 0,6 9-20 15,-8 8 20-15,-4 3-21 0,-1 7 1 16,0 0 20-16,3 14-18 0,5 7 43 0,-3 10-12 16,3 7-24-16,-5 1-25 0,-3-2-27 15,8-1-52-15,-5-6-138 0,4-3-185 16,-1-9-315-16,-3-5-766 0,-1-2-787 0</inkml:trace>
  <inkml:trace contextRef="#ctx0" brushRef="#br0" timeOffset="74587.7">26498 17348 2602 0,'0'0'718'0,"0"0"-337"16,0 0 10-16,0 0-74 0,-24 127-134 15,24-83-100-15,0 6-34 0,0 5 3 16,0 3-15-16,0 5-37 0,5 3-18 0,-3 2-47 16,8-6-117-16,-5-7-81 0,-3-11-119 15,5-14-172-15,-7-12-432 0,0-11-399 16</inkml:trace>
  <inkml:trace contextRef="#ctx0" brushRef="#br0" timeOffset="74770.17">26508 17281 886 0,'0'0'1433'0,"0"0"-945"0,0 0-17 0,0 0-5 15,0 0-192-15,0 0-161 0,0 0-47 16,0 0-16-16,0 0 99 0,0 0-41 0,85-34-43 16,-80 53-6-16,2 6-19 0,3 3-38 15,-10 6-2-15,0-3 0 0,0 2-37 16,0-1-59-16,-10-2-202 0,3-2-248 15,-8-5-261-15,13-9-914 0</inkml:trace>
  <inkml:trace contextRef="#ctx0" brushRef="#br0" timeOffset="75018.42">26976 17259 2360 0,'0'0'606'0,"0"0"-260"15,0 0 76-15,0 0-121 0,-49 135-181 16,40-98-57-16,1-3-4 0,3-6 28 16,-4-7-16-16,9-5-37 0,0-11-32 0,0-2 26 15,0-3 52-15,0-7-12 0,9-11 15 16,-4-7 12-16,12-6-21 0,-10-6-37 16,13-3-36-16,-8 4-1 0,7 1-15 15,-2 7-22-15,0 6-22 0,5 6-66 16,-7 6-110-16,2 8-166 0,2 2-269 15,-9 0-720-15,7 12-319 0</inkml:trace>
  <inkml:trace contextRef="#ctx0" brushRef="#br0" timeOffset="75332.25">27310 17394 1110 0,'0'0'1499'0,"0"0"-1154"16,0 0-156-16,0 0 21 0,0 0-73 15,0 0-70-15,0 0-23 0,0 0 16 16,0 0 0-16,0 0 0 0,0 0-16 0,129-64-6 16,-129 50-13-16,0 0 13 15,0 3 9-15,0 1 67 0,-8 6 156 0,-1 3-136 16,-3 1-42-16,-5 0 10 0,-12 13 0 16,7 7-53-16,-3 8 3 0,1 7 9 15,2 3 15-15,-2 2 10 0,7 1-10 16,8-1-21-16,-1-4-18 0,10-4-22 15,0-3-15-15,0-5-18 0,10-4-10 16,4-5-18-16,-2-6 22 0,15-3-9 16,-8-6-62-16,15 0-95 0,-2-5-71 0,4-5-127 15,0-2-368-15,-14-2-663 0,10-2-617 16</inkml:trace>
  <inkml:trace contextRef="#ctx0" brushRef="#br0" timeOffset="75991.48">27977 17380 1835 0,'0'0'1101'0,"0"0"-733"15,0 0 92-15,0 0 5 0,0 0-149 16,0 0-134-16,0 0-22 0,-199 83-13 16,187-59-62-16,2 3-54 0,1 2-19 15,9-3-12-15,0 2-28 0,4-1-14 16,11-4 5-16,12 2 10 0,-1-3-65 16,6-7-178-16,2 0-136 0,4-4-273 0,-8-7-745 15,13-4-573-15</inkml:trace>
  <inkml:trace contextRef="#ctx0" brushRef="#br0" timeOffset="76160.03">28168 17428 1064 0,'0'0'2119'0,"0"0"-1598"16,0 0-18-16,0 0-41 0,0 0-159 16,0 0-162-16,-60 107-71 0,60-75-27 15,0-2-24-15,17-5-19 0,-3-1-30 16,8-4-40-16,-5-7-89 0,2-4-87 0,3-7-118 15,-5-2-319-15,-2-11-780 16,-3-29-744-16</inkml:trace>
  <inkml:trace contextRef="#ctx0" brushRef="#br0" timeOffset="76278.72">28299 17266 2365 0,'0'0'422'0,"0"0"-419"0,0 0-3 15,0 0 0-15,0 0-168 0,0 0-868 0,0 0-436 16</inkml:trace>
  <inkml:trace contextRef="#ctx0" brushRef="#br0" timeOffset="76484.55">28665 17325 2377 0,'0'0'676'0,"0"0"-315"0,0 0 53 16,0 0-9-16,0 0-156 0,-29 115-135 15,29-90-22-15,10-3 22 0,0-2 48 16,-1-2-64-16,-2 0-31 0,3-4-9 16,-3 0-6-16,-7 1-28 0,8-2 16 15,-8 3-10-15,0-3-12 0,-8 5-18 16,-1-7-37-16,-11 2-76 0,6-8-106 16,-3-5-100-16,5 0-262 0,2-9-638 15,-2-10-924-15</inkml:trace>
  <inkml:trace contextRef="#ctx0" brushRef="#br0" timeOffset="76663.81">29140 17450 2002 0,'0'0'1300'16,"0"0"-805"-16,0 0 84 0,0 0-150 16,0 0-169-16,0 0-104 0,0 0-56 0,-38 110-15 15,35-84-27-15,3-4-58 0,0-3-50 16,0-1-50-16,0-6-70 0,3-5-109 15,6-4-152-15,-9-3-581 0,0-10-866 0</inkml:trace>
  <inkml:trace contextRef="#ctx0" brushRef="#br0" timeOffset="76803.42">29177 17201 1170 0,'0'0'1972'16,"0"0"-1657"-16,0 0-65 0,0 0-35 0,0 0-143 15,0 0-72-15,0 0-94 16,0 0-140-16,48 113-306 0,-28-103-844 0,1 3-319 0</inkml:trace>
  <inkml:trace contextRef="#ctx0" brushRef="#br0" timeOffset="77028.84">29441 17372 1182 0,'0'0'1702'0,"0"0"-1209"16,0 0 13-16,0 0-27 0,0 0-158 15,-95 129-134-15,93-99-73 0,2-4-23 16,0-4-69-16,2-4-22 0,23-9-28 16,-11 0 28-16,13-8 20 0,-8-1 10 15,8-7 4-15,-5-11 24 0,-1-4-13 16,-6-8-23-16,4-4-21 0,-6-1-1 16,-9 3-2-16,-1 7-26 0,4 2-21 0,-7 7-57 15,0 6-56-15,0 8-44 16,3 2-81-16,1 4-150 0,6 14-20 0,-5 1-220 15,5 5-562-15,-3-6-118 0</inkml:trace>
  <inkml:trace contextRef="#ctx0" brushRef="#br0" timeOffset="77286.98">29669 17498 222 0,'0'0'740'0,"0"0"22"0,0 0-250 0,0 0 12 16,0 0-111-16,0 0-208 0,0 0-8 15,0 0 193-15,0 0-76 0,0 0-106 16,29 69-57-16,-22-53-83 0,0-2-68 15,3-10-22-15,-3-4 22 0,8-4 37 16,-1-15 71-16,3-9-53 0,5-5-31 16,0-5-24-16,5 4 0 0,-8-1-24 15,0 9-10-15,1 8-6 0,-3 6 19 0,0 11-19 16,2 1 21-16,3 15 19 0,-3 14 62 16,3 9 14-16,-5 6 65 0,3 8-55 15,-6 0-28-15,-9 1-28 0,5-2-11 16,-10-8-19-16,0-5-54 0,0-8-120 0,0-6-96 15,0-10-129-15,-15-5-299 0,3-5-472 16,-3-4-427-16</inkml:trace>
  <inkml:trace contextRef="#ctx0" brushRef="#br3" timeOffset="95779.01">20690 4561 55 0,'0'0'268'15,"0"0"-89"-15,0 0-97 0,0 0 211 16,0 0 911-16,0 0-764 0,0 0-250 16,0 0 39-16,0 0 145 0,0 0-44 15,-14-30-144-15,4 28-63 0,3-5-19 16,-8 6 24-16,10-3 6 0,-12 0-50 16,8 0-22-16,1 3-22 0,-6-3-6 0,-1 3-3 15,8-1-3-15,-5 0-10 16,-7-1-18-16,6 2 0 0,-8 1-1 0,-6 0-1 15,3 4 0-15,-10 6-26 0,-3 3 4 16,1 5 8-16,2 7 14 0,-2 1 0 16,2 3-1-16,0 1-9 0,7 0 11 0,-9 3-2 15,9 0 3-15,-4 4 0 0,-3-1 0 16,12 2 1-16,-10-2-2 0,15 2-3 16,-2-1-8-16,9 2-13 0,3-2-9 15,7 4 10-15,0 5 11 0,0 0-18 16,7 2 3-16,8-2 10 0,2 1-13 15,-3-5 15-15,11 2-15 0,1 1 9 16,-1-4 22-16,1 5 13 0,1-3 49 16,0-4-47-16,4-7-15 0,-4-4-1 15,2-4 0-15,-2-8 0 0,4-1 0 16,-2 1 1-16,3-4 0 0,-3-5 16 0,2-3-13 16,1 3 12-16,-1-5-15 0,6 4 3 15,-3-5 16-15,-8 3-16 0,6-4-1 16,-6 6 1-16,-1-6-1 0,-6 0 11 15,0 0-11-15,-9 0 10 0,7 0-12 0,-10 0 16 16,1 0 15-16,-6 0-3 0,-2 0 6 16,0 0-10-16,0 0-8 0,0 0-13 15,0 0 25-15,0 0-28 0,0 0-11 16,2 0-13-16,-2 0-7 0,3 0-16 16,4 0 7-16,0 0 40 0,3 0 28 15,-3 0-27-15,1 0-1 0,-1 2-2 16,-2-2 2-16,-3 0 0 0,5 0 2 15,-4 2 10-15,-3-2-10 0,0 0 1 16,0 0 9-16,0 0 13 0,0 0 15 16,0 0 3-16,0 0 6 0,0 0 10 0,0 0 11 15,0 0-11-15,0 0 2 0,0 0 0 16,0 0-6-16,0 0-15 0,0 0-9 16,0 0 2-16,0 0-8 0,0 0-13 15,0 0 3-15,0 0-3 0,0 0-12 0,0 0 0 16,0 0-1-16,0 0-2 0,0 0 0 15,0 0 3-15,0 0 0 0,0 0 12 16,0 0 4-16,0 0-16 0,0 0 3 16,0 0 15-16,0 0-3 0,0 0 9 15,0 0 4-15,0 0-7 0,0 0-6 16,-10 0-15-16,3 0-82 0,-3-4 61 16,5 4 4-16,-2 0 17 0,7-3 2 15,0 3 0-15,-10-3 22 0,10 3-24 16,-2-1-15-16,0-2 12 0,2 3 3 0,-3 0 1 15,3 0 14-15,-7 0-13 0,7-1 13 16,-3 1-15-16,1-6-26 0,0 6 26 16,-6-1 2-16,1 1-1 0,7 0-1 15,-10 0 0-15,6-1-11 0,1-4 11 16,-2 5 2-16,0-2 10 0,-2 0-9 0,5 0-3 16,-8 2 0-16,3-5-2 0,-3 5 0 15,3-1-16-15,-8 1 17 0,-2-1-18 16,3 1 4-16,-3 0-6 0,-3 0 9 15,11 0 10-15,-13 0-14 0,5 7-5 16,0-5 6-16,-2 2 3 0,2 2-1 16,4 2-2-16,-11 2 3 0,7 1-10 15,-5 0-2-15,3 6 12 0,0 1-4 16,-6 0 4-16,4 1 10 0,1 2 1 16,1 3-1-16,-1 5-10 0,1-1 0 15,-3 1 10-15,5-6 1 0,5 3-12 16,-2 0 1-16,4-2 9 0,-2 0 2 0,0-2-11 15,7-2-13-15,0 3 13 0,-2-3-3 16,4 2-5-16,3 1 18 0,-2-2-8 16,2-3-18-16,0-2 4 0,0 0 20 15,2 2 2-15,3 7-1 0,10-1 3 16,-11 1 0-16,9 2 0 0,-6-1 0 0,5-4-15 16,5 7 15-16,-10 1 0 0,10-2 0 15,-5 5-3-15,0-7 3 0,5-1 13 16,-4 2-13-16,1-1-1 15,13 1 1-15,-8-6 22 0,3 6-21 0,5-6 2 16,2 5 12-16,12 1 1 0,-5-3-6 16,1 2-10-16,9-1-2 0,-3-4 2 15,6 0-1-15,-6 3-1 0,6-4 2 16,4-2 11-16,-2-3-9 0,-2 0 16 16,-1-5 1-16,-7-2-7 0,-2-1-9 0,2-2 9 15,-9 1-12-15,-3-2 0 0,2 2 0 16,-2-1-3-16,-7-1 2 0,-5-4-2 15,0 5-12-15,-9 0 14 0,4-4-1 16,-10-1 0-16,5 0 1 0,-7 0 1 16,0 0 3-16,0 0 31 0,0 0-10 0,0 0 28 15,0 0 6-15,0 0 19 0,0 0-13 16,0 0-9-16,0 0-19 0,0 0-2 16,0 0-10-16,0 0-12 0,0 0-12 15,0 0 0-15,0 0-12 0,0 0 0 16,0 0 12-16,0 0-3 0,0 0-12 15,0 0 2-15,0 0 11 0,0 0 2 0,0 0 2 16,0 0 14-16,0 0-13 0,0 0 21 16,0 0-3-16,0 0 1 0,0 0-1 15,0 0-6-15,0 0-3 0,0 0 0 16,0 0-12-16,0 0 2 0,0 0 0 16,0 0-2-16,0 0 0 0,0 0 0 15,0 0-2-15,0 0 1 0,0 0-1 16,0 0 1-16,0 0 0 0,0 0 1 15,0 0 2-15,0 0 10 0,0 0-9 0,0 0-3 16,0 0 3-16,0 0 0 0,0 0 10 16,0 0-10-16,0 0 9 0,0 0 9 15,0 0-9-15,0 0 3 0,0 0-14 16,0 0-1-16,0 0-1 0,0 0 0 0,0 0-17 16,0 0 15-16,0 0-21 0,0 0 9 15,0 0-16-15,-7 0-57 0,2-8-91 16,-4-2-309-16,1-1-444 0,8 2-734 15,-9-4-390-15,47 64 2056 0</inkml:trace>
  <inkml:trace contextRef="#ctx0" brushRef="#br3" timeOffset="97582.83">23984 7151 554 0,'0'0'646'16,"0"0"-373"-16,0 0-48 0,0 0-47 0,0 0 40 16,0 0-53-16,0 0-78 15,0 0-15-15,0 0 12 0,0 0-4 0,-41 5 4 16,41-2-16-16,0-3 9 0,0 0 20 0,0 0 5 16,0 0 1-16,0 0-33 15,0 2-16-15,0-2 13 0,-2 0 23 0,-1 1 11 16,-4 6-44-16,0 1-54 0,-3 4 12 15,3-1 7-15,7 6-3 0,-5 1-6 16,5 2-10-16,0 1 35 0,0-1 7 16,0 5 5-16,5 1 10 0,2-1-29 15,10 1 10-15,5 0-3 0,-3 2-13 16,1 0 19-16,-1 2-10 0,5-1 14 16,3 1 9-16,0 3-4 0,4-3-10 15,1 5 7-15,-1-4-19 0,8-1 9 16,10 0 10-16,1 0 6 0,-1-2 27 15,9-3-15-15,-5-6-40 0,10 1 0 0,-2-3 9 16,7-2-7-16,2-3 1 0,3-1-9 16,2-4-19-16,0-2 18 0,8-5-18 15,-6 0 19-15,3-2-10 0,-2-8 0 16,-6-3-11-16,4-4 2 0,-13-5 13 16,5-6 8-16,-5-7-9 0,-10-9 1 0,0-5 8 15,-4-10-5-15,-8-10-1 0,0-10-6 16,-12-9-11-16,0-6 0 0,-5-7-1 15,1-4-21-15,-8 3 6 0,2 3 14 16,-12 5-12-16,8 5 12 0,-13 3 1 16,6 1 11-16,-8 2-11 0,0-2 0 15,-8 2 4-15,-6-2-1 0,4 0-1 0,-7 0-1 16,0 1 2-16,-2 3 15 0,-5 3-15 16,-1 0-1-16,6 6-1 0,-3 3-1 15,5 3-9-15,-7 3 9 0,9 6 15 16,-2 4 7-16,-4 1-19 0,-1-2 15 15,0 5-3-15,-2 1 4 0,-1-4-16 16,-6-1-1-16,-1-7-2 0,-4 0-12 16,9-7-7-16,-7-5 16 0,3-3-15 15,-1 4 15-15,3 1-16 0,8 4 18 0,4 6-1 16,0 5-1-16,2 1 1 0,3 6 2 16,-3 1 13-16,1 6-10 0,-3-2 9 15,5 3-9-15,-8-5 9 0,3 1-13 16,0 0 2-16,-2-7 0 0,2-5 2 15,3-4 9-15,-3-6-11 0,0-2-1 0,4-3 19 16,-8 3-4-16,13 2-12 0,-4 9-1 16,7 0 13-16,1 6 3 0,4 3-18 15,-5 5-22-15,5-2 19 0,0 2-24 16,0-5-22-16,0 1 37 0,0-1-13 16,0-1 7-16,5-6-4 0,-1-7 4 15,11-5-6-15,2-3-16 0,2-1-28 16,6 0 7-16,4 2 2 0,5 6 1 15,0 1 2-15,-1 6 29 0,-1 1-29 16,-1 7 34-16,-1 6-21 0,1 0 24 0,1 3 19 16,-6-2 0-16,8-4 0 0,7-1 0 15,-4-2-30-15,2 0 30 0,11-5 4 16,-6 1 14-16,7-9-16 0,12 1 0 16,-7-6-2-16,9 0-15 0,-4 1 14 15,4 7 0-15,-9 3-39 0,0 12 6 16,-15 10 32-16,-7 6-13 0,-12 9-7 0,4 6 6 15,-4 0 13-15,7 1-11 0,-4 0 14 16,11 1 0-16,3 1 0 0,4 0-2 16,6 1 2-16,4 0 13 0,5-2 15 15,8 1-9-15,-6 2 12 0,8-1-13 16,2 2 38-16,6 2-18 0,-13-3-36 16,0 6-2-16,-8 1-12 0,-6 0 11 15,-1 3 0-15,-9 9 1 0,-5 3 22 16,-2 2 6-16,-11-1-1 0,-4 3 44 15,-9-5-3-15,1-2-15 0,-4 1-35 0,-5-6 7 16,0 2 8-16,0 0 1 0,0 0-6 16,-9-1-7-16,-4-2-21 0,-1-1-61 15,-1-1-213-15,-2-1-215 0,3-3-694 0,-10 0-792 16</inkml:trace>
  <inkml:trace contextRef="#ctx0" brushRef="#br3" timeOffset="97870.06">27240 777 2617 0,'0'0'587'0,"0"0"-402"0,0 0-57 16,0 0 159-16,0 0 59 0,-10 108-162 15,20-75-110-15,-3-6-12 0,10 3-19 0,-2-2-15 16,-1-8-26-16,3-1 0 0,-2-2-1 15,-8-5 1-15,3 5 11 0,-3 2 18 16,3 7 61-16,-8 7-49 0,-2 11-3 0,-14 8 18 16,-8 8-5-16,-24 13 8 15,-8 3-21-15,-4 4-40 0,-7 1-15 0,-3-7-6 16,10-5 19-16,0-12-29 0,16-10-9 16,8-10-36-16,13-11-84 0,8-7-81 15,9-2-93-15,-4-4-180 0,8 4-282 16,0-8-752-16</inkml:trace>
  <inkml:trace contextRef="#ctx0" brushRef="#br3" timeOffset="104178.69">29637 10697 163 0,'0'0'1316'0,"0"0"-904"0,0 0-10 15,0 0-111-15,0 0 38 0,0 0-60 16,0 0 8-16,0 0-49 0,0 0-70 15,0 0-104-15,0 1-11 0,0-1-39 16,0 0 27-16,0 5 83 0,3-5-14 16,-3 2-4-16,0-2-24 0,0 0 21 0,0 3 21 15,0-3 15-15,0 6-49 0,0 2 3 16,0 7-22-16,-8 10-30 0,-1 5-6 16,-6 4 2-16,1 6-15 0,-1-1 10 0,-9 8-10 15,4-2 9-15,-1-1-19 0,1 0 0 16,-6 1-2-16,4-5 19 0,0 0-7 15,-10-2 0-15,3-2 0 0,-5-1 4 16,-4 1 2-16,-8 1-15 0,-8 2-3 16,-4 8 1-16,-5-1-2 0,-5 2-7 15,3 7 8-15,-10-5 15 0,2 3-12 16,7-4-2-16,-6-6 2 0,1-4 9 16,1-6-9-16,2-6 10 0,10-3 14 15,-5-9 0-15,5-3 10 0,2-8-10 16,-7-2 7-16,10-2-1 0,-8 0-6 15,8 0-25-15,-1 0 0 0,-1 0-2 0,6 8-2 16,-2 1-10-16,-2 1 0 0,0 4 0 16,-1 1 11-16,6 0 1 0,4 0 1 15,-4-6 23-15,7 1-9 0,-1-4-12 16,4 2 9-16,-4-4-9 0,1 2 9 16,7-1-12-16,-5-1-6 0,3 7 4 15,7-1-23-15,5 5-2 0,-8 3-6 0,3 6 5 16,5 8-2-16,2 4 12 0,-7 5 18 15,10-2-1-15,-1 0-1 0,3-1-1 16,3-2 1-16,6-6 2 0,-6-3 1 16,2-6 20-16,0-8-18 0,4-4 12 15,6-4-3-15,0-5 4 0,2 3-4 16,0-3 6-16,0 0-3 0,0 0-3 0,0 0-10 16,-5 0 1-16,0 0 15 0,2 1 4 15,-4 2-22-15,-5 2-23 0,0 1 5 16,2-1 0-16,-2-3 18 0,12 1-24 15,0-3-19-15,0 0-45 0,0 0-104 16,0 0-133-16,0 0-139 0,0 0-320 0,7 0-510 16,3-4-133-16,-3-10 680 0</inkml:trace>
  <inkml:trace contextRef="#ctx0" brushRef="#br3" timeOffset="104496.14">26825 12184 1105 0,'0'0'817'0,"0"0"-296"16,0 0-175-16,0 0-102 15,0 0-100-15,0 0 6 0,0 0-39 0,0 0 26 16,8 112 2-16,-8-68-13 0,0-1-57 16,0 5-13-16,-5-2 4 0,2 0-15 15,-1-2 30-15,-9-7 9 0,9-5-3 16,-4-6-35-16,6-8-24 0,-3-9 9 15,5-5-3-15,0-4-3 0,0 0 6 16,0 0 6-16,0 0 9 0,0 0 7 0,7 0-4 16,18 0 65-16,-4 0-44 0,11 0-40 15,-5 0-30-15,6 0-2 0,9 0-16 16,-6 0 5-16,0 0 1 0,1 0 0 0,-3 8-1 16,0 1-162-16,0 6-193 15,-13 4-260-15,-6-1-783 0,2 15-784 0</inkml:trace>
  <inkml:trace contextRef="#ctx0" brushRef="#br0" timeOffset="6002.04">23769 2734 300 0,'0'0'179'16,"0"0"66"-16,0 0 32 0,0 0 10 16,0 0-95-16,0 0-66 0,0 0 21 15,0 0 25-15,0 0-10 0,0-8-22 16,0 8-14-16,0 0-26 0,0 0-32 16,0 0 26-16,0 0-4 0,0 0-19 0,0 0-7 15,0 0 4-15,0 0 15 0,0 0 7 16,0 0-7-16,0 0-3 0,0 0-4 15,0 0 1-15,0 0-4 0,0 0-3 16,0 0 3-16,0 0 3 0,0 0 2 16,0 0 1-16,0 0-7 0,0 0-12 0,0 0 6 15,0 0-21-15,0 0-20 16,0 0-4-16,0 0-8 0,0 0 12 0,0 0-6 16,0 0-16-16,0 0-1 0,0 0-1 15,0 0-1-15,0 0-13 0,0 0-15 16,0 0-6-16,0 0-3 0,0 3-5 15,7 1 42-15,0 6 6 0,1 1 86 16,4 6-52-16,-7-1-18 0,4 2-19 16,-4 0-1-16,7 2 17 0,-7 1-16 15,0 0-3-15,5 1 3 0,-10-1-3 16,7-2-14-16,3 0 13 0,-6-3-11 0,6-3 11 16,-7-2-11-16,-1-3-7 0,0-4 18 15,3 1-12-15,-5-4 13 0,0-1 3 16,0 0 31-16,5 0 41 0,-5 0 5 15,0 0-15-15,5 0-3 0,-5 0-12 16,7-6-7-16,3-2 19 0,4-2-25 16,1-2-22-16,-8 0-12 0,10-2 16 0,-10-1-4 15,6 0-14-15,-1-2 1 0,-7-1-1 16,9-2 15-16,-7 1-4 0,3-4-10 16,-3 0 12-16,3 4-13 0,-3-1 0 15,3 1 2-15,-8 1 10 0,1 3-13 16,7 0 2-16,-8 3 0 0,0 0 13 15,1 4-3-15,2-2-9 0,-5 1 10 16,9 2-1-16,-9-1-9 0,0 2-2 0,0 2 0 16,5-1 1-16,-2 2-2 0,-3 2-2 15,0 1-16-15,0 0 2 0,0 0-14 16,0 0-7-16,0 0-19 0,0 0-5 16,0 0-29-16,0 0-154 0,7 0-189 15,-5 1-95-15,1 5-149 0,-1 2-318 16,-2 7-431-16,-14-45 1183 0</inkml:trace>
  <inkml:trace contextRef="#ctx0" brushRef="#br0" timeOffset="8451.98">24244 3097 284 0,'0'0'750'0,"0"0"-233"0,0 0-166 0,0 0-33 16,0 0-40-16,0 0-20 0,0 0-65 16,0 0-23-16,0 0 3 0,0 0-11 15,5-25-29-15,-5 25-25 0,0 0 2 0,0 0 3 16,0 0 19-16,0 0 19 0,0 0-17 16,0 0-41-16,0 0-25 0,0 0-13 15,0 0-17-15,0 0-14 0,0 0-21 16,0 0-3-16,0 0-11 0,0 0-11 15,0 0-5-15,0 0-1 0,0 0-12 16,0 0-7-16,5 0 10 0,-5 7 21 16,0 4 16-16,0-2 4 0,4 3-1 15,-1-1 0-15,-3 6 0 0,7-2 12 0,-4 3 1 16,-3 3-4-16,0-1-9 0,0-1 1 16,0 2-1-16,0-1-2 0,0-2-1 15,0-1 0-15,0-1 1 0,-10-4 0 16,10-2-1-16,0 1-2 0,0-5-11 15,-3-1 12-15,3-1-2 0,0-4-19 0,0 0 10 16,-4 0-16-16,4 0-31 0,0 0-121 16,0 0-75-16,0 0-61 0,0 0-66 15,0-8-128-15,0 2-473 0,0-7-283 0</inkml:trace>
  <inkml:trace contextRef="#ctx0" brushRef="#br0" timeOffset="8719.27">24271 3061 339 0,'0'0'1585'0,"0"0"-1154"0,0 0-127 16,0 0-5-16,0 0 11 0,0 0-74 16,0 0-68-16,0 0-33 0,0 0 10 15,0 0 6-15,0 0-42 0,-17-31-49 0,17 31-32 16,0 2-10-16,-10 3-2 0,7 9 30 15,-1 1-21-15,-6 3-24 0,0 0-1 16,1 1-2-16,-1 1 0 0,-5-2-14 16,6 0-5-16,-1-2-16 0,-2 1-85 15,4-4-182-15,-1-1-107 0,-3 3-154 16,4-5-469-16,-9 3-303 0</inkml:trace>
  <inkml:trace contextRef="#ctx0" brushRef="#br0" timeOffset="8908.2">24069 3347 1475 0,'0'0'598'0,"0"0"-368"0,0 0-117 16,0 0 36-16,0 0-1 0,0 0-141 0,0 0-7 16,0 0-36-16,0 0 36 0,0 0 0 15,0 0-29-15,10 0-29 0,-10 0 3 16,0 0 20-16,0 0-39 0,0 0-150 15,0 0-207-15,2 0-321 0,-2 0-73 0,-12 0 624 16</inkml:trace>
  <inkml:trace contextRef="#ctx0" brushRef="#br0" timeOffset="9210.39">24069 3347 437 0</inkml:trace>
  <inkml:trace contextRef="#ctx0" brushRef="#br0" timeOffset="9396.91">24069 3347 437 0,'25'25'1519'0,"-30"-26"-1055"0,5-2-122 0,0 3-40 0,0-2 26 15,0 2-4-15,0 0-66 0,0 0-63 16,0 0-52-16,0 0-28 0,0 0-29 15,0 0-33-15,0 0-53 0,9 0-21 16,8 0 21-16,5 0 28 0,10 0 40 16,4 0-16-16,3 0-21 0,2 0-19 15,-5 0-9-15,-2 0 10 0,0 0-11 0,-9 2 0 16,-4 1-2-16,4-2-11 0,-11-1 11 16,-7 3 0-16,6-3-12 0,-9 1-12 15,-4-1-41-15,0 4-139 0,0 0-122 0,-2 1-49 16,-15-1-72-16,2-1-292 0,-16 1-822 15</inkml:trace>
  <inkml:trace contextRef="#ctx0" brushRef="#br0" timeOffset="11404.93">23599 2460 317 0,'0'0'101'0,"0"0"124"0,0 0 101 0,0 0 104 16,0 0-156-16,0 0-112 0,0 0-3 16,0 0 7-16,0 0-21 0,0 0-25 15,0 0-4-15,0 0 17 0,3-14 2 16,4 13-13-16,-7 1-29 0,0-3-3 16,0 3 28-16,0 0 26 0,0 0-14 15,0 0-29-15,0 0-12 0,0 0 9 16,0 0 2-16,0 0 19 0,0 0 11 0,0 0-21 15,0 0-28-15,0 0-10 0,0 0-3 16,0 0-3-16,0 0 9 0,0-1-3 16,0 1-13-16,0 0 4 0,0 0 2 15,0 0-8-15,0 0-8 0,0 0-5 16,0 0 0-16,0 0-3 0,0 0-7 16,0 0-2-16,0 0-4 0,0 0-5 15,0 0-7-15,0 0 0 0,0 0-12 0,0-2 0 16,-7 2-1-16,4 0-2 0,-2 0 0 15,5 0-3-15,-9 0-12 0,9 0 12 16,-8 0 0-16,6 0-12 0,-1 0 2 16,-1 0 1-16,-1 0 10 0,0 0-1 15,-5 0 1-15,3 2-22 0,-3 2 11 0,3 2 12 16,-8 0-11-16,11 0-6 16,-6 0 3-16,-5 2 13 0,10 0-17 0,-7 0 16 15,5 0-9-15,2-1 11 0,-7 2-2 16,7-1-9-16,3 2 0 0,-8 0 8 15,5 0 1-15,-9 2-9 0,4 3 12 16,3-3-1-16,2-2 0 0,-7 7-10 16,7-5 11-16,-10 1 1 0,8 1 0 15,2 0 0-15,0-4-2 0,1 2 1 16,-6-2 0-16,5-1-1 0,3 2-11 0,-6-3 10 16,6 1-17-16,0 0 17 0,-1 0-16 15,3 1 3-15,-2 0 2 0,-6 2-2 16,8-2 0-16,0 3 0 0,0-4 13 15,0 1-13-15,0-2 13 0,0 0-1 16,0 0 0-16,0 0-15 0,0-2 18 0,0-1 1 16,0 2 2-16,0 0 15 15,0-2-6-15,0 4 4 0,0-2-1 0,0 2 0 16,0-2 13-16,0 4-4 0,0-4-5 16,0 2-4-16,0-2-3 0,0 3 0 15,0-3-9-15,0 1 0 0,0-1-3 16,0 4-3-16,0-3 2 0,0 2-2 15,0-4-9-15,0 1 10 0,0 0 0 16,0 0 0-16,8-3 0 0,-8 3 2 16,2 3 3-16,-2-9 9 0,5 7-9 15,-3-4-1-15,-2 3 0 0,10 0 17 16,-10 0-7-16,2-2-11 0,1 1 11 0,7-2-9 16,-6 2-3-16,1 2 0 0,-2-2-1 15,6 0-2-15,-1 1-9 0,-1-2 12 16,-2 1 1-16,2-2 1 0,3 2-2 15,-10-1 3-15,7-1-1 0,3 1-1 0,-3-1 1 16,0 2 0-16,1-3 1 0,1 5 0 16,-4-5 10-16,7 1-13 0,-7 0 0 15,0-2 0-15,5 3-1 0,-8-2 1 16,3-2 0-16,5 2 0 0,-8 2 0 16,3-4 0-16,5 1 1 0,-8 1 1 15,0 1-1-15,3-3 1 0,5 1 1 16,-10 3-2-16,7-3 0 0,-2-2 1 15,0 1-1-15,0 0 1 0,-3 5 0 16,5-6 0-16,-7 1-1 0,3-1 0 16,-1 0 0-16,1 2 0 0,-3-2 0 0,5 2 0 15,-5 1 0-15,4 0-1 0,-1-2 0 16,-1-1-1-16,1 1 1 0,2-1 0 16,4 5 2-16,-9-5-1 0,5 2 2 15,-2-2-3-15,-3 0-1 0,7 2 1 16,-5-2 3-16,1 0-1 0,-3 1-1 15,2-1 0-15,-2 3 1 0,0-3 0 0,0 0 10 16,0 3-10-16,0-3 2 0,0 0 17 16,0 0-9-16,0 0 0 0,0 0 3 15,0 0 7-15,0 0-7 0,0 0 3 16,0 0-2-16,0 0-1 0,0 0 0 16,0 0-12-16,0 0-3 0,0 0 0 15,0 0-18-15,0 0-49 0,0 0-89 16,0 0-73-16,0-6-58 0,0 6-88 15,-5-1-214-15,3 1-525 0,-13 0-493 0,37 7 743 16</inkml:trace>
  <inkml:trace contextRef="#ctx0" brushRef="#br0" timeOffset="15857.42">27097 8244 463 0,'0'0'1231'15,"0"0"-822"-15,0 0-14 0,0 0-50 16,0 0-46-16,0 0-41 0,0 0-17 16,0 0-55-16,0 0-4 0,0 0 7 15,0 0-37-15,-5-19-40 0,5 19-35 16,0 0-9-16,0 0 6 0,0 0-3 0,0 0 21 16,0 0-16-16,0 0-17 0,0 0-1 15,0 0-12-15,0 0-7 0,0 0-8 16,0 0-7-16,0 0-23 0,0 0-1 15,0 0-15-15,0 0-16 0,0 0-2 16,0 0-13-16,0 0-3 0,0 0-6 16,0 0 3-16,5 1 52 0,0 5 6 0,2-3 19 15,3 3-4-15,-10-2-21 0,7 2 1 16,3-4 1-16,-5 1-1 0,4 3 1 16,-4-4-1-16,7 3 2 0,-7 1-2 15,10 0 2-15,-8 0 13 0,5 1-4 16,3 2-12-16,-11-1 1 0,11 3-1 15,-8 0 3-15,3 3 15 0,7 2 1 16,-12 2-1-16,9 1 6 0,-14 1-5 16,8-1-16-16,-4-1 0 0,1-5-2 15,-5 4 0-15,0-4 1 0,0 1-2 16,5-4 0-16,-5 1 0 0,0-2 0 0,0 1 2 16,0-3 0-16,0 1 10 0,0 2-9 15,0 2 16-15,0 0-1 0,-5 2-6 16,-4-2 3-16,1 4 0 0,3-2-14 15,-9 2 0-15,4 1-2 0,-2-6-1 16,0 6-1-16,7-5-9 0,-7-1 10 0,7-1 0 16,-7-1 1-16,7-1 1 15,-5 1 1-15,-2-5 2 0,5 4-1 0,-3-1-1 16,1 4-1-16,-6-4-1 0,3 4-2 16,-5-2-15-16,10 3 3 0,-8 1 13 15,1-1-1-15,-1 2 0 0,5-2 3 16,-4-1 0-16,-1 0 0 0,8-3 2 15,-5 1-1-15,-3-7 17 0,6 5-7 16,-3-3-11-16,7 2-1 0,-7-5-14 0,7 4 15 16,-3 0-2-16,1-5-1 0,7 2 0 15,-9 3 1-15,9-3 0 0,-8 0-1 16,8 2-10-16,-5-1-2 0,1-1 14 16,-1 3-14-16,5-3 14 0,-3 2-1 15,1 1 1-15,2-4 1 0,0-1 1 16,0 0 20-16,0 0-6 0,0 0 4 0,0 0-4 15,0 0 3-15,0 0-15 0,0 0 0 16,0 0 11-16,0 0-14 0,0 0-12 16,0 0-3-16,0 0-6 0,0 0-13 15,0 0-8-15,0 0-20 0,0 0-78 16,10-1-174-16,-1-4-108 0,8 3-346 16,0 0-709-16,-7 0-420 0,-73 14 1897 0</inkml:trace>
  <inkml:trace contextRef="#ctx0" brushRef="#br0" timeOffset="16835.48">27587 8459 470 0,'0'0'973'0,"0"0"-629"0,0 0-35 16,0 0-14-16,0 0-11 0,0 0-56 15,0 0-51-15,0 0-43 0,0 0-3 16,0 0-7-16,0-9-1 0,0 9-18 16,0 0-4-16,0 0 3 0,0 0 12 0,0 0-3 15,0 0-19-15,0 0-13 0,0 0-19 16,0 0-6-16,0 0-16 16,0 0-22-16,0 0-18 0,0 0-22 0,0 0-3 0,0 0-6 15,0 7 28-15,0 0 3 16,4 4 3-16,-1 1-1 0,-3-1-2 0,7 1 12 15,-4 4-10-15,-1 1 1 0,0 1-2 16,3 0 2-16,0 3-1 0,-5 0-1 16,5 3 1-16,-5-3 1 0,5 0-1 15,-3-1 1-15,3-4-1 0,0-1-2 16,-5-4-1-16,5-7-1 0,-3 1-13 16,-2-2-13-16,0-3 9 0,0 0 18 15,0 0 1-15,7 0 1 0,-4 0 2 16,-1 0 50-16,8 0 15 0,-5 0-15 15,0-8 14-15,7-1 20 0,-3 0 42 0,4-3-47 16,-1-6-39-16,2 5-24 16,-6-7-16-16,6-4 9 0,3 3-11 0,0-6 14 15,0 0-12-15,2-2 25 0,-4-1-4 16,-1 3 4-16,3-1-1 0,-4 3-5 16,-4 5-4-16,8-1-15 0,-10 5 18 0,1 6 4 15,-6 2-13-15,1 4-9 0,-3-2 9 16,0 4-12-16,2 2 0 0,-2 0-15 15,0 0 0-15,0 0-13 0,0 0 1 16,0 0-10-16,0 0 4 0,0 0-29 16,0 5 1-16,0 2-6 0,0 8-123 15,0-1-153-15,0 3-171 0,0 1-245 16,0 0-651-16,0-112-267 0</inkml:trace>
  <inkml:trace contextRef="#ctx0" brushRef="#br0" timeOffset="17460.02">27899 8780 176 0,'0'0'235'0,"0"0"-56"16,0 0-110-16,0 0-11 0,0 0 89 0,0 0 286 15,0 0-124-15,0 0-97 0,0 0-8 16,0 0 30-16,0 0-27 0,0-7-23 16,0 7-17-16,0 0 23 0,0 0-1 15,0 0-4-15,0 0-36 0,0 0-35 16,0 0-22-16,0 0-14 0,0 0-2 15,0 0-19-15,0 6-1 0,0-3 55 16,0 3 23-16,0 0-35 0,8 0-28 16,-1 3-24-16,-7-2-4 0,2 4-12 15,-2-4 3-15,0 5-12 0,7 0-4 0,-7 3 1 16,0 3-4-16,8 1-12 0,-8 2 16 16,0 0-19-16,0 2 2 0,0-3 0 15,0-3-1-15,-8-4 11 0,6-3-11 16,-3 1 1-16,5-5-2 0,0-3 0 15,0 2-2-15,-2-4-1 0,2-1-12 0,0 0 14 16,0 0 0-16,0 0-1 0,-7 0-85 16,4 0-102-16,-2-1-128 0,5-7-153 15,-7-1-136-15,0 1-510 0,2-7-419 0</inkml:trace>
  <inkml:trace contextRef="#ctx0" brushRef="#br0" timeOffset="17755">27923 8702 785 0,'0'0'1355'0,"0"0"-899"0,0 0-95 16,0 0 26-16,0 0-26 0,0 0-96 0,0 0-70 15,0 0-9-15,0 0 31 0,0 0-32 16,0 0-72-16,-7-7-39 0,7 7-4 16,-9 6-48-16,-6 6-22 0,5 0-22 15,-4 6-5-15,6 2 24 0,-1 0-13 16,4-1 1-16,-2-3 13 0,-1-2-29 0,8-3 7 16,0 0-10-16,-4-1-30 0,-1-1-90 15,5 0-171-15,0 3-176 0,0-1-297 16,0-2-621-16</inkml:trace>
  <inkml:trace contextRef="#ctx0" brushRef="#br0" timeOffset="18061.38">27688 9112 1285 0,'0'0'661'0,"0"0"-263"0,0 0-104 16,0 0-1-16,0 0-27 0,0 0-119 0,0 0 43 16,0 0 7-16,0 0-49 0,0 0-57 15,0 0-35-15,143-7-5 0,-111 3-1 16,-5 2 9-16,-1-1 22 0,6-2 3 16,-10 1 3-16,4-1-6 0,1 3-32 15,-8 0-12-15,-2-3-19 0,5 5-6 16,-7-2-12-16,-3 2-2 0,-5 0-14 15,3 0-8-15,-8 0 8 0,1 0-8 16,-3 0-44-16,0 0-156 0,0 0-111 16,0 7-104-16,-5-3-229 0,-5 4-663 15</inkml:trace>
  <inkml:trace contextRef="#ctx0" brushRef="#br0" timeOffset="22782.81">26602 3658 127 0,'0'0'1244'0,"0"0"-555"15,0 0-265-15,0 0-121 0,0 0-4 0,0 0-18 16,0 0-59-16,0 0-70 0,0 0-23 16,0 0 19-16,3-5-13 0,-3 4-20 15,0 1-15-15,0 0-7 0,0-3 0 16,0 3 8-16,-3 0-18 0,-1 0-43 15,-6 0-21-15,3 0-7 0,-8 0-10 16,8 0 1-16,-8 4-3 0,3 5-3 16,-2 0-12-16,4 2-10 0,-7-1 10 0,2 4 12 15,3-1-10-15,3 2 10 16,-6 0-9-16,3 3 0 0,5 0 11 0,-8 2-12 16,10 2 1-16,-7-1 10 15,2 2-13-15,3 2-4 0,5-3 19 0,-8 4 1 16,10-4-1-16,-2 4-1 0,-1-4-2 15,3-2 0-15,0 3-9 0,0-3-10 0,3-2 19 16,6 0 1-16,-4-4 2 16,7 2 0-16,-7-4 2 0,7-1 0 0,-2-2 10 15,0-3-11-15,-6-5 1 0,4 4 15 16,1-4 20-16,8-1 9 0,-9 0-6 16,6 0 0-16,3 0-12 0,-5-1-26 15,-2-4-2-15,2 2 0 0,-9-1-77 16,6-1-182-16,-2 5-95 0,1 0-90 15,-3 0-186-15,-3 0-444 0,3 0-540 0</inkml:trace>
  <inkml:trace contextRef="#ctx0" brushRef="#br2" timeOffset="26660.99">26719 3844 368 0,'0'0'392'0,"0"0"256"15,0 0-245-15,0 0-107 0,0 0-40 0,0 0-40 16,0 0-26-16,0 0-55 0,0 0-22 16,0 0-30-16,0 0-19 0,17 53-19 15,-17-39 9-15,7 1 35 0,3-1 26 16,-8 2-17-16,5-2-3 0,-2 0-22 0,0 2-1 16,-5-2-9-16,2 0-16 15,8-2 3-15,-5-1 7 0,-5-4-12 16,5 2-14-16,-3-7-9 0,-2-1-3 0,8 0 21 15,-8-1 10-15,4 0 22 0,6-2 61 16,0-9 71-16,4-7-47 0,6-6-47 16,-6-1-43-16,1-7-11 0,-5 2-17 15,-1 0-36-15,-1 2-3 0,1 3 0 16,-2 6 0-16,3 6-2 0,-7 2-13 16,-1 5-25-16,-2 5-21 0,0 1 9 15,0 0-49-15,5 0-84 0,0 7-152 16,0 5 33-16,-3 8-144 0,8 4-200 15,-5-5-515-15,-5 13-426 0</inkml:trace>
  <inkml:trace contextRef="#ctx0" brushRef="#br2" timeOffset="27080.42">27029 4143 658 0,'0'0'658'0,"0"0"-115"15,0 0-209-15,0 0-111 0,0 0-3 16,0 0-40-16,0 0-48 0,0 0-26 16,0 0-10-16,0 0-16 0,0 0-35 15,10 2-4-15,-1 1 128 0,-1 1 24 16,1 5-39-16,-9 0-12 0,8 2-13 16,-8 5-38-16,0 3-35 0,0 1-19 0,-8 0-12 15,-9 1-6-15,0-2-17 16,0-2 13-16,3-8 7 0,-1 0 0 0,6-6 6 15,-3-3 12-15,7 0 9 0,-5 0-5 16,5-2-7-16,-5-8 0 0,3-5 12 16,7 3-34-16,0-6-15 0,0 6 1 15,0-5 18-15,7 8-4 0,3 6-15 0,-7-4-3 16,4 7-46-16,0 0-34 0,8 0 83 16,-3 7 12-16,10 1 22 0,-5 2-22 15,-3 1 13-15,1 0-24 0,-1-3-1 16,1 4 12-16,-3-2 4 0,-7 4-1 15,12-3-14-15,-10-2 12 0,3 1-13 16,-5 1-15-16,7-4-4 0,-8 2-17 16,9 0-82-16,-6-3-204 0,3 2-156 15,-8 2-190-15,0-2-564 0,1 9-532 0</inkml:trace>
  <inkml:trace contextRef="#ctx0" brushRef="#br2" timeOffset="29437.52">29097 11897 368 0,'0'0'121'0,"0"0"176"0,0 0 110 0,0 0-117 15,0 0-62-15,0 0-24 0,0 0 33 16,0 0 3-16,0 0-5 0,0 0-32 16,0 0 0-16,-12-33 1 0,12 33-12 15,0 0-21-15,0-3-1 0,0 2-18 0,0-2-20 16,0 1-60-16,0 1-25 0,0-1-19 15,0 0-6-15,0-1 0 0,0 2-7 16,0 1-12-16,0 0-3 0,0 0-10 16,0 0-24-16,0 0 30 0,0 0-11 15,0 0-7-15,0 0-3 0,12 0 25 16,-3 0 62-16,3 4-24 0,3 1-35 16,0 1 13-16,-6 1 15 0,6 3-6 15,-1 2-4-15,1 0 16 0,-5 3-6 0,-1 0-3 16,3 6-6-16,-7 1-6 15,3 0 11-15,-8 4 4 0,0 0-9 0,0-2-7 16,0 1-2-16,-10 2 8 0,-5-6 1 16,-4 5-1-16,0-4-18 0,-11-1 10 15,6 2-11-15,-5-2 10 0,0-5-10 16,2 3-1-16,-4-2-1 0,9-4-2 0,-5-3 1 16,13-2 1-16,2-1 2 15,-5-3 1-15,7-4 10 0,5 1-10 0,-5 3-3 16,10-3 0-16,-2-1-13 0,2 0-14 15,0 0-17-15,0 0-11 0,0 0-56 16,0 0-128-16,0 0-94 0,2 0-65 16,13 4 9-16,2 4-164 0,-2-2-458 15,2 2-449-15</inkml:trace>
  <inkml:trace contextRef="#ctx0" brushRef="#br2" timeOffset="30168.84">29371 12307 287 0,'0'0'1011'0,"0"0"-614"16,0 0-46-16,0 0-17 0,0 0-31 15,0 0-71-15,0 0-59 0,0 0-35 16,0 0-4-16,0 0-14 0,0 0-24 16,0-17-36-16,0 17-13 0,0 0-6 15,0 6 13-15,0 5 72 0,4 3 9 0,6-1-84 16,-3 4-29-16,3-1-7 0,0 0-12 16,-5 2 16-16,7 0-19 0,-5 0 0 0,0-3 0 15,3-1 0-15,0-5-3 0,-5 0-13 16,4-4-6-16,-6 0 4 0,2-5 18 15,4 0 27-15,-2 0 23 0,3 0 40 16,0-2 47-16,4-8 39 0,3-6-53 16,-2-1-52-16,2-1-19 0,0-5-9 15,0 5-3-15,-3-1-12 0,-2 1-25 16,-2 5 14-16,5 2-17 0,-10 3-3 16,-3 3-15-16,8 3-22 0,-10 0-15 15,5 2 8-15,-3 0 17 0,8 0 28 16,-5 0-11-16,9 0-17 0,-9 4-115 15,-3 4-128-15,10 2-106 0,-7 0-124 0,3 5-188 16,-6-3-486-16,0 2-328 0</inkml:trace>
  <inkml:trace contextRef="#ctx0" brushRef="#br2" timeOffset="30759.06">29897 12489 430 0,'0'0'1206'15,"0"0"-567"-15,0 0-290 0,0 0-104 16,0 0 63-16,0 0-28 0,0 0-124 16,0 0-96-16,0 0 78 0,0 0 63 15,0 0-46-15,65 5-68 0,-53 4-28 16,-2 0-16-16,4 2-8 0,-9 6-4 0,-2 3-10 16,2 3 4-16,-5 0-9 0,0 4-14 15,-20-1 1-15,8-2-3 0,-15-5-13 16,6 1 12-16,4-5-1 0,-5-5 2 15,-2-2 3-15,2-8 0 0,0 0-3 16,-5-6-15-16,5-6 14 0,5-3-33 0,5 0 18 16,7 1 4-16,-7 4 11 0,12 0 1 15,0 6-1-15,0 1-33 0,0 0-16 16,0 3-12-16,0 0-13 0,12 0 75 16,3 0 23-16,0 0-1 0,2 0 0 15,-5 0 3-15,2 0 9 0,3 0-9 16,-2 3 2-16,-1 4 17 0,-6 0-7 15,8 0-3-15,-3-1 6 0,4 6 7 16,-10-3 8-16,3 5-5 0,-3-5 11 16,5 1 1-16,-5-2-16 0,3-1-25 15,2-2-20-15,-2 1-1 0,2-2-1 0,2-2 1 16,-2 0 0-16,-2 0 0 0,5-2 1 16,-8 0 1-16,8 0-2 0,-3 0-12 15,-7-4-93-15,9 2-132 0,-12-2-133 0,8 3-175 16,-5 1-493-16,-5 0-786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9T18:30:15.7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4282 2771 1656 0,'0'0'750'0,"0"0"-418"0,0 0 37 0,0 0 27 0,0 0-14 15,0 0-149-15,0 0-108 0,0 0-97 16,0 0-28-16,0 0-7 0,-34 76 7 16,39-40 19-16,7 5 15 0,3 1-18 15,-10-3 8-15,7-7-5 0,-7-3-3 16,2-5-16-16,0-12-32 0,-4-3-96 16,-3-9-85-16,5-5-165 0,-5-20-96 15,0-3-515-15,-5-39-849 0</inkml:trace>
  <inkml:trace contextRef="#ctx0" brushRef="#br0" timeOffset="133.46">4185 2441 2304 0,'0'0'758'0,"0"0"-328"0,0 0-73 0,0 0-74 16,0 0-93-16,0 0-119 0,0 0-71 16,0 0-22-16,0 0-6 0,0 0-15 15,0 0-7-15,54 96-106 0,-25-81-184 0,5-3-309 16,-17-3-791-16</inkml:trace>
  <inkml:trace contextRef="#ctx0" brushRef="#br0" timeOffset="446.2">4680 2708 1456 0,'0'0'1150'0,"0"0"-982"0,0 0 56 0,0 0 99 15,0 0-87-15,-34 125-141 0,34-89-64 16,-7 2 54-16,7-5-9 0,0-5-4 16,0-10-22-16,0-9-18 0,0-2-10 15,0-4-20-15,9-3 17 0,-4-7 44 16,10-7 68-16,2-8-16 0,0-7-37 0,5-2-32 16,2-2-24-16,-2 5-20 0,-5 4 41 15,-1 6-33-15,4 8-7 0,-6 3 32 16,-4 7-5-16,5 2-28 0,4 19 2 15,-7 7 33-15,3 8-4 0,-1 5-18 16,-6-4-15-16,1 2-19 0,-4-2-18 16,2-7-27-16,3-4-60 0,5-6-93 0,-11-5-69 15,1-5-181-15,5-5-310 0,-8-5-901 16</inkml:trace>
  <inkml:trace contextRef="#ctx0" brushRef="#br0" timeOffset="729.44">5376 2227 368 0,'0'0'610'0,"0"0"51"0,0 0-164 16,0 0-9-16,0 0-63 0,0 0-109 15,0 0-62-15,0 0-71 0,0 0-32 0,0 0 28 16,-10 129-32-16,10-77-51 0,0 9-28 16,0 7-24-16,0 5-13 0,2 5-29 15,6 0 1-15,-4 2-3 0,-4-6-47 16,3-8-108-16,-3-10-66 0,0-15-166 16,0-15-333-16,0-8-760 0</inkml:trace>
  <inkml:trace contextRef="#ctx0" brushRef="#br0" timeOffset="869.07">5237 2678 1201 0,'0'0'1776'0,"0"0"-1126"0,0 0-205 0,0 0-72 15,0 0-160-15,0 0-166 0,0 0-4 16,0 0-28-16,0 0-13 0,182-8 0 16,-133 14-2-16,2-1 0 0,4-1-138 0,8 1-287 15,-4-1-109-15,-13-2-805 16,7 1-984-16</inkml:trace>
  <inkml:trace contextRef="#ctx0" brushRef="#br0" timeOffset="1274.83">6944 2221 46 0,'0'0'1616'15,"0"0"-818"-15,0 0-354 0,0 0-31 16,0 0 44-16,0 0-130 0,0 0-115 16,0 0-60-16,0 0-32 0,0 0-39 15,-189-20-20-15,169 38-45 0,-1 9-16 16,-4 8-2-16,6 6 2 0,2 12 4 16,5 2 13-16,0 8-17 0,-3 9-1 15,10 3-2-15,-4 6-22 0,6-2 4 0,-2 2 5 16,5-6-24-16,0-7-83 15,0-11-100-15,0-17-68 0,0-11-290 0,0-14-906 16,-14-15-464-16</inkml:trace>
  <inkml:trace contextRef="#ctx0" brushRef="#br0" timeOffset="1427.81">6432 2754 2775 0,'0'0'780'0,"0"0"-440"15,0 0-104-15,0 0-49 0,0 0-60 16,0 0-127-16,0 0 3 0,0 0 8 15,0 0-10-15,209 27-2 0,-149-27-113 16,8 0-308-16,-17 0-387 0,5-8-1497 0</inkml:trace>
  <inkml:trace contextRef="#ctx0" brushRef="#br0" timeOffset="1654.06">7274 2350 1793 0,'0'0'1650'0,"0"0"-1295"0,0 0-87 0,0 0-6 15,0 0-86-15,-182 105-74 0,155-54-56 16,8 5-33-16,7 4-1 0,7 2 0 16,5 1 7-16,7-7-19 0,17-6 0 15,-2-6-40-15,10-8-16 0,-8-7-18 16,5-9-62-16,5-8-69 0,-12-8-75 15,7-4-245-15,-12-4-554 0,-3-27-800 0</inkml:trace>
  <inkml:trace contextRef="#ctx0" brushRef="#br0" timeOffset="5237.26">7773 2777 209 0,'0'0'1600'0,"0"0"-1130"0,0 0-114 0,0 0-47 16,0 0 53-16,0 0-58 0,0 0-98 0,0 0-68 15,0 0-47-15,0 0-91 0,-17 17-41 16,17 0 11-16,0 7 30 0,0 3 0 16,0 1 0-16,2-3 0 0,3 3 0 15,5-8 0-15,-5-1-16 0,4-6-179 16,-6-2-207-16,-1-10-249 0,1 2-510 16,-3-15-299-16</inkml:trace>
  <inkml:trace contextRef="#ctx0" brushRef="#br0" timeOffset="5361.92">7749 2489 33 0,'0'0'2436'16,"0"0"-1728"-16,0 0-348 0,0 0 37 15,0 0-74-15,0 0-167 0,0 0-156 0,0 0-114 16,0 0 45-16,0 0 19 0,0 0 0 16,7 75-114-16,10-54-160 0,2-2-278 15,-4-2-566-15,4-5-463 0</inkml:trace>
  <inkml:trace contextRef="#ctx0" brushRef="#br0" timeOffset="5605.78">8035 2637 1873 0,'0'0'622'0,"0"0"-261"0,0 0 11 16,0 0-3-16,0 0-133 0,0 0-157 16,0 107-51-16,0-95 7 0,0-4 9 15,5-1-22-15,-3-7 7 0,10 0-1 16,0 0 16-16,0-10 18 0,5-4 0 0,5-1-18 15,-5-4-22-15,-10 2-20 16,8 6 1-16,-15 4 3 0,5 5-6 0,-3 2 0 16,-2 2 6-16,7 12 13 0,-7 7-7 0,3 7 10 15,-1 4-19-15,1 0-3 16,6-2-41-16,-4-6-80 0,12-5-143 0,0-5-133 16,3-12-174-16,6-4-537 0,1-12 83 15</inkml:trace>
  <inkml:trace contextRef="#ctx0" brushRef="#br0" timeOffset="5808.78">8701 2295 176 0,'0'0'2492'0,"0"0"-1869"16,0 0-227-16,0 0-62 0,0 0-111 15,0 0-127-15,-46 108-68 0,41-66 0 0,5 6 31 16,-4 8-1-16,4 7-8 0,0 3-44 15,-3 7-6-15,3-3-43 0,-2 1-50 16,2-9-47-16,-3-10-56 0,-4-12-75 0,5-13-172 16,-3-10-307-16,5-10-643 0</inkml:trace>
  <inkml:trace contextRef="#ctx0" brushRef="#br0" timeOffset="5982.26">8522 2694 1418 0,'0'0'1631'0,"0"0"-1090"15,0 0-122-15,0 0-31 0,0 0-95 16,0 0-179-16,0 0-114 0,0 0-22 16,0 0 21-16,0 0 1 0,119-36-2 15,-78 33-7-15,3 1 6 0,-1 1-83 0,3 1-208 16,-2 0-228-16,-13 0-578 0,1 3-1158 0</inkml:trace>
  <inkml:trace contextRef="#ctx0" brushRef="#br0" timeOffset="6246.71">9380 2708 39 0,'0'0'2396'0,"0"0"-1746"0,0 0-226 0,0 0 46 16,0 0-98-16,0 0-146 0,0 0-207 15,0 0-19-15,0 0-62 0,0 0 31 16,-58 120 16-16,63-71 14 0,0 6-1 16,-1 7-1-16,4-1-16 0,1 4-52 15,-6-5-107-15,4-9-142 0,0-11-336 16,-4-13-831-16,-3-10-264 0</inkml:trace>
  <inkml:trace contextRef="#ctx0" brushRef="#br0" timeOffset="6460.02">9404 2670 2217 0,'0'0'764'0,"0"0"-336"0,0 0 6 0,0 0-29 15,0 0-95-15,0 0-159 0,0 0-133 16,0 0-18-16,0 0-12 0,0 0 12 15,0 0 0-15,131-42 28 0,-119 77-4 16,-4 2-24-16,-8 4-10 0,0-1-18 16,-10 0-18-16,-7-6-74 0,7-6-109 15,-2-5-100-15,0-9-264 0,0-9-771 16,-5-6-581-16</inkml:trace>
  <inkml:trace contextRef="#ctx0" brushRef="#br0" timeOffset="6725.88">9848 2262 1721 0,'0'0'1230'15,"0"0"-884"-15,0 0-13 0,0 0-61 16,0 0-96-16,0 0-138 0,0 0-16 15,0 0 62-15,0 0 40 0,0 0-18 16,174 86-26-16,-130-49-21 0,-8 4-16 16,1 14-12-16,-15 8-16 0,-13 3-3 15,-4 5-10-15,-5-1-2 0,-10-4-15 16,-7-10-22-16,-7-9-43 0,7-9-72 0,3-14-81 16,-3-11-239-16,5-3-737 0,-15-15-1060 15</inkml:trace>
  <inkml:trace contextRef="#ctx0" brushRef="#br0" timeOffset="7146.79">10813 2294 980 0,'0'0'1317'16,"0"0"-843"-16,0 0-175 0,0 0 65 16,0 0 123-16,0 0-199 0,0 0-160 15,0 0-44-15,0 0-41 0,0 0-18 0,-85 56 9 16,73-28 0-16,4 2-10 0,8 3-24 16,0 0-1-16,0-6 0 0,5-2 1 15,7-2 13-15,3-8-12 0,-5-4 0 16,2-4 0-16,-5-3 1 0,5 1 0 0,-2-4 13 15,-8-1 1-15,1 0-4 0,-3 3-12 16,0 5-1-16,0 3 1 0,0 8 13 16,-15 3 0-16,-4 7 8 0,-1 2-7 15,3 6-14-15,-9 0-16 0,4 2 4 16,5-2 0-16,2 1 8 0,8-1-20 16,7-7 2-16,0-2 10 0,0-3-7 15,15-6-15-15,-8-6-43 0,10 4-47 16,2-8-53-16,-2 1-28 0,-2-2-94 15,-1 2-187-15,-6-5-579 0,-8 8-613 0</inkml:trace>
  <inkml:trace contextRef="#ctx0" brushRef="#br0" timeOffset="8342.34">4493 7142 764 0,'0'0'1053'0,"0"0"-726"15,0 0-48-15,0 0 8 0,0 0 35 16,0 0-89-16,0 0-112 0,0 0-38 16,0 0 3-16,0 0-4 0,49 65-25 15,-40-61-4-15,-4 6-2 0,0-2-10 16,2 0 0-16,3 2-7 0,-10 0 13 16,5 0-3-16,-5 0 0 0,0 0-2 15,0-2-2-15,0 0-15 0,-5 2-9 16,-2-2 3-16,-3 0 5 0,5-4 5 0,0 1 0 15,1-3-29-15,1 0-38 0,3-2-15 16,0 0-15-16,0 1 11 0,0 6 0 16,0-3 19-16,3 3 36 0,9 2 2 15,-3 1 57-15,6 0 19 0,-1 0 5 16,-1 0-25-16,-6 0 0 0,7 2 6 0,-6-2-9 16,1 2-7-16,-1 0-24 0,1 4 0 15,-6-4-10-15,-1 3 7 0,-2-4-16 16,0 4 9-16,0-3 4 0,-2-2 14 15,-10 1-17-15,2-4 2 0,-9-5-15 16,-8 0 0-16,12-2-65 0,-2 0-18 16,8 0-1-16,1 0 19 0,8 0-16 15,0 0-90-15,0 0-75 0,5-2-118 16,7-6 58-16,17-4-54 0,1-5-276 16,-9 6-586-16</inkml:trace>
  <inkml:trace contextRef="#ctx0" brushRef="#br0" timeOffset="20783.74">5456 4531 1725 0,'0'0'584'0,"0"0"-245"0,0 0 11 16,0 0 43-16,0 0-85 0,0 0-166 15,0 0-76-15,0 0-19 0,0 0 12 0,-44 111-1 16,44-73 36-16,0 8-38 0,2 2-19 15,13 2 22-15,-10 1-9 0,4-11-13 16,-6-5 3-16,-3-15-9 0,2-8 0 16,-2-8 12-16,3-4 22 0,2-8 65 15,-1-18-5-15,1-9-30 0,12-7-34 16,-2-6-27-16,-6 3-16 0,11-2-5 16,-3 11-13-16,7 11 0 0,-7 6-19 15,2 8-2-15,-2 4-10 0,3 5-24 16,-3 2-12-16,7 4 3 0,5 8-22 0,3 5-25 15,-11 2-81-15,11 2-59 16,-1 5-297-16,-9-7-602 0,2 2-644 0</inkml:trace>
  <inkml:trace contextRef="#ctx0" brushRef="#br0" timeOffset="21067.84">6035 4738 1694 0,'0'0'1216'0,"0"0"-899"0,0 0-31 16,0 0 30-16,0 0-82 0,0 0-131 15,0 0-16-15,0 0 19 0,0 0 8 16,0 0-18-16,0 0-28 0,70-124-31 16,-70 96-16-16,0 1 7 0,0 6-3 15,0 0 5-15,-17 5 47 0,5 6 27 16,-2 4-6-16,-1 4-46 0,5 2-52 16,-2 2-15-16,5 14-62 0,-8 10-14 0,15 6 23 15,0 7 37-15,0 5 13 0,0 4 6 16,17 0-10-16,0-3 1 0,8-4 5 15,-6-4-30-15,8-5 19 0,-3-10-4 0,0-4-37 16,-2-9-31-16,0-6-90 0,4-3-71 16,-4-12-166-16,2-16-282 0,1 2-568 15</inkml:trace>
  <inkml:trace contextRef="#ctx0" brushRef="#br0" timeOffset="21254.7">6488 3938 2531 0,'0'0'700'0,"0"0"-154"0,0 0-19 16,0 0-172-16,0 0-185 0,0 0-170 0,0 0-16 15,-22 142 1-15,22-71 15 0,0 5 0 16,0 10 18-16,0-1-18 0,0 7-40 16,0-5-30-16,0 0-78 0,0-6-78 15,0-17-166-15,0-16-301 0,-7-18-575 16,-15-18-141-16</inkml:trace>
  <inkml:trace contextRef="#ctx0" brushRef="#br0" timeOffset="21385.02">6263 4538 2261 0,'0'0'999'0,"0"0"-713"0,0 0-99 16,0 0 14-16,0 0 13 0,0 0-96 16,0 0-71-16,0 0-27 0,196-13-20 15,-147 13-16-15,-1 4-52 0,3 5-142 16,-5 2-111-16,0 1-111 0,-10-3-573 15,-2 7-639-15</inkml:trace>
  <inkml:trace contextRef="#ctx0" brushRef="#br0" timeOffset="21684.86">6832 4556 2197 0,'0'0'739'0,"0"0"-278"0,0 0-47 0,0 0-86 0,0 0-154 15,0 0-109-15,0 0-37 16,0 0-27-16,-43 109 12 0,43-82 8 0,0-3-8 15,2-2 5-15,13-4-15 0,-3-3-3 16,-2-9-23-16,-1 0 2 0,8-6 21 16,-10-6 49-16,8-7 22 0,0-6 25 15,-1-4-7-15,3-3-9 0,-10-2-21 16,3 2-23-16,-5 4-34 0,5 4 1 16,-8 4 19-16,3 10-4 0,-5-1-18 15,0 5 0-15,5 0-40 0,4 7-33 0,-4 9-16 16,7 3 89-16,8 11 12 15,-6 6-11-15,6 1-1 0,-6 3-21 0,3-3-41 16,-2-5-71-16,-1-4-142 0,8-4-57 16,-5-6-183-16,0-6-478 0,-5-4-695 0</inkml:trace>
  <inkml:trace contextRef="#ctx0" brushRef="#br0" timeOffset="21924.93">7312 4651 2647 0,'0'0'645'0,"0"0"-372"0,0 0-17 16,0 0-4-16,0 0-65 0,0 0-87 16,-24 122-48-16,24-101 13 0,0-2-3 15,0-8-25-15,0-4-37 0,0-5-15 16,0-2 15-16,12-9 22 0,0-11 77 0,13-11 18 16,-4-14-43-16,4-3-41 0,4-2-31 15,-5 4 0-15,3 9-2 0,-8 10-15 16,3 8-10-16,-5 9-24 0,2 4-27 15,-2 4-63-15,7 2-28 0,-7 8-66 16,3 5-24-16,-3 10-204 0,-3-10-523 16,-11 15-620-16</inkml:trace>
  <inkml:trace contextRef="#ctx0" brushRef="#br0" timeOffset="22446.56">8018 4586 1003 0,'0'0'1418'0,"0"0"-861"0,0 0-157 15,0 0 15-15,0 0-63 0,0 0-110 0,0 0-136 16,0 0-66-16,0 0 6 0,0 0-46 15,0 0-10-15,-15 83 10 0,15-42 1 16,0-1 24-16,10-7 21 0,-5-10 0 16,0-8-26-16,4-6-20 0,-6-9-25 15,11 0 25-15,-7-9 31 0,13-9 73 16,-3-3-9-16,10-14-33 0,-8 4-42 16,-2-1-20-16,2 5-15 0,-4 7-10 15,-1 7 1-15,-9 5-31 0,2 8-19 16,3 0 19-16,5 9 55 0,-8 14 15 15,5 9 28-15,0 8-12 0,-7 8-4 0,2 3-27 16,-7-3-21-16,10-3-19 0,-5-5-40 16,5-6-71-16,2-7-118 0,-3-3-161 15,4-11-674-15,-1-5-984 0</inkml:trace>
  <inkml:trace contextRef="#ctx0" brushRef="#br0" timeOffset="22842.12">9230 4354 1307 0,'0'0'1359'16,"0"0"-1098"-16,0 0-66 0,0 0-25 0,0 0 17 16,0 0-22-16,0 0-64 0,0 0-3 15,0 0 12-15,0 0 1 0,58 125 4 16,-41-89-34-16,-3 8-16 0,-6 11-18 15,1 5 15-15,-9 12 9 0,0 6 13 16,0 6-14-16,-9-1-23 0,-8 0-38 16,-5-5-9-16,5-5-28 0,-5-8-9 15,3-14-31-15,4-8-49 0,3-13-63 16,2-10-55-16,1-10-92 0,6-10-267 0,3 0-535 16,-5-15-489-16</inkml:trace>
  <inkml:trace contextRef="#ctx0" brushRef="#br0" timeOffset="23083.1">9273 4533 1778 0,'0'0'671'0,"0"0"-333"0,0 0-26 16,0 0-31-16,0 0-72 0,71-105-32 16,-52 98-29-16,-2 0-22 0,-2 6-32 15,-1 1-3-15,1 0-26 0,-1 5-9 16,-2 9 3-16,0 5-3 0,-7 6 12 15,-5 8-16-15,0 7 4 0,-5 5-28 16,-16-2-16-16,-1 0-12 0,-7-6-37 16,7-1-40-16,-2-13-34 0,7-4-45 15,9-2-87-15,-1-8-173 0,9-7-308 0,0-2-640 16,5 0-185-16</inkml:trace>
  <inkml:trace contextRef="#ctx0" brushRef="#br0" timeOffset="23355.98">9831 4699 320 0,'0'0'2268'0,"0"0"-1844"0,0 0-286 0,0 0-17 15,0 0 70-15,0 0-29 0,0 0-32 16,0 0-17-16,0 0-16 0,0 0-25 16,138 35-2-16,-106-31-38 0,6 1-11 15,-1-3 1-15,-6-1-22 0,-2 0-10 16,-4-1-84-16,-9 0-123 0,-1 0-90 16,0-2-107-16,-13-8-174 0,3 1-426 0,-5-13-458 15</inkml:trace>
  <inkml:trace contextRef="#ctx0" brushRef="#br0" timeOffset="23503.06">10064 4552 1570 0,'0'0'1123'0,"0"0"-779"0,0 0-18 15,0 0 1-15,0 0-35 0,-51 124-97 16,39-92-98-16,7 5-54 0,5-5-21 0,-8 3-19 16,8-5-3-16,0-5-66 0,8-5-118 15,-3-5-122-15,9-9-220 0,-2-5-556 16,-2-5-654-16</inkml:trace>
  <inkml:trace contextRef="#ctx0" brushRef="#br0" timeOffset="23756.1">10619 4191 790 0,'0'0'1718'0,"0"0"-1402"16,0 0-95-16,0 0 124 0,-44 116 20 16,39-73-126-16,5 5-104 0,0 7-29 15,-5 1 15-15,5 4-21 0,-5 3-17 16,5 1-30-16,0-6-38 0,0 1-14 16,-2-8-1-16,2-2-46 0,0-9-41 15,0-7-52-15,0-11-89 0,0-10-127 16,-5-7-297-16,5-5-788 0,-10-17-221 0</inkml:trace>
  <inkml:trace contextRef="#ctx0" brushRef="#br0" timeOffset="24006.28">10638 4248 1505 0,'0'0'669'0,"0"0"-281"0,0 0 53 15,0 0-45-15,0 0-85 0,0 0-82 16,0 0-52-16,0 0-87 0,0 0-49 16,0 0 21-16,0 0 25 0,-85 128-19 15,54-88-12-15,9-1-4 0,-10 2-3 16,11-4 1-16,-4-2-50 0,3-5-13 16,8-7-48-16,7-2-53 0,7-6-73 15,0-4-56-15,0-3-116 0,14-4-204 16,-7 0-506-16,15-4-548 0</inkml:trace>
  <inkml:trace contextRef="#ctx0" brushRef="#br0" timeOffset="24278.91">10398 5086 1144 0,'0'0'1485'0,"0"0"-1093"0,0 0-98 0,0 0-2 16,0 0-24-16,0 0-53 0,0 0-94 15,0 0-43-15,0 0 15 0,0 0-9 16,0 0-4-16,102 6-18 0,-66-8-28 16,3-3 9-16,9-4-27 0,6 1-16 15,-3 2 3-15,0-1-2 0,0-2 0 0,-8 2-2 16,-2 5-17-16,-7-1-96 15,0 1-137-15,-10 0-112 0,6 0-113 0,-13 0-535 16,-5-8-775-16</inkml:trace>
  <inkml:trace contextRef="#ctx0" brushRef="#br0" timeOffset="24554.18">11472 4569 2610 0,'0'0'645'0,"0"0"-333"15,0 0 89-15,0 0-54 0,0 0-99 0,0 0-169 16,0 0-79-16,0 0-46 0,0 0-10 15,0 0 4-15,0 0-20 0,0 8-2 16,19 1-75-16,-7 3-74 0,1 6-133 16,-4 1-266-16,3 0-627 0,-7 13-420 0,-75-149 1595 15</inkml:trace>
  <inkml:trace contextRef="#ctx0" brushRef="#br0" timeOffset="24673.21">11581 5270 1816 0,'0'0'1307'0,"0"0"-981"16,-56 134-48-16,34-88-23 0,-19 4-44 15,0-3-96-15,2-5-56 0,-7-8-59 16,10-9-66-16,-3-9-115 0,7-9-276 16,6-2-678-16,-3-5-1179 0</inkml:trace>
  <inkml:trace contextRef="#ctx0" brushRef="#br0" timeOffset="27260.78">4595 8810 1091 0,'0'0'986'0,"0"0"-597"15,0 0-169-15,0 0-82 0,0 0 77 16,0 0-65-16,0 129-60 0,0-93-26 16,5 2-10-16,5 1 6 0,-6-5 1 0,9-3-1 15,-9-8-10-15,1-5-21 0,-2-5-10 16,4-10 19-16,-5-3 44 0,-2 0 15 15,0-2 35-15,5-12 35 0,-5-4-37 16,0-6-18-16,3-5-22 0,4-5-13 16,-7 2-22-16,5-2-18 0,-3 4 3 15,8 4 13-15,-8 5-1 0,1 7-34 16,2 8-18-16,-3 0-16 0,5 6-24 16,1 3-52-16,16 9 24 0,-2 6 68 15,9 4 28-15,-7 7-28 0,8 0-1 0,-3 1-12 16,-7-5-14-16,-5-6-1 0,2-8-28 15,-7-6 7-15,-7-5 49 0,12-4 21 16,-2-10 87-16,2-7-12 0,0-7-13 16,2-4-22-16,-9 2-27 0,4 4-9 15,-2 4-7-15,-4 11-15 0,-4 3-2 16,-1 7-1-16,-1 1-17 0,6 1-45 16,6 16-48-16,1 6 110 0,2 7 0 0,4 6-27 15,-4 1-87-15,10-2-80 0,-8-3-146 16,3-2-234-16,-7-9-957 0,4 3-444 0</inkml:trace>
  <inkml:trace contextRef="#ctx0" brushRef="#br0" timeOffset="27550.54">5397 9025 1091 0,'0'0'1534'16,"0"0"-937"-16,0 0-85 15,0 0-19-15,0 0-174 0,0 0-143 0,0 0-118 16,0 0-51-16,0 0-7 0,0 0-37 0,-63 50-22 15,73-42 13-15,-3 0 15 16,8-3 13-16,-1-5-13 0,1 0 31 0,2-13 44 16,-10-2 21-16,8-10-22 0,-6-1-19 15,-4 2-2-15,-5-1-7 0,0 6 13 16,0 8 18-16,0 4 12 0,0 5 10 16,0 2-41-16,3 6-27 0,2 15-101 15,-1 10 52-15,9 5 49 0,1 9 21 16,3-3-21-16,5 0-16 0,5-3-27 15,-8-8 0-15,12-4-24 0,-9-7-63 16,5-10-62-16,-5-4-72 0,0-6-126 0,4-10-230 16,-6-5-605-16,-3-15-459 0</inkml:trace>
  <inkml:trace contextRef="#ctx0" brushRef="#br0" timeOffset="27706.88">5882 8949 919 0,'0'0'2021'0,"0"0"-1462"0,0 0-102 15,0 0-53-15,-17 106-126 16,17-70-124-16,0 1-96 0,0-7-33 0,0 1-22 16,0-8-3-16,0-4-16 0,7-1-73 15,6-7-55-15,-1-10-91 0,-7-1-194 16,-3-1-548-16,5-28-731 0</inkml:trace>
  <inkml:trace contextRef="#ctx0" brushRef="#br0" timeOffset="27863.82">5831 8731 2726 0,'0'0'1237'0,"0"0"-691"0,0 0-85 16,0 0-198-16,0 0-90 0,0 0-133 15,0 0-40-15,0 0-67 0,0 0-36 16,0 0-53-16,0 0 13 0,3 55-20 16,11-35-49-16,3 1-88 0,0-8-449 15,0 5-1270-15</inkml:trace>
  <inkml:trace contextRef="#ctx0" brushRef="#br0" timeOffset="28109.44">6173 8991 1357 0,'0'0'1509'0,"0"0"-1080"0,0 0 2 0,0 0-22 16,0 0-119-16,5 107-173 16,-5-104-114-16,0 0-1 0,7-3 54 0,-2-6 21 15,5-14 6-15,2-8 0 0,5-6-37 16,2-7-46-16,3 1-9 0,5 6-16 15,-8 6-15-15,5 9-3 0,-2 8-12 16,-12 10-16-16,9 1 3 0,-2 15 68 16,0 10 19-16,7 15 33 0,-11 12-30 0,11-1-1 15,-12 4-21-15,0-2-22 16,3-10 19-16,-1-7-44 0,-9-7-61 16,7-10-96-16,-7-9-125 0,7-5-258 15,-2-5-818-15,-1-15-585 0</inkml:trace>
  <inkml:trace contextRef="#ctx0" brushRef="#br0" timeOffset="28585.8">7162 8405 620 0,'0'0'1704'15,"0"0"-1146"-15,0 0-81 0,0 0-53 16,0 0-25-16,0 0-159 0,0 0-101 16,0 0-65-16,0 0-40 0,0 0-34 15,0 0-3-15,-155 121-19 0,140-63 11 16,-2 5 11-16,13 10 24 0,-1 2-5 15,5 3 6-15,0-2-22 0,0-2-1 16,17-6 10-16,0-3-12 0,9-10-12 0,-1-9-31 16,4-10-25-16,5-8-37 15,2-11-122-15,3-10-114 0,-1-7-302 0,-8 0-779 16,1-19-435-16</inkml:trace>
  <inkml:trace contextRef="#ctx0" brushRef="#br0" timeOffset="28862.33">7518 8540 3026 0,'0'0'798'0,"0"0"-465"0,0 0-106 16,0 0-72-16,0 0-64 0,0 0-91 16,0 0-97-16,0 0 97 0,0 0 34 15,0 0-6-15,117 135-13 0,-95-87 1 16,4 9 11-16,-14 9 4 0,-2 0 15 0,-10 5-33 15,0-2-13-15,0-7-16 0,-2-8-8 16,-13-9-16-16,-2-8-25 0,-2-8 6 16,9-11-6-16,-2-7 25 0,0-8-3 15,7-3-23-15,-7-2-95 0,7-8-103 16,-5-2 46-16,8 0 104 0,2-3-99 0,0-3-218 16,0 6 18-16,5-5-228 0,4 6-693 15</inkml:trace>
  <inkml:trace contextRef="#ctx0" brushRef="#br0" timeOffset="29376.95">8529 8470 2636 0,'0'0'785'0,"0"0"-477"0,0 0 3 16,0 0-58-16,0 0-107 0,0 0-86 0,0 0-60 16,-104 109-12-16,104-82 12 0,0 2 21 15,0-2-20-15,10-6-1 0,4-3-21 16,1-6 8-16,-8-5 12 0,8-4 1 16,-1-1 0-16,-7 1 1 0,8-3 21 15,2 0-10-15,-3 0 7 0,-9 0-7 16,0 0-12-16,5 3 0 0,-8-1 14 15,8 8 29-15,-8 5 0 0,1 6-6 0,-3-2-12 16,0 7-1-16,-3 1-5 0,-9-2-5 16,-2 1-14-16,-1 1-12 0,8-4 9 15,-8 0-19-15,8-5 4 0,0-6-1 16,4-1-2-16,3-4 20 0,0-5-3 16,0 0-17-16,0-2 5 0,0 0 1 15,0 0-7-15,0 3 4 0,0-2 16 16,0 2-16-16,0 2 18 0,0 6 16 15,0 0-13-15,10 8 18 0,-5-1 13 16,-3 1-15-16,8 2-7 0,-10 4-9 0,0-5 16 16,0 9-16-16,0 0 12 15,0-1-13-15,0 0 14 0,0 1-16 0,0-4-1 16,0 2 0-16,0-5-1 0,0-2-20 16,0 1 20-16,0-5-13 0,0 0-50 0,0-4-117 15,5-1-151-15,-5 3-207 0,5-5-733 16,-5 6-926-16</inkml:trace>
  <inkml:trace contextRef="#ctx0" brushRef="#br0" timeOffset="30449.96">5201 13963 382 0,'0'0'1170'0,"0"0"-773"16,0 0-57-16,0 0 32 0,0 0-108 15,0 0-120-15,0 0-74 0,0 0-70 16,0 0-64-16,0 0 64 0,0 0 39 16,36 15 73-16,-19-8 38 0,3-2-93 0,-3 4-19 15,0 0 16-15,-3 1 41 0,-6 1-13 16,6 1-16-16,-7 2-12 0,3 0-32 16,-5-1 19-16,-5 4 6 0,0 0-22 15,0 0-3-15,0 4-6 0,-5-6 15 16,-7 3-6-16,-3-3 32 0,3-3-35 15,-2-4 0-15,2-1-19 0,7 0-3 0,-5-3-25 16,10 0-12-16,0-1-30 0,0 0 4 16,0 3 7-16,0 0 12 0,10 5 44 15,7 2 22-15,2 1 50 0,3 0 10 16,-3 0-25-16,6 2 8 0,-6 1 4 16,-2-2-25-16,2 8-10 0,-4-1 6 15,-5 0-18-15,4 4 3 0,-12-2 0 16,-2 3-1-16,0-1 4 0,0 1-15 15,-16 2-11-15,-9-4-2 0,-9-5-14 0,0-1-63 16,-7-3-51-16,-2-5-34 0,4-6-67 16,5-1 27-16,14-1 66 0,8-3-55 15,10 0-87-15,2 0-237 0,12 0-45 16,0 0-139-16,17 0-385 0</inkml:trace>
  <inkml:trace contextRef="#ctx0" brushRef="#br0" timeOffset="32567.14">6818 10369 1050 0,'0'0'1051'0,"0"0"-601"0,0 0-170 0,0 0-7 15,0 0-11-15,0 0-40 0,0 0-89 16,0 0-4-16,0 0-19 0,43 115-15 16,-28-61-7-16,0 12 12 0,2 8-38 15,2 1-34-15,-5 6-10 0,3-3 19 16,-4-5-9-16,-4-9-28 0,3-10-18 15,-7-9-35-15,5-10-53 0,-8-10-25 16,1-6-70-16,-1-3-99 0,-2-9-174 16,0-5-253-16,0-2-342 0,-2-2-261 0</inkml:trace>
  <inkml:trace contextRef="#ctx0" brushRef="#br0" timeOffset="32799.11">6871 10442 1688 0,'0'0'768'0,"0"0"-284"16,0 0-94-16,0 0 35 16,0 0-85-16,0 0-106 0,0 0-92 0,0 0-58 15,0 0-32-15,211-91-3 0,-165 107-2 16,-7 5-17-16,-5 14 7 0,-12 2-9 16,-1 4-1-16,-6 4-15 0,-8-1-12 15,-7-2-2-15,0-5-1 0,-7-8-25 16,-8-1-21-16,-2-10-19 0,-4-6 13 15,-1-6-59-15,5-5-63 0,-5-1-94 16,8-3-186-16,4-12-155 0,10-2-433 16,0 4-155-16,7-13 444 0</inkml:trace>
  <inkml:trace contextRef="#ctx0" brushRef="#br0" timeOffset="33165.1">8035 10106 447 0,'0'0'788'0,"0"0"-121"0,0 0-58 15,0 0-187-15,0 0-92 0,0 0-47 16,0 0-11-16,0 0-20 0,0 0-21 15,0 0-48-15,0 0-41 0,-138-51-38 16,118 51-48-16,1 4-17 0,-6 10-38 0,9 2-1 16,-6 10-24-16,5 4 2 0,2 11 1 15,1 8 6-15,6 3 15 0,6 6 21 16,0 2-6-16,2 0 22 0,0 3-18 16,4-1 8-16,11-2-24 0,7-2-1 0,-5-9 11 15,9-4-13-15,-4-5-26 16,5-7 11-16,0-5 2 0,-6-8 10 0,8-1-61 15,3-5-10-15,-3-3-52 0,3-7-69 16,-1-1-146-16,3 0-198 0,-15-1-675 16,8 0-707-16</inkml:trace>
  <inkml:trace contextRef="#ctx0" brushRef="#br0" timeOffset="34451.87">8418 10285 774 0,'0'0'804'16,"0"0"-268"-16,0 0-141 0,0 0-34 0,0 0-28 16,0 0-75-16,0 0-93 0,0 0-38 15,0 0-33-15,0 0-9 0,17 103-7 16,0-57-20-16,-3 0-2 0,6 2-6 15,-4 3-47-15,-1 2 28 0,2-5-3 16,-7-1-25-16,2-9 11 0,-10-3-14 16,1-8-22-16,-1-6-37 0,5-3-83 15,-7-6-84-15,0-4-109 0,0-2-154 0,0-6-291 16,0 0-526-16</inkml:trace>
  <inkml:trace contextRef="#ctx0" brushRef="#br0" timeOffset="34783.83">8493 10209 821 0,'0'0'1169'0,"0"0"-690"15,0 0-214-15,0 0-5 0,0 0 6 16,0 0-69-16,0 0-67 0,0 0-13 15,0 0 12-15,0 0 3 0,104-60-2 16,-72 60-27-16,-1 1-16 0,8 11-9 16,7 10-23-16,-7 5-20 0,-1 10-11 0,-1 9-2 15,-6 3-7-15,-2 7 10 0,-12 5-13 16,0 3 4-16,-9 2-5 0,-1-3-11 16,-7-1 0-16,0-7-2 0,-7-10-29 15,-10-6-30-15,9-11-17 0,-11-7 4 16,-5-10-76-16,7-2-70 0,-7-9-114 0,9 0-124 15,-2-9-272-15,12-1-482 0,-5-16-16 16</inkml:trace>
  <inkml:trace contextRef="#ctx0" brushRef="#br0" timeOffset="35073.56">9242 10154 303 0,'0'0'2476'0,"0"0"-1868"15,0 0-196-15,0 0 2 0,0 0-97 16,0 0-117-16,0 0-95 0,0 0-105 15,0 0-10-15,0 0-72 0,0 0-14 16,0 4 28-16,17 10 34 0,-3 4-127 16,13 2-182-16,-8 5-234 0,-11-7-846 0,9 18-588 15</inkml:trace>
  <inkml:trace contextRef="#ctx0" brushRef="#br0" timeOffset="35194.08">9395 10904 1258 0,'0'0'1390'15,"0"0"-1084"-15,-44 109-98 0,25-71 15 16,-3 4-67-16,-3 1-90 0,-1-5-66 16,2-4-147-16,-8-3-277 0,1-8-593 15,4-5-377-15</inkml:trace>
  <inkml:trace contextRef="#ctx0" brushRef="#br0" timeOffset="35957.11">7227 11930 817 0,'0'0'710'0,"0"0"-161"0,0 0-73 16,0 0-102-16,0 0-86 0,0 0-65 15,0 104-17-15,8-67 9 0,1 11-55 0,6 7-59 16,0 7-20-16,2 3-3 15,2-2-28-15,-2 2-16 0,0-5 0 0,-3-3-31 16,-6-7-3-16,1-8-37 0,-1-6-57 16,1-3-36-16,-4-5-84 0,2-5-127 15,-7-5-252-15,0-6-588 0,0-8-320 0</inkml:trace>
  <inkml:trace contextRef="#ctx0" brushRef="#br0" timeOffset="36183.71">7189 11986 1444 0,'0'0'1222'0,"0"0"-807"15,0 0-74-15,0 0 17 0,-15-110-49 16,25 98-107-16,7 5-106 0,2 5-46 0,5 2-13 16,3 0-3-16,2 9-18 0,-2 7 2 15,4 6 19-15,-9 8-12 0,2 6-25 16,-14 2-1-16,2 2-33 0,-12-3-9 15,0-4-56-15,0-4 6 0,0-7-29 16,-12-5-41-16,5-7-113 0,-8-2-133 16,-2-6-177-16,0-2-548 0,8 0-417 0</inkml:trace>
  <inkml:trace contextRef="#ctx0" brushRef="#br0" timeOffset="36471.39">8061 11825 473 0,'0'0'1538'0,"0"0"-894"16,0 0-271-16,0 0-12 0,0 0 13 15,0 0-62-15,0 0-119 0,0 0-59 16,0 0-44-16,-196 41-32 0,174-16-17 15,10 4-11-15,2 9-13 0,10 6-15 0,0 4-2 16,5 3 3-16,17 2 0 0,7-3-1 16,5-4-2-16,-2-2 0 0,6-5-3 15,-1-9-52-15,1-3-10 0,-1-6-87 16,-1-7-122-16,-2-8-129 0,-5-3-323 16,-5-3-846-16</inkml:trace>
  <inkml:trace contextRef="#ctx0" brushRef="#br0" timeOffset="36855.28">8326 11912 196 0,'0'0'534'0,"0"0"-22"16,0 0-43-16,0 0-80 15,0 0-42-15,0 0-63 0,0 0-66 0,0 0-57 16,0 0-40-16,0 0 26 0,181 138-7 16,-166-97-42-16,-8 5-3 0,-2 1-1 15,-5-1-6-15,0-1-22 0,-15-9-19 0,1-7-15 16,-5-10-16-16,-3-7-3 0,-3-9-13 16,1-3-26-16,-7-2-37 0,9-11 29 15,-7-5 15-15,12 0 19 0,10 2 34 16,-3 3 48-16,5 4 16 0,5 2-27 15,0 4-11-15,0 3-28 0,5-2-30 16,17 0 30-16,4 2 64 0,-1 0-13 16,9 0-45-16,-3 4-8 0,-2 1-14 15,-2 4-15-15,-3-2 1 0,-2 2-2 16,-3-2-19-16,-2-3-79 0,0 3-141 16,-2-6-169-16,2-1-262 0,-10 0-887 15</inkml:trace>
  <inkml:trace contextRef="#ctx0" brushRef="#br0" timeOffset="37091.25">8781 11786 1618 0,'0'0'1236'0,"0"0"-989"0,0 0-113 15,0 0 105-15,0 0-1 0,0 0-68 16,141 114-45-16,-105-76-11 0,-4 10 1 15,-1 3 13-15,-9 8-26 0,0 8-6 16,-8 0-38-16,-9 1-24 0,3-3-18 16,-8-8-16-16,-10-10-22 0,-5-9-33 15,-7-6-53-15,1-9-38 0,-6-7-88 0,-2-7-153 16,-3-6-236-16,1-3-651 0,-1-7-479 16</inkml:trace>
  <inkml:trace contextRef="#ctx0" brushRef="#br0" timeOffset="37318.18">9586 11873 2493 0,'0'0'806'0,"0"0"-472"15,0 0-41-15,0 0-67 0,0 0-39 16,0 0-187-16,0 0-25 0,0 0-34 16,0 0 15-16,0 0-65 0,0 0-146 0,44 83-197 15,-30-72-783-15,-4 8-912 0</inkml:trace>
  <inkml:trace contextRef="#ctx0" brushRef="#br0" timeOffset="37478.06">9918 12588 980 0,'0'0'2136'0,"0"0"-1693"0,-24 141-187 16,4-89 52-16,-6 7-81 0,2-5-106 15,-6-6-71-15,6-6-50 0,-5-11-55 16,7-7-47-16,-4-12-113 0,4-6-308 16,5-4-941-16,-7-2-698 0</inkml:trace>
  <inkml:trace contextRef="#ctx0" brushRef="#br0" timeOffset="41543.87">20775 6117 171 0,'0'0'1547'0,"0"0"-1066"0,0 0-93 0,0 0-28 15,0 0-110-15,0 0-46 0,0 0-20 0,0 0 28 16,0 0 8-16,0 0-72 0,-31-9-70 16,31 9-41-16,0 0-35 0,-8 12-2 15,8 11 0-15,-2 5-3 0,-3 3-13 16,5 2 1-16,0-6-4 0,0-2-6 15,0-8 3-15,0-6 0 0,0-7 10 16,0-1-7-16,0-3 19 0,0 0 13 16,5-10 55-16,7-11 29 0,5-8-13 15,0-3-53-15,0-5 0 0,0 0 6 16,-3 7-6-16,-6 5-7 0,6 4-8 16,-9 3-16-16,2 9 2 0,-2 2-2 15,3 5-3-15,1 2-47 0,1 6 35 16,0 9 15-16,11 7 25 0,-4 1-16 0,-2 3-9 15,-1 1-16-15,-6-7-2 0,1-8-4 16,-9-2-9-16,5-6 1 0,-2-2 30 16,4-2 53-16,-5 0 21 0,13-6 16 0,-8-6 30 15,13-2-4-15,-8 0-61 0,2 2-31 16,-9 4-24-16,5-1-25 0,-5 8 4 16,-3 1-16-16,15 0 10 0,-2 10-4 15,2 10 16-15,4 6-4 0,-1 4-2 16,-8 5-16-16,5-4-25 0,-3-5-52 15,-4-4-41-15,2-3-103 0,-4-6-173 16,4-2-232-16,0-5-581 0,-5-4-402 0</inkml:trace>
  <inkml:trace contextRef="#ctx0" brushRef="#br0" timeOffset="41840.08">21396 6158 889 0,'0'0'1143'15,"0"0"-699"-15,0 0-148 0,0 0 0 16,0 0-15-16,-63 104-81 0,63-69-54 0,0 2-45 16,0-6-35-16,2-5-35 15,15-1 10-15,-7-9-25 0,4-9-16 0,-2-1-21 16,5-6 21-16,-12 0 56 0,7-13 77 16,-2-3 20-16,-3-10-26 0,3-3-40 15,-10-4-13-15,0 2-16 0,0 0 4 16,0 4 18-16,0 9 21 0,-7 6-9 15,4 5-25-15,3 6-24 0,0 1-42 16,0 1-1-16,0 11-107 0,0 13 25 16,0 5 48-16,10 5-3 0,12 1-9 0,-5-1-6 15,5-2-35-15,-5-3-30 0,4-3-97 16,1-7-109-16,5-1-223 0,-10-9-465 16,-3-1-240-16</inkml:trace>
  <inkml:trace contextRef="#ctx0" brushRef="#br0" timeOffset="41998.66">21718 6345 674 0,'0'0'1533'0,"0"0"-820"16,0 0-62-16,0 0-105 0,0 0-204 15,0 0-222-15,0 0-77 0,-2 100-21 16,2-70-22-16,0-1 0 0,0-9-37 16,7-1-15-16,5-6-50 0,-7-5-57 15,7-2-91-15,-5-6-194 0,-7-7-351 0,3-4-604 16</inkml:trace>
  <inkml:trace contextRef="#ctx0" brushRef="#br0" timeOffset="42136.15">21788 5969 375 0,'0'0'1842'0,"0"0"-1470"16,0 0-95-16,0 0-11 0,0 0-62 15,0 0-124-15,0 118-67 0,12-88-13 0,-4 2 0 16,4-2-141-16,2-3-185 0,-4-1-319 15,2-5-519-15</inkml:trace>
  <inkml:trace contextRef="#ctx0" brushRef="#br0" timeOffset="42404.4">21910 6253 39 0,'0'0'382'0,"0"0"55"0,0 0 357 16,0 0-71-16,0 0-133 0,0 0-155 16,0 0-71-16,0 0-64 0,0 0-85 15,0 0-100-15,0 0-72 0,31 62-27 16,-29-62 11-16,6 0 11 0,1 0 2 15,8-11 55-15,3-6 22 0,-1 1-28 16,3 2-43-16,-7 0-43 0,2 6-3 16,-5 8-55-16,7 0-19 0,-2 18 74 15,2 9 65-15,3 15-7 0,-5 8-25 16,-2 4-33-16,-3 3-2 0,-7-6-23 0,4 1 4 16,-9-8-4-16,0-10-15 0,0-8-6 15,5-13-49-15,-5-6-35 0,0-7 4 16,0-9-33-16,0-17-201 0,8-4-213 15,4-8-220-15,-10 5-775 0</inkml:trace>
  <inkml:trace contextRef="#ctx0" brushRef="#br0" timeOffset="42723.59">22811 6005 893 0,'0'0'1675'0,"0"0"-1141"15,0 0-132-15,0 0 62 16,0 0-120-16,0 0-99 0,0 0-162 0,0 0-68 15,0 0-2-15,-198 93 11 0,185-45 4 16,1 2-7-16,7 7-18 0,5-2-3 16,0-2-19-16,8-5 7 0,11-2-4 15,-2-9-27-15,12-7-31 0,0-9-34 16,-5-3-97-16,10-8-52 0,-12-2-219 16,5-4-525-16,-5-4-656 0</inkml:trace>
  <inkml:trace contextRef="#ctx0" brushRef="#br0" timeOffset="42933.03">23027 6094 1573 0,'0'0'1859'0,"0"0"-1260"0,0 0-174 0,0 0-111 16,0 0-127-16,0 0-187 0,0 0-6 0,0 0 0 15,0 0 6-15,0 0 15 0,15 150 7 16,-15-90-22-16,-3 1-13 0,-16 1-11 15,2-2-4-15,0-3-39 0,-3-10-40 16,6-6-38-16,-6-11-53 0,8-9-145 16,-5-8-314-16,13-8-729 0,-13-5-529 0</inkml:trace>
  <inkml:trace contextRef="#ctx0" brushRef="#br0" timeOffset="43421.1">23541 6068 1967 0,'0'0'754'0,"0"0"-330"16,0 0-48-16,0 0-41 0,0 0-96 16,0 0-139-16,0 0-66 0,0 0-31 15,0 0 13-15,0 0-1 0,0 0-2 16,-10 72 5-16,10-47-5 0,0 3-10 16,0-5 19-16,5 2-20 0,0-4 23 0,-5-4-10 15,0 0 7-15,0-8-10 0,0-5-12 16,0 0 0-16,0-2 1 0,0-2 0 15,0 0 1-15,0 0 0 0,0 0-1 16,0 0 1-16,0 0-2 0,0 0 16 0,0 0 12 16,0 0-13-16,0 2-14 15,0 7-1-15,0 3-3 0,0 6 2 0,0 8 0 16,0 1-2-16,0 3 3 0,0 5 1 16,0-5 15-16,0-3 2 0,0-4-17 15,0 2-1-15,0-4-15 0,0-2-4 16,7-4-6-16,3 0-9 0,0-4-80 15,-3-4-108-15,-2 1-52 0,9-1-122 16,-14 3-157-16,5-2-572 0,-5 5-281 0</inkml:trace>
  <inkml:trace contextRef="#ctx0" brushRef="#br0" timeOffset="44130.66">21022 7295 378 0,'0'0'1171'16,"0"0"-609"-16,0 0-86 0,0 0-90 0,0 0-85 15,0 0-41-15,0 0-149 0,0 0-76 16,0 0-16-16,0 0 47 0,0 48 29 16,5-21-7-16,5 3-4 0,-5 2-20 0,2 7-14 15,3 0-13-15,-5 8-35 0,-3 3 0 16,8 2-2-16,-10-2-3 0,0-3-40 16,0-5-77-16,0-10-103 0,2-5-151 15,-2-11-163-15,0-9-244 0,0-2-236 16,-2-5-72-16</inkml:trace>
  <inkml:trace contextRef="#ctx0" brushRef="#br0" timeOffset="44362.68">21005 7310 365 0,'0'0'1194'0,"0"0"-726"0,0 0-34 0,0 0-18 16,0 0-58-16,122-110-97 0,-101 109-115 15,11 1-10-15,-10 1-1 0,7 16 17 0,-2 5-3 16,-3 8-33-16,-10 7-39 0,-2 2-12 16,-7 4 0-16,-5 1-6 0,0-4-25 15,0-4-34-15,-17-6-31 0,3-8-19 16,-1-5-17-16,-11-7-20 0,4-4-37 16,0-6-79-16,0 0-128 0,-2-6-148 15,17-4-286-15,-3 2-710 0</inkml:trace>
  <inkml:trace contextRef="#ctx0" brushRef="#br0" timeOffset="44647.11">21914 7133 828 0,'0'0'769'0,"0"0"-149"0,0 0-55 0,0 0-113 15,0 0-108-15,0 0-82 0,0 0-80 16,0 0-22-16,0 0-26 0,0 0-47 16,0 0-13-16,-174-37-43 0,152 53-31 15,0 5-23-15,5 9-8 0,8 9 9 16,1 5 20-16,1 4 1 0,7 0 0 16,0 0 0-16,0-1-18 0,12-2 19 15,5-3-34-15,0-6-3 0,5-3 12 16,0-9-53-16,2-6-62 0,-2-3-100 15,0-4-158-15,4-4-306 0,-11 1-631 0</inkml:trace>
  <inkml:trace contextRef="#ctx0" brushRef="#br0" timeOffset="44913.4">22222 7320 1220 0,'0'0'1300'0,"0"0"-878"15,0 0-3-15,0 0-45 0,0 0-151 16,0 0-135-16,0 0-43 0,0 0 33 0,0 0 9 16,-9 123-19-16,4-86-27 0,2 2-26 15,1-1-13-15,-1 0-2 0,3-4-65 16,-7-2-6-16,5-2-70 0,2-4-70 15,0-5-130-15,0-5-153 0,0-4-515 16,0-3-236-16</inkml:trace>
  <inkml:trace contextRef="#ctx0" brushRef="#br0" timeOffset="45252.56">22385 7257 760 0,'0'0'1313'0,"0"0"-721"0,0 0-270 16,0 0-117-16,0 0-68 0,0 0-10 15,0 0 164-15,0 0-67 0,0 0-67 16,0 0-38-16,135 86-20 0,-108-52-40 16,-15 5-37-16,3 7 3 0,-13 0-7 0,-2 0-3 15,0-2-15-15,-2-3-19 0,-6-4-34 16,-11-5-21-16,2-6-26 0,-7-6-2 16,0-6-28-16,4-1-58 0,-4-10-128 15,7-3-115-15,0 0-232 0,5 0-387 16,2-9-235-16</inkml:trace>
  <inkml:trace contextRef="#ctx0" brushRef="#br0" timeOffset="45490.48">22855 7246 1076 0,'0'0'1643'0,"0"0"-1149"16,0 0-84-16,0 0-38 16,0 0-72-16,0 0-107 0,0 0-181 0,0 0-12 15,0 0-62-15,0 0-15 0,0 0 5 16,-7 44 35-16,24-27-85 0,4 1-117 0,1 4-162 16,0-1-248-16,-10-5-673 15,3 7-197-15</inkml:trace>
  <inkml:trace contextRef="#ctx0" brushRef="#br0" timeOffset="45616.21">23073 7747 939 0,'0'0'1093'0,"0"0"-598"15,0 0-63-15,0 0-55 0,-27 112-81 16,15-86-154-16,-2 0-95 0,-3-4-22 16,-3 3-19-16,3-4-6 0,3-3-100 15,-3-1-223-15,2-4-205 0,8-3-596 16,-10-1-401-16</inkml:trace>
  <inkml:trace contextRef="#ctx0" brushRef="#br0" timeOffset="47825.86">20162 6083 300 0,'0'0'173'16,"0"0"-53"-16,0 0 193 0,0 0-36 15,0 0-55-15,0 0-1 0,0 0 10 16,0 0-14-16,0 0-68 0,0 0-16 16,0 0-29-16,-24-59-14 0,24 51-25 0,-5 4 2 15,0-2-12-15,5-1-10 0,0 4 3 16,0-5 14-16,0 7-8 0,0-2-6 16,0 0 7-16,-5 1-1 0,5 2-12 15,0-2-1-15,0 2-6 0,0-1 7 16,-2-6 22-16,2 4-10 0,0-6-6 15,-3 1-4-15,3-1 1 0,0 2-1 0,0-1 3 16,0 0-2-16,0 1 15 0,0 3-4 16,0 1 7-16,0 3-18 0,0 0-8 15,0 0-5-15,0 0-14 0,0 0-18 16,0 0 47-16,0 7-21 0,0 8-10 16,0 7 31-16,0 6-13 0,3 3 13 15,4 5-19-15,-2 2-9 0,0 4 0 0,-1 4-16 16,-1 7 12-16,7 5-11 15,-3 8-1-15,3 7-1 0,-6 5-2 0,6 12-19 16,-5 12 19-16,-5 8 3 0,7 9 16 16,-7 6-19-16,0 2 18 0,0-5-3 15,-7-3-14-15,-12-2 23 0,2-12 1 16,-5-1 2-16,-2-10 14 0,7-9-4 0,-5-7 0 16,5-9-6-16,2-9-12 0,1-12 14 15,-3-7 4-15,9-11-15 0,-6-8 21 16,9-11-3-16,5-4 28 0,-2-5 24 15,2-2 0-15,0 0-28 0,0 0-21 16,0 0-28-16,0 0-15 0,0 0-12 16,0 2-28-16,0-2 0 0,0 0-6 15,0 0 4-15,0 0 2 0,2 0 40 16,8 0 0-16,7 0 67 0,9 0-64 16,1 0 8-16,5 2-10 0,4 0 0 15,8 1 0-15,6 1 12 0,4-1-13 0,4 1 0 16,7 0-2-16,11-1-23 0,4-2 7 15,4 3 17-15,-4-2-1 0,15 3-13 16,-5-1 14-16,9 7-10 0,-7-1 9 16,10 1 2-16,-3 1-1 0,1-1-13 15,9-1 14-15,0-1 1 0,0-5 2 0,2 2-2 16,6-5-1-16,2-1-3 0,2 0-25 16,2 0 28-16,-1-1-15 0,8-2 4 15,-16 1 11-15,-2 2 12 0,-8 0-12 16,-12 0-11-16,-2 0-2 0,-10-1 13 15,-5 1-2-15,-7-2 1 0,-3-3 1 16,-6 1 13-16,-4-1-12 0,6-2 20 16,-8 1-11-16,8 3-10 0,-1-4 0 15,-9 5-12-15,0 1 0 0,3 1 12 16,-16 0-2-16,8 0-14 0,-9 0 16 0,-6 0 0 16,-9 0 0-16,-5 0 0 0,0 0 1 15,-7 0 0-15,-1 0 1 0,4 0 26 16,-4 0-27-16,-6 0 11 0,4 0-10 15,-7 0 2-15,0 0-4 0,0 0 0 0,0 0 1 16,0 0 14-16,0 0 6 16,0 0 1-16,0 0-4 0,0 0 10 0,0 0-4 15,0 0 19-15,0 0-9 0,0 0-7 16,0 0-9-16,0 0-6 0,0-3-12 16,0-1-14-16,2-4-1 0,3-2 13 15,5-1 2-15,-8 4-18 0,1-1 2 16,9 2 4-16,-12 2-6 0,5 2-4 15,-5-3 10-15,5 4 1 0,-5 0 11 16,0-4 3-16,0-1 25 0,4-1 5 16,-4-5-8-16,0-6-10 0,0-5-12 15,0-2 0-15,0-11-3 0,0-2 0 0,0-8-2 16,0-10 2-16,-9-5 1 0,6-11 1 16,-2-13 10-16,-4-2-12 0,6-12 0 15,1-5 3-15,2-1 0 0,0-6 0 16,0-1-1-16,0-3 1 0,2-10 13 0,10 4-1 15,-4-9-13-15,1 7 13 16,-4-2 0-16,10 4-2 0,-5 6-10 0,-1 7 9 16,1 4-11-16,0 13 23 0,-6 5-23 15,4 11 2-15,-3 10 19 0,-1 8-20 16,-4 7 25-16,0 13-9 0,0 1 0 16,0 13 7-16,0 5 2 0,-4 3-3 15,-1 5 16-15,0 5-19 0,2-1 6 16,-1 3 1-16,-1-1-25 0,-5-1 9 15,5 4 6-15,-4-5-7 0,1 4-10 16,-4-2 0-16,2-1 0 0,1 4 1 0,-6-2 1 16,10 0 9-16,-7 1-12 0,7 2 0 15,3-3 12-15,-8 3 7 0,5-1-19 16,-4 1-28-16,1-2 27 0,4 2-1 16,-9 0-16-16,1 0 15 0,-5 0-21 15,10-1 7-15,-12 1 17 0,2-3 0 0,0 3 1 16,-7 0 0-16,-1-4 11 0,1 2-9 15,-3 0-1-15,6-1 13 0,-11 0-15 16,8 2 3-16,-10-4 8 0,2 1-11 16,-2 2-3-16,-9-1 1 0,2-1 2 15,-5 3 0-15,2 1-1 0,-9 0-20 16,-1 0 21-16,-11 0 0 0,-1 0 3 16,-4 0-3-16,-5 0 0 0,-10 0 13 15,-5 0-1-15,-7 0-11 0,-7 0-1 16,-5 0 0-16,2 0-18 0,-6 0 18 0,3 1 0 15,6 6-2-15,0 1-46 0,5 6 23 16,2 5-5-16,-3 3 15 0,-4 6-16 16,0 2 19-16,0 1-18 0,-3 5 15 15,0-5-13-15,-4 4 13 0,2-8 15 16,-5 2 1-16,2-7 23 0,-4-5-23 16,9-4 12-16,1-5 4 0,13-4-17 0,1-4 0 15,22 0 1-15,17 0-1 0,14 0-21 16,22 0-7-16,5 0 1 0,5 0-28 15,7 0-18-15,0 0-83 0,0 0-58 16,0 10-94-16,14 3-31 0,8 10-184 16,9 0-255-16,-9-4-636 0</inkml:trace>
  <inkml:trace contextRef="#ctx0" brushRef="#br0" timeOffset="50599.43">21910 8535 630 0,'0'0'1228'16,"0"0"-687"-16,0 0-109 0,0 0-41 0,0 0-28 15,0 0-10-15,0 0-95 0,0 0-90 16,0 0-57-16,0 0-21 0,0 0-16 15,-13-17-74-15,13 17-20 0,0 0-7 16,0 0-1-16,0 4-12 0,0 0 6 16,0 7 32-16,3 6 2 0,4-5-62 0,-4 6-106 15,-3-3-114-15,0 4-141 0,4 2-148 16,-4-1-560-16,0-4-297 0,-17-173 1005 0</inkml:trace>
  <inkml:trace contextRef="#ctx0" brushRef="#br0" timeOffset="50742.05">21982 8905 798 0,'0'0'1184'0,"0"0"-704"16,0 0-184-16,0 0-80 0,0 0-56 0,0 0-42 15,0 0-86-15,0 0-32 0,0 0-22 16,0 0 21-16,-12 26-12 0,12-26-134 16,0 1-203-16,0 5-76 0,0-5-148 0,0 2-467 15,0 4 331-15</inkml:trace>
  <inkml:trace contextRef="#ctx0" brushRef="#br0" timeOffset="50899.63">21953 9128 680 0,'0'0'776'0,"0"0"-292"0,0 0-108 16,0 0-88-16,0 0-56 0,0 0-91 16,0 0-141-16,0 0 0 0,0 0-64 15,0 0 16-15,0 0 38 0,-29 83-35 16,32-82 6-16,1 7-160 0,4-4-102 15,-6 3-101-15,-2 3-226 0,2-2-434 0</inkml:trace>
  <inkml:trace contextRef="#ctx0" brushRef="#br0" timeOffset="51053.21">21914 9327 650 0,'0'0'1003'0,"0"0"-623"0,0 0-127 0,0 0-33 15,0 0-39-15,0 0-99 16,0 0-82-16,0 0-13 0,-7 102-3 0,7-90 3 15,3-1-54-15,-3-1-117 0,0 1-78 16,0-6 2-16,0 3-81 0,0 0-229 16,0-4-180-16</inkml:trace>
  <inkml:trace contextRef="#ctx0" brushRef="#br0" timeOffset="51530.68">21568 9681 411 0,'0'0'593'16,"0"0"75"-16,0 0-240 0,0 0-20 16,0 0-8-16,0 0-45 0,0 0-91 15,0 0-65-15,0 0-10 0,0 0-22 16,-10-56-39-16,10 56-28 0,0 0-50 0,0 2-50 16,10 5 0-16,9 11 99 0,5 5-3 15,-2 10-44-15,10 6-21 0,-10 2-31 16,7 5 13-16,-8 5-13 0,1-3-18 0,-2-4 2 15,-6-6 4-15,-2-6 12 16,0-10-1-16,-4-6-1 0,1-7-14 0,-4-5-17 16,0-4 2-16,7 0 3 0,3-4 28 15,7-14 99-15,12-11 2 0,-3-9-18 16,8-8-9-16,-5-4-16 0,2 1-15 16,-2 5-41-16,-2 3-2 0,-6 10-15 15,-2 2 3-15,-7 8-10 0,0 5-8 16,-12 9-41-16,0 5-61 0,-2 2-115 15,4 0-58-15,-5 9 59 0,-2 12-139 16,0-3-644-16,0 17-796 0</inkml:trace>
  <inkml:trace contextRef="#ctx0" brushRef="#br0" timeOffset="52069.71">20683 10619 336 0,'0'0'688'0,"0"0"-89"0,0 0-226 16,0 0 39-16,0 0 7 0,0 0 14 15,0 0-74-15,0 0-116 0,0 0-74 16,0 0-43-16,-41-6-17 0,43 22-34 16,13 8-25-16,-8 8-7 0,3 6-6 0,4 2-6 15,-9 5 3-15,2-1-12 0,-2 5-20 16,-2 2 11-16,-1 1-12 0,-2 1-2 15,0-2-32-15,0-8-29 0,0-4-3 16,0-7-49-16,0-10-58 0,0-5-64 16,0-12-133-16,-2-5-193 0,-6 0-430 15,-18-14-684-15</inkml:trace>
  <inkml:trace contextRef="#ctx0" brushRef="#br0" timeOffset="52292.17">20610 10770 1155 0,'0'0'1190'0,"0"0"-764"0,0 0-69 0,0 0 9 16,0 0-62-16,0 0-103 0,0 0-90 16,0 0-52-16,0 0-16 0,0 0-8 15,177-65-1-15,-162 79 9 0,-3 4 1 16,-7 8-16-16,-3 1 0 0,-2-2 3 16,-2 1-16-16,-15-3-15 0,-7-5-43 15,-8-4-38-15,-4-5-50 0,2 0-69 16,-3-1-112-16,8-8-116 0,10 0 47 15,9 0-135-15,10 0-182 0,0 0-427 16,10-11 747-16</inkml:trace>
  <inkml:trace contextRef="#ctx0" brushRef="#br0" timeOffset="52564.77">21425 10601 388 0,'0'0'740'0,"0"0"-148"16,0 0 21-16,0 0-145 0,0 0-111 16,0 0-48-16,0 0-59 0,0 0-30 15,0 0-25-15,0 0-57 0,0 0-52 16,-175-30-48-16,158 42-20 0,0 2-18 16,3 5-15-16,9 6-7 0,5 5-12 15,0-3 34-15,0 3 6 0,17-1 10 16,2-3-14-16,-2-1-2 0,12-3 3 15,-12-4-3-15,5-2 0 0,0-5-25 16,0 0-62-16,2-1-69 0,-5-2-96 0,-2 0-175 16,0-4-268-16,-7 2-800 0</inkml:trace>
  <inkml:trace contextRef="#ctx0" brushRef="#br0" timeOffset="52975.47">21759 10689 450 0,'0'0'1372'15,"0"0"-708"-15,0 0-299 0,0 0-185 16,0 0-8-16,0 0 7 0,0 0-20 0,0 0-109 15,0 0-31-15,0 0 29 16,0 0 166-16,58 26-41 0,-41-6-88 0,-12 5-32 16,3 3-25-16,-8-1-12 0,0 2-13 15,-8-7 13-15,-6-4 2 0,-6-4-16 0,-6-4-2 16,-3-4-28-16,-5-4-28 0,-3-2 6 16,11 0 7-16,1-2 36 0,11-1 7 15,9-3 41-15,-2 5 3 0,7 0-44 16,0-1-10-16,0 2-74 0,9 0 8 15,11 0 76-15,16 0 191 0,-2 4-41 16,5 5-70-16,-8-1-39 0,3 1-20 16,-5-6-21-16,-7 4-1 0,-7-6-11 15,2 1 11-15,-8-2-39 0,1 0-91 16,-7 0-116-16,1 0-96 0,-4-4-168 16,3-5-576-16,-3-3-695 0</inkml:trace>
  <inkml:trace contextRef="#ctx0" brushRef="#br0" timeOffset="53422.7">22147 10602 192 0,'0'0'297'0,"0"0"19"15,0 0 118-15,0 0-57 0,0 0-58 16,0 0-102-16,0 0 10 0,0 0-43 15,0 0-68-15,0 0 64 0,0-41 51 16,5 38-23-16,7 1-46 0,-7 2-16 0,9 0 12 16,-6 0 31-16,14 0-16 15,-5 0-36-15,9 2-34 0,-2 8-7 0,6 5-7 16,-1 11-30-16,-3 4-13 0,-6 6-9 16,-1 4 3-16,-9 2-9 0,-10 3-9 15,0-2-19-15,-5-2 0 0,-22-4-1 16,5-7-2-16,-9-2-32 0,-5-9-33 15,4-8-67-15,-7-4-45 0,3-7-74 0,-3 0-159 16,10-7-117-16,10-4-225 0,2-4-324 16,9 1-103-16</inkml:trace>
  <inkml:trace contextRef="#ctx0" brushRef="#br0" timeOffset="54096.57">19442 10124 349 0,'0'0'795'15,"0"0"-241"-15,0 0-223 0,0 0-111 16,0 0-110-16,0 0-42 0,0 0 13 16,0 0-7-16,0 0 216 0,0 0 24 0,0 0-113 15,107-12-70-15,-76 7-27 0,5 1-6 16,1 0 3-16,4 1 22 0,5 1-17 16,7-3-27-16,10 3 2 0,10 2 10 15,14-2-1-15,3 1-28 0,12-3-4 16,14 1-14-16,-2 2-1 0,20-2-9 15,4-4-3-15,7 7-29 0,10-2 13 16,10 2-12-16,0 0 0 0,12 2 22 16,7 8 5-16,-7 1 1 0,0 4-19 15,-2-2-12-15,-6 5 4 0,-11-1 14 16,-10 3-15-16,-20-2 19 0,-9-1-22 16,-17-2 1-16,-10 1-2 0,-7-4 2 0,-15 2-1 15,-14-3 12-15,-10-7 0 0,-10 2 4 16,-12-4-5-16,-9-2-10 0,-3 0 1 15,-7 0 1-15,-5 0-3 0,0 0 0 16,0 0 3-16,0 0 12 0,0 0-3 0,0 0-9 16,0 0 10-16,0 0-13 15,0 0-2-15,0 0-11 0,-7 0-23 0,-10 0-99 16,-15 0-180-16,-4 0-65 0,-3 0-128 16,-12 4-266-16,3 2-827 0</inkml:trace>
  <inkml:trace contextRef="#ctx0" brushRef="#br0" timeOffset="55253.07">19842 10357 840 0,'0'0'1010'0,"0"0"-753"16,0 0 83-16,0 0 30 0,0 0-23 16,0 0-44-16,0 0-199 0,0 0-24 0,0 0 27 15,0 0 38-15,0 0-36 0,-34-47-26 16,34 46-30-16,0 1-6 0,0 0 15 15,0 0-40-15,0 4-11 0,0 16-10 16,0 19 23-16,0 16-24 0,2 20 0 16,8 13-1-16,-5 7 1 0,2 3 2 15,3 5 14-15,-5 0-16 0,4-3-3 16,-4-3-1-16,7-10-8 0,-7-7 12 16,0-13-1-16,-2-14 1 0,-3-9 3 15,0-14 13-15,0-9-4 0,0-9 4 16,0-5 27-16,0-6 3 0,0-1-11 15,0 0 17-15,0 0 16 0,0 0 9 0,0 0-16 16,0 0-51-16,0 0-10 0,0 0-22 16,7 0 22-16,-5 0-1 0,3-7 1 15,10-2 3-15,6-7 10 0,6-1 2 16,9-1-12-16,3 0-3 0,10 2 0 16,2-2 0-16,9 6-15 0,18-5 0 15,-1 8 15-15,18 0 1 0,-5 8-1 0,11 0 22 16,4 1-20-16,1 0 1 0,1 1 12 15,2 9 10-15,5-2-23 0,-7 1 26 16,11 0-1-16,-9-2-11 0,8-1-1 16,2 3-14-16,2 0 5 0,2 2-6 15,1-2-1-15,0 0-1 0,-6 0 2 16,4 1 10-16,-8 1-10 0,-5-2 11 0,-12 3-10 16,0 0 0-16,-8-2-1 0,3 2 2 15,-7-1-1-15,-2-4 1 0,-3 1 0 16,-5 1-2-16,-15-8 12 0,1-1-12 15,-10 0 15-15,-3 0-13 0,-16-1 1 16,-1-7 19-16,-2 4-4 0,-12-1-3 16,0 1-4-16,-7-2-11 0,0 4-12 0,2 1 9 15,-10 1-9-15,1-2-3 0,-3 2 15 16,0-3 12-16,0 3 6 0,0 0 1 16,0 0 14-16,0 0-2 0,0 0 2 15,0 0 16-15,0 0-6 0,0 0-13 16,0 0 13-16,0 0-22 0,0 0 0 0,0 0-18 15,-10-3-3-15,-2 3-36 0,-3-1-4 16,-2 0 40-16,5-4-3 0,-7 0-12 16,4-2 14-16,-4-4 0 0,-5-2-11 15,4-7 10-15,-9-4-13 0,7-10 12 16,-4-8-16-16,4-11-2 0,-10-13 9 16,3-12 10-16,0-13 0 0,-12-9 2 15,5-7 0-15,2-4 2 0,-3 0 13 16,11 5-15-16,-1 15 0 0,13 16-1 15,1 16-14-15,9 22 13 0,4 10 0 16,0 13 2-16,0 7 2 0,0 5 25 0,0 2-25 16,0 0-2-16,0 0 0 15,0 0-36-15,0 0-13 0,0 0-22 0,0 0-23 16,0 0-57-16,0 0 16 0,-5 0-75 16,2 0-48-16,3 0-78 0,-9 0-114 15,-4 2-536-15,1 1-360 0,54-8 290 0</inkml:trace>
  <inkml:trace contextRef="#ctx0" brushRef="#br0" timeOffset="56531.14">21701 11799 661 0,'0'0'1238'0,"0"0"-875"0,0 0-49 0,0 0 85 16,0 0-31-16,0 0-92 0,0 0-74 16,0 0-83-16,0 0-47 0,0 0-72 15,0 0-37-15,-22-22-13 0,22 22-23 16,0 0-21-16,0 0-1 0,0 6 35 15,3 2 13-15,2 5-131 0,-1 0-97 16,1 6-420-16,-5-5-594 0,5-65 170 0</inkml:trace>
  <inkml:trace contextRef="#ctx0" brushRef="#br0" timeOffset="56711.44">21655 12127 821 0,'0'0'1237'0,"0"0"-697"0,0 0-150 0,0 0 12 15,0 0-59-15,0 0-158 0,0 0-112 16,0 0-73-16,0 0-10 0,0 0-34 0,-22 25-15 16,22-22 11-16,0 6 29 0,0-1 13 15,5 2-171-15,-3 1-137 0,-2-2-125 16,0 1-203-16,0 4-137 0,0-4-392 16,15-119 888-16</inkml:trace>
  <inkml:trace contextRef="#ctx0" brushRef="#br0" timeOffset="56851.08">21638 12379 430 0,'0'0'577'0,"0"0"-43"0,0 0-40 16,0 0-102-16,0 0-92 0,0 0-65 16,-51 115-46-16,51-105-39 0,-7 0-64 0,7-6-83 15,0 0-3-15,0-3-51 0,0 1-15 16,0 3 43-16,0-2-169 0,0 1-164 16,5 1-207-16,-3-1-476 0,-2-1-23 15</inkml:trace>
  <inkml:trace contextRef="#ctx0" brushRef="#br0" timeOffset="57002.45">21524 12702 280 0,'0'0'1194'16,"0"0"-538"-16,0 0-115 0,0 0-124 0,-36 109-69 15,26-91-101-15,10-1-118 0,0-5-66 16,0 0-50-16,0-2-13 0,0-2-3 16,0 2-19-16,10-2-25 0,-5 0-89 15,-3 1-92-15,8-1-145 0,-10-2-184 16,0 3-240-16,0-2-511 0</inkml:trace>
  <inkml:trace contextRef="#ctx0" brushRef="#br0" timeOffset="57376.75">21112 12859 772 0,'0'0'830'16,"0"0"-330"-16,0 0-40 0,0 0-83 16,0 0-45-16,0 0-86 0,0 0-47 15,0 0-73-15,0 0-63 0,0 0 142 16,0 0-56-16,75 102-74 0,-60-59-38 16,2 7-37-16,-3 3-21 0,3 0 21 15,0-7 14-15,-2-6-14 0,-1-4 1 16,-2-9-1-16,-2-8 0 0,5-5 2 15,-8-6-2-15,10-5 2 0,-3-3 13 0,11-4 35 16,9-15 3-16,-3-3 5 0,8-11-5 16,-5-3-1-16,2-3-6 0,-4 0-27 15,-3 3-17-15,-7 6-2 0,-5 6-22 16,0 7-11-16,-8 6-38 0,-4 4-87 0,-5 6-78 16,0 1-88-16,5 0-58 0,-5 6-142 15,0 10-243-15,0-4-604 0</inkml:trace>
  <inkml:trace contextRef="#ctx0" brushRef="#br0" timeOffset="58386.63">20610 13914 365 0,'0'0'740'0,"0"0"-310"0,0 0-180 16,0 0-39-16,0 0-136 0,0 0-59 16,0 0-15-16,0 0 0 0,0 0-1 15,0 0-16-15,-5-4-10 0,5 4-6 0,-7 0 3 16,7 0-46-16,0-5 59 0,-2 5-7 15,2-1 3-15,-5 0 20 0,5 1 17 16,-5-3 87-16,0 3 100 0,5-3-36 16,-7 2-9-16,7 1-4 0,0-2 28 15,-2 0 16-15,2 2-32 0,-3-1-24 0,3 1-16 16,0 0-9-16,0 0-8 0,0 0-31 16,0 0-19-16,0 0 16 0,0 0-33 15,0 0-39-15,0 0 14 0,0 0-18 16,0 0-15-16,0 0-57 0,5 0-23 15,19 1 95-15,8 3 50 0,4 4 38 16,8-7-15-16,-10 4-48 0,-3-5-9 16,-9 0 9-16,0 0-3 0,0 0-6 15,-8-3-4-15,-2 0 29 0,-7-5 18 16,-2-2 10-16,-3 6 11 0,0-5-30 16,0-2-7-16,-8 1-6 0,-1 2-21 15,1 1-14-15,-9 1 1 0,3 2 0 0,-3 2-2 16,-3-1 0-16,1 3-1 0,0 0 0 15,-10 0-25-15,9 5 11 0,1 5 13 16,2 5-10-16,2 6-17 0,10 0-16 16,-4 6 10-16,9 0 12 0,0-1 4 0,9 0-16 15,1 0 6-15,7-5 3 0,0-4-9 16,2 0-1-16,-2-5 7 0,10-2 6 16,-8-2-24-16,6-2-115 0,-1-4-82 15,7 0-147-15,-9-2-165 0,0 0-247 16,0 0-581-16</inkml:trace>
  <inkml:trace contextRef="#ctx0" brushRef="#br0" timeOffset="58560.85">21027 13944 1582 0,'0'0'814'0,"0"0"-350"16,0 0-197-16,0 0 29 0,0 0 5 15,0 0-118-15,0 0-89 0,0 0-47 16,158 111-21-16,-129-91-10 0,-10-1-1 15,6-1 1-15,-11-2-16 0,1-5-50 0,-1-3-102 16,-2-1-90-16,-7-3-94 0,-5-4-170 16,0 0-283-16,0 0-395 0</inkml:trace>
  <inkml:trace contextRef="#ctx0" brushRef="#br0" timeOffset="58716.17">21175 13948 896 0,'0'0'1297'0,"0"0"-993"15,0 0-52-15,0 0 63 0,0 0-72 16,-63 118-103-16,49-86-77 0,6-5-34 16,-4-4 5-16,0-2-34 0,5-5 0 15,2-4-104-15,0-3-62 0,5-5-109 0,0-3-194 16,5-1-189-16,0 0-382 0</inkml:trace>
  <inkml:trace contextRef="#ctx0" brushRef="#br0" timeOffset="58913.25">21464 14093 450 0,'0'0'1849'15,"0"0"-1227"-15,0 0-139 0,0 0-93 16,0 0-164-16,0 0-122 0,0 0-104 16,0 0 0-16,0 0 31 0,0 0-6 15,14 102-25-15,-4-86-2 0,-3-2-26 16,3 1-31-16,-5-10-93 0,-5 0-84 15,7-5-71-15,-7 0-176 0,0-7-234 16,0-7-314-16</inkml:trace>
  <inkml:trace contextRef="#ctx0" brushRef="#br0" timeOffset="59040.09">21473 13838 706 0,'0'0'1470'0,"0"0"-651"0,0 0-156 15,0 0-250-15,0 0-182 0,0 0-145 16,0 0-86-16,0 0-24 0,0 0 23 0,0 0-33 15,80 113-4-15,-58-95-74 0,2-2-167 16,3-2-164-16,-5-5-322 0,-5 1-1000 0</inkml:trace>
  <inkml:trace contextRef="#ctx0" brushRef="#br0" timeOffset="59217.5">21740 13753 1304 0,'0'0'1562'15,"0"0"-1120"-15,0 0-77 0,5 111-82 16,0-63-104-16,4 3-107 0,1 1-53 16,0-3-19-16,2-2-19 0,-3-4-96 15,-6-8-134-15,-3-4-159 0,0-8-284 16,0-12-661-16</inkml:trace>
  <inkml:trace contextRef="#ctx0" brushRef="#br0" timeOffset="59337.27">21531 14121 1371 0,'0'0'718'0,"0"0"-507"16,0 0 228-16,0 0-102 0,0 0-129 16,0 0-93-16,192 0-74 0,-144 0-3 0,6 0-38 15,-1-4-203-15,-17-1-449 0,1-4-939 0</inkml:trace>
  <inkml:trace contextRef="#ctx0" brushRef="#br0" timeOffset="59525.32">22164 13900 1269 0,'0'0'1114'0,"0"0"-672"0,0 0 83 0,0 0-97 16,0 0-88-16,0 0-119 0,44 122-119 15,-44-81-46-15,-17 1-4 0,-5 1-42 16,-12 4-10-16,-2-10-90 0,-13-4-102 0,3-4-78 15,-5-7-190-15,8-5-210 16,4-8-832-16</inkml:trace>
  <inkml:trace contextRef="#ctx0" brushRef="#br0" timeOffset="60004">20128 13789 408 0,'0'0'427'0,"0"0"172"0,0 0-241 15,0 0-60-15,0 0-35 0,-199 57 11 0,165-37-29 16,3 0-68-16,9 8 31 16,5 4-5-16,0 4-92 0,12 4-38 0,5 1 31 15,0-1 16-15,0 1-19 0,7-8-52 16,8 1-48-16,4-7-2 0,-2-7-22 0,0-4-31 16,5-4-27-16,5-6-52 0,-1-3-104 15,11-3-117-15,4 0-244 0,-19-7-598 16</inkml:trace>
  <inkml:trace contextRef="#ctx0" brushRef="#br0" timeOffset="60566.33">19449 13622 661 0,'0'0'788'0,"0"0"-424"16,0 0-62-16,0 0 67 0,0 0-27 16,0 0-156-16,0 0-105 0,0 0-43 15,0 0-19-15,0 0-17 0,0 0 352 16,68-22-85-16,-17 16-90 0,-3-2-9 16,13-2-23-16,7-1-11 0,7-1-24 0,12-2-17 15,5 5-27-15,10-2-16 0,5 1-21 16,9 2 9-16,8 5-23 0,2-2-17 15,12 5-18-15,5 0 17 0,7 0-11 0,3 3 10 16,2 2-28-16,5 2 29 16,-2-3 0-16,2 3-1 0,-5 4 2 0,-2-3-1 15,-10 2 1-15,-5 0 0 0,-5 0-1 16,-7 0-8-16,-14-2 9 0,-13 0 3 16,-14-2-3-16,-17-2-2 0,-15 0 1 15,-7-1 1-15,-22-2-13 0,-2 0-4 16,-12-1 17-16,-5 0 0 0,-3 0 0 15,-2 0 24-15,0 0 19 0,0 0 16 16,0 0 14-16,-17 0-39 0,-5 0-34 0,-12 0-169 16,-12 0-86-16,-12 5-56 0,-5 6-91 15,-12 2-325-15,19-3-774 0</inkml:trace>
  <inkml:trace contextRef="#ctx0" brushRef="#br0" timeOffset="61749.25">19774 13668 336 0,'0'0'179'0,"0"0"261"0,0 0 23 16,0 0-109-16,0 0-74 0,0 0-41 15,0 0-22-15,0 0 28 0,0 0-4 16,0 0-10-16,0 0 46 0,-2-9 29 15,2 2-41-15,-10-3-106 0,3-1-53 16,-1-2-22-16,1 3-1 0,5-3 19 16,-1 8 0-16,-2-2-25 0,1 6-34 15,1 0 0-15,3 1-16 0,0 0-12 0,0 0-15 16,0 0-23-16,0 11-17 16,0 9-12-16,0 16 52 0,-5 5 14 0,5 7-14 15,-9 4 0-15,6-3-12 0,-2 5 9 16,-4 0-9-16,-6 3-10 0,8 3-18 15,-3 5 15-15,3 2 7 0,-5-3 3 0,-3 1-13 16,5 1 0-16,-6-6 7 16,-1-5 8-16,2-2 13 0,0-3 0 0,1-6 0 15,2-5 1-15,2-7 21 0,3-10 9 16,0-6 36-16,4-5-36 0,-2-8 9 16,5-3-6-16,0 1 6 0,0-1 6 15,0 0-43-15,0 0-3 0,0 0 0 16,0 0-18-16,0 0-10 0,8 0-21 15,11 3 49-15,12 3 58 0,3-1-18 16,5-1-25-16,7 1 4 0,5-1-19 16,12-2 15-16,-2-2-5 0,16 1-10 15,-2 5-21-15,15-3-7 0,2 2 16 0,3-1 0 16,9 4-1-16,0-5 10 0,0 3 3 16,3-5 15-16,0 2-13 0,2-3 16 15,12 0 3-15,5 0 16 0,0 0-34 16,12-3-1-16,8-3-2 0,4 3 0 15,-7-6 13-15,7-2-4 0,-9 0-9 0,-3-4-3 16,0 0 2-16,-9 0-2 0,-1 0 2 16,-9 4-1-16,-3 1 0 0,1 1-16 15,-8 6-6-15,-7-1 11 0,-1 4-2 16,-4 0-15-16,-14 0 26 0,-13 0 3 16,-7 0-10-16,-19 0 10 0,-10 0 2 15,-8 0 9-15,-1 0-9 0,-8-3 15 16,-3 2-1-16,-2-2 0 0,-7-1 16 15,-5 3 21-15,0-3 21 0,0-3 1 0,0 0 41 16,-17-10-11-16,0-3-89 0,-7 0-13 16,-3 4 10-16,10 2 6 0,0 6-6 15,3 1 9-15,4 6-20 0,-2-2-2 16,0-1 1-16,7 2 0 0,0-1-1 16,-5-4 2-16,1 0-2 0,-8-4-27 0,0-7 4 15,-7-4-9-15,2-10 17 0,5-9-5 16,0-7 6-16,2-12 14 0,6-14-2 15,-1-11 1-15,3-14-1 0,7-1 2 16,0 0-30-16,0 7 31 0,0 9 0 16,0 18-3-16,0 18-39 0,0 15 41 15,0 10-30-15,0 14 28 0,0 5-39 16,0 1-53-16,0 3-34 0,-10 0-24 16,7 8-47-16,1 7-147 0,0 7-181 15,-6 8-202-15,8 6-432 0,0-10-107 16</inkml:trace>
  <inkml:trace contextRef="#ctx0" brushRef="#br0" timeOffset="67143.08">24094 7454 212 0,'0'0'192'0,"0"0"-38"16,0 0 273-16,0 0-20 0,0 0-59 15,0 0-11-15,0 0 20 0,0 0-77 16,0 0-83-16,0 0-18 0,-37 28-12 16,37-28 8-16,0 0-13 0,0 0-11 0,-5 0-28 15,5 0-7-15,0 0-21 16,0 0 21-16,0 0-4 0,0 0-32 0,0 0-5 16,0 0 5-16,0 0-12 0,0 0-28 15,0 0 9-15,0 0 16 0,0 0 6 16,0-2 8-16,10-14-24 0,7-5 13 15,0-6-53-15,17-5-13 0,0-5 13 0,10-3-12 16,2-2 10-16,14-1-1 0,1 0 13 16,9-3-25-16,3 3-2 0,7 1-13 15,5-3-3-15,7 1 17 0,-3-4 1 16,13 0 12-16,0-4-9 0,-5-3 0 16,2-1 18-16,-7-5-18 0,5 1 13 15,-4-5-1-15,-9-1-14 0,1 2 2 16,-5 4 24-16,-7-2-8 0,-3 9-17 15,-2 2-2-15,-2 9-1 0,-13 6-1 16,0 2-11-16,-9 5-2 0,2 6-9 0,-7 4 9 16,-3 1 13-16,-4 4-1 0,-6 2 2 15,-2 2 0-15,-7 2 1 0,5 1-1 16,-7 2-1-16,-3-1 2 0,-7 3-2 0,-3 2 0 16,-2 1-19-16,7 0 3 15,-7 0 2-15,0 0-54 0,0 0-68 0,0 0-89 16,0 0-70-16,-7 0-72 0,-10-2-194 15,10 1-845-15,-34 1-580 0</inkml:trace>
  <inkml:trace contextRef="#ctx0" brushRef="#br0" timeOffset="67452.39">25943 5692 1744 0,'0'0'1177'16,"0"0"-764"-16,0 0-73 0,0 0-91 0,0 0-159 15,0 0-74-15,0 0 176 0,0 0-9 16,0 0-65-16,194 32-35 0,-133-30-43 16,4-2 3-16,-9-4-9 0,4-5-16 0,-1-7 16 15,-6 4-6-15,-9-4-25 16,2 5-2-16,-15 1-1 0,-9 1-1 0,0 7-27 16,-8 2-24-16,1 11 52 0,-1 14 6 15,-9 16 50-15,5 13-1 0,-10 15-24 16,0 4-29-16,-17 11-1 0,-10-2 1 15,3 0-2-15,-7-1-1 0,-3-7-18 16,12-8-24-16,-2-7 16 0,7-12-23 16,7-13-23-16,7-9-35 0,3-6-56 15,0-5-104-15,5-9-59 0,12-5-180 16,0-3-254-16,3-6-687 0</inkml:trace>
  <inkml:trace contextRef="#ctx0" brushRef="#br0" timeOffset="68414.92">27531 4354 613 0,'0'0'1314'16,"0"0"-876"-16,0 0-83 0,0 0 8 0,0 0 7 15,0 0-88-15,0 0-75 0,0 0-49 16,0 0-43-16,0 0 10 0,0 0-17 16,7 69-33-16,5-39-26 0,-7 0-9 15,0 7-12-15,5-6-3 0,-3 4-22 16,3-4-3-16,-3-2 1 0,3-6-1 15,-6 0-53-15,11-5-45 0,-8-4-107 16,3-4-102-16,-3-9-255 0,-7-1-778 16,0-9-642-16</inkml:trace>
  <inkml:trace contextRef="#ctx0" brushRef="#br0" timeOffset="68588.78">27509 4078 2035 0,'0'0'1126'0,"0"0"-646"15,0 0-67-15,0 0-18 0,0 0-77 0,0 0-161 16,0 0-157-16,0 0-65 0,0 0-33 16,0 0-47-16,0 0-18 0,7 10 76 15,13 6-159-15,4-2-176 0,3 4-291 16,-8-7-711-16,5 5-137 0</inkml:trace>
  <inkml:trace contextRef="#ctx0" brushRef="#br0" timeOffset="68844.39">27795 4295 1192 0,'0'0'823'0,"0"0"-334"16,0 0-42-16,0 0-15 0,0 0-33 16,0 0-163-16,0 0-98 0,0 0-57 0,0 0 0 15,0 0 43-15,0 0 89 0,90-3-68 16,-59-43-71-16,1-1-22 0,-6 5-19 16,1 7-21-16,-5 12-9 15,-3 9-3-15,-4 7-26 0,-1 7-57 0,6 10 83 16,-3 15 10-16,0 10 48 0,2 13 6 0,-12 10-18 15,3 3-28-15,-3 4-18 0,3-2-14 16,-5-10 12-16,5-4-38 0,-6-10-12 16,6-14-43-16,-3-7-55 0,8-10-26 15,-8-8-78-15,8-5-107 0,2-21-151 16,4-10-514-16,4 3-415 0</inkml:trace>
  <inkml:trace contextRef="#ctx0" brushRef="#br0" timeOffset="69065.08">28612 3863 795 0,'0'0'1521'0,"0"0"-995"0,0 0-20 15,0 0 26-15,0 0-134 0,0 0-156 16,0 0-104-16,0 0-61 0,0 0-77 16,0 0-6-16,-46 48-7 0,46-11 13 0,0 8 43 15,0 10-15-15,0 7 5 0,0 9-33 16,0 7 0-16,7 10-14 0,-7 4-38 15,3-2-37-15,-1-2-35 0,-2-7-55 16,0-15-30-16,0-11-102 0,0-17-119 16,0-17-233-16,-12-14-456 15,5-7-223-15</inkml:trace>
  <inkml:trace contextRef="#ctx0" brushRef="#br0" timeOffset="69230.16">28360 4340 1289 0,'0'0'1201'0,"0"0"-616"0,0 0-113 15,0 0-74-15,0 0-91 0,0 0-118 16,0 0-118-16,0 0 105 0,0 0-68 16,0 0-71-16,0 0-22 0,199-23-14 15,-156 20-1-15,3 2-25 0,3-5-70 16,-10 5-189-16,7-1-165 0,-8 2-301 0,-16 0-938 16</inkml:trace>
  <inkml:trace contextRef="#ctx0" brushRef="#br0" timeOffset="69710.87">29814 3941 460 0,'0'0'339'0,"0"0"254"0,0 0-222 15,0 0-102-15,0 0-16 0,0 0-24 16,0 0-3-16,0 0-26 0,0 0-34 16,0 0 16-16,0 0-10 0,0-53-4 15,0 48-16-15,-2 3-26 0,-3-1 9 16,-10 0-9-16,1-1 23 0,2 2 0 16,0 2 5-16,-13 0-37 0,8 0-61 15,-2 9-26-15,-3 6-30 0,0 10-24 16,5 5 21-16,-7 6-10 0,10 3 10 15,-1 8-9-15,3 5 0 0,0 5 10 16,7 3-23-16,-7 7 23 0,9 4-22 0,-1 3-7 16,-6-3-9-16,5 1-4 0,0-6-45 15,0-6-47-15,0-9-85 0,1-10-91 16,1-14-210-16,-6-9-439 0,6-8-343 16</inkml:trace>
  <inkml:trace contextRef="#ctx0" brushRef="#br0" timeOffset="69857.48">29371 4561 427 0,'0'0'1532'0,"0"0"-862"0,0 0-144 16,0 0-20-16,0 0-116 0,0 0-208 16,0 0-154-16,0 0 68 0,0 0 22 15,0 0-71-15,128-40-47 0,-92 40 0 16,3 0-40-16,-5 0-143 0,2 6-175 16,-4 0-195-16,-5 0-758 0,-8 2-766 0</inkml:trace>
  <inkml:trace contextRef="#ctx0" brushRef="#br0" timeOffset="70523.7">30372 3986 509 0,'0'0'1281'0,"0"0"-772"15,0 0-31-15,0 0-33 0,0 0-85 0,0 0-60 16,0 0-111-16,0 0-39 16,0 0-66-16,0 0-13 0,-151 94 0 0,120-52 7 15,-1 2-13-15,3 6-10 0,5 0 1 16,-5 6 5-16,12 4-18 0,0 1-12 16,7-1-18-16,10 1-13 0,0-4-15 15,0-4-1-15,10-3-14 0,7-9-29 16,10-2-8-16,-6-4-60 0,13-7-90 15,5-5-121-15,5-4-310 0,-18-6-910 0</inkml:trace>
  <inkml:trace contextRef="#ctx0" brushRef="#br0" timeOffset="70723.17">30713 4575 1398 0,'0'0'1848'16,"0"0"-1325"-16,0 0-108 0,0 0-157 0,0 0-94 15,0 0-47-15,0 0-59 0,-87 112-39 16,78-82-1-16,4-1 7 0,2-2-25 16,3-7-20-16,0-1-53 0,0-10-66 15,8 0-15-15,1-6-60 0,-2-3-138 16,3-10-160-16,-3-4-242 0,6-31-902 0</inkml:trace>
  <inkml:trace contextRef="#ctx0" brushRef="#br0" timeOffset="70838.66">30743 4344 1843 0,'0'0'770'0,"0"0"-294"0,0 0-227 16,0 0-64-16,0 0-24 0,0 0-41 15,-39 117-88-15,39-99-32 0,0-2-50 16,9-2-142-16,6-2-165 0,0-2-324 16,-8-3-679-16</inkml:trace>
  <inkml:trace contextRef="#ctx0" brushRef="#br0" timeOffset="71092.53">30936 4425 1265 0,'0'0'1249'0,"0"0"-862"16,0 0-63-16,0 0 13 0,0 0-40 15,0 0-144-15,0 0-98 0,0 0-18 0,5 104-37 16,5-102-12-16,-5 5-7 0,0-7 19 16,0 0 31-16,9 0 10 0,-4 0 2 15,-5 0 20-15,4-7 30 0,-4 5 0 16,-5 0-16-16,5 2-27 0,-5 0-38 15,2 0-2-15,-2 2-10 0,10 9 0 16,-10 6 47-16,5 7-10 0,-3 0-37 16,-2 1-9-16,8-4-44 0,-6-3-52 15,1-1-106-15,9-7-115 0,-7-8-144 0,11-2-214 16,-1-11-105-16,0-4-471 16,4-25 497-16</inkml:trace>
  <inkml:trace contextRef="#ctx0" brushRef="#br0" timeOffset="71289.69">31429 4040 1145 0,'0'0'1296'0,"0"0"-742"15,0 0-72-15,0 0-112 0,0 0-162 16,0 0-98-16,0 0-20 0,-30 121 19 16,23-73-16-16,5 9-13 0,-1 3-12 15,1 6-6-15,-5 4-7 0,4 1-55 16,1 0-15-16,-8-6-81 0,8-6-33 15,-3-5-45-15,-7-15-92 0,2-9-172 16,-2-9-286-16,0-12-712 0</inkml:trace>
  <inkml:trace contextRef="#ctx0" brushRef="#br0" timeOffset="71437.23">31249 4557 2059 0,'0'0'991'0,"0"0"-745"0,0 0-46 16,0 0 88-16,0 0 74 0,0 0-129 0,0 0-121 15,0 0-78-15,0 0-22 0,182-8-12 16,-151 8-1-16,1-2-61 0,2 2-183 16,-7 0-185-16,-3 0-144 0,-7 0-725 15,-12 0-575-15,-357 10 1822 0</inkml:trace>
  <inkml:trace contextRef="#ctx0" brushRef="#br0" timeOffset="71929.27">31938 4565 1319 0,'0'0'1204'16,"0"0"-792"-16,0 0-98 0,0 0-75 0,0 0-14 16,0 0-71-16,0 0-82 0,0 0 19 15,0 0 23-15,12 104-8 0,-10-60-10 16,5 6-31-16,-7 6-31 0,0 4-15 15,0 3-4-15,0 3-15 0,-14-6 0 16,7-4-89-16,-1-5-57 0,3-11-93 16,1-9-136-16,-4-6-323 0,6-14-810 15</inkml:trace>
  <inkml:trace contextRef="#ctx0" brushRef="#br0" timeOffset="72127.77">31930 4674 199 0,'0'0'2206'0,"0"0"-1495"16,0 0-294-16,0 0 31 0,0 0-88 16,0 0-122-16,0 0-228 0,0 0-10 0,0 0 0 15,0 0 67-15,58-6-11 0,-43 30-16 16,-5 8-13-16,-10 7-17 0,0-1-10 16,0 0-56-16,-15-5-36 0,-4-8-56 15,4-7-38-15,-4-10-112 0,4-8-247 16,6 0-791-16,-13-24-772 0</inkml:trace>
  <inkml:trace contextRef="#ctx0" brushRef="#br0" timeOffset="72413.73">32088 4040 1729 0,'0'0'1257'0,"0"0"-864"0,0 0-48 0,0 0-96 16,0 0-64-16,0 0-110 0,0 0 9 16,0 0 40-16,0 0-19 0,0 0-37 15,0 0-37-15,208 29 21 0,-162-8-12 16,-2 7 0-16,0 11-18 0,-8 7-4 16,-4 10 25-16,-6 11-12 0,-11 10-28 15,-13 5-3-15,-2 8 0 0,-5-3 0 0,-17-3-1 16,-7-6 1-16,3-9-46 0,-3-15-46 15,-3-10-44-15,1-9-52 0,9-13-86 16,-10-12-223-16,15-4-642 0,-14-12-883 0</inkml:trace>
  <inkml:trace contextRef="#ctx0" brushRef="#br0" timeOffset="72984.86">32970 4181 810 0,'0'0'1151'0,"0"0"-727"15,0 0-69-15,0 0 27 0,0 0-28 16,0 0-60-16,0 0-92 0,0 0-51 16,0 0-29-16,0 0-38 0,0 0-16 0,0 0-25 15,0 0-15-15,0 0-6 0,0 7-22 16,-9 1-31-16,1 1 9 0,-4 3 0 15,7-2 1-15,-7 4 2 0,5 1 19 16,-3-2 0-16,3 4 0 0,4-1-15 0,-1-4-10 16,-1-1 9-16,5-4 1 0,0-3-4 15,0 0 4-15,0-4-4 0,0 0 3 16,0 0 13-16,0 0-19 0,0 0 7 16,0 0 15-16,0 0 0 0,0 0 0 15,0 0 0-15,0 3 0 0,0 4-16 16,-3 7 7-16,1 8 9 0,-10 8 25 15,9 5-22-15,-9 5 12 0,5 0 1 16,2 4-4-16,-5-2 35 0,8 1 6 16,2-5-25-16,0-8-25 0,0-4-3 15,0-7-10-15,2-6-3 0,8-4-5 16,-5-1-45-16,2-2-36 0,5-2-46 0,3-4-31 16,-10 6-80-16,7-4-154 0,-10 0-411 15,-2 8-844-15</inkml:trace>
  <inkml:trace contextRef="#ctx0" brushRef="#br0" timeOffset="75202.83">28454 5809 395 0,'0'0'172'15,"0"0"233"-15,0 0 174 0,0 0-160 16,0 0-107-16,0 0-21 0,0 0 24 16,0 0-93-16,0 0-50 0,0 0-29 15,-14-25 29-15,14 25 17 0,0 0-47 16,0 3-67-16,0 8-40 0,0 1 34 0,0 13-34 15,0-2-1-15,2 2-31 0,8 1-3 16,-8-2-1-16,1 0 1 0,-1-11-25 16,3 4 13-16,0-8 10 0,-5 0-2 15,5-7-11-15,-5 3-16 0,0-3-11 16,5-2-36-16,-5 0 27 0,9-2 51 16,-6-11 41-16,14-5 44 0,-5-6-53 15,0-2 49-15,0-4 10 0,3 0 11 0,2-2 19 16,-3 4-28-16,3 5-28 0,-5 7-36 15,-2 5-29-15,-3 2-27 0,5 7-13 16,-4 2-47-16,1 0-37 0,6 2-12 16,2 8-5-16,-3 7-63 0,3-1-217 15,-9 0-321-15,6 1-718 0</inkml:trace>
  <inkml:trace contextRef="#ctx0" brushRef="#br0" timeOffset="75527.25">28864 6012 1661 0,'0'0'620'16,"0"0"-181"-16,0 0-57 0,0 0-88 15,0 0-63-15,0 0-76 0,0 0-13 16,0 0 22-16,0 0-24 0,0 0-47 16,182-55-34-16,-175 37-31 0,-2 3-9 15,-3 0-1-15,1 3-2 0,-3 3-13 0,0 1 25 16,0 1-25-16,0 5 7 0,-5-2-10 15,0 2-37-15,-5 2-19 0,-2 0 19 16,-2 2-22-16,-3 9-9 0,2 3 2 16,5 7 13-16,-4 5 10 0,9 2 11 0,-2 2 31 15,4 3 1-15,3-1 11 0,0-4-5 16,0-1-4-16,13-4-2 0,-6 2 0 16,7-6-1-16,6-1-2 0,-8-1 1 15,10-4 0-15,-8-2-19 0,10-4 19 16,-2 0 2-16,-2-4-29 0,4-3-71 15,-5 0-127-15,6 0-134 0,-4 0-277 16,-6 0-626-16</inkml:trace>
  <inkml:trace contextRef="#ctx0" brushRef="#br0" timeOffset="75963.52">29463 5646 646 0,'0'0'254'0,"0"0"339"16,0 0-155-16,0 0 19 0,0 0-47 16,0 0-86-16,0 0-91 0,0 0-10 15,0 0-5-15,0 0-39 0,0 0-59 0,-15-27-58 16,15 41-9-16,0 12-15 0,0 4 33 15,0 12-15-15,0-1-22 0,0 10-18 16,0 3 3-16,-2 2-19 0,-3 5-3 16,5-2-12-16,-10-4-16 0,8-5-25 15,-1-2-84-15,1-5-99 0,-5-12-98 16,4-3-179-16,1-12-240 0,-1-9-287 16,-4-4-82-16</inkml:trace>
  <inkml:trace contextRef="#ctx0" brushRef="#br0" timeOffset="76557.08">29383 6007 7 0,'0'0'749'16,"0"0"75"-16,0 0-265 0,0 0 33 0,0 0-197 16,0 0-201-16,0 0-95 0,0 0 101 15,0 0-64-15,0 0-86 0,0 0-40 16,152 7-10-16,-125 3-16 0,-5-2-117 16,9 2-149-16,-11-5-108 0,-1 2-186 0,3-6-99 15,-7-1-113-15,-3 0 149 0,-7-9 323 16,2-2 316-16,-7-1 130 0,0-4 363 15,0 5 74-15,0 2 38 0,0 3-241 16,-3 2-128-16,-4 4 16 0,5 7-27 16,-3 8-135-16,0 10 35 0,5 5 45 15,0 3 21-15,0 2 5 0,0-1-41 16,10-6-23-16,-1 1-38 0,6-7-37 16,-1-7-32-16,1-3 22 0,4-5-19 15,-6-7 13-15,-1 0 18 0,7-12 25 0,-7-10 6 16,8-2-19-16,-6-8-34 0,1-1-37 15,-11 3 0-15,6 4-31 0,-5 2-34 16,0 8-25-16,-5 2-9 0,0 10-13 16,2 4-83-16,-2 0-70 0,0 4-26 15,0 10 119-15,0 4 18 0,8 1-83 0,-8 4-82 16,2 2-105-16,5-4 31 16,1-2 68-16,6-3-112 0,-9-2 20 0,2-5 133 15,3 0 242-15,-10-2 42 0,0-7 218 16,2 0 144-16,3 0 127 0,0 0 9 15,-5 0-92-15,0-3-115 0,5 1-85 16,-5 2-16-16,0 2-68 0,0 8-45 16,0 3-22-16,5 4-17 0,-3-5 19 0,-2 0-21 15,7-4 5-15,-4-3 35 0,-3-5 64 16,2 0 76-16,1-7 23 0,2-11 21 16,-1-4-102-16,1-8-27 0,2-2-27 15,-2 2-42-15,0 1-25 0,2 8-19 16,3 3-18-16,-5 1-3 0,10 9-30 15,-3 7-26-15,-3 1-49 0,3 0 0 16,8 1 2-16,-3 10-34 0,-3 3-30 16,8 2-87-16,-5 2-155 0,0 0-274 15,-2-2-700-15</inkml:trace>
  <inkml:trace contextRef="#ctx0" brushRef="#br0" timeOffset="78115.05">30469 6092 23 0,'0'0'769'0,"0"0"355"0,0 0-699 16,0 0-31-16,0 0-86 0,0 0-65 16,0 0-93-16,0 0-67 0,0 0-8 15,0 0-75-15,0 0-35 0,-51 64 35 16,48-25 28-16,1-2 61 0,2-2-23 0,0-6 7 16,0-12 5-16,0-4-12 15,0-11-25-15,0-2 29 0,0 0 17 0,7-13 19 16,13-6 68-16,-1-10-29 0,5-7-49 15,-2 0-28-15,0 4-38 0,0 4-14 16,-8 6-1-16,1 7 10 0,-3 7-25 16,-7 5-53-16,7 3-23 0,-7 5 76 15,9 11 6-15,-2 4-5 0,0 8 13 0,1 2-14 16,-6 5-46-16,3 1-53 0,2-2-89 16,-7 1-92-16,9-5-177 0,-9-7-513 15,5 7-711-15</inkml:trace>
  <inkml:trace contextRef="#ctx0" brushRef="#br0" timeOffset="78537.5">31399 6225 909 0,'0'0'1629'0,"0"0"-1120"0,0 0-136 15,0 0-6-15,0 0 17 0,0 0-83 0,0 0-153 16,0 0-145-16,0 0-3 0,0 0-61 16,-36 62 21-16,36-21 12 0,0 13 3 15,0 3 13-15,0 8 10 0,0 5-17 16,0 1-9-16,0 2-31 0,-2-5-15 15,-3-10-45-15,5-7-51 0,-5-13-125 0,5-9-182 16,0-17-340-16,0-3-578 16</inkml:trace>
  <inkml:trace contextRef="#ctx0" brushRef="#br0" timeOffset="78725.62">31395 6304 297 0,'0'0'1547'0,"0"0"-877"16,0 0-135-16,0 0-28 0,0 0-98 15,14-108-114-15,-9 107-133 0,-3 1-135 0,6 0-27 16,-3 1 0-16,7 14 28 0,-7 4 43 16,7 4-37-16,-8 7-6 0,-4 4-28 15,0 3-25-15,-2-1-27 0,-10-2-35 16,5-3-65-16,-3-11-78 0,3 1-108 16,-1-6-237-16,1-4-641 0,2-10-380 0</inkml:trace>
  <inkml:trace contextRef="#ctx0" brushRef="#br0" timeOffset="78935.61">31807 6315 1015 0,'0'0'1384'0,"0"0"-897"0,0 0-208 15,0 0-27-15,0 0 17 0,0 0-86 16,0 0-73-16,0 0 1 0,0 0-33 15,0 0-16-15,53 50-12 0,-48-48-28 0,5 1-22 16,-8-3-35-16,-2 0-80 0,5 0-80 16,-3 0-72-16,6-3-121 0,-6-3-276 15,-2-1-771-15</inkml:trace>
  <inkml:trace contextRef="#ctx0" brushRef="#br0" timeOffset="79085.67">31807 6315 1387 0,'7'-46'1291'0,"-14"66"-902"15,2 8-32-15,-10 7 1 0,3 3-65 16,7 2-124-16,-4-4-95 0,4-4-40 16,5-6-34-16,-3-6-23 0,3-3-83 15,0-5-101-15,0-6-95 0,5-2-139 16,7-4-350-16,-7 0-547 0</inkml:trace>
  <inkml:trace contextRef="#ctx0" brushRef="#br0" timeOffset="79411.85">32456 5936 1793 0,'0'0'781'0,"0"0"-321"0,0 0-29 16,0 0-36-16,0 0-128 0,0 0-114 15,0 0-85-15,0 0-52 0,0 0-4 16,0 0 22-16,-43 110-9 0,43-66 3 16,0 4-6-16,0 9-10 0,0 4 22 15,0 0-9-15,-8 4-19 0,8-8-6 16,0 0-43-16,0-4-32 0,0-9-61 15,0-5-70-15,0-7-112 0,0-11-234 16,0-5-618-16,0-7-452 0</inkml:trace>
  <inkml:trace contextRef="#ctx0" brushRef="#br0" timeOffset="79992.92">32439 5862 658 0,'0'0'547'0,"0"0"269"0,0 0-259 16,0 0-59-16,0 0-86 0,0 0-61 16,0 0-124-16,0 0-90 0,0 0-65 0,0 0-16 15,0 0-19-15,-106 66-22 0,101-47-15 16,-5 0 0-16,3-1-12 0,2 3-22 16,-5-3-50-16,5-2-88 0,-7 7-99 15,0-1-185-15,5-4-538 0,-17 15-698 0</inkml:trace>
  <inkml:trace contextRef="#ctx0" brushRef="#br0" timeOffset="80153.42">32090 6682 457 0,'0'0'2150'0,"0"0"-1703"0,0 0-255 15,0 0 221-15,0 0-136 0,0 0-132 16,216-33-101-16,-175 18-44 0,-2 4-6 15,-5 0-171-15,-3 0-201 0,-11 7-238 0,-10 4-945 16</inkml:trace>
  <inkml:trace contextRef="#ctx0" brushRef="#br0" timeOffset="82808.92">26896 3856 202 0,'0'0'470'0,"0"0"334"15,0 0-310-15,0 0-98 0,0 0-51 16,0 0-75-16,0 0-68 0,0 0-39 0,0 0-17 16,0 0-10-16,-32-78-9 0,32 78-36 15,0 0-22-15,0 0 3 0,0 0-62 16,0 7-7-16,10 4 9 0,-3 7 118 15,8 3-65-15,-1 7-12 0,3 10-6 16,-10 9-16-16,6 9 25 0,-1 11-19 0,-5 14-15 16,8 13-7-16,-1 7-15 15,-7 7-17-15,3 10-21 0,-3-1-8 0,1 5 5 16,-6-3 4-16,-2 5 6 0,0 0 9 16,-10 3 0-16,3-1-9 0,-10-3 31 15,3-5 36-15,-8-4-6 0,5-10-30 16,-7-4 0-16,2-4 27 0,5-7 13 15,0-4-24-15,-3-6 2 0,3-10 26 16,0-4 2-16,-2-15 10 0,2-3-19 16,3-6-6-16,6-8 6 0,-6-4-16 0,4-7 4 15,3-5 3-15,7 0-4 16,-5-7-5-16,0-2-17 0,5 3 26 0,-5-5-16 16,5-1 12-16,0-1-20 0,0-1 11 15,0-3 6-15,0 0 4 0,0 0 6 0,0 0-4 16,0 0-2-16,0 0-4 0,0 0-3 15,0 0-2-15,0 0 5 0,0 0-21 16,0 0-12-16,0 0-31 0,15 2 43 16,7 5 12-16,9 0 25 0,1-4-22 15,6 5 4-15,11-1-16 0,4-2 6 16,3 4-9-16,9 0-28 0,3 1-2 16,0 5 8-16,2-1 7 0,-2 2 13 15,5 2-13-15,-3 1 6 0,3-1 6 16,0 3 3-16,-1-3 0 0,6 1 0 15,-3-3 2-15,5-4-2 0,0-2 3 16,12-2 15-16,-2-4-18 0,4 2 0 0,8 2-18 16,5-4 18-16,2 4-1 0,-5-1 1 15,-7 2 1-15,3-3 1 0,-8 0-2 16,2 0-14-16,-6-1 11 0,-8-4 1 0,2-1-10 16,-2 0 12-16,-5 0 1 15,0 0-1-15,-5 0-11 0,-2 0 10 0,-2 0 1 16,2 0-3-16,0 3-25 0,-3 0 27 15,-2 2-1-15,0-1-11 0,-2 3 11 16,-3 3 1-16,0-6-14 0,5 4 15 16,-7 0 0-16,2-4-8 0,5 1 8 15,-7-3 0-15,-1-2 2 0,4 3-1 16,-6 0 0-16,-9-1 0 0,7-2-1 16,-8 0 0-16,1 0 0 0,2 0-1 15,7 0-2-15,-4-5 1 0,-6 2 2 16,11 1-1-16,-3-3 1 0,2 1 0 0,0-3 2 15,3 5-1-15,0-8-1 0,-3 6 1 16,0-1 1-16,-4 1-1 0,2-1 1 16,-5 4-2-16,0-2 0 0,2 0-3 15,3 1 1-15,-12-1 1 0,5 0 1 16,2 2-2-16,0-2 0 0,-7 1-8 0,7-2 10 16,-3 2 2-16,1-1-2 15,7 0-12-15,-8 3 10 0,11 0-1 0,-6 0-1 16,6 0 1-16,-1 0 0 0,-2 0 3 15,-3 3-1-15,1 0 0 0,-6 3-1 16,3-1 1-16,-9-1 0 0,-3-1 0 16,-3-1 1-16,-4 3-11 0,0-3 11 15,-8 1 3-15,0 1 0 0,3-2-3 16,-2-2 3-16,-1 2-3 0,-5 1-2 16,1-3 0-16,0 3 2 0,1-2 1 0,-8-1 0 15,1 0 0-15,-4 0-2 0,5 0 2 16,-8 0 0-16,-2 3 0 0,0-3 21 15,0 0 11-15,0 0 7 0,0 0 19 16,0-3 17-16,0-15-25 0,0-3-51 16,-9-6-12-16,4-3 11 0,2 3-12 0,1-4-2 15,-8-1 15-15,10-4 0 0,-5-6 0 16,1-4-12-16,4-5 11 0,-10-1 2 16,8-1 0-16,-3-2 0 0,0-4 0 15,0-1-2-15,0-6 0 0,3-1 1 16,-8-3 0-16,5 1 0 0,-2-4 0 15,7 5 0-15,-3 5 1 0,-1 3-2 16,4 4-16-16,0 6 15 0,0 9-17 16,0 0 7-16,0 4 11 0,7 1-1 15,0 2 0-15,-7-2 2 0,5-1-3 0,5-4 1 16,-5 0 0-16,7-6 2 0,-5-5 1 16,3 0-1-16,-1-4 1 0,3-5 0 15,-4 1 17-15,6 0 7 0,-4-1-25 16,0 1-13-16,-1 4 13 0,-6 1 0 15,4 5 4-15,0 7-4 0,-7-5 3 0,0 6 9 16,0 0 0-16,0-4-11 0,0-1-1 16,0-1 1-16,0 0 0 0,0-4 11 15,0 1-11-15,-7 3 0 0,5-5-1 16,-6 5 0-16,8 2 10 0,0 4-9 16,-9-1 22-16,4 5-2 0,0 2-20 15,-7 4 24-15,-3 0-7 0,8 2-15 0,-8 3-2 16,1 3 21-16,-3 0-20 0,2 3 16 15,1 0-4-15,4 3-14 0,-7-2-1 16,3 2-5-16,-1-1 3 0,1-2 3 16,1-2 0-16,4 1-15 0,2 4 15 15,-3-2 3-15,5 2-1 0,3 1-2 16,-6 8 12-16,8 0-9 0,0 7 15 16,-2 2-2-16,2 0-16 0,0 0 15 15,0 0 12-15,-5 0-24 0,0 0 22 0,-5 0-25 16,-2 0-16-16,-9 2-29 0,-1 3 29 15,-7 0 1-15,-3 2 0 0,-7 1 15 16,3-5 3-16,-10 6 0 0,-10-3 0 16,3-1 12-16,-5 2-15 0,-5 0 2 15,-10 2-2-15,3 0-2 0,-13 2 2 16,1 1 13-16,2 3-11 0,-5-2 12 0,-2 4-13 16,-8-4-2-16,-2 2-1 0,-2-3-17 15,-1 2 19-15,3-2-2 0,-4-3-12 16,9-6 14-16,-8-2 22 0,10-1-19 15,3 0 0-15,-5 0-3 0,5-4-2 16,7-2 0-16,-5 3 0 0,10-2-2 16,-5 3 2-16,10 2 2 0,-3 0-3 15,-5 2-15-15,6 5 0 0,-6 3 0 16,3 0 17-16,-5 0-21 0,2 1 7 16,3 3 14-16,-5-7 1 0,3 2 0 0,4-2 15 15,3-3-3-15,-3 0 7 0,10-4 5 16,-3 0-21-16,8 0 21 0,-5 0-2 15,10 0-1-15,0 0 22 0,2-1-16 16,-3 1-9-16,6 0 7 0,-5 0-23 16,6 0 10-16,-6 0-9 0,7 0 18 15,0 0-9-15,-2 1-12 0,-6-1 0 16,11 0 14-16,-13 0 6 0,2-4-18 0,-1-4-1 16,-1-2 17-16,-7 1-16 0,5-5 10 15,4 5 22-15,4-2-34 0,1 4 13 16,5 0-13-16,-4-2-3 0,2 4-10 15,-5 1-11-15,-2 1 21 0,-1-2-15 16,-1 5-15-16,-6-1 11 0,0 1 19 16,8-2-51-16,-8-4 20 0,1 5 7 15,7-5-4-15,-10 1 10 0,4-2 20 16,-11 2-1-16,2-1 2 0,-12-3-15 16,5 3-34-16,5 2-9 0,2 1-21 0,10-2-10 15,14 2-9-15,13 3 30 0,9 0 32 16,7 0 11-16,13 0-6 0,2 0 3 15,0 0-12-15,0 0-6 0,0 0-19 0,0 0-77 16,2 10 8-16,22 3 41 0,-2 4-74 16,12 2-424-16,-12-7-486 0,24 12-516 0</inkml:trace>
  <inkml:trace contextRef="#ctx0" brushRef="#br0" timeOffset="85032.43">27587 7051 329 0,'0'0'447'0,"0"0"-264"0,0 0 429 16,0 0-190-16,0 0-95 0,0 0-129 16,0 0 2-16,0 0 44 0,0 0 51 0,0 0-38 15,0 0 37-15,0 7-121 0,0-7-34 16,-3 0-8-16,-7 0-26 0,6 0-2 16,-1 0 5-16,0 0 0 0,0 0-22 0,0 0-49 15,-7 0-37-15,5 2-6 16,-8 8-16-16,-9 1 22 0,12 4 2 0,-5 1 10 15,-7-2-8-15,12 2 8 0,-5 1 0 16,-8-4 19-16,4 6-4 0,-1-1-11 16,-3 1 14-16,-4 0 25 0,-2 5-15 15,-3 0-6-15,-2 6-19 0,-13 4-12 16,-2 2 19-16,-5 3-10 0,1 6 0 16,-11 0 9-16,-2 3-19 0,-2 3 0 15,7 4-1-15,0-5 12 0,-2 3-12 0,11-6 0 16,1-2 2-16,4-3 15 15,3-6-17-15,5-1 14 0,2-3 0 0,3-4 4 16,2 2-17-16,3-2 0 16,-3-1-2-16,-5 5 0 0,5-5-3 0,-2 4 1 15,-6-1 0-15,11 0 2 0,-8 0 1 0,3 3 1 16,-3-2 7-16,3 4-9 0,-6-4 0 16,-1 4-1-16,6-5 1 0,3 0 2 15,-9 0 12-15,14-1-13 0,-5-3-1 16,-3-2 2-16,8-3 13 0,0 0-15 15,5-1-3-15,-5 1 0 0,7-5-12 16,0 2 0-16,0 0 15 0,3 2-12 16,0-2-1-16,-3 3 12 0,5 1-11 15,-2-1 9-15,-1-1 3 0,-4 0 0 16,2 3 2-16,3-3 10 0,-8 2-9 16,3-2 1-16,-5 0 11 0,2 3-13 0,-2-5 0 15,2 1 10-15,-2-5-12 0,0 5 2 16,5-4-2-16,-5 2 0 0,5-1-1 15,-3-1 1-15,3 4-1 0,2 1-2 16,-7 0 2-16,-3 2-11 0,10 4 11 16,-9-4 0-16,9 1 1 0,-2 2 0 0,4-6 2 15,1 0 13-15,-3-6 9 0,5 2-11 16,0-3-10-16,-2-1-1 0,2 2 13 16,-5-1-3-16,5 0-12 0,-5 2 2 15,3-2 10-15,0-2-9 0,2 1-1 16,0-2 0-16,-3 1 0 0,3-2 1 15,3 2 10-15,-3 1-13 0,-5 1-3 16,3-1 1-16,-8 1 2 0,5 4-12 16,0-3 11-16,0 1 1 0,-4 0 11 15,4-2-10-15,-2 2 15 0,2-2-4 0,0 3-10 16,-5-3-2-16,6-2 0 0,-1 5-2 16,-10-1-10-16,13 4 10 0,-8-2-23 15,5 5 22-15,1-1-14 0,-1 5 17 16,-5-4 3-16,8-1 9 0,2-1-10 15,0-2-2-15,7-6 12 0,3-1 7 16,2-4-7-16,-2-3 6 0,7-2 0 16,-3 0 10-16,3-1-16 0,0 0-9 0,0 0 7 15,0 0-10-15,0 0-1 0,0 0-11 16,0 0 9-16,0 0-16 0,0 0 1 16,0 0 3-16,0 2-15 0,0-2 30 15,0 0-2-15,0 0 2 0,0 3-1 16,0-3 2-16,0 2-1 0,-5 0 1 15,5 2 0-15,0 0 0 0,-9-3 17 16,9 4 0-16,-3 0-6 0,-2 2-11 16,-9 1-1-16,7 2-3 0,-8 1-15 0,5 3 15 15,3-1-9-15,-3-1 0 0,3 5 10 16,2-6 0-16,-4 4-7 0,4-3 9 16,2-2 21-16,-4-2-18 0,5-3 15 15,-1-2-3-15,3-3 3 0,0 2 10 16,0-2-16-16,0 0 6 0,0 0-6 15,0 0 3-15,0 0 1 0,0 0 2 0,0 0-16 16,0 0-1-16,-2 0-1 0,2 0-2 16,0 0-10-16,0 0-13 0,0 0-8 15,0 2-3-15,-7 4 2 0,-1 0 1 16,8 5 18-16,-9-6 13 0,1 3 2 16,8-2-13-16,-2-4 10 0,2 0-18 0,0 0 0 15,0-2-10-15,-3 0 1 0,3 0-61 16,0 0-29-16,0 0-72 0,0-7-101 15,8-6-104-15,6-3-240 0,3 2-475 16,-2-7-572-16</inkml:trace>
  <inkml:trace contextRef="#ctx0" brushRef="#br0" timeOffset="85467.48">23747 9784 775 0,'0'0'687'0,"0"0"-209"0,0 0-2 15,0 0-79-15,0 0-117 0,0 0-70 16,0 0-22-16,0 0 53 0,0 0-21 16,0 0-103-16,0 0-52 0,-32-26-8 15,32 26-11-15,0 10-24 0,0 6 19 16,0 7 21-16,0 4 18 0,-4 6-12 15,-6 0-6-15,5 4-22 0,-5-1-15 16,-4 0-7-16,4 2 1 0,-4 0-19 16,-3 1 0-16,9-1 0 0,-6-1 24 15,-1-1 4-15,1-5-16 0,6-2 16 16,-4 0-13-16,7-13 7 0,-2 1 6 0,0-9-1 16,7-4 7-16,0-4-16 0,0 3-18 15,0-3-22-15,5 0 22 0,17 0 24 16,4 0 50-16,20 0-31 0,-2 0-4 15,4-7-37-15,6-1 59 0,-6 0-27 0,-4-1-34 16,-3 6-30-16,-7-1-12 0,-10 2-13 16,-2 2 9-16,-7 0 9 0,2 0-24 15,2 8-77-15,-7 4-69 0,-5 4-68 16,1 2-95-16,-8 3-308 0,0-3-788 16,0 18-294-16</inkml:trace>
  <inkml:trace contextRef="#ctx0" brushRef="#br0" timeOffset="88289.07">14373 8275 1971 0,'0'0'1018'0,"0"0"-698"0,0 0 108 16,0 0-19-16,0 0-98 0,0 0-178 16,0 0-118-16,0 0-14 0,0 0 24 15,-121 140-23-15,102-97-2 0,2-5-1 0,2-1-12 16,1-7-39-16,9-5-7 0,0-7-31 15,5-7-130-15,0-10-97 0,0-1-266 16,0-14-450-16,0 1-74 16</inkml:trace>
  <inkml:trace contextRef="#ctx0" brushRef="#br0" timeOffset="88455.22">14095 8098 841 0,'0'0'1449'0,"0"0"-1006"0,0 0-64 0,0 0-35 15,0 0-113-15,0 0-114 0,0 0-117 16,0 0-41-16,0 0-31 0,0 0 68 0,0 32-8 16,4-20-45-16,11 1-130 0,0-2-171 15,4-2-195-15,-4-5-209 0,-1 2-385 16,3-6 536-16,-116-87 611 0</inkml:trace>
  <inkml:trace contextRef="#ctx0" brushRef="#br0" timeOffset="88714.11">14095 8098 114 0,'191'65'538'0,"-191"-58"88"0,5 2 8 15,-3 8-106-15,8 1-160 0,-7-5-73 16,-1 5-81-16,8-4-36 0,-8-7-35 16,5 1-55-16,1-5-37 0,1 0-10 15,6-3 19-15,2-3 59 0,5-10 32 16,4-3-33-16,-4 0-49 0,0-8-29 16,5 4-21-16,-10 2-7 0,-5 6 10 15,-10 2 64-15,1 8-36 0,-3 2-50 16,7 3 0-16,-5 14 0 0,5 13 15 0,-7 1 53 15,8 13-12-15,-1 0-35 0,-5-1-21 16,1-4-9-16,-1-4-56 0,8-9-49 16,-3-6-87-16,3-10-27 0,0-4-58 15,2-6-135-15,10-10-75 0,7-16-88 16,-7 0-473-16,9-32-180 0</inkml:trace>
  <inkml:trace contextRef="#ctx0" brushRef="#br0" timeOffset="88884.65">14977 7715 942 0,'0'0'1370'16,"0"0"-944"-16,0 0-121 0,0 0 56 15,-49 122-31-15,40-66-60 0,-1 9-84 16,0 3-46-16,8 2-38 0,0 1-65 16,-1 6-37-16,3-6 0 0,-2-5-25 0,2-7-74 15,0-11-100-15,-8-12-103 0,8-13-176 16,-2-14-259-16,-3-9-281 0,5 0-153 15</inkml:trace>
  <inkml:trace contextRef="#ctx0" brushRef="#br0" timeOffset="89039.43">14754 8211 1750 0,'0'0'722'0,"0"0"-100"0,0 0-75 0,0 0-68 16,0 0-140-16,0 0-151 0,0 0-182 16,0 0 56-16,0 0-56 0,0 0 9 15,138 7-15-15,-85 7-30 0,1-2-10 16,-3-3 6-16,2 1-180 0,0-2-122 15,-2 1-156-15,-19-8-255 0,9 5-861 0</inkml:trace>
  <inkml:trace contextRef="#ctx0" brushRef="#br0" timeOffset="89366.36">15978 7922 848 0,'0'0'1135'0,"0"0"-681"16,0 0-32-16,0 0-82 0,0 0-37 0,0 0-66 15,0 0-42-15,0 0-3 0,-191-54-39 16,174 61-66-16,7 5-31 0,-2 7-16 16,7 15 0-16,-5 1-9 0,8 9-6 15,-3 8 2-15,5 3 5 0,0 4-32 16,-10 0-18-16,5 0-19 0,3 1-6 16,-5-3-19-16,4-7-69 0,-2-3-210 15,5-10-195-15,-2-7-482 0,0-10-481 16</inkml:trace>
  <inkml:trace contextRef="#ctx0" brushRef="#br0" timeOffset="89522.95">15588 8355 992 0,'0'0'1301'15,"0"0"-893"-15,0 0 89 0,0 0 24 16,0 0-90-16,0 0-170 0,0 0-152 0,0 0-109 16,0 0-13-16,0 0 10 0,85-6-9 15,-42 16-22-15,1-2-25 0,2 0-159 16,-2 1-162-16,-8-5-236 0,-5 1-842 15</inkml:trace>
  <inkml:trace contextRef="#ctx0" brushRef="#br0" timeOffset="89781.83">16453 7958 1729 0,'0'0'713'0,"0"0"-271"15,0 0 16-15,0 0-109 0,0 0-154 0,0 0-73 16,-206 49-33-16,170-15 14 0,2 7-16 16,2 3-19-16,13 5-24 0,2 1-29 15,12 6-12-15,5-2-3 0,0 2-52 16,5-6-1-16,12-3-6 0,2-2 0 15,3-12-19-15,5 0-99 0,-5-7-157 16,-1-4-304-16,-4-5-740 0</inkml:trace>
  <inkml:trace contextRef="#ctx0" brushRef="#br0" timeOffset="89993.27">16458 8432 1114 0,'0'0'1545'0,"0"0"-971"16,0 0-19-16,0 0-149 0,0 0-152 0,0 0-133 16,0 0-72-16,0 0-15 0,0 0 0 15,-29 122-10-15,29-97-24 0,-7-4-37 16,7 0-22-16,0-6-58 0,0-4-60 16,0-3-56-16,2-6-209 0,13-2-368 15,-15 0-715-15</inkml:trace>
  <inkml:trace contextRef="#ctx0" brushRef="#br0" timeOffset="90135.89">16560 8158 965 0,'0'0'1724'0,"0"0"-1233"16,0 0-166-16,0 0-157 0,0 0-115 16,0 0-53-16,0 0-47 0,0 0 22 15,0 0-7-15,0 0-88 0,0 0-154 0,34 106-230 16,-29-93-493-16,9-1-322 0</inkml:trace>
  <inkml:trace contextRef="#ctx0" brushRef="#br0" timeOffset="90354.26">16560 8158 417 0,'160'125'509'0,"-160"-125"604"0,2 0-599 16,8 4-131-16,-10 1-78 0,5 4-89 16,0 1-48-16,4 1-63 0,-4-4-105 15,7 1-13-15,-4-1-22 0,4-6 5 16,5-1 30-16,0 0 41 0,2-5 6 15,-2-9-25-15,5-1-20 0,-5-2-2 0,-3 3-10 16,3-3-19-16,-2 7 14 16,-10 2 4-16,-3 8 11 0,-2 0 2 0,0 0 1 15,0 18 67-15,0 2 34 0,0 8-64 16,0 5-40-16,0-2-15 0,-2-1-32 16,-3 4-212-16,5-7-193 0,0-6-598 15,-5-2-492-15</inkml:trace>
  <inkml:trace contextRef="#ctx0" brushRef="#br0" timeOffset="90597.69">17166 8341 711 0,'0'0'1533'0,"0"0"-1026"16,0 0-29-16,0 0-17 0,0 0-103 15,0 0-129-15,0 0-90 0,0 0-64 16,0 0-54-16,0 0-21 0,0 0 13 0,-32 43 2 15,23-23-2-15,4 4-11 0,2 5 1 16,1 2 9-16,-1 7-12 0,-6 6-12 16,4 4-1-16,3 6-2 0,-8-1-13 15,-2 2-34-15,4-3-22 0,1-5-62 16,-3-5-55-16,3-7-72 0,0-12-117 0,2-5-290 16,5-8-614-16,-10-5-78 0</inkml:trace>
  <inkml:trace contextRef="#ctx0" brushRef="#br0" timeOffset="91037.86">17115 8009 245 0,'0'0'1193'0,"0"0"-617"0,0 0-145 16,0 0-16-16,0 0-30 0,0 0-58 15,0 0-71-15,0 0-64 0,0 0-41 16,0 0-39-16,-17-2-44 0,17 2-40 0,0 2-26 15,0 7 1-15,0 4 0 0,-2 2 28 16,2 5 7-16,0 0 8 0,0 6 7 16,0 4-4-16,0 4 0 0,2 5-18 15,-2 8-6-15,5 2-4 0,-3 7-18 16,-2 5 10-16,0 3-12 0,-2 5 1 16,-13-1 1-16,1 4-3 0,-1-10-27 15,-2-1-50-15,3-12-37 0,-1-10 3 16,-2-6-29-16,7-10-66 0,3-10-112 15,2-6-183-15,-4-4-241 0,4-3-277 16,-12-4-441-16</inkml:trace>
  <inkml:trace contextRef="#ctx0" brushRef="#br0" timeOffset="91300.75">16923 8459 924 0,'0'0'1191'16,"0"0"-741"-16,0 0 87 0,0 0-47 16,0 0-102-16,0 0-121 0,0 0-78 15,192 81-47-15,-156-70-34 0,3-6-37 16,5 2-25-16,-6-5-25 0,-4-1-20 0,-7 2-1 15,5-3-2-15,-6 1-16 0,-2-1-13 16,3 0-86-16,-10 0-164 0,0 0-110 16,-5 0-228-16,0 0-824 0,-12 0-480 0</inkml:trace>
  <inkml:trace contextRef="#ctx0" brushRef="#br0" timeOffset="91512.75">17498 8522 1997 0,'0'0'1022'0,"0"0"-556"0,0 0-160 16,0 0-70-16,0 0-26 0,0 0-101 15,0 0 43-15,0 0-19 0,0 0-41 16,44 110-24-16,-37-77-22 0,-7 4-22 16,0 4-11-16,0-2-13 0,0 6-1 0,0-1-33 15,-7-3-43-15,-1 4-68 0,-1-5-96 16,1-3-122-16,-1-6-319 0,-1-9-895 15</inkml:trace>
  <inkml:trace contextRef="#ctx0" brushRef="#br0" timeOffset="91783.9">17534 8595 1489 0,'0'0'1128'16,"0"0"-762"-16,0 0-14 0,0 0-34 15,29-103-16-15,-21 86-63 0,4 1-65 16,2 1-4-16,-4 5-13 0,2 1-52 16,-7 6-59-16,12 1-28 0,-3 2-17 15,3 0 2-15,0 5 16 0,3 9-1 16,-6-1 7-16,3 5-4 0,-9 8-9 0,-1 2 4 16,-7 2-15-16,0 9-1 0,-15 0-3 15,-9 2-37-15,-3-4-3 0,-2-4-25 16,-5-3-18-16,10-8-12 0,-7-4-47 15,2-9-66-15,4-7-112 0,6-4-268 0,-8-16-516 16,20 2-403-16,-10-23 755 0</inkml:trace>
  <inkml:trace contextRef="#ctx0" brushRef="#br0" timeOffset="92090.67">17748 8107 1276 0,'0'0'760'0,"0"0"-358"0,0 0 126 0,0 0-192 15,0 0-123-15,0 0-45 0,0 0 9 16,0 0 46-16,0 0-1 0,0 0-70 16,116-48-44-16,-82 48-25 0,0 8-12 15,-3 3-19-15,6 5 0 0,-8 2-12 16,2 7-12-16,-4 8 3 0,-5 5-4 0,-3 10-9 15,-9 6-16-15,-10 3-2 0,0 6-2 16,-15-4 0-16,-7 3-1 0,-7-10-27 16,-5-7-35-16,3-1-24 0,-1-13-55 15,6-4-73-15,-8-7-115 0,14-8-192 16,-4-3-474-16,0-9-621 0</inkml:trace>
  <inkml:trace contextRef="#ctx0" brushRef="#br0" timeOffset="92685.15">18577 8122 804 0,'0'0'463'16,"0"0"275"-16,0 0-178 0,0 0-142 15,0 0-66-15,0 0-50 0,0 0-88 16,0 0-82-16,0 0-43 0,0 0 2 16,0 0-14-16,0 0-77 0,-3 0 1 15,3 0 3-15,0 0 17 0,-2 0 4 0,-3 4 6 16,5 0-28-16,-3 3-3 0,-4 5-3 16,2 2 0-16,-2 1 0 0,2 3-9 15,-4 1 11-15,6 1 1 0,-2 0 0 16,-4-4 3-16,6 0 11 0,-2-4-14 0,5-1-2 15,0-4 1-15,0-5-2 0,0 1-22 16,-5-2-6-16,5-1-31 16,0 0-7-16,0 0 49 0,0 0 18 0,0-1 2 15,0-4-70-15,-4-1 45 0,-1 5 25 16,2 1 21-16,-9 0-21 0,5 15-19 16,-10 7-9-16,0 12 28 0,0 5 89 15,0 0-8-15,0 2-3 0,7-5 0 16,1-2-10-16,1-5-28 0,4-10-38 15,4 2-2-15,0-5-28 0,-3-5-25 16,3 1-62-16,-2 2-51 0,2-3-76 16,0-1-135-16,-12 2-301 0,12 1-744 0,-15 11 83 15</inkml:trace>
  <inkml:trace contextRef="#ctx0" brushRef="#br0" timeOffset="93684.07">14247 10623 538 0,'0'0'688'0,"0"0"-220"15,0 0-75-15,0 0 2 0,0 0-53 0,0 0-40 16,0 0-22-16,0 0-13 0,0 0-53 15,0 0-60-15,0 0-91 0,-26-26-63 16,35 26 13-16,8 0 46 0,5 7 125 16,-5 0-20-16,3 1-47 0,-4-3-46 0,-1 3-13 15,-5 1-12-15,2-1-21 16,0 0-23-16,-7 2 1 0,7 2 0 0,-7 5-1 16,0-4 1-16,-5 6 16 0,0 2-19 15,0 0-3-15,-12-1 1 0,-3-2-25 16,-2 0-7-16,-2-6-3 0,2-2 16 15,-10-2 21-15,10-4-1 0,-2 0-15 16,2-2 4-16,2 0 9 0,8-2 1 0,7 3-17 16,-5 0-2-16,5 1-28 0,0 4 2 15,0 7 19-15,0-2 10 0,10 2-4 16,2-2 11-16,2 4 11 0,-6-5 2 16,6 6 26-16,-7-3 12 0,3 2 16 15,-5 1-4-15,-5 4-9 0,0-1-21 16,-5 7 8-16,-12 0-5 0,-12 0-24 15,0 1-1-15,-3-4-16 0,-9-2-33 0,12-5-21 16,-2-6-29-16,-1-7-34 0,10-5-119 16,8 0-150-16,4-8-201 0,5-1-561 15,5-18-362-15</inkml:trace>
  <inkml:trace contextRef="#ctx0" brushRef="#br0" timeOffset="97093.36">15135 9847 443 0,'0'0'248'0,"0"0"300"0,0 0-151 16,0 0-137-16,0 0-62 0,0 0 3 15,0 0-7-15,0 0-39 0,0 0-43 16,0 0-12-16,0 0 0 0,-107 20 15 16,100-17 23-16,4 0 18 0,1 1-3 15,-8-1-65-15,8 4-40 0,2-2-4 16,-5 3 19-16,5-1 16 0,0 4 6 0,0 1-13 16,0-5-2-16,0 3 11 0,0-6-6 15,0-1 24-15,0-3-6 0,0-6 19 16,14-6 11-16,3-17 9 0,3-1-21 15,2-7-35-15,4-1-27 0,-4 2-15 0,-5 3-34 16,0 10-3-16,0 1-18 16,-7 7-16-16,-3 4-15 0,0 4-52 0,-4 7-84 15,6 0-56-15,-4 8 20 0,5 7-59 16,-1 5-121-16,1 1-203 0,2-2-548 16,-7 6-198-16</inkml:trace>
  <inkml:trace contextRef="#ctx0" brushRef="#br0" timeOffset="97355.71">15404 9877 921 0,'0'0'794'0,"0"0"-187"0,0 0-78 15,0 0-103-15,0 0-124 0,0 0-84 0,0 0-99 16,60-100-59-16,-55 82-29 0,-3 7-6 16,-2-1-2-16,0-1-4 0,0 1 9 15,0 2-6-15,0 2-3 0,0-3-17 16,-2 9-2-16,-3-5-31 0,-9 7 31 15,9 0 9-15,-12 5-9 0,5 15-66 0,-3 5 66 16,3 10 16-16,10 4 65 0,-3 5 19 16,5 2-19-16,0-7-13 0,7 0-18 15,15-9-16-15,-10-4-34 0,10-6-50 16,-3-6-80-16,-2-7-26 0,10-7-51 16,-1-3-102-16,1-15-181 0,-5 4-318 15,5-25-683-15</inkml:trace>
  <inkml:trace contextRef="#ctx0" brushRef="#br0" timeOffset="97543.21">15760 9437 98 0,'0'0'1801'0,"0"0"-1034"0,0 0-167 16,0 0-45-16,0 0-138 0,0 0-193 16,0 0-138-16,0 0-5 0,-34 101 14 0,24-50-6 15,10 3-43-15,-7 4-12 16,7-1-34-16,0-1-25 0,0-3-51 0,-7-10-44 15,7-6-47-15,0-11-68 0,-3-11-82 16,-2-10-128-16,3-5-120 0,-3-5-563 16,-5-6-374-16</inkml:trace>
  <inkml:trace contextRef="#ctx0" brushRef="#br0" timeOffset="97909.08">15665 9718 202 0,'0'0'427'0,"0"0"306"15,0 0-164-15,0 0-147 0,0 0-57 0,0 0-140 16,0 0-81-16,0 0-67 0,0 0-64 15,214 60 6-15,-185-46-19 0,2-2-19 16,-4 0-209-16,-3-3-129 0,-7-2-135 16,0-2-5-16,-2-4 64 0,-15-1 388 15,0 0 45-15,0-6 198 0,0-1 95 16,0-4 32-16,-10 1 51 0,3 2 67 16,-5 4-77-16,4 0-114 0,-1 4 5 0,1 0 30 15,-6 8-165-15,-1 7-71 0,8 3 24 16,-3 5 12-16,5 2 43 0,3-2-21 15,2 2-54-15,0-5-42 0,2-4-13 16,3-5 1-16,7-6 17 0,-2-3 1 16,5-2 30-16,2 0 19 0,4-12 12 15,4-1-3-15,-8-8-44 0,4-5-23 0,-4 6-10 16,3-3-33-16,-8 3-50 0,-2 2-74 16,-6 6-25-16,1 2 11 0,-5 8-86 15,0 2-92-15,0 0-79 0,0 8-44 16,-5 8-18-16,-4 8-124 0,4-1-53 15,-5 4 146-15,3 3 100 0</inkml:trace>
  <inkml:trace contextRef="#ctx0" brushRef="#br0" timeOffset="98076.63">16099 10077 198 0,'0'0'329'0,"0"0"183"15,0 0 168-15,0 0-128 0,0 0-164 16,0 0-48-16,0 0-36 0,85-132-43 16,-58 94-27-16,-8 1-43 0,5 5-2 15,-4 5-27-15,-8 11-38 0,2 2-78 0,-6 10-45 16,1-1-1-16,-4 5-1 0,5 0 1 15,-5 2 2-15,9 5 17 0,-6 7-7 16,1-2-12-16,-6 6 0 0,-1-2-49 16,1 2-63-16,-3 3-68 0,0-3-74 15,2-1-87-15,5 1-194 0,-7-6-587 16,0 6-432-16</inkml:trace>
  <inkml:trace contextRef="#ctx0" brushRef="#br0" timeOffset="98577.42">16613 9917 411 0,'0'0'508'16,"0"0"238"-16,0 0-139 0,0 0-90 16,0 0-88-16,0 0-22 0,0 0-35 15,0 0-78-15,0 0-92 0,0 0-88 0,0 0-77 16,0-22-37-16,0 34 0 15,0 7 19-15,0 10 8 0,0 0-25 0,0-2 11 16,0 1-13-16,0-1 0 0,0-8-13 16,3-5-8-16,-3-6 18 0,4-3-28 15,1-5 31-15,0 0 3 0,12-9 28 16,-2-7 58-16,6-9-18 0,1-5-38 16,5 0-8-16,-3-3-11 0,-4 1-14 0,4 12-3 15,-7 1-12-15,2 8-7 0,-12 4-8 16,3 7-41-16,-5 0 28 0,7 2 43 15,-7 14 21-15,2 4 32 0,0 9-20 16,-7 1-15-16,0 4-18 0,0 2-12 16,0-6-31-16,0 3-56 0,0-7-98 15,0 0-98-15,0-7-98 0,0-1-239 16,0-6-670-16,0 4-352 0</inkml:trace>
  <inkml:trace contextRef="#ctx0" brushRef="#br0" timeOffset="99446.32">17447 9778 186 0,'0'0'391'0,"0"0"-163"16,0 0-120-16,0 0-14 0,0 0 167 15,0 0-66-15,0 0-136 0,0 0-20 16,0 0 13-16,0 0-13 0,0 0-36 0,2 0 1 15,-2 0 54-15,0-1 108 0,0-4 97 16,0-1-14-16,0-1-26 0,5 4-20 16,-5 1-1-16,0-3-7 0,0 5-48 15,0 0 6-15,5 0-36 0,-5 0-51 16,0 7-25-16,5 6 38 0,-5 10-4 16,5 5 1-16,-3 7-1 0,8 7-15 15,-10 4-22-15,0 4-1 0,0 7 4 0,0 5 2 16,0 0 1-16,-10 2 6 0,3-1-16 15,-8-6-16-15,8-3-18 0,-7-9-15 16,4-4-41-16,3-8-50 0,-3-8-28 16,3-5-36-16,2-8-114 0,-5-6-145 0,10-3-162 15,-2-3-403-15,2 0-121 16</inkml:trace>
  <inkml:trace contextRef="#ctx0" brushRef="#br0" timeOffset="101381.83">17486 10082 157 0,'0'0'427'0,"0"0"-163"0,0 0-183 15,0 0 33-15,0 0 313 0,0 0-112 16,0 0-156-16,0 0-22 0,0 0 12 15,0 0-33-15,0 0-31 0,-32-39-14 16,27 37 16-16,5 0-7 0,-2 2-25 16,0-3 6-16,2 3 55 0,0 0 9 15,0-3-3-15,0 3-10 0,0-1-7 16,0 1 19-16,0-5 9 0,0 3-22 16,0-2-39-16,0 3-18 0,0-2-7 0,0 0-3 15,4 0 12-15,11 1 5 0,-3-1 20 16,10 1 3-16,-8 2 0 0,-1 0-19 15,11 0-24-15,-10 7-10 0,-4 3 3 16,5 1 3-16,-1 7 6 0,-14-2 6 16,0 7-18-16,0 3 3 0,0 1-16 15,-14-1-14-15,-6-2-4 0,-6-1-2 0,-1-3-29 16,-2-7-16-16,7 1-39 0,7-5-44 16,1-5-69-16,9-4-90 0,3 0-143 15,2 0-317-15,0 0-738 0,2 0 300 0</inkml:trace>
  <inkml:trace contextRef="#ctx0" brushRef="#br0" timeOffset="101618.2">17672 10184 1838 0,'0'0'1016'0,"0"0"-664"15,0 0-1-15,0 0 77 0,0 0-102 16,0 0-128-16,0 0-134 0,0 0-64 0,0 0-34 15,0 0-25-15,0 0 59 16,20 4 10-16,-3-2 39 0,7-2-24 0,-2 0-4 16,-5 0-8-16,0-2-13 0,-5-5-20 15,2 5-106-15,-1-5-89 0,-4 2-51 16,-4-2-71-16,-2 1-93 0,-3 2-154 16,0-2-86-16,0 4-140 0,0 0 184 15,-3 2 121-15</inkml:trace>
  <inkml:trace contextRef="#ctx0" brushRef="#br0" timeOffset="101723.37">17672 10184 97 0,'105'-8'548'15,"-122"24"54"-15,2 1-3 0,1 2-80 16,-1-1-90-16,8 1-79 0,4 1-98 16,3-4-135-16,0-4-113 0,0-1-4 0,5-2-13 15,7-3-64-15,5-5-72 0,0-1-101 16,-2 0-197-16,2-1-256 0,2-14-611 16</inkml:trace>
  <inkml:trace contextRef="#ctx0" brushRef="#br0" timeOffset="102235.1">18261 9925 897 0,'0'0'716'0,"0"0"-167"0,0 0-61 15,0 0-67-15,0 0-92 0,0 0 4 16,0 0-57-16,0 0-90 0,0 0-56 15,0 0-37-15,0 0-15 0,-7 3-35 16,5 23-24-16,-6 5-16 0,8 7 9 16,-4 5 16-16,-1 5 3 0,0-4-16 15,0 0-3-15,-5-1-12 0,8-5 0 16,0-6-58-16,2-4-50 0,-3-6-106 0,3-6-84 16,0-6-165-16,0-7-286 0,0 0-594 15,0-12-79-15</inkml:trace>
  <inkml:trace contextRef="#ctx0" brushRef="#br0" timeOffset="102429.68">18177 9930 1516 0,'0'0'1207'0,"0"0"-732"16,0 0-36-16,0 0-65 0,0 0-51 16,0 0-103-16,0 0-109 0,0 0-59 15,0 0-15-15,0 0-16 0,-5 31-19 16,-7-7-2-16,-8 11-15 0,3-4 12 15,-5 5-22-15,-2-2-15 0,0-4-43 16,0 0-68-16,2-2-76 0,5-8-74 0,-2-1-170 16,2-2-345-16,9-7-787 0</inkml:trace>
  <inkml:trace contextRef="#ctx0" brushRef="#br0" timeOffset="102630.8">17939 10424 189 0,'0'0'1634'0,"0"0"-973"16,0 0-358-16,0 0-71 0,0 0 17 15,0 0 151-15,0 0-94 0,0 0-89 16,0 0-80-16,223-27-57 0,-177 17-27 16,-10-2-50-16,3 0-3 0,-2 0-6 15,-8 1-174-15,-10 2-168 0,-4 5-123 16,-13 1-320-16,-2 0-822 0</inkml:trace>
  <inkml:trace contextRef="#ctx0" brushRef="#br0" timeOffset="104900.88">13479 7464 173 0,'0'0'989'0,"0"0"-202"0,0 0-282 16,0 0-105-16,0 0-156 0,0 0-196 15,0 0-23-15,0 0-25 0,0 0-82 16,0 0 66-16,0 0 16 0,-24 134 61 15,24-73-3-15,0 8 2 0,-3 8-5 16,1 5 43-16,-5 8-37 0,-1 7 18 16,-1 13 22-16,1 5 60 0,-9 14-63 15,-2 8 37-15,2 8-44 0,-2 3 18 16,-8 1 0-16,0 2-31 0,-2-1 2 0,-7 1-30 16,2 3-32-16,-5-1-15 0,-5-2 10 15,1-4 8-15,-3-5-21 0,0-3 25 16,5-4-15-16,-6-11-8 0,4-5 24 15,6-10-14-15,-4-7-11 0,5-6 1 0,7-14 0 16,-3-2-1-16,8-10 39 0,2-6-24 16,13-7-16-16,-13-7 0 0,14-7 13 15,-8-7 21-15,11-4-4 0,-5-8 7 16,5-8-12-16,3-2-1 0,2-5 1 16,-8-6 8-16,8-3 1 0,0 0-31 15,0 0 22-15,0 0-13 0,0 0 0 16,0 0-10-16,0 0-1 0,0 0-1 15,0 0-11-15,0 0-10 0,0 0-4 0,10 0 25 16,10 0 6-16,11 0 68 0,5-3-38 16,13-2-11-16,-3 1-25 0,15 3 11 15,-8-4-11-15,7 5-19 0,11 0-5 16,-3 0-6-16,12 0-10 0,4 7 28 16,6 4-4-16,12 4 15 0,2-2-14 15,0-1-3-15,1 2 18 0,1-2 27 16,6-3 1-16,-1 2-7 0,-4 2-21 0,4-5-3 15,3 0-12-15,-5 0 15 0,8-2-3 16,-11-2 0-16,1 2 3 0,-5-1-22 16,0 2 22-16,-3-1 0 0,-9 0 1 15,-5 0 0-15,4 1-1 0,-11-3-1 16,7 0 0-16,-5-4 1 0,0 0 19 0,5 0-4 16,-1 0 3-16,-1 0-17 0,7-4 1 15,-6 0-2-15,-1-1-2 0,-11 3-16 16,6 0 7-16,-5 1 10 0,-8 1-26 15,-4 0 15-15,-1 0 11 0,-6 1-11 16,-6 5-4-16,3 1 6 0,-2-3 10 16,-11-1 18-16,8 4-14 0,-2-3 14 15,9-4-18-15,-4 1 0 0,14 3 1 16,-10-4-1-16,3 0-18 0,0 0 18 16,-3 0 0-16,3 0 2 0,-10 0-2 15,5 0 1-15,-3-4-1 0,-2 3-2 16,-2-3 2-16,4-3 0 0,-4 4 15 0,2-4-13 15,3 1 1-15,4 1 9 0,-5-2-10 16,3 1-2-16,-5 3-1 0,5-3 0 16,-7 3-14-16,-3 3 13 0,-2-2-1 15,0 2 0-15,-10-2 3 0,0-1 2 0,0 2 0 16,-7 0 1-16,-3 1 9 16,-2-3-12-16,5 3-1 0,-5 0-2 0,7 0-12 15,-2-2 4-15,-3 2 10 0,1 0-2 16,-1-2 2-16,-2 2 1 0,0-2 1 15,2 2 2-15,-9 0 9 0,0-2 0 16,2 1-12-16,-2-1-1 0,-3-1-1 16,3 3-16-16,-6 0 15 0,9-1-1 15,-9 1-14-15,11 0 18 0,-8 0 0 16,5-3-1-16,3 3 1 0,-10-2 1 0,2 2 0 16,3-2-1-16,-5 0 1 0,-5 2-1 15,12-2 25-15,-12 1 5 0,5-6 10 16,2-2-16-16,-2-2-5 0,2-3-16 15,-2-2 0-15,0-4-1 0,4-5 0 16,-1-4-1-16,6-2 1 0,-7-7-1 0,3-5-1 16,-5-6 0-16,7-4 0 0,-7-6-3 15,2 1-9-15,0-8 12 0,-4-6-3 16,-1 3-13-16,-2-7 13 0,3-5-7 16,-3-3 10-16,2-3 2 0,5-4 1 15,1-2-1-15,4-3 17 0,-2-2-17 16,4-3 16-16,3 7-15 0,-2-1 18 15,-1 9 1-15,3 5-10 0,0 8-12 16,-2 6 0-16,2 2-1 0,-8 8-2 16,3 6 1-16,-7 0-1 0,5 8 0 15,-3-1 1-15,1 5-1 0,-4-2 0 16,-1 0 2-16,2 2-1 0,4 0 2 0,-9 0 12 16,8-5 0-16,1 2 6 0,-9-3 3 15,8-2-18-15,-1 2-1 0,-5-2 1 16,-2-1 9-16,0 5-12 0,3-5 0 15,-3-1 0-15,0 0-1 0,0-2 0 0,0 2 1 16,0 0-3-16,0 2-16 0,0 0 4 16,0 6 3-16,0-4 12 0,0 3-2 15,0 3 2-15,0 0 11 0,0 0 7 16,0 3-16-16,0-2 2 0,0 1 11 16,7-2-12-16,-2 0-3 0,0 2 0 15,12-2-1-15,-10-3 0 0,7-1-1 16,8 2-17-16,-5 2 16 0,-2 1 0 15,2 8-9-15,-8 5 12 0,-4 5 2 0,0 8 16 16,0 2 7-16,-5 2 14 16,0 4 10-16,0 1-18 0,0 0-19 0,-12 1-12 15,0-2-16-15,-3 2-5 0,5-1 6 16,-14 2-15-16,-2-1-1 0,-8 1 28 16,5-2-9-16,-10 3 11 0,0 0 1 15,-9 0 1-15,-3-2 2 0,-3-1 9 0,1 2 0 16,-15-1-12-16,3 1-1 0,-11 1-11 15,4 0 12-15,-8 0 2 0,7-3 13 16,-14 3-13-16,2 0-1 0,0 0-1 16,-7 0 0-16,-7 0-1 0,-1 0 1 15,3 3 3-15,-5-3 1 0,1 0-1 16,-4 0-1-16,-1 0 1 0,2 0 24 16,-1 0 0-16,-9-9-5 0,0 1-10 15,-7-1-12-15,-2-1 2 0,-8 0-4 16,5 5-13-16,0-1-34 0,0 6 28 0,2 0-7 15,-2 9 26-15,7 6-28 0,-4 7-13 16,4 2-9-16,5 2 22 0,-3 2 8 16,4-2-2-16,3-1-7 0,9-5 28 15,-4-5-9-15,13-2 10 0,-9-7-22 16,6 0-10-16,-2-6 6 0,-2 0-42 16,7 2 21-16,2-2-28 0,10 4 6 0,7 1 6 15,5 1-36-15,12-1-5 0,18 2-2 16,1 2 5-16,23 1 3 0,4 5-162 15,10 0-239-15,12 10-140 0,5-5-456 16,17 16-423-16</inkml:trace>
  <inkml:trace contextRef="#ctx0" brushRef="#br0" timeOffset="107700.85">19844 11321 7 0,'0'0'231'0,"0"0"-130"0,0 0-23 0,-2-126 23 16,2 87 40-16,-3 4-53 0,3 7-43 15,-7 2-45-15,7 10-3 0,-2 2-16 16,-3-1 19-16,5 2 32 0,0-1-9 15,0-4 16-15,0 0-23 0,0 0 33 16,0-1-3-16,0 1-20 0,0 1 153 16,0 4-81-16,5-1-36 0,-3 4 35 15,-2 4 20-15,7 0-61 0,-7 4-56 16,0 2-104-16,3 0-59 0,-1 0 101 16,1 0 62-16,2 2 68 0,-1 2-19 0,1 2-49 15,-2-4-16-15,6 2-65 0,-9-1-14 16,5 0 33-16,-5 1-22 0,0-2 18 15,0 0 24-15,0-2 39 0,0 0 3 16,0 0 29-16,0 0 0 0,0 0 7 16,0 0-3-16,0 0-33 0,0 5-124 0,0-4-173 15,0 3-45-15,0 2 71 0,0-26 229 16</inkml:trace>
  <inkml:trace contextRef="#ctx0" brushRef="#br0" timeOffset="108542.5">18858 10579 909 0,'0'0'791'0,"0"0"-269"0,0 0-63 15,0 0-96-15,0 0-34 0,0 0-8 16,0 0-104-16,0 0-62 0,0 0-55 15,0 0-79-15,0 0-21 0,-68 44-15 16,39 0 12-16,0 3-10 0,-8-1 13 16,3-2 1-16,0-4 12 0,5-6 9 0,5-1-4 15,7-4-17-15,3-7 49 0,2 4 6 16,12-5 9-16,0 1-21 0,9-1 8 16,11 2 16-16,11-2-18 0,5 1-10 15,3-4-12-15,7 2-16 0,-2-2-12 16,0 0-12-16,-8-2-4 0,3 1-52 15,-10-2-86-15,5 0-123 0,-15 0-110 16,3 2-197-16,-7-5-628 0,-13 8-589 0</inkml:trace>
  <inkml:trace contextRef="#ctx0" brushRef="#br0" timeOffset="111536.9">19755 10246 216 0,'0'0'225'0,"0"0"-42"0,0 0-95 0,0 0 6 15,0 0 135-15,0 0 60 0,0 0-132 16,0 0 25-16,0 0 52 0,0 0 55 16,0 0-27-16,-8-10-69 0,8 10-25 15,0 0 21-15,0 0-3 0,0-1 31 16,0-5 18-16,-2 2-121 0,-3-5 2 15,3-1 16-15,-1-3-9 0,3 0-48 16,-12 1-22-16,12-6 3 0,-5-1 0 0,5-6-7 16,-2-4-27-16,-5-1-20 0,7-3 17 15,0-4 5-15,-3 2-5 0,3-1-7 16,0-3-10-16,0 0 11 0,0 0-10 16,0 4 9-16,0-2 7 0,0 0-4 15,-2 0-3-15,2 1 19 0,-3-1-15 16,-4 5-14-16,5-2 16 0,-3 4 1 0,-5-5-16 15,3 4 18-15,2-6 1 0,-5 1 9 16,5-5-13-16,-4 2 7 0,9-4-13 16,-3 3 12-16,-2-4-11 0,5 3 5 15,0 4-6-15,0-1-12 0,0 3 4 16,0-2 19-16,-7 7-23 0,5-1 0 16,-6 0 1-16,4 1 2 0,-6 4 12 0,5-3-12 15,-5 6-3-15,8-4 1 0,0-3 10 16,-1 2-11-16,3 0 0 0,0 0-1 15,0-1 0-15,0 2 1 0,5 1 3 16,5 1 0-16,-5 2 12 0,2-5-15 16,2 2 2-16,-9-1-2 0,8-3 0 15,1-2-2-15,-9 5 1 0,8-6-11 16,-8 3-7-16,9 2 1 0,-6 4-3 16,-1-4 5-16,8 2-2 0,-5 0-4 15,-5 0-5-15,7-3 14 0,3 3-5 16,-5-1 3-16,-3-4 2 0,5 1 12 0,-2 0 0 15,-2-2-2-15,-3-3-9 0,7 2-3 16,-5-2 2-16,-2-1-5 0,0 0 15 16,3-1-22-16,-3 1 7 0,0 0-19 0,2 1 12 15,-2 1-3-15,0 3 3 0,0-4-9 16,7-1-3-16,-2 2 6 0,0-3 9 16,2 0 1-16,1-4-1 0,-1 1 0 15,3 0 4-15,-6-2-1 0,-1-2-9 16,7 5 6-16,-10-3-12 0,0 5 3 15,0-1 6-15,0 3 0 0,0 1 12 16,-3 0-24-16,-7 4-2 0,-4-5 14 16,7 4-9-16,-3 1 2 0,0-5 17 15,-7 5-7-15,3-4 6 0,-3 4 14 16,-5-3-20-16,-5 3 0 0,5 0-6 16,-9 2-4-16,2-1-9 0,0 4-28 0,-3 1 31 15,1 1 19-15,-1 3-16 0,3 4 6 16,-12 0-2-16,5 5 15 0,-3-2 0 15,2 2-13-15,1 7 13 0,-5-5-15 0,12 3 8 16,-3 2 20-16,1 0-25 0,2 0-14 16,4 3 17-16,-4-3-11 0,5 3 21 15,2-1-8-15,-7 0 1 0,0 2-10 16,-5 0 6-16,5 0 10 0,-5 0 14 16,-7 0-39-16,0 9 37 0,-8 0-21 15,8 3-1-15,-3 6 4 0,8 0-7 16,-3 3 3-16,3 5 0 0,0 4 1 15,2 0-1-15,-8 6 24 0,13 1 2 16,-7 1 0-16,4 0 2 0,6 2 1 16,-1 7 13-16,-4 4-16 0,9 2 4 15,-2 9 12-15,7 2 6 0,-5 5-3 0,5 5 17 16,-3-5 5-16,8 0-2 0,-2-7 22 16,4-6-1-16,0-9-31 0,8-8-7 15,-3-7-6-15,5-7-16 0,0-4 0 0,-2-8-28 16,2-3-24-16,0-2-18 0,0-7-113 15,0 2-420-15,0-3-212 0,0 0-378 16</inkml:trace>
  <inkml:trace contextRef="#ctx0" brushRef="#br0" timeOffset="111853.12">17772 7022 241 0,'0'0'1285'0,"0"0"-745"0,0 0-226 0,0 0-211 16,0 0-32-16,0 0 0 0,-39 114-3 0,29-69 3 16,-4 4 9-16,-1 11-15 15,8-3-8-15,-8-4-9 0,15-7 33 0,0-10-14 16,0-15-19-16,8-5-16 0,16-11-30 15,5-5 17-15,10 0 45 0,4-15 6 16,13-10 0-16,5-4-32 0,-1-3-21 16,1-5-17-16,4 2-29 0,-16 5 1 15,-5 5 5-15,-20 9-18 0,-5 7-13 16,-7 7-23-16,-2 2-47 0,-8 14 15 16,-2 6-287-16,0 1-781 0</inkml:trace>
  <inkml:trace contextRef="#ctx0" brushRef="#br0" timeOffset="113234.9">17951 11743 36 0,'0'0'427'0,"0"0"-218"0,0 0-53 0,0 0 460 16,0 0-187-16,0 0-53 0,0 0 22 15,0 0-25-15,0 0-73 0,0 0-45 0,0 0-66 16,-65-55 12-16,60 52-6 0,-5-4-33 16,3 6-47-16,7 0-10 0,0-2-9 15,0 3-16-15,0 0-25 0,0 0-18 16,0 0-37-16,0 0 0 0,0 0-46 15,0 0-19-15,0 0-2 0,0 12-24 16,7 8 91-16,5 8 2 0,5 6-2 16,8 7 0-16,1 1-1 0,-2 6-2 15,3 3 3-15,0 5 1 0,-1 3 0 16,6 2 11-16,-1-1-9 0,-9 5 18 16,5-3-8-16,0-2 2 0,4 4-3 0,-4-8 16 15,2-4-3-15,0-2-7 0,-2-1 7 16,4 0-22-16,3-4-2 0,-2 1 14 15,2-1-13-15,-1-3-1 0,-3 0-1 16,6-1-11-16,-5-3 11 0,1-5 0 0,2 2 2 16,-5-7-1-16,-2-1 1 15,-1 0-2-15,-6-6 2 0,1 3-1 0,-4-6-1 16,-2-2 1-16,2-2-2 0,-3-2 0 16,-9-1-20-16,7-2 8 0,-12-3 10 15,5-3-9-15,-2-2 0 0,-3-1 11 16,0 0 1-16,0 0 12 0,0 0 3 15,0 0 4-15,0 0-7 0,0 0-1 16,0 0-11-16,0 0-15 0,0 0 12 16,0 0-28-16,0 0 13 0,0 0-4 15,0 0-2-15,0 0 2 0,0 0 10 16,0 0 11-16,0 0 0 0,0 0-15 0,0 3-43 16,0-3-33-16,0 0-17 0,0 0-12 15,0 0-7-15,0 0-5 0,0 0-24 16,0 0 15-16,0 0-11 0,0 0 23 15,0 0-36-15,0 0-36 0,0 0 48 16,0 0 54-16,0 0 10 0,0-4-33 0,0 4-12 16,0-5 31-16,-8 5 7 15,8 0 6-15,-9 0-91 0,6 0-103 0,1 5-25 16,-8 0-35-16,3 2 97 0,7-3 59 16,-10 3 0-16,1-3-3 0,1 2 45 15</inkml:trace>
  <inkml:trace contextRef="#ctx0" brushRef="#br0" timeOffset="113643.36">18501 13264 290 0,'0'0'297'16,"0"0"-69"-16,0 0-68 0,0 0 302 15,0 0-123-15,0 0-67 0,0 0 33 0,0 0 11 16,0 0-71-16,0 0-49 0,0 0-49 15,0-33-30-15,0 33-21 0,0 0-17 16,0 0-22-16,10 3 7 0,7 2 115 16,10-1 61-16,-5 5-112 0,12 0-44 15,-5 2-32-15,0 1-2 0,7 2 0 16,3 0-10-16,-8 4-6 0,8 1 0 16,0-1-13-16,-3 2-5 0,3-2-4 15,7 2 13-15,-10-2-10 0,3 0-2 16,7 0-12-16,-7-1 0 0,0-1 17 15,2 0-3-15,-5 0-14 0,1-2-1 0,2 2 0 16,-8 0 4-16,5 0-3 0,-4 0 11 16,-8 0 12-16,5-2-5 0,-12 1-17 15,3-4 16-15,-8-2-16 0,-5-3 11 16,3-1-13-16,-5-5-1 0,-5 2 0 16,0-2-1-16,0 0 0 0,0 0-2 0,0 0-26 15,0 0-13-15,0 0-59 0,-17 0-55 16,0 0-161-16,-8 0-233 0,-4 0-251 15,3 3-589-15</inkml:trace>
  <inkml:trace contextRef="#ctx0" brushRef="#br0" timeOffset="114130.26">18749 13737 137 0,'0'0'792'0,"0"0"218"0,0 0-815 16,0 0-101-16,0 0 71 0,0 0 19 15,0 0-84-15,0 0 132 0,0 0 8 16,0 0-87-16,155 7-6 0,-107-6 2 15,6 5-32-15,-1-1 21 0,8 2-28 16,2-1-2-16,-5 0-21 0,10 2-6 0,-5-2-21 16,-10 2-11-16,0-1-18 15,-4 0-12-15,-8-1 9 0,-12 2-13 0,-10-6 4 16,-9 0-16-16,-3 0 9 0,-2-2 62 16,-5 0 93-16,0-9 23 0,-14-16-25 15,-8-13-164-15,-10-9-1 0,1-6-1 16,-5-5-1-16,-3 3 0 0,7-2 2 15,6 3 0-15,-4 5-12 0,11 0 12 16,0 3 0-16,4 9 0 0,10 1-2 16,-9 6 1-16,9 3 0 0,-5 9 1 0,8 5 0 15,2 6 1-15,0 4-1 0,0 3-37 16,0 0-88-16,0 10-109 0,0 10-16 16,0 6 64-16,0 8-62 0,7 4-194 15,3 4-216-15,-3-12-687 0</inkml:trace>
  <inkml:trace contextRef="#ctx0" brushRef="#br0" timeOffset="124878">20695 2377 703 0,'0'0'222'15,"0"0"1189"-15,0 0-1088 0,0 0-121 16,0 0-44-16,0 0 8 0,0 0-60 15,0 0-27-15,0 0-42 0,-29 16-37 0,34-16-44 16,14 3 44-16,-2-3 35 0,10 0 28 16,2 0 29-16,-2 0 32 0,2 0-26 15,2-7 9-15,-9-7-23 0,5-5 8 16,-8-3-20-16,1-6-12 0,-6-2-20 0,1-2-12 16,-11 2-6-16,-1 3-20 0,-3 4 20 15,0 4-1-15,-5 8 26 0,-9-1-20 16,-6 3-27-16,-9 7-1 0,5-1-24 15,-13 3 3-15,3 8-30 0,-9 11-11 16,9 7 17-16,2 9 11 0,6 4 10 16,9 8 10-16,2 2-20 0,15 5 34 15,0-4-2-15,5 0-16 0,12-4 0 16,10-4 16-16,-8-5-12 0,5-10-7 16,-2-1 0-16,-2-13-6 0,-1-4 3 15,3-4 12-15,4-5-9 0,1 0-313 0,-5-14-277 16,-5 1-608-16,-7-26-501 0</inkml:trace>
  <inkml:trace contextRef="#ctx0" brushRef="#br0" timeOffset="125075.46">21197 2216 1509 0,'0'0'1154'0,"0"0"-855"15,0 0-193-15,0 0 83 0,0 0 148 16,34 104-91-16,-7-72-142 0,-1 1-61 15,8 3 1-15,0-2-5 0,-7-2 42 16,4-4-50-16,-9-6-12 0,5-4-19 16,-10-6-47-16,0-2-123 0,-5-5-119 15,-3-5-204-15,-6 0-317 0,4-2-468 0</inkml:trace>
  <inkml:trace contextRef="#ctx0" brushRef="#br0" timeOffset="125216.09">21296 2235 1281 0,'0'0'1287'0,"0"0"-910"16,0 0-197-16,-116 158 21 0,80-92 56 16,4 1-42-16,8 1-77 0,2-10-81 0,5-7-57 15,15-13-41-15,2-10-94 0,0-13-146 16,0-8-211-16,12-7-635 0,-5-11-465 0</inkml:trace>
  <inkml:trace contextRef="#ctx0" brushRef="#br0" timeOffset="125494.17">21803 2212 2209 0,'0'0'604'0,"0"0"-363"0,0 0-27 0,0 0 177 16,-41 122-20-16,41-74-157 0,0 7-87 16,0 7 3-16,0 12-16 0,14 4-15 15,-2 7-53-15,-7 8-31 0,7 2 0 16,-4-3-15-16,-1-2-43 0,-2-12-105 0,0-9-78 16,-1-16-127-16,-4-17-129 0,0-17-138 15,0-14-364-15,-4-17-475 0</inkml:trace>
  <inkml:trace contextRef="#ctx0" brushRef="#br0" timeOffset="125682.69">21740 2356 1079 0,'0'0'1455'0,"31"-110"-931"0,-2 69-188 16,1-3 72-16,11 0 53 0,-2 10-25 16,-6 7-144-16,1 9-103 0,-2 12-79 0,-3 6-46 15,0 13-25-15,-5 16 19 0,3 8-7 16,-22 13-5-16,-5 8-28 0,-7 5-2 15,-30 2-16-15,-6-7-51 0,1-4-74 16,-6-12-69-16,9-8-51 0,-7-14-105 16,10-13-263-16,4-5-543 0,-11-19-984 0</inkml:trace>
  <inkml:trace contextRef="#ctx0" brushRef="#br0" timeOffset="125880.14">22438 1568 2698 0,'0'0'686'0,"0"0"-300"0,0 0-30 15,0 0-17-15,0 0-77 0,-29 133-142 0,12-69-53 16,5 10 4-16,-3 7-7 0,6 7-15 16,-13 8-13-16,2-3-36 0,3 4-6 15,3-6-88-15,2-5-133 0,2-8-196 16,5-9-295-16,5-24-809 0,-14-4-612 0</inkml:trace>
  <inkml:trace contextRef="#ctx0" brushRef="#br0" timeOffset="126166">22603 2405 2138 0,'0'0'1154'0,"0"0"-913"0,0 0-70 16,0 0 103-16,0 0-54 0,0 0-58 15,0 0-116-15,0 0-43 0,0 0 10 16,0 0-10-16,-66 106-3 0,66-91-22 16,0-3-18-16,15-1 15 0,-1-5-6 0,-4-6 20 15,5-6 11-15,4-9 66 0,-7-12-1 16,8-3-28-16,-6-5 53 0,-7 1-7 16,-2 5-9-16,-5 9 15 0,0 3 43 15,0 11 48-15,-5 1-46 0,-4 5-109 16,-6 0-25-16,-4 9-71 0,9 7-17 15,0 3-46-15,1 4-106 0,9 4-149 16,0-1-194-16,0-8-481 0,14 12-595 0</inkml:trace>
  <inkml:trace contextRef="#ctx0" brushRef="#br0" timeOffset="126500.63">22913 2322 2179 0,'0'0'1108'0,"0"0"-761"16,0 0-42-16,0 0 52 0,0 0-47 0,0 0-144 16,0 0-123-16,0 0-43 0,-165 129-34 15,165-93-15-15,3 2 25 0,21-8-1 16,-5 0-24-16,6-11-7 0,1-9-58 16,1-10-29-16,0-4 47 0,4-26 96 15,-7-15 40-15,8-16-9 0,-6-10-18 0,4-12-13 16,1-3 19-16,-9-7-16 0,7-1 9 15,-2-1 75-15,2-1 43 0,2 4 33 16,-9 2-68-16,5 10-18 0,-8 15-22 16,-4 16-34-16,-8 22-17 0,-5 14 48 15,-2 13 45-15,0 4-36 0,0 23-39 16,0 17-4-16,-7 19 15 0,-7 13 1 16,-3 13-34-16,-5 6-10 0,7 1-39 15,-2-3-21-15,8 2-135 0,1-12-173 0,3-6-254 16,1-23-767-16,-4 3-1029 0</inkml:trace>
  <inkml:trace contextRef="#ctx0" brushRef="#br0" timeOffset="126774.9">23328 2242 1907 0,'0'0'1059'0,"0"0"-927"0,0 0 15 15,0 0 54-15,0 0-37 0,0 0-15 16,0 0 15-16,0 0 21 0,0 0 33 15,196-63-93-15,-179 29-76 0,-3-3-24 16,-6 4-24-16,-8-3 11 0,0 11 4 0,0 5 8 16,-3 5 19-16,-9 12 13 0,-7 3-54 15,-5 3 59-15,-8 16-61 0,-2 9 4 16,5 3 11-16,5 13-15 0,7 2 0 16,5 3 0-16,4-3-12 0,8-2-4 15,0-1 1-15,8-8-19 0,11-3-15 16,-2-3-22-16,7-8-295 0,-2-7-112 15,0-3-226-15,-5-5-578 0,12-6-75 0</inkml:trace>
  <inkml:trace contextRef="#ctx0" brushRef="#br0" timeOffset="127599.03">24045 2197 2035 0,'0'0'718'0,"0"0"-365"15,0 0-18-15,0 0 57 0,0 0-12 0,0 0-131 16,0 0-79-16,0 0-63 16,0 0-94-16,0 0-13 0,0 0-22 0,-73-24 4 0,73 24-10 15,0 0 7-15,0 14 8 16,-9 4 10-16,4 12-22 0,2 11 23 0,-6 5 0 16,4 7 1-16,2 1-11 15,3-5 9-15,0-2-6 0,0-10 9 0,0-14 27 16,8-8-24-16,1-11 10 0,8-4 58 15,-5-12 12-15,13-16 3 0,-6-16-4 16,5-11-21-16,3-14-36 0,-5-15-25 16,9-5-11-16,-9-3-8 0,7-7 7 15,-7-2 10-15,0 1 0 0,-5-2 2 16,10 5 32-16,-13 5 20 0,-2 13-25 0,5 13 0 16,-7 14 25-16,-5 17 0 15,-5 15 36-15,0 10 82 0,0 6-15 0,0 4-31 16,0 0-55-16,-5 10-69 0,-15 14-33 15,1 19-33-15,-8 13 29 0,6 17 22 16,1 15-3-16,3 13 0 0,8 7 18 16,1 6-12-16,8 3-9 0,-5-2-7 15,5-4 13-15,0-16-18 0,5-12-37 0,12-17-60 16,0-15-74-16,3-12-133 0,-3-12-344 16,0-10-818-16,-5-5-1043 0</inkml:trace>
  <inkml:trace contextRef="#ctx0" brushRef="#br0" timeOffset="128399.62">26038 1550 886 0,'0'0'2055'0,"0"0"-1516"0,0 0-216 16,0 0-8-16,0 0 36 0,0 0-92 16,0 0-151-16,0 0-84 0,0 0-11 15,-202 110 14-15,183-69 1 0,-3-2-10 16,10 4-18-16,0-3-3 0,10-3-34 15,2-7 16-15,0-7-7 0,9-5-12 0,-1-7 0 16,11-5 40-16,8-2 43 0,-6-4 19 16,4 0 11-16,-1 0-21 0,-7 0-12 0,-3 2-22 15,-2 8-15-15,1 5 64 16,-11 11 25-16,-2 7 48 0,0 12-49 0,-15 1-39 16,-9 0-28-16,-5-5-24 0,5-5-18 15,-5-14-34-15,7-6-70 0,5-6-85 16,3-9-120-16,9-1-223 0,2 0-486 15,3-15-824-15</inkml:trace>
  <inkml:trace contextRef="#ctx0" brushRef="#br0" timeOffset="128729.31">26321 1869 2387 0,'0'0'651'0,"0"0"-395"0,0 0 39 0,0 0 40 15,0 0-15-15,0 0-137 0,0 0-90 16,0 0-32-16,-75 101 4 0,75-74-16 0,0-3-47 16,5 5 2-16,12 1-1 15,-3-4 0-15,1-1 18 0,4-7 1 0,-7-8-22 16,15-8 0-16,-3-2 0 0,3-8 0 16,9-14 24-16,3-11 16 0,-2-9-21 15,-4-9-17-15,-3-5-2 0,4 4-15 16,-15-3-31-16,-2 8-12 0,-10 9 39 15,3 12 4-15,-10 8 15 0,0 11 19 16,0 7 60-16,0 0-17 0,-10 12-62 16,-2 13-3-16,-5 9 3 0,-7 10 76 15,7 6 10-15,5 6 6 0,-3-1-25 0,5-2-54 16,10-5-13-16,0-6-37 16,0-8-48-16,10-6-185 0,10-10-205 0,-8-7-511 15,0-11-849-15</inkml:trace>
  <inkml:trace contextRef="#ctx0" brushRef="#br0" timeOffset="128930.54">26947 1773 1800 0,'0'0'1591'0,"0"0"-1337"16,0 0 24-16,-54 103 113 0,42-55-60 15,-5 6-76-15,10 7-114 0,-3 6-56 16,3 6-21-16,5 0-12 0,-8-1-12 15,10 0-40-15,-3-5-16 0,3-11-142 16,0-11-81-16,0-18-192 0,0-23-311 0,3-4-724 16,-3-30-432-16</inkml:trace>
  <inkml:trace contextRef="#ctx0" brushRef="#br0" timeOffset="129107.07">27053 1570 2624 0,'0'0'610'0,"0"0"-365"0,0 0 9 16,0 0 189-16,0 0-9 0,0 0-139 0,49 132-151 16,-49-75-68-16,0 7-9 0,-17 3-39 15,-3 0-28-15,-4-7-28 0,0-12-78 16,2-8-81-16,-9-10-99 0,14-12-114 16,-3-10-93-16,11-8-275 0,1-8-1066 0</inkml:trace>
  <inkml:trace contextRef="#ctx0" brushRef="#br0" timeOffset="129354.4">27465 1832 1532 0,'0'0'601'0,"0"0"-359"0,0 0 210 16,0 0-131-16,0 0-34 0,0 0-40 16,0 0-136-16,0 0-14 0,0 0 60 0,0 0-9 15,0 0-14-15,175-36-23 0,-158 19-40 16,-12-5-15-16,-5 0-28 0,0 4 12 15,-5 2 18-15,-17 7-18 0,-5 7-9 16,6 2-6-16,-11 9-1 0,1 9 19 16,6 8-27-16,1 6 14 0,12 5-20 15,-3 2-10-15,15 1-15 0,0-3-16 16,0-4-12-16,15-3 16 0,4-3-68 16,1-8-236-16,11-11-148 0,-9-8-282 0,-3 0-740 15</inkml:trace>
  <inkml:trace contextRef="#ctx0" brushRef="#br0" timeOffset="129555.88">27819 1688 1216 0,'0'0'1746'0,"0"0"-1244"15,0 0-214-15,0 0 46 0,0 0 14 0,0 0-79 16,0 0-128-16,-22 117-71 16,22-108-30-16,8-2 3 0,6-7 15 0,3 0 12 15,10-9 43-15,2-12 0 16,10-6-28-16,-5-6-70 0,2-1-15 0,0 2-20 15,1 3-17-15,-3 5-27 0,7 1-48 0,3 9-87 16,-3 0-169-16,-2 10-171 0,4-2-429 16,-19 6-389-16</inkml:trace>
  <inkml:trace contextRef="#ctx0" brushRef="#br0" timeOffset="130168.68">28597 1692 1284 0,'0'0'1420'0,"0"0"-945"0,0 0-106 15,0 0 69-15,0 0-3 0,0 0-118 16,0 0-142-16,0 0-74 0,0 0-40 16,0 0-24-16,0 0-22 0,-169 53 16 0,152-15-7 15,5 0-6-15,-1 2-15 0,9 3 1 16,4-9 5-16,0-4-9 0,0-8-43 15,4-4 13-15,9-12-19 0,4-3-12 16,-5-3 58-16,5-17 3 0,7-11 67 16,-5-6-21-16,1-7-16 0,-8 2-15 15,-5 2 13-15,-2 12-28 0,-3 12-9 16,-2 3-7-16,0 10 16 0,0 2 0 16,0 18-2-16,-14 20 4 0,-10 19 15 0,-8 17 40 15,-7 11 4-15,0 5 3 0,-4-6 6 16,-1-4-12-16,8-14-25 0,2-12-33 15,12-16-106-15,8-13-107 0,1-10-129 16,11-17-316-16,2 0-665 0,0-36-1314 16</inkml:trace>
  <inkml:trace contextRef="#ctx0" brushRef="#br0" timeOffset="130500.04">28910 1739 904 0,'0'0'1690'0,"0"0"-1390"16,0 0-63-16,0 0 104 0,0 0 1 0,-63 104-103 16,53-68-101-16,-2 5-33 0,5 0 1 15,-8 7-22-15,11 0-10 0,-6-4-19 16,5-7-33-16,5-8-7 0,-2-10 47 15,2-11-25-15,0-8 30 0,2-5-18 0,17-17 49 16,15-10 46-16,0-16-34 16,3-12-86-16,11-10-24 0,-9 1-1 0,7 2-23 15,-7 12 2-15,-8 14 19 0,-2 8-42 16,-2 13 5-16,-12 10 0 0,4 8-12 16,-9 2-3-16,4 2-55 0,-4 8-50 15,0 2-12-15,-1 6-133 0,3 0-394 16,-7-2-813-16,-5 7-491 0</inkml:trace>
  <inkml:trace contextRef="#ctx0" brushRef="#br0" timeOffset="130781.89">29448 1830 1967 0,'0'0'1554'0,"0"0"-1153"0,0 0-47 15,0 0-82-15,0 0-90 0,0 0-44 0,0 0-104 16,0 0-34-16,0 0-27 15,0 0-7-15,-77 79-3 0,89-68-21 0,5-4 15 16,0-6 39-16,7-1 4 0,-2-8 50 16,0-8 36-16,-6-10-37 0,4-1-28 15,-6 6-2-15,-1-2 5 0,-11 11-23 16,0 4 17-16,-2 8 22 0,0 0-40 16,0 6-6-16,0 13 6 0,0 8 18 15,0 3 37-15,0 2-33 0,3-2-22 16,4-1-25-16,0-5-5 0,8 0-37 15,-8-6-145-15,3-7-245 0,7-6-177 0,-12 0-659 16,12-15-639-16,-105-234 1486 0</inkml:trace>
  <inkml:trace contextRef="#ctx0" brushRef="#br0" timeOffset="131156.87">29952 1727 124 0,'0'0'111'16,"0"0"75"-16,0 0 45 0,0 0-146 15,0 0 3-15,0 0 221 0,0 0 134 16,0 0-144-16,0 0-114 0,0 0 58 15,0 0 64-15,0 0 12 0,0 0-31 16,0 0-4-16,0 0-28 0,0 0 27 16,0 0-8-16,0 2-64 0,-5 5-60 15,3 11-43-15,-12 7 14 0,4 8-18 16,-5 8-12-16,3 12-31 0,-5 7 15 0,0 11 15 16,-2 3 16-16,-8 9-25 0,10 4-25 15,-5 2-28-15,3 0-29 0,4-10-45 16,-4-7-40-16,5-16-88 0,9-14-34 15,-5-17-96-15,10-14-229 0,-5-11-439 16,3 0-387-16,-8-30-575 0</inkml:trace>
  <inkml:trace contextRef="#ctx0" brushRef="#br0" timeOffset="131373.37">29880 1796 2935 0,'0'0'689'16,"0"0"-374"-16,0 0 33 0,0 0-38 15,0 0-61-15,0 0-102 0,0 0-68 16,0 0-2-16,0 0 2 0,206-23 33 16,-187 62 13-16,-17 5-55 0,-2 6-4 0,-2 4-26 15,-17-2-7-15,-13-7-6 0,-2-5-3 16,-2-10-24-16,-1-10-28 0,4-8-84 16,-1-12-52-16,0-2-88 15,7-20-137-15,8-9-314 0,11 2-547 0,8-20-718 0</inkml:trace>
  <inkml:trace contextRef="#ctx0" brushRef="#br0" timeOffset="131705.73">30314 1304 2526 0,'0'0'672'0,"0"0"-344"15,0 0 0-15,0 0 46 0,0 0-30 16,0 0-141-16,0 0-141 0,0 0-60 15,0 0-1-15,0 0 11 0,33-10 104 16,-23 47-2-16,-5 12-20 0,-5 6-27 0,0 13-15 16,-10 10-19-16,-2 10-8 0,-7 7-25 15,-5 1-10-15,7-7 7 0,0-11-36 16,2-22-1-16,10-22 13 0,5-17-10 16,0-16-8-16,0-2 14 0,20-22 31 15,9-10 55-15,0-7-55 0,12-4-1 0,-5 4-29 16,-4 6 28-16,-5 11 1 0,-6 5-41 15,1 10-7-15,-10 8 12 0,0 2 37 16,1 15 13-16,-9 6 54 0,4 7 0 16,-4 9-61-16,-1 0-6 0,-1 5-55 15,-2-4-55-15,0 4-138 0,0-4-306 16,-2-10-715-16,-30 15-1220 0</inkml:trace>
  <inkml:trace contextRef="#ctx0" brushRef="#br0" timeOffset="145194.91">5647 3670 684 0,'0'0'1412'0,"0"0"-1137"16,0 0-3-16,0 0 30 0,0 0-23 0,0 0-111 16,0 0-91-16,0 0-14 15,0 0 1-15,-44-14-17 0,35 14-9 0,-1 2-38 16,-5 8-6-16,1 4-13 0,-5 4 19 16,-1 1 19-16,3 10-16 0,0-9-3 15,3 8 0-15,6-9-1 0,-1 1 0 16,6-4-21-16,1-2-19 0,2-5 9 15,0-5-3-15,0 1 35 0,0-3 38 16,2-2 3-16,10 0 7 0,1-7 12 16,1-6-4-16,3-4-12 0,-2 2-15 0,2-3-13 15,0 1-14-15,-13 7-2 0,6 1 0 16,-5 8-35-16,-5-2 35 0,2 3 64 16,6 0 43-16,-4 4 19 0,-1 17 11 15,2 11 6-15,-5 5-38 0,0 9-31 0,-10 2-28 16,-17 3-12-16,1-3 3 15,-6-6-20-15,-2-3-17 0,12-12-12 0,-9-9 11 16,12-6-51-16,2-5-53 0,-8-7-47 16,8-4-18-16,8-11-144 0,6-7-141 15,3-1-133-15,0-2-483 0,12-11-302 16</inkml:trace>
  <inkml:trace contextRef="#ctx0" brushRef="#br0" timeOffset="145498.12">6008 3578 1756 0,'0'0'581'0,"0"0"-261"0,0 0-21 16,0 0 2-16,0 0-75 0,0 0-148 16,0 0-77-16,0 0 17 0,0 0 29 15,-53 111 10-15,53-78-28 0,0 2 27 16,0-4-11-16,0 4-14 0,0-7 1 16,2-1-32-16,8-6-16 0,0-1-98 15,-1-3-91-15,-1-8-149 0,6 0-230 16,-4-6-551-16,-3-3-170 0</inkml:trace>
  <inkml:trace contextRef="#ctx0" brushRef="#br0" timeOffset="145695.6">6280 3441 676 0,'0'0'1295'0,"0"0"-763"0,0 0-133 15,0 0-69-15,0 0 14 0,0 0-48 16,14 129-103-16,-14-83-72 0,0 2-2 15,-14 4-1-15,-3 0-47 0,-12-2-34 16,4-3-37-16,-6-6-66 0,-1-9-43 16,1-8-83-16,4-11-28 0,3-6-115 15,7-7-120-15,5-7-534 0,9-5-461 16</inkml:trace>
  <inkml:trace contextRef="#ctx0" brushRef="#br0" timeOffset="146228.18">6820 3503 992 0,'0'0'1267'0,"0"0"-792"15,0 0-115-15,0 0 54 0,0 0-29 16,0 0-102-16,0 0-130 0,0 0-88 16,0 0-64-16,0 0-1 0,0 0-38 15,0 0-36-15,0 3-23 0,0 6 69 16,0 3 26-16,0 2-143 0,0-2-185 16,3 5-207-16,-3-8-275 0,0 12-674 0,-3-118 640 15</inkml:trace>
  <inkml:trace contextRef="#ctx0" brushRef="#br0" timeOffset="146366.94">6820 3827 1030 0,'0'0'1120'0,"0"0"-571"0,0 0-67 16,0 0-24-16,0 0-102 0,-55 109-137 15,42-89-125-15,-1-2-29 0,-1 0-6 16,-2-6-34-16,8-4-25 0,1 1-23 0,1-8-138 16,5 0-68-16,-1-1-85 0,-4 0-204 15,7 0-660-15,0 0-531 0</inkml:trace>
  <inkml:trace contextRef="#ctx0" brushRef="#br0" timeOffset="149020.23">15518 9048 1413 0,'0'0'993'0,"0"0"-693"16,0 0-85-16,0 0-32 0,0 0 3 16,0 0-34-16,0 0-34 0,0 0-49 15,0 0-24-15,0 0-23 0,-90 105-20 16,90-93-2-16,0 0-13 0,0 2 10 16,2-5 0-16,13-5-13 0,-10 3 16 15,12-7 18-15,-3 0 1 0,3-2-3 0,-5-13 22 16,3 2-1-16,-6-10 1 15,-1 0-3-15,1 2 47 0,-6 3 5 0,-3 2 2 16,0 5-61-16,0 6 0 0,0 5 47 16,0 0 49-16,-3 11 34 0,-11 13-53 15,-3 12-37-15,-5 12 12 0,-5 10-28 16,1 1-9-16,-6 1-13 0,-2-2 7 0,13-10-22 16,-9-11-5-16,13-11-10 15,3-11-31-15,7-8-67 0,-1-7-96 0,8-2-127 16,8-17-184-16,13-7-555 0,-4 4-248 15</inkml:trace>
  <inkml:trace contextRef="#ctx0" brushRef="#br0" timeOffset="149281.54">15949 9046 1182 0,'0'0'1001'16,"0"0"-664"-16,0 0 53 0,0 0-3 16,0 0-136-16,0 0-74 0,0 0-51 0,0 0 9 15,0 0-27-15,-189 110-5 0,174-74-22 16,3 2-13-16,5 1-15 0,7 0 0 16,0-5-32-16,0-4-21 0,7-2-1 15,8-9-14-15,-1 0-50 0,3-8-81 16,3-3-65-16,-3 1-78 0,0-6-113 15,2 1-239-15,-7-4-619 0</inkml:trace>
  <inkml:trace contextRef="#ctx0" brushRef="#br0" timeOffset="149495.01">16124 9116 78 0,'0'0'1798'0,"0"0"-1308"0,0 0-238 0,0 0-11 16,0 0 77-16,0 0-95 0,0 0-102 16,0 0 5-16,0 0 73 0,0 0-23 15,0 0-75-15,60 56-39 0,-60-22-30 16,0 8-32-16,0-3-2 0,-22 1-41 16,3-4-70-16,-8-3-44 0,3-10-58 15,2-3-92-15,-2-4-202 0,7-9-749 16,-10-5-355-16</inkml:trace>
  <inkml:trace contextRef="#ctx0" brushRef="#br0" timeOffset="152580.23">13372 9459 1353 0,'0'0'1519'0,"0"0"-953"0,0 0-183 0,0 0-87 16,0 0-32-16,0 0-75 0,0 0-60 15,0 0-55-15,0 0-40 0,0 0-21 16,0 0-13-16,0 9-30 0,0-9-7 16,3 0-22-16,4 0-27 0,10 0-22 15,2 0-4-15,-2 0-174 0,12 0-234 16,-9-2-549-16,6-7-796 0,-164 11 1217 0</inkml:trace>
  <inkml:trace contextRef="#ctx0" brushRef="#br0" timeOffset="152965.81">14131 9427 1398 0,'0'0'1467'0,"0"0"-1041"16,0 0-159-16,0 0 86 0,0 0-52 15,0 0-133-15,0 0-114 0,0 0-54 16,0 0-19-16,0 0 19 0,0 0 58 16,63 7-33-16,-46-10-25 0,2-2-62 0,-2-2-43 15,0-3-42-15,5 5-76 0,-2 1-92 16,4 2-133-16,-7 2-114 0,7 0-69 15,-2 10 127-15,7 1 140 0,-5 8 207 16,8-1 157-16,-1-1 346 0,-4-4-102 16,-3-1-72-16,-5-5 156 0,1 0-37 15,-3-3-58-15,-3 1-11 0,-2-4-58 16,5-1-35-16,-2 0-40 0,9 0-32 0,-4-1-21 16,4-5-20-16,3 1 0 0,-6-2-13 15,4-4-3-15,4-3-61 0,2 2-147 16,6 1-68-16,-1 2-160 0,-12 1-213 15,20 8-597-15</inkml:trace>
  <inkml:trace contextRef="#ctx0" brushRef="#br0" timeOffset="153302.72">15757 9534 274 0,'0'0'352'0,"0"0"-274"0,0 0 66 16,0 0 152-16,0 0-84 0,0 0-137 15,0 0-56-15,214-22-19 0,-166 18 0 0,3 1-3 16,5 3 3-16,2 0 0 0,5 0 1 16,7 10 1-16,-2-3 47 0,0 4 107 15,-10-2-26-15,-2 8 42 0,-3-4-71 16,-7 4 13-16,1-2 18 0,-9-3-15 16,-1 1-49-16,-3-1-65 0,-3-3 55 15,5-4-58-15,-2-3 1 0,3-2 18 16,-1 0 20-16,3-2-10 0,7-7-16 15,-2 0-13-15,-1 1-15 0,1 4-1 16,2 0-10-16,2 4 4 0,-4 0 22 0,2 6 25 16,3 10-2-16,-13 4 25 0,5 5 7 15,-7 5 38-15,2 0-6 0,-4 0 22 16,4 2 32-16,-4-5-26 0,-1-5-25 16,6-4-43-16,-3-7-15 0,4-4 3 0,1-7 41 15,2 0 35-15,1-6-4 16,6-3-37-16,-4-3-48 0,-1-1-22 0,-4 2-19 15,0 1-129-15,-8 5-36 0,6 2-48 16,-11 3-76-16,6 0-217 0,-10 0-535 16,-5 11-286-16</inkml:trace>
  <inkml:trace contextRef="#ctx0" brushRef="#br0" timeOffset="160332.56">30347 7221 912 0,'0'0'456'16,"0"0"51"-16,0 0-179 0,0 0-95 15,0 0 3-15,0 0-27 0,0 0-4 0,0 0 0 16,0 0-43-16,0 0-26 0,0 0-15 16,0-30-8-16,3 30-22 0,-3 0-19 15,0 0-9-15,0 0-9 0,2 0-13 16,8 8 6-16,-5 2 24 0,0 2 1 15,4 6 5-15,-1 0-30 0,1 5-10 16,6 0 3-16,-10 5 0 0,2 4-9 0,3 3-3 16,-5 1-7-16,-3 3 4 0,-2 7-13 15,0 0 16-15,0 5 3 0,0 4 2 16,-7 2 4-16,-8 9 3 0,-4-1 9 16,-8 0 6-16,3 1-9 0,-5 1 0 15,5 2-12-15,-10-5-10 0,7 1-3 16,5-3-18-16,0-4 0 0,1-3-3 15,-1-5-1-15,2-4-1 0,3-6-25 0,5 0-6 16,-2-3-16-16,-1-3-6 0,-2 2-16 16,0 3-33-16,-5-3-62 0,-4 3-91 15,-1-4-48-15,-4 4-152 0,-3-8-146 16,5-5-535-16,-15 3-283 0</inkml:trace>
  <inkml:trace contextRef="#ctx0" brushRef="#br0" timeOffset="160608.79">29729 8606 1554 0,'0'0'747'0,"0"0"-253"0,0 0-285 16,0 0-103-16,0 0 57 0,0 0 28 16,0 0-68-16,0 0-40 0,46 129-17 0,-33-88 3 15,-9 1 13-15,11 2 9 16,-8-1-19-16,3 1 10 0,7-6-10 0,-5-4-13 15,5-9 19-15,7-10-22 0,-4-7 31 16,4-6 42-16,5-2 34 0,5-16-22 16,7-5-24-16,3-11-50 0,-1-5-43 15,3-1-23-15,-14 3-1 0,-3 5-24 16,-2 4-25-16,-13 11-76 0,-4 3-170 16,0 5-71-16,-8 7-139 0,3 2-255 15,-5 10-523-15,-7 26-436 0</inkml:trace>
  <inkml:trace contextRef="#ctx0" brushRef="#br0" timeOffset="161334.47">29303 9565 440 0,'0'0'1603'0,"0"0"-1124"15,0 0-170-15,0 0-58 0,0 0 58 16,0 0-14-16,0 0-169 0,0 0-22 16,0 0 28-16,0 0-6 0,0-16-20 15,0 16-44-15,0 0-19 0,0 0 16 16,-5 0-34-16,-5 7-25 0,-7 7-53 15,-2 6 1-15,4 8 11 0,1 5 17 16,2-3-1-16,9 0-3 0,3-1 0 0,0-11-7 16,0-2 1-16,3-9-3 15,6-4 12-15,3-3 25 0,-4-3 2 0,6-10 94 16,10-7-5-16,1-2-14 0,-3-3-18 16,-3 5-25-16,-5 2-12 0,1 10-22 15,-5 4 0-15,-8 4 52 0,5 11 56 0,-7 16 30 16,0 12-21-16,0 11-56 15,-9 10-24-15,-16 8-4 0,-13-2-14 0,-11-5-7 16,3-2-12-16,3-11-14 0,-1-14-48 16,5-11-32-16,3-14-66 0,2-9-87 15,7-7-117-15,5-12-286 0,8-1-549 16,11-20-552-16</inkml:trace>
  <inkml:trace contextRef="#ctx0" brushRef="#br0" timeOffset="162398.09">28854 8940 1785 0,'0'0'335'0,"0"0"-60"0,0 0-104 16,0 0 32-16,0 0 41 0,0 0-96 15,0 0-94-15,0 0-6 0,0 0-13 16,0 0 45-16,-14 142 18 0,-6-78 10 16,-1 9-26-16,-13 7-3 0,-15 11 19 15,-4 6-4-15,-13 6 7 0,1 1-53 16,-8-1-5-16,-2-3-12 0,-3-9 10 15,8-10 6-15,12-8 9 0,-5-13-7 16,22-12-8-16,7-11-13 0,7-11-28 16,15-11 0-16,2-6-19 0,10-7 18 15,0-2-15-15,5 0-30 0,19 1 12 0,13 2 34 16,14 5 12-16,21-1 1 0,11 4-1 16,7 4 4-16,11-2 42 0,-4 5-20 15,3 3-26-15,4 7-9 0,-2 2 13 16,0 2-16-16,-3 3 3 0,-7-2-3 15,-2 0 3-15,-5-1-1 0,-15-4 16 0,-2-6-18 16,-10 2 16-16,-12-4-13 0,-5-3 6 16,-12-4 7-16,-12-1-1 0,0-3-3 15,-12-4 7-15,-3-2-1 0,-2-3 32 16,0 0 11-16,0 0 16 0,0 0-19 16,0 0-18-16,0 0-12 0,0 0-1 15,0 0-11-15,0 0 5 0,0 0-6 16,8 0-3-16,-8-10-10 0,7-6 16 15,8-10-17-15,4-8-1 0,8-13-1 16,-6-8-17-16,18-6 15 0,0-12 0 16,5-11-18-16,-3-9 9 0,5-9 9 0,-7-3-10 15,7-10 13-15,-10-2 3 0,0-1 30 16,-2 0 7-16,-5 9 15 0,-7 6-25 16,0 12-8-16,-7 17-20 0,-11 17-2 15,4 17 0-15,-8 9 18 0,-8 6 9 0,-9 7 31 16,-7 1-15-16,-5 5-22 0,-10 1-9 15,3-3-9-15,-15 3 0 0,-9-1 10 16,-4-2-12-16,-15 1 0 0,-11-4-1 16,-2 4-12-16,-15-1 10 0,-9 4-16 15,-8 7 3-15,-12 3-70 0,-4 0 48 16,-1 9 1-16,8 4-16 0,4 5 18 16,13 4-15-16,14 3-15 0,17-2 6 15,17-1-34-15,25 0-16 0,19-1-37 16,16-5-143-16,8-1-75 0,29 2-147 15,15-5-195-15,-5-5-456 0,41-4-208 0</inkml:trace>
  <inkml:trace contextRef="#ctx0" brushRef="#br0" timeOffset="166681.64">28491 8988 802 0,'0'0'1306'16,"0"0"-798"-16,0 0-174 0,0 0-33 15,0 0 20-15,0 0-14 0,0 0-78 0,0 0-104 16,0 0-69-16,0 0-12 0,0 0-23 16,0 0-21-16,0 0-26 0,0 0 26 15,0 0 24-15,0 0 41 0,0 0 4 16,0 0-11-16,0 0 13 0,0 0-28 15,0 0-36-15,0-1-7 0,-12-7-204 16,2 3-17-16,-2-4-26 0,-3 2-147 0,8 6-260 16,-8 0-622-16,6-4-69 0,89 42 1021 15</inkml:trace>
  <inkml:trace contextRef="#ctx0" brushRef="#br0" timeOffset="166845.31">28336 8743 673 0,'0'0'1288'0,"0"0"-754"16,0 0-260-16,0 0-42 0,0 0 36 16,0 0-4-16,0 0-124 0,0 0-60 0,0 0-80 15,0 0-57-15,0 0-41 0,-54-134-115 16,54 91-113-16,-9 3-247 0,4 2-146 16,2 0-322-16,1 11 497 0</inkml:trace>
  <inkml:trace contextRef="#ctx0" brushRef="#br0" timeOffset="167280.63">28222 8322 170 0,'0'0'309'0,"0"0"428"0,0 0-226 0,0 0-53 0,0 0-80 16,0 0-69-16,0 0-33 0,0 0-40 16,0 0-20-16,0 0-8 0,-22 3-16 15,22-3 3-15,0-15-27 0,0-10-168 16,0-12-78-16,0-8-100 0,0-9-51 16,7-1-116-16,-2 0-104 0,-3 4-214 15,6 3-41-15,-8 2-299 0,0 12 547 16,0 6 416-16,0 8 40 0,0 8 92 15,0 5-63-15,-3 0 150 0,-2 5 245 16,1 0 127-16,1 2-77 0,3 0-33 0,0 0-25 16,0 0-31-16,0 0-16 0,0 0-85 15,0 0-51-15,0 0-37 0,0 0 6 16,0 0-14-16,0 0-22 0,0-12-44 16,3-11-103-16,9-7-19 0,0-7-2 0,2-2-10 15,1-4-80-15,-1-1-46 0,-2 0-60 16,-2 6-34-16,-3 3-24 0,3 11 67 15,-10 5-13-15,0 6 22 0,0 8-5 16,0 1 10-16,0 4-31 0,0 0-167 16,-2 12-54-16,-6 2 219 0,1 6 137 15,7-1 48-15,0 2 7 0,-2-6 16 16,2 1 1-16,0-11 135 0,0 2 137 16,0-7 69-16,0 0-52 0,0 0-36 15,0-2-27-15,0-8-161 0,0-7-66 16,0-1-22-16,0-2-54 0,0-2-116 0,0 1-226 15,0 2-167-15,0 5-234 0,-8 1-326 16</inkml:trace>
  <inkml:trace contextRef="#ctx0" brushRef="#br0" timeOffset="167529.14">28127 7340 310 0,'0'0'1072'0,"0"0"-510"15,0 0-14-15,0 0-155 0,0 0-79 0,0 0-62 16,0 0-18-16,0 0-23 0,0 0-43 15,0 0-34-15,85-141-56 0,-54 93-66 16,-6-3-9-16,6 3-3 0,-9 3-3 16,-3 8 2-16,-6 4-14 0,1 13 2 15,-9 4 13-15,-3 7 12 0,6 9-12 0,-8 0-53 16,2 3-41-16,-2 14 20 0,2 14 74 16,1 9 48-16,7 16-29 0,-6 1 24 15,9 9-30-15,-4-3-11 0,3-3 20 16,5-3-19-16,-2-9-3 0,-3-6-19 15,-2-8-176-15,7-3-129 0,-15-8-265 16,0-4-760-16,-2-1-298 0</inkml:trace>
  <inkml:trace contextRef="#ctx0" brushRef="#br0" timeOffset="-210376.11">13840 5039 1969 0,'0'0'544'0,"0"0"-228"16,0 0-49-16,0 0 80 0,0 0-80 15,0 0-63-15,0 0-37 0,0 0-98 16,-194-39-10-16,155 47-53 0,-4 10 7 16,-3 6-7-16,-5 12 13 0,2 11-19 15,-4 13-2-15,5 10 2 0,-6 15 19 0,3 7 21 16,5 13-12-16,3 12 6 0,4 9 9 15,7 13 29-15,1 6 36 0,11 8-31 16,6 4-22-16,9 1 10 0,-2-6-10 16,7-11-27-16,0-11-10 0,0-22-15 15,7-18-3-15,0-23-28 0,5-24-5 16,5-13-50-16,0-16-43 0,-9-8-54 0,9-6-21 16,-3-8-44-16,1-14-7 0,-8-14-259 15,3-8-289-15,-10 5-496 16,-5-27 158-16</inkml:trace>
  <inkml:trace contextRef="#ctx0" brushRef="#br0" timeOffset="-209961.23">12883 5579 767 0,'0'0'1011'0,"0"0"-745"0,0 0 13 0,53-138-27 15,-26 90 25-15,-1 0-53 0,6-4-86 0,4 2-33 16,-4-2 0-16,4 2 3 16,-2 1 3-16,0-1-13 0,0 1-16 0,-3 8-10 15,-9-2 1-15,2 9-23 0,1 2-19 16,-4 5-14-16,-6 5 2 0,2 4 18 16,0 3 7-16,-12 0-4 0,9 4-9 15,-14 2-9-15,8 5-21 0,-4-1-1 16,1 4-15-16,-5 1-17 0,8 0-11 15,4 0 17-15,2 4 26 0,6 5 19 16,11 12 2-16,6 5 26 0,1 14-19 16,11 11 22-16,2 9-7 0,-3 9-2 15,-7 2 33-15,-9-4 37 0,2-4-27 16,-12-7-1-16,-3-8-25 0,-2-8-6 0,-5-7-15 16,3-5-22-16,-11-7-15 15,4-3-15-15,1-1 3 0,-9-6-16 0,0-3-30 16,0-5-31-16,0-1-32 0,0 4-36 0,0-6-70 15,0 1-119-15,0-1-81 0,0 6-235 16,-4-4-461-16,-1 1-245 0</inkml:trace>
  <inkml:trace contextRef="#ctx0" brushRef="#br0" timeOffset="-209484.5">15159 4071 913 0,'0'0'788'0,"0"0"-376"16,0 0-114-16,0 0-40 0,0 0 48 15,0 0-117-15,0 0-61 0,0 0-68 16,0 0-59-16,0 0-1 0,0 0-22 0,-138-53-26 16,133 53-83-16,-12 4 3 15,7 4-26-15,-2 1-45 0,2-1-60 0,-4-2-78 16,6 3-104-16,-4-2-269 15,3-2-4-15</inkml:trace>
  <inkml:trace contextRef="#ctx0" brushRef="#br0" timeOffset="-208759.33">14456 3231 1034 0,'0'0'990'0,"0"0"-772"0,0 0-82 0,0 0-4 16,-165 105 81-16,126-55-4 0,3 6-71 15,2 7-48-15,15 2 15 0,4-1-22 16,15-9-54-16,0-5-29 0,22-11-19 16,9-10-13-16,1-10 32 0,11-12 47 15,3-7 4-15,8-15 35 0,-1-7-4 16,0-15-25-16,1-3-9 0,-6-3-7 16,-9 1 3-16,-3-3 76 0,-4 8 59 15,-5 0-48-15,-8 7-37 0,-2 5-20 16,-12 10 32-16,5 5 23 0,-8 5 4 15,-2 5-4-15,0 11 5 0,0 19-30 16,-15 19-61-16,-9 14-22 0,-17 21 7 0,-3 8-4 16,-19 5-6-16,3-5 4 15,-3-10 23-15,4-15-33 0,11-21-12 0,12-14-48 16,4-16-19-16,15-11-16 0,3-5-17 0,6-19-201 16,1-13-278-16,7-9-530 0,0 4-686 15</inkml:trace>
  <inkml:trace contextRef="#ctx0" brushRef="#br0" timeOffset="-208034.98">13855 2375 1884 0,'0'0'612'15,"0"0"-341"-15,0 0-120 0,0 0 54 16,0 0 73-16,0 0-72 0,0 0-19 0,31 108 90 16,-14-57-28-16,-12 7-54 0,5 19-22 15,-10 17-50-15,-15 19-25 0,-16 17-9 16,-15 15-55-16,-15 5-34 0,-2 7-2 15,-7-4 2-15,-5-9 11 0,-3-14 4 16,8-18 16-16,7-14-7 0,4-23 0 16,21-15-8-16,6-13-14 0,10-17-2 15,8-11-2-15,7-9-17 0,7-6-5 16,0 0 0-16,7-4-19 0,34 3 43 16,12 0 16-16,22-3 9 0,27 0-10 15,19 0-12-15,18 0 12 0,13-3-3 0,13 0 0 16,17-1-12-16,0 4 0 0,9 0-21 15,-6 0 3-15,-6 0 6 0,-22 0 10 16,-9 12-11-16,-31 9 1 0,-16 1-9 16,-21 8 21-16,-17-2-2 0,-19 2 2 15,-12-4 1-15,-13-6-1 0,-17-9 24 0,3-2 1 16,-5-7 39-16,0-2 33 16,-7 0 13-16,-22-12-44 0,-3-10-44 0,-6-12-21 15,-4-13-1-15,8-9 0 0,1-9-25 16,13-4 24-16,3-14-17 0,10-2 18 15,7-6-1-15,7-3-17 0,10-6-6 16,12-4 5-16,12-4-8 0,-4 2 15 16,11-1-15-16,3 0-16 0,-5 3 9 15,5 2 10-15,-7 6 9 0,-8 4-7 16,-9 7 22-16,-10 7 0 0,0 11 0 0,-17 12 19 16,0 8 17-16,0 11 19 0,-24 11 0 15,-6 6-12-15,-8 6-22 0,-16 8-21 16,-16 3-2-16,-15 2-1 0,-19 10 0 15,-29 10 0-15,-18 8 3 0,-13 5-20 16,-13 6 18-16,-3 3 2 0,10-3-12 0,15-4 9 16,20-5-18-16,33-8-22 0,22-4-12 15,31-3-42-15,15-1-74 0,22-1-136 16,12 1-316-16,0-2-538 0,12 4-720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9T18:35:17.63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8013 1739 196 0,'0'0'1057'0,"0"0"-650"0,0 0-1 16,0 0-11-16,0 0-21 0,0 0-105 15,0 0-10-15,0 0-37 0,0 0-10 16,-27-42-30-16,27 42-18 0,0 0-52 15,0 0-28-15,0 2-25 0,0 12-37 0,0 9-7 16,0 14 7-16,0 9-22 0,0 6-1 16,0 8-1-16,0 6-23 0,0 5 24 15,0 10-9-15,3 7 10 0,-3 11 0 16,0 2-15-16,-3-1-1 0,-4-3-30 16,-8-9 21-16,1-7 10 0,11-12-13 15,1-12-19-15,2-13 9 0,0-11-55 16,0-11-80-16,10-8-111 0,-1-10-155 15,6-4-381-15,-10-4-515 0</inkml:trace>
  <inkml:trace contextRef="#ctx0" brushRef="#br0" timeOffset="244.9">8343 1860 434 0,'0'0'2056'0,"0"0"-1718"0,0 0-23 15,0 0 19-15,0 0 121 0,0 0-110 16,0 0-171-16,0 0-127 0,0 0-47 16,0 0-2-16,0 0-17 0,-22 128 18 15,22-56-30-15,0 9 29 0,0 4-1 16,5 2-12-16,-5 5 12 0,0 2 2 16,0 2-30-16,-15-3 3 0,-9-1-31 15,4-8-44-15,-6-10-38 0,1-12-101 16,1-11-163-16,2-17-207 0,-2-10-559 0,-5-16-311 15</inkml:trace>
  <inkml:trace contextRef="#ctx0" brushRef="#br0" timeOffset="390.64">7841 2664 2338 0,'0'0'792'0,"0"0"-242"16,0 0-238-16,0 0-180 0,0 0-51 15,0 0-22-15,0 0 3 0,215-16-52 16,-151 16-10-16,-6 4-22 0,5 7-62 15,-10 0-233-15,0 0-205 0,-16-2-690 16,4 8-820-16</inkml:trace>
  <inkml:trace contextRef="#ctx0" brushRef="#br0" timeOffset="683.66">8835 2685 2236 0,'0'0'520'0,"0"0"-195"0,0 0 19 0,0 0-96 16,0 0-56-16,0 0-82 0,0 0-66 15,-151 115-6-15,129-76-6 0,10 5-32 16,0 1 0-16,5 0-1 0,7-2-1 0,0-5 2 16,10-8 0-16,4-8 0 0,3-11 49 15,5-7-30-15,-5-4 6 0,7-1 16 16,-4-17 43-16,6-11 18 0,-2-7-18 15,3-3-44-15,-7-3-15 0,1-1-24 16,-9 7-1-16,-7 8-2 0,5 8-11 16,-10 8-24-16,0 6-56 0,0 6-124 15,0 1-129-15,0 15-167 0,0 5-150 16,0-5-719-16</inkml:trace>
  <inkml:trace contextRef="#ctx0" brushRef="#br0" timeOffset="1026.71">9164 2888 1296 0,'0'0'1400'0,"0"0"-947"0,0 0 59 16,0 0-12-16,0 0-226 0,0 0-153 0,0 0-91 15,0 0-18-15,0 0-12 0,0 0-2 16,24 107-14-16,-14-74 16 0,5-6-18 16,-1-1 5-16,-6-8-21 0,6-8 7 15,3-2-38-15,-10-8-4 0,5 0 69 16,3-8 0-16,0-11 66 0,-3-7-14 15,5-4-21-15,-3 2-12 0,-2 4 2 16,-7 8 1-16,0 6-22 0,-5 6 1 16,5 4 18-16,0 0-9 0,-5 2-10 15,5 10-73-15,7 8 73 0,2 4 31 0,3 3-1 16,3 0-27-16,-1-6-3 0,0-4 1 16,3-13 15-16,7-4 27 0,5-12 16 15,3-10 33-15,1-14-15 0,8-5-25 16,-12-4-37-16,-2 1-15 0,-6 3-25 0,4 6-33 15,-6 8-49-15,7 6-72 16,1 10-53-16,2 1-137 0,5 8-273 0,-10 2-723 16,22 2-599-16</inkml:trace>
  <inkml:trace contextRef="#ctx0" brushRef="#br0" timeOffset="1725.95">11835 2794 1983 0,'0'0'515'0,"0"0"-192"0,0 0-70 16,0 0 70-16,0 0-63 0,0 0-77 16,0 0-111-16,0 0-37 0,0 0 5 15,0 0-24-15,0 0 9 0,-9-14 39 16,21 34-17-16,2 8-29 0,-4-1-16 0,5 1-2 16,-1-1-12-16,-2-9-1 0,-7-6-15 15,12-5 17-15,-12-7 11 0,7 0 25 16,3-4 19-16,-1-10 58 0,8-8 10 15,-5-8-47-15,2-1-28 0,-2-4-12 16,5 4 0-16,-10 3-23 0,-4 10 10 16,4 8-12-16,-12 4-11 0,7 6 10 15,-2 0 0-15,-3 15-64 0,6 6 56 0,4 12 9 16,2 5 18-16,1 4-18 0,-8 2-1 16,8-3-9-16,2-7 10 0,-1-10 19 15,-1-10-7-15,2-6-10 0,2-8-2 16,-2-8 68-16,10-18 37 0,5-6-19 15,-1-10-31-15,3-1-24 0,-7 1-28 16,-3 10 0-16,-7 7 15 0,-10 14-18 16,3 4 0-16,-8 7-33 0,1 2 5 15,1 14-18-15,6 12 37 0,-3 9 9 0,3 8 33 16,-10 3-33-16,7 0-11 0,3-4-38 16,-5-4-65-16,7-10-65 0,7 0-104 15,-4-8-335-15,0-7-920 0,4-9-453 0</inkml:trace>
  <inkml:trace contextRef="#ctx0" brushRef="#br0" timeOffset="2067.61">12967 2812 2300 0,'0'0'1147'16,"0"0"-768"-16,0 0 10 0,0 0-146 15,0 0-101-15,0 0-95 0,0 0-47 16,-118 120-6-16,118-93 6 0,0 2 2 15,12-1-2-15,5-2-3 0,2-6-31 16,-2-6 12-16,5-7-15 0,0-6 16 16,7-1 21-16,0-12 39 0,-2-14 13 0,9-4-2 15,-9-6-20-15,2-1-11 0,-15 5 9 16,1 4-10-16,-5 4-15 0,-6 11 0 16,-1 2 28-16,-3 5 49 0,0 6-7 15,0 0-51-15,0 1-22 0,0 15-36 16,0 5-44-16,0 14 37 0,0 3 41 0,9 4-16 15,-4 1-4-15,10-4 1 16,2-4-10-16,0-7-12 0,5-4-40 0,-1-6-28 16,9-4-17-16,1-2-49 0,3-6-115 15,-3-6-173-15,6 0-223 0,-15-8-598 16,24-14-136-16</inkml:trace>
  <inkml:trace contextRef="#ctx0" brushRef="#br0" timeOffset="2284.71">13801 2936 1349 0,'0'0'1640'0,"0"0"-1022"0,0 0-98 16,0 0-79-16,0 0-176 0,0 0-112 0,0 0-68 15,0 0-30-15,-191 7-43 0,171 9-12 16,-1 7-32-16,9 5-29 0,2 8-6 16,5 2 27-16,5-1 9 0,5-1-2 0,12-4-7 15,9-7 6-15,1 1 22 0,5-8-7 16,4-7-18-16,-2-1-12 0,2-9-22 15,8-1-31-15,-5-7-12 0,-1-11-91 16,4-7-362-16,-21 0-855 0,13-29-751 0</inkml:trace>
  <inkml:trace contextRef="#ctx0" brushRef="#br0" timeOffset="2592.27">14187 2113 52 0,'0'0'3539'0,"0"0"-2928"0,0 0-350 0,0 0-128 16,0 0-47-16,0 0-40 0,-75 133-44 16,58-68 0-16,14 10 23 0,3 16-4 15,0 6 32-15,0 5-29 0,3-4-24 0,16-7-43 16,3-18 6-16,5-23 3 0,-6-20-15 16,6-16-18-16,-5-14 27 0,9-4 40 15,-2-19 41-15,5-12-4 0,-2-6-7 16,-3 0-28-16,-5 2 1 0,-7 9 22 15,0 10-25-15,-2 8-13 0,-10 9-24 16,-3 3 3-16,8 21 9 0,-6 11 25 16,-1 14 50-16,7 11-1 0,-6 8-25 15,6 2-11-15,0-4-10 0,7-3-3 16,7-4-6-16,0-8-77 0,13-5-56 0,9-13-97 16,19-8-234-16,10-7 14 0,13-14-320 15,-16 1-881-15</inkml:trace>
  <inkml:trace contextRef="#ctx0" brushRef="#br0" timeOffset="3209.14">16790 2902 440 0,'0'0'2064'0,"0"0"-1501"0,0 0-250 15,0 0 70-15,0 0 60 0,0 0-139 16,0 0-112-16,0 0-73 0,0 0-2 16,0 0-16-16,0 0 9 0,-102-61-40 15,78 61-15-15,-5 0-19 0,-10 0 1 0,3 12-34 16,-13 2-3-16,8 7 0 0,-7 6-3 15,11 5-25-15,3 9-2 0,3 7 2 16,11 6-2-16,3 3-1 0,13-2-11 16,4 3 11-16,0-8-14 0,21-3-4 15,9-8-6-15,8-5-7 0,11-4-57 16,-1-5-16-16,10-5-29 0,3-10-78 16,5-8-276-16,-13-2-932 0,20-23-658 15</inkml:trace>
  <inkml:trace contextRef="#ctx0" brushRef="#br0" timeOffset="3476.02">17159 3014 1527 0,'0'0'2082'0,"0"0"-1540"0,0 0-237 16,0 0-71-16,-199 65-71 0,162-32-68 16,-6 6-49-16,14 5-46 0,4 2-1 0,11 1 1 15,7-7-18-15,7-4-13 0,7-4 3 16,20-9 27-16,-6-5-26 0,8-13-16 15,5-5 43-15,3-5 18 0,-3-22 37 16,5-11 4-16,-6-6-20 0,-1-5-14 16,-5-5-1-16,-13 11-8 0,-2 3-15 0,-7 10-1 15,-2 9-19-15,-3 9 18 0,0 5-11 16,0 4-19-16,0 3-131 0,0 7-99 16,0 14 32-16,0 4-42 0,7 10-278 15,-2-8-875-15,12 20-490 0</inkml:trace>
  <inkml:trace contextRef="#ctx0" brushRef="#br0" timeOffset="3826.08">17602 3102 2247 0,'0'0'1096'0,"0"0"-650"16,0 0 25-16,0 0-189 0,0 0-109 15,0 0-104-15,0 0-69 0,0 0-27 16,0 0 11-16,0 0-14 0,0 0 11 15,-14 121 4-15,14-93 15 0,14 1 2 0,-9-8 12 16,5-6-14-16,-8-4-21 0,-2-10-10 16,5-1 9-16,-3 0 22 0,10-4 27 15,1-12 47-15,-1-6-6 0,5-11-25 16,7-7-10-16,3-4-31 0,2-4-2 16,0 0-12-16,-3 9 0 0,1 10-7 15,-5 6 1-15,-5 11-4 0,-5 10-24 16,-5 2-37-16,8 14 83 0,2 11 16 15,-10 12 36-15,0 10 13 0,-4 9-32 16,-3 4-5-16,-3 6 6 0,-11 1 6 16,-1-7 8-16,8-5-14 0,-3-13-34 0,8-15-23 15,2-9-45-15,0-8-51 0,0-10-50 16,12-11-63-16,10-13 67 0,0-13-319 16,-1 6-1030-16,11-32-716 0</inkml:trace>
  <inkml:trace contextRef="#ctx0" brushRef="#br0" timeOffset="4052.47">18501 2317 3149 0,'0'0'786'0,"0"0"-376"16,0 0-5-16,0 0-224 0,0 0-99 15,0 0-82-15,0 0-91 0,0 0 91 16,-26 148 30-16,26-61-18 0,9 13 7 0,-1 14 20 15,1 12 7-15,-4 6 15 0,0 7-45 16,-2 4-16-16,4-8-74 0,-5-13-63 16,-2-21-38-16,0-31-59 0,0-26-170 15,0-35-313-15,0-9-813 0,-17-38-344 0</inkml:trace>
  <inkml:trace contextRef="#ctx0" brushRef="#br0" timeOffset="4196.09">18322 2947 3064 0,'0'0'690'0,"0"0"-464"0,0 0-134 0,0 0 30 16,0 0 36-16,0 0-86 0,0 0-41 16,189 77-28-16,-133-55-3 0,4 4-41 0,-6-6-161 15,-3 0-222-15,-10-5-368 0,-12-6-763 16,5-9 140-16</inkml:trace>
  <inkml:trace contextRef="#ctx0" brushRef="#br0" timeOffset="4422.28">18974 2980 368 0,'0'0'1380'15,"0"0"-899"-15,0 0 68 0,0 0-20 16,-31 111-149-16,31-82-143 0,0-7-83 16,0-1-51-16,9-9-37 0,3-4-32 15,-2-8-12-15,5 0 24 0,-8 0 13 0,5-14-3 16,3-5-19-16,-11-4-37 0,-4-2 0 16,0 2-43-16,0-1-10 0,0 11 53 15,-17 3 4-15,3 10 9 0,-8 0-4 16,0 10 28-16,-2 10-35 0,0 12 1 0,7 10 16 15,5 5-4-15,4 5-1 0,8 1-14 16,0-5-19-16,13-4 4 16,11-10-81-16,-2-6-69 0,4-10-114 0,-4-4-169 15,10-13-330-15,-15-1-827 0</inkml:trace>
  <inkml:trace contextRef="#ctx0" brushRef="#br0" timeOffset="4587.22">19318 3136 3142 0,'0'0'628'0,"0"0"-319"0,0 0-13 16,17 137-116-16,-9-86-57 0,6-3-62 0,3 0-18 15,-2-1-3-15,2-3-40 0,2-10-6 16,0-8-89-16,-2-8-108 0,0-18-139 16,-5-10-183-16,-2-9-686 0,0-42-1070 0</inkml:trace>
  <inkml:trace contextRef="#ctx0" brushRef="#br0" timeOffset="4736.83">19527 3109 2247 0,'0'0'1293'0,"0"0"-937"0,-148 126 33 15,90-62-123-15,-13 12-84 0,4 4-71 16,11-4-50-16,7-2-52 0,18-11-9 16,16-12-55-16,10-18-61 0,5-15-134 15,20-10-176-15,11-18-356 0,-6-6-864 16</inkml:trace>
  <inkml:trace contextRef="#ctx0" brushRef="#br0" timeOffset="4929.85">20089 2474 137 0,'0'0'2938'0,"0"0"-2254"0,0 0-123 15,0 0-205-15,0 0-166 16,0 0-79-16,0 0-111 0,0 0-43 0,0 0 3 15,-24 126 40-15,7-48 1 0,0 15 14 16,-12 12 4-16,7 8 23 0,-7 15-38 16,-5 1-4-16,10 5-77 0,-13-1-86 15,6-15-127-15,-3-18-351 0,15-33-1076 16,-18-21-369-16</inkml:trace>
  <inkml:trace contextRef="#ctx0" brushRef="#br0" timeOffset="5093.42">19587 3061 3183 0,'0'0'1076'0,"0"0"-849"0,0 0-135 0,0 0 1 16,54-105-1-16,-18 81-55 0,10 3-37 15,10 4-18-15,9 6 17 0,1 4-16 0,4 4-11 16,3 3-49-16,19 4-86 0,17 7-213 16,10-2-287-16,-25-3 65 0,44 1-1948 0</inkml:trace>
  <inkml:trace contextRef="#ctx0" brushRef="#br0" timeOffset="5495.34">22377 2744 382 0,'0'0'1592'0,"0"0"-971"0,0 0-167 16,0 0-46-16,0 0 22 0,0 0-63 16,0 0-125-16,0 0-103 0,0 0-38 0,0 0-101 15,-21-38 13-15,30 70-13 0,8 12 27 16,0 15-27-16,3 11 3 0,-6 8-3 16,1 12 0-16,-10 2 0 0,-5 8-1 15,0 5 0-15,0-1-69 0,-17-5-66 16,-5-14-62-16,2-19-133 0,-6-18-253 15,14-21-551-15,-30-27-474 0</inkml:trace>
  <inkml:trace contextRef="#ctx0" brushRef="#br0" timeOffset="5652.04">22135 3165 3261 0,'0'0'950'0,"0"0"-763"0,0 0-186 0,0 0-1 15,0 0 87-15,0 0-53 0,208 93-15 16,-137-63-19-16,-3-2-2 0,2-4-53 15,-2-1-144-15,2-2-152 0,-2-3-250 16,-7-1-805-16,-13-8 69 0,5-9 749 0</inkml:trace>
  <inkml:trace contextRef="#ctx0" brushRef="#br0" timeOffset="5844.68">22913 3368 1201 0,'0'0'1008'16,"0"0"-607"-16,0 0-12 0,-174 71 11 15,111-27-8-15,9 4-92 0,8 7-91 16,17 0-48-16,2 1-81 0,20-4-71 0,7-11-9 15,7-4-30-15,25-13 26 0,2-8 4 16,7-12 4-16,12-6 39 0,6-23 28 16,-1-14 15-16,5-17-15 0,-10-5-25 15,-7-4-28-15,-2 3 7 0,-22 10-23 0,-10 10-1 16,-7 12-1-16,-5 7-19 0,0 9-36 16,0 4-65-16,-3 6-173 0,3 4-211 15,0 0-806-15,0 16-600 0</inkml:trace>
  <inkml:trace contextRef="#ctx0" brushRef="#br0" timeOffset="6312.04">25104 2736 2526 0,'0'0'685'0,"0"0"-240"0,0 0-10 16,0 0-81-16,0 0-134 0,0 0-137 15,0 0-83-15,0 0 0 0,0 0 0 16,5 111 1-16,-2-48 2 0,6 7-2 15,-6 12 14-15,-3 13 25 0,0 9-9 0,-3 10-31 16,-14-2-3-16,-4-1-56 0,-6-17-42 16,10-16-47-16,2-16-109 0,3-27-299 15,7-14-816-15,-2-21-738 0</inkml:trace>
  <inkml:trace contextRef="#ctx0" brushRef="#br0" timeOffset="6516.36">25403 3062 2839 0,'0'0'1235'0,"0"0"-840"0,0 0-197 0,0 0-140 16,-76 107-3-16,28-45-15 0,2 5-18 15,-7 6 15-15,-1-5 27 0,6-2-27 16,4-10-28-16,5-9-9 0,10-16-46 16,10-6-9-16,7-15 0 0,12-5-31 15,0-4-38-15,5-1-33 0,21 0 27 0,15 0 117 16,8-6-46-16,16 3-81 0,-9-1-153 15,10-1-137-15,-6-4-297 0,-16 5-754 16</inkml:trace>
  <inkml:trace contextRef="#ctx0" brushRef="#br0" timeOffset="6791.23">25795 3430 2666 0,'0'0'962'0,"0"0"-709"0,0 0 17 15,0 0-58-15,0 0-138 16,0 0-49-16,0 0 24 0,0 0-2 0,0 0 21 16,0 0 5-16,0 0-33 0,180-21-20 15,-149-17-20-15,-9-4-19 0,-8 10 1 16,-6-3 0-16,-8 11 2 0,0 0 16 16,-10 12 10-16,-17 5 3 0,1 7-13 15,-18 4-53-15,-7 17 23 0,-2 9-1 0,4 8 0 16,6 8 0-16,4 6 6 0,7 3 1 15,23 1-7-15,9-1 0 0,2-6-10 16,30-1-18-16,14-14-115 0,12-2-103 16,7-13-67-16,-6-5-420 0,35-14-1020 0</inkml:trace>
  <inkml:trace contextRef="#ctx0" brushRef="#br0" timeOffset="7070.48">26481 3258 2579 0,'0'0'639'16,"0"0"-260"-16,0 0 5 0,-36 110-89 16,36-78-112-16,0-2-118 0,19-3-47 15,8-8 16-15,9-2 6 0,1-9-15 0,4-6-7 16,5-2 1-16,5-10 27 0,-10-12-3 16,0-3-3-16,-7-7-6 0,-12 0-7 15,-5-3-27-15,-12 4-2 0,-5 3 2 16,0 7 14-16,-12 4 4 0,-13 2 16 15,-11 10-7-15,0 5-27 0,-8 0-9 16,-7 20-43-16,10 10-28 0,0 17 22 16,2 6 3-16,20 8 30 0,9 1-6 0,7 3-15 15,3-7-41-15,22-4-80 0,10-7-91 16,7-7-358-16,-8-11-935 0,22-10-373 0</inkml:trace>
  <inkml:trace contextRef="#ctx0" brushRef="#br0" timeOffset="7286.81">27073 3346 1349 0,'0'0'1774'0,"0"0"-1382"16,-63 125-28-16,41-60-13 0,5 18-112 15,0 10-103-15,7 9-74 0,0 3-16 0,10 6 12 16,0 4-6-16,0 6-42 0,0 4-10 15,13 1-53-15,-1-11-26 0,-7-18-85 16,7-20-140-16,-7-28-135 0,-1-31-193 16,-1-16-721-16,-3-40-380 0</inkml:trace>
  <inkml:trace contextRef="#ctx0" brushRef="#br0" timeOffset="7485.28">27053 3499 1193 0,'0'0'1398'0,"34"-103"-1137"0,-12 71-94 15,5 2 222-15,-1 2-6 0,1 8-134 16,2 5-102-16,-7 13-28 0,2 2-35 0,0 11-29 16,-2 13 4-16,0 10 0 0,-7 12-1 15,-3 11-24-15,-12 5-6 0,-10 7 21 16,-9 5-12-16,-15-5-37 0,2-6-6 16,-9-13-37-16,5-9-19 0,-1-13-67 15,6-14-69-15,-1-10-150 0,10-8-281 0,5-10-852 16,-4-37-392-16</inkml:trace>
  <inkml:trace contextRef="#ctx0" brushRef="#br0" timeOffset="7835.34">28020 2352 1357 0,'0'0'705'16,"0"0"-326"-16,0 0 15 0,0 0 29 16,0 0-52-16,0 0-150 0,0 0-155 15,0 0-56-15,0 0 2 0,0 0 140 0,0 0-18 16,88 7-66-16,-45 9-12 0,1-1-12 16,-5 3-29-16,-5 4 4 0,-3-1 2 15,-9 2-2-15,0-1 12 0,-12 7-3 16,-3 2 9-16,-7 7 3 0,-7 5-12 15,-20 4-1-15,-10 3-5 0,-4 5-20 16,-10 2 13-16,-2 0 1 0,0-1-1 16,-1 1 10-16,3-1 2 0,8-7-11 15,14-1-16-15,0-3-25 0,14 1-21 16,10-7-15-16,5-2-41 0,0-1-31 16,12-8-128-16,1-1-161 0,-4-12-377 15,8-4-1172-15</inkml:trace>
  <inkml:trace contextRef="#ctx0" brushRef="#br0" timeOffset="7980.09">27839 3740 3458 0,'0'0'597'0,"0"0"-385"16,0 0-72-16,-20 104-69 0,20-83-71 16,0-5-43-16,8-4-106 0,11-6-117 15,-5-6-128-15,-6 0-651 0,4-7-1269 0</inkml:trace>
  <inkml:trace contextRef="#ctx0" brushRef="#br0" timeOffset="9404.62">16046 4117 1421 0,'0'0'789'16,"0"0"-243"-16,0 0-176 0,0 0 139 15,0 0-49-15,0 0-217 0,0 0-88 0,0 0-29 16,0 0-9-16,0 0-15 15,-80 1-23-15,80 0-48 0,0-1-3 0,0 0-28 16,0 0-27-16,0 3 0 0,10-3-10 16,7 0-18-16,19 3 55 0,17-3 43 15,10 2-26-15,22 0-16 0,15 0 15 16,9 0-16-16,29 1 0 0,17-1 2 16,22 3 7-16,19-1-8 0,25 1-1 15,16 1 4-15,1-1 17 0,7 1 37 16,2-5-57-16,-17 2 36 0,-16-1-35 15,-13 4-2-15,-27-2 0 0,-21 2-3 16,-22 2 3-16,-24 0 0 0,-13-1 1 0,-31-3 17 16,-17 1-3-16,-17-1 7 0,-19-4-1 15,0 0 13-15,-10 0 48 0,0 0 24 16,0 0 4-16,0 0 5 0,0 0 9 16,0 0-9-16,0 0-24 0,-8-1-35 15,1-4-56-15,2 2-24 0,-4 2-18 0,1-2-1 16,-1 3-20-16,-6 0-76 0,-2 0-77 15,0 0-54-15,-10 7 1 0,6 8-39 16,-4 3-350-16,4-3-987 0,-28 12-627 0</inkml:trace>
  <inkml:trace contextRef="#ctx0" brushRef="#br0" timeOffset="23957.87">8018 5897 1321 0,'0'0'491'0,"0"0"-199"0,0 0-23 16,0 0 132-16,0 0-58 0,0 0-27 16,0 0-82-16,0 0-26 0,0 0-3 15,-160-17-24-15,150 17-16 0,10 0-106 16,0 0-59-16,0 0-75 0,22 0-14 15,9 0 89-15,15 8 59 0,15-1 13 16,2 5-1-16,5 0-28 0,-3-3-34 16,-2 0-9-16,-4-6 0 0,-6 4-21 0,-9-5-26 15,2-2 16-15,-8 0-21 0,1 0 21 16,-10 0-25-16,3 0-62 0,-15-2-212 16,2-5-163-16,-7 6-579 0,-7-10-370 0</inkml:trace>
  <inkml:trace contextRef="#ctx0" brushRef="#br0" timeOffset="24300.43">9356 5554 1003 0,'0'0'991'0,"0"0"-663"0,0 0-54 16,0 0 51-16,0 0 63 0,0 0-45 15,0 0-82-15,0 0-109 0,0 0-46 0,0 0-22 16,-37-27 3-16,37 54-9 0,8 10-13 16,6 13 15-16,1 15-22 0,2 6-17 15,0 7-40-15,-3 6-1 0,-7 9-3 16,3 6-13-16,-10 5-15 0,0 3 13 15,0-4-10-15,0-5 28 0,-2-7-37 16,-8-15-34-16,5-12-62 0,-4-15-92 16,4-17-162-16,-5-14-176 0,3-13-540 15,-10-10-344-15</inkml:trace>
  <inkml:trace contextRef="#ctx0" brushRef="#br0" timeOffset="24636.65">9390 5489 1474 0,'0'0'1049'16,"0"0"-678"-16,0 0 3 0,0 0-87 16,58-100 6-16,-31 89-130 0,-1 7-128 0,1 4 88 15,7 6 17-15,2 16-7 0,-2 10-37 16,0 12-40-16,-7 11-37 0,-10 5-17 16,-8 5 42-16,-9 1 12 0,-5-2-56 15,-16-4 0-15,-13-5-28 0,5-4-18 16,-5-9 24-16,-3-12-18 0,-4-9 16 15,12-8-10-15,-12-11-7 0,4-2 7 16,-1-7-15-16,9-4 2 0,4-1 47 16,8 4 37-16,15 0 1 0,2 6-38 15,0 2-120-15,2 4 48 0,23 20 72 0,16 8 180 16,2 14-53-16,11 13-47 0,4 5-43 16,0 6-12-16,-9-4-22 15,2 0-3-15,-8-7-24 0,-4-10 8 0,-5-5-18 16,0-7-40-16,-3-7-43 0,-4-9-42 15,-5-5-129-15,-3-9-246 0,-7-5-665 0,-12-9-468 16</inkml:trace>
  <inkml:trace contextRef="#ctx0" brushRef="#br0" timeOffset="24988.7">10517 6475 1322 0,'0'0'647'0,"0"0"-468"0,0 0-76 16,0 0 153-16,0 0 24 0,0 0-93 0,0 0-46 15,0 0 38-15,0 0-23 0,0 0-26 16,191-45 9-16,-169 27-13 0,-7-4-19 16,-3 4-35-16,-7-2 20 0,0 2 36 15,-5-1 5-15,0 5-37 0,-5 2-12 0,-7 1 8 16,-8 4 16-16,-4 3-16 15,-10 3-40-15,-7 1-6 0,-13 5-43 0,-1 11-3 16,1 10-17-16,1 6 1 0,5 9 16 16,9 3-27-16,12 4 12 0,13 8-4 15,4-5 7-15,10-2-25 0,12 0-15 16,12-3 18-16,3-15-12 0,2-5-10 16,7-4-27-16,6-7-35 0,-6-5-59 15,3-6-10-15,4-4-65 0,-1 0-182 16,6-11-277-16,-16 1-637 0</inkml:trace>
  <inkml:trace contextRef="#ctx0" brushRef="#br0" timeOffset="25648.5">11278 6430 798 0,'0'0'697'0,"0"0"-281"0,0 0-98 16,0 0-14-16,0 0-37 0,0 0-13 0,0 0-30 15,0 0-20-15,0 0 24 0,0 0 42 16,0 0-19-16,-32-18-74 0,20 18-69 16,5 6-55-16,-7 2-19 0,-3 5-3 15,2 4-31-15,10 7-1 0,-7 1-18 16,7 10 18-16,-2-2 0 0,7 1-1 0,0 4-23 16,12-5 22-16,3-3-28 0,2-8-2 15,4-3 14-15,6-2 17 0,-5-5-1 16,0-4 3-16,4-1-2 0,-6-7 2 15,4 0 13-15,0-9 9 0,-2-5 9 16,-5 0-10-16,5-4 7 0,-8 0-3 16,-2-1-22-16,-2 1 18 0,5 6-21 0,-6-2 2 15,-6 9 1-15,-3-2 0 0,2 6-3 16,-2-2-2-16,0 3-26 0,0 0 26 16,0-2-14-16,0 2-8 0,0 0-23 15,0 0 32-15,0 0-1 0,0 0-8 16,0 0 24-16,3 0 0 0,-3 0 0 15,0 0 0-15,0 0 12 0,0 0 7 16,0 0-1-16,0 0 7 0,0 0 0 0,0 0-1 16,0 0 7-16,0 0 9 15,0 0-15-15,0 0-25 0,0 0 0 0,0 0-2 16,0 0-17-16,0 0 4 0,0 0-7 16,0-2 4-16,0 2-4 0,0 0 1 15,0 0-4-15,0 0 13 0,0 0 8 16,0 0-14-16,0 0-7 0,0 0-65 15,0 0-130-15,0 0-101 0,5 4 41 0,-1 3-182 16,-1-2-667-16,-1 4-516 0,-16-34 1286 0</inkml:trace>
  <inkml:trace contextRef="#ctx0" brushRef="#br0" timeOffset="26107.88">11855 6232 653 0,'0'0'1428'0,"0"0"-914"0,0 0-185 0,0 0 80 16,0 0 69-16,0 0-147 0,0 0-141 15,0 0-135-15,0 0-55 0,0 0-71 16,0 0 28-16,-68 73 21 0,73-26 20 16,12 1 2-16,7 0 56 0,0-2 15 15,8 0-18-15,-1-12-41 0,-6-4-12 16,4-9 0-16,-10-7-15 0,13-5-1 16,-13-9 16-16,5 0 6 0,-4-14 44 15,6-6 6-15,-6-11-7 0,1-8-18 16,-1-1-11-16,-3-4-20 0,-3 2 0 15,1 2-18-15,-3 7 6 0,-7 5-1 0,2 10-11 16,-2 8 24-16,-5 8 6 0,0 2-6 16,0 4 0-16,0 14-56 0,5 15 56 15,-5 7 9-15,7 10-9 0,3 10-1 16,-3 1-20-16,15 4 5 0,-8-2-52 0,11-6-84 16,-6-5-133-16,5-9-243 0,-7-16-777 15,8-5-690-15</inkml:trace>
  <inkml:trace contextRef="#ctx0" brushRef="#br0" timeOffset="26367.46">12883 6271 1618 0,'0'0'1274'0,"0"0"-983"0,0 0-26 15,0 0 89-15,0 0-67 0,0 0-144 0,0 0-105 16,0 0-38-16,0 0 0 0,-170 117 21 15,163-87 7-15,7-3-26 0,0 2 11 16,0-9 2-16,0 2 22 0,0-3-15 0,7-1-3 16,3-1-16-16,-3-4-1 15,3 1 10-15,-1-4 10 0,-1 1-10 0,1-2 1 16,1 1-13-16,-5-2 0 0,-3 0-37 16,6-1-35-16,-6-3-105 0,0-4-83 15,8 0-154-15,-3 0-292 0,5 0-363 16,1-7-258-16</inkml:trace>
  <inkml:trace contextRef="#ctx0" brushRef="#br0" timeOffset="26532.1">13329 6504 878 0,'0'0'1295'0,"0"0"-759"16,0 0-80-16,0 0-36 15,-37 114-64-15,15-68-92 0,1 0-118 0,-1 3-40 16,-7-4-20-16,12-3-24 0,2-6-62 15,8-1-6-15,-3-9-90 0,10-6-62 0,0-10-69 16,0-9-170-16,0-2-387 0,0-10-825 16</inkml:trace>
  <inkml:trace contextRef="#ctx0" brushRef="#br0" timeOffset="26675.75">13350 6175 3109 0,'0'0'946'0,"0"0"-628"15,0 0-52-15,0 0-100 0,0 0-65 16,0 0-101-16,0 0-81 0,0 0-45 16,0 0 0-16,0 0 27 0,0 0-65 0,37 60-149 15,-15-34-380-15,-13-8-872 0</inkml:trace>
  <inkml:trace contextRef="#ctx0" brushRef="#br0" timeOffset="26941.05">13564 6492 1626 0,'0'0'1288'0,"0"0"-968"0,0 0 49 16,-92 115-25-16,75-77-68 0,5 0-130 15,12-3-97-15,0-9-18 0,0-4-31 16,21-10-19-16,1-6-15 0,10-6 34 16,-3-5 20-16,2-15 46 0,1-13 1 15,-1-11-17-15,-9-4-19 0,0-7 9 0,-7 2-6 16,-6 7 18-16,-6 8-21 0,1 10 5 15,-4 9 1-15,0 8-12 0,0 6-1 16,0 5-24-16,0 0-30 0,0 3-84 16,0 6-117-16,0 9-4 0,0 5 110 15,0 5-98-15,13-1-143 0,-4 0-121 16,1-7-582-16,-3-2-576 0</inkml:trace>
  <inkml:trace contextRef="#ctx0" brushRef="#br0" timeOffset="27214.51">13923 6322 2138 0,'0'0'666'0,"0"0"-288"16,0 0 51-16,-42 123-35 0,33-75-96 15,4 0-140-15,2-4-56 0,3-6-16 0,0-9-27 16,0-14-59-16,8-8-6 0,11-7-41 16,-2-12 47-16,14-16 105 0,3-9-19 15,-2-7-46-15,4-5-40 0,-4 5-16 16,-6 7-2-16,1 9-10 0,-5 12-24 15,7 12-40-15,-10 4 74 0,8 22 18 16,0 13 58-16,-3 16 16 0,-7 10-10 16,0 10-24-16,-5 6-12 0,-5-3-13 0,-4-7-14 15,2-8-1-15,-3-13-28 16,-2-14-79-16,0-19-68 0,0-13-110 0,2-10-386 16,6-9-1338-16</inkml:trace>
  <inkml:trace contextRef="#ctx0" brushRef="#br0" timeOffset="28035.33">15326 5967 627 0,'0'0'287'0,"0"0"416"15,0 0-235-15,0 0 14 16,0 0-83-16,0 0-21 0,0 0-80 0,0 0-33 16,0 0-26-16,0 0-59 0,0 0-52 15,-29-75-45-15,29 75-40 0,0 0-9 16,0 0-34-16,0 3-9 0,0 8-50 15,14 7 41-15,1 5-41 0,2 6-127 16,-2 2-131-16,-3 1-251 0,-3-6-599 16,-1 7-447-16</inkml:trace>
  <inkml:trace contextRef="#ctx0" brushRef="#br0" timeOffset="28156.98">15401 6269 1846 0,'0'0'1322'0,"0"0"-911"0,0 0-55 0,0 0 42 16,0 0-178-16,0 0-147 0,0 0-73 15,0 0-41-15,0 0-23 0,-36 110-26 16,50-99-87-16,11-7-65 0,-1-4-218 16,-2 0-809-16,-3-4-857 0</inkml:trace>
  <inkml:trace contextRef="#ctx0" brushRef="#br0" timeOffset="31956.76">16746 6237 164 0,'0'0'356'15,"0"0"-43"-15,0 0-265 0,0 0 425 0,0 0-50 16,0 0-134-16,0 0 38 0,0 0 8 16,0 0-61-16,0 0-18 0,0 0-14 15,0 0-43-15,0 0 15 0,-72-72-37 16,72 70-31-16,-5-3 3 0,5 5 3 15,0 0-28-15,0 0-26 0,0 0-31 16,0 0-17-16,0 0-8 0,0 0-13 16,0 0-29-16,0 0-49 0,0 14-34 15,5 7 51-15,4 9 30 0,8 8 1 0,0 5-26 16,0 5-1-16,0 0 7 0,-9 5 5 16,9-1 13-16,-5 4-18 0,0-5 5 15,0-6-2-15,5-3 15 0,-5-12 3 16,5-10-22-16,0-4-18 0,2-8 12 15,1-4 28-15,9-4 12 0,7-9 35 0,5-11-7 16,1-8 3-16,-1-9-6 0,7-5-16 16,-11-4-2-16,1-6-16 0,-1 1 12 15,-11-5 3-15,1 2-17 0,-5 0 1 16,-3 6 13-16,-4 9 13 0,-10 7 6 16,-3 7 8-16,1 13 7 0,-3 5 31 15,0 5-10-15,0 2-30 0,0 0-13 16,0 0 13-16,0 3-40 0,0 17-32 15,-8 13-53-15,-4 15 48 0,0 11 10 16,0 6 15-16,5 10-13 0,2-6 7 0,5 0 17 16,0-6 0-16,0-8-21 0,0-11-33 15,0-6-15-15,7-9-22 0,10-7-25 16,-2-6 5-16,2-2-30 0,4-7-154 16,4-7-278-16,-8 0-693 0,2-26-765 0</inkml:trace>
  <inkml:trace contextRef="#ctx0" brushRef="#br0" timeOffset="32311.47">17748 6327 2312 0,'0'0'532'0,"0"0"-211"16,0 0-25-16,0 0 74 0,0 0-71 15,0 0-99-15,0 0-64 0,0 0-105 16,0 0-31-16,0 0-71 0,0 0 68 15,-32 59 1-15,32-3-1 0,-7 6 0 16,2 1 3-16,3-7 10 0,-6-12 12 0,8-11-22 16,0-13-12-16,0-10-22 0,0-10 10 15,15 0 24-15,9-18 99 0,8-12 28 16,14-18-47-16,2-4-15 0,5-7-32 16,3-1-5-16,0 3 3 0,5 7 15 0,-8 9-13 15,-7 6-33-15,0 16-15 0,-7 11-28 16,-8 8-34-16,-2 13 62 0,-9 12 15 15,-3 11 28-15,-8 12-4 0,-1 4-24 16,-8 6-6-16,0 0-34 0,-8 0-12 16,-1-2-40-16,-3-3-26 0,7-9-77 15,-7-5-184-15,7-9-378 0,2-10-826 16</inkml:trace>
  <inkml:trace contextRef="#ctx0" brushRef="#br0" timeOffset="32818.11">18623 5689 2387 0,'0'0'574'0,"0"0"-299"0,0 0-29 0,0 0 41 16,0 0-114-16,0 0-169 0,0 0-4 16,0 0 0-16,0 0 123 0,0 0-26 15,26 129-54-15,-11-59-18 0,-3 11-22 16,5 15 16-16,2 5 59 0,-11 9 12 15,9-7-31-15,-5-7-26 0,-5-12-17 16,0-16-13-16,-2-13-2 0,10-15-1 0,-8-15-31 16,5-13-21-16,0-12-23 0,10 0 75 15,-3-17 48-15,10-12 29 0,8-2-27 16,-1-10 8-16,5 0-24 0,10 2-9 16,-2 7-1-16,2 4 4 0,-3 7-10 15,-7 9 2-15,-12 10-20 0,-9 2-49 16,-13 20 49-16,-2 10 43 0,-5 13 12 0,-12 5-15 15,-25 9-25-15,1-3 1 0,-12-7-4 16,-1-9-12-16,-2-15-9 0,8-8-50 16,-11-12-48-16,8-3-72 0,-5-10-128 15,15-3-221-15,9-8-169 0,18 7-476 16,9-12-382-16</inkml:trace>
  <inkml:trace contextRef="#ctx0" brushRef="#br0" timeOffset="33088.71">19633 6416 935 0,'0'0'1471'0,"0"0"-917"15,0 0-142-15,0 0 16 0,0 0-95 16,0 0-136-16,0 0-80 0,0 0-86 16,-206 22 0-16,185 15 9 0,-4 7 4 0,16 1-23 15,-1 3 4-15,10-5 6 16,0-5-22-16,0-8-9 0,17-9-31 0,10-11-18 15,-8-8 36-15,20-2 13 0,0-18 56 16,7-10 6-16,-8-7-7 0,1-6-21 16,5-2-32-16,-20 4 10 0,3 3-12 15,-8 7 0-15,-4 16-28 0,-11-1-18 16,-1 10-46-16,-3 4-103 0,2 0-109 16,6 12-14-16,-1 6 2 0,3 7-329 15,-6-5-674-15</inkml:trace>
  <inkml:trace contextRef="#ctx0" brushRef="#br0" timeOffset="33401.08">19970 6423 1699 0,'0'0'1084'0,"0"0"-629"0,0 0-35 0,0 0-52 16,0 0-108-16,0 0-133 0,0 0-85 15,0 0-42-15,0 0-16 0,0 0 6 16,-87 101 10-16,87-62 0 0,10-1 2 15,4-2 24-15,6-6-14 0,-8-5-12 16,5-9-10-16,5-11-9 0,-10 0 19 16,-3-5 17-16,8-10 48 0,0-8 9 15,0-8-22-15,0-4-24 0,0 0-7 16,-9 0-19-16,1 9 0 0,-4 9-2 0,-5 5-13 16,0 7-14-16,0 0-17 0,0 0 10 15,0 10-58-15,0 13 2 0,0 5 74 16,0 7 1-16,10-1-22 0,-8 5-63 15,1-2-43-15,4-4-78 0,3-6-174 16,-6-4-331-16,-1-9-613 0</inkml:trace>
  <inkml:trace contextRef="#ctx0" brushRef="#br0" timeOffset="33636.64">20300 6549 362 0,'0'0'1330'0,"0"0"-875"15,0 0 59-15,0 0-68 0,0 0-190 16,0 0-164-16,0 0-47 0,0 0 81 15,-34 132 42-15,34-103-8 0,0-3-18 16,0-8-45-16,3-6-51 0,4-10-44 16,0-2 0-16,10-7 43 0,-2-12 76 15,6-6-37-15,4-10-47 0,-6-2-37 16,0-1-9-16,3 5-22 0,-7 8-22 0,2 7 7 16,-8 9-63-16,1 3-126 0,-7 6-38 15,6 18 140-15,-1 9 22 0,-8 12-6 16,9 5 85-16,-9 4-80 0,0-2-108 15,0 0-160-15,0-5-163 0,0-13-276 0,3 6-471 16</inkml:trace>
  <inkml:trace contextRef="#ctx0" brushRef="#br0" timeOffset="33975.51">20901 6627 1507 0,'0'0'776'0,"0"0"-260"16,0 0-9-16,0 0-108 0,0 0-141 15,0 0-50-15,0 0-34 0,-97 111-53 16,80-70-31-16,8 1-10 0,6-4-28 16,3-8-33-16,0-11-19 0,0-5-59 15,12-14-27-15,3-7 86 0,2-23 40 0,0-21 40 16,2-13-46-16,1-14-34 0,-8-13-9 16,0 1-19-16,-5-7-21 0,5 0 2 15,-5 1 23-15,-4 1 24 0,4 4 43 0,-2 7 31 16,7 16-34-16,-7 20-40 0,7 13-40 15,-2 16 9-15,-5 17 30 0,-1 2-11 16,1 0-31-16,-2 13 36 0,4 12 7 16,-7 6 71-16,0 12-31 0,0 6-28 15,0 8-11-15,0 8-2 0,0 9 1 16,0 4 0-16,0 5-3 0,0-1-78 16,0-4-51-16,0-1-42 0,7-14-95 15,5-15-175-15,3-12-290 0,-10-17-444 0,12-16-205 16</inkml:trace>
  <inkml:trace contextRef="#ctx0" brushRef="#br0" timeOffset="34273.94">21265 6475 668 0,'0'0'1140'15,"0"0"-757"-15,0 0-189 0,0 0 32 16,0 0 74-16,0 0-34 0,0 0-43 16,19 110-67-16,-4-91-27 0,4-5-56 0,-2-5-16 15,5-4-42-15,0-5 20 0,4-7 53 16,-1-11 51-16,-6-10-27 0,8-2-50 15,-8-8-27-15,3 1-34 0,-8-5-1 16,1 10-31-16,-13 4 6 0,-2 5 25 16,0 9 29-16,0 6-29 0,-21 7-16 0,4 1-49 15,-15 5-29-15,-4 16 21 0,2 6 42 16,-3 8 31-16,6 7 92 0,9 6 54 16,0 1-15-16,10 5-57 0,7-4-18 15,-2 3-13-15,7-9-22 0,0-3-21 16,15-9-1-16,2-4-27 0,4-5-43 15,6-9-72-15,-3-1-78 0,5-10-22 16,-4 0-133-16,1-3-228 0,-11 0-715 16</inkml:trace>
  <inkml:trace contextRef="#ctx0" brushRef="#br0" timeOffset="34621.01">21817 6573 1752 0,'0'0'1114'0,"0"0"-915"0,0 0 50 0,0 0 78 16,0 0-34-16,0 0-67 16,-135 139-82-16,125-86-42 0,8-4-18 0,2 6-19 15,0-5-1-15,12-6-54 0,2-7-10 16,8-15-34-16,-3-14 6 0,6-8 19 16,4-20 9-16,2-23 74 0,3-19-31 15,-12-18-37-15,7-9-6 0,-12-13-40 16,-2 2-12-16,-8-2 5 0,0-3 1 15,0-1 40-15,-7-2 6 0,3 0 55 16,-3-2 13-16,0 13-43 0,0 12-4 16,0 22-18-16,0 24 9 0,7 21 34 15,-7 16-46-15,0 2-6 0,0 20-56 0,7 17 38 16,-2 23 24-16,5 20 21 0,-3 23 10 16,3 18-3-16,7 12 27 0,-5 9-4 15,12 3-51-15,-2 2-43 0,14-4-49 0,8-9-87 16,0-13-169-16,-8-36-616 0,34 4-1086 15</inkml:trace>
  <inkml:trace contextRef="#ctx0" brushRef="#br0" timeOffset="35278.25">24232 6639 2117 0,'0'0'708'0,"0"0"-311"15,0 0-91-15,0 0 98 0,0 0-75 16,0 0-124-16,0 0-88 0,0 0-6 16,0 0-31-16,0 0-28 0,-182-56-48 15,160 73-4-15,5 6-53 0,-2 9 7 0,4 12 12 16,10-1 4-16,5 1 2 0,0-4-3 16,0-6-6-16,20-7 3 0,-3-11 9 15,9-11-18-15,6-5 43 0,2-21 34 16,12-22 31-16,-5-13-22 0,8-14-9 15,-3-14-22-15,-8 2-10 0,-4-4 0 16,0 8-4-16,-12-1 4 0,0 9 27 16,-5 6 20-16,-5 6-9 0,-7 13 3 15,2 10-12-15,-7 12-3 0,0 8 5 16,0 12 38-16,0 1 2 0,0 2 0 16,0 0-21-16,0 5-52 0,-10 14-3 0,-2 17-64 15,-5 12 34-15,5 15 5 0,-5 9 4 16,0 4-4-16,3 1 13 0,-1-1-25 15,10 1-18-15,5-2-40 0,0-3-28 16,0-6-23-16,3-6-155 0,9-7-423 16,-7-19-911-16</inkml:trace>
  <inkml:trace contextRef="#ctx0" brushRef="#br0" timeOffset="35546">24729 6779 2561 0,'0'0'620'0,"0"0"-248"0,0 0-68 16,0 0-59-16,53 110-95 0,-26-96-57 16,-1-9-40-16,3-5 6 0,10-5 30 0,-2-16-5 15,-4-2-35-15,1-10-12 0,-7 0-19 16,-5-4-5-16,-8 1 2 0,-11 4-14 16,-3 6 1-16,0 3 13 0,-5 9 16 15,-10 7-16-15,-4 7-15 0,-12 0-33 16,1 16-23-16,-3 7 1 0,-4 13 9 15,11 9 6-15,-4 5 12 0,11 3 3 16,7-2 4-16,12-2-23 0,0 1-139 0,2-11-136 16,15 0-196-16,5-18-749 15,2 1-741-15</inkml:trace>
  <inkml:trace contextRef="#ctx0" brushRef="#br0" timeOffset="35705.57">25274 6905 1471 0,'0'0'1435'16,"0"0"-980"-16,-70 125-75 0,43-56-11 0,-9 13-117 16,-1 14-113-16,6-1-65 0,7-1-31 15,-5-3-43-15,16-13-9 0,4-7-74 16,9-14-81-16,0-18-158 0,2-14-265 16,10-22-575-16,-4-3-226 0</inkml:trace>
  <inkml:trace contextRef="#ctx0" brushRef="#br0" timeOffset="35890.08">25230 6848 1718 0,'0'0'672'0,"49"-106"-195"0,-15 54-93 16,0 1-21-16,2 16-26 0,-7 13-49 15,-17 10-120-15,3 9-72 0,-3 3-28 0,-7 12-43 16,5 18 21-16,-8 14 28 0,-2 13-13 16,-12 10-33-16,-10 0 12 0,-17-3 9 15,-7-7-49-15,10-10-21 0,-3-13-47 16,5-11-12-16,3-14-43 0,2-9-63 15,7-2-175-15,10-22-615 0,2 4-371 16,0-27-385-16</inkml:trace>
  <inkml:trace contextRef="#ctx0" brushRef="#br0" timeOffset="36198.42">26006 5814 1286 0,'0'0'576'0,"0"0"-170"0,0 0-31 16,0 0-9-16,-10 140-17 0,10-80-96 15,0 10-76-15,0 12 31 0,3 12-41 16,-3 10 4-16,0 7-60 0,-3 9-64 16,-6-3-47-16,-16-4-16 0,8-9-77 0,-4-12-50 15,4-25-70-15,0-17-123 0,-5-25-208 16,12-14-468-16,-9-23-469 0</inkml:trace>
  <inkml:trace contextRef="#ctx0" brushRef="#br0" timeOffset="36348.44">25807 6508 2779 0,'0'0'953'0,"0"0"-692"0,0 0-113 0,0 0-39 0,0 0 40 16,0 0-47-16,0 0-61 0,168 107-41 15,-120-81 0-15,1-3-15 0,4-5-35 16,3-7-111-16,-1-3-183 0,-1-8-164 16,-16 0-601-16,1-27-800 0</inkml:trace>
  <inkml:trace contextRef="#ctx0" brushRef="#br0" timeOffset="36627.33">26615 6044 3 0,'0'0'2509'0,"0"0"-1914"0,0 0-164 0,-13 112-34 16,9-59-74-16,-6 9-127 0,3 9-76 16,2 5-37-16,0 0-12 0,5 0-29 15,0-12-42-15,0-15-12 0,0-19-19 0,10-20-43 16,11-10 74-16,6-24 3 0,9-23 59 15,1-14-62-15,4-8-6 0,5-5-43 16,-10 8 2-16,1 10 17 0,-6 16 30 16,-6 14 0-16,-1 14-32 0,-7 12-55 15,0 5 75-15,2 22 12 0,-12 20 74 16,1 14-9-16,-8 14-19 0,0 6-28 16,-8 9 1-16,4-2 16 0,1-2-35 15,3-7-74-15,0-11-77 0,5-13-138 16,22-13-341-16,-6-16-957 0,16-14-394 0</inkml:trace>
  <inkml:trace contextRef="#ctx0" brushRef="#br0" timeOffset="37212.86">27630 6878 280 0,'0'0'679'0,"0"0"-194"16,0 0-137-16,0 0 38 0,0 0 41 15,0 0-80-15,0 0-74 0,0 0-66 16,17-112 18-16,-17 98-17 0,0 2-35 15,-2 2-16-15,-3 0-2 0,-5 2 0 0,3 4-22 16,2-1-25-16,-5 3-56 0,6 2-3 16,-9 2-49-16,-1 15-34 0,2 7-46 15,0 9 25-15,-3 11 33 0,15-1-2 16,0 4 5-16,0-4-2 0,12-12 19 16,8-6 2-16,-3-13-19 0,0-12 19 15,7 0 31-15,5-22 40 0,2-13 3 16,6-8-22-16,-6-6-9 0,-9-1-19 15,-3 4-2-15,-6 7 21 0,-11 11 30 16,-2 10 22-16,0 9-13 0,0 7-36 0,0 2 0 16,0 0-46-16,-2 1-16 0,-8 9-121 15,10 10-58-15,0 6 14 0,5 4 14 16,21 2-31-16,11 1-110 0,16-7-283 16,-14-8-786-16,41-8-697 0</inkml:trace>
  <inkml:trace contextRef="#ctx0" brushRef="#br0" timeOffset="37436.58">28799 6136 2526 0,'0'0'729'0,"0"0"-246"0,0 0-62 16,0 0 14-16,0 0-177 0,-202-81-114 15,164 86-58-15,-1 15-77 0,-7 16-9 16,-3 16-12-16,6 19-28 0,-6 14 21 0,3 14-14 15,5 7 2-15,2 6 20 0,10 6 10 16,-5-3-32-16,15-3-37 0,2-8-62 16,5-13-63-16,7-25-109 0,5-23-246 15,0-27-235-15,0-15-597 0,-5-31-111 16</inkml:trace>
  <inkml:trace contextRef="#ctx0" brushRef="#br0" timeOffset="37574.92">28086 6701 2613 0,'0'0'710'0,"0"0"-251"0,0 0-230 15,0 0-174-15,0 0 175 0,0 0-40 16,230-11-98-16,-126 14-64 0,10 4-17 16,8-2-11-16,-6 3-2 0,-7 1-41 15,-10 0-158-15,-9 2-262 0,-27-5-565 16,-14 5-1325-16</inkml:trace>
  <inkml:trace contextRef="#ctx0" brushRef="#br0" timeOffset="38704.78">17258 7701 2108 0,'0'0'624'16,"0"0"-293"-16,0 0-15 0,0 0 92 0,0 0-68 16,0 0-100-16,0 0-30 0,0 0-40 15,0 0-26-15,0 0-52 0,0 0-16 16,-138-94-45-16,116 94-1 0,-10 4-7 15,8 13-23-15,-15 8-40 0,3 16 3 16,-3 7 16-16,15 5-7 0,-5 7-5 0,12-3 8 16,17 1-11-16,0-8-13 15,7 0-4-15,22-5-14 0,10-8-78 0,7-3-71 16,17-5-114-16,-7-9-283 0,-3-10-693 16,18-10-566-16</inkml:trace>
  <inkml:trace contextRef="#ctx0" brushRef="#br0" timeOffset="38961.58">17694 7805 339 0,'0'0'2363'16,"0"0"-1627"-16,0 0-193 0,0 0-71 15,0 0-164-15,0 0-173 0,-208-15-68 16,167 37-30-16,7 7-16 0,0 5-21 0,7 2-12 16,15-2-12-16,7 0-13 0,5-6-24 15,0-6 9-15,15-5-10 0,2-7 16 16,7-9 3-16,-2-1 43 0,-1-11 83 0,11-16-9 15,-8-9-22-15,3-5-15 0,-8 2-19 16,-2 0 0-16,-12 7 7 0,5 12 8 16,-10 10-8-16,0 6-1 0,0 4-24 15,0 0-16-15,0 7-76 0,-10 8-107 16,3 11-23-16,0 4-54 0,-1 0-141 16,8 5-255-16,0-13-673 0,15 11-446 0</inkml:trace>
  <inkml:trace contextRef="#ctx0" brushRef="#br0" timeOffset="39213.67">17825 7917 1797 0,'0'0'1080'0,"0"0"-658"0,0 0-3 0,0 0-29 16,-31 136-122-16,21-97-129 0,10-9-55 16,0-4-44-16,0-8-40 0,10-9-19 0,7-9 1 15,4-5 18-15,11-16 86 0,4-9 0 16,3-7-34-16,-3-8-21 0,-4 5-13 15,-1 4-18-15,-6 10-37 0,-13 8 12 16,0 9 13-16,-7 9-31 16,-3 7-40-16,5 19 83 0,-4 12 37 0,-3 12 18 15,0 8-55-15,-3 4-3 0,-6-3-37 16,9-4-49-16,0-8-75 0,0-10-128 16,17-12-290-16,-3-13-781 0,8-17-722 0</inkml:trace>
  <inkml:trace contextRef="#ctx0" brushRef="#br0" timeOffset="39395.58">18618 7527 1577 0,'0'0'1576'0,"0"0"-1130"0,0 0-118 0,-61 114 13 16,32-49-99-16,2 11-106 0,-4 9-47 15,-3 2-33-15,2 7-35 0,11-5-21 16,-8-1-46-16,12-6-55 0,2-12-69 15,8-11-94-15,-8-17-201 0,8-20-529 16,-3-9-549-16</inkml:trace>
  <inkml:trace contextRef="#ctx0" brushRef="#br0" timeOffset="39518.97">18278 8007 1322 0,'0'0'1400'0,"0"0"-1136"0,0 0-104 16,0 0 140-16,0 0-107 0,0 0-123 0,223 59-68 15,-167-45-2-15,10 0-73 0,-1-4-194 16,-4-2-328-16,-13-2-657 0</inkml:trace>
  <inkml:trace contextRef="#ctx0" brushRef="#br0" timeOffset="39768.14">18843 8148 2035 0,'0'0'651'0,"0"0"-452"0,0 0 80 16,0 0-72-16,0 0-41 0,0 0-87 15,0 0-3-15,0 0 9 0,0 0 25 16,0 0 3-16,0 0-18 0,180 28-51 16,-154-59-33-16,-9-2-11 0,-2 3-19 15,-8 1-12-15,-7 7-23 0,0 7 54 16,-10 6 3-16,-9 9-3 0,-13 0-21 0,-4 12-32 16,-3 15 9-16,-2 12 28 0,10 4 15 15,4 7-24-15,5 7 9 0,10 0 1 16,7-5-4-16,5-4-41 0,5-8-155 15,26-3-100-15,-6-12-211 0,4-9-551 16,7-12-569-16</inkml:trace>
  <inkml:trace contextRef="#ctx0" brushRef="#br0" timeOffset="39932.17">19335 8152 1205 0,'0'0'1661'0,"0"0"-1334"0,0 0-53 0,5 111 96 0,7-69-53 15,-7 2-139-15,10 0-82 0,-8-5-50 16,10-5-30-16,2-6-16 0,-2-8-115 16,0-6-131-16,7-7-109 0,-11-7-172 15,1-2-487-15,-4-31-310 0</inkml:trace>
  <inkml:trace contextRef="#ctx0" brushRef="#br0" timeOffset="40076.78">19352 8178 290 0,'0'0'1880'0,"0"0"-1308"0,0 0-148 0,-135 148-10 16,84-89-64-16,2 6-93 0,-4-1-89 16,-1-2-93-16,18-6-57 0,2-13-18 15,15-11-130-15,4-14-91 0,15-11-198 16,5-8-372-16,12-13-546 0</inkml:trace>
  <inkml:trace contextRef="#ctx0" brushRef="#br0" timeOffset="40331.83">20043 7586 82 0,'0'0'2455'0,"0"0"-1898"0,0 0-175 15,0 0 170-15,0 0-155 0,0 0-166 0,0 0-163 16,0 0-68-16,0 0 0 0,-53 103 9 15,48-46 16-15,0 8-4 0,5 7 4 16,-10 6 24-16,3 0 6 0,-3 7-21 16,3 5-25-16,-10-5-9 0,3 0-61 15,-1-10-10-15,-2-8 1 0,3-9-60 16,-3-21-46-16,4-13-125 0,-1-18-241 0,-3-6-485 16,0-18-782-16</inkml:trace>
  <inkml:trace contextRef="#ctx0" brushRef="#br0" timeOffset="40504.49">19624 8089 795 0,'0'0'2018'0,"0"0"-1630"0,0 0-295 15,0 0 367-15,0 0-89 0,0 0-153 16,228 3-97-16,-165-3-44 0,7-3-53 0,-2-1-24 16,0-3-2-16,-3 3-14 0,-7 1-58 15,-4 2-115-15,-6 1-149 0,-14 0-136 16,-7 0-631-16,-13 15-789 0</inkml:trace>
  <inkml:trace contextRef="#ctx0" brushRef="#br0" timeOffset="41278.81">19597 7977 52 0,'0'0'783'0,"0"0"-226"0,0 0-203 0,0 0-94 15,0 0 29-15,0 0-40 0,0 0-59 16,0 0-42-16,0 0 9 0,0 0 0 16,-41 0-10-16,38 0 12 0,-1 4-36 15,-6 4-107-15,-2 3 13 0,-3 5 24 16,-2 2 61-16,0 0 11 0,-5 6-17 0,-2 4-27 16,2 4-22-16,1 4-37 0,-6 6-21 15,0-5 1-15,1 1 1 0,-1-2 7 16,3-6-10-16,2-4-16 0,3-7-40 15,6-8-41-15,6-2-67 0,-3-7-69 16,10-2-113-16,0 0-176 0,0 0-463 16,0-2-471-16</inkml:trace>
  <inkml:trace contextRef="#ctx0" brushRef="#br0" timeOffset="41653.25">19204 7752 1129 0,'0'0'615'0,"0"0"-284"16,0 0-13-16,0 0 5 0,0 0-63 0,0 0-65 15,0 0-96-15,0 0 3 16,0 0-54-16,0 0-26 0,0 0 16 0,13-10 111 16,-4 22 25-16,6 6-23 0,-1 0-40 15,-2 3-18-15,3 0 7 0,-3 6-16 16,3 3-22-16,-1 4 16 0,-2 6-26 16,0 6-12-16,-2 7-12 0,-3 0 0 15,3 4-25-15,-5 4 0 0,-3-2 31 16,6-6-34-16,-4-5 0 0,6-2-34 15,-3-14-40-15,8-3-37 0,-5-7-73 16,4-8-98-16,6-2-83 0,-11-4-250 16,3-1-535-16,-2-4-527 0</inkml:trace>
  <inkml:trace contextRef="#ctx0" brushRef="#br0" timeOffset="52608.39">11181 11580 95 0,'0'0'1118'0,"0"0"-708"0,0 0-108 15,0 0-10-15,0 0 31 0,0 0-29 16,0 0-22-16,0 0-4 0,0 0-52 15,-39-72-23-15,39 72 24 0,0 0-22 16,0 0-46-16,0 0-31 0,0 0-7 16,0 0-12-16,0 0-22 0,0 0-43 15,0 0-34-15,0 0-39 0,0 0-1 16,0 0-16-16,0 9-18 0,0 6 6 16,0 7 56-16,3 5 12 0,1 5-25 15,-1-5-12-15,-3-2 15 0,0-8 4 16,0-11-17-16,0 0-17 0,7-5 8 15,-2-1 44-15,7-4 0 0,3-10 84 0,7-15 9 16,11-6-16-16,4-9-49 0,-3-4 3 16,0-3 6-16,-10 9 19 0,5 4 5 15,-12 7 7-15,0 12-19 0,-5 8-12 16,-10 3-7-16,1 8-20 0,-3 0-10 0,0 16-77 16,2 14-15-16,-2 12 63 15,0 8 27-15,5 3-30 0,-5-7-26 0,0-7 2 16,0-16 31-16,3-6-2 15,1-11 27-15,6-6 3 0,5 0 59 0,7-11 61 16,4-5 6-16,8-10-37 0,0 1-31 16,-10-1-18-16,1 7-25 0,-13 5-17 15,-3 7 17-15,-9 2-16 0,5 5-2 16,-2 2-10-16,-3 11-63 0,9 13 64 16,-9 5-13-16,3 8-8 0,-1 2-124 0,8-4-89 15,-5-1-176-15,7-12-601 0,0 0-1033 0</inkml:trace>
  <inkml:trace contextRef="#ctx0" brushRef="#br0" timeOffset="52893.88">12037 11415 706 0,'0'0'1798'0,"0"0"-1155"16,0 0-153-16,0 0-94 15,0 0-95-15,0 0-149 0,0 0-100 0,-175 111-52 16,175-79 0-16,0-2-14 0,0-5-5 15,10-3-15-15,7-10 34 0,2-4 0 0,-2-8 9 16,7 0 22-16,5-12 47 0,3-11 2 16,-5-5-16-16,-1-4-15 0,-4-7-2 15,5 6 5-15,-17 3 0 0,2 5 6 16,-12 12 61-16,4 4 6 0,-4 7-25 16,0 2-69-16,0 4-31 0,0 19-40 15,-4 10-45-15,4 12 52 0,0 6 8 16,0 2 1-16,0-3-55 0,4-3-35 15,13-5-51-15,-2-9-97 0,7-6-92 16,-8-8-260-16,1-5-726 0,2-14-509 0</inkml:trace>
  <inkml:trace contextRef="#ctx0" brushRef="#br0" timeOffset="53050.48">12437 11568 336 0,'0'0'1966'15,"0"0"-993"-15,0 0-274 0,0 0-132 16,0 0-290-16,0 0-176 0,0 0-39 0,-61 127-39 15,44-87-23-15,12 1-12 0,-2-9-19 16,7-6-21-16,0-6-43 0,0-8-65 16,10-6-78-16,-1-6-174 0,1-17-344 15,-3 0-1020-15</inkml:trace>
  <inkml:trace contextRef="#ctx0" brushRef="#br0" timeOffset="53210.48">12546 11147 646 0,'0'0'2219'0,"0"0"-1235"0,0 0-616 0,0 0 7 16,0 0-185-16,0 0-135 0,0 0-55 16,-92 112 0-16,84-71-1 0,8-1 0 15,0 1-45-15,0-1-44 0,0-2-45 16,17-1-85-16,-2-9-168 0,4-8-305 0,-2-10-582 16,-10-6-130-16,18-4 886 0</inkml:trace>
  <inkml:trace contextRef="#ctx0" brushRef="#br0" timeOffset="53420.32">12652 11431 150 0,'0'0'623'0,"0"0"-4"0,0 0 135 0,0 0-89 16,0 0-152-16,0 0-63 0,0 0-57 16,0 0-98-16,0 0-104 0,0 0-71 15,0 0-34-15,155-2-46 0,-133 16-15 16,10 2-13-16,-6 1-12 0,1 1 1 16,-5 0 11-16,0 5-9 0,-5 0 12 0,-5 9-12 15,-10 6 28-15,-2 7-10 16,0 1 10-16,-7-4-28 0,-8-1-3 0,1-7 0 15,9-9-43-15,-2-6-12 0,2-8-21 16,3-4-29-16,2-3-18 0,0-4-40 16,0 0-104-16,0-2-280 0,0-7-501 15,7 2-733-15</inkml:trace>
  <inkml:trace contextRef="#ctx0" brushRef="#br0" timeOffset="54662.43">11060 10678 840 0,'0'0'1184'0,"0"0"-730"16,0 0-22-16,0 0-7 0,0 0-63 15,0 0-120-15,-24-111-22 0,16 100-33 16,6 4-4-16,2 0-10 0,0 3-14 16,0 1-36-16,0 2-25 0,0 1-44 15,0 1-54-15,-5 20-33 0,0 17 24 16,-7 25 9-16,-10 22 45 0,-12 21-2 15,-9 23-31-15,-11 12-12 0,-1 10-19 0,-1 9-14 16,-2 1-19-16,7-2-40 0,7-8 40 16,10-16 46-16,5-15 6 0,12-15 0 15,5-19-2-15,2-13-1 0,3-17 1 16,7-16 2-16,0-13 2 0,0-9-2 16,0-11-28-16,0 2-12 0,7-1 6 0,15 1 34 15,19 2 27-15,10 3-10 16,12 1-15-16,20 3 23 0,16-6-24 0,8 8 1 15,21-1 0-15,10 4-2 0,13 1-23 16,6 4 11-16,18 5-7 0,2 0 7 16,9 2 10-16,6-3-10 0,-6-2 12 15,-6-5 1-15,-6-3 32 0,-11-7-14 0,-15 1-17 16,-20-3-1-16,-12-5 11 0,-14-2-9 16,-14-3 22-16,-11-3-1 0,-9 0-9 15,-10 0 1-15,-9-7 20 0,-6-3-2 16,-6-3 6-16,-6-4-7 0,5-1-8 15,-11-3-22-15,4-1 15 0,2 0-17 16,1 0-1-16,-5-4-2 0,4-1-10 16,-7 4 2-16,8-5 10 0,-3-2 30 15,2-1-18-15,-6 1-10 0,-4-8 1 16,9 7 16-16,-6-7-17 0,0 4 0 16,-7 2 0-16,0 0 12 0,2 2-14 0,-4 5-1 15,-5 3-1-15,4 2 0 0,-4 2 0 16,0 6-13-16,-3-4 15 0,-2 4 2 15,-1-5 10-15,9 0 6 0,-13-5-3 16,2-8 7-16,-2-7-4 0,0-7-16 0,0-6 13 16,-2-7-15-16,-15-8 12 0,0-5-12 15,2-2 12-15,-7-7 7 0,0 1-17 16,-7-7 31-16,-5 2-9 0,3-9-2 16,-1 4-7-16,8-6-3 0,-5-2 0 15,0-3-10-15,-2 0 13 0,-11 3 10 16,-1 3-4-16,-3 2-21 0,-8 8-3 15,-1 7 2-15,-4 10 1 0,-4 10 1 16,0 13 1-16,-12 8-1 0,-10 8 1 16,-4 6-2-16,-13 6 1 0,-7 7-1 15,-10 4-18-15,-5 4 3 0,-14 0 2 16,7 2-8-16,0 4 3 0,0 1 3 0,3 1-10 16,2 3 1-16,0-2 0 0,2 0 6 15,13 1-16-15,-1-1-18 0,15 0 1 16,8 1 23-16,9 2-36 0,21 0 3 0,11 0-58 15,16-3-50-15,18 7-65 16,12-3-151-16,2 4-109 0,14 2-130 0,20 0-198 16,-2-2-415-16</inkml:trace>
  <inkml:trace contextRef="#ctx0" brushRef="#br0" timeOffset="55422.23">14584 11650 1232 0,'0'0'1020'0,"0"0"-664"15,0 0 1-15,0 0 37 0,0 0 30 0,-198-2-131 16,166 9-62-16,0-5-8 0,11 0-60 15,-4 4-40-15,8-5-9 0,8-1 2 16,-1 2-9-16,8-2-16 0,2 0-42 16,0 0-49-16,0 3-12 0,9-1-95 15,30 3-46-15,19 4 138 0,27 0 15 0,31 7 18 16,23-4 7-16,13-1 6 0,11-2-29 16,9-2 19-16,15 3-9 0,-3-4-12 15,5-1-12-15,-12 0 12 0,-12-3 1 16,-27 5 8-16,-17-3-9 0,-31 3-12 15,-15 0-6-15,-27-3-2 0,-9 1 19 16,-20-1 1-16,-9-4-15 0,-10 0-7 16,0 0-2-16,-17-11-65 0,-12-12-345 15,-10-9-573-15,3 6-768 0,-34-28 79 0</inkml:trace>
  <inkml:trace contextRef="#ctx0" brushRef="#br0" timeOffset="55687.06">16002 11167 2767 0,'0'0'675'0,"0"0"-305"16,0 0-114-16,0 0 114 0,0 0-117 16,134 128-133-16,-76-86-55 0,10 2-32 0,7-3-6 15,5-2-26-15,2-1 0 0,1-5 0 16,-8-5 1-16,0-4 0 0,-17-1 10 16,-7-8 19-16,-12 1-19 0,-13 3-11 15,-11 6 11-15,-15 6 46 0,-10 12 0 0,-28 10-21 16,-23 11-1-16,-17 8-23 0,-19 3-13 15,0 2-1-15,-4-2 0 0,11-6-15 16,15-9-20-16,21-12-19 0,21-9-43 16,23-9-40-16,10-11-61 0,5-7-33 15,24-6-70-15,14-6-132 0,18-11-273 16,-17-4-621-16,40-21-338 0</inkml:trace>
  <inkml:trace contextRef="#ctx0" brushRef="#br0" timeOffset="56242.68">18322 11428 1818 0,'0'0'758'0,"0"0"-292"0,0 0-156 16,0 0-24-16,0 0-2 0,0 0-52 15,-167-111-45-15,135 102-23 0,-2 8 15 16,0 1-19-16,3 7-77 0,-1 14-34 16,3 9-22-16,-2 9-9 0,9 15 4 15,-5 5-10-15,8 12 1 0,7 6-13 16,2 7-2-16,0 3-10 0,6 7 0 16,-9-1-7-16,9-4-14 0,-6-7-47 0,3-8-46 15,-3-12-108-15,0-13-35 16,-2-20-145-16,5-10-300 0,-8-10-839 0</inkml:trace>
  <inkml:trace contextRef="#ctx0" brushRef="#br0" timeOffset="56397.86">17517 12016 2556 0,'0'0'710'0,"0"0"-458"0,0 0 114 16,0 0 20-16,0 0-145 0,0 0-130 15,216 82-77-15,-155-65-22 0,4-7-12 16,1-1-28-16,-6-6-114 0,1-1-265 15,-3 1-234-15,-17-3-869 0,8 0-430 0</inkml:trace>
  <inkml:trace contextRef="#ctx0" brushRef="#br0" timeOffset="57713.98">17086 10905 505 0,'0'0'786'0,"0"0"-292"15,0 0-127-15,0 0 41 0,0 0-70 16,0 0-104-16,0 0-71 0,0 0-134 0,0 0-17 16,0 0 46-16,-83 155 66 0,76-75 69 15,-3 14 18-15,1 15-4 0,-8 9-32 16,5 13-61-16,-8 10-36 0,1 10-47 0,-1 0-16 15,1-5-12-15,2-15 0 16,3-18-1-16,1-20 2 0,9-23-4 0,4-14-19 16,0-13 7-16,7-13-10 0,15-10-6 15,2-4 13-15,15-7 5 0,14 1 10 16,15-5 25-16,14-5-9 0,13 0 8 16,14 0-5-16,5 0-6 0,17-4-13 15,5 3-2-15,-1 1-10 0,8 0 0 16,5 13-2-16,0 12 14 0,-7 6 56 15,-6 8-35-15,-11 4-18 0,-25 0 10 16,-14 4 5-16,-19-1 7 0,-23 0-10 16,-16-2-12-16,-13-13 22 0,-1-1-3 0,-13-12 2 15,0-10 22-15,0-8 40 0,-17-5 67 16,-8-13-95-16,1-9-56 0,7-8 2 16,0-6 17-16,8-4-21 0,9-7-1 15,0 0-24-15,12-9 13 0,9-3 12 16,6-5-2-16,-5 1 2 0,17-7-1 15,2-3 1-15,10-6 0 0,-5-14 2 0,14-2-1 16,-4-10 1-16,7-9 10 0,-5 1 4 16,5-5 8-16,-9 5 4 0,-11 4-16 15,3 3 9-15,-12 13-3 16,-12 4-5-16,-2 9 11 0,-8 11-3 0,-7 8 7 16,-5 11-4-16,0 10 3 0,-17 9 7 15,-10 6-13-15,-14 7 0 0,-13 5-2 16,-6 3-19-16,-25 9-14 0,-17 4-10 15,-19 2-6-15,-22 16-25 0,-19 5 3 16,-20 9-6-16,-10 2 10 0,1 0 5 0,-3 3 12 16,2-5 30-16,8-5-2 0,24-2-12 15,22-5 3-15,31-2-13 0,22-2-2 16,35-7-19-16,16 1-37 0,31 0-92 16,3 1-174-16,37 3-206 0,18-3-157 0,-6-2-839 15</inkml:trace>
  <inkml:trace contextRef="#ctx0" brushRef="#br0" timeOffset="58477.97">19410 11900 336 0,'0'0'1345'0,"0"0"-942"15,0 0-218-15,0 0 15 0,0 0 155 16,0 0 33-16,0 0-124 0,216 30 2 15,-148-21 11-15,10-3-26 0,2-2-59 0,7-4-47 16,10 0-40-16,-5 0-16 0,-5-4-55 16,-2-3-13-16,-5 4-21 0,-12-2 0 15,-5 5-12-15,-7 0-7 0,-13 0-2 16,-4 7 3-16,-5 1-4 0,-5 3-39 16,5 0-183-16,-5 0-108 0,-7 6-104 0,0-6-332 15,-8-1-937-15</inkml:trace>
  <inkml:trace contextRef="#ctx0" brushRef="#br0" timeOffset="58753.91">20627 11356 2292 0,'0'0'469'0,"0"0"-142"0,0 0-116 15,0 0 53-15,0 0 89 0,75 140-98 0,-33-92-100 16,4-2-27-16,14 1-17 0,-6-1-9 15,11-4-35-15,-2 0-8 0,-5-3-22 16,-4-7-25-16,-18-4-9 0,0-3 18 16,-14 1-18-16,-10-4 13 0,-12 8 11 0,0 6 13 15,-26 5-6-15,-18 2-13 16,-9 10-3-16,-15-2-18 0,-3-3-3 0,-1-4-15 16,6-6 0-16,6-10 15 0,16-7-55 15,10-8-56-15,24-5-43 0,6-2-56 16,4 1-123-16,21-5 6 0,18 1-85 15,5-3-262-15,-5 0-682 0</inkml:trace>
  <inkml:trace contextRef="#ctx0" brushRef="#br0" timeOffset="59231.51">22377 11829 2275 0,'0'0'732'15,"0"0"-244"-15,0 0-96 0,0 0-87 16,0 0-72-16,0 0-82 0,0 0-86 15,-201 17-43-15,172 9-22 0,2 10 0 16,8 5-13-16,0 7 12 0,7-2 1 16,9 0 14-16,3-7 7 0,0-3-21 15,7-12-16-15,8-8-15 0,-3-8 0 0,5-7 25 16,-2-1 6-16,4-9 80 0,3-13 18 16,-3-11-18-16,10-4-12 0,-9-4-1 15,-3 1 0-15,-3 4-6 0,3 6-15 16,-10 4-28-16,6 15-18 0,-11 4 0 15,0 7-27-15,-2 18-22 0,0 26 49 16,0 20 6-16,-24 23 49 0,-20 17-9 0,-14 17-19 16,-22 5-6-16,-7 3 19 0,-7-3-1 15,1-16-39-15,11-16 0 0,17-21-21 16,9-25-34-16,22-22-12 0,7-21 3 16,15-5 0-16,2-27-177 0,8-20-135 15,2-10-155-15,2-12-497 0,11 13-511 16</inkml:trace>
  <inkml:trace contextRef="#ctx0" brushRef="#br0" timeOffset="60504.24">21616 11356 297 0,'0'0'1289'0,"0"0"-873"15,0 0-147-15,0 0-10 0,0 0 15 16,0 0-50-16,0 0-54 0,0 0-90 15,0 0-16-15,0 0 9 0,0 0 54 16,-22-42-64-16,15 42-3 0,7 0-9 0,-2 3 9 16,-8 13-60-16,-4 10 0 0,-3 18 0 15,-10 14 6-15,0 17 41 0,-2 14 38 16,-7 11 60-16,-1 13 11 0,1 9-19 16,-12 7-56-16,11-5-22 0,-6-4-35 15,6-15-8-15,8-10 12 0,-2-22-13 16,9-13 10-16,5-12-4 0,5-13-2 15,2-8-19-15,3-11 0 0,7-2-19 16,0-5 1-16,0 4 17 0,17 0 1 16,-3 5 0-16,8 1-1 0,10 1 1 15,9 6 3-15,7 3 12 0,8-1-15 0,12 4 3 16,14 2 19-16,6 2-7 16,6 1 1-16,10-4-4 0,10 2 4 0,7-5-13 15,10 0 37-15,5-3-13 0,2-4-2 16,-4-4 6-16,4-4-4 0,-15 2-2 0,-6-8-1 15,-11 2 6-15,-16-4-29 0,-5 0 13 16,-15 2-14-16,-14-2-14 0,-8 5 14 16,-14 0-1-16,-7 0 0 0,-3-2 1 15,-9-2-1-15,-8 0-1 0,-4-4 2 16,1-1 1-16,-4-1 38 0,0-2 26 16,0 0 2-16,0-2 0 0,-7-12 52 15,2-5-119-15,-7-10 0 0,0-8-25 16,12 0 7-16,0-8 6 0,0-3 9 15,0-11 0-15,15-7 1 0,11-7 0 0,3-12-13 16,15-8 14-16,0-5-12 0,11-8 13 16,1-5 1-16,-3-1 1 0,6-3-2 15,-1 2-1-15,-10 3 1 0,-2 9 0 16,-7 6 2-16,-7 9 14 0,-6 9-1 0,-9 11 3 16,-5 6-15-16,-2 9 22 0,-10 6-4 15,0 7-6-15,-2 9 12 0,-13 4-2 16,-7 4 2-16,-9 9-3 0,-18 1-8 15,-4 3-15-15,-22 7-1 0,-25 1-13 16,-16 2-8-16,-22 14 0 0,-17 3-9 16,-10 1 26-16,-19 1-14 0,-1-2 15 15,-8-9 2-15,1-1-26 0,5-6 26 16,6-3 1-16,23 0-2 0,20 0-16 16,29 0 18-16,36 0-4 0,25-2-11 15,26 2 13-15,12 0-37 0,10 0-117 16,27 0-178-16,16 2-61 0,30 3-38 15,24-5-328-15,-22 0-736 0,71-2-140 0</inkml:trace>
  <inkml:trace contextRef="#ctx0" brushRef="#br0" timeOffset="61340.18">23686 12316 72 0,'0'0'535'0,"0"0"38"0,0 0-166 0,0 0-153 15,0 0 67-15,0 0 9 0,0 0-21 16,0 0-29-16,0 0-25 0,0 0 12 0,0 0-18 16,-172 21-117-16,172-17-132 0,10 4 28 15,21 3 4-15,8 8 159 0,15-1 20 16,13 0-87-16,4-2-31 0,6-3-20 16,13-5 7-16,2-3-21 0,0-5-26 15,15 0 19-15,4 0-15 0,8-8-16 0,-3 0 4 16,-2-2-25-16,0-1 2 15,0 5 0-15,-12-2 10 0,-10-1-1 0,-2 2-11 16,-10 5-9-16,-20-5 9 0,1 7 0 16,-17-2-3-16,-10 2 1 0,-10-2 0 15,-7 2-19-15,-3 0-7 0,-9 0-48 16,0 0-19-16,-5 0-62 0,0 0-81 16,0-3-101-16,0 3-96 0,-10 0-211 0,-7-2-1031 15</inkml:trace>
  <inkml:trace contextRef="#ctx0" brushRef="#br0" timeOffset="61660.86">24886 11868 1776 0,'0'0'655'0,"0"0"-233"0,0 0-86 0,0 0-74 16,0 0-53-16,0 0 21 0,0 0 25 15,117 104-37-15,-62-71-48 0,20-4-56 16,-2-2-34-16,5-5-34 0,2-4-9 0,-3-3 0 16,1-3 6-16,-10 2-13 0,-10-10 4 15,-10 5-12-15,-11-4-21 0,-13 0-1 16,-9 5-2-16,-6 5 2 0,-9 10 24 16,-17 15 40-16,-29 13-21 0,-14 11-22 15,-23 11-19-15,-14 0-2 0,-7 3-3 16,12-5-24-16,5-3 2 0,16-7-5 15,20-12-13-15,22-10-24 0,22-13-28 16,7-6-87-16,17-9-28 0,24-13-88 16,22-5-51-16,22-23-347 0,-22 5-934 15</inkml:trace>
  <inkml:trace contextRef="#ctx0" brushRef="#br0" timeOffset="62217.21">26796 11277 1524 0,'0'0'988'0,"0"0"-556"16,0 0-112-16,0 0 23 0,0 0 10 15,0 0-46-15,0 0-86 0,0 0-79 0,0 0-44 16,0 0-33-16,0 0-64 0,-60 79 11 15,48-13 19-15,2 18-10 0,-2 8-2 16,-3 11 2-16,1 8-18 0,-8 5 9 16,5-1-9-16,0-6-3 0,5-16-15 15,5-17-3-15,7-26-10 0,0-19-6 16,4-14-6-16,18-12 25 0,10-5 15 16,11-18 83-16,8-16-6 0,5-4-13 15,12-7-34-15,-8 1-14 0,8 7-1 16,-5 10 6-16,-9 9 1 0,4 7-19 0,-12 11 21 15,-5 3-24-15,-12 24 1 16,-12 14 30-16,-17 11 11 0,0 14 7 16,-22 4-15-16,-19 4-1 0,2-5-30 0,-2-9-3 15,7-11-49-15,3-14-27 0,14-14-49 16,5-11-67-16,9-8-138 0,3-2-152 16,3 0-546-16,9-6-42 0,12-9-576 0</inkml:trace>
  <inkml:trace contextRef="#ctx0" brushRef="#br0" timeOffset="63046">26042 11118 134 0,'0'0'1952'15,"0"0"-1450"-15,0 0-174 0,0 0-36 16,0 0-50-16,0 0-112 0,0 0 44 15,-4 104 27-15,4-42 38 0,0 15-87 16,0 12-37-16,0 8-22 0,0 14-7 16,-29 17 6-16,-5 12-15 0,-17 11-31 15,-10 10-6-15,-16 2-16 0,1-6-20 16,-4-10 9-16,5-19-11 0,7-17 11 0,17-26-10 16,18-23 9-16,13-21-12 0,20-15-18 15,3-19-74-15,45-7 92 0,22-7 16 16,30-20 39-16,16-8-16 0,22-2-23 15,10 0-16-15,15 3-16 0,6 7 13 16,3 3-16-16,5 10 19 0,-7 1 12 0,-8 9-12 16,-11 4-2-16,-20 8-10 0,-15 14-10 15,-14 12 4-15,-17 9 18 0,-15 7 0 16,-14 4 11-16,-8 5-8 0,-7 1 16 16,-14-2-16-16,-8-3 24 0,-4-7-11 15,-3-10-13-15,-5-12 18 0,-7-8-21 16,0-10 1-16,0-4 0 0,0-4 63 0,0-2 16 15,0-14 2-15,0-12-67 0,0-11-15 16,8-9-15-16,1-10 13 0,8-3-9 16,3-13 10-16,-3-7 1 0,9-4-1 15,1-9-1-15,7-5 2 0,7-5 21 16,5-1 6-16,5 0-2 0,5-8-7 16,9-4 3-16,1 0-20 0,-6 1 15 15,10-1 8-15,-2 7-22 0,3 3 1 16,-8 9 0-16,-8 9 9 0,-4 10-9 15,-9 12 12-15,-9 13 0 0,-3 12 4 16,-13 10-1-16,-3 6-3 0,-9 6 18 0,-3 3-5 16,-2 4 8-16,0 2 3 0,-7-5-20 15,-22 4-17-15,-5-2 4 0,-17 2-6 16,-22 1-28-16,-16 4 10 0,-28-1 0 16,-18 4-21-16,-20 1 8 0,-20-2-5 0,-9 5-16 15,-22-3-24-15,-10 2 10 16,3 1 29-16,-1 0 25 0,13 0-25 0,19 0 34 15,18 6 0-15,25 8-9 0,33 4-15 16,26 4-31-16,22 3-56 0,31 4-30 16,17-4-86-16,15 5-170 0,29 0-341 15,-2-7-886-15,33 4-201 0</inkml:trace>
  <inkml:trace contextRef="#ctx0" brushRef="#br0" timeOffset="65306.24">12921 13039 653 0,'0'0'1402'0,"0"0"-1098"0,0 0-304 0,0 0 20 0,0 0 93 15,0 0 6-15,0 0-25 0,0 0-68 16,0 0 19-16,0 0 19 0,15 56-16 16,-10-44-25-16,5 6 89 0,2 7 332 15,0-4-219-15,2 6-140 0,1-5-38 16,2 1 22-16,2 4-6 0,1 1-13 15,4 2 11-15,-2 2-11 0,9 5 25 16,-9 5-10-16,9 1-12 0,6 5-16 16,-6-2 22-16,-2 0-3 0,13 2 3 15,-6-1-10-15,0 5-6 0,6 1-3 16,4-1-18-16,2 0 6 0,5 0-26 0,-2-1 25 16,3 0 1-16,-1-3 6 0,-5-4-7 15,-4-1 4-15,2 1-16 0,7 0 1 16,-6-3-14-16,-1-1 16 0,7 3-18 0,0-1-2 15,10 1 1-15,0-2 1 0,3 3 0 16,6-3 1-16,4 1 11 0,-4-1-12 16,11-1 0-16,-1-2-2 0,1-1-1 15,9-1 0-15,-3 3 2 16,-1-4 1-16,4-2 25 0,7 0 8 0,-7-3-11 16,3-2-22-16,-1-2-15 0,3-3 15 15,-7-5 0-15,0-2 2 0,-3-4-2 16,3-2 4-16,-1-2-1 0,-4-1-3 15,2-3 0-15,-4 3-1 0,2 0-1 16,2-2-2-16,-2 2 2 0,-13 0-7 16,13 2 9-16,-7 0 2 0,-1 2 0 15,-1-1-2-15,1-1-1 0,-2 0 0 0,-4-1 0 16,4-2 1-16,7-4 0 0,10-2 13 16,5 0 8-16,7-2-9 0,3-7-9 15,2-5-3-15,0 1 12 0,-2 0 3 16,0 2-15-16,4-1-1 0,1-1 1 0,-6 1 0 15,11 1-1-15,-6 0-1 0,5 2 2 16,-9 1 2-16,5-1-1 0,-1 2 1 16,1 2 0-16,-3-3 10 0,0 2-12 15,5-2 1-15,-8 3 16 0,3-4 2 16,-2 2 11-16,-3 2-8 0,-2-1-21 16,-10-2 1-16,8-1-2 0,-13 0 3 15,-2 0-1-15,-5-1 1 0,0-1-1 16,-8 2-2-16,4 2 1 0,-6-4 0 15,7 4-1-15,-6-4 3 0,-3 4-1 16,2-1 1-16,0 1 0 0,-2-4 0 0,7 2 21 16,-4-4-22-16,1 1 1 15,1-6 0-15,-3 0 16 0,-4-2-4 0,6-2 9 16,-9 1-21-16,0-2-3 0,8 1 0 16,-11 4-12-16,1 0-3 0,4 0 14 0,-9 2 0 15,0 2 1-15,-3-1 0 0,3 3-1 16,5 0-2-16,-8 0-6 0,0 1 9 15,1 2 15-15,-1-1-15 0,0 2 1 16,-4-2-1-16,2 4 1 0,-3-2 1 16,-4-1-2-16,2 0 2 0,2-1 0 15,3-5-2-15,-7 5 1 0,4-2 1 16,3 1 0-16,0-2-1 0,-7 1 1 16,9 0-1-16,-7 0-1 0,5 0 12 0,0-2-11 15,-3-2 2-15,6-1 13 16,-11-3-15-16,8 1 11 0,-2 0-9 0,-1-1-2 15,-4-1-1-15,2 6-2 16,-10 0-10-16,3 4-3 0,2 1 13 0,-2 0-2 16,-3 1 1-16,1-5 0 0,2 5 2 15,7-4 1-15,-10 1 2 0,12-5 14 0,-9 3 2 16,12-7-3-16,-2-1-15 0,4-1 0 16,-5-2 0-16,6 3-1 0,-1 0-2 15,0 1-9-15,1 1 10 0,-6 3 1 16,-4 4 1-16,2-3 3 0,-5 2 18 15,0 0-18-15,-2 0 0 0,-5-1-3 16,2 4 0-16,-4-1-1 0,-3-1-1 16,2 4 2-16,3 0 3 0,-4 3-3 15,3-4 0-15,-8 2-1 0,4 2 1 16,-5-3 1-16,8 0 1 0,-3 1 0 0,0-4 0 16,2 2 10-16,1-4 4 0,4 0-16 15,-4 0 2-15,2-2-2 0,-3 0-2 16,-2 3-1-16,0-1 2 0,3 2-12 15,-1 1 10-15,-4-5 2 0,-8 7-1 16,6-1-16-16,-11-1 3 0,-7 2-43 16,1 1-55-16,-8-1-64 0,0 4-59 15,0-3-70-15,-10 1-197 0,-19 5-578 0,7-1-793 16</inkml:trace>
  <inkml:trace contextRef="#ctx0" brushRef="#br0" timeOffset="65626.7">25264 13429 2041 0,'0'0'411'0,"0"0"-188"0,0 0 143 16,0 0 30-16,0 0-92 0,197 62-124 16,-142-53-4-16,1-8 33 0,-2-1-36 15,6 0-21-15,-4-1-63 0,-3-10-21 0,-9 0-16 16,2-3 3-16,-7 3 0 0,-8-1-24 15,-11 5-7-15,-8 0 4 0,-7 5-25 16,-5 2 24-16,0 0 16 16,-20 2 3-16,-14 12-46 0,-12 6-20 0,-7 10 2 15,-8 9 7-15,-7 12 10 0,0 6 0 16,3 3-11-16,-3 5-1 0,12-2-11 16,3-4 6-16,9-8-13 0,3-6-33 15,12-5-46-15,5-6-44 0,5-8-75 0,2-7-110 16,-5-2-225-16,5-9-543 0,-29-3-726 0</inkml:trace>
  <inkml:trace contextRef="#ctx0" brushRef="#br0" timeOffset="67059.23">14063 12633 1936 0,'0'0'382'16,"0"0"-168"-16,0 0 50 0,0 0 51 0,0 0-35 15,0 0-45-15,0 0-118 16,0 0-13-16,0 0-16 0,0 0-19 0,-63 0-44 16,63 0-25-16,0 0-41 0,5 11-31 15,14 8 72-15,1 10 54 0,9 1 2 16,0 6-37-16,7 1-18 0,5 7 31 16,1-3-10-16,1 2 12 0,-1 0-5 15,6 4-1-15,0 1 15 0,6 1 13 16,4-1-6-16,5 0 24 0,2-4-21 0,1 0-4 15,2-6-15-15,0-1 22 16,0 0-22-16,-1 0 0 0,1-5-6 16,5 2-16-16,-5-4 9 0,7 2 10 0,-5-3 0 15,1-2-16-15,6-4-15 0,-4-3-2 16,9-1 0-16,-7-1 2 0,13-8 3 16,-3 0 31-16,2-4-6 0,-2-4-13 0,-5-2-13 15,0 0 16-15,-5 0-17 0,5-5 1 16,-12 1-2-16,4-5 0 0,1 3-8 15,-7-2 8-15,-1 1 12 0,-4-7-10 16,-1 2 14-16,-7-1-15 0,8-2 2 16,-8 2-1-16,3-3-1 0,0 2 0 15,-3-3-1-15,-9 0 0 0,2 4 0 16,2-4 0-16,-11 1 12 0,-3-2-9 16,0 0 0-16,0 0-2 0,-3-4 11 15,5 1 4-15,-6-4-14 0,1-3 9 0,5 8-11 16,-4-5-2-16,-1 1 2 0,-1 0 3 15,-6 0 9-15,7 0-12 0,-9 2 1 16,0-4-1-16,5 7 3 0,-10-2 0 16,2-5 10-16,0 5-1 0,-2-7-12 15,5-2 1-15,2-3 0 0,-4 0 11 16,-1 0 0-16,3 2-12 0,0 4 0 0,-5 3-2 16,0 9-13-16,-5 1 0 15,-2 7-10-15,-6 2-5 0,-1 2 2 0,-1 0 1 16,5 2 5-16,-7 1-2 0,3 0 2 15,-1 0-11-15,1 0-4 0,2 0 37 16,-1 1 3-16,1 5-3 0,-5 1-62 0,0-2-52 16,0 3-49-16,0 5-67 0,-17 3-81 15,-2 0-166-15,-13 2-295 0,13-7-572 16,-27 10 22-16</inkml:trace>
  <inkml:trace contextRef="#ctx0" brushRef="#br0" timeOffset="67421.86">17396 12961 863 0,'0'0'1181'0,"0"0"-932"0,0 0-113 16,0 0 184-16,0 0 49 0,0 0-114 15,0 0-73-15,206-5-40 0,-157 2 15 0,4-2 10 16,0-1-25-16,1-1-30 0,-1-4-32 15,-2-3-11-15,0 2-26 0,0-2-9 16,-13 0-9-16,1 2-13 0,-5 0-10 16,-7 5 1-16,-10 0-3 0,-8 3 0 15,-6 1-28-15,4 3 7 0,-4 0-7 16,-3 11 28-16,0 11 109 0,0 9-10 16,0 15-35-16,-10 6-21 0,-7 6-6 15,-2 4-9-15,2 1-4 0,0-5-20 16,4-6 8-16,-1-5 3 0,4-14-5 0,5-5-10 15,5-10-39-15,0-7-44 0,0-3-59 16,0-6-59-16,3-2-69 0,9 0-113 16,-7-4-339-16,7-2-984 0</inkml:trace>
  <inkml:trace contextRef="#ctx0" brushRef="#br0" timeOffset="69014.58">13886 10632 128 0,'0'0'1171'16,"0"0"-657"-16,0 0-30 0,0 0-19 15,0 0-106-15,0 0-88 0,0 0-20 16,0 0-8-16,0 0-133 0,0 0-47 16,0 0-63-16,-143-104 0 0,138 95-29 15,5-5 17-15,0 1-13 0,17-1 0 16,15-4-4-16,14-6-8 0,12-6 37 15,15-1 6-15,9-9 60 0,20-4 19 16,5-4 0-16,14-5-57 0,10-1 3 0,4-2 0 16,4 5-31-16,4 3 0 0,0 4 0 15,-3 13 25-15,-14-1 81 0,5 10-19 16,-12 4-47-16,-3 6-28 0,-4 1 22 16,-1 4 40-16,-2-1 25 0,3 4-4 15,-1-2-43-15,6-2-18 0,-6-1-7 16,6 6 16-16,-1-5 6 0,-5 4-12 0,-4-2-10 15,-7 2-2-15,1 0 36 16,-11 0 9-16,2-2 0 0,-5 5-24 0,-4 1-28 16,-3-1-16-16,0 1-1 0,-5 0 11 15,-2 0-9-15,2 0 21 0,-7 5-10 16,2 2-13-16,-5 1 14 0,1 2-12 16,-6-2-1-16,3 3 0 0,-2-4 0 0,2 4 0 15,5-2 0-15,-7-2 13 0,-1 2-15 16,6-3 0-16,-8 0 0 0,5 0 0 15,-5-3 1-15,-2 0 1 0,9 0 1 16,-9 0 0-16,9-1 0 0,1 1 12 16,-6 0-13-16,11 1-2 0,-3 2 1 15,2 3 1-15,3-4-2 0,-8 8-2 16,8-1-1-16,-3-1 2 0,0 7 1 16,3-6 0-16,0 7-1 0,-3 2 0 0,3 2 0 15,-3-1-17-15,10 4 3 0,-5 0 3 16,0 1 9-16,10-3-9 0,0 2-7 15,0-2 17-15,0 0-13 0,4 2 3 16,-4-1 0-16,3 1 11 0,-4 0-14 16,-8 0 15-16,6 2 2 0,-4-1-2 0,-3-4-13 15,-3 4 1-15,-1 1 9 0,-3-4-13 16,-1 2 16-16,-6-2 2 0,4 1-1 16,-2-3 0-16,-4-2 11 0,-4 1 10 15,8-2-10-15,-9-1-11 0,4 2-1 16,-5-2-1-16,-4 0-11 0,-1 2 12 15,-4 3 1-15,2-3 2 0,0-2 15 16,-7-3-15-16,-5 3-3 0,0-2 0 16,0 0-1-16,-3-2 1 0,-7 3 1 15,-4 1 0-15,2 0 0 0,2-5-1 16,-10 5 1-16,-2-4 2 0,-2 1-1 16,-3-6 13-16,-2 1-14 0,0-2 2 0,0-1-2 15,-3-2 0-15,-2 4-1 0,8-2 0 16,-6 4 11-16,0 3 5 0,-2-1-1 15,3 5-3-15,-3 7 3 0,0-1 0 16,0 2-3-16,0 2 7 0,0-2-5 0,0-4-13 16,0 0 1-16,0-6-1 0,5-2-1 15,0-3-3-15,-3-7-28 0,0-3 4 16,-2-1-3-16,13 0 15 0,-9 0 15 16,11-1 40-16,-8-5 12 0,10-3-28 15,-7-2-24-15,-8-1-37 0,-2-1-114 16,0 1-117-16,-2 5-125 0,-22-2-303 15,14 3-630-15,-36 2-855 0</inkml:trace>
  <inkml:trace contextRef="#ctx0" brushRef="#br0" timeOffset="69355.73">21977 11174 1574 0,'0'0'753'0,"0"0"-404"15,0 0-153-15,0 0 42 0,0 0 109 16,0 0 1-16,0 0-71 0,0 0-65 16,0 0-44-16,223 58-35 0,-179-46-22 15,2 3-38-15,3-1-8 0,-8 0-13 16,-2-1-12-16,4-3 0 0,-6 1-1 16,1-3 1-16,1-2 6 0,5-4 9 15,-5-2 9-15,7-7 9 0,-3-13 6 16,3-10-3-16,5-10-19 0,0-12-26 15,-7-6-10-15,-1-2-6 0,-6-1-13 0,-6 5 13 16,-4 8-13-16,0 11-1 16,-13 11 0-16,-9 10-1 0,-3 5 0 0,3 5-12 15,-5 5 10-15,0 1-13 0,0 0-18 16,0 0-28-16,0 0-42 0,0 0-52 0,0 0-53 16,-7 5-92-16,2 9-40 0,-9 7-111 15,-1 4-233-15,3-6-592 0,-15 18-560 0</inkml:trace>
  <inkml:trace contextRef="#ctx0" brushRef="#br1" timeOffset="89105.57">21127 12792 1353 0,'0'0'631'0,"0"0"-190"15,0 0 210-15,0 0-236 0,0 0-61 16,0 0-65-16,0 0-49 0,0 0-8 16,0 0-35-16,-192-49-84 0,168 46-39 0,2-2 5 15,0 1-12-15,-9 2-3 16,6 2-6-16,-11 0-36 0,-10 0 5 0,0 0-3 16,-12 0-24-16,-8 2 0 0,-4 7-1 15,-12 0-1-15,-6 4 1 0,-9 4 0 16,-19 4-2-16,-8 1 3 0,-16-1 1 15,-10 6 14-15,-3-3-15 0,5-4-2 16,7 1 2-16,18-5 0 0,2-5 1 16,19-3 0-16,12-2 1 0,20-1-2 15,19-2 2-15,17-3 14 0,15 0-15 16,6 0-1-16,13 0-15 0,0 0-22 16,0 0-27-16,0 0-18 0,22 0-62 15,10-3-92-15,19-4-109 0,4 3-205 0,13 3-459 16,-17 1-417-16</inkml:trace>
  <inkml:trace contextRef="#ctx0" brushRef="#br1" timeOffset="89441.9">19503 12717 473 0,'0'0'1132'0,"0"0"-615"16,0 0-64-16,0 0-109 0,0 0-14 16,0 0-193-16,0 0-124 0,0 0 22 15,0 0 16-15,-177 133-16 0,133-95-16 0,-2 0-7 16,7-2 4-16,3-6 13 0,4-1 2 16,6-9 26-16,9 0 3 0,5-1 10 15,2-3 24-15,5 2 0 0,5 6-15 16,0-2 49-16,0 1 28 0,15 3-29 15,6-1-50-15,1-1-3 0,7 0-28 16,5-1-24-16,0-1-22 0,2-2 0 16,1-4-2-16,6 0-1 0,1-2-19 0,0-2-92 15,-1-2-268-15,-1-2-83 0,-1 3-238 16,-15-6-493-16,1 5-602 0</inkml:trace>
  <inkml:trace contextRef="#ctx0" brushRef="#br1" timeOffset="91591.77">21820 13143 163 0,'0'0'1490'0,"0"0"-1055"0,0 0-127 16,0 0-33-16,0 0 49 0,0 0-1 15,0 0-91-15,0 0-23 16,0 0-49-16,0 0-24 0,0-11-8 0,0 11-44 15,0 0-37-15,0 0-25 0,0 8 6 16,-7 2 3-16,-13 2-3 0,-4 12-16 16,-5 0 19-16,-5 5 15 0,-2 2 10 15,-6 4 43-15,-6-1 33 0,-1 10-55 16,-4-2-50-16,-5 4-8 0,-5-1 5 16,2 1-9-16,-4-4 16 0,-1 4-28 15,-1 0 12-15,1-5 4 0,1-1-17 0,-3-1 16 16,0-6-3-16,-2 0 0 0,2-5-14 15,-5-1 16-15,-2 1-14 0,5-3-1 16,-6-2 19-16,6-5-9 0,2-2-9 16,-2 0 1-16,-3-4 29 0,-2-2-22 0,0-2-11 15,-7-1 0-15,4 0-12 16,-14-2-6-16,-5 4 3 0,5-2 11 16,-3-2 4-16,3 1-2 0,2 1-1 0,6-5 3 15,-6 5 1-15,5-3-1 0,-2 6-12 16,-3-2 11-16,5 2-11 0,0 0 11 15,-2 3-11-15,14-1 12 0,-4-2 0 16,7 1 1-16,11-4-1 0,-6-1 0 16,9 0 0-16,0-6 1 0,6 0 14 0,1 0-12 15,1-3 14-15,6-4-16 0,1-1-1 16,2-2 0-16,1 1 0 0,-8 1 0 16,4 2 0-16,-1 1-1 0,-1-2-17 15,-4 3 16-15,-1 1 1 0,-2-2-20 16,5 3 18-16,-5 1 3 0,3-5 2 15,2 4-1-15,5-2 2 0,-8-3 14 16,1 1-16-16,2-5 0 0,-15 4 18 0,5-1-19 16,3 3 0-16,2-4 1 15,5 2-1-15,0 4-3 0,-5-3 2 0,0 2-17 16,0 3 6-16,-2-3 0 0,-1 4-4 16,6 0 13-16,-5 0 2 0,7 0-2 15,4 0 3-15,-1 0 2 0,6 0 14 16,-1 0-13-16,1 0 9 0,-2-1 5 0,3-1-16 15,2-4 0-15,-5 2-1 0,1-2 0 16,1 1 0-16,-2-1 12 0,6 3-11 16,-11-3 2-16,5 2-3 0,-5-2 1 15,3-3 2-15,0 4-3 0,2-1-1 16,-2-1 1-16,2 0 0 0,1 0 0 16,-9 2 0-16,9-4 0 0,1 4 0 15,-1-4 1-15,-1 2 14 0,10 1-14 16,-3-5-1-16,10 5 1 0,-7 0 1 15,3-1-1-15,4-2 11 0,0 1-9 0,0-1 12 16,-5-2-14-16,-2 1-1 0,3-2-2 16,-8-3 2-16,2 3 0 0,-2-4-10 15,-2 2 8-15,-3-2 2 0,8 2-3 16,-6-2 2-16,1 1 1 0,-3-2 1 0,8 1 0 16,-6-2 0-16,3 2 0 15,0-3 11-15,0-1-9 0,8 1-2 0,-8 4 27 16,10-1-13-16,-13-1 6 0,6 2-20 15,-1-1 8-15,-2-1-9 0,-2 1 0 16,9 2 0-16,-4 0 2 0,9 1-1 16,-5-1 11-16,6-1-11 0,-6 1 0 15,5 1 0-15,3-3 26 0,2 5-12 16,-3-1 3-16,3-2 4 0,8 8-20 16,1 0 16-16,1-1 15 0,0 2-20 0,4-1-10 15,3 6-2-15,-2-2-1 16,-3-3 0-16,5 0 0 0,-5-2 0 0,3-4-31 15,2-7 1-15,0 2-7 0,0-2 13 16,0 0 6-16,0 3-13 0,0 4-14 16,0 4-56-16,2 5-6 0,-2-1-40 0,0 3-22 15,0 0-155-15,5 0-98 16,-5 5-157-16,7 2-418 0,-7 8 394 0,0-3-506 16,0 8 525-16</inkml:trace>
  <inkml:trace contextRef="#ctx0" brushRef="#br1" timeOffset="92019.59">13923 13399 650 0,'0'0'681'0,"0"0"-349"0,0 0-111 16,0 0 29-16,0 0 25 0,0 0-52 0,0 0-65 16,0 0 15-16,0 0 26 0,0 0-43 15,0 0-6-15,-114 23-20 0,114-23-13 16,-5 0-7-16,2-7 13 0,1-7-108 16,-5-4-15-16,2-7 29 0,5-5 11 15,0-7 18-15,0 0-11 0,0-8-35 16,0-3-12-16,5 1-2 0,2-1 2 15,-5 4 90-15,6 3-3 0,-1-3 37 16,0 7-12-16,3 5-23 0,-8 3-49 16,3 3-9-16,2 10-14 0,-4 9-17 15,2 5-21-15,7 2-34 0,7 12-63 16,15 10 118-16,2 8 37 0,8 7-37 16,2 2-3-16,3 3 2 0,-1-1 1 0,8-5-21 15,4-1-26-15,11-7 26 0,11-6-85 16,13-1-58-16,4-6-88 0,15-3-119 15,2-2-136-15,-4-3-175 0,-27-4-318 0,36 3-156 16</inkml:trace>
  <inkml:trace contextRef="#ctx0" brushRef="#br1" timeOffset="92957.57">14393 12197 427 0,'0'0'1034'15,"0"0"-770"-15,0 0-47 0,0 0 101 16,0 0-50-16,0 0-74 0,0 0-104 15,0 0-16-15,0 0-10 0,0 0-41 16,0 0-23-16,-73-40-55 0,73 40-35 0,0 0-29 16,0 0 0-16,0 0 48 0,2 0 71 15,6 3 0-15,-1 0-58 0,3-2-85 16,-3-1 4-16,-5 0-39 0,3 0-209 16,5 0-147-16,-8 0-131 0,1 0 342 0,-59-7 231 15</inkml:trace>
  <inkml:trace contextRef="#ctx0" brushRef="#br1" timeOffset="93726.12">14322 12353 143 0,'0'0'121'0,"0"0"163"0,0 0 22 16,0 0-55-16,0 0-81 0,0 0-40 16,0 0-42-16,0 0-7 0,0 0-37 15,0 0-44-15,-14-11-22 0,14 11-4 16,0 0 26-16,0 0 25 0,0 0 14 16,0-1 3-16,0 0 3 0,0-5 30 0,0 2 32 15,0-2 33-15,7-2 6 0,-7 6-7 16,0-1-35-16,0 0-37 0,0 2-25 15,0 1-9-15,0-2 2 0,0 0-3 16,0 0-9-16,0 2-20 0,0 0 10 16,0 0 10-16,0 0-1 0,0 0-2 0,0 0-8 15,0 0-8-15,0 0-4 0,0 0-13 16,0 0-16-16,0 0-16 0,0 0-13 16,0 0-13-16,0 0-72 0,0 0-288 15,0 0-719-15,-14-5 484 0,28 10 511 0</inkml:trace>
  <inkml:trace contextRef="#ctx0" brushRef="#br1" timeOffset="95161.47">16996 12427 98 0,'0'0'1042'16,"0"0"-743"-16,0 0-64 0,0 0 28 0,0 0-23 15,0 0-59-15,0 0-48 0,0 0-23 16,0 0-1-16,0 0 4 0,0 0 6 16,-121 10 15-16,97 0-9 0,-15 5 16 15,-5-2 43-15,6 4-16 0,-11-5-1 16,3 3-26-16,-5-1 4 0,5-3 11 16,-15-1-26-16,6-1-13 0,-13-2-46 15,-3 4-12-15,-13-7-16 0,-6 7 3 16,-12-3-15-16,3 1-28 0,-10 1 9 0,0 0-10 15,-3-2-2-15,1-4 0 0,-6 4 13 16,3-8-10-16,3 0 24 0,4 0 16 16,8-8-18-16,4 4-23 0,13-1 34 15,7 2-35-15,12-3 2 0,4 5-3 16,-1-1-2-16,7 2-1 0,7-1 2 16,-3 1 1-16,3 0 2 0,5 0 17 0,7 0-19 15,0 0-21-15,7 0 6 0,10 0 15 16,10 0-2-16,5 0-8 0,-1 0-36 15,3 0 12-15,0 0-138 0,0-5-28 16,10 0-120-16,17-4-58 0,4-1-222 16,8 1-381-16,-8 5-370 0</inkml:trace>
  <inkml:trace contextRef="#ctx0" brushRef="#br1" timeOffset="95482.76">15040 12324 1539 0,'0'0'374'0,"0"0"-140"0,0 0-1 15,0 0 58-15,0 0 40 0,0 0-95 0,0 0-79 16,0 0 36-16,0 0-31 0,0 0-137 16,-63-19-25-16,14 44-85 0,-11 14 62 15,-18 7 23-15,-7 3 3 0,1-3 9 16,-1-4-10-16,5-6 24 0,10-9-1 15,6-6 6-15,16-3 13 0,12-9-6 16,14 1 13-16,17-2-20 0,5 0-31 0,0 2-57 16,27 5 57-16,16 6 60 0,23 2-25 15,11-2 247-15,18 0-28 0,7-6-146 16,4-2-81-16,3-5-27 0,0-3-1 16,-7-3-33-16,2 3-226 0,-11-3-93 15,-1 2-187-15,-5 0-271 0,-24 0-784 16</inkml:trace>
  <inkml:trace contextRef="#ctx0" brushRef="#br0" timeOffset="118214.65">7172 14532 163 0,'0'0'104'0,"0"0"408"0,0 0-85 0,0 0-134 16,0 0-49-16,0 0 3 0,0 0-1 16,0 0-26-16,0 0-23 0,-20-2-4 15,18 2 3-15,-1-2-20 0,3 2-32 16,-2 0-11-16,2-3 7 0,0 3 14 0,0 0-3 15,0 0 10-15,-7 0-2 16,7 0-72-16,0 0-19 0,0 0-3 0,0 0-9 16,-3 0 3-16,3 0-16 0,0 0 12 15,0 0-9-15,0 0-9 0,0 0-3 16,0 0-12-16,0 0-10 0,0 0-12 16,0 0-2-16,0 0-23 0,0 0-12 15,0 0-3-15,0 0-6 0,0 0-6 16,0 0-4-16,0 0-11 0,0 7-8 15,0 0 16-15,10 7 59 0,-3 5 31 0,3 1-12 16,2 3-7-16,-2-2 35 0,7 4 8 16,-7 0-24-16,6 3 12 0,-1 3-21 15,2 0 24-15,-2 2 10 0,6 0-20 16,4 5-17-16,-8 1 18 0,4-5-7 0,-4 3-30 16,5-3-26-16,-5 2 24 0,5-3-1 15,0 1 3-15,-5-1 0 0,0 0 0 16,-5 1 1-16,5 1-1 0,2 1 0 15,-2 1 24-15,-2 5-22 0,2-6 17 16,-3-1-7-16,1-2 0 0,2-3 7 16,-3 0-7-16,-6-4-10 0,8 2 16 15,-6-6 1-15,0 1-7 0,2-1 3 16,-7-4-3-16,5 0 10 0,-6-6-4 16,-1 3-3-16,4-3 4 0,-4-5-4 15,-1 2 6-15,0-1-5 0,-2-2-14 16,0 1 10-16,5-4-10 0,-5 1-2 0,0-2-1 15,0-2 0-15,0 0 1 0,0 0 12 16,0 0 6-16,0 0 7 0,0 0-10 16,0 0 6-16,0 0-20 0,0 0-1 0,0 0-29 15,0 0-124-15,0 0-125 0,0 0-89 16,0-2-152-16,0-5-252 0,0 4-696 16,-9-10-198-16,18 38 1665 0</inkml:trace>
  <inkml:trace contextRef="#ctx0" brushRef="#br0" timeOffset="118795.8">8129 14755 173 0,'0'0'561'0,"0"0"-89"16,0 0-117-16,0 0-66 0,0 0-19 15,0 0-8-15,0 0 19 0,0 0-56 16,0 0-23-16,0 0-10 0,0 0-4 15,0-4 53-15,0 4 4 0,0 0-25 16,0 0-9-16,-5 0-43 0,-2 2-51 16,-15 3-13-16,3 4 13 0,-5 0 2 15,-5 5-39-15,-5 2-41 0,0 10-23 16,-5 2 14-16,-7 3-9 0,-3 6-18 0,-6-1 13 16,-1 1-13-16,3 0 12 0,-3 0-3 15,-5-2 0-15,1 1-9 0,1 1 10 16,-4-2-10-16,0-1 12 0,3 0-15 15,-1-1 0-15,15 0-1 0,-5 4-15 0,3-1 15 16,11 0-1-16,-1 1 1 16,-1-5 0-16,7-3-2 0,3 0 3 0,7-9 3 15,-4-1-1-15,11-3 10 0,3-7-9 16,2-3 21-16,6-3-6 0,1-2 4 16,3-1 8-16,0 0-3 0,0 0 7 15,-7 0-7-15,4 0 0 0,3 0-2 16,0 0-13-16,0 0-10 0,0 0-2 15,0 0-18-15,0 0-10 0,0 0-20 0,0 0-49 16,10 0-83-16,7 0-113 0,10 0 99 16,16 2-87-16,6 2-201 0,-1 1-173 15,-2-1-658-15,8-4-485 0</inkml:trace>
  <inkml:trace contextRef="#ctx0" brushRef="#br0" timeOffset="119392.15">8769 15300 205 0,'0'0'1574'0,"0"0"-1075"0,0 0-82 0,0 0-31 15,0 0-19-15,0 0-79 0,0 0-65 16,0 0-15-16,0 0-28 0,0 0-47 16,0 0-46-16,-19 2-35 0,19-2-33 15,0 0-4-15,0 0-5 0,2 0-10 16,15 0-50-16,3 0 50 0,6 2 50 15,11-1-14-15,1 4-33 0,8-1 21 16,-2-2-5-16,0 3 14 0,-1-4 1 16,1 0 0-16,-5 2-10 0,-8-3 4 15,1 4-7-15,-13-4-18 0,-2 0 15 0,0 0-3 16,-10 0-13-16,5 0 1 0,-9 0-3 16,9 0-1-16,-12 0 1 0,0 0 0 15,0 0 1-15,0 0 11 0,0 0-8 16,0 0-4-16,0 0-4 0,0 0-136 15,0 0-168-15,0 4-130 0,0 2-207 0,0 4-172 16,0-1-713-16,0-38 436 0</inkml:trace>
  <inkml:trace contextRef="#ctx0" brushRef="#br0" timeOffset="120103.83">10400 14853 140 0,'0'0'1019'0,"0"0"-573"0,0 0-88 0,0 0-24 16,0 0 12-16,0 0-70 0,0 0-58 16,0 0-42-16,0 0-4 0,0 0 68 15,-26-36-73-15,19 34-16 0,2 0-22 16,-10 2-5-16,8 0 7 0,-10 0-48 16,-5 4-15-16,-2 6-46 0,2 4-4 0,-9 5 16 15,-1 1-3-15,5 2 9 0,-2 7-6 16,3-4-7-16,1 1-5 0,6 3-4 15,2-2-18-15,0 3 0 0,2 0 0 16,8 4-12-16,-7-4 10 0,4 0-16 16,8 0 16-16,-3 2 1 0,5 0 0 15,0 3-15-15,0 2 16 0,0 0 2 16,0 4 23-16,0-2 6 0,9 1-1 16,4 3 16-16,3-5 6 0,4-2-12 15,-1-2-25-15,6 0 1 0,-6-4-1 0,12 1 3 16,-1-2-16-16,-4-4 14 0,6-2-4 15,-6-5-11-15,1-4 1 0,-5 2 1 16,-3-8 12-16,-4-3-3 0,-1 1 13 16,1-5-13-16,-5 0 0 0,2-1 0 15,-7 0 3-15,9 0-2 0,-7 0-10 0,3 0 12 16,-3 0-14-16,8 0-1 0,-5 0-31 16,-3-2-66-16,5-4-90 0,0 3-111 15,-5-2-132-15,8 2-175 0,-10 1-551 16,4-5-836-16</inkml:trace>
  <inkml:trace contextRef="#ctx0" brushRef="#br0" timeOffset="120632.4">10982 15080 313 0,'0'0'681'0,"0"0"-117"0,0 0-145 16,0 0-79-16,0 0-4 0,0 0-65 15,0 0-85-15,0 0-17 0,0 0-54 16,0 0 2-16,0 0-15 0,-41-35 33 16,41 35-24-16,0 0-26 0,0 0-13 15,0 0-6-15,0 0 6 0,0 0-16 16,0 0-6-16,0 7 0 0,0 8 3 15,0 3 6-15,0 4 3 0,0 4-13 16,-5 6 10-16,3 7 18 0,-1 6-22 16,-2 8-21-16,5 5 6 0,-4 4 18 0,4 1-15 15,-3-2-3-15,3-3-37 0,-2-1 15 16,2-8-18-16,0-4 0 0,-3-5 1 0,-6-8-1 16,9-8 0-16,-5-5 0 0,5-5-1 15,-3-10-17-15,3-1-25 0,-7-3-67 16,5 0-90-16,2-4-33 0,-5-13-44 15,5-6-272-15,0-9-618 16,0 4-518-16</inkml:trace>
  <inkml:trace contextRef="#ctx0" brushRef="#br0" timeOffset="120933.77">10951 15034 752 0,'0'0'1469'0,"0"0"-936"15,0 0-202-15,0 0 30 0,0 0 31 16,0 0-103-16,0 0-74 0,0 0-48 16,0 0-53-16,0 0-24 0,0 0-38 15,-29-63-52-15,29 63-9 0,4 0-56 0,11-3 65 16,12 3 25-16,-5 0 18 0,14 0-12 16,-2 0-28-16,-3 0-1 0,6 0 13 15,-1 0 2-15,-2 0-15 0,2 0-2 16,-4 0 1-16,-8 0 1 0,3 0-2 15,-3 0 0-15,-7 0-2 0,-3 0-2 16,1 0-17-16,2 0-22 0,-12 0-111 16,5 6-106-16,-8 1-62 0,-2 2-52 15,0 2-139-15,0 7-472 0,-10-7-389 0,-12 11 651 16</inkml:trace>
  <inkml:trace contextRef="#ctx0" brushRef="#br0" timeOffset="121130.57">10948 15399 1668 0,'0'0'779'0,"0"0"-528"0,0 0 3 15,0 0 22-15,0 0 42 0,0 0-27 0,0 0-84 16,0 0-31-16,0 0-21 0,0 0-50 16,0 0-43-16,148 39-28 0,-124-37-21 15,-9 1-11-15,2-1 0 16,7 1-2-16,-7-3-20 0,3 4-287 0,-4 1-129 15,-1-1-150-15,-3 2-678 0,-2 2-559 0</inkml:trace>
  <inkml:trace contextRef="#ctx0" brushRef="#br0" timeOffset="121676.1">11346 15809 251 0,'0'0'1191'0,"0"0"-691"0,0 0-208 16,0 0-33-16,0 0-17 0,0 0-72 16,0 0-57-16,0 0-14 0,0 0 51 15,0 0 60-15,0 0 12 0,-10 60 2 16,25-63 18-16,4-12 16 0,0-3-33 15,11-12-43-15,-6-8-75 0,5-10-37 0,7-8-36 16,-2-8-7-16,-2-4-14 16,-6-4-13-16,6 3 2 0,-3-3-1 0,-2 5-1 15,-1 11-1-15,-6 7-2 0,1 5 0 16,-4 10 3-16,-4 2 25 0,-4 9-7 0,-1 2 10 16,-1 2 30-16,5 6-4 15,-12 1-26-15,2 3 17 0,-2 0-20 16,0 2 2-16,0 6 0 0,0 0-5 0,3 1-22 15,-3 0-24-15,0 0-15 0,7 0-10 16,-7 0-6-16,7 2-5 0,5 11 60 16,8 5 15-16,-1 9 27 0,5 6-17 15,1 7-1-15,-8 5-12 0,-3 4 3 16,-7 2-12-16,8 4 0 0,-8 1-3 16,8 3 0-16,-3 2 0 0,-2-1-3 15,-3 3 3-15,3-1 0 0,-1-5 0 16,-4-4 0-16,-2-5 0 0,4-6-1 0,-5-8-2 15,-2-4 2-15,0-5 0 0,0-6-1 16,0-4-19-16,0-3-3 0,0-4-28 16,0-4-85-16,-12-4-120 0,-2 0-128 15,-3 0-174-15,-5-9-586 0,0 2-661 16</inkml:trace>
  <inkml:trace contextRef="#ctx0" brushRef="#br0" timeOffset="121879.46">11574 15536 2519 0,'0'0'783'16,"0"0"-566"-16,0 0-72 0,0 0 76 15,0 0 24-15,0 0 20 0,0 0-101 0,0 0-59 16,0 0-22-16,203 1-25 0,-159-1-40 16,-10 0-15-16,2 0-3 0,-2 0-2 15,-12 0-13-15,5 0 0 0,-8 0-154 16,-2 0-225-16,-10 4-124 0,1 3-289 15,-6-4-800-15</inkml:trace>
  <inkml:trace contextRef="#ctx0" brushRef="#br0" timeOffset="123080.8">6837 12232 104 0,'0'0'121'0,"0"0"257"0,0 0-49 16,0 0-61-16,0 0-27 0,0 0-14 16,0 0 1-16,0 0 2 0,7-107 10 0,-7 101 12 15,0 3-7-15,0-4-40 16,-2 4-20-16,-8-5-38 0,-2 4 28 0,-2-1 11 16,-1-4-32-16,-2 8-12 0,-2-5 11 15,2 4-3-15,2-1-30 0,-2 3-39 16,8 0-23-16,-6 0 7 0,3 0-22 15,5 0-34-15,-10 5-9 0,2 8-24 16,-2-1-1-16,0 6-6 0,-2 11 10 16,-3 1 19-16,-2 10 1 0,0 5-12 15,7 7 10-15,-3 5-15 0,-2-1 2 16,8 1-5-16,-1-2-4 0,10 1-3 16,-4-4 16-16,6 5-31 0,3-1 21 0,0-1 6 15,0 0-5-15,0 0 20 0,0-2-30 16,3 2 12-16,6-2 19 0,-6 3 17 15,4-5-5-15,8 1 0 0,-1-1-12 16,-2 2 13-16,-2-5-1 0,7 0-12 0,-2-2 0 16,-3-1-2-16,0-3 1 0,0 2-9 15,2-4 10-15,-1 3 0 0,-1-5 1 16,2-2-2-16,-2-6-12 0,-4-3 12 16,6-4 1-16,1-3-2 0,-8-1-1 15,8-3-15-15,-3-4 16 0,-3 0-1 16,1-2 0-16,-3 0-15 0,1-1-4 15,1-4 6-15,-1 3-2 0,-4-1-38 16,-1-4-32-16,4-1 26 0,-4 3-5 16,-3-4-8-16,0-1-48 0,0 0-63 0,0 0-30 15,0 0 25-15,-3 0-14 0,-9-4-262 16,-7-3-232-16,4-6-296 0,1 4 382 16,-3-10 379-16</inkml:trace>
  <inkml:trace contextRef="#ctx0" brushRef="#br0" timeOffset="123368.08">6440 13700 202 0,'0'0'248'0,"0"0"508"15,0 0-287-15,0 0-73 0,0 0-98 16,0 0-104-16,0 0-91 0,0 0 48 16,0 0 65-16,0 0 49 0,0 0-23 15,75 126-43-15,-44-96-76 0,1 0-1 0,-3 0-30 16,-5-4-17-16,-2-2-13 0,5-5 10 15,-10-5-13-15,0-9 34 0,2-1 40 16,0-4 30-16,3-2-12 0,5-14-32 16,0-8-12-16,4-9-34 0,1-14-24 15,-1-8-19-15,1-5-17 0,-11-3-1 16,-4-2-10-16,0 5-2 0,-12 7-12 16,0 5-19-16,-5 7-54 0,0 6-86 15,0 9-78-15,-7 6-44 0,-8 7-119 16,6 1-155-16,-4 4-576 0,4 2-424 0</inkml:trace>
  <inkml:trace contextRef="#ctx0" brushRef="#br0" timeOffset="128269.4">6997 11070 39 0,'0'0'1282'0,"0"0"-706"0,0 0-184 15,0 0-120-15,0 0 24 0,0 0 6 16,0 0-35-16,0 0-83 0,0 0-26 15,0 0-22-15,0 0-17 0,-53 0-46 16,36 1 5-16,-2 1 9 0,2 5 37 16,-3-2-18-16,-2 3-51 0,1 4-53 0,-1 2-1 15,5 3-1-15,2 3-12 16,-4 2-3-16,12 6 12 0,-6 0-22 0,11 0 13 16,2 2-16-16,0-3 15 0,0-3-18 15,15-5 9-15,2-2 2 0,9-1 19 16,3-2 1-16,10-3-44 0,0-6-61 15,7-1-100-15,2-2-122 0,-4-2-159 16,2-3-597-16,-10-7-394 0</inkml:trace>
  <inkml:trace contextRef="#ctx0" brushRef="#br0" timeOffset="128901.76">7409 11206 729 0,'0'0'1427'0,"0"0"-835"0,0 0-210 16,0 0 3-16,0 0 13 0,0 0-109 16,0 0-96-16,0 0-60 0,0 0-38 15,0 0-95-15,-135 16-21 0,130 1-47 16,2 3 25-16,3 1 24 0,0-1-2 15,0-1-17-15,0-5 7 0,8-4 13 0,4-4 18 16,-3-4 34-16,6-2 15 0,-3 0 4 16,3-11 24-16,2-8-6 0,-1-3-12 15,-3-3-35-15,1 3-2 0,-4 4-4 16,-8 4 19-16,-2 8 15 0,0 5-39 0,3 1-1 16,-3 0 28-16,0 13-10 0,2 13-28 15,5 4 20-15,-2 9-3 0,5 1-19 16,2-6-31-16,0-1 13 0,3-10-19 15,-3-4-92-15,12-1-253 0,-2-17-40 16,2-1-140-16,8-16-220 0,-8 0-843 16</inkml:trace>
  <inkml:trace contextRef="#ctx0" brushRef="#br0" timeOffset="129123.17">7901 10659 1129 0,'0'0'1737'0,"0"0"-1162"16,0 0-60-16,0 0-99 0,0 0-132 16,0 0-170-16,0 0-83 0,0 0 3 0,0 0-4 15,-31 141-20-15,31-97-10 0,0 4 0 16,0 2 1-16,0 8-1 0,-5-1-16 16,5 4-5-16,0-5-31 0,0-4-124 15,0-8-164-15,0-9-131 0,0-14-295 16,0-7-627-16,12-14-248 0</inkml:trace>
  <inkml:trace contextRef="#ctx0" brushRef="#br0" timeOffset="129306.86">8214 10480 2066 0,'0'0'1150'15,"0"0"-749"-15,0 0-23 0,-58 103 34 16,36-49-88-16,-5 10-133 0,6 7-72 15,-4 5-28-15,4-1-27 0,6 5-24 16,3-1-37-16,0-1-3 0,7-4-82 0,5-3-50 16,0-11-85-16,0-12-203 0,0-4-168 15,0-14-514-15,0-14-340 0</inkml:trace>
  <inkml:trace contextRef="#ctx0" brushRef="#br0" timeOffset="129968.12">8738 11149 866 0,'0'0'1189'0,"0"0"-704"0,0 0-108 16,0 0-2-16,0 0-102 0,0 0-108 0,0 0-58 15,0 0-82-15,0 0-22 0,0 0 10 16,0 0 5-16,-131 121 8 0,116-91-1 16,10-1-7-16,3-5 23 0,2-3-22 15,0-4-19-15,0-5 0 0,5-2 22 16,4-3 42-16,6-5 45 0,0 4 77 15,-3-5-44-15,2 1-43 0,-9 6-53 16,12-4 7-16,-10 5-20 0,3 8 23 16,-10-2 26-16,0 3 16 0,0 4-40 15,-12-4-33-15,-3-4-7 0,-2-2-18 16,-4-6-30-16,-1-6-154 0,2 0-154 16,3-14-153-16,5-8-478 0,7 1-593 0</inkml:trace>
  <inkml:trace contextRef="#ctx0" brushRef="#br0" timeOffset="130166.59">9050 10838 843 0,'0'0'2086'0,"0"0"-1600"0,0 0-91 16,0 0-55-16,0 0-82 0,0 0-116 15,0 0-49-15,-58 104-7 0,51-55-9 16,-3 9-22-16,5 5-21 0,3 8-3 15,-5-2-7-15,2 4-14 0,2-3-10 16,-6-1-79-16,9-7-124 0,0-10-202 16,0-10-154-16,0-14-522 0,0-11-555 15</inkml:trace>
  <inkml:trace contextRef="#ctx0" brushRef="#br0" timeOffset="130327.99">8973 11208 2224 0,'0'0'813'0,"0"0"-525"16,0 0-161-16,0 0-3 0,0 0-7 16,0 0-89-16,0 0-28 0,0 0-1 15,0 0-68-15,104 102-118 0,-89-87-174 16,-11-3-263-16,8 0-436 0,-9-5-199 16</inkml:trace>
  <inkml:trace contextRef="#ctx0" brushRef="#br0" timeOffset="130513.78">9113 11372 437 0,'0'0'1630'0,"0"0"-877"0,0 0-292 16,0 0-118-16,0 0-6 0,0 0-39 16,0 0-78-16,0 0-65 0,90-124-60 15,-63 98-55-15,2 0-6 0,0 8-10 16,-2 0 1-16,-10 7 12 0,-5 9-37 16,2-4 0-16,-4 6 0 0,2 0 0 15,-2 0-13-15,-3 6 13 0,5 1 3 0,-2 5 18 16,-5 0-21-16,-1 2-46 15,6 2-215-15,-5 2-205 0,0 0-215 0,5-3-791 16,-10 4-502-16</inkml:trace>
  <inkml:trace contextRef="#ctx0" brushRef="#br0" timeOffset="130691.3">9528 11326 1011 0,'0'0'2495'0,"0"0"-1830"0,0 0-160 0,0 0-76 16,0 0-246-16,0 0-92 0,0 0-49 15,0 0-8-15,0 0-14 0,0 0-20 16,0 0-45-16,-80 59-10 0,75-49-6 16,5-2-3-16,0 0-42 0,0-4-188 15,0 1-280-15,0-5-521 0,0-11-952 0</inkml:trace>
  <inkml:trace contextRef="#ctx0" brushRef="#br0" timeOffset="130829.93">9564 10988 1550 0,'0'0'1629'0,"0"0"-1260"0,0 0-119 16,0 0 8-16,0 0-55 0,0 0-178 0,0 0-25 15,0 0-78-15,0 0 16 0,0 0-89 16,0 0-120-16,-29 78-180 0,41-71-358 16,-4 0-746-16,1-7 747 0</inkml:trace>
  <inkml:trace contextRef="#ctx0" brushRef="#br0" timeOffset="131070.65">9564 10988 1205 0,'109'159'1107'0,"-109"-141"-790"0,-2 5-60 15,-3 5 32-15,-2 8-44 0,4-6-67 16,3 0-23-16,0-7-4 0,0-7-29 0,0-6-97 16,0-6-8-16,0-4-17 0,10 0 90 15,5-9 4-15,-3-7 52 0,5-7-56 0,7-7-56 16,-7-1-34-16,0 1-35 15,-5 8-58-15,2 6-31 0,-4 6-127 16,-5 9-32-16,7 1 39 0,-12 9-1 0,3 11 108 16,-3 10 60-16,0 8 22 0,0 7 7 15,-5 1-65-15,-7 2-77 16,2-2-123-16,7 1-180 0,1-15-494 0,2 7 331 0</inkml:trace>
  <inkml:trace contextRef="#ctx0" brushRef="#br0" timeOffset="131350.17">10001 11291 186 0,'0'0'981'0,"0"0"-447"16,0 0-106-16,0 0-46 0,0 0 75 0,0 0-57 15,0 0-124-15,0 0-137 0,0 0-16 16,0 0 5-16,0 0-11 0,-76 70 5 16,76-46-35-16,0-5-87 0,0-3-13 15,8-8-12-15,6-5 1 0,3-3 24 0,-2-3 52 16,2-12 38-16,0 1-3 0,-3-2 2 15,-2-2-6-15,-2 6-9 0,5 2-28 16,-11 7-4-16,-1 3-42 0,7 7 0 16,-8 18 18-16,0 14 89 0,-2 16-3 15,-2 14-34-15,-25 6-21 0,-12 2-22 16,1-4-12-16,-11-9-15 0,3-16-15 16,3-12-49-16,-4-14-141 0,4-14-176 15,2-8-239-15,4 0-579 0,13-1-630 16</inkml:trace>
  <inkml:trace contextRef="#ctx0" brushRef="#br0" timeOffset="132103.01">7703 11958 222 0,'0'0'1080'0,"0"0"-352"0,0 0-210 0,0 0-125 16,0 0-57-16,0 0-66 0,0 0-55 15,0 0-42-15,0 0 19 0,0 0-8 16,0 0-48-16,-37-46-43 0,37 54-29 16,0 11-64-16,0 10-15 0,0 14 11 15,0 7-14-15,0 5 18 0,0 13-2 16,-9 0 2-16,4 3-2 0,-7-5-51 16,2-8-52-16,0-7-85 0,8-9-108 15,-1-12-268-15,3-10-476 0,0-7-346 16,-9-13 467-16</inkml:trace>
  <inkml:trace contextRef="#ctx0" brushRef="#br0" timeOffset="132394.71">7950 12359 1816 0,'0'0'1322'0,"0"0"-996"0,0 0-168 0,0 0-41 15,0 0 28-15,0 0-51 0,0 0-63 16,0 0 20-16,0 0 37 0,0 0-16 15,99 31 30-15,-87-38 16 0,3-7-7 16,-5-2-15-16,-1-4-22 0,1-2-31 16,-10 0-21-16,0 1-7 0,0 3 0 15,0 6 19-15,-12 3 18 0,-3 4-6 16,3 5 0-16,-14 0-19 0,4 8-13 16,-12 10-14-16,-3 10-16 0,8 5 1 15,8 5-6-15,1 3 8 0,8 6-5 0,12 1-6 16,0-5-4-16,0-4-33 0,19-3-167 15,8-7-237-15,5-8-131 0,4-11-488 16,-12 0-398-16</inkml:trace>
  <inkml:trace contextRef="#ctx0" brushRef="#br0" timeOffset="135429.76">8379 12175 127 0,'0'0'1506'0,"0"0"-1068"0,0 0-111 15,0 0 47-15,0 0-14 0,0 0-191 16,0 0-64-16,0 0-76 0,0 0-29 15,0 0-29-15,0 0-3 0,-80 126 13 16,80-93 19-16,0 2 0 0,0-5 48 0,0-4-10 16,0-6 13-16,2-6-10 15,8-6 26-15,-8-4 31 0,6-4 44 0,1 0 18 16,4-4 32-16,-4-4 13 16,6-4-23-16,2-1-37 0,-3-6-47 0,6-3-33 15,-6 3-22-15,3 4-10 0,-7 0-5 16,-5 11 2-16,-3-2-14 0,1 6 14 15,-3 0-21-15,0 8-9 0,0 10-21 16,0 10 20-16,0 3 0 0,0 7-1 16,-3 1-50-16,1-2-141 0,2-4-214 15,0-3-106-15,0-3-245 0,5-9-796 0,12-3-20 16</inkml:trace>
  <inkml:trace contextRef="#ctx0" brushRef="#br0" timeOffset="135746.91">8684 12349 264 0,'0'0'1967'0,"0"0"-1489"0,0 0-189 0,0 0 9 15,0 0-72-15,0 0-90 0,-77 103-54 16,77-73-28-16,0 0 21 0,0-5-21 16,0-2-36-16,0-5 14 0,7-8-32 15,3-5-16-15,-3-5 16 0,3-3 16 16,-1-11 119-16,1-10-4 0,7-6-37 15,-10-3-32-15,5 1-19 0,1 4-18 16,-9 5-10-16,-1 6 13 0,7 9 22 0,-10 6 48 16,2 2 7-16,-2 20-44 0,0 17 13 15,0 13 21-15,-12 19-34 0,-8 9-30 16,-9 3-16-16,0 0 6 0,-2-5-9 16,-1-11-12-16,3-14-27 0,12-17-62 15,-2-14-88-15,11-16-85 0,-4-8-7 0,8-24-362 16,-1-19-395-16,5 7-174 15,5-29-131-15</inkml:trace>
  <inkml:trace contextRef="#ctx0" brushRef="#br0" timeOffset="135972.29">9188 12116 1608 0,'0'0'1433'16,"0"0"-942"-16,0 0-109 0,0 0-87 15,0 0-59-15,0 0-97 0,-50 110-25 0,40-68-28 16,-5 11-21-16,-2 3-7 0,3 4-9 16,-3 7-21-16,-5 3-28 0,3-1-28 15,-8-2-91-15,5-12-137 0,5-9-88 16,3-14-48-16,-1-12-76 0,8-12-144 16,2-8-25-16,0-9-185 0,0-17-212 15,5-8 884-15</inkml:trace>
  <inkml:trace contextRef="#ctx0" brushRef="#br0" timeOffset="136077.54">8936 12623 190 0,'0'0'721'0,"0"0"-76"15,0 0 36-15,54-113-6 0,-37 99-275 16,-3 10-165-16,-2 1-10 0,5 3 10 16,0 0-52-16,8 0-115 0,-4 7-49 15,11 0-19-15,-10-6-172 0,9-1-202 16,-2 0-198-16,-9-8-716 0,4-13-465 0</inkml:trace>
  <inkml:trace contextRef="#ctx0" brushRef="#br0" timeOffset="136320.4">9373 12200 924 0,'0'0'1671'0,"0"0"-1140"16,0 0-171-16,0 0 19 0,-22 144-6 0,15-98-87 15,4 5-104-15,-2 0-63 0,5-7-33 16,0-6-43-16,0-6-25 0,15-12-18 16,-3-5-11-16,-2-12-38 0,12-3-29 15,4-11 78-15,1-14 40 0,4-2-7 16,1-5-21-16,2 5-12 0,-3 5-18 0,3 6-9 15,-12 7-29-15,2 9 4 0,1 0 52 16,-4 17 0-16,-4 9 68 0,-2 8-16 16,-8 8-34-16,3 2-15 0,-5 1-3 15,-5 1-61-15,0-8-198 0,0 1-197 16,0-12-209-16,0-6-784 0,-5 5-568 0</inkml:trace>
  <inkml:trace contextRef="#ctx0" brushRef="#br0" timeOffset="138194.67">7746 16360 375 0,'0'0'1653'15,"0"0"-1181"-15,0 0-104 0,0 0-32 16,0 0-148-16,0 0-95 0,0 0-49 16,0 0-3-16,0 0-6 0,0 0-13 15,0 0-9-15,-80-34 0 0,80 34 2 16,0 0 11-16,0 0-26 0,0 0 0 0,0 0-19 16,0 8-35-16,0 11-41 0,7 9 95 15,8 7 3-15,7 10 64 0,5 6 2 16,-1 0 7-16,6 6-16 0,-1 3-7 0,1-3 29 15,-10 3 28-15,2-6-15 0,2-5 11 16,-9-8-25-16,5-9-81 0,-5-8-35 16,-2-7-111-16,-3-5-52 0,-7-7-19 15,9-4-46-15,-11-1-69 0,2 0-111 16,-3 0-282-16,-2-6-391 0,-2-5 330 0</inkml:trace>
  <inkml:trace contextRef="#ctx0" brushRef="#br0" timeOffset="138541.64">7492 16704 20 0,'0'0'1011'0,"0"0"-379"16,0 0-194-16,0 0-59 0,0 0-28 15,0 0-135-15,0 0-50 0,0 0 3 0,0 0-23 16,0 0-48-16,-5-45 10 0,5 19 21 15,10-4-54-15,4-6-50 0,-7-4-6 16,8-4-19-16,-3 2 3 0,-2-1-3 16,-8 5-1-16,8 8 1 0,-10 7-2 15,0 7-4-15,0 7-10 0,0 5 4 16,0 1-4-16,0 3-12 0,7 4-38 16,15 8-174-16,0 9 237 0,12 5 3 15,2 4 79-15,-4 3 12 0,-3-1-3 16,0-2-22-16,-10-4-3 0,5-2-60 0,-4-4 8 15,-11 0-11-15,6-1-35 16,0-3-9-16,2 1-88 0,-3 0-245 0,1-1-237 16,-3-4-713-16,-3 6-140 0</inkml:trace>
  <inkml:trace contextRef="#ctx0" brushRef="#br0" timeOffset="139086.19">8767 17294 650 0,'0'0'1352'0,"0"0"-899"0,0 0-34 15,0 0-95-15,0 0-28 0,0 0-43 16,0 0-45-16,0 0 0 0,0 0-37 0,0 0-22 16,0 0-26-16,-182-87-52 0,158 87 0 15,2 0-22-15,-10 8-34 0,11 5-14 16,-6 8-1-16,0 7-20 0,10 11-17 15,-2 5 21-15,7 9-2 0,7 0 15 16,5 4-15-16,0-1-1 0,5-4-12 16,17-4-3-16,4-7-15 0,1-8 18 0,0-10 0 15,4-7 20-15,-2-12 11 0,0-4 83 16,3-4 44-16,2-22 11 0,2-8-43 16,-4-11 30-16,-3-14-39 0,0-2-35 15,-7-1-20-15,-6 2-16 0,-6 2-12 16,-3 8 9-16,-7 7-11 0,0 8 21 15,0 5 2-15,-7 8-21 0,-7 3 0 16,-3 7 0-16,2-2 10 0,-2 10-13 16,10-1-57-16,0 5-1 0,4 0-43 0,3 0-76 15,0 8-115-15,3 8-58 0,11 6 47 16,3 4-180-16,7 3-330 0,-12-6-564 16</inkml:trace>
  <inkml:trace contextRef="#ctx0" brushRef="#br0" timeOffset="139358.44">9501 17199 1353 0,'0'0'1414'0,"0"0"-981"16,0 0-48-16,0 0 15 0,0 0-90 15,0 0-108-15,0 0-116 0,0 0-86 16,0 0-27-16,0 0-38 0,0 0 6 16,-22 69 19-16,22-48-32 0,0 6-186 0,0-1-187 15,0 3-357-15,-2-8-999 0</inkml:trace>
  <inkml:trace contextRef="#ctx0" brushRef="#br0" timeOffset="139489.1">9411 17591 293 0,'0'0'2749'16,"0"0"-1970"-16,0 0-306 0,0 0-157 16,0 0-156-16,0 0-154 0,0 0-6 15,0 0-113-15,0 0 20 0,0 0-12 0,0 0-284 16,25 45-166-16,-13-42-598 0,7-3-848 15</inkml:trace>
  <inkml:trace contextRef="#ctx0" brushRef="#br0" timeOffset="140713.37">10723 16971 52 0,'0'0'1285'0,"0"0"-826"16,0 0-21-16,0 0-1 0,0 0-77 15,0 0-70-15,0 0-39 0,0 0-4 0,-70-110-21 16,55 103-19-16,8 0-2 16,-5 2-45-16,0 1-43 0,-3 4-31 0,-2 0-24 15,0 4-62-15,-10 9-6 0,-4 5-22 16,-3 9 10-16,-10 6-13 0,8 12 3 15,2 8-6-15,-2 6 16 0,9 6 6 16,0 4-4-16,13 1-5 0,6-2 8 16,8-2-51-16,0-7 61 0,22-11 3 0,7-7 37 15,5-13 12-15,3-13-12 16,-1-3 0-16,13-12 21 0,-1-4 22 0,5-22-1 16,6-15 50-16,4-14-35 0,-5-12-42 15,-5-7-12-15,-12-1-38 0,-2 4 13 16,-17 3-12-16,-5 10 18 0,-12 6-6 15,-5 12-12-15,0 7 22 0,-5 12-4 16,-12 5-9-16,-5 4-12 0,-5 4-2 16,1 1-19-16,1 7-16 0,4 0-11 15,9 2-65-15,2 14-30 0,5 7-19 0,5 4-29 16,0 5-96-16,15 7-189 16,14 0-243-16,-12-6-606 0,9 14-404 0</inkml:trace>
  <inkml:trace contextRef="#ctx0" brushRef="#br0" timeOffset="140972.68">11220 17406 965 0,'0'0'1448'0,"0"0"-865"16,0 0-78-16,0 0 21 0,0 0-148 15,0 0-149-15,0 0-149 0,0 0-80 16,0 0 3-16,0 0 6 0,0 0 49 0,80 0-21 16,-56 2-18-16,3 0-16 0,-3 1-3 15,5-3 0-15,-12 0 0 0,5 0 0 16,-8 1-19-16,1 4-103 0,4-2-175 16,-4 6-122-16,-5 0-114 0,-1 4-444 15,-6-3-665-15</inkml:trace>
  <inkml:trace contextRef="#ctx0" brushRef="#br0" timeOffset="141404.93">12383 17119 515 0,'0'0'978'0,"0"0"-436"15,0 0-92-15,0 0-79 0,0 0-98 16,0 0-8-16,0 0-24 0,0 0-58 15,0 0-10-15,0 0 3 0,-133-57-49 16,101 57-40-16,6 0-34 0,-1 12-7 16,-4 12-21-16,9 3-22 0,-7 10 28 15,9 7-3-15,3 4 12 0,3 4-15 16,7 0-1-16,-1 3 1 0,6-5-7 16,2-2 10-16,0-4 3 0,2-2-13 15,10-8 16-15,1-4-12 0,-1-3 5 0,5-6-24 16,-3-3-2-16,3-7-1 0,3-3-18 15,-4-4-34-15,1-4-102 0,3 0-44 16,2-2-63-16,2-11-28 0,5-4-166 16,-5 4-606-16,8-17-813 0</inkml:trace>
  <inkml:trace contextRef="#ctx0" brushRef="#br0" timeOffset="141672.47">12660 17176 1129 0,'0'0'1557'0,"0"0"-1108"0,0 0-89 16,0 0 7-16,0 0-90 0,0 0-115 0,0 0-122 16,0 0 19-16,-27 105 18 0,15-58 4 15,12 5 5-15,-5 4-18 0,5 6-4 16,-2-3-21-16,-6 1-12 0,3-1-17 15,3-5-14-15,-5-4-15 0,7-7-62 16,-3-10-126-16,3-10-48 0,0-11-52 0,0-10-170 16,0-4-288-16,0-19-327 0,0 0-166 15</inkml:trace>
  <inkml:trace contextRef="#ctx0" brushRef="#br0" timeOffset="141863.16">12706 17213 1061 0,'0'0'1688'0,"0"0"-1111"16,0 0-209-16,0 0-29 0,0 0-66 0,0 0-103 16,0 0-21-16,0 0 1 0,0 0-30 15,0 0-68-15,0 0-24 0,145-6-16 16,-118 6-12-16,-8 0-3 0,3 0-13 16,-5 0 4-16,-2 2-3 0,1 2-123 15,1 2-204-15,-12 4-155 0,7 0-167 16,-9-2-777-16,-3 6-292 0</inkml:trace>
  <inkml:trace contextRef="#ctx0" brushRef="#br0" timeOffset="142017.51">12633 17535 2141 0,'0'0'762'0,"0"0"-499"0,0 0-59 0,0 0 139 15,0 0-101-15,0 0-100 0,0 0-39 0,0 0-50 16,0 0-16-16,177 38-37 0,-143-38-133 15,2 0-153-15,-2 0-128 0,-12 0-303 16,-7 0-819-16</inkml:trace>
  <inkml:trace contextRef="#ctx0" brushRef="#br0" timeOffset="142445.25">12975 17804 2360 0,'0'0'741'0,"0"0"-489"16,0 0-17-16,0 0 65 0,0 0-80 15,0 0-61-15,0 0 71 0,0 0 23 16,0 0-66-16,0 0-74 0,138-128-52 0,-109 79-18 16,7-2-13-16,-7-2-18 0,-2-2-9 15,2 1-3-15,-5 4-12 0,6 2 0 16,-11 8-3-16,5 4-7 0,-12 11 7 15,3 11 12-15,-5 4 0 0,-8 7-7 16,0 0 10-16,1 3 18 0,-3 0 13 16,0 0-13-16,5 0-3 0,-5 0-3 15,4 0-1-15,-4 3-11 0,0 0-34 16,5 1 10-16,-2 7-19 0,11 4 43 16,1 4 31-16,-1 9-10 0,-4 2-6 0,5 0-13 15,2 2-1-15,-3 2 17 0,1 4-17 16,-3 5 1-16,2 1 2 0,-2 4-2 15,8 2 0-15,-6 5-2 0,1 0-18 16,-3-4 3-16,0 2 14 0,-2-5-14 0,-8-4-10 16,1-5-20-16,-3-9-41 0,0-9-73 15,0-4-84-15,0-9-51 0,-5-3-69 16,-7-1-191-16,-5-4-525 0,2 0-659 16</inkml:trace>
  <inkml:trace contextRef="#ctx0" brushRef="#br0" timeOffset="142644.01">13207 17708 2421 0,'0'0'708'0,"0"0"-428"0,0 0 6 0,0 0 25 16,0 0-57-16,0 0 56 0,0 0-134 16,0 0-97-16,0 0-23 0,182-3-45 15,-145 3-11-15,6-3-1 0,-4 1-14 16,-5 2-93-16,-3 0-234 0,1-3-161 15,-3 3-201-15,-7 0-943 0</inkml:trace>
  <inkml:trace contextRef="#ctx0" brushRef="#br0" timeOffset="143685.54">14303 17477 108 0,'0'0'1384'0,"0"0"-939"0,0 0-114 16,0 0 21-16,0 0-37 0,0 0-90 15,0 0-72-15,0 0-35 0,0 0-67 16,0 0 82-16,0 0 25 0,58 40-36 16,-17-29 13-16,3-4-12 0,5 1 45 15,1-2-31-15,4-2-41 0,-6-2-44 0,-4 0-40 16,-3-2-12-16,-4 0-12 0,-11 0 0 15,3 0-10-15,-12 0-3 0,0 0 10 16,-7 0-41-16,2 0-139 0,-2 0-147 16,-10 3-103-16,0-1-149 0,0 5-421 15,-10-5-238-15</inkml:trace>
  <inkml:trace contextRef="#ctx0" brushRef="#br0" timeOffset="143983.75">14579 17314 228 0,'0'0'1457'0,"0"0"-996"0,0 0 37 0,0 0-97 16,0 0-49-16,0 0-67 0,0 0-5 15,0 0-41-15,0 0-90 0,0 0-149 16,0 0 3-16,-133 108 18 0,80-67-20 16,-3-6 17-16,5-3 41 0,-2-9 15 0,4 0-6 15,1-8-10-15,7 0-2 0,9-5 20 16,10-7 10-16,5 5 0 0,10-8-9 15,7 1-77-15,0 7 0 0,22 3-58 16,7 8 58-16,15 3 76 0,-1 4-6 16,-2-3-30-16,-4-4 2 0,-1-1-11 15,-4-5-28-15,-6-2 12 0,3 2 0 16,1-8-15-16,-4 3-21 0,1-6-12 16,-5 3-47-16,2-5-66 0,5 0-75 15,2 0-109-15,-6-2-164 0,9-5-173 16,-15 0-869-16,10-3-203 0</inkml:trace>
  <inkml:trace contextRef="#ctx0" brushRef="#br0" timeOffset="144636.47">16184 17417 111 0,'0'0'453'0,"0"0"121"0,0 0-125 16,0 0-131-16,0 0-68 0,0 0-55 16,0 0-105-16,0 0 49 0,0 0-10 15,0 0 0-15,-75-49-10 0,65 47 3 16,3 0-1-16,2-2-12 0,0 2 43 0,-2-1 16 16,-5 3 22-16,5-1-61 0,-3 1-6 15,3-1-1-15,-10 1 8 0,2 0-30 16,-2 0-45-16,-2 2-5 0,2 7-4 0,-5 1-15 15,-2 6 3-15,0 2 3 0,-6 6 9 16,6 5-15-16,0 1 15 0,-3 2 9 16,8 2 3-16,2 0-9 0,0 2-3 15,10-2-15-15,4-1-28 0,3 0-3 16,0-4 0-16,10-9-1 0,5 0-11 16,-3-3 12-16,5-7 0 0,7 1 1 15,-2-4-1-15,9-3-22 0,-7-2-42 16,6-2-83-16,6 0-81 0,3-2-98 15,4-8-138-15,-6-2-300 0,-1 2-932 0</inkml:trace>
  <inkml:trace contextRef="#ctx0" brushRef="#br0" timeOffset="144939.72">16337 17502 202 0,'0'0'2239'0,"0"0"-1563"0,0 0-202 16,0 0-23-16,0 0-92 0,0 0-124 15,0 0-78-15,0 0-87 0,0 0-60 16,0 0-10-16,0 0-19 0,-167 53-5 16,164-25 5-16,3-3 1 0,0-2-7 15,0-2 7-15,10-6 15 0,-3-3 3 0,8-4 21 16,-3-5 19-16,2-3 3 16,-2 0 12-16,3-3 31 0,0-9-10 0,1-6-6 15,-8-1-15-15,6-2-15 0,-4 1-22 16,-5 1-9-16,5 1-9 0,-10 1-2 15,2 5-10-15,-2 4-6 0,0 2-34 16,0 3-9-16,0 3-55 0,2 0-166 16,1 3-154-16,9 11 69 0,-2 3-18 15,4 2-295-15,-2-3-677 0,3 5-135 0</inkml:trace>
  <inkml:trace contextRef="#ctx0" brushRef="#br0" timeOffset="145216.07">16674 17594 2123 0,'0'0'797'0,"0"0"-432"0,0 0-94 0,0 0 35 15,-61 111-89-15,47-78-83 0,11 0-37 16,3-8-23-16,0-6-18 0,0-10-19 16,12-2-12-16,0-7 24 0,15-7 59 15,0-11 65-15,4-10-54 0,10-8-55 16,-2-1-21-16,-7-2-18 0,2 4-13 15,-12 10-12-15,-6 5 1 0,1 10-1 16,-12 3-43-16,7 7-12 0,-7 10 55 16,5 12 110-16,0 13-40 0,-8 8-37 15,8 8-33-15,-10 4-19 0,7-5-14 0,3-2-34 16,-8-8-65-16,5-8-129 0,1-9-162 16,-3-11-174-16,9-10-436 0,-14-2-410 15,15-28 240-15</inkml:trace>
  <inkml:trace contextRef="#ctx0" brushRef="#br0" timeOffset="145412.54">17234 17167 988 0,'0'0'1866'16,"0"0"-1294"-16,0 0-94 0,0 0 22 16,0 0-124-16,0 0-146 0,0 0-153 15,0 0-75-15,0 0-2 0,0 0 2 16,-32 138 1-16,30-90 18 0,-3 5 0 15,5 6 1-15,-5 4-22 0,3-5-37 16,-1-2-97-16,3-4-124 0,-2-8-153 16,-1-7-251-16,3-16-805 0,-12-9-614 0</inkml:trace>
  <inkml:trace contextRef="#ctx0" brushRef="#br0" timeOffset="145570.68">17241 17488 871 0,'0'0'1332'0,"0"0"-967"0,0 0-88 0,0 0-62 16,0 0-115-16,0 0-65 0,0 0-35 16,0 0-16-16,0 0-228 0,155 118-207 15,-133-105-138-15,5 2-143 0,-13-4-83 16,3-9 495-16</inkml:trace>
  <inkml:trace contextRef="#ctx0" brushRef="#br0" timeOffset="145901.28">17512 17654 421 0,'0'0'1281'16,"0"0"-820"-16,0 0-70 0,0 0-85 0,0 0-87 16,0 0-60-16,0 0 1 0,0 0 11 15,0 0-16-15,0 0-48 0,0 0-40 16,165 48-27-16,-138-57-5 0,-8-6-4 0,6 1 0 16,-1-3-8-16,-7 1-7 15,-5 1-13-15,-2 0 16 0,-6 3-18 0,-1 3 27 16,-3 2-9-16,0 3 31 0,0 2-7 15,-3 2-15-15,-1 0-9 0,-9 0 0 16,-1 6-19-16,2 7-22 0,-5-2 3 16,2 7 19-16,-2-5 3 0,3 6 10 15,-1 1 5-15,1 0 41 0,6 0 10 16,-1 0-20-16,6-2-12 0,3 0 19 16,0-1-13-16,0-1-15 0,3-1-16 15,6-3-12-15,8 0-2 0,0-2 2 0,0-2-21 16,5-2 20-16,-5 0-24 0,10-4-77 15,-5 1-84-15,4-2-77 0,1-1-10 16,-8 0-79-16,8-4-185 0,-12-2-713 16,9-10-387-16</inkml:trace>
  <inkml:trace contextRef="#ctx0" brushRef="#br0" timeOffset="146134.06">18109 17587 1322 0,'0'0'1475'0,"0"0"-1116"0,0 0-148 15,0 0-5-15,0 0 107 0,0 0-96 0,0 0-48 16,0 0-39-16,0 0-28 0,0 0-6 16,169 125-19-16,-142-98-46 0,0 2-7 15,-5-1-23-15,-1-1-1 0,-4-1-6 16,5-2-123-16,-10-4-168 0,-2-4-82 15,-3-4-213-15,-2-6-569 0,-5-3-536 16</inkml:trace>
  <inkml:trace contextRef="#ctx0" brushRef="#br0" timeOffset="146318.75">18402 17631 39 0,'0'0'2112'0,"0"0"-1469"0,0 0-245 16,0 0 69-16,0 0-86 0,0 0-159 15,-221 135-98-15,180-97-12 0,2-2-41 16,10 1-59-16,0-5-12 0,10-2-37 16,14-5-80-16,5-9-113 0,0-4-81 15,5-8-62-15,14-4-185 0,10-2-442 16,-12-9-409-16</inkml:trace>
  <inkml:trace contextRef="#ctx0" brushRef="#br0" timeOffset="146590.74">18737 17063 443 0,'0'0'1467'0,"0"0"-826"0,0 0-203 0,0 0-20 15,0 0 19-15,0 0-141 0,0 0-134 16,0 0-79-16,0 0 20 0,0 0-17 15,-61 110-18-15,61-64 9 0,-10 4-3 16,10 5-28-16,-2 1-3 0,-3 2-13 16,-2 2-8-16,-1-3-20 0,4 3-2 15,-6-8-19-15,3-5-51 0,-3-4-124 16,3-7-143-16,-8-7-42 0,5-15-212 16,3-3-524-16,0-9-509 0</inkml:trace>
  <inkml:trace contextRef="#ctx0" brushRef="#br0" timeOffset="146759.94">18521 17505 1137 0,'0'0'1751'0,"0"0"-1223"0,0 0-189 0,0 0 35 0,0 0-57 16,0 0-125-16,0 0-38 16,0 0-62-16,0 0-52 0,182-35-6 0,-148 31-34 15,2-1-15-15,-5 2-13 0,1 2-57 16,-1 1-186-16,-11 0-139 0,-3 0-179 15,0 1-692-15,-15 6-765 0</inkml:trace>
  <inkml:trace contextRef="#ctx0" brushRef="#br0" timeOffset="147985.73">19304 17771 267 0,'0'0'1517'0,"0"0"-813"0,0 0-241 16,0 0-82-16,0 0 3 15,0 0-82-15,0 0-83 0,0 0-82 0,0 0-22 16,0 0-32-16,0 0-34 0,14 27-21 16,-6-19 15-16,6-3 19 0,3-1 2 15,2-3 10-15,1-1-19 0,-6 3-27 16,3-3-4-16,0 0-22 0,-2 0-2 16,-1 0 0-16,-6 0-144 0,6-3-111 15,1 3-142-15,-10 0-179 0,7 0-544 16,-12 0-796-16</inkml:trace>
  <inkml:trace contextRef="#ctx0" brushRef="#br0" timeOffset="148242.34">19839 17631 1930 0,'0'0'985'0,"0"0"-610"0,0 0 12 0,0 0 54 16,0 0-87-16,0 0-116 0,0 0-85 16,0 0-33-16,0 0-47 0,0 0-58 15,0 0 7-15,-31 134-19 0,26-101 8 16,-5 4-11-16,8-7-2 0,0-4-29 16,2-5-5-16,0-3-28 0,0-7-114 15,0-3-171-15,0-4-47 0,0-4-216 16,2 0-577-16,5-22-458 0</inkml:trace>
  <inkml:trace contextRef="#ctx0" brushRef="#br0" timeOffset="148374.81">19907 17376 1430 0,'0'0'1087'0,"0"0"-611"16,0 0-99-16,0 0-34 0,0 0-114 15,0 0-138-15,0 0-91 0,0 0-53 0,0 0-145 16,0 0 12-16,0 0-164 0,0 34-289 15,0-24-911-15</inkml:trace>
  <inkml:trace contextRef="#ctx0" brushRef="#br0" timeOffset="148626.51">20016 17735 1083 0,'0'0'1433'16,"0"0"-1012"-16,0 0-174 0,0 0-116 0,0 0-13 15,0 0 21-15,0 0 105 0,0 0-31 16,0 0-34-16,0 0-85 0,0 0-57 16,177-74-25-16,-145 58-10 0,-13-2 0 15,-2 10 39-15,3 6 15 0,-8 2-4 16,5 10 19-16,-12 12 46 0,4 11 6 0,-4 5-28 16,-5 5-58-16,0 0-37 0,0 0-21 15,0-4-7-15,0-6-67 0,0-5-176 16,0-6-139-16,0-1-221 0,0-9-489 15,0-3-629-15</inkml:trace>
  <inkml:trace contextRef="#ctx0" brushRef="#br0" timeOffset="148928.84">20698 17666 630 0,'0'0'1961'15,"0"0"-1332"-15,0 0-136 0,0 0 3 16,0 0-99-16,0 0-96 0,0 0-47 0,0 0-81 16,0 0-106-16,0 0-51 0,0 0-16 15,-139 31 0-15,125-5 0 0,7-1 1 16,-3 3-1-16,7 0 0 0,3-1-2 16,0 1-10-16,0-1 10 0,0-1 2 15,3-4 0-15,7-1 0 0,-3-1-1 16,0-1 1-16,-7 0 12 0,0-1-10 15,0 3 1-15,0-3-3 0,-10-2-11 16,-4-6-34-16,7-3-40 0,-3-7-98 0,3 0-68 16,4-17-218-16,3-8-474 0,0 4-390 15,10-20-426-15</inkml:trace>
  <inkml:trace contextRef="#ctx0" brushRef="#br0" timeOffset="149207.5">21003 17757 881 0,'0'0'1830'0,"0"0"-1310"0,0 0-202 16,0 0-8-16,0 0-55 0,0 0-112 15,0 0-65-15,0 0 2 0,0 0-8 16,0 0-1-16,63 69 43 0,-51-79 6 16,-2-1-40-16,-3-7-25 0,3 5-28 0,-5-5-24 15,-3-1 9-15,-2 2-12 0,0 5 0 16,0 4 28-16,-2 4-28 15,-13 4-40-15,-4 0 16 0,-3 12-31 0,-5 7 9 16,3 10 15-16,-5 1 12 0,10 6 17 16,-1-4-16-16,6 7-4 0,-1-5 4 15,13-4-7-15,2-2 1 0,0-3-22 16,12-6-44-16,10-8-211 0,-3-2-44 16,8-6-139-16,-6-3-275 0,1 0-638 0</inkml:trace>
  <inkml:trace contextRef="#ctx0" brushRef="#br0" timeOffset="149889.9">21376 17732 1680 0,'0'0'998'0,"0"0"-667"16,0 0-24-16,0 0 30 0,0 0-69 0,0 0-133 16,0 0-72-16,0 0 27 0,0 0-24 15,0 0-45-15,0 0-5 0,0 104-16 16,0-88 3-16,0-7-1 0,0-3-2 15,0-3 3-15,0-3 47 0,12-3-16 0,5-10 74 16,3-5 37-16,11-5-49 16,-9-7-62-16,10 3-16 0,-11-2-16 0,6 7 1 15,-15 7 9-15,-2 7-12 0,-3 4-25 16,-7 2 0-16,7 2 25 0,-4 2 46 16,-3 10 6-16,2 7 40 0,1 9-12 15,-3 1-37-15,0 3-43 0,0 4-1 16,0-5-36-16,0 0-43 0,0-6-190 15,7-1-178-15,-2-4-48 0,2-2-468 16,-2-7-587-16</inkml:trace>
  <inkml:trace contextRef="#ctx0" brushRef="#br0" timeOffset="150239.67">22045 17664 1125 0,'0'0'1250'0,"0"0"-766"15,0 0-35-15,0 0 117 0,0 0-142 16,0 0-186-16,0 0 2 0,0 0 8 16,0 0-138-16,0 0-40 0,0 0-54 15,-135 14-16-15,118 8-1 0,-5 5 1 16,-2 2 3-16,11-2-2 0,-4 1-1 16,13 1-17-16,-1-6-2 0,5 0-5 15,0-7-1-15,5 1 4 0,7-6 21 16,2-4 0-16,3 0 21 0,-2-7 1 0,7 0 17 15,-5 0-2-15,4 0-19 0,-6-7 1 16,-1 4-19-16,3 0-34 0,-9 3-15 16,1 0-9-16,-4 3-15 0,-5 4-19 15,0 7-21-15,0 2 33 0,-14 5-12 16,-11-1-31-16,4-2 36 0,-8 0 35 16,2-5-32-16,3-2-78 0,4-1-27 0,6-2-24 15,6-2-31-15,8-2-170 16,0 1-230-16,0-5-416 0,5 2 11 0</inkml:trace>
  <inkml:trace contextRef="#ctx0" brushRef="#br0" timeOffset="150457.09">22326 17836 218 0,'0'0'2465'16,"0"0"-1706"-16,0 0-181 0,0 0 4 15,0 0-171-15,0 0-231 0,0 0-113 16,0 0-24-16,0 0-22 0,0 0-15 16,-104 94-6-16,104-75-24 0,0-1 3 15,0-2-7-15,0-3-11 0,0-1-53 0,0-5-134 16,8-3-159-16,1-1-189 0,-4-3-566 16,7-4-856-16</inkml:trace>
  <inkml:trace contextRef="#ctx0" brushRef="#br0" timeOffset="150618.74">22322 17610 1391 0,'0'0'1698'15,"0"0"-1195"-15,0 0-137 0,0 0-124 16,0 0-158-16,0 0-84 0,0 0-106 16,0 0-36-16,0 0-109 0,0 0 62 15,0 0-152-15,38-30-307 0,-23 21-586 16,-8-9-89-16</inkml:trace>
  <inkml:trace contextRef="#ctx0" brushRef="#br0" timeOffset="150808.93">22409 17354 711 0,'0'0'1265'16,"0"0"-708"-16,0 0-113 0,0 0-114 0,0 0-79 16,0 0-80-16,0 0-30 0,0 0-28 15,0 0 60-15,0 0-26 0,19 66-45 0,-11-39-31 16,4 1-21-16,-7-1-39 0,4 2-11 15,-4 2-2-15,5 4 1 0,-5-1-11 16,2 5-19-16,-5 0-37 0,6 5-106 16,-8-1-80-16,0 6-99 0,0-3-249 15,0-10-707-15,-17 4-422 0</inkml:trace>
  <inkml:trace contextRef="#ctx0" brushRef="#br0" timeOffset="151725.54">22375 17100 137 0,'0'0'711'0,"0"0"-128"0,0 0-232 15,0 0-39-15,0 0-18 0,0 0-19 16,0 0-46-16,0 0-56 0,0 0-17 16,0 0-3-16,7-37-51 0,-7 40-51 15,0 3 6-15,0 6 3 0,10 3 26 16,-10 3 30-16,5 5-6 0,-3-2 10 0,8 3 8 16,-5 4 6-16,0 2 2 0,-5 6-15 15,0 4-26-15,0 7 19 0,0 6-28 16,-5 0-28-16,0 5-9 0,-5 1-18 0,-4 1 8 15,6 5-8-15,-9-1-19 16,0 3 3-16,3-3 22 0,-3 1-4 0,2-5-17 16,-2-4-4-16,5-7-12 0,0-7-2 15,0-9-10-15,7-3-10 0,-4-15-45 16,6-1-31-16,-2-13-82 0,5-1-125 16,0 0-58-16,0-1-61 0,0-17-94 15,-5 4-799-15,-4-23-461 0</inkml:trace>
  <inkml:trace contextRef="#ctx0" brushRef="#br0" timeOffset="151927.44">22038 17775 1820 0,'0'0'1274'0,"0"0"-809"0,0 0-134 16,0 0-14-16,0 0-90 0,0 0-76 15,0 0 77-15,0 0-87 0,0 0-64 16,189-1-32-16,-140 1-14 0,1 0-28 0,4 0-1 15,-3-3-1-15,-5 0-1 16,-5 1-3-16,-2 2-95 0,-5 0-208 0,-5 0-165 16,-10 2-142-16,-4 4-617 0,-6 5-771 0</inkml:trace>
  <inkml:trace contextRef="#ctx0" brushRef="#br0" timeOffset="152175.15">22792 17724 1670 0,'0'0'721'0,"0"0"-231"16,0 0-42-16,0 0-58 0,0 0-66 16,0 0-55-16,0 0-43 0,0 0-90 0,0 0-26 15,0 0-20-15,0 107-17 0,-12-63-15 16,-3 0-9-16,1 1-3 0,6-1-16 15,-9-5-28-15,13-7-2 0,-6-3-12 16,7-7-119-16,1-6-167 0,2-7-147 16,0-9-140-16,0 0-640 0,0-22-615 0</inkml:trace>
  <inkml:trace contextRef="#ctx0" brushRef="#br0" timeOffset="152334.54">22843 17445 39 0,'0'0'3034'0,"0"0"-2243"0,0 0-318 16,0 0-13-16,0 0-142 0,0 0-187 16,0 0-128-16,0 0-3 0,0 0-42 0,0 0-16 15,0 0-40-15,0-10-92 0,12 15-37 16,-2 5-170-16,7 1-168 0,0-2-401 16,-13 0-335-16,9 3-91 0,-86-58 1379 0</inkml:trace>
  <inkml:trace contextRef="#ctx0" brushRef="#br0" timeOffset="152559.23">22981 17647 274 0,'0'0'1376'0,"0"0"-870"0,0 0-43 15,-7 113-90-15,-1-72-117 0,8 1-84 0,0-2-26 16,0 0-22-16,0-8-5 0,0-5-46 16,8-9-1-16,4-8 36 0,5-7-9 15,0-3 29-15,2 0-10 0,10-12-53 16,-7-4-31-16,7-4-12 0,-7-6-20 15,2 3 0-15,-4-5-2 0,-3 1-34 16,0 1-47-16,-3 4-86 0,-4 2-47 0,-3 5-160 16,3 5-247-16,-5 7-162 0,-1 3-423 15,-4 0 205-15</inkml:trace>
  <inkml:trace contextRef="#ctx0" brushRef="#br0" timeOffset="152835.26">23340 17875 238 0,'0'0'989'0,"0"0"-319"0,0 0-184 0,0 0-76 16,0 0-86-16,0 0-65 0,0 0-91 0,0 0-64 16,148-119-28-16,-129 98-22 0,3 0-7 15,-10 1-22-15,2 4 10 0,-9 4 9 16,-2 3 34-16,-3 1 23 0,0 5 77 16,0 2 39-16,-5-2-78 0,-12 3-16 15,0 0-9-15,-5 3-29 0,-5 6-33 16,3 7-36-16,5 7-1 0,-10 4 6 15,12 9 7-15,-3-5 14 0,3 8 1 16,8-2-22-16,6-7-5 0,3-4-16 0,0-6 3 16,3-6 6-16,11-3-9 0,3-8-28 15,0 1-17-15,5-4-35 0,2 0-8 16,-7-4-56-16,-5-1-96 0,3-2-107 16,-5-3-139-16,-10 2-489 0,0-8-854 0</inkml:trace>
  <inkml:trace contextRef="#ctx0" brushRef="#br0" timeOffset="153217.4">22142 17210 642 0,'0'0'1478'0,"0"0"-848"0,0 0-123 16,0 0-34-16,0 0-39 0,0 0-99 15,0 0-64-15,0 0-69 0,0 0-52 16,0 0-64-16,0 0-50 0,17-3-8 16,-17 6-4-16,0 6-21 0,0 0 33 15,0 1-36-15,0 1-27 0,0 3-13 16,0 2-33-16,0 1-260 0,0-1-306 0,-7-3-790 16,2 10-1267-16,0-161 2598 0</inkml:trace>
  <inkml:trace contextRef="#ctx0" brushRef="#br0" timeOffset="171181.34">10478 18144 1056 0,'0'0'707'0,"0"0"-198"16,0 0-144-16,0 0-30 0,0 0-50 15,0 0-40-15,0 0-17 0,0 0-40 16,0 0-33-16,2 0-30 0,-2 0-4 0,0 0 9 16,0 0-21-16,0 0-48 0,3 0-2 15,-3 0-7-15,0 0-18 0,2 0-6 16,-2 0-7-16,0 0 1 0,0 11-4 16,0 5-17-16,-7 12-1 0,-3 8-2 15,-4 6 1-15,-1 9-1 0,3 3-1 16,-5 2-12-16,3 1 11 0,-3-4-23 15,0 1 15-15,7-11-4 0,0-4 4 16,8-11-10-16,-8-8-8 0,10-9-20 16,0-6-51-16,0-5-147 0,0 0-213 0,3-6-109 15,4-4-471-15,5-24-694 0</inkml:trace>
  <inkml:trace contextRef="#ctx0" brushRef="#br0" timeOffset="171554.19">10958 18410 1018 0,'0'0'1611'0,"0"0"-1322"16,0 0-154-16,0 0 38 0,0 0 15 15,0 0 62-15,0 0-13 0,0 0-17 16,0 0-39-16,208 30-48 0,-166-26-28 0,-6 3-22 16,-7-4-24-16,3 2-7 0,-8-1-21 15,-2-1-6-15,-8 0-13 0,-7 1 3 16,3-3-15-16,-5 2 0 0,-5-3-1 15,7 2-1-15,-7-2-13 0,5 2-16 16,0-1-40-16,-5 1-111 0,7-2-178 16,1 4-302-16,-6-1-998 0,-2 1-173 0</inkml:trace>
  <inkml:trace contextRef="#ctx0" brushRef="#br0" timeOffset="171993.87">12303 18418 722 0,'0'0'1510'0,"0"0"-967"16,0 0-59-16,0 0-24 0,0 0-98 16,0 0-103-16,0 0-73 0,0 0 5 0,0 0-13 15,0 0-62-15,0 0-64 16,-203 18-18-16,174-2-10 0,4 2-6 0,4 5-14 15,-4 2-4-15,3 4 0 0,8 0-13 16,-1 1 1-16,11-4 12 0,1-2-12 16,3-3 12-16,0 0-21 0,0-3-10 0,3-2 0 15,9-2 7-15,5 2-16 0,2-2 13 16,3 1-16-16,5-3-3 0,2-1-46 16,0-4-109-16,5 1-65 0,0-6-129 15,0-2-283-15,-13 0-757 0,11-7-234 0</inkml:trace>
  <inkml:trace contextRef="#ctx0" brushRef="#br0" timeOffset="172308.4">12589 18400 196 0,'0'0'736'0,"0"0"-201"0,0 0-135 16,0 0-53-16,0 0 24 0,0 0-90 16,0 0-98-16,0 0 34 0,0 0-4 15,3 121-35-15,-3-83 8 0,0 2 18 16,0 6-41-16,0 1-23 0,0 0-34 0,-8-5-20 15,-1-2-52-15,2-2-34 0,2-8-11 16,0-2-23-16,0-8 9 0,3-7-30 16,-1-3-110-16,1-9-192 0,2-1-165 15,-8-3-263-15,8-5-768 0</inkml:trace>
  <inkml:trace contextRef="#ctx0" brushRef="#br0" timeOffset="172500.83">12601 18495 848 0,'0'0'1883'0,"0"0"-1530"0,0 0-120 16,0 0 66-16,0 0-91 0,0 0-104 15,0 0-79-15,0 0 0 0,0 0 28 0,0 0-24 16,0 0-10-16,51-4 34 0,-34 0-40 16,0 1-13-16,3 1 0 0,2 2 0 15,-1 0-3-15,-4 0-28 0,0 0-96 16,-2 2-168-16,-3 9-173 0,-10 1-287 15,8-2-784-15,-231-32 612 0</inkml:trace>
  <inkml:trace contextRef="#ctx0" brushRef="#br0" timeOffset="172669.06">12521 18650 969 0,'0'0'1757'0,"0"0"-1413"0,0 0-155 16,0 0 84-16,0 0-64 0,0 0-165 0,0 0-31 15,0 0 12-15,0 0-24 0,0 0-1 16,0 0-10-16,80 36-28 0,-63-28-127 16,0 0-149-16,0 0-257 0,-9-2-521 0,6 2-292 15,-167-82 1134-15</inkml:trace>
  <inkml:trace contextRef="#ctx0" brushRef="#br0" timeOffset="173064.6">12754 18831 187 0,'0'0'1209'0,"0"0"-906"0,0 0 5 15,0 0 19-15,0 0-94 0,0 0-33 16,0 0-13-16,0 0 37 0,0 0-87 0,0 0 3 16,0 0 50-16,97 62 34 0,-73-78-35 15,-2-10-4-15,-5-1-58 0,15-6-56 16,-11-7-27-16,11-4-44 0,-13 0 10 0,3 1-10 15,-2 1 0-15,-6 10-1 16,1 4-18-16,-13 10-9 0,3 6 26 0,0 5 1 16,0 5 1-16,-5 0 18 0,0 2 0 15,0 0 13-15,0 0 3 0,0 0 6 16,0 0-3-16,0 0-37 0,4 5-18 16,6 8 18-16,-5 4 50 0,7 8-19 15,0 5 0-15,-2 2-16 0,5 2 10 16,-8 3-10-16,7 0-3 0,-2 2 7 15,-2-1-16-15,0-1-3 0,2-7 0 16,-2 2-18-16,-1-8 14 0,-4-1-45 16,2-7 34-16,1-4-28 0,-6-6-56 0,-2-2-121 15,0-4-145-15,0 0-36 0,0-7-297 16,-2-4-769-16,-18-11 41 0</inkml:trace>
  <inkml:trace contextRef="#ctx0" brushRef="#br0" timeOffset="173240.64">12992 18784 1167 0,'0'0'1676'0,"0"0"-1355"0,0 0-171 15,0 0 98-15,0 0-14 0,0 0 24 16,0 0-49-16,0 0-78 0,0 0-79 16,0 0-50-16,201-26-2 0,-177 20-15 15,3 2-97-15,-8-2-109 0,-2 3-154 16,5-4-277-16,-7 0-902 0,14 0 35 0</inkml:trace>
  <inkml:trace contextRef="#ctx0" brushRef="#br0" timeOffset="174144.8">13835 18491 258 0,'0'0'740'0,"0"0"-174"16,0 0-36-16,0 0-74 0,0 0-137 15,0 0-59-15,0 0-21 0,0 0 21 16,0 0-39-16,0 0-73 0,0 0-63 15,-26-35-25-15,33 35-10 0,10 5 18 0,-3 0 16 16,3 3 25-16,5-1-4 0,12 0-41 16,-2 3-5-16,6-4-25 0,11 1-22 15,-10-1 4-15,9-2-13 0,-4 0 12 16,2-2 6-16,-7 0-8 0,-1-1-13 0,-1 1-1 16,2-2-1-16,-15 3-17 0,5-1 19 15,-10 0-2-15,1-2-16 0,-3 0 17 16,0 0-15-16,-3 0-14 0,1 0-94 15,-8 0-67-15,7 0-153 0,-9 2-163 16,-2 3-495-16,-3-3-567 0</inkml:trace>
  <inkml:trace contextRef="#ctx0" brushRef="#br0" timeOffset="174468.25">14233 18312 623 0,'0'0'798'0,"0"0"-236"16,0 0-147-16,0 0-24 0,0 0-58 16,0 0-55-16,0 0-37 0,0 0-39 0,0 0-29 15,0 0-82-15,0 0-19 16,-117-15-19-16,86 39-6 0,-8-2 3 0,0 6 43 16,-4 4-10-16,4-2 13 0,0 0-44 15,5-5-6-15,5-4-2 0,7-5 5 16,8-4-9-16,7-3 0 0,-1-4-37 15,1-1-3-15,7 1-25 0,0 0-3 16,0 2 18-16,0 3 10 0,0 0 2 16,17 1 17-16,0 3-17 0,2 2 35 15,13-2-35-15,4 2 19 0,1-2-20 16,4 0-1-16,0-3-49 0,3 0-74 0,6-1-87 16,6-3-144-16,-5-1-298 0,-10-1-925 15,15-4-354-15</inkml:trace>
  <inkml:trace contextRef="#ctx0" brushRef="#br0" timeOffset="175448.39">15253 18328 620 0,'0'0'980'0,"0"0"-451"16,0 0-27-16,0 0-100 0,0 0-35 16,0 0-53-16,0 0-81 0,0 0-48 15,0 0-26-15,0 0-38 0,-26-48-9 16,26 48-51-16,0 11-36 0,0 8 24 15,0 10-19-15,4 8-30 0,1 9-3 16,0 5-25-16,-5 3 27 0,0 1-14 16,0-2-13-16,0-4-6 0,0-5-43 15,0-8-56-15,0-9-129 0,0-10-166 0,0-11-157 16,0-6-500-16,0 0 72 0,0-11 227 16</inkml:trace>
  <inkml:trace contextRef="#ctx0" brushRef="#br0" timeOffset="175592.06">15248 18516 874 0,'0'0'1070'0,"0"0"-487"0,0 0-164 0,0 0-83 16,0 0-88-16,0 0-150 0,0 0-98 15,0 0-22-15,0 0 0 0,0 0-6 16,0 0-10-16,78 109-51 0,-59-96-237 16,1-4-292-16,-6 0-586 0,3-4-77 0</inkml:trace>
  <inkml:trace contextRef="#ctx0" brushRef="#br0" timeOffset="175798.51">15525 18654 954 0,'0'0'1052'0,"0"0"-835"0,0 0-132 16,0 0 12-16,-5 108-68 0,19-98-29 15,6-9 0-15,4-1 44 0,3-15 82 0,4-13 45 16,6-8 57-16,-1-6-52 0,8-3-58 15,-3 2-77-15,-7 2-18 0,-8 11-23 16,1 7-1-16,-12 7-22 0,-3 9-47 16,-3 7-58-16,-1 0-305 0,-8 5-87 15,7 12-163-15,-7-5-583 0</inkml:trace>
  <inkml:trace contextRef="#ctx0" brushRef="#br0" timeOffset="176099.45">16048 18517 1186 0,'0'0'997'16,"0"0"-628"-16,0 0-88 0,0 0-76 15,0 0-48-15,0 0-71 0,0 0 6 16,0 0 83-16,0 0-137 0,-58 105-38 0,70-92-28 16,5-5 12-16,3-1-19 0,4-7 22 15,0 0 13-15,-2-12 70 0,5-6 0 16,-1-7-7-16,-6-1 3 0,-3 0-9 15,-3 4 0-15,-2 4-13 0,-7 3 53 16,-5 9 100-16,0 3-63 0,0 3-72 16,0 2 34-16,0 10-96 0,-10 6-40 15,1 6-13-15,6 5 19 0,3 1-9 16,0-2-1-16,0-3-71 0,8 0-146 16,11-5-244-16,0-5-579 0,6-1-197 15,4-11 280-15</inkml:trace>
  <inkml:trace contextRef="#ctx0" brushRef="#br0" timeOffset="176279.15">16475 18539 1630 0,'0'0'1123'0,"0"0"-808"0,0 0 68 0,0 0 100 16,0 0-163-16,-136 115-165 0,131-89-77 15,5-4-32-15,0 0-46 0,5-4 0 16,17-2-34-16,2-2 15 0,-2-4 17 15,10-2 0-15,4-7-22 0,0-1-66 16,6 0-57-16,1-9-163 0,-2-9-212 16,-9 5-641-16,14-20-583 0</inkml:trace>
  <inkml:trace contextRef="#ctx0" brushRef="#br0" timeOffset="176468.83">16904 18244 1072 0,'0'0'1537'16,"0"0"-1109"-16,0 0-105 0,0 0 76 0,-46 116-110 16,46-73-123-16,-2 6-72 0,2 6 5 15,0 2-6-15,0-1-31 0,0 0-62 16,0 0-9-16,2-3-25 0,5-6-124 16,-2-7-265-16,0-10-254 0,2-12-856 15,0-15-195-15</inkml:trace>
  <inkml:trace contextRef="#ctx0" brushRef="#br0" timeOffset="176840.17">17159 18456 753 0,'0'0'590'0,"0"0"-414"0,0 0-30 15,0 0 88-15,0 0-101 0,0 0-81 16,-20 113-49-16,10-99-2 0,-4-1 15 15,-3-2-14-15,0-3 30 0,-2 1-13 0,2-5 14 16,2-3 181-16,-2 2 70 0,7-3-101 16,3 0-38-16,-3 0-27 0,3 0-25 15,-5-3-23-15,5-1-19 0,-10 3-38 16,2 1 18-16,-2 0 30 0,10 0-10 16,-8 0-19-16,1 0 9 0,-3 8 25 0,10 2-12 15,-3 2-26-15,5 2-6 0,5 0 10 16,0-1-13-16,0 2 0 0,0-1 0 15,3-2 12-15,9-2-3 0,-5-1 16 16,10 0-3-16,2-1 32 0,-2-4 12 16,5 2 24-16,-5-3-10 0,0-3-12 15,2 5-34-15,-2-5-28 0,8 1-25 16,-8-1-2-16,4 6-53 0,1-1-82 16,5 2-93-16,-8-2-161 0,-2 2-310 15,-9 1-942-15,1 2 291 0</inkml:trace>
  <inkml:trace contextRef="#ctx0" brushRef="#br0" timeOffset="177484.02">17985 18429 1231 0,'0'0'1187'0,"0"0"-797"15,0 0-44-15,0 0 21 0,0 0-26 16,0 0-80-16,0 0-65 0,0 0-10 15,0 0-16-15,0 0-47 0,0 0-49 0,-133-35-35 16,113 44-38-16,-1 10 0 16,4 3 12-16,2 7-12 0,-2 1 1 0,12 2 21 15,-4 0-23-15,9 0-12 0,0 1-3 16,0-4-7-16,9-4-5 0,6-4-4 16,7-3-46-16,-1-1-95 0,6-7-172 15,2-1-190-15,-5-6-698 0,6-3-763 0</inkml:trace>
  <inkml:trace contextRef="#ctx0" brushRef="#br0" timeOffset="177755.37">18198 18559 470 0,'0'0'2123'0,"0"0"-1589"0,0 0-190 0,0 0 104 15,0 0-78-15,0 0-165 0,0 0-109 0,-84 118-44 16,84-95-30-16,0-2-22 0,0-6 0 15,9-5-19-15,-1-4 4 0,6-6 12 16,3 0 3-16,2-11 38 0,8-14-1 16,-5-5-7-16,2-9-13 0,3-1-17 15,-8 2-34-15,-4 4-9 0,-1 8 33 16,-11 10 7-16,-3 7-13 0,5 9-2 16,-5 0-4-16,0 15-77 0,0 9 65 15,2 4 31-15,8 6-25 0,-10 3-46 16,9-3-119-16,6 1-178 0,2-5-258 0,10-3-832 15,-10-9 286-15,9-12 639 0</inkml:trace>
  <inkml:trace contextRef="#ctx0" brushRef="#br0" timeOffset="177930.96">18911 18315 965 0,'0'0'1799'0,"0"0"-1459"0,0 0 11 0,0 0 88 15,-56 114-119-15,42-69-139 0,4 8-45 16,-2 3-37-16,2 1-25 0,3-5-74 16,5-1-3-16,-1-4-47 0,3-13-89 15,0-7-240-15,3-9-216 0,-1-10-570 16,5-10-645-16</inkml:trace>
  <inkml:trace contextRef="#ctx0" brushRef="#br0" timeOffset="178121.44">19170 18126 1068 0,'0'0'1703'0,"0"0"-1231"0,0 0-173 15,0 0-15-15,0 0 3 0,0 0-54 16,-4 154-35-16,-1-92-50 0,-10 6-49 0,3 4-26 16,-2 3-60-16,-1-3-13 0,5-3-28 15,3-9-70-15,5-9-93 0,-3-15-160 16,5-12-202-16,0-10-232 0,0-10-491 15,0-8-219-15</inkml:trace>
  <inkml:trace contextRef="#ctx0" brushRef="#br0" timeOffset="178439.03">19410 18624 398 0,'0'0'1099'16,"0"0"-540"-16,0 0-277 0,0 0 51 16,0 0-63-16,0 0-100 0,0 0-62 0,0 0-21 15,0 0 53-15,0 0-7 0,0 0-3 16,112-17-11-16,-102 2-15 0,-3-5-32 16,-2 1-18-16,-5 1 3 0,0 1 39 0,0 8 69 15,0 3-19-15,-12 2-85 0,2 4-11 16,-9 0-26-16,2 12-24 0,4 9-26 15,-1 6-8-15,2 8 21 0,0 0 12 16,4 6-20-16,6-4-19 0,2 2-4 16,0-6-30-16,0-9-159 0,17 0-198 15,-3-10-330-15,-6-8-635 0,9-11-76 0</inkml:trace>
  <inkml:trace contextRef="#ctx0" brushRef="#br0" timeOffset="178663.41">19910 18553 160 0,'0'0'1699'0,"0"0"-1045"0,0 0-344 16,-37 123-12-16,25-83-20 0,10-2-138 15,2-2-80-15,0-9-19 0,0-12-19 16,0-2-22-16,5-11 0 0,9-2 16 16,-6-15 179-16,6-8 116 0,3-14-102 0,12-7-92 15,-7-2-67-15,5 2-38 0,-6 8 13 16,11 3-25-16,-10 11-16 0,7 5-11 15,-7 5-14-15,-1 6-24 0,9 6-111 16,-4 0-91-16,15 5-57 0,-4 3 51 16,-3 2-370-16,-8-4-1118 0,6 8 757 0</inkml:trace>
  <inkml:trace contextRef="#ctx0" brushRef="#br0" timeOffset="179263.63">20380 18766 1056 0,'0'0'1052'16,"0"0"-615"-16,0 0-28 0,0 0 13 16,0 0-64-16,0 0-138 0,0 0-69 15,0 0-32-15,0 0 21 0,0 0-13 16,0 0-10-16,10 10-3 0,-10 15-34 0,-8 3-34 16,-1 4-12-16,-3-2-34 0,-3-1-16 15,-2-1-14-15,7-7-19 0,1-4-19 16,9-6-105-16,0-7-140 0,0 1-142 15,2-5-235-15,10 0-781 0,5 0-122 0</inkml:trace>
  <inkml:trace contextRef="#ctx0" brushRef="#br0" timeOffset="179684.37">21095 18585 13 0,'0'0'1506'0,"0"0"-695"15,0 0-314-15,0 0-147 0,0 0-25 16,0 0-170-16,0 0-152 0,0 0 22 16,0 0 26-16,-17 103-17 0,17-78-18 15,0-2 3-15,0-7-19 0,0-6-9 0,10-10 9 16,-3 0 87-16,10-10 10 0,12-10 17 16,-5-5 14-16,8-5-13 0,9-2-19 15,-7 2-9-15,2 4-47 0,-9 6-9 16,0 8-13-16,-10 3-18 0,0 9 12 15,-8 0 4-15,-4 11 52 0,2 8 15 16,-7 6-4-16,0 5-39 0,0 5-40 16,0-3-18-16,0 0-40 0,-7-2-139 15,7-1-144-15,0-6-223 0,0-5-705 16,7 1-826-16</inkml:trace>
  <inkml:trace contextRef="#ctx0" brushRef="#br0" timeOffset="179942.25">21718 18647 127 0,'0'0'1915'0,"0"0"-1288"0,0 0-202 0,0 0 21 15,0 0-64-15,0 0-112 0,0 0-121 16,-143 107-75-16,138-85-53 0,5-1-21 16,0-6-28-16,0-6-6 0,10-1 6 15,7-8 28-15,0 0 71 0,0-8 66 16,5-10 7-16,-5-1-18 0,9-4-37 15,-6-6-31-15,-1 1-36 0,-9 0-4 16,-1 4-17-16,-1 4-1 0,-3 5-15 16,-3 5-46-16,-2 9-10 0,0 1-42 0,2 0-168 15,3 4-174-15,-2 8-91 0,4-2-688 16,-5 12-524-16</inkml:trace>
  <inkml:trace contextRef="#ctx0" brushRef="#br0" timeOffset="180150.61">22280 18363 726 0,'0'0'1692'0,"0"0"-1202"0,0 0-164 0,0 0 94 15,-67 125-80-15,59-78-149 0,3 1-82 16,-4 4-37-16,6 4-29 0,-2-4-43 15,-4 6-6-15,-1-8-112 0,-2-3-261 16,-3-14-299-16,1-14-707 0,9-11-105 16</inkml:trace>
  <inkml:trace contextRef="#ctx0" brushRef="#br0" timeOffset="180277.27">22048 18565 1951 0,'0'0'1007'0,"0"0"-783"16,0 0 63-16,0 0-24 0,0 0-122 0,0 0-90 15,0 0-50-15,0 0-1 0,220 48-19 16,-178-39-145-16,-9-2-446 0,1-1-1009 16</inkml:trace>
  <inkml:trace contextRef="#ctx0" brushRef="#br0" timeOffset="180979.07">23475 18495 375 0,'0'0'1011'0,"0"0"-464"0,0 0-71 15,0 0-54-15,0 0-66 0,0 0-75 0,0 0-63 16,0 0 6-16,0 0-13 0,0 0-40 16,0 0 0-16,-94-51-35 0,79 51-50 15,-2 0-12-15,0 4-28 0,0 9-15 16,-2 5-29-16,-5 6 10 0,0 2 0 15,4 5 13-15,3 5-7 0,0 3-7 16,0-1-11-16,5 2-2 0,5-1 0 16,0-1-19-16,7-8-4 0,0 0 1 15,0-10-10-15,14-1-3 0,6-3-83 0,6-5-102 16,1-4-127-16,4-5-219 0,3-2-622 16,-5 0-419-16,10-12 896 0</inkml:trace>
  <inkml:trace contextRef="#ctx0" brushRef="#br0" timeOffset="181154.47">23715 18592 965 0,'0'0'1885'0,"0"0"-1459"0,0 0-51 16,0 0-7-16,0 0-80 0,0 0-149 15,0 0-86-15,0 0-7 0,0 0-9 16,-126 110-9-16,126-89-28 0,0-5-14 0,0-7-14 15,5-5 2-15,10-2 26 0,-1-2 16 16,3-6 33-16,-2-10-6 0,9-9-9 16,-7-2-15-16,2-1-4 0,-11 0-3 15,1 3 7-15,-1 9 11 0,-1 6-27 16,-7 4 10-16,0 6 24 0,0 0 15 16,0 11-9-16,0 14-43 0,-10 7 0 15,5 10 16-15,-4 5-1 0,9 0-12 16,0-1-3-16,0-4-10 0,0-6-17 0,9-3-13 15,8-11-28-15,-2-3-92 16,2-8-99-16,2-8-91 0,-2-3-176 0,0-3-639 16,3-24-603-16</inkml:trace>
  <inkml:trace contextRef="#ctx0" brushRef="#br0" timeOffset="181396.81">24258 18144 726 0,'0'0'2015'0,"0"0"-1559"15,0 0-8-15,0 0-80 0,0 0-142 16,0 0-95-16,0 0-38 0,10 103-16 16,-7-57 28-16,-3 7 27 0,0 7-24 15,0 4-44-15,0 7-18 0,-17 3-19 0,7-1-27 16,-2-3-2-16,-3-7-77 0,6-7-121 15,1-16-173-15,8-11-273 0,-2-11-869 16,2-14-574-16</inkml:trace>
  <inkml:trace contextRef="#ctx0" brushRef="#br0" timeOffset="181704.99">24581 18079 355 0,'0'0'577'0,"0"0"-33"16,0 0-105-16,0 0-79 0,0 0-72 16,0 0-59-16,0 0-59 0,0 0 6 0,0 0 19 15,0 0 28-15,0 0-5 0,-54 98-23 16,45-61-4-16,4 4-13 0,-5 4-36 15,3 1-40-15,-5 7-12 0,5-1-10 0,-6 1-19 16,1 3-24-16,5 1-22 16,-5-2-15-16,7-3 0 0,-5-5-30 0,6-9-47 15,4-9-74-15,0-16-118 0,0-1-144 16,0-10-204-16,0-2-767 0,4-4-239 0</inkml:trace>
  <inkml:trace contextRef="#ctx0" brushRef="#br0" timeOffset="182028.45">24721 18553 684 0,'0'0'1495'0,"0"0"-1146"16,0 0-65-16,0 0 24 0,0 0-119 15,0 0-103-15,0 0 19 0,0 0 28 16,0 0 6-16,0 0-48 0,160 4-25 0,-138-26-22 16,-7-2-22-16,2-3-4 0,-8 4-18 15,-6 0 3-15,-3 3 15 0,0 2 12 16,0 6 26-16,-7 6-3 0,-6 2-34 16,-11 4-7-16,0 4 22 0,-5 14-34 15,2 6 2-15,1 6 30 0,4 7 42 16,0 1-3-16,7 6-43 0,-2 0-28 15,8 2-15-15,1-2-16 0,8-3-16 16,0-5-80-16,0-3-152 0,5-11-217 16,7-5-658-16,-7-12-535 0</inkml:trace>
  <inkml:trace contextRef="#ctx0" brushRef="#br0" timeOffset="182270.8">24973 18541 1457 0,'0'0'620'0,"0"0"-266"16,0 0 55-16,0 0-101 0,-38 127-101 16,38-101-79-16,0-2 5 0,0-6 34 15,5-8 0-15,4-8-73 0,3-2 16 16,10-6 77-16,-2-11 57 0,4-6-71 16,5-6-75-16,2 1-52 0,3 0-31 15,-9 5-15-15,4 2-3 0,-10 5-18 16,8 6-10-16,-8 2-15 0,1 4-40 0,-6 4-133 15,8 0-94-15,0 0-55 0,4 6-49 16,-1 4-388-16,-8-4-1143 0</inkml:trace>
  <inkml:trace contextRef="#ctx0" brushRef="#br0" timeOffset="182807.55">25550 18241 404 0,'0'0'2001'16,"0"0"-1508"-16,0 0-112 0,0 0 16 15,0 0-101-15,0 0-139 0,0 0-60 16,0 0-10-16,0 0 25 0,0 0-16 15,-12 84-22-15,20-67-31 0,-4-1-22 16,-4-4-11-16,0-1-10 0,0-2-25 16,0 0-21-16,5-5-68 0,-5 3-185 0,0-4-216 15,0-2-1020-15,0-1-570 0</inkml:trace>
  <inkml:trace contextRef="#ctx0" brushRef="#br0" timeOffset="183091.96">25943 18371 1596 0,'0'0'1153'0,"0"0"-781"0,0 0 1 16,0 0-38-16,0 0-76 0,0 0-72 15,0 0-32-15,-148 110 6 0,131-73 8 16,3 2-52-16,11 0-71 0,3 0-34 15,0-1-11-15,10-4 35 0,14-2 7 0,-2-7-15 16,0-5 24-16,2-3-28 0,-12-6 13 16,-2-2-13-16,-5-6-9 0,-5 2-12 15,0-5 0-15,0 0 0 0,-12 2-3 16,-3-2-36-16,-12 0-251 0,-2 0-67 0,3-10-139 16,9 3-737-16,-10-16-998 0</inkml:trace>
  <inkml:trace contextRef="#ctx0" brushRef="#br0" timeOffset="183718.03">27317 18399 323 0,'0'0'1819'15,"0"0"-1121"-15,0 0-265 0,0 0-65 16,0 0-12-16,0 0-62 0,0 0-74 15,-191 80-75-15,167-56-52 0,4 0-23 16,-6 4-8-16,1 2-29 0,6 2-14 16,5-2-16-16,-3 3 18 0,7-6-18 0,3 0-3 15,4-6-11-15,3 0-4 0,0-6-28 16,0-4-15-16,15-2-84 0,7 0-40 16,-1-8-100-16,8-1-177 0,-4 0-605 15,4 0-751-15</inkml:trace>
  <inkml:trace contextRef="#ctx0" brushRef="#br0" timeOffset="184035.64">27448 18576 375 0,'0'0'2189'0,"0"0"-1553"15,0 0-257-15,0 0-7 0,0 0-112 0,0 0-157 16,0 0-56-16,0 0-16 0,0 0 3 15,0 0-22-15,0 0-12 0,-106 112-2 16,106-106-32-16,5-2-3 0,9-4 37 16,3-3 6-16,0-10 31 0,5-6 3 15,-3-2-15-15,1-1 0 0,-6-2-22 16,-2 10 37-16,-9 1 16 0,4 4-54 16,-7 8 13-16,0 1 35 0,0 5-17 15,-7 13-5-15,2 10-26 0,-10 7 23 0,-2 11 24 16,8-3-25-16,1 4-24 0,4-7-12 15,4-2-15-15,0-8-32 16,4-8-95-16,9-8-159 0,8-8-107 0,6-6-285 16,-3 0-795-16,10-29-135 0</inkml:trace>
  <inkml:trace contextRef="#ctx0" brushRef="#br0" timeOffset="184239.41">27923 18255 1148 0,'0'0'1627'0,"0"0"-1242"0,0 0-83 15,0 0 106-15,0 0-134 0,-53 139-115 16,46-89-72-16,-8 6 6 0,-2 8-4 16,0 1-3-16,-2 4-33 0,-3-1-53 0,5-3-61 15,3-10-112-15,4-16-169 0,8-11-285 16,2-13-995-16,0-15-264 0</inkml:trace>
  <inkml:trace contextRef="#ctx0" brushRef="#br0" timeOffset="184445.95">28193 18273 2274 0,'0'0'703'0,"0"0"-319"0,0 0 53 15,-78 141-69-15,59-85-157 0,-1 4-90 16,1 4-44-16,4-4-37 0,3-4-40 16,5-4-58-16,2-11-153 0,5-3-120 15,0-14-244-15,0-8-927 0,5-10-314 0</inkml:trace>
  <inkml:trace contextRef="#ctx0" brushRef="#br0" timeOffset="184706.95">28406 18650 737 0,'0'0'1537'0,"0"0"-1085"0,0 0-105 16,0 0-5-16,0 0-120 0,0 0-146 16,0 0-32-16,0 0 53 0,0 0 67 15,0 0-4-15,0 0-60 0,102-15-63 16,-98-13-34-16,6 3 0 0,-7 0 16 15,-3 5-4-15,0 1 16 0,0 8 25 16,-15 4-25-16,-4 6-28 0,2 1 10 0,-12 10-13 16,9 11-1-16,-4 8-12 0,5 6 12 15,-3 3-1-15,5 0-38 0,10 2 9 16,2-2-19-16,5-4-80 0,0-4-121 16,0-3-239-16,0-9-735 0,0-5-541 15</inkml:trace>
  <inkml:trace contextRef="#ctx0" brushRef="#br0" timeOffset="184965.83">28670 18512 1403 0,'0'0'1109'16,"0"0"-806"-16,0 0 79 0,0 0-13 16,0 0-135-16,-44 121-99 0,44-96-44 15,0-6 35-15,0-2 14 0,0-9-50 16,0-4-87-16,8-4 25 0,6-2 102 15,3-10 83-15,7-7-47 0,3-2-38 0,0-7-40 16,4 0-30-16,3 1-30 0,-2 5-13 16,-8 4-15-16,3 0 0 0,-8 6-30 15,3 1-7-15,-5 5 7 0,-3 5-16 16,3 1-21-16,3 0-31 0,-3 1-80 0,0 8-63 16,2 0-50-16,-7 3-240 0,3-1-1132 15,-15 9-364-15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9T18:39:24.4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12551 2481 193 0,'0'0'444'0,"0"0"-27"0,0 0-20 15,0 0 26-15,0 0-8 0,0 0-66 16,0 0-1-16,0 0-60 0,-20-115-5 15,10 101-31-15,3 4-6 0,-10-1-49 16,0 9-20-16,0-5-4 0,-5 5-19 16,-4 2-56-16,-6 0 9 0,3 0-39 15,-17 9-23-15,0 4 10 0,2 9-39 16,-9 10-13-16,0 7-3 0,-1 16-40 16,-1 19 9-16,9 8 16 0,4 8 12 15,6 7-21-15,19-2 5 0,7-5-17 0,10-6-1 16,10-11-3-16,22-8 0 0,14-8 3 15,0-14-18-15,10-7-244 0,2-10-250 16,5-5-472-16,-24-7-510 0</inkml:trace>
  <inkml:trace contextRef="#ctx0" brushRef="#br0" timeOffset="305">12897 2956 2689 0,'0'0'998'0,"0"0"-667"15,0 0 19-15,0 0 20 0,0 0-121 16,-201 69-148-16,167-36-98 0,15 1-3 16,9 1-2-16,5-5-38 0,5 0-18 0,5-6 9 15,14-4 0-15,-2-10-6 0,5-8-25 16,10-2-31-16,-11-12 111 0,11-12 34 16,-3-6 6-16,-10-2 0 0,1-4-3 15,-10 6 9-15,-3 5 12 0,0 7 12 16,-7 10 19-16,0 5 33 0,0 3 40 0,0 9-2 15,0 15-66-15,0 10-57 0,7 10-37 16,5 11-11-16,10-3-8 0,5 2-17 16,9-6-3-16,8-7-34 0,0-8-143 15,2-11-249-15,7-13-129 0,5-9-394 16,3-22-92-16,-13-4-389 0</inkml:trace>
  <inkml:trace contextRef="#ctx0" brushRef="#br0" timeOffset="456.27">13770 2437 1289 0,'0'0'1219'0,"0"0"-579"16,0 0-62-16,0 0-122 0,0 0-90 15,-58 163 22-15,33-67-135 0,1 15-104 16,2 11-91-16,-2 2-34 0,2-5 10 0,17-3-34 16,-7-11-73-16,12-13-146 15,0-16-176-15,0-26-356 0,0-20-721 0,0-30-558 16</inkml:trace>
  <inkml:trace contextRef="#ctx0" brushRef="#br0" timeOffset="602.33">13467 2890 59 0,'0'0'2436'16,"0"0"-1905"-16,0 0-189 0,0 0 16 16,0 0-147-16,213 83-148 0,-145-54-61 15,0 3-2-15,7-2-20 0,5 0-222 0,-5-3-199 16,-5-6-307-16,-16-6-790 0</inkml:trace>
  <inkml:trace contextRef="#ctx0" brushRef="#br0" timeOffset="852.83">14264 3175 1444 0,'0'0'989'0,"0"0"-738"0,0 0 125 16,0 0-5-16,0 0-111 0,0 0-172 15,0 0-76-15,0 0 11 0,0 0 5 0,182 56 38 16,-155-74-6-16,-3-2-23 0,-9-2 1 15,-3 1 16-15,-12-2 12 0,0 5 5 16,-10 3-15-16,-19 6 3 0,0 9 0 16,-15 6-58-16,1 20 2 0,-6 11 13 0,-2 14 52 15,12 12 58-15,3 3 44 0,9 5-112 16,15-2-48-16,12-7-10 0,0-2-24 16,29-12-35-16,17-10-2 0,5-14-53 15,12-14-186-15,8-10-51 0,9-24-47 16,-8-12-182-16,8-11-385 0,-12-8 182 15,-14 14-203-15,4-26 747 0</inkml:trace>
  <inkml:trace contextRef="#ctx0" brushRef="#br0" timeOffset="1116.16">14945 3024 258 0,'0'0'1304'16,"0"0"-878"-16,0 0-34 0,0 0 53 0,0 0-89 16,0 0-44-16,0 0-18 0,-201 123 24 15,177-69-25-15,7 5-61 0,5 1-85 0,12 0-58 16,0-3-33-16,7-7-11 0,10-13-5 15,5-8-9-15,0-12-16 0,4-9 19 16,-4-8 11-16,10-8 16 0,-6-17 0 16,1-5 6-16,-7 0-18 0,-4-5-4 15,-8 12-20-15,1 5-4 0,-6 11-21 16,-3 7 0-16,0 12 0 0,0 29 67 16,-20 17-37-16,-11 27-15 0,-8 14-12 15,-12 9 12-15,-12 2-12 0,3-9-3 16,-8-13-9-16,17-17-48 0,0-23-86 15,15-23-113-15,9-19-169 0,5-19-360 16,17-10-800-16,5-34-578 0</inkml:trace>
  <inkml:trace contextRef="#ctx0" brushRef="#br0" timeOffset="1692.03">15622 3111 2815 0,'0'0'586'16,"0"0"-332"-16,0 0-21 0,0 0 90 0,0 0-31 15,-168 114-116-15,142-66-111 16,9 7-1-16,2-1-12 0,15 1-12 0,0-5-26 15,15-6-13-15,4-7 14 0,15-16-15 16,-5-12 0-16,3-9-20 0,11-9 20 0,-1-20 40 16,4-9 37-16,-10-10-16 0,-2-6-25 15,-12 5-36-15,0-2-30 0,-13 10-77 16,-1 2-120-16,1 4-137 0,-6 7-193 16,-1 10-228-16,3 6-721 0,-5 12-42 0</inkml:trace>
  <inkml:trace contextRef="#ctx0" brushRef="#br0" timeOffset="1916.23">15922 3352 2153 0,'0'0'1027'16,"0"0"-651"-16,0 0-92 0,0 0-45 16,0 0-42-16,0 0-101 0,0 0-56 0,0 0-9 15,0 0 50-15,0 0 79 0,0 0 43 16,141-55-87-16,-105 16-64 0,1-2-34 15,4 6-18-15,-10 4-20 0,-4 9-8 16,0 10 4-16,-6 4 0 0,1 8-56 16,3 0-12-16,-6 11-31 0,0 5-81 0,-2 7-187 15,3 1-346-15,-3-5-734 0,0 11-408 0</inkml:trace>
  <inkml:trace contextRef="#ctx0" brushRef="#br0" timeOffset="2084.62">16943 3211 1246 0,'0'0'2449'0,"0"0"-1837"0,0 0-118 15,0 0-87-15,-54 125-113 0,35-82-124 16,5-2-94-16,1 3-22 0,11-5-15 16,2-6-39-16,0-6-27 0,0-9-121 15,12-6-116-15,0-7-95 0,-2-7-309 16,-3-13-603-16,-7-39-914 0</inkml:trace>
  <inkml:trace contextRef="#ctx0" brushRef="#br0" timeOffset="2229.94">17033 2819 1509 0,'0'0'1845'16,"0"0"-1426"-16,0 0-73 0,0 0-85 0,0 0-168 15,0 0-93-15,-39 117-173 0,58-101-336 16,1 2-250-16,-6-6-953 15</inkml:trace>
  <inkml:trace contextRef="#ctx0" brushRef="#br0" timeOffset="2550.02">17500 3081 1269 0,'0'0'1750'16,"0"0"-1275"-16,0 0-14 0,0 0-20 15,0 0-117-15,0 0-201 0,0 0-123 0,0 0 0 16,0 0 0-16,0 0 73 0,0 0-11 16,107-2 11-16,-73-5-18 0,2-4-34 15,-7 1-5-15,-4 1-15 0,-8 1 2 0,-3 2-3 16,-4 3-2-16,-5 3-20 16,-5 5-2-16,0 11 24 0,-5 10 50 0,-12 5-29 15,-12 5-20-15,7 0-1 0,-2 0 0 16,-1-4-2-16,6 4-10 0,0-9 10 15,4-2-17-15,5-4 17 0,10-2-10 16,0-8-12-16,0-3-22 0,15 0 43 16,12-6 3-16,-1 0 1 0,8-2 11 15,5 0-12-15,7-4-84 0,0-8-174 16,-7-2-178-16,7 0-341 0,-19 2-694 0,7-10-562 16</inkml:trace>
  <inkml:trace contextRef="#ctx0" brushRef="#br0" timeOffset="2715.12">18155 3168 2805 0,'0'0'1183'0,"0"0"-745"0,0 0 91 15,-54 115-138-15,45-69-137 0,6 4-148 16,3-10-90-16,0-9-16 0,12-6-37 16,5-15-142-16,5-10-70 0,10-10-105 15,-6-24-412-15,-1 2-1013 0,-8-43-579 0</inkml:trace>
  <inkml:trace contextRef="#ctx0" brushRef="#br0" timeOffset="2844.47">18337 2892 2737 0,'0'0'682'0,"0"0"-488"0,-37 102-100 0,37-72-94 15,0 0-79-15,10-3-369 0,0-14-612 16,7 2-809-16</inkml:trace>
  <inkml:trace contextRef="#ctx0" brushRef="#br0" timeOffset="3016.5">18627 2994 2689 0,'0'0'762'0,"0"0"-345"0,0 0 28 16,-16 128-31-16,11-82-83 0,5-3-148 15,0-4-107-15,0-10-70 0,2-9-6 16,13-4-149-16,2-15-22 0,4-1 64 15,-1-6 46-15,4-13-35 0,3-4-122 16,-3-5-115-16,3-5-107 0,4 3-144 16,-2-2-408-16,0 8-311 0,22-13 560 0</inkml:trace>
  <inkml:trace contextRef="#ctx0" brushRef="#br0" timeOffset="3281.79">19132 3249 889 0,'0'0'1773'0,"0"0"-1119"16,-66 137-62-16,49-100-101 0,10-3-155 0,-3-16-127 15,10-8-123-15,0-10-59 0,0-6 28 16,17-16 0-16,10-11 12 0,-8-11-39 16,13-12-28-16,-13-7-39 0,1-3-40 15,-6 3-71-15,-9 3-9 0,-3 7 76 16,-2 16 0-16,0 13-1 0,0 18 84 16,0 12 50-16,3 22 82 0,7 20 171 15,-6 17 60-15,-4 13-115 0,0 13-79 16,0 7-60-16,-17 11 0 0,-4 5 78 0,-16-3-31 15,-6-11-44-15,-8-15-112 0,-5-25-1051 16,-2-21 1051-16,-10-21 563 0,-2-18-563 16,-1-18-221-16,-6-18-106 0,9-8-181 15,7-7-472-15,25 13-542 0,14-9-694 0</inkml:trace>
  <inkml:trace contextRef="#ctx0" brushRef="#br0" timeOffset="4962.09">21672 2555 326 0,'0'0'1069'0,"0"0"-640"0,0 0-43 15,0 0 77-15,0 0-26 0,0 0-90 16,0 0-84-16,0 0-11 0,0 0 2 16,0 0-37-16,-128-40-68 0,101 40-69 15,-2 5-25-15,0 10-30 0,-8 5 5 16,3 5-17-16,-2 7-4 0,2 4-9 16,3 1-25-16,11 4 10 0,3-1-16 15,8 1 1-15,9-7-26 0,17 1 10 16,21-4 15-16,1-5 31 0,14 0 22 15,6-3 101-15,4 1-22 0,-5 2 25 0,0 3 57 16,-5 4-6-16,-14 9-62 0,-12 13-17 16,-18 4-29-16,-9 7 7 0,-19 4 3 15,-15 1-31-15,-19-6 6 0,4-15-14 16,3-8-40-16,3-18-34 0,6-13-29 16,3-11-22-16,3 0-75 0,9-21-80 15,-2-7-120-15,14-4-238 0,10-5-159 16,0-1-550-16,10 12-116 0</inkml:trace>
  <inkml:trace contextRef="#ctx0" brushRef="#br0" timeOffset="5222.05">22518 2573 2156 0,'0'0'601'15,"0"0"-193"-15,0 0-70 0,0 0 9 16,0 0-14-16,0 0-152 0,0 0-98 16,0 0-33-16,0 0 12 0,-109 126 12 15,109-69-19-15,5 15 1 0,2 2 14 16,0 12 16-16,-7 7-3 0,0 6-7 0,-14 7-30 16,-3 1-46-16,-3 3-55 0,-1-5-83 15,-9-9-67-15,1-13-231 0,8-19-196 16,-1-19-163-16,5-22-557 0</inkml:trace>
  <inkml:trace contextRef="#ctx0" brushRef="#br0" timeOffset="5367.96">22116 3207 1053 0,'0'0'1618'0,"0"0"-1214"0,0 0-158 15,0 0 15-15,0 0-40 0,208 53-105 16,-140-44-81-16,0 2-32 0,5-3-3 15,-1 1-163-15,-1-2-345 0,-18-3-618 16,10 4-819-16</inkml:trace>
  <inkml:trace contextRef="#ctx0" brushRef="#br0" timeOffset="5633.28">23068 3281 225 0,'0'0'2359'0,"0"0"-1710"15,0 0-185-15,0 0 20 0,-165 109-56 16,127-71-133-16,1 5-117 0,11 1-66 15,1 1-29-15,11-7-48 0,9-6-35 16,5-10-36-16,0-10-19 0,17-6 33 0,10-6 22 16,7-14 3-16,2-14 52 0,5-11-9 15,0-10-19-15,-7-8-8 0,-2 2-17 16,-1 6 0-16,-14 6-1 0,-5 15 1 16,-2 10 1-16,-8 9 0 0,-2 9 39 15,0 0-2-15,0 16-40 0,0 9 0 16,0 10-19-16,0 6 16 0,0 6-18 15,13-2-15-15,4 0-25 0,2-2-79 16,12-10-175-16,3 0-154 0,5-7-293 0,-5-8-767 16,15-5-549-16</inkml:trace>
  <inkml:trace contextRef="#ctx0" brushRef="#br0" timeOffset="5960.37">23943 2597 1694 0,'0'0'798'0,"0"0"-318"16,0 0-36-16,0 0-4 0,0 0-101 16,0 0-81-16,-89 125-12 0,84-58-49 15,0 9-53-15,0 11-19 0,0 7-22 16,-9 7-23-16,2 3-26 0,4 2-42 0,-9-6-12 16,3-12-94-16,-1-14-58 15,8-13-92-15,-8-17-209 0,-2-16-484 0,8-12-182 16,-18-16-511-16</inkml:trace>
  <inkml:trace contextRef="#ctx0" brushRef="#br0" timeOffset="6102.99">23478 3273 1471 0,'0'0'2036'0,"0"0"-1387"16,0 0-397-16,0 0-100 0,0 0 189 16,0 0-121-16,184 43-113 0,-118-23-83 15,6 2-24-15,3 0-24 0,8-2-40 0,4 0-181 16,3-1-139-16,-8-8-278 0,-24-3-882 15,5-8-719-15</inkml:trace>
  <inkml:trace contextRef="#ctx0" brushRef="#br0" timeOffset="6244.82">24370 3390 1702 0,'0'0'1451'0,"0"0"-885"0,-80 107-38 0,58-52-46 16,-9 9-120-16,9 0-106 0,5-4-102 15,2-3-69-15,15-10-85 0,0-13-36 16,0-8-76-16,25-17-123 0,4-9-119 15,2-24-255-15,-9-2-714 0,9-52-1303 0</inkml:trace>
  <inkml:trace contextRef="#ctx0" brushRef="#br0" timeOffset="6369.98">24600 3214 2093 0,'0'0'743'0,"0"0"-583"16,0 0-86-16,0 0-74 0,0 0-34 0,51 110-271 15,-17-96-258-15,-7-5-461 0,26 8-86 16</inkml:trace>
  <inkml:trace contextRef="#ctx0" brushRef="#br0" timeOffset="6580.41">25058 3329 1766 0,'0'0'1042'15,"0"0"-680"-15,0 0-177 0,0 0 25 16,0 0 125-16,0 0-15 0,-191 124-78 0,167-74-45 15,-3 10 9-15,3 5 9 0,7 1-30 16,5-8-57-16,7-10-43 0,5-13-51 16,0-8-13-16,7-14-9 0,10-5-2 15,10-2-10-15,7-6-24 0,0-8 23 16,7-10 1-16,7-8-43 0,3-6-99 16,0-1-139-16,7 0-170 0,5 4-303 15,-19 7-607-15,53-2-783 0</inkml:trace>
  <inkml:trace contextRef="#ctx0" brushRef="#br0" timeOffset="7035.2">27092 2714 805 0,'0'0'2034'0,"0"0"-1423"15,0 0-112-15,0 0-65 0,-80 107-48 16,63-52-83-16,-2 12-101 0,-3 15-99 15,10 14-21-15,-3 6-40 0,-2 6-26 16,8 3 17-16,-1-1-27 0,0-9-6 16,10-9-109-16,0-20-122 0,10-20-124 15,9-22-244-15,-2-14-503 0,0-27-672 0</inkml:trace>
  <inkml:trace contextRef="#ctx0" brushRef="#br0" timeOffset="7253.6">27138 2764 2714 0,'0'0'794'0,"0"0"-198"0,0 0-216 0,0 0-63 16,0 0-72-16,0 0-93 0,0 0-78 15,0 0 20-15,0 0 33 0,0 0-39 16,172 139-15-16,-123-65-22 0,-13 11-11 16,-9 12-1-16,-18 5 21 0,-9 8-11 15,-17-5-22-15,-19 0-27 0,-3-10-469 16,-7-14 469-16,0-15-64 0,10-20 64 15,4-14-250-15,8-14-209 0,5-11-691 16,2-7-214-16,2-15-800 0</inkml:trace>
  <inkml:trace contextRef="#ctx0" brushRef="#br0" timeOffset="7547.38">27882 3568 1387 0,'0'0'1539'0,"0"0"-1028"15,0 0-84-15,0 0-35 0,-235 126-82 16,179-80-88-16,3 2-91 0,7 1-60 16,17-8-28-16,5-1-24 0,16-13-19 15,8-5-34-15,0-7-27 0,0-13 3 16,17-2 58-16,15-18 6 0,4-12 77 16,-2-17-16-16,7-9-24 0,-2-5-13 15,2-1 13-15,-12 5-13 0,-2 12 37 16,-7 9 34-16,-11 17-4 0,-4 11-27 15,-5 8 2-15,0 15-26 0,0 18-4 16,0 20 1-16,0 16-22 0,0 9 0 0,7-2-21 16,10-5-33-16,8-9-22 0,4-12-48 15,17-14-109-15,7-11-129 0,10-23-197 16,-5-9-402-16,-2-9-409 0,9-46-777 0</inkml:trace>
  <inkml:trace contextRef="#ctx0" brushRef="#br0" timeOffset="7710.94">28481 3006 1956 0,'0'0'1216'0,"0"0"-849"15,0 0 74-15,-41 130-28 0,26-64-86 16,1 20-100-16,2 6-86 0,-3 4-26 16,0 7 25-16,-1 0-140 0,6-7-6 15,3-9-222-15,-3-14-216 0,5-25-658 16,-10-8-723-16</inkml:trace>
  <inkml:trace contextRef="#ctx0" brushRef="#br0" timeOffset="7856.56">28125 3345 2762 0,'0'0'557'16,"0"0"-214"-16,0 0 92 0,0 0-105 0,206 101-145 15,-138-67-126-15,7 1-59 0,0-3 0 16,2-4-133-16,-4-3-403 0,-3-6-520 15,-19-4-782-15</inkml:trace>
  <inkml:trace contextRef="#ctx0" brushRef="#br0" timeOffset="8129.83">28949 3683 2327 0,'0'0'1035'0,"0"0"-671"15,0 0 58-15,0 0-40 0,0 0-126 16,-109 128-149-16,106-102-64 0,3-1 15 15,0-9-12-15,10-5-34 0,7-7 19 16,10-4 36-16,2-4-3 0,7-16 6 16,-2-8-13-16,5-10-32 0,-10-6-14 15,-2 4-11-15,-6 1-18 0,-9 12-1 0,-2 11 19 16,-5 7 0-16,-5 9-9 0,0 0-15 16,0 18 12-16,-5 12 3 0,-12 13 9 15,5 5 18-15,7 6 0 0,-2-1-18 16,7-3-12-16,0-7-31 0,15-3 1 0,11-6-31 15,-4-5-160-15,5-7-80 0,-1-10-115 16,8-6-243-16,0-6-554 0,-12-2-384 16</inkml:trace>
  <inkml:trace contextRef="#ctx0" brushRef="#br0" timeOffset="8422.04">29914 3064 1261 0,'0'0'1273'0,"0"0"-826"0,0 0-57 0,0 0 44 16,0 0-44-16,0 0-145 0,0 0-87 0,0 0-26 16,0 0-24-16,0 0-62 15,0 0-19-15,-139-89 34 0,120 89-39 0,2 13-20 16,0 11 10-16,-2 15 22 0,-6 12 24 15,16 12 15-15,-11 15 28 16,3 15-22-16,0 12 6 0,-4 8-25 0,6 4-5 16,1-1-49-16,1-14-6 0,11-16-27 15,2-21-107-15,0-18-140 0,0-17-62 16,0-18-202-16,5-12-602 0,-5 0-711 16</inkml:trace>
  <inkml:trace contextRef="#ctx0" brushRef="#br0" timeOffset="8764.12">29320 3561 1755 0,'0'0'1364'0,"0"0"-959"16,0 0-155-16,0 0 164 0,0 0-26 16,0 0-120-16,0 0-84 0,230 11-32 15,-172 0-24-15,5 4-34 0,-5-4-48 0,5 3-46 16,-9 0-24-16,-6-5 23 0,-11 1-22 15,-1-2-147-15,-2-2-194 0,-12-2-135 16,-1-4-515-16,-8 0-691 0</inkml:trace>
  <inkml:trace contextRef="#ctx0" brushRef="#br0" timeOffset="8972.57">30207 2920 1349 0,'0'0'1719'0,"0"0"-1219"16,0 0-206-16,0 0 92 0,19 133 44 15,-11-65-136-15,1 12-104 0,-9 13-26 0,0 7-3 16,0 9-55-16,0 7-39 0,-14-5-67 16,9-4-18-16,-10-10-128 0,13-19-121 15,-1-16-192-15,3-21-629 0,0-18-504 16,0-21-498-16</inkml:trace>
  <inkml:trace contextRef="#ctx0" brushRef="#br0" timeOffset="9213.59">30607 3634 1922 0,'0'0'1261'0,"0"0"-828"0,0 0 58 15,0 0-80-15,-167 144-57 0,133-90-104 16,2 3-97-16,20 3-59 0,0-5-58 15,12-7-36-15,0-5-1 0,17-13 1 16,12-12-2-16,-5-9 2 0,8-9 16 16,4-12 24-16,10-15 24 0,-7-16-16 0,-3-6-18 15,-2-9-5-15,-7-1-25 0,-5 1-3 16,-3 8-46-16,-12 3-51 0,3 14-58 16,-3 9-116-16,1 6-110 0,-6 11-294 15,3 7-412-15,0 0-251 0,4 15-9 0</inkml:trace>
  <inkml:trace contextRef="#ctx0" brushRef="#br0" timeOffset="9593.25">30973 3778 714 0,'0'0'1129'0,"0"0"-504"16,0 0-17-16,0 0-25 0,0 0-45 16,0 0-172-16,0 0-166 0,0 0-56 15,0 0-12-15,0 0-13 0,0 0-22 0,5 149-24 16,-5-102-15-16,0-5 12 0,0-6-6 15,0-10-49-15,2-7-12 0,10-12-3 16,0-7 1-16,0 0 29 0,13-12 34 16,-3-10 17-16,2-4-23 0,0-4-25 15,-2 0-30-15,0 3-3 0,-5 1-2 16,-5 6-13-16,0 8 12 0,-10 2 1 16,-2 6-10-16,0 4-12 0,0 4-46 15,0 17-12-15,0 7 40 0,-7 8 42 16,7 4 9-16,0-2 27 0,0-3 7 0,0-7-10 15,0-10-27-15,5-8-6 0,2-8 0 16,8-2 31-16,6-9 66 0,9-14 15 16,4-10-40-16,2-7-5 0,3-4-40 15,7-3-27-15,-8 6-2 0,11 2-28 0,-13 7 3 16,-2 3-3-16,-7 9-43 0,-3 7-72 16,-7 5-70-16,-2 2-37 0,-10 6-65 15,2 6-135-15,0 5-124 0,-7 8-466 16,0-2-492-16,-19 4 140 0</inkml:trace>
  <inkml:trace contextRef="#ctx0" brushRef="#br0" timeOffset="11438.83">14512 6390 987 0,'0'0'800'0,"0"0"-365"15,0 0-89-15,0 0 21 0,0 0-11 0,0 0-55 16,0 0-45-16,0 0-19 16,0 0-38-16,0 0-28 0,7 0-11 0,-7 0-21 15,0-4-90-15,-5 0 31 0,0 0-4 16,-5 1-2-16,6 0-10 0,-9 1 6 15,4-1-34-15,-3 3-8 0,-8 0-28 16,3 3-18-16,-5 6-25 0,-4 9 0 16,6 8-9-16,-6 6 28 0,14 0 13 15,-3 10 10-15,5-1-10 0,10-7 7 16,0 1-11-16,10-3 12 0,7-7 3 16,7-1 1-16,5-6 14 0,5-2 13 15,5 0 18-15,-3 0 54 0,1 2-20 16,-11 3-32-16,-4 5 25 0,-5 5-3 0,-7 11 72 15,-10-1-33-15,-10 1-51 0,-9-3-31 16,-8-7 0-16,3-10-27 0,5-5-12 16,2-8-33-16,0-6-31 0,0-3-57 0,-3-8-70 15,8-7-56-15,2-1-29 0,6 2-91 16,4 0-184-16,4 3-131 0,16 0-394 16,-3 3-293-16,5-2 672 0</inkml:trace>
  <inkml:trace contextRef="#ctx0" brushRef="#br0" timeOffset="11820.58">14996 6777 147 0,'0'0'782'0,"0"0"-189"0,0 0-122 15,0 0-153-15,0 0 24 0,0 0-55 16,0 0-63-16,0 0-10 0,0 0 8 0,0 0 40 16,124 0-13-16,-107-17-41 15,-3-3-56-15,-6 0-10 0,-3-1-22 0,-5-3-24 16,0 6-17-16,0 5-8 0,0-1 8 16,0 7-12-16,-8 2 6 0,-6 1-15 15,-1 4-24-15,-9 0-34 0,2 4 0 16,-12 12-18-16,5 3-16 0,-2 10 16 15,4 7 4-15,3 5 14 0,12 4 1 16,-5 6 2-16,7-1-3 0,10-6-22 16,0-1-5-16,0-7-1 0,10-6 4 15,7-7-22-15,-5-4-21 0,5-5-68 0,9-2-129 16,-1-5-99-16,4-4-174 0,-3-3-231 16,-1 0-436-16,6-3-454 0</inkml:trace>
  <inkml:trace contextRef="#ctx0" brushRef="#br0" timeOffset="13835.38">10900 5940 307 0,'0'0'1068'0,"0"0"-583"16,0 0-102-16,0 0-41 0,0 0-35 16,0 0-38-16,0 0-5 0,0 0-35 15,0 0 26-15,0 0 3 0,-85-60-34 16,66 57-60-16,-8 3-50 0,3 0-10 15,-8 0-27-15,1 6-13 0,2 6 13 0,-10 3-31 16,12 6-19-16,-7 5-11 0,3 5 11 16,9 11-6-16,0 6-5 0,8 6-4 15,1 10-9-15,11 9-3 0,2 7 0 16,0 7-18-16,0 3 2 0,0 7 4 0,2 0-6 16,1-3-22-16,4-7-64 15,-4-6-240-15,-1-17-149 0,0-14-240 0,1-17-714 16,-3-18-487-16</inkml:trace>
  <inkml:trace contextRef="#ctx0" brushRef="#br0" timeOffset="13996.53">10347 6618 228 0,'0'0'1922'0,"0"0"-1144"16,0 0-334-16,0 0-215 0,0 0-8 15,0 0-51-15,0 0-88 0,184 64-60 16,-128-43 0-16,2 5-22 0,3-7-1 0,-10-2-88 15,0-3-257-15,-5 3-252 0,-12-6-471 16,0 5-793-16</inkml:trace>
  <inkml:trace contextRef="#ctx0" brushRef="#br0" timeOffset="14394.39">11181 6126 1728 0,'0'0'720'0,"0"0"-134"16,0 0-159-16,0 0-44 0,0 0-75 16,0 0-109-16,0 0-56 0,0 0 17 15,0 136 37-15,0-64-35 0,-5 3-43 16,-7 12-15-16,0 8-25 0,-5 6-21 15,5 3-25-15,-3-1-11 0,3-9-22 16,7-3-60-16,3-16-71 0,2-13-107 16,0-14-180-16,0-14-283 0,7-13-508 15,8-12-488-15</inkml:trace>
  <inkml:trace contextRef="#ctx0" brushRef="#br0" timeOffset="14654.69">11503 6744 1649 0,'0'0'1272'0,"0"0"-690"0,0 0 20 16,0 0-204-16,0 0-105 16,0 0-119-16,0 0-76 0,0 0-58 0,0 0-22 15,-169 102-6-15,152-56-12 0,12 3-3 16,5 1-21-16,0-9-6 0,0-4 2 16,12-12-30-16,10-8-15 0,-3-14-4 15,3-3 77-15,12-18 28 0,-5-12 45 16,-5-14-12-16,5-1-9 0,-9-3-3 15,-1 1-9-15,-12 9-25 0,3 7-12 16,-5 6-2-16,-5 11-1 0,0 5-61 16,0 4-43-16,0 5-80 0,0 1-65 15,0 12-170-15,-5 8-288 0,3-8-560 0,2 20-358 16</inkml:trace>
  <inkml:trace contextRef="#ctx0" brushRef="#br0" timeOffset="15048.43">11903 6662 1000 0,'0'0'1565'0,"0"0"-980"0,0 0 9 15,0 0-129-15,0 0-142 0,0 0-120 16,0 0-101-16,0 0-53 0,0 0-37 16,0 0-12-16,-51 126-19 0,51-98 19 15,0-1 1-15,3-6-1 0,9-4-12 16,-2-6-49-16,2-8-50 0,2-3 56 0,3-6 55 15,-5-12 65-15,5-7-13 0,5-7-12 16,-7-5-16-16,-1-2-10 0,1 2-14 16,-3 10-13-16,-2 6 10 0,-5 7-21 15,-3 9-19-15,0 5-49 0,1 7-13 16,2 14 105-16,4 7 18 0,-4 12 47 16,5 7-10-16,-3 2-33 0,5 3 21 0,3-4 24 15,4-7-2-15,-2-11 18 0,0-14-19 16,3-7-6-16,-3-9 36 0,4-15 68 15,11-10 17-15,-10-13-67 0,7-5-49 16,-5-2-20-16,3 2-30 0,-8 3-13 16,-2 5-36-16,2 5-10 0,-6 5-8 15,3 12-61-15,-6 5-162 0,5 8-93 0,-1 0-114 16,1 13-205-16,-6 2-559 0,1 13-595 0</inkml:trace>
  <inkml:trace contextRef="#ctx0" brushRef="#br0" timeOffset="15398.49">13181 6618 1345 0,'0'0'1614'0,"0"0"-1049"0,0 0-227 15,0 0-77-15,0 0-9 0,0 0-32 16,0 0 38-16,0 0-56 0,0 0-56 15,206 16-63-15,-150-16-71 0,-3 0-12 16,8 0-18-16,-8 0-199 0,-2 0-203 16,-3 0-321-16,-19 3-886 0,5 8-646 0</inkml:trace>
  <inkml:trace contextRef="#ctx0" brushRef="#br0" timeOffset="16129.08">15551 6466 1505 0,'0'0'1056'0,"0"0"-548"16,0 0-43-16,0 0-76 0,0 0-98 0,0 0-70 16,0 0-60-16,0 0-72 15,-17 120 31-15,8-65-28 0,4 5-3 0,3 4-40 16,-8-8-10-16,5-6 13 0,5-14-12 15,0-14-40-15,0-10-6 0,0-10-31 16,15-2 37-16,4-14 25 0,15-14 151 16,9-9-60-16,4-4-68 0,1-8-23 15,-9 5-13-15,0 4-12 0,-8 7-1 16,1 13 0-16,-15 8-1 0,0 6-23 0,-5 6-48 16,-5 4 73-16,7 14 43 0,-6 11 60 15,4 9-48-15,-5 2-40 0,-2 7-15 16,-3 1-12-16,1-4-43 0,4-5-63 15,3 0-171-15,4-9-180 0,3-3-299 16,-5-10-828-16,5-5-724 0</inkml:trace>
  <inkml:trace contextRef="#ctx0" brushRef="#br0" timeOffset="16388.82">16446 6485 2284 0,'0'0'773'0,"0"0"-336"15,0 0 24-15,0 0-67 0,0 0-177 16,-177-19-69-16,145 33-65 0,11 10-6 16,4 1-35-16,0 7-8 0,12 4-19 15,-5 1 1-15,10 0 14 0,0 0 10 0,0-3 3 16,12 1 12-16,3-5 12 0,2-3-16 16,2 2-20-16,-12 0-1 0,10-4 22 15,-7 2-7-15,-7 2 13 0,-3-2-27 16,0-5-1-16,0 2-12 0,0-8-18 0,-13-2-23 15,6-6-62-15,0-7-85 0,2-1-56 16,0-1-163-16,0-13-358 0,0 2-585 16,5-10-563-16</inkml:trace>
  <inkml:trace contextRef="#ctx0" brushRef="#br0" timeOffset="16579.97">16858 6703 2677 0,'0'0'1021'0,"0"0"-605"0,0 0 34 16,-51 113-72-16,32-63-67 0,-10 3-131 15,12 0-74-15,-5-7-33 0,7-6-26 16,8-8-47-16,0-4-97 0,7-4-85 16,0-10-107-16,9-7-119 0,6-7-248 15,2-7-537-15,-12-9-221 0</inkml:trace>
  <inkml:trace contextRef="#ctx0" brushRef="#br0" timeOffset="16734.16">16923 6457 1456 0,'0'0'1854'0,"0"0"-1272"0,0 0-72 0,0 0-75 16,0 0-184-16,0 0-203 0,0 0-48 16,0 0-67-16,0 0 0 0,0 0-49 15,-29 110-220-15,49-95-344 0,-1-8-808 16,3-7-878-16</inkml:trace>
  <inkml:trace contextRef="#ctx0" brushRef="#br0" timeOffset="16894.05">17212 6260 2538 0,'0'0'1050'0,"0"0"-687"15,0 0 56-15,-41 112-79 0,38-64-64 16,1 7-93-16,2 11-61 0,0 8-37 15,0 4-9-15,2 11-49 0,3 2-27 16,5 3-109-16,-8-1-116 0,1-9-155 16,-3-10-289-16,0-16-468 0,0-22-526 0</inkml:trace>
  <inkml:trace contextRef="#ctx0" brushRef="#br0" timeOffset="17064.12">17049 6878 1018 0,'0'0'2158'15,"0"0"-1420"-15,0 0-374 0,0 0-163 16,0 0-52-16,0 0 57 0,0 0 23 16,0 0-143-16,0 0-64 0,214 0-22 0,-171 7-15 15,1-3-16-15,-5-1-180 0,-3-3-219 16,-12 4-280-16,-4-1-766 0,-8-1-693 0</inkml:trace>
  <inkml:trace contextRef="#ctx0" brushRef="#br0" timeOffset="17247.23">17556 6895 1725 0,'0'0'1387'16,"0"0"-1040"-16,0 0 55 0,0 0-29 15,0 112-44-15,15-79-126 0,-1 3-95 16,3 0-26-16,0-1-11 0,5-1-13 16,0-4-56-16,4 5-1 0,-4-8-1 15,0-5-66-15,2-4-93 0,-4-6-96 16,-3-8-89-16,0-4-167 0,2-4-83 15,-4-9-163-15,-8-5-455 0,-5 1 82 0</inkml:trace>
  <inkml:trace contextRef="#ctx0" brushRef="#br0" timeOffset="17944.88">17542 6885 1269 0,'0'0'1152'0,"0"0"-759"0,0 0-72 15,0 0-31-15,0 0 49 0,0 0-49 16,0 137-40-16,9-83-18 0,-4 3-1 16,2 5-65-16,-4 0-38 0,-3-4-18 15,0-1-22-15,0-11-24 0,0-9-49 0,0-8-15 16,0-11-97-16,0-10-120 0,0-8-132 16,0-1-153-16,0-24-150 15,0 5-536-15,-10-38-877 0</inkml:trace>
  <inkml:trace contextRef="#ctx0" brushRef="#br0" timeOffset="18117.88">17481 6541 3004 0,'0'0'1085'0,"0"0"-638"16,0 0 14-16,0 0-92 0,0 0-175 16,0 0-194-16,0 0-9 0,0 0-88 0,0 0-46 15,0 0 113-15,0 0-80 16,68 38-217-16,-46-26-117 0,9 4-321 0,-14-5-677 15,10 5-700-15</inkml:trace>
  <inkml:trace contextRef="#ctx0" brushRef="#br0" timeOffset="18358.64">17954 6662 2153 0,'0'0'724'0,"0"0"-315"0,0 0 23 16,-17 134-29-16,12-75-89 0,5 3-132 15,0 4-37-15,0 2-1 0,0-2-25 0,0-9-63 16,7-6-44-16,8-15-12 0,-1-14-46 16,3-11-15-16,5-11 61 0,5-17 21 15,2-13 43-15,0-12-51 0,7-12 14 16,-2-1-24-16,-2-1-3 0,-3 1-34 0,-8 7-40 16,1 7-39-16,-5 5-28 0,5 9-35 15,-7 7-106-15,-3 3-188 0,2 11-184 16,-6 6-448-16,-4 0-166 0,1 13 528 0</inkml:trace>
  <inkml:trace contextRef="#ctx0" brushRef="#br0" timeOffset="18691.14">18581 6970 212 0,'0'0'531'0,"0"0"101"16,0 0-218-16,0 0-116 0,0 0 36 15,0 0-24-15,0 0-60 0,97-110-83 16,-92 101-39-16,0 2-14 0,0 4-31 16,-5-1-4-16,0 0-9 0,0 1 15 0,-12 0-28 15,-3 2 12-15,1 1 51 0,-3 0 53 16,-5 4-23-16,0 9-45 0,-5 4-15 16,3 8 43-16,-5 7 70 0,2 3-13 15,-4 5-31-15,-3-2-7 0,5 2-3 16,12 2-58-16,-2-3-27 0,14-3-19 15,2-5-3-15,3-2-2 0,0-3 2 16,8-5-15-16,13-3 3 0,6-6-8 16,2-5-1-16,10 0-18 0,-3-7-3 15,10 0 0-15,0-7-15 0,8-7-70 16,9-7-115-16,5 1-146 0,19-9-202 16,12-1-114-16,-19 5-897 0,51-16-889 0</inkml:trace>
  <inkml:trace contextRef="#ctx0" brushRef="#br0" timeOffset="19276.29">20239 6644 916 0,'0'0'1517'0,"0"0"-967"0,0 0-191 16,0 0-45-16,0 0-18 0,0 0-45 0,0 0-2 16,190 64-15-16,-115-55-28 0,7-4-56 15,8-4-59-15,-3-1-33 0,-5 0-18 16,-6 0-23-16,-9 0-17 0,-8 0-15 16,-13 0-22-16,-8 0-100 0,-6 0-62 15,-10 0-99-15,-10 0-118 0,-5 0-196 0,-7 0-427 16,0 0-360-16</inkml:trace>
  <inkml:trace contextRef="#ctx0" brushRef="#br0" timeOffset="19471.62">20884 6445 787 0,'0'0'1302'0,"0"0"-800"0,0 0 12 16,0 0 40-16,0 0-100 0,0 0-202 0,0 0-107 15,-201-39-37-15,145 60-12 0,1 8-19 16,-13 8-31-16,0 1-43 0,0 1 18 15,0 0-2-15,7-3 8 0,-2-3-11 16,8-8 14-16,9-6 10 0,9-3 15 16,15-6 9-16,5-6-3 0,17 3-12 15,0-7-49-15,0 6-31 0,8 2-54 16,21 5 85-16,10 4 88 0,9 3-51 16,10-2-28-16,5 0-9 0,3-4-46 0,-3 0-57 15,2-2-75-15,8-4-98 0,-3-7-130 16,3-1-280-16,-17 0-617 0,16-5-786 0</inkml:trace>
  <inkml:trace contextRef="#ctx0" brushRef="#br0" timeOffset="20211.18">22559 6570 650 0,'0'0'1182'0,"0"0"-751"16,0 0-1-16,0 0 7 0,0 0-83 15,0 0-129-15,0 0-74 0,0 0-63 0,0 0 9 16,0 0 4-16,12 131-8 0,0-72-15 16,-4 11 0-16,1 8 24 0,-9 7-13 15,0 3-8-15,0-3-35 0,-12-4-3 16,-2-8 3-16,9-13-46 0,-7-12-3 16,7-12-95-16,5-11-137 0,0-13-98 0,0-4-199 15,0-8-141-15,0 0-410 0,7-10-312 0</inkml:trace>
  <inkml:trace contextRef="#ctx0" brushRef="#br0" timeOffset="21057.12">22259 6779 919 0,'0'0'1196'15,"0"0"-794"-15,0 0-41 0,0 0-41 0,0 0-40 16,0 0-67-16,0 0-59 0,0 0-22 16,0 0 1-16,0 0 1 0,0 0-41 15,-68 81-16-15,68-78-12 0,0-3-31 16,0 0-12-16,0 1-22 0,2-1 1 16,13 0-1-16,4 2 114 0,10-2-6 0,5 0 42 15,15 0-12-15,-3-2-47 0,17-3-8 16,-5-1-44-16,7-3 1 0,1 4-10 15,-13-1-18-15,0-2-11 0,-7 1 12 16,-14 2-10-16,2-1-3 0,-7 3 0 16,-10-1-28-16,-3 2 4 0,3 2-52 15,-7 0-116-15,2 0-87 0,-5 0-85 16,5 5-187-16,-9 0-464 0,4 1-421 16</inkml:trace>
  <inkml:trace contextRef="#ctx0" brushRef="#br0" timeOffset="21485.93">23194 6885 871 0,'0'0'1486'0,"0"0"-912"16,0 0-174-16,0 0 19 0,0 0 95 15,0 0-124-15,0 0-147 0,0 0-121 16,0 0-70-16,0 0-39 0,-29 20 41 15,29 22-29-15,0 13-24 0,0 5 0 0,0 2 2 16,0-2 6-16,0-5-9 0,0-9 0 16,0-11 3-16,0-15 8 0,0-13-10 15,0-7-1-15,7-5 16 0,10-16 26 16,13-13 95-16,1-7-64 0,15-7-52 16,-5-6-21-16,3 6 0 0,-5 4-24 15,-3 7-6-15,3 5-13 0,-5 11-42 16,-3 3-73-16,3 11-78 0,-5 3-108 15,-4 4-270-15,-4 4-429 0,-4 3-359 16</inkml:trace>
  <inkml:trace contextRef="#ctx0" brushRef="#br0" timeOffset="21820.15">23771 6952 871 0,'0'0'1426'0,"0"0"-871"0,0 0-180 0,0 0 32 16,0 0-30-16,0 0-123 0,0 0-108 0,0 0-25 15,0 0-121-15,0 0 0 0,-126-21-40 16,124 45 0-16,2 3 5 0,0-6 14 16,0-2-4-16,5-2 6 0,9-8-12 15,-7-6-6-15,3-2 20 0,7-1 17 16,-12 0 53-16,9 0 37 0,-6-6 59 16,1 0-54-16,-1-2-5 0,1 4 23 15,-9-2 10-15,0 6-47 0,0 0-9 16,0 0-9-16,0 0-18 0,0 0-7 15,0 3-33-15,0 11 0 0,0 5 0 16,0 4 1-16,0 4-1 0,-2 1-14 0,2 2 2 16,0-4 0-16,0 0-10 0,5-5-17 15,7-5-7-15,5-2-3 0,-5-3 6 16,12-6-58-16,-2 0-77 0,10-5-50 0,4-5-95 16,-2-9-142-16,2-9-315 15,-4 5-796-15</inkml:trace>
  <inkml:trace contextRef="#ctx0" brushRef="#br0" timeOffset="22039.38">24244 6943 1800 0,'0'0'1192'0,"0"0"-745"0,0 0-14 16,0 0-3-16,0 0-65 0,0 0-129 15,0 0-98-15,-155 126-53 0,145-96-27 16,8 0-24-16,2-3-34 0,0-2-9 0,4-1-19 15,13-4 10-15,8-6 16 0,4 0 2 16,10-3-46-16,7-8-15 0,-8-3-55 16,13 0-62-16,-2-2-99 0,4-10-207 15,-2-6-282-15,-12 1-737 0</inkml:trace>
  <inkml:trace contextRef="#ctx0" brushRef="#br0" timeOffset="22232.19">24775 6402 1695 0,'0'0'743'0,"0"0"-176"15,0 0-107-15,0 0-131 0,0 0-75 0,-75 102-31 16,48-47-53-16,10 9 9 0,-2 9-6 16,-1 8-41-16,3 5-28 0,0 0-25 15,0 4-39-15,3-5-40 0,-1-9-74 16,8-5-112-16,7-17-187 0,0-11-304 15,0-20-589-15,0-12-607 0</inkml:trace>
  <inkml:trace contextRef="#ctx0" brushRef="#br0" timeOffset="22495.84">24961 6833 290 0,'0'0'2318'0,"0"0"-1682"0,0 0-274 15,0 0-94-15,0 0-35 0,0 0-74 0,0 0-84 16,-135 116-32-16,103-88 50 0,-4-2 19 16,-1 1-5-16,6-6-51 0,7-3-29 15,-5-6-25-15,16-2 0 0,4-2 29 16,4-4 9-16,5-1-40 0,0-1-6 16,10 2-16-16,14 2 22 0,5 2 16 15,17 2-14-15,-2-2-2 0,4 2 1 16,5-2-1-16,1-1-118 0,-1-4-187 15,0 2-186-15,-4-5-270 0,-13 0-784 16</inkml:trace>
  <inkml:trace contextRef="#ctx0" brushRef="#br0" timeOffset="22721.15">25398 6938 848 0,'0'0'2118'0,"0"0"-1464"16,0 0-169-16,0 0 21 0,0 0-119 15,0 0-140-15,0 0-95 0,0 0-46 16,0 0-45-16,-177 35-58 0,165-15-3 16,7 2-36-16,5 3 21 0,0 4-10 15,0-2 10-15,5 1 15 0,2-1-1 16,3 3 0-16,-10-2 1 0,0 0 18 16,0 2-3-16,0-1-15 0,0 0-2 15,-5-4-28-15,-5-5-64 0,8-9-131 16,-3-2-121-16,5-5-210 0,0-4-681 0,0-4-665 15</inkml:trace>
  <inkml:trace contextRef="#ctx0" brushRef="#br0" timeOffset="23217.93">27453 7071 202 0,'0'0'391'0,"0"0"323"0,0 0-145 15,0 0-134-15,0 0-199 0,0 0 54 16,0 0 43-16,0 0-55 0,-126-108-44 16,109 94 2-16,0 2 78 0,-2 4-72 0,2 1-60 15,0 2-43-15,-2 5-32 0,2 0-18 16,0 0-16-16,-3 5-18 0,1 10-44 16,-3 4-11-16,5 8-21 0,5 8 20 15,0 2-2-15,7 4-18 0,-2-4-7 16,7 2 26-16,0-4-10 0,7-12-3 15,0-5 15-15,8-7 18 0,9-11 40 16,0 0 15-16,3-12 18 0,2-14 16 16,5-6 17-16,-10-7-54 0,0-8-24 15,-7 4-19-15,3 4-27 0,-13 3 0 16,0 10 0-16,-4 8 14 0,-3 8 7 0,0 5-21 16,0 4-40-16,0 1-57 0,0 0-9 15,0 0-89-15,0 10-123 0,0 9-146 16,0 1-234-16,0 8-394 0,0-9-331 15</inkml:trace>
  <inkml:trace contextRef="#ctx0" brushRef="#br0" timeOffset="23459.16">27688 6881 1626 0,'0'0'1266'15,"0"0"-653"-15,0 0-187 0,0 0-75 16,0 0-63-16,0 0-76 0,-94 111-86 15,87-81-40-15,-3-1-10 0,10-10-24 16,0-4-40-16,0-9-12 0,10-6 0 16,16-3 22-16,8-15 75 0,7-12 46 15,10-7-70-15,-5-4-40 0,8-4-33 0,-8 6-18 16,0 5-46-16,-7 11-18 0,-6 6-70 16,1 8-52-16,-9 7-131 0,4 2-142 15,2 11-497-15,-14-1-537 0,5 19-174 0</inkml:trace>
  <inkml:trace contextRef="#ctx0" brushRef="#br0" timeOffset="23972.76">28306 6963 886 0,'0'0'1532'15,"0"0"-847"-15,0 0-103 0,0 0-132 16,0 0-89-16,0 0-111 0,0 0-112 0,0 0-65 15,0 0-48-15,-184-1-25 0,170 13-14 16,11 5-25-16,-4-6-4 0,7-1 3 16,0 0 0-16,0-4 6 0,0-2 0 15,0-3 1-15,0 2 14 0,0-3 19 16,7 0 28-16,-4 0 12 0,2 0-16 16,7-3 53-16,-7 0-25 0,9-2-18 15,-9 2-34-15,-3 3-2 0,8-1-17 0,-3 1 1 16,3-3-9-16,2 0-1 0,-2 1 28 15,12 1 3-15,-8-1 9 0,3-6 7 16,3-2 27-16,-4-9 6 0,9-7-19 16,-6-4-17-16,1-5-1 0,-1 1-15 0,-2-1 1 15,0-4 0-15,-3 1-1 16,-6-2 0-16,1-3 0 0,-4-3 1 0,-2 0 1 16,6-7 10-16,-9 1-12 0,0-4-2 15,0 1 0-15,0 1 2 0,0 4 0 16,0 10 1-16,0 5 27 0,0 9 14 15,0 12 25-15,0 3 13 0,-9 4 2 16,6 7-3-16,3 0-22 0,-5 0-5 16,-4 14-52-16,-3 13-80 0,-3 10 37 15,0 16 25-15,3 9 18 0,7 12 37 16,-4 16 17-16,6 6-2 0,-1 7-10 16,4 7-8-16,0-3 2 0,0-2-36 15,0-7 0-15,0-19-64 0,16-7-136 0,1-20-104 16,3-15-159-16,9-16-622 0,-12-10-741 15</inkml:trace>
  <inkml:trace contextRef="#ctx0" brushRef="#br0" timeOffset="24540.12">28740 7030 443 0,'0'0'1777'0,"0"0"-1279"0,0 0-100 16,0 0-38-16,0 0-78 0,59 106-112 15,-38-91-73-15,6-4-11 0,-3-7-15 16,8-4 1-16,-8 0-7 0,5-10 7 16,-7-4 5-16,2-4-27 0,0-3-20 15,-7-1-11-15,-2 3-16 0,-8 5 19 0,0-1 8 16,1 4 14-16,-8 7-4 0,0-1 9 16,0 4 9-16,0 1 25 0,0 0 36 15,0 0 7-15,0 0-105 0,-8 1-21 0,-1 4-25 16,9-2 1-16,0-3-19 0,0 1 25 15,-3-1 18-15,1 0 43 0,2 6-1 16,-5-2-5-16,0 4-10 0,0 0-26 16,3 2-1-16,-5 1-2 0,4 1-13 15,1 1-6-15,2 5 19 0,0-1-16 16,0 1 5-16,0-2 11 0,12 2-1 16,0 0-15-16,0-6 17 0,10 5-11 15,2-8-3-15,-2-5 12 0,-3 1 3 16,11-5 22-16,-9-5 8 0,8-8 10 15,-7-6 3-15,10-9-22 0,-8-2-20 0,-5 0-1 16,-2-3-3-16,-5 3 1 0,-12 0 0 16,0 2 0-16,0 1 2 0,-14 3-12 15,-5 8-31-15,-8 2 16 0,-5 10 8 16,1 4 7-16,-10 4 12 0,2 14 0 16,2 4 21-16,-1 10 7 0,4-1 11 15,0 7-2-15,2 2 18 0,8 2-10 0,5-3-8 16,2 5-22-16,7-4-15 0,10-4-18 15,0 1-16-15,12-5 4 0,8-4-16 16,11-3-51-16,-2-11-181 0,3-1-42 16,6-9-105-16,1-4-209 0,-2 0-365 15,-13-4-205-15,24-23-71 0</inkml:trace>
  <inkml:trace contextRef="#ctx0" brushRef="#br0" timeOffset="24753.95">29477 7126 277 0,'0'0'1479'0,"0"0"-740"0,0 0-153 15,0 0 15-15,0 0-169 0,0 0-171 0,0 0-196 16,0 0-46-16,0 0 40 0,0 0 55 16,-51 120 9-16,51-81 6 0,0-3 5 15,0-7-60-15,3-9-62 0,9-10 0 16,5-9 6-16,2-1 28 0,5-13 39 16,10-15 37-16,5-13-55 0,2-5-67 0,-2-7-9 15,5 4-37-15,-1 4-27 0,-9 8-6 16,10 8-58-16,-3 4-95 0,-4 12-20 15,4 4-148-15,0 8-182 0,-5 1-225 16,-9 0-376-16,7 11-288 0</inkml:trace>
  <inkml:trace contextRef="#ctx0" brushRef="#br0" timeOffset="25639.45">23238 8253 2298 0,'0'0'629'0,"0"0"-290"16,0 0-37-16,0 0 20 0,0 0-111 0,0 0-80 16,0 0-106-16,0 0-9 15,0 0-16-15,0 0-2 0,0 0-39 0,-182 101 13 16,168-62 0-16,11 2 27 0,3 1 1 15,0-8 15-15,12-4 10 0,5-9-3 16,10-12 31-16,2-6 19 0,5-3-7 16,2-19 37-16,8-9 18 0,-10-4-28 15,-3-4-30-15,-2-2-22 0,-12 2-3 16,0 1-16-16,-12 9-6 0,0 6 7 16,0 9 5-16,-5 2 19 0,0 7 12 0,0 1 16 15,-10 1 2-15,-4 0-76 16,-3 3-25-16,0 7-17 0,5 4-28 0,-3 2-4 15,13 5-67-15,2-2-61 0,0 2-46 16,17 0-44-16,4 2-168 0,13-3-180 16,-7-9-518-16,31 1-597 0</inkml:trace>
  <inkml:trace contextRef="#ctx0" brushRef="#br0" timeOffset="25843.9">24098 7929 859 0,'0'0'1400'0,"0"0"-845"16,0 0-167-16,0 0-60 0,0 0-65 15,0 0-62-15,-126 149-97 0,109-91-7 16,3 2-29-16,4 7-6 0,3-1-34 16,-8 2-28-16,13-3-14 0,-3-3-26 0,0-7-147 15,-2-11-78-15,-5-10-57 0,5-13-163 16,-6-5-120-16,-1-15-193 0,4-1-567 15</inkml:trace>
  <inkml:trace contextRef="#ctx0" brushRef="#br0" timeOffset="25965.99">23715 8487 1223 0,'0'0'1006'0,"0"0"-502"0,0 0 25 15,0 0-116-15,0 0-171 0,0 0-235 16,0 0 58-16,0 0-30 0,0 0 51 16,0 0-68-16,257-7-18 0,-167 14-2 15,2-6-93-15,15 0-333 0,-27 2-232 16,41-1-836-16</inkml:trace>
  <inkml:trace contextRef="#ctx0" brushRef="#br0" timeOffset="26438.22">25955 8294 783 0,'0'0'1393'0,"0"0"-709"16,0 0-181-16,0 0 9 0,0 0-64 16,0 0-151-16,0 0-121 0,0 0-81 15,0 0-55-15,0 0-28 0,0 0-12 16,-177-2-15-16,153 27-10 0,12 3 1 16,-5 2 23-16,5-3-15 0,9-7-2 0,3-2 3 15,0-5-4-15,0-4 19 0,15-1 71 16,2-2 36-16,-7 0-3 0,7 0-13 15,-3 4 28-15,1 0-10 0,-6 6-30 16,1 3-18-16,-5 1-13 0,-5 5-2 16,0-2-16-16,0 1-30 0,-7-4-2 15,-3-6-28-15,0-6-16 0,5-7-41 16,-2-1-111-16,2-9-89 0,-2-12-213 16,7-10-209-16,0-10-502 0,7 8-601 15</inkml:trace>
  <inkml:trace contextRef="#ctx0" brushRef="#br0" timeOffset="26631.2">26479 7867 1843 0,'0'0'1123'0,"0"0"-504"0,0 0 1 16,0 0-183-16,0 0-231 0,0 0-90 16,0 0-21-16,-78 122-9 0,61-67 8 0,3 7-3 15,-1 8-21-15,1 5-21 0,1 0 8 16,1 6-26-16,-2-1-31 0,2-6-49 15,4-3-78-15,-6-8-89 0,9-8-139 16,-10-11-245-16,3-11-475 0,8-17-354 16,-13-13-257-16</inkml:trace>
  <inkml:trace contextRef="#ctx0" brushRef="#br0" timeOffset="26780.8">26198 8423 1322 0,'0'0'993'0,"0"0"-789"15,0 0 34-15,0 0 13 0,0 0-145 16,0 0-74-16,0 0-32 0,208 65-1 16,-164-59-230-16,-3-2-220 0,-5-4-184 0,-12 2-581 15,6-2 720-15</inkml:trace>
  <inkml:trace contextRef="#ctx0" brushRef="#br0" timeOffset="27023.64">26532 8500 163 0,'0'0'1031'16,"0"0"-387"-16,0 0-135 0,-87 115-47 0,70-79-49 15,2-3-50-15,3-4-88 16,12-2-125-16,0-6-112 0,0-6-36 0,5-5 21 16,14-5 39-16,-2-5 29 0,8-5 30 15,1-11 31-15,1-11-4 0,4-3-46 16,-1-6-50-16,1-2-28 0,-9-1-20 16,0 4-3-16,-8 5 2 0,-2 12 46 15,-7 7 6-15,-2 8-55 0,-3 3-23 16,0 10 8-16,0 12 15 0,0 9 12 15,0 12-10-15,0-1 14 0,0 3-4 16,0 2-12-16,0-4-37 0,12-8-24 16,5-4-154-16,0-10-148 0,9-3-211 0,1-17-557 15,-5-1-503-15</inkml:trace>
  <inkml:trace contextRef="#ctx0" brushRef="#br0" timeOffset="27190.19">27102 8241 939 0,'0'0'1644'16,"0"0"-1075"-16,0 0-136 0,0 0 8 16,0 0-97-16,-63 134-131 0,58-91-102 15,2 1-65-15,3 0-18 0,0 1-15 16,0-3-13-16,0-3-86 0,8-5-157 16,-6-4-248-16,5-4-516 0,-7-13-512 15</inkml:trace>
  <inkml:trace contextRef="#ctx0" brushRef="#br0" timeOffset="27354.75">26954 8595 104 0,'0'0'424'0,"0"0"-398"0,0 0-26 0,0 0-52 15,0 0-91-15,0 0-79 0,0 0 189 16</inkml:trace>
  <inkml:trace contextRef="#ctx0" brushRef="#br0" timeOffset="27621.71">26954 8595 117 0,'-165'-90'1168'0,"165"91"-608"16,0 1-77-16,0 0-99 0,0 5-78 15,7 0-12-15,15-3-15 0,-2 3 28 16,-1-6-3-16,12-1-34 0,-6 0-48 0,9 0-53 16,0-3-40-16,-3-6-34 0,-2-1-50 15,3-1-23-15,-3-3-4 0,-12 3-16 16,5 2-2-16,-8-2-27 0,3 3-123 15,-10 6-120-15,5 2-144 0,-9 0-229 16,4 2-587-16,-7 14-610 0</inkml:trace>
  <inkml:trace contextRef="#ctx0" brushRef="#br0" timeOffset="27952.08">27509 8584 241 0,'0'0'783'0,"0"0"-249"0,0 0-79 16,0 0-73-16,0 0 28 0,0 0-141 15,0 0-80-15,0 0-33 0,0 0 22 16,0 0-1-16,0 0-55 0,179-30-31 16,-174 20-5-16,2-1-14 0,1-3 24 15,-8 5 19-15,0-1-12 0,0 4-7 16,0 0 27-16,0 2-15 0,-8 4-19 15,-4 0-19-15,-7 0-24 0,-5 8-46 16,2 10-6-16,-7 8-43 0,9 11 12 0,-1 7 16 16,4 3 18-16,5-1 1 0,7-3-11 15,5 2-2-15,0-9-19 0,5-6-18 16,9-7 3-16,8-8-161 0,2-5-141 16,-4-5-115-16,4-5-87 0,2-7-448 15,-9-2-415-15,12-20 712 0</inkml:trace>
  <inkml:trace contextRef="#ctx0" brushRef="#br0" timeOffset="28732.5">27933 8584 251 0,'0'0'1289'0,"0"0"-882"0,0 0-80 0,0 0 6 16,0 0-30-16,0 0-92 0,0 0-80 15,0 0-25-15,0 0 8 0,0 0-9 16,0 0-42-16,-19 80-38 0,19-80-3 15,0 0 10-15,0 0 22 0,0 0 18 16,0 0-15-16,2 0 37 0,5 0-9 16,3 0-38-16,-5 0-12 0,5 0-20 15,2-2-12-15,5-1 16 0,2 3 0 16,-2 0-16-16,10 0 56 0,-8-2-22 16,3 0-15-16,-5-6 6 0,7 0 12 0,-7-4 10 15,-5-4-4-15,5-2-6 16,-7 1 10-16,2 4 2 0,-9 1 10 0,-3-2 48 15,0 10 53-15,0-5-53 0,0 3-52 16,-13 2-28-16,1 3-30 0,-5 1-1 16,0 0-11-16,-2 5 11 0,0 12-23 0,-1 2-13 15,1 3 9-15,2 2 16 0,0 5 10 16,5-7-10-16,2 2 11 0,0-4 1 16,5-2 16-16,-4 0 6 0,2-6-1 15,-3 6 0-15,7-3-5 0,-1 0 5 16,-1 0-6-16,0 3-15 0,-2 1-1 15,2 2 1-15,-5 6 1 0,3-4 0 16,-3 2-1-16,5-6-10 0,-2 0 7 16,0-3-21-16,7-5-1 0,-3-8-14 15,3 2-4-15,0-5 9 0,0 0 34 0,3-10 25 16,11-9 57-16,3-8-15 16,5-10-33-16,0-6-22 0,4-1-9 0,-1-2-3 15,1 3 0-15,-1 1-1 0,4 3-1 16,2 4-13-16,-9 7-4 0,-5 3-2 15,0 12 9-15,-12 6 0 0,5 7-22 16,-8 0 34-16,0 11 0 0,-2 12 55 16,0 7-22-16,0 9-20 0,0 0 2 15,-4 8-15-15,-6-8 0 0,5 0-3 0,-5-8-19 16,10-11 4-16,0-8-18 0,0-5-16 16,0-7 33-16,0-1 19 0,15-16 98 15,9-5 9-15,-2-11-56 0,12-5-37 16,-8-2-14-16,6 1-16 0,-5-3 1 15,-1 10-3-15,-1 4-6 0,-4 3 5 16,-4 12 16-16,-12 6-18 0,7 4 21 16,-12 3 3-16,3 3 27 0,-3 9-17 15,2 13 44-15,-2 9-20 0,0 6-7 0,0 0-15 16,0 4-2-16,5-5-12 0,-5-5-1 16,5-5-13-16,0-9-17 0,-5-7-25 15,14-5-73-15,3-4-64 0,0-4-44 16,5 0-112-16,10-4-162 0,-1-9-238 15,-9 0-736-15,19-14-202 0</inkml:trace>
  <inkml:trace contextRef="#ctx0" brushRef="#br0" timeOffset="28986.73">28888 8842 843 0,'0'0'1424'0,"0"0"-872"0,0 0-133 15,0 0-100-15,0 0-95 0,0 0-104 16,0 0-64-16,0 0 114 0,0 0-2 15,0 0-90-15,0 0-50 0,75-56-25 16,-63 22-3-16,-7 5-25 0,-5 0 3 0,0 1 19 16,-2 3 1-16,-13 5 2 0,1 5 25 15,2 8-25-15,-5 3-14 0,-8 4 11 16,11 16-38-16,-5 8 23 0,-1 7 18 16,3 8-2-16,10 5-26 0,-8 1 0 15,11 0 6-15,4 0-6 0,0-2-22 16,0-7-76-16,0-6-211 0,4-7-85 0,13-12-211 15,0-7-377-15,-2-4 183 0,-3-8 247 16</inkml:trace>
  <inkml:trace contextRef="#ctx0" brushRef="#br0" timeOffset="29266.14">29087 8684 297 0,'7'-11'1266'0,"-7"10"-649"16,0 1 100-16,0 0-47 0,0 5-238 15,-7 10-209-15,0 3-93 0,-3 5-12 16,0 6 3-16,8 1-4 0,-3-4-4 15,5-1-18-15,0-7-95 0,0-7-12 0,10-10-12 16,7-1 24-16,2-9 58 0,5-15 0 16,3-7-31-16,0-8-27 0,-1 0-13 15,-4-5-48-15,2 8-37 0,-2 3 9 0,-5 8 18 16,-2 6 37-16,-10 11 34 16,-3 8-18-16,-2 0-13 0,0 21 31 0,0 7 77 15,0 8-15-15,0 8-10 0,0 4-40 16,0-3-12-16,0 1-24 0,0-7-10 15,0-2-55-15,15-8-218 0,-8-10-253 16,7-12-579-16,-2-7-535 0</inkml:trace>
  <inkml:trace contextRef="#ctx0" brushRef="#br0" timeOffset="29407.65">29708 8236 460 0,'0'0'2244'0,"0"0"-1702"0,0 0-211 15,-54 149-6-15,35-84 20 0,4 2-63 16,3 3-103-16,-2 0-63 0,4-4-45 16,-5 2-71-16,1-13-89 0,7-2-179 0,-8-14-262 15,-2-14-529-15,12-11-380 0</inkml:trace>
  <inkml:trace contextRef="#ctx0" brushRef="#br0" timeOffset="29528.84">29538 8657 538 0,'0'0'489'0,"0"0"-352"16,0 0-82-16,0 0-55 0,0 0-183 16,0 0-280-16,201 71 130 0</inkml:trace>
  <inkml:trace contextRef="#ctx0" brushRef="#br0" timeOffset="29700.38">30015 8692 195 0,'0'0'423'0,"0"0"232"0,0 0-37 15,0 0-21-15,0 0-169 0,0 0-82 16,0 0-53-16,0 0-82 0,0 0-41 15,0 0-50-15,0 0-57 0,-101 41 30 16,91-11-15-16,10 5 3 0,0-3-10 0,0 0 19 16,0-2 6-16,10-5-22 0,-10-4-19 15,0-3 6-15,0-5-2 0,0 4-20 16,-20-6-14-16,-9 4-25 0,-12-2-78 16,0 1-199-16,-13-1-232 0,3 0-275 0,13-3-931 15</inkml:trace>
  <inkml:trace contextRef="#ctx0" brushRef="#br0" timeOffset="30639.14">22722 9622 1152 0,'0'0'1469'0,"0"0"-1009"16,0 0-100-16,0 0 39 0,0 0-26 15,0 0-127-15,0 0-104 0,0 0-68 0,0 0-37 16,0 0-37-16,0 0-65 16,-17 29-49-16,17-5 111 0,0 9 3 0,0 0 0 15,2 3-1-15,0-6-2 0,1-5 0 16,2-7-28-16,0-6-9 0,2-4-7 16,7-8-52-16,8 0 46 0,5-3 53 15,0-17 12-15,9-2 2 0,-5-7-14 16,-4-1-25-16,-5 4-22 0,-5 5 19 15,-12 10 13-15,4 2-3 0,-9 4 17 16,0 5 1-16,0 0-56 0,0 4-5 16,0 9 14-16,0 5 44 0,0 9-16 15,0-2 0-15,0 1 19 0,0-1 53 0,8-7 39 16,4-1 14-16,5-7-29 0,-8-7 1 16,13-3 89-16,-5 0 0 0,5-10 2 15,7-5 33-15,-7-6-65 0,2-2-67 16,0-2-39-16,-2 2-29 0,-5 0-2 15,0 2-34-15,-2 3-24 0,2 8-79 0,-8 1-89 16,8 7-113-16,0 2-148 0,-2 1-246 16,-1 7-451-16,-6 11-381 0</inkml:trace>
  <inkml:trace contextRef="#ctx0" brushRef="#br0" timeOffset="30848.47">23786 9616 1129 0,'0'0'1368'0,"0"0"-744"16,0 0-127-16,0 0 19 0,0 0-59 16,0 0-153-16,0 0-206 0,0 0-80 15,0 0 34-15,-39 125 15 0,32-80-18 16,7 1 9-16,0-1-35 0,0-4-23 16,0-4-61-16,9-4-82 0,1-7-108 15,0-8-169-15,4-11-190 0,-4-7-122 0,2-3-12 16,-2-6-489-16</inkml:trace>
  <inkml:trace contextRef="#ctx0" brushRef="#br0" timeOffset="31001.66">23888 9515 372 0,'0'0'1622'0,"0"0"-865"0,0 0-120 16,0 0-134-16,0 0-105 0,0 0-110 16,0 0-106-16,0 0-93 0,0 0-89 15,0 0-40-15,0 0-74 0,-13-10 113 16,30 26-51-16,0-4-164 0,12-3-130 15,-4-4-181-15,9-5-504 0,-15 0-413 16</inkml:trace>
  <inkml:trace contextRef="#ctx0" brushRef="#br0" timeOffset="31174.05">24314 9204 1334 0,'0'0'1434'0,"0"0"-1001"0,0 0-61 15,0 0-21-15,-41 131-63 0,39-87-114 16,2 2-96-16,0 2 5 0,0 0-18 0,0 1-59 16,0 3-6-16,0 1-123 0,0 0-104 15,2-4-155-15,0-6-271 0,-2-13-554 16,0-3-674-16</inkml:trace>
  <inkml:trace contextRef="#ctx0" brushRef="#br0" timeOffset="31616.43">24089 9589 1982 0,'0'0'638'0,"0"0"-236"0,0 0-172 0,0 0-23 16,0 0 50-16,0 0-27 0,0 0-23 16,0 0-5-16,198 92-31 0,-144-88-51 0,2-4-40 15,-1 0-46-15,-1-3-22 0,-3-6-10 16,-3-5-2-16,1-4-136 0,-3-2-167 15,-10-2-227-15,-14 4-651 0,2-12-828 0</inkml:trace>
  <inkml:trace contextRef="#ctx0" brushRef="#br0" timeOffset="31900.67">24797 9117 1611 0,'0'0'1776'0,"0"0"-1333"0,0 0-226 15,0 0-32-15,-59 125 76 0,47-73-42 16,7 5-90-16,-4 0-46 0,6-6 2 16,3-6-8-16,0-9-16 0,0-13-43 15,12-7-18-15,5-14-52 0,10-2 52 16,12-11 12-16,0-15 55 0,9-8-24 16,1-8-16-16,6 0-26 0,-9 2-1 0,-4 7-18 15,-4 15-9-15,-13 9-31 16,4 9-9-16,-12 7 67 0,2 20 45 0,-4 14 32 15,-8 14-26-15,0 11-20 0,-7 2-31 16,0 5-20-16,0-7-29 0,0 1-67 16,-7-8-169-16,7-7-140 0,0-5-255 15,0-13-476-15,0-11-595 0</inkml:trace>
  <inkml:trace contextRef="#ctx0" brushRef="#br0" timeOffset="32135.92">25769 9718 942 0,'0'0'1687'16,"0"0"-1183"-16,0 0 5 0,0 0-93 16,0 0-101-16,0 0-98 0,0 0-103 15,0 0 2-15,0 100 31 0,0-59 18 16,0 0-64-16,-5 2-58 0,2-5-43 15,-4-2-30-15,7-7-86 0,0-9-159 16,0-6-166-16,10-7-263 0,-5-7-588 16,-3-10-499-16</inkml:trace>
  <inkml:trace contextRef="#ctx0" brushRef="#br0" timeOffset="32283.52">25807 9464 2474 0,'0'0'1180'0,"0"0"-780"0,0 0-23 15,0 0-127-15,0 0-90 0,0 0-160 0,0 0-22 16,0 0-8-16,0 0 2 16,-43 101-30-16,43-85-186 0,5-2-108 0,4-2-218 15,8-3-394-15,-12 2-358 0</inkml:trace>
  <inkml:trace contextRef="#ctx0" brushRef="#br0" timeOffset="32462.82">26125 9512 205 0,'0'0'1502'0,"0"0"-869"0,0 0-104 16,0 0-106-16,0 0-74 0,0 0-15 16,0 0-30-16,22 117-81 0,-34-87-56 15,2 2-32-15,-7 0 0 0,2 3-10 16,-2-5-45-16,0-2-44 0,8-3-36 16,1-4-26-16,4-6-20 0,-4-4-88 15,8-2-109-15,0-8-103 0,0 1-261 16,0-2-357-16,10 0-472 0</inkml:trace>
  <inkml:trace contextRef="#ctx0" brushRef="#br0" timeOffset="33347.87">26108 9777 646 0,'0'0'1318'16,"0"0"-806"-16,0 0-74 0,0 0-3 15,0 0-54-15,0 0-136 0,0 0-109 16,0 0-74-16,0 0-18 0,0 0-28 16,0 0-16-16,-12-3-20 0,12 24 20 15,0 9 32-15,0 4-7 0,0 14 9 16,0 6-19-16,-3-4-13 0,1-2 29 0,-8-8 31 16,5-8 28-16,5-18 61 0,0-5-37 15,0-9 6-15,0 0-22 0,0-14 6 16,17-19-25-16,5-8-36 0,10-16-1 15,2-4-11-15,0 1-29 0,2 6 1 16,-2 6-1-16,-3 10 16 0,-6 9 9 16,-6 11-5-16,5 8-22 0,-7 8-15 0,5 2 15 15,-5 14 39-15,2 11 43 0,3 7-12 16,2 7-25-16,-11 3-24 0,4 4-5 16,-3-5-16-16,3 3-34 0,0-7-20 15,12-5-53-15,-7-2-179 0,14-5-127 16,8-7-169-16,0-8-520 0,-8-2-491 15</inkml:trace>
  <inkml:trace contextRef="#ctx0" brushRef="#br0" timeOffset="33852.11">27970 9768 1740 0,'0'0'1185'0,"0"0"-661"15,0 0-107-15,0 0 9 0,0 0-125 16,0 0-95-16,0 0-59 0,0 0-49 16,0 0-49-16,0 0-31 0,-158-51-18 15,143 70-73-15,3 8 18 0,5 6 12 16,7-1 15-16,0-1-2 0,0-2-10 0,0-10 9 16,17-2-6-16,-7-13-12 0,4-4 49 15,6-2 68-15,1-17 36 0,-1-8-9 16,4-9-28-16,-5-4-21 0,1-1-22 15,-6 4-5-15,-1 4-4 0,-6 13 18 16,0 6 47-16,-7 7 17 0,0 7-12 16,0 0-21-16,0 5-40 0,-7 13-24 0,0 8-18 15,2 3-10-15,0 4 7 16,5 0-3-16,0-4-10 0,0-7 1 0,26 1-22 16,-6-4 7-16,14-1-47 0,2-7-103 15,10-3-26-15,0-8-53 0,8 0-143 16,6-2-275-16,-11-12-635 0,19-1-444 0</inkml:trace>
  <inkml:trace contextRef="#ctx0" brushRef="#br0" timeOffset="34173.65">30006 9365 1102 0,'0'0'1688'0,"0"0"-1144"16,0 0-230-16,0 0 26 0,-214-62 26 15,163 53-100-15,3 9-103 0,9 0-40 16,3 9-22-16,2 14-49 0,0 7-21 15,-2 12-7-15,7 8 0 0,7 14-21 16,0 5-1-16,-2 9 0 0,7 3 10 0,0-3-12 16,5 1-1-16,-1-7-57 15,4-8-92-15,6-8-102 0,3-9-178 0,0-13-306 16,3-14-567-16,9-13-619 0</inkml:trace>
  <inkml:trace contextRef="#ctx0" brushRef="#br0" timeOffset="34599.48">29402 9897 2217 0,'0'0'796'0,"0"0"-358"16,0 0-115-16,0 0-122 0,0 0-28 15,0 0-67-15,0 0-28 0,0 0-1 16,136 102-43-16,-90-99-34 0,10-3-28 16,-5 0-71-16,-1-11-125 0,-3-3-113 15,-4 2-56-15,-6-6-164 0,-8 1-109 16,-5 2-45-16,-7-2 30 0,-5 4 322 0,-5 2 359 15,-7 5 137-15,0 6 472 16,-7 0-68-16,-5 9-213 0,-10 6 15 0,3 10 45 16,2 5 26-16,0 2-86 0,0 4-90 15,2 3-24-15,8-4-31 0,2 2-31 16,5-1-34-16,0-8-34 0,5-2-53 0,2-6-3 16,8-6 15-16,2-6-18 0,0-4 21 15,-3-4 6-15,-2-4 25 0,13-9 37 16,-6-7 5-16,-2-7-49 0,5 1-36 15,-8-2-32-15,1-1 0 0,-1 10 0 16,-9 0 1-16,2 8 12 0,1 4 7 16,-6 5-22-16,-2 2-34 0,0 9-21 15,0 9 43-15,3 4 11 0,-3 10 1 16,0 2-3-16,0 3-25 0,2 0-2 16,0 0 2-16,8-1-24 0,-5-4-74 15,7-7-145-15,5-7-83 0,-5-7-105 0,8-10-94 16,1-1-110-16,1-7-70 0,-5-5-426 15,12-18 654-15</inkml:trace>
  <inkml:trace contextRef="#ctx0" brushRef="#br0" timeOffset="34903.44">30413 10158 300 0,'0'0'799'0,"0"0"-103"0,0 0-332 0,0 0-63 15,0 0 5-15,0 0-36 0,0 0-133 16,0 0-57-16,0 0 32 0,0 0 6 15,0 0-30-15,-29 88-27 0,29-86-42 16,0-2-4-16,5 0 1 0,9 0 79 16,3-12 40-16,5-6 26 0,7-8 20 15,0-3-48-15,-5-1-33 0,1 4 8 16,-1 6-19-16,-7 4-46 0,-10 4 9 0,5 8 7 16,-4 3-32-16,-4 1-2 0,1 3-4 15,0 9 16-15,-3 8 79 0,-2 6-24 16,0 9-47-16,0-4-11 0,-12 6-22 15,0 0-12-15,0-5-30 0,5-3-13 16,7-5-27-16,0-6-126 0,0-7-105 0,7-1-93 16,8-10-187-16,11 0-111 15,6-7-288-15,-5-7-278 0,11-9 639 0</inkml:trace>
  <inkml:trace contextRef="#ctx0" brushRef="#br0" timeOffset="35102.11">31101 10103 378 0,'0'0'1649'0,"0"0"-970"16,0 0-127-16,0 0-92 0,0 0-82 16,0 0-107-16,0 0-85 0,-198 9-82 0,156 15-24 15,6 12 9-15,9 10 13 0,-2 4-1 16,10 6-19-16,12-8-54 0,-1-3-28 16,8-8-36-16,12-8-31 0,13-11-132 15,6-17-84-15,8-1-27 0,7-22-92 16,2-16-255-16,-11 2-706 0,4-30-459 0</inkml:trace>
  <inkml:trace contextRef="#ctx0" brushRef="#br0" timeOffset="35271.67">31431 9516 1784 0,'0'0'610'0,"0"0"-229"15,0 0 23-15,0 0-86 0,-39 129-36 16,37-83-53-16,2 11-37 0,0 6-9 15,0 6-62-15,0 7-56 0,-3 7-34 16,-6-1-31-16,4-1-154 0,-12-8-166 16,7-11-241-16,-2-14-452 0,0-19-552 15</inkml:trace>
  <inkml:trace contextRef="#ctx0" brushRef="#br0" timeOffset="35406.18">31239 9907 1199 0,'0'0'1137'0,"0"0"-834"0,0 0-61 0,0 0-40 16,0 0-90-16,0 0-96 0,0 0-16 16,223 114-215-16,-184-99-239 0,7 3-232 0,-17-8-717 15</inkml:trace>
  <inkml:trace contextRef="#ctx0" brushRef="#br0" timeOffset="35547.87">31727 10064 2410 0,'0'0'974'0,"0"0"-692"0,0 0 153 15,-63 108-46-15,48-69-66 0,-2 5-118 16,5-3-128-16,0 2-50 0,5-7-27 16,2-6-20-16,5-11-35 0,0-1-175 15,0-16-208-15,5-2-264 0,9-20-267 16,-7 2-476-16</inkml:trace>
  <inkml:trace contextRef="#ctx0" brushRef="#br0" timeOffset="35895.5">32030 9859 1778 0,'0'0'1211'0,"0"0"-1115"0,0 0 41 0,0 0-34 0,0 0 18 15,0 0-121-15,0 0-23 0,-17 113-5 16,17-99-33-16,0 3-79 0,0 0-113 16,0-5-8-16,0 2-46 0,0-6-33 15,0-3 93-15,0 2 104 0,-10-7 46 16,5 0 48-16,-9 0 49 0,9 3 62 15,-7 4 185-15,-3 1-91 0,8 6 35 16,-10 5 49-16,2 6 44 0,8 1 18 16,-5 4-81-16,2 0-100 0,3 4-44 0,7-1 31 15,0-4 47-15,0-2 50 0,0-6-16 16,0-6-61-16,15-8-56 0,-1-4-32 16,1-3 35-16,2-13 30 0,7-10-9 15,-2-7-47-15,-8-3-38 0,3-3-11 16,-10 2-25-16,3 4-52 0,-5 4-47 0,-5 5 3 15,0 10-25-15,0 2-84 0,0 4-44 16,0 5-9-16,0 2-113 0,0 12-49 16,-5 4-63-16,5-4-494 0,0 11 245 15</inkml:trace>
  <inkml:trace contextRef="#ctx0" brushRef="#br0" timeOffset="36148.56">32313 10176 1679 0,'0'0'1646'0,"0"0"-1361"0,-77 104 156 16,55-69 5-16,3 1-70 0,14-3-150 15,5-11-214-15,0-4-12 0,14-12 0 16,8-6 31-16,10-6-14 0,1-13-17 16,4-10-18-16,-3-2 2 0,0-1 4 15,-10 4-12-15,0 5-1 0,-9 7 1 0,-1 15-10 16,1 1 0-16,-5 12 34 15,-3 16 59-15,2 11-20 0,-9 6-20 0,0 4-19 16,0 4 0-16,-4-8-65 16,-1-3-152-16,-2-3-230 0,-1-5-545 0,6-12-587 15,-20 3-210-15</inkml:trace>
  <inkml:trace contextRef="#ctx0" brushRef="#br0" timeOffset="43074.11">10796 11015 316 0,'0'0'590'0,"0"0"-147"0,0 0-179 15,0 0 9-15,0 0 129 0,0 0 34 16,0 0-86-16,0 0-50 0,0 0-14 0,2 0-53 16,-2 0-59-16,0 0-21 0,2 0-26 15,-2 0-3-15,0 0 9 0,8 0 15 16,-8 0 2-16,0 0-15 0,0 0-28 16,0 0-40-16,-10 0-49 0,3 0-18 15,-8 0 24-15,-9 0-14 0,7 0-10 16,-10 0-15-16,-4 10 0 0,-1 4-25 0,-6 8 7 15,1 8-1-15,-2 2 7 0,8 10 12 16,-1-3-4-16,13 2 4 0,2 5 0 16,7-2-13-16,3-5 4 0,7 5 11 15,0-5-23-15,0-8 14 0,17-2-11 16,2-4-1-16,1-5-15 0,9-4-71 16,2-4-112-16,3-3-157 0,3 0-294 15,-16-7-575-15,16-2-432 0</inkml:trace>
  <inkml:trace contextRef="#ctx0" brushRef="#br0" timeOffset="43384.92">10922 11303 1148 0,'0'0'1533'0,"0"0"-1070"0,0 0-87 16,0 0 6-16,0 0-9 0,0 0-181 0,0 0-65 15,0 0-23-15,0 0-85 0,0 0-19 16,0 0-59-16,-92 46-8 0,84-12 33 15,6-2 21-15,2 3-8 0,0-7-10 16,2-7-3-16,6-3 12 0,8-9 0 16,-1 0 22-16,-3-9 31 0,12 0 65 15,-2-18 25-15,2-11-35 0,8-8-25 16,-3-10-24-16,3-1-3 0,-15 6-13 0,-10 5 7 16,-2 8 11-16,0 7 32 0,-5 10 8 15,0 4 3-15,0 6-18 0,0 2-9 16,0 0-55-16,-5 0-6 0,0 2-49 15,0 12-97-15,-5 6-56 0,8 9-1 16,2 2-121-16,0 2-193 0,0-4-545 16,0-6-655-16</inkml:trace>
  <inkml:trace contextRef="#ctx0" brushRef="#br0" timeOffset="43685.1">11297 11259 1018 0,'0'0'1430'0,"0"0"-1127"0,0 0-117 0,0 0 112 16,-68 115 5-16,56-76-148 0,3-1-76 0,-3-2-29 15,12-9 16-15,0-5-41 0,0-10-25 16,0-6-24-16,0-6 24 0,17 0 63 16,-3-10 82-16,5-10 20 0,6-10-59 15,4-5-22-15,0-4-23 0,-7 0-2 16,-1 5 0-16,-4 8-4 0,-2 10-18 15,-8 3-34-15,3 12-1 0,-10 1-2 16,5 9 25-16,-5 12 12 0,0 11 24 16,0 7-24-16,0 9-16 0,0 1-21 15,0 1-20-15,0-2-29 0,0-7-7 0,0-3-60 16,0-1-156-16,0-9-153 16,10-3-271-16,-6-9-833 0,-1-1-217 0</inkml:trace>
  <inkml:trace contextRef="#ctx0" brushRef="#br0" timeOffset="44115.42">12170 10609 1026 0,'0'0'1407'0,"0"0"-796"0,0 0-205 16,0 0-112-16,0 0-36 0,0 0-32 15,0 0-130-15,0 0-37 0,0 0 28 16,-29 143 21-16,22-86-15 0,-10 12-32 16,0 5-12-16,-3 11-24 0,-6 8-7 15,-1-1-15-15,-5 0 25 0,11-3-28 0,-6-5-24 16,5-13-38-16,0-9-64 15,8-14-53-15,-3-9-157 0,7-16-231 0,3-11-627 16,2-12-468-16</inkml:trace>
  <inkml:trace contextRef="#ctx0" brushRef="#br0" timeOffset="44294.94">11959 11243 1558 0,'0'0'1528'0,"0"0"-1222"0,0 0-64 0,0 0 32 16,0 0-69-16,0 0-146 0,0 0-58 15,0 0-1-15,34 112-23 0,-17-102-27 16,10-3-67-16,-1-5-65 0,6 1-61 16,4-3-101-16,-2-3-54 0,3-6-131 15,-6-7-548-15,-4 0 96 0,-1-7 910 16</inkml:trace>
  <inkml:trace contextRef="#ctx0" brushRef="#br0" timeOffset="44534.56">12361 11262 290 0,'0'0'65'0,"0"0"14"15,0 0 902-15,0 0-429 0,49 105-169 16,-39-69-57-16,2-6 21 0,2-2-15 15,6-5-128-15,-3-8-78 0,0-5-41 16,0-5 16-16,4-5 34 0,4-11 16 16,1-13-26-16,1-5-57 0,0-8-24 15,-10-2-32-15,0 5-9 0,-5 2-3 0,-10 6 3 16,-2 8 25-16,0 6 31 0,-5 4 24 16,-12 7 28-16,0 1 43 0,-2 5-111 15,-10 16-43-15,0 9-34 0,2 8 19 16,0 8 4-16,6 4 10 0,4 5-13 15,2 1 13-15,13-3-1 0,2-4-1 16,0-10-34-16,2 0 0 0,22-12-46 0,-2-2-90 16,2-10-131-16,3-7-209 0,-3-8-674 15,1 0-455-15</inkml:trace>
  <inkml:trace contextRef="#ctx0" brushRef="#br0" timeOffset="44691.45">12812 11470 1463 0,'0'0'1560'0,"0"0"-1186"0,0 0-57 16,0 0 7-16,-14 107-12 0,14-74-129 0,7 4-63 16,0 1-24-16,10-2-29 15,3-1-27-15,-8-5-21 0,7-7-19 0,-2-5-65 16,0-3-86-16,0-11-111 0,-2-4-160 16,-3-10-309-16,2-4-684 0,-2-31-414 0</inkml:trace>
  <inkml:trace contextRef="#ctx0" brushRef="#br0" timeOffset="44840.78">12967 11479 1656 0,'0'0'1423'0,"0"0"-999"0,0 0-17 15,-143 118-40-15,85-77-61 0,10 4-130 16,-1-4-90-16,8-4-40 0,12-4-12 16,-2-10-34-16,16-4-30 0,8-9-99 15,7-2-105-15,0-5-142 0,2-3-200 16,15 0-515-16,2-7-255 0</inkml:trace>
  <inkml:trace contextRef="#ctx0" brushRef="#br0" timeOffset="45170.9">13455 10710 931 0,'0'0'1211'0,"0"0"-751"16,0 0 12-16,0 0-38 0,0 0-58 15,0 0-149-15,0 0-90 0,0 0-50 0,0 0-19 16,0 0 9-16,-42 126 7 0,33-69 8 15,4 11-24-15,-7 8 0 0,-3 6-7 16,8 7-21-16,-8 3 6 0,-1 0-37 16,8-5-9-16,-6-1-49 0,-1-13-74 15,-4-13-80-15,4-9-104 0,-4-17-229 16,2-13-632-16,2-12-572 0</inkml:trace>
  <inkml:trace contextRef="#ctx0" brushRef="#br0" timeOffset="45319.5">13140 11356 1228 0,'0'0'2230'0,"0"0"-1747"0,0 0-287 16,0 0-19-16,0 0-34 0,0 0-41 15,0 0-16-15,0 0-49 0,179-3-37 16,-128 3 0-16,-3 2-9 0,3 2-71 16,-10-1-224-16,-4 0-248 0,-11-1-989 0,-6 0-655 0</inkml:trace>
  <inkml:trace contextRef="#ctx0" brushRef="#br0" timeOffset="45562.33">13939 11536 1656 0,'0'0'1605'0,"0"0"-1116"0,0 0-62 16,0 0-85-16,0 0-111 0,0 0-118 16,0 0-113-16,0 0 0 0,0 0 0 15,0 0 31-15,0 0-7 0,117 0-11 0,-78 0-13 16,2 0-21-16,0 0-71 0,-2-1-200 16,-8-5-162-16,-4 1-702 0,2-2-1272 15</inkml:trace>
  <inkml:trace contextRef="#ctx0" brushRef="#br0" timeOffset="46128.9">14577 11204 323 0,'0'0'430'15,"0"0"30"-15,0 0-89 0,0 0-40 16,0 0 13-16,0 0 18 0,0 0-11 0,0 0-82 16,0 0-59-16,0 0 9 0,0 0-8 15,12-34-10-15,-12 34-23 0,0 8-35 16,0 2-53-16,-12 8-90 0,-5 3-6 15,-5 8 5-15,8 2-11 0,4-4 12 16,5 2 3-16,3-5 10 0,2-1 21 16,0-4 18-16,0 0-21 0,12-1 31 15,-2-3-1-15,11 3-2 0,-4 2-19 16,0-5 9-16,3 1-13 0,-8 1-2 0,-5 4 0 16,3-1 5-16,-10 5 4 0,0 0-9 15,0 2-31-15,-17-5-3 0,5-4-6 16,2-6-31-16,-2-4-21 0,-3-5-9 15,13-3-56-15,-1-4-145 0,1-8-283 16,2-12-222-16,0 7-642 0,0-17-285 0</inkml:trace>
  <inkml:trace contextRef="#ctx0" brushRef="#br0" timeOffset="46453.18">14936 11587 1876 0,'0'0'1210'16,"0"0"-881"-16,0 0-72 0,0 0-84 16,0 0-44-16,0 0-28 0,0 0 30 15,0 0 9-15,0 0 12 0,0 0-38 0,0 0-58 16,145-63-19-16,-123 30-22 0,0 1-3 16,-10 2-10-16,2 2-2 0,-6 4 3 15,-8 8 10-15,0 2 11 0,0 7 10 16,0 2-3-16,-5 0 27 0,-12 5 3 15,0 0-61-15,-5 7-12 0,-4 11-16 0,-1 4-17 16,0 5 23-16,8 9 4 0,-3 3 5 16,5 0 1-16,7 1-9 0,5-1-1 15,3-7-3-15,2 3-14 0,0-8-11 16,5-3-116-16,12-2-123 0,0-5-126 16,0-6-326-16,0-4-594 0,7-3-299 0</inkml:trace>
  <inkml:trace contextRef="#ctx0" brushRef="#br0" timeOffset="46730.57">15418 11325 2959 0,'0'0'956'0,"0"0"-726"0,0 0-130 15,0 0-63-15,0 0 28 0,0 0-28 16,-85 141 4-16,78-101 30 0,-8-7-3 0,15-4-19 15,-4-7-48-15,4-13-1 0,0-1-15 16,4-8 15-16,13-5 18 0,5-13 87 16,10-8 6-16,9-8-50 0,0-3-37 15,-7-2-20-15,2 6-4 0,-14 10 0 16,-7 10 0-16,2 8-7 0,-17 5-60 16,5 5 67-16,-3 17 18 0,-2 8 50 15,0 9-32-15,0 8-32 0,0 1-4 16,-2-3-32-16,-3-2-100 0,5-5-201 15,0-5-226-15,0-14-870 0,0-1-769 0</inkml:trace>
  <inkml:trace contextRef="#ctx0" brushRef="#br0" timeOffset="47008.66">15901 11335 2478 0,'0'0'992'15,"0"0"-572"-15,0 0 9 0,0 0-89 16,0 0-155-16,0 0-99 0,0 0-56 16,0 0-8-16,-199 68-11 0,184-38-11 15,1 6-12-15,2-6-10 0,7 6 10 16,5-6 9-16,0 2 1 0,0-7-10 16,5 0-4-16,7-4 4 0,7-1 12 15,-2-3 1-15,5-1 1 0,-5-4 17 16,-3 2-19-16,3-4-2 0,-9 0-20 0,1-1-45 15,-4-6-53-15,0 4-53 0,0-6-100 16,-5-1-235-16,2 0-707 0,1-14-503 0</inkml:trace>
  <inkml:trace contextRef="#ctx0" brushRef="#br0" timeOffset="47197.75">16196 11628 1277 0,'0'0'1644'0,"0"0"-1205"16,0 0-78-16,0 0-31 0,-56 123-39 16,32-87-99-16,0 1-47 0,2 0-34 15,-2-4-25-15,7-1-56 0,7-5-30 16,1-8-95-16,6-5-154 0,3-5-170 0,0-9-288 16,0 0-1042-16</inkml:trace>
  <inkml:trace contextRef="#ctx0" brushRef="#br0" timeOffset="47349.56">16361 11252 3754 0,'0'0'744'0,"0"0"-347"0,0 0-116 0,0 0-156 16,0 0-113-16,0 0-12 0,0 0-94 15,0 0 2-15,0 0-48 0,0 0-53 16,10 0-29-16,9 0-357 0,-4 0-1155 15,2-13-525-15</inkml:trace>
  <inkml:trace contextRef="#ctx0" brushRef="#br0" timeOffset="47532.11">16691 10844 2989 0,'0'0'707'0,"0"0"-338"0,0 0-21 16,0 0-97-16,0 0-101 0,-95 127-67 15,83-73-37-15,5 6 24 0,-3 15-12 0,8 9-15 16,-3 7-22-16,-2 5-21 0,-1 2-24 16,3-2-19-16,-12-6-73 0,5-10-120 15,0-15-216-15,-5-17-609 0,10-18-795 16</inkml:trace>
  <inkml:trace contextRef="#ctx0" brushRef="#br0" timeOffset="47703.16">16422 11488 1433 0,'0'0'2269'0,"0"0"-1685"0,0 0-305 16,0 0-153-16,0 0-126 0,0 0 37 15,0 0-6-15,0 0 12 0,0 0-25 16,208 38-18-16,-155-28 0 0,-4 1-23 16,-13-4-153-16,1 1-264 0,-6-2-272 15,-14-2-1082-15</inkml:trace>
  <inkml:trace contextRef="#ctx0" brushRef="#br0" timeOffset="47878.68">16897 11532 1828 0,'0'0'1176'0,"0"0"-911"0,0 0 25 16,0 0 7-16,0 0-18 0,0 0-85 0,0 0-49 15,70 115-46-15,-60-86-40 0,-5 0-35 16,4 5-14-16,-9-1-10 0,0-1-44 15,0 0-33-15,0-2-56 0,0-2-153 16,-12-2-272-16,0-8-817 0,-7 0-706 0</inkml:trace>
  <inkml:trace contextRef="#ctx0" brushRef="#br0" timeOffset="48171.18">17125 11138 1261 0,'0'0'2015'0,"0"0"-1495"0,0 0-149 15,0 0 20-15,0 0-53 0,0 0-121 16,0 0-89-16,0 0-79 0,0 0-7 15,0 0-42-15,-37-56-12 0,37 74-53 16,8 1 63-16,-6 3 2 0,12 3-27 16,-6-3-22-16,6 0-64 0,3 0-110 15,3-4-206-15,-3 1-524 0,-5-8-958 16</inkml:trace>
  <inkml:trace contextRef="#ctx0" brushRef="#br0" timeOffset="48364.71">17316 11450 2741 0,'0'0'638'0,"0"0"-362"0,0 0-5 16,0 0 11-16,-36 127-80 0,36-91-87 15,0 4-50-15,0-2 12 0,9-4-28 16,6-3-21-16,-3-8-10 0,3-8-17 16,2-7-1-16,0-8 0 0,7 0 16 15,-2-12-16-15,9-9-30 0,-9-5-81 16,2-4-90-16,0-1-122 0,-2-4-188 15,-5 4-281-15,-5 2-565 0,-4 8 79 16</inkml:trace>
  <inkml:trace contextRef="#ctx0" brushRef="#br0" timeOffset="48655.06">17731 11757 630 0,'0'0'831'0,"0"0"-434"0,0 0-34 0,0 0 93 15,0 0-135-15,150-129-141 0,-128 99-72 16,7 1 7-16,-12 7-1 0,-12 1 35 16,4 12 34-16,-9 0 2 0,0 7 16 15,0 2-18-15,-12 0-28 0,-7 0-32 16,-3 0-55-16,-5 8-16 0,8 4 3 16,-8 4-12-16,1 7 3 0,4 4-24 15,-5 9-10-15,10 2 0 0,5-1-10 16,2-1 1-16,10-3-3 0,0-6-21 15,8 1-4-15,6-3 25 0,13-4-1 0,-1-3-23 16,8-1-28-16,15-5-65 0,2-8-102 16,24-2-131-16,19-2-147 0,16-7-622 15,-23-4-613-15</inkml:trace>
  <inkml:trace contextRef="#ctx0" brushRef="#br0" timeOffset="49125.23">19335 11902 688 0,'0'0'1737'0,"0"0"-1199"16,0 0-160-16,0 0-52 0,0 0-61 16,0 0-89-16,0 0-35 0,0 0 30 15,0 0-1-15,192-8-59 0,-132 3-19 16,18-2-25-16,-5-2-18 0,4 2-12 16,3 5-6-16,-5-1-19 0,3 3-11 15,-8 0-1-15,-12 3-19 0,-4 4 1 16,-8 0 6-16,-10 2-6 0,-2 1-7 15,-15 0-36-15,-4 0-185 0,-13-1-170 0,1-5-287 16,-3 3-871-16,0-7-324 0</inkml:trace>
  <inkml:trace contextRef="#ctx0" brushRef="#br0" timeOffset="49360">20084 11544 1990 0,'0'0'1099'0,"0"0"-611"0,0 0-54 0,0 0-21 15,0 0-117-15,0 0-195 0,0 0-58 16,-242 55 3-16,172-6-3 0,-15 6-9 16,0 2-10-16,0-1 22 0,10-4 0 15,5-8-6-15,7-6-1 0,12-7 1 16,19-10-22-16,15-7-18 0,10-5-20 16,7 1-50-16,2 1-4 0,27-1 53 15,8 1-6-15,16-2-10 0,13-8-6 16,9-1-18-16,10-1-77 0,7-11-118 15,2-2-218-15,-26 5-732 0,22-12-911 0</inkml:trace>
  <inkml:trace contextRef="#ctx0" brushRef="#br0" timeOffset="49835.21">21859 11351 2024 0,'0'0'818'0,"0"0"-334"0,0 0-22 16,0 0-119-16,0 0-106 0,0 0-122 16,0 0-7-16,-20 137-1 0,6-63 1 15,-6 10-25-15,1 7-40 0,-13 8-31 16,13 2-12-16,-15 0-21 0,12-4-25 0,-2-6-16 16,2-12-85-16,10-15-150 0,2-14-270 15,1-20-851-15,-6-9-768 0</inkml:trace>
  <inkml:trace contextRef="#ctx0" brushRef="#br0" timeOffset="50006.44">21687 11876 2824 0,'0'0'630'0,"0"0"-430"16,0 0 27-16,0 0 21 0,0 0-95 15,0 0-118-15,-8 112-35 0,20-95-3 16,5-3 0-16,8-4 1 0,-4-5-45 15,13-5-49-15,-5 0-93 0,8-5-148 16,-3-8-442-16,-12-1-999 0</inkml:trace>
  <inkml:trace contextRef="#ctx0" brushRef="#br0" timeOffset="50221.71">22016 12097 1205 0,'0'0'1676'16,"0"0"-1219"-16,-46 123-104 0,34-84-67 15,5-4-23-15,7-8-104 0,0-14-75 16,9-6-26-16,23-7 16 0,7-17 34 0,9-11-7 16,8-9-51-16,2-10-26 0,10-2-21 15,-7 2-3-15,-6 2-20 0,-4 9-11 16,-14 7-21-16,-3 9-19 0,-13 10-21 16,-6 9-90-16,-3 1-117 0,-7 11-25 15,-5 9-198-15,0 8-149 0,-17-1-392 0,7-2-181 16</inkml:trace>
  <inkml:trace contextRef="#ctx0" brushRef="#br0" timeOffset="50494.17">22566 12174 440 0,'0'0'1209'0,"0"0"-589"16,0 0-33-16,0 0-75 0,0 0-103 16,0 0-97-16,25-106-69 0,-25 105-67 0,0 1-6 15,0 0-7-15,-8 6-139 0,-9 10-24 16,-2 11-55-16,2 2 55 0,3 8 31 15,1-6-10-15,9 1-21 0,4-6 0 16,0-7-16-16,0-4 16 0,0-9 3 16,7-3 28-16,7-3-10 0,13-3 43 0,-3-14 10 15,8-4-22-15,4-7-28 0,-2-4-24 16,2 1-2-16,-6-2-28 0,-6 8-1 16,-5 2-3-16,-7 11 10 0,-9 9-40 15,-3 3-31-15,0 0-28 0,0 15-10 16,-5 8 84-16,-12 5-100 0,5 4-128 15,7-1-164-15,-2 2-347 0,7-3-230 16,0-5-27-16,17-4 321 0</inkml:trace>
  <inkml:trace contextRef="#ctx0" brushRef="#br0" timeOffset="50697.33">23425 11912 1714 0,'0'0'1444'0,"0"0"-1027"16,0 0-67-16,0 0-99 0,0 0-89 16,0 0-60-16,-182 113-3 0,150-70 21 0,6 5-18 15,6 1-38-15,3-2-47 0,15-3-17 16,2-6-49-16,0-8-102 0,19-10-137 16,5-5-235-16,-2-10-690 0,12-9-610 0</inkml:trace>
  <inkml:trace contextRef="#ctx0" brushRef="#br0" timeOffset="50911.92">23803 11592 1759 0,'0'0'1335'0,"0"0"-946"16,0 0-23-16,0 0-70 0,0 0-106 15,0 0-85-15,0 0-21 0,-124 123 5 16,100-69 7-16,0 4-23 0,-5 9-17 0,4 6-32 15,-4 1-5-15,5 1-19 16,5-6-1-16,-6 1-42 0,18-11-49 0,-3-10-90 16,10-10-159-16,0-12-260 0,0-11-939 15,10-16-531-15</inkml:trace>
  <inkml:trace contextRef="#ctx0" brushRef="#br0" timeOffset="51256.98">24026 11921 1403 0,'0'0'1030'0,"0"0"-824"0,0 0 7 0,0 0 79 16,0 0-21-16,0 0-138 0,0 0-130 16,0 0 38-16,0 0 32 0,0 0-6 0,0 0-8 15,2 5 42-15,1-5 22 0,-3 0-19 16,0 0-39-16,0 0-43 0,0 0-11 15,0 0-11-15,0 0-4 0,0 0-11 16,0 0-19-16,0 0 9 0,0 0-3 16,0 0 18-16,-3 4 10 0,-2 5 0 15,-9 8 1-15,-3 2 5 0,-3 3 66 16,1 4 3-16,-3 1-13 0,-2 3 3 16,5 6-9-16,-8 3-3 0,5 0-16 15,0-3 3-15,5 0 0 0,-2-6-17 16,4 0-23-16,1-5-19 0,9-7-6 15,-2-4-46-15,7-4-86 0,0-4-127 16,0-4-218-16,0-2-759 0,0-4-683 0</inkml:trace>
  <inkml:trace contextRef="#ctx0" brushRef="#br0" timeOffset="51944.02">23834 11451 186 0,'0'0'1785'0,"0"0"-1179"0,0 0-66 0,0 0-69 16,0 0-155-16,0 0-96 0,0 0-73 16,0 0-36-16,0 0 4 0,0 0-13 15,-111 109 3-15,99-70-13 0,-5 12-9 0,-8 6-31 16,4 8 0-16,-1 6 9 0,-10 7-18 15,-7 7-16-15,-7 5 1 0,-2-2 5 16,-3 1 4-16,7-8-7 0,-4-1-15 16,9-14-4-16,3-8-11 0,9-12-36 15,5-7 8-15,8-9-5 0,9-10-31 16,2-8-31-16,3-3-36 0,0-4-57 16,0-5-74-16,13 0-153 0,-4-2-332 15,16-23-1077-15</inkml:trace>
  <inkml:trace contextRef="#ctx0" brushRef="#br0" timeOffset="52249.34">24094 11932 2632 0,'0'0'989'0,"0"0"-686"0,0 0 23 15,0 0-35-15,0 0-158 0,0 0-99 16,0 0 3-16,-170 118-1 0,107-67 10 15,-5 5 4-15,-2 5-14 0,2-6-5 16,7-5-7-16,8-9-22 0,14-8 14 16,0-10-3-16,15-6-11 0,10-9 42 15,9-4-23-15,5 1 19 0,0-5-40 16,2 1-19-16,18 1 3 0,16 5 16 16,15 0 40-16,-3 2-25 0,8 3-14 0,5 1-1 15,-8 4-2-15,0 1-1 16,-4 0-15-16,4-2 15 0,-9-2-28 0,2 1-70 15,-3-10-147-15,-9 1-203 0,-7-6-615 16,0 0-1220-16</inkml:trace>
  <inkml:trace contextRef="#ctx0" brushRef="#br0" timeOffset="52640.78">25395 11924 2391 0,'0'0'1204'0,"0"0"-786"16,0 0 20-16,0 0-99 0,0 0-119 16,0 0-119-16,0 0-101 0,-65 103 0 15,38-44 3-15,-2 7 18 0,-2 8-8 16,-1 5 8-16,-2-1 9 0,3 3 1 15,-6-8-31-15,15-6-15 0,-7-8-71 16,12-8-76-16,10-7-144 0,-7-14-348 16,6-8-946-16,-9-14-777 0</inkml:trace>
  <inkml:trace contextRef="#ctx0" brushRef="#br0" timeOffset="53040.49">25073 12408 1482 0,'0'0'2186'0,"0"0"-1691"15,0 0-253-15,0 0-90 0,0 0-47 16,0 0-90-16,0 0 40 0,0 0-6 16,0 0-12-16,0 0-34 0,187 16-3 15,-151-29-27-15,5-1-53 0,-7-6-56 16,7-3-6-16,-14 3-19 0,0-3-84 16,-6 1-72-16,1-1-26 0,2 5 40 15,-11 2 133-15,-4 7 151 0,-9 4 19 16,0 0 19-16,0 5-16 0,0 0 84 15,-9 13 111-15,-13 6-29 0,2 11-13 16,-9 7 59-16,3 11 37 0,-6 10 2 16,10-1-15-16,-2 5-41 0,9-6-60 0,8-11-74 15,7-10-21-15,0-15-24 0,15-6-19 16,7-10 2-16,14-4 16 0,10-4 16 16,7-16 2-16,3-8-11 0,9-7-12 15,-9-1-13-15,-2 3-24 0,-6 1-10 0,-2 9-9 16,-14 5-15-16,-6 3 0 0,-9 12-19 15,-5 3-27-15,-7 6 11 0,-5 16 93 16,0 5 37-16,-5 12-9 0,-16 7-26 16,-1 4-2-16,0 1-1 0,0-1-42 15,0-2-65-15,15-8-184 0,5-3-262 16,-6-12-646-16,8-12-522 0</inkml:trace>
  <inkml:trace contextRef="#ctx0" brushRef="#br0" timeOffset="53319.84">26183 12614 2939 0,'0'0'603'15,"0"0"-331"-15,0 0-14 0,0 0-6 16,0 0-115-16,0 0-109 0,0 0-13 0,0 0 22 16,0 0 25-16,0 0 12 0,0 0-25 15,63 30-31-15,-41-60-18 0,-5 0-25 16,-5 0-9-16,-7 4-15 0,-5 3 8 15,0 4 41-15,-12 8 52 0,-10 7 68 16,0 4-28-16,-9 6 9 0,-6 17-43 0,3 7-12 16,-2 6-18-16,12 4-16 15,7-2-12-15,9-1-10 0,8-1-9 0,13-6-11 16,23-4-31-16,8-7-56 16,19-8-95-16,19-4-143 0,22-7-620 0,-24-4-894 15,73-25 462-15</inkml:trace>
  <inkml:trace contextRef="#ctx0" brushRef="#br0" timeOffset="53935.08">27756 12452 1601 0,'0'0'1149'16,"0"0"-598"-16,0 0-179 0,0 0-92 0,0 0-63 15,0 0-121-15,0 0-61 0,0 0-1 16,0 0 9-16,-201 102 10 0,179-68-16 16,5 4 16-16,-2-1 11 0,7 1-2 15,7-2-10-15,0-6 4 0,5-9-16 16,0-7-19-16,10-6-19 0,12-8 14 16,4 0 30-16,6-13 6 0,7-7-16 15,4-4-5-15,-2-4-16 0,-4-4-15 16,-11 10-2-16,-9-4-31 0,0 14 33 0,-7 2 0 15,-10 2 0-15,0 8 1 0,0 0-1 16,0 11 0-16,0 6-41 0,-17 6-14 16,5 10 33-16,2-1 1 0,5 4-1 15,5 0-11-15,0 0-14 0,5-5-70 0,7-3-62 16,15-7-153-16,-3-3-261 16,-4-4-769-16,11-11-487 0</inkml:trace>
  <inkml:trace contextRef="#ctx0" brushRef="#br0" timeOffset="54892.56">27361 12397 447 0,'0'0'1201'0,"0"0"-727"0,0 0-73 16,0 0 11-16,0 0-56 0,0 0-45 16,0 0-99-16,0 0-52 0,0 0 13 15,0 0-20-15,0 0-94 0,-87-8-35 16,60 25 14-16,1 2 11 0,-6 5 28 16,-2 7 10-16,-2 3-16 0,4 6-7 15,1 2-6-15,6 3 1 0,6-3-22 0,5-3-10 16,4-3-25-16,10-4 0 0,0-7-2 15,22 0-20-15,2-11-17 0,15-2-30 16,7-8-62-16,7-4-103 0,10-4-44 16,-5-12-243-16,-4-1-786 0,11-14-821 0</inkml:trace>
  <inkml:trace contextRef="#ctx0" brushRef="#br0" timeOffset="55189.32">28459 11890 1973 0,'0'0'824'0,"0"0"-232"0,0 0-149 0,0 0-63 16,0 0-82-16,0 0-110 0,0 0-86 15,0 0-44-15,0 0 0 0,0 0-18 16,-5 121-9-16,-12-65-4 0,0 10-2 0,-14 5-7 16,9 3-3-16,-12 7 7 0,-2 4-21 15,-1-6 17-15,-1 2-18 0,6-4-30 16,-2-5-35-16,12-10-63 0,3-7-112 16,12-11-246-16,-3-14-728 0,8-4-1335 15</inkml:trace>
  <inkml:trace contextRef="#ctx0" brushRef="#br0" timeOffset="55448.62">28842 11866 1421 0,'0'0'1166'16,"0"0"-690"-16,0 0 18 0,0 0-97 0,0 0-115 15,0 0-114-15,0 0-47 0,0 0 8 16,-48 127 10-16,26-67-29 0,0 14-39 16,-9 7-23-16,-6 7 4 0,3 4-9 15,-2-3 3-15,-3 0-19 0,0-4-27 16,10-8-15-16,-2-10-31 0,16-4-33 16,8-11-83-16,7-9-146 0,0-12-302 15,0-13-989-15,7-7-736 0</inkml:trace>
  <inkml:trace contextRef="#ctx0" brushRef="#br0" timeOffset="55866.07">29565 12454 1110 0,'0'0'1567'15,"0"0"-1124"-15,0 0-63 0,0 0 24 16,0 0-134-16,-182 20-59 0,145 4-34 15,11 1-35-15,-3 7-38 0,14-2-55 0,5 0-46 16,10 5-1-16,0-5 14 0,5-3-1 16,15-3-13-16,9-2-2 0,-5-3 15 15,7-3-12-15,-4-1 13 0,0 2-14 16,-8 2-2-16,1 1 15 0,-11 8 9 0,-9 3 10 16,0 5 3-16,-29 7 3 0,-2 1-19 15,-8-1-20-15,5-4-1 0,-2-4-21 16,4-13-62-16,10-4-125 0,8-15-169 15,9-3-255-15,5-1-809 0,0-29-845 0</inkml:trace>
  <inkml:trace contextRef="#ctx0" brushRef="#br0" timeOffset="56066.75">29991 12341 2617 0,'0'0'798'0,"0"0"-227"15,0 0-81-15,0 0-157 0,0 0-177 16,0 0-112-16,0 0-42 0,0 0-2 16,-126 108 34-16,102-63-16 0,7 3 13 0,-7 3-31 15,-1 1 0-15,8 4-28 0,0 1-33 16,-2-5-55-16,5-5-139 0,4-12-248 16,3-10-673-16,2-14-932 0</inkml:trace>
  <inkml:trace contextRef="#ctx0" brushRef="#br0" timeOffset="56228.21">29877 12584 1600 0,'0'0'1513'0,"0"0"-1277"0,0 0 28 16,0 0-12-16,0 0-86 0,0 0-166 16,37 109 0-16,-13-91-84 0,5-7-96 15,-5-4-248-15,3 1-581 0,-8-4-538 16,5-2 764-16</inkml:trace>
  <inkml:trace contextRef="#ctx0" brushRef="#br0" timeOffset="56422.08">30122 12870 886 0,'0'0'1460'0,"0"0"-985"0,0 0-4 0,0 0-11 16,0 0-77-16,0 0-109 0,0 0-79 15,0 0-75-15,0 0-46 0,0 0-28 0,-10 66 18 16,56-95-24-16,-7-2-22 0,7-4-17 15,-7 5-1-15,0 0-15 0,2 2-12 16,-14 4-10-16,2 6-25 0,-7 6-27 16,-3 5-6-16,-4 7-168 0,-1 0-106 15,-2 6-97-15,0 7-308 0,0 5-341 16,1 6-6-16,-6-5 628 0</inkml:trace>
  <inkml:trace contextRef="#ctx0" brushRef="#br0" timeOffset="56565.81">30534 12928 1031 0,'0'0'1588'15,"0"0"-969"-15,0 0-79 0,0 0-100 0,0 0-59 16,0 0-107-16,0 0-109 0,0 0-65 16,0 0-100-16,0 0-17 0,0 0-1 15,-75 53-22-15,73-46 10 0,2 0-10 16,0-7-52-16,12 0-129 0,7-16-57 0,5-12-203 16,1 1-1014-16,4-27-782 0</inkml:trace>
  <inkml:trace contextRef="#ctx0" brushRef="#br0" timeOffset="57055.18">30856 12464 1535 0,'0'0'1800'0,"0"0"-1486"15,0 0-17-15,0 0-9 0,-92 112-9 16,78-82-134-16,-1 0-105 0,10-3-40 16,3-3-26-16,2-6-67 0,5-4-95 15,12-4-55-15,5-8-68 0,4-2 4 0,6-2 40 16,4-10 94-16,1-4 68 0,-4-2 40 15,4-2 48-15,-6 1 17 0,-2 7 61 16,-4 1 109-16,-8 5 92 0,-8 6-157 16,-6 0-7-16,-3 11 98 0,0 7 128 0,-10 4-91 15,-9 5-93-15,-8 8-45 16,0-4 4-16,1 5-4 0,-1 2-27 0,3-1-10 16,4 0-27-16,1-7-31 0,14-2-30 15,5-9-16-15,0-11-46 0,5-8-12 16,14-1 104-16,10-24 15 0,1-6-15 15,8-15-3-15,1-2-90 0,-3-1-27 16,-4-3-7-16,0 1 37 0,-3 3 15 16,-5 4 25-16,-7 10 13 0,-5 8-2 15,-5 11 39-15,-7 11 67 0,0 4 113 0,-7 1 3 16,-15 13-44-16,5 11-16 16,0 5-27-16,3 5-29 0,2 1-39 0,2 3 2 15,10-2-2-15,-5 1-10 0,5 2 7 16,-10-1 2-16,3 3 1 0,-10 0 17 15,-5-4-2-15,-7 1 9 0,-10-4-3 0,-4 0-13 16,-1-6-11-16,-7-6-25 0,3 0-36 16,-6-5-22-16,6-4-33 0,7-3-59 15,-1 1-117-15,18-1-287 0,2 4-539 16,8-6-431-16,-3 15-24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9T18:40:40.34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9984 2407 734 0,'0'0'1010'0,"0"0"-714"0,0 0-66 16,0 0 109-16,0 0 50 0,0 0-72 15,0 0-82-15,0 0-39 0,0 0-29 16,-59 5-82-16,52-19-28 0,0-5 15 16,7-4-16-16,0-9 22 0,0-10-16 0,19-7 3 15,8-13 1-15,0-4 14 0,4-2-15 16,3-5-19-16,-2 0-15 0,-6 1-3 15,1 1 8-15,-5 2 38 0,-1 2 64 16,-6 5-6-16,-3 4-62 0,-9 9-6 16,4 2-22-16,-7 3 4 0,0 6 12 15,0 0-10-15,0 4 7 0,0 4-16 16,0 3-2-16,0 8-4 0,5 5-3 0,0 5 1 16,-5 3-18-16,0 6-13 0,7 0-40 15,7 6-26-15,13 13-37 0,9 11 103 16,13 15 21-16,7 18 12 0,-1 17-14 15,-6 13-17-15,-8 14-2 0,-12 10-1 16,-9 3-45-16,-13 1-3 0,-7-9 1 16,0-10-31-16,-7-19-10 0,2-14-26 15,-5-17-41-15,8-15-41 0,-1-15-170 0,3-12-175 16,-2-10-150-16,-8-2-313 0,5-9-133 16</inkml:trace>
  <inkml:trace contextRef="#ctx0" brushRef="#br0" timeOffset="171.7">10049 1909 1125 0,'0'0'589'0,"0"0"-303"15,0 0 135-15,0 0 17 0,0 0-152 0,213 108-66 16,-159-90-90-16,-3-3-31 0,-5 0-46 16,2-6-5-16,-4-6-36 0,4-3-12 15,-2 0-167-15,0-3-126 0,0-14-162 16,-9 8-224-16,11-12-847 0</inkml:trace>
  <inkml:trace contextRef="#ctx0" brushRef="#br0" timeOffset="363.29">11016 1731 176 0,'0'0'2229'0,"0"0"-1884"0,0 0-213 16,0 0 214-16,44 140 165 0,-30-75-136 0,-9 8-173 15,5 11-62-15,-8 5 5 0,-2 7-10 16,0 5-49-16,0 9-86 0,-12 1 0 16,-7-8-83-16,2-13 25 0,-5-16-102 15,5-16-176-15,3-15-157 0,-1-22-176 16,0-10-352-16,6-6-313 0</inkml:trace>
  <inkml:trace contextRef="#ctx0" brushRef="#br0" timeOffset="581.31">10917 1979 1858 0,'0'0'796'0,"0"0"-282"0,0 0-2 15,99-111-68-15,-72 92-86 0,4 12-84 16,3 7-130-16,-2 9 3 0,4 18-31 16,1 11-43-16,-16 10-24 0,-4 8-25 15,-12 11 0-15,-5 5-11 0,-12 4-1 16,-19 1-12-16,-6-4-40 0,-4-13-79 0,2-10-76 15,13-14-29-15,-6-12-96 0,10-15-108 16,-4-9-197-16,6-9-522 0,1-11-352 16,4-28 738-16</inkml:trace>
  <inkml:trace contextRef="#ctx0" brushRef="#br0" timeOffset="841.07">11549 2129 706 0,'0'0'1144'16,"0"0"-784"-16,0 0-98 0,0 0 6 15,0 0 31-15,0 0-81 0,-55 133-116 16,40-95-13-16,1 12 28 0,-1 11-16 16,-14 11-25-16,7 10-25 0,-9 11-33 15,-3 3-18-15,2-3-63 0,3-8-69 0,0-12 24 16,2-16 16-16,3-13 3 0,7-15-7 15,5-13-35-15,7-10 32 0,5-6-1 0,-7-6-45 16,7-13-135-16,-3-10-216 16,-1-5-17-16,4 1-181 0,0-27 12 0</inkml:trace>
  <inkml:trace contextRef="#ctx0" brushRef="#br0" timeOffset="1057.21">11356 2276 434 0,'0'0'801'15,"0"0"-234"-15,113-140-23 0,-62 91 62 16,10-6-34-16,2 2-71 0,-5 8-101 15,-2 8-95-15,-5 5-99 0,-10 15-44 16,-12 4-40-16,-5 10-25 0,-2 3-60 16,-5 19 20-16,-2 11 1 0,-8 13-6 0,0 9-7 15,-7 10-3-15,-26 6-28 16,-11 3-14-16,-4 1-43 0,-5-3-14 0,-10-8-37 16,3-3-40-16,4-12-34 0,3-10-27 15,10-10-79-15,4-15-159 0,8-11-57 16,7-7-143-16,5-22-111 0,12-8-18 0,0-9-14 15,15 9 102-15</inkml:trace>
  <inkml:trace contextRef="#ctx0" brushRef="#br0" timeOffset="1278.83">12083 2306 417 0,'0'0'1433'16,"0"0"-969"-16,-90 131-212 0,54-90-17 15,-1 1 125-15,6-7-48 0,9-16-81 16,10-8-10-16,7-10 55 0,5-1 3 0,0-11-75 16,5-9-127-16,17-15-37 0,9-7-9 15,8-10-1-15,7-4-14 0,5-1-1 16,0 6-15-16,-5 5-11 0,0 5-5 16,0 11-14-16,-7 10-32 0,-8 8-89 15,-2 10-226-15,0 2-50 0,-2 2-125 0,-5 8-605 16,-5 5-465-16</inkml:trace>
  <inkml:trace contextRef="#ctx0" brushRef="#br0" timeOffset="2080.13">12643 2246 1322 0,'0'0'1562'16,"0"0"-926"-16,0 0-123 0,0 0-42 15,0 0-95-15,0 0-150 0,0 0-132 0,0 0-60 16,0 0-34-16,0 0-15 0,0 0-46 15,-63 14-6-15,58 0 12 0,0-2 18 16,3 2 9-16,2-8 1 0,0-1-1 16,0-4-5-16,0-1 30 0,0 0 3 15,0 0 30-15,7-4 25 0,-2-4 25 16,-1-2-13-16,11 1 12 0,-13-5-12 0,3 4-33 16,5 2-19-16,-8 3 9 15,1 3-24-15,-1-1 0 0,3 1-36 0,0 2-1 16,-5 0 10-16,0 0 26 0,0 0-36 15,0 0-5-15,0 0 17 0,0 0 7 16,0 0 18-16,0 0 12 0,0 0 25 16,0 0 5-16,0 0 13 0,0 0-15 0,0 0-7 15,0 0-8-15,0 0-1 0,0 0-12 16,2-2-10-16,1 0-2 0,-3-4 0 16,5 5-18-16,-5 1-16 0,0-3-8 15,0 3 8-15,2 0 22 0,-2 0-6 16,0 0 3-16,0 0 14 0,0 0 1 15,0 0 3-15,0 0 24 0,0 0 4 16,0 0-7-16,0-2 3 0,7-3 4 16,-7 3-4-16,8-7-6 0,-6 1 4 0,5-2-7 15,1 0-15-15,-1 0 9 16,-5 2-12-16,3-2-11 0,0 6 9 0,0-3 0 16,-5 5 2-16,0 1 1 0,0 0 1 15,0 1 1-15,0 0 9 0,0 0-10 16,0-3 13-16,0 3-12 0,0 0 22 0,0 0-1 15,0 0 0-15,0 0-2 0,-10 0-22 16,3 0-24-16,-8 0 9 0,-2 0 0 16,-2 0 13-16,2 4-17 0,-7 4-2 15,0 4 3-15,4 4-12 0,-7 7 2 16,3 2 13-16,-2 5 3 0,6 3 0 16,-2 3 9-16,3-2-12 0,2 3 14 15,7-1 0-15,5-2-21 0,5-6-5 16,0-4 6-16,5-4-16 0,12-7 1 15,8-5 11-15,-4-5 25 0,11-3 41 16,4-10 71-16,1-9 19 0,4-8-43 0,5-7-30 16,2-6-25-16,-11-6 0 0,1-2-9 15,-1-1-8-15,-11 1-14 0,-6 3-1 16,-3 9 11-16,-12 6 0 0,-5 8 3 16,0 4 12-16,-5 3 12 0,-12 4-8 15,-3 4-19-15,1 5-10 0,-5 2 13 16,2 0-15-16,3 12-40 0,2 5-26 15,2 3-22-15,13 6-15 0,2 3-54 0,0 1-59 16,0-3-123-16,12 3-198 0,10-2-429 16,-8-9-338-16,23 6-610 0</inkml:trace>
  <inkml:trace contextRef="#ctx0" brushRef="#br0" timeOffset="2479.15">13496 2008 2092 0,'0'0'993'0,"0"0"-607"16,0 0 53-16,0 0 43 0,0 0-140 15,0 0-136-15,0 0-59 0,0 0 5 16,-199-56-36-16,168 64-56 0,-1 10-41 0,-7 9-17 16,8 7-1-16,-6 14 1 15,6 3 1-15,4 2-3 0,3 0-1 0,14-5-27 16,1-4 13-16,9-12-9 0,0-4-16 15,9-13-8-15,8-3-1 0,10-10 49 16,4-2 21-16,8-2 28 0,7-18-3 16,3-6-10-16,4-13 0 0,-2-5-14 15,0-6-21-15,-7-5-1 0,-8 1-2 16,3 6-20-16,-15 6 1 0,-5 5-3 16,-7 13 24-16,-12 8 10 0,0 8 26 15,0 5 16-15,0 3-15 0,-16 1-37 0,-1 17-20 16,0 8 8-16,-3 11 12 0,-4 11 14 15,12 6 8-15,-3 2-22 0,3-1-12 16,7-6-12-16,5-2 0 0,5-6-22 16,12-7-20-16,15-4-87 0,4-6-106 15,3-11-197-15,7-4-197 0,5-9-470 0,-12 0-483 16</inkml:trace>
  <inkml:trace contextRef="#ctx0" brushRef="#br0" timeOffset="2715.7">14177 2060 1216 0,'0'0'1836'0,"0"0"-1228"16,0 0-120-16,0 0 17 0,0 0-143 15,-184 44-84-15,147-17-138 0,6 6-61 16,7 7-13-16,-1 2-26 0,13 2-16 0,0-3 0 16,12 3 12-16,0-7-5 0,12-1 5 15,10-6 0-15,2-1 9 0,10-10-26 16,8-1-19-16,-4-7-2 0,16-11-23 15,-6 0-32-15,8 0-46 0,-5-18-79 16,7-4-91-16,-5-10-207 0,-4-3-553 16,-18 3-505-16,11-20-638 0</inkml:trace>
  <inkml:trace contextRef="#ctx0" brushRef="#br0" timeOffset="3006.29">14621 1336 1117 0,'0'0'2044'15,"0"0"-1438"-15,0 0-163 0,0 0-89 16,0 0-102-16,0 0-129 0,0 0-53 16,0 164-9-16,0-84 73 0,0 14 46 0,0 11-46 15,0 7-40-15,0 5-28 0,0-9-54 16,12-17-12-16,-3-20-48 0,8-25-1 16,8-22-29-16,-4-17 11 0,11-10 67 15,7-20 21-15,-3-12 15 0,3-7-15 16,5-5-21-16,-11 1-3 0,1 9 0 15,-7 8 3-15,-10 10-1 0,-2 10-19 0,-3 9 20 16,0 0 16-16,-10 21 20 0,1 6 25 16,-1 13-7-16,-2 8-27 0,0 7-27 15,0 0-2-15,0 0-46 0,7 0-25 16,1-7-97-16,6-2-98 0,-7-9-274 16,10-7-822-16,-2-9-527 0</inkml:trace>
  <inkml:trace contextRef="#ctx0" brushRef="#br0" timeOffset="3755.89">16460 1414 1960 0,'0'0'789'0,"0"0"-273"0,0 0-56 16,0 0 55-16,0 0-97 0,0 0-120 15,0 0-66-15,0 0-28 0,0 0-49 16,0 0-76-16,0 0-79 0,-14-15-9 16,26 15-16-16,5 2 25 0,7 7 61 15,3-2-10-15,0 7-14 0,-3 4-10 16,-5 4 0-16,-7 8-6 0,-7 8 3 0,-5 4-8 16,-5 5-13-16,-19 4-3 0,-10-1-11 15,-2-4-37-15,-3-7-21 0,7-5-13 16,1-13-24-16,9-9-9 0,5-5 26 15,3-5 32-15,9-2 38 0,2 0 7 16,1-4 12-16,2-1 22 0,0 3-22 0,0 2-77 16,10 0 74-16,7 15 3 15,12 7 165-15,-5 10-10 0,3 10-25 0,-8 13-18 16,-12 4-46-16,-7 1-26 0,0-1-7 16,-17-1-6-16,-9-15-25 0,4-8 1 15,-5-12-3-15,8-9-30 0,-3-14-55 16,5 0-93-16,7-19-150 0,10-6-274 15,0-7-481-15,0 6-276 0,27-12-414 0</inkml:trace>
  <inkml:trace contextRef="#ctx0" brushRef="#br0" timeOffset="3783.83">17379 1739 737 0,'0'0'1782'0,"0"0"-1027"0,0 0-182 0,0 0-97 15,0 0-102-15,0 0-116 0,0 0-108 16,0 0-59-16,0 0-27 0,0 0-45 16,-7 117-19-16,7-95-37 0,0-2-48 15,0-5-166-15,0 0-270 0,-7-3-607 16,7-6-530-16,14-213 59 0</inkml:trace>
  <inkml:trace contextRef="#ctx0" brushRef="#br0" timeOffset="3916.19">17289 2219 3112 0,'0'0'793'0,"0"0"-377"0,0 0 26 16,0 0-178-16,0 0-156 0,0 0-108 15,-63 105-58-15,63-100-143 0,10-5-259 0,7-3-320 16,-12-5-753-16,9-9-570 0</inkml:trace>
  <inkml:trace contextRef="#ctx0" brushRef="#br0" timeOffset="4804.42">19478 1680 749 0,'0'0'1929'0,"0"0"-1288"0,0 0-235 0,0 0 44 16,0 0 55-16,0 0-146 0,0 0-152 16,0 0-79-16,0 0-64 0,-211-4-25 0,163 34-36 15,-1 9-3-15,-1 7 0 0,8 6-1 16,8 2-1-16,17-9-19 0,3 1-19 15,14-8-2-15,14-8-4 0,8-11-11 16,24-7 57-16,-2-2 79 0,4-6 48 16,6-1-36-16,-8-2-39 0,-3 5-10 15,-16 6-24-15,-8 10 18 0,-16 12 46 16,-3 13 93-16,-27 8-66 0,-21 6-55 16,-6 0-39-16,-6-9-15 0,14-8-16 15,5-12-5-15,12-8-30 0,4-15-43 16,20-9-57-16,3 0-67 0,2-15-152 15,0-8-639-15,17 1-125 0,2 1-268 16,30-9-283-16</inkml:trace>
  <inkml:trace contextRef="#ctx0" brushRef="#br0" timeOffset="5128.21">19982 2030 2096 0,'0'0'1105'0,"0"0"-653"0,0 0 142 16,0 0-161-16,0 0-135 0,0 0-152 15,0 0-57-15,0 0 11 0,-162 101 16 16,140-61-19-16,3 5-40 0,12-5-20 16,-3-4-10-16,10-6-6 0,0-7-4 15,17-12-16-15,7-3 1 0,3-8 28 16,4 0 4-16,3-12 11 0,3-9 22 16,-1-4-22-16,-5-7-6 0,1 0-18 15,-15-1-3-15,0 10-2 0,-7 4 5 0,-8 9-19 16,5 5 28-16,-7 5 12 0,0 0-39 15,0 7-3-15,0 11-63 0,0 12 36 16,0 9 25-16,0 9 1 0,0 0-33 16,5-1-17-16,5-7-67 0,-3-6-79 0,8-8-57 15,2-7-106-15,-10-8-302 0,10-10-345 16,-5-1-78-16,0-9-248 0</inkml:trace>
  <inkml:trace contextRef="#ctx0" brushRef="#br0" timeOffset="5513.68">20429 2187 1000 0,'0'0'1959'0,"0"0"-1258"0,0 0-194 16,0 0-181-16,0 0-80 0,0 0-34 15,0 0-87-15,-30 113-27 0,26-84-13 16,4-8-33-16,0-3-18 0,0-4-34 0,4-3-13 16,1-8-20-16,5-3-4 0,5 0 37 15,-6-7 22-15,15-7 32 0,-2-5-8 16,10-6-25-16,-6 5-21 0,1-5 0 15,-5 6-36-15,7 5-43 0,-10 5 18 16,1 9-18-16,-3 0-31 0,0 2 58 0,0 17 40 16,2 8-4-16,-4 3-42 0,-8 4-3 15,3 3 21-15,-6-7 6 0,6-2 13 16,-10-10 18-16,3-9-13 0,1-4 16 16,1-5 77-16,5-5 52 0,4-13 57 15,-4-7-40-15,14-7-79 0,-2-3-51 16,5-2-15-16,-10 6-1 0,10 3-22 15,-13 8-8-15,-7 5 9 0,3 12 5 16,-8 3-2-16,1 0 18 0,-3 10 3 16,0 10 28-16,0 10 45 0,0 6-28 0,-3 4-24 15,-11 2-24-15,7 1-6 16,-8-2-27-16,1-3-10 0,4-10-30 0,10-8-73 16,0-8-190-16,7-9-180 0,15-3-287 15,-3-6-242-15,27-30-651 0</inkml:trace>
  <inkml:trace contextRef="#ctx0" brushRef="#br0" timeOffset="5934.09">21510 2246 2247 0,'0'0'1455'16,"0"0"-1115"-16,0 0 56 0,0 0-29 15,-71 122-79-15,64-87-136 0,0-5-91 16,4-3 12-16,3 0-6 0,0-8-52 15,0-10-15-15,0-4-46 0,8 0-17 0,1-5 44 16,13-10 19-16,5-9 46 0,-1-8-6 16,4-5-40-16,-4-7-54 0,3 2-16 15,-2 5 12-15,-5 3 43 0,-3 3-4 16,1 5-35-16,-6 10-35 0,-7 2 19 16,3 3 30-16,-10 6 6 0,5 0 31 0,-5 15 3 15,0 3 40-15,0 5 12 0,0 7-15 16,0 7-10-16,0-2-8 0,0-2 20 15,0-3 1-15,0-7 21 0,0-9 0 16,0-6-48-16,10-6-13 0,-3-2 0 16,5 0 53-16,5-10 23 0,7-4-19 15,0-4-24-15,3-5-33 0,0 4-28 16,-1-3-8-16,-9 6-7 0,8 2 10 0,-18 5-13 16,5 6-85-16,-10 3-21 0,1 0-1 15,-3 9 21-15,0 5 114 0,-3 6-10 16,-4 2-222-16,-3 1-183 0,6 1-211 15,4 0-106-15,0-6-780 0</inkml:trace>
  <inkml:trace contextRef="#ctx0" brushRef="#br0" timeOffset="6234.57">22399 2294 385 0,'0'0'2181'0,"0"0"-1510"0,0 0-305 15,0 0-29-15,0 0 58 0,0 0-114 16,0 0-115-16,-143 132-31 0,133-89 18 0,8-1-6 16,2-8-62-16,0-5-58 0,17-12-27 15,-2-13-39-15,6-4 39 0,6 0 0 16,-5-13 51-16,12-13 1 0,0-4-15 16,-10-3-7-16,5-3-30 0,-7 2-1 15,2 0-26-15,-17 9 24 0,-2 8 3 16,-5 4-43-16,0 9 10 0,0 4 20 15,0 1-2-15,-5 16-61 0,1 5 12 16,-6 11 37-16,7 1 5 0,3 4-11 16,0 0-16-16,0-2-6 0,0 0-89 0,13 0-253 15,-4-5-383-15,-1-7-845 16,6-4-428-16</inkml:trace>
  <inkml:trace contextRef="#ctx0" brushRef="#br0" timeOffset="6449">22836 2400 2427 0,'0'0'1119'0,"0"0"-743"0,0 0-44 16,0 0-75-16,0 0-69 0,0 0-55 15,-44 120-17-15,44-95 3 0,0-5-36 16,0-3-59-16,0-7-24 0,0-8-18 16,0-2 6-16,10-8 12 0,7-5 73 15,7-11-25-15,-2 0-48 0,-5-6-51 16,9 4-117-16,1-1-56 0,4 6-96 15,6 3-141-15,-1 0-97 0,5 1-101 0,-9 8-456 16,19-2-352-16</inkml:trace>
  <inkml:trace contextRef="#ctx0" brushRef="#br0" timeOffset="6621.54">23272 2398 889 0,'0'0'1785'0,"0"0"-794"15,0 0-437-15,0 0-44 0,0 0-109 16,-141 127-112-16,129-88-131 0,-2 1-64 0,14 2-12 15,0-7-35-15,4-3-47 0,13-4-18 16,15-6-18-16,-5-5-40 0,7-8-84 16,-3-9-99-16,5-7-67 0,-4-14-127 15,4-16-225-15,-4-6-556 0,2-5-244 16,-3-3 421-16</inkml:trace>
  <inkml:trace contextRef="#ctx0" brushRef="#br0" timeOffset="6745.45">23531 2423 259 0,'10'-15'1391'0,"-10"10"-807"0,0-2 52 16,0 7 60-16,-10 0 2 0,-2 7-274 15,-2 11-206-15,-13 7-40 0,0 16 80 0,-14 10-18 16,-5 18-37-16,-17 14-13 0,-10 14-48 16,-7 8-24-16,0 1-7 0,-2-1-75 15,9-6-36-15,10-13-120 0,17-16-142 16,7-14-174-16,13-13-277 0,4-17-902 0,0-15-825 16</inkml:trace>
  <inkml:trace contextRef="#ctx0" brushRef="#br0" timeOffset="7270.01">26013 1421 1672 0,'0'0'990'0,"0"0"-636"16,0 0-108-16,0 0 75 0,0 0-21 0,0 0-86 16,0 0-58-16,0 0-1 0,0 0 3 15,0 0-41-15,0 0 9 0,-128-95-19 16,106 95-6-16,-7 15-30 0,-5 5-35 15,-5 10 1-15,-12 10 5 0,-4 9 1 16,-6 11-12-16,0 10-28 0,-2 8 24 0,10 7-3 16,-8 4-7-16,18 10-17 0,-6 7-1 15,6-2-18-15,-1-3-2 0,8-9-34 16,4-11-3-16,6-9-51 0,1-12-118 16,16-9-139-16,-1-16-209 0,5-14-606 15,-2-9-443-15</inkml:trace>
  <inkml:trace contextRef="#ctx0" brushRef="#br0" timeOffset="7440.19">24896 2359 2406 0,'0'0'1063'0,"0"0"-684"16,0 0-99-16,0 0-18 0,0 0-24 16,0 0-118-16,0 0-47 0,0 0-2 15,206 82-13-15,-150-72-55 0,12-2-3 0,-1-2-10 16,-11 0-122-16,7-3-179 0,-14 0-191 15,-3-3-251-15,-3 0-439 0,-16 0-304 16</inkml:trace>
  <inkml:trace contextRef="#ctx0" brushRef="#br0" timeOffset="7687.65">25461 2493 222 0,'0'0'1619'16,"0"0"-965"-16,0 0-164 0,0 0-24 0,-124 117-74 15,105-83-96-15,11-2-134 0,1 0-85 16,7 1-12-16,0-10 31 0,22-3-13 15,2-5-6-15,13-7 0 0,1-8 9 16,8 0 6-16,5-9 3 0,-2-15-37 16,-6 1-18-16,1-6-16 0,-8-1-24 15,-4-2-10-15,-10 6-8 0,-5 2-4 16,-12 9 21-16,4 5-51 0,-9 7-6 16,0 3 12-16,0 0 34 0,-14 9-61 15,-3 4-38-15,-5 7 47 0,-2 7 33 0,-1 0-6 16,11 8-9-16,-3-5-59 0,2 4-91 15,8-1-133-15,0-6-154 0,7-2-272 16,0-10-824-16</inkml:trace>
  <inkml:trace contextRef="#ctx0" brushRef="#br0" timeOffset="7948.95">26006 2653 1148 0,'0'0'1212'0,"0"0"-847"0,0 0 27 15,-99 113 48-15,77-76-84 0,5-5-108 16,2-5-138-16,13-11-48 0,2-2-19 16,2-12-27-16,23-2 39 0,9-9 63 15,12-12 70-15,2-13-75 0,18-3-64 16,-8-5-27-16,-5-1-22 0,0 7-1 16,-4 6-24-16,-15 9-5 0,-10 4-1 0,0 13-21 15,-16 4-43-15,1 10 95 0,-4 10 43 16,-5 10 61-16,-5 4-52 0,-9 8-52 15,-1 3 0-15,1-1-37 0,1-5-42 16,11-4-174-16,2-5-207 0,0-9-663 16,0-8-547-16</inkml:trace>
  <inkml:trace contextRef="#ctx0" brushRef="#br0" timeOffset="8418.81">27082 2131 205 0,'0'0'79'15,"0"0"152"-15,0 0-211 0,0 0-20 16,54-111-46-16,-49 91 32 0,4 2 14 0,-9 2 0 15,0 2 2-15,0 4 21 0,0 2 150 16,0 3-10-16,-9 4-75 0,4 0-36 16,-5 1 62-16,3 0 120 0,-10 0 37 15,7 0-44-15,0 2-84 0,1 3-33 16,1-1-38-16,1 0-33 0,5 0-7 16,2-2 10-16,0-2 20 0,0 0 61 15,0 0 70-15,0 0 55 0,0 0-17 16,0 0-20-16,0 0-30 0,0 0-32 15,0 0-39-15,0 0-31 0,0 0-13 16,-3 0 38-16,-2 0 3 0,-2 4-7 0,-3-2-100 16,-2 4 3-16,-5 4 50 0,3-1 15 15,-3 6-9-15,0 3-15 0,-3 2-17 16,4 5-14-16,-1-4-12 0,-3 5-1 16,3-1-2-16,3-2 1 0,4-4-2 0,-2 1-13 15,5-4-2-15,4 0-66 16,-4-4-244-16,4-1-173 0,3 0-280 0,0-3-831 15</inkml:trace>
  <inkml:trace contextRef="#ctx0" brushRef="#br0" timeOffset="8810.08">26668 2636 893 0,'0'0'1476'0,"0"0"-1114"0,0 0-76 0,0 0 68 15,0 0-5-15,0 0-41 0,0 0-45 16,0 0-6-16,0 0-16 0,0 0-58 16,0 0-85-16,-124-50-74 0,93 68-23 15,-1 8 19-15,6 4 23 0,-6 6-22 0,1 4-20 16,14 5 1-16,2 2 13 0,8-2 16 16,-3 2-10-16,10-5 4 0,0-4-23 15,24-4 15-15,-2-7-17 0,10-7-15 16,2-9-74-16,2-4-103 0,0-7-99 15,8-8-155-15,2-14-233 0,-12-1-711 16,5-28-801-16</inkml:trace>
  <inkml:trace contextRef="#ctx0" brushRef="#br0" timeOffset="9085.78">27010 1795 1436 0,'0'0'1143'0,"0"0"-840"0,0 0 24 0,0 0 77 0,0 0-52 16,0 0-85-16,0 0-161 0,0 0-60 15,0 0-5-15,0 0-41 0,46-2 139 16,-20 16-10-16,-6 7-18 0,-3 2-34 16,-3 5 5-16,-9 6-17 0,5 7-23 15,-10 7-2-15,0 10 0 0,0 13 30 16,-7 7 3-16,-15 8-6 0,0 8-22 15,-17 4 4-15,0 0-49 0,-4 1-9 16,-6-3-79-16,3-12-74 0,7-8-113 0,3-18-168 16,4-14-188-16,13-14-429 0,7-19-369 15</inkml:trace>
  <inkml:trace contextRef="#ctx0" brushRef="#br0" timeOffset="9273.67">26646 2329 1076 0,'0'0'2059'16,"0"0"-1635"-16,0 0-194 0,0 0 251 15,0 0-104-15,0 0-125 0,211 48-142 16,-141-39-95-16,5 1-12 0,-4 1-3 16,-3-3-4-16,-5 2-238 0,-10 0-249 15,-9 0-184-15,-15-2-586 0,0 2-648 0</inkml:trace>
  <inkml:trace contextRef="#ctx0" brushRef="#br0" timeOffset="9428.25">27468 2610 2422 0,'0'0'959'0,"0"0"-547"0,0 0 80 16,-90 126-81-16,73-82-153 0,3-7-160 0,6-5-98 15,8-5-40-15,0-8-39 0,3-4-182 16,19-14-257-16,-1-2-478 0,4-12-388 15</inkml:trace>
  <inkml:trace contextRef="#ctx0" brushRef="#br0" timeOffset="10270.01">27831 2272 1737 0,'0'0'816'0,"0"0"-513"0,0 0 14 0,0 0-106 15,-36 106-87-15,34-72-114 0,2-1-10 0,0 0-51 16,2-3-118-16,13-1-141 0,-6-4-60 16,3-7-38-16,8-6-46 0,-6-9 152 15,1-3 302-15,-3 0 81 0,0-4 212 0,-2-5 67 16,-8 1 12-16,-2 1-40 0,0 5-9 16,0 1-8-16,0 1-46 0,0 0-87 15,-12 1-34-15,0 8-17 0,0 2-22 16,0-2 36-16,4 1 4 0,-4 4-33 15,10-8-54-15,2 0-4 0,0-2-9 16,0-2-25-16,0-2-11 0,0 0 14 16,2 0 22-16,10 0 43 0,-4-2 45 15,9-8-49-15,2-4-30 0,0-2-34 16,-4-4-24-16,4 1-40 0,-6 1-35 16,-6 6 11-16,-7 4 21 0,0 2-70 0,0 3 25 15,0 3 63-15,0 0 22 0,-7 0-122 16,-6 9-26-16,-1 0 59 0,4 6 36 15,-7-1 26-15,8 4 19 0,1-6 11 16,-6-2 28-16,11-1 31 0,1-3 5 16,2-4-30-16,0 0-15 0,0 2-18 0,0-1-1 15,0 0 0-15,0 1-16 0,0-2 14 16,2 1 2-16,1-2 1 0,2-1 0 16,-3 2-1-16,-2-1-3 0,0-1 2 15,7 3 1-15,-7-3 16 0,0 2-14 16,0-2 16-16,0 0 10 0,0 0 2 15,0 0 26-15,0 0 11 0,0 0 6 16,0 0 34-16,0 0 30 0,0 0-6 16,0 0-25-16,0-5-39 0,-7-2-65 15,7-2 0-15,-7-2 16 0,7-5-17 0,0 2-1 16,0-2 0-16,0 1-3 0,0 4 3 16,0 2 3-16,0 5 0 0,-3-4 0 15,1 6 13-15,-1 2 5 0,-6 0-21 16,1 0-3-16,-6 0-55 0,-10 5-2 15,2 6 29-15,0 3 1 0,-5 5 15 0,3-1 2 16,5 0 11-16,-1 4-1 0,3 4-30 16,3 4 9-16,2 5 5 0,7-1 16 15,0 1 3-15,5-1 0 0,0-9 40 16,12-2 2-16,3-10-17 0,11-5-4 16,-6-5 12-16,14-3 40 0,-3-15-3 15,8-11-22-15,0-9-14 0,0-4-16 0,-6-5-18 16,1-3 0-16,-5 2 3 0,-14 5 9 15,-3 5-9-15,-7 4 0 0,-5 7 0 16,0 7 9-16,-5 5 18 0,-5 9 9 16,-4 2-26-16,-5 1-13 0,2 4-37 15,-3 13-17-15,1 3 2 0,-3 2 13 16,10 3-31-16,-3-2-84 0,10 4-68 16,5-2-74-16,0-2-209 0,0 1-581 15,0-8-441-15,5-1-292 0</inkml:trace>
  <inkml:trace contextRef="#ctx0" brushRef="#br0" timeOffset="10537.68">28229 2416 339 0,'0'0'2065'0,"0"0"-1005"0,0 0-650 16,0 0 69-16,0 0-74 0,0 0-132 16,0 0-227-16,0 0-43 0,0 0 22 15,-90 113 51-15,66-68-30 0,14 2-10 16,-4-10-5-16,4-5-13 0,10-9-18 15,0-12-2-15,0-3-31 0,17-8 33 16,10 0 62-16,4-17-10 0,8 1-9 16,0-5-7-16,0 1-33 0,-6 2 0 15,-6 3-2-15,-17 8-1 0,0 1-26 16,-6 4-29-16,-1 2-6 0,-3 0 1 0,0 11-1 16,0 4 48-16,0 4-26 0,-7 2-123 15,-6-3-95-15,4 1-99 0,4 1-147 16,0-2-522-16,5-6-575 0</inkml:trace>
  <inkml:trace contextRef="#ctx0" brushRef="#br0" timeOffset="10799.71">28990 2347 2853 0,'0'0'1003'0,"0"0"-543"0,0 0-58 0,0 0-151 15,0 0-67-15,0 0-105 0,0 0-79 16,-187 79 15-16,187-50 19 0,0 3 30 16,5 1-4-16,7 6 7 0,8 2 12 15,-6 1 36-15,3 1-36 0,-17 5-19 0,0-1 16 16,0 1 2-16,-17-3-5 0,-12 2-16 16,-7-4-33-16,-10-6-24 0,2-5-30 15,-7-10-79-15,0-4-108 0,-2-9-68 16,-3-5-196-16,-7 1-619 0,20-5-701 15,-40 0-289-15</inkml:trace>
  <inkml:trace contextRef="#ctx0" brushRef="#br0" timeOffset="31541.08">9249 3467 295 0,'0'0'792'0,"0"0"-499"0,0 0-39 16,0 0 103-16,0 0-101 0,0 0-101 15,0 0-9-15,0 0-4 0,0 0 64 16,-31 0 12-16,31 0-62 0,0-3-54 16,2-3-32-16,-2 3 7 0,7-3 2 0,-4-1-3 15,2 2-16-15,2-2-44 0,3 5-16 16,4 1-26-16,-7 1 15 0,10 0 10 15,12 0 2-15,3 3 0 0,2 6 345 16,7-2-199-16,8-3-88 0,4 3-21 16,5-4 11-16,5 0-21 0,7-2 13 15,5-1-20-15,8 0 23 0,4 0-10 16,-2 0 3-16,7 0 12 0,7 0 3 16,-9-4-5-16,12 2 5 0,-3 1-31 15,1-1 4-15,-1 2-7 0,1 0-15 16,-8 0 31-16,7 0-6 0,-9 2-10 15,7 1-3-15,0 4-2 0,2 0-12 0,3-5 0 16,2 5 17-16,-2-5-16 16,-5 0 10-16,2 1-9 0,3 0-1 0,-17 3 0 15,5-2-1-15,-15 4 11 0,-3-2 21 16,4 4-5-16,-6-1 6 0,-10 2 8 0,6 1 41 16,-8-3-19-16,3-5-31 0,-3 5-15 15,-2-4 13-15,4-2-1 0,-6 1-6 16,11-1-12-16,-9-1 7 0,7 0 11 15,-3-2-15-15,3 0 3 0,-2 0 1 16,7 1-17-16,0 0 1 0,2 2 18 16,0 0-18-16,-2-2 18 0,2 1-3 15,-4 3-17-15,-8-2-1 0,5 1 0 16,-5-1 18-16,5 1-15 0,5 0 25 16,-7-1 5-16,2-3-12 0,5 0-3 15,-13 0-15-15,1-3 16 0,0-1-1 0,2 4 3 16,0 0 12-16,-4 0 9 0,6 4-20 15,-6 6-20-15,-1 2 13 0,-2 3-14 16,5 6 20-16,4-3 9 0,1 3 31 16,4 3 38-16,5-4-45 0,-2 1-27 15,-2-9-12-15,2 3-13 0,-3-5 20 0,8-2-19 16,2-4 15-16,3-3-3 0,4-1-12 16,-2 0 9-16,5 0-10 0,0 0 0 15,4 0 10-15,-4 0-10 0,0 0 0 16,-5 0 1-16,-7 5 0 0,-3-3 0 15,-2 2-3-15,2 1 21 0,-9-2-21 16,7 1 3-16,-5-2 15 0,7 1 3 16,-2-3-18-16,2 1 12 0,3-1 9 15,7 0-12-15,7 0 9 0,-2 0 106 0,7 0-10 16,0 0-84-16,-7 3-33 16,-5-3-3-16,-10 0-12 0,1 0 3 0,-1 0 12 15,7 3 18-15,8-3-6 0,0 0-11 16,0 0-1-16,0 0 1 0,0 0-2 15,-8 0 2-15,10-3 0 0,1-1 14 16,-3-1-15-16,4 1 1 0,-4 1 1 0,-5 3 0 16,-5-3 0-16,-2 0-2 0,-8 0-1 15,-4 3 0-15,-5-2-11 0,-1 2 11 16,1-3 1-16,-2 1 0 0,4 1 0 16,-2 1 0-16,-3-1 0 0,0 1 0 15,3 0 3-15,-3 0-2 0,10 0 0 16,-5 0 11-16,8 0-10 0,7 1 0 15,2-1-2-15,2 0-3 0,6 1 2 16,-11-1 0-16,13 0 0 0,-7 0 1 16,2 0 1-16,2 0 0 0,1-2-1 15,2-1 2-15,-3-1 0 0,3 0 0 0,-8 3-1 16,1-4 0-16,-3 1 0 0,-7 2 0 16,2-1 0-16,-2 3 0 0,-2 0 0 15,-1 0 0-15,-4 0 2 0,6 0 12 16,1 0-13-16,3 0 16 0,-1 0-3 15,10 0-15-15,-5 0 0 0,0 0 2 0,8 0 10 16,-1-1 3-16,8-2-13 16,-5-6 16-16,-1 2-15 0,1-3 9 0,-5 1-10 15,0 0 10-15,-5-1 0 0,3-1-12 16,-3 2-13-16,0 0 11 0,5 0 0 16,-5 2 0-16,3-2 1 0,-5 3 1 15,2 0 0-15,-2 0 15 0,4 0-3 16,-4 0 3-16,7 1 0 0,-3-2-12 0,13 1 0 15,0 1 0-15,-1-2-2 0,4 0 1 16,-9 5 0-16,1-7 2 0,5 4-2 16,4-2 0-16,3-1-1 0,10 0-1 15,9 1-1-15,-2 3-1 0,8-4 1 16,1 6-1-16,-4 2 2 0,0 0 2 16,-1 0 0-16,1 0 10 0,-7 7-9 15,4-4-3-15,-14-1-2 0,5-2 2 0,-15 0 0 16,2 0 1-16,-2 0 0 15,-4 0-1-15,6 0 1 0,3-2 1 0,-2-6-1 16,2 6 0-16,-3-5 2 0,3 5 12 16,-7 2-15-16,-3-2 0 0,3 2-1 15,-3 0 1-15,10 0 0 0,-3 0 1 0,6 0 0 16,-1 0 2-16,-2-5 0 0,-2 3-1 16,-6 1-1-16,4-5 0 0,-6 5-1 15,-2 0 0-15,2 1 2 0,-7 0 0 16,-10 0-1-16,-9 0 1 0,-1 1-2 15,-6 6-1-15,-1-4-2 0,-7 4 2 16,-7 1 0-16,-3-5 0 0,-7 5-1 16,-2-6 0-16,0 5 0 0,-3-4 1 15,-5 4-1-15,8-4-1 0,-8 2-9 0,3-2 10 16,-2 1-13-16,-8-1 13 0,2-1-20 16,-9 0-8-16,-3-2-51 0,-2 1-87 15,0-1-76-15,0 0-111 0,-21 3-323 16,4-3-461-16,-51 3-950 0</inkml:trace>
  <inkml:trace contextRef="#ctx0" brushRef="#br0" timeOffset="41991.01">3102 4529 2130 0,'0'0'650'0,"0"0"-339"0,0 0-42 16,0 0 64-16,0 0-16 0,0 0-94 16,0 0-68-16,0 0-21 0,0 0-20 15,-24 2-22-15,24-2-33 0,0 0-59 16,12-2-47-16,10-2 22 0,4-1 25 16,6-2 21-16,-3 3 4 0,0 4-10 15,2 0 16-15,-9 0-6 0,5 11 21 16,-5 2-16-16,-5 10-2 0,-5 5-1 15,-10 5-14-15,-2 10-13 0,-2 5-82 16,-22 2-10-16,-3 1-22 0,-5-7-6 16,1-6-13-16,7-7-7 0,-10-11-34 0,7-2 7 15,5-10 38-15,5-4 50 0,8-4 76 16,1 0 3-16,6 0 25 0,2 0 51 16,0 0-76-16,0 0-25 0,5 8 25 15,9 2 94-15,8 7 201 0,7 8-28 16,-9 11-72-16,-1 15-45 0,-7 7-48 0,-12 6-44 15,0 6-25-15,-24 3-12 0,-3-7-21 16,-7-8-1-16,0-10-2 0,5-9-34 16,3-15-33-16,6-7-50 0,-2-12-83 15,5-5-107-15,8-4-170 0,6-12-314 16,-2 2-360-16,5-12-640 0</inkml:trace>
  <inkml:trace contextRef="#ctx0" brushRef="#br0" timeOffset="42233.42">3604 5547 1239 0,'0'0'2422'0,"0"0"-1729"0,0 0-260 15,0 0-54-15,0 0-102 0,0 0-159 16,0 0-118-16,0 0-37 0,0 0-21 16,0 0-36-16,-15-2-74 0,20 4-85 15,7 2-32-15,3-1-327 0,-8-3-762 16,12 0-893-16</inkml:trace>
  <inkml:trace contextRef="#ctx0" brushRef="#br0" timeOffset="42785.66">4479 5094 1068 0,'0'0'1587'0,"0"0"-1028"0,0 0-82 0,0 0 63 15,0 0-122-15,0 0-169 0,0 0-130 16,0 0-90-16,0 0-29 0,0 0-18 16,-192 62-16-16,178-21 3 0,9 5 1 15,5 3 14-15,0-3 1 0,0-10-19 0,12-6 4 16,0-12-13-16,5-8 0 0,-2-10 24 16,9 0 19-16,-10-10 49 0,13-10 22 15,-8-8-16-15,8-6-21 0,-5-5-4 16,-8 2-5-16,-9 6-1 0,3 5 10 15,-4 8 24-15,-4 6 46 0,0 7-7 16,0 4-21-16,0 1-15 0,0 11-20 16,-4 14-41-16,-4 11 0 0,3 11 10 15,-2 7 18-15,7 2-10 0,0-1-18 16,0-3 0-16,7-5-3 0,1-10-24 0,6-7-7 16,3-3-30-16,-2-13-27 0,-1-3-43 15,3-4-46-15,5-7-71 0,-3 0-64 16,11-7-253-16,-11-4-446 0,15-15-658 0</inkml:trace>
  <inkml:trace contextRef="#ctx0" brushRef="#br0" timeOffset="43037.71">5448 5086 2040 0,'0'0'1537'15,"0"0"-1090"-15,0 0-116 0,0 0-9 16,0 0-55-16,0 0-129 0,-5 117-93 16,5-99-45-16,5-2 0 0,3 0-36 15,-1-5-22-15,-2 6-157 0,0-6-248 0,4-2-510 16,-9 1-614-16</inkml:trace>
  <inkml:trace contextRef="#ctx0" brushRef="#br0" timeOffset="43185.33">5419 5563 3191 0,'0'0'807'0,"0"0"-451"16,0 0-37-16,0 0-110 15,0 0-182-15,-7 106-27 0,14-97-46 0,8-7-43 16,-1-2-182-16,3 0-231 0,0-7-479 15,0-18-833-15</inkml:trace>
  <inkml:trace contextRef="#ctx0" brushRef="#br0" timeOffset="43578.21">6195 5281 1828 0,'0'0'1120'0,"0"0"-688"0,0 0 58 16,0 0-36-16,0 0-104 0,0 0-141 15,0 0-105-15,0 0-9 0,0 111 2 16,-10-74-2-16,0 3-41 0,3-3-17 16,0-7-10-16,5-10 3 0,-8-3 4 15,10-9-4-15,0-8-9 0,0 0 10 16,0-8 29-16,0-10 55 0,19-12-36 16,8-6-46-16,2-9-15 0,0 3-17 0,3 0 0 15,6 11 15-15,-6 2 2 0,-3 10-18 16,5 5-2-16,-12 9-50 0,0 5-38 15,4 0-41-15,-11 5-20 0,2 9-22 0,2-1-114 16,-2 4-205-16,-2 2-284 0,-8-8-697 16,15 7-779-16</inkml:trace>
  <inkml:trace contextRef="#ctx0" brushRef="#br0" timeOffset="43864.61">6898 5460 2654 0,'0'0'960'0,"0"0"-661"15,0 0 46-15,0 0-38 0,0 0-85 16,0 0-106-16,0 0-21 0,0 0 6 16,0 0-40-16,0 0-34 0,0 0-27 15,85-109 0-15,-76 88-3 0,-9 2 0 0,5 1 0 16,-5 6 3-16,0 1 1 0,0 3 20 16,-9 3 13-16,-4 5-34 0,-8 5-15 15,-4 14-28-15,1 8 31 0,7 10 12 16,-2 10 21-16,4 5 19 0,5 4-10 15,10 0 1-15,0 2 14 0,15-6-2 0,12-8-4 16,2-9-39-16,10-6-26 0,-1-11-7 16,-1-8-16-16,2-10-30 0,7-4-101 15,-8-20-114-15,11-8-164 0,-23 0-621 16,30-32-777-16</inkml:trace>
  <inkml:trace contextRef="#ctx0" brushRef="#br0" timeOffset="44051.66">7640 4510 1615 0,'0'0'1662'0,"0"0"-1171"0,0 0-135 15,0 0 29-15,0 0-34 16,-73 145-118-16,61-87-84 0,4 12-24 0,1 8-7 16,0 13-9-16,-5 5-42 0,5 8-28 15,-10 6-27-15,0-4-12 0,2-5-75 0,8-16-52 16,-3-20-98-16,5-15-160 0,5-16-282 15,0-15-811-15,0-15-876 0</inkml:trace>
  <inkml:trace contextRef="#ctx0" brushRef="#br0" timeOffset="44230.98">7979 5216 3295 0,'0'0'800'0,"0"0"-477"15,0 0 88-15,-15 105-2 0,15-63-139 16,-9 3-136-16,9-1-52 0,0 3-28 16,0-1-54-16,9-7-9 0,11-4-106 15,-3-6-155-15,7-8-160 0,-7-6-339 0,12-11-1049 16</inkml:trace>
  <inkml:trace contextRef="#ctx0" brushRef="#br0" timeOffset="44400.53">8284 5330 2194 0,'0'0'1622'0,"-97"144"-1186"0,34-55 13 15,-12 24-21-15,-19 20-41 0,2 5-130 0,-8 2-82 16,10-6-42-16,15-15-121 0,12-20-12 16,29-16-160-16,25-28-154 0,9-18-200 15,5-17-443-15,16-9-795 0,18-15-644 0</inkml:trace>
  <inkml:trace contextRef="#ctx0" brushRef="#br0" timeOffset="44917.86">9969 5452 2077 0,'0'0'1304'0,"0"0"-748"15,0 0-118-15,0 0-27 0,0 0-93 16,0 0-120-16,0 0-80 0,-206 3-23 16,182 9-11-16,-5 3-32 0,4 4-52 15,6 7-19-15,2 3-12 0,7 6 4 0,6-1 3 16,4-1-3-16,0-6 8 0,9-6-20 15,3-7-1-15,15-8 40 0,-8-6 19 16,13 0 38-16,-3-12 16 0,0-13-18 16,3-5-10-16,-8-4-12 0,5-2 1 15,-12-2-10-15,0 4 12 0,-10 7-9 16,0 7 10-16,-7 8-4 0,0 4 9 16,0 2-42-16,0 6-15 0,0 0-70 15,0 6-54-15,0 13-67 0,0 1-46 16,3 8-93-16,11 0-89 0,1 2-358 0,-3-10-728 15,15 4-632-15</inkml:trace>
  <inkml:trace contextRef="#ctx0" brushRef="#br0" timeOffset="45174.97">10277 5471 2856 0,'0'0'785'0,"0"0"-319"15,0 0-25-15,0 0-102 0,-85 131-101 16,80-100-85-16,5-2-59 0,0-7-55 15,0-9-39-15,5-4-42 0,12-9 10 16,5 0 32-16,7-12 58 0,5-13-3 16,2-5 2-16,1-2-23 0,-4-2-10 15,-1 4-22-15,-10 6-2 0,-8 12-1 16,-4 12-20-16,-3 1 21 0,-2 24 6 16,0 14 82-16,0 10-43 0,-5 13-2 0,0 4-41 15,0 2-2-15,0-7-32 0,17-2-52 16,2-12-111-16,10-15-210 0,10-12-216 15,-12-10-897-15,19-17-1165 0</inkml:trace>
  <inkml:trace contextRef="#ctx0" brushRef="#br0" timeOffset="45867.13">12323 4764 889 0,'0'0'1275'0,"0"0"-806"0,0 0-103 16,0 0 91-16,0 0-46 0,0 0-81 16,0 0-128-16,0 0-72 0,0 0-4 15,0 0 7-15,0 0-41 0,-20-36-46 16,20 55-13-16,0 16 1 0,-9 6-7 15,1 14-10-15,-1 9-15 0,-8 13-1 0,2 1-1 16,-2 2-15-16,7-6-9 0,1-14-13 16,6-11-5-16,3-16 11 0,0-15-15 15,10-7-12-15,2-10 23 0,10-1 35 16,0-4 55-16,0-11 0 0,7-5 0 16,-5-1 13-16,5-1 17 0,-7 4 10 15,-5 6 21-15,-3 1 20 0,3 5-32 0,-12 6-59 16,5 7-24-16,-5 15 25 0,-3 11 14 15,-2 9-2-15,0 9-16 0,0 6-12 16,0 0-28-16,0-1-2 0,-2 1-24 16,2-9-33-16,0-9-49 0,0-2-88 15,2-9-71-15,13-1-90 0,-1-9-263 16,-2-8-598-16,0-5-591 0</inkml:trace>
  <inkml:trace contextRef="#ctx0" brushRef="#br0" timeOffset="46203.15">12827 5460 1132 0,'0'0'2024'0,"0"0"-1373"0,0 0-208 15,0 0-87-15,0 0-82 0,0 0-121 16,0 0-74-16,0 0-30 0,0 0-22 16,0 0 1-16,0 0-16 0,-85 119 0 15,85-100-9-15,0-6-3 0,0-3-18 16,7-3 0-16,-2-6 18 0,7-1 10 15,-2 0 20-15,7-1 13 0,-3-9-1 16,6-6-8-16,-3 0-4 0,-7 2-9 16,4-3 4-16,-4 5-13 0,-5 2-11 15,-1 4-1-15,-4 4 12 0,5 2 15 16,-5 0-27-16,0 4-24 0,5 12-28 0,-5 11 42 16,0 3 10-16,7 5 3 0,3 4-2 15,-10-1-1-15,7-3-10 0,1-7-20 16,-6-7-19-16,3-5-18 0,5-5-12 15,-10-8-28-15,5-1-39 0,-3-2-39 0,8 0-111 16,-6-10-166-16,11-1-192 0,-10 0-480 16,7-17-502-16</inkml:trace>
  <inkml:trace contextRef="#ctx0" brushRef="#br0" timeOffset="46608.87">13159 5545 688 0,'0'0'1291'16,"0"0"-602"-16,0 0-130 0,0 0-39 15,0 0-136-15,0 0-169 0,0 0-134 16,0 0-16-16,-68 122 9 0,68-105-25 16,0-5-49-16,0-5-22 0,0-4-34 15,15-3 25-15,-1 0 31 0,1-9 1 0,-1-3 2 16,3-6-3-16,-2 1-52 0,2-4 2 16,-3 6 1-16,1 3-1 0,-8 1-3 15,3 5 0-15,-5 6-9 0,-3 0-71 16,5 8 14-16,-2 6 31 0,2 7 57 0,-2 1 30 15,0 4 1-15,12 4-3 0,-10-4 3 16,6 0 0-16,-1-5 0 0,-5-9-1 16,7-5-14-16,-4-5 15 0,0-2 40 15,-5 0 64-15,7-2-13 0,0-8-18 16,-2-6-26-16,-1 2-15 0,3-4 2 16,1 0-3-16,1 2-28 0,1 6 69 15,-3 2-32-15,0 5 7 0,2 3-29 16,1 0-16-16,-3 12 11 0,3 6 36 15,-6 9-8-15,3 1-1 0,-7 2-16 0,-5 2 14 16,10 1 17-16,-8-6-9 16,-2-4-46-16,3-5-36 0,-3-8-75 0,2-4-96 15,3-6-109-15,2 0-154 0,3-9-213 16,5 2-776-16</inkml:trace>
  <inkml:trace contextRef="#ctx0" brushRef="#br0" timeOffset="46930.78">14131 5462 2459 0,'0'0'1147'15,"0"0"-674"-15,0 0-16 0,0 0-128 16,-121 105-32-16,99-61-51 0,-5 4-91 16,5 1-64-16,8-5-40 0,9-1-26 15,5-10-25-15,0-13-25 0,0-6-44 16,3-11-19-16,13-3 88 0,1-18 27 0,13-6 16 15,-9-8-43-15,4-9 18 0,-1-1-18 16,-2-2 1-16,-5-1-1 0,0 7-32 16,-3 4 16-16,-9 11 16 0,2 6 35 15,-7 9-35-15,5 8-70 0,-5 1 40 0,0 18 30 16,0 7 39-16,0 13 0 16,0 6 16-16,0 6-4 0,-5 2-8 15,5 5-25-15,0-6-1 0,0-6-17 16,0-7-21-16,17-6-58 0,-5-7-87 0,3-8-135 15,4-11-103-15,-4-7-264 0,-1 0-587 16,3-28-338-16</inkml:trace>
  <inkml:trace contextRef="#ctx0" brushRef="#br0" timeOffset="47235.96">14422 5536 2647 0,'0'0'967'16,"0"0"-633"-16,0 0 178 0,-53 119-109 15,38-72-112-15,0-4-90 0,11 0-86 16,-1-3-39-16,5-10-40 0,0-5-36 16,0-10-37-16,14-10-24 0,3-5 4 0,8-5 57 15,4-17 12-15,7-8 15 0,8-9-24 16,-10-5-3-16,4 5-21 0,1 0-7 16,2 8-8-16,-4 6 6 0,-6 5-13 15,-2 13 25-15,3 4 6 0,-10 6 12 16,-8 16 24-16,3 18 61 0,-7 7-12 15,-8 8-12-15,-2 11-19 0,0 0-9 16,-12 4 1-16,-5-2-31 0,0-3 13 0,3-8-16 16,2-11-73-16,2-12-109 15,5-12-107-15,5-10-97 0,0-8-240 0,15-1-586 16,1 0-186-16</inkml:trace>
  <inkml:trace contextRef="#ctx0" brushRef="#br0" timeOffset="47906.61">16291 5591 805 0,'0'0'1011'0,"0"0"-541"0,0 0-69 16,0 0 19-16,0 0 23 0,0 0-77 15,0 0-64-15,0 0-42 0,0 0 39 16,0 0-112-16,-104-55-110 0,79 66-19 16,-1 8-22-16,-1 4 4 0,0 7-19 15,8 6-5-15,2 3 5 0,15 0-21 16,2 7-1-16,0-7-30 0,12 1 19 16,5-6-6-16,2-5-9 0,-2-11-16 15,10-10 3-15,-1-8 40 0,6-1 31 0,-1-18 27 16,-2-7-10-16,3-8-11 0,-1-1-7 15,-11 1-8-15,-3-2 5 0,-3 6-6 16,-11 4 13-16,-1 5 20 0,-2 9 74 16,0 5 48-16,0 5-37 0,0 2-46 0,-5 5-41 15,-9 15-52-15,-3 9-18 0,10 7 17 16,-3 8-26-16,7-2-3 0,3 3-3 16,3-3 9-16,9-3-22 0,5-9-62 15,5-2-95-15,0-6-129 0,2-6-154 16,-2-6-671-16,4-4-764 0</inkml:trace>
  <inkml:trace contextRef="#ctx0" brushRef="#br0" timeOffset="48487.37">16805 5662 2579 0,'0'0'1314'0,"0"0"-1025"0,0 0-77 0,0 0-8 16,0 0-10-16,0 0-118 0,0 0-74 15,0 0 17-15,0 0-13 0,0 112-6 16,7-98-52-16,3-4-10 0,-6-1-17 16,-1-7 20-16,-3-2 16 0,0 0 10 15,7 0 33-15,-7 0 34 0,0 0 12 16,0 0 16-16,3 0 15 0,-3-4-7 0,2-1-30 16,0 3-6-16,6-4 42 0,-6 5 1 15,-2-2-1-15,0 3-24 0,0 0-52 16,0 0-1-16,3 0-30 0,-1 0-18 15,-2 0 7-15,7 0 41 0,-7 0 1 16,8 4 14-16,-6 4 32 0,3 9 2 16,-5 1-8-16,0 5-10 0,0 2-14 0,0-2 41 15,0-2-23-15,0-1 21 0,0-1 5 16,0-6 37-16,0 2-3 0,0-10-61 16,0 2-32-16,0-7 15 0,0 0 11 15,0 0 9-15,0 0 6 0,0 0 7 16,9-9 11-16,6-7 37 0,4-7-22 15,6-4-57-15,4-6-16 0,-3 0 7 0,16-4-9 16,-6 7-3-16,-2-5-24 16,2 8 15-16,-2 5-6 0,0 4-6 0,-12 6 0 15,0 4-6-15,-5 5-7 0,-3 3 16 16,1 7 21-16,2 10 58 0,-5 10-7 16,0 7 0-16,-5 6-24 0,-7-1-9 15,0 7 0-15,0 4 0 0,-7 4 1 16,-10-5-16-16,5 2-3 0,-5-7 1 15,-2-9-1-15,6-6-22 0,9-10-17 16,-6-8-15-16,10-5-39 0,0-6-37 0,0 0-37 16,0 0-57-16,10-8-46 0,2-6-33 15,14-4-276-15,-6-5-552 0,-3 8-266 16,14-7-405-16</inkml:trace>
  <inkml:trace contextRef="#ctx0" brushRef="#br0" timeOffset="48892.46">17663 5750 848 0,'0'0'1294'0,"0"0"-809"0,0 0-70 16,0 0 35-16,0 0-24 0,0 0-109 15,0 0-109-15,0 0-32 0,0 0-9 16,0 0-36-16,0 0-42 0,-22-19-46 16,22 30 9-16,0 8-9 0,0 7-16 15,0 4 3-15,0 1-8 0,-3 9-22 0,1-1-1 16,-8 1-1-16,8-10 2 16,2-3-1-16,0-14-15 0,0-6-20 0,0-7 36 15,10 0 26-15,7-14 63 0,4-10-25 16,13-6-34-16,0-6-12 0,5 3-6 15,-3 2-10-15,1 2 0 0,-3 10 10 16,-5 1 31-16,-7 13 15 0,-5 5-25 16,0 2 0-16,-3 16 31 0,-9 5-7 0,-3 12-14 15,-2 6-32-15,0 2-11 0,0-3-42 16,0 0-61-16,0-4-107 0,0-6-155 16,8-5-185-16,-1-7-673 0,10 2-757 0</inkml:trace>
  <inkml:trace contextRef="#ctx0" brushRef="#br0" timeOffset="49170.68">18293 5909 2149 0,'0'0'1317'0,"0"0"-919"16,0 0-93-16,0 0-81 0,0 0-5 16,0 0-50-16,-153 130-73 0,141-82 26 15,7 3 22-15,5-3-59 0,0-3-76 16,8-10-9-16,16-12-34 0,-2-8 6 15,12-11 28-15,-10-4 58 0,7-11-3 0,-2-8 3 16,-2-11-22-16,2-9-6 0,-7-4 4 16,-5 3-19-16,-3 1-15 0,-11 6 1 15,4 9 15-15,-7 10 5 0,0 5-8 16,0 8-13-16,-12 1-95 0,0 8-54 16,5 10-30-16,-1 3-38 0,6 0-60 15,2 3-167-15,0-5 23 0,12 0-366 16,3-9-739-16</inkml:trace>
  <inkml:trace contextRef="#ctx0" brushRef="#br0" timeOffset="49335.84">19018 5273 950 0,'0'0'2144'0,"0"0"-1597"0,0 0-102 15,0 0-32-15,0 0-87 0,-138 111-87 16,118-54-47-16,10 10 48 0,-4 10-46 0,9 5-67 15,0 12-57-15,-2 0-37 0,7 2-33 16,0 6-82-16,-5-12-105 0,0-12-156 16,-2-20-204-16,-5-22-563 0,5-17-554 15,-15-19-323-15</inkml:trace>
  <inkml:trace contextRef="#ctx0" brushRef="#br0" timeOffset="49474.63">18746 5810 2944 0,'0'0'616'0,"0"0"-382"0,0 0 236 0,0 0-175 16,0 0-147-16,0 0-112 0,223 73-36 16,-174-50-37-16,-1-2-151 0,3-1-257 15,-2-1-330-15,-18-8-818 0</inkml:trace>
  <inkml:trace contextRef="#ctx0" brushRef="#br0" timeOffset="49617.24">19304 6007 2055 0,'0'0'1259'0,"0"0"-828"0,0 0 44 0,-87 103-23 16,57-59-38-16,13 3-131 0,-2 1-110 16,14-1-85-16,5-8-46 0,0-2-42 15,3-9-33-15,14-12-73 0,4-9-116 16,1-7-61-16,5-17-141 0,-10-5-514 16,7-36-748-16</inkml:trace>
  <inkml:trace contextRef="#ctx0" brushRef="#br0" timeOffset="49752.88">19495 5744 1319 0,'0'0'628'0,"0"0"-499"0,0 0-129 16,0 0-1-16,0 0-21 0,0 0-254 16,0 0-1069-16</inkml:trace>
  <inkml:trace contextRef="#ctx0" brushRef="#br0" timeOffset="50371.73">19289 5832 274 0,'0'0'1615'15,"0"0"-1012"-15,0 0-203 0,0 0-7 16,0 0 1-16,0 0-64 0,0 0-113 16,0 0-52-16,0 0-29 0,0 0-7 15,0 0-89-15,-56-23-40 0,37 51 0 0,-5 11 13 16,7 9 60-16,-5 5-8 0,10 5-22 15,2 1 12-15,8 0 0 0,2-7-12 16,0-8 3-16,2-14-22 0,13-12-23 16,2-16-1-16,5-2 34 0,-1-16 5 15,11-10 7-15,-3-12-19 0,-7-6-11 16,9-9-16-16,-9 2-1 0,-5-4-21 16,2 6 4-16,-6 3 18 0,-6 8 1 0,3 10 20 15,-10 10 16-15,0 9-4 0,0 9 19 16,0 9 0-16,-3 16-49 0,-7 11 36 15,6 15 79-15,-6 7 88 0,10 11-94 16,0 5-34-16,0 6-8 0,0-2-4 16,10-2-9-16,-3-3-51 0,12-6-6 15,-2-9-63-15,10-13-115 0,-8-10-115 16,15-22-123-16,-12-13-301 0,0-11-844 16,-5-52-1064-16</inkml:trace>
  <inkml:trace contextRef="#ctx0" brushRef="#br0" timeOffset="50577.64">19793 5351 3265 0,'0'0'715'0,"0"0"-364"0,0 0 41 16,0 0-162-16,0 0-95 0,0 0-59 16,10 109-33-16,-5-61 42 0,7 11 0 15,-7 11-9-15,2 8 6 0,-7 12-25 16,0 3-39-16,-7 6-18 0,-10 1-54 15,-12-9-64-15,9-10-77 0,-4-15-73 16,5-11-76-16,-5-19-124 0,2-12-331 16,7-9-884-16</inkml:trace>
  <inkml:trace contextRef="#ctx0" brushRef="#br0" timeOffset="50754.68">19633 5949 3506 0,'0'0'1110'0,"0"0"-867"15,0 0 69-15,0 0-20 0,0 0-89 0,0 0-100 16,0 0-49-16,219-10-54 0,-178 14-9 16,-5 0 7-16,5-2-67 0,-9 0-155 15,2 4-169-15,-5-6-165 0,-7 4-561 16,-8 1-433-16,-6-4-345 0</inkml:trace>
  <inkml:trace contextRef="#ctx0" brushRef="#br0" timeOffset="50893.62">20191 6124 2407 0,'0'0'813'16,"0"0"-279"-16,0 0 40 0,-53 117-81 16,38-75-135-16,10 2-118 0,-7-1-91 0,7-5-67 15,5-8-64-15,0-8-18 0,8-7-106 16,6-15-88-16,5-1-123 0,1-28-116 16,-6 4-652-16,1-41-950 0</inkml:trace>
  <inkml:trace contextRef="#ctx0" brushRef="#br0" timeOffset="51029.21">20341 5788 391 0,'0'0'2643'0,"0"0"-2019"15,0 0-325-15,0 0-88 0,0 0-80 16,-29 127-97-16,29-99-34 0,0-1-53 16,0 0-41-16,0 2-160 0,3-2-191 15,6 0-304-15,-4-9-754 0</inkml:trace>
  <inkml:trace contextRef="#ctx0" brushRef="#br0" timeOffset="51270.42">20365 6113 973 0,'0'0'732'0,"0"0"-242"0,0 0-182 0,0 0 20 16,0 0 92-16,0 0-67 0,-70 128-94 15,58-83 52-15,10 0-53 0,-3-1-70 16,5-5-40-16,0-5-31 0,0-7-22 16,7-8-34-16,10-9-49 0,-5-6-9 0,5-4 83 15,5-4-4-15,-5-20 9 0,5-8-18 16,2-7-43-16,-7-5-11 0,0-2-16 15,-3 3-3-15,-4-1-2 0,-7 8 2 16,6 8 3-16,-9 6 0 0,0 11-3 16,0 2-19-16,0 5 19 0,0 4-12 15,0 2 6-15,0 10-42 0,0 1 14 16,0 3-17-16,0 1-62 0,0-6-119 16,8-2-100-16,4-2-219 0,-5-5-616 15,7-2-969-15</inkml:trace>
  <inkml:trace contextRef="#ctx0" brushRef="#br0" timeOffset="51506.71">20790 6108 2940 0,'0'0'964'0,"0"0"-557"16,0 0 84-16,-56 141-42 0,41-101-87 0,8-3-127 16,5-11-114-16,2-13-90 0,2-8-31 15,20-5 0-15,7-23-2 0,10-7 2 16,0-9-34-16,4-7-5 0,-6 0 6 15,-1 5-13-15,0 4 4 0,-2 7 6 16,-2 12 3-16,-3 8 8 0,-7 10 6 16,-1 12 19-16,-4 18 31 0,5 13 8 15,-7 6 9-15,-3 8-5 0,-7-2-43 0,7-4-16 16,-7-1-38-16,7-9-67 0,-2-4-194 16,-1-8-340-16,6-14-899 0,-13-11-1459 0</inkml:trace>
  <inkml:trace contextRef="#ctx0" brushRef="#br0" timeOffset="52207.67">21459 5910 2346 0,'0'0'1035'0,"0"0"-639"0,0 0-13 16,0 0 2-16,0 0-40 0,0 0-104 16,0 0-70-16,0 0-43 0,0 0-10 15,0 0-12-15,0 0-36 0,0-3-25 0,0 3-43 16,0 0-2-16,0 0-21 15,0 12 6-15,0 6 15 0,0 6 2 0,0 11-1 16,0 1 11-16,0 3-10 0,0 3-2 16,0 1-1-16,0 1-1 0,0-5 1 15,0-2-1-15,2-5-1 0,10-2 2 0,-7-7-2 16,12-2-12-16,-2-6 13 0,-8-3-14 16,7 3 16-16,1-3 1 0,-3-3 15 15,-7 1-4-15,2-2 0 0,3-3 0 16,-10 2-1-16,0-7-11 0,0 3-12 15,0 2-15-15,0-5-28 0,-10 0-45 16,-7 0-158-16,-5 0-83 0,5 0-127 16,-2-5-257-16,12 2-655 0,-10 3-857 0</inkml:trace>
  <inkml:trace contextRef="#ctx0" brushRef="#br0" timeOffset="54911.71">2809 7402 897 0,'0'0'1403'16,"0"0"-919"-16,0 0-86 0,0 0-13 16,0 0-28-16,0 0-53 0,0 0-77 15,0 0-20-15,0 0-48 0,0 0-48 16,0 0-35-16,-59-16-27 0,59 11-35 16,10 1-13-16,12-3 20 0,5-4 12 15,4 2-17-15,-2-3 11 0,0-1-15 16,3 3 0-16,-10 1-10 0,4 2-2 0,-14 2-2 15,3 2-25-15,-5 2-10 0,-6 1-8 16,-1 0-44-16,-3 4-21 0,0 8 76 16,0 6 19-16,-5 5-16 0,-14 0-3 15,2 1 10-15,0-2 8 0,0-6 14 0,2-6-1 16,13-2-21-16,-3-4 23 0,5-4 1 16,0 0 15-16,0 0 0 0,0 0-2 15,0 0 8-15,0 0 25 0,5 0 0 16,2 0-21-16,17 8 48 0,-2 1 16 15,10 2-1-15,-8 8-5 0,5 0-7 16,-12 6-21-16,0-1-13 0,-15 6-2 16,-2-1-1-16,0-2 0 0,-5-2-25 15,-9-1-14-15,-3-4-31 0,7-8-8 16,-9-2-16-16,9-2-24 0,-4-6-6 16,-3-2-13-16,2 0-76 0,10 0-34 0,0-2-129 15,5-6-210-15,0 1-263 0,8 4-468 16,26 3-349-16</inkml:trace>
  <inkml:trace contextRef="#ctx0" brushRef="#br0" timeOffset="55091.38">3456 7775 2786 0,'0'0'1405'15,"0"0"-845"-15,0 0-40 0,0 0-211 16,0 0-139-16,0 0-120 0,0 0-50 15,0 0-33-15,0 0-6 0,0 0-22 16,-44 67-24-16,47-61-73 0,11-6-118 16,8 0-135-16,0-10-316 0,-5-1-813 15,9-21-863-15,-86 12 2336 0</inkml:trace>
  <inkml:trace contextRef="#ctx0" brushRef="#br0" timeOffset="55545.05">3890 7022 760 0,'0'0'2041'0,"0"0"-1407"0,0 0-191 15,0 0 60-15,0 0-77 0,0 0-150 0,0 0-151 16,0 0-113-16,0 0-12 0,0 0-76 16,-20 30 8-16,23 12 44 0,4 11 22 15,-5 9 2-15,1 6 0 0,-3 0-37 16,0-1 1-16,2-8-13 0,-2-11-13 15,10-13 13-15,-10-10-9 0,5-9 9 16,7-12-25-16,-7-4 15 0,12-4 59 0,2-14 68 16,5-2 6-16,5-8-16 0,1 1 7 15,3 5 73-15,-8 2 14 0,4 6-36 16,-7 10-31-16,-5 4-36 0,0 4-46 16,0 14 21-16,-5 9 13 0,-12 12 14 15,0 6-20-15,-12 5-7 0,-18 1-24 16,-6-8-32-16,0-4-23 0</inkml:trace>
  <inkml:trace contextRef="#ctx0" brushRef="#br0" timeOffset="56017.35">4738 7313 20 0,'0'0'2388'16,"0"0"-1395"-16,0 0-522 0,0 0-32 15,0 0-56-15,0 0-73 0,0 0-130 16,0 0-104-16,0 0-48 0,0 0-15 16,0 0-13-16,17 29 0 0,-12-12-3 15,5 4-28-15,-10 3-100 0,4-3-193 16,-1 0-226-16,-3-5-784 0,0 2-1310 0,-39-185 2360 16</inkml:trace>
  <inkml:trace contextRef="#ctx0" brushRef="#br0" timeOffset="58234.27">4922 7940 404 0,'0'0'421'0,"0"0"289"15,0 0-155-15,0 0-53 0,0 0-36 16,0 0 0-16,0 0-31 0,0 0-81 16,0 0-72-16,0 0-45 0,0 0-32 15,-41-25-80-15,41 25-61 0,0 0-37 16,0 0-13-16,0 0-14 0,0 0-21 0,0 0-15 15,0 0-13-15,0 0 0 0,0 0 9 16,0 0 28-16,0 0-43 0,0-4-46 16,0-9-62-16,0-5-108 0,0-3-297 15,0 0-679-15,-12-3-1070 0,24 125 1979 0</inkml:trace>
  <inkml:trace contextRef="#ctx0" brushRef="#br0" timeOffset="61614.51">6023 7388 161 0,'0'0'313'0,"0"0"-7"15,0 0 46-15,0 0-23 0,0 0-111 16,0 0-26-16,0 0-7 0,0 0-75 15,0 0-81-15,0 0-29 0,-68 10-45 16,63-8-7-16,5 2-6 0,-7-2 6 0,4 2-13 16,3 2 19-16,0 1 14 0,0-5-10 15,0 3-160-15,0-1-182 0,0-2-59 16,3-1-23-16,77-50 158 0</inkml:trace>
  <inkml:trace contextRef="#ctx0" brushRef="#br0" timeOffset="62406.39">5572 6915 443 0,'0'0'779'0,"0"0"-355"0,0 0-54 15,0 0 93-15,0 0 20 0,0 0-147 16,0 0-132-16,0 0-62 0,0 0 13 0,0 0 46 16,0 0-25-16,12 14-48 0,3 9-20 15,-3-2-27-15,-3 3-32 0,6-3-49 16,-8-6-12-16,3 3-13 0,-5-3-15 16,12-3-10-16,-3 0-80 0,-6-2-95 15,8-2-172-15,4-2-169 0,-6-2-172 16,-1-4-459-16,1-1 35 0</inkml:trace>
  <inkml:trace contextRef="#ctx0" brushRef="#br0" timeOffset="62579.93">5856 6955 873 0,'0'0'713'0,"0"0"-99"0,0 0-75 0,0 0-23 16,0 0-163-16,0 0-72 0,0 0-36 16,0 0-45-16,31 111-76 0,-21-81-41 15,-5 0-43-15,7-5-40 0,-7-2 0 16,9 1-18-16,-7-5 5 0,8-2-24 15,7-4-80-15,-5 1-113 0,7-4-160 0,-7-1-172 16,-5-4-174-16,-2 1-511 0</inkml:trace>
  <inkml:trace contextRef="#ctx0" brushRef="#br0" timeOffset="63312.43">6355 7398 638 0,'0'0'323'15,"0"0"-56"-15,0 0-156 0,0 0-11 0,0 0-100 16,0 0-19-16,0 0-62 0,0 0 81 15,0 0 26-15,0 0 65 0,0 0-65 16,-17-10-25-16,12 6 41 0,-5 0 105 16,5 0 44-16,3-2 72 0,2 1-69 15,-5-1-12-15,0 3-2 0,1-2 23 16,4 4-46-16,0 1-6 0,0-3-1 0,0 3-4 16,-3 0-16-16,3 0-51 15,0 0-25-15,0 0-20 0,0 14 20 0,0 11 28 16,0 7-42-16,7 8-39 0,3 3 1 15,-3 1 42-15,3-3 1 0,-3-8 2 16,5-4 0-16,-2-9-7 0,-3-5-18 0,1-7-22 16,6-1 2-16,3-7 9 0,-2 0 26 15,11-12 13-15,1-6 18 0,5-9-9 16,-8-3-12-16,2-4-10 0,-1 4-10 16,-1-5 7-16,-7 7-6 0,-5 6 3 15,-2 3-13-15,-3 6-2 0,-2 7 8 16,0 2 1-16,-5 4-25 0,0 0-12 15,0 3-16-15,0 8 0 0,0 5-2 16,0 5 11-16,5 2-6 0,-3 2 10 16,10-5-13-16,0-2 0 0,-5-7 1 15,13-7 27-15,-3-4 155 0,7-4 57 0,-2-15 124 16,2-3-99-16,5-6-82 0,-7 1-76 16,-5 3-43-16,-5 8-36 0,-2 4-9 15,-3 5-21-15,-7 1-37 0,7 6-90 16,-4 0-75-16,4 0-113 0,8 3-127 15,2 7-148-15,-5 4-344 0,2-2-325 0</inkml:trace>
  <inkml:trace contextRef="#ctx0" brushRef="#br0" timeOffset="63582.93">7145 7460 1246 0,'0'0'1461'0,"0"0"-865"15,0 0-38-15,0 0-60 0,0 0-60 16,0 0-150-16,0 0-115 0,0 0-66 0,0 0-89 15,0 0-18-15,0 0-55 16,-85-10-6-16,71 36 16 0,14 6-1 0,-5-1 13 16,5-1-1-16,0 2 13 0,5-5-7 15,0-9 7-15,9-5-13 0,1-8-18 16,2-5 52-16,0 0 40 0,4-14 27 16,-4-4 6-16,5-3-6 0,-5-7 0 0,3-1 0 15,-8-1-15-15,0 5-22 0,5-1-8 16,-12 8-22-16,-3 6-13 0,5 5-29 15,-7 5-34-15,3 2-95 0,-1 0-55 16,3 2-130-16,7 8-60 0,0 6-126 16,-2 1-119-16,0-6-588 0,-3 9-340 0</inkml:trace>
  <inkml:trace contextRef="#ctx0" brushRef="#br0" timeOffset="63816.82">7145 7460 1630 0,'221'52'1179'0,"-221"-52"-625"0,0 0-1 15,0 0-108-15,0 0-93 0,0 0-116 0,0 0-101 16,9 0-98-16,-4 0-37 0,12-2 0 16,12-7 67-16,10-10 55 0,10-8 36 15,4-3-58-15,-2-5-51 0,2-1-37 0,-4 3-12 16,-13 7-12-16,-5 7-22 0,-11 7-5 16,-6 5-37-16,-9 7-52 0,0 0-100 15,-3 8 5-15,-2 12 72 0,0 2-30 16,0 4-76-16,0 2-170 0,0 1-149 15,-2-3-211-15,2-6-497 0,0 4 90 0</inkml:trace>
  <inkml:trace contextRef="#ctx0" brushRef="#br0" timeOffset="64010.8">7894 7460 931 0,'0'0'1078'16,"0"0"-589"-16,0 0-86 0,0 0-3 16,0 0-35-16,0 0-28 0,0 0 10 15,0 0-99-15,0 0-51 0,0 0-87 16,0 0-24-16,3 22-31 0,-3 5-31 0,0-1-11 15,4-1-11-15,-4 1 13 0,0-7 0 16,0-1 9-16,0-2 25 0,0-6 9 0,0 0-6 16,0-2-13-16,-4-4-8 15,-9 4-18-15,-1-4-13 0,2 2-58 0,-3-4-70 16,-2-2-76-16,12 3-57 16,-7-3-66-16,12 0-132 0,0 0-241 0,3 0-500 15,11 0 87-15</inkml:trace>
  <inkml:trace contextRef="#ctx0" brushRef="#br0" timeOffset="64462.13">8493 6929 942 0,'0'0'1033'0,"0"0"-551"0,0 0-37 16,0 0-26-16,0 0-44 0,0 0-133 16,0 0-81-16,0 0-52 0,0 0 0 15,0 0-13-15,0 0-21 0,7 111-26 0,-7-55-15 16,-7 10-12-16,-10 11-10 0,0 9-12 15,-10 7 0-15,-7 1-28 0,5 1-46 16,-2-5-162-16,2-15-96 0,-3-15-307 16,15-17-590-16,-12-15-549 0</inkml:trace>
  <inkml:trace contextRef="#ctx0" brushRef="#br0" timeOffset="64635.33">8156 7446 2621 0,'0'0'1056'15,"0"0"-628"-15,0 0-24 0,0 0-71 16,0 0-49-16,0 0-77 0,0 0-49 16,0 0-46-16,0 0-15 0,206-3-42 15,-162 3-55-15,2-1-3 0,2-4-9 16,-9 2-34-16,9 1-120 0,-4 0-169 16,2 0-179-16,-14 2-609 0,6 0-627 0</inkml:trace>
  <inkml:trace contextRef="#ctx0" brushRef="#br0" timeOffset="65045.23">9957 7484 1115 0,'0'0'971'16,"0"0"-598"-16,0 0 13 0,0 0 40 15,0 0-44-15,0 0-46 0,0 0-69 16,0 0-47-16,0 0-50 0,-206 55-53 0,165-26-46 16,2 4-28-16,7 5 3 15,3 2 6-15,5-2-7 0,5 3-45 0,14-6-6 16,5-1-40-16,0-8-12 0,19-3-3 16,13-5-40-16,4-4-53 0,3-5-97 15,9-4-99-15,8-5-184 0,-12 0-473 16,14-17-631-16</inkml:trace>
  <inkml:trace contextRef="#ctx0" brushRef="#br0" timeOffset="65308.71">10202 7499 2741 0,'0'0'965'0,"0"0"-593"16,0 0 70-16,0 0-58 0,0 0-136 15,0 0-117-15,0 0-77 0,-187 70-20 16,185-46 5-16,-1-4-16 0,3-2-23 0,0-6-22 15,12-2-26-15,5-4-7 0,8-6 37 16,-4 0 18-16,11-16 39 0,-8-4 4 16,5-8-7-16,3-2-21 0,-15 3-13 15,-5 1 0-15,-3 11 0 0,-4 7 13 16,-2 3 15-16,-3 5-3 0,0 0-27 16,0 10-20-16,0 8-13 0,0 9-1 15,0 2 7-15,0 4-6 0,0-2-10 16,14-2-15-16,3-1-42 0,12-8-129 15,-7-1-79-15,5-5-157 0,-5-4-324 16,-3-6-518-16,5-4-369 0</inkml:trace>
  <inkml:trace contextRef="#ctx0" brushRef="#br0" timeOffset="65522.21">10830 7354 1773 0,'0'0'975'0,"0"0"-417"0,0 0 30 16,0 0-159-16,0 0-129 0,0 0-121 0,0 0-72 15,0 0 3-15,0 0 19 0,-80 126 2 16,72-92-22-16,6 6-24 0,-8 1-6 16,5 3-9-16,-12-3 8 0,5 6 1 15,-2-8-25-15,-8 0-17 0,15-7-13 16,-8-10-24-16,-2-5-52 0,10-6-72 16,0-9-88-16,7-2-64 0,-3-4-94 15,1-14-300-15,2 4-720 0,0-19-822 0</inkml:trace>
  <inkml:trace contextRef="#ctx0" brushRef="#br0" timeOffset="65843.89">11082 7643 2062 0,'0'0'1359'0,"0"0"-929"0,0 0-50 15,0 0-24-15,0 0-88 0,0 0-121 16,0 0-147-16,0 0-61 0,0 0-13 15,0 0 74-15,31-2 0 0,1 2 34 16,4 0-9-16,0-10 14 0,-7-4-14 16,-4-1-7-16,-8 2-16 0,-3 1 0 15,-11 4 1-15,4-1 28 0,-7 6 36 16,0-1-15-16,-15 1-40 0,-9 3-12 16,2 0-17-16,-9 9-8 0,2 4 9 0,-3 8 16 15,1-1 18-15,9 8 24 0,-2 2-42 16,16 5-18-16,4-2-4 0,4 0 10 15,0-5-6-15,21-5-22 0,8-8 4 16,3-3-1-16,7-7-30 0,4-5-148 16,6-7-119-16,9-7-226 0,5-8-601 15,-12 5-594-15</inkml:trace>
  <inkml:trace contextRef="#ctx0" brushRef="#br0" timeOffset="66184.11">12340 6908 1102 0,'0'0'1830'15,"0"0"-1284"-15,0 0-138 0,0 0 2 16,0 0 45-16,0 0-103 0,0 0-118 0,0 0-73 16,0 0-27-16,0 0-16 0,0 0-118 15,-63-9-43-15,41 34-14 0,0 0 8 16,5 6 1-16,3-4-25 0,-3-1-112 0,17-1-135 16,0-2-191-16,0-8-552 15,0 1-607-15</inkml:trace>
  <inkml:trace contextRef="#ctx0" brushRef="#br0" timeOffset="66271.87">12432 7081 2308 0,'0'0'818'0,"0"0"-417"0,0 0-38 16,-107 119 10-16,76-80-47 0,6-2-145 16,-6-7-121-16,16-5-60 0,10 2-93 15,5-8-132-15,0-2-194 0,3-5-591 16,11-2-754-16</inkml:trace>
  <inkml:trace contextRef="#ctx0" brushRef="#br0" timeOffset="67072.67">14439 7234 1803 0,'0'0'1001'0,"0"0"-565"16,0 0-27-16,0 0 30 0,0 0-91 16,0 0-126-16,0 0-89 0,0 0-57 15,0 0-33-15,0 0-15 0,-206 122-7 16,174-80-19-16,10 2-1 0,8-4-1 15,4-2-1-15,10-4-17 0,0-5 15 16,15-7-12-16,9-4 15 0,-2-6 18 16,9-6 16-16,-4-4 14 0,0-2 8 0,-8 0 1 15,-4 0 7-15,-3 0 49 0,-5 0-67 16,-7 0-22-16,0 3-21 0,0 12 27 16,0 10 65-16,-10 6-2 0,-7 6-38 15,-7-1-31-15,-3-2-24 0,10-8-18 16,-2-3-52-16,9-9-57 0,-4-4-52 0,14-6-41 15,-5-2-104-15,5-2-184 16,0 0-446-16,5-6-343 0,17-11-375 0</inkml:trace>
  <inkml:trace contextRef="#ctx0" brushRef="#br0" timeOffset="67410.77">14761 7639 235 0,'0'0'2344'0,"0"0"-1778"16,0 0-121-16,0 0 82 0,0 0-111 15,0 0-170-15,0 0-132 0,0 0-35 0,0 0-8 16,0 0-19-16,0 0-19 0,-109 71-31 16,109-53-2-16,0 1 0 0,0-2 0 15,0-3 13-15,7-6-12 0,1-1-1 16,-1-5-16-16,5-2 16 0,0 0 20 16,-5-5 38-16,8-10-7 0,2-4-11 0,-2 1-1 15,-11-3-8-15,-1 8 8 16,-1 0 1-16,-2 8-4 0,0-1-8 0,0 6-27 15,0 0 20-15,0 9-21 0,0 8-9 16,0 5-16-16,0 13 10 0,-2-4 3 16,2 5-9-16,0-2 0 0,0-4-16 15,0-2-36-15,0-9-55 0,0-6-88 0,10 0-33 16,-3-9-19-16,7-4-65 0,1 0-101 16,-8-12-49-16,17-7-70 0,-9-6-6 15,9-3-39-15,-4 5-413 0</inkml:trace>
  <inkml:trace contextRef="#ctx0" brushRef="#br0" timeOffset="67822.7">15059 7689 114 0,'0'0'1209'16,"0"0"-239"-16,0 0-312 0,0 0-67 15,0 0-97-15,0 0-165 0,0 0-165 16,0 0-68-16,0 0-19 0,0 0-1 0,0 0-42 16,-38 92-15-16,35-80 2 0,3-3-21 15,0-5-10-15,0 1-12 0,0-5-2 16,0 0 8-16,0-6-8 0,12-6 24 15,3-6 34-15,-1-3-22 0,-1 1-12 16,1 1-3-16,-2 2-16 0,-7 5-24 0,2 5-58 16,-2 7-84-16,-5 0 5 0,0 10 70 15,0 9 39-15,0 1 68 0,0 8 3 16,0 0 3-16,0-4-1 0,0-2 1 16,0-6-2-16,0-5-1 0,0-6 2 15,0-5 79-15,5 0 65 0,0-7 9 16,7-16 31-16,10-3-85 0,0-5-55 15,7-6-18-15,-3 3-28 0,-4 3 0 16,0 6-22-16,5 6 13 0,-18 6 9 16,3 8 42-16,-12 5-42 0,5 6-28 15,-5 18 28-15,0 3 43 0,0 11-12 16,0 2-16-16,0 0-2 0,0-2-13 16,0-3 18-16,0-11 3 0,0-9 37 0,0-2-18 15,0-9-37-15,0-4 19 0,0 0 8 16,3-12-5-16,11-6-22 0,6-8-3 15,-3-3-74-15,7 4-167 0,-5 2-126 16,5 4-180-16,-4 1-428 0,-1 6-442 0</inkml:trace>
  <inkml:trace contextRef="#ctx0" brushRef="#br0" timeOffset="68275.73">15743 7830 1193 0,'0'0'1559'0,"0"0"-1126"15,0 0-48-15,0 0 69 0,0 0-57 16,0 0-153-16,0 0-66 0,0 0-1 16,0 0-30-16,0 0-80 0,-44-36-45 0,39 53-22 15,1 4-21-15,-6 9 18 0,3 2-9 16,-3-2 11-16,5-3-2 0,3-6-22 16,2-4 1-16,0-9-13 0,0-5-21 15,0-3 19-15,7-12 39 0,17-15 73 16,-2-10-24-16,12-4-39 0,-3-4-10 0,1 1-12 15,-5 6-13-15,-3 6-2 16,0 6-7-16,-9 7 7 0,-10 8 25 0,2 7-23 16,-7 4-5-16,0 7 30 15,0 11 27-15,0 10 22 0,-7 9-27 0,2-1-7 16,-7 1-12-16,7-4 9 0,-3-4-12 16,4-6-15-16,4-8-7 0,0-7-27 15,0-8 34-15,4-2 15 0,16-16 107 16,6-12-18-16,1-7-56 0,5 0-21 15,-3-4-12-15,-3 5 0 0,1 6-14 16,-8 5-16-16,-4 10 5 0,2 6 4 16,-12 7-4-16,-3 2 22 0,6 18 3 0,-6 9 86 15,-2 8-34-15,0 4-29 0,0 3-23 16,0 1-12-16,0-3-22 0,0-4-63 16,0-2-126-16,14-8-190 0,8-5-198 15,-7-8-759-15,16-11-827 0</inkml:trace>
  <inkml:trace contextRef="#ctx0" brushRef="#br0" timeOffset="68606.36">16567 7742 2577 0,'0'0'779'16,"0"0"-282"-16,0 0 48 0,0 0-144 16,0 0-178-16,0 0-97 0,0 0-44 15,0 0 3-15,0 0 9 0,0 0-9 0,-165 88-48 16,156-70-26-16,6 1-11 0,3-1-3 15,0-5 0-15,0 1-25 0,3-4-11 16,6-9-25-16,-4-1-21 0,10-1 85 16,2-20 40-16,2-7 23 0,0-8-43 15,10-7-20-15,-12 1-25 0,3 5 4 16,-3 8 19-16,-12 7-22 0,-3 11-10 16,8 8 1-16,-10 3 0 0,0 9 14 15,0 11 19-15,0 7 52 0,0 6-3 0,-10 6 20 16,10 3 10-16,0-3-30 0,0 0-34 15,0-4-15-15,10-5-27 0,7-4-10 16,2-8-8-16,5-9-61 0,5-5-53 16,5-4-97-16,-2-1-119 0,-3-11-274 15,-2 1-570-15,2-15-508 0</inkml:trace>
  <inkml:trace contextRef="#ctx0" brushRef="#br0" timeOffset="68807.92">16950 7756 2009 0,'0'0'995'0,"0"0"-548"0,0 0 77 15,0 0-46-15,-70 124-99 0,48-87-104 16,7 0-68-16,1-3-34 0,7-11-45 0,2-5-68 16,5-6-60-16,0-7-30 0,5-5 30 15,9-12 3-15,8-15 85 0,9-8-25 16,3-4-34-16,-7-7-29 0,5 1-12 16,-1 8-12-16,1 2-24 0,-6 7-52 15,1 3-73-15,-5 6-64 0,0 10-44 16,4 6-165-16,-9 3-326 0,0 2-346 0,0 8 32 15,-12 2-90-15</inkml:trace>
  <inkml:trace contextRef="#ctx0" brushRef="#br0" timeOffset="68949.17">17253 7823 273 0,'0'0'1061'0,"0"0"-398"0,0 0 52 15,0 0-93-15,0 0-21 0,0 0-82 16,0 0-88-16,0 0-56 0,0 0-101 16,0 0-138-16,0 0-109 0,-41 48-25 15,41-22-2-15,0 1 22 0,0 2-21 16,12-3-1-16,5-5-46 0,14-5 10 15,1-6-40-15,-3-7-142 0,12-3-81 16,-4-6-103-16,1-10-280 0,8-14-490 0,-19 4-520 16</inkml:trace>
  <inkml:trace contextRef="#ctx0" brushRef="#br0" timeOffset="69085.85">17779 7708 372 0,'0'0'2068'16,"0"0"-1418"-16,0 0-219 0,0 0 60 15,-70 110 2-15,24-55-111 0,0 12-119 0,-15 11-53 16,-9 10-31-16,-1 11-25 0,-6 7-21 15,-3 3 0-15,10-5-57 0,7-11-76 16,12-15-40-16,12-12-144 0,17-21-137 16,5-12-178-16,17-15-656 0,0-11-1092 0</inkml:trace>
  <inkml:trace contextRef="#ctx0" brushRef="#br0" timeOffset="69541.52">19869 7394 1874 0,'0'0'800'0,"0"0"-319"15,0 0-127-15,0 0-22 0,0 0 4 16,0 0-118-16,0 0-51 0,0 0-28 16,0 0-17-16,-182-22-27 0,150 48-52 0,1 10-15 15,2 10-1-15,-3 9-11 0,-4 8 2 16,9 7-8-16,5 8-10 0,0 4-12 16,1-2-6-16,11 1-16 0,-5-6-18 15,11-8-52-15,-6-8-155 0,10-8-141 16,-5-12-312-16,3-20-605 0,-8-8-540 0</inkml:trace>
  <inkml:trace contextRef="#ctx0" brushRef="#br0" timeOffset="69700.83">19243 7983 2410 0,'0'0'804'0,"0"0"-315"0,0 0-54 16,0 0-13-16,0 0-108 0,0 0-222 0,0 0-90 15,0 0 9-15,0 0-11 0,0 0-1 16,199 95-30-16,-141-79 3 0,5-4-134 0,-10-6-150 15,1-2-184-15,-3-4-258 0,-10-1-303 16,-10-8-70-16,1-5 116 0</inkml:trace>
  <inkml:trace contextRef="#ctx0" brushRef="#br0" timeOffset="69881.25">19839 8037 235 0,'0'0'1092'0,"0"0"-455"0,0 0-170 16,0 0-113-16,0 0-13 0,0 0 25 16,0 0-40-16,-186 97-40 0,166-68-43 15,11 1-63-15,1-5-38 0,8 1-53 16,0-7-43-16,3-5-44 0,16-6 10 15,-2-6 47-15,10-2 26 0,0-13 38 16,4-10-5-16,1-7-54 0,-6-3-27 16,1 3-27-16,-10 0-10 0,-3 3-27 15,-9 8-10-15,7 3-27 0,-12 6-49 0,0 7-79 16,0 3-48-16,0 4-150 0,0 13-135 16,0 3-229-16,0-4-442 0,0 10-256 0</inkml:trace>
  <inkml:trace contextRef="#ctx0" brushRef="#br0" timeOffset="70087.98">20053 8149 1725 0,'0'0'736'0,"0"0"-154"15,0 0 4-15,0 0-198 0,0 0-250 16,0 0-47-16,0 0 30 0,-41 126 15 16,36-100-49-16,5-5-41 0,0-12-28 15,9-7 4-15,13-2 85 0,10-20 99 16,4-12-11-16,13-10-67 0,4-11-46 0,5-3-24 15,5-3-19-15,3 2-20 0,6 2-19 16,3 2-25-16,5 6-45 0,-7 6-185 16,-3 7-106-16,1 8-133 0,-18 13-772 15,17 2-1095-15</inkml:trace>
  <inkml:trace contextRef="#ctx0" brushRef="#br0" timeOffset="70544.78">21752 7859 1463 0,'0'0'1158'0,"0"0"-714"0,0 0-68 0,0 0 20 15,0 0-69-15,0 0-48 0,-51 112-90 16,41-64-63-16,1 4-25 0,6 1-27 16,-6-2-35-16,9-11-28 0,0-2-11 15,0-11-98-15,9-8-117 0,3-8-160 16,3-11-310-16,-3 0-632 0,5-21-744 0</inkml:trace>
  <inkml:trace contextRef="#ctx0" brushRef="#br0" timeOffset="70702.75">21888 7697 1292 0,'0'0'1603'0,"0"0"-920"0,0 0 9 0,0 0-127 16,0 0-183-16,0 0-191 0,0 0-128 15,0 0-63-15,0 0-27 0,0 0 25 16,-17 30-35-16,22-11-30 0,7-1-57 0,7 0-133 15,1-2-87-15,-1-2-238 0,-5-3-611 16,18 0-745-16</inkml:trace>
  <inkml:trace contextRef="#ctx0" brushRef="#br0" timeOffset="70907.03">22169 8019 2161 0,'0'0'797'0,"0"0"-372"16,0 0-86-16,0 0-21 0,0 0-49 15,0 0-83-15,0 0-7 0,0 0 14 0,0 0-49 16,0 0-73-16,0 0-44 16,172-88-12-16,-145 72-15 0,-10 4-3 0,-3 7-15 15,-4 5-3-15,-5 13 21 0,-5 11 103 16,0 13-27-16,-5 14-48 0,-10 0-28 16,3 3 0-16,5-6-49 0,0-6-30 0,7-5-126 15,0-9-154-15,17-8-198 16,7-8-633-16,12-12-703 0</inkml:trace>
  <inkml:trace contextRef="#ctx0" brushRef="#br0" timeOffset="71252.38">23219 7855 2684 0,'0'0'743'0,"0"0"-404"15,0 0 29-15,-182 104-35 0,119-56-86 16,2 2-91-16,13 5-33 0,2-4 23 0,16 1 31 15,6-5-71-15,17-10-48 0,7-5-55 16,0-9-3-16,7-14-76 0,25-9-4 16,7-18 80-16,11-24 49 0,6-20-16 15,5-16-11-15,-1-14-20 0,-1-2 0 16,-9 0-1-16,-3-3 2 0,-1 9 15 16,-8-3 18-16,-1 4 13 0,4 3 24 0,-12 7-13 15,0 5-5-15,-5 13-7 0,-9 12-30 16,2 17-6-16,-7 11-9 0,-10 11 18 15,0 8 4-15,0 7-22 0,-15 16-2 16,-12 15 1-16,-2 17 16 0,-12 11 0 16,5 11-16-16,-6 6 11 0,6 12-13 15,-5 1-30-15,9 4-16 0,6-4-29 16,11-2-101-16,1-7-133 0,11-13-211 16,3-23-727-16,0 1-1149 0</inkml:trace>
  <inkml:trace contextRef="#ctx0" brushRef="#br0" timeOffset="71440.87">23609 8062 3064 0,'0'0'1243'16,"0"0"-872"-16,0 0-34 0,0 0-17 0,-95 104-56 16,71-73-103-16,5 7-86 0,-1-2-20 15,3-6-5-15,8 0-50 0,4-6-51 16,2-5-79-16,3-8-115 0,0-4-102 15,0-7-186-15,15-17-459 0,-8 0-558 16,15-40-542-16</inkml:trace>
  <inkml:trace contextRef="#ctx0" brushRef="#br0" timeOffset="71575.5">23698 7557 2360 0,'0'0'1703'0,"0"0"-1243"15,0 0-152-15,0 0 25 0,0 0-38 16,0 0-113-16,-130 111-125 0,117-85-56 15,6-3-1-15,7 2-45 0,0-3-91 16,0-4-89-16,15 2-108 0,-1 1-205 16,3-7-583-16,-2 6-715 0</inkml:trace>
  <inkml:trace contextRef="#ctx0" brushRef="#br0" timeOffset="71771.27">23815 8172 2516 0,'0'0'786'0,"0"0"-446"0,0 103 73 0,0-61 20 15,0 3-88-15,0-3-149 0,0-2-96 16,5-8-42-16,9-8 0 0,6-7-30 16,4-12-13-16,5-5 15 0,2-19 31 15,3-15 24-15,3-13-33 0,-1-10-52 16,-2-1-3-16,-7-4-73 0,-1 7-88 16,-6 7-90-16,-3 7-58 0,-3 14-84 15,1 10-96-15,-13 13-284 0,6 4-839 16</inkml:trace>
  <inkml:trace contextRef="#ctx0" brushRef="#br0" timeOffset="72004.64">24445 8119 2099 0,'0'0'798'0,"0"0"-299"0,0 0-9 16,0 0-58-16,0 0-70 0,0 0-126 15,0 0-92-15,0 0-25 0,0 0-61 16,0 0-31-16,-22 71-2 0,10-28 2 16,0 4-6-16,5-2-21 0,-3 4-13 15,3-8-23-15,7 1-50 0,-5-10-149 16,5-4-139-16,0-12-256 0,0-12-689 16,5-8-672-16</inkml:trace>
  <inkml:trace contextRef="#ctx0" brushRef="#br0" timeOffset="72164.59">24496 7760 3332 0,'0'0'1231'0,"0"0"-823"0,0 0-32 15,0 0-52-15,0 0-118 0,0 0-143 16,0 0-63-16,0 0-45 0,0 0-16 16,0 0 1-16,0 0-43 0,-56 48-139 15,68-28-188-15,0 2-266 0,-2-5-783 16,-3 9-1042-16</inkml:trace>
  <inkml:trace contextRef="#ctx0" brushRef="#br0" timeOffset="72541.13">24940 8007 1239 0,'0'0'1952'0,"0"0"-1416"16,0 0-183-16,0 0 49 0,0 0-94 15,0 0-124-15,-197 52-105 0,158-10-39 16,8 6 27-16,12 8-21 0,6-6-25 16,9-2 3-16,4-2-24 0,0-7-30 0,19-7-37 15,-2-12-16-15,14-16-39 0,-6-7 79 16,11-24 43-16,-4-22 43 0,6-17-22 16,1-12-21-16,-10-9-11 0,3-1-4 15,-1 0-6-15,-2-2 17 0,-4 4-11 16,4 1 15-16,-5-3 43 0,-2 6 79 15,2 3-21-15,-7 11-16 0,-7 12 0 16,-3 12-39-16,-5 19-25 0,-2 11 4 0,0 12 26 16,0 4-11-16,0 22-40 15,-9 12-28-15,-11 14 13 0,-4 17 15 0,-5 9-1 16,5 13 1-16,-5 6-18 0,7 3 3 16,-5 9-13-16,5-1-44 0,5 1-56 15,3-7-89-15,9-13-111 0,2-7-233 16,3-18-475-16,0-18-522 0</inkml:trace>
  <inkml:trace contextRef="#ctx0" brushRef="#br0" timeOffset="72854.27">25175 8029 1586 0,'0'0'792'0,"0"0"-215"16,0 0-63-16,0 0-19 0,0 0-107 15,0 0-32-15,0 0-148 0,0 0-110 16,0 0-79-16,0 0-18 0,0 0-1 15,-39 49-19-15,39-17 19 0,0-2-1 16,0 2 1-16,0-4 0 0,10-5-42 0,2-10-49 16,7-4-23-16,-2-9 53 0,0 0 61 15,5-13 38-15,5-13 11 0,-8-2-22 16,3-1-14-16,-5 2-13 0,-5 5 2 16,-5 7 10-16,-2 4-9 0,-5 8 31 0,0 3 9 15,0 0-43-15,-10 11-13 0,3 7-39 16,-5 6 51-16,2 8 1 0,3 2 3 15,4 2-3-15,-4 2-3 0,7 1-24 16,0-2-4-16,0-5-34 0,0-9-141 16,15-3-160-16,-1-7-233 0,3-7-417 15,-2-6-416-15</inkml:trace>
  <inkml:trace contextRef="#ctx0" brushRef="#br0" timeOffset="73138.82">25577 8134 1474 0,'0'0'1555'16,"0"0"-1108"-16,0 0-33 0,0 0-34 16,-111 128-92-16,96-89-88 0,0 4-90 15,13-8-33-15,2 0-7 0,0-10-27 16,5-7-43-16,17-13-23 0,2-5-8 0,7-4 31 16,3-20-12-16,3-10 9 0,-1-8-58 15,-2-6-59-15,-7 0-18 0,-1 0 8 16,-9 1 10-16,-2 11 17 0,-5 9 72 15,-8 8 31-15,-2 10 18 0,0 9-18 16,-7 4 37-16,-8 17-12 0,-2 8 86 16,0 8 65-16,3 11 3 0,-1 1-75 0,5 6-58 15,6 1-4-15,4-6-8 0,0-4-34 16,4-9 0-16,16-9-95 0,14-13-150 16,7-15-104-16,5-15-92 0,-10-4-342 15,18-40-945-15</inkml:trace>
  <inkml:trace contextRef="#ctx0" brushRef="#br0" timeOffset="73319.67">26401 7076 2103 0,'0'0'1150'0,"0"0"-806"0,0 0 9 0,0 0 10 16,0 0-134-16,0 0-53 0,-82 149-16 15,70-64 20-15,-5 12 43 0,0 16-8 16,-3 13-51-16,3 4-58 0,3 2-37 0,-1-3-69 15,13-18-72-15,2-14-122 16,0-13-149-16,10-18-196 0,4-21-633 0,-9-15-1155 16</inkml:trace>
  <inkml:trace contextRef="#ctx0" brushRef="#br0" timeOffset="73855.07">27727 7400 1406 0,'0'0'1125'0,"0"0"-655"0,0 0-112 15,0 0-22-15,-177 24-15 0,134 4-152 16,4 14-66-16,2 13 12 0,1 15 6 15,5 9-35-15,6 16-46 0,3-1-28 16,6 2-12-16,8-1-13 0,8-6-2 16,0-5-10-16,0-13-18 0,0-9-62 15,0-12-144-15,17-13-178 0,-10-10-326 16,3-12-693-16</inkml:trace>
  <inkml:trace contextRef="#ctx0" brushRef="#br0" timeOffset="74011.09">27274 8172 1527 0,'0'0'1267'0,"0"0"-882"0,0 0-73 0,0 0 105 0,0 0-113 16,0 0-151-16,0 0-128 15,10 115-23-15,16-91 1 0,6 0-2 0,4-5-1 16,8-6-46-16,-1-5-87 0,1-2-162 16,7-6-157-16,-7-2-358 0,-13-3-743 15</inkml:trace>
  <inkml:trace contextRef="#ctx0" brushRef="#br0" timeOffset="74503.42">27795 8196 1058 0,'0'0'1128'16,"0"0"-682"-16,0 0-96 0,0 0-1 15,-97 119-16-15,75-80-81 0,8-1-81 16,6-7-59-16,1-2-12 0,7-5 5 0,0-6-15 16,0-6-22-16,12-8-31 0,5-1-6 15,7-3 0-15,3-8 36 0,7-10 13 16,-10-7-31-16,5-3-24 0,3-2-24 15,-13 1-1-15,1 3-15 0,-6 3-18 16,1 7-23-16,-13-1-36 0,5 9-50 0,-7 4 9 16,8 4-66-16,-8 0-61 0,0 15-27 15,0 8 243-15,-8 7 31 0,-1 6-9 16,-6 1-16-16,6-1-82 0,-1-6-123 16,10-4-113-16,0-7-270 0,0-9-196 15,2-9 99-15,15-1 315 0,0-11 206 16,10-9 202-16,0-5 104 0,-1-4 138 15,1 2 5-15,2-1 53 0,-10 1 88 16,6 5-27-16,-6 2-82 0,0 7-110 0,-4 4-49 16,-3 7 135-16,-5 2-38 0,1 15 62 15,-6 8 41-15,-2 9-129 0,0 1-65 16,0 5-6-16,0-2-13 0,0-5 10 16,0-2 3-16,0-7-27 0,0-8-37 15,0-5-25-15,2-9-9 0,13 0 40 16,4-14 40-16,3-9 3 0,10-2-40 15,-1-6-25-15,1 2-40 0,-6 4-1 0,1 2-30 16,-5 7 1-16,-3 2-17 0,-4 9 4 16,-13 5-22-16,8 4-59 0,-10 15 31 15,0 10 62-15,-12 6-16 0,-8 4-31 16,6 1-174-16,-3-1-223 0,12-11-484 0,3 2-565 16</inkml:trace>
  <inkml:trace contextRef="#ctx0" brushRef="#br0" timeOffset="77818.14">28765 8274 183 0,'0'0'1532'0,"0"0"-1006"0,0 0-200 16,0 0 70-16,0 0 26 0,0 0-70 15,0 0-119-15,0 0-60 0,0 0 4 16,0 0 25-16,-66-5-101 0,49 13-88 16,-5 2-13-16,8 2 12 0,-3 4 16 15,7-2-18-15,3 2-10 0,2 4-18 0,-5 6 16 16,10 3-10-16,0 3 12 0,0 4 3 16,0 2 13-16,0-6-1 15,0-3 2-15,10-7-17 0,-5-8-19 0,9-2-15 16,-4-8 13-16,10 0 21 15,6-4-3-15,-4 0-121 0,7-8-99 0,3-9-166 0,2-1-305 16,-13 2-752-16</inkml:trace>
  <inkml:trace contextRef="#ctx0" brushRef="#br0" timeOffset="78049.57">29497 7583 2179 0,'0'0'813'0,"0"0"-414"15,0 0-119-15,0 0 72 0,-61 145-39 16,49-89-93-16,-3 8-82 0,-2 10-24 16,0 0-7-16,0 1-9 0,-2 6-52 0,-10 0-46 15,5-4 0-15,-8-3-70 0,10-6-105 16,-7-12-120-16,8-10-185 0,-6-16-269 15,10-14-640-15,-10-16-378 0</inkml:trace>
  <inkml:trace contextRef="#ctx0" brushRef="#br0" timeOffset="78201.11">29048 8146 1876 0,'0'0'1337'0,"0"0"-760"0,0 0-168 0,0 0-126 15,0 0-83-15,0 0-40 0,0 0-35 16,0 0-63-16,0 0-62 0,204 80 0 0,-151-62-13 15,3-9-36-15,0 1-230 16,-3-2-226-16,-9 1-483 0,7-6-504 0</inkml:trace>
  <inkml:trace contextRef="#ctx0" brushRef="#br0" timeOffset="78359.22">29688 8271 1023 0,'0'0'1936'0,"0"0"-1390"0,0 0-42 16,0 0 11-16,0 0-152 0,-119 113-128 15,102-87-104-15,0 3-58 0,3-2-21 16,4-1-34-16,0-1-18 0,10-5-30 16,-2-3-31-16,2-5-61 0,0-5-95 15,0-7-105-15,15-3-115 0,6-16-237 16,-4 1-581-16,15-35-769 0</inkml:trace>
  <inkml:trace contextRef="#ctx0" brushRef="#br0" timeOffset="78525.02">29882 7972 2607 0,'0'0'610'0,"0"0"-228"0,0 0 30 16,0 0-111-16,0 0-152 0,0 0-149 0,-90 120-13 15,90-102-24-15,0-2-25 0,0-2-149 16,8 1-136-16,11-4-121 0,3-1-242 16,-3-1-505-16,5-4-169 0</inkml:trace>
  <inkml:trace contextRef="#ctx0" brushRef="#br0" timeOffset="78758.19">29984 8255 1299 0,'0'0'1046'0,"0"0"-674"16,0 0-6-16,0 0 33 0,-104 137-45 15,77-101-80-15,10-2-56 0,5 0-23 0,2-2-35 16,10-4-99-16,0-3-61 0,5-6 0 16,17-5 24-16,0-10 4 0,7-4 18 15,0-4 18-15,7-17 4 0,-2-7 5 16,7-9-21-16,-14-3-22 0,5 0 1 15,-11 2-10-15,4 3 7 0,-13 12 11 16,-3 6-11-16,-9 7-26 0,0 7 25 16,0 0 9-16,0 3-36 0,0 0-47 15,0 7-81-15,0 8 36 0,0 3 22 0,-4 2-12 16,4 3-69-16,0-5-52 0,0 1-122 16,4-6-241-16,-1-6-508 0,19-4-715 0</inkml:trace>
  <inkml:trace contextRef="#ctx0" brushRef="#br0" timeOffset="78945.03">30573 8211 2871 0,'0'0'693'15,"0"0"-242"-15,-85 115 20 0,41-53-87 16,15 0-99-16,-2-4-51 0,9-3-67 16,10-9-55-16,12-10-112 0,0-15-15 15,17-9-76-15,14-12-15 0,11-3 9 16,6-21-10-16,5-9-137 0,3-9-257 0,-3-1-449 15,-11 6-391-15,11-15-862 0</inkml:trace>
  <inkml:trace contextRef="#ctx0" brushRef="#br0" timeOffset="79178.37">31155 8197 2413 0,'0'0'1171'0,"0"0"-950"0,0 0 91 0,0 0 98 16,0 0-90-16,-204 90-146 0,175-66-109 15,12 2-50-15,5 4 15 0,7 5 7 16,5-3-20-16,0 3-17 0,7-4-12 16,8 2 9-16,2-3 2 0,7 0 0 15,-9-5 1-15,9 4 61 0,-14-7-6 16,-1 4-1-16,-9 1 28 0,0 1 70 16,-14 1-79-16,-18-2-40 0,-4 1-20 15,-8-1-13-15,-4-8-24 0,-6 0-61 0,8-8-79 16,-7-4-91-16,9-3-100 0,3-4-273 15,0 1-507-15,12 1-507 0</inkml:trace>
  <inkml:trace contextRef="#ctx0" brushRef="#br0" timeOffset="81414.03">7933 10131 166 0,'0'0'1502'0,"0"0"-901"0,0 0-246 16,0 0-65-16,0 0-5 0,0 0-81 0,0 0-61 15,0 0-51-15,0 0-19 0,0 0 5 16,-3-28-21-16,3 28-22 0,0 0-7 0,0 0 3 16,0 0 7-16,0 12 3 15,0 6 32-15,0 11-1 0,0 7-38 0,0 2-32 16,0 1 1-16,0-4-1 0,0 0-2 16,0-5-2-16,0-8-20 0,0-5-6 15,0-7-3-15,0-7 22 0,0-3 9 16,8 0 40-16,1-4-12 0,8-14 59 15,3-3 47-15,-1-8-26 0,3-5-49 16,2 0-25-16,-7 2-31 0,-5-1 12 16,3 8-13-16,-3 4 2 0,-7 7-1 15,2 3 9-15,-4 9-12 0,-3 2-25 0,2 0-6 16,-2 5-15-16,2 13-25 16,8 9 68-16,-8 9 1 0,1-3-26 0,4 2 6 15,3-7 7-15,-5-8-7 0,-3-10-9 16,5-4 31-16,1-6 84 0,6-2 21 15,10-14 74-15,8-6-1 0,4-7-7 16,6-4-91-16,-6 0-41 0,-2 3-2 0,-7 7-1 16,2 2 1-16,-12 7 2 0,-5 8-39 15,-3 6-21-15,3 2-76 0,-7 16 43 16,10 4 53-16,-3 8 1 0,-7 6-31 16,0-5-45-16,-3 2-68 0,-2-3-77 15,0-7-57-15,7-1-94 0,-7-8-128 16,0 1-220-16,0-6-367 0,0 0-171 0</inkml:trace>
  <inkml:trace contextRef="#ctx0" brushRef="#br0" timeOffset="82003.7">8890 10331 1146 0,'0'0'775'0,"0"0"-328"0,0 0-85 15,0 0 17-15,0 0-61 0,0 0-70 16,0 0-75-16,0 0 6 0,0 0-12 0,0 0-30 15,0 0-29-15,-92-69-40 0,92 69 19 16,-5 0-38-16,5 0-49 0,-4 3 0 16,-1 7-65-16,2 6-6 0,3 2 40 0,0 0-6 15,0 0-9-15,3-5 8 16,11-2 26-16,3-4-22 0,3-4 33 0,-1-3 1 16,10-3 49-16,-10-10 57 0,1-4-1 15,-3-2-28-15,0-5-12 0,-5 4-10 16,-7 2-6-16,2 1 16 0,-2 7 11 15,-5 4 19-15,0 3-31 0,0 3-61 16,0 0-3-16,5 14-27 0,-5 5-12 16,7 10 38-16,3 7 1 0,-3 0-18 15,5 0 2-15,0-1-14 0,0-5-16 0,3-2-46 16,-1-4-139-16,1-2-100 16,2-6-146-16,0-3-324 0,0-8-587 0,-3-5-232 15</inkml:trace>
  <inkml:trace contextRef="#ctx0" brushRef="#br0" timeOffset="82181.23">9300 10265 1524 0,'0'0'1372'0,"0"0"-661"15,0 0-35-15,0 0-145 0,0 0-188 16,0 0-167-16,0 0-121 0,0 0-25 16,0 0 13-16,-27 107-1 0,27-82-42 15,0 2 0-15,0-7-54 0,0-4-49 16,0-4-62-16,12-4-76 0,3-5-94 15,-10-3-205-15,9-8-414 0,-6-3-476 16</inkml:trace>
  <inkml:trace contextRef="#ctx0" brushRef="#br0" timeOffset="82349.52">9462 9897 378 0,'0'0'2106'0,"0"0"-1290"0,0 0-205 15,0 0-46-15,0 0-103 0,0 0-160 16,0 0-147-16,0 0-103 0,0 0-52 0,0 0-58 15,0 0-3-15,-65 54-6 0,63-30-21 16,2 4-71-16,0 1-95 0,0-4-116 16,0 2-326-16,9-8-657 0,-4 10-671 0</inkml:trace>
  <inkml:trace contextRef="#ctx0" brushRef="#br0" timeOffset="82586.85">9564 10310 2315 0,'0'0'645'0,"0"0"-274"0,0 0 3 16,0 0-109-16,0 0-117 0,0 114-61 0,0-102-21 16,0 2-20-16,3-10-9 0,11-4 1 15,3-1 33-15,12-18 62 0,0-9-13 16,13-6-59-16,-1-7-21 0,0 1-18 16,3-1-10-16,-3 7-12 0,-5 6 0 15,-7 10 1-15,-2 8 42 0,0 10-40 16,-10 2 22-16,4 20 23 0,-4 10 17 0,0 10-22 15,-5 10-40-15,-4 3-3 0,-1 3-26 16,-5-6-35-16,1 1-111 0,2-7-108 16,2-7-111-16,3-2-350 0,-3-12-861 15</inkml:trace>
  <inkml:trace contextRef="#ctx0" brushRef="#br0" timeOffset="83999.07">10951 10014 1869 0,'0'0'970'0,"0"0"-621"16,0 0-30-16,0 0 22 0,0 0-79 15,0 0-44-15,0 0-107 0,0 0-30 16,0 0-7-16,0 0-22 0,-184 82-49 16,162-54-3-16,7 6-24 0,10 1-1 0,-7 4-9 15,12 0-3-15,0-5-28 0,12 0-71 16,5-6-139-16,3-7-246 0,-1-4-545 16,13 1-652-16</inkml:trace>
  <inkml:trace contextRef="#ctx0" brushRef="#br0" timeOffset="84235.43">11159 10029 404 0,'0'0'1981'0,"0"0"-1244"0,0 0-269 0,0 0-36 16,0 0-76-16,0 0-124 16,0 0-140-16,0 0-91 0,0 0 22 0,0 0 26 15,22 74-6-15,-5-35-15 0,5 0-26 0,-8 9 32 16,3 3 39-16,-12 2 4 15,0 2 17-15,-5 1-11 0,-5 1 5 0,-17-8-9 16,1-2-12-16,-1-10-28 16,-3-4-39-16,1-13-27 0,5-9-79 0,-5-6-77 15,4-5-132-15,1-6-228 0,-3-11-237 16,12 4-857-16,3-15-254 0</inkml:trace>
  <inkml:trace contextRef="#ctx0" brushRef="#br0" timeOffset="84836.43">12306 9749 1615 0,'0'0'824'15,"0"0"-373"-15,0 0-169 0,0 0 21 16,0 0-2-16,0 0-88 0,0 0-71 16,0 0-33-16,0 0-40 0,0 0-10 15,0 0-22-15,-51 73-15 0,29-51-20 0,-2 2 1 16,0 3-2-16,4-4-1 0,-7 1-1 16,6-3-2-16,4-3-10 0,0-2-2 15,5-2 2-15,4-4 10 0,8 1-18 16,-5-4-13-16,5 0-7 0,0-3 7 15,0-3-3-15,0 3 9 0,5-2 6 16,-5 0 22-16,8 1 0 0,-1 1 0 0,-5-1 1 16,-2 8 17-16,0 3 10 0,0 4-28 15,0 3 3-15,-2 6 15 0,-13 3-18 16,-2 0 1-16,8 7 1 0,-11 1 0 16,3 0 2-16,3 5 11 0,2-4 19 15,2-1 22-15,3-8-12 0,7-8-16 16,0-5-28-16,0-4-14 0,7-4-14 15,5-4 27-15,5 0 1 0,7-3 0 16,1-2-83-16,-4 0-122 0,1 2-135 16,-5 4-178-16,-5-3-299 0,-4 13-772 0</inkml:trace>
  <inkml:trace contextRef="#ctx0" brushRef="#br0" timeOffset="85868.79">8408 15613 1360 0,'0'0'689'15,"0"0"-306"-15,0 0 10 0,0 0 11 16,0 0-32-16,0 0-69 0,0 0-77 0,0 0-61 15,0 0-40-15,0 0-36 0,-29 19-45 16,29-19-44-16,0 0-21 0,0 0-16 16,0 0-3-16,0 0-7 0,0 0 13 15,0 0-6-15,0 2-1 0,0 4 35 0,2 4 6 16,1 10 0-16,9 2-34 0,-10 9-22 16,1 1 34-16,-3 0 3 0,0 1 16 15,0-4 1-15,0-1-1 0,0-6 3 16,-3-5 15-16,1-6-14 0,-3-3-1 15,5-7-22-15,0 2-9 0,0 0 31 16,0-3 6-16,7 0 50 0,1 2 3 16,4-2 10-16,-7 2-10 0,7-2-28 15,0 5 6-15,0 1 22 0,0 5-1 0,7 4 1 16,-4 1-13-16,-3 7-9 0,0 0-25 16,-7 0 4-16,0 0 8 0,-5-1-2 15,-5 0 9-15,-12-2-4 0,-10 0 4 16,-4-1-31-16,-10-4 15 0,2 0-14 15,3-4-1-15,2-4 0 0,2-2-1 16,13 0-1-16,9-3 0 0,3-2-19 16,7 2-31-16,0-2-31 0,0 4-25 0,0 0-96 15,17 2-33-15,2-1-49 0,15-1-166 16,2-4-130-16,1 0-90 0,-3-6-413 16</inkml:trace>
  <inkml:trace contextRef="#ctx0" brushRef="#br0" timeOffset="95417.79">9841 11308 1875 0,'0'0'613'0,"0"0"-233"0,0 0-40 0,0 0-12 15,0 0-76-15,0 0-98 16,0 0-63-16,0 0 10 0,0 0-1 0,0 0-59 15,0 0-41-15,-47 105 0 0,45-57 45 16,2 5 8-16,2-2-22 0,15 1-15 16,8-5-16-16,-3-8-3 0,4-7-9 15,1-7 11-15,-8-12 1 0,-2-7 18 16,0-4-3-16,3-2 32 0,-3-14 17 16,-1-11 32-16,-1-8 27 0,-3-8-22 0,-7 0-27 15,2-5-13-15,-7 4-15 0,0 2-6 16,0 10-4-16,0 0 1 0,0 12 15 15,0 8-1-15,0 8 35 0,0 2-44 16,0 11-42-16,-7 17-36 0,-5 15 17 16,-3 17 19-16,-6 16 16 0,-1 6-4 15,-15 6 12-15,1 2 6 0,-5-8-17 16,2-2 8-16,0-17-21 0,8-12-9 0,9-20-46 16,2-13-18-16,8-10-3 0,-2-8-34 15,9-12-97-15,-7-12-162 0,12-8-79 16,0-8-100-16,27-5-97 0,9 1-169 15,-12 9-499-15</inkml:trace>
  <inkml:trace contextRef="#ctx0" brushRef="#br0" timeOffset="95670.46">10558 11479 104 0,'0'0'1703'0,"0"0"-964"0,0 0-212 0,0 0-74 15,0 0-11-15,0 0-117 0,0 0-102 0,0 0-56 16,0 0-41-16,0 0-65 16,-44-1-61-16,54 14-9 0,19 4 9 0,-7 1 25 15,10-2-4-15,6-4 13 0,-1-4-13 16,-6-2 4-16,8-2-13 0,-10-4-12 16,0 0 0-16,-9 0-70 0,-4 0-105 15,-1 0-115-15,-8 2-89 0,-7 4-174 16,0 4-188-16,0-2-374 0,-22 12-243 0</inkml:trace>
  <inkml:trace contextRef="#ctx0" brushRef="#br0" timeOffset="95831.03">10507 11761 1425 0,'0'0'780'0,"0"0"-166"0,0 0-70 0,0 0-9 16,0 0-190-16,0 0-168 0,0 0-134 16,0 0-43-16,0 0 77 0,0 0-9 15,124 8-49-15,-68-8-18 0,-3 0 11 16,-2 0-12-16,-8 0-79 0,6 0-250 0,-13 0-167 15,-12 0-284-15,15 0-731 0</inkml:trace>
  <inkml:trace contextRef="#ctx0" brushRef="#br0" timeOffset="96182.05">11479 11539 988 0,'0'0'1512'0,"0"0"-996"0,0 0-143 16,0 0 48-16,0 0-47 0,0 0-94 15,0 0-73-15,0 0-51 0,0 0-21 16,0 0-15-16,0 0-35 0,-60-15-85 16,45 35-28-16,10 8 4 0,-5-1 6 0,8 9 15 15,2-6-12-15,0-4-7 0,0-2 19 16,0 0 3-16,2-6 13 0,8-2 9 15,-5-2 8-15,-5-4 1 0,0-1-1 16,0-3-6-16,0 2 19 0,0-1-9 16,0 4-4-16,0 1-9 0,-17-1-5 0,2 1-13 15,-1 4-1-15,-6-5-2 16,2 1 0-16,-6-3 0 0,1 2-13 0,-1-4 1 16,2 0-9-16,7-4-43 0,0-2-36 15,4-1-10-15,6 0-31 0,7 0-34 16,0 0-56-16,0 0-49 15,5 0-204-15,12 0-50 0,10-1-144 0,-15-2-420 16,19-8-267-16</inkml:trace>
  <inkml:trace contextRef="#ctx0" brushRef="#br0" timeOffset="96509.25">11714 11761 1117 0,'0'0'1248'0,"0"0"-803"0,0 0-60 0,0 0-60 16,0 0-88-16,0 0-149 16,0 0 19-16,0 0-16 0,0 0-18 0,0 0-30 15,0 0-8-15,136 18-17 0,-124-18 17 16,5-3 11-16,-2-12-5 0,-1 1 8 16,-2 0-21-16,-7 0 0 0,-5 4 0 15,0 2 12-15,0 2 10 0,0 5-4 16,-5-2-15-16,-12 3 6 0,3 0-16 15,-13 5 1-15,0 11 15 0,-6 2-7 16,3 3-27-16,9 4 0 0,-1 3 15 0,5 0-18 16,5 0-1-16,9-1-17 15,3-2-4-15,0 0-21 0,5-6-3 0,12-3-3 16,12-2-149-16,-5-7-104 0,6-5-47 16,8-2-152-16,8 0-309 0,-21-9-619 15</inkml:trace>
  <inkml:trace contextRef="#ctx0" brushRef="#br0" timeOffset="96737.46">12294 11705 199 0,'0'0'2141'16,"0"0"-1387"-16,0 0-258 0,0 0-55 16,0 0-75-16,0 0-137 0,0 0-97 15,0 0-58-15,-177 44-56 0,162-17-6 16,8 3 1-16,7 0-13 0,0-2-3 15,0 2-22-15,2-4 10 0,13-1-4 0,4-3-12 16,1-6 10-16,4-6-7 0,3-2-21 16,6-8-46-16,6 0-48 0,2-8-49 15,3-10-78-15,-3-1-254 0,-12 0-573 16,10-16-740-16</inkml:trace>
  <inkml:trace contextRef="#ctx0" brushRef="#br0" timeOffset="96978.32">12723 11314 1137 0,'0'0'1111'0,"0"0"-681"0,0 0-96 0,0 0 2 16,0 0-47-16,0 0-72 0,0 0-38 16,0 0-53-16,0 0-66 0,0 0-29 15,-102 60 9-15,97-25 7 0,3 4 2 16,-6 4 13-16,6 4 3 0,-3 3-9 15,-2 2-4-15,-1 4-30 0,8 4-22 16,-9 0-1-16,2-3-24 0,-3 0-36 16,3-1-85-16,2-11-115 0,-5-5-116 0,5-10-256 15,-2-7-609-15,0-12-465 0</inkml:trace>
  <inkml:trace contextRef="#ctx0" brushRef="#br0" timeOffset="97118.21">12425 11742 923 0,'0'0'456'0,"0"0"-271"16,0 0-38-16,0 0-8 0,0 0-103 15,0 0-36-15,0 0-97 0,0 0-24 16,0 0-334-16,0 0-328 0</inkml:trace>
  <inkml:trace contextRef="#ctx0" brushRef="#br0" timeOffset="97435.27">12425 11742 411 0</inkml:trace>
  <inkml:trace contextRef="#ctx0" brushRef="#br0" timeOffset="97656.68">12425 11742 411 0,'174'1'671'0,"-184"7"-225"0,5 2-120 0,1 5 8 0,-6-1 2 15,8 2-36-15,-3-5-43 0,0-1-14 16,5-1-30-16,0-3-30 0,0-5-16 16,0-1 6-16,0 0-13 0,0 0 23 0,0 0-10 15,0-7-13-15,5-7-58 16,0-9-23-16,11-4 4 0,4-6-3 0,-3-8-10 15,7-2-19-15,3-5-11 0,2-3 6 16,-7 3-19-16,-1 9 0 0,-6 3 13 16,2 16-7-16,-10 6-20 0,1 7-13 15,-4 5-28-15,-1 2-11 0,6 0-10 16,-4 0 19-16,7 5-28 0,8 9-28 16,-10-1-63-16,11 5-106 0,-4 8-115 15,-5-4-282-15,-2-4-577 0,7 8-660 0</inkml:trace>
  <inkml:trace contextRef="#ctx0" brushRef="#br0" timeOffset="97925.93">13084 11777 1094 0,'0'0'994'0,"0"0"-686"0,0 0-5 0,0 0-23 16,0 0-97-16,0 0-65 0,0 0-7 15,203 36-18-15,-173-52 14 0,-13-4 20 16,-1-1 2-16,-6-2 6 0,-5 2-12 15,-5 0-32-15,0 3-20 0,0 3 4 16,-15 5-10-16,-1 2 28 0,-1 6 52 16,-3 2-37-16,-11 2-38 0,-1 15-30 15,5 9-40-15,-6 6-3 0,3 10 0 16,11 3-11-16,7 3 14 0,9-1 2 16,3-2-2-16,0-1-25 0,15-10-5 15,4-7-10-15,11-10-59 0,3-10-179 0,4-7-63 16,-1-18-204-16,-4-1-510 0,16-32-751 15</inkml:trace>
  <inkml:trace contextRef="#ctx0" brushRef="#br0" timeOffset="98086.51">13886 11022 1235 0,'0'0'1526'0,"0"0"-867"0,0 0-172 0,0 0-99 15,0 0-93-15,-70 114-65 0,53-62-43 16,-10 12-1-16,8 3-24 0,-3 5-56 15,3 6-51-15,2 0-52 0,2 3-3 16,-2 0-79-16,3 0-88 0,-1-7-59 16,-7-8-142-16,3-10-298 0,-1-17-689 15,-11-15-525-15</inkml:trace>
  <inkml:trace contextRef="#ctx0" brushRef="#br0" timeOffset="98226">13440 11731 2493 0,'0'0'637'0,"0"0"-608"15,0 0 162-15,0 0 149 0,0 0-54 16,245-16-141-16,-175 14-92 0,1-4-37 0,4 2-16 16,-12-3-3-16,2 5-34 0,-9-1-290 15,-15 0-333-15,-12 3-913 0</inkml:trace>
  <inkml:trace contextRef="#ctx0" brushRef="#br0" timeOffset="99589.5">10313 12596 802 0,'0'0'1242'0,"0"0"-731"0,0 0-95 0,0 0-45 15,0 0-67-15,0 0-83 0,0 0-58 16,0 0-34-16,0 0 33 0,0 0-10 16,0 0-25-16,-56-11-25 0,39 22-59 15,-4 4-16-15,-4 7-15 0,8 1 16 16,1 8 6-16,-6 4-16 0,7 5-2 16,1 5-4-16,-3 6 0 0,9-2-9 15,-1 9 10-15,4-2-13 0,5 5-24 16,0-3 9-16,0-1 2 0,10-6 13 15,-3-1-3-15,5-6-21 0,-2-6-16 0,-1-5-34 16,-4-11-139-16,2-4-63 0,-4-7-129 16,-3-5-203-16,0-5-403 0,0-1-120 15,0-3 127-15</inkml:trace>
  <inkml:trace contextRef="#ctx0" brushRef="#br0" timeOffset="99763.08">9996 13218 398 0,'0'0'1451'0,"0"0"-787"0,0 0-158 15,0 0 4-15,0 0-50 0,0 0-140 16,0 0-162-16,0 0-115 0,0 0 25 16,0 0 34-16,97-28-47 0,-51 21-42 15,-5 4-13-15,5 2-3 0,2-5-56 16,-6 4-197-16,-1 1-159 0,-2 1-223 16,-20 0-704-16,15 0-600 0</inkml:trace>
  <inkml:trace contextRef="#ctx0" brushRef="#br0" timeOffset="100011.75">11016 12906 2232 0,'0'0'735'0,"0"0"-338"15,0 0-67-15,0 0 9 0,0 0-48 16,0 0-65-16,0 0-56 0,0 0-75 15,0 0-36-15,-186 34-35 0,169 7-22 16,2 5 16-16,8 10-5 0,-1 2-11 16,8 1-2-16,0-2-1 0,15-5 1 15,0-5 0-15,9-8-13 0,0-7-11 16,-2-6-31-16,0-6-99 0,9-7-115 0,1-8-118 16,-1-5-219-16,-9-2-495 0,10-23-500 0</inkml:trace>
  <inkml:trace contextRef="#ctx0" brushRef="#br0" timeOffset="100255.26">11389 12698 2172 0,'0'0'977'0,"0"0"-671"16,0 0 39-16,0 0-33 0,0 0-104 15,0 0-119-15,0 0-88 0,0 0 60 16,0 0 35-16,0 0 3 0,102 43-13 15,-77-12 0-15,-4 7-28 0,-11 9 9 0,0 6-18 16,-10 6-15-16,-8 3-31 0,-4 0-1 16,-9-4-2-16,-4-9-11 0,3-7-20 15,5-12-30-15,1-8-34 0,1-7-31 16,3-10-56-16,7-2-93 0,-5-3-196 16,3-8-215-16,7-5-577 0,0-11-322 0</inkml:trace>
  <inkml:trace contextRef="#ctx0" brushRef="#br0" timeOffset="100529.34">12003 12731 1997 0,'0'0'693'0,"0"0"-244"0,0 0 13 0,0 0 33 15,0 0-153-15,0 0-98 0,0 0-57 16,0 0-46-16,0 0-67 0,0 0-29 16,-39 36-42-16,34-20 7 0,3 1-10 15,-6-4-22-15,6-1 7 0,2 2-19 0,0-7-12 16,0 4-18-16,0-2-64 16,2 1-112-16,8 1-98 0,-5 0-136 0,7-2-264 15,-10 2-513-15,6 3-376 0</inkml:trace>
  <inkml:trace contextRef="#ctx0" brushRef="#br0" timeOffset="100653.5">12010 13415 2185 0,'0'0'681'15,"0"0"-255"-15,-63 131 52 0,31-73-106 16,-4 4-176-16,7-5-100 0,-10-6-50 0,10-8-24 16,-2-11-22-16,-1-6-18 0,13-9-165 15,-1-5-206-15,3-6-327 0,0-2-917 0</inkml:trace>
  <inkml:trace contextRef="#ctx0" brushRef="#br0" timeOffset="101426.83">9984 14262 1314 0,'0'0'679'0,"0"0"-225"0,0 0-51 16,0 0 35-16,0 0-60 0,0 0-119 15,0 0-36-15,0 0-42 0,0 0-57 16,0 0-29-16,0 0-11 0,2-51-20 16,-2 65 35-16,0 15 51 0,0 12-43 15,0 18-46-15,-2 9-33 0,-18 12-13 16,3-1-14-16,-2 3-1 0,2-10-13 16,0-8-9-16,2-9-17 0,10-11-38 15,-4-11-97-15,9-11-73 0,0-8-44 16,0-7-129-16,0-7-207 0,12 0-338 0,0 0 192 15,-5-18-631-15</inkml:trace>
  <inkml:trace contextRef="#ctx0" brushRef="#br0" timeOffset="101934.49">9911 15006 8 0,'0'0'189'16,"0"0"29"-16,0 0 76 0,0 0 123 15,0 0-105-15,0 0 7 0,0 0 16 0,0 0 34 16,0 0-11-16,0 0-41 0,0 0-1 16,-58-14-78-16,58 14-68 0,0 0-13 15,9 0-34-15,13 0 39 0,5 5 95 16,7-1-94-16,0 1-71 0,2 0-55 16,-2-1-25-16,2 0-11 0,1-1-1 15,-3-1-12-15,-3 1 10 0,1-1-29 16,-3-1-141-16,0 0-119 0,-5 2-128 15,3 1-265-15,-8-2-625 0,1 0-522 0</inkml:trace>
  <inkml:trace contextRef="#ctx0" brushRef="#br0" timeOffset="102442.4">10604 14865 261 0,'0'0'443'0,"0"0"-97"0,0 0-82 15,0 0-59-15,0 0-52 0,0 0-82 16,0 0-57-16,0 0-14 0,0 0-13 16,0 0 0-16,0 0 13 0,34-29 99 15,-12 20-15-15,0-1 1 0,4-1 67 16,-6-4 16-16,2-1 1 0,-3-2 15 16,3 3-4-16,-15-4 25 0,8 8-22 0,-13 0-11 15,3 1 40-15,-5 3 18 0,0 0-21 16,0 5-32-16,0-1-34 0,0-1 3 15,-5 2-7-15,0 2-13 0,-7 0-37 16,5 0-34-16,-17 5-25 0,7 1 4 16,-3 10-23-16,3-3-11 0,0 5-3 15,3 4 1-15,4 4-10 0,8-1 10 16,2 1-20-16,0 3-2 0,0-6 6 0,7 0-13 16,7-5-9-16,8-3 3 15,-5-6-9-15,5 0-15 0,5-8-106 0,-8 2-31 16,5-3 8-16,-2 0-33 0,0-9-67 15,0-7-69-15,4-4-192 0,-6-7-219 16,-1-4-373-16,-2 5 452 0</inkml:trace>
  <inkml:trace contextRef="#ctx0" brushRef="#br0" timeOffset="102759.55">11021 14663 329 0,'0'0'805'0,"0"0"-254"16,0 0-168-16,0 0-92 0,0 0 10 16,0 0-53-16,0 0-91 0,0 0-10 15,0 0-16-15,0 0-1 0,-51 86-9 16,49-66 8-16,2 1 0 0,0-5-28 15,0 2-35-15,0-1-31 0,2-6-19 16,3-3-16-16,2-5-16 0,-4-1 16 16,-1-2 29-16,-2 0 31 0,3 0 15 15,-1-6 2-15,5-11 35 0,-2-3-37 0,-3-5-32 16,8-3-28-16,-10 5-15 0,5 4 0 16,-5 6 0-16,5 4-18 0,-5 5-1 15,0 1 1-15,0 3 6 0,0 0 12 16,2 0 50-16,6 11-29 0,-6 4 26 15,13 7-26-15,-8 6 6 0,7 0-26 16,1 2 10-16,-5-3 8 0,4-3-10 0,1-5-9 16,-3 0-22-16,0-6-5 0,0-3-1 15,0-4-12-15,-7-4-53 0,10-1-149 16,2-1-69-16,-3-3-96 0,-4-7-251 16,4 1-585-16</inkml:trace>
  <inkml:trace contextRef="#ctx0" brushRef="#br0" timeOffset="103070.76">11596 14276 1003 0,'0'0'1693'0,"0"0"-1262"0,0 0-135 15,0 0 100-15,0 0-13 0,0 0-200 16,0 0-93-16,0 0-22 0,-15 153 9 16,15-93-3-16,0 9-21 0,0 1-20 15,-5 0 7-15,3-6-37 0,2-3-3 16,0-12-32-16,0-2-73 0,0-16-95 0,2-5-111 15,8-8-215-15,0-11-271 0,4-7-427 16,-7-13-232-16</inkml:trace>
  <inkml:trace contextRef="#ctx0" brushRef="#br0" timeOffset="103291.51">11889 14471 342 0,'0'0'1747'15,"0"0"-1087"-15,0 0-256 0,0 0 23 16,0 0-121-16,0 0-165 0,0 0-68 0,-37 107-32 15,20-75-13-15,-7 0 6 0,7 2-18 16,-5-4-14-16,3 1 10 0,0-1 38 16,-1-6 9-16,6 0 19 0,2-6 33 0,4-4 6 15,8-1-40-15,0-5-58 0,0-4-18 16,22 5-1-16,10 0 55 0,-1-6-15 16,8 2 0-16,7-5-25 0,-2 0-15 15,4-8-80-15,-12-2-101 0,3 1-94 16,-7-2-179-16,-1 3-355 0,-16 1-712 15</inkml:trace>
  <inkml:trace contextRef="#ctx0" brushRef="#br0" timeOffset="103638.65">12914 14197 1899 0,'0'0'699'0,"0"0"-255"0,0 0-19 0,0 0-52 16,0 0-74-16,0 0-91 0,0 0-34 15,0 0-48-15,0 0-37 0,-223-32-46 16,177 44-30-16,-7 10 2 0,-1 11 3 15,1 8-5-15,9 14 5 0,1 10 1 16,4 7 17-16,10 5-8 0,7 1 12 16,8 3-16-16,14-7-23 0,0-8-1 0,19-6-15 15,13-11-16-15,-1-7 10 0,8-5-16 16,7-9-40-16,-7-6-85 0,7-11-107 16,-8-3-128-16,-1-3-187 0,-6-5-450 15,1-7-476-15</inkml:trace>
  <inkml:trace contextRef="#ctx0" brushRef="#br0" timeOffset="104079.6">13397 14590 264 0,'0'0'2442'0,"0"0"-1823"0,0 0-315 15,0 0-67-15,0 0 49 0,0 0-105 16,0 0-107-16,-187 57-34 0,167-24-24 16,4-1-1-16,8-2-3 0,6 0-12 15,2-3-22-15,0-4-6 0,10-9 10 0,-3 0 16 16,7-11 2-16,1-3-24 0,2 0 24 15,0-17 31-15,2-6 18 0,-4-9-18 16,-6-7-3-16,6 2-28 0,-5-2-15 16,-5 9-22-16,-3 5 9 0,-2 12 12 15,7 5 16-15,-7 6 0 0,0 2-28 16,0 9 14-16,0 12 14 0,0 8 18 16,0 13 4-16,0 6 18 0,-9 5-18 15,-6 7 12-15,0 1 37 0,-6 9-6 16,-6 1-19-16,-2 0 9 0,-7-2 10 15,2-12-28-15,0-10-37 0,2-13-34 0,3-14-83 16,2-17-102-16,-2-4-144 0,-2-25-163 16,9 0-486-16,0-33-648 0</inkml:trace>
  <inkml:trace contextRef="#ctx0" brushRef="#br0" timeOffset="104519.56">13801 14165 1121 0,'0'0'729'0,"0"0"-275"16,0 0-72-16,0 0-100 0,0 0-9 15,0 0-6-15,0 0 90 0,0 0-49 16,0 0-78-16,0 0-54 0,102 124-43 15,-85-65-35-15,-12 13-24 0,-5 6 2 16,0 10-2-16,-2 2 2 0,-18 1 0 16,-2-5-3-16,-9-5-37 0,-3-9-36 0,2-11-52 15,1-13-21-15,-3-14-3 0,10-9-37 16,-8-16-80-16,13-9-100 0,-3-2-130 16,5-17-253-16,2 1-608 0,3-21-399 0</inkml:trace>
  <inkml:trace contextRef="#ctx0" brushRef="#br0" timeOffset="104950.38">14439 14324 2315 0,'0'0'789'0,"0"0"-454"0,0 0-151 0,0 0 24 16,0 0 9-16,0 0-144 0,12 108-73 15,-7-89-27-15,-5 3-96 0,0-2-268 16,0-6-295-16,0 9-853 0</inkml:trace>
  <inkml:trace contextRef="#ctx0" brushRef="#br0" timeOffset="105074.78">14376 15155 4099 0,'0'0'721'0,"-39"104"-546"0,29-59-4 0,-2 1 27 15,0 4-112-15,-5-10-86 0,5-7-67 16,2-10-158-16,1-8-173 0,1-8-338 16,-9-7-1265-16</inkml:trace>
  <inkml:trace contextRef="#ctx0" brushRef="#br0" timeOffset="118755.29">20875 9691 798 0,'0'0'1336'16,"0"0"-964"-16,0 0-14 0,0 0 4 0,0 0 35 16,0 0 0-16,0 0-292 0,0 0-103 0,0 0 307 15,-112-84-167-15,93 84-136 0,-13 0 7 16,1 6-7-16,-6 13 25 0,-2 11-30 16,-9 9-1-16,7 14 0 0,-3 4 12 15,3 9 7-15,5 4-19 0,4 4 0 16,5 3-1-16,6 5-15 0,6-1 14 15,-2 1-1-15,10-1-12 0,7-3 15 16,-7-4-2-16,7-7-14 0,0-2-1 16,0-11 16-16,0-8-11 0,0-6-19 15,0-10-52-15,0-4-13 0,0-7-38 16,0-2-85-16,-8-13-67 0,3 1-123 0,-9-5-320 16,2-2-626-16,-10-16 118 0</inkml:trace>
  <inkml:trace contextRef="#ctx0" brushRef="#br0" timeOffset="118978.69">20002 10583 1524 0,'0'0'1127'0,"0"0"-767"0,0 0-168 0,0 0 35 16,0 0-47-16,0 0 108 0,0 0-6 15,0 0-98-15,189 92-51 0,-126-71-28 16,-7-7-16-16,-3 2-46 0,-2-7 6 15,-7 1-21-15,2-2-9 0,-8-4-4 16,-6-1-3-16,-1-3-12 0,1 0-1 16,-10 0-69-16,-5-4-75 0,5-3-96 15,-5 0-118-15,2-4-196 0,-7 3-682 0,0-6-726 16</inkml:trace>
  <inkml:trace contextRef="#ctx0" brushRef="#br0" timeOffset="119352.01">21597 10266 1907 0,'0'0'973'0,"0"0"-634"0,0 0-24 15,0 0 102-15,0 0-23 0,0 0-137 16,0 0-155-16,0 0-44 0,-209-51-6 16,171 72-24-16,-8 11-28 0,9 15 0 0,-6 14-25 15,13 13 13-15,1 4 11 16,10 7-2-16,14-2 0 0,-2-4 1 0,7-4 1 15,0-6-17-15,14-9 17 16,8-9-23-16,5-11-19 0,0-7-53 0,7-10-120 16,-5-9-140-16,7-7-317 0,-7-7-767 15,7-26-449-15</inkml:trace>
  <inkml:trace contextRef="#ctx0" brushRef="#br0" timeOffset="119585.9">21779 10215 1243 0,'0'0'1708'0,"0"0"-1260"0,0 0-166 16,0 0 8-16,0 0-8 0,0 0-68 15,0 0-121-15,0 0-59 0,0 0 43 16,0 0-7-16,0 0-17 0,174 68-26 0,-150-20 4 16,-9 9 9-16,-15 17-13 0,-7 2-11 15,-20 6-16-15,-7 1-2 0,-12-4-23 16,2-9 7-16,-4-10 6 0,2-13-7 15,12-14-48-15,7-10-81 0,13-11-59 16,4-12-129-16,10-5-270 0,0-8-1001 16,12-25-281-16</inkml:trace>
  <inkml:trace contextRef="#ctx0" brushRef="#br0" timeOffset="120005.02">22751 10142 1281 0,'0'0'1622'0,"0"0"-1174"16,0 0-112-16,0 0 96 0,0 0-68 16,0 0-164-16,0 0-135 0,0 0-65 15,0 0 18-15,0 0 0 0,0 0 1 16,-29 106-1-16,33-74-15 0,9-2 0 15,-9 0 19-15,-4-1-7 0,5-4-13 16,-5-4-2-16,3-2-1 0,-3-6-2 0,7 0 1 16,-7-2-13-16,2-2 3 0,-2 0-16 15,0 3-3-15,0-1 30 0,-17 5-36 16,0 5-49-16,-2 2 18 0,-3 2 45 16,-7 1 22-16,0 4 0 0,2 2-1 15,1 0-11-15,9 7 13 0,-3-3 22 16,8 2-1-16,5 3 26 0,2-7-23 15,5 3-5-15,0-5-16 0,0-5 0 16,7-3-1-16,8-4 0 0,7-2-2 0,-5-3 0 16,9-2 16-16,-6-1-16 0,-1 2 1 15,-4-3-1-15,4 1-37 0,-7 4-44 16,-7 5-107-16,2 2-145 0,-7 7-185 16,0 9-101-16,0-9-608 0,-12 22-415 0</inkml:trace>
  <inkml:trace contextRef="#ctx0" brushRef="#br0" timeOffset="120703.92">20118 16309 316 0,'0'0'1194'0,"0"0"-1051"0,0 0-117 16,0 0 0-16,0 0 72 0,0 0 22 15,0 0-29-15,0 0 19 0,0 0 126 16,0 0 91-16,0 0-32 0,-17 89-83 0,17-86-50 16,0 2 4-16,0 4 52 0,0 2-48 15,0 4-41-15,0 3-10 0,0 2-16 16,0 5 0-16,0 4-16 0,0 1-19 16,0 0-53-16,0 6 4 0,-2-2-1 15,-10 7-6-15,-5 4-1 0,0-2-10 16,-5 7-1-16,-2-6 12 0,-3 0-12 15,0-8 3-15,1-6 25 0,-1-8-10 16,5-4-2-16,3-4 11 0,7-8-14 16,7-1 21-16,2-5 9 0,3 1-43 15,0-1-16-15,0 1-27 0,3 8-9 16,11 3 49-16,13 6 3 0,2 9 49 16,5 3-6-16,0 3-12 0,-15 6-16 0,6 0 1 15,-16 5 23-15,-9 0-2 16,0 0-3-16,-17-1-13 0,-17-5-2 0,-9-12-19 15,-3-10-39-15,-8-16-62 0,-6-8-31 16,4-22-93-16,10-17-186 0,17-3-224 0,5 6-527 16,24-26-599-16</inkml:trace>
  <inkml:trace contextRef="#ctx0" brushRef="#br0" timeOffset="121460.19">21931 12278 756 0,'0'0'1405'0,"0"0"-1020"0,0 0-153 0,0 0 2 16,0 0 67-16,0 0-56 0,0 0-141 15,0 0-104-15,0 0-72 0,0 0-42 0,0-3 114 16,15 14-25-16,-1 1-55 0,3 6-367 16,-2-8-632-16,-8 8-598 0</inkml:trace>
  <inkml:trace contextRef="#ctx0" brushRef="#br0" timeOffset="121629.81">22380 12492 2624 0,'0'0'1174'0,"0"0"-919"16,0 0-145-16,0 0 55 0,0 0-48 16,0 0-104-16,0 0-13 0,0 0-3 15,0 0 1-15,0 0 2 0,85 26-56 0,-51-26-168 16,2-4-150-16,3-6-293 0,-8 0-720 16,18-9-358-16</inkml:trace>
  <inkml:trace contextRef="#ctx0" brushRef="#br0" timeOffset="121773.43">23219 12528 1797 0,'0'0'1569'0,"0"0"-1277"16,0 0-153-16,0 0 84 0,0 0 3 15,0 0-149-15,0 0-74 0,0 0 10 16,0 0-12-16,0 0-1 0,0 0-50 16,215 32-109-16,-161-62-143 0,-11-6-230 15,3 1-519-15,-9 12-505 0,1-12 866 0</inkml:trace>
  <inkml:trace contextRef="#ctx0" brushRef="#br0" timeOffset="121912.06">23955 12585 1760 0,'0'0'510'0,"0"0"-239"0,0 0 52 16,0 0 10-16,22 116-164 0,-2-106-144 0,-1-4-25 16,15-6-31-16,0-16-43 0,14-14-25 0,3-15-170 15,10-7-276-15,9-8-515 0,-14 16-146 16</inkml:trace>
  <inkml:trace contextRef="#ctx0" brushRef="#br0" timeOffset="122164.38">25177 12626 2263 0,'0'0'511'0,"0"0"-162"0,17 139-4 16,0-94-104-16,5-16-84 0,9-20-82 15,1-11-74-15,2-24 68 0,14-17 1 0,-2-15-54 16,15-16-16-16,4-8-114 15,1-10-33-15,11-7 74 0,-4 2-28 0,0 4-89 16,-5 9 25-16,-3 17 78 0,-7 17-156 16,-4 18-263-16,-3 13 299 0,-8 19 188 15,-6 5 19-15,-11 20 184 0,1 16 49 0,-8 8-5 16,-4 8-67-16,-1 6-20 0,-4-1 21 16,0 0-63-16,-5-3-99 15,-3-11-178-15,10-12-281 0,-12-9-358 0,0-14-562 16</inkml:trace>
  <inkml:trace contextRef="#ctx0" brushRef="#br0" timeOffset="122842.46">22101 13155 1661 0,'0'0'1028'0,"0"0"-790"15,0 0-129-15,0 0 166 0,0 0 58 16,0 0-115-16,0 0-115 0,0 0-24 16,0 0-6-16,0 0-48 0,0 0 3 15,46-82 31-15,-2 98 10 0,9 7-29 0,10 5-25 16,-5 2-12-16,8-2-3 0,2-2-27 16,2-4 8-16,0-8-43 0,-2-5-26 15,-7-9 14-15,7 0 0 0,-5-15 9 16,-5-8 52-16,5-7 13 0,-5-1 0 15,-5-4-9-15,1 5-16 0,-1 2-10 16,-7 10-3-16,2 6-6 0,-4 10-13 0,5 2 57 16,1 18 133-16,-1 12-8 0,4 8-33 15,13 10 2-15,-11 1-26 0,6 3 19 16,2-4-12-16,3-9-38 0,-8-13-25 16,5-15-8-16,7-11-3 0,-5-21 33 15,-1-20 6-15,11-11-14 0,-3-11-26 16,-4-9-59-16,0 4-53 0,-2 2-77 0,-6 10-44 15,-7 9 35-15,-4 17 62 0,-10 12 3 16,-5 14-83-16,-8 6 21 0,13 18 111 16,-10 10 84-16,3 13 100 0,7 2 85 15,-1 6-26-15,1 5 60 0,10 4-17 16,4 3-36-16,3-1-52 0,12-3-43 16,-3-11-30-16,5-12-29 0,5-16-9 15,5-17 34-15,0-8-3 0,5-25-9 16,7-13-10-16,3-15-15 0,-1-6-22 15,1-6-50-15,-3 1 7 0,-7 3-4 0,-8 9-167 16,-9 11-22-16,-7 9-37 16,-22 16-291-16,-8 10-484 0,-14 11-564 0</inkml:trace>
  <inkml:trace contextRef="#ctx0" brushRef="#br0" timeOffset="123474.38">21878 14333 303 0,'0'0'2318'0,"0"0"-1932"0,0 0-239 15,0 0 99-15,0 0 87 0,0 0-144 0,0 0-51 16,0 0-25-16,0 0-10 0,184-59-29 16,-104 25-40-16,0-9-34 0,8 4-1 15,-16-3-142-15,8 3-120 0,-12 5-84 16,-7 7-79-16,-8 10-55 0,-7 8-143 15,-10 9-415-15,1 21 462 0,-8 15 179 16,-7 8 398-16,7 12 49 0,-5 3 309 16,10 5 180-16,0 0 52 0,14 1-68 15,8-5-82-15,14-7-108 0,10-14-53 0,10-10-24 16,2-15-21-16,15-14-54 16,0-8-42-16,9-20-43 0,5-13-51 0,0-7-10 15,-2-4-34-15,2-7-13 0,-14 1-80 16,-5 1-81-16,-13 1-75 0,-4 6 5 15,-24 6 40-15,-5 14 21 0,-18 8-29 16,-6 12 38-16,-5 10 13 0,-10 14 116 16,2 16 45-16,0 11 119 0,3 8 36 0,2 6 51 15,13 2 63-15,11 3 28 0,10 0-66 16,10-6-67-16,12-7-42 0,-5-13-46 16,8-16-4-16,4-17 13 0,3-6 33 15,7-25-31-15,-3-17-25 0,13-11-35 16,0-10 13-16,-3-7-40 0,5-4-1 15,-19 2-26-15,-6 6-23 0,-16 6-21 16,-14 13-50-16,-16 14-38 0,-16 18-55 16,-10 11-76-16,-9 11-124 0,-3 25 59 15,-15-3-327-15,-21 35-775 0</inkml:trace>
  <inkml:trace contextRef="#ctx0" brushRef="#br0" timeOffset="124016.93">22208 15105 2880 0,'0'0'518'0,"0"0"-420"15,0 0-44-15,0 0 180 0,0 0 8 16,0 0-35-16,254 83-61 0,-169-74-28 16,7-9-10-16,-5 0 6 0,6-18-28 0,1-8-40 15,3-8-21-15,-2-6-25 16,-6-9-12-16,1 0-6 0,-5-1-44 0,-12 2-36 15,-1 7-72-15,-11 14-71 0,-10 11-19 16,-10 14-83-16,-12 7 41 0,-5 20 187 16,-12 11 115-16,3 9 16 0,-8 3-13 15,8 2 92-15,16 4 70 0,3 0 44 16,20-6-29-16,13-4 18 0,13-9-36 16,15-10-38-16,7-13-22 0,12-12-6 15,17-16-25-15,7-19-13 0,0-13 7 16,0-10-22-16,-9-9-31 0,-13-1 0 0,-12 1-12 15,-19 2-1-15,-24 16-14 0,-8 8 3 16,-17 19-4-16,-7 7-5 0,0 15-22 16,-2 0 24-16,7 22 19 0,2 10 43 15,13 14-18-15,9 2-10 0,3 8-2 0,4-6-13 16,5-4-12-16,3-7 0 16,5-9-65-16,7-17-120 0,-3-7-57 0,3-6-239 15,-32-8-756-15,17-29-1110 0</inkml:trace>
  <inkml:trace contextRef="#ctx0" brushRef="#br1" timeOffset="125817.73">21839 11975 1353 0,'0'0'595'0,"0"0"-239"15,0 0-84-15,0 0 111 0,0 0-22 16,0 0-75-16,-22-104-140 0,13 88-5 15,6 7 26-15,-2 1 24 0,-4 2-20 16,4 1-32-16,-12 5-10 0,-2 0-40 0,-13 15-76 16,-14 4-13-16,0 10-2 0,-10 7-20 15,-4 6 19-15,6 6-15 0,1 3 16 16,4 1-17-16,8 1 4 0,10-5 15 16,7-2 20-16,7-1-17 0,7-7 10 15,7-2-13-15,3-2-2 0,0-6 1 16,0 0-12-16,13 0 13 0,-4-8 0 0,11 3 3 15,-6-3 10-15,6-2-13 0,-6-2 0 16,3-2 1-16,2-2 11 0,-2-2-9 16,0 4 15-16,0-2 7 0,0-1-13 15,-2 0 7-15,-3 6 5 0,0 7 4 16,-2 4-10-16,-10 11 13 0,0 2-4 16,-15 13-4-16,-11-4-21 0,-8 10-4 0,-5-3-14 15,0 1-17-15,-7-5 5 0,7-2-5 16,3-9 14-16,0-6 1 0,2-3 15 15,2-10-3-15,13-4 6 0,-3-5 18 16,5-2 4-16,2-1-22 0,-2 5-34 16,0-2-6-16,3 7 9 0,-1 4 7 15,8 2 11-15,-3 3 1 0,8 2-3 16,0-2 14-16,-1 0 1 0,3-1-1 16,0-2 1-16,0-2-16 0,0-2 6 15,0-2 10-15,0-3 2 0,0 1-1 0,-7 5 1 16,0 8 10-16,-3 5-9 0,-12 11 0 15,0 10-2-15,-9 6-1 0,-3 8-14 16,-5 4 2-16,0 2 11 0,5 4 2 16,-2 1 16-16,4-2 11 0,8-1 0 0,17-2-4 15,7 0-2-15,0-6 8 0,19 3-14 16,13-4 11-16,7-5 4 0,9-7 3 16,1-6-13-16,9-12-9 0,0-4 4 15,5-9-4-15,2-5-9 0,3-7-1 16,-7-2-2-16,7-7-1 0,0-7-2 15,2 0-43-15,-5 0-98 0,-6 0-161 16,-6 0-317-16,-17-4-907 0,-9-8-814 0</inkml:trace>
  <inkml:trace contextRef="#ctx0" brushRef="#br1" timeOffset="126577.9">18349 12482 1049 0,'0'0'1248'0,"0"0"-890"0,0 0-103 0,0 0 59 16,-39 131 67-16,39-91-116 0,0 5-102 0,0-2-27 16,0 1-15-16,5-7-15 15,0 0-35-15,-3-7-15 0,8-9-13 0,-10-5-22 16,5-6-17-16,4-9 11 0,-6-1 4 15,6 0 18-15,6-11 52 0,2-9 6 16,0-8-12-16,7-9-10 0,-2-1-24 16,-3-7 3-16,1-2-6 0,-1 5-10 15,1-1 10-15,1 11-3 0,-9 8-7 16,-2 9-21-16,-3 8-15 0,-4 5-21 16,4 2-3-16,-2 3-34 0,7 14 21 15,3 5 37-15,-8 8 46 0,7 8-43 16,-6 5-3-16,1-1-40 0,-4 0-8 0,5-3-41 15,-3 1-15-15,5-4-46 0,8-6-22 16,-3-2-69-16,2-5-207 0,5-3-500 16,-9-8-726-16</inkml:trace>
  <inkml:trace contextRef="#ctx0" brushRef="#br1" timeOffset="126829.13">19010 12788 2069 0,'0'0'1031'0,"0"0"-671"0,0 0 29 15,0 0-93-15,0 0-125 0,0 0-78 16,-72 118-59-16,72-89-15 0,0-3-9 16,2-4-10-16,10-8-3 0,10-7-12 15,-5-7 15-15,2-2 15 0,6-19 69 16,1-14 17-16,1-13 7 0,-3-9-28 16,-9 1-22-16,-8 3 22 0,-2 10 24 0,-5 13-4 15,0 7-15-15,0 13 1 0,0 8-29 16,-7 2-57-16,-8 0 0 0,-7 3-139 15,1 11-20-15,-4 4-21 0,3 6-47 16,8 7-48-16,7 10-122 0,-3 10-247 16,3 5-480-16,-1-8-212 0</inkml:trace>
  <inkml:trace contextRef="#ctx0" brushRef="#br1" timeOffset="127542.43">17597 13735 179 0,'0'0'802'0,"0"0"-219"0,0 0-147 16,0 0 40-16,0 0-51 0,0 0-66 0,0 0-35 16,0 0-21-16,0 0-55 0,0 0-117 15,0 0-62-15,-55-30-10 0,52 60-59 16,-2 12-28-16,5 6 9 0,0 0 16 15,0-5-12-15,0-7 15 0,0-10 24 16,0-8-4-16,0-8-20 0,0-8-24 16,0-2 24-16,8-5 62 0,4-17 53 15,5-8 21-15,9-14-57 0,1-4-42 16,4 0-12-16,-6 8-24 0,1 6-1 16,-9 9-25-16,0 10-27 0,0 7-83 15,-2 8-85-15,2 0-29 0,2 9-15 0,-2 11-160 16,0 6-393-16,-7-10-926 0</inkml:trace>
  <inkml:trace contextRef="#ctx0" brushRef="#br1" timeOffset="127782.76">18046 13905 798 0,'0'0'1343'0,"0"0"-793"16,0 0-136-16,0 0 4 0,0 0-39 0,0 0-100 15,31-119-117-15,-21 93-60 0,-10 3-27 16,2 3-11-16,-2 3-45 0,0 6 6 15,-4 0 15-15,-9 5 24 0,-8 4 1 16,4 2-65-16,-10 2-9 0,10 13-22 16,-2 6 6-16,2 8 4 0,12 8-22 15,2 6 40-15,3 6-16 0,0 1 19 0,8 0-3 16,18-3-22-16,1-5-9 16,9-6-9-16,6-8 6 0,-4-8-25 0,11-8-77 15,2-8-95-15,-5-4-122 0,5-18-297 16,-17 0-825-16</inkml:trace>
  <inkml:trace contextRef="#ctx0" brushRef="#br1" timeOffset="127965.27">18453 13435 2096 0,'0'0'1187'0,"0"0"-869"15,-27 109-53-15,20-61 27 0,5 10-37 16,2 3-112-16,0 2-72 0,0-6-44 15,0-2-27-15,9 1-31 0,1-12-92 16,2-5-66-16,-7-16-87 0,-5-10-117 16,0-11-212-16,0-2-427 0,-10-20-594 0</inkml:trace>
  <inkml:trace contextRef="#ctx0" brushRef="#br1" timeOffset="128089.37">18354 13778 385 0,'0'0'996'0,"0"0"-408"16,0 0-73-16,0 0-154 0,0 0-139 0,0 0-155 15,184 114-35-15,-141-99 3 16,1-1-35-16,-3-11-61 0,8-3-259 0,-15 0-219 16,0-19-185-16,-8 6-424 0</inkml:trace>
  <inkml:trace contextRef="#ctx0" brushRef="#br1" timeOffset="128287.09">18783 13739 365 0,'0'0'522'0,"0"0"64"0,0 0-24 16,-68 107 5-16,65-68-95 0,3-2-102 15,0-1-141-15,8-8-40 0,16-3-73 0,-2-7-24 16,9-9 8-16,-7-2 6 0,10-7 2 16,-5-4 13-16,-2-12-31 0,2-5-10 15,-12-2-34-15,0-6-21 0,-2 3-23 16,-10 0-2-16,-5 1-21 0,0 6-50 16,0 1-58-16,-3 9 5 0,-9 6-44 15,2 3-98-15,-4 3-135 0,-1 17-64 0,3 5-243 16,-2 5-383-16,4-6-118 0</inkml:trace>
  <inkml:trace contextRef="#ctx0" brushRef="#br1" timeOffset="128517.48">19042 13946 1360 0,'0'0'754'0,"0"0"-330"16,0 0-21-16,0 0-3 0,0 0-131 15,0 0-126-15,0 0-58 0,0 0 50 16,0 0 113-16,0 0 6 0,0 0-59 16,90-41-82-16,-56 0-42 0,2-1-43 15,0 3-28-15,-2 9-34 0,5 5-3 16,2 9-40-16,-12 7-89 0,8 4-97 0,-6 5-85 16,-2 9-211-16,-7 1-725 0,0 14-714 0</inkml:trace>
  <inkml:trace contextRef="#ctx0" brushRef="#br1" timeOffset="128807.82">19633 13904 1391 0,'0'0'1188'0,"0"0"-834"0,0 0-27 0,0 0-19 15,0 0-61-15,0 0-118 0,0 0-19 16,0 0 40-16,0 0 15 0,0 0-50 15,0 0-57-15,68-97-18 0,-60 71-37 16,-1-2 31-16,-5 5-15 0,-2 1 9 16,0 7 30-16,0 1 47 0,-9 7 8 15,1 3-15-15,-6 4-49 0,-3 0-49 0,2 10-3 16,-2 10-37-16,-5 10-12 0,8 11 12 16,-1 3 28-16,1 5-12 0,9 1 23 15,0-4 1-15,5-5-21 0,0-4-34 16,3-9 15-16,4-7-55 0,17-6-90 0,-5-6-113 15,-2-7-129-15,3-2-555 0,4-13-823 16</inkml:trace>
  <inkml:trace contextRef="#ctx0" brushRef="#br1" timeOffset="129072.64">19910 13801 2654 0,'0'0'626'0,"0"0"-254"16,0 0-23-16,-32 106-64 0,32-71-139 15,0-7-90-15,0-3-32 0,0-9 10 0,15-9-34 16,-8-3-21-16,8-4 21 16,-1-9 43-16,8-14 28 0,7-9-9 0,-10-5-38 15,15-7-5-15,-2 3-18 0,-8 2 20 16,5 5-9-16,-9 8-10 0,-3 10 11 16,2 12-13-16,-7 4-53 0,0 11 53 0,-2 17 7 15,-3 6 51-15,-7 12-24 0,0 3-34 16,0 2-6-16,0 1-44 0,-7-6-54 15,7-5-121-15,0-7-117 0,0-8-239 16,0-13-904-16,0-6-536 0</inkml:trace>
  <inkml:trace contextRef="#ctx0" brushRef="#br1" timeOffset="129310.9">20484 13837 2459 0,'0'0'1029'0,"0"0"-735"0,0 0 71 0,0 0-33 16,0 0-171-16,0 0-81 0,0 0-80 16,-116 123 55-16,113-93-3 0,1-2-15 15,0 1-24-15,2-6-10 0,0 0 21 0,0-7 1 16,0-6-25-16,0-4-11 0,0-2-31 16,4-4-14-16,9 1 38 0,-1-1 18 15,12 0-2-15,-7-2-20 0,5-9-58 16,-3-3-95-16,1-4-189 0,4-1-285 15,-7 4-811-15,5-10-590 0</inkml:trace>
  <inkml:trace contextRef="#ctx0" brushRef="#br1" timeOffset="129620.8">20690 13885 450 0,'0'0'1160'0,"0"0"-744"0,0 0 14 16,0 0 63-16,0 0-134 0,0 0-105 16,0 0-64-16,0 0-2 0,0 0-11 15,0 0-43-15,0 0-16 0,68 57-16 16,-51-57-6-16,5-12 6 0,-5-6-25 0,2-8-31 16,-7 6-25-16,-7-5-20 0,-5 6 1 15,0 1-4-15,-9 4 0 0,-18 5 1 16,0 5-38-16,-9 4-7 0,-3 0-28 15,-7 13 37-15,7 8 22 0,0 5-25 16,6 4 9-16,6 8 0 0,10 8 9 16,7-7 4-16,1 2 2 0,9-6-2 15,0-3-26-15,19-9-83 0,8-5-99 16,-6-3-133-16,1-4-181 0,-5-7-476 0,-2 5-601 0</inkml:trace>
  <inkml:trace contextRef="#ctx0" brushRef="#br1" timeOffset="130159.97">18385 14328 916 0,'0'0'1524'0,"0"0"-1060"15,0 0-105-15,0 0 136 0,0 0-65 16,0 0-293-16,0 0-124 0,0 0 64 16,-107 133 56-16,95-69-15 0,0 5-51 15,2 5-18-15,6 7 10 0,4-3-44 16,0 3-15-16,0-7-58 0,0-4-19 16,0-8-68-16,0-11-34 0,0-12-117 0,0-16-221 15,0-9-752-15,-15-14-603 0</inkml:trace>
  <inkml:trace contextRef="#ctx0" brushRef="#br1" timeOffset="130295.59">18148 14803 1982 0,'0'0'1309'0,"0"0"-875"0,0 0-138 0,0 0-111 16,0 0-98-16,0 0-15 0,0 0-26 16,0 0-44-16,189 88-2 0,-136-71-15 15,5-4-50-15,0 0-175 0,-4-7-211 16,-8 0-530-16,7-6-990 0</inkml:trace>
  <inkml:trace contextRef="#ctx0" brushRef="#br1" timeOffset="130490.43">18698 14910 1289 0,'0'0'1397'0,"0"0"-954"0,0 0-77 0,-87 120 20 16,72-80-57-16,10-1-145 0,5-4-110 15,0-8-55-15,20-8 2 0,9-9 4 16,-3-10 15-16,13-6 31 0,2-17 15 15,-4-16 34-15,-1-14-34 0,-5-7-37 0,-14-1-13 16,-9 4-14-16,1 10 5 0,-9 15-26 16,0 7 18-16,-9 9-19 0,-8 11-52 15,2 5-160-15,-9 7-123 0,5 15-79 16,-6 8-240-16,11-4-682 0,-1 24-385 0</inkml:trace>
  <inkml:trace contextRef="#ctx0" brushRef="#br1" timeOffset="131334.7">19740 15015 104 0,'0'0'1384'0,"0"0"-682"0,0 0-272 16,0 0-28-16,0 0-41 0,0 0-41 16,0 0-71-16,0 0-42 0,0 0-4 15,0 0-45-15,0 0-44 0,-70-59-43 0,65 59-44 16,-7 8-27-16,-3 10-67 16,1 11 17-16,2 5 4 0,-3 8 24 0,3-1-2 15,0 1-1-15,9-8 3 0,1-11-6 16,2-6-3-16,0-7-6 0,0-7-12 15,0-3 24-15,0 0 25 0,0-8 62 16,0-12 9-16,2-12-3 0,-2-5-31 16,3-4-24-16,-3 2-10 0,0 11 15 0,0 10 7 15,0 6-10-15,7 10 10 0,-4 2-25 16,11 10-56-16,5 17 56 0,6 13 78 16,4 9-8-16,2 16-2 0,-9 8-4 15,-5 5-15-15,-10 8 10 0,1-1-1 16,-8 2 21-16,-17-7-12 0,-12-9-12 15,-10-15-52-15,2-14-3 0,-13-15-55 16,-1-16-27-16,-3-11-89 0,-6-8-78 16,-1-15-278-16,22-1-604 0,-26-13-1101 0</inkml:trace>
  <inkml:trace contextRef="#ctx0" brushRef="#br2" timeOffset="141125.31">9121 11333 104 0,'0'0'2365'0,"0"0"-1808"16,0 0-307-16,0 0 17 0,0 0 17 15,0 0 46-15,0 0-50 0,0 0-119 0,0 0-60 16,0 0-11-16,-22 2-26 0,22-2 13 16,0 0 24-16,0 0-49 0,0 0-16 15,0 0 7-15,0 2 9 0,7-2-13 16,-2 0-30-16,12 3-6 0,7-3 19 15,12 3 8-15,11 1-29 0,18 2-1 16,3 3-1-16,14 6-11 0,10 3 11 16,1 5 0-16,13-1 0 0,6 7 1 15,6-4 24-15,4-1-5 0,9 0 5 16,-8-4-6-16,10-2-3 0,1-6-13 16,-3 1 10-16,7-1 10 0,0-2-7 0,-7 0-15 15,5 1 0-15,-3 5 0 16,8-3-3-16,-6 5 2 0,-6 2-8 0,2 0 9 15,-8 2 2-15,-1 0 13 0,-9-2-13 0,9 3-1 16,-6-3 2-16,8-5 24 0,-3 1-2 16,2-5 5-16,-4-4-12 0,0-7 12 15,-3 0-15-15,-4 0 19 0,4-4-7 16,-12-5-12-16,-2 3-15 0,-15 5-1 16,-7 1-1-16,-9 0-16 0,-11 9 17 15,-6 8-17-15,-6 0 18 0,-9 4 0 16,-5 0 2-16,-5-1 0 0,-7-1 0 15,-8-3 1-15,-2-4 15 0,-2-4-16 16,-10-2 0-16,5-2-1 0,-5-2-1 16,2-2 3-16,-2 0-1 0,0 0 0 15,0 0 10-15,0 0-12 0,0 0-9 0,0 0-36 16,-12-2-113-16,-14 2-146 16,-11 0-192-16,3 5-679 0,-38 17-1024 0</inkml:trace>
  <inkml:trace contextRef="#ctx0" brushRef="#br2" timeOffset="158507.76">27814 10285 254 0,'0'0'1016'0,"0"0"-512"15,0 0-182-15,0 0-40 0,0 0 76 16,0 0-18-16,0 0-183 0,0 0 28 16,0 0-11-16,0 0 41 0,-36 0-7 15,26-5-54-15,3 1-45 0,-3 3-25 16,1-1 15-16,-3 0-6 0,4-3-4 16,-6 4-15-16,-1 1 9 0,1 0-22 0,4 0-30 15,-12 0-13-15,5 0-2 0,5 0-14 16,-5 6-2-16,-7 6-27 0,2 6-7 15,0 5 10-15,5 7-7 0,-7 3-3 16,12 4 7-16,0 10 14 0,9-2-8 16,3 2 9-16,0 1-7 0,3-4 17 0,14-3-23 15,0-10 1-15,2-2 21 0,-2-11-28 16,0-9 6-16,-2-2 14 0,2-7 11 16,2 0 25-16,5-15 18 0,3-8 0 15,-5-12-12-15,7-7-13 0,-7-10 4 16,4-3-4-16,-14-3 0 0,-2 2 10 15,-3 4 3-15,3 5-16 0,-10 8-12 16,0 12 19-16,0 9-1 0,0 5 13 16,0 10 3-16,0 1-13 0,0 2 28 0,0 0-8 15,0 4-44-15,0 10-40 0,0 10-15 16,0 12 55-16,0 8 1 0,0 8 11 16,0 5 7-16,0 3-1 0,0 2-6 15,0 3 0-15,-10-1-11 0,3 1 21 16,-15-3 2-16,-4-1-9 0,-4-2-2 15,-8-4 5-15,-1-1 0 0,-7-9-18 16,2-7-36-16,-4-10-31 0,2-8-16 0,9-8-36 16,-1-10-50-16,13-2-26 0,-4-4-81 15,12-12-97-15,3-3-54 0,11 0-97 16,3 1-128-16,3 5-386 0,23-3-39 0</inkml:trace>
  <inkml:trace contextRef="#ctx0" brushRef="#br2" timeOffset="159548.12">28125 10310 932 0,'0'0'1018'0,"0"0"-639"0,0 0-65 0,0 0 49 15,0 0-8-15,0 0-86 0,0 0-63 16,0 0-9-16,0 0 23 0,0 0-34 0,0-1-50 15,0 1-49-15,0 0-35 16,0 0-39-16,0 0-13 0,0 10-34 0,0 8 10 16,0 8 24-16,0 8 0 0,0 5-11 15,2 8 11-15,-2-4 1 0,0-1-1 16,0 1-1-16,0-6-11 0,0-6 0 16,0-7-1-16,0-10 10 0,0-4-15 15,0-10-7-15,0 0 25 0,3 0 12 16,1-4 29-16,11-11 51 0,-3-10-6 15,10-8-43-15,2-4-22 0,-2-8-2 16,0-1-1-16,0 2-6 0,2 1 1 16,-7 5-13-16,-5 10-12 0,-2 8-9 0,-3 8 0 15,3 6 19-15,-10 6-17 0,0 0-8 16,4 6-4-16,-1 11-15 0,6 5 46 16,-6 8 18-16,-1 8-17 0,-2-2 1 15,8-4 1-15,-8-6-3 0,2-8 0 16,-2-7-27-16,2-6-7 0,1-5 34 15,7 0 56-15,2-8 79 0,12-7 18 16,0-6-49-16,5-2-31 0,-9 4-15 0,-1 5-37 16,-12 4-21-16,3 2-13 0,-5 8-11 15,-5 0-4-15,2 0-11 0,-2 0-10 16,8 10 43-16,-8 6 6 0,7 5 45 16,3 0-8-16,-8 1-37 0,-2-2-45 15,0-1-67-15,0 0-130 0,0 2-153 16,0-3-183-16,0-6-642 0,2 4-702 0,-31-231 1197 15</inkml:trace>
  <inkml:trace contextRef="#ctx0" brushRef="#br2" timeOffset="159817.79">28728 10546 2138 0,'0'0'1105'0,"0"0"-651"16,0 0-51-16,0 0 69 0,0 0-167 0,0 0-146 15,0 0-132-15,0 0-27 0,0 0-21 16,0 0-1-16,-68 65-2 0,64-42 6 15,4 5 5-15,0-1 11 0,0-6-16 16,0-4-13-16,4-5-5 0,6-6-10 16,2-6 18-16,-5 0 28 0,15-10 31 15,-10-11 33-15,5-13-12 0,-2 2 0 16,-1-5 9-16,-9 2-6 0,5 8-30 16,-5 6-23-16,-5 5 25 0,0 9 10 0,5 4-7 15,-5 2-15-15,0 1-15 0,0 0-33 16,0 0-16-16,0 9-67 0,0 9-58 15,0 8-60-15,0 3-106 0,5 1-96 16,4 0-178-16,1-4-551 0,9 8-488 0</inkml:trace>
  <inkml:trace contextRef="#ctx0" brushRef="#br2" timeOffset="160211.81">29148 10553 1523 0,'0'0'1071'0,"0"0"-685"0,0 0 14 15,0 0 18-15,0 0-7 0,0 0-94 16,0 0-77-16,0 0-50 0,0 0-58 0,0 0-97 16,-187-19-35-16,172 52-15 0,6 4-6 15,-1 8 19-15,10-3 0 0,0 2-17 16,10-7 16-16,-1-7-18 0,8-5-13 16,0-7-3-16,5-9-2 0,5-9-13 15,-8-6 52-15,13-24 46 0,2-14 27 16,2-16-46-16,0-15-17 0,1-10-10 15,-6-7-3-15,8-5-10 0,0-3 11 16,2-2 2-16,-2 5 18 0,-3 8 0 16,-4 12-6-16,-6 17-9 0,-9 16-1 0,-2 16-1 15,-5 9 30-15,-8 17 60 0,-2 2-15 16,0 0-21-16,0 11-21 0,-2 15-34 16,-15 15 0-16,-13 11 0 0,9 16 0 15,-6 8 0-15,0 13-11 0,3 6 8 16,0 5 3-16,4 1-2 0,4 3 2 0,-1-10-15 15,2-9-27-15,8-14-28 0,7-13-74 16,0-16-140-16,0-10-208 0,7-13-498 16,3-11-499-16,2-8-326 0</inkml:trace>
  <inkml:trace contextRef="#ctx0" brushRef="#br2" timeOffset="160656.29">30015 10404 1448 0,'0'0'1365'0,"0"0"-958"0,0 0-177 0,0 0-37 16,0 0 25-16,0 0-71 0,0 0-96 16,0 0 28-16,0 0 48 0,0 0-2 15,71 30-54-15,-52-29-31 0,13 0-21 16,-11-1-18-16,4 5-1 0,-1-5-12 0,-7 0-124 16,2 0-186-16,-12 1-93 0,3 1-219 15,-7 4-744-15,-3-2-246 0</inkml:trace>
  <inkml:trace contextRef="#ctx0" brushRef="#br2" timeOffset="160785.53">29931 10601 2644 0,'0'0'765'0,"0"0"-404"16,0 0-122-16,0 0-72 0,0 0-49 16,0 0 34-16,0 0-50 0,0 0-52 0,191 19-50 15,-133-19-25-15,-2 0-347 0,0 0-239 16,-20 0-695-16,3 0-912 0</inkml:trace>
  <inkml:trace contextRef="#ctx0" brushRef="#br2" timeOffset="162003.31">30941 10444 261 0,'0'0'1634'0,"0"0"-1226"0,0 0-152 15,0 0 1-15,0 0 29 0,0 0-30 16,0 0-66-16,0 0-70 0,0 0-19 0,0 0-9 16,-92 0-29-16,68 10-19 0,12 9-26 15,-3 6 14-15,-9 3-1 0,7 4-11 16,5 7-20-16,-5 3-3 0,7-1 1 15,5 5-18-15,5-9-8 0,0 0 15 16,3-7-3-16,9-6-9 0,5-7 13 0,2-10-7 16,-2-3 19-16,3-4 3 0,4-8 35 15,3-14 18-15,-1-8 17 0,1-6 2 16,-5-5-47-16,2 1 0 0,-12 2-12 16,5 3-14-16,-7 7 20 0,-8 7-19 15,1 12 22-15,-3 3 30 0,0 6 79 16,0 13 85-16,0 15-100 0,-8 13-23 15,-16 23-35-15,2 8-34 0,-2 8-11 16,-10 6 2-16,-7-5 0 0,0-3 10 16,-3-5 11-16,3-12-8 0,5-10-31 15,6-12-33-15,11-18-40 0,5-10-40 0,6-11-37 16,6-5-91-16,2-14-184 0,0-16-120 16,10-3-161-16,-1 7-365 0,25-20-373 0</inkml:trace>
  <inkml:trace contextRef="#ctx0" brushRef="#br2" timeOffset="162422.21">31555 9977 215 0,'0'0'1365'0,"0"0"-975"0,0 0-72 15,0 0 60-15,0 0 18 0,0 0-71 16,0 0-84-16,0 0-39 0,0 0-23 16,0 0-43-16,-25 48-15 0,11-19-21 15,-3 4 2-15,0 4 15 0,-3 9 13 16,1 2-7-16,0 9-28 0,-1 7-37 16,1 2-25-16,-5 2-20 0,2 1-13 15,2-2 0-15,4-5-46 0,-1-6-43 16,2-9-83-16,10-6-109 0,3-8-168 0,2-7-528 15,0-13-666-15</inkml:trace>
  <inkml:trace contextRef="#ctx0" brushRef="#br2" timeOffset="162706.41">31562 10641 2981 0,'0'0'628'0,"0"0"-359"0,0 0-21 0,0 0 69 15,0 0-76-15,0 0-112 0,-153 104-80 16,136-77-3-16,3-6-18 0,9 4-28 16,5-2-2-16,0-4-44 0,0-4-12 15,0-3-10-15,12-3 7 0,2-7-13 16,11-2 74-16,-3-11 9 0,9-8 43 0,3-11-6 16,-7-8 0-16,-1-2 31 0,-6 2 0 15,-3 3-13-15,-10 9-18 0,0 8-16 16,-2 9-11-16,-5 7 17 0,0 2-14 15,0 0-22-15,0 2-16 0,0 13-124 16,-5 5-19-16,5 7-137 0,0 0-117 0,0 3-154 16,0-9-597-16,0 7-695 0</inkml:trace>
  <inkml:trace contextRef="#ctx0" brushRef="#br2" timeOffset="163061.53">31882 10179 2365 0,'0'0'721'16,"0"0"-329"-16,0 0-63 0,0 0 79 15,0 0-60-15,0 0-179 0,0 0-169 16,0 0-44-16,0 0 7 0,0 0 16 16,0 0-1-16,-58 145 7 0,46-95 13 15,2 8-2-15,-5 4 3 0,-2 0-26 16,3-2-1-16,-3-7-3 0,12-12 0 15,0-9 6-15,5-17 4 0,0-7-17 0,0-8 38 16,10-2 10-16,19-16 95 0,5-10-34 16,2-10-19-16,3 0 1 0,-3-3 11 15,1 2 26-15,-8 9-26 0,-5 7-12 16,-12 9-5-16,-5 10-46 0,3 4-2 16,-10 2 0-16,0 16 1 0,0 7 41 15,-17 8-5-15,0 8-11 0,-12 0-14 16,5-2-11-16,0-1-49 0,2-5-92 0,7-3-132 15,8-7-120-15,7 0-94 0,0-3-318 16,0-8-794-16</inkml:trace>
  <inkml:trace contextRef="#ctx0" brushRef="#br2" timeOffset="163367.46">32180 10606 901 0,'0'0'1660'0,"0"0"-1027"0,0 0-115 16,0 0-62-16,0 0-170 0,0 0-83 15,0 0-73-15,0 0-32 0,0 0-22 16,0 0-21-16,-124 117-46 0,120-101-9 16,4 1-12-16,0-8 0 0,0 0-9 15,0-5-22-15,4-4 15 0,4 0 28 16,4-6 71-16,2-10 11 0,6-9-12 16,2-8-33-16,-3 4-19 0,-9-1-3 0,4 4 7 15,-4 10-1-15,-10 7 0 16,5 4 7-16,-5 5-1 0,0 5-12 0,0 11-15 15,0 12-21-15,0 7 19 0,0 6-1 16,0-4 0-16,0 6 0 0,0-9-18 16,0 0-7-16,14-8-24 0,-4-4-54 15,4-4-108-15,1-8-54 0,2-2-91 16,5-8-137-16,2-6-265 0,-7-5-680 0,5-20-117 16</inkml:trace>
  <inkml:trace contextRef="#ctx0" brushRef="#br2" timeOffset="163615.21">32711 10073 668 0,'0'0'1697'16,"0"0"-1156"-16,0 0-220 0,0 0 79 0,0 0-59 16,0 0-109-16,0 0-104 0,0 0-70 15,0 0 14-15,0 0 8 0,0 47-21 16,0-13-16-16,0 5 0 0,0 11 9 15,0 1 34-15,0 4 3 0,-5 5-18 16,-5 3-29-16,-7 3-14 0,10 2-7 16,-7-1-5-16,-8-5-5 0,7-4-11 15,1-6-55-15,-6-5-77 0,11-13-119 16,1-7-115-16,1-3-202 0,7-13-592 0,0-7-572 16</inkml:trace>
  <inkml:trace contextRef="#ctx0" brushRef="#br2" timeOffset="167459.94">30701 11908 150 0,'0'0'554'0,"0"0"150"16,0 0-223-16,0 0-59 0,0 0-47 15,0 0-12-15,0 0-79 0,0 0-68 16,0 0-23-16,0 0-13 0,0 0-26 16,-41-14-42-16,41 14-40 0,0 0-72 15,0 0-3-15,0 0-62 0,15 4-32 16,7 1 97-16,7 6 56 0,0-5-25 15,5 0-28-15,-5-6 22 0,-5 0 19 0,0-5 77 16,-7-4 6-16,-5-5 40 0,-2-4-47 16,-8-1-41-16,-2 1-33 0,0 2-27 15,0 2 2-15,-4 5-3 0,-11 0-5 16,-2 5-10-16,-2 3-1 0,-8 1-1 16,3 0 8-16,-8 9-9 0,-2 9-18 15,3 8 16-15,4 4 0 0,8 9 2 16,4 5-1-16,5 1-24 0,10 0 7 0,0 0 2 15,10-2-5-15,10-7 6 0,9-9-25 16,-5-1-52-16,7-8-143 16,3-3-140-16,3-5-98 0,-3-5-276 0,-15-5-808 15</inkml:trace>
  <inkml:trace contextRef="#ctx0" brushRef="#br2" timeOffset="167780.2">31416 11761 1495 0,'0'0'513'0,"0"0"-315"0,0 0-4 15,0 0 87-15,0 0-49 0,0 0-72 16,0 0-6-16,0 0 40 0,0 0-13 16,0 0-48-16,8-60-39 0,-8 57-12 15,-8 1 34-15,1 2-58 0,-7-1 1 16,4 1-9-16,-2 0-4 0,-5 3 14 0,-5 12-37 15,5 3-22-15,-7 8 20 16,2 3 35-16,3 2-6 0,2 6 5 0,-5 0 7 16,5 7-7-16,2 2-27 0,-2 2-26 15,5 3 0-15,3 2-2 0,-4-4-3 16,1-5-24-16,10-2-4 0,-3-5-19 0,3-9-73 16,2-3-160-16,-8-11-73 0,8-5-129 15,0-9-282-15,0 0-571 0</inkml:trace>
  <inkml:trace contextRef="#ctx0" brushRef="#br2" timeOffset="167930.41">31113 12041 2526 0,'0'0'563'0,"0"0"-333"16,0 0-67-16,0 0-15 0,0 0-15 0,0 0-86 15,0 0-31-15,0 0 6 0,0 0-6 16,187 87-16-16,-153-87-50 0,-5 0-172 15,3 0-108-15,-1-3-257 0,-11 2-780 16</inkml:trace>
  <inkml:trace contextRef="#ctx0" brushRef="#br2" timeOffset="168155.91">31787 11742 365 0,'0'0'1986'15,"0"0"-1509"-15,0 0-223 0,0 0 5 16,0 0-12-16,0 0-51 0,0 0-98 16,-104 113-1-16,90-78 48 0,-1 5-2 15,0 5-65-15,8 5-19 0,-5 2 3 16,0-1 0-16,5 5-4 0,-10-4-24 16,9-6-34-16,-4-4 0 0,0-7-61 0,7-5-88 15,-4-11-100-15,1-7-90 0,4-3-168 16,-6-9-238-16,7 0-413 0</inkml:trace>
  <inkml:trace contextRef="#ctx0" brushRef="#br2" timeOffset="168292.86">31511 12155 1763 0,'0'0'732'0,"0"0"-397"0,0 0-152 16,0 0-48-16,0 0-87 0,0 0-48 15,0 0-58-15,162 101-243 0,-133-93-228 16,-9-4-514-16,4-4-201 0</inkml:trace>
  <inkml:trace contextRef="#ctx0" brushRef="#br2" timeOffset="168537.7">31821 12224 1937 0,'0'0'735'0,"0"0"-414"16,0 0-87-16,0 0-5 0,0 0-127 15,0 0-74-15,0 0-15 0,0 0 25 16,0 0 85-16,0 0-22 0,0 0-41 0,117 18-20 15,-103-36-21-15,-4-2-6 16,-10 1 2-16,0 4 1 0,0 2 6 0,0 5 42 16,-12 4-24-16,0 4 47 0,-5 0 28 15,2 10-34-15,-7 9-81 0,13 7-3 16,-6 3-16-16,10 1 19 0,-5 0 1 16,10-3-1-16,0-1-25 0,0-5 1 0,5-3-57 15,5-6-189-15,5 1-82 0,-6-11-131 16,13 1-199-16,-10-3-348 0,8-5-213 0</inkml:trace>
  <inkml:trace contextRef="#ctx0" brushRef="#br2" timeOffset="168825.66">32085 12230 1901 0,'0'0'742'0,"0"0"-402"0,0 0-122 16,0 0-33-16,0 0-86 0,0 0-76 0,0 0-22 15,0 0-1-15,0 0 35 0,0 0-34 16,0 0 0-16,-21 52 1 0,21-49 30 16,0-3 41-16,0 0 40 0,-5 4-2 0,2 3-14 15,-4 8-56-15,0 3-7 0,2 4 11 16,0 1-5-16,5 0-11 0,0-1-11 16,0-4-18-16,5 0-2 0,10-6-1 15,1 1-13-15,6-7 16 0,3 0 3 16,1-4 21-16,3-2-2 0,5 0 3 15,-2-9-25-15,-8-1-56 0,7-1-183 16,-9 1-32-16,-2-3-138 0,-3 3-375 16,-3 4-961-16</inkml:trace>
  <inkml:trace contextRef="#ctx0" brushRef="#br2" timeOffset="169287.13">32691 11836 1261 0,'0'0'1420'16,"0"0"-1021"-16,0 0-201 0,0 0 15 0,0 0 110 15,0 0-31-15,0 0-136 0,0 0-106 16,0 0-7-16,0 0-8 0,-19 14-8 16,19 16-24-16,-7 7-1 0,0 6 0 15,2 10 1-15,-5 2-2 0,-2 4-1 16,0 4-2-16,-10-3-29 0,5 4-28 16,0-7-150-16,-5-9-112 0,5-10-176 15,-2-10-271-15,12-10-458 0,-8-16-72 0</inkml:trace>
  <inkml:trace contextRef="#ctx0" brushRef="#br2" timeOffset="169401.93">32466 12197 1547 0,'0'0'1074'0,"0"0"-624"15,0 0-105-15,0 0-38 0,0 0-71 16,0 0 65-16,0 0-143 0,0 0-96 16,0 0-40-16,182 23-22 0,-139-20-40 0,-1-2-237 15,4 1-106-15,-10-2-178 0,-2 4-1041 16</inkml:trace>
  <inkml:trace contextRef="#ctx0" brushRef="#br2" timeOffset="170211.06">30747 12984 463 0,'0'0'1084'0,"0"0"-668"15,0 0-118-15,0 0-52 0,0 0 22 16,0 0-44-16,0 0-22 0,0 0-68 16,0 0-7-16,0 0-25 0,0 0-48 15,-87-23 0-15,75 24 18 0,-3 9-25 16,3 9-43-16,-2 3 24 0,-3 10-25 15,5 6 22-15,0 4 10 0,9 3-32 0,3 3-3 16,0-5-2-16,10-4-20 0,4-9 9 16,6-10-15-16,-1-5 12 15,5-11 16-15,6-4 35 0,1-13 28 0,3-22 75 16,-7-6 41-16,2-11-46 0,-5-6-52 16,0 1-41-16,-12 3-24 0,-4 12-4 0,-8 6-9 15,0 9 19-15,0 9 12 0,-8 8 71 16,-4 3 5-16,-2 7-88 0,-3 0-22 15,0 7-58-15,5 9-4 0,-5 4-40 16,14 6-99-16,3 3-82 0,0 1-35 16,12 0-183-16,5-11-540 0,10 11-489 0</inkml:trace>
  <inkml:trace contextRef="#ctx0" brushRef="#br2" timeOffset="170693.92">31310 13013 1049 0,'0'0'1228'16,"0"0"-747"-16,0 0-102 0,0 0-25 16,0 0-57-16,0 0-80 0,0 0-137 0,0 0-80 15,0 0 0-15,0 0-3 0,-24 101-9 16,14-64-4-16,5-2 12 0,5-11-8 15,-5 0 8-15,5-12-14 0,0-1-11 16,0-11 29-16,0 0 7 0,10-3 43 16,7-12 35-16,9-6 9 0,1-9 12 0,12-3-10 15,-8 1-47-15,-1 2-30 0,1 6-4 16,-14 3 22-16,0 12-15 0,-7 2-22 16,-3 7-3-16,0 3 3 0,-4 13 120 15,6 10-31-15,-1 7-27 0,-8 6-32 16,0 0-11-16,0 3-19 0,0-2-26 15,0-1-94-15,-8-6-108 0,8-6-119 16,0-1-87-16,0-6-305 0,0-8-840 16</inkml:trace>
  <inkml:trace contextRef="#ctx0" brushRef="#br2" timeOffset="172175.28">30566 13905 1049 0,'0'0'1251'0,"0"0"-863"0,0 0-93 16,0 0-10-16,0 0 2 0,0 0-101 15,0 0-88-15,0 0-10 0,0 0 48 16,0 0-136-16,0 0-33 0,-46 85 14 15,36-44 7-15,5 1-1 0,0-4 1 0,5-8-1 16,0-4-2-16,0-9 2 16,0-6-12-16,0-7-22 0,12-4 47 0,10 0 6 15,-3-4 60-15,6-14 19 0,4-5 35 16,-3-6 35-16,4-3-18 0,-1 0-69 16,-5 0-22-16,-5 7-3 0,1 6 4 0,-11 4-13 15,-1 8-16-15,-8 2 1 0,0 5 17 16,2 0-36-16,5 12-25 0,-7 10-14 15,0 4 39-15,0 8 2 0,0-4-2 16,0-1-11-16,5-10-2 0,-2-2-14 16,6-6-17-16,-4-10 35 0,10-1 9 15,-3 0 90-15,7-5 11 0,1-10-18 16,-1-3-28-16,0 0-21 0,-4-3-32 16,-1 8-2-16,-9-1-12 0,5 6-10 15,-5 6-18-15,-5 0-61 0,0 2-149 16,0 2-91-16,7 8 8 0,3 4-43 15,-3 2-328-15,5-1-696 0</inkml:trace>
  <inkml:trace contextRef="#ctx0" brushRef="#br2" timeOffset="172446.67">31237 14075 1937 0,'0'0'1062'0,"0"0"-544"16,0 0-64-16,0 0-42 0,0 0-143 15,0 0-106-15,0 0-77 0,0 0-68 16,0 0-18-16,0 0-30 0,0 0-25 15,-94 46 24-15,89-19 12 0,5-1 7 16,0-5-22-16,0-6 7 0,9-3-7 16,-9-5-3-16,8-4-6 0,1-3 43 15,-4 0 34-15,7-7 89 0,-7-7 3 16,10-5-47-16,-8-4-48 0,3 1-19 16,-3 3-12-16,-7 2 0 0,7 6 0 0,-7 4 2 15,0 7-2-15,0 0-24 0,0 0-123 16,0 5-84-16,0 6-14 0,0 8 12 15,0 0-60-15,0 3-45 0,0 4-134 16,0-7-227-16,5-4-648 0</inkml:trace>
  <inkml:trace contextRef="#ctx0" brushRef="#br2" timeOffset="173021.23">31637 14121 143 0,'0'0'118'0,"0"0"-50"16,0 0 37-16,0 0-11 0,0 0-45 16,0 0-3-16,0 0 45 0,0 0 215 0,0 0 53 15,0 0-73-15,0 0-13 0,-22 33 61 16,22-33-4-16,-7 0-47 0,7 0-23 16,-2 1-75-16,-3-1-61 0,0 4-13 15,-7 2-13-15,7 3-16 0,-7 2 22 16,0 8-6-16,4 2 5 0,-4 1 14 0,5 4-39 15,0 1-38-15,7-3-18 0,0-4-22 16,0-6-1-16,0-3-21 0,0-6-12 16,7-5 34-16,0 0 18 0,5-2 51 15,5-19 24-15,3-9 34 0,2-14-56 16,2-8-53-16,-5-13-15 0,1-2-3 16,-4-1-2-16,1-5-10 0,-2 7-7 15,-3 7-5-15,-2 10 21 0,-3 8 3 16,3 12 22-16,-8 10 68 0,-2 5 11 15,0 7-15-15,0 6 9 0,3 1 42 0,-3 0-6 16,0 0-85-16,0 11-46 0,0 9-18 16,0 15-13-16,0 7 19 0,0 10 11 15,0 6 0-15,0 1-1 0,0 1-26 16,0-3-32-16,0-2-96 0,0-6-157 0,0-4-124 16,9-5-315-16,-6-13-807 0,2 0-368 15</inkml:trace>
  <inkml:trace contextRef="#ctx0" brushRef="#br2" timeOffset="173206.07">32136 13972 1911 0,'0'0'1982'0,"0"0"-1609"16,0 0-125-16,0 0 125 0,-94 109-156 16,74-74-129-16,1 0-57 0,4 1-7 15,6-1 10-15,-6-5-22 0,13-2-12 0,-1-8-76 16,3-6-58-16,0-7-96 0,0-7-78 15,0-3-117-15,5-21-187 0,10-14-458 16,-10 4-291-16,14-40 284 0</inkml:trace>
  <inkml:trace contextRef="#ctx0" brushRef="#br2" timeOffset="173301.52">32127 13775 1254 0,'0'0'1031'0,"0"0"-405"0,0 0-150 16,0 0-61-16,0 0-60 0,0 0-121 15,-37 121-107-15,35-91-72 0,2-3-55 16,0 1-9-16,0-9-68 0,14 3-190 15,3-8-142-15,0-2-209 0,0-5-814 16</inkml:trace>
  <inkml:trace contextRef="#ctx0" brushRef="#br2" timeOffset="173509.96">32449 13637 437 0,'0'0'2203'0,"0"0"-1628"0,0 0-155 0,0 0 52 15,0 0-167-15,0 0-153 0,0 0-81 16,0 0-34-16,0 0-6 0,0 0-13 0,-90 108-15 16,81-75-3-16,6 6 1 0,-2 6 1 15,-9 5 8-15,9 1-10 0,-10 1-30 16,8-3-38-16,-3-2-71 0,-2-4-81 16,10-12-50-16,-10-5-231 0,7-12-539 15,-7-10-605-15</inkml:trace>
  <inkml:trace contextRef="#ctx0" brushRef="#br2" timeOffset="173678.72">32236 13963 2689 0,'0'0'733'0,"0"0"-372"0,0 0 26 0,0 0-95 16,0 0-125-16,0 0-115 0,0 0-34 16,0 0 16-16,0 0 15 0,70 103-33 15,-48-92-16-15,0-3-57 0,-1 0-69 0,-4-3-99 16,0-3-102-16,5-2-99 15,-10 0-314-15,-4 0-958 0</inkml:trace>
  <inkml:trace contextRef="#ctx0" brushRef="#br2" timeOffset="173813.64">32236 13963 2130 0,'203'88'1147'0,"-210"-76"-823"16,5 0 23-16,-8 6 13 0,8 0-106 15,-1 1-128-15,3-2-77 0,0 1-36 16,0-6-13-16,0-2-13 0,5 0-27 15,5-1-138-15,4-5-148 0,-2-3-108 16,-2-1-179-16,5 0-759 0,-11-16-402 0</inkml:trace>
  <inkml:trace contextRef="#ctx0" brushRef="#br2" timeOffset="173978.61">32558 14036 696 0,'0'0'2135'0,"0"0"-1629"15,0 0-157-15,-73 105 105 0,44-62-63 16,0 5-120-16,-2 8-136 0,-6 4-56 0,1 5-11 15,-5 4-20-15,9-5-29 16,10-6-18-16,1-8-1 0,11-10-89 0,10-11-162 16,0-13-150-16,10-13-190 0,7-3-605 15,7-19-790-15</inkml:trace>
  <inkml:trace contextRef="#ctx0" brushRef="#br2" timeOffset="174155.92">32662 14204 3056 0,'0'0'662'16,"0"0"-309"-16,0 0 36 0,0 0-90 16,0 0-136-16,0 0-105 0,0 0-55 15,0 0 30-15,0 0-5 0,0 0-28 16,0 0-17-16,-53 61-20 0,51-52-55 16,-8-3-52-16,10-4-60 0,0-2-90 0,0-2-114 15,0-10-121-15,0-6-180 0,7 2-471 16,0-21-186-16</inkml:trace>
  <inkml:trace contextRef="#ctx0" brushRef="#br2" timeOffset="174420.06">32730 14013 1596 0,'0'0'1281'0,"0"0"-929"0,0 0-40 0,0 0 35 16,0 0-123-16,0 0-128 0,-48 108-93 16,45-94-3-16,3-3-1 0,0-6-14 15,0-1-51-15,0-1-135 0,0-3-23 16,15 0 12-16,-3-11 56 0,0-6 9 15,3-2 13-15,9-3 76 0,-12-1 33 16,0 4 25-16,3 5 26 0,-10 3 19 0,4 5 26 16,-4 5 28-16,-3 1 19 15,3 3 133-15,-5 10 30 0,0 3-109 0,0 6-42 16,0 0-28-16,0-1-52 0,-5 6-48 16,3-1-2-16,0-6-12 0,-1 1-7 15,-4-2-99-15,5-6-83 0,2-1-42 16,0-8-77-16,12-4-156 0,2 0-493 0,-2-9-224 15,15-21 425-15</inkml:trace>
  <inkml:trace contextRef="#ctx0" brushRef="#br2" timeOffset="174701.19">33004 14069 916 0,'0'0'1260'0,"0"0"-814"16,0 0-86-16,-43 108 8 0,33-74-82 15,7-1-154-15,3-4-101 0,0-4-31 16,0-9-2-16,8-5 0 0,6-8-42 15,-4-3 22-15,4-12 22 0,6-12 59 0,-3-6 11 16,-3-7-36-16,1-10-15 0,-1 4-18 16,-9-3-1-16,3 8 0 0,-6 5-6 15,0 14 6-15,-2 10 91 0,0 9 51 16,0 9-24-16,0 14-40 0,0 11-4 16,0 13 50-16,0 8 76 0,-4 7-25 15,-11 6-43-15,-9 2-19 0,-3 4-7 16,-7-8-17-16,0-4-41 0,-2-12-48 0,-8-13-3 15,10-12-70-15,-2-13-58 0,2-12-128 16,-2 0-116-16,9-16-202 0,-5-5-457 16,11 8-447-16</inkml:trace>
  <inkml:trace contextRef="#ctx0" brushRef="#br2" timeOffset="175411.86">30510 14850 1076 0,'0'0'1293'16,"0"0"-796"-16,0 0-116 15,0 0 83-15,0 0-27 0,0 0-120 0,0 0-110 16,0 0-75-16,0 0-61 0,0 0-31 15,0 0-40-15,-22 84-12 0,22-44 9 0,0 6 0 16,0 0 0-16,0-3-34 0,0-1 3 16,0-10 4-16,12-5-13 0,0-10-25 15,0-8-9-15,5-9 28 0,8 0 49 16,6-18 49-16,5-10 16 0,6-11-13 16,-4-3-39-16,-1-1-13 0,-1 1-58 15,-4 6-99-15,-8 6-63 0,3 10-81 16,-10 8-125-16,0 6-247 0,-10 5-516 15,0 1-469-15</inkml:trace>
  <inkml:trace contextRef="#ctx0" brushRef="#br2" timeOffset="175747.54">30990 15080 722 0,'0'0'1646'16,"0"0"-1133"-16,0 0-119 0,0 0 53 15,0 0-75-15,0 0-148 0,0 0-94 0,0 0-9 16,0 0-16-16,0 0-96 0,0 0-9 15,-49-12-62-15,42 31 10 0,-7 1 6 16,11 0 21-16,-7-1 10 0,10 0 11 16,0-3-23-16,0-4 11 0,0-4 1 15,0-3 2-15,0-3-15 0,0-2 28 16,0 0 95-16,10 0 26 0,-5-7 20 16,9-6-36-16,1-8-38 0,-5-2-9 0,2-2-39 15,2 2-7-15,-9 2-12 0,-2 7 2 16,-3 10 16-16,5 4-15 0,-5 0-3 15,0 10-36-15,0 12-7 0,0 15 9 16,0 4 32-16,0 10 2 0,0-3-1 16,0 0-1-16,4-4-38 0,6-10-24 15,-3-7-124-15,5-6-121 0,1-9-130 16,-1-12-131-16,-7 0-496 0,9-24-396 0</inkml:trace>
  <inkml:trace contextRef="#ctx0" brushRef="#br2" timeOffset="175946.11">31252 15070 2098 0,'0'0'730'0,"0"0"-294"16,0 0-83-16,0 105-32 0,2-67-129 15,10-2-95-15,-7 1-25 0,5-7 17 16,-5-7 1-16,2-10-40 0,3-6-49 0,6-7 42 16,-1-15 40-16,2-7 50 0,7-11-20 15,5-11-61-15,-2 0-51 0,2-2-1 16,-5 5-24-16,5 4-22 0,-4 9-99 15,-1 8-114-15,-5 7-190 0,1 9-99 16,-6 4-249-16,3 3-870 0</inkml:trace>
  <inkml:trace contextRef="#ctx0" brushRef="#br2" timeOffset="176378.03">31802 15245 1296 0,'0'0'1525'0,"0"0"-1096"0,0 0-57 16,0 0 70-16,0 0-22 0,0 0-146 0,0 0-118 15,0 0-85-15,0 0-13 0,0 0-33 16,0 0-25-16,-17-22-27 0,19 40 27 16,3 4 14-16,5 6-11 0,0 0-3 15,-8-3-6-15,5 0-49 0,-4-5-74 16,-3 4-95-16,0-4-122 0,0-5-115 16,0-6-343-16,0-8-1121 0,-22-214 817 0</inkml:trace>
  <inkml:trace contextRef="#ctx0" brushRef="#br2" timeOffset="176570.12">31938 14863 1532 0,'0'0'1800'0,"0"0"-1508"0,0 0-150 16,0 0 195-16,0 0 18 0,0 0-192 0,0 0-135 15,0 0-28-15,0 0-21 0,0 0 5 16,0 0-33-16,-30-60-38 0,30 66-6 15,3 8-3-15,4-1-151 0,5 4-93 16,-4 1-232-16,-1-8-691 0,7 10-512 0</inkml:trace>
  <inkml:trace contextRef="#ctx0" brushRef="#br2" timeOffset="177010">32170 15049 2433 0,'0'0'810'0,"0"0"-407"0,0 0-47 15,0 0 41-15,0 0-134 0,0 0-147 16,0 0-94-16,0 0-22 0,0 0-16 16,0 0-5-16,-102 102 6 0,98-63 14 15,4-3-15-15,0-6-5 0,0-8-4 16,0-2 1-16,4-13-26 0,1-2-8 0,5-5 2 16,-5-10 56-16,7-15 108 0,3-10-28 15,2-12-40-15,-5-5-38 0,2-2-2 16,1 4-15-16,-3 5-4 0,-7 9-5 15,2 8-4-15,0 10 28 0,-4 6 24 16,-3 5 86-16,0 7-24 0,0 2-70 0,0 15-1 16,0 10-13-16,0 7-2 15,-10 10 1-15,3 2 11 0,2 7-12 0,-5-5-12 16,10-2-43-16,-2-6-123 0,2-4-147 16,0-9-101-16,0-8-309 0,0-15-974 0</inkml:trace>
  <inkml:trace contextRef="#ctx0" brushRef="#br2" timeOffset="177303.65">32367 14753 2255 0,'0'0'1147'0,"0"0"-735"0,0 0-35 0,0 0-70 16,0 0-94-16,-39 118-100 0,29-73-73 16,5 6-15-16,3 1 2 0,-3-1 7 15,5 0-22-15,0-5-12 0,-5-5-30 16,5-13-44-16,0-12-3 0,0-11-15 15,0-5-56-15,0-17 102 0,10-15 46 16,2-9 15-16,-2-7-14 0,4-1-1 0,1 3 1 16,-6 8 27-16,1 10 40 0,-3 11-25 15,3 13-15-15,-10 4 33 0,0 7 53 16,0 17-37-16,0 14-22 0,-2 8-19 16,-18 7-2-16,3 2-13 0,-7-5-21 0,12-6-26 15,-5-9-90-15,7-10-136 0,5-10-144 16,5-12-156-16,0-3-566 0,0-10-493 15</inkml:trace>
  <inkml:trace contextRef="#ctx0" brushRef="#br2" timeOffset="177503.79">32672 14787 1368 0,'0'0'1602'0,"0"0"-1209"0,0 0-92 16,0 0 97-16,0 0-118 0,0 0-116 15,-36 121-74-15,31-89-4 0,5 4 25 0,-5 4-1 16,0 3-46-16,3-2-18 0,-6 4-12 16,4-7-34-16,1-3-12 0,-4-8-59 0,7-9-51 15,0-6-72-15,0-8-100 16,0-4-137-16,10-1-142 0,-6-5-489 16,11-18-589-16</inkml:trace>
  <inkml:trace contextRef="#ctx0" brushRef="#br2" timeOffset="177791.16">32827 15178 2164 0,'0'0'970'0,"0"0"-817"0,0 0-22 15,0 0 37-15,0 0-105 0,0 0-60 16,0 0-3-16,0 0 44 0,0 0 28 0,0 0-9 16,0 0-34-16,37-37-26 15,-37 11 0-15,0 4 0 0,-8 6 19 0,-4 0 6 16,-5 14 4-16,0 2-13 0,-7 1 50 15,0 16 35-15,4 3 42 0,-4 6 0 16,2 6-1-16,8 3-15 0,9 1-20 0,2 0-27 16,3 0-46-16,0-4-24 15,17-3-13-15,-2-8 0 0,4-4-2 16,1-8 2-16,-1-8 0 0,5-1 0 0,1-7 0 16,-6-5-34-16,-2-7-70 0,2-1-90 15,-4 0-112-15,-10 1-38 16,4 2-139-16,-9 6-243 0,0 3-602 0</inkml:trace>
  <inkml:trace contextRef="#ctx0" brushRef="#br2" timeOffset="178148.72">32948 15192 114 0,'0'0'1335'0,"0"0"-863"16,0 0-119-16,0 0 61 0,0 0-26 16,0 0-62-16,0 0-94 0,0 0-49 15,0 0-4-15,0 0 50 0,0 0 41 16,-46-30-48-16,41 42-84 0,-4 6-49 15,4 3-43-15,5 7-13 0,-2 5 4 16,2 3 3-16,0 4 9 0,0-1-4 16,0-3-11-16,0-6-16 0,0-4 3 0,0-4-8 15,0-2-12-15,0-6-1 16,-13 0-25-16,-1-6-69 0,-6 2-123 0,3-1-112 16,-4-3-24-16,-6 2-158 0,3-3-151 15,4 2-460-15,-14 6-234 0</inkml:trace>
  <inkml:trace contextRef="#ctx0" brushRef="#br2" timeOffset="179141.12">30267 15726 1373 0,'0'0'993'0,"0"0"-619"0,0 0-56 16,0 0-14-16,0 0 13 0,0 0-18 15,0 0-70-15,0 0-27 0,0 0-41 0,0 0-47 16,-41-62-43-16,41 62-37 0,0 9-25 16,0 6-9-16,0 9-16 0,0 11 14 15,0 3 0-15,0 6 0 0,0 4 0 16,0 1-13-16,0-1-10 0,0 0 1 16,0-9-7-16,0-9 13 0,0-8-10 15,10-12-9-15,2-3-28 0,7-7 0 16,6 0 65-16,4-16 19 0,7 3 92 15,3-5-13-15,-5 0-42 0,-5 0-23 16,0 9-14-16,-12 6-19 0,-10 3 0 0,3 5 21 16,-8 16 102-16,-2 9-44 0,0 6-30 15,-19 4-15-15,-3-2-10 0,-9-5-8 16,-1-7-16-16,10-12-26 0,-4-8-105 16,4-6-173-16,12-9-67 0,0-6-256 15,10-7-504-15,0 4-427 0</inkml:trace>
  <inkml:trace contextRef="#ctx0" brushRef="#br2" timeOffset="179349.05">30796 16113 254 0,'0'0'2269'0,"0"0"-1677"16,0 0-222-16,0 0 31 0,0 0-56 16,0 0-162-16,0 0-96 0,0 0-13 15,0 0 34-15,-15 107-22 0,15-85-40 16,0-3-34-16,0-1 1 0,15-3-10 15,-10-1-3-15,7-6 0 0,-7-3-40 16,2 0-31-16,3-5-27 0,-3 0-97 0,3-5 3 16,4-8-56-16,3-5-98 0,-5-7-227 15,10 2-501-15,-12 3-247 0</inkml:trace>
  <inkml:trace contextRef="#ctx0" brushRef="#br2" timeOffset="179505.89">31075 16065 2098 0,'0'0'971'0,"0"0"-594"0,0 0-45 0,-59 108-8 15,23-54-22-15,-3 10-58 0,-14 9-62 16,0 4-51-16,-1 1-27 0,-1 3-27 16,-1-10-20-16,12-8-57 0,15-12 0 15,10-12-70-15,7-16-92 0,12-7-92 16,0-12-136-16,7-4-180 0,17-11-220 16,-9-2-652-16,23-29-79 0</inkml:trace>
  <inkml:trace contextRef="#ctx0" brushRef="#br2" timeOffset="180242.63">31702 16121 1094 0,'0'0'1002'0,"0"0"-656"16,0 0-75-16,0 0 25 0,0 0 30 0,0 0-21 16,0 0-59-16,0 0-121 0,0 0-17 15,0 0-36-15,-48 4-29 0,33 8-5 16,8 0-4-16,-5 4 0 0,0 2 16 15,5 7-13-15,-1-2-35 0,-1 2-2 16,9 1-2-16,0-5-20 0,0 6 7 16,0-7-7-16,17-1-3 0,-3-2-103 15,8-5-188-15,5-2-79 0,-1-2-193 16,-4-4-571-16,10-4-361 0</inkml:trace>
  <inkml:trace contextRef="#ctx0" brushRef="#br2" timeOffset="180497.81">31921 16133 62 0,'0'0'2388'0,"0"0"-1725"0,0 0-312 0,0 0-48 16,0 0 41-16,0 0-102 0,0 0-124 0,0 0-87 15,-129 105 6-15,127-83-9 0,2-4-28 16,0-2-18-16,2-2-9 0,13-4 11 16,-1-3-33-16,-4-6-16 0,9-1-7 15,-2-6 72-15,0-12 16 0,7-6 33 16,-11-7-8-16,1 1-1 0,-4 3-12 15,-5 4 12-15,-3 9 93 0,-2 4-75 16,0 10-3-16,0 0 22 0,0 6 36 16,-7 12-113-16,-8 9-18 0,6 6-16 15,6 5 13-15,3-1 3 0,0-7-56 16,0-2-182-16,3-10-147 0,14-2-117 16,-3-9-258-16,1-5-731 0</inkml:trace>
  <inkml:trace contextRef="#ctx0" brushRef="#br2" timeOffset="180686.13">32250 15851 893 0,'0'0'1803'0,"0"0"-1219"0,0 0-212 16,0 0 8-16,-46 132-67 0,32-87-130 16,9 3-63-16,-7 3-43 0,7 1-9 15,-5-4-13-15,5-2-43 0,5-7-12 16,0-3-89-16,0-10-126 0,0-7-173 15,5-9-103-15,7-9-229 0,-7-1-902 16</inkml:trace>
  <inkml:trace contextRef="#ctx0" brushRef="#br2" timeOffset="180839.72">32444 15902 1911 0,'0'0'1157'0,"0"0"-787"0,0 0-101 0,0 0 11 15,-68 130-50-15,54-87-100 0,-1 1-90 0,3-1-2 16,5 0-38-16,-3-3-3 0,5-3-118 16,5-3-202-16,0-4-118 0,0-9-365 15,0-1-948-15</inkml:trace>
  <inkml:trace contextRef="#ctx0" brushRef="#br2" timeOffset="181087.36">32439 16209 1820 0,'0'0'1079'0,"0"0"-704"16,0 0 37-16,0 0 17 0,0 0-81 16,0 0-169-16,0 0-120 0,0 0 5 0,0 0 16 15,0 0-19-15,0 0-33 0,-43 89-13 16,43-79-4-16,0-4-11 0,0 0-21 15,0-5-31-15,0-1-53 0,2 0-70 16,5-5-103-16,8-9-51 0,-3-6-172 16,0 2-728-16,-5-17-864 0</inkml:trace>
  <inkml:trace contextRef="#ctx0" brushRef="#br2" timeOffset="181334.28">32483 16286 2308 0,'0'0'709'0,"0"0"-492"0,0 0-51 16,0 0 15-16,0 0-118 0,0 0-63 16,0 0-16-16,0 0-25 0,0 0 25 15,0 0-34-15,0 0-4 0,41 32-35 16,-24-54-106-16,0-1-113 0,-2-3 6 0,-1 3 147 16,-4 7 106-16,0-1 23 0,-6 11 23 15,-4 2-36-15,8 4 39 0,-8 4 165 16,0 10 13-16,0 7-69 0,0 1 13 15,0 1-9-15,0 6-72 0,0-3-28 16,0-2-13-16,0 1-40 0,0 0-172 16,0-3-192-16,0-5-228 0,5-3-645 0</inkml:trace>
  <inkml:trace contextRef="#ctx0" brushRef="#br2" timeOffset="181601.04">32839 16100 1178 0,'0'0'829'16,"0"0"-401"-16,0 0-135 0,0 0-61 16,0 0-88-16,0 0-112 0,0 0-32 0,-43 104-22 15,43-99-10-15,0-1-109 16,7-4-59-16,3 0 126 0,-1 0 74 0,-1 0 89 16,1-4 72-16,1-1 0 0,-3 0 46 15,3 0 45-15,-5 5-28 0,-3 0-95 0,8 11 48 16,-5 8 134-16,-5 13-73 0,0 6-87 15,0 7-77-15,0 6-19 0,-17 2-21 16,-5-5-17-16,0-5-17 0,-9-5-52 16,-1-10-114-16,1-13-130 0,4-8-132 15,-2-7-360-15,10 0-958 0</inkml:trace>
  <inkml:trace contextRef="#ctx0" brushRef="#br2" timeOffset="182124.13">31111 16778 882 0,'0'0'1000'0,"0"0"-598"0,0 0 50 0,0 0 32 16,0 0-51-16,0 0-118 0,0 0-58 16,0 0-49-16,0 0-50 0,0 0-1 15,-95-67-41-15,88 81-116 0,-10 7-12 16,5 7-16-16,-5 6 4 0,10 1 5 0,7 2 17 16,0-3-19-16,0-7 6 0,0-2 11 15,7-7-8-15,3-6 12 0,-3-5 20 16,3-2 13-16,-10-1 7 0,0-4-9 15,0 2 0-15,0-2-7 0,0 0 13 16,0 4-3-16,0 0-34 0,-17 3-40 16,0 0-166-16,-3 2-34 0,4 0-5 15,1-2-69-15,13-6-179 0,2 0-160 16,0 6-495-16,2-5 84 0,83-60 490 0</inkml:trace>
  <inkml:trace contextRef="#ctx0" brushRef="#br2" timeOffset="182398.31">31446 17066 1395 0,'0'0'1027'0,"0"0"-714"0,0 0-34 16,0 0 3-16,0 0-75 0,0 0-84 0,0 0-40 16,0 0-11-16,0 0-34 0,0 0-14 15,-124 103-24-15,124-84-16 0,0-10 4 16,7 1 11-16,8-8 1 0,-3-2 103 15,7-6 36-15,-2-12 114 0,7-14-5 16,3-10-54-16,-8-6-87 0,3-1-55 16,-7 2-42-16,-3 5-10 0,-10 12-12 15,1 10 10-15,-3 8 2 0,0 8-27 16,0 4-121-16,0 0-61 0,0 4-83 16,10 8-63-16,-6 4 59 0,4 7-243 0,9 3-141 15,-8-6-408-15,6 10-68 0</inkml:trace>
  <inkml:trace contextRef="#ctx0" brushRef="#br2" timeOffset="182743.11">31446 17066 925 0,'201'-21'661'0,"-199"16"-164"0,-2-4-44 16,0-2-73-16,0 3-79 0,0 2-100 15,0 2-55-15,0 2-29 0,0 2-7 16,0 0-81-16,0 6-29 0,0 6-51 16,3 2 33-16,-1-1 14 0,-2 3-11 15,5-7-7-15,-5 1-13 0,5-10 0 16,0 0-6-16,-5 0 9 0,14-6 32 15,-4-7 82-15,4-12 10 0,8-3-13 16,-5-4-41-16,7 2-27 0,-7 3-11 16,3 8-12-16,-6 4 9 0,-11 5 3 15,4 10 2-15,3 0 70 0,-8 11-41 0,0 14 38 16,-2 5-24-16,0 9-20 0,0 3-6 16,0-1-16-16,0 6 16 0,0-10-4 15,0-5 41-15,0-10 22 0,0-5 3 16,0-10-38-16,5-7-6 0,0 0 25 0,5-10 71 15,7-8 48-15,0-8-79 0,2-5-63 16,1 1-39-16,-6 1-3 0,1 7-27 16,-1 3-31-16,-2 8-93 0,-7 4-111 15,0 7-74-15,-3 0-124 0,6 16 11 16,-6 7-155-16,-2-4-619 0</inkml:trace>
  <inkml:trace contextRef="#ctx0" brushRef="#br2" timeOffset="183404.5">32250 17140 1558 0,'0'0'594'0,"0"0"-274"0,0 0-36 0,0 0-36 16,0 0-136-16,0 0-51 0,0 0 9 15,0 0 70-15,0 0 25 0,0 0-79 16,0 0-17-16,121 36-6 0,-96-47-9 16,-6-1 25-16,1-6-7 0,-4-3 13 15,-1-4-3-15,0-2-17 0,-8 1-31 16,-5 4-9-16,6 4-3 0,-8 6 22 15,0 4 58-15,0 3 56 0,0 4 14 16,-10 1-89-16,-5 0-52 0,-2 1-31 16,-4 13-25-16,1 9-24 0,-7 5 6 0,6 10 18 15,4 7 24-15,0 1 1 0,7-1 31 16,0-1-16-16,8-4-14 0,2-6-1 16,0-7-11-16,0-6-16 0,2-5-69 15,13-6-207-15,7-6-116 0,-1-4-33 16,-4 0-355-16,10-4-1026 0</inkml:trace>
  <inkml:trace contextRef="#ctx0" brushRef="#br2" timeOffset="184006.07">31237 17435 798 0,'0'0'980'16,"0"0"-552"-16,0 0-21 0,0 0 15 0,0 0-26 16,0 0-111-16,0 0-62 0,0 0-46 15,0 0 25-15,0 0 34 0,0 0-70 16,-162-57-55-16,135 59-44 0,0 10-21 15,1 6-16-15,-6 10-30 0,8 9-4 16,2 7-17-16,-2 8 18 0,4 4 0 16,13 4 1-16,-3-1 0 0,8 1-17 15,2-3 4-15,0-4-9 0,0-7-22 16,12-7-86-16,-7-6-128 0,7-12-66 16,-2-8-84-16,-8-11-274 0,-2-2-386 0,0-5-297 15</inkml:trace>
  <inkml:trace contextRef="#ctx0" brushRef="#br2" timeOffset="184156.67">30803 17785 1178 0,'0'0'755'0,"0"0"-147"16,0 0-269-16,0 0-86 0,0 0-58 0,0 0 75 15,0 0-74-15,0 0-80 0,0 0-63 16,0 0-31-16,197 55-6 0,-171-48-16 16,3-1-13-16,-7 0-128 0,-5-4-102 15,0 0-65-15,0-2-118 0,-7 0-317 16,-5-4-562-16</inkml:trace>
  <inkml:trace contextRef="#ctx0" brushRef="#br2" timeOffset="184408.69">31143 17796 910 0,'0'0'745'15,"0"0"-284"-15,0 0-156 0,0 0-57 0,0 0-54 16,0 0-56-16,0 105-87 0,4-94-51 16,4-2-3-16,1-4-13 0,-1-1 16 15,4-4 22-15,0 0 81 0,-7-3 21 16,12-5-16-16,-10 1-47 0,3-4-29 15,-6 3-13-15,6 3-19 0,-7 0-16 0,-3 5-19 16,0 0 6-16,2 0-12 16,-2 5 3-16,10 9 38 0,-5 5 3 0,-3 5-3 15,8-2-11-15,-5 3-27 0,-1-7 9 16,6-4 13-16,-7-2-48 0,4-5-51 16,0-3-61-16,-2-4-4 0,2 0 9 0,8-7 9 15,-3-7-52-15,5-2-133 0,0-4-212 16,-3 4-100-16,-2-6 63 0</inkml:trace>
  <inkml:trace contextRef="#ctx0" brushRef="#br2" timeOffset="184634.09">31555 17889 157 0,'0'0'1247'15,"0"0"-425"-15,0 0-222 0,0 0-206 16,0 0-107-16,0 0-40 0,0 0-87 16,0 0-75-16,0 0-28 0,0 0-26 15,0 0-31-15,21 75-29 0,-18-75 29 0,-1 1 33 16,1-1-8-16,-3 0-25 0,2 0-1 15,5 0-12-15,-4 0 1 0,-3 0 12 16,0 0 0-16,0 0 0 0,0 0-13 16,0 5-101-16,2 5-8 0,1 4 34 15,4 2 40-15,0 0-91 0,-7 0-23 0,5-2-51 16,5-2-60-16,-8-1-123 0,3-4-145 16,10 0-129-16,-8-4-311 0,-70-134 651 15</inkml:trace>
  <inkml:trace contextRef="#ctx0" brushRef="#br2" timeOffset="184963.2">32013 17934 1683 0,'0'0'1063'0,"0"0"-678"0,0 0-28 15,0 0-16-15,0 0-104 0,0 0-116 0,0 0-43 16,0 0 16-16,0 0 8 0,0 0-31 16,0 0-46-16,-172 90-23 0,172-65 1 15,0 1 8-15,0-5-11 0,0-1-2 16,0-6-16-16,9 0 14 0,1-10 1 15,7 3-6-15,0-7-3 0,-3 0 2 16,6-4-101-16,2-11-85 0,-3-6-83 16,5-9-125-16,-4 3-351 0,-1-26-952 0</inkml:trace>
  <inkml:trace contextRef="#ctx0" brushRef="#br2" timeOffset="185134.81">32158 17638 2345 0,'0'0'998'15,"0"0"-687"-15,0 0 79 0,0 0-43 0,0 0-143 16,-36 112-130-16,36-82-50 16,0 5 7-16,0-1 27 0,0 0-24 0,0-1-34 15,0-4 0-15,0 1-67 0,0-4-81 16,0-3-75-16,-7-7-105 0,2-8-97 16,-5-7-52-16,-2-1-234 0,0-6-544 15,-5-19 73-15</inkml:trace>
  <inkml:trace contextRef="#ctx0" brushRef="#br2" timeOffset="185266.81">32083 17826 427 0,'0'0'721'0,"0"0"59"0,0 0-155 16,0 0-110-16,0 0-59 0,0 0-162 0,0 0-159 15,0 0-97-15,0 0-29 16,182 108-8-16,-165-97-2 0,7 1-127 0,-7-5-96 16,-5-4-58-16,3 1-140 0,-3-4-178 15,-7 0-453-15,-1 0-73 0</inkml:trace>
  <inkml:trace contextRef="#ctx0" brushRef="#br2" timeOffset="185405.67">32371 17978 20 0,'0'0'1798'0,"0"0"-1089"16,0 0-268-16,0 0-66 0,0 0-52 15,0 0-115-15,0 0-142 0,0 0-66 16,0 0-25-16,0 0 0 0,0 0-16 16,-21 56-66-16,21-56-83 0,0-3-61 15,2-6-46-15,8-3-167 0,-8-6-222 16,1 1-504-16</inkml:trace>
  <inkml:trace contextRef="#ctx0" brushRef="#br2" timeOffset="185731.91">32570 17861 1266 0,'0'0'1307'16,"0"0"-966"-16,0 0-88 0,0 0 56 16,0 0-87-16,0 0-96 0,0 0-82 0,0 0-25 15,0 0 47-15,0 0 6 0,-85 110-37 16,83-81-32-16,0-5-3 0,2 1-3 15,0-6-23-15,0-8 1 0,2-2-22 16,3-7-41-16,5-2-53 0,2-2 67 16,-3-14 74-16,8-4 0 0,0-10-70 15,-7-2-174-15,5-5-204 0,-6 11-571 0,8-12-482 16</inkml:trace>
  <inkml:trace contextRef="#ctx0" brushRef="#br2" timeOffset="185974.06">32570 17861 1733 0,'141'60'801'0,"-146"-44"-437"0,-5 4-114 0,5 1-49 16,3-3-90-16,-5-6-64 0,7-7-47 15,0-3-41-15,0-2 2 0,9-10 39 16,11-12 26-16,-3-9 12 0,0-9-21 16,2-7-17-16,-2-3-16 0,3 3-16 15,-4 6 13-15,1 11 7 0,-2 9 12 16,0 11 9-16,-8 10 71 0,5 1 40 15,2 22 16-15,-4 10-4 0,0 4-79 16,-8 11-50-16,6 3-3 0,1-1-40 16,-9-4-108-16,5-5-77 0,2-8-128 0,-4-13-338 15,-3-4-951-15</inkml:trace>
  <inkml:trace contextRef="#ctx0" brushRef="#br1" timeOffset="188221.65">28081 10809 1585 0,'0'0'1284'0,"0"0"-1053"0,0 0-14 0,0 0 9 16,0 0-74-16,0 0-42 0,0 0-25 16,0 0-3-16,0 0 41 0,0 0-33 15,70-37 4-15,13 21 39 0,23-3 3 16,18 1-15-16,19 0-32 0,-7-3-25 16,12 2-5-16,-5-1-29 0,-10 2-30 15,-7-3-3-15,-7 2 1 0,-20 3-1 0,-16 2 1 16,-8-1 2-16,-22 5-3 15,-14 1-12-15,-8 2-25 0,-14 5-95 16,-7 0-75-16,-5 2-54 0,-5 0-15 0,0 0-49 16,0 8-159-16,-12 4-52 0,-3-2-634 15</inkml:trace>
  <inkml:trace contextRef="#ctx0" brushRef="#br1" timeOffset="188876.76">28314 11372 650 0,'0'0'1427'0,"0"0"-1022"16,0 0-82-16,0 0-2 0,0 0-47 0,0 0-87 16,0 0-85-16,0 0-43 0,0 0-11 15,0 0-48-15,0 0-6 0,-10 31 6 16,3-3 32-16,-8 2-13 0,1 8 9 16,-3-5-9-16,12-3-18 0,-7-8 15 15,7-4 0-15,-2-4 5 0,7-10 30 16,0-2 19-16,0-2 20 0,0 0 25 15,21-9 34-15,1-7 18 0,10-7-25 0,-3 0-41 16,2 1-21-16,-2 1-28 16,-4 1-35-16,-8 2-17 0,-3 9-28 0,3 0-6 15,-7 7-33-15,0 2-99 0,2 0-121 16,5 0-37-16,-3 7-45 0,-2 0-213 16,-2-1-487-16,5 8-366 0</inkml:trace>
  <inkml:trace contextRef="#ctx0" brushRef="#br1" timeOffset="189134.73">28612 11484 1373 0,'0'0'650'0,"0"0"-216"0,0 0-134 15,0 0-23-15,0 0-57 0,0 0-19 16,0 0-33-16,0 0-1 0,0 0-6 16,0 0-32-16,90-20-35 0,-78 8-41 15,-3 3-28-15,-4-3 3 0,-2 2 9 16,-3 2-3-16,0-1 44 0,0 4 107 15,-8-2-9-15,-4 7-63 0,0 0-45 0,-7 0-68 16,-5 17-55-16,-3 5-12 0,10 6 36 16,-5 4 13-16,12 6-4 0,10-2-2 15,0-3-10-15,3-3 6 0,21-3 1 0,-2-5-32 16,5-4-99-16,6-8-162 16,6-6-26-16,2-4-94 0,-2-4-256 0,-10-6-694 15</inkml:trace>
  <inkml:trace contextRef="#ctx0" brushRef="#br1" timeOffset="189378.08">29155 11037 460 0,'0'0'1539'0,"0"0"-1096"0,0 0-239 16,0 0 76-16,0 0 14 0,0 0-112 15,-97 123-80-15,85-86-20 0,0 6 19 16,7 4 16-16,-7 6-60 0,7-1-13 16,-5 7-22-16,-2-4-22 0,0-5-2 15,-3-4-20-15,8-10-44 0,-7-6-130 0,4-7-45 16,0-11-107-16,3-6-141 16,2-6-185-16,3 0-412 0,-3-14 283 0</inkml:trace>
  <inkml:trace contextRef="#ctx0" brushRef="#br1" timeOffset="189520.7">28893 11469 1533 0,'0'0'533'16,"0"0"-197"-16,0 0-113 0,0 0-87 16,0 0 204-16,0 0-85 0,0 0-67 15,0 0-61-15,218 34-64 0,-172-29-63 16,0-1 0-16,0 1-89 0,-9-2-184 0,-13 3-155 16,5 3-256-16,-22-5-709 15</inkml:trace>
  <inkml:trace contextRef="#ctx0" brushRef="#br1" timeOffset="192236.97">30195 14422 23 0,'0'0'1141'0,"0"0"-659"0,0 0-151 16,0 0 6-16,0 0-1 0,0 0-66 15,0 0-109-15,0 0-59 0,0 0-35 16,0 0-16-16,0 0-25 0,-29 10-26 15,38-9-90-15,13 1 90 0,17 1 58 16,22-2 53-16,9 1-18 0,15-2-40 16,7 0-21-16,24 0-29 0,10 0 10 15,22 0 85-15,12 0 12 0,15 4 29 16,4 2-58-16,5 4-20 0,-9-2-36 16,-15-2-25-16,-12 1-1 0,-15-2-18 0,-14 1 19 15,-1-1 30-15,-13-4 20 16,-1 2-38-16,-10-3-11 0,-9 0-1 0,-2 0 1 15,-3-9 1-15,-15-1 0 0,-2-2 13 16,-5 0-15-16,-9 0-19 0,-10 3-112 16,-13 3-93-16,-6 1-85 0,-6 5-54 0,-14 0-96 15,0 12 22-15,-5-1-218 0,-38 14-809 0</inkml:trace>
  <inkml:trace contextRef="#ctx0" brushRef="#br1" timeOffset="193278.06">28372 14000 843 0,'0'0'995'0,"0"0"-518"0,0 0-118 15,0 0-73-15,0 0 53 0,0 0-15 16,0 0-131-16,0 0-77 0,0 0-63 16,0 0-53-16,0 0-19 0,-53 75 16 15,53-39-6-15,0 0 9 0,0-2 0 16,7-5-18-16,10-5 3 0,0-4-14 0,7-9 4 16,-2-3 25-16,-3-8 0 15,8 0 82-15,-5-8 12 0,2-10-24 0,0-4-8 0,-7-6-18 16,3 0 5-16,-13 0 4 0,5-1-9 15,-10 6-13-15,-2 3-3 0,3 6 27 16,-3 4 60-16,0 3 94 0,0 5-68 16,0 2-58-16,0 0-41 0,0 7-42 15,-3 11-27-15,-1 6-4 0,-6 8 7 16,7-1-7-16,3 6 10 0,0-7-19 16,10 0-24-16,-3-2-32 0,10-6-73 15,-2-1-135-15,2-1-88 0,0-2-203 16,-12-6-582-16,9-4-392 0</inkml:trace>
  <inkml:trace contextRef="#ctx0" brushRef="#br1" timeOffset="193556.31">28910 14111 23 0,'0'0'1866'0,"0"0"-1182"16,0 0-106-16,0 0-88 0,0 0-81 0,0 0-121 15,0 0-130-15,0 0-96 0,0 0-35 16,0 0-25-16,0 0 48 0,27 10-13 15,-22-1-16-15,-5 5 4 0,0-4 27 16,0 1 16-16,0 1 8 0,0 3-14 16,-10 0-10-16,-2 3-13 0,-3-3-20 15,1-1-19-15,-6 0 0 0,3-5-16 16,5 2-20-16,-2-1-19 0,6-4-16 16,-4 0-24-16,3 0-25 0,-1-4-37 15,5 4-1-15,3-6-28 0,-8 1-69 16,10-1-82-16,0 0-147 0,0 0-205 0,10 0 25 15,-6 0-75-15,13-1-258 0</inkml:trace>
  <inkml:trace contextRef="#ctx0" brushRef="#br1" timeOffset="193847.03">29138 14229 1629 0,'0'0'1108'0,"0"0"-739"0,0 0-139 0,0 0-42 16,0 0-71-16,0 0-32 0,0 0 41 16,0 0 6-16,0 0 23 0,0 0 0 15,0 0-58-15,116-15-39 0,-99-2-23 16,0 4-5-16,-12-4 1 0,5 1 9 16,-10 2-12-16,0 2 9 0,0 3-6 15,0 2 18-15,0 5 16 0,-10 0 76 0,-5 2-65 16,-1 0-76-16,-6 7-1 0,2 9-45 15,-6 3 4-15,4 3-1 16,5 4 6-16,12 4-37 0,3-5-33 0,2 2-82 16,0-1-121-16,7-4-156 0,10-1-196 0,2-4-529 15,10-4-420-15</inkml:trace>
  <inkml:trace contextRef="#ctx0" brushRef="#br1" timeOffset="194192.97">29552 14141 1815 0,'0'0'696'0,"0"0"-277"16,0 0-121-16,0 0 33 0,0 0-110 16,0 0-95-16,0 0-10 0,-189 97 32 15,172-70-2-15,13 0-72 0,1-1-74 0,3-1-13 16,0-10 0-16,3-1 11 0,4-12-11 16,15-2 13-16,-1-5 53 0,1-18 49 15,7-7 3-15,5-10-34 0,0-7-37 16,-7-1-31-16,4-4 14 0,1-2-17 15,-1-3 0-15,-2 2 16 0,1-3 11 16,-6 5-8-16,0 2 21 0,-7 7 21 16,-2 10-18-16,-11 8-13 0,9 8 1 0,-13 14-3 15,0-1 39-15,0 5 21 0,0 12 7 16,-13 13-95-16,-6 13-52 0,2 10 24 16,-7 15 13-16,2 9 0 0,5 8 3 15,0 11 0-15,2 5-4 0,3-5-2 16,8 2 3-16,4-7-34 0,0-8-34 15,4-10-24-15,18-4-105 0,-2-11-119 16,4-2-208-16,0-6-222 0,-5-9-639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9T18:44:33.92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12068 1072 238 0,'0'0'375'0,"0"0"160"0,0 0-132 15,0 0-23-15,0 0-42 0,0 0-9 16,0 0-61-16,0 0-82 0,0 0-29 16,0 0-11-16,-36-23 13 0,33 21-10 0,-1-3-29 15,-4 4-32-15,6 0 28 0,-3-2 8 16,5-1-43-16,-10 2-7 0,10 2-2 16,-5-5-19-16,3 5 2 0,2-3 4 15,-7 3 9-15,4 0 6 0,-2 0-12 16,3-2-35-16,0 2 1 0,-8 0-3 15,10 0 5-15,-2 0-8 0,-3 0 2 0,5 0 1 16,0 0-1-16,0 0-11 0,0 0-13 16,0 0 1-16,0 0 0 0,0 0 1 15,0 0 13-15,-8 0 6 0,8 0-8 16,0 0 5-16,0 0-6 0,0 0 16 16,0 0-7-16,0 0 4 0,0 0-4 15,0 0 3-15,0 0-2 0,0 0-10 16,0 0-11-16,0 0-1 0,0 0-12 15,0 0-4-15,0 0-11 0,0 0 6 16,0 0-4-16,0 0 1 0,0 0 2 0,0 0-8 16,0 2-7-16,0 16 37 0,0 3 12 15,0 7 16-15,0 9-16 0,0 7 0 16,0 4-9-16,-2 9 13 0,-3 8-4 16,-7 5-12-16,2 7-11 0,-4-2 10 0,-1 1 1 15,1 2 10-15,-1-6 5 0,-2-3-15 16,5-3 3-16,0-8 25 0,-7-5 5 15,9-11 1-15,0-8-13 0,0-7-3 16,3-1-18-16,-3-4 1 0,6-4-1 16,-6-3-1-16,8 0-17 0,-3-3 0 15,5-2-7-15,-5-4 1 0,5 2 0 16,-5-2-10-16,0 0-3 0,3 0-2 0,2-2-1 16,0-1 6-16,-3 2-6 0,1-5 7 15,2 0 2-15,0 0 30 0,0 0 1 16,0 0-2-16,0 0-23 0,0 0-33 15,0 0-41-15,0-8-18 0,0-2-75 16,0 0-187-16,0-5-76 0,0 2-107 16,2-1-438-16,1 0-117 0,-1-2 384 0,-9 116 675 15</inkml:trace>
  <inkml:trace contextRef="#ctx0" brushRef="#br0" timeOffset="882.63">12000 1099 143 0,'0'0'111'16,"0"0"362"-16,0 0-46 0,0 0-95 16,0 0-81-16,0 0 15 0,0 0 58 15,0 0-4-15,0 0-98 0,0 0-33 16,0 0 0-16,-7-66 5 0,7 59 0 0,0 4-2 15,-7-4-22-15,7 3-19 16,0 3-20-16,0-5-23 0,0 5-15 0,0 1-18 16,0 0-51-16,0 0-21 0,0 0-3 15,0 0-61-15,0 10 33 0,7 9 28 0,10 10 80 16,5 10-77-16,4 8 71 0,-1 6-12 16,-1 6-28-16,0 5-4 0,-2 7-8 15,-5 1-1-15,0 4-8 0,-2 4 2 16,-1-2-15-16,-9-2-3 0,-3-5 1 15,-2-6-26-15,0-3 7 0,0-10-7 16,0-2-9-16,0-8-24 0,-2-8-50 16,-10-5-128-16,5-7-112 0,-10-10-173 15,2-1-476-15,0-4-546 0</inkml:trace>
  <inkml:trace contextRef="#ctx0" brushRef="#br0" timeOffset="1075.08">11838 1718 2093 0,'0'0'1358'0,"0"0"-822"16,0 0-375-16,0 0-89 0,0 0 92 15,0 0 50-15,0 0-73 0,0 0-48 0,179 48-38 16,-133-35-34-16,-9-1-2 0,4-2-19 16,3-4-1-16,-6 0-18 0,1 0-61 15,2-4-141-15,-14 2-148 0,4 1-222 16,-9-5-820-16,5 0-692 0</inkml:trace>
  <inkml:trace contextRef="#ctx0" brushRef="#br0" timeOffset="1338.41">12517 1702 2270 0,'0'0'1107'0,"0"0"-730"16,0 0-104-16,0 0-50 0,-49 119-43 15,47-80-75-15,2-1-83 0,0-2-10 16,0-9-11-16,2-1 18 0,13-11-19 15,2-5 13-15,0-4-13 0,4-6-13 16,9-10 13-16,1-10 37 0,3-14 9 0,-7-4-15 16,9-2-10-16,-9-4-2 0,-8 13 20 15,-4 5 17-15,-6 8-26 0,1 9 7 16,-10 6 55-16,0 3 76 0,5 0-61 16,-5 12-95-16,2 14-12 0,6 5 21 15,-8 13-18-15,4 2-3 0,-1-7-26 16,9 0-44-16,2-4-83 0,6-7-221 15,4-8-234-15,0-7-484 0,13-13-1084 0</inkml:trace>
  <inkml:trace contextRef="#ctx0" brushRef="#br0" timeOffset="1515.61">13326 1302 2666 0,'0'0'1088'0,"0"0"-630"0,0 0 10 16,0 0-155-16,0 0-81 0,0 0-71 0,-94 160-70 15,69-83-42-15,-4 2-24 0,10 5-25 16,-3 1-21-16,8-1-40 0,4-1-39 16,3-7-107-16,7-8-157 0,-10-13-387 15,10-21-1105-15,-12-16-335 0</inkml:trace>
  <inkml:trace contextRef="#ctx0" brushRef="#br0" timeOffset="1645.49">13035 1753 2632 0,'0'0'616'0,"0"0"-415"16,0 0 84-16,0 0-49 0,0 0-119 16,0 0-108-16,0 0-9 0,192 125-61 15,-149-102-367-15,-16-4-625 0,22 3-873 0</inkml:trace>
  <inkml:trace contextRef="#ctx0" brushRef="#br0" timeOffset="1886.01">13443 1972 1785 0,'0'0'1476'0,"0"0"-1095"0,0 0-16 0,0 0 26 16,-139 123-70-16,113-87-100 0,6 1-117 15,1 2-34-15,12-4-30 0,2-5-40 0,5-7-36 16,7-5-10-16,17-5 19 16,-2-9 27-16,12-4 40 0,2-12 21 0,3-16 6 15,7-10-25-15,-7-9-11 0,7-3-10 16,-9 1-9-16,-16 8-9 0,1 3-3 15,-12 19-2-15,-8 1-28 0,3 12-28 16,-5 4-46-16,0 2-91 0,0 2-69 16,0 12-132-16,0 6 79 0,5 1-217 15,0 7-522-15,-5-8-400 0</inkml:trace>
  <inkml:trace contextRef="#ctx0" brushRef="#br0" timeOffset="2344.29">14000 1858 1588 0,'0'0'1506'0,"0"0"-943"0,0 0-134 0,0 0-155 16,0 0-67-16,0 0-25 0,0 0-59 15,0 0-38-15,-7 114 1 0,2-78-16 16,-5-5-18-16,5 4-22 0,3-12-8 16,-5-1-19-16,7-7-3 0,0-11-1 15,0-4-25-15,0 0 26 0,0-13 43 16,9-8-16-16,6-16-9 0,-3-3-18 15,12-8-13-15,-2 5-5 0,0 4-9 16,2 2-16-16,-4 8-9 0,-6 10-3 16,-4 3 6-16,2 11-3 0,-12 5-18 15,7 0-22-15,1 5 9 0,-6 12 83 0,0 9 9 16,1 4 13-16,4 5-21 0,-5-3 11 16,-2-2-12-16,3-8 1 0,-3-5 11 15,2-8 7-15,-2-6 12 0,10-3 30 16,-3-9 31-16,8-15 33 0,2-6-43 0,9-11-45 15,1-4-35-15,5 0-2 16,-13 5 0-16,5 7 17 0,1 10-17 0,-13 5-12 16,-3 10 12-16,-1 6 18 0,-1 2 10 15,-5 7-28-15,-2 14 0 0,0 11 27 16,0 10-3-16,0 8 13 0,0 5-13 16,-2 0-12-16,-8-2-12 0,5-10-12 15,5-3-39-15,0-10-96 0,8-8-72 16,6-10-51-16,8-6-61 0,5-5-248 15,4-1-497-15,-11-1-533 0,28-17 495 0</inkml:trace>
  <inkml:trace contextRef="#ctx0" brushRef="#br0" timeOffset="2644.75">14928 1839 1911 0,'0'0'1329'0,"0"0"-818"0,0 0-6 15,0 0 17-15,0 0-164 0,0 0-169 0,0 0-92 16,0 0-27-16,-143 104 6 0,134-68-9 15,9-3 5-15,0 2-5 0,0-8-25 16,9-8-18-16,4-7-24 0,1-6 2 16,13-6-2-16,-5-5 13 0,12-11 20 15,-1-9 3-15,4-10 0 0,-3-5-12 16,2-7-24-16,-4 3-1 0,-13 5-26 16,-4 9-24-16,-6 7-13 0,-4 9 10 15,-5 8 54-15,0 3 21 0,0 3-3 0,0 0-16 16,0 12-4-16,0 11 2 15,0 9 0-15,0 8 16 0,0 7-16 0,0 3-12 16,0-3 12-16,0-5-24 0,0-3-42 16,10-6-68-16,7-9-93 0,12-6-35 15,7-12-10-15,5-6 54 0,3-14-455 16,-3-17-861-16,0 1-185 0</inkml:trace>
  <inkml:trace contextRef="#ctx0" brushRef="#br0" timeOffset="2817.94">15811 1166 1494 0,'0'0'1917'0,"0"0"-1556"0,0 0-91 0,0 0 49 15,0 0-53-15,-32 152-57 0,23-83-65 0,1 9-19 16,3 14 30-16,-7 7-6 0,0 9-73 16,-5 4-76-16,0-1-90 0,-5-8-123 15,3-11-123-15,-3-18-220 0,0-22-556 16,3-24-286-16,-5-26-241 0</inkml:trace>
  <inkml:trace contextRef="#ctx0" brushRef="#br0" timeOffset="2965.45">15488 1727 2345 0,'0'0'1210'0,"0"0"-782"16,0 0-105-16,0 0-54 0,0 0-60 16,0 0-64-16,0 0-51 0,192 0-51 15,-146 13-33-15,7 4-10 0,-14 1-21 16,7 2-114-16,-9-1-209 0,-13 6-298 0,-10-8-905 15,-9 5-776-15</inkml:trace>
  <inkml:trace contextRef="#ctx0" brushRef="#br0" timeOffset="3140.59">15908 1862 699 0,'0'0'2023'0,"0"0"-1673"0,0 0-81 16,0 0 35-16,0 0 11 0,0 0-79 15,0 0-174-15,0 0-28 0,0 0 87 16,29 117-9-16,-29-69-47 0,0 5-43 0,-12 8-22 16,4-1-2-16,-8 3-29 0,11-5-123 15,-7-5-265-15,-1-16-388 0,-4 6-1570 0</inkml:trace>
  <inkml:trace contextRef="#ctx0" brushRef="#br0" timeOffset="3517.56">16145 1462 2123 0,'0'0'1057'0,"0"0"-713"0,0 0 57 0,0 0 105 16,0 0-90-16,0 0-126 0,0 0-131 15,0 0-53-15,0 0-24 0,0 0-82 16,0 0-12-16,-53-3-21 0,53 32-7 16,-5-2-18-16,5 6-30 0,0-5-107 15,0 3-170-15,0-6-271 0,0 3-1278 0</inkml:trace>
  <inkml:trace contextRef="#ctx0" brushRef="#br0" timeOffset="3951.18">16584 1757 2794 0,'0'0'1081'0,"0"0"-869"0,0 0 37 0,0 0 100 16,0 0-18-16,0 0-114 0,-208 78-101 15,171-40-34-15,3 7-7 0,3 5-11 16,9 0-40-16,5-3-24 0,7-1-33 16,10-5-6-16,0-6-10 0,5-6-60 15,17-10-92-15,5-2-74 0,2-5-76 16,2-9-235-16,1 2-692 0,4-12-834 0</inkml:trace>
  <inkml:trace contextRef="#ctx0" brushRef="#br0" timeOffset="4199.92">16783 1898 2470 0,'0'0'1111'16,"0"0"-711"-16,0 0 170 0,0 0-179 15,0 0-104-15,0 0-93 0,0 0-75 0,0 0-71 16,0 0-47-16,-117 114 1 0,117-94 26 15,17-2-25-15,3-3-3 0,7-6-40 16,-1-8-2-16,3-1 21 0,-2-10 21 16,4-7 24-16,-1-4-22 0,-9 2 13 15,-6-1-12-15,-1 8 12 0,-14 4-15 16,3 6 0-16,-3 2-60 0,0 4-1 16,0 10 21-16,0 10 14 0,0 5 25 15,-3 1-10-15,3 4-25 0,0-4-59 0,0-4-231 16,5-1-149-16,10-10-466 0,2-15-1376 0</inkml:trace>
  <inkml:trace contextRef="#ctx0" brushRef="#br0" timeOffset="4388.42">17515 1344 3377 0,'0'0'742'0,"0"0"-314"16,0 0-28-16,-29 105-104 0,24-51-50 15,-7 9-100-15,2 3-61 0,0 8-4 16,-7 11-8-16,13 2-25 0,-13 5-45 16,7 3-3-16,-2-11-127 0,2-10-121 0,8-15-141 15,2-23-296-15,0-16-844 0,0-22-1203 16</inkml:trace>
  <inkml:trace contextRef="#ctx0" brushRef="#br0" timeOffset="4600.03">18007 1109 254 0,'0'0'3030'0,"0"0"-2447"0,0 0-241 0,0 0 61 16,-44 131-19-16,27-69-100 0,-12 16-90 16,7 4-39-16,-4 15 20 0,-1 10 3 15,-4 4-81-15,4 0-58 0,3-2-39 16,-3-13-90-16,5-12-73 0,15-17-92 15,-3-21-100-15,10-16-128 0,0-14-198 16,0-14-512-16,0-2-562 0</inkml:trace>
  <inkml:trace contextRef="#ctx0" brushRef="#br0" timeOffset="4810.37">18276 1669 209 0,'0'0'2866'0,"0"0"-2113"16,0 0-354-16,0 0-86 0,0 0-45 16,0 0-29-16,0 0-87 0,-10 144-57 0,5-79-10 15,-9 3-30-15,9 0-55 0,3-4-16 16,2-4-60-16,0-9-161 0,0-13-174 16,2-13-382-16,3-12-1106 0,9-14-103 0</inkml:trace>
  <inkml:trace contextRef="#ctx0" brushRef="#br0" timeOffset="4968.92">18581 1954 3082 0,'0'0'1286'0,"-80"133"-974"0,27-52 120 0,-12 21-82 16,-18 21 22-16,-4 3-109 0,5 7-79 15,2-4-70-15,9-8-114 0,16-16-33 16,16-15-208-16,17-22-167 0,17-23-263 15,0-20-493-15,5-25-1454 0</inkml:trace>
  <inkml:trace contextRef="#ctx0" brushRef="#br0" timeOffset="5611.75">21144 1417 1635 0,'0'0'1002'0,"0"0"-568"0,0 0 9 0,0 0 8 16,0 0-109-16,0 0-169 0,0 0-55 16,-78 105 5-16,71-40-12 0,-10 10-41 15,7 16-33-15,0 5-27 0,-7 7-10 16,5 1 0-16,-2-8-27 0,4-9-47 15,0-14-58-15,8-17-137 0,2-17-130 16,0-17-251-16,0-18-517 0,10-4-260 16</inkml:trace>
  <inkml:trace contextRef="#ctx0" brushRef="#br0" timeOffset="5993.23">21078 1480 271 0,'0'0'2313'16,"0"0"-1731"-16,0 0-121 0,0 0 34 15,0 0-54-15,0 0-167 0,0 0-164 0,0 0-73 16,0 0-16-16,0 0 59 16,0 0-22-16,92-18-34 0,-65 36-21 0,-5 3-2 15,0-2-1-15,4 1-12 0,-9 3-28 16,-2 1 22-16,-6 1-28 0,-4-1-18 16,-5 0-10-16,0-4-11 0,0-1-20 0,-9-9 7 15,6-4-4-15,-2-4 96 0,5-2 6 16,-9 0 80-16,6-7-52 0,1-1 12 15,2 5 0-15,0-1 55 0,0-1-18 16,2 5-45-16,10 0-31 0,5 0 108 16,5 9-2-16,5 10-34 0,-1 8-24 15,-9 10 9-15,-2 0-18 0,-10 5-22 16,-5 1 9-16,0-1-6 0,-17 0 7 16,-12-3-4-16,-10-1 19 0,0-2-10 15,-7-6-15-15,2-4-18 0,-4-6-24 0,4-6-25 16,6-4-11-16,6-6-19 15,5-2-10-15,1-2-39 0,14 0-3 0,2 0-62 16,10 0-143-16,0 0-292 0,5 0-563 16,4 2-327-16</inkml:trace>
  <inkml:trace contextRef="#ctx0" brushRef="#br0" timeOffset="6333.52">21471 2051 855 0,'0'0'1785'0,"0"0"-1213"0,0 0-159 15,0 0-47-15,0 0-78 0,0 0-87 16,0 0-111-16,0 0-28 0,-100 108 15 16,100-76-10-16,0 0-24 0,0-3-12 15,0-7-6-15,8-4 5 0,6-9 1 0,3-2-7 16,3-7 16-16,6 0 15 0,6-14 40 15,4-8 8-15,-2-6-30 0,5-7-33 16,-8-1-16-16,-4 1-9 0,-10 8-14 16,-2 3 11-16,-6 11-9 0,-4 4 13 0,-5 4-14 15,0 5 1-15,0 0-3 0,0 9-23 16,0 9-7-16,0 8 27 0,0 6 2 16,-5 2-11-16,0 3-9 0,1-7-4 15,4 2-20-15,0-6-31 0,4-4-101 16,6-1-90-16,7-8-51 0,-2-3-188 15,-8-2-584-15,12-8-914 0</inkml:trace>
  <inkml:trace contextRef="#ctx0" brushRef="#br0" timeOffset="6517.14">22106 2026 684 0,'0'0'2529'0,"0"0"-1508"0,0 0-517 0,0 0-133 16,0 0-158-16,0 0-70 0,-61 112-43 15,47-68-15-15,-1 0-19 0,8 0-23 0,2-6-43 16,5-4-15-16,0-6-22 0,0-5-81 16,5-8-94-16,2 0-53 0,8-9-106 15,-10-5-248-15,4-1-843 0,-9-19-1000 0</inkml:trace>
  <inkml:trace contextRef="#ctx0" brushRef="#br0" timeOffset="6653.29">22118 1596 111 0,'0'0'2939'0,"0"0"-2249"16,0 0-244-16,0 0-117 0,0 0-190 0,0 0-139 15,0 0-18-15,0 0-59 0,0 0-94 16,15 113-185-16,-11-97-441 0,6-1-1263 0</inkml:trace>
  <inkml:trace contextRef="#ctx0" brushRef="#br0" timeOffset="6883.76">22557 1304 388 0,'0'0'2777'0,"0"0"-2111"0,0 0-248 16,0 0-118-16,0 0-118 0,0 0-47 15,0 0-43-15,-5 113-28 0,10-59 16 16,-5 8-1-16,2 12-3 0,-2 9-12 15,0 10-3-15,0 5-19 0,-7 3-42 16,-10 0-48-16,0-5-74 0,-2-8-70 0,2-13-102 16,2-12-123-16,8-17-349 0,-3-20-869 15,8-13-315-15</inkml:trace>
  <inkml:trace contextRef="#ctx0" brushRef="#br0" timeOffset="7573.95">23202 2057 1926 0,'0'0'1473'16,"0"0"-1049"-16,0 0-100 0,0 0 21 15,0 0-77-15,0 0-50 0,-216 96-105 16,172-52-55-16,5 5 21 0,1 4-9 0,9-2-12 16,7-1-58-16,12-4-3 15,8-5-25-15,2-9 10 0,0-10 16 0,12-8-19 16,17-14 9-16,5-14 12 0,14-20 63 16,10-20-17-16,5-20-28 0,3-13-18 15,2-9-3-15,-5-13-27 0,-5 1-4 16,-2 0 7-16,-10 3 3 0,-3 8 24 15,-11 4 6-15,-1 14 33 0,-11 11-11 0,-8 13-26 16,-12 14 13-16,0 16 36 0,0 9 62 16,-10 9 65-16,-2 7-51 0,-12 9-54 15,2 12-43-15,-14 18-19 0,2 18-11 16,-3 12-1-16,3 17-14 0,1 10 12 16,3 15 1-16,9 4-1 0,4 5-30 15,12 1-82-15,5-6-118 0,2-12-101 16,18-17-276-16,1-26-944 0,13-8-1374 0</inkml:trace>
  <inkml:trace contextRef="#ctx0" brushRef="#br0" timeOffset="7745.86">23808 2038 3168 0,'0'0'1047'15,"0"0"-776"-15,0 0 37 0,0 0-5 0,-93 130-53 16,74-75-96-16,2 3-90 0,0 1 0 15,10-1-49-15,7-3-15 0,0-9-140 16,0-10-103-16,14-12-169 0,13-15-265 16,-12-4-709-16,6-34-1062 0</inkml:trace>
  <inkml:trace contextRef="#ctx0" brushRef="#br0" timeOffset="7894.91">23943 1754 2797 0,'0'0'576'0,"0"0"-401"16,-58 115 72-16,44-71-65 0,1 4-182 16,13-4-31-16,0-4-297 0,3-10-262 15,14-10-752-15,7-7-344 0</inkml:trace>
  <inkml:trace contextRef="#ctx0" brushRef="#br0" timeOffset="8321.34">24297 2030 1026 0,'0'0'1798'15,"0"0"-1273"-15,0 0-179 0,0 0 16 16,-12 127-4-16,0-88-77 0,7-5-130 16,-2-2-90-16,4-4-21 0,3-6-40 15,0-5-12-15,3-10-16 0,9-5 26 16,5-2 2-16,0-2 3 0,5-10 28 0,4-4-31 16,1-4-22-16,2-3-76 15,-5 2-71-15,5 4-41 0,-12 4-54 0,0 4 22 16,-9 5-32-16,-1 4-385 0,-7 6-161 15,0 10 132-15,0 7-308 0,-7 7 715 0,-1 6 281 16,1 0 67-16,-5 5 53 16,10-5 92-16,2-2-133 0,0-8 2 15,0-7 59-15,4-12 75 0,13-7 160 0,5-4 11 16,5-14 78-16,-8-8 10 0,5-7-178 16,1-1-153-16,-3-7-12 0,-3-3-7 15,-2-2-7-15,-3 4-32 0,-1-4 38 16,-13 7 25-16,0 6-111 0,0 6-1 15,-5 14 26-15,-15 11 141 0,11 4 4 16,-13 16-71-16,10 12 30 0,0 12 11 16,7 8-73-16,-7 7-9 0,7 10 20 15,-10 7 80-15,-2 8-41 0,3 8-27 16,-8 11 3-16,5-4-21 0,-15-3-40 0,11-9-51 16,-11-13-18-16,3-15-57 0,0-18-55 15,-3-18-42-15,1-11-109 0,-1-10-166 16,-2-10-527-16,10-4-826 0,-29-14-602 0</inkml:trace>
  <inkml:trace contextRef="#ctx0" brushRef="#br0" timeOffset="9418.34">13127 3334 1267 0,'0'0'1182'0,"0"0"-689"0,0 0-116 16,0 0 20-16,0 0-10 0,0 0-141 16,0 0-103-16,0 0-44 0,0 0-22 0,0 0-25 15,-186-6-52-15,164 25-10 0,0 10 10 16,3 4 10-16,2-1 15 0,7 2 5 16,10-3-5-16,0 4 18 0,0-6 30 15,17-1 22-15,2 0 49 0,8-5-41 0,0 2-30 16,-1 1-9-16,6 3 0 15,-10 1 6-15,0 7-1 0,-13 2-26 0,-9 9 8 16,0 5-8-16,-12 3-25 0,-12 0 7 16,-10-5-25-16,-2-7-42 0,4-10-13 15,-2-11-27-15,5-6-39 0,2-13-25 16,1-4-39-16,9-10-103 0,-3-13-242 16,18-4-411-16,0 3-385 0,6-13-413 0</inkml:trace>
  <inkml:trace contextRef="#ctx0" brushRef="#br0" timeOffset="9753.32">13641 3787 440 0,'0'0'2346'0,"0"0"-1655"0,0 0-120 16,0 0-134-16,0 0-142 0,0 0-141 15,0 0-87-15,0 0-24 0,-157 102 9 0,140-62 12 16,2 6-22-16,6 1-2 0,1-5 3 15,8-2-10-15,0-8-23 0,8-7-10 16,6-13-18-16,8-4-12 0,2-8 30 16,-2-4 19-16,10-15 27 0,1-6 17 15,4-9-14-15,-3-7-13 0,0 1-33 16,-13 4-3-16,-4 3 0 0,-2 11 20 16,-10 10 4-16,-5 7 3 0,2 5-25 15,-2 0-2-15,0 14-12 0,0 7-6 16,0 11 3-16,0 7 13 0,0 2-23 15,0-1-8-15,5-4-37 0,7 0-58 0,0-6-140 16,5-2-73-16,5-4-161 0,-5-6-517 16,-2-9-820-16</inkml:trace>
  <inkml:trace contextRef="#ctx0" brushRef="#br0" timeOffset="10147.25">14179 3973 1854 0,'0'0'1585'0,"0"0"-1036"0,0 0-164 0,0 0-88 16,0 0-113-16,0 0-83 0,-58 98-40 16,51-62-18-16,5 0 33 0,2-9-27 15,0-1-18-15,0-11-30 0,0-8-1 0,0-2-46 16,0-5 6-16,4 0 16 0,9-12 24 16,6-6 40-16,0-9 8 0,8-3-21 15,-5-7-27-15,0 5-43 0,4 0-18 16,-4 9-3-16,7 3-31 0,-14 5-43 15,9 11 49-15,-7 4 25 0,-10 0 11 16,5 9 53-16,-4 11 38 0,1 6-1 16,-1 4-6-16,1 7 9 0,-9-3-6 0,5-5 24 15,-2-6 34-15,4-8-9 0,-7-8-28 16,5-3-34-16,2-4-3 0,3-4 25 16,2-6 33-16,7-6-12 0,1-4-31 15,-3 0-20-15,7-2-13 0,0 4-28 16,-7 1 7-16,-5 7-13 0,-2 7-36 15,7 3-27-15,-12 0-19 0,4 10 24 0,-6 10 77 16,-3 8 2-16,0 8-14 0,0 2-35 16,0-1-76-16,0-1-106 0,0-6-185 15,0-10-635-15,2-2-980 0</inkml:trace>
  <inkml:trace contextRef="#ctx0" brushRef="#br0" timeOffset="10482.34">15137 4122 1580 0,'0'0'1588'0,"0"0"-1035"0,0 0 46 15,0 0-197-15,0 0-193 0,0 0-108 0,0 0-68 16,-97 101-17-16,90-68 20 0,7-6 4 0,0-4-10 16,0-4-13-16,0-8-17 0,7-7-36 15,3-4-16-15,12-2 52 0,-6-14 3 16,16-11 40-16,-8-9-22 0,13-5-21 15,-6-2-55-15,5-1-15 0,-4 3-25 16,-1 8 25-16,-14 6-13 0,0 11-24 16,-2 7 20-16,-13 6 38 0,1 3 49 15,2 8 0-15,-5 12 71 0,0 8 24 16,0 9-24-16,-5 4-16 0,0 4-9 16,3 3 9-16,-6-1 9 0,3-8-12 15,5-4-27-15,0-9-25 0,3-11-55 16,11-8-22-16,3 0-33 0,0-7 12 0,15-5-7 15,-3-7-12-15,12-6-35 16,-5-2-109-16,1-5-446 0,2-4-649 0,-8 9-205 16</inkml:trace>
  <inkml:trace contextRef="#ctx0" brushRef="#br0" timeOffset="10777.12">15801 4260 228 0,'0'0'2108'0,"0"0"-1489"0,0 0-271 0,0 0 52 16,0 0-25-16,0 0-113 0,0 0-206 15,0 0-44-15,0 0 19 0,0 0 50 16,0 0-23-16,10 87-33 0,9-94-25 16,3-7-6-16,-3 1-59 0,-4-5-28 15,0-5-22-15,-8-1 28 0,2 5 44 16,-9 1 8-16,0 6-27 0,0 6 62 16,0 6 13-16,0 3 21 0,-16 15-33 0,6 4 39 15,3 8 141-15,2 8-33 0,5-2-49 16,0 0 15-16,0-3 18 0,0-7-9 15,0-6-44-15,5-4-48 0,2-8-31 16,3-4-11-16,-3-2-14 0,7-2 4 16,1 0-22-16,-3-9 21 0,0-5-20 0,3-4-130 15,-3-5-155-15,-7-3-132 0,4-5-221 16,-4-1-565-16,2 6-354 0</inkml:trace>
  <inkml:trace contextRef="#ctx0" brushRef="#br0" timeOffset="11029.8">15801 4260 641 0,'218'6'1541'0,"-218"12"-991"16,0 2-184-16,0 1 13 0,0-1-40 16,0 0-81-16,3 1-121 0,4-2-68 15,3-6-29-15,-3-1-3 0,7-3-18 0,-1-4-19 16,1-5-19-16,-2 0-12 0,3-1 10 16,-1-17 8-16,1-2 10 0,-1-9-68 15,-1-3-57-15,1 1-33 0,1-4-6 16,-3 8-29-16,-3 3 34 0,1 4-10 0,-5 6 103 15,-3 6 69-15,-2 5 86 16,3 3 67-16,4 0-83 0,-7 3-6 0,7 3 5 16,3 2-69-16,0 2-24 0,-1-2-1 15,13-4-13-15,3 2 15 0,-1-4-184 16,7-2-267-16,6 0-575 0,-13-2-373 16</inkml:trace>
  <inkml:trace contextRef="#ctx0" brushRef="#br0" timeOffset="11325.4">16790 3957 1448 0,'0'0'1646'0,"0"0"-1311"15,0 0 66-15,0 0-24 0,0 0-116 16,0 0-100-16,0 0-97 0,133 113-24 16,-106-95-26-16,5-2-14 0,-1-5-65 15,5-4-120-15,-4-4-179 0,2-3-247 16,-15 0-678-16,6-21-708 0</inkml:trace>
  <inkml:trace contextRef="#ctx0" brushRef="#br0" timeOffset="11477.34">17222 3918 969 0,'0'0'1822'0,"0"0"-1380"0,-93 116 154 16,38-47-35-16,-6 19-99 0,-14 17-156 15,-10 15-105-15,0 13 11 0,-2 10 9 0,2 2-64 16,12-7-59-16,20-12-98 15,12-24-97-15,29-24-142 0,12-21-155 0,0-29-196 16,12-16-654-16,17-30-1371 0</inkml:trace>
  <inkml:trace contextRef="#ctx0" brushRef="#br0" timeOffset="12150.31">19638 3396 881 0,'0'0'1374'0,"0"0"-861"0,0 0-83 16,0 0-67-16,0 0 12 0,0 0-24 16,0 0-134-16,0 0-93 0,0 0-47 15,0 0-25-15,0 0-18 0,-160 67 9 16,141-3 12-16,2 20 15 0,0 20 1 15,2 14-16-15,8 6-19 0,-3 7-14 16,6 2-1-16,4-7-21 0,0-11-48 0,0-16-65 16,0-18-61-16,0-21-23 0,0-24-110 15,2-20-248-15,3-14-558 0,-5-29-627 0</inkml:trace>
  <inkml:trace contextRef="#ctx0" brushRef="#br0" timeOffset="12370.39">19396 3740 258 0,'0'0'2163'0,"0"0"-1471"15,0 0-291-15,0 0-37 0,0 0-10 16,0 0-106-16,0 0-121 0,0 0 9 16,0 0 75-16,0 0-28 0,228-84-73 15,-160 66-22-15,-5-1-30 0,-3 1-21 16,8 0-36-16,-5 5-1 0,-10 3-27 0,-2 3-18 15,-2 6-80-15,-15 1-116 0,-12 0-87 16,-3 8-181-16,-12 2-656 0,-7 18-1018 0</inkml:trace>
  <inkml:trace contextRef="#ctx0" brushRef="#br0" timeOffset="12511.98">19403 4023 2134 0,'0'0'1335'16,"0"0"-868"-16,0 0-194 0,0 0-148 15,0 0-63-15,0 0-41 0,0 0 7 16,0 0-25-16,0 0 1 0,184 57-4 16,-130-50-81-16,6-6-193 0,-6 1-265 15,-16 3-711-15,13-5-896 0</inkml:trace>
  <inkml:trace contextRef="#ctx0" brushRef="#br0" timeOffset="12830.26">20162 4185 2164 0,'0'0'1183'0,"0"0"-847"15,0 0 46-15,0 0-99 0,0 0-69 0,0 0-79 16,-92 114-67-16,87-87-40 0,-5-1 2 16,10-1 7-16,0 3-24 0,0-8-13 15,5-5-19-15,5-2-27 0,4-11-9 16,1 1 33-16,4-3 22 0,1-3 56 15,1-9-1-15,6-6-15 0,-5-2-7 16,-3-8-11-16,-2 5-7 0,-2 0 3 16,-5-1 7-16,2 9 33 0,-10 0-18 0,0 10-13 15,-2-1-9-15,0 6 31 0,0 0-49 16,0 0-6-16,0 10-55 0,0 6 9 16,0-1 22-16,0 10-4 0,0-3-15 15,8 4-61-15,-8 0-102 0,5 0-157 16,-3-3-278-16,-2-5-836 0,10 1-629 0</inkml:trace>
  <inkml:trace contextRef="#ctx0" brushRef="#br0" timeOffset="13095.16">20538 4320 1322 0,'0'0'1760'0,"0"0"-1342"0,0 0 5 0,0 0-26 16,0 0-143-16,-71 116-146 0,71-97-108 15,0-8 2-15,17-3 26 0,0-1-7 16,3-7 4-16,11 0 18 0,-2-8 15 16,12-10-3-16,-4-2-9 0,6-5-27 15,-1 1-7-15,-11 3 15 0,-4 6 0 16,-10 8-27-16,-3 4-28 0,-2 3 4 16,-7 0 24-16,3 10 58 0,1 8 0 15,-1 0-58-15,-8 1-9 0,7 1-126 16,-5-5-101-16,1 0-159 0,4-4-233 15,3 2-475-15,2-7-744 0</inkml:trace>
  <inkml:trace contextRef="#ctx0" brushRef="#br0" timeOffset="13288.57">21267 4216 1437 0,'0'0'1354'0,"0"0"-851"16,0 0-56-16,0 0-38 0,0 0-61 0,-172 99-123 15,143-56-81-15,12 2-21 0,5 3-28 16,7 2-31-16,5-4-49 0,5 1-15 16,17-9-31-16,7-6-5 0,2-9-47 15,15-12-39-15,8-11-84 0,6-8-125 16,-4-22-192-16,-5 0-592 0,19-41-890 0</inkml:trace>
  <inkml:trace contextRef="#ctx0" brushRef="#br0" timeOffset="13444.18">22079 3658 2406 0,'0'0'1126'0,"0"0"-797"16,0 0 47-16,0 0-32 15,-82 109-98-15,62-55-83 0,3 8-62 0,0 9-7 16,1 1-15-16,-1 2-18 0,4 5-35 16,-6-2-26-16,2-1-104 0,-5-8-134 15,3-6-127-15,-8-15-357 0,10-17-904 16,-19-20-611-16</inkml:trace>
  <inkml:trace contextRef="#ctx0" brushRef="#br0" timeOffset="13572.19">21670 4125 29 0,'0'0'2685'0,"0"0"-2066"16,0 0-504-16,0 0 116 0,0 0 90 16,0 0-117-16,0 0-123 0,227 41-81 15,-178-26-34-15,-1-3-189 0,-4 0-246 16,-12-3-525-16,4-6-959 0</inkml:trace>
  <inkml:trace contextRef="#ctx0" brushRef="#br0" timeOffset="13717.77">22230 4266 1159 0,'0'0'1597'0,"0"0"-1109"16,0 0-15-16,-93 120-64 0,79-81-144 15,7-2-108-15,-3 2-129 0,10-7-28 16,0-1-12-16,17-9-4 0,2-4-110 15,3-8-214-15,0-10-282 0,-8 0-728 16,8-27-526-16</inkml:trace>
  <inkml:trace contextRef="#ctx0" brushRef="#br0" timeOffset="14091.77">22552 4090 1144 0,'0'0'1587'0,"0"0"-1343"0,0 0-36 0,0 0 111 15,0 0 22-15,-87 117-165 0,75-95-128 16,7 5-48-16,-7 1 3 0,12 2-3 16,0-1 0-16,0-2-32 0,0-5-53 15,12-5-85-15,2-5-19 0,6-5-34 16,-3 0 51-16,2-7 105 0,-4 1 53 16,4 2 13-16,-12-3 2 0,3 1 11 15,-5 2 128-15,-5-2 20 0,2-1 20 16,5 0 13-16,-7 0 2 0,0 0-53 15,0 0-5-15,0-5 55 0,0-6-7 0,0 1-111 16,3 2-25-16,-3 1-9 0,2-1 28 16,-2 8 33-16,0-3 24 0,0 3-15 15,0 0-28-15,0 0-64 0,0 0-18 16,0 0-39-16,0 8-16 0,0 5 24 0,0-1 7 16,0 2-16-16,0 0 1 0,0-5-65 15,0 2-65-15,0-3-68 0,3 1-88 16,6-8-146-16,1 0-266 0,0-1-628 15,-3 0-274-15,-46-100 1593 0</inkml:trace>
  <inkml:trace contextRef="#ctx0" brushRef="#br0" timeOffset="14400.7">22932 4444 764 0,'0'0'1756'0,"0"0"-1174"16,0 0-31-16,0 0 52 0,0 0-145 15,0 0-231-15,0 0-148 0,0 0-27 16,0 0 34-16,-33 115 11 0,30-76 13 16,3-7-22-16,0-11-49 0,0-10-39 15,5-5-23-15,14-6 14 0,10-14 9 0,5-15 82 16,3-8-19-16,11-6-35 0,6-10-28 16,-11 5-15-16,3 4-10 0,-9 8-2 15,-1 10-6-15,-7 8-13 0,-10 11 4 16,-11 1 11-16,1 6-20 0,-1 18 51 15,-1 9 27-15,-5 9 28 0,-2 12-13 16,0 6-24-16,-9-4 2 0,1 4-20 16,-9-6-25-16,8-6-29 0,1-6-83 0,6-10-113 15,2-8-130-15,0-6-292 0,2-5-519 16,15-7-283-16,0 0 222 0</inkml:trace>
  <inkml:trace contextRef="#ctx0" brushRef="#br0" timeOffset="14630.91">23890 4307 1170 0,'0'0'2088'16,"0"0"-1134"-16,0 0-665 0,0 0-27 15,-82-107 63-15,55 92-85 0,0 9-61 16,5 2-57-16,1 4-47 0,-4 10-32 0,11 16-28 16,9 10 0-16,0 12-15 0,5 4-17 15,0 6 17-15,17-8 0 0,-2-1 27 0,2-4-27 16,-5-8 0-16,5-7-12 0,-5-7-9 15,-5-5-34-15,-7-6-54 0,0-3-33 16,-12-4-13-16,-24-4-147 0,-8 1-271 16,-12-2-543-16,5 0-465 0</inkml:trace>
  <inkml:trace contextRef="#ctx0" brushRef="#br0" timeOffset="15311.22">22726 4166 55 0,'0'0'46'0,"0"0"-17"0,0 0 108 0,0 0-107 16,0 0 2-16,0 0 405 0,0 0 94 15,0 0-69-15,0 0 135 0,0 0-78 16,0 0-77-16,25-41-42 0,-33 41-44 15,4-6-63-15,-9 5-61 0,4 0-41 16,-1 1-32-16,-7 0-40 0,0 1-55 16,-12 10-24-16,5 3-13 0,-5 9-27 15,-5 4-18-15,2 10 0 0,-2 9 0 16,8 6 5-16,-1 2 10 0,10 3-6 0,10-4 9 16,2-5 43-16,5-4-28 15,0-14-3-15,5-12-12 0,9-8-13 0,6-8 13 16,4-4 46-16,10-19 27 0,12-12 24 15,5-15 6-15,0-9-42 0,-8-8-34 16,-1 1-27-16,-18 6-9 0,-5 8-18 16,-12 9 24-16,-7 9 0 0,0 10-27 15,-24 4-52-15,2 7-19 0,-4 4-8 16,-6 2-38-16,-2 5 22 0,3 3-19 0,-3 9-16 16,5 3-56-16,2 6-58 0,0 0-119 15,1 11-195-15,2 0-495 0,4-9-177 16,-4 15 484-16</inkml:trace>
  <inkml:trace contextRef="#ctx0" brushRef="#br0" timeOffset="17133.87">11644 2696 408 0,'0'0'1231'0,"0"0"-848"0,0 0-42 0,0 0-12 16,0 0-94-16,0 0-68 0,0 0-62 15,0 0-31-15,0 0-14 0,0 0 4 16,-48-20-23-16,48 20-28 0,0-2-13 15,14-3 0-15,5 2 3 0,6-3 83 0,9 4 21 16,7-1-24-16,7 0-33 0,8 3-15 16,5 0-10-16,9 0 6 0,10 0 29 15,7 3-22-15,0 6 21 0,3 3 11 16,2 0-11-16,5 4 10 0,5-2-13 16,0 4-3-16,4 0 6 0,8-1-13 15,5 1 13-15,5-7 21 0,9 1 7 16,5-5 2-16,5-1-34 0,10-6 0 15,-8 0 10-15,3 0-1 0,-2-4-12 16,2 0-18-16,-5-3-13 0,-5-3-6 16,-5 3 3-16,-7 1-17 0,3 0 1 0,-6-1 2 15,-6 4-3-15,4 3 26 0,-2-2-24 16,-8-1 9-16,3 1-10 0,0 2 13 16,-10 0 7-16,5 0 2 0,-2 0-21 15,-3 0 12-15,-2 2-14 0,-5 3 15 16,2-3-16-16,3-1 3 0,0 5 18 0,-12-4-3 15,-1 3 4-15,3-1-10 16,-7 3 15-16,-2-6-26 0,-11 3 1 0,6 0 13 16,-10 0-12-16,-3-3 19 0,-4 4-7 15,-5-3 3-15,7 0-3 0,-8 0 12 16,1 0-2-16,0 1 2 0,2-3-3 16,-2 1-3-16,9-1-8 0,-9 0 2 15,2 0-3-15,5 0-10 0,-5 0 0 16,8 0 10-16,-8 0 3 0,7-4-12 15,1-4 15-15,2 1-16 0,0-3-1 0,-8 3 0 16,11 1-1-16,-6 0-2 0,-9-2 0 16,9 4-13-16,-14-1 3 0,2 4 9 15,-2-1-12-15,0 2 3 0,0 0 10 16,-5 0 2-16,5 2-2 0,-5 4-1 16,-5-2-9-16,5 0-19 0,0 0 9 0,1 4 21 15,3-4 2-15,9 2 22 16,-1-2-11-16,-5 0 0 0,13-1 1 0,-8-2-10 15,5-1-3-15,-3 0 15 0,6 0-12 16,-1 0 0-16,3 0-3 0,-7 0-1 16,4 0 1-16,3 0-3 0,-2 0-9 15,-3 0 10-15,4 0-13 0,-4 0 14 16,5-1 1-16,-7-2 1 0,2-4 11 16,7 1 0-16,-2 1-11 0,2-4 2 15,-2 0-2-15,3 1 2 0,-1-1 12 16,3 2-15-16,-1-2-1 0,8 4 1 0,-5-2 0 15,3 3-18-15,0 4 0 0,-6 0 17 16,8 0-1-16,-9 0 1 0,4 0 1 16,-5 0 12-16,5 2-11 0,-12-2 0 15,5 0 1-15,-3 0 1 0,1 0 9 16,4-2 9-16,-2-5-18 0,5 0 24 16,-3 2-8-16,0-4-7 0,-2 5 4 0,-2 4-14 15,-3 0-2-15,0 0 0 0,-3 0-1 16,1 0-1-16,4 4 2 0,-6-2 2 15,6 1 1-15,-2-3 0 0,0 0-2 16,5 0 14-16,2 0-3 0,1-5-9 16,4-4 0-16,-5 2 0 0,8-1 12 15,-8 1-13-15,-2 2 13 0,2 0 16 16,-5 4-30-16,-9 1-1 0,5 0-1 0,-10 0-1 16,-3 0 1-16,-9 3 1 0,2 2 0 15,-2-2-1-15,-5-3 1 0,0 0 3 16,0 0 9-16,-10 0 3 0,5 0 0 15,-5-8-15-15,-7 5-3 0,-2-3-43 16,-5 0-47-16,-6 2-49 0,-4-2-31 16,-9-2-52-16,-18 0-124 0,-17 4-274 0,3-2-697 15,-48 6-785-15</inkml:trace>
  <inkml:trace contextRef="#ctx0" brushRef="#br0" timeOffset="18608.59">12017 4813 157 0,'0'0'1011'16,"0"0"-516"-16,0 0-89 0,0 0 24 15,0 0-20-15,0 0-106 0,0 0-87 16,0 0-46-16,0 0-26 0,0 0-110 16,0 0-33-16,-34-40-2 0,61 38 16 15,9-1 94-15,18-1-3 0,9 4-31 16,2-3 14-16,13-2-6 0,9 3-37 16,17 1 0-16,5-5 8 0,15 5-27 15,7 0 13-15,9-1 20 0,1-3-5 0,4 2-13 16,8 3-6-16,0 0 28 0,2 0-16 15,0 0 18-15,-9 3-2 0,1 4-16 16,-6-5-34-16,0 5 6 0,-13-3-5 0,3 2 2 16,-7-5 12-16,2-1-8 15,-10 0-1-15,0 0 7 0,-9 0-10 0,-5 0-15 16,-3 0 0-16,-2-1 0 0,-5 0-3 16,-2-1-1-16,-10 2-2 0,5-3 1 15,-10 3 1-15,7 0 1 0,1 0 1 16,-3-2 2-16,2 2 0 0,3-2 0 15,2-2 0-15,5-1 12 0,1-2 16 16,-11-2-13-16,3 2 10 0,0-2 2 16,-3 2-12-16,-4-3-17 0,2 1 0 15,-8 2 0-15,6 1 0 0,-8 1-1 16,-4 1-15-16,6 3 13 0,-11-1-10 0,4 2 0 16,1 0 12-16,-8 0-1 0,-2 2-2 15,7 3 3-15,-10 0 3 0,8-1 12 16,-1 1-12-16,-6-4 12 0,-1 2-13 15,0-3 0-15,1 0 10 0,-1 0 10 0,5 0-19 16,-5-3 15-16,6-1-3 0,4-2-13 16,-3 1-2-16,6 0-2 0,2 1-1 15,-1 4 0-15,1-3-15 0,3 1 17 16,-8 2-1-16,0 0-13 0,5 0 15 16,-3 0-2-16,-7 2-2 0,10 1-6 15,2-1 10-15,1-2 16 0,-1 0-1 16,5 0 3-16,3 0 15 0,-6-2-5 15,1-3-16-15,5 1-6 0,-3 3-6 16,0 1-21-16,2 0 20 0,-4 0-1 0,0 0-20 16,7 4 20-16,-7 6-10 15,-3-2 11-15,3 3 0 0,-8-2 1 0,3 1 1 16,-10-2 2-16,5-1 14 0,-2 2-17 16,2 0 0-16,0-1 2 0,-3-4 0 15,3 3 0-15,-2 0 9 0,4-4-11 16,-2-2 0-16,-2 5 0 0,2-4 2 0,-5 1-1 15,-2 3-1-15,7-4 0 16,-2 3 0-16,-1-1 12 0,1-2-12 0,-1 4 2 16,6-1 1-16,-10 2 8 0,-1-1-10 15,1-2 1-15,7 0 16 0,-7 0-16 16,7-2 23-16,-2 2 17 0,2-4 0 16,-5 0-11-16,5 0-28 0,-3 0 0 15,3 0 30-15,-2 0-30 0,2 0-1 16,2 0-2-16,1 0 2 0,-5 0-2 0,4 0-1 15,0 2 1-15,-6 2 13 0,-4 2-13 16,6-2 0-16,-5 0 0 0,-5 0 15 16,-3-1 10-16,1 0 11 0,-6-3-21 15,-2 0-3-15,1 0 3 0,-13 0-3 16,2 0-12-16,-2 0-1 0,-7 0-11 16,-5 0 12-16,0 0-15 0,-2 0 3 15,-11 0-18-15,-1 0-22 0,7 0-8 0,-10 0-25 16,0 0-15-16,0 0-25 0,0 0-24 15,0 0-43-15,-8 0-90 0,-11 0-161 16,-3 0-521-16,-48 5-971 0</inkml:trace>
  <inkml:trace contextRef="#ctx0" brushRef="#br0" timeOffset="19878">3320 7114 1732 0,'0'0'1118'0,"0"0"-753"16,0 0-186-16,0 0 52 0,0 0 50 15,0 0-76-15,-7 133-62 0,4-90-37 16,1 5-32-16,-8 4 3 0,5 6-27 15,3 4-29-15,-8 0-21 0,5-3 3 16,-4-10-3-16,6-10-65 0,3-9-103 16,0-11-229-16,0-12-267 0,12-6-611 15,-7-13-454-15</inkml:trace>
  <inkml:trace contextRef="#ctx0" brushRef="#br0" timeOffset="20135.34">3589 6877 1850 0,'0'0'748'0,"0"0"-256"15,0 0-166-15,0 0-66 0,0 0-14 16,0 0-104-16,0 0 14 0,0 0 58 16,0 0-38-16,170 141-43 0,-127-75-8 15,-4 6-39-15,0 11-40 0,-17 3-28 0,-10 5 25 16,-12 1 18-16,-5-5-3 0,-24-9-49 15,-12-6-9-15,0-15-67 0,2-13-92 16,0-14-52-16,10-12-51 0,2-14-136 16,5-4-224-16,8-4-604 0,-3-23-467 0</inkml:trace>
  <inkml:trace contextRef="#ctx0" brushRef="#br0" timeOffset="20827">4993 7413 251 0,'0'0'1850'0,"0"0"-1142"16,0 0-263-16,0 0-73 0,0 0-6 16,0 0-91-16,0 0-79 0,0 0-73 15,0 0-27-15,0 0-41 0,-180 69-30 16,156-34-22-16,5 1 15 0,-3 4 10 0,5-1 6 16,5-3-16-16,9 0-18 0,3-7-30 15,3-6-20-15,16-3 14 0,3-2-26 16,9-4-148-16,1-6-166 0,4-4-239 15,-4-1-682-15,7-3-591 0</inkml:trace>
  <inkml:trace contextRef="#ctx0" brushRef="#br0" timeOffset="20997.36">5269 7519 1330 0,'0'0'1990'0,"0"0"-1401"0,0 0-166 16,0 0-62-16,0 0-60 0,0 0-130 15,0 0-86-15,0 0-68 0,0 0-17 16,0 0-12-16,0 0-21 0,-179 110-10 16,179-81-18-16,14-7 0 0,13 2 3 0,-5-11 18 15,9-3-6-15,-4-10 0 16,4 0 45-16,-2-12 1 0,-2-12 49 0,-3 1 0 16,-2-7-3-16,-5-1-3 0,-10 3-9 15,5 3 14-15,-9 6-2 0,4 3-34 0,-7 7-9 16,0 2 22-16,0 6-25 0,-7 0-9 15,0 1-43-15,-6 0-70 0,1 11-105 16,5 6-146-16,-3 3-366 0,3-1-716 16,5 2-626-16</inkml:trace>
  <inkml:trace contextRef="#ctx0" brushRef="#br0" timeOffset="21251.59">5637 7450 1512 0,'0'0'1790'0,"0"0"-1327"0,0 0-211 16,0 0 5-16,0 118-43 15,0-91-103-15,0-3-49 0,10-8-38 0,2-5-22 16,8-8-2-16,-3-3 19 0,9-8 33 16,-2-10 0-16,6-4-9 0,-11-4-6 15,5 4-7-15,0 4-8 0,-11 2-7 0,-4 7 7 16,-4 9 8-16,-5 0-30 0,0 4-15 15,0 14-19-15,0 9 34 0,-10 4-1 16,-4 7-29-16,2-2-62 0,7-3-114 16,2-6-185-16,3-5-241 0,0-5-659 15,17-8-660-15</inkml:trace>
  <inkml:trace contextRef="#ctx0" brushRef="#br0" timeOffset="21545.89">6226 7464 1038 0,'0'0'1943'0,"0"0"-1387"16,0 0-118-16,0 0-29 0,0 0-103 16,0 0-134-16,0 0-98 0,0 0-38 15,0 0 20-15,0 0-8 0,0 0 7 16,-101 125 6-16,101-98 3 0,0-2-3 15,0 2-12-15,0-4-13 0,0 2-15 16,0-5 7-16,0 2-7 0,0-4 0 16,-5-1-6-16,0-2-15 0,0-5 0 0,0-5-21 15,5-1-52-15,0-4-76 0,0 0-76 16,0 0-72-16,3-9-164 0,14-3-342 16,-5 4-690-16,10-6-361 0</inkml:trace>
  <inkml:trace contextRef="#ctx0" brushRef="#br0" timeOffset="22379.66">6646 6974 916 0,'0'0'1320'0,"0"0"-861"0,0 0-105 16,0 0-3-16,0 0 54 0,0 0-75 0,0 0-102 16,0 0-70-16,0 0-53 0,0 0-41 15,-39-1-18-15,32 25-9 0,7 9-9 16,0 6-13-16,0 6-14 0,0 10 0 15,0 4 15-15,7 7-16 0,-7-1-1 16,0 10-12-16,0-1 10 0,-10-3-55 16,-2-2-84-16,-2-8-149 0,-1-6-156 0,3-14-270 15,0-16-795-15</inkml:trace>
  <inkml:trace contextRef="#ctx0" brushRef="#br0" timeOffset="22544.76">6454 7579 1816 0,'0'0'1116'0,"0"0"-818"0,0 0-24 16,0 0 1-16,0 0-102 0,0 0-126 15,0 0-47-15,0 0-1 0,0 0-15 0,0 0-3 16,0 0-78-16,182 64-184 0,-155-68-209 16,-8-4-776-16,-2 2-460 0</inkml:trace>
  <inkml:trace contextRef="#ctx0" brushRef="#br0" timeOffset="22742.65">6769 7727 355 0,'0'0'1926'0,"0"0"-1304"0,0 0-247 0,-24 103 28 15,14-74-57-15,10-3-129 0,0-10-152 16,0-6-63-16,13-6 48 0,6-4 40 16,3-10 36-16,9-10 10 0,8-10-32 15,0-9-55-15,2-1-25 0,-5 2-24 16,-2 1-25-16,-7 9-5 0,-3 5-16 15,-9 8-37-15,-8 5-53 0,3 8-59 16,-8 2-205-16,-2 0-194 0,0 12 18 16,0 3-535-16,-10 2-284 0</inkml:trace>
  <inkml:trace contextRef="#ctx0" brushRef="#br0" timeOffset="23033.33">7152 7728 346 0,'0'0'1182'0,"0"0"-477"16,0 0-233-16,0 0-173 0,0 0-21 16,0 0-131-16,0 0-77 0,0 0 18 15,0 0 73-15,-31 104 25 0,31-69-38 16,0-1-66-16,10-4-48 0,9-8-22 16,-2-5 4-16,0-8 12 0,2-5 6 0,-2-1 7 15,5-3 8-15,-5-5-12 0,-2-5 7 16,6-3-7-16,-6-4-14 15,-3-1-23-15,3 0-25 0,-8 2-3 0,-2 3 13 16,0 4 13-16,-5 6 2 0,0 3-77 16,0 0-54-16,0 11-24 0,-10 7 31 15,3 4-11-15,-3 5-60 0,5 3 58 16,3 0-76-16,2 2-165 0,0-7-290 16,0-4-649-16</inkml:trace>
  <inkml:trace contextRef="#ctx0" brushRef="#br0" timeOffset="23261.57">7739 7607 333 0,'0'0'1398'0,"0"0"-840"0,0 0-254 15,0 0-20-15,0 0 52 0,-90 129-75 16,83-93-64-16,7 4-33 0,0 5-20 15,0-1-21-15,10-3-42 0,7 0-53 16,2-5-9-16,3-7-19 0,7-6-9 16,5-8-91-16,-10-7-224 0,10-8-126 15,0 0-246-15,-12-9-682 0</inkml:trace>
  <inkml:trace contextRef="#ctx0" brushRef="#br0" timeOffset="23465.41">8054 7347 1451 0,'0'0'1328'0,"0"0"-978"0,0 0-136 15,0 0 78-15,-31 132 7 0,31-84-122 16,-5 6-78-16,5 6-27 0,0 7 15 16,0 7 9-16,0 3-22 0,0-1-68 15,-5 5-6-15,0-3-102 0,-2-6-106 16,2-5-247-16,-7-13-215 0,0-16-725 15,-5-11-320-15</inkml:trace>
  <inkml:trace contextRef="#ctx0" brushRef="#br0" timeOffset="23596.27">7884 7871 676 0,'0'0'1178'0,"0"0"-929"16,0 0-12-16,0 0-75 0,0 0-108 0,0 0-54 15,0 0-197-15,185 60-477 0,-161-50-783 0</inkml:trace>
  <inkml:trace contextRef="#ctx0" brushRef="#br0" timeOffset="24342.32">9118 7716 2093 0,'0'0'823'16,"0"0"-378"-16,0 0-106 0,0 0-12 0,0 0-23 16,0 0-128-16,0 0-49 0,0 0-50 15,-189 100-13-15,165-68-24 0,9 5 0 16,8 0-37-16,-3-1-3 0,6-4-21 16,4 1-4-16,0-7-3 0,14 1-8 15,3-7-20-15,5-4-89 0,9-6-112 16,1-2-109-16,-3-4-156 0,-5-4-607 15,13 0-746-15</inkml:trace>
  <inkml:trace contextRef="#ctx0" brushRef="#br0" timeOffset="24619.58">9290 7922 1512 0,'0'0'1570'0,"0"0"-1089"0,0 0-109 16,0 0-33-16,0 0-73 0,0 0-105 15,0 0-112-15,0 0-34 0,-97 101-13 0,97-87-2 16,5-7-11-16,2-3 10 0,8-4-10 16,7 0 11-16,4-2 10 0,-6-15 5 15,11-3 19-15,-9-1-13 0,-5-4-2 16,-2 4 5-16,-3 3-2 0,-7 6 18 16,-5 5 15-16,0 5-9 0,0 2 39 15,0 2 3-15,0 16-39 0,-5 10-30 0,-5 9-1 16,8 2-17-16,2 5-1 0,0 0-25 15,0-7-11-15,17-3-19 0,4-6-55 16,11-9-98-16,4-7-90 0,3-12-109 16,7-1-287-16,-9-10-671 0,11-34-600 0</inkml:trace>
  <inkml:trace contextRef="#ctx0" brushRef="#br0" timeOffset="24832.41">9879 7345 1956 0,'0'0'1134'0,"0"0"-646"0,0 0-32 0,0 0 31 16,0 0-146-16,0 0-166 0,0 0-118 15,0 0-57-15,0 0-2 0,0 0-1 16,-87 137-10-16,82-81 10 0,5 4-9 0,-7 9 11 16,5 2-23-16,-3 5-19 0,5-1-83 15,0-10-104-15,0-3-151 0,0-21-365 16,7-12-865-16,7-14-288 0</inkml:trace>
  <inkml:trace contextRef="#ctx0" brushRef="#br0" timeOffset="25016.22">10202 7237 222 0,'0'0'2502'0,"0"0"-1804"16,0 0-293-16,0 0-12 0,0 0-68 0,-83 144-72 15,57-75-79-15,1 10-60 0,6 5-26 16,2 4 3-16,2 1-18 0,13-4-73 16,2-9-30-16,0-9-107 0,12-11-58 0,10-12-223 15,0-14-370-15,0-12-876 0,7-12-410 0</inkml:trace>
  <inkml:trace contextRef="#ctx0" brushRef="#br0" timeOffset="26310.86">11251 7688 1383 0,'0'0'1253'0,"0"0"-761"16,0 0-132-16,0 0-31 0,0 0-33 15,0 0-162-15,0 0-86 0,0 0-48 16,0 0-34-16,0 0-3 0,-109 58-1 15,109-23 4-15,0 4-13 0,22 8 29 16,-3-2-24-16,11-3 29 0,-9-3-9 16,6-12 19-16,-5-8-22 0,-5-9 25 0,0-6 0 15,0-4 120-15,0-7 36 16,2-12-44-16,-2-7-22 0,-5-4-28 0,-2 0-22 16,-8 0-3-16,-2 4 21 0,0 3 7 15,0 7 15-15,0 4-9 0,0 5-19 16,0 0 9-16,0 3-6 0,0 2 9 0,0 2-15 15,-2 4-16-15,2 10-14 0,0 13-4 16,-5 7-15-16,5 8 0 0,0 11 0 16,0-2 0-16,0 4 21 0,-10 0 13 15,3 1 5-15,2-8-39 0,-5-7-18 16,3-6-37-16,-2-10-39 0,4-12-35 16,5-5-21-16,-5-8-34 0,0-1-50 15,-2-18-207-15,7-5-603 0,-5 4-653 16</inkml:trace>
  <inkml:trace contextRef="#ctx0" brushRef="#br0" timeOffset="26740.14">11753 7664 284 0,'0'0'544'0,"0"0"82"16,0 0-116-16,0 0-37 0,0 0-57 15,0 0-57-15,0 0-127 0,0 0-6 16,0 0-9-16,0 0-66 0,0 0-29 0,12 64-31 15,-12-20-13-15,0-2 11 0,-10 8-23 16,8-2-8-16,-3 1-27 0,-2-9-15 16,5-4 17-16,-3-17 20 0,5-8-16 15,0-7 15-15,0-4 22 0,0 0 33 0,0-15 15 16,17-12-15-16,4-5-61 0,9-6-19 16,-9-4-2-16,6 1-4 0,-5 7-20 15,0 4-1-15,-8 6-28 0,3 6-8 16,-2 4-13-16,-10 4-39 0,-3 9-74 15,8 1-102-15,-3 0-104 0,3 0-122 16,-8 9-285-16,0 1-709 0</inkml:trace>
  <inkml:trace contextRef="#ctx0" brushRef="#br0" timeOffset="27009.41">12010 7867 212 0,'0'0'2224'0,"0"0"-1507"0,0 0-221 0,0 0-124 15,0 0-146-15,0 0-77 0,0 0-81 16,0 0-43-16,0 0-4 0,-85 116-11 16,85-99-10-16,0-6-47 0,5-3 7 0,12-4 40 15,0-4 3-15,5 0 34 0,2-14 28 16,-7-5-3-16,2-1-19 0,-2-8-3 16,-9 8 31-16,4-4 18 0,-10 11 76 15,-2 3-37-15,0 3-45 0,3 7-47 16,-3 0-8-16,0 3-28 0,0 9-52 15,0 8-3-15,0 1 22 0,-3 6-1 16,3-1-42-16,0-3-83 0,0-3-90 16,10-1-70-16,7-2-173 0,2-6-539 15,-12-4-710-15</inkml:trace>
  <inkml:trace contextRef="#ctx0" brushRef="#br0" timeOffset="27300.3">12514 7793 985 0,'0'0'1674'0,"0"0"-1157"0,0 0-170 15,0 0 41-15,0 0-21 0,0 0-88 16,-36 115-70-16,26-69-74 0,5 14-31 16,-4 4-12-16,1 6-10 0,-9 7-33 15,8-1 9-15,-1 2-26 0,-7-4-32 16,2-8-49-16,13-6-88 0,-13-18-70 16,13-12-128-16,0-15-232 0,2-12-447 15,0-3-500-15,0-34 19 0</inkml:trace>
  <inkml:trace contextRef="#ctx0" brushRef="#br0" timeOffset="27472.3">12677 7756 1522 0,'0'0'1169'15,"0"0"-652"-15,0 0-22 0,0 0 5 0,0 0-109 16,0 0-102-16,0 0-112 0,0 0-58 16,0 0-43-16,0 0 22 0,0 0-16 15,12 101-40-15,-49-43-42 0,-9-2-1 16,3-1-44-16,1-10-62 0,6-10-60 15,14-10-111-15,0-11-150 0,6-14-356 16,3 0-1031-16</inkml:trace>
  <inkml:trace contextRef="#ctx0" brushRef="#br0" timeOffset="27769.57">13084 7221 1717 0,'0'0'1175'16,"0"0"-878"-16,-32 103-38 0,11-43 104 16,-6 16-17-16,-2 9-103 0,0 2-110 0,-3 5-25 15,15-5-3-15,-2-11-78 0,9-14-27 16,10-18-92-16,0-18-47 0,7-14-12 16,10-12 144-16,10-12 7 0,5-17 118 15,6-3-28-15,8-11-7 0,-7 4-12 16,0 5-22-16,-10 12 3 0,-5 10-31 15,0 10-21-15,-4 2 0 0,2 21 13 16,-3 7 36-16,0 11-19 0,-9 12-30 16,7 4-43-16,-10 4-33 0,3 0-59 15,-5-1-78-15,5-2-126 0,-8-3-174 16,-2-1-278-16,0-12-934 0</inkml:trace>
  <inkml:trace contextRef="#ctx0" brushRef="#br0" timeOffset="30481.62">3223 5696 248 0,'0'0'29'0,"0"0"330"0,0 0-79 15,0 0-205-15,0 0 257 0,0 0-13 16,0 0-49-16,0 0-30 0,0 0 22 0,0 0-7 15,0 0 16-15,0 0-50 0,0 0 5 16,-41-94 50-16,34 85-24 0,4 0-16 0,-2 0-6 16,-2 3-47-16,5 0-29 0,2 4-22 15,0 2-19-15,0 0-33 0,0 0-43 16,0 0-35-16,0 0-2 0,0 0-16 16,0 0-23-16,0 5-35 0,2 10-5 15,13 11 79-15,-1 11 15 0,3 7-12 16,0 8 0-16,-10 6-1 0,5-1-2 15,-4-2-12-15,1 1 0 0,-9-13-4 16,5-8-11-16,-2-8 5 0,2-15-15 16,-1-8 13-16,1-4 24 0,10-3 30 15,2-16 62-15,5-14 13 0,2-12-11 16,-2-11-20-16,-5-6-20 0,0-5-8 0,2 5-12 16,-7 5 2-16,-2 3-15 0,-8 10-5 15,8 10 2-15,-10 10-18 0,0 10-9 16,5 8-52-16,-5 6-85 0,12 0-111 15,-7 6-81-15,9 10 6 0,3 6-67 16,3 6-319-16,-8-5-681 0,2 8-270 0</inkml:trace>
  <inkml:trace contextRef="#ctx0" brushRef="#br0" timeOffset="30860.1">3710 5818 398 0,'0'0'1497'0,"0"0"-1005"0,0 0-243 0,0 0-62 15,0 0-20-15,0 0-36 0,0 0-32 0,0 0 10 16,0 0 44-16,0 0 43 0,109 10-20 15,-94-27-22-15,-8 4-9 0,0-6-11 16,1 1-16-16,-8-1-22 0,0 1-13 16,0 4-2-16,-8 1-5 0,1 5 20 15,-3 4 42-15,-4 2-44 0,-1-1-48 16,-2 3-22-16,-7 0-20 0,5 8-4 16,-13 6-19-16,13 6 1 0,-5 3-19 15,7 11 1-15,9 1 11 0,-1 1 1 16,9 3-16-16,0-3-34 0,9-3-27 15,8-4-53-15,3-2-81 0,6-6-184 16,-4-10-347-16,2-4-579 0,6-7 141 0,-13 0 617 16</inkml:trace>
  <inkml:trace contextRef="#ctx0" brushRef="#br0" timeOffset="31066">3919 5873 212 0,'0'0'381'0,"0"0"356"16,0 0-142-16,0 0-109 0,0 0-154 0,0 0-46 15,0 0-55-15,0 0-152 0,0 0-76 16,0 0 44-16,0 0 14 0,-17 52 9 15,17-37-37-15,0-1-31 0,0-10 0 16,17-4 89-16,-3 0 48 0,3-1 62 16,5-17-3-16,0 0-33 0,5-5-56 15,-1 1-35-15,3-1-74 0,-4 0-3 16,1 7-34-16,-4 0-34 0,5 5-191 16,-3 3-112-16,3 1-191 0,-13 7-567 15,8 0-455-15</inkml:trace>
  <inkml:trace contextRef="#ctx0" brushRef="#br0" timeOffset="31298.95">4348 5722 1045 0,'0'0'1599'16,"0"0"-1006"-16,0 0-123 0,0 0-7 16,0 0-137-16,0 0-144 0,0 0-102 0,0 0-25 15,0 0 4-15,-66 118 20 0,66-85-12 16,0 3-12-16,0-6-30 0,0 0-4 15,3-3-3-15,4-5 1 0,-2-1-17 16,-5-6 1-16,0-3-1 0,0-6 1 16,0 0-3-16,0-4-12 0,0-2-52 15,0 0-68-15,0 0-58 0,-10 0-143 16,5-9-186-16,3 0-242 0,-8 0-440 16,10-2-163-16,0 4 790 0</inkml:trace>
  <inkml:trace contextRef="#ctx0" brushRef="#br0" timeOffset="31453.69">4593 5858 1711 0,'0'0'1182'0,"0"0"-722"15,0 0-70-15,0 0 7 0,0 0-71 0,0 0-119 16,0 0-97-16,0 119-36 0,-8-87-16 16,1 1-12-16,7-4-46 0,0-6-12 15,0-4-80-15,0-6-142 0,0-7-146 16,0-6-211-16,0-1-458 0,0-10-466 15</inkml:trace>
  <inkml:trace contextRef="#ctx0" brushRef="#br0" timeOffset="31582">4748 5641 1520 0,'0'0'1330'16,"0"0"-1032"-16,0 0-135 0,0 0-74 15,0 0-9-15,0 0-80 0,0 0-66 16,0 0-17-16,36 117-243 0,-19-96-650 15,0-8-479-15</inkml:trace>
  <inkml:trace contextRef="#ctx0" brushRef="#br0" timeOffset="31836.29">4840 5963 1540 0,'0'0'737'0,"0"0"-346"0,0 0-40 0,0 0-63 16,-27 105-91-16,27-90-99 0,5-4-60 15,5-4 32-15,2-6 56 0,7-1 21 16,-2-4 29-16,0-10-26 0,3-2-7 16,-3-8-17-16,-3-2-27 0,-7 2-22 15,3-1-37-15,-5 5-25 0,-3 2-14 16,-2 8-1-16,8 6-74 0,-8 2-58 16,0 2-41-16,2 0-94 0,0 10-38 15,3 4 24-15,7 4-194 0,1-5-333 0,-4 4-254 16,3-7 81-16,3 0 769 0</inkml:trace>
  <inkml:trace contextRef="#ctx0" brushRef="#br0" timeOffset="32049.16">5174 5919 245 0,'0'0'681'15,"0"0"-23"-15,0 0 10 0,0 0-167 16,0 0-164-16,0 0-97 0,0 0-56 16,0 0-3-16,0 0 39 0,0 0-49 0,15 97-62 15,-3-69 0-15,7-7-16 0,-9-8-25 16,14-8 15-16,-4-5 41 0,2-9 2 15,-1-8 3-15,-4-5 5 0,8-1-6 16,-18-1-18-16,3 12-46 0,-6 2-22 16,-4 2-8-16,3 8-34 0,-3 3-85 15,7 12-61-15,-7 5 75 0,5 8 38 16,2 2-7-16,3 0-61 0,7-1-64 0,-3-4-174 16,6-5-217-16,4-3-533 0,-7-8-469 15</inkml:trace>
  <inkml:trace contextRef="#ctx0" brushRef="#br0" timeOffset="33032.8">6348 5345 346 0,'0'0'1694'0,"0"0"-1076"0,0 0-239 16,0 0-136-16,0 0 49 0,0 0-20 15,-37 124-84-15,37-86-74 0,-5 2-42 16,5 8 5-16,0 5-2 0,0-2-38 16,0 2-35-16,0-3-2 0,0-2-25 15,0-3 1-15,0-3-38 0,0-9-76 0,0 2-135 16,0-13-176-16,0 1-204 0,-9-7-503 16,-3-4-171-16</inkml:trace>
  <inkml:trace contextRef="#ctx0" brushRef="#br0" timeOffset="33198.21">6040 6046 408 0,'0'0'1595'0,"0"0"-929"16,0 0-229-16,0 0 0 0,0 0-43 0,0 0-127 15,0 0-142-15,0 0-98 0,0 0 91 16,0 0 9-16,0 0-44 0,138 0-55 16,-92 0-26-16,-12 0-2 0,5-4-31 15,-13-6-148-15,1-4-128 0,-8 1-165 16,-4-5-324-16,-8 0-932 15</inkml:trace>
  <inkml:trace contextRef="#ctx0" brushRef="#br0" timeOffset="33392.14">6040 5384 2538 0,'0'0'965'15,"0"0"-593"-15,0 0-86 0,0 0-114 16,0 0 23-16,0 0-29 0,0 0-30 15,0 0-32-15,213-18-40 0,-160 15-47 0,3-1-17 16,-3 1 0-16,-6 1-21 0,1 2-13 16,-2 0-97-16,-10 0-103 0,-14 2-148 15,0 10-269-15,-7-3-826 0,-8 12-594 0</inkml:trace>
  <inkml:trace contextRef="#ctx0" brushRef="#br0" timeOffset="33631.56">7128 5467 2055 0,'0'0'1400'0,"0"0"-851"16,0 0-106-16,0 0-116 0,0 0-82 0,0 0-116 15,0 0-129-15,0 0-49 0,0 0-3 16,0 0 15-16,0 0-27 0,-24 58-68 16,17-38-139-16,7-2-198 0,-5 4-541 15,-5-4-777-15</inkml:trace>
  <inkml:trace contextRef="#ctx0" brushRef="#br0" timeOffset="33780.18">6971 5865 802 0,'0'0'2299'0,"0"0"-1562"0,0 0-304 0,0 0-121 16,0 0-118-16,0 0-138 0,0 0-56 15,0 0-105-15,0 0-74 0,0 0-90 16,21 6-104-16,-4-12-372 0,3-4-1177 0</inkml:trace>
  <inkml:trace contextRef="#ctx0" brushRef="#br0" timeOffset="34163.15">7535 5754 225 0,'0'0'1699'0,"0"0"-1051"15,0 0-208-15,0 0-50 0,0 0-16 16,0 0-69-16,0 0-52 0,0 0-40 15,0 0-74-15,0 0-47 0,0 0-55 16,-21 23-37-16,21 17-12 0,0 8 9 16,0 8-14-16,0 7 15 0,0 6 1 15,0-2-20-15,0 4-13 0,0-5-55 0,0-8-140 16,0-3-177-16,0-16-293 0,0-12-636 16,0-8-417-16</inkml:trace>
  <inkml:trace contextRef="#ctx0" brushRef="#br0" timeOffset="34370.25">7555 5917 2337 0,'0'0'782'0,"0"0"-307"0,0 0-75 0,43-103-53 16,-28 76-66-16,2 2-87 0,-7 7-50 16,2 7-31-16,-7 9-58 0,7-1-55 15,-8 3-27-15,11 4 24 0,-8 13 3 16,3 4 36-16,-5 7-33 0,-5 2-3 15,0 7-54-15,0 1-44 0,-15-1-101 0,3 0-147 16,-5-5-82-16,0-6-257 0,3-8-593 16,-3-6-473-16</inkml:trace>
  <inkml:trace contextRef="#ctx0" brushRef="#br0" timeOffset="34583.68">7964 5811 919 0,'0'0'1491'0,"0"0"-1107"16,0 0-179-16,0 0-48 0,0 0 29 16,5 117-18-16,-5-88-44 0,0-9-7 15,0-1-14-15,0-8 1 0,0-4-44 0,0-5 28 16,0-2 3-16,3-4 64 0,11-12 19 16,1-4-45-16,2-5-52 0,5-2-61 15,4 0-16-15,-6 3-43 0,4 1-65 16,0 8-155-16,-2 0-150 0,-3 9-345 15,-7 2-853-15</inkml:trace>
  <inkml:trace contextRef="#ctx0" brushRef="#br0" timeOffset="34850.41">8311 5933 1782 0,'0'0'1151'0,"0"0"-805"0,0 0-82 16,0 0-109-16,0 0-45 0,0 0-88 15,0 0-22-15,0 0-44 0,0 0 16 16,0 0 25-16,-87 55-67 0,94-46 4 16,10-1 15-16,2-7 29 0,1-1 22 0,6 0 57 15,-6-9 3-15,9-7 29 0,-12-4 11 16,2-2 35-16,-2-2 60 0,-9 1-21 16,1 4-53-16,-9 4-37 0,3 7-66 15,-3 5-18-15,0 3-49 0,0 0 6 16,-3 1-35-16,-11 13-155 0,4 4-110 15,0 3-202-15,3 6-533 0,0-6-447 16,7 14 840-16</inkml:trace>
  <inkml:trace contextRef="#ctx0" brushRef="#br0" timeOffset="35178.75">8784 5762 752 0,'0'0'1212'0,"0"0"-603"0,0 0-210 16,0 0-54-16,0 0-116 0,0 0-61 0,0 0-8 16,0 0-56-16,-124 103-73 0,124-80-12 15,0-1 23-15,0-4-30 0,7-3-8 16,3-9 9-16,-3-4-11 0,5-2 18 16,1-4 39-16,4-7 13 0,-8-6-16 15,1-5-10-15,-3 1-21 0,-4 0-9 16,4 5-1-16,-5 5-15 0,1 11-1 15,-1 0-33-15,5 0 34 0,-4 18 0 16,2 9 16-16,0 15 73 0,-1 10-5 16,-4 11 39-16,0 5 43 0,-9 5-62 15,-11 0-40-15,1-2 16 0,-5-4-22 0,-1-11-58 16,6-14-40-16,-3-11-122 0,8-16-117 16,-3-7-101-16,2-8-207 0,5-11-736 15,1-27-867-15</inkml:trace>
  <inkml:trace contextRef="#ctx0" brushRef="#br0" timeOffset="35445.83">9012 5792 638 0,'0'0'1858'0,"0"0"-1256"0,0 0-137 16,0 0-90-16,0 0-133 0,0 0-142 15,0 0-85-15,0 0 23 0,0 0 21 0,-51 123 12 16,51-99-6-16,0-6-13 0,0-8-36 16,0-2-7-16,9-8-6 0,1 0 6 15,7-9 71-15,7-11 19 0,-2-7-13 16,12-4-43-16,-3-4-43 0,-4 2-28 16,5 4-30-16,-1 1-50 0,-9 9-95 15,0 3-101-15,4 3-70 0,-11 11-369 0,2-3-769 16,-12 7-83-16</inkml:trace>
  <inkml:trace contextRef="#ctx0" brushRef="#br0" timeOffset="35752.75">9327 5933 1327 0,'0'0'1389'16,"0"0"-867"-16,0 0-10 0,0 0-91 15,0 0-166-15,0 0-119 0,0 0-84 0,0 0-27 16,0 0-24-16,0 0-1 15,0 0-49-15,-71 4-16 0,71-2-13 0,0-1 10 16,0-1 16-16,0 0-8 0,10 0 60 16,-3 0 25-16,3-4 34 0,7-7 3 15,-12-4-18-15,9 6-16 0,-11-3-28 16,2 3-1-16,0 5 0 0,-1 1-12 0,-4 3-30 16,0 0-22-16,0 3 0 15,0 9 65-15,0 6 19 0,0 3-17 0,0 1-2 16,0-1 0-16,0 3-2 0,0-4-13 15,0 1-10-15,5-3-16 0,-2-6-37 16,6-3-139-16,-6 0-164 0,4-8-94 16,0-1-185-16,-2 0-96 0,10-4-353 15,-10-4 636-15</inkml:trace>
  <inkml:trace contextRef="#ctx0" brushRef="#br0" timeOffset="36166.42">9327 5933 68 0,'150'-38'555'0,"-150"38"809"15,-2 6-866-15,-8 3-169 0,7 5 27 16,-1 1-12-16,4 3-125 0,0 2-103 16,0-1-50-16,0-1 0 0,0-2-31 0,0-7-35 15,7-2-12-15,3-3-26 0,-6-4 7 16,8 0 31-16,-2-4 2 0,0-6-2 16,7-2-31-16,-3 0-13 0,-6-4-44 15,6-1-45-15,-2 5-41 0,-2 2 40 0,0 2 51 16,-8 2-38-16,-2 6-97 0,0 0-1 15,0 8 90-15,0 8 93 0,0 4-6 16,0 0 42-16,0 5 149 0,0-3-1 16,0 0 35-16,-2-1-35 0,2-10-56 15,0-2-50-15,0-4-7 0,0-5-3 16,2 0 32-16,10-12 63 0,-4-4 34 16,9-7-60-16,2-6-53 0,-7 1-36 15,5 1 1-15,-2-2-13 0,-11 10 0 16,4 7-12-16,1 2 12 0,-9 3 0 15,0 7-11-15,5 0 11 0,-2 9 9 0,-3 5 79 16,0 10-22-16,0-2-50 0,0 6-1 16,0 1-14-16,0 1-1 0,0 1-1 15,0-4-21-15,0-2-31 0,0-3-158 16,0-9-217-16,0-2-233 0,0-5-618 16,12-6-78-16</inkml:trace>
  <inkml:trace contextRef="#ctx0" brushRef="#br0" timeOffset="36420.75">10056 5966 183 0,'0'0'1479'0,"0"0"-801"0,0 0-252 16,0 0-57-16,0 0-40 0,0 0-48 15,0 0-76-15,0 0-91 0,0 0-55 0,0 0-59 16,0 0-16-16,-53 15-50 0,51 0 66 15,2 3 98-15,0 3-33 0,0-3-9 16,0 0 0-16,0-5 25 0,0 4-4 16,-5-5 0-16,5-1-27 0,-10 1 5 15,3 2-21-15,-8 2-33 0,-7 1-1 16,-2 0-24-16,-3-4-134 0,-6-1-236 0,-1-2-314 16,4-4-855-16,-6-3-281 0</inkml:trace>
  <inkml:trace contextRef="#ctx0" brushRef="#br0" timeOffset="37198.64">10900 5951 290 0,'0'0'1464'0,"0"0"-651"0,0 0-273 0,0 0-135 16,0 0-86-16,0 0-146 0,0 0-56 16,0 0-39-16,0 0-13 0,0 0-37 15,-160 104-28-15,150-72-25 0,10-2 10 0,0 2-1 16,0-6-2-16,12-1-14 15,8-9 23-15,-3-2 9 0,2-12 34 0,5-2 32 16,0-1 42-16,-2-17 16 0,0-2 46 16,-5-7-35-16,2 1-27 0,-4 2-17 15,-8 0-8-15,-4 4-31 0,-1 3-22 16,-2 8 1-16,0 2-10 0,0 5-20 16,0 2-1-16,0 0-88 0,0 2-44 15,-10 12-91-15,8 1-70 0,-5 4-83 0,7 2-261 16,0 2-517-16,0-8-500 0</inkml:trace>
  <inkml:trace contextRef="#ctx0" brushRef="#br0" timeOffset="37471.49">11290 6005 1364 0,'0'0'679'0,"0"0"-300"15,0 0 34-15,-56 110 38 0,39-71-123 16,8 0-133-16,-3-1-53 0,9-7-22 0,1-6-14 15,2-13-31-15,0-3-60 0,2-9 10 16,13 0 44-16,-3-11 79 0,12-7 44 16,-5-8-73-16,1-2-51 0,2-2-10 0,-3 3-34 15,-2 5-20-15,-7 8-4 0,-3 4 1 16,0 5 14-16,-4 5 31 0,-3 0-46 16,0 18-28-16,0 3 13 0,0 9 15 15,0 7 0-15,0 0-25 0,0-1-33 16,0-6-58-16,0-4-124 0,2-8-151 15,10-9-310-15,-5-6-778 0,23-15-242 0</inkml:trace>
  <inkml:trace contextRef="#ctx0" brushRef="#br0" timeOffset="37690.81">11787 5646 1148 0,'0'0'1582'0,"0"0"-1034"0,0 0-151 15,0 0 28-15,0 0-80 0,0 0-98 0,0 0-90 16,-85 122-68-16,80-90-25 0,-4 8 0 16,6 3-18-16,-2 5-3 0,5 8-22 15,0-6-6-15,-7 3 4 0,5 0-19 16,2-8-45-16,0-2-89 0,0-12-105 16,0-4-141-16,9-7-274 0,6-10-611 15,-8-5-727-15</inkml:trace>
  <inkml:trace contextRef="#ctx0" brushRef="#br0" timeOffset="37952.51">12027 5957 1094 0,'0'0'1820'0,"0"0"-1398"16,0 0-193-16,0 0 80 0,0 0-4 15,0 0-93-15,-34 114-85 0,24-87-44 0,5 3-31 16,3-2-12-16,-3 2-27 0,-2 3-10 15,0-3 17-15,-5 0-20 0,-1 3 0 16,6 0-21-16,-10-6-25 0,12-5-13 16,-7-2-46-16,7-8-44 0,-2-6-34 15,7-2-3-15,0-4 10 0,0 0-55 16,0-6 0-16,0-4 10 0,0-2 128 16,0-5 55-16,0 5-91 0,7 0-125 15,-4 6 25-15,-3 2 21 0,0 4-181 16,0 0-89-16,0 4-174 0,0 2 94 15</inkml:trace>
  <inkml:trace contextRef="#ctx0" brushRef="#br0" timeOffset="38587.18">11809 6090 862 0,'0'0'1181'0,"0"0"-641"15,0 0-118-15,0 0-13 0,0 0-36 0,0 0-83 16,0 0-44-16,0 0-16 0,0 0-46 15,0 0-55-15,0 0-28 0,-24-12-27 16,24 12-31-16,0 0-16 0,0 0-27 16,0 0-18-16,0 0-7 0,0 0-8 0,0 5 2 15,0 6 25-15,0 5 6 16,2 9 27-16,-2 3-11 0,5 2-1 0,-5 7 3 16,0 0-17-16,0 5-1 0,0 3-16 15,0-5-11-15,0 2-19 0,0-4-43 16,0-8-141-16,2 0-176 0,6-10-311 15,-1-4-840-15,10-7-430 0</inkml:trace>
  <inkml:trace contextRef="#ctx0" brushRef="#br0" timeOffset="38806.43">12027 6076 2183 0,'0'0'1022'0,"0"0"-618"0,0 0 160 15,0 0-133-15,0 0-206 0,0 0-121 0,0 0-49 16,0 0 6-16,-107 115 3 16,76-57-3-16,-8 19-18 0,-9 9 27 0,-1 16 12 15,-7 14-15-15,-7 3-28 0,3 3-39 16,-3-10-18-16,14-11-34 0,8-22-51 16,7-14-62-16,19-24-91 0,13-15-207 0,2-11-308 15,2-12-802-15,35-20-452 0</inkml:trace>
  <inkml:trace contextRef="#ctx0" brushRef="#br0" timeOffset="39511.54">12495 5779 391 0,'0'0'1527'0,"0"0"-895"16,0 0-169-16,0 0-47 0,0 0 1 16,0 0-75-16,0 0-81 0,0 0-94 15,0 0-50-15,0 0-12 0,-34-61-70 16,27 85-35-16,7 13-22 0,-3 9 19 15,-2 9-15-15,5 5 17 0,0 6-1 16,0-6 2-16,0-9 0 0,5-7 15 16,-2-17 9-16,9-10 13 0,-10-8-18 15,13-7 8-15,2-2 34 0,0-3 22 0,14-15 48 16,-9-2-25-16,9-1-42 0,-11 2-27 16,-6 1-16-16,-4 7-19 0,-3 6 16 15,-7 2 9-15,0 3 1 0,0 0-28 16,0 15-27-16,0 8-3 0,0 13 18 15,-7 5-3-15,0 6 12 0,2-2-49 0,5-5-51 16,-5-1-95-16,5-5-87 16,0-7-135-16,15-6-285 0,2-4-603 0,-3-8-384 15</inkml:trace>
  <inkml:trace contextRef="#ctx0" brushRef="#br0" timeOffset="39792.01">12883 6221 355 0,'0'0'1088'0,"0"0"-280"16,0 0-149-16,0 0-91 0,0 0-157 15,0 0-144-15,0 0-24 0,0 0-92 16,0 0-80-16,0 0-6 0,0 0 6 0,-102 0-10 16,97 32-9-16,-5 2-9 15,3-2 3-15,7-6 3 0,0-4 0 0,0-7-15 16,2-9-10-16,3-4-6 16,5-2 22-16,-3-6 30 0,8-11 52 0,-1-5 5 15,8-10-63-15,-7-3-22 0,-3 0-26 0,2 3-14 16,-9 5-2-16,2 8-1 0,-2 10-1 15,-5 3-17-15,0 6-32 0,0 8-55 16,0 13-22-16,0 9 116 0,0 9 9 16,0 2-12-16,0 1-55 0,5-3-65 15,-2-7-51-15,11-4-38 0,3-5-154 16,-2-10-342-16,2-4-764 0,7-9-443 0</inkml:trace>
  <inkml:trace contextRef="#ctx0" brushRef="#br0" timeOffset="39992.43">13251 6195 1583 0,'0'0'1126'0,"0"0"-756"15,0 0-64-15,0 0 71 0,-56 132-56 16,51-102-118-16,5-5-82 0,0-5-50 16,0-6-12-16,5-6-47 0,10-6 7 0,2-2 21 15,7-3 34-15,5-12 3 0,3-5-16 16,2-7-39-16,-8 1-22 0,3 0-43 15,0 0-111-15,-2 0-112 0,2 0-109 16,-5 1-196-16,-7 5-470 0,-2 9-370 16,-5 1 430-16</inkml:trace>
  <inkml:trace contextRef="#ctx0" brushRef="#br0" timeOffset="40222.68">13525 6420 388 0,'0'0'978'0,"0"0"-585"0,0 0-88 16,0 0 107-16,0 0-16 0,0 0-79 15,0 0-135-15,0 0-102 0,170-115-45 16,-153 88 0-16,0-1-13 0,-15 8-3 16,-2 1 13-16,0 4 47 0,-2 12 116 15,-18 3 29-15,-9 0-93 0,-2 20-72 0,-6 8 53 16,3 10 15-16,8 7-26 16,-1-2-17-16,10-1-32 0,15-1-31 0,2-5-21 15,4-8-33-15,28-2-26 0,16-14-39 16,6-5-57-16,4-7-109 0,5 0-224 15,-12-7-763-15,14-16-1004 0</inkml:trace>
  <inkml:trace contextRef="#ctx0" brushRef="#br0" timeOffset="40764.75">14790 6084 1895 0,'0'0'1030'0,"0"0"-621"0,0 0-53 16,0 0-20-16,0 0-119 0,0 0-93 15,0 0-78-15,0 0-44 0,0 0 16 16,0 0-18-16,-99 122-12 0,99-87-10 0,10-3-6 15,4-1 12-15,-2-8-2 16,-2-5 2-16,7-2-9 0,-12-10 25 0,5-3 4 16,-3-3 36-16,2-6 62 0,1-11 16 15,0-3-23-15,-8-3 7 0,-2-3-4 16,0-2 31-16,0 5 11 0,0 2-39 0,0 8-22 16,0 4-6-16,0 9 15 0,0 0 3 15,-2 21-91-15,-5 17 0 0,-1 16 0 16,-6 19 30-16,-3 7 16 0,-5 10 2 15,3-5-8-15,-1 2 8 0,-11-6-27 16,11-10-21-16,3-10-73 0,0-16-57 16,3-18-46-16,9-14-58 0,0-13-65 15,5-13-105-15,0-19-544 0,0 0-413 16,5-37-573-16</inkml:trace>
  <inkml:trace contextRef="#ctx0" brushRef="#br0" timeOffset="40999.03">15273 5586 1368 0,'0'0'1826'0,"0"0"-1236"16,0 0-194-16,0 0 10 0,0 0-49 16,0 0-113-16,0 0-111 0,0 0-133 15,0 0-2-15,0 0-12 0,-85 147 14 16,85-82 1-16,0 8 1 0,0 10 31 15,-7 5 25-15,-1 5-15 0,6 3-43 16,-5-3-28-16,2-8-96 0,5-9-90 16,-3-9-98-16,3-19-198 0,0-14-499 15,0-13-634-15</inkml:trace>
  <inkml:trace contextRef="#ctx0" brushRef="#br0" timeOffset="41299.83">15481 6223 1342 0,'0'0'1554'0,"0"0"-1065"0,0 0-99 0,0 0-25 15,0 0-92-15,0 0-127 0,0 0-63 16,0 0-40-16,-136 111-3 0,124-81 3 16,7 3-18-16,-4-4-10 0,9-5-15 15,0-5-3-15,0-3-9 0,0-14-4 16,7 4 4-16,0-6 12 0,8-1 54 15,-1-16 66-15,3-2 21 0,0-7-50 16,-2-2-36-16,-8-2-19 0,3 3 4 16,-5 6-7-16,-5 2-32 0,0 10 0 15,0 2 11-15,0 5-12 0,0 2-22 16,0 0-87-16,0 0-59 0,0 4-52 0,0 9-104 16,2 0-105-16,8 5-292 0,-5-4-730 15,9 2-372-15</inkml:trace>
  <inkml:trace contextRef="#ctx0" brushRef="#br0" timeOffset="41671.37">15690 5749 2067 0,'0'0'1013'0,"0"0"-634"16,0 0 20-16,0 0-29 0,0 0-156 15,0 0-214-15,0 0-32 0,0 0 32 0,0 0 0 16,-80 124-10-16,75-66 10 0,-5 7 12 16,3 10-12-16,2 3 0 0,-5 0 12 15,8-9-12-15,2-13-3 0,0-18-22 16,0-19 6-16,17-10-46 0,2-9 46 16,10-9 19-16,8-16 62 0,1-7-3 15,13-11-21-15,-2 1-35 0,-6 6-2 0,4 6-1 16,-16 12 15-16,-9 10-15 15,-5 8 0-15,0 1 34 0,-15 24 53 0,-2 6-7 16,-2 16-31-16,-25 2-31 0,-2 5-2 16,-7-4-16-16,-6-7 0 0,4-7-31 15,16-13-43-15,-2-8-136 0,7-10-160 0,9-5-179 16,6-1-536-16,2-9-591 16,0-10 916-16</inkml:trace>
  <inkml:trace contextRef="#ctx0" brushRef="#br0" timeOffset="41962.18">16136 6250 1083 0,'0'0'1546'15,"0"0"-1103"-15,0 0-111 0,0 0 4 16,0 0-34-16,0 0-92 0,0 0-61 16,-126 122-44-16,118-92-9 0,-1-2-34 0,9-3-36 15,0-11-26-15,0 0-2 0,17-12-16 16,4-2 18-16,6-10 40 0,7-9 21 15,-10-10-21-15,8-8-18 0,-1-4-21 16,-11 1-1-16,-3 4 1 0,-3 6 15 16,-9 12 58-16,-5 6-16 0,0 10 6 0,0 2 0 15,0 2-12-15,0 16-52 0,-5 7-15 16,5 6-19-16,0 8 19 0,0-4-7 16,0 1-20-16,17-6-16 0,3-1-19 15,-1-10-116-15,12-7-141 0,-4-6-135 16,2-6-197-16,-2-13-609 0,-3-29-333 0</inkml:trace>
  <inkml:trace contextRef="#ctx0" brushRef="#br0" timeOffset="42134.3">16705 5740 680 0,'0'0'1689'0,"0"0"-1208"15,0 0-78-15,0 0 45 0,0 0-79 16,-55 118-89-16,50-63-57 0,-3 8-60 15,8 5-34-15,-2 4-40 0,-3 3-49 0,5 1-40 16,0-3-10-16,0-4-113 16,0-3-132-16,0-7-223 0,0-22-651 0,0 7-1164 0</inkml:trace>
  <inkml:trace contextRef="#ctx0" brushRef="#br0" timeOffset="42401.77">17066 5994 2566 0,'0'0'808'0,"0"0"-314"0,0 0-80 16,0 0-138-16,0 0-95 0,0 0-67 16,0 0-74-16,0 0-28 0,-152 137 3 15,152-96 16-15,0 1 15 0,12 5-6 16,0-3-7-16,-7 3 25 0,2-5-6 0,3 2-6 15,-10-2 0-15,0 1-4 0,0-3-42 16,-17-2-1-16,0-5-51 0,-5-3-51 16,-7-11-77-16,5-2-66 0,-5-7-149 15,-8-8-293-15,8-1-499 0,-22-1-623 0</inkml:trace>
  <inkml:trace contextRef="#ctx0" brushRef="#br0" timeOffset="48364.59">3099 8957 7 0,'0'0'120'16,"0"0"-19"-16,0 0-81 0,0 0-4 0,0 0-3 15,0 0 92-15,0 0 90 0,0 0-61 16,0 0-1-16,0 0 57 0,-24 1 8 16,24-1-77-16,0 0-37 0,0 0-25 15,-2-1-17-15,2 0 13 0,-5-4 24 0,5 3-14 16,0 0-7-16,0 0-9 0,-5-1 25 16,0 1 24-16,5 2-11 0,0-1 1 15,0 0 61-15,0-2 8 0,0 0-157 16,0 2-1421-16,0 1 1421 0,0 0 1045 15,0 0-867-15,0-2-130 0,0 2-45 16,0 0 165-16,0-2 48 0,0 2-136 16,0-3-64-16,0 3 58 0,-5-2 71 15,5 2-11-15,0 0-73 0,0 0-10 16,0 0-29-16,0 0-10 0,0 0-12 16,0 0-2-16,0 0 2 0,0 0 22 15,0 0-6-15,0 0-16 0,0 0 1 0,0 0 37 16,0 0 38-16,0 0 26 0,0 0 6 15,0 0-4-15,0 0-19 0,0 0-1 16,0 0-24-16,0 0-6 0,0 0-23 0,0 0-15 16,0 0 15-16,0 0-10 15,0 0-20-15,0 0 0 0,0 0 12 0,0 0 11 16,0 0 23-16,0 0 6 0,0 0 3 16,0 0-6-16,0 0 8 0,0 0-24 15,0 0-6-15,0 0-28 0,0 0 0 16,0 0-18-16,0 0-10 0,0 0-3 15,0 0-9-15,0 0 2 0,0 0-48 16,0 0-61-16,-2 7-341 0,2-4-669 16,-15 12-633-16,32-40 1072 0</inkml:trace>
  <inkml:trace contextRef="#ctx0" brushRef="#br0" timeOffset="53972.38">3063 8983 130 0,'0'0'493'0,"0"0"-193"0,0 0-238 15,0 0 52-15,0 0 364 0,0 0-127 16,0 0-98-16,0 0-81 0,0 0 19 0,-27-26 2 16,25 26-13-16,2 0-39 0,0 0-3 15,0 0 40-15,0 0 38 0,0 0-10 16,0 0-49-16,-2 0-40 0,2 0-33 16,0-5-9-16,0 2-16 0,-3-1 19 15,-4-1 9-15,7 4-16 0,-3 1-16 16,3 0-18-16,0 0-37 0,0 0 0 15,0 0-34-15,0 0-15 0,0 0-4 0,0 0-18 16,3 0-16-16,11 0 22 0,1 0 65 16,7 0 0-16,-3 6 2 0,5 0 23 15,-7 1 40-15,5 3 25 0,-7-4-31 16,2 3-28-16,-5-4-13 0,2 6 1 0,-2 2-4 16,1-4 16-16,-9 4 6 0,-1 5 9 15,2-1-6-15,0 5-3 0,-5 4-18 16,0 3-1-16,0-1-3 0,-10 7 4 15,-7-1-4-15,0 3-13 0,-12 3 1 16,5-4 0-16,-10-2-1 0,12-6-2 16,-12-7-3-16,12-3-9 0,-5-2 11 15,6-9 1-15,1-2 1 0,-4-5-1 16,7 0 0-16,0-7-17 0,5-5-36 16,-3 1-23-16,3-5 5 0,7 3 28 15,-4 0 12-15,4 4 9 0,5 3-18 16,0 1 12-16,0 2-18 0,0 3-1 0,0 0 1 15,0 0-26-15,0 0-15 16,0 0 40-16,7 10 47 0,5-2 31 0,0 2-12 16,5 1-3-16,3 4 9 0,-3-2 65 0,5 6-10 15,4-1-11-15,1 4-23 0,2 2 10 16,-5-1-29-16,8 0 4 0,-6-2 9 16,-1-1-36-16,-8-4-3 0,4-4-1 15,-4-3 0-15,-2 0 0 0,-1-1 1 16,-1-7 0-16,-1 2-1 0,-3-3-179 15,8 0-151-15,0-3-47 0,3-6-83 16,-6-1-271-16,3-15-956 0</inkml:trace>
  <inkml:trace contextRef="#ctx0" brushRef="#br0" timeOffset="54276.31">3749 9005 26 0,'0'0'2192'16,"0"0"-1649"-16,0 0-257 0,0 0-107 15,0 0 60-15,0 0 11 0,0 0-90 16,0 0-87-16,0 0-36 0,0 0-18 16,0 0 12-16,39 11 67 0,-10-2 27 15,2 5-4-15,8 2 3 0,-2 7-22 16,-3 3 9-16,-8 5-40 0,-4 8-16 15,-7 6-12-15,-11 3 0 0,-4 11-22 16,-4 3 7-16,-28 6-7 0,-7 0-18 16,-9 5-3-16,-13-7 0 0,1-3-34 15,-1-11-42-15,0-5-102 0,8-14-143 0,5-11-101 16,2-4-297-16,16-9-814 0</inkml:trace>
  <inkml:trace contextRef="#ctx0" brushRef="#br0" timeOffset="66654.73">4837 9504 864 0,'0'0'20'0,"0"0"341"0,0 0-19 16,0 0-20-16,0 0-89 0,0 0-74 15,0 0-33-15,0 0 20 0,0 0-21 16,0 0-31-16,-31-22-23 0,31 22-4 16,0 0 16-16,0 0 4 0,0 0-10 15,0 0-13-15,0 0-7 0,0 0-3 16,0 0-16-16,0 0-12 0,0 0-26 16,0 0-3-16,0 0 3 0,0 0 16 15,0 0-13-15,0 0 22 0,0 0 10 16,0 0 22-16,0 4 10 0,0 8-23 0,0 5-9 15,0 6-19-15,0 7 15 0,0 6-31 16,-5 5-6-16,-5 5-16 0,3-1-70 16,-7-3-41-16,4-6-29 0,3-6-27 0,2-6-61 15,0-10-56-15,5 1-140 16,-5-6-142-16,5-5-161 0,-7 3-50 0</inkml:trace>
  <inkml:trace contextRef="#ctx0" brushRef="#br0" timeOffset="66856.67">4556 9832 1588 0,'0'0'549'15,"0"0"-135"-15,0 0-37 0,0 0-41 16,0 0-151-16,0 0-185 0,0 0 25 16,0 0 13-16,0 0 35 0,0 0-35 0,0 0-19 15,151 66-7-15,-110-57-11 0,-15-9-1 16,3 0 16-16,-4 0-13 0,1 0 13 0,-6-9-16 15,-3-9-165-15,0-3-163 16,-10-1-192-16,3-1-634 0,-10-13-268 0</inkml:trace>
  <inkml:trace contextRef="#ctx0" brushRef="#br0" timeOffset="67031.58">4578 9287 2413 0,'0'0'657'0,"0"0"-341"0,0 0-176 0,0 0 59 15,0 0 37-15,0 0-38 0,0 0-89 16,0 0-37-16,182 18-57 0,-141-15 10 16,-5-2-22-16,1-1 25 0,-3 0-28 0,2 0-69 15,0-1-215-15,-6-8-59 0,-4 0-114 16,-2-2-279-16,-11 2-711 0</inkml:trace>
  <inkml:trace contextRef="#ctx0" brushRef="#br0" timeOffset="67380.39">5136 9577 20 0,'0'0'1434'0,"0"0"-1122"16,0 0-143-16,0 0 93 0,0 0 88 15,0 0-157-15,0 0-132 0,0 0-38 0,0 0 32 16,0 111-1-16,0-98-31 0,0-3-23 15,0-4 0-15,0-5 33 0,0-1 31 16,0 0 80-16,7 0 0 0,3-8-17 16,9-11 25-16,-2-1-22 0,7-6-30 15,5-4-34-15,-2 1 0 0,-5 3 0 16,0 4 19-16,-8 6-4 0,3 6-28 16,-10 6-18-16,1 1-7 0,-6 3 8 15,3 0-35-15,5 10 16 0,-6 4 21 16,9 1-4-16,-4 6-20 0,1 3-13 0,-10 0-2 15,0 0-66-15,7 2-7 0,-7 0-35 16,10-4-47-16,-10-4-62 0,7 1-57 16,-7-9-71-16,10 0-142 0,-8-9-524 0,6 2-239 15</inkml:trace>
  <inkml:trace contextRef="#ctx0" brushRef="#br0" timeOffset="67553.22">5674 9634 2255 0,'0'0'610'0,"0"0"-280"0,0 0-34 0,0 0-24 16,0 0-64-16,0 0-76 0,-49 104-57 15,44-79-16-15,5-2-3 0,0 1-43 16,0-5-13-16,0-2-22 0,0-4-18 16,0-2-141-16,8-1-128 0,4-3-103 0,-5-6-123 15,-2-1-765-15</inkml:trace>
  <inkml:trace contextRef="#ctx0" brushRef="#br0" timeOffset="67719.84">5725 9335 2605 0,'0'0'674'0,"0"0"-271"0,0 0-47 0,0 0-38 16,0 0-107-16,0 0-120 0,0 0-91 15,0 0-52-15,0 0-13 0,0 0 13 16,0 0-200-16,2 55-212 0,5-45-226 15,1-1-569-15,-1-2-481 0</inkml:trace>
  <inkml:trace contextRef="#ctx0" brushRef="#br0" timeOffset="67935.59">5982 9090 1570 0,'0'0'623'0,"0"0"-396"0,0 0 5 0,0 0 48 15,0 0-1-15,0 0-145 0,0 0-121 16,0 0 31-16,0 0 42 0,0 0 41 16,4 112-39-16,-4-64-12 0,0 7 9 15,0 5 6-15,0 12-44 0,-4 1-28 16,-9 3-19-16,-1 1 0 0,-5 0-27 16,6-10-86-16,-8-4-149 0,6-8-126 15,0-13-232-15,3-14-625 0,-9-3-37 0</inkml:trace>
  <inkml:trace contextRef="#ctx0" brushRef="#br0" timeOffset="68110.37">5749 9710 1254 0,'0'0'1088'0,"0"0"-723"16,0 0 21-16,0 0 31 0,0 0-85 15,0 0-166-15,0 0-89 0,0 0-52 0,184 31-7 16,-162-24-5-16,9-1-10 0,-9-2-3 15,2 1-66-15,-9 0-233 0,2 1-88 16,-2-2-185-16,-6-1-771 0</inkml:trace>
  <inkml:trace contextRef="#ctx0" brushRef="#br0" timeOffset="68264.02">6202 9689 779 0,'0'0'1726'15,"0"0"-1045"-15,0 0-204 0,0 0-109 16,0 0-120-16,0 0-102 0,0 0-29 0,0 0-30 15,27 106-10-15,-25-75-25 0,-2 2-28 16,0 0-24-16,0 0-2 0,0-4-25 16,0-8-53-16,0-3-223 0,0-7-116 15,0-6-163-15,0-5-490 0,-5-14-952 0</inkml:trace>
  <inkml:trace contextRef="#ctx0" brushRef="#br0" timeOffset="68408.8">6365 9510 2372 0,'0'0'632'0,"0"0"-399"16,0 0-121-16,0 0 57 0,0 0-43 15,0 0-126-15,0 0-3 0,0 0-67 16,0 0-177-16,0 0-263 0,0 105-820 16</inkml:trace>
  <inkml:trace contextRef="#ctx0" brushRef="#br0" timeOffset="68702.95">6503 9758 2240 0,'0'0'815'0,"0"0"-588"0,0 0-58 15,0 0 113-15,0 0-9 0,0 0-134 0,-66 122-99 16,64-104-40-16,-1-3 44 0,3-3-11 16,0-4-33-16,0-4-37 0,0-4 37 15,3 0 9-15,7-4 19 0,-1-11 38 16,3-5 17-16,-2-1-33 0,2-6-22 15,-7 2-7-15,0 4 19 0,0 5 53 16,-5 5-13-16,0 3 34 0,0 7 54 0,0 1-9 16,0 1-62-16,0 16-87 15,0 4-10-15,0 12-3 0,0 1-24 0,0 5 25 16,0-4-25-16,5 1-1 0,12-6-24 16,-3-8-42-16,3-7-179 0,0-7-175 15,2-8-154-15,3-9-22 0,-5-5-608 16,10-34-422-16</inkml:trace>
  <inkml:trace contextRef="#ctx0" brushRef="#br0" timeOffset="68884.45">6983 9272 1083 0,'0'0'1173'0,"0"0"-724"0,0 0 16 0,0 0 12 16,0 0-7-16,0 0-159 0,0 0-169 0,0 0-53 15,0 0-15-15,0 0-6 16,-92 132-13-16,84-88-12 0,-6 8-22 0,-1 7-5 15,-2 4 2-15,-2 6-18 0,2 3 0 16,0-1-12-16,-5 2-40 0,5-7-68 16,-5-6-136-16,5-6-113 0,8-8-160 15,1-16-486-15,-1-5-713 0</inkml:trace>
  <inkml:trace contextRef="#ctx0" brushRef="#br0" timeOffset="69563.22">6992 9664 871 0,'0'0'1123'0,"0"0"-744"0,0 0-27 16,0 0 27-16,0 0-37 0,0 0-124 15,0 0-85-15,0 0-48 0,0 0-19 16,0 0-30-16,0 0-36 0,-9-2-28 16,18 2 28-16,-4 1 19 0,10-1 53 15,-3 1-8-15,0 2 7 0,-2-1 20 16,4 0-8-16,1 0-36 0,-8 0 3 0,3 1-29 15,-3-1 1-15,0-1-21 0,1 0 11 16,-4-1 1-16,-1 0-11 0,4 3 0 16,-4-3 1-16,-3 4 12 0,4-2 1 15,-4-2-14-15,10 2-2 0,-10 3 18 0,5-4 10 16,-3 1-6-16,3-2-10 0,0 2-9 16,0 1-1-16,2-1 14 0,8 1-13 15,-1-2 12-15,3 6 37 0,-2-5-24 16,7 5-16-16,-5-6-12 0,9 6 3 15,-6-5 0-15,-1 0 16 0,0-1-4 16,-7 5-15-16,-2-5-8 0,2-1 8 16,-12 1 1-16,0 1 2 0,3 1 19 15,-3-3 11-15,0 0 16 0,0 2 0 16,0 0 46-16,-12 3 39 0,-5 0-91 16,5 4-28-16,-5-5 7 0,0 3-4 0,2 0-18 15,-2-5 1-15,3 5 2 16,9-4 18-16,-7 1-21 0,7 1-1 0,-12 4-14 15,9-5 0-15,1 1-7 0,2 2 10 16,1-1 10-16,-4-1 2 0,6 1 3 16,-1-5 19-16,-4 2-4 0,5-3-15 0,2 0-3 15,0 0-11-15,0 0-2 16,0 0-5-16,0 0-18 0,0 0-28 0,0 0-86 16,0 0-132-16,0 0-135 0,12 0-3 15,-2-3-150-15,-3 3-564 0,2-1-681 0,-47 5 1452 16</inkml:trace>
  <inkml:trace contextRef="#ctx0" brushRef="#br0" timeOffset="69940.88">7310 9693 248 0,'0'0'1342'0,"0"0"-829"0,0 0-124 0,0 0-22 16,0 0 15-16,0 0-52 0,0 0-68 15,0 0-48-15,0 0 15 0,0 0-18 16,0 0-17-16,-15-2-37 0,15 2-19 15,0 0-22-15,0 0-40 0,0 0-24 16,-4 10-31-16,1 1-19 0,-2 10-2 0,-4 6-17 16,1 9 14-16,-1 8 3 0,-4 3 2 15,4 2-1-15,-6 0 23 0,6 2-21 16,-1-2-3-16,-7-3 0 0,5-9-2 16,7-8-25-16,-5-10-22 0,5-7-61 15,5-11-141-15,0-1-153 0,0-14-115 16,0-3-284-16,5-37-1047 0</inkml:trace>
  <inkml:trace contextRef="#ctx0" brushRef="#br0" timeOffset="70159">7514 9290 2398 0,'0'0'989'0,"0"0"-606"0,0 0 54 16,0 0 37-16,0 0-115 0,0 0-173 15,0 0-119-15,0 0-52 0,0 0-15 16,0 0 0-16,0 0-40 0,0-10-27 16,0 10-24-16,7 7-7 0,5 0 74 15,0 2-65-15,0 0-221 0,3 5-203 16,-3 0-195-16,-7-3-773 0,-5 9-406 0,-75-101 1887 16</inkml:trace>
  <inkml:trace contextRef="#ctx0" brushRef="#br0" timeOffset="70511.55">7630 9682 2345 0,'0'0'783'0,"0"0"-519"0,0 0 6 15,0 0 42-15,0 0 14 16,0 0-122-16,0 0-124 0,0 0-9 0,0 0-3 16,0 0-53-16,0 0-15 0,-12 11-58 15,12-11-7-15,2 0-9 0,13 0 74 16,2 0 56-16,4 0 52 0,1 0-29 15,3-2-20-15,-4-4-19 0,1 1-17 16,2-2-23-16,-16 3-18 0,6 2-10 16,-2-1-2-16,-7 3-1 0,-5 0-3 15,5 9 34-15,-5 3 39 0,0 13 1 16,-10 3-9-16,-16 3-29 0,-3 7 10 0,0-4-11 16,-13 5-1-16,4-4 0 0,-1-3 3 15,7-4-2-15,3-6-1 0,12-2-21 16,5-5 2-16,12-8-9 0,0 0-21 15,0-3-15-15,19-3 55 0,6 2 6 0,16-3 3 16,-2 0-22-16,14-8-24 0,-2-5-75 16,2-3-99-16,1-2-99 0,-6-2-170 15,-12 4-529-15,13-11-650 0</inkml:trace>
  <inkml:trace contextRef="#ctx0" brushRef="#br0" timeOffset="70811.59">8076 9859 1994 0,'0'0'1022'0,"0"0"-834"0,0 0 35 16,0 0 63-16,0 0-50 0,0 0-145 16,0 0-9-16,0 0 74 0,0 0-29 15,0 0 18-15,133 96-9 0,-101-104-38 0,-1-6-33 16,-2-9-28-16,0 1-10 16,-7-4-14-16,-5-2 11 0,-7 4-24 0,-5 2-21 15,-5 8 21-15,0 3 9 0,-5 6 46 16,-10 5-31-16,-6 0 16 0,-6 2-15 0,-5 15-24 15,3 3-1-15,-2 11 0 0,-1 5-20 16,3 6 20-16,12-1 34 0,5-2-31 16,12 2-3-16,0-2-28 0,5-3 1 15,17-6 2-15,9-2-5 0,8-8 27 16,7-1 1-16,10-7-29 0,9-3-12 16,6-2-70-16,-1-6-93 0,5-1-123 15,3 0-145-15,-25 0-250 0,32 0-1071 0</inkml:trace>
  <inkml:trace contextRef="#ctx0" brushRef="#br0" timeOffset="71993.78">9564 9565 3 0,'0'0'170'0,"0"0"-85"15,0 0-63-15,0 0-20 0,0 0 24 16,0 0-4-16,0 0 5 0,0 0 34 15,0 0-18-15,0 0 16 0,0 0-43 0,138-73 0 16,-135 67 92-16,6 2 65 0,-4 0 6 16,3 0-42-16,-1-1-115 0,-5 2-22 15,1 1-10-15,6 0 10 0,-6-3 68 16,-3 4-6-16,5 0-13 0,-5-5-17 16,7 5 11-16,-7-1 9 0,10-5 32 0,-10 5 108 15,5-8 35-15,-5 3-51 0,0 3-24 16,0-3-19-16,0 2-14 0,0-1-22 15,0-2 12-15,0-1 20 0,0 6 35 16,0-4 12-16,0 6-23 0,0-4-20 16,0 3 3-16,0-1 10 0,0 3-11 15,0 0-3-15,0 0 9 0,0 0 8 16,0 0-19-16,-5-3-21 0,5 3-2 16,-10-1-21-16,3 1 4 0,-8 0-5 15,-2 0-42-15,-5 9-22 0,1 7-21 16,-11 11-18-16,1 3-13 0,9 10 13 0,-10 4 0 15,10 1 6-15,3-1-7 0,7 0 7 16,2 2-9-16,5-6-4 0,5 3 0 16,0-5 10-16,0-2-3 0,5-6-1 15,7 0-12-15,10-3 1 0,2-5 11 0,5-4-15 16,1-1 0-16,6-8-30 0,-5 0-10 16,3-8 21-16,-2-1 3 0,4 0 13 15,-4-1-9-15,-6-8-7 0,3 0 49 16,-9-2 3-16,4 1-42 0,-2 1-69 15,-15 0-68-15,10 1-98 0,-2 1-164 16,-10 4-207-16,-3-5-494 0,-2 8-154 0</inkml:trace>
  <inkml:trace contextRef="#ctx0" brushRef="#br0" timeOffset="72263.25">9773 9814 1524 0,'0'0'815'0,"0"0"-276"15,0 0-171-15,0 0-97 0,0 0 3 0,0 0-57 16,0 0-78-16,0 0 32 0,0 0 49 0,0 0-87 16,0 0-53-16,138-3-19 0,-119 3-24 15,8 0-12-15,-13 0-7 0,1-1 0 16,0-2-15-16,-1-2-3 0,-2 0-89 16,-7 4-86-16,2 0-84 0,3-2-82 15,-3 3-125-15,1 0-220 0,-4 0-750 16</inkml:trace>
  <inkml:trace contextRef="#ctx0" brushRef="#br0" timeOffset="73095.42">10379 9781 771 0,'0'0'449'0,"0"0"-117"0,0 0-10 15,0 0-33-15,0 0-24 0,0 0-45 16,0 0-4-16,0 0 11 0,0 0 7 15,0 0-37-15,0-13-23 0,0 13-32 0,0 0-23 16,0 0 14-16,0 0-12 0,0 0-18 16,0 4-35-16,0 5-21 0,0 6-32 15,0 5-13-15,-5 4-2 0,0 4-2 16,-2-1-22-16,7-3-1 0,-5 4 12 16,0-8-2-16,5-3-22 0,0-8 2 15,0 0-39-15,0-8-32 0,0-1 30 0,0 0 76 16,10-8 35-16,7-6 56 0,0-6 8 15,2-4-33-15,-2-6-8 0,5 3 20 16,-8-1 15-16,3 1-19 0,-2 4-25 16,-1 2-21-16,-6 3-4 0,1 9-24 15,-6 2-2-15,-1 1-32 0,-2 6 22 0,3 0 9 16,-3 0-18-16,4 8-57 0,6 6 78 16,-5 2-1-16,-3 7 1 0,8 0-12 15,-3-1-10-15,6-2 4 0,-4-7-10 16,-4-5-6-16,5-7 9 0,-3-1 25 15,3 0 107-15,12-7 41 0,-5-7-9 16,4-4-29-16,1-3-18 0,0 2-1 16,-5 1-48-16,-2 4-37 0,-3 5-6 15,-10 6-18-15,0 3-16 0,6 0 34 16,-3 0-1-16,-1 11 2 0,9 4-1 16,-4 7 34-16,-1 5-16 0,-1 2-2 0,-7-2-16 15,0 1-54-15,0-5-63 0,0 2-143 16,0-7-107-16,0-5-74 0,0-3-195 15,0-3-520-15,7-7-370 0</inkml:trace>
  <inkml:trace contextRef="#ctx0" brushRef="#br0" timeOffset="73380.23">10970 9900 615 0,'0'0'1057'0,"0"0"-616"16,0 0-46-16,0 0 53 0,0 0 18 15,0 0-143-15,0 0-156 0,0 0-120 16,0 0-6-16,0 0 0 0,0 0-28 15,-34 45-1-15,32-27-11 0,-6 0-1 16,8 3 1-16,0-3-1 0,0-2-17 16,0 2 1-16,0-6-6 0,8-2 22 0,-1-9 91 15,0-1 3-15,3-4 30 0,5-10 65 16,-1-9-7-16,-2-4-65 0,0-5-19 16,-2 2-34-16,-5 2-15 0,-5 7 13 15,2 8-38-15,-2 2-9 0,0 7 19 16,0 2 30-16,0 2-35 0,0 0-29 0,0 0-79 15,0 6-77-15,0 7-77 0,0 6 21 16,0 0-126-16,0 3-54 0,10 4-137 16,5-4-132-16,6 3-119 0,-6-12 67 15,7 9-443-15</inkml:trace>
  <inkml:trace contextRef="#ctx0" brushRef="#br0" timeOffset="73794.53">11334 9937 1558 0,'0'0'701'0,"0"0"-255"0,0 0-48 0,0 0-18 16,0 0-26-16,0 0-93 0,0 0-46 15,0 0-1-15,0 0-8 0,0 0-92 16,-192-30-89-16,183 59-25 0,-1-2-31 16,7 5 0-16,3 5 3 0,0-3 7 0,8-2-4 15,6-2 22-15,3-7-18 0,0-2-10 16,0-12-12-16,3-4-56 0,-4-5 47 15,6-14 52-15,-2-14 89 0,-1-10-24 16,5-9-19-16,-4-9-3 0,2-10-12 16,-3 2-6-16,5-7-1 0,-4-2 25 15,-3-1 28-15,2-2-7 0,-2 1-27 16,2 0-9-16,-2 14-7 0,-2 10 0 16,-1 14-5-16,-9 17-7 0,-5 10 34 15,0 8 15-15,0 2 15 0,0 0 3 16,0 0-37-16,0 0-45 0,0 12-18 0,-5 8-34 15,-7 17 13-15,-5 11 24 0,3 14 12 16,-8 14-18-16,7 2 8 0,1 10-5 16,-3 1 0-16,0-1 16 0,7-1-1 15,-2-9-25-15,7-12-26 0,-2-7-29 16,7-14-42-16,0-10-108 0,19-15-159 16,6-3-146-16,-4-13-151 0,1-4-565 0,10 0-392 15</inkml:trace>
  <inkml:trace contextRef="#ctx0" brushRef="#br0" timeOffset="75051.92">9567 10887 427 0,'0'0'450'16,"0"0"-111"-16,0 0-4 0,0 0 29 16,0 0-78-16,0 0-47 0,0 0-13 15,0 0 28-15,0 0-42 0,0 0-17 16,0 0-17-16,-3-39-1 0,3 36-16 0,0 3-45 16,0 0 17-16,0 0 1 0,0 0-19 15,0 0-31-15,0 3-19 0,0 5-19 16,-2 4-45-16,-1 12-1 0,3 6-15 15,-4 1 12-15,4 11-19 0,0-6 21 0,-5 0-15 16,5-2 4-16,0-4 9 16,-3-5-16-16,3-3 1 0,0-8-32 0,0-2-71 15,0-6-89-15,0 0 6 0,0 0 12 16,0-1-104-16,0 0-52 0,8-3-106 16,-4 0-60-16,1-2-84 0,2 0 1 15,3 0 95-15</inkml:trace>
  <inkml:trace contextRef="#ctx0" brushRef="#br0" timeOffset="75623.69">9911 10727 1216 0,'0'0'651'0,"0"0"-304"16,0 0-50-16,0 0-7 0,0 0-1 15,0 0-97-15,0 0-36 0,0 0-10 0,0 0-29 16,0 0-7-16,0 0-34 0,-102 17-23 16,90-9 4-16,2 2-32 15,-9 2-9-15,2 4-7 0,5 3-9 0,-8 6-22 16,6 5 3-16,2 4 19 0,-8 3 14 0,3 7 37 16,5-4-17-16,-2 7-9 15,-1-5 3-15,3-2 0 0,7-2-9 0,-5-6 43 16,3-2-12-16,7-8-3 0,0-3-29 15,0-8-15-15,0 1 0 0,5-3 16 16,7-1 15-16,3-2 3 0,4-1 7 16,3-1 2-16,5-1-15 0,-6-3 9 15,16 0 0-15,-6-3-18 0,-4-4-4 16,7-4 7-16,-7-3-1 0,-1 1-2 16,1-4-4-16,-8 4-15 0,-2-1 11 15,-5 3-14-15,-2 1-15 0,0 6-19 0,-5 1-9 16,-3 2 3-16,-2 1-9 0,2 0-28 15,6 0-72-15,-8 0-40 0,5 0-28 16,-3 8-15-16,8 1-30 0,-8 3-185 16,5 2-294-16,3-5-651 0</inkml:trace>
  <inkml:trace contextRef="#ctx0" brushRef="#br0" timeOffset="75943.45">9957 11196 421 0,'0'0'805'0,"0"0"-281"16,0 0-47-16,0 0-57 0,0 0-47 15,0 0-85-15,0 0-78 0,0 0-2 16,0 0 25-16,0 0-28 0,-24-8-34 15,24 8-57-15,7 0-42 0,0 0-23 16,8 0 62-16,2 0-13 0,5 2-9 0,-1 0-40 16,6-2-27-16,-5 0-19 0,0 0 18 15,4 0-21-15,-9 0 2 0,3 0-2 16,-6 0-45-16,3 0-105 0,0 0-136 16,-7 0-106-16,0 0-62 0,-3 3-232 15,-2-2-631-15,-5 3-318 0</inkml:trace>
  <inkml:trace contextRef="#ctx0" brushRef="#br0" timeOffset="76650.89">10347 11148 1064 0,'0'0'706'0,"0"0"-284"15,0 0-98-15,0 0-5 0,0 0-24 16,0 0-81-16,0 0-90 0,0 0-73 16,0 0-51-16,0 0-26 0,0 0 7 15,-14 70-3-15,14-54 3 0,0-6 18 16,0-4 1-16,0-4 19 0,0-2 79 0,0 0 45 16,7-4 27-16,10-10 44 0,0-6-11 15,7-8 14-15,0-4-54 0,5-1-49 16,-2 1-40-16,2 0-34 0,-5 8-10 15,3 2-28-15,-10 6-1 0,7 3-1 16,-16 10-30-16,4 1-31 0,0 2-56 0,-5 0-28 16,8 5-13-16,-8 10-59 0,10-1-101 15,-7 2-118-15,-1 2-271 0,1-3-564 16,-8 0-159-16</inkml:trace>
  <inkml:trace contextRef="#ctx0" brushRef="#br0" timeOffset="76933.78">10740 11103 1081 0,'0'0'518'0,"0"0"-196"16,0 0 28-16,0 0 47 0,0 0-117 16,0 0-132-16,0 0-78 0,0 0-22 15,0 0 9-15,0 0 7 0,0 0-3 16,111 37-20-16,-96-46 16 0,-3-3 48 0,-7-4 6 16,0 2 15-16,-3-4-20 0,5 2-5 15,-7 0 0-15,0 4 39 0,0 3 83 16,-7 2-56-16,0 5-38 0,-8 0-28 15,1 2-24-15,6 0-35 0,-8 0-20 16,-1 0 8-16,2 11-30 0,8 4-41 0,-3 7 4 16,8 4 22-16,2 3-4 0,0-1 1 15,0 0-3-15,14 1 5 0,1-8-2 16,-1 2 0-16,1-7-19 0,-1-1-142 16,8-5-133-16,-5-1-60 0,10-7 19 15,-3-2-16-15,5 0-237 0,-9-9-696 16</inkml:trace>
  <inkml:trace contextRef="#ctx0" brushRef="#br0" timeOffset="77185.78">11370 10802 1266 0,'0'0'826'0,"0"0"-354"15,0 0-99-15,0 0 18 0,0 0-45 16,0 0-97-16,0 0-60 0,0 0-6 15,0 0 19-15,0 0-54 0,-133-49-46 0,125 52-29 16,-8 13-73-16,6 5-12 0,-2 12-6 16,0 7 17-16,-1 6 1 0,6 12 21 15,-10-1 1-15,10 9-10 0,-5 1-12 16,0-1-12-16,-3-3-1 0,10-9-51 16,-4-14-189-16,1-10-129 0,8-14-2 0,-4-12-175 15,-1-4-204-15,0-13-350 0,5-4 89 16</inkml:trace>
  <inkml:trace contextRef="#ctx0" brushRef="#br0" timeOffset="77311.81">11016 11148 881 0,'0'0'740'0,"0"0"-182"0,0 0-121 16,0 0 13-16,0 0-70 0,0 0-149 15,0 0-165-15,0 0 7 0,0 0 71 16,0 0-33-16,0 0-70 0,218-36-29 0,-164 32-12 16,4-4-85-16,-15-1-204 15,4 0-162-15,-18 7-239 0,9-7-787 0</inkml:trace>
  <inkml:trace contextRef="#ctx0" brushRef="#br0" timeOffset="77777.36">12049 9758 209 0,'0'0'1277'0,"0"0"-828"0,0 0-125 0,0 0-4 15,0 0-14-15,0 0-97 0,0 0-75 16,0 0-64-16,0 0-37 0,0 0-33 16,0 0-67-16,-34 8-70 0,34 3 31 15,0-2-141-15,0 7-125 0,0-4-328 0,-5 6-668 16,44-92 1034-16</inkml:trace>
  <inkml:trace contextRef="#ctx0" brushRef="#br0" timeOffset="77924.25">11959 10073 2500 0,'0'0'743'16,"0"0"-466"-16,0 0-43 15,0 0-55-15,0 0-66 0,0 0-113 0,0 0-72 16,0 0 72-16,0 0-69 0,0 0-209 16,0 0-68-16,27 42-189 0,-20-40-675 15,10-2-326-15</inkml:trace>
  <inkml:trace contextRef="#ctx0" brushRef="#br0" timeOffset="79844.19">13140 9353 1448 0,'0'0'673'0,"0"0"-230"0,0 0-76 0,0 0-8 16,0 0-42-16,0 0-45 0,0 0-30 15,0 0-18-15,0 0-7 0,0 0-45 16,-5-8-46-16,-3 8-49 0,4 0-77 16,-9 0 0-16,4 8-2 0,-3-1-35 0,7 5-21 15,-7 6 6-15,9 0 12 0,3 0 3 16,0 0-12-16,0-5-7 0,10 3 7 15,0-7 18-15,7-5-3 0,-10 2 10 16,3-6 24-16,-6 0 22 0,6 0-4 16,-7 0 19-16,-1 2 47 0,-2 2-1 15,2 3 6-15,-2 9 0 0,0 5-10 16,0 5-11-16,-9 5-32 0,-13-1-11 16,-2-2-25-16,7-5-12 0,-3-10-13 15,3-5-18-15,8-1-45 0,-1-5-53 16,0-2-56-16,8 0 5 0,2-9-116 15,0-1-219-15,17 0-153 0,2 0-449 16,15 2-205-16</inkml:trace>
  <inkml:trace contextRef="#ctx0" brushRef="#br0" timeOffset="80114.08">13413 9604 1808 0,'0'0'1042'0,"0"0"-651"0,0 0-114 16,0 0-100-16,0 0-110 0,0 0-67 0,0 0-2 15,0 0 2-15,0 0 6 0,0 0 42 16,0 0-1-16,129-9 3 0,-114-14-12 16,-3 2-10-16,-8-6 0 0,-4 6-6 15,0 0 0-15,0 5 10 0,0 5 12 16,-4 2 53-16,-8 7 136 0,-5 2-67 0,-5 0-85 16,-7 11-29-16,4 3 3 0,-4 9-24 15,3 0 6-15,4 4-25 0,7 1-10 16,13 5-2-16,2-2-9 0,0-2-31 15,17-1 12-15,14-2-116 0,1-7-178 16,4-7-132-16,3-6-125 0,-7-4-441 16,11-9-703-16</inkml:trace>
  <inkml:trace contextRef="#ctx0" brushRef="#br0" timeOffset="80302.2">13920 8965 1740 0,'0'0'771'0,"0"0"-294"16,0 0-24-16,0 0-29 0,0 0-104 0,0 0-118 16,0 0-167-16,0 0-20 0,-34 134 7 15,34-77-4-15,0 7-18 0,-5 3-14 16,0 3-8-16,-2 0-58 0,-5-1-182 16,5-6-135-16,-3-22-371 0,-14 0-986 0</inkml:trace>
  <inkml:trace contextRef="#ctx0" brushRef="#br0" timeOffset="80436.22">13646 9252 228 0,'0'0'2243'0,"0"0"-1743"0,0 0-443 0,0 0 327 16,0 0-33-16,0 0-106 0,218 23-165 16,-159-11-80-16,4 4-108 0,-3-2-210 15,6 4-316-15,-15-6-789 0,7 6-182 0</inkml:trace>
  <inkml:trace contextRef="#ctx0" brushRef="#br0" timeOffset="80859.95">14890 9466 1850 0,'0'0'787'0,"0"0"-305"0,0 0-58 0,0 0-17 15,0 0-56-15,0 0-131 0,0 0-109 16,0 0-53-16,0 0-25 0,0 0-33 15,-199 85-15-15,182-47-10 0,10-2 7 16,4-2-10-16,3-2 9 0,3-5 4 16,16-7-10-16,0-10 25 0,3-4 3 15,3-6 37-15,-1-7 31 0,-2-12-3 16,4-8-7-16,-9-1 7 0,0-4 8 16,-7-1-5-16,2 7-16 0,-10 4-3 15,-2 9-4-15,0 4-17 0,0 4 18 16,0 5-13-16,0 0-36 0,0 0-24 0,0 0-59 15,0 0-81-15,0 0-131 0,13 7-171 16,4 5-49-16,16 4-188 0,-11-5-598 16,29 0-391-16</inkml:trace>
  <inkml:trace contextRef="#ctx0" brushRef="#br0" timeOffset="81267.77">15542 8986 2478 0,'0'0'685'0,"0"0"-363"16,0 0 0-16,0 0-16 0,0 0-70 15,-192 89-109-15,168-38-71 0,0 6-1 16,2 15 7-16,7 3-6 0,3 4-26 0,-5-1-30 16,5 0-46-16,7-10-179 0,-2-10-228 15,7-13-267-15,0-18-775 0,-5-22-296 0</inkml:trace>
  <inkml:trace contextRef="#ctx0" brushRef="#br0" timeOffset="81351.06">15227 9323 1828 0,'0'0'1153'0,"0"0"-871"0,0 0-206 0,0 0-37 16,0 0 110-16,0 0-6 0,0 0-96 16,223-24-47-16,-153 24-149 0,3 0-217 15,-25 4-273-15,27 14-1074 0</inkml:trace>
  <inkml:trace contextRef="#ctx0" brushRef="#br0" timeOffset="81905.37">16540 9492 1027 0,'0'0'658'0,"0"0"-139"16,0 0-41-16,0 0-34 0,0 0-27 16,0 0-98-16,0 0-117 0,0 0-43 15,0 0-47-15,0 0-66 0,-9 46-43 16,9-24 8-16,9 7-10 0,4-2-1 16,4 0 1-16,7-6-1 0,-5-4 0 0,13-7 58 15,-11-8-6-15,13-2 7 0,0-11 27 16,5-14 43-16,0-10 0 0,0-8-37 15,-10-2-28-15,-3-2-9 0,-6 8-3 16,-3 2-22-16,-10 7-5 0,3 9 2 16,-10 10-2-16,0 3-25 0,0 5-19 0,0 3-127 15,0 3-105-15,0 9-121 16,0 10 2-16,0 4-197 0,0 7-207 0,0-10-663 16</inkml:trace>
  <inkml:trace contextRef="#ctx0" brushRef="#br0" timeOffset="82199.73">17112 9607 1573 0,'0'0'1021'0,"0"0"-510"16,0 0-49-16,0 0-11 0,0 0-61 15,0 0-72-15,0 0-100 0,0 0-71 0,0 0-77 16,0 0-67-16,0 0-3 0,-92-26-52 16,92 45-3-16,0 3 9 0,0-1 25 15,15-2-10-15,-1-6-18 0,3-3-27 16,-2-6-17-16,2-4 93 0,0 0 34 15,2-11 89-15,-2-5-25 0,0-8-43 0,0 2-9 16,-7 1-13-16,0 3-2 0,-6 4 8 16,-1 7-11-16,-3 3 11 0,0 4-17 15,0 0-22-15,0 7-22 0,-7 11-32 16,-3 4-35-16,3 8 40 0,2 4-12 16,2-3-89-16,3 3-139 0,0-8-139 15,0-2-120-15,0-6-479 0,5-4-774 0</inkml:trace>
  <inkml:trace contextRef="#ctx0" brushRef="#br0" timeOffset="82395.09">17403 9570 1375 0,'0'0'1088'0,"0"0"-743"0,0 0-31 16,0 0 82-16,0 0-87 0,0 0-92 16,0 0-23-16,-60 118-10 0,60-85-55 0,-5 0-61 15,5-9-37-15,0-6 31 0,5-7-19 16,9-7-25-16,1-4 28 0,2-4 55 0,5-8 31 15,-1-11-16-15,11-2-67 0,-10-4-38 16,4 0-11-16,-4 3-25 0,0 1-11 16,2 5-31-16,-2 5-117 0,-5 1-114 15,2 6-64-15,-2 6-128 0,0 2-216 16,-9 0-815-16,1 7-18 0</inkml:trace>
  <inkml:trace contextRef="#ctx0" brushRef="#br0" timeOffset="82600.03">17828 9579 20 0,'0'0'1937'0,"0"0"-1144"0,0 0-178 15,0 0-80-15,0 0-82 0,0 0-110 0,0 0-91 16,0 0-72-16,0 0-167 0,0 0-10 16,0 0-3-16,-80 94 0 0,72-59-1 0,1-3-24 15,7-3 22-15,-2-1-21 0,2 0-25 16,0-12-135-16,0-2-170 0,2-10-167 15,10-4-92-15,-2-4-448 0,-3-23-826 0</inkml:trace>
  <inkml:trace contextRef="#ctx0" brushRef="#br0" timeOffset="82737.67">17946 9241 2704 0,'0'0'816'0,"0"0"-315"0,0 0 13 16,0 0-151-16,0 0-204 0,0 0-159 0,0 0-21 15,0 0-25-15,0 0 3 0,0 0-43 16,0 0-206-16,-34 119-161 0,44-104-267 16,0 14-1003-16</inkml:trace>
  <inkml:trace contextRef="#ctx0" brushRef="#br0" timeOffset="83070.55">18140 9496 684 0,'0'0'2008'0,"0"0"-1456"16,0 0-152-16,0 0-32 0,0 0-58 16,0 0-130-16,0 0-118 0,0 0-50 0,0 0 4 15,0 0-14-15,-106 129 0 0,106-102-1 16,0-4 0-16,0-4-1 0,2-3-16 16,8-14-61-16,7-2-37 0,5-2 114 15,-6-17 31-15,6-9 15 0,0-8-24 16,0-5-7-16,2-5-12 0,-4 0-1 15,-3 0 0-15,-1 2 0 0,-6 3 79 16,2 5-32-16,-2 6-6 0,-8 3 22 16,-2 9-10-16,0 7 10 0,0 1 42 0,0 10 109 15,0 0-88-15,-2 10-128 0,-13 13-3 16,-4 10-58-16,2 12 19 0,3 13 2 16,-3 4 16-16,0 6 2 0,2 1-17 15,8-4-25-15,-3 0-65 0,5-8-151 16,5-11-257-16,0-16-476 0,0-12-705 0</inkml:trace>
  <inkml:trace contextRef="#ctx0" brushRef="#br0" timeOffset="83570.61">18523 8873 906 0,'0'0'593'0,"0"0"-66"0,0 0-71 0,0 0 14 16,0 0-73-16,0 0-121 0,0 0-45 16,0-103-53-16,0 103-20 0,0 0 22 0,0 0-4 15,0 0-6-15,0 3-41 0,0 10-56 16,0 5-39-16,-2 8-32 0,-8 8-1 15,0 4 1-15,1 11-2 0,-6 7 2 16,8 10 26-16,-10 11-25 0,0 7 9 16,-2 8-12-16,-6 0 28 0,6-5-28 15,0-3-3-15,2-14-43 0,12-18 6 16,-5-15 12-16,10-17 13 0,0-11 9 16,0-9 6-16,15-18 3 0,6-11 64 15,6-10-21-15,7-7-35 0,0-6-11 16,0-1-3-16,2 2-9 0,-2 8 12 15,0 5 0-15,-2 2 15 0,-3 13-13 0,-5 4-2 16,-5 10-2-16,-9 5-1 0,0 4 3 16,-10 6 3-16,0 16 22 0,0 12 66 15,-10 13-14-15,-12 7-35 0,-9 8-5 0,-10 0-10 16,-3-2-12-16,0-5 7 0,-4-11-22 16,16-12-19-16,6-13-51 0,1-13-94 15,16-6-84-15,-6-9-128 0,10-13-255 16,5-8-357-16,0 7-432 0</inkml:trace>
  <inkml:trace contextRef="#ctx0" brushRef="#br0" timeOffset="83814.27">19066 8945 2323 0,'0'0'699'0,"0"0"-255"0,0 0 1 0,0 0-22 16,0 0-71-16,0 0-112 0,0 0-146 16,0 0-81-16,0 0 17 0,0 0 10 0,-126 156-13 15,109-89 10-15,-2 6-19 0,4 7 0 16,1 3-15-16,-3-1-3 0,12-1 0 16,2-11-80-16,3-9-118 0,0-18-205 15,8-10-187-15,9-21-388 0,-3-6-575 16</inkml:trace>
  <inkml:trace contextRef="#ctx0" brushRef="#br0" timeOffset="84085.55">19233 9427 1975 0,'0'0'1066'0,"0"0"-657"0,0 0 5 0,0 0-84 16,0 0-100-16,0 0-110 0,0 0-61 15,39 106-13-15,-24-101-3 0,-8-1-18 16,8-4 46-16,-1-4 15 0,1-12-1 0,4-6-24 15,-4-4-42-15,-8 0-19 16,-7-2-25-16,0 12-14 0,0 2 39 0,-3 5 19 16,-11 6-2-16,-10 3-17 0,-3 1-3 15,3 13 3-15,-5 9-2 0,7 2-16 16,3 8-1-16,6 3 7 0,13 1 10 16,0-2-10-16,0-1-13 0,15-4-5 15,9-3-59-15,15-9-151 0,2-3-70 16,15-10-13-16,14 1-2 0,8-6-101 15,11-5-146-15,-18 1-616 0</inkml:trace>
  <inkml:trace contextRef="#ctx0" brushRef="#br0" timeOffset="84807.85">19936 9439 1045 0,'0'0'1116'16,"0"0"-676"-16,0 0-86 0,0 0 14 16,0 0 15-16,0 0-71 0,0 0-80 0,0 0-46 15,0 0-31-15,0 0-26 16,0 0-34-16,-36-14-73 0,34 16-22 0,-1 10-13 16,1 4 13-16,-8-2 2 0,5 4 11 15,0 0-13-15,5 1-12 0,-4 1 12 16,4 4 30-16,0 1 16 0,0 0-6 15,0 2-6-15,0 1 14 0,0 0 1 0,0 0-12 16,0 1-3-16,0 1-10 0,-8 2 13 16,-1-5-25-16,-4 0 0 0,-1-3-9 15,-3-5-1-15,2-8-2 0,11-2-10 16,-11-4-30-16,3-5-42 0,9 0-117 16,-1-9-59-16,4-7-54 0,0-3-136 15,9-2-198-15,16 6-380 0,11-6-447 0</inkml:trace>
  <inkml:trace contextRef="#ctx0" brushRef="#br0" timeOffset="85988.61">20988 9378 323 0,'0'0'319'16,"0"0"-97"-16,0 0-13 0,0 0 64 16,0 0-9-16,0 0-14 0,0 0-16 15,0 0 18-15,0 0-16 0,0 0 6 16,-82-48-14-16,77 45-1 0,-7 2-17 0,7-2-39 16,-4 1 12-16,1 2-42 0,-4 0-43 15,-2 2-35-15,4 5-38 0,-7 4 6 16,0 4 13-16,2 0-26 0,-2 4-18 15,10 4-1-15,-3 1 0 0,6-4 1 16,-4 3-1-16,1 0-2 0,7-4-16 16,0 3 4-16,0 1-4 0,0-1 7 0,7 0 10 15,5 0 0-15,1-4-1 0,-6-5-28 16,7-2 12-16,1-5 1 16,-1-5-52-16,-4-1 70 0,10-2 27 0,-3-14 23 15,7-2 0-15,-7-3-10 0,0-5-15 16,-5-3-21-16,2 1 11 0,-1-4-12 15,-1-2 0-15,-5-3 0 0,3-1 10 16,-6-3-12-16,4 4 0 0,1-6-1 0,-4 4 12 16,7 0-8-16,-9 0-2 0,4 0 10 15,3 1-11-15,-3 2 2 0,3 2 16 16,4 4-4-16,-6 2 29 0,1 8-10 16,-4-1 0-16,-5 6 6 0,10 5-6 15,-10 5 3-15,2 0 12 0,1 5 4 16,-1-2-7-16,-2 2-6 0,0 0-12 15,0 0-13-15,0 0 13 0,0 0 12 16,0 0-13-16,0 0 1 0,0 0-7 0,0 0-18 16,0 2 9-16,-7 8-12 0,-5 3-32 15,0 4-14-15,-3 8 24 0,3 3 4 16,0 4-7-16,2 7 10 0,0 2 15 0,1 7-1 16,6 3-1-16,-2 4-13 0,5 3 15 15,0 3 21-15,0-3-9 0,0-3-9 16,5-6 21-16,7-4-24 0,3-12-43 15,-3-1-71-15,5-12-120 0,5-3-108 16,-5-6-33-16,-3-6-210 0,-2-1-502 16,1-2-554-16</inkml:trace>
  <inkml:trace contextRef="#ctx0" brushRef="#br0" timeOffset="86385.3">21233 9448 368 0,'0'0'753'0,"0"0"-196"15,0 0-106-15,0 0-40 0,0 0-8 16,0 0-67-16,0 0-44 0,0 0-23 16,0 0-42-16,0 0-28 0,0 0-34 0,0 108-45 15,0-71-39-15,8-1 8 0,-8 2-9 16,9-4-25-16,-4-6-18 0,5-3-27 15,-8-10-10-15,3-3-43 0,2-7-61 16,-2-5-112-16,-2 0-119 0,6-8-76 16,-1-12-97-16,1 2-634 0,-4-21-650 0</inkml:trace>
  <inkml:trace contextRef="#ctx0" brushRef="#br0" timeOffset="86519.93">21388 9182 280 0,'0'0'2080'0,"0"0"-1320"0,0 0-168 0,0 0-71 15,0 0-177-15,0 0-150 0,0 0-108 16,0 0-64-16,0 0-22 0,0 0-46 16,0 0 24-16,8 20-42 0,1-9-211 15,-4 6-129-15,7 2-63 0,-4-1-257 16,-6-5-709-16,-46-111-11 0</inkml:trace>
  <inkml:trace contextRef="#ctx0" brushRef="#br0" timeOffset="86718.59">21464 9494 1891 0,'0'0'800'16,"0"0"-325"-16,0 0-42 0,0 0-55 16,0 0-102-16,0 0-183 0,0 0-68 0,0 0 117 15,0 0 3-15,0 0 6 0,0 0-56 16,130-18-43-16,-98-6-30 0,-3-1-22 16,3-1 0-16,-11 6-12 0,-4 2-6 15,-2 8-25-15,-5 2-43 0,-8 5-151 16,0 3-69-16,-2 5-20 0,0 8 106 15,0 8-132-15,0 2-266 0,-2-7-649 16,0 16-186-16</inkml:trace>
  <inkml:trace contextRef="#ctx0" brushRef="#br0" timeOffset="86996.08">21839 9593 1106 0,'0'0'1150'0,"0"0"-614"0,0 0-119 0,0 0-48 16,0 0-41-16,0 0-95 15,0 0-115-15,0 0-118 0,0 0-22 0,0 0 7 16,0 0-1-16,0-51 14 0,0 43 2 16,0 4 19-16,0 0 31 0,-5 4 43 15,-4 0 9-15,-3 3 3 0,-1 10-93 16,-11 5 7-16,2 7 2 0,3 3 20 16,0 4-17-16,4 3 1 0,1-4 15 15,6-1-10-15,-1-3-11 0,9-9-1 16,0-7-18-16,0-1-2 0,0-3 2 0,17-3 9 15,-3-2-9-15,8-2-55 16,5-2-71-16,2-9-75 0,5-1-47 0,7-6-154 16,-2-1-198-16,-15 5-191 0,19-9-992 0</inkml:trace>
  <inkml:trace contextRef="#ctx0" brushRef="#br0" timeOffset="87245.74">22183 9551 1574 0,'0'0'688'0,"0"0"-171"15,0 0-39-15,0 0-113 0,0 0-84 16,0 0-77-16,0 0 18 0,0 0-27 16,0 0-103-16,0 0-55 0,0 0-3 0,-147 71 9 15,137-38-15-15,5 3-10 0,5-4-18 16,0 1-12-16,10-8-3 0,9-2-1 15,5-5-14-15,10-6-112 0,10-6-69 16,4-6-19-16,6-3-57 0,-1-18-187 16,-17 4-584-16,30-24-776 0</inkml:trace>
  <inkml:trace contextRef="#ctx0" brushRef="#br0" timeOffset="87432.24">22792 9061 2070 0,'0'0'669'0,"0"0"-296"0,0 0 0 0,0 0 41 16,0 0-138-16,0 0-105 16,0 0-19-16,-148 125-10 0,131-80 2 0,10 9-45 15,-13 3-41-15,6 8-18 0,-1-3-25 16,3 6-15-16,0-5-22 0,0-1-153 16,2-13-214-16,3-6-227 0,5-16-682 15,-11-12-777-15</inkml:trace>
  <inkml:trace contextRef="#ctx0" brushRef="#br0" timeOffset="87575.18">22465 9408 2594 0,'0'0'744'0,"0"0"-404"0,0 0-60 0,0 0-69 16,0 0-15-16,0 0-48 0,0 0-58 16,189 29-65-16,-136-22-25 0,0-2-22 15,-2 2-219-15,-7-1-213 0,0-2-189 0,-18 3-855 16,3-4-272-16</inkml:trace>
  <inkml:trace contextRef="#ctx0" brushRef="#br0" timeOffset="87704.19">22966 9542 1144 0,'0'0'994'16,"0"0"-628"-16,0 0-41 0,0 0-26 16,0 0-85-16,-80 110-132 0,76-93-82 15,-1-4-12-15,5 3-1 0,0-6-127 16,0 0-270-16,5-5-579 0,-5 1-573 0</inkml:trace>
  <inkml:trace contextRef="#ctx0" brushRef="#br0" timeOffset="88017.19">23403 8969 901 0,'0'0'1347'0,"0"0"-846"16,0 0-116-16,0 0 58 0,0 0-37 15,0 0-68-15,0 0-118 0,0 0-78 16,0 0-31-16,0 0-35 0,0 0-23 0,-32 104-8 15,18-49-2-15,-6 3-12 16,-2 6-13-16,1 7-16 0,-8 1 8 0,2 3-10 16,0-3-27-16,10-8-89 0,3-5-155 15,6-12-181-15,1-10-155 0,7-16-529 0,0-12-761 16</inkml:trace>
  <inkml:trace contextRef="#ctx0" brushRef="#br0" timeOffset="88578.13">23172 8818 1149 0,'0'0'637'16,"0"0"-192"-16,0 0-93 0,0 0-46 15,0 0-33-15,0 0-59 0,0 0-24 16,0 0 28-16,0 0-7 0,0 0-85 0,0 0-26 16,-31 106 2-16,14-60 50 0,2 7-4 15,-4 4-37-15,-3 3-28 0,-7 9-12 16,0 1-28-16,5 2-7 0,-5-4-2 16,12-2-34-16,-3-13-58 0,13-10-71 15,7-9-99-15,0-15-140 0,0-8-91 16,12-11-103-16,3 0-616 0,2-18-726 0</inkml:trace>
  <inkml:trace contextRef="#ctx0" brushRef="#br0" timeOffset="88778.8">23315 8987 2259 0,'0'0'767'16,"0"0"-282"-16,0 0-188 0,0 0-48 15,0 0 32-15,-12 123-61 0,12-80-57 16,0 4-28-16,0-5-25 0,15 6-24 0,-1-3-46 16,3-8-40-16,0 0 0 0,3-9-49 15,-3-9-52-15,5-9-154 0,4-7-153 0,-2-3-94 16,-4-5-175-16,9-25-946 0</inkml:trace>
  <inkml:trace contextRef="#ctx0" brushRef="#br0" timeOffset="89083.12">23698 9034 2217 0,'0'0'1066'16,"0"0"-650"-16,-121 149 15 0,58-65 35 15,-17 20-119-15,-22 17-155 0,-4 14-67 16,-11 6-21-16,1 6-10 0,5-5-36 16,11-9-43-16,13-14-15 0,19-24-52 0,24-26-60 15,18-22-74-15,21-23-187 0,5-19-403 16,5-5-560-16,29-29-821 0</inkml:trace>
  <inkml:trace contextRef="#ctx0" brushRef="#br0" timeOffset="90383.77">24666 9353 729 0,'0'0'717'0,"0"0"-145"0,0 0-128 15,0 0-6-15,0 0-6 0,0 0-61 16,0 0-72-16,0 0-67 0,0 0-18 16,0 0 3-16,0 0-64 0,-56-12-70 0,46 12-46 15,-9 8-7-15,-5 3-30 0,2 1 1 16,5 6-1-16,2-4 2 0,3 1 17 16,-2 0 2-16,1-3-5 0,1-2 2 15,10 0-17-15,-3-3-1 0,5-4-1 0,0-3-21 16,0 2-2-16,0-2-7 0,0 2-8 15,0-2 8-15,0 0 13 0,0 0 5 16,0 0 10-16,0 0 3 0,0 0 16 16,0 0 2-16,0 0-18 0,0 2-15 15,0 1 15-15,7 6 40 0,5 0 8 16,5 3-47-16,-2-1 2 0,2 3 15 16,-3-2-16-16,3 4 10 0,-4-3-12 15,4 1 2-15,-1-2-2 0,-1-1 0 16,0 4 1-16,-3-5-1 0,0-2 0 15,-2-4-2-15,-6 3-19 0,8-6 21 16,-7-1 1-16,10 0-1 0,-1 0-43 0,1-8-138 16,4-4-90-16,-4-6-146 0,2-8-234 15,-5 8-851-15,-2-19-421 0</inkml:trace>
  <inkml:trace contextRef="#ctx0" brushRef="#br0" timeOffset="90724.08">25092 8892 2357 0,'0'0'763'0,"0"0"-279"0,0 0-87 16,0 0-25-16,0 0-106 0,0 0-91 16,0 0-77-16,0 0-76 0,-58 107 5 15,39-56-25-15,-1 7 0 0,-2 2 14 0,-2 2-13 16,5 1 15-16,2-7-18 0,5-12-17 15,7-10-17-15,5-12-27 0,0-7-28 16,17-13-16-16,5-2 105 0,4-4 40 16,8-12 34-16,-2-4-3 0,-3 1-13 0,2-7-21 15,-9 8-4-15,2 2 1 16,-11 4-13-16,-11 6-9 0,5 4-11 0,-7 2-1 16,0 0-12-16,0 8-64 15,0 10 5-15,0 4 10 0,0 7-105 0,0 1-109 16,0-2-115-16,0-4-190 0,0-2-394 15,10-6-417-15</inkml:trace>
  <inkml:trace contextRef="#ctx0" brushRef="#br0" timeOffset="91154.95">25303 9416 326 0,'0'0'1327'0,"0"0"-662"16,0 0-90-16,0 0-61 0,0 0-58 16,0 0-55-16,15-101-91 0,-18 101-30 15,-9 6-35-15,-7 8-163 0,-3 11-64 16,3 5-18-16,2 5-1 0,2-4-11 0,10 0-3 15,3-2 3-15,2-7-3 0,0-8-7 16,0-3 10-16,7-6-12 0,8-5 24 0,-1 0 3 16,6-8 67-16,-1-8-3 0,5-4-21 15,3-4-28-15,-8 0-18 0,3-3-15 16,-7 5-22-16,2 3-27 0,-3 1-12 16,-9 7-31-16,-3 3-55 0,6 8-128 15,-8 0-54-15,0 17-18 0,0 4 240 16,-8 8-11-16,1 2-64 0,-7 4-42 15,6 1 37-15,-1-4 47 0,9 0-83 16,0-9-1-16,0-5 109 0,0-8 91 16,9-10 39-16,-1 0 324 0,6-12 82 15,3-9-86-15,0-2-80 0,7-6-72 0,-4 1 18 16,6 1-25-16,-6 1-26 16,2 10-26-16,-8-1-3 0,1 9-19 0,-3 6-37 15,-7 2-50-15,-1 0 1 0,6 10 109 0,-7 10 29 16,1 4-19-16,-4 5-62 15,0 2-33-15,0 2-24 0,0-1-1 0,0-2-28 16,0-4-30-16,0-6-90 0,0-2-46 16,10-8-36-16,-3-1-49 0,5-9-84 15,5 0-38-15,8-10-129 0,1-8-191 16,1-7-320-16,-3 7 327 0</inkml:trace>
  <inkml:trace contextRef="#ctx0" brushRef="#br0" timeOffset="91422.24">25933 9474 176 0,'0'0'633'16,"0"0"-102"-16,0 0-21 0,0 0 67 15,0 0-77-15,0 0-206 0,0 0-102 16,0 0-8-16,0 0 18 0,-111 121-51 0,106-89-70 16,3-4-62-16,2-1 1 0,0-3-18 15,2-11 23-15,3-3-3 0,12-9-22 16,-3-1 62-16,8-4 91 0,-5-14 8 16,7-8-41-16,-2-1-43 0,-5-3-21 15,-2-5-10-15,2 5-16 0,-15 4 23 16,5 7-7-16,-4 8-43 0,-3 5 33 0,0 6 11 15,0 6-47-15,-3 16-37 0,-11 12 13 16,-6 6 24-16,3 11 2 0,-4 1 10 16,4 3 10-16,-5-2 24 0,5 0-4 15,-2-4-42-15,4-7-82 0,3-6-105 16,7-10-109-16,3-11-123 0,2-11-184 16,0-4-392-16,2-7 226 0,15-13-218 15,-2 2 390-15</inkml:trace>
  <inkml:trace contextRef="#ctx0" brushRef="#br0" timeOffset="91675.81">26147 9703 1171 0,'0'0'991'15,"0"0"-584"-15,0 0-101 0,0 0-55 16,0 0-38-16,0 0-79 0,0 0-48 16,0 0-1-16,0 0 51 0,0 0 28 0,0 0-26 15,116 18-22-15,-97-33-16 0,-4-6-29 16,-5-1-22-16,2 2-21 0,-10-1-3 15,3 6 22-15,-5 3 36 0,0 3 37 16,0 4 49-16,-10 3-28 0,-7 2-71 16,0 0-43-16,-2 6-27 0,-8 8-25 0,6 3-21 15,4 5 9-15,2 4 4 0,1 1-28 16,11 3-77-16,3-2-81 0,0 1-75 16,3-3-92-16,16-5-193 0,-2-6-601 15,14-3-578-15</inkml:trace>
  <inkml:trace contextRef="#ctx0" brushRef="#br0" timeOffset="92015.69">26675 9487 1745 0,'0'0'616'16,"0"0"-119"-16,0 0-64 0,0 0-151 16,0 0-114-16,0 0-45 0,-184 113-26 0,160-76 39 15,2 1 1-15,15-2 3 0,-3-3-31 16,10-9-38-16,0-6-47 0,12-9-24 15,7-9-18-15,3-6 18 0,10-15 31 16,-1-18 52-16,6-9-43 0,-1-11-40 0,-2-4 0 16,-3-2-34-16,1-2 3 0,-5 8 7 15,-1-1 5-15,-4 1 18 0,-5 2 1 16,-5 9 37-16,-7 12 12 0,-3 10-49 16,-2 15 16-16,0 9 67 0,-14 2 15 15,-8 13-98-15,5 13-25 0,-12 12-15 16,10 10 10-16,-3 15 28 0,2 9 2 15,8 10 22-15,0 5 15 0,10 4-12 16,2-7-25-16,0 1-7 0,9-11-137 16,8-8-177-16,3-8-107 0,2-10-252 15,-5-16-833-15,-3 1-269 0</inkml:trace>
  <inkml:trace contextRef="#ctx0" brushRef="#br0" timeOffset="93068.31">15098 10480 1293 0,'0'0'608'0,"0"0"-216"0,0 0-20 15,0 0-38-15,0 0-33 0,0 0-72 0,0 0 5 16,0 0 2-16,0 0-35 16,0 0-52-16,0 0-56 0,-17-26-55 0,17 32-38 15,-7 6-52-15,5 0 33 0,2 7 7 16,-5 0-7-16,5 1-21 0,-8-4-88 16,8-2-101-16,0-7-67 0,0-3-174 15,0-4-579-15,8 0-492 0,23-103 916 0</inkml:trace>
  <inkml:trace contextRef="#ctx0" brushRef="#br0" timeOffset="93418">15195 10246 1451 0,'0'0'1166'16,"0"0"-582"-16,0 0-82 0,0 0-156 16,0 0-139-16,0 0-154 0,0 0-53 15,0 0-28-15,0 0 6 0,0 123 7 16,0-98-20-16,12-2-2 0,-9 2-89 0,9-5-147 15,-3-4-82-15,-1-2-185 0,6-8-213 16,-9-6 103-16,10 0 227 0,-8-12 162 16,10-3 154-16,-3-3 90 0,-6-3 17 15,6 1 290-15,-2-1 72 0,3 5 2 0,-5-1-32 16,-1 10-57-16,-9 2 84 0,3 4-18 16,2 1-60-16,-5 6-26 0,0 6-52 15,9 6-11-15,-9 5-64 0,0-3-67 16,5 9-40-16,-2-9 14 0,4 3 8 15,-5-7 7-15,1 0-9 0,-3-9 2 16,2-2-21-16,3-1-1 0,0-2-21 16,-5 1-12-16,2-3-16 0,1 1-43 15,-1-1-85-15,8 0-27 0,-5 0 1 16,-1 0-14-16,6 4-94 0,-5-2-174 16,7 5-183-16,-7-3-162 0,7 5-347 0</inkml:trace>
  <inkml:trace contextRef="#ctx0" brushRef="#br0" timeOffset="93954.75">17134 10453 1334 0,'0'0'1460'16,"0"0"-967"-16,0 0-105 0,0 0 12 0,0 0 11 15,0 0-103-15,0 0-115 0,0 0-74 16,0 0-40-16,0 0-39 0,-174-39-40 16,157 49-25-16,-5 10-5 0,-2 0 3 15,9 2-4-15,-2 2 10 0,10 0-1 16,2-2-2-16,5-4-7 0,0-4 4 15,0-1-4-15,5-8 7 0,7 2 11 16,-2-1 13-16,-1-1 17 0,6 3 35 0,-8 1 12 16,5 5 15-16,-7 2-15 15,5 9-12-15,-10 1-12 0,0 4-10 0,0 0-2 16,-10 0-28-16,-7-4-2 0,10-7-1 16,-8-2-27-16,1-7-22 0,9-8-70 15,0-2-39-15,0 0-60 0,5-11-26 0,0-4-230 16,0-7-103-16,22-4-150 0,-7 6-416 15,26-12-158-15</inkml:trace>
  <inkml:trace contextRef="#ctx0" brushRef="#br0" timeOffset="94134.27">17449 10331 313 0,'0'0'1391'0,"0"0"-758"0,0 0-34 16,0 0-71-16,0 0-36 0,0 0-129 15,0 0-75-15,0 0-51 0,0 0-63 16,0 0-88-16,0 0-71 0,5 20-3 15,-14 14 1-15,-8 4-13 0,0-4 0 16,2 7 0-16,-2 1-3 0,0 1-28 0,3-2-79 16,-3-3-101-16,-3-2-153 0,3-6-187 15,3-6-503-15,6-13-554 0</inkml:trace>
  <inkml:trace contextRef="#ctx0" brushRef="#br0" timeOffset="94521.03">17268 10556 1079 0,'0'0'826'0,"0"0"-343"15,0 0-247-15,0 0 115 0,0 0-69 16,0 0-136-16,0 0-101 0,0 0-45 16,191 30 0-16,-152-22-89 0,-3-5-39 15,1-3-96-15,-1 0-59 0,-5-3 93 16,-6-8-27-16,-1 2 78 0,-17-1 139 16,3 0 0-16,-10 2 39 0,0 2 9 0,0 4 130 15,-12 2 81-15,-8 0-95 0,-1 6-20 16,-11 8 19-16,1 7 32 0,-3 4-4 15,2 0 14-15,-2 3-22 0,15-2-38 16,-1-1-24-16,13-5-52 0,-3-1-50 16,10-4-16-16,0-5-3 0,17-7 43 15,3 1 22-15,9-4-15 0,-2 0 9 0,2-12-1 16,5-2-2-16,-3-6-13 16,1-3-18-16,-3 0-1 0,-5-2-5 0,-7 4 2 15,-5 3 7-15,0 4 24 0,-9 6-9 16,4 4-13-16,-7 4 41 0,0 0 42 15,-7 7-55-15,-1 12-58 0,-6 6-43 0,4 0 16 16,10 3-1-16,0-1-5 16,0 1 2-16,7-6-52 0,15-3-119 0,5-4-160 15,-1-9-113-15,8-6-226 0,-7 0-723 16,12-26-329-16</inkml:trace>
  <inkml:trace contextRef="#ctx0" brushRef="#br0" timeOffset="94681.59">18148 10227 1699 0,'0'0'739'0,"0"0"-166"0,0 0-81 0,0 0-116 16,0 0-150-16,0 0-60 0,-102 142-2 15,85-94-13-15,7 3-46 0,-2 1-59 16,5-5-43-16,-1-1-3 0,6-6-117 16,-3-4-158-16,5-6-132 0,0-5-219 15,0-12-618-15,-5-10-298 0</inkml:trace>
  <inkml:trace contextRef="#ctx0" brushRef="#br0" timeOffset="95126.47">18092 10546 199 0,'0'0'613'0,"0"0"-365"16,0 0-66-16,0 0-75 0,0 0-56 16,0 0-49-16,0 0-4 0,186 74-82 15,-154-74-281-15,-3 0-49 0,0-14 150 16,-5 2 179-16,1-6 83 0,-8 0-31 15,2 2-78-15,-12 0 69 0,3 4 42 0,-8 3 232 16,-2 5 191-16,0 4-165 0,-4 0 84 16,-11 7 3-16,-7 5 136 0,8 6-60 15,-1 2-131-15,-2 5-53 0,7-4-51 16,8 6-30-16,2-1-51 0,0-4-63 16,0-3-27-16,12-2 33 0,5-6 18 15,0-9 17-15,0 1-5 0,5-3-5 16,-3-4-17-16,5-9-9 0,-2-8-12 0,-5-1-35 15,-5-1 0-15,-4-2-35 0,-4 4-59 16,-4 2-7-16,0 10 76 0,0 3 25 16,-12 5 0-16,-12 1-12 0,2 0 12 15,0 7 15-15,-2 7 33 0,0 4-32 16,9 5-16-16,1-2 0 0,9 7 53 16,-7-1 25-16,12-4-21 0,0 2-9 15,0-4-14-15,0-3-15 0,14-6 15 16,3-3 0-16,0-2-9 0,5-1 7 15,2-5-17-15,-2-1 13 0,0 0-28 0,5-1-90 16,-8-7-44-16,5-1-56 0,1-3-30 16,-8 1-44-16,2-1-151 0,-12 1-401 15,3-3-748-15</inkml:trace>
  <inkml:trace contextRef="#ctx0" brushRef="#br0" timeOffset="95811.62">18904 10544 1311 0,'0'0'1013'0,"0"0"-632"0,0 0-57 16,0 0 56-16,0 0-44 0,0 0-125 16,0 0-145-16,0 0-54 0,0 0 21 15,0 0 1-15,0 0-32 0,-7 46-2 0,14-39-2 16,-7-2-1-16,10-3-16 0,4-2-35 16,-2 0 23-16,3-4 10 0,4-10 21 15,-4 2 3-15,-8-4 16 0,7 0-16 16,-1 2-2-16,-9 2 1 0,1 1 10 15,-5 7-9-15,0 4 41 0,0 0-44 0,0 7-88 16,-9 7 47-16,-6 8 23 0,1 2 18 16,-1 5 82-16,5-2 35 0,-2 2 20 15,7-3 2-15,0-7 26 0,5-2-54 16,0-6-38-16,0-11-11 0,10 0 8 16,12-18 56-16,9-15-10 0,8-13-70 15,7-7-46-15,-7-3-19 0,7 1-29 16,-12 14-47-16,-7 11-37 0,-10 10 3 15,-3 11 77-15,1 9-3 0,-13 4 36 16,13 15 19-16,-15 10 105 0,5 8 2 0,-5 10-27 16,0 1 9-16,0 0-19 0,-10-2-15 15,5 0-21-15,-2-7-13 0,7-4-20 16,0-6-1-16,0-8-49 0,0-7-94 16,2-7-118-16,13-5-63 0,4-2-86 15,-2 0-149-15,0-6-474 0,0-2-416 16</inkml:trace>
  <inkml:trace contextRef="#ctx0" brushRef="#br0" timeOffset="96416.06">19650 10643 1024 0,'0'0'644'0,"0"0"-43"15,0 0-30-15,0 0-97 0,0 0-122 16,0 0-172-16,0 0-111 0,0 0-25 16,0 0-9-16,0 0 50 0,3 10 77 15,14-10-28-15,7 0-32 0,3-5-31 0,-1-11-15 16,-1 0-34-16,-6 0-20 0,-2-3 13 16,-10 1-13-16,3 1 1 0,-10 2-3 15,0 0 1-15,0 4-1 0,0 4 28 16,0 1 27-16,-17 6 28 0,0 0-28 15,-12 0-53-15,5 9-2 0,-8 6-79 0,-2 7 79 16,10 4 0-16,-5 7-22 0,10 2 20 16,-1 2-13-16,6 2 2 0,4-3-20 15,7-5-72-15,3-2-189 0,0-6-88 16,13-6-153-16,-6-7-601 0,17-8-511 0</inkml:trace>
  <inkml:trace contextRef="#ctx0" brushRef="#br0" timeOffset="96670.75">19830 10590 764 0,'0'0'544'0,"0"0"-46"0,0 0-15 15,0 0-114-15,0 0-106 0,-22 108-83 0,22-80-62 16,0-7-35-16,12 2-16 0,7-10-6 16,1-4-36-16,4-8 4 0,3-1 12 15,2-5 41-15,0-11 23 0,2-4 24 16,-6-5-22-16,4 3-29 0,-7 0-14 0,-5 5 11 15,-3 4 3-15,-2 5 46 0,-12 4 71 16,0 4-7-16,0 0-69 0,0 16-70 16,0 6-27-16,0 7 2 0,0 5-24 15,3 3 0-15,-1-1-18 0,3-3-62 16,5-3-125-16,-6-4-148 0,9-8-111 16,6-8-269-16,-2-7-818 0,7-12 125 0</inkml:trace>
  <inkml:trace contextRef="#ctx0" brushRef="#br0" timeOffset="96843.77">20588 10229 1391 0,'0'0'1132'0,"0"0"-601"0,0 0-189 16,0 0-152-16,0 0 0 0,-19 117 8 0,17-66-44 16,-8 6-23-16,5 1 6 0,-5 4-50 15,-4 3-35-15,7-3-52 0,-10-3-139 16,5-7-191-16,-5-10-166 0,0-14-316 15,7-9-614-15</inkml:trace>
  <inkml:trace contextRef="#ctx0" brushRef="#br0" timeOffset="96978.14">20373 10611 1205 0,'0'0'1141'16,"0"0"-715"-16,0 0 23 0,0 0-67 16,0 0-139-16,0 0-127 0,0 0-18 15,0 0-44-15,0 0-48 0,0 0-6 0,172-55-92 16,-136 62-112-16,5-3-83 0,-4 3-73 15,-1-2-128-15,-7-1-201 0,10-4-549 0</inkml:trace>
  <inkml:trace contextRef="#ctx0" brushRef="#br0" timeOffset="97427.03">20942 10549 1494 0,'0'0'747'0,"0"0"-276"0,0 0-66 0,0 0-67 16,0 0-34-16,0 0-103 0,0 0-96 15,0 0-52-15,0 0 12 0,0 0 1 16,0 0-28-16,-111 92-38 0,113-71 0 0,15 4 11 15,0-3 44-15,0-3 26 0,0 0-13 16,-7-3 12-16,4 0 1 0,-11-3 2 16,-3 3 3-16,0 2-4 0,-17 1-17 15,-10 2-26-15,-7-3-39 0,-5-4 0 16,-7-7-168-16,10-4-137 0,0-3-92 16,2-12-218-16,14 2-635 0,-14-19-747 0</inkml:trace>
  <inkml:trace contextRef="#ctx0" brushRef="#br0" timeOffset="98395.36">21667 10235 739 0,'0'0'518'0,"0"0"-101"16,0 0-60-16,0 0-17 0,0 0-4 15,0 0-72-15,0 0-63 0,0 0-19 16,0 0-16-16,0 0-11 0,0 0-16 16,-2-43-11-16,2 43 2 0,0 0 17 15,0 0-38-15,0 7-26 0,0 12-39 16,-3 9-29-16,-4 11-1 0,5 13-14 15,-3 5-12-15,-3 2 11 0,6 0-1 16,-8-3-16-16,3-4-7 0,-3-5-6 16,-2-6 6-16,7-14-28 0,-2-2-140 15,0-11-21-15,7-5-54 0,0-4-123 16,-10-5-173-16,10 0-472 0,-9 0-230 0</inkml:trace>
  <inkml:trace contextRef="#ctx0" brushRef="#br0" timeOffset="98682">21682 10295 1148 0,'0'0'670'0,"0"0"-206"0,0 0-83 16,0 0-66-16,0 0-59 0,0 0-100 0,0 0-63 15,0 0-39-15,0 0 3 0,0 0 217 16,80 6-82-16,-51 2-79 0,-3-1-54 16,1 2-28-16,0-3-12 0,-5 0-16 15,-5-3 10-15,0 0-12 0,-5 3-1 16,-5-1-53-16,0-1-161 0,-7 5-132 0,0 0-41 16,0 6-251-16,0-2-580 0,-22 7-216 15</inkml:trace>
  <inkml:trace contextRef="#ctx0" brushRef="#br0" timeOffset="98817.81">21631 10619 1175 0,'0'0'1356'0,"0"0"-944"15,0 0-255-15,0 0 51 0,0 0 100 0,0 0-116 16,0 0-85-16,0 0-60 0,0 0-18 16,0 0-29-16,0 0-189 0,182 43-114 15,-165-34-186-15,-8-2-732 0,-4 4-568 0</inkml:trace>
  <inkml:trace contextRef="#ctx0" brushRef="#br0" timeOffset="100630.06">21059 10606 88 0,'0'0'1490'0,"0"0"-964"16,0 0-140-16,0 0-41 0,0 0-60 15,0 0-49-15,0 0-39 0,0 0-10 16,0 0-70-16,0 0-20 0,0 0-16 0,0 7-26 16,0-7-37-16,0 0-18 0,0 0-1 15,0 0-24-15,0 0-3 0,0 6 28 16,0-1 0-16,0 5 19 0,0 6-16 15,0 3 8-15,0-1-11 0,0-2-22 16,0-2 2-16,0-4 17 0,7-4-19 16,3-4 22-16,2-2 3 0,-5 0 120 15,10-4 5-15,-2-10-1 0,2-2 34 16,2-6-32-16,-2 2-33 0,-3-5-47 16,-6 4-22-16,4 2-2 0,-10 4 15 0,1 3-16 15,-3 3 4-15,0 7 2 0,0 2-30 16,0 0-10-16,0 0-36 0,0 0-52 15,0 5-62-15,0 6-52 0,-3 3-18 16,3 2-80-16,0 2-78 0,0-4-203 0,8 0-646 16,9-7-367-16</inkml:trace>
  <inkml:trace contextRef="#ctx0" brushRef="#br0" timeOffset="100927.23">21570 10243 1360 0,'0'0'1621'0,"0"0"-1196"16,0 0-101-16,0 0 53 0,0 0-35 15,0 0-135-15,0 0-124 0,0 0-67 16,-153 132 11-16,144-95-2 0,6-2-3 0,1 2-21 16,-5-1-1-16,4-7 0 0,-2-6-34 15,5-5-83-15,0-7-93 0,0-8-132 16,0-3-23-16,0 0-2 0,0-4 70 0,0-13-89 15,5 2-72-15,-2-3 127 16,-3 3 308-16,0 4 23 0,0 6 230 0,0 2 62 16,0 3-2-16,0 3-106 0,0 9-184 15,0 3 9-15,0 6-9 0,0-2 45 16,12 6-3-16,5-4-42 0,7 4-64 16,3-3-342-16,-8-5-613 0,10 6-463 0</inkml:trace>
  <inkml:trace contextRef="#ctx0" brushRef="#br0" timeOffset="102213.79">11741 9464 358 0,'0'0'782'0,"0"0"-216"16,0 0-137-16,0 0 8 0,0 0-83 16,0 0-66-16,0 0-75 0,0 0-51 0,0 0-13 15,0 0 34-15,0 0 24 0,-39-20-98 16,22 22-37-16,-5 1-32 0,3 5 1 15,-8 8 14-15,1 0-17 0,-3 10-8 16,-1 3-14-16,1 8 21 0,-2 4 25 16,9 6 2-16,-7 1 7 0,12-2-10 15,0 5-11-15,2-6-29 0,15 3-18 16,0-1-3-16,0-8-14 0,15 0 2 16,7-5 10-16,-3-8-10 0,8-6-6 15,-3-6-53-15,8-4-67 0,-1-2-91 16,1-3-95-16,-6-4-101 0,1-1-164 0,-8 0-667 15,6-6-512-15</inkml:trace>
  <inkml:trace contextRef="#ctx0" brushRef="#br0" timeOffset="102575.82">11947 9618 130 0,'0'0'1092'0,"0"0"-620"15,0 0 54-15,0 0-22 0,0 0-99 16,0 0-112-16,0 0-58 0,0 0-62 15,0 0-12-15,0 0-4 0,0 11-45 16,-2 5-37-16,-1 8-29 0,1 6 16 16,-6 1 0-16,1 8 3 0,2 6 12 0,-4 3 0 15,1 8-12-15,-1 3-32 0,-6 0-20 16,3 3-10-16,-3-6 10 0,3-8-13 16,5-4-64-16,-5-13-62 0,10-5-119 15,-6-10-126-15,8-8-121 0,0-7-201 16,0-1-550-16,0-13-259 0</inkml:trace>
  <inkml:trace contextRef="#ctx0" brushRef="#br0" timeOffset="102822.16">11940 9673 1634 0,'0'0'633'0,"0"0"-188"16,0 0-59-16,0 0-19 0,0 0-38 15,0 0-52-15,0 0-87 0,0 0-72 0,0 0-43 16,0 0-75-16,0 0 18 0,31-18 53 16,-9 20 37-16,12 4-37 0,-7 0-40 15,2 0-13-15,0 0-16 0,-7 2-1 16,-1-4-1-16,-6 4-21 0,0 1-102 16,-8 0-128-16,-2 1-105 0,0 5-31 15,-5 0-167-15,0 0-523 0,-17 7-523 0</inkml:trace>
  <inkml:trace contextRef="#ctx0" brushRef="#br0" timeOffset="102960.59">11772 10057 2188 0,'0'0'809'0,"0"0"-371"16,0 0-118-16,0 0-56 0,0 0-101 16,0 0 27-16,0 0 8 0,0 0-53 15,0 0-74-15,185 16-50 0,-149-16-9 16,3-7-12-16,0 0-227 0,-8-5-142 0,1-3-77 15,-11 0-311-15,-1-11-1209 0</inkml:trace>
  <inkml:trace contextRef="#ctx0" brushRef="#br0" timeOffset="103229.63">12187 9492 1372 0,'0'0'985'0,"0"0"-688"0,0 0 6 16,0 0 46-16,0 0-54 0,0 0-102 16,0 0-74-16,0 0 33 0,0 0 66 15,0 0-35-15,0 0-44 0,121-3-22 16,-89 19-13-16,-11 9-30 0,1 4 21 16,-5 9-34-16,-7 6-9 0,-10 8-9 15,0 11-22-15,-27 3-3 0,-9 0-17 0,-8 2-1 16,-4-3-21-16,-1-6-25 0,6-7-76 15,-6-12-111-15,6-7-88 0,9-9-91 16,-3 0-270-16,13-11-655 0,-5 4-433 0</inkml:trace>
  <inkml:trace contextRef="#ctx0" brushRef="#br0" timeOffset="104140.85">11993 10567 1216 0,'0'0'761'0,"0"0"-304"0,0 0-122 16,0 0-62-16,0 0-36 0,0 0-72 15,0 0 23-15,0 0-31 0,0 0-6 16,0 0-18-16,-36-9-30 0,24 18-13 15,-1 0-21-15,1 5-4 0,-2 0-6 16,-1 5 6-16,3 1-7 0,0-1 1 16,0 4-1-16,-3 0 4 0,8 2-10 15,-5 2-12-15,0 3-9 0,-3 2-13 16,6 6-16-16,-4 5 26 0,6 3-4 16,-3 5-12-16,3 1-10 0,-2 4 20 15,4-4 8-15,5 2-8 0,0-4 8 16,0-6-29-16,0 1 12 0,14-8-12 15,-7-7 12-15,10-4-13 0,3-6-10 0,-3-8 8 16,0-2-24-16,2-7-7 0,-2 0-19 16,12-3-34-16,5 0-80 0,-2-10-136 15,4-5-98-15,0 3-174 0,-11-2-743 16,6-4-807-16</inkml:trace>
  <inkml:trace contextRef="#ctx0" brushRef="#br0" timeOffset="104561.09">12330 10723 1045 0,'0'0'768'0,"0"0"-333"15,0 0-153-15,0 0 111 0,0 0-51 16,0 0-110-16,0 0-95 0,0 0-55 15,0 0-54-15,0 0 67 0,0 0 12 0,-22 89 22 16,22-57 2-16,0 6-13 0,0 6 10 16,0 7-11-16,-2 2-21 0,-1-1-56 15,3 6-25-15,-12-10 0 0,12-2 7 16,-5-7-22-16,-2-5-55 0,5-12-100 16,2-11-124-16,0-7-84 0,0-4-162 15,0-7-251-15,0-4-569 0</inkml:trace>
  <inkml:trace contextRef="#ctx0" brushRef="#br0" timeOffset="104771.53">12330 10868 1410 0,'0'0'1328'0,"0"0"-831"16,0 0-30-16,0 0-61 0,0 0-85 0,0 0-105 16,0 0-108-16,0 0-68 0,0 0-22 15,0 0 7-15,0 0-12 0,80-30-13 16,-53 22-15-16,2 1 2 0,0 4 11 15,-3-4-13-15,4 6-3 0,-6-3-35 16,0 4-61-16,-7 0-93 0,0 0-66 16,-7 0-58-16,-1 4-99 0,-9 4-214 15,0 2-725-15</inkml:trace>
  <inkml:trace contextRef="#ctx0" brushRef="#br0" timeOffset="104922.13">12345 11117 434 0,'0'0'2003'0,"0"0"-1449"0,0 0-244 0,0 0-49 16,0 0 45-16,0 0-79 16,0 0-121-16,0 0 43 0,0 0 22 0,0 0-33 15,80 16-76-15,-54-13-34 0,6-3-28 0,-1 0-50 16,-7 0-135-16,6 0-103 0,-9-5-82 16,4 2-102-16,-18-4-336 15,7-4-996-15,-304 18 1032 0</inkml:trace>
  <inkml:trace contextRef="#ctx0" brushRef="#br0" timeOffset="105188.07">12723 10650 447 0,'0'0'1822'0,"0"0"-1306"16,0 0-243-16,0 0-27 15,0 0-1-15,0 0-55 0,0 0-58 0,0 0-25 16,0 0-3-16,0 0 9 0,0 0 24 15,198 9-16-15,-166 12 18 0,2 13-16 16,-5-1-37-16,-10 12 15 0,-11 8-15 16,-8 6-43-16,0 8-25 0,-8 1 3 0,-23 4-18 15,2-4-2-15,-10-3-1 0,0-9-24 16,3-9-59-16,2-9-88 0,2-10-125 16,-2-2-64-16,13-14-135 0,-1-2-251 15,10-2-674-15,-8-8-59 0</inkml:trace>
  <inkml:trace contextRef="#ctx0" brushRef="#br0" timeOffset="106749.97">14276 11192 368 0,'0'0'1744'16,"0"0"-1233"-16,0 0-199 0,0 0 69 16,0 0 3-16,0 0-120 0,0 0-112 15,0 0-68-15,0 0-28 0,0 0-3 0,0 0 3 16,-2 67-28-16,9-37-25 0,3 0-3 15,2-2-1-15,-7-3-12 0,7-6 10 16,-5-1-34-16,3-6-84 0,0-2-187 16,2-2-109-16,0-8-87 0,-7 0-551 15,12-8-446-15</inkml:trace>
  <inkml:trace contextRef="#ctx0" brushRef="#br0" timeOffset="106928.84">14538 11202 1816 0,'0'0'1183'0,"0"0"-580"15,0 0-99-15,0 0-171 0,0 0-147 16,0 0-70-16,0 0-36 0,-9 119-18 16,9-85-32-16,9-4-8 0,6-4-20 15,2-6-2-15,2-3 0 0,5-6-74 16,-4-1-76-16,-1-9-116 0,3 7-107 0,2-7-110 16,-7 1-487-16,0 5-955 0</inkml:trace>
  <inkml:trace contextRef="#ctx0" brushRef="#br0" timeOffset="107838.82">18732 11705 1436 0,'0'0'1173'0,"0"0"-838"0,0 0-79 16,0 0 69-16,0 0 3 15,0 0-107-15,0 0-99 0,0 0-51 0,0 0-21 16,0 0-50-16,0 8-38 0,0-2-31 16,0 5 7-16,2 1 61 0,8 3-15 15,-3-3-113-15,3-2-107 0,4 1-90 16,-2-6-41-16,5-3-209 0,-2 0-182 15,2-2-554-15,-121-94 885 0</inkml:trace>
  <inkml:trace contextRef="#ctx0" brushRef="#br0" timeOffset="107996.4">18994 11712 408 0,'0'0'1781'0,"0"0"-1145"0,0 0-290 0,0 0-84 15,0 0-75-15,0 0-108 0,0 0-76 16,0 0-3-16,0 0 0 0,0 0 11 15,0 0-11-15,82 104-26 0,-63-98-100 0,-2-3-30 16,3 1-41-16,-3-1-130 16,0-3-290-16,2 0-733 0</inkml:trace>
  <inkml:trace contextRef="#ctx0" brushRef="#br0" timeOffset="108164.93">19459 11795 1935 0,'0'0'421'16,"0"0"-259"-16,0 0 96 0,0 0 21 0,0 0-103 16,0 0-80-16,0 0-33 15,0 0-15-15,0 0-38 0,0 0-10 16,0 0-124-16,143-8-126 0,-112 0-203 0,-11 2-324 16,9 0-618-16</inkml:trace>
  <inkml:trace contextRef="#ctx0" brushRef="#br0" timeOffset="108758.9">21098 11666 1343 0,'0'0'683'0,"0"0"-175"0,0 0-64 0,0 0-13 16,0 0-51-16,0 0-46 0,0 0-45 15,0 0-72-15,0 0-57 0,0 0-56 16,0 0-70-16,0-31-34 0,0 34-43 15,9 6 15-15,1 1 28 0,0 1 0 16,7 6-16-16,0-6 3 0,2 5-63 16,3-4-106-16,0 3-112 0,-5-3-70 0,9 2-142 15,-14-3-603-15,5-1-774 0</inkml:trace>
  <inkml:trace contextRef="#ctx0" brushRef="#br0" timeOffset="109549.74">22867 11646 215 0,'0'0'242'0,"0"0"-44"0,0 0 18 16,0 0-27-16,0 0-85 0,0 0-65 15,0 0-23-15,0 0 30 0,0 0-36 16,0 0-10-16,0 0-196 0,-104-44-140 16,89 44 46-16,6 0 10 0</inkml:trace>
  <inkml:trace contextRef="#ctx0" brushRef="#br0" timeOffset="109844.5">22116 11703 235 0,'0'0'1365'16,"0"0"-696"-16,0 0-133 0,0 0-53 16,0 0-79-16,0 0-105 0,0 0-102 15,0 0-44-15,0 0-29 0,0 0 187 16,0 0-96-16,72 46-102 0,-52-30-55 16,-1 5-25-16,-4-3-8 0,-1 0-11 0,-2-2-14 15,0 1-27-15,-2 0-19 0,10-5-58 16,-6 2-169-16,3-2-177 0,2-3-225 15,-2-7-592-15,3 3-871 0</inkml:trace>
  <inkml:trace contextRef="#ctx0" brushRef="#br0" timeOffset="115326.84">24414 11664 1182 0,'0'0'690'16,"0"0"-181"-16,0 0-173 0,0 0-37 16,0 0-24-16,0 0-53 0,0 0-67 15,0 0-60-15,0 0 34 0,0 0-41 16,-5 133-50-16,-7-92-35 0,7-3 0 15,-5-2-3-15,3-9-12 0,2-6 9 16,5-6-9-16,0-12-13 0,0-3 25 0,5-3 34 16,12-16 52-16,14-7 107 15,-2-10 30-15,3-3-62 0,4 0-51 16,1-4-21-16,-6 3-21 0,-2 5-22 0,-2 5-19 16,-1 8-27-16,-6 1-11 0,-6 6-50 15,3 7-129-15,-12 5-106 0,7 3-59 16,-7 3-99-16,5 11-241 0,-5-5-770 0</inkml:trace>
  <inkml:trace contextRef="#ctx0" brushRef="#br0" timeOffset="115596.31">24879 11820 1820 0,'0'0'639'15,"0"0"-375"-15,0 0-16 0,0 0 97 16,0 0-72-16,0 0-93 0,0 0-41 15,0 0 41-15,0 0-9 0,0 0-81 0,0 0-49 16,148-111-23-16,-141 96 4 16,-7-1 21-16,0 6 41 0,0 1 11 0,0 7 68 15,-14-2-28-15,1 4-62 0,-6 0-54 16,2 4-19-16,-5 12-40 0,3 6-9 16,2 11 12-16,5 2 7 0,2 6 18 0,10-3-10 15,0 0 1-15,0-4-62 0,5-2-158 16,9-6-103-16,3-3-103 0,0-10-65 15,5-5-259-15,-5-4-461 0,12-4 76 0</inkml:trace>
  <inkml:trace contextRef="#ctx0" brushRef="#br0" timeOffset="115860.4">25233 11737 1231 0,'0'0'800'0,"0"0"-266"16,0 0-144-16,0 0 16 0,0 0-80 15,0 0-71-15,0 0-44 0,0 0-36 0,0 0-30 16,0 0-3-16,0 0-46 0,-100 71-69 15,100-54-27-15,0-4 0 0,0-5-12 16,5-4 12-16,5-4 3 0,7 0 49 16,5-9 37-16,0-10 16 0,2-8-29 15,3-3-36-15,-3-2-37 0,-5 2-3 16,-7 3 2-16,0 6-1 0,-9 4 20 0,-1 8 28 16,-2 8-6-16,0 1-43 0,-2 7-16 15,-13 11-69-15,3 6 12 0,-5 12 36 16,5 2 16-16,0 2-10 0,10-2-98 15,-8-1-83-15,10-3-88 0,0-4-161 16,19-2-221-16,-2-10-587 0,22-1-309 0</inkml:trace>
  <inkml:trace contextRef="#ctx0" brushRef="#br0" timeOffset="116195.03">25747 11678 665 0,'0'0'1049'0,"0"0"-611"16,0 0-14-16,0 0-57 0,0 0-108 15,0 0-58-15,0 0 9 0,-187 101 55 16,165-71 2-16,13-1-77 0,-1-3-107 16,7-6-55-16,3-7-15 0,0-7 21 0,5-6-6 15,12 0 21-15,5-9 90 16,5-14 45-16,-1-14-62 0,8-11-64 0,5-14-36 16,0-5-4-16,0-10-16 0,-3 0 13 15,3-4 16-15,-3 3 18 0,-4 4-1 16,-1 1-17-16,-11 14 14 0,-3 10-11 0,-5 12-24 15,-10 16-8-15,1 9 17 0,-3 11 27 16,0 1-13-16,-3 4-30 0,-9 15-3 16,-7 13-70-16,-6 14 31 0,-1 13 12 15,-3 11 11-15,4 11-5 0,6 8 20 16,-8 1-26-16,15 4-1 0,-2-1-8 16,11-9-25-16,-4-8-31 0,7-11-73 15,0-13-161-15,12-8-193 0,3-13-263 16,-6-11-883-16</inkml:trace>
  <inkml:trace contextRef="#ctx0" brushRef="#br0" timeOffset="117243.56">15816 12389 1304 0,'0'0'1662'16,"0"0"-1202"-16,0 0-206 0,0 0 20 16,0 0 2-16,0 0-96 0,0 0-81 15,0 0-89-15,0 0-10 0,0 0-16 16,-54 141 4-16,52-101 9 0,-1-2-22 15,3-3-9-15,-4-7 9 0,4-7-84 0,0-12-131 16,0-3-88-16,4-6-157 0,4-14-229 16,6 1-691-16</inkml:trace>
  <inkml:trace contextRef="#ctx0" brushRef="#br0" timeOffset="117385.8">15917 12242 1596 0,'0'0'532'0,"0"0"-50"16,0 0 58-16,0 0 23 0,0 0-166 0,0 0-183 15,0 0-99-15,0 0-115 0,0 0-18 16,0 0 2-16,0 0-27 0,-9 51-69 16,9-33-149-16,9-5-72 0,-1 4-52 15,4-5-237-15,0-5-513 0,0 0-261 0,-56-132 1278 16</inkml:trace>
  <inkml:trace contextRef="#ctx0" brushRef="#br0" timeOffset="117612.57">15917 12242 1094 0,'143'100'991'0,"-143"-84"-535"0,0 0-18 15,-4 7-64-15,-6 0-50 0,8 4-107 16,2-4-69-16,0-4-53 0,0-4-52 0,12-7 13 16,2-2 16-16,8-6-16 0,0 0-10 15,4-4 16-15,4-10 28 0,-1-4-19 16,2-2-7-16,-7-5-27 0,1 6-9 16,-4-2 21-16,-13 5 16 0,4 7-1 15,-10 8-6-15,6 1 15 0,-8 0 19 16,0 12-83-16,0 12-9 0,-8 6-1 15,1 7 1-15,-3 1-12 0,-4 2-31 16,6-2-122-16,4-1-148 0,4-1-177 16,-5-10-261-16,5-3-946 0</inkml:trace>
  <inkml:trace contextRef="#ctx0" brushRef="#br0" timeOffset="118234.9">17655 12477 1709 0,'0'0'1062'16,"0"0"-600"-16,0 0-52 0,0 0-17 15,0 0-55-15,0 0-131 0,0 0-114 16,0 0-41-16,0 0-52 0,-191 60 0 15,162-27-15-15,12 3 14 0,2 1-15 0,3-3-2 16,10-1-1-16,2-11 4 0,0-1-7 16,0-9 22-16,0-5 44 0,5-3 39 15,-3-3-19-15,3-1 1 0,-3 0-13 16,-2 0-13-16,0 0-2 0,0 0-3 16,0 4-13-16,0 7-3 0,0 4 65 0,-2 7 2 15,-17 7-42-15,2-3-25 0,-5 0-18 16,5-5-70-16,-3-8-119 0,8-4-105 15,7-8-95-15,5-1-181 0,0-6-600 16,0-18-691-16,114-119 1098 0</inkml:trace>
  <inkml:trace contextRef="#ctx0" brushRef="#br0" timeOffset="118417.11">18036 12324 1823 0,'0'0'1218'0,"0"0"-638"0,0 0-29 0,0 0-105 15,0 0-227-15,0 0-133 0,0 0-38 16,-65 105 26-16,48-63-10 0,0 1-15 16,2 6-19-16,-4-1-5 0,2 3-25 15,2-3-10-15,-2-5-57 0,5-1-82 16,-2-8-180-16,1-6-229 0,9-10-462 16,-13-13-793-16</inkml:trace>
  <inkml:trace contextRef="#ctx0" brushRef="#br0" timeOffset="118567.11">17772 12641 904 0,'0'0'1690'0,"0"0"-1281"0,0 0-141 15,0 0 110-15,0 0-53 0,0 0-196 16,0 0-101-16,213 64-9 0,-169-59-19 16,-1-4-236-16,-6 0-127 0,-1-1-153 15,-4 0-652-15,-11 0-433 0</inkml:trace>
  <inkml:trace contextRef="#ctx0" brushRef="#br0" timeOffset="118758.56">18106 12717 1884 0,'0'0'966'0,"0"0"-658"0,0 0-6 15,0 0 46-15,0 0-96 0,0 0-117 0,0 0-60 16,0 0-7-16,0 0 28 0,0 0 40 16,0 0 6-16,49 68-47 0,-27-83-34 15,-1-6-27-15,-6 3-31 0,0-1-3 16,-8 5-14-16,-2 0-1 0,-5 4 0 15,0 9 14-15,0 1-19 0,-15 0-122 16,-2 10-92-16,-7 9 4 0,2 8 20 0,0 6 31 16,0 0-61-16,5 0-90 0,5-4-129 15,0-6-196-15,10-5-465 0</inkml:trace>
  <inkml:trace contextRef="#ctx0" brushRef="#br0" timeOffset="119330.9">18177 12753 310 0,'0'0'580'0,"0"0"-68"16,0 0-25-16,0 0-72 0,0 0-62 15,0 0-9-15,0 0-34 0,0 0-46 16,0 0-46-16,0 0-49 0,0 0 29 16,-37-55 14-16,28 55-70 0,1 0-80 15,-6 4-12-15,-3 8-10 0,10 3-16 0,-8 5-8 16,-2 3-13-16,2 0 34 16,11 4-1-16,-6 5-8 0,7-2-28 0,3-4 0 15,0-4 0-15,0-8 9 0,0-4 4 16,8-5 20-16,1-5-14 0,6 0 21 15,7-13 33-15,-3-7 22 0,10-8-25 16,-12-4-46-16,5-4-21 0,-3-4 12 16,-2 3-15-16,-2 4-15 0,-3 9-3 15,-7 6 6-15,0 7 9 0,-5 5 0 16,0 6-16-16,0 0-8 0,0 3 9 16,0 14-31-16,0 7 38 0,-7 6 10 15,2 3 0-15,-3 0-15 0,6 3-54 0,2-5-139 16,0-3-168-16,0-2-180 0,2-6-602 15,8 1-877-15</inkml:trace>
  <inkml:trace contextRef="#ctx0" brushRef="#br0" timeOffset="119713.46">18484 12683 59 0,'0'0'2290'16,"0"0"-1716"-16,0 0-210 0,0 0 55 15,0 0-69-15,0 0-187 0,0 0-110 16,-48 109-41-16,48-94 22 0,0 0-32 16,0-5-2-16,0-9-18 0,2 5-35 15,8-6-16-15,0 0 69 0,2-11 41 16,2-6 21-16,3-4-25 0,3-4-25 0,-1-3-12 16,-4 2-13-16,2 4-8 0,-8 4 8 15,1 3-12-15,-5 9 0 0,-3 0 15 16,-2 6 10-16,0 0 0 0,0 0-11 0,-2 10-29 15,-13-1-7-15,6 5 35 0,-3 1 9 16,4 0-1-16,-1 0 4 0,6-2 25 16,-9-4 19-16,12 0-7 0,0-4-15 15,-5-4 53-15,5-1 49 0,0 0 15 16,0 0 3-16,0 0-35 0,0 0-51 16,0 0-56-16,0 0 0 0,0 0-80 15,0 0-46-15,0-1-38 0,0-4 0 16,0 5-66-16,0-2-218 0,0 2-513 15,-2 0-535-15,4 8 286 0</inkml:trace>
  <inkml:trace contextRef="#ctx0" brushRef="#br0" timeOffset="119958.27">18567 12215 916 0,'0'0'1325'0,"0"0"-805"0,0 0-116 0,0 0 48 16,0 0-68-16,0 0-118 0,0 0-113 16,0 0 1-16,0 0 0 0,-3 104 15 15,3-52-71-15,0 11-40 0,0 6 0 16,-7 6-21-16,-7 6-19 0,-6 0 12 16,-2-1-2-16,-4-4-28 0,4-7-52 15,5-13-91-15,0-12-118 0,5-18-146 16,7-12-142-16,-7-14-162 0,12-3-870 15</inkml:trace>
  <inkml:trace contextRef="#ctx0" brushRef="#br0" timeOffset="120110.6">18431 12663 615 0,'0'0'1677'0,"0"0"-1115"16,0 0-248-16,0 0 68 0,0 0-9 16,0 0-119-16,0 0-132 0,0 0-85 0,0 0-6 15,0 0-31-15,150 104-41 0,-108-95-205 16,-1-9-66-16,-2 0-10 0,-5 0-110 15,-8-11-235-15,-2-3-322 0,-7 0 191 16,-4-1 238-16</inkml:trace>
  <inkml:trace contextRef="#ctx0" brushRef="#br0" timeOffset="120299.66">18836 12681 878 0,'0'0'629'15,"0"0"-77"-15,0 0-44 0,0 0-160 16,0 0-76-16,0 0-48 0,0 0 10 0,0 0-41 16,0 0-71-16,-46 111-69 0,60-101-24 15,3-6 28-15,5-4 46 0,2 0 6 16,-7-3-10-16,3-5-27 0,-13 1-23 15,5 0 0-15,-7 2-27 0,-5-1-1 16,0 3 1-16,0 3 64 0,-2 0 117 16,-20 9-203-16,2 7-34 0,-6 7-15 15,4 10 9-15,0 1 16 0,10 3-4 16,0 0-18-16,12-6-6 0,0-5-97 0,7-4-155 16,10-10-151-16,5-8-31 0,9-4-269 15,-9-3-582-15</inkml:trace>
  <inkml:trace contextRef="#ctx0" brushRef="#br0" timeOffset="120633.26">19277 12749 1000 0,'0'0'971'0,"0"0"-397"0,0 0-37 15,0 0-72-15,0 0-114 0,0 0-84 16,-34 105-50-16,29-72-9 0,0-6-15 16,-4-4-70-16,9-2-74 0,0-7-25 15,0-5-24-15,14-9-55 0,6-2-19 16,9-16 62-16,-5-12 12 0,17-9-59 15,-12-5-70-15,15-1-34 0,-10 1 23 16,-3 7 16-16,1 4-20 0,-5 7 12 0,-10 8 56 16,-3 9 32-16,-9 6-16 15,-3 3-53-15,-2 11 113 0,0 8 145 0,-4 11-7 16,-11 8-44-16,-4 8-11 0,2-1 32 16,0 3 12-16,2-1 16 0,10-11-1 15,-4-10-37-15,9-10-38 16,0-10-67-16,9-6-37 0,13-9 37 0,5-13 80 0,-1-8-37 15,11-4-43-15,-3-2-54 0,-5-1-90 16,5 6-88-16,-8-4-82 0,-1 5-29 16,-1 4-71-16,0 4-2 0,-12 7-254 15,-2 12-384-15,-3 1 66 0</inkml:trace>
  <inkml:trace contextRef="#ctx0" brushRef="#br0" timeOffset="120942.81">20092 12693 1038 0,'0'0'732'16,"0"0"-171"-16,0 0-57 0,0 0-148 16,0 0-127-16,0 0-70 0,0 0-17 0,0 0-13 15,0 0-22-15,0 0-38 0,-44 69-30 16,49-69 14-16,-5 0-22 0,12 0 6 15,-10-4 26-15,1-10 21 0,2-1-53 16,-5 0-19-16,0 3 13 0,0 3 9 16,0 9 77-16,-10 0 34 0,-2 8-145 15,2 13-52-15,-2 10 6 0,-3 8 21 16,1 2 22-16,11 4-25 0,3 0 25 16,0-6-22-16,0-2-46 0,17-7-153 15,0-11-96-15,3-8-90 0,11-11-153 16,-14 0-515-16,15-18-256 0</inkml:trace>
  <inkml:trace contextRef="#ctx0" brushRef="#br0" timeOffset="121215.08">20450 12719 1094 0,'0'0'1455'0,"0"0"-998"0,0 0-86 0,0 0 25 16,-68 113-72-16,59-79-97 0,-1-2-44 15,8-2-7-15,2-2-22 0,0-5-72 16,0-10-60-16,0-6-22 0,12-7-64 15,-3-4 42-15,13-15 22 0,3-11 46 16,-6-9-46-16,5 0-70 0,3-7-20 16,-5 3 7-16,-5 5-21 0,0 7-23 15,0 4 37-15,-8 7 59 0,6 11 0 16,-6 6-44-16,-1 3 44 0,1 8 31 16,-4 10 152-16,-5 7-28 0,3 8-37 0,4 4-10 15,-5 1-34-15,-2 0-30 0,3 1-10 16,-1-8-3-16,8-5-135 0,-5-5-247 15,12-10-217-15,-10-4-920 0,8-25-514 16</inkml:trace>
  <inkml:trace contextRef="#ctx0" brushRef="#br0" timeOffset="121388.62">21202 12188 3253 0,'0'0'549'16,"0"0"-382"-16,-56 110 158 0,41-54 68 15,-4 10-169-15,5 8-144 0,6-5-34 16,-6 1 0-16,4-5-46 0,-7-5-55 16,10-5-157-16,-8-9-238 0,8-9-250 0,-8-15-718 15,-2-21-472-15</inkml:trace>
  <inkml:trace contextRef="#ctx0" brushRef="#br0" timeOffset="121658.9">21107 12510 1038 0,'0'0'313'16,"0"0"-226"-16,0 0-44 0,0 0 9 0,0 0-52 16,0 0-56-16,206 57-201 0,-179-54 88 15,4-3 169-15,-6 0 199 0,-4-7 139 16,-8-7 88-16,-11 2-47 0,-2 0 21 16,0 1 7-16,-2 2-104 0,-18 7-22 15,-2-1 3-15,-9 3-57 0,7 0-56 16,-8 4-26-16,10 10-3 0,-2 5-38 15,10 7-49-15,6 4-12 0,8 1-18 0,0 1-23 16,0 1 0-16,5-5-2 0,7-4 0 16,-4-6 0-16,1-1 0 0,-6-10-2 15,-3-5-29-15,0-2-64 0,-3 0-102 16,-14-9-102-16,-2-8-294 0,4 5-604 16,-7-13-786-16</inkml:trace>
  <inkml:trace contextRef="#ctx0" brushRef="#br0" timeOffset="122229.42">22062 12717 1486 0,'0'0'1049'0,"0"0"-682"0,0 0-56 16,0 0 4-16,0 0 14 0,0 0-68 16,0 0-102-16,0 0-44 0,0 0-16 15,0 0-19-15,0 0-40 0,-169 73-12 16,154-50-22-16,8 5-6 0,-3-1-3 15,10-1-16-15,0-3 16 0,0-5-24 16,3-9 27-16,11-2 0 0,1-7 43 16,2 0 15-16,12-15 16 0,-10-3 15 15,5-8-6-15,-7-3-16 0,0 5 0 16,-7-4-9-16,-5 9-12 0,-5 4 18 0,0 3 27 16,0 6 7-16,-5 5-56 0,-5 1-33 15,-2 0-9-15,0 0-61 0,-3 9-14 16,1 5-5-16,9 5-11 0,5 1-68 0,0 1-55 15,2 4-134-15,20-2-199 16,0-2-195-16,0-5-633 0,14 4-332 0</inkml:trace>
  <inkml:trace contextRef="#ctx0" brushRef="#br0" timeOffset="122477.21">22537 12457 232 0,'0'0'1436'0,"0"0"-897"16,0 0-193-16,0 0-20 15,0 0-99-15,0 0-92 0,0 0-74 0,0 0-59 16,0 0 15-16,0 0 12 0,0 0-29 16,-177 85-12-16,177-67-3 0,0-2 4 15,0-4 11-15,0-3 0 0,0 0-64 0,0-2-32 16,0-5-48-16,0-2-7 15,5 6-68-15,5-4-36 0,-8-1-118 0,1 1-257 16,-3 4-439-16</inkml:trace>
  <inkml:trace contextRef="#ctx0" brushRef="#br0" timeOffset="122894.1">22489 12444 843 0,'0'0'1245'0,"0"0"-763"0,0 0-134 0,0 0 24 16,0 0-36-16,0 0-87 0,0 0-107 16,0 0 6-16,0 0-8 0,0 0-32 15,0 0-46-15,-133-38-60 0,118 51 0 16,3 5 29-16,-3 4 13 0,11 4-11 16,-9 3-2-16,6 6 9 0,7 1-3 15,-7 5 9-15,0 2-9 0,4 2-9 16,-2 3-3-16,-4 0-1 0,-6-1 1 0,10-4-10 15,-7-1-12-15,2-3-3 0,-2-7-3 16,-2-4-37-16,9-3-61 0,-5-7-75 16,8-1-53-16,-3-6-87 0,5-3-42 15,0-5-135-15,-5-3-211 0,0 0-478 0</inkml:trace>
  <inkml:trace contextRef="#ctx0" brushRef="#br0" timeOffset="123127.17">21982 12729 1030 0,'0'0'1032'16,"0"0"-743"-16,0 0-47 0,0 0 144 15,0 0 112-15,0 0-118 0,218 52-116 16,-162-38-68-16,-5 1-7 0,-2-3-78 15,-8-1-55-15,-2-3-41 0,-3-1-13 16,-5-3-2-16,-1-2-88 0,-6-2-153 16,-5 0-97-16,8 0-78 0,-10-6-228 0,5-3-939 0</inkml:trace>
  <inkml:trace contextRef="#ctx0" brushRef="#br0" timeOffset="123465.8">23422 12389 1800 0,'0'0'810'0,"0"0"-453"0,0 0-27 0,0 0 139 16,0 0-76-16,0 0-128 0,0 0-182 15,0 0-30-15,0 0 39 0,-73 111-9 16,66-69-3-16,2 10-15 0,-4 7-29 0,-4 0 16 16,1 6-21-16,-7 1 3 15,4-2-31-15,-6-5-3 0,6-4-95 0,1-13-129 16,6-10-125-16,-1-13-114 15,1-7-110-15,8-7-409 0,0-6-399 0</inkml:trace>
  <inkml:trace contextRef="#ctx0" brushRef="#br0" timeOffset="123680.14">23340 12459 2387 0,'0'0'1004'16,"0"0"-645"-16,0 0-47 0,0 0 11 0,0 0-60 15,0 0-112-15,0 0-62 0,0 0-10 16,0 0-27-16,0 0-21 0,201-23-19 16,-162 23-10-16,9 1 1 0,-4 7-2 15,-1 1-1-15,-4 1-15 0,-2 3 12 16,-11 4-37-16,-4 3-79 0,-7 8-44 0,-15 2-43 16,0 6-114-16,0 0-114 0,-32 7-227 15,15-13-738-15,-24 11-273 0</inkml:trace>
  <inkml:trace contextRef="#ctx0" brushRef="#br0" timeOffset="123819.22">23318 12937 2141 0,'0'0'971'15,"0"0"-694"-15,0 0-134 0,0 0-29 16,0 0 0-16,0 0 15 0,0 0-60 16,0 0-54-16,206 3-15 0,-158-3-201 0,-9 0-246 15,-7 0-555-15,-13 11-984 0</inkml:trace>
  <inkml:trace contextRef="#ctx0" brushRef="#br0" timeOffset="147924.87">2998 12663 1106 0,'0'0'1213'0,"0"0"-780"0,0 0-109 0,0 0-11 0,0 0 1 16,0 0-100-16,0 0-85 0,0 0-62 15,0 0-27-15,0 0-40 0,-17 0-26 16,19 0-21-16,13 6 47 0,2-4 38 16,0 0 15-16,-3-1 3 0,3 2-31 15,-7 0 0-15,-5-2-23 0,2-1 23 16,-7 2-24-16,5-2 17 0,-5 4 10 16,0 1 3-16,0 1 22 0,0 3-3 15,-5 1-13-15,-5 1-6 0,3-2-7 16,-3-3 4-16,3-5 3 0,7 2-31 0,0-3-17 15,0 0-10-15,0 0-20 0,0 0-21 16,0 2-15-16,2 4 2 0,18 4 66 0,-1 2 15 16,10 8 164-16,3 3-50 0,-10-2-37 15,-1 8 0-15,-4-1 12 0,-2 2 58 16,-5 7-52-16,-8 0-40 0,-2 2-18 16,0 2-1-16,-15-3-5 0,-4-7-19 15,-5-2-12-15,0-3-18 0,-5-8-13 16,4-6-24-16,-4-5 19 0,12-2-44 15,-5 1-24-15,18-6 21 0,-6 3-24 16,10-3-16-16,0 0-54 0,0 0-124 16,12 0-169-16,7 0-205 0,3 0-96 15,10 0-729-15</inkml:trace>
  <inkml:trace contextRef="#ctx0" brushRef="#br0" timeOffset="148251.72">3255 12505 1668 0,'0'0'704'0,"0"0"-313"16,0 0-89-16,0 0-15 0,0 0-39 16,0 0-96-16,0 0-86 0,0 0-41 15,0 0 3-15,0 0-15 0,0 0-11 16,41-108-2-16,-22 101 1 0,10 5 24 15,-7-3 13-15,14 3 40 0,-2 2 14 16,3 0 17-16,9 0-22 0,-5 8-16 0,5 2 29 16,7 5 42-16,-7 5 2 0,0 3-21 15,5 5-13-15,-5 6-43 0,-4 1-27 16,1-1 6-16,-18 2-7 0,-4-1-20 16,4-1-18-16,-8-2 1 0,-13-2-1 15,4-2 20-15,-8 0-9 0,0 2 3 16,0-1-13-16,-12-1-2 0,-5-2-16 0,-8-4-29 15,1-2-29-15,2-3-45 0,-2-5-55 16,2-1-63-16,15-4 5 0,-3-3-57 16,8 0-181-16,2-1-316 0,0 2-582 15,0 2-66-15</inkml:trace>
  <inkml:trace contextRef="#ctx0" brushRef="#br0" timeOffset="149412.81">5010 13294 512 0,'0'0'143'0,"0"0"99"0,0 0 87 15,0 0-163-15,0 0-100 0,0 0-66 0,0 0-75 16,96-104 23-16,-69 100-319 0,-7-2-226 16</inkml:trace>
  <inkml:trace contextRef="#ctx0" brushRef="#br0" timeOffset="152226.1">5269 12401 307 0,'0'0'1041'0,"0"0"-533"0,0 0-64 16,0 0-24-16,0 0-86 0,0 0-59 16,0 0-53-16,0 0-29 0,0 0 52 0,0 0-62 15,-80-61-55-15,75 58-4 0,-7 0-19 16,7 2 9-16,-9-2-16 0,9 3-30 16,-7 0-10-16,7 0 7 0,-5 0 14 15,3 0 7-15,-8 0-37 0,-7 0-19 16,5 3-9-16,-7 5 4 0,-2 4-24 15,-4 4-1-15,-6 8-2 0,0 8 1 16,2 9-11-16,-3 7-7 0,1 8 7 16,5 7 9-16,9-3-18 0,7 2 2 15,6-6 1-15,9-1-9 0,0-4-16 16,14-7 6-16,13-6 10 0,-1-6-1 16,6-4-9-16,2-7 34 0,0-5-21 15,-3-5-7-15,-2-1 19 0,3-4 12 0,-3-4 0 16,-5-2-31-16,3 0-116 0,-8 0-48 15,3 0-53-15,0-4-160 0,0-3-291 16,-3 6-541-16,-9-5-527 0</inkml:trace>
  <inkml:trace contextRef="#ctx0" brushRef="#br0" timeOffset="152590.26">5582 12806 1489 0,'0'0'705'0,"0"0"-336"0,0 0-44 15,0 0 21-15,0 0-37 0,0 0-122 16,0 0-77-16,0 0-28 0,0 0-10 16,0 0-22-16,0 0-50 0,-153 34-23 15,136-12 0-15,7 3 23 0,5 2 44 16,5 1-44-16,0 2-10 0,0-1-27 15,15-3-1-15,-5-6 13 0,11-2 3 0,-4-8-4 16,-4-3 26-16,11-6 34 0,-7-1 45 16,0-6 38-16,5-8 101 0,-8-4 32 15,3-5-43-15,-7 2-48 0,-1 1-40 16,-9 4-49-16,0 2-36 0,0 0-13 16,0 12-9-16,0-5-12 0,0 7-10 15,0 0-72-15,0 0-144 0,0 0-110 16,13 0-136-16,6 0-261 0,-7 0-401 15,20 0-566-15</inkml:trace>
  <inkml:trace contextRef="#ctx0" brushRef="#br0" timeOffset="152790.54">6071 12419 2538 0,'0'0'684'0,"0"0"-315"16,0 0 50-16,0 0-13 0,0 0-137 15,0 0-128-15,-99 109-55 0,82-61-15 16,2 9-10-16,-2 8 0 0,8-1-15 0,-6 7-16 16,3-2-30-16,10-2-12 0,-1-5-19 15,3-10-39-15,0-5-76 0,0-9-140 16,15-12-170-16,2-10-522 0,-8-8-324 16,4-16-598-16</inkml:trace>
  <inkml:trace contextRef="#ctx0" brushRef="#br0" timeOffset="152989.18">6340 12372 1159 0,'0'0'1935'0,"0"0"-1461"0,0 0-105 16,0 0-49-16,0 0 18 0,0 0-111 16,-72 146-67-16,52-94-62 0,-2 11 2 15,-4 6 10-15,-1 8-25 0,0 2-30 0,1-1-17 16,-1-1-38-16,10-6-52 0,-2-6-48 15,9-14-73-15,10-9-93 0,0-9-181 16,5-12-283-16,5-8-725 0,7-8-770 0</inkml:trace>
  <inkml:trace contextRef="#ctx0" brushRef="#br0" timeOffset="153347.87">6493 13013 848 0,'0'0'1547'16,"0"0"-1076"-16,0 0-112 0,0 0-3 15,0 0-3-15,0 0-139 0,0 0-86 0,0 0-20 16,0 0-2-16,0 0-41 0,0 0-65 16,-99 14-41-16,91-5-5 0,6 0 15 15,2-3 6-15,0 0-12 0,0-4-13 16,0-2 4-16,0 0-1 0,0 0 47 15,17-6 44-15,-10-6 46 0,8 0-7 16,-3-4-33-16,-2 0-10 0,-1 2-9 16,-9 3-6-16,0 4 9 0,0 3 24 0,0-1 50 15,0 5 5-15,0 0-27 0,0 2 36 16,0 10 12-16,0 2-76 0,0 11-58 16,-5-2-30-16,5 4-1 0,0 1 1 15,0-3-1-15,10-2-14 0,2 0-13 16,3-5-108-16,-3-3-138 0,5-2-64 15,0-7-242-15,-3-3-477 0,11-6-524 0</inkml:trace>
  <inkml:trace contextRef="#ctx0" brushRef="#br0" timeOffset="153521.44">6694 12889 2100 0,'0'0'1028'0,"0"0"-665"0,0 0 135 0,0 0-14 16,-68 126-188-16,56-78-146 0,5 6-42 15,-3 9-5-15,5 7-11 0,-2 4-22 0,5 6-9 16,-6-5-25-16,4-2-36 0,-6-7-15 16,5-9-52-16,3-11-82 0,-6-14-68 15,8-11-112-15,0-9-230 0,0-11-515 16,0-1-558-16</inkml:trace>
  <inkml:trace contextRef="#ctx0" brushRef="#br0" timeOffset="153777.78">6774 12894 2639 0,'0'0'1022'0,"0"0"-717"0,0 0-25 0,0 0 48 15,0 0-11-15,0 0-118 0,0 0-114 16,0 0-39-16,0 0-13 0,0 0-33 16,0 0-18-16,41-61-51 0,-36 68 69 0,7 5 43 15,-2 6-4-15,-3 6-8 16,-7 6-4-16,0 4-27 0,-5 0-13 0,-7 1-12 15,-12-3-17-15,5-7-28 0,-3-2-46 16,3-5-56-16,2-3-18 0,0-6-17 16,9-5-63-16,1-2-107 0,7 1-142 15,0-3-233-15,15 0-274 0,2 0 53 16</inkml:trace>
  <inkml:trace contextRef="#ctx0" brushRef="#br0" timeOffset="154033.31">7184 12896 722 0,'0'0'1658'0,"0"0"-1117"0,0 0-195 0,0 0 10 15,0 0 13 1,0 0-131-16,0 0-101 0,0 0-10 0,0 0 2 0,0 0 4 16,-177 88-29-16,177-63-33 0,0-3-19 15,2 1-28-15,8-2 1 0,7-1-1 16,-2-5 13-16,-3-2-1 0,0-4 16 15,-7 2-27-15,-3-1-4 0,0-2 3 16,-2 2 13-16,0-1-11 0,0 1-26 16,0 0-30-16,-4-1-22 0,-1-5-104 15,-7 1-73-15,9-3-29 0,-6 2-52 16,9-4-214-16,0 0-463 0,0 0-378 16,12 0 90-16</inkml:trace>
  <inkml:trace contextRef="#ctx0" brushRef="#br0" timeOffset="154337.51">7412 13045 1482 0,'0'0'692'0,"0"0"-411"16,0 0-26-16,0 0 38 0,0 0-37 16,0 0-129-16,0 0-95 0,0 0 12 15,0 0 17-15,0 0 34 0,31 6 31 16,-24-18 10-16,6-9-27 0,-9-2-45 15,6-2-42-15,-7 1-19 0,-1 2-1 16,-2 5 23-16,0 4 13 0,-2 6 37 16,-13 0 74-16,-7 7-22 0,0 0-62 15,-9 8-28-15,-5 11 3 0,4 10 25 16,1 7 42-16,9 5 62 0,7 5-62 0,5 0-65 16,10 2-42-16,0-3-39 0,25-4-10 15,6-4 9-15,6-4 3 0,6-10-98 16,13-2-120-16,-5-7-89 0,7-7-292 15,-17-5-825-15,25-2-669 0</inkml:trace>
  <inkml:trace contextRef="#ctx0" brushRef="#br0" timeOffset="158798.57">8859 12848 688 0,'0'0'785'0,"0"0"-25"0,0 0-204 15,0 0-130-15,0 0-79 0,0 0-22 16,0 0-39-16,0 0-78 0,0 0-10 16,0 0-62-16,0 0-35 0,-109-93-30 0,94 93-1 15,1 7-55-15,-8 8-15 0,7 8-15 16,3 5 0-16,0 3 3 0,12 8-4 16,0 0-11-16,0 5 27 0,7 2 43 15,10-2 3-15,-2-1 15 0,7 4 12 16,-8-2 31-16,-2-3 27 0,-7 0-56 15,-5 0-38-15,0 5 2 0,0-1-5 16,-17 0-13-16,-7-1-9 0,-3-8-12 16,3-4-1-16,5-11-29 0,-8-8-19 15,12-7-45-15,-6-7-24 0,4-5-56 16,2-7-28-16,3-6-28 0,12 0-67 0,0-5-116 16,5 5-140-16,17 0-187 0,4 5-391 15,18-8-291-15</inkml:trace>
  <inkml:trace contextRef="#ctx0" brushRef="#br0" timeOffset="159127.2">9441 13065 676 0,'0'0'701'16,"0"0"-136"-16,0 0-88 0,0 0-55 16,0 0-41-16,0 0-59 0,0 0-66 15,0 0-52-15,0 0-25 0,0 0-54 16,0 0-38-16,-158-52-22 0,124 75-10 16,3 10-11-16,-6 10 5 0,8 6 19 15,5 10 30-15,4 5 7 0,6 2-50 16,4-1-40-16,10-5-15 0,0-5-3 0,12-7-12 15,5-8-10-15,5-10-8 16,5-6-23-16,-8-7-97 0,13-3-42 0,-10-9-81 16,11-5-139-16,-1 0-294 0,-10-1-493 15,14-17-554-15</inkml:trace>
  <inkml:trace contextRef="#ctx0" brushRef="#br0" timeOffset="159616.63">10001 13066 1464 0,'0'0'546'0,"0"0"-244"0,0 0-24 15,0 0 79-15,0 0-53 0,0 0-71 16,0 0-27-16,0 0 14 0,0 0-15 0,0 0 3 16,0 0-9-16,-124-15-39 0,109 25-37 15,-6 4-34-15,1 7-9 0,-7 8-10 16,6 7 3-16,-1 9-12 0,5 6 3 16,-7 4 0-16,12 8-18 15,-1-3-16-15,11 5-19 0,2-5-11 0,0-7-1 16,2 0-17-16,11-14 18 0,3-7-1 15,6-6-12-15,-2-8-15 0,11-6-20 16,3-4-28-16,3-2-16 0,6-5-76 16,1-1-111-16,-1 0-189 0,-4-4-610 15,10-11-966-15</inkml:trace>
  <inkml:trace contextRef="#ctx0" brushRef="#br0" timeOffset="160347.16">10560 13478 897 0,'0'0'1343'0,"0"0"-852"16,0 0-112-16,0 0-35 0,0 0-21 15,0 0-103-15,0 0-97 0,0 0-45 16,0 0-13-16,0 0-24 0,0 0-16 15,-113 39-4-15,113-18 7 0,0-1 12 0,0 4 44 16,0-2 58-16,0-2 12 0,4 4-28 16,6-5-10-16,-5-1 0 0,-3 0-37 15,8 2-9-15,-10 1-9 0,0 0 12 0,0 7-16 16,0 1-5-16,-14-2-25 0,-11 1-11 16,1-1-16-16,5-7-33 0,-3-7-28 15,5-6-36-15,0-5-58 0,7-2-34 16,5-6-99-16,3-6-160 0,2-4-122 15,7-2-92-15,25-1-150 0,-10 6-515 16</inkml:trace>
  <inkml:trace contextRef="#ctx0" brushRef="#br0" timeOffset="160780.14">11525 13718 2117 0,'0'0'624'0,"0"0"-325"15,0 0-33-15,0 0 54 0,0 0-61 16,0 0-109-16,0 0-83 0,0 0 11 0,0 0-19 15,0 0-3-15,0 0-3 0,-131 81 0 16,124-51-3-16,5 0 2 0,2-3-27 16,0 1-10-16,0-8-15 0,0-2-2 15,2-7-26-15,10-4 7 0,-2-5 21 16,2-2 61-16,10-2 47 0,0-15 39 16,2-3 15-16,-7-8-64 0,0-2-24 15,-3 1-20-15,-9-1-8 0,0 1-9 16,-3 5 23-16,-2 6 13 0,0 0 18 15,-2 8-21-15,-8 1 24 0,-4 4-15 0,2 0-34 16,-3 5-24-16,8 0-21 0,-8 9-3 16,13 5-66-16,2 4-7 0,0 6-12 15,7 2-12-15,17 2-67 0,-2 1-86 16,12-2-136-16,3-4-308 0,-6-5-536 16,22 5-562-16</inkml:trace>
  <inkml:trace contextRef="#ctx0" brushRef="#br0" timeOffset="161039.56">12000 13242 1835 0,'0'0'1210'0,"0"0"-884"16,0 0 61-16,0 0 87 0,0 0-155 15,0 0-174-15,-92 100-71 0,90-49-25 0,2 5 7 16,0 7-20-16,0 6-23 15,9 0-13-15,1 7-16 0,-5-5 1 0,-3-9-56 16,-2-7-110-16,0-17-122 0,0-14-173 16,0-15-270-16,0-8-373 0,-24-17-412 0</inkml:trace>
  <inkml:trace contextRef="#ctx0" brushRef="#br0" timeOffset="161115.34">11712 13618 2315 0,'0'0'764'0,"0"0"-401"0,0 0 52 0,0 0-70 16,0 0-180-16,0 0-97 0,0 0-21 15,0 0-10-15,235 24-37 0,-153-16-10 16,3 2-200-16,-7 5-277 0,-20-3-580 16,7 16-1082-16</inkml:trace>
  <inkml:trace contextRef="#ctx0" brushRef="#br0" timeOffset="161691.53">13079 13374 1570 0,'0'0'490'15,"0"0"-192"-15,0 0 67 0,0 0 88 16,0 0-37-16,0 0-47 0,0 0-102 15,0 0-40-15,0 0-11 0,0 0-69 16,0 0-104-16,-19 51-24 0,19-5 8 0,0 6 1 16,7 6 30-16,0 3-24 15,8 2-16-15,-8 1-6 0,3-2-9 0,-3-1-3 16,0-9-15-16,-2-1-19 0,-3-13-64 16,-2-8-80-16,0-11-109 0,0-7-150 0,0-7-267 15,0-4-453-15,-14-3-526 0</inkml:trace>
  <inkml:trace contextRef="#ctx0" brushRef="#br0" timeOffset="161837.1">12972 13778 2164 0,'0'0'1056'0,"0"0"-731"16,0 0-60-16,0 0-26 0,0 0-97 16,0 0-74-16,0 0-40 0,0 0 31 15,177 77 3-15,-143-77-46 0,5-6-16 0,-10-5-112 16,0-5-141-16,-5-5-166 0,1-3-254 15,-8 4-697-15</inkml:trace>
  <inkml:trace contextRef="#ctx0" brushRef="#br0" timeOffset="162069.44">13399 13538 1167 0,'0'0'1436'16,"0"0"-912"-16,0 0-183 0,0 0-3 15,-27 122-23-15,27-93-159 0,0-3-107 0,10-4-33 16,-3-8 30-16,13-5 17 0,-8-4 14 15,10-3 9-15,-8-2 25 0,3-2 18 16,2-7-16-16,-4-3-30 0,-3-2-49 16,3 5-16-16,-10 3-3 0,-3-1 0 0,-2 6-15 15,0 1-3-15,0 0-33 0,0 5 17 16,0 10-20-16,0 3 39 0,0 8-16 16,0 0-17-16,0 2-102 0,5-4-65 15,5 1-63-15,-6-5-137 0,8-2-330 16,-7-6-549-16,12-3-468 0</inkml:trace>
  <inkml:trace contextRef="#ctx0" brushRef="#br0" timeOffset="162347.18">13857 13765 2073 0,'0'0'1039'0,"0"0"-752"0,0 0 33 15,0 0-59-15,-17 103-149 0,24-91-110 16,1-6-2-16,9-6 90 0,4-1 29 0,4-17 11 15,-8-3-22-15,0-8-58 0,-5-2-29 16,0-2-8-16,-10 1-13 0,6 7 2 16,-8-1 1-16,0 11 34 0,-13 2 24 15,-4 11-2-15,0 2-7 0,-4 8 0 16,-11 14-40-16,10 11 0 0,-7 9-10 16,3 2 17-16,13 3-16 0,1-3-3 15,12-2-15-15,3-6-25 0,26-2-12 16,19-4-1-16,8-7-57 0,12-7-215 15,7-8-151-15,-17-7-489 0,37-1-721 0</inkml:trace>
  <inkml:trace contextRef="#ctx0" brushRef="#br0" timeOffset="162935.07">15198 13978 764 0,'0'0'801'0,"0"0"-213"15,0 0-125-15,0 0-23 0,0 0-25 16,0 0-74-16,0 0-79 0,0 0-22 15,0 0-23-15,0 0-4 0,0 0-48 16,-83-34-70-16,66 42-25 0,0 3 10 16,-5 2-19-16,8 7-25 0,-3 5-33 15,5 1-1-15,0 2-2 0,7-3-1 16,2-4-14-16,3-3-18 0,0-6-16 16,3-4-6-16,14-7 12 0,2-1 31 15,5-1 12-15,5-11 40 0,3-7-13 0,-10-6-6 16,7-3-20-16,-12 4-1 0,5-1-3 15,-8 7-12-15,-7 5 15 0,-2 0 0 16,-5 9 40-16,0 4 30 0,0 0-27 16,0 10-43-16,-12 10-61 0,-5 8 51 15,0 9 10-15,8 2 28 0,6 3-16 0,3-4-12 16,0-5-26-16,0-6-20 16,17-3-21-16,0-6-113 0,10-6-140 0,7-8-64 15,0-4-319-15,-13-7-839 0,21-31-431 16</inkml:trace>
  <inkml:trace contextRef="#ctx0" brushRef="#br0" timeOffset="163158.47">15743 13491 1944 0,'0'0'1261'0,"0"0"-907"0,0 0 9 16,0 0 3-16,0 0-72 0,-53 108-103 15,50-65-71-15,3 11-10 0,0 6 9 16,0 3-6-16,0 4-43 0,0 7-9 16,-7-3-4-16,7-4-47 0,-5-7-10 15,3-12-64-15,2-11-73 0,0-15-71 0,0-11-126 16,4-11-208-16,11-11-459 16,-5-7-370-16</inkml:trace>
  <inkml:trace contextRef="#ctx0" brushRef="#br0" timeOffset="163337.26">16124 13309 2974 0,'0'0'1033'0,"0"0"-723"15,0 0 64-15,0 0-12 0,0 0-100 16,-110 150-80-16,86-81-45 0,0 11-7 16,-3 9-9-16,5 4-55 0,-4 3-45 15,6-4-19-15,1-4-2 0,7-7-44 16,2-14-83-16,8-16-94 0,2-13-107 15,0-16-213-15,2-11-559 0,8-11-706 0</inkml:trace>
  <inkml:trace contextRef="#ctx0" brushRef="#br0" timeOffset="164121.73">14812 13826 1148 0,'0'0'1107'0,"0"0"-710"15,0 0-136-15,0 0 11 0,0 0 31 16,0 0-104-16,0 0-91 0,0 0-17 16,0 0 12-16,0 0-7 0,0 0-25 15,-162-13-12-15,145 26-12 0,0-1 22 0,0 9-35 16,0 6 15-16,2 3 20 0,8 2-2 16,-8 5-5-16,15-4 0 0,0 5-1 15,0-1 7-15,0-2-7 0,5-5-2 16,10-7-32-16,-3 0-2 0,5-10-25 15,2-1-4-15,1-3-23 0,6-4-25 0,6-5-34 16,9 0-108-16,-2-5-112 16,12-8-262-16,-22 5-527 0,32-12-762 0</inkml:trace>
  <inkml:trace contextRef="#ctx0" brushRef="#br0" timeOffset="164668.97">16187 13990 140 0,'0'0'2327'0,"0"0"-1712"0,0 0-280 16,0 0 42-16,0 0-22 0,0 0-134 15,0 0-88-15,0 0-65 0,0 0-56 16,0 0 13-16,0 0-6 0,-143 74-19 0,130-39 0 16,4-1 0-16,1 0 0 0,4-4 2 15,4-5 14-15,0-4-16 0,4-10 0 16,6-3 0-16,5-5-18 0,-8-3 18 0,10-3 49 16,7-9 9-16,-2-13-2 0,0-3 11 15,4-4-24-15,-6 2-18 0,-13 4-23 16,3 8-2-16,-5 9 21 0,4 9 19 15,-6 7-16-15,-1 16 25 0,-2 20 85 16,0 13 25-16,-2 13-41 0,-25 6-36 16,0 5-3-16,-14-2 12 0,0-3-19 15,-3-9-27-15,6-11-45 0,6-13 0 16,8-14-75-16,4-13-64 0,11-12-43 16,9-7-98-16,0-17-318 0,0-2-715 0,26-30-652 0</inkml:trace>
  <inkml:trace contextRef="#ctx0" brushRef="#br0" timeOffset="164946.57">16453 14011 2315 0,'0'0'632'0,"0"0"-331"16,0 0 27-16,0 0 78 0,0 0-127 15,0 0-117-15,0 0-57 0,0 0-25 0,0 0-9 16,-116 126-16-16,116-104-21 16,0-5-34-16,0-9-3 0,0-7 3 0,12-1 61 15,7-4 28-15,6-12 15 0,4-3-15 16,5-6-62-16,-3-2-27 0,3 6-30 16,-5 0-13-16,3 5-42 0,-1 5-130 15,-9 4-96-15,0 7-47 0,0 0-172 16,-1 8-491-16,-8 0-544 0</inkml:trace>
  <inkml:trace contextRef="#ctx0" brushRef="#br0" timeOffset="165216.99">16759 14176 1387 0,'0'0'1226'0,"0"0"-763"0,0 0-16 0,0 0 41 16,0 0-153-16,0 0-205 0,0 0-62 15,0 0 6-15,0 0 0 0,0 0-21 16,-97 9-20-16,97-2-33 0,0-4-41 15,0-1-26-15,4-2 38 0,13 0 29 0,0 0 37 16,0-10 34-16,3-1 24 0,-6-5-15 16,3 3-1-16,-9 1 16 0,-1 5-7 15,-5 0 31-15,-2 7-4 0,0 0-60 16,0 0 3-16,0 9-25 0,-9 9-33 16,1 6-15-16,-1 1 0 0,9 3-3 15,0-1-13-15,0-5-17 0,0-2-59 16,0-4-127-16,9 2-85 0,6-4-144 15,-10-8-285-15,7 0-551 0,-7-6-512 0</inkml:trace>
  <inkml:trace contextRef="#ctx0" brushRef="#br0" timeOffset="165691.65">17086 14063 1106 0,'0'0'758'0,"0"0"-278"16,0 0-141-16,0 0 9 0,0 0-42 15,0 0-52-15,0 0-33 0,0 0 32 16,-22 124-4-16,22-79-54 0,-5 5-37 16,-2 5-20-16,0 11-6 0,-5 6-22 15,-1 3 0-15,-4 2-25 0,0-6-12 16,8-5-26-16,-8-7-47 0,7-14-46 16,3-12-73-16,7-13-116 0,0-13-140 0,0-7-288 15,0-7-643-15,0-36-894 0</inkml:trace>
  <inkml:trace contextRef="#ctx0" brushRef="#br0" timeOffset="165903.68">17117 13990 1747 0,'0'0'1759'0,"0"0"-1349"0,0 0-193 16,0 0 76-16,0 0 28 0,0 0-119 15,0 0-86-15,73 127-36 0,-58-96 17 16,-1 10-21-16,-11 2-18 0,-3 2-25 15,-10 3-21-15,-14 0 13 0,-5-8-7 16,4-3-18-16,-6-12-40 0,9-7-66 16,0-8-55-16,8-10-53 0,2 0-130 15,-1-19-304-15,13 3-578 0,0-25-599 0</inkml:trace>
  <inkml:trace contextRef="#ctx0" brushRef="#br0" timeOffset="166194.71">17534 13763 13 0,'0'0'1897'0,"0"0"-1379"0,0 0-124 15,0 0 35-15,0 0-70 0,0 0-160 16,0 0-32-16,0 0 25 0,-36 147 16 16,24-85-44-16,-3 11-34 0,8-1-10 15,-8 0-22-15,11-7-46 0,-6-9-52 16,7-12-20-16,3-15-22 0,0-18-14 15,10-6-42-15,2-10 98 0,15-15 12 0,-5-10 41 16,9-7-26-16,3-2-27 0,0 3 2 16,-12 3-1-16,9 11 0 0,-14 4 21 15,0 13 36-15,-2 5-46 0,-3 6-9 16,-5 19 68-16,3 12 8 0,-3 3-18 16,-7 8-40-16,0 5-21 0,0-3-25 15,0-2-17-15,0-2-90 0,0-4-150 16,-7-10-149-16,7-5-553 0,-17-1-617 0</inkml:trace>
  <inkml:trace contextRef="#ctx0" brushRef="#br0" timeOffset="204278.18">27953 2777 1454 0,'0'0'146'0,"0"0"948"0,0 0-814 16,0 0-46-16,0 0-5 0,0 0 6 15,0 0-59-15,0 0-53 0,0 0-76 16,-37 3-44-16,37-3 9 0,-2 2-12 15,2 14-47-15,-7 3 47 0,7 10 3 16,-3 1 12-16,3 0-15 0,0-3-16 16,0-2 15-16,0-7 1 0,0-5-1 0,0-2-27 15,0-4 12-15,0-4 16 0,0-1 69 16,0-2 23-16,3 0-23 0,4 0 31 16,-5-7 24-16,15-10 12 0,-7-3-31 15,7-8-47-15,0-2-36 0,2-3-1 0,-4 3-6 16,-3 0-15-16,2 6-16 0,-6 5 4 15,1 8 11-15,-6 4 0 0,-3 5 1 16,2 2-34-16,-2 2-64 0,12 13 23 16,-7 5 75-16,10 8 28 0,-8 6-7 15,3-4-20-15,7-3-2 0,-12-9 0 16,9-6-36-16,-7-9 5 0,8-3 32 16,2 0 173-16,7-5 5 0,5-9 36 15,3-7-25-15,-1 1-95 0,1-1-30 0,-10 2 3 16,-6 5-67-16,-1 6-6 0,-13 4-24 15,1 4 2-15,-3 0-11 0,2 2-25 16,8 9 61-16,-5 8 3 0,9 5 0 16,-9 6-3-16,-2 0-125 0,4 0-122 15,-2 1-144-15,0-7-359 0,4-5-821 16,-9 5-595-16</inkml:trace>
  <inkml:trace contextRef="#ctx0" brushRef="#br0" timeOffset="204594.34">28728 2747 1273 0,'0'0'2071'0,"0"0"-1489"0,0 0-256 16,0 0 73-16,0 0-70 0,0 0-180 15,0 0-106-15,0 0-43 0,0 0-37 16,0 0 25-16,0 0-12 0,-94 92-22 16,94-67 6-16,9-1 7 0,-1-6-7 15,6-4 25-15,3-5-25 0,0-5 24 16,-2-4 16-16,-1 0 1 0,8-11 48 15,-3-9 19-15,6-6-19 0,-8-4-19 16,0 3-2-16,-3 7 8 0,-4 3-11 16,-8 9 2-16,-2 5 28 0,0 1-15 0,0 2 26 15,0 2-29-15,0 8-35 0,0 12-2 16,0 5-1-16,0 8-1 0,0 2-19 16,0-3-4-16,0-2-2 0,0-2 3 15,3-3-19-15,2 1-36 0,4-9-83 16,1 1-175-16,0-3-134 0,2-9-293 15,-5-8-602-15,3 0-244 0</inkml:trace>
  <inkml:trace contextRef="#ctx0" brushRef="#br0" timeOffset="204736.16">29140 2819 160 0,'0'0'2465'0,"0"0"-1376"16,0 0-643-16,0 0 10 0,0 0-23 15,-55 140-150-15,35-92-155 0,8-2-73 16,2-7-19-16,1-4-36 0,9-11-18 15,0-6-58-15,0-4-9 0,0-6-116 16,14-6-160-16,-2-4-298 0,0-9-510 16,1-30-1025-16</inkml:trace>
  <inkml:trace contextRef="#ctx0" brushRef="#br0" timeOffset="205105.46">29329 2535 388 0,'0'0'2628'0,"0"0"-2061"15,0 0-251-15,0 0 85 0,0 0-67 0,-67 107-141 16,57-80-157-16,7-2-36 0,-1-1 0 16,4 2-12-16,0 1-43 0,0 1-118 15,0-2-148-15,9-5-71 0,3-3-187 16,-2-9-165-16,2-9-282 0,-2 0 277 16,2-9 159-16,3-8 511 0,-8-1 79 15,5 0 95-15,2 1-30 0,-1 4 134 16,-6 1 157-16,7 4 155 0,-4 1 3 0,0 7 4 15,2 0 62-15,-5 0-82 0,10 9-62 16,-2 2-63-16,-1 4-116 16,-6 1-96-16,8 2-54 0,-3 0-33 0,4 3-37 15,-10-5-7-15,10 3-5 0,-7-3-7 16,-6 0 3-16,6-2 10 0,-5-3 0 0,-5 1-16 16,0-2 15-16,0 2 4 15,0-2-32-15,0-1 22 0,0 0-24 0,0-1-21 16,0-4-49-16,0 0-129 0,0 1-56 15,0 4-67-15,0 6-104 0,0-4-150 16,0 8-497-16,0-4-442 0</inkml:trace>
  <inkml:trace contextRef="#ctx0" brushRef="#br0" timeOffset="205731.37">28736 3761 473 0,'0'0'1307'0,"0"0"-707"0,0 0-242 15,0 0-82-15,0 0 38 0,0 0-16 16,0 0-11-16,0 0-45 0,0 0 38 15,0 0-14-15,-5-57-30 0,5 57-77 16,0 0-77-16,0 0-45 0,0 0-18 0,0 5-19 16,0 13 0-16,0 12 27 0,5 11 1 15,-5 12-26-15,4 11 10 0,-1 5-12 16,-3 7 1-16,0 7-2 0,0 4 1 16,-10 5-24-16,0-4-19 0,1-3 13 15,-3-7-19-15,7-12 9 0,-5-9-97 16,5-15-29-16,5-7-65 0,-2-15-88 0,2-7-145 15,-8-6-168-15,6-7-189 0,-5 0-399 16</inkml:trace>
  <inkml:trace contextRef="#ctx0" brushRef="#br0" timeOffset="205989.84">28498 4373 878 0,'0'0'1953'0,"0"0"-1284"0,0 0-442 16,0 0-167-16,0 0 60 0,0 0 106 15,22 118-73-15,-15-76-106 0,5 4-16 16,0 2 28-16,10 5 0 0,-3 1-35 16,1-2-2-16,2-1-22 0,0-7-22 15,2-10 21-15,-7-11 2 0,0-9 38 16,0-14-5-16,7 0 65 0,7-25 67 16,3-15 36-16,8-16-68 0,1-14-58 15,-6-8-24-15,1-3-9 0,-6 6-7 16,-10 9-16-16,-3 14-20 0,-9 16-15 0,-8 13-70 15,3 9-31-15,-5 14-61 0,0 0-123 16,0 14-199-16,0 10-215 0,0-3-750 16,-10 23-561-16</inkml:trace>
  <inkml:trace contextRef="#ctx0" brushRef="#br0" timeOffset="206666.12">28769 5489 661 0,'0'0'1420'0,"0"0"-945"0,0 0-152 16,0 0-3-16,0 0 62 0,0 0-41 15,0 0-118-15,0 0-52 0,0 0 49 16,0 0-13-16,-50-103-82 0,35 97-36 16,0 0-3-16,8 2-4 0,-10 2 7 15,3 2-35-15,-3 0-51 0,-5 6 15 16,7 9-18-16,-4 12-40 0,0 12 13 15,4 13 15-15,3 8 11 0,5 10-15 16,2 1 13-16,-3 2 3 0,6 1-24 16,2-2 9-16,0-3-16 0,0-10-5 0,0-4-7 15,0-9-67-15,0-11-160 0,0-13-102 16,-2-5-142-16,-8-16-237 0,3-1-414 16,-15-20-633-16</inkml:trace>
  <inkml:trace contextRef="#ctx0" brushRef="#br0" timeOffset="206810.73">28273 5809 1357 0,'0'0'1647'0,"0"0"-1165"16,0 0-81-16,0 0 10 0,0 0-96 15,201 79-87-15,-141-64-136 0,-2 1-53 16,-2-7-35-16,-2 0-3 0,-6-9-2 16,5 0-1-16,-4 0-66 0,-6-10-218 15,-1-2-279-15,-18 3-550 0,-10-9-1065 0</inkml:trace>
  <inkml:trace contextRef="#ctx0" brushRef="#br0" timeOffset="207720.29">28670 6839 179 0,'0'0'1801'0,"0"0"-1296"15,0 0-2-15,0 0-85 0,0 0 6 16,0 0-62-16,0 0-98 0,0 0-94 16,0 0-130-16,0 0-39 0,0 0 1 15,-58 115-1-15,58-69 11 0,0 6 10 16,0 10 14-16,0 3-5 0,0 3-15 16,0 5 3-16,0-3-17 0,5 2-2 0,-3-5 0 15,-2-1-31-15,0-6-27 0,0-6-81 16,0-3-40-16,7-9-95 0,-7-6-122 15,0-7-215-15,0-7-424 0,0-6-503 16</inkml:trace>
  <inkml:trace contextRef="#ctx0" brushRef="#br0" timeOffset="207982.59">28474 7635 1641 0,'0'0'1295'0,"0"0"-1109"15,0 0-147-15,0 0 136 0,-15 110 67 16,15-65-81-16,0 6-111 0,15 2-9 16,2 2 54-16,0-2 40 0,7 1-31 15,3-10-48-15,-6-10 6 0,11-8-3 16,-10-16-9-16,4-10 30 0,3-7 44 0,5-26 79 16,8-19-38-16,-4-17-45 0,1-9-56 15,0-7-46-15,-10 3-7 0,3 9-11 16,-11 14-27-16,-4 16-37 0,-2 13-89 15,-8 16-99-15,3 9-138 0,-5 5-247 16,7 14-352-16,-10 0-590 0</inkml:trace>
  <inkml:trace contextRef="#ctx0" brushRef="#br0" timeOffset="208646.03">28728 8842 653 0,'0'0'1742'0,"0"0"-1242"16,0 0-225-16,0 0 25 0,0 0 70 0,0 0-71 16,0 0-116-16,0 0-59 0,0 0 56 15,0 0-5-15,0 0-71 0,-99-79-46 16,96 79-39-16,-6 7-19 0,-1 9-37 16,0 4-18-16,3 6 0 0,-3 6 18 15,10-2 3-15,0 5 13 0,0-3 5 16,12-5-5-16,3-2 18 0,-5-7-31 15,-1-8 6-15,-6-3-3 0,2-5 31 0,4-2 0 16,-4-7 65-16,3-11 27 0,1-10 9 16,6-11-49-16,-13-5-15 0,3-1 3 15,-5 3-22-15,0 6-5 0,0 8-1 16,0 14 43-16,0 5 36 0,2 9 10 16,-2 0-71-16,10 18-15 0,-5 16 43 15,7 20 27-15,-5 17-15 0,-2 11-25 16,-2 9-8-16,-3 1-13 0,0 4-12 0,-12-9-11 15,-3-3 10-15,-7-9-10 16,0-10-2-16,-4-20-24 0,4-10-60 0,-10-22-55 16,11-10-72-16,-11-7-134 0,1-22-187 15,-6-13-142-15,6-3-457 0,9 8-611 0</inkml:trace>
  <inkml:trace contextRef="#ctx0" brushRef="#br0" timeOffset="210235.23">29325 8732 1299 0,'0'0'716'0,"0"0"-327"0,0 0-180 0,0 0 49 15,0 0-8-15,0 0-125 0,0 0-77 16,0 0-10-16,0 0 42 0,0 0-20 15,0 0-54-15,-15 0-6 0,15 1-44 16,10 1 44-16,2 3 28 0,14-2 33 16,1 4 46-16,12-5-56 0,0-1-19 15,-1-1-1-15,11-1 16 0,-5-8 13 0,2-9 10 16,0-2 5-16,-3-2-5 0,6-10 5 16,-1-2-10-16,-4-7-24 0,0 0-1 15,-1-7 28-15,-9-7-15 0,-2-2 3 16,-1-1-31-16,-2-6 15 0,-7-1-22 15,2-1 16-15,1 0-21 0,-4 0-2 0,-6 3-10 16,-1 3-1-16,-11 4 1 16,2 3 1-16,-5 3 10 0,0 3 6 0,-3 2-17 15,-11 1-1-15,-6 2 1 0,3 2 1 16,-4 4 11-16,-4-2-13 0,4 3-23 16,1 1 23-16,-7 0 12 0,6-2-10 15,-4 2 0-15,-6 0 14 0,-1-3-1 16,1 3 3-16,-5 2 19 0,9-3-21 0,-5 6-16 15,-2 2 30-15,13 3 7 0,-6 0-21 16,3 1-1-16,-1 5 6 0,6 0 1 16,-3 2 2-16,0-2-21 0,1 0-3 15,-4-1 0-15,8-4-2 0,-2 4-13 16,0-6 13-16,2 3-29 0,2-3 10 16,1 10-22-16,-1-1-28 0,5 5-9 15,3 0-3-15,2 3-28 0,3 1-41 16,-1 4-98-16,3-1-30 0,0 1-78 0,0 3-195 15,0 0-413-15,0 3-82 0,0 11 282 16</inkml:trace>
  <inkml:trace contextRef="#ctx0" brushRef="#br0" timeOffset="210663.11">29266 6926 293 0,'0'0'591'0,"0"0"34"16,0 0-209-16,0 0-8 0,0 0-36 15,0 0-73-15,0 0-184 0,0 0-51 16,0 0 3-16,0 0 22 0,-12-60-31 0,12 37 18 15,0-6 51-15,0-6 69 0,0-2-42 16,0-5-40-16,0-6-2 0,0-4 10 16,0 1-17-16,-5 0 10 0,1 1-44 15,-6 7 15-15,0-1-9 0,3 7-4 16,-8 2-17-16,13 6 8 0,-5 4 3 0,7 9-3 16,-3 2-3-16,3 9-18 0,0 1-9 15,0 4-34-15,0 0-19 0,10 6-51 16,9 11 70-16,10 5 31 0,0 4-28 15,13 3-3-15,-4 1 0 0,6-2-1 16,-5-3-16-16,5 1 15 0,2-5 1 16,-8-2-2-16,1-4 1 0,7 0 0 15,-12-5-22-15,0-1-28 0,0 1-208 16,-12-3-95-16,7-2-157 0,-12 8-271 16,-10-8-649-16,3 13-281 0</inkml:trace>
  <inkml:trace contextRef="#ctx0" brushRef="#br1" timeOffset="213732.41">26367 5724 2040 0,'0'0'585'0,"0"0"-244"0,0 0-142 16,0 0 2-16,0 0 15 0,0 0-45 15,0 0-171-15,0 0-26 0,0 0-43 16,0 0 9-16,0 0 60 0,-12 44 22 16,12-14-9-16,5-3-13 0,-5-4 0 15,7-4-16-15,-7-9-3 0,0-4 19 16,3-6 38-16,-1 0 57 0,10-10 24 0,5-8 41 16,5-9 1-16,-3-3-46 0,15-6-37 15,-12 0-26-15,7 4 29 0,-12 0 18 16,3 7 9-16,-3 9-25 0,-17 6-25 15,7 6 0-15,-2 4 16 0,-5 0-74 0,0 0-25 16,0 2-5-16,0 12-40 16,5 9 70-16,-5-2 12 0,4 6-12 0,-1-7-15 15,-3-3-7-15,7-12 1 0,-7-1-25 16,3-4 12-16,1 0 34 0,11-4 80 16,7-6 76-16,4-2-61 0,-6-5-52 15,2 5-31-15,-10 3-12 0,2 2-1 16,-11 4-33-16,2 3-21 0,-1 0-18 15,6 3-46-15,-8 12 63 0,13-2-113 16,-10 10-181-16,7-1-209 0,-7 4-399 16,5-10-377-16</inkml:trace>
  <inkml:trace contextRef="#ctx0" brushRef="#br1" timeOffset="213993.71">26959 5732 2076 0,'0'0'773'0,"0"0"-182"16,0 0-51-16,0 0-118 0,0 0-166 15,0 0-133-15,0 0-108 0,0 0-15 16,0 0-25-16,0 0-15 0,-134 77-6 16,134-58-9-16,13-7 18 0,-1-4 6 15,2-1 12-15,3-7 19 0,3-2 44 16,1-16 86-16,4-8 5 0,4-6-55 16,-7-5-50-16,-8-1-11 0,3 3-19 15,-12 5-3-15,0 12 0 0,-3 4 0 16,-2 8-9-16,0 5-43 0,0 1-114 15,0 5-127-15,0 11-65 0,0 4-29 16,0 7-138-16,0-1-77 0,7 0-192 0,-2-4-662 16</inkml:trace>
  <inkml:trace contextRef="#ctx0" brushRef="#br1" timeOffset="214388.89">27223 5744 199 0,'0'0'678'0,"0"0"-140"0,0 0-86 15,0 0-15-15,0 0-36 0,0 0-134 16,0 0-94-16,0 0-61 0,0 0-26 16,0 0-10-16,0 0-12 0,-121-11-20 15,116 23-22-15,0 4 16 0,5-5-12 16,0 5-26-16,0 3-3 0,0-6 0 16,10 2-13-16,-8-4 13 0,13-4-28 0,-8-2 17 15,3-5 14-15,4 0 95 0,3 0 41 16,-5-5 27-16,3-9 4 0,2-5-30 15,2-3-18-15,-2-6-39 0,0-9-21 16,7-4-22-16,-7-5-9 0,5-9-7 16,-5 0 16-16,0-7 22 0,0 2-4 15,-10 5 4-15,3-1-10 0,-5 8 0 0,-3 9 3 16,-2 12-9-16,0 9 30 0,0 10 49 16,0 6 24-16,0 2-52 0,0 2-36 15,0 14-58-15,-7 12-12 0,-10 18-27 16,3 13 23-16,-6 18 1 0,6 5-3 15,1 8 6-15,1-1 10 0,0-3-23 16,7-5-2-16,1-10-3 0,-1-10-13 16,2-4-42-16,3-13-227 0,0-10-151 0,3-5-264 15,6-14-548-15,-4-3-600 0</inkml:trace>
  <inkml:trace contextRef="#ctx0" brushRef="#br1" timeOffset="-208542.16">27960 6024 91 0,'0'0'1335'0,"0"0"-866"0,0 0-80 16,0 0-37-16,0 0-37 0,0 0-71 15,0 0-101-15,0 0-9 0,0 0 12 16,0 0-39-16,0 0-28 0,-61-67-44 0,61 67-35 16,-7 4-2-16,0 11-14 15,-8 3-41-15,8 5 19 0,-3 4-9 0,8 1-4 16,2-2 13-16,0-8 23 0,0-6-23 16,2-4 9-16,8-8 10 0,-5 0 19 15,9-5 117-15,3-9 16 0,-2-5-51 16,-6-1-35-16,1-4 7 0,-5 2-4 15,0-3-22-15,-5 5 22 0,0 0 42 16,0 4 88-16,-10 4-6 0,0 4-54 16,1 4 10-16,-1 4-23 0,-2 0-36 0,5 9-71 15,-8 9-62-15,10 7 22 0,3 8 4 16,2-1-1-16,0 4 0 0,19 0 12 16,6-3 10-16,6-3-10 0,8-3 10 0,-5-1 2 15,0-1-5-15,2-4-161 0,-9-2-252 16,-5-1-236-16,-3-2-615 0,-7 7-709 15</inkml:trace>
  <inkml:trace contextRef="#ctx0" brushRef="#br2" timeOffset="-193194.32">28784 10324 447 0,'0'0'1542'0,"0"0"-1076"16,0 0-195-16,0 0 22 0,0 0-9 16,0 0-1-16,0 0-71 0,0 0-68 15,0 0-17-15,0 0-65 0,-17-33 26 0,17 33 132 16,0 0-121-16,0 0-9 0,0 0-32 15,0 7-18-15,0 16 18 0,0 10-15 16,0 12-12-16,0 10-15 0,-2 11-14 16,-13 7 0-16,5 1-1 0,-2 3-1 15,-5-1-16-15,-5-3-27 0,13-5-21 16,-8-7-4-16,10-12-46 0,7-10-130 16,0-18-76-16,0-11-197 0,14-10-568 15,-2-3-497-15</inkml:trace>
  <inkml:trace contextRef="#ctx0" brushRef="#br2" timeOffset="-192965.3">29293 10073 39 0,'0'0'2494'0,"0"0"-1906"0,0 0-167 16,0 0-68-16,0 0 14 0,0 0-109 0,0 0-132 15,0 0-83-15,0 0-27 0,-116 124 30 16,96-75-6-16,11 10-10 0,-6 5-11 15,-2 3-1-15,3 5 4 0,6 1 21 16,-6-4-19-16,-1 3-22 0,8-6-2 16,-5-6-34-16,0-5-67 0,7-9-16 15,-7-10-40-15,7-10-100 0,2-4-122 16,3-10-114-16,-9-2-193 0,4-8-498 16,-15-2-318-16</inkml:trace>
  <inkml:trace contextRef="#ctx0" brushRef="#br2" timeOffset="-192597.29">28670 10742 623 0,'0'0'782'0,"0"0"-295"0,0 0-227 0,0 0-40 16,0 0-39-16,0 0 3 0,0 0-65 15,0 0-3-15,-58 126 47 0,48-83 54 16,0 5-20-16,-2 2 6 0,8 7-59 16,1-4-40-16,3 2-18 0,0-3-33 15,0-5 3-15,5-6-13 0,9-8 13 16,6-11 22-16,4-8 24 0,10-7 25 0,0-7 2 16,12-13 13-16,7-15 7 15,8-13-23-15,2-11-29 0,10-9-42 0,-10-8-54 16,2 0 26-16,-11 9-15 0,-11 4-10 15,-14 8 0-15,-5 12-2 0,-4 11-18 16,-10 8-6-16,-8 8 3 0,-2 5-22 16,0 4-76-16,0 0-49 0,0 4-59 0,0 8-79 15,-7 8-143-15,2 2-507 0,-2 0-634 16</inkml:trace>
  <inkml:trace contextRef="#ctx0" brushRef="#br2" timeOffset="-191269.49">27623 12290 310 0,'0'0'1501'0,"0"0"-1011"16,0 0-131-16,0 0-54 16,0 0 6-16,0 0-16 0,0 0-89 0,0 0-68 15,0 0-78-15,0 0-12 0,0 0-48 16,-36 36-22-16,26-9-6 0,3 5 28 0,2 2 9 15,0 2 44-15,0-2-17 0,5-1-5 16,0-3-3-16,0-1 0 0,0-13 4 16,0 0-14-16,0-6-18 0,0-7-22 15,0-3-6-15,10 0 22 0,-1 0 6 16,4 0 31-16,4-8 19 0,-3-2-9 16,-4-4-4-16,2-2-6 0,2-2-12 15,-6 0-18-15,4-2 11 0,-7-2-11 16,4-1 15-16,1 3-15 0,0-1-1 15,-3-1 0-15,5 1 12 0,0 7 0 16,-9 2 1-16,2 5-11 0,-5 6 20 0,4 0-4 16,-4 1 7-16,5 0 6 15,-5 0 0-15,0 0-31 0,5 0-19 0,-5 0-27 16,0 2 46-16,5 7 25 0,-3-1 42 16,8 3-39-16,-5-6-25 0,-3 1 0 15,8-3-2-15,-8 2 1 0,6-4 29 16,-3 2-18-16,-1 1 2 0,1-1 7 0,-2-2-4 15,6 0 0-15,-4 3-17 0,5-1 0 16,-8-1-1-16,3 0 2 0,5 3 1 16,-8-4-1-16,1 6 0 0,-1-2 13 15,8 3-3-15,-10 2-12 0,2 3-23 16,1-1-51-16,-3-1-28 0,0-2-34 16,0-3-38-16,0-1 3 0,0 0-12 15,0 0-18-15,0-5-43 0,0 0 2 16,0 0 21-16,0 0 15 0,0 0-32 0,0 0 70 15,0-3-56-15,0-4-276 0,7 7-183 16,-7-1-77-16</inkml:trace>
  <inkml:trace contextRef="#ctx0" brushRef="#br2" timeOffset="-190539.03">28243 12482 729 0,'0'0'1507'0,"0"0"-1032"16,0 0-173-16,0 0 31 0,0 0 35 0,0 0-101 15,0 0-78-15,0 0-68 0,0 0-40 16,0 0-81-16,-118-8-25 0,108 28-12 16,10 5 0-16,0 2 9 0,0-3 9 15,0-4 18-15,12-2-18 0,-5-8 0 16,3-2 19-16,2-1 22 0,0-7 34 15,3 0 56-15,-1-7 3 0,3-6-1 16,3-6-15-16,-3-1-29 0,-5-2-39 0,-2 3-3 16,-1 4-13-16,-9 2 6 0,5 4 10 15,-5 5 9-15,0 1-10 0,0 0-8 16,0 3-1-16,0 0-21 0,0 10-12 16,0 6-37-16,0 5 12 0,0 0-12 15,0 3-37-15,0 1-172 0,0-2-174 16,0-4-301-16,2-1-723 0,6 0-406 0</inkml:trace>
  <inkml:trace contextRef="#ctx0" brushRef="#br2" timeOffset="-190377.46">28573 12389 1573 0,'0'0'2044'0,"0"0"-1440"0,0 0-251 15,0 0-73-15,0 0-53 16,-82 109-96-16,72-77-94 0,10-2-37 0,0-2-2 15,0-3-22-15,0-5-37 0,10-3-55 16,-3-4-74-16,7-3-99 0,-1-6-231 16,-4-4-553-16,1-3-544 0</inkml:trace>
  <inkml:trace contextRef="#ctx0" brushRef="#br2" timeOffset="-190048.26">28769 12326 1152 0,'0'0'1564'0,"0"0"-1131"0,0 0-105 0,-50 138-37 16,35-90-121-16,0-2-88 0,8-1-54 16,5-4-28-16,2-8-13 0,0-8-68 15,0-8-123-15,2-14-78 0,5-3 81 0,8-11 169 16,9-16 32-16,-2-7 13 0,0-10 0 16,9-2 0-16,1 0 3 0,-10-1 9 15,9 9 67-15,-11 2 181 0,-1 6-96 16,3 9-55-16,2 5-8 0,-2 9 1 15,-5 4-12-15,5 3-16 0,2 7 12 16,-2 10 9-16,-8 2 0 0,-2 10-44 16,-2 2-27-16,-8 5 0 0,8 3-12 15,-10 0 2-15,0-5-27 0,0-4 15 16,0-3-15-16,0-8-13 0,0-8-45 16,0-3-28-16,0-7-53 0,5-1-83 0,-5 0-102 15,7 0-139-15,5 0-117 0,1 0-520 16,-9 0-470-16</inkml:trace>
  <inkml:trace contextRef="#ctx0" brushRef="#br2" timeOffset="-189382.88">28299 13083 218 0,'0'0'829'0,"0"0"-133"0,0 0-225 0,0 0-64 16,0 0-66-16,0 0-62 0,0 0-72 16,0 0-14-16,0 0-1 0,-22-100-16 15,22 89-18-15,-4 4-18 0,4 0-1 16,0 3 0-16,0 1 3 0,0 3-19 16,0 0-31-16,0 0-19 0,0 0-33 15,0 11-22-15,0 11 1 0,0 15-7 16,0 7-12-16,0 5-12 0,0 8-10 15,0 0 4-15,9 4-10 0,-4-3-14 16,5 0-78-16,-8-4-163 0,-2-4-145 0,0-11-244 16,0-6-458-16,0-14-547 0</inkml:trace>
  <inkml:trace contextRef="#ctx0" brushRef="#br2" timeOffset="-189133.49">28214 13314 1971 0,'0'0'806'0,"0"0"-265"0,0 0-154 15,0 0-53-15,0 0-59 0,0 0-120 16,-48 121-81-16,48-74-43 0,0 1-28 16,2-2-1-16,8 0-2 0,7-2-23 15,-2-12-5-15,4-4 6 0,0-15-9 16,1-8 31-16,9-5 78 0,-5-23 33 0,15-13-13 16,0-12-40-16,2-7-18 0,-7-4-9 15,0 7-4-15,-8 10-20 0,-9 10-7 16,-5 14-31-16,-9 8-15 0,4 6-3 15,-7 4-96-15,0 4-102 0,0 14-58 16,-14 6-310-16,6-6-611 0,-11 17-626 0</inkml:trace>
  <inkml:trace contextRef="#ctx0" brushRef="#br2" timeOffset="-188384.19">27907 14298 166 0,'0'0'610'0,"0"0"382"15,0 0-502-15,0 0-70 0,0 0-95 16,0 0-41-16,0 0-64 0,0 0-40 15,0 0 3-15,0 0-7 0,0 0 9 16,-97-73-17-16,84 70-32 0,1 1-22 16,5 2-28-16,-5 0-30 0,2 0-13 15,1 2-25-15,-8 10-16 0,12 8-2 16,-7 6 3-16,7 4 22 0,5 8-24 16,0 8 11-16,0 3 9 0,0 3-8 15,0 3-12-15,0-3-1 0,0-2-3 16,5-6-22-16,-3-8-18 0,-2-4-12 0,7-11-83 15,-7-7-125-15,0-8-131 0,0-6-155 16,0 0-55-16,0-12-171 0,0-2-767 16,-14-19 1017-16</inkml:trace>
  <inkml:trace contextRef="#ctx0" brushRef="#br2" timeOffset="-188259.27">27640 14517 851 0,'0'0'1237'0,"0"0"-658"0,0 0-46 0,0 0-107 15,0 0-123-15,0 0-133 0,0 0-98 16,0 0-10-16,0 0-40 0,0 0-22 15,0 0-11-15,121 55 7 0,-97-44-164 16,3 3-283-16,-8-1-225 0,-2-5-835 16,0 3 77-16</inkml:trace>
  <inkml:trace contextRef="#ctx0" brushRef="#br2" timeOffset="-187855.77">28736 14225 954 0,'0'0'1396'0,"0"0"-893"0,0 0-90 16,0 0 10-16,0 0-36 0,0 0-26 0,0 0-114 16,0 0-96-16,0 0-102 0,0 0-16 15,-80 22-5-15,43 11 6 0,-4 8 11 16,-12 11-5-16,-3 7 3 0,-10 2-6 15,-1 4-10-15,4-5-3 0,4-3-23 16,21-13-1-16,6-6-36 0,10-10-25 0,8-8-64 16,11-3-109-16,3-6-108 0,0-3-212 15,10-4-521-15,5-4-651 0</inkml:trace>
  <inkml:trace contextRef="#ctx0" brushRef="#br2" timeOffset="-187485.67">28711 14533 688 0,'0'0'2020'0,"0"0"-1523"0,0 0-181 16,0 0-79-16,0 0-55 0,0 0-125 15,0 0-57-15,0 0-50 0,-114 103 25 0,114-78 21 16,0-4-14-16,0-5-26 0,0-2-48 15,15-10-2-15,-8 1 27 0,8-5 67 16,2-7 25-16,-3-6 77 0,3-12 14 16,3-9 3-16,-3-6-14 0,-3-4-18 15,3-1 4-15,-10 5-1 0,3 8-47 0,-5 8 4 16,-5 10 39-16,2 8 16 16,6 6 12-16,-8 12-28 0,0 17 12 0,0 16 25 15,0 18-19-15,-13 13-1 0,-6 14 19 16,-8 4-1-16,-7 5-3 0,-4 0-24 15,-6-7-3-15,0-13-27 0,3-14-37 16,7-19-27-16,0-16-85 0,8-16-69 16,-1-14-65-16,8-4-112 0,-3-20-277 15,5-10-615-15,10 6-743 0</inkml:trace>
  <inkml:trace contextRef="#ctx0" brushRef="#br1" timeOffset="-181604.84">26241 8326 1899 0,'0'0'758'0,"0"0"-376"0,0 0-180 15,0 0 1-15,0 0-38 0,0 0-139 16,0 0-24-16,0 0-2 0,0 0 35 0,5 118-4 16,-5-91-28-16,0 0-3 0,0-6-19 15,0-4-3-15,0-6-16 0,0-4-34 16,5-7-8-16,7 0 80 0,0 0 45 16,3-7 62-16,2-5-9 0,2-6 16 15,-2-3 21-15,0-4 7 0,-2 2-24 16,-1-3-43-16,-2 1-19 0,-2 3 0 15,0 6-13-15,-6 4-28 0,-1 6-2 16,2 2 15-16,0 4-28 0,-5 0-19 16,0 3-52-16,4 6 15 0,-1 7 56 15,7 3 34-15,-6 1-34 0,4-4-1 0,-1-2 1 16,-5-7 0-16,1-4 0 0,-1-1 58 16,8-2 41-16,4 0 9 0,1-5 104 15,9-4-29-15,-4-3-88 0,-1 2-43 16,0-3-22-16,-6 8-12 0,-9-3-18 0,1 5-15 15,-5 3 12-15,5 0-18 0,-5 4-46 16,5 13 24-16,-5 3 16 0,2 4 27 16,-2 5-107-16,0-1-99 0,0 0-145 15,0-1-231-15,0-6-601 0,0 3-765 0</inkml:trace>
  <inkml:trace contextRef="#ctx0" brushRef="#br1" timeOffset="-181327.56">26736 8484 1935 0,'0'0'757'16,"0"0"-269"-16,0 0-122 0,0 0-119 0,0 0-96 15,0 0-89-15,0 0-60 0,0 0 1 16,-121 111-3-16,121-91-2 0,0-3-7 16,0-4 9-16,0-7 28 0,9-4 42 0,3-2 24 15,8-5 86-15,-1-8 67 0,8-8-31 16,-3-6-69-16,0-4-49 0,-7 1-41 15,0 2-8-15,-5 6-24 0,0 3-1 16,-2 3 3-16,-7 7-27 0,-3 7-15 16,0 2-58-16,0 0-73 0,0 4-60 15,0 8-95-15,0 6 0 0,2 5-186 16,3 3-184-16,0-6-562 0,2 12-337 0</inkml:trace>
  <inkml:trace contextRef="#ctx0" brushRef="#br1" timeOffset="-180980.49">27056 8432 1709 0,'0'0'1186'0,"0"0"-735"0,0 0-102 0,0 0 13 0,0 0-72 16,0 0-163-16,0 0-90 0,-206 71 3 15,181-31 25-15,8 1-34 0,5-4-31 16,10-1-28-16,2-9-6 0,0-4-3 15,12-8-9-15,3-12 46 0,6-3 28 16,11-15 61-16,4-18-5 0,8-11-38 16,2-10-13-16,2-11-8 0,1-1-10 15,-8-7-2-15,0 5 2 0,1 0 3 16,-16 1 13-16,6 5 6 0,-10 1 9 16,-6 9 24-16,-3 6-12 0,-4 10-3 0,-9 11 0 15,0 11 39-15,0 9 49 0,-9 5-46 16,-6 12-73-16,-7 16-24 0,-14 15-21 15,4 19 18-15,-2 8-9 0,0 14-3 16,3 10-4-16,7 7-2 0,4-2-30 16,3-5-50-16,8-7-84 0,9-18-109 15,0-10-122-15,9-11-625 0,6-21-740 0</inkml:trace>
  <inkml:trace contextRef="#ctx0" brushRef="#br1" timeOffset="-180435.72">27761 7883 1208 0,'0'0'1084'0,"0"0"-631"0,0 0-46 16,0 0-47-16,0 0 44 0,0 0-109 15,0 0-118-15,0 0-83 0,0 0-61 0,0 0-14 16,0 0-17-16,-36 71-1 0,33-28 18 16,-6 6 39-16,4 6-5 0,-3 10-13 15,1 4-3-15,2 7 2 0,-9 6-20 16,2-4-1-16,-3-2 4 0,8-12 21 16,-3-11-6-16,8-22-25 0,2-12-12 15,0-11 0-15,0-8 13 0,7-15 30 16,17-14 30-16,10-10-9 0,12-16-42 0,0-3-22 15,0 2-11-15,3 8-4 0,-8 7 1 16,-9 14 13-16,-15 10-22 0,-1 6-8 16,-13 11 22-16,-1 0 9 0,-2 11 37 15,0 15-7-15,-21 6 10 0,-1 12-16 16,-19 1-23-16,2 4-1 0,-2-6-36 0,-1-2-50 16,13-7-79-16,0-7-115 15,10-2-138-15,-1 0-355 0,8-10-699 0,-2 12-379 0</inkml:trace>
  <inkml:trace contextRef="#ctx0" brushRef="#br1" timeOffset="-178263.56">29358 13914 1876 0,'0'0'706'0,"0"0"-323"0,0 0-63 0,0 0 33 15,0 0-44-15,0 0-108 0,0 0-70 0,0 0-60 16,0 0-46-16,0 0-25 16,0 0 0-16,-14 81-12 0,14-43 12 0,0-1 0 15,0-2 37-15,0-5 3 0,0-6-3 16,2-6-12-16,-2-6-13 0,3-4 3 15,-3-3-15-15,7-3-19 0,-7-2 16 16,2 0-15-16,3 0 5 0,7-7 13 16,5-6 77-16,-7-6-22 0,12 0-21 15,-10-6-15-15,0 2-16 0,3-5 18 16,-8 3-2-16,3 2 5 0,-5 1-5 16,4 7-1-16,-2 2 25 0,-7 10 9 15,10-1-6-15,-10 4-44 0,0 0-2 0,3 4-2 16,-1 9-1-16,5 11 3 0,3 6 28 15,-5 4-28-15,7-1 0 0,-7-1-15 16,5-9-6-16,-6-5 3 0,6-9 15 16,-5-5-4-16,-5-1 7 0,10-3 56 0,-3-3 5 15,7-9 40-15,3 0 54 0,0-7-76 16,-5 1-42-16,3-1-22 0,-3 3-15 16,-2 4 0-16,-5 4-12 0,-3 4-25 15,1 4 10-15,-3 0-13 0,4 0-39 16,-1 4-37-16,4 10-6 0,-2 4 88 15,0 6 16-15,4 2-102 0,-4 0-96 16,3 3-175-16,-6-5-309 0,0-6-639 16,1 3-530-16</inkml:trace>
  <inkml:trace contextRef="#ctx0" brushRef="#br1" timeOffset="-177925.5">29923 14119 290 0,'0'0'1653'0,"0"0"-1131"16,0 0-106-16,0 0-51 0,0 0-139 15,0 0-106-15,0 0-59 0,0 0 5 16,0 0 19-16,0 0-3 0,-55 115-29 16,55-97-15-16,0-6-4 0,0-3 1 15,0-6-6-15,0-3 12 0,12 0 27 16,-8-8 44-16,16-10 65 0,-3-4-66 15,0-4-58-15,-3-2-19 0,1 0-16 16,2 3-15-16,-12 7 13 0,4 4 33 16,-6 7 21-16,-1 6-17 0,-2 1-38 0,0 0-15 15,0 10 0-15,0 6-12 0,0 6 11 16,0 3-24-16,0-2-6 0,0 2-18 16,0-2-83-16,3-3-97 0,2 3-132 15,-1-3-271-15,-4-2-489 0,3-3-404 0,-3 0 748 0</inkml:trace>
  <inkml:trace contextRef="#ctx0" brushRef="#br1" timeOffset="-177033.96">30444 14244 245 0,'0'0'1171'0,"0"0"-820"0,0 0-17 0,0 0 81 15,0 0-54-15,0 0-70 0,0 0-17 0,0 0-45 16,0 0-18-16,0 0-83 0,-38-67-33 16,30 66-45-16,8 1-12 0,-9 0-4 15,6 0-9-15,1 0 0 0,-8 0-25 16,3 0-3-16,-3 8-16 0,-2 3-6 16,0 5 6-16,-3 2-9 0,6 5 0 15,-3-1 6-15,7 2 1 0,-5-4-8 16,10-1-3-16,0-1-2 0,0-1 15 15,0-8-6-15,5-5-10 0,5 2-5 16,7-6 40-16,-3 0 112 0,3 0 15 16,0-15-21-16,5-3-13 0,-5-6-22 15,0-10-12-15,0-2-10 0,-8-8 10 0,6-7-16 16,-5-2 4-16,-1-8-4 0,1 1-22 16,2-2 13-16,-7 2 12 0,0 3-6 15,-3 6-9-15,6 9-10 0,-6 8 1 16,-2 12-10-16,0 5 24 0,0 15 50 0,0-4 94 15,0 6-80-15,0 0-42 0,0 0-15 16,0 1-25-16,0 13-18 0,0 6-31 16,-2 10 10-16,-8 7 0 0,5 6 0 15,0 4 9-15,0 5 10 0,-2 4-14 16,7 1 13-16,-5 3-15 0,0 0-18 16,1-5-7-16,4-4-33 0,-3-11-56 15,3-5-45-15,0-7-88 0,0-2-132 16,0-8-245-16,0-6-450 0,3-2-531 0</inkml:trace>
  <inkml:trace contextRef="#ctx0" brushRef="#br1" timeOffset="-176141.22">31235 13990 473 0,'0'0'1046'0,"0"0"-617"0,0 0-8 16,0 0-82-16,0 0-91 0,0 0-98 16,0 0-47-16,0 0-8 0,0 0 7 15,0 0-19-15,0 0-20 0,-27-18-28 16,27 18-16-16,0 0 7 0,0 0-4 15,0 0 9-15,-5 0 10 0,5 0 7 16,-2 0 15-16,-1 0 44 0,-4 0-60 16,-3 0 12-16,1 9-20 0,-8-2-37 15,9 5 1-15,-6 4 31 0,7 4 10 0,-8-1 12 16,13 6-6-16,-8-2-13 0,5 3-15 16,5 3-4-16,0 0-17 0,0 4-1 15,0-3-2-15,0-3-1 0,5-4-9 16,7-5 11-16,-5-3 1 0,8-11 3 15,-1 2 22-15,3-6 18 0,3-6 13 16,-3-7 6-16,7-8 15 0,0-6 0 0,-7-5-34 16,3-1-18-16,-3-1-24 15,-10-2 0-15,7 6 1 0,-9 1 16 0,-5 6-2 16,0 7 8-16,0 4 13 0,0 6 0 16,0 3 30-16,0 3 25 0,-7 0 39 15,-5 7-131-15,2 7-52 0,-4 6 13 0,4 2-1 16,5 5-3-16,5 0 9 0,0 1 1 15,0 0-133-15,15-3-99 0,-1-1-92 16,-4-3-255-16,4-4-605 0,1 7-548 0</inkml:trace>
  <inkml:trace contextRef="#ctx0" brushRef="#br1" timeOffset="-175861.85">31630 14273 1087 0,'0'0'1368'0,"0"0"-904"0,0 0-124 0,0 0-38 15,0 0-49-15,0 0-71 0,0 0-84 16,0 0-33-16,-54 121 23 0,33-91 11 15,4 0-34-15,5-2-31 0,-1-7-34 16,9-7-71-16,-4-3-122 0,1-4-96 16,7 0-106-16,0-3-135 0,0-4-472 15,0 4-88-15,19-4 369 0</inkml:trace>
  <inkml:trace contextRef="#ctx0" brushRef="#br1" timeOffset="-175281.04">32085 13650 1205 0,'0'0'1021'0,"0"0"-608"15,0 0-53-15,0 0 30 0,0 0-19 0,0 0-110 16,0 0-113-16,0 0-55 0,0 0-21 16,0 0 5-16,0 53 1 0,0-11-1 15,0 6 3-15,0 8 15 0,0 5-15 16,0 3-21-16,0 5-20 0,-2-5 4 16,-5-6 3-16,-1-8-18 0,8-11-28 15,0-11 0-15,0-10-18 0,0-11-15 16,0-7-35-16,8 0 68 0,6-7 16 15,11-13 66-15,1-4-24 0,3-7-9 16,-4 3-24-16,4 0-1 0,-10 7-21 0,-2 3-3 16,0 7 1-16,-12 4 42 0,2 4-16 15,-7 3 1-15,0 0-16 0,0 12 9 16,0 8 46-16,-22 8-22 0,3 5-26 16,-8-3-6-16,-4-3-13 0,-6-4-25 15,1-5-26-15,4-5-59 0,-1-5-112 16,13-5-91-16,1 1-138 0,4 1-193 0,10-1-386 15,0 3-474-15,5 4 404 0</inkml:trace>
  <inkml:trace contextRef="#ctx0" brushRef="#br0" timeOffset="-158407.22">2998 14438 684 0,'0'0'1397'0,"0"0"-686"15,0 0-199-15,0 0-121 0,0 0-48 16,0 0-34-16,0 0-135 0,0 0-82 15,-68 101-24-15,51-67 0 0,-3 11-10 16,-4 3-15-16,0 0-18 0,7 5 2 0,-2-5 10 16,2-3-13-16,7-9 4 15,3-6-7-15,4-7-18 0,3-10-3 0,0-4-35 16,5-1-8-16,17-1 3 0,17 1-21 16,-1-4 59-16,16-1 3 0,6-3-2 15,1 0-1-15,0 0-11 0,-6-3-27 16,-9-1-36-16,0 0-153 0,-12-3-214 15,3 3-236-15,-15 1-829 0,4-6-336 0</inkml:trace>
  <inkml:trace contextRef="#ctx0" brushRef="#br0" timeOffset="-158237.66">3276 14629 160 0,'0'0'2575'0,"0"0"-1807"0,0 0-232 16,0 0-140-16,-55 129-158 0,40-63-124 15,15 11-59-15,-10 12-18 0,10 1-19 0,0 5-18 16,0 0-1-16,0-6 0 0,3-10-11 16,4-8-34-16,8-14-102 0,-11-13-158 15,9-11-200-15,-9-15-557 0,-1-17-811 0</inkml:trace>
  <inkml:trace contextRef="#ctx0" brushRef="#br0" timeOffset="-157939.15">3538 14414 2632 0,'0'0'772'0,"0"0"-329"0,0 0-88 15,0 0-88-15,0 0-103 0,0 0-106 0,0 0-58 16,0 0 56-16,0 0 23 0,0 0-5 15,182 136-4-15,-131-76-30 0,2 14-9 16,-4 14 15-16,-8 8-22 0,-14 7 0 16,-13 5 16-16,-14-4 21 0,0-9-18 15,-19-6-22-15,-8-13-21 0,-2-14-55 0,-10-11-33 16,0-12-7-16,3-17-52 0,-3-8-910 16,-9-14 1056-16,16 0-1280 0,-26-35-1220 0</inkml:trace>
  <inkml:trace contextRef="#ctx0" brushRef="#br0" timeOffset="-157097.02">4753 15400 1155 0,'0'0'971'0,"0"0"-702"16,0 0-146-16,0 0 128 15,0 0 128-15,0 0-83 0,0 0-93 0,0 0-17 16,70-107 25-16,-48 62-17 0,4-10-57 16,-6-5-59-16,4-5-1 0,0 1-43 15,-7 0-3-15,-5 5 9 0,0 10 6 16,-9 4-6-16,-1 7 9 0,-2 8-12 0,0 7 9 16,0 9 9-16,0 4 9 0,0 9 19 15,0 1-34-15,8 0-49 0,-6 1-3 16,13 18-61-16,-3 11 27 0,12 16 37 15,-2 14 37-15,9 11-25 0,1 10-12 16,-6 1 1-16,1 3-1 0,-5 0-14 16,-8-5-11-16,3-9-11 0,-12-8-56 15,-5-17-102-15,0-14-186 0,-5-18-261 16,-12-7-716-16,-14-21-857 0</inkml:trace>
  <inkml:trace contextRef="#ctx0" brushRef="#br0" timeOffset="-156973.91">4845 15109 855 0,'0'0'1868'0,"0"0"-1307"16,0 0-278-16,0 0-59 0,0 0-104 16,0 0-98-16,0 0-22 0,0 0-19 0,174 106-230 15,-120-92-429-15,-13-5-1015 0</inkml:trace>
  <inkml:trace contextRef="#ctx0" brushRef="#br0" timeOffset="-156641.93">5412 15080 2236 0,'0'0'1363'0,"0"0"-991"0,0 0-71 15,0 0 11-15,-99 124-108 0,84-87-134 0,8 6-37 16,7-5-33-16,0-1-22 16,0-8 4-16,14-8 0 0,3-8 2 0,0-7-11 15,7-6-13-15,3-10 40 16,-5-16 12-16,12-16 34 0,-7-16-18 0,2-11-14 15,-10-8-14-15,3-1-15 0,-5 0-7 16,-3-1-21-16,-2 4 33 0,-4 3 10 0,-3 2 28 16,-1 5-26-16,-4 9 10 0,0 15 12 15,0 11 16-15,0 11 37 0,0 11 33 16,0 4 6-16,0 4-40 0,0 2-9 16,0 16-30-16,-4 16-37 0,-6 14-30 15,5 21-6-15,-5 10 24 0,8 6-7 16,2 7 4-16,0-4-9 0,12-2 2 15,7-5-66-15,-2-12-50 0,5-9-144 16,-7-20-383-16,9-3-1234 0</inkml:trace>
  <inkml:trace contextRef="#ctx0" brushRef="#br0" timeOffset="-156311.62">6137 14898 1228 0,'0'0'2486'0,"0"0"-1943"0,0 0-227 0,0 0-73 16,-151 133-80-16,115-84-93 0,14 6-40 16,5 0-30-16,8-4-2 0,9-3 1 15,0-11 1-15,17-10-21 0,4-9-49 16,8-12-28-16,-4-12 43 0,13-18 55 16,-8-21 24-16,3-17 10 0,-1-15-4 15,0-9-30-15,-11-5-17 0,-1-2-17 16,-6 5-18-16,-4 4 35 0,-8 1 17 0,-2 8 31 15,0 5-13-15,0 10 13 0,0 17 18 16,0 14 12-16,0 14 21 0,0 15 28 16,-9 9-25-16,1 26-36 0,-6 18-49 15,-6 21-16-15,6 19 15 0,9 11-16 16,5 12 16-16,0 3-14 0,7 2 15 16,15-1-3-16,10-8-82 0,9-11-104 0,-2-16-75 15,-3-25-529-15,15-2-2081 0</inkml:trace>
  <inkml:trace contextRef="#ctx0" brushRef="#br0" timeOffset="-155758.96">7804 15059 1702 0,'0'0'1260'16,"0"0"-787"-16,0 0-144 0,0 0-43 16,0 0-57-16,0 0-62 0,-70 116-68 15,63-69-31-15,4 5-6 0,3 0-28 16,0-7-19-16,3-6-15 0,9-6-2 15,-2-15-21-15,4-10 23 0,3-8 56 16,7-3-32-16,-2-20 19 0,0-10 7 0,5-7 2 16,-5-8-10-16,-8 1-2 15,-7 3-9-15,1 7-4 0,-8 10 25 0,0 6 30 16,0 12 7-16,0 5 35 0,0 4 19 16,-10 0-52-16,5 13-91 0,-9 11-43 0,4 3-11 15,7 7-10-15,3 5 0 0,3-1 16 16,21 3-19-16,8-2-18 0,11-8-34 15,20 1-95-15,5-13-41 0,7-4-189 16,-9-7-507-16,23-8-1140 0</inkml:trace>
  <inkml:trace contextRef="#ctx0" brushRef="#br0" timeOffset="-155089.54">9794 15188 1820 0,'0'0'1553'0,"0"0"-1087"16,0 0-161-16,0 0-25 0,0 0 25 15,0 0-154-15,0 0-115 0,0 0-36 0,0 0-30 16,0 0 8-16,-181 96 7 16,178-58 0-16,-4 2-15 0,7 4 29 0,0-2-1 15,7-6-20-15,1-6-5 0,4-8 25 16,2-10-11-16,-4-6-20 0,7-6 20 15,5-6 13-15,4-13 37 0,6-14 12 16,-5-15-12-16,4-11-15 0,-4-4-19 16,-5-6 21-16,-1 0-23 0,1-4 12 15,-5 3-12-15,-2-1 1 0,-1 2-1 16,-4 0 11-16,-3 9-10 0,-7 7 38 16,0 5 9-16,0 11 24 0,-2 9 34 0,-10 15 48 15,7 4 0-15,0 7-22 0,-7 2-39 16,-5 12-79-16,-3 14-15 0,-6 16-60 15,2 15 21-15,7 17-4 0,0 12 28 16,4 12 12-16,11 6-27 0,2 8-7 0,0 1 1 16,2-1 12-16,13-8-46 0,12-15-61 15,-1-13-40-15,3-19-43 0,5-15-261 16,-14-19-844-16,14-14-1404 0</inkml:trace>
  <inkml:trace contextRef="#ctx0" brushRef="#br0" timeOffset="-154799.39">10272 15289 2194 0,'0'0'1530'0,"0"0"-1130"0,0 0-67 0,0 0-7 15,0 0-154-15,-124 111-74 0,107-68-49 16,3-2-25-16,-3-4-23 0,17-2 18 16,0-7-19-16,0-4-13 0,10-6-26 15,11-8-25-15,-4-3 12 0,10-7 6 16,5-3 43-16,1-15 3 0,-1-8 27 15,-5-3-5-15,-1-2-19 0,-4 2-3 0,-2 7 3 16,-8 4 27-16,-12 8-28 0,5 5 14 16,-5 4 14-16,2 1 13 0,5 1 12 15,-4 13-34-15,-3 7-18 0,0 10 6 16,2 2-9-16,0 5-3 0,8-1-24 16,-5-5-7-16,7-3-8 0,0-6-78 0,3-5-85 15,2-7-79-15,7-11-275 0,-2-9-509 16,0-4-540-16</inkml:trace>
  <inkml:trace contextRef="#ctx0" brushRef="#br0" timeOffset="-154423.8">10779 15332 359 0,'0'0'1936'0,"0"0"-842"16,0 0-613-16,0 0-8 0,0 0-158 16,-37 116-136-16,30-79-93 0,0-1-7 15,4-6-18-15,1-5-24 0,-5-12-37 0,7-5-9 16,0-6-46-16,0-2 9 0,9-2-9 15,1-7 46-15,7-13 9 0,10-7 52 16,-8-5-30-16,5 0-22 16,0 1-40-16,-9 3 10 0,2 4 17 0,-12 8-5 0,2 6-16 15,3 6 1-15,-10 6 2 0,5 0 16 16,7 15 15-16,-10 8 55 16,10 13-9-16,-2 9-13 0,0 3-17 0,-3-1-4 15,8-8 6-15,-3-10 4 0,-7-10-16 16,7-10-6-16,2-9-43 0,-2 0 40 15,3-14 3-15,12-12 58 0,-6-10 6 16,8-1-48-16,-7-4-16 0,0 7-11 16,-7 5-10-16,-3 7 7 0,-5 7 14 15,3 10 13-15,-10 5-13 0,5 2-18 16,-5 14 2-16,0 9 16 0,0 15 16 0,0 3-16 16,0 2-2-16,0-3-26 0,-5-3-21 15,5-7-101-15,-5-8-130 0,5-9-231 16,0-8-653-16,0-4-619 0</inkml:trace>
  <inkml:trace contextRef="#ctx0" brushRef="#br0" timeOffset="-154001.58">11528 15463 912 0,'0'0'2264'16,"0"0"-1671"-16,0 0-134 0,0 0-47 15,0 0-194-15,0 0-199 0,0 0-19 16,0 0-37-16,0 0 12 0,0 0 7 16,0 0 2-16,-37 51-14 0,37-51-13 0,15-3 24 15,2-10 19-15,2-7 22 0,3-6-20 16,0-4-2-16,-5-3-10 0,0 6-18 16,5 4-9-16,-10 0-16 0,-3 9 10 15,-1 4 22-15,1 7 2 0,-4 3-13 16,-2 7 32-16,6 13 124 0,-6 11 14 15,-1 7-67-15,-2 5-25 0,0 7-12 0,0-5 30 16,0-3-24-16,0-11 3 16,0-10-16-16,3-6 7 0,4-7-34 0,-7-8-3 15,5 0-34-15,7-4-24 0,0-7 61 16,2-8 27-16,8-3-2 0,-5-3-25 16,-2 3-48-16,-1 3-38 0,-2 8 0 15,-7 4-70-15,0 7-95 0,0 0-25 16,-5 11 21-16,0 7 25 0,0 4-161 15,0 5-6-15,-5 3 352 0,0 0-13 16,0 2-68-16,3 1-255 0,2-6-278 16,-7-9-322-16,7 1 430 0</inkml:trace>
  <inkml:trace contextRef="#ctx0" brushRef="#br0" timeOffset="-153495">12303 15236 271 0,'0'0'2794'16,"0"0"-2038"-16,0 0-351 0,0 0-15 0,0 0-134 15,0 0-171-15,0 0-63 0,-17 103-19 16,22-71 12-16,10 10-12 0,2-3 12 15,0 2-15-15,4-5 3 0,-4 0-3 16,5-12-61-16,3 0-89 0,-4-11-235 16,-1-3-402-16,6-10-1534 0</inkml:trace>
  <inkml:trace contextRef="#ctx0" brushRef="#br0" timeOffset="-153344.89">12536 15369 2289 0,'0'0'1604'15,"-95"154"-1203"-15,30-51-14 0,-20 24-144 16,-14 26-69-16,-8 5-61 0,8-5-1 0,7-10-54 16,21-20 15-16,30-24-73 0,17-27-95 15,24-24-167-15,19-25-60 0,6-18-343 16,35-37-1508-16</inkml:trace>
  <inkml:trace contextRef="#ctx0" brushRef="#br0" timeOffset="-152086.83">13564 15479 101 0,'0'0'717'15,"0"0"13"-15,0 0-262 0,0 0-112 16,0 0-126-16,0 0 5 0,0 0-49 0,0 0-39 16,0 0-48-16,0 0-35 0,0 0-38 15,0 2-24-15,5-2 14 0,4 0 69 16,3 0-11-16,-7 0-21 0,0 0-5 15,0 0-17-15,-5 0 11 0,2 0 2 0,-2 0 12 16,0 0 39-16,0 0 33 0,0 0-5 16,0 0-23-16,0 0-35 0,0 0-18 15,0 0 15-15,0 0 0 0,0 0 15 16,0 0 19-16,0 0-20 0,0 0-11 16,0 0-34-16,0 0 2 0,0 0-17 15,0 0-16-15,0 0 33 0,0 0 1 16,0 0-33-16,0 0 1 0,0 0-1 15,0 0 18-15,0 0-16 0,0 0-1 0,0 0-2 16,0 0 0-16,0 0 0 0,0 0-3 16,0 0-13-16,0 0 14 0,0 0-13 15,0 0-77-15,0 0-213 0,0 0-145 16,0 0-582-16,-2 0-907 0,4 0 812 0</inkml:trace>
  <inkml:trace contextRef="#ctx0" brushRef="#br0" timeOffset="-150423.15">13617 15455 1418 0,'0'0'1042'0,"0"0"-636"0,0 0-140 16,0 0 8-16,0 0 5 16,0 0-68-16,0 0-138 0,0 0-73 0,0 0-18 15,0 0-31-15,27 6 49 0,-8-4 37 16,13-2 7-16,2 0-16 0,-10 0 7 16,5-6 16-16,-10-6 2 0,6-5 9 15,-11-1-2-15,1-3-8 0,-6 2-2 16,-4-2 9-16,-5-2-6 0,0 2 24 0,0 5-15 15,0 1-4-15,-5 0 50 0,-9 10-10 16,-1-1 15-16,-11 3-46 0,1 3-30 16,-6 4-24-16,-6 13-11 0,-1 6-2 15,1 10 0-15,1 5-18 0,4 9 6 16,16 3 10-16,1 2-1 0,13-2-22 16,2-5-2-16,17-5-7 0,4-7 0 15,11-10-30-15,14-5-80 0,-7-10-127 16,14-6-216-16,-19-2-662 0,17-16-972 0</inkml:trace>
  <inkml:trace contextRef="#ctx0" brushRef="#br0" timeOffset="-150107.99">14112 15210 2119 0,'0'0'1417'0,"0"0"-1045"0,0 0-105 15,-119 122 59-15,82-65-86 0,6 11-126 0,9-2-56 16,5-1-39-16,7-9-10 0,10-12-9 15,0-9-25-15,15-11 4 0,4-14-16 16,15-10-30-16,0-18 33 0,12-25 34 16,-7-17 3-16,10-18 31 0,-13-13-32 15,3-5 19-15,-3 0-8 0,-4 2 2 16,-11 6-13-16,6 6 16 0,-12 2 10 16,-6 2 42-16,-1 6-5 0,-6 5-13 15,-2 11-16-15,0 16-8 0,0 12 26 16,0 11 23-16,0 17-1 0,-7 7 6 0,-3 23-82 15,-7 23-34-15,0 23-5 0,-5 20 24 16,-2 15-7-16,14 4-14 0,-4 3-4 16,14-6 10-16,0-8-56 0,0-14-60 15,17-9-87-15,5-16-306 0,-3-23-969 0,10-1-1144 16</inkml:trace>
  <inkml:trace contextRef="#ctx0" brushRef="#br0" timeOffset="-149781.02">14616 15364 3268 0,'0'0'943'0,"0"0"-756"0,0 0 23 16,-109 121 24-16,80-69-102 0,2 0-87 16,15 2-20-16,2-6-1 0,10-7-24 0,10-6-18 15,7-11-37-15,5-11-18 0,12-9-4 16,-1-4 34-16,-1-21 43 0,7-13 36 15,-5-12-6-15,2-7-16 0,-7-5-12 16,-2-2-2-16,-8 3 24 0,1 3 22 0,-6 8-4 16,-2 11-41-16,-12 14 10 15,5 21 29-15,-5 11-9 0,0 34 5 0,-14 24 13 16,-15 24-3-16,-18 24-25 0,-1 10 19 16,-10 2-1-16,-5-8 19 0,9-14-58 15,16-22-37-15,1-21-78 0,15-21-32 16,10-21-61-16,10-22-146 0,2-10-377 15,2-10-1207-15</inkml:trace>
  <inkml:trace contextRef="#ctx0" brushRef="#br0" timeOffset="-149497.83">15188 15584 2531 0,'0'0'1001'0,"0"0"-773"0,0 0 81 0,0 0 18 0,0 0-114 15,22 107-142-15,-10-102-46 16,2-3 21-16,3-2-9 0,-5-7 6 0,3-10-7 16,2-5 1-16,-3-5-6 0,1-3-13 15,-13 0-15-15,-2 2 0 0,0 9 16 16,-12 4 26-16,-12 11-14 0,-5 4-31 16,-10 10-9-16,-7 11-9 0,-5 16 18 15,8 6 17-15,-1 8 1 0,10 0-15 16,17 2 0-16,10-5-3 0,7-4-3 15,14-7-24-15,20-7-7 0,10-8-6 16,19-11-58-16,5-6-83 0,5-5-143 16,7-8-228-16,-25-4-1168 0,30-9-369 0</inkml:trace>
  <inkml:trace contextRef="#ctx0" brushRef="#br0" timeOffset="-148965.6">16817 15170 163 0,'0'0'1828'0,"0"0"-1074"0,0 0-248 16,0 0-143-16,0 0-58 0,0 0-41 16,0 0-49-16,-204 79-39 0,168-28-37 0,4 8-41 15,1 4-27-15,9 11-28 0,0 1-10 16,5 4-5-16,3 1-25 0,4-1 12 16,3-4-3-16,7-3-9 0,0-3-1 15,0-11-2-15,0-10-3 0,0-12-49 16,0-12-24-16,0-10-118 0,2-10-80 15,13-4-47-15,-8-15-32 0,5-17-183 16,0-7-645-16,-7 2-274 0,2-23 920 0</inkml:trace>
  <inkml:trace contextRef="#ctx0" brushRef="#br0" timeOffset="-148882.79">16492 15769 215 0,'0'0'1016'0,"0"0"-544"0,0 0 125 16,0 0-23-16,0 0-173 0,-17 115-182 15,17-85-143-15,12 0-75 0,10-2-1 16,-3-2-30-16,6-4-11 0,6-7-278 15,1-10-430-15,-3-5-514 0,9-11 118 0</inkml:trace>
  <inkml:trace contextRef="#ctx0" brushRef="#br0" timeOffset="-148717.28">16950 15758 339 0,'0'0'763'0,"0"0"352"0,0 0-585 16,0 0 18-16,0 0-98 0,-22 130-69 15,17-83-82-15,3-8-86 0,-5-3-72 16,7-6-64-16,0-12-42 0,7-8-35 15,5-10-34-15,5-10 34 0,19-19 19 16,8-13 20-16,0-10-17 0,11-13-22 16,-4 5-40-16,-5 5-24 0,0 5-56 0,-9 6-56 15,-3 9-143-15,-5 11-140 16,-12 10-543-16,-5 9-675 0</inkml:trace>
  <inkml:trace contextRef="#ctx0" brushRef="#br0" timeOffset="-148454.97">17306 16082 919 0,'0'0'1800'16,"0"0"-1064"-16,0 0-196 0,0 0-100 16,0 0-190-16,0 0-152 0,0 0-64 15,0 0-6-15,-9-117 3 0,18 84-7 16,-6 3 1-16,-1 7-5 0,3 10-20 16,-5 4-31-16,0 3 11 0,0 6 20 15,0 0 0-15,0 5-37 0,0 7-3 16,0-1 40-16,-5 9 0 0,3 2-17 15,-1 1 1-15,3-2 4 0,0-6 0 0,0 0 12 16,0-11-12-16,0-1-19 0,0-3-3 16,3 0 34-16,14-7 22 0,0-8 33 15,2-5-55-15,1-1-119 0,1-1-135 16,4 4-102-16,-8 3-281 0,-3 1-821 0,-2 8-358 16</inkml:trace>
  <inkml:trace contextRef="#ctx0" brushRef="#br0" timeOffset="-147875.52">17811 15732 711 0,'0'0'1412'0,"0"0"-750"0,0 0-114 0,0 0-54 15,0 0-58-15,0 0-114 0,0 0-204 16,0 0-63-16,0 0-27 0,0 0-28 15,0 0-2-15,-10 111 2 0,7-79 13 16,3-5-12-16,0-3-1 0,0-11 0 16,0-6-22-16,0-3-45 0,3-4-1 15,7-4 46-15,7-10 22 0,2-11 40 16,5-6-3-16,3-9-37 0,0-5-29 16,-3 1-24-16,-5 4 32 0,-2 7-13 0,-2 6 21 15,-8 14-27-15,-5 5-3 0,6 8 43 16,-8 1 13-16,0 19-13 0,0 13-31 15,-10 12 13-15,5 7 18 0,3 4 18 16,2-2 72-16,0-6 3 0,0-15-13 16,0-11-28-16,0-13-51 0,0-6 0 0,0-3-1 15,9-12 0-15,16-10 15 0,1-9 38 16,3 0-35-16,5-5-18 0,-12 5 0 16,10 5 13-16,-15 5 0 0,2 8-13 15,-4 5-18-15,-8 8-25 0,0 0-21 16,-2 10 64-16,2 10 64 0,5 4-15 15,0 7-49-15,-7 0-3 0,7-1-43 16,3-3-43-16,-10-2-84 0,12-2-143 16,-3-2-256-16,-6-8-1028 0,11 8-463 0</inkml:trace>
  <inkml:trace contextRef="#ctx0" brushRef="#br0" timeOffset="-147267.15">19570 15139 1468 0,'0'0'1244'16,"0"0"-714"-16,0 0-124 0,0 0-41 15,0 0-30-15,0 0-84 0,0 0-57 16,0 0-81-16,0 0-42 0,-26 139-23 16,-1-78-2-16,-4 9-18 0,1 6-16 15,-8 6-12-15,-1 3-1 0,12-7-23 0,-2-5-22 16,10-10-55-16,9-12-135 0,10-12-188 15,0-11-268-15,0-10-978 0,17-15-247 16</inkml:trace>
  <inkml:trace contextRef="#ctx0" brushRef="#br0" timeOffset="-146951.39">19808 15767 2368 0,'0'0'792'16,"0"0"-480"-16,0 0-49 0,0 0 42 15,0 0-108-15,0 0-103 0,0 0-8 16,0 0 1-16,0 0 21 0,0 0-3 16,0 0-22-16,162 36-46 0,-150-58 3 0,1-1-10 15,-9 2-27-15,-4 1 10 0,0 3-11 16,0 4 25-16,0 5 28 0,-17 3 6 16,-2 5-36-16,2 3-25 0,-14 12-21 15,2 10 3-15,2 6-9 0,0 8 5 16,3 7 7-16,9 0 14 0,1 2-18 0,14-1-17 15,0-5-22-15,0-5-4 0,14-8-67 16,8-8-174-16,7-10-181 0,5-4-601 16,-5-7-675-16</inkml:trace>
  <inkml:trace contextRef="#ctx0" brushRef="#br0" timeOffset="-146705.58">20150 15774 1132 0,'0'0'1932'0,"0"0"-1407"0,0 0-33 16,0 0-29-16,-117 131-176 0,100-97-186 16,13 1-71-16,-1-10 13 0,5-4-18 0,5-9-1 15,7-4-24-15,12-8-1 0,3 0-2 16,4-14 3-16,8-10 17 0,2-4 14 16,-5-4-14-16,-4-4-17 0,-10-1-21 15,2 1-13-15,-9 7 13 0,-1 2 15 16,-9 8 6-16,-3 9 12 0,-2 5-11 0,0 5 26 15,0 0 28-15,0 4-16 0,0 14-39 16,0 7-46-16,-2 7 28 0,-3 12-6 16,0-3 2-16,5 6 20 0,0-5-1 15,0-3-15-15,0-6-44 0,10-6-85 16,2-9-130-16,5-8-189 0,-2-8-308 16,-3-2-822-16,-3-11-116 0</inkml:trace>
  <inkml:trace contextRef="#ctx0" brushRef="#br0" timeOffset="-146513.58">20538 15987 1235 0,'0'0'1833'0,"0"0"-1402"0,0 0-147 16,0 0 34-16,7 116-81 0,15-110-113 16,-3-6-1-16,8-3-21 0,14-17 3 0,0-10-13 15,0-9-34-15,5-4-46 0,0 1-12 16,-16-2-55-16,6 7-71 0,-12 3-68 15,-4 4-131-15,-6 5-114 0,-9 7-187 16,-3 11-343-16,-2 2-333 0,0 5 510 0</inkml:trace>
  <inkml:trace contextRef="#ctx0" brushRef="#br0" timeOffset="-146294.25">20872 16013 199 0,'0'0'417'0,"0"0"391"0,0 0-291 15,0 0-144-15,0 0-105 0,0 0-10 0,0 0-27 16,0 0-33-16,0 0-23 0,0 0-51 15,194-45-73-15,-172 16-29 0,-15 2 22 16,3 1-28-16,-10 4-13 0,0 5 35 16,0 8-3-16,-17 2 28 0,-7 7 34 15,-8 0 33-15,-4 12-30 0,-1 6-44 0,6 9 0 16,2 6-24-16,5 3-32 0,4 6-28 16,10-1 9-16,6 3-6 0,4-3-12 15,9-5 6-15,16-3-63 0,11-5-199 16,5-8-221-16,-9-8-847 0,9-9-506 0</inkml:trace>
  <inkml:trace contextRef="#ctx0" brushRef="#br0" timeOffset="-146044.34">21546 15644 1744 0,'0'0'1484'0,"0"0"-1058"15,0 0-42-15,0 0-35 0,0 0-107 16,0 0-141-16,0 0-61 0,0 0 6 0,0 0 13 16,-150 133-4-16,150-90-31 0,0 3 10 15,9 2-10-15,8 3-12 0,-7-3 7 16,7 4 30-16,-7-1-16 0,-8 0 1 16,-2-6-7-16,0-5-9 0,-14-6 14 15,-8-8-32-15,0-6-55 0,-10-8-58 16,-4-6-132-16,2-6-273 0,5 0-908 0,-15-4-1364 0</inkml:trace>
  <inkml:trace contextRef="#ctx0" brushRef="#br0" timeOffset="-144617.53">4770 16208 646 0,'0'0'1242'16,"0"0"-937"-16,0 0-52 0,0 0 117 16,0 0-30-16,0 0-132 0,0 0-65 15,0 0 18-15,0 0-15 0,0 0-128 16,0 0-18-16,-10-35-78 0,20 45-1 0,9 6 79 16,0 5 85-16,10 6-25 0,-7 8 15 15,2 4-6-15,1 9-18 0,-6 3 0 16,-4 6 2-16,-6-1-13 0,1-1-29 15,-5-2-11-15,-3-5-31 0,-2-7 6 16,0-4-48-16,0-7-37 0,0-7-95 16,0-5-108-16,-7-2-186 0,-3-9-516 0,-19-7-380 15</inkml:trace>
  <inkml:trace contextRef="#ctx0" brushRef="#br0" timeOffset="-144428.75">4568 16641 1003 0,'0'0'1591'0,"0"0"-961"16,0 0-189-16,0 0-198 0,0 0-155 16,0 0-88-16,0 0-94 0,0 0 94 15,0 0 13-15,0 0 16 0,223-11-13 0,-160 11-16 16,-9 0-25-16,4 0-3 0,-5 0-38 16,-4 2-142-16,-1 2-257 0,-4 1-343 15,-13-4-561-15,8 4 378 0</inkml:trace>
  <inkml:trace contextRef="#ctx0" brushRef="#br0" timeOffset="-144183.41">5228 16647 635 0,'0'0'1238'0,"0"0"-629"0,0 0-26 0,0 0-70 15,0 0-144-15,0 0-128 0,0 0-167 16,0 0-74-16,0 0-22 0,0 0 8 16,-148 125 14-16,167-94 28 0,8-5 12 15,0-4 16-15,4-6-37 0,-2-6 27 16,3-6 19-16,-8-4-12 0,3-4 12 15,-6-14 9-15,-4-4-13 0,0-4-12 16,-2 0 4-16,-13 1-10 0,6 6-25 16,-8 3-18-16,0 5 2 0,0 5 13 15,-10 5-15-15,5 1-11 0,-12 0-26 0,3 0-9 16,6 0-18-16,-4 7-47 0,7 4-37 16,5 1-113-16,0 6-9 0,3-1-79 0,14 3-109 15,7-1-208-15,5-1-151 0,-5-4-350 16</inkml:trace>
  <inkml:trace contextRef="#ctx0" brushRef="#br0" timeOffset="-140191.25">6784 16698 372 0,'0'0'1327'15,"0"0"-753"-15,0 0-128 0,0 0 0 16,0 0-58-16,0 0-88 0,0 0-79 16,0 0-9-16,0 0-32 0,0 0-56 15,-116-14-38-15,101 16-22 0,-2 5-64 0,5 4-12 16,-5 6-46-16,2 4-4 0,6 8 10 15,4 6 5-15,5-3 13 0,0 7-9 16,7-6 6-16,15-6 12 0,-3-4-6 16,6-7 9-16,-8-8-7 0,4-8 29 15,-4 0 47-15,10-18 30 0,-10-12 19 0,2-15-6 16,-4-9-25-16,-8-12-16 0,3-9-25 16,-5-3 4-16,-5-1-16 0,0 1 10 15,0 4-7-15,-12 5 13 0,2 5-25 16,-5 7 15-16,-2 9 4 0,3 11-4 15,7 11 7-15,-3 11 27 0,3 9 55 16,7 6-59-16,0 12-48 0,0 20-54 16,0 14 32-16,2 19 21 0,13 9-26 15,-1 10 2-15,3 6-15 0,-5 5 4 16,5-2 2-16,7 0-6 0,-7-6 22 0,5-13-41 16,0-13-98-16,0-14-149 15,2-11-192-15,0-16-573 0,1-10-569 0</inkml:trace>
  <inkml:trace contextRef="#ctx0" brushRef="#br0" timeOffset="-139851.45">7147 16497 1787 0,'0'0'746'16,"0"0"-472"-16,0 0-53 0,0 0 45 15,0 0-72-15,-53 126-77 0,51-90-22 16,-6-5 0-16,8 4 2 0,0-5-21 15,0 0-51-15,13-2-10 0,4-3 20 16,-10-4 3-16,7-7-9 0,3-3 11 16,-2-9 13-16,2-2 31 0,2 0 3 15,-2-9 22-15,7-7-20 0,1-7-15 16,-8 0-6-16,2-7-25 0,-2 0-3 0,-10 0-13 16,5 3-2-16,-4 6 6 0,-3 4-7 15,-5 7 16-15,4 7 27 0,-4 3-15 16,0 0-52-16,0 1-24 0,0 14-28 15,8 8 24-15,1 10 25 0,-4 6 0 0,10 2-12 16,-1 2-13-16,-2-4-15 0,3-2-21 16,-1-4-111-16,1-8-144 0,0-5-132 15,2-8-298-15,-10-2-529 0,3-8-174 16</inkml:trace>
  <inkml:trace contextRef="#ctx0" brushRef="#br0" timeOffset="-139462.28">7625 16726 355 0,'0'0'1494'16,"0"0"-813"-16,0 0-115 0,0 0-101 16,0 0-178-16,0 0-133 0,0 0-81 0,0 0-42 15,0 0 1-15,27 128-11 0,-22-101 17 16,7-3-13-16,-3-6 4 0,1-5-29 16,-10-8-22-16,7-2-28 0,3-3 50 15,5-7 22-15,-1-11 84 0,-2-6-13 0,5-5-50 16,0-8-9-16,-2 0-15 0,-1 4-18 15,3 3 1-15,-10 8-2 0,3 4-14 16,-5 11-8-16,-5 7 0 0,10 0 4 16,-8 16 18-16,3 12 12 0,5 10 28 15,-5 5-37-15,2-1-3 0,3 0-23 16,-6-5-24-16,-1-14 1 0,4-4-16 16,-2-13-10-16,-3-6 72 0,8-5 40 15,0-15 103-15,7-8-13 0,0-9-43 16,7-2-23-16,-2-2-21 0,0 4-6 0,-1 9-3 15,-6 9 12-15,-5 9-46 0,-1 9-39 16,3 1-28-16,3 15 67 0,-3 14 43 16,0 8 0-16,5 14-10 0,-7 1-33 15,-5 4-9-15,-5-5-31 0,9-9-55 16,-9-6-99-16,5-14-138 0,-5-4-124 16,12-9-289-16,-12-8-925 0</inkml:trace>
  <inkml:trace contextRef="#ctx0" brushRef="#br0" timeOffset="-139000.99">8384 16732 457 0,'0'0'1746'15,"0"0"-1113"-15,0 0-274 0,0 0-22 16,0 0-33-16,-5 122-138 0,-2-87-65 16,4 1-13-16,3 1 27 0,-2-3 9 15,2-4-56-15,-3-6-25 0,3-11-18 0,0-2-10 16,0-8-14-16,0-3-1 0,0 0 2 15,0 0 42-15,3-14-4 0,9 1 6 16,0-11-9-16,3-2-16 0,2-1-19 16,-1 2-2-16,-1 0-12 0,2 4 6 15,2 3 6-15,-2 1 3 0,-2 9-3 16,2 3-3-16,-3 2-28 0,3 3 7 0,0 0 20 16,3 10 4-16,4 4 22 0,0 2-10 15,-2 7-9-15,-3 3 13 0,-4 1 21 16,0 6-7-16,-11-1 1 0,1-1-10 15,-5-2 7-15,0-7-7 0,0-7-5 16,0-9-13-16,0-4 15 0,0-2-3 16,0 0 7-16,0 0-19 0,3-9-3 0,6-12-28 15,-4-6-17-15,12-8 41 0,-2-2-20 16,2 5 3-16,2 2-7 0,-4 7-12 16,-1 5 9-16,-4 8 29 0,4 6-25 15,-4 4-63-15,-3 7 53 0,5 14 37 16,3 11 74-16,-10 13-31 0,2 4-18 15,-7 5-7-15,0-6-18 0,0-3-15 16,0-6-53-16,-2-7-92 0,-3-7-128 0,2-8-212 16,1-10-723-16,2-7-791 0</inkml:trace>
  <inkml:trace contextRef="#ctx0" brushRef="#br0" timeOffset="-138788.68">9150 16910 228 0,'0'0'2495'0,"0"0"-1800"0,0 0-350 16,0 0 58-16,0 0-37 0,-39 126-147 15,39-88-124-15,0 2-43 0,0 5-6 16,2-3-28-16,13 0-18 0,2-4-2 16,2-1-41-16,1-9-49 0,9-10-107 15,-10-11-179-15,5-7-181 0,-7-18-505 16,0-3-508-16</inkml:trace>
  <inkml:trace contextRef="#ctx0" brushRef="#br0" timeOffset="-138640.05">9491 16737 855 0,'0'0'2186'0,"0"0"-1606"16,0 0-205-16,-43 140 77 0,6-55-159 0,-4 15-130 16,-10 18-68-16,-9 14-34 15,-11 9-12-15,4 3 9 0,1-4-15 0,1-10-43 16,11-17-28-16,8-21-57 0,15-20-44 15,9-27-128-15,17-20-142 0,5-17-314 16,0-8-1142-16</inkml:trace>
  <inkml:trace contextRef="#ctx0" brushRef="#br0" timeOffset="-138095.97">10170 17059 238 0,'0'0'1118'0,"0"0"-536"15,0 0-115-15,0 0-83 0,0 0-83 16,0 0-71-16,0 0-99 0,0 0-58 0,0 0-13 16,0 0-59-16,0 0 2 0,-46 15 29 15,46 1 28-15,7-4 35 0,1 3 12 16,9-3-7-16,2-1-17 0,-2-5-15 15,10-3 7-15,-6-3 31 0,1 0-13 16,3 0-18-16,-4-9-14 0,-4-2 1 0,-2-1-16 16,-3-5-15-16,-2 1 0 15,-10-2 0-15,5 2-4 0,-5-1 1 0,0 6-7 16,-5 3 19-16,0 2 22 0,-7 1-29 16,-3 5 25-16,1 0-33 0,-8 7-24 15,2 12-1-15,1 6-25 0,-10 11-21 16,10 4 25-16,-1 3 9 0,3-1 11 15,8 1-1-15,1-7 0 0,3-5-14 16,5-3 13-16,0-9-24 0,0-4-13 16,3-1 0-16,16-7-15 0,3-1-68 15,10-1-112-15,1-5-128 0,4 0-211 0,-6-6-754 16,11-9-655-16</inkml:trace>
  <inkml:trace contextRef="#ctx0" brushRef="#br0" timeOffset="-137847.68">10447 16980 760 0,'0'0'1593'0,"0"0"-997"16,0 0-218-16,0 0-127 0,0 0-77 15,0 0 8-15,-15 120 32 0,34-80-2 16,1 3-39-16,9-5-50 0,-7 0-46 15,9-1-34-15,-9-5-30 0,7 0 17 16,-5-8-5-16,-7 0-13 0,-2-5-12 16,2-8-33-16,-3-4-77 0,-6-5-125 0,1-2-125 15,-9-7-201-15,0-2-848 0,0-20-730 0</inkml:trace>
  <inkml:trace contextRef="#ctx0" brushRef="#br0" timeOffset="-137697.08">10592 17243 2383 0,'0'0'1071'0,"0"0"-767"0,-109 112 36 0,65-65-1 16,1 8-98-16,4-5-161 0,7-9-80 15,8-9 0-15,17-6-34 0,7-13-117 16,0-5-152-16,29-8-55 0,5-5-339 16,-5-8-928-16,32-27 35 0</inkml:trace>
  <inkml:trace contextRef="#ctx0" brushRef="#br0" timeOffset="-137523.54">10990 17195 2977 0,'0'0'982'16,"0"0"-737"-16,0 0 62 0,-68 124-29 16,46-79-125-16,10-1-89 0,-3-3-36 0,5-7 2 15,8-6-30-15,2-7-15 0,0-4-86 16,0-6-71-16,12-10-80 0,3-2-84 15,-3-20-82-15,5-16-246 0,-12 5-826 16,4-35-126-16</inkml:trace>
  <inkml:trace contextRef="#ctx0" brushRef="#br0" timeOffset="-137375.95">10970 16829 368 0,'0'0'2408'0,"0"0"-1759"0,0 0-300 15,0 0 31-15,0 0-69 0,-2 122-178 16,2-83-93-16,0 2-37 0,0-9-3 15,7 3-63-15,8-13-187 0,-1-2-167 16,3-10-659-16,-10-10-1430 0</inkml:trace>
  <inkml:trace contextRef="#ctx0" brushRef="#br0" timeOffset="-137228.33">11351 16789 2579 0,'0'0'1233'0,"0"0"-924"0,-27 143 21 0,22-81-65 0,0 7-121 16,-4 5-70-16,6-4-19 0,-2 0-12 16,-4-3-43-16,4-8-52 0,-5-1-135 15,8-14-155-15,-6-10-284 0,-4-13-995 16,-12-14-583-16</inkml:trace>
  <inkml:trace contextRef="#ctx0" brushRef="#br0" timeOffset="-137079.75">11004 17173 2711 0,'0'0'635'0,"0"0"-362"0,0 0 178 16,0 0-161-16,216-23-151 0,-148 22-74 0,-5-1-37 15,5 2-25-15,-13 0-3 0,8 0-62 16,-19 2-164-16,2-1-225 0,-19 4-699 16,-20-1-1030-16</inkml:trace>
  <inkml:trace contextRef="#ctx0" brushRef="#br0" timeOffset="-135439.05">3310 17714 1881 0,'0'0'1250'0,"0"0"-928"0,0 0-37 16,0 0 90-16,0 0-2 0,0 0-102 15,0 0-90-15,0 0-22 0,0 0-46 16,0 0-68-16,0 0 10 0,-65-42-55 16,60 49-21-16,3 10-46 0,-8 5-12 15,5 6 33-15,5 1 15 0,0 1-5 16,0-9-13-16,0 2 0 0,15-7 12 15,-3-4-12-15,2-1 10 0,3-3 39 16,-2-2 0-16,2 1 1 0,0 3 0 16,-10 1 42-16,5 4 49 0,-9 5 12 15,4 7-13-15,-7 5-51 0,-7 0-28 0,-8-2-12 16,-2-2-21-16,0-9-25 0,-5-8-33 16,0-9-175-16,-7-2-98 0,-2-16-311 15,-1-11-594-15,-2-1-388 0</inkml:trace>
  <inkml:trace contextRef="#ctx0" brushRef="#br0" timeOffset="-135248.75">3155 17628 460 0,'0'0'1284'16,"0"0"-564"-16,0 0-186 0,0 0-112 16,0 0 21-16,0 0-57 0,0 0-135 15,0 0-94-15,0 0-43 0,0 0-52 16,194 77-19-16,-167-68-28 0,-1 4-15 15,1-8-25-15,-5 2-11 0,0-1-32 16,2-5-166-16,-9-1-126 0,1 0-122 0,-3-4-656 16,-4-8-689-16</inkml:trace>
  <inkml:trace contextRef="#ctx0" brushRef="#br0" timeOffset="-135055.97">3623 17291 1357 0,'0'0'816'0,"0"0"-273"0,0 0-72 0,0 0-19 16,0 0-20-16,0 0-99 0,201 141-86 16,-169-80-53-16,-3 13-65 0,-15 6-53 15,-11 15-42-15,-3 6-31 0,-15-5-2 16,-7-1-2-16,-12-11-1 0,1-15-63 16,1-15-97-16,1-13-34 0,1-11-70 15,-1-10-150-15,-1-10-191 0,3-4-684 16,-12-6-540-16</inkml:trace>
  <inkml:trace contextRef="#ctx0" brushRef="#br0" timeOffset="-134079.15">4806 17746 26 0,'0'0'1123'0,"0"0"-382"16,0 0-287-16,0 0-70 0,0 0 8 16,0 0-44-16,0 0-63 0,0 0-72 0,0 0-42 15,0 0-28-15,0 0-35 0,-36-32-72 16,36 36-36-16,0 8 0 0,0 8 0 15,0 10 0-15,0 12-10 0,0 7 10 16,0 7 28-16,0 11-25 0,0 4 16 16,0 3-19-16,0 0-16 0,0-5-5 15,-10-9-20-15,5-12-24 0,3-9-93 16,-1-12-135-16,3-10-86 0,0-9-296 16,0-7-621-16,-7-10-126 0</inkml:trace>
  <inkml:trace contextRef="#ctx0" brushRef="#br0" timeOffset="-133700.18">4774 17670 1565 0,'0'0'1169'0,"0"0"-717"0,0 0 28 0,0 0-42 16,0 0-99-16,0 0-178 0,0 0-124 16,0 0-37-16,0 0-34 0,0 0 20 15,0 0 14-15,32-23 34 0,-15 33-19 16,0 3 7-16,-3-1-4 0,-6 0 1 15,1 2-7-15,-4 1 0 0,-5-3-11 16,0 1-1-16,0-1-18 0,0-1-16 16,-7 1-34-16,-5-2-31 0,0-2 0 15,4-3 99-15,-1 0 16 0,4-3 43 16,5-2-7-16,-5 0-9 0,5 0 7 0,0 0-50 16,0 0-68-16,5 0-87 15,9 0 155-15,3 9 84 0,10 4 85 0,0 11-58 16,7 8-56-16,-8 8-15 0,-1 7 15 15,-21 4-9-15,-1-2-15 0,-3-2-10 16,-3-9 10-16,-16-5 9 0,-3-7-40 16,-4-10-1-16,4-5-33 0,-12-5-6 15,5-6-42-15,-3 0-66 0,3-6-45 16,-2-6-77-16,11-1-68 0,8 0-291 0,7 3-466 16,5 2-195-16,0 8 322 0</inkml:trace>
  <inkml:trace contextRef="#ctx0" brushRef="#br0" timeOffset="-133387.15">5189 18135 1110 0,'0'0'1759'0,"0"0"-1155"0,0 0-212 0,0 0 13 16,0 0-59-16,0 0-173 0,0 0-118 15,0 0-55-15,0 0-19 0,0 0-27 16,-51 42-15-16,51-23 9 0,0 2 27 0,5-3 0 15,5-4-2-15,4-4-1 0,-7-4 6 16,3-6-21-16,-3 0 43 0,5-6 6 16,-2-6 62-16,5-9 0 0,-1-1-25 15,-2-5 0-15,-2 5-9 0,-5 3-3 16,-3 8 5-16,1 2-8 0,-3 8-9 16,0 1-4-16,0 0-15 0,7 8-49 15,-2 5 15-15,0 10 32 0,9 1 0 16,-6 4-1-16,6-2-13 0,3 1-17 0,0-6-20 15,0-2-88-15,2-1-173 0,3-6-75 16,7-6-216-16,-4-4-602 0,1-2-355 16</inkml:trace>
  <inkml:trace contextRef="#ctx0" brushRef="#br0" timeOffset="-133202.65">5620 18086 734 0,'0'0'1733'0,"0"0"-1121"15,0 0-87-15,0 0-100 0,0 0-106 16,0 0-158-16,0 0-80 0,0 0-32 16,-106 125-27-16,106-98-22 0,12 0-34 15,12-6 15-15,-2-3-18 0,9-4-46 16,8-9-75-16,7-5-35 0,-2-5-43 0,4-18-67 16,3-8-258-16,-17 4-756 0,15-32-403 15</inkml:trace>
  <inkml:trace contextRef="#ctx0" brushRef="#br0" timeOffset="-132994.22">6071 17645 232 0,'0'0'2114'16,"0"0"-1447"-16,0 0-341 0,-53 121-14 16,38-71 37-16,6 9-104 0,1 0-93 0,4-1-19 15,-6 2-34-15,7 2-32 0,-1-2-54 16,-4-5-13-16,6-4-96 0,2-9-92 15,0-9-102-15,0-10-182 0,0-13-486 16,0-6-427-16,0-12 65 0</inkml:trace>
  <inkml:trace contextRef="#ctx0" brushRef="#br0" timeOffset="-132798.78">6246 17982 1944 0,'0'0'787'0,"0"0"-508"15,0 0-29-15,-37 104 52 0,13-67-49 16,7-1-109-16,-9-3-17 0,9-3 10 16,-3-8-13-16,3-1-15 0,0-4-54 15,10-7-55-15,5-2-3 0,2-4-9 0,0-4-19 16,0 6 12-16,9-4 17 0,1 1 2 16,14-3 2-16,-4 0-2 0,11 0-1 15,-9 0-39-15,12 0-75 0,-3 0-109 16,-2-1-132-16,5-1-290 0,-7 0-777 0</inkml:trace>
  <inkml:trace contextRef="#ctx0" brushRef="#br0" timeOffset="-132375.12">6333 18207 1638 0,'0'0'1798'0,"0"0"-1352"0,0 0-107 16,0 0 8-16,0 0-119 0,0 0-167 0,0 0-61 16,0 0-27-16,0 0 5 0,0 0-21 15,0 0-34-15,-22-6-9 0,34 10 58 16,-2 4 27-16,9-2 1 0,-6-1-2 16,-1-4-10-16,5-1-47 0,-3 0-28 0,1 0-46 15,2-8 18-15,2-1 33 0,-7-3 38 16,3 5 29-16,-10-4 14 0,2 7-26 15,-2 4-17-15,0 0-47 0,-5 4-29 16,7 11 120-16,-2 9 57 0,0 6 22 16,2 0-14-16,2 3 26 0,4-7 1 15,-6-2-14-15,7-8-50 0,3-5-15 16,0-8 15-16,0-3 52 0,8-2 16 16,4-15 16-16,2-6-29 0,6-4-34 15,-6-9-12-15,-2 5-35 0,0 1-2 16,-7 2-24-16,2 10 11 0,-16 4-11 0,-1 9-23 15,0 1-61-15,-7 4-87 0,0 4-63 16,0 8 103-16,0 9-119 0,0 1-441 16,-7-1-902-16</inkml:trace>
  <inkml:trace contextRef="#ctx0" brushRef="#br0" timeOffset="-132082.25">7026 18222 897 0,'0'0'1546'16,"0"0"-940"-16,0 0-176 0,0 0-47 16,0 0-75-16,0 0-186 0,0 0-120 15,0 0 15-15,0 0-2 0,0 0-13 16,0 0 0-16,-14 110 35 0,28-103-19 16,1-4 7-16,4-3-6 0,-4 0 18 15,-6-6 12-15,11-7 7 0,-3-1-16 0,-3-9 3 16,1 4-21-16,-3 1-7 0,-7 3 10 15,0 5-25-15,-5 5-15 0,0 3-13 16,0 2 28-16,0 0-3 0,0 9-6 16,0 9-72-16,0 5 41 0,0 5 3 15,0 5-3-15,0-1-25 0,0-2-66 0,12-2-81 16,5-6-172-16,0-10-308 0,9-10-595 16,-11-2 10-16,17-18 862 0,-151-201 415 0</inkml:trace>
  <inkml:trace contextRef="#ctx0" brushRef="#br0" timeOffset="-131885.78">7528 18174 10 0,'0'0'665'0,"0"0"395"0,0 0-495 16,0 0-65-16,0 0-108 0,0 0-122 0,5 129-64 15,-5-98 18-15,0-3-13 0,2-2-27 16,3-6-78-16,2-6-51 0,-4-7-33 16,4-7-22-16,8 0 46 0,2-7 7 15,7-12 15-15,5-6-10 0,2-7-27 16,1-2-31-16,-3 2-10 0,-5 1-52 15,5 4-27-15,-7 6-56 0,0 5-48 16,-5 5-93-16,0 8-136 0,-2 3-391 0,-1 3-599 16,-11 12 118-16</inkml:trace>
  <inkml:trace contextRef="#ctx0" brushRef="#br0" timeOffset="-131537.72">7981 18225 52 0,'0'0'986'0,"0"0"73"0,0 0-667 16,0 0-89-16,0 0-17 0,0 0-88 16,0 0-170-16,0 0-24 0,0 0-4 15,0 0 178-15,-51 135 53 0,54-96-42 16,11-9-67-16,3-5-64 0,0-9-12 16,-2-7 45-16,7-9-7 0,-8-13 18 15,3-17 34-15,-5-12-37 0,-2-13-34 16,-3-10-40-16,1-2-25 0,-1-4-12 15,-7 0-13-15,0-4 10 0,0 1 12 0,0 1 0 16,0 8-50-16,0 14 53 0,0 17 16 16,0 13 21-16,0 10-12 0,0 11 39 15,0 0 31-15,-5 14-40 0,0 8-48 16,-2 16-7-16,-8 10-22 0,3 10 13 0,3 6 9 16,1 5 27-16,-1 4-2 0,4-2-13 15,0 3-12-15,5-7-12 0,0-4-43 16,5-9-120-16,9-12-150 0,3-13-172 15,3-15-644-15,-3-9-775 0</inkml:trace>
  <inkml:trace contextRef="#ctx0" brushRef="#br0" timeOffset="-131269.87">8439 18042 752 0,'0'0'1329'0,"0"0"-795"15,0 0-94-15,0 0 13 0,0 0-55 0,-48 111-84 16,36-77-97-16,2 4-35 0,8 1-49 15,-1 0-53-15,3-3-37 0,0-4-31 16,0 0 15-16,0 1 7 0,0-6 6 16,-2-3 3-16,-8-2-1 0,1-6 22 0,-6-4-15 15,-2-8-15-15,-10-4-34 0,3 0-107 16,-5-14-116-16,7-10-227 0,0-5-301 16,8 6-1197-16</inkml:trace>
  <inkml:trace contextRef="#ctx0" brushRef="#br0" timeOffset="-130495.95">9550 18348 1372 0,'0'0'1336'0,"0"0"-867"16,0 0-90-16,0 0-32 0,0 0-46 15,0 0-90-15,0 0-62 0,0 0-23 16,0 0-21-16,0 0-33 0,-114 44-72 16,99-19-43-16,1 5 0 0,2 5 19 15,7 4 3-15,-5-1 20 0,10-8 0 0,0-7-17 16,0-10-31-16,5-5 7 0,5-8 42 15,4-1 18-15,5-21 41 0,11-11 5 16,1-17 10-16,-7-12-37 0,10-13-16 16,-10-5-20-16,3-1 2 0,-7-2-3 15,-3 9 2-15,-3 2 17 0,-7 9-16 16,3 9 46-16,-5 14-13 0,-5 12-20 16,2 11 23-16,-2 6 10 0,0 11-12 15,0 0-13-15,0 6-21 0,0 14 21 0,0 16-24 16,-2 16-1-16,-3 11-11 0,-5 9-6 15,3 0 3-15,7 5-22 0,0-3 1 16,0-3-26-16,0-7-112 0,7-6-125 16,8-11-252-16,2-17-689 0,14-12-1026 0</inkml:trace>
  <inkml:trace contextRef="#ctx0" brushRef="#br0" timeOffset="-130222.52">10013 18095 1512 0,'0'0'1214'0,"0"0"-768"0,0 0-98 0,0 0-51 16,0 0-39-16,-83 110-61 0,71-71-61 0,10-1-43 16,-3-6-28-16,5-4-19 0,0-8-21 15,0-6 0-15,7-6-25 0,0-5-22 16,-2-3 0-16,7-5 22 0,-4-11 64 16,6-8 25-16,1-9-24 0,2-6-19 15,-12 0-22-15,7 9-12 0,-12 3 28 16,0 16 3-16,0 4-3 0,0 7-31 15,0 0-9-15,2 15-28 0,-2 13 4 16,7 10 12-16,3 9 10 0,-3 3-14 16,10 3 14-16,8-7-22 0,1 2-13 15,6-8-15-15,6-6-89 0,9-6-156 16,-9-12-127-16,-1-8-346 0,11-19-1226 0</inkml:trace>
  <inkml:trace contextRef="#ctx0" brushRef="#br0" timeOffset="-130051.08">10558 17952 222 0,'0'0'2228'0,"0"0"-1476"0,0 0-316 0,-41 148-68 15,31-85-21-15,8 5-136 0,-3 4-91 16,5-4-34-16,0 1-37 0,0 0-49 16,0-5 0-16,0-2-138 0,0-6-162 15,0-11-213-15,-10-12-764 0,-12-20-892 0</inkml:trace>
  <inkml:trace contextRef="#ctx0" brushRef="#br0" timeOffset="-129924.08">10386 18473 1592 0,'0'0'731'0,"0"0"-334"16,0 0-89-16,0 0-160 0,189 122-75 16,-133-92-38-16,0-3-35 0,-3-6-202 15,-2-3-487-15,-20-9-483 0,8-9-41 0</inkml:trace>
  <inkml:trace contextRef="#ctx0" brushRef="#br0" timeOffset="-129688.95">10813 18546 627 0,'0'0'1443'0,"0"0"-903"15,0 0-45-15,0 0-61 0,0 0-93 16,-85 124-90-16,82-99-76 0,3 1-48 16,0-5-56-16,10-2-21 0,7-7-48 15,7-1 28-15,-4-5 14 0,6-6 5 16,-2 0-21-16,-2-17 2 0,0-2-2 15,-5-7 6-15,2-2 0 0,-9 0-19 0,-3 1 0 16,-2 10-3-16,-2 6-12 0,-3 7-2 16,0 4 2-16,0 0 13 0,0 15-13 15,0 9-71-15,2 12 34 0,3 6 16 16,7 4-7-16,0-1-15 0,8-9-43 16,6-6-93-16,11-10-111 0,6-10-106 0,1-10-327 15,-5 0-776-15,4-34-14 0</inkml:trace>
  <inkml:trace contextRef="#ctx0" brushRef="#br0" timeOffset="-129419.23">11542 18068 450 0,'0'0'1640'16,"0"0"-1032"-16,0 0-174 0,0 0-42 15,0 0-108-15,0 0-58 0,0 0-40 16,0 0-53-16,0 0-33 0,0 0-5 16,0 0-39-16,-63-12-7 0,56 21-30 15,0 5-19-15,4 14-40 0,-4 9 40 0,4 11 0 16,3 4 21-16,0 8-5 0,0 6-1 16,0-3-13-16,0 3-2 0,-2-1-15 15,-5-1-90-15,0-1-174 0,-3-11-198 16,-5-10-508-16,3-15-760 0</inkml:trace>
  <inkml:trace contextRef="#ctx0" brushRef="#br0" timeOffset="-129273.33">11217 18479 2440 0,'0'0'985'0,"0"0"-718"16,0 0 57-16,0 0-89 0,0 0-133 0,0 0 44 15,0 0-32-15,204 0-58 0,-146 0-44 16,0-2 3-16,1-2-15 0,-6-3-74 15,-2-3-216-15,-12 1-224 0,-10-2-843 0,-15-5-1062 16</inkml:trace>
  <inkml:trace contextRef="#ctx0" brushRef="#br0" timeOffset="-129050.56">12044 17980 658 0,'0'0'2125'0,"0"0"-1507"0,0 0-156 16,0 0-2-16,0 0-144 0,0 0-193 15,0 0-98-15,0 0-25 0,0 0 24 16,-73 147 13-16,61-87-9 0,0 2 2 16,7 4-14-16,-7 3-16 0,7 1-16 15,-5-6-79-15,3-5-130 0,7-7-137 0,0-11-214 16,0-16-865-16,0-8-751 0</inkml:trace>
  <inkml:trace contextRef="#ctx0" brushRef="#br0" timeOffset="-128797.89">12180 18394 1869 0,'0'0'1317'0,"0"0"-1020"0,0 0 0 0,-85 118 58 16,61-77-75-16,11-5-140 0,9-5-97 15,4-8-19-15,0-8-20 0,14-8-2 16,6-4 19-16,9-3 4 0,2-12 12 16,-4-11-3-16,0-8 12 0,4-6-22 15,-9-3-8-15,-8-3-16 0,-6 4-1 16,1 6-21-16,-6 7 1 0,-1 11-32 16,-2 4-76-16,0 6-19 0,0 5-126 0,0 0-166 15,3 13-228-15,6 3-443 0,-9-2-446 16</inkml:trace>
  <inkml:trace contextRef="#ctx0" brushRef="#br0" timeOffset="-128486.53">12446 18304 829 0,'0'0'1094'0,"0"0"-556"0,0 0-10 0,0 0-49 0,0 0-116 16,0 0-174-16,0 0-97 0,0 0-33 15,0 0-19-15,0 0-37 0,22 59 8 16,-22-26-9-16,10 0-1 0,-5-3-1 15,7-5-2-15,2-5-32 0,-9-7 6 16,12-7-50-16,0-6 36 0,0-6 42 16,2-12 57-16,3-4-7 0,0-3-22 15,-5-3-15-15,-2 3-12 0,-1-3 2 16,-4 10 19-16,-5 5 62 0,-3 5-10 0,3 6-58 16,-5 2 21-16,5 0 12 0,-5 9-29 15,5 4-18-15,-3 6 11 0,8 9 9 16,0-7 15-16,-1-3-6 0,-4-4-31 15,7-5-14-15,-5-7 14 0,13-2 13 16,4-15 33-16,5-13-15 0,12-11-31 16,5-10-96-16,8-6-145 0,11 4-103 0,1 6-269 15,-13 15-799-15,15 0-470 0</inkml:trace>
  <inkml:trace contextRef="#ctx0" brushRef="#br0" timeOffset="-127623.02">14155 18315 320 0,'0'0'1365'0,"0"0"-937"0,0 0-201 15,0 0 106-15,0 0-47 0,0 0-116 0,0 0-30 16,0 0 0-16,0 0 45 0,0 0 17 15,0 0 18-15,121-6-76 0,-111-17-34 16,5 4 29-16,-13-4-21 0,-2 3-23 16,0-3-30-16,0 3-3 0,0 2-4 15,0 6 3-15,-12 2 13 0,7 5 18 16,-7 4-19-16,-3 1-43 0,-4 0-30 0,2 11-18 16,-5 12-31-16,3 7-12 0,0 9 21 15,4 8 16-15,-2 4 9 0,7 1-1 16,3-2-8-16,7-4 9 0,0-3-13 15,0-11-18-15,7-6-28 0,8-9-86 16,4-6-156-16,5-4-73 0,3-7-226 16,0 0-555-16,-1-8-322 0</inkml:trace>
  <inkml:trace contextRef="#ctx0" brushRef="#br0" timeOffset="-127383.52">14577 18280 1829 0,'0'0'1008'0,"0"0"-675"15,0 0 27-15,-24 102-9 0,16-71-59 0,8-8-124 16,0-3-87-16,0-7-47 0,0-8-33 16,0-5-1-16,17 0 3 0,3-13 43 15,11-15 47-15,-2-5-16 0,3-7-28 16,-1 2-29-16,-4 1-20 0,-7 11-19 16,-13 11 16-16,3 8-25 0,-10 7 7 15,0 0 9-15,4 15-16 0,-1 7 28 16,-3 16 31-16,0 3-4 0,0 6-27 15,0 1-14-15,0-3-42 0,0-8-101 16,5-3-116-16,4-11-161 0,8-8-279 16,0-7-788-16,10-8-43 0</inkml:trace>
  <inkml:trace contextRef="#ctx0" brushRef="#br0" timeOffset="-126825.02">15181 17657 1258 0,'0'0'1626'0,"0"0"-1089"0,0 0-176 15,0 0 91-15,0 0-68 0,0 0-144 16,0 0-154-16,0 0-71 0,0 0-15 16,0 0-12-16,-44 99-22 0,32-40 1 15,2 9 33-15,-2 4 1 0,-3 2 17 16,13-8-18-16,0-6-1 0,-1-16-17 16,3-14 2-16,0-15-8 0,3-10-28 15,11-5-1-15,8-11 53 0,9-10 46 0,6-9 7 16,-1-9-13-16,3 2-38 0,0 3-2 15,-13 5-16-15,4 11-2 0,-18 7-4 16,-3 7-2-16,-1 4-25 0,-6 4 42 16,5 15 7-16,-7 9 53 0,0 9-27 0,0 4-26 15,0-2-40-15,-7 0-95 16,5-6-122-16,2-4-127 0,0-9-245 0,0-2-803 16,9-8-346-16</inkml:trace>
  <inkml:trace contextRef="#ctx0" brushRef="#br0" timeOffset="-126571.38">15561 18022 1527 0,'0'0'1082'16,"0"0"-516"-16,0 0-159 0,0 0-101 15,0 0-61-15,0 0-55 0,0 0-38 16,-92 108-34-16,77-72-20 0,11 5-18 0,-1-4-21 16,5-7-38-16,0-4-21 0,0-11-20 15,12-5-33-15,2-5-2 0,3-5 43 16,3-7 12-16,6-12 46 0,6-5-3 15,-3-7-22-15,0-1-21 0,-7 0-37 16,-5 6-12-16,0 3-24 0,-5 12 29 16,-10 4 23-16,-2 7-134 0,0 0-106 15,0 12 7-15,0 13 150 0,0 9 41 0,-7 6-19 16,0 5-76-16,0-4-94 0,-3-3-135 16,10-7-288-16,0-12-584 0,0-14 312 0</inkml:trace>
  <inkml:trace contextRef="#ctx0" brushRef="#br0" timeOffset="-126384.99">15971 18024 430 0,'0'0'1239'0,"0"0"-612"0,0 0-252 15,0 0 10-15,0 0 20 0,0 0-120 0,22 136-133 16,-25-88-49-16,-2 0 26 0,-9 0 21 16,4-6-48-16,3-7-40 0,7-8-62 15,0-9-18-15,0-8-91 0,7-8-43 16,10-2 45-16,7-18 47 0,3-12 22 0,4-7-185 15,1-2-317-15,-10 9-747 16,9-17-488-16</inkml:trace>
  <inkml:trace contextRef="#ctx0" brushRef="#br0" timeOffset="-126154.21">16279 18406 2164 0,'0'0'746'16,"0"0"-512"-16,0 0 145 0,0 0 37 15,-32 115-174-15,32-111-240 0,5-4 11 0,12 0 77 16,10-13 28-16,7-12-7 0,4-8-49 16,-1-4-37-16,-3-2-22 0,-3 1-1 15,-14 2-2-15,-5 6 0 0,-2 0-15 16,-8 11-7-16,-2 5-12 0,0 7 34 16,0 7-90-16,0 4-86 0,-5 14-75 0,-4 12 9 15,9 9-71-15,-5 5 77 0,5-1-49 16,0 1-244-16,5-5-57 0,7-13-425 15,2 1 297-15</inkml:trace>
  <inkml:trace contextRef="#ctx0" brushRef="#br0" timeOffset="-124614.27">15922 18115 264 0,'0'0'1267'0,"0"0"-767"16,0 0 5-16,0 0-13 0,0 0-131 16,0 0-88-16,0 0-21 0,0 0-47 15,0 0-34-15,0 0 28 0,0 0-67 16,3 29-18-16,-20 5-74 0,0 14-37 15,-5 8 19-15,0 1-7 0,-9-2 4 16,11-5-4-16,3-10 3 0,0-6 10 0,12-11-7 16,1-11-2-16,4-8 5 0,0-4-8 15,0 0-16-15,7-16-15 0,12-9 15 16,8-14 22-16,7-9 11 0,5 1-20 16,-10 4-13-16,7 7-16 0,-9 7 13 15,-8 10 2-15,-7 8 0 0,-4 4 1 16,1 7-24-16,-4 0 2 0,10 10 22 0,-8 8 0 15,5 9 61-15,-7 6-36 0,2 2-10 16,-7 4-15-16,0-5-40 0,0 2-45 16,0-5-124-16,3-2-112 0,6-5-204 15,1-8-722-15,2-7-1028 0</inkml:trace>
  <inkml:trace contextRef="#ctx0" brushRef="#br0" timeOffset="-124299.1">16647 18181 1141 0,'0'0'1323'0,"0"0"-789"0,0 0-128 16,0 0-23-16,0 0-80 15,0 0-91-15,0 0-20 0,0 0-25 0,0 0-20 16,0 0-33-16,0 0-11 15,-148-70-20-15,131 75-40 0,-7 12-43 0,-10 9-16 16,3 8 1-16,-1 10 12 0,3 4-9 16,5 3 11-16,7-3 1 0,9-3-3 15,4-4-9-15,4-8-13 0,0-7 10 16,12-7-19-16,5-2 13 0,12-6 3 16,5-5 2-16,2-5-27 0,13-1-21 0,1-7-3 15,-3-12-60-15,3-6-101 0,-3-3-238 16,-14 6-658-16,14-13-856 0</inkml:trace>
  <inkml:trace contextRef="#ctx0" brushRef="#br0" timeOffset="-123917.34">17098 18334 1667 0,'0'0'743'0,"0"0"-572"0,0 0 77 16,0 0 60-16,0 0-126 0,0 0-61 15,0 0 16-15,0 0 37 0,0 0-1 16,0 0-44-16,0 0-66 0,165-103-29 15,-156 76-9-15,-9-3 0 0,0 7-3 16,0 2 3-16,-4 5 9 0,-13-1 37 16,-10 10 56-16,-2 5-9 0,-7 2-38 15,-6 9-80-15,-1 12-6 0,2 9 6 0,4 5 16 16,6 4 3-16,9 1-19 0,5 2 0 16,5-3-13-16,9 2-2 0,3-3-7 15,10-1-15-15,7-5-46 0,10-5-162 16,4-8-128-16,8-10-142 0,0-9-610 15,-8 0-541-15</inkml:trace>
  <inkml:trace contextRef="#ctx0" brushRef="#br0" timeOffset="-123601.53">17411 18171 790 0,'0'0'1699'0,"0"0"-1425"0,0 0 60 15,0 0 109-15,-153 144-131 0,119-93-110 0,10 0 7 16,9-3 55-16,10-4-73 0,5-5-99 15,0-9-67-15,8-9-13 0,16-10-12 0,5-11-55 16,2-15 55-16,3-21 12 0,3-20 34 16,-1-16-24-16,0-11-22 0,-2-6-16 15,-7-1-30-15,-3-1 6 0,-7 3 6 16,0 0 16-16,-9 10 18 0,-1 7 0 16,-5 14 52-16,-2 15-15 0,0 15-15 15,0 17 8-15,0 9 22 0,0 4-6 16,0 23-27-16,0 11-16 0,0 18 16 15,0 14-19-15,0 13 0 0,0 1 1 16,0 7 23-16,3 2 1 0,9-4-13 16,2-1-12-16,8-5-21 0,0-10-80 0,9-11-71 15,3-9-124-15,-7-12-241 0,-3-13-779 16,8-16-1013-16</inkml:trace>
  <inkml:trace contextRef="#ctx0" brushRef="#br0" timeOffset="-123101.86">19105 18226 1997 0,'0'0'1037'0,"0"0"-743"15,0 0-15-15,0 0 106 0,0 0-44 16,0 0-134-16,0 0-53 0,-191 89-15 16,157-64-63-16,-3 5-15 0,3 3-24 15,0 7-35-15,5-1 1 0,-2 2 16 16,14-7-8-16,7-8-11 0,5-6-22 15,5-8-23-15,0-3 8 0,12-8 15 16,13-1 10-16,6 0-9 0,15-8-16 16,-2-10 0-16,9-12-40 0,0-2-92 15,6-6-179-15,-6-5-211 0,-7 5-648 16,-7 8-484-16,4-15 933 0</inkml:trace>
  <inkml:trace contextRef="#ctx0" brushRef="#br0" timeOffset="-122838.58">19330 18254 1565 0,'0'0'1405'0,"0"0"-993"0,0 0-26 16,0 0 57-16,-106 133-129 0,84-96-145 0,5 0-83 16,5-7-33-16,5-5-35 0,7-9-9 15,0-7-9-15,0-3-18 0,7-6 2 16,7 0 13-16,8-15 3 0,5-10 37 16,2-13-3-16,-7-7-19 0,9-1-15 15,-11 2-3-15,-6 10-9 0,-4 8 12 16,0 11-2-16,-10 11 2 0,2 4-3 15,-2 4 1-15,2 19 2 0,-2 9 30 0,0 7 4 16,0 8-13-16,0 4-8 16,3-4-13-16,7-8-1 0,-3-7-18 15,12-6-20-15,8-14-87 0,4-12-96 0,8-5-72 16,5-30-145-16,-3 3-624 16,17-42-926-16</inkml:trace>
  <inkml:trace contextRef="#ctx0" brushRef="#br0" timeOffset="-122667.03">19910 17756 1094 0,'0'0'1928'16,"0"0"-1345"-16,0 0-107 0,-78 133-41 15,54-69-163-15,-5 9-137 0,9 6-65 16,-1 3-9-16,6 4-3 0,1-6-15 16,9 0-4-16,2-9-39 0,3-6-36 15,0-12-53-15,15-17-73 0,4-17-164 16,5-16-253-16,-4-3-728 0,9-51-918 0</inkml:trace>
  <inkml:trace contextRef="#ctx0" brushRef="#br0" timeOffset="-122499.48">20169 17687 179 0,'0'0'2755'0,"0"0"-2098"0,-31 118-244 0,11-52 46 15,-6 18-172-15,-1 4-131 0,-2 5-70 16,0 2-28-16,7-4-6 0,5-7-6 15,2-9-46-15,13-15-34 0,2-9-82 16,0-18-92-16,12-13-197 0,3-13-281 16,-8-7-875-16,7-23-548 0</inkml:trace>
  <inkml:trace contextRef="#ctx0" brushRef="#br0" timeOffset="-121990.86">20782 18192 290 0,'0'0'1770'0,"0"0"-779"0,0 0-586 0,0 0-19 15,0 0 9-15,0 0-125 0,-194-32-109 16,163 32-29-16,2 11-55 0,7 7-54 15,0 7-23-15,5 10-3 0,3 2-9 16,11 9-24-16,3-2 35 0,3-2 2 16,11-6-1-16,8-8 3 0,0-11-3 15,5-12-18-15,2-5 18 0,0-16 10 16,2-16 30-16,1-10-4 0,2-6-36 0,-15-3-13 16,3 10-8-16,-10 5 18 0,-7 15-16 15,2 8 7-15,-4 13 12 0,-3 0 0 16,0 22 15-16,-3 19 13 0,-19 17 3 15,-12 17-16-15,-9 9 0 0,-11 1 22 16,4 0 3-16,-4-11-40 0,6-12-16 16,11-17-63-16,3-15-50 0,17-18-80 0,13-12-182 15,-4-5-559-15,8-35-1343 0</inkml:trace>
  <inkml:trace contextRef="#ctx0" brushRef="#br0" timeOffset="-121371.88">21010 18189 1960 0,'0'0'824'0,"0"0"-503"0,0 0-5 16,0 0-12-16,0 0-149 0,0 0-89 0,0 0-35 15,0 0-3-15,0 0 64 0,0 0 48 16,0 0 25-16,-36 15-29 0,36-15-34 15,-5 0-1-15,3 3-70 0,-10 3-12 16,7 0-16-16,-7 1 9 0,2 5-12 16,3 2-2-16,-3-1 2 15,3 2 1-15,2-2 17 0,-5 4-15 0,5-2 16 16,-4 3-4-16,1 2 7 0,3 4-7 16,1-1-13-16,-4 5 16 0,-1 3-5 15,4 0-10-15,0-1 9 0,-7 0 6 16,12-3-18-16,-5-7 13 0,5-3-1 0,-3-6-10 15,3-3-2-15,0-4 0 0,0-1 2 16,0-3 35-16,0 0-7 0,0 0-8 16,0 0-10-16,0 0 3 0,0 0-12 15,0 0-2-15,0 0 14 0,0 0-3 16,0 0-12-16,0 0-2 0,0 0 2 16,0 0-2-16,0 0 0 0,0 0 1 15,0 0 1-15,0 0 2 0,0 0 1 0,0 0 1 16,0 0-3-16,0 0-1 0,0 0-1 15,0 0-12-15,0 0 1 0,0-8 10 16,8-5 2-16,9-9 0 0,5-9 15 16,4-10 1-16,1-7-16 0,2-6 2 15,0 2-2-15,-2-1-12 0,2 5-9 16,-7 5-3-16,-3 7 5 0,3 9-2 16,-12 12 0-16,2 4-16 0,-10 7-12 15,3 4-6-15,-3 0 12 0,6 7-22 16,-8 6 65-16,7 8 43 0,3 1-12 0,-10 5-6 15,0-2-25-15,0 1-34 0,0-1-83 16,0-5-129-16,-3-2-168 0,-4-3-228 16,7-5-731-16,0 4-531 0,-15-257 1755 0</inkml:trace>
  <inkml:trace contextRef="#ctx0" brushRef="#br0" timeOffset="-121075.97">21272 18342 962 0,'0'0'1463'0,"0"0"-854"15,0 0-143-15,0 0-15 0,0 0-116 16,0 0-130-16,0 0-88 0,0 0-46 16,0 0-22-16,0 0-46 0,-145 119-3 15,145-101-12-15,0-2-10 0,7-4-8 16,7-3 11-16,13-8-2 0,-5-1-2 16,5-8 23-16,-1-13 46 0,3-6-18 0,-9-5-10 15,-1-1-5-15,-4 3-12 0,-8 6 1 16,-7 5 29-16,2 10-28 0,-2 5 40 15,0 4 55-15,0 0 15 0,0 5-55 0,-7 14-58 16,-3 5-58-16,3 5 18 0,7 2 16 16,0 3 5-16,0-2 16 0,0-4-24 15,5-3-13-15,7-9-71 0,5-9-120 16,2-7-123-16,-2-5-191 0,0-9-742 16,-2-28-790-16</inkml:trace>
  <inkml:trace contextRef="#ctx0" brushRef="#br0" timeOffset="-120893.36">21611 18312 805 0,'0'0'1503'16,"0"0"-981"-16,0 0-67 0,-9 135-80 0,9-87-48 16,0 3-85-16,0-2-43 0,0 1-26 15,7-3-65-15,-7-3-44 0,0-8-51 16,0-7-13-16,0-10-108 0,0-12-117 0,0-7-68 15,-10-10-115-15,8-5-842 0,-15-26-677 16</inkml:trace>
  <inkml:trace contextRef="#ctx0" brushRef="#br0" timeOffset="-120726.83">21653 18155 775 0,'0'0'1344'0,"0"0"-733"0,0 0-105 0,0 0-23 16,0 0-61-16,80 119-133 0,-80-72-141 15,0 1-71-15,-15 0-12 0,-12 0-10 16,1-6-15-16,-8-8-12 0,5-8-28 0,-3-8-6 16,6-9-105-16,-4-9-102 0,4-2-125 15,9-18-178-15,2 1-616 0,1-30-642 0</inkml:trace>
  <inkml:trace contextRef="#ctx0" brushRef="#br0" timeOffset="-120410.02">21999 17712 2130 0,'0'0'1177'0,"0"0"-806"0,0 0 4 16,0 0-82-16,0 0-135 0,0 0-133 16,0 0-13-16,-36 135 44 0,26-86 2 0,0 0 13 15,-2 2-25-15,8 0-18 0,-9-5-28 16,9-9-9-16,4-8-53 0,0-14-21 15,0-15-59-15,4-5 21 0,13-20 121 16,12-16 20-16,8-7-20 0,4-2-34 16,3 7-16-16,-6 8 7 0,1 13 43 15,-7 10 43-15,4 12 7 0,-7 8 37 16,-2 21 27-16,2 12-6 0,-7 17-10 16,-5 6-39-16,-8 3-10 0,-4 2-13 0,-2-5-5 15,-3-9-31-15,0-11-15 0,0-12-114 16,-8-12-148-16,-6-8-253 0,7-5-811 15,-22-7-1220-15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#19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Call Graphs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raw th</a:t>
            </a:r>
            <a:r>
              <a:rPr lang="en-US" altLang="en-US" sz="2200" i="1" dirty="0">
                <a:latin typeface="Arial" panose="020B0604020202020204" pitchFamily="34" charset="0"/>
              </a:rPr>
              <a:t>e </a:t>
            </a:r>
            <a:r>
              <a:rPr lang="en-US" altLang="en-US" sz="2200" i="1" dirty="0" err="1">
                <a:latin typeface="Arial" panose="020B0604020202020204" pitchFamily="34" charset="0"/>
              </a:rPr>
              <a:t>callgraph</a:t>
            </a:r>
            <a:r>
              <a:rPr lang="en-US" altLang="en-US" sz="2200" i="1" dirty="0">
                <a:latin typeface="Arial" panose="020B0604020202020204" pitchFamily="34" charset="0"/>
              </a:rPr>
              <a:t> that CHA would produce for the following program: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07D0C-9A74-7ED2-B7FC-8622529FD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93" y="2357299"/>
            <a:ext cx="3839370" cy="4364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7A749A-793A-A470-7B38-AF7AC6837FE4}"/>
              </a:ext>
            </a:extLst>
          </p:cNvPr>
          <p:cNvSpPr txBox="1"/>
          <p:nvPr/>
        </p:nvSpPr>
        <p:spPr>
          <a:xfrm>
            <a:off x="1790807" y="5041059"/>
            <a:ext cx="440955" cy="276999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  int 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36F607-81A4-1954-24DF-0B27C566E37B}"/>
                  </a:ext>
                </a:extLst>
              </p14:cNvPr>
              <p14:cNvContentPartPr/>
              <p14:nvPr/>
            </p14:nvContentPartPr>
            <p14:xfrm>
              <a:off x="2701440" y="236880"/>
              <a:ext cx="9536400" cy="627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36F607-81A4-1954-24DF-0B27C566E3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2080" y="227520"/>
                <a:ext cx="9555120" cy="62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430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F5C67DA-DEA6-231E-98F6-637FF067D1C0}"/>
              </a:ext>
            </a:extLst>
          </p:cNvPr>
          <p:cNvGrpSpPr/>
          <p:nvPr/>
        </p:nvGrpSpPr>
        <p:grpSpPr>
          <a:xfrm>
            <a:off x="7855257" y="2474333"/>
            <a:ext cx="1276894" cy="724929"/>
            <a:chOff x="757881" y="980303"/>
            <a:chExt cx="1276894" cy="7249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709E5D-D063-2990-2192-F4B641BDCE49}"/>
                </a:ext>
              </a:extLst>
            </p:cNvPr>
            <p:cNvSpPr/>
            <p:nvPr/>
          </p:nvSpPr>
          <p:spPr>
            <a:xfrm>
              <a:off x="764059" y="980303"/>
              <a:ext cx="1270716" cy="7249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94F157-926B-5058-816F-1511345A3FD9}"/>
                </a:ext>
              </a:extLst>
            </p:cNvPr>
            <p:cNvSpPr txBox="1"/>
            <p:nvPr/>
          </p:nvSpPr>
          <p:spPr>
            <a:xfrm>
              <a:off x="757881" y="988541"/>
              <a:ext cx="12572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main(){</a:t>
              </a:r>
            </a:p>
            <a:p>
              <a:r>
                <a:rPr lang="en-US" dirty="0"/>
                <a:t>  a = v(1);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F89645D-8638-2979-97F6-DF65C1E276F0}"/>
              </a:ext>
            </a:extLst>
          </p:cNvPr>
          <p:cNvGrpSpPr/>
          <p:nvPr/>
        </p:nvGrpSpPr>
        <p:grpSpPr>
          <a:xfrm>
            <a:off x="7858346" y="3721701"/>
            <a:ext cx="1270716" cy="369332"/>
            <a:chOff x="768176" y="1907631"/>
            <a:chExt cx="1270716" cy="3693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9BC9DA-33B0-10B8-F693-E493BC239441}"/>
                </a:ext>
              </a:extLst>
            </p:cNvPr>
            <p:cNvSpPr/>
            <p:nvPr/>
          </p:nvSpPr>
          <p:spPr>
            <a:xfrm>
              <a:off x="768176" y="1931775"/>
              <a:ext cx="127071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855171-AEFF-A979-AF6D-905B9A354D6C}"/>
                </a:ext>
              </a:extLst>
            </p:cNvPr>
            <p:cNvSpPr txBox="1"/>
            <p:nvPr/>
          </p:nvSpPr>
          <p:spPr>
            <a:xfrm>
              <a:off x="772247" y="1907631"/>
              <a:ext cx="12542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 v = v(2);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9E8C0E-3C10-C5E2-37EF-2B18E12512A6}"/>
              </a:ext>
            </a:extLst>
          </p:cNvPr>
          <p:cNvGrpSpPr/>
          <p:nvPr/>
        </p:nvGrpSpPr>
        <p:grpSpPr>
          <a:xfrm>
            <a:off x="7797607" y="4526854"/>
            <a:ext cx="1392195" cy="369332"/>
            <a:chOff x="757881" y="2545144"/>
            <a:chExt cx="1392195" cy="3693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55045B-DB17-9C8D-BD75-47AC09DDD7AB}"/>
                </a:ext>
              </a:extLst>
            </p:cNvPr>
            <p:cNvSpPr/>
            <p:nvPr/>
          </p:nvSpPr>
          <p:spPr>
            <a:xfrm>
              <a:off x="772293" y="2553731"/>
              <a:ext cx="127071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5DC12F-EC1F-93A9-FB8C-D7C0E8B7C64B}"/>
                </a:ext>
              </a:extLst>
            </p:cNvPr>
            <p:cNvSpPr txBox="1"/>
            <p:nvPr/>
          </p:nvSpPr>
          <p:spPr>
            <a:xfrm>
              <a:off x="757881" y="2545144"/>
              <a:ext cx="13921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return 1 / a;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07EE35-E02F-3827-E3DB-409B037688A6}"/>
              </a:ext>
            </a:extLst>
          </p:cNvPr>
          <p:cNvGrpSpPr/>
          <p:nvPr/>
        </p:nvGrpSpPr>
        <p:grpSpPr>
          <a:xfrm>
            <a:off x="9972484" y="2651509"/>
            <a:ext cx="1311904" cy="716351"/>
            <a:chOff x="755823" y="4726121"/>
            <a:chExt cx="1311904" cy="71635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228ACC-1A1F-4D1B-5CEB-C252F0722C10}"/>
                </a:ext>
              </a:extLst>
            </p:cNvPr>
            <p:cNvSpPr/>
            <p:nvPr/>
          </p:nvSpPr>
          <p:spPr>
            <a:xfrm>
              <a:off x="755823" y="4726121"/>
              <a:ext cx="1270716" cy="7163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8145E8-362D-4FBD-57DD-A559B71B3D5A}"/>
                </a:ext>
              </a:extLst>
            </p:cNvPr>
            <p:cNvSpPr txBox="1"/>
            <p:nvPr/>
          </p:nvSpPr>
          <p:spPr>
            <a:xfrm>
              <a:off x="757881" y="4749114"/>
              <a:ext cx="1309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v(int p){</a:t>
              </a:r>
            </a:p>
            <a:p>
              <a:r>
                <a:rPr lang="en-US" dirty="0"/>
                <a:t>  if (p &gt; 0)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677DB8-C39D-26DD-B660-4688F5B094A1}"/>
              </a:ext>
            </a:extLst>
          </p:cNvPr>
          <p:cNvGrpSpPr/>
          <p:nvPr/>
        </p:nvGrpSpPr>
        <p:grpSpPr>
          <a:xfrm>
            <a:off x="9479242" y="3745423"/>
            <a:ext cx="1027911" cy="369332"/>
            <a:chOff x="910281" y="5667635"/>
            <a:chExt cx="1027911" cy="3693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4D44BC-1825-C9F4-C1C1-086D00AC736C}"/>
                </a:ext>
              </a:extLst>
            </p:cNvPr>
            <p:cNvSpPr/>
            <p:nvPr/>
          </p:nvSpPr>
          <p:spPr>
            <a:xfrm>
              <a:off x="932328" y="5689939"/>
              <a:ext cx="1005864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BBAA08-CEE0-78A8-4DCE-2444BC7DFE6C}"/>
                </a:ext>
              </a:extLst>
            </p:cNvPr>
            <p:cNvSpPr txBox="1"/>
            <p:nvPr/>
          </p:nvSpPr>
          <p:spPr>
            <a:xfrm>
              <a:off x="910281" y="5667635"/>
              <a:ext cx="1027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return 1;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64170D-8AEB-4C88-4D7F-F03B013CA839}"/>
              </a:ext>
            </a:extLst>
          </p:cNvPr>
          <p:cNvGrpSpPr/>
          <p:nvPr/>
        </p:nvGrpSpPr>
        <p:grpSpPr>
          <a:xfrm>
            <a:off x="9974976" y="4584032"/>
            <a:ext cx="1270716" cy="369332"/>
            <a:chOff x="1672715" y="6384324"/>
            <a:chExt cx="1270716" cy="3693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3F5D83-DEEA-1E0B-0E97-2722D2F530FF}"/>
                </a:ext>
              </a:extLst>
            </p:cNvPr>
            <p:cNvSpPr/>
            <p:nvPr/>
          </p:nvSpPr>
          <p:spPr>
            <a:xfrm>
              <a:off x="1672715" y="6410261"/>
              <a:ext cx="127071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F7BE60-7C0F-707E-0DB4-6DEBF89E7CAA}"/>
                </a:ext>
              </a:extLst>
            </p:cNvPr>
            <p:cNvSpPr txBox="1"/>
            <p:nvPr/>
          </p:nvSpPr>
          <p:spPr>
            <a:xfrm>
              <a:off x="1956503" y="6384324"/>
              <a:ext cx="703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(exit)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803CCF-71EF-CBC2-99CA-6CA1A14BE2AF}"/>
              </a:ext>
            </a:extLst>
          </p:cNvPr>
          <p:cNvGrpSpPr/>
          <p:nvPr/>
        </p:nvGrpSpPr>
        <p:grpSpPr>
          <a:xfrm>
            <a:off x="10634255" y="3747404"/>
            <a:ext cx="1027911" cy="369332"/>
            <a:chOff x="928593" y="3649362"/>
            <a:chExt cx="1027911" cy="3693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2C5A38-B950-401E-2168-07F88B716C3C}"/>
                </a:ext>
              </a:extLst>
            </p:cNvPr>
            <p:cNvSpPr/>
            <p:nvPr/>
          </p:nvSpPr>
          <p:spPr>
            <a:xfrm>
              <a:off x="948994" y="3671666"/>
              <a:ext cx="1007510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1A1777-E262-7964-3060-FD693CA5821B}"/>
                </a:ext>
              </a:extLst>
            </p:cNvPr>
            <p:cNvSpPr txBox="1"/>
            <p:nvPr/>
          </p:nvSpPr>
          <p:spPr>
            <a:xfrm>
              <a:off x="928593" y="3649362"/>
              <a:ext cx="1027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return 0;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280780E-7CF9-0736-D76D-F0DF58EA1679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flipH="1">
            <a:off x="8489523" y="3199262"/>
            <a:ext cx="7270" cy="522439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7028137-E3B7-A5F9-79C5-ABA856404C5E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8489523" y="4091033"/>
            <a:ext cx="4182" cy="435821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11E104F-F4B7-E92F-52B2-FB2F14E35582}"/>
              </a:ext>
            </a:extLst>
          </p:cNvPr>
          <p:cNvCxnSpPr>
            <a:cxnSpLocks/>
            <a:stCxn id="21" idx="2"/>
            <a:endCxn id="14" idx="0"/>
          </p:cNvCxnSpPr>
          <p:nvPr/>
        </p:nvCxnSpPr>
        <p:spPr>
          <a:xfrm flipH="1">
            <a:off x="9993197" y="3367860"/>
            <a:ext cx="614645" cy="377563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44F3F01-26F6-25EF-DBCC-B6F938B6A57D}"/>
              </a:ext>
            </a:extLst>
          </p:cNvPr>
          <p:cNvCxnSpPr>
            <a:cxnSpLocks/>
            <a:stCxn id="21" idx="2"/>
            <a:endCxn id="25" idx="0"/>
          </p:cNvCxnSpPr>
          <p:nvPr/>
        </p:nvCxnSpPr>
        <p:spPr>
          <a:xfrm>
            <a:off x="10607842" y="3367860"/>
            <a:ext cx="540368" cy="379544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E820A03-921F-C116-FBB1-86F05DAF7E8B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9993197" y="4114755"/>
            <a:ext cx="617138" cy="469277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9323BE4-CD9E-19BA-FCD3-E4943A297E35}"/>
              </a:ext>
            </a:extLst>
          </p:cNvPr>
          <p:cNvCxnSpPr>
            <a:cxnSpLocks/>
            <a:stCxn id="25" idx="2"/>
            <a:endCxn id="16" idx="0"/>
          </p:cNvCxnSpPr>
          <p:nvPr/>
        </p:nvCxnSpPr>
        <p:spPr>
          <a:xfrm flipH="1">
            <a:off x="10610335" y="4116736"/>
            <a:ext cx="537875" cy="467296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49FCC84-4B56-61C5-28A3-6D2C588AC4DE}"/>
              </a:ext>
            </a:extLst>
          </p:cNvPr>
          <p:cNvSpPr/>
          <p:nvPr/>
        </p:nvSpPr>
        <p:spPr>
          <a:xfrm>
            <a:off x="8655738" y="2189645"/>
            <a:ext cx="1531620" cy="1276413"/>
          </a:xfrm>
          <a:custGeom>
            <a:avLst/>
            <a:gdLst>
              <a:gd name="connsiteX0" fmla="*/ 0 w 1647498"/>
              <a:gd name="connsiteY0" fmla="*/ 1163900 h 1556024"/>
              <a:gd name="connsiteX1" fmla="*/ 266700 w 1647498"/>
              <a:gd name="connsiteY1" fmla="*/ 1491560 h 1556024"/>
              <a:gd name="connsiteX2" fmla="*/ 1524000 w 1647498"/>
              <a:gd name="connsiteY2" fmla="*/ 36140 h 1556024"/>
              <a:gd name="connsiteX3" fmla="*/ 1531620 w 1647498"/>
              <a:gd name="connsiteY3" fmla="*/ 584780 h 1556024"/>
              <a:gd name="connsiteX0" fmla="*/ 0 w 1531620"/>
              <a:gd name="connsiteY0" fmla="*/ 579120 h 934527"/>
              <a:gd name="connsiteX1" fmla="*/ 266700 w 1531620"/>
              <a:gd name="connsiteY1" fmla="*/ 906780 h 934527"/>
              <a:gd name="connsiteX2" fmla="*/ 1531620 w 1531620"/>
              <a:gd name="connsiteY2" fmla="*/ 0 h 934527"/>
              <a:gd name="connsiteX0" fmla="*/ 0 w 1534376"/>
              <a:gd name="connsiteY0" fmla="*/ 903643 h 1259050"/>
              <a:gd name="connsiteX1" fmla="*/ 266700 w 1534376"/>
              <a:gd name="connsiteY1" fmla="*/ 1231303 h 1259050"/>
              <a:gd name="connsiteX2" fmla="*/ 1531620 w 1534376"/>
              <a:gd name="connsiteY2" fmla="*/ 324523 h 1259050"/>
              <a:gd name="connsiteX0" fmla="*/ 0 w 1531620"/>
              <a:gd name="connsiteY0" fmla="*/ 579120 h 579120"/>
              <a:gd name="connsiteX1" fmla="*/ 1531620 w 1531620"/>
              <a:gd name="connsiteY1" fmla="*/ 0 h 579120"/>
              <a:gd name="connsiteX0" fmla="*/ 0 w 1531620"/>
              <a:gd name="connsiteY0" fmla="*/ 579120 h 782604"/>
              <a:gd name="connsiteX1" fmla="*/ 1531620 w 1531620"/>
              <a:gd name="connsiteY1" fmla="*/ 0 h 782604"/>
              <a:gd name="connsiteX0" fmla="*/ 0 w 1531620"/>
              <a:gd name="connsiteY0" fmla="*/ 1071785 h 1166073"/>
              <a:gd name="connsiteX1" fmla="*/ 1531620 w 1531620"/>
              <a:gd name="connsiteY1" fmla="*/ 492665 h 1166073"/>
              <a:gd name="connsiteX0" fmla="*/ 0 w 1531620"/>
              <a:gd name="connsiteY0" fmla="*/ 1011263 h 1276413"/>
              <a:gd name="connsiteX1" fmla="*/ 1531620 w 1531620"/>
              <a:gd name="connsiteY1" fmla="*/ 432143 h 12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1620" h="1276413">
                <a:moveTo>
                  <a:pt x="0" y="1011263"/>
                </a:moveTo>
                <a:cubicBezTo>
                  <a:pt x="647700" y="2212683"/>
                  <a:pt x="1417320" y="-1150277"/>
                  <a:pt x="1531620" y="43214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C61A5D3-283C-E7F4-A29D-A1EE7B4F228A}"/>
              </a:ext>
            </a:extLst>
          </p:cNvPr>
          <p:cNvSpPr/>
          <p:nvPr/>
        </p:nvSpPr>
        <p:spPr>
          <a:xfrm>
            <a:off x="8610017" y="2424221"/>
            <a:ext cx="1417320" cy="1902399"/>
          </a:xfrm>
          <a:custGeom>
            <a:avLst/>
            <a:gdLst>
              <a:gd name="connsiteX0" fmla="*/ 0 w 1647498"/>
              <a:gd name="connsiteY0" fmla="*/ 1163900 h 1556024"/>
              <a:gd name="connsiteX1" fmla="*/ 266700 w 1647498"/>
              <a:gd name="connsiteY1" fmla="*/ 1491560 h 1556024"/>
              <a:gd name="connsiteX2" fmla="*/ 1524000 w 1647498"/>
              <a:gd name="connsiteY2" fmla="*/ 36140 h 1556024"/>
              <a:gd name="connsiteX3" fmla="*/ 1531620 w 1647498"/>
              <a:gd name="connsiteY3" fmla="*/ 584780 h 1556024"/>
              <a:gd name="connsiteX0" fmla="*/ 0 w 1613165"/>
              <a:gd name="connsiteY0" fmla="*/ 1540961 h 1933085"/>
              <a:gd name="connsiteX1" fmla="*/ 266700 w 1613165"/>
              <a:gd name="connsiteY1" fmla="*/ 1868621 h 1933085"/>
              <a:gd name="connsiteX2" fmla="*/ 1524000 w 1613165"/>
              <a:gd name="connsiteY2" fmla="*/ 413201 h 1933085"/>
              <a:gd name="connsiteX3" fmla="*/ 1417320 w 1613165"/>
              <a:gd name="connsiteY3" fmla="*/ 123641 h 1933085"/>
              <a:gd name="connsiteX0" fmla="*/ 0 w 1417320"/>
              <a:gd name="connsiteY0" fmla="*/ 1417320 h 1829700"/>
              <a:gd name="connsiteX1" fmla="*/ 266700 w 1417320"/>
              <a:gd name="connsiteY1" fmla="*/ 1744980 h 1829700"/>
              <a:gd name="connsiteX2" fmla="*/ 1417320 w 1417320"/>
              <a:gd name="connsiteY2" fmla="*/ 0 h 1829700"/>
              <a:gd name="connsiteX0" fmla="*/ 0 w 1421922"/>
              <a:gd name="connsiteY0" fmla="*/ 1625888 h 2038268"/>
              <a:gd name="connsiteX1" fmla="*/ 266700 w 1421922"/>
              <a:gd name="connsiteY1" fmla="*/ 1953548 h 2038268"/>
              <a:gd name="connsiteX2" fmla="*/ 1417320 w 1421922"/>
              <a:gd name="connsiteY2" fmla="*/ 208568 h 2038268"/>
              <a:gd name="connsiteX0" fmla="*/ 0 w 1417320"/>
              <a:gd name="connsiteY0" fmla="*/ 1417320 h 1417320"/>
              <a:gd name="connsiteX1" fmla="*/ 1417320 w 1417320"/>
              <a:gd name="connsiteY1" fmla="*/ 0 h 1417320"/>
              <a:gd name="connsiteX0" fmla="*/ 0 w 1417320"/>
              <a:gd name="connsiteY0" fmla="*/ 1417320 h 1757843"/>
              <a:gd name="connsiteX1" fmla="*/ 1417320 w 1417320"/>
              <a:gd name="connsiteY1" fmla="*/ 0 h 1757843"/>
              <a:gd name="connsiteX0" fmla="*/ 0 w 1420378"/>
              <a:gd name="connsiteY0" fmla="*/ 1611350 h 1840033"/>
              <a:gd name="connsiteX1" fmla="*/ 1417320 w 1420378"/>
              <a:gd name="connsiteY1" fmla="*/ 194030 h 1840033"/>
              <a:gd name="connsiteX0" fmla="*/ 0 w 1421899"/>
              <a:gd name="connsiteY0" fmla="*/ 1607423 h 1864948"/>
              <a:gd name="connsiteX1" fmla="*/ 1417320 w 1421899"/>
              <a:gd name="connsiteY1" fmla="*/ 190103 h 1864948"/>
              <a:gd name="connsiteX0" fmla="*/ 0 w 1417320"/>
              <a:gd name="connsiteY0" fmla="*/ 1652989 h 1902399"/>
              <a:gd name="connsiteX1" fmla="*/ 1417320 w 1417320"/>
              <a:gd name="connsiteY1" fmla="*/ 235669 h 19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7320" h="1902399">
                <a:moveTo>
                  <a:pt x="0" y="1652989"/>
                </a:moveTo>
                <a:cubicBezTo>
                  <a:pt x="601980" y="2895049"/>
                  <a:pt x="1325880" y="-968291"/>
                  <a:pt x="1417320" y="235669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E322134-C98B-A98A-F6D5-D691B8E7E809}"/>
              </a:ext>
            </a:extLst>
          </p:cNvPr>
          <p:cNvSpPr/>
          <p:nvPr/>
        </p:nvSpPr>
        <p:spPr>
          <a:xfrm>
            <a:off x="8754798" y="4376204"/>
            <a:ext cx="1828800" cy="675542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310640 w 1310640"/>
              <a:gd name="connsiteY0" fmla="*/ 1518974 h 1946947"/>
              <a:gd name="connsiteX1" fmla="*/ 304800 w 1310640"/>
              <a:gd name="connsiteY1" fmla="*/ 1854254 h 1946947"/>
              <a:gd name="connsiteX2" fmla="*/ 53340 w 1310640"/>
              <a:gd name="connsiteY2" fmla="*/ 40694 h 1946947"/>
              <a:gd name="connsiteX3" fmla="*/ 0 w 1310640"/>
              <a:gd name="connsiteY3" fmla="*/ 1107494 h 1946947"/>
              <a:gd name="connsiteX0" fmla="*/ 1988820 w 1988820"/>
              <a:gd name="connsiteY0" fmla="*/ 1525127 h 1953100"/>
              <a:gd name="connsiteX1" fmla="*/ 982980 w 1988820"/>
              <a:gd name="connsiteY1" fmla="*/ 1860407 h 1953100"/>
              <a:gd name="connsiteX2" fmla="*/ 731520 w 1988820"/>
              <a:gd name="connsiteY2" fmla="*/ 46847 h 1953100"/>
              <a:gd name="connsiteX3" fmla="*/ 0 w 1988820"/>
              <a:gd name="connsiteY3" fmla="*/ 946007 h 1953100"/>
              <a:gd name="connsiteX0" fmla="*/ 1988820 w 1988820"/>
              <a:gd name="connsiteY0" fmla="*/ 579120 h 944600"/>
              <a:gd name="connsiteX1" fmla="*/ 982980 w 1988820"/>
              <a:gd name="connsiteY1" fmla="*/ 914400 h 944600"/>
              <a:gd name="connsiteX2" fmla="*/ 0 w 1988820"/>
              <a:gd name="connsiteY2" fmla="*/ 0 h 944600"/>
              <a:gd name="connsiteX0" fmla="*/ 1828800 w 1828800"/>
              <a:gd name="connsiteY0" fmla="*/ 411480 h 924846"/>
              <a:gd name="connsiteX1" fmla="*/ 982980 w 1828800"/>
              <a:gd name="connsiteY1" fmla="*/ 914400 h 924846"/>
              <a:gd name="connsiteX2" fmla="*/ 0 w 1828800"/>
              <a:gd name="connsiteY2" fmla="*/ 0 h 924846"/>
              <a:gd name="connsiteX0" fmla="*/ 1828800 w 1828800"/>
              <a:gd name="connsiteY0" fmla="*/ 411480 h 411480"/>
              <a:gd name="connsiteX1" fmla="*/ 0 w 1828800"/>
              <a:gd name="connsiteY1" fmla="*/ 0 h 411480"/>
              <a:gd name="connsiteX0" fmla="*/ 1828800 w 1828800"/>
              <a:gd name="connsiteY0" fmla="*/ 535157 h 535157"/>
              <a:gd name="connsiteX1" fmla="*/ 0 w 1828800"/>
              <a:gd name="connsiteY1" fmla="*/ 123677 h 535157"/>
              <a:gd name="connsiteX0" fmla="*/ 1828800 w 1828800"/>
              <a:gd name="connsiteY0" fmla="*/ 488760 h 594976"/>
              <a:gd name="connsiteX1" fmla="*/ 0 w 1828800"/>
              <a:gd name="connsiteY1" fmla="*/ 77280 h 594976"/>
              <a:gd name="connsiteX0" fmla="*/ 1828800 w 1828800"/>
              <a:gd name="connsiteY0" fmla="*/ 584925 h 675542"/>
              <a:gd name="connsiteX1" fmla="*/ 0 w 1828800"/>
              <a:gd name="connsiteY1" fmla="*/ 173445 h 67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675542">
                <a:moveTo>
                  <a:pt x="1828800" y="584925"/>
                </a:moveTo>
                <a:cubicBezTo>
                  <a:pt x="541020" y="1057365"/>
                  <a:pt x="342900" y="-504735"/>
                  <a:pt x="0" y="173445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E578919-84F6-3F18-FB4D-953652BF779A}"/>
              </a:ext>
            </a:extLst>
          </p:cNvPr>
          <p:cNvSpPr txBox="1"/>
          <p:nvPr/>
        </p:nvSpPr>
        <p:spPr>
          <a:xfrm>
            <a:off x="546944" y="1450981"/>
            <a:ext cx="52481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rgbClr val="666666"/>
                </a:solidFill>
              </a:rPr>
              <a:t>Interprocedural</a:t>
            </a:r>
            <a:r>
              <a:rPr lang="en-US" i="1" dirty="0">
                <a:solidFill>
                  <a:srgbClr val="666666"/>
                </a:solidFill>
              </a:rPr>
              <a:t> control flow graph</a:t>
            </a:r>
          </a:p>
          <a:p>
            <a:r>
              <a:rPr lang="en-US" b="1" dirty="0">
                <a:solidFill>
                  <a:srgbClr val="666666"/>
                </a:solidFill>
              </a:rPr>
              <a:t>Benefits</a:t>
            </a:r>
          </a:p>
          <a:p>
            <a:r>
              <a:rPr lang="en-US" dirty="0">
                <a:solidFill>
                  <a:srgbClr val="666666"/>
                </a:solidFill>
              </a:rPr>
              <a:t>	- No extra machinery required</a:t>
            </a:r>
          </a:p>
          <a:p>
            <a:r>
              <a:rPr lang="en-US" b="1" dirty="0">
                <a:solidFill>
                  <a:srgbClr val="666666"/>
                </a:solidFill>
              </a:rPr>
              <a:t>Detriments</a:t>
            </a:r>
          </a:p>
          <a:p>
            <a:r>
              <a:rPr lang="en-US" dirty="0">
                <a:solidFill>
                  <a:srgbClr val="666666"/>
                </a:solidFill>
              </a:rPr>
              <a:t> 	- Extra imprecision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A73E63B-83AF-C3F8-C649-576003FDAA85}"/>
              </a:ext>
            </a:extLst>
          </p:cNvPr>
          <p:cNvSpPr txBox="1">
            <a:spLocks/>
          </p:cNvSpPr>
          <p:nvPr/>
        </p:nvSpPr>
        <p:spPr>
          <a:xfrm>
            <a:off x="546944" y="1150210"/>
            <a:ext cx="4855636" cy="4429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Use the ICFG (aka “</a:t>
            </a:r>
            <a:r>
              <a:rPr lang="en-US" sz="2400" cap="small" dirty="0" err="1"/>
              <a:t>supergraph</a:t>
            </a:r>
            <a:r>
              <a:rPr lang="en-US" sz="2400" cap="small" dirty="0"/>
              <a:t>”)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Stitch together CFGs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Supergraphs</a:t>
            </a:r>
            <a:endParaRPr lang="en-US" sz="1600" b="1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109DC676-6D52-FF72-A4E9-3161A8B68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11" y="3039374"/>
            <a:ext cx="3270268" cy="3563754"/>
          </a:xfrm>
          <a:prstGeom prst="rect">
            <a:avLst/>
          </a:prstGeom>
        </p:spPr>
      </p:pic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504A6496-A1AA-77B4-FFDE-DDEAB1BA1BF9}"/>
              </a:ext>
            </a:extLst>
          </p:cNvPr>
          <p:cNvSpPr/>
          <p:nvPr/>
        </p:nvSpPr>
        <p:spPr>
          <a:xfrm>
            <a:off x="8960538" y="3582486"/>
            <a:ext cx="1630680" cy="1804499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630680 w 1630680"/>
              <a:gd name="connsiteY0" fmla="*/ 1234440 h 1645056"/>
              <a:gd name="connsiteX1" fmla="*/ 624840 w 1630680"/>
              <a:gd name="connsiteY1" fmla="*/ 1569720 h 1645056"/>
              <a:gd name="connsiteX2" fmla="*/ 0 w 1630680"/>
              <a:gd name="connsiteY2" fmla="*/ 0 h 1645056"/>
              <a:gd name="connsiteX0" fmla="*/ 1630680 w 1630680"/>
              <a:gd name="connsiteY0" fmla="*/ 1393883 h 1804499"/>
              <a:gd name="connsiteX1" fmla="*/ 624840 w 1630680"/>
              <a:gd name="connsiteY1" fmla="*/ 1729163 h 1804499"/>
              <a:gd name="connsiteX2" fmla="*/ 0 w 1630680"/>
              <a:gd name="connsiteY2" fmla="*/ 159443 h 180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680" h="1804499">
                <a:moveTo>
                  <a:pt x="1630680" y="1393883"/>
                </a:moveTo>
                <a:cubicBezTo>
                  <a:pt x="1232535" y="1684713"/>
                  <a:pt x="896620" y="1934903"/>
                  <a:pt x="624840" y="1729163"/>
                </a:cubicBezTo>
                <a:cubicBezTo>
                  <a:pt x="353060" y="1523423"/>
                  <a:pt x="602615" y="-587952"/>
                  <a:pt x="0" y="15944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58DCCD-6755-0E61-3300-4948625ABD81}"/>
                  </a:ext>
                </a:extLst>
              </p14:cNvPr>
              <p14:cNvContentPartPr/>
              <p14:nvPr/>
            </p14:nvContentPartPr>
            <p14:xfrm>
              <a:off x="1506600" y="458640"/>
              <a:ext cx="10418760" cy="4885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758DCCD-6755-0E61-3300-4948625ABD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7240" y="449280"/>
                <a:ext cx="10437480" cy="490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07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F5C67DA-DEA6-231E-98F6-637FF067D1C0}"/>
              </a:ext>
            </a:extLst>
          </p:cNvPr>
          <p:cNvGrpSpPr/>
          <p:nvPr/>
        </p:nvGrpSpPr>
        <p:grpSpPr>
          <a:xfrm>
            <a:off x="7855257" y="2474333"/>
            <a:ext cx="1276894" cy="724929"/>
            <a:chOff x="757881" y="980303"/>
            <a:chExt cx="1276894" cy="7249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709E5D-D063-2990-2192-F4B641BDCE49}"/>
                </a:ext>
              </a:extLst>
            </p:cNvPr>
            <p:cNvSpPr/>
            <p:nvPr/>
          </p:nvSpPr>
          <p:spPr>
            <a:xfrm>
              <a:off x="764059" y="980303"/>
              <a:ext cx="1270716" cy="7249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94F157-926B-5058-816F-1511345A3FD9}"/>
                </a:ext>
              </a:extLst>
            </p:cNvPr>
            <p:cNvSpPr txBox="1"/>
            <p:nvPr/>
          </p:nvSpPr>
          <p:spPr>
            <a:xfrm>
              <a:off x="757881" y="988541"/>
              <a:ext cx="12572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main(){</a:t>
              </a:r>
            </a:p>
            <a:p>
              <a:r>
                <a:rPr lang="en-US" dirty="0"/>
                <a:t>  a = v(1);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F89645D-8638-2979-97F6-DF65C1E276F0}"/>
              </a:ext>
            </a:extLst>
          </p:cNvPr>
          <p:cNvGrpSpPr/>
          <p:nvPr/>
        </p:nvGrpSpPr>
        <p:grpSpPr>
          <a:xfrm>
            <a:off x="7858346" y="3721701"/>
            <a:ext cx="1270716" cy="369332"/>
            <a:chOff x="768176" y="1907631"/>
            <a:chExt cx="1270716" cy="3693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9BC9DA-33B0-10B8-F693-E493BC239441}"/>
                </a:ext>
              </a:extLst>
            </p:cNvPr>
            <p:cNvSpPr/>
            <p:nvPr/>
          </p:nvSpPr>
          <p:spPr>
            <a:xfrm>
              <a:off x="768176" y="1931775"/>
              <a:ext cx="127071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855171-AEFF-A979-AF6D-905B9A354D6C}"/>
                </a:ext>
              </a:extLst>
            </p:cNvPr>
            <p:cNvSpPr txBox="1"/>
            <p:nvPr/>
          </p:nvSpPr>
          <p:spPr>
            <a:xfrm>
              <a:off x="772247" y="1907631"/>
              <a:ext cx="12542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 v = v(2);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9E8C0E-3C10-C5E2-37EF-2B18E12512A6}"/>
              </a:ext>
            </a:extLst>
          </p:cNvPr>
          <p:cNvGrpSpPr/>
          <p:nvPr/>
        </p:nvGrpSpPr>
        <p:grpSpPr>
          <a:xfrm>
            <a:off x="7797607" y="4526854"/>
            <a:ext cx="1392195" cy="369332"/>
            <a:chOff x="757881" y="2545144"/>
            <a:chExt cx="1392195" cy="3693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55045B-DB17-9C8D-BD75-47AC09DDD7AB}"/>
                </a:ext>
              </a:extLst>
            </p:cNvPr>
            <p:cNvSpPr/>
            <p:nvPr/>
          </p:nvSpPr>
          <p:spPr>
            <a:xfrm>
              <a:off x="772293" y="2553731"/>
              <a:ext cx="127071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5DC12F-EC1F-93A9-FB8C-D7C0E8B7C64B}"/>
                </a:ext>
              </a:extLst>
            </p:cNvPr>
            <p:cNvSpPr txBox="1"/>
            <p:nvPr/>
          </p:nvSpPr>
          <p:spPr>
            <a:xfrm>
              <a:off x="757881" y="2545144"/>
              <a:ext cx="13921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return 1 / a;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07EE35-E02F-3827-E3DB-409B037688A6}"/>
              </a:ext>
            </a:extLst>
          </p:cNvPr>
          <p:cNvGrpSpPr/>
          <p:nvPr/>
        </p:nvGrpSpPr>
        <p:grpSpPr>
          <a:xfrm>
            <a:off x="9972484" y="2651509"/>
            <a:ext cx="1311904" cy="716351"/>
            <a:chOff x="755823" y="4726121"/>
            <a:chExt cx="1311904" cy="71635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228ACC-1A1F-4D1B-5CEB-C252F0722C10}"/>
                </a:ext>
              </a:extLst>
            </p:cNvPr>
            <p:cNvSpPr/>
            <p:nvPr/>
          </p:nvSpPr>
          <p:spPr>
            <a:xfrm>
              <a:off x="755823" y="4726121"/>
              <a:ext cx="1270716" cy="7163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8145E8-362D-4FBD-57DD-A559B71B3D5A}"/>
                </a:ext>
              </a:extLst>
            </p:cNvPr>
            <p:cNvSpPr txBox="1"/>
            <p:nvPr/>
          </p:nvSpPr>
          <p:spPr>
            <a:xfrm>
              <a:off x="757881" y="4749114"/>
              <a:ext cx="1309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v(int p){</a:t>
              </a:r>
            </a:p>
            <a:p>
              <a:r>
                <a:rPr lang="en-US" dirty="0"/>
                <a:t>  if (p &gt; 0)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677DB8-C39D-26DD-B660-4688F5B094A1}"/>
              </a:ext>
            </a:extLst>
          </p:cNvPr>
          <p:cNvGrpSpPr/>
          <p:nvPr/>
        </p:nvGrpSpPr>
        <p:grpSpPr>
          <a:xfrm>
            <a:off x="9479242" y="3745423"/>
            <a:ext cx="1027911" cy="369332"/>
            <a:chOff x="910281" y="5667635"/>
            <a:chExt cx="1027911" cy="3693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4D44BC-1825-C9F4-C1C1-086D00AC736C}"/>
                </a:ext>
              </a:extLst>
            </p:cNvPr>
            <p:cNvSpPr/>
            <p:nvPr/>
          </p:nvSpPr>
          <p:spPr>
            <a:xfrm>
              <a:off x="932328" y="5689939"/>
              <a:ext cx="1005864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BBAA08-CEE0-78A8-4DCE-2444BC7DFE6C}"/>
                </a:ext>
              </a:extLst>
            </p:cNvPr>
            <p:cNvSpPr txBox="1"/>
            <p:nvPr/>
          </p:nvSpPr>
          <p:spPr>
            <a:xfrm>
              <a:off x="910281" y="5667635"/>
              <a:ext cx="1027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return 1;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64170D-8AEB-4C88-4D7F-F03B013CA839}"/>
              </a:ext>
            </a:extLst>
          </p:cNvPr>
          <p:cNvGrpSpPr/>
          <p:nvPr/>
        </p:nvGrpSpPr>
        <p:grpSpPr>
          <a:xfrm>
            <a:off x="9974976" y="4584032"/>
            <a:ext cx="1270716" cy="369332"/>
            <a:chOff x="1672715" y="6384324"/>
            <a:chExt cx="1270716" cy="3693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3F5D83-DEEA-1E0B-0E97-2722D2F530FF}"/>
                </a:ext>
              </a:extLst>
            </p:cNvPr>
            <p:cNvSpPr/>
            <p:nvPr/>
          </p:nvSpPr>
          <p:spPr>
            <a:xfrm>
              <a:off x="1672715" y="6410261"/>
              <a:ext cx="127071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F7BE60-7C0F-707E-0DB4-6DEBF89E7CAA}"/>
                </a:ext>
              </a:extLst>
            </p:cNvPr>
            <p:cNvSpPr txBox="1"/>
            <p:nvPr/>
          </p:nvSpPr>
          <p:spPr>
            <a:xfrm>
              <a:off x="1956503" y="6384324"/>
              <a:ext cx="703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(exit)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803CCF-71EF-CBC2-99CA-6CA1A14BE2AF}"/>
              </a:ext>
            </a:extLst>
          </p:cNvPr>
          <p:cNvGrpSpPr/>
          <p:nvPr/>
        </p:nvGrpSpPr>
        <p:grpSpPr>
          <a:xfrm>
            <a:off x="10634255" y="3747404"/>
            <a:ext cx="1027911" cy="369332"/>
            <a:chOff x="928593" y="3649362"/>
            <a:chExt cx="1027911" cy="3693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2C5A38-B950-401E-2168-07F88B716C3C}"/>
                </a:ext>
              </a:extLst>
            </p:cNvPr>
            <p:cNvSpPr/>
            <p:nvPr/>
          </p:nvSpPr>
          <p:spPr>
            <a:xfrm>
              <a:off x="948994" y="3671666"/>
              <a:ext cx="1007510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1A1777-E262-7964-3060-FD693CA5821B}"/>
                </a:ext>
              </a:extLst>
            </p:cNvPr>
            <p:cNvSpPr txBox="1"/>
            <p:nvPr/>
          </p:nvSpPr>
          <p:spPr>
            <a:xfrm>
              <a:off x="928593" y="3649362"/>
              <a:ext cx="1027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return 0;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280780E-7CF9-0736-D76D-F0DF58EA1679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flipH="1">
            <a:off x="8489523" y="3199262"/>
            <a:ext cx="7270" cy="522439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7028137-E3B7-A5F9-79C5-ABA856404C5E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8489523" y="4091033"/>
            <a:ext cx="4182" cy="435821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11E104F-F4B7-E92F-52B2-FB2F14E35582}"/>
              </a:ext>
            </a:extLst>
          </p:cNvPr>
          <p:cNvCxnSpPr>
            <a:cxnSpLocks/>
            <a:stCxn id="21" idx="2"/>
            <a:endCxn id="14" idx="0"/>
          </p:cNvCxnSpPr>
          <p:nvPr/>
        </p:nvCxnSpPr>
        <p:spPr>
          <a:xfrm flipH="1">
            <a:off x="9993197" y="3367860"/>
            <a:ext cx="614645" cy="377563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44F3F01-26F6-25EF-DBCC-B6F938B6A57D}"/>
              </a:ext>
            </a:extLst>
          </p:cNvPr>
          <p:cNvCxnSpPr>
            <a:cxnSpLocks/>
            <a:stCxn id="21" idx="2"/>
            <a:endCxn id="25" idx="0"/>
          </p:cNvCxnSpPr>
          <p:nvPr/>
        </p:nvCxnSpPr>
        <p:spPr>
          <a:xfrm>
            <a:off x="10607842" y="3367860"/>
            <a:ext cx="540368" cy="379544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E820A03-921F-C116-FBB1-86F05DAF7E8B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9993197" y="4114755"/>
            <a:ext cx="617138" cy="469277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9323BE4-CD9E-19BA-FCD3-E4943A297E35}"/>
              </a:ext>
            </a:extLst>
          </p:cNvPr>
          <p:cNvCxnSpPr>
            <a:cxnSpLocks/>
            <a:stCxn id="25" idx="2"/>
            <a:endCxn id="16" idx="0"/>
          </p:cNvCxnSpPr>
          <p:nvPr/>
        </p:nvCxnSpPr>
        <p:spPr>
          <a:xfrm flipH="1">
            <a:off x="10610335" y="4116736"/>
            <a:ext cx="537875" cy="467296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49FCC84-4B56-61C5-28A3-6D2C588AC4DE}"/>
              </a:ext>
            </a:extLst>
          </p:cNvPr>
          <p:cNvSpPr/>
          <p:nvPr/>
        </p:nvSpPr>
        <p:spPr>
          <a:xfrm>
            <a:off x="8655738" y="2189645"/>
            <a:ext cx="1531620" cy="1276413"/>
          </a:xfrm>
          <a:custGeom>
            <a:avLst/>
            <a:gdLst>
              <a:gd name="connsiteX0" fmla="*/ 0 w 1647498"/>
              <a:gd name="connsiteY0" fmla="*/ 1163900 h 1556024"/>
              <a:gd name="connsiteX1" fmla="*/ 266700 w 1647498"/>
              <a:gd name="connsiteY1" fmla="*/ 1491560 h 1556024"/>
              <a:gd name="connsiteX2" fmla="*/ 1524000 w 1647498"/>
              <a:gd name="connsiteY2" fmla="*/ 36140 h 1556024"/>
              <a:gd name="connsiteX3" fmla="*/ 1531620 w 1647498"/>
              <a:gd name="connsiteY3" fmla="*/ 584780 h 1556024"/>
              <a:gd name="connsiteX0" fmla="*/ 0 w 1531620"/>
              <a:gd name="connsiteY0" fmla="*/ 579120 h 934527"/>
              <a:gd name="connsiteX1" fmla="*/ 266700 w 1531620"/>
              <a:gd name="connsiteY1" fmla="*/ 906780 h 934527"/>
              <a:gd name="connsiteX2" fmla="*/ 1531620 w 1531620"/>
              <a:gd name="connsiteY2" fmla="*/ 0 h 934527"/>
              <a:gd name="connsiteX0" fmla="*/ 0 w 1534376"/>
              <a:gd name="connsiteY0" fmla="*/ 903643 h 1259050"/>
              <a:gd name="connsiteX1" fmla="*/ 266700 w 1534376"/>
              <a:gd name="connsiteY1" fmla="*/ 1231303 h 1259050"/>
              <a:gd name="connsiteX2" fmla="*/ 1531620 w 1534376"/>
              <a:gd name="connsiteY2" fmla="*/ 324523 h 1259050"/>
              <a:gd name="connsiteX0" fmla="*/ 0 w 1531620"/>
              <a:gd name="connsiteY0" fmla="*/ 579120 h 579120"/>
              <a:gd name="connsiteX1" fmla="*/ 1531620 w 1531620"/>
              <a:gd name="connsiteY1" fmla="*/ 0 h 579120"/>
              <a:gd name="connsiteX0" fmla="*/ 0 w 1531620"/>
              <a:gd name="connsiteY0" fmla="*/ 579120 h 782604"/>
              <a:gd name="connsiteX1" fmla="*/ 1531620 w 1531620"/>
              <a:gd name="connsiteY1" fmla="*/ 0 h 782604"/>
              <a:gd name="connsiteX0" fmla="*/ 0 w 1531620"/>
              <a:gd name="connsiteY0" fmla="*/ 1071785 h 1166073"/>
              <a:gd name="connsiteX1" fmla="*/ 1531620 w 1531620"/>
              <a:gd name="connsiteY1" fmla="*/ 492665 h 1166073"/>
              <a:gd name="connsiteX0" fmla="*/ 0 w 1531620"/>
              <a:gd name="connsiteY0" fmla="*/ 1011263 h 1276413"/>
              <a:gd name="connsiteX1" fmla="*/ 1531620 w 1531620"/>
              <a:gd name="connsiteY1" fmla="*/ 432143 h 12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1620" h="1276413">
                <a:moveTo>
                  <a:pt x="0" y="1011263"/>
                </a:moveTo>
                <a:cubicBezTo>
                  <a:pt x="647700" y="2212683"/>
                  <a:pt x="1417320" y="-1150277"/>
                  <a:pt x="1531620" y="43214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C61A5D3-283C-E7F4-A29D-A1EE7B4F228A}"/>
              </a:ext>
            </a:extLst>
          </p:cNvPr>
          <p:cNvSpPr/>
          <p:nvPr/>
        </p:nvSpPr>
        <p:spPr>
          <a:xfrm flipH="1">
            <a:off x="6473739" y="2273715"/>
            <a:ext cx="2136278" cy="2050913"/>
          </a:xfrm>
          <a:custGeom>
            <a:avLst/>
            <a:gdLst>
              <a:gd name="connsiteX0" fmla="*/ 0 w 1647498"/>
              <a:gd name="connsiteY0" fmla="*/ 1163900 h 1556024"/>
              <a:gd name="connsiteX1" fmla="*/ 266700 w 1647498"/>
              <a:gd name="connsiteY1" fmla="*/ 1491560 h 1556024"/>
              <a:gd name="connsiteX2" fmla="*/ 1524000 w 1647498"/>
              <a:gd name="connsiteY2" fmla="*/ 36140 h 1556024"/>
              <a:gd name="connsiteX3" fmla="*/ 1531620 w 1647498"/>
              <a:gd name="connsiteY3" fmla="*/ 584780 h 1556024"/>
              <a:gd name="connsiteX0" fmla="*/ 0 w 1613165"/>
              <a:gd name="connsiteY0" fmla="*/ 1540961 h 1933085"/>
              <a:gd name="connsiteX1" fmla="*/ 266700 w 1613165"/>
              <a:gd name="connsiteY1" fmla="*/ 1868621 h 1933085"/>
              <a:gd name="connsiteX2" fmla="*/ 1524000 w 1613165"/>
              <a:gd name="connsiteY2" fmla="*/ 413201 h 1933085"/>
              <a:gd name="connsiteX3" fmla="*/ 1417320 w 1613165"/>
              <a:gd name="connsiteY3" fmla="*/ 123641 h 1933085"/>
              <a:gd name="connsiteX0" fmla="*/ 0 w 1417320"/>
              <a:gd name="connsiteY0" fmla="*/ 1417320 h 1829700"/>
              <a:gd name="connsiteX1" fmla="*/ 266700 w 1417320"/>
              <a:gd name="connsiteY1" fmla="*/ 1744980 h 1829700"/>
              <a:gd name="connsiteX2" fmla="*/ 1417320 w 1417320"/>
              <a:gd name="connsiteY2" fmla="*/ 0 h 1829700"/>
              <a:gd name="connsiteX0" fmla="*/ 0 w 1421922"/>
              <a:gd name="connsiteY0" fmla="*/ 1625888 h 2038268"/>
              <a:gd name="connsiteX1" fmla="*/ 266700 w 1421922"/>
              <a:gd name="connsiteY1" fmla="*/ 1953548 h 2038268"/>
              <a:gd name="connsiteX2" fmla="*/ 1417320 w 1421922"/>
              <a:gd name="connsiteY2" fmla="*/ 208568 h 2038268"/>
              <a:gd name="connsiteX0" fmla="*/ 0 w 1417320"/>
              <a:gd name="connsiteY0" fmla="*/ 1417320 h 1417320"/>
              <a:gd name="connsiteX1" fmla="*/ 1417320 w 1417320"/>
              <a:gd name="connsiteY1" fmla="*/ 0 h 1417320"/>
              <a:gd name="connsiteX0" fmla="*/ 0 w 1417320"/>
              <a:gd name="connsiteY0" fmla="*/ 1417320 h 1757843"/>
              <a:gd name="connsiteX1" fmla="*/ 1417320 w 1417320"/>
              <a:gd name="connsiteY1" fmla="*/ 0 h 1757843"/>
              <a:gd name="connsiteX0" fmla="*/ 0 w 1420378"/>
              <a:gd name="connsiteY0" fmla="*/ 1611350 h 1840033"/>
              <a:gd name="connsiteX1" fmla="*/ 1417320 w 1420378"/>
              <a:gd name="connsiteY1" fmla="*/ 194030 h 1840033"/>
              <a:gd name="connsiteX0" fmla="*/ 0 w 1421899"/>
              <a:gd name="connsiteY0" fmla="*/ 1607423 h 1864948"/>
              <a:gd name="connsiteX1" fmla="*/ 1417320 w 1421899"/>
              <a:gd name="connsiteY1" fmla="*/ 190103 h 1864948"/>
              <a:gd name="connsiteX0" fmla="*/ 0 w 1417320"/>
              <a:gd name="connsiteY0" fmla="*/ 1652989 h 1902399"/>
              <a:gd name="connsiteX1" fmla="*/ 1417320 w 1417320"/>
              <a:gd name="connsiteY1" fmla="*/ 235669 h 1902399"/>
              <a:gd name="connsiteX0" fmla="*/ 0 w 1417320"/>
              <a:gd name="connsiteY0" fmla="*/ 1808168 h 2035266"/>
              <a:gd name="connsiteX1" fmla="*/ 1417320 w 1417320"/>
              <a:gd name="connsiteY1" fmla="*/ 390848 h 2035266"/>
              <a:gd name="connsiteX0" fmla="*/ 0 w 1417320"/>
              <a:gd name="connsiteY0" fmla="*/ 1803495 h 2050913"/>
              <a:gd name="connsiteX1" fmla="*/ 1417320 w 1417320"/>
              <a:gd name="connsiteY1" fmla="*/ 386175 h 205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7320" h="2050913">
                <a:moveTo>
                  <a:pt x="0" y="1803495"/>
                </a:moveTo>
                <a:cubicBezTo>
                  <a:pt x="814312" y="3114135"/>
                  <a:pt x="1093327" y="-1290225"/>
                  <a:pt x="1417320" y="386175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847C62F-4ADD-691E-6E57-4D5C7A3D6533}"/>
              </a:ext>
            </a:extLst>
          </p:cNvPr>
          <p:cNvSpPr/>
          <p:nvPr/>
        </p:nvSpPr>
        <p:spPr>
          <a:xfrm>
            <a:off x="8960538" y="3582486"/>
            <a:ext cx="1630680" cy="1804499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630680 w 1630680"/>
              <a:gd name="connsiteY0" fmla="*/ 1234440 h 1645056"/>
              <a:gd name="connsiteX1" fmla="*/ 624840 w 1630680"/>
              <a:gd name="connsiteY1" fmla="*/ 1569720 h 1645056"/>
              <a:gd name="connsiteX2" fmla="*/ 0 w 1630680"/>
              <a:gd name="connsiteY2" fmla="*/ 0 h 1645056"/>
              <a:gd name="connsiteX0" fmla="*/ 1630680 w 1630680"/>
              <a:gd name="connsiteY0" fmla="*/ 1393883 h 1804499"/>
              <a:gd name="connsiteX1" fmla="*/ 624840 w 1630680"/>
              <a:gd name="connsiteY1" fmla="*/ 1729163 h 1804499"/>
              <a:gd name="connsiteX2" fmla="*/ 0 w 1630680"/>
              <a:gd name="connsiteY2" fmla="*/ 159443 h 180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680" h="1804499">
                <a:moveTo>
                  <a:pt x="1630680" y="1393883"/>
                </a:moveTo>
                <a:cubicBezTo>
                  <a:pt x="1232535" y="1684713"/>
                  <a:pt x="896620" y="1934903"/>
                  <a:pt x="624840" y="1729163"/>
                </a:cubicBezTo>
                <a:cubicBezTo>
                  <a:pt x="353060" y="1523423"/>
                  <a:pt x="602615" y="-587952"/>
                  <a:pt x="0" y="15944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E322134-C98B-A98A-F6D5-D691B8E7E809}"/>
              </a:ext>
            </a:extLst>
          </p:cNvPr>
          <p:cNvSpPr/>
          <p:nvPr/>
        </p:nvSpPr>
        <p:spPr>
          <a:xfrm flipH="1">
            <a:off x="6430702" y="4367778"/>
            <a:ext cx="1897376" cy="682893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310640 w 1310640"/>
              <a:gd name="connsiteY0" fmla="*/ 1518974 h 1946947"/>
              <a:gd name="connsiteX1" fmla="*/ 304800 w 1310640"/>
              <a:gd name="connsiteY1" fmla="*/ 1854254 h 1946947"/>
              <a:gd name="connsiteX2" fmla="*/ 53340 w 1310640"/>
              <a:gd name="connsiteY2" fmla="*/ 40694 h 1946947"/>
              <a:gd name="connsiteX3" fmla="*/ 0 w 1310640"/>
              <a:gd name="connsiteY3" fmla="*/ 1107494 h 1946947"/>
              <a:gd name="connsiteX0" fmla="*/ 1988820 w 1988820"/>
              <a:gd name="connsiteY0" fmla="*/ 1525127 h 1953100"/>
              <a:gd name="connsiteX1" fmla="*/ 982980 w 1988820"/>
              <a:gd name="connsiteY1" fmla="*/ 1860407 h 1953100"/>
              <a:gd name="connsiteX2" fmla="*/ 731520 w 1988820"/>
              <a:gd name="connsiteY2" fmla="*/ 46847 h 1953100"/>
              <a:gd name="connsiteX3" fmla="*/ 0 w 1988820"/>
              <a:gd name="connsiteY3" fmla="*/ 946007 h 1953100"/>
              <a:gd name="connsiteX0" fmla="*/ 1988820 w 1988820"/>
              <a:gd name="connsiteY0" fmla="*/ 579120 h 944600"/>
              <a:gd name="connsiteX1" fmla="*/ 982980 w 1988820"/>
              <a:gd name="connsiteY1" fmla="*/ 914400 h 944600"/>
              <a:gd name="connsiteX2" fmla="*/ 0 w 1988820"/>
              <a:gd name="connsiteY2" fmla="*/ 0 h 944600"/>
              <a:gd name="connsiteX0" fmla="*/ 1828800 w 1828800"/>
              <a:gd name="connsiteY0" fmla="*/ 411480 h 924846"/>
              <a:gd name="connsiteX1" fmla="*/ 982980 w 1828800"/>
              <a:gd name="connsiteY1" fmla="*/ 914400 h 924846"/>
              <a:gd name="connsiteX2" fmla="*/ 0 w 1828800"/>
              <a:gd name="connsiteY2" fmla="*/ 0 h 924846"/>
              <a:gd name="connsiteX0" fmla="*/ 1828800 w 1828800"/>
              <a:gd name="connsiteY0" fmla="*/ 411480 h 411480"/>
              <a:gd name="connsiteX1" fmla="*/ 0 w 1828800"/>
              <a:gd name="connsiteY1" fmla="*/ 0 h 411480"/>
              <a:gd name="connsiteX0" fmla="*/ 1828800 w 1828800"/>
              <a:gd name="connsiteY0" fmla="*/ 535157 h 535157"/>
              <a:gd name="connsiteX1" fmla="*/ 0 w 1828800"/>
              <a:gd name="connsiteY1" fmla="*/ 123677 h 535157"/>
              <a:gd name="connsiteX0" fmla="*/ 1828800 w 1828800"/>
              <a:gd name="connsiteY0" fmla="*/ 488760 h 594976"/>
              <a:gd name="connsiteX1" fmla="*/ 0 w 1828800"/>
              <a:gd name="connsiteY1" fmla="*/ 77280 h 594976"/>
              <a:gd name="connsiteX0" fmla="*/ 1828800 w 1828800"/>
              <a:gd name="connsiteY0" fmla="*/ 584925 h 675542"/>
              <a:gd name="connsiteX1" fmla="*/ 0 w 1828800"/>
              <a:gd name="connsiteY1" fmla="*/ 173445 h 675542"/>
              <a:gd name="connsiteX0" fmla="*/ 1828800 w 1828800"/>
              <a:gd name="connsiteY0" fmla="*/ 593350 h 682893"/>
              <a:gd name="connsiteX1" fmla="*/ 0 w 1828800"/>
              <a:gd name="connsiteY1" fmla="*/ 181870 h 68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682893">
                <a:moveTo>
                  <a:pt x="1828800" y="593350"/>
                </a:moveTo>
                <a:cubicBezTo>
                  <a:pt x="541020" y="1065790"/>
                  <a:pt x="981880" y="-519170"/>
                  <a:pt x="0" y="18187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E578919-84F6-3F18-FB4D-953652BF779A}"/>
              </a:ext>
            </a:extLst>
          </p:cNvPr>
          <p:cNvSpPr txBox="1"/>
          <p:nvPr/>
        </p:nvSpPr>
        <p:spPr>
          <a:xfrm>
            <a:off x="546944" y="1450981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666666"/>
                </a:solidFill>
              </a:rPr>
              <a:t>Make a copy of the callee for each call site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A73E63B-83AF-C3F8-C649-576003FDAA85}"/>
              </a:ext>
            </a:extLst>
          </p:cNvPr>
          <p:cNvSpPr txBox="1">
            <a:spLocks/>
          </p:cNvSpPr>
          <p:nvPr/>
        </p:nvSpPr>
        <p:spPr>
          <a:xfrm>
            <a:off x="546944" y="1150210"/>
            <a:ext cx="4855636" cy="442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Exploded </a:t>
            </a:r>
            <a:r>
              <a:rPr lang="en-US" sz="2400" cap="small" dirty="0" err="1"/>
              <a:t>Supergraph</a:t>
            </a:r>
            <a:endParaRPr lang="en-US" sz="2400" cap="small" dirty="0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Stitch together CFGs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Supergraphs</a:t>
            </a:r>
            <a:endParaRPr lang="en-US" sz="1600" b="1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109DC676-6D52-FF72-A4E9-3161A8B68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11" y="3039374"/>
            <a:ext cx="3270268" cy="356375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832A0F8-6A26-0DCF-ED6B-B87B502CE381}"/>
              </a:ext>
            </a:extLst>
          </p:cNvPr>
          <p:cNvGrpSpPr/>
          <p:nvPr/>
        </p:nvGrpSpPr>
        <p:grpSpPr>
          <a:xfrm>
            <a:off x="5795344" y="2651509"/>
            <a:ext cx="1311904" cy="716351"/>
            <a:chOff x="755823" y="4726121"/>
            <a:chExt cx="1311904" cy="7163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7B36AC7-F06E-9859-4240-6D142D3561D6}"/>
                </a:ext>
              </a:extLst>
            </p:cNvPr>
            <p:cNvSpPr/>
            <p:nvPr/>
          </p:nvSpPr>
          <p:spPr>
            <a:xfrm>
              <a:off x="755823" y="4726121"/>
              <a:ext cx="1270716" cy="7163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7526CE-9777-D724-6C96-67DBA83A7D66}"/>
                </a:ext>
              </a:extLst>
            </p:cNvPr>
            <p:cNvSpPr txBox="1"/>
            <p:nvPr/>
          </p:nvSpPr>
          <p:spPr>
            <a:xfrm>
              <a:off x="757881" y="4749114"/>
              <a:ext cx="1309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v(int p){</a:t>
              </a:r>
            </a:p>
            <a:p>
              <a:r>
                <a:rPr lang="en-US" dirty="0"/>
                <a:t>  if (p &gt; 0)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4BA375-D57B-38A6-F3B3-3C74B64FECCD}"/>
              </a:ext>
            </a:extLst>
          </p:cNvPr>
          <p:cNvGrpSpPr/>
          <p:nvPr/>
        </p:nvGrpSpPr>
        <p:grpSpPr>
          <a:xfrm>
            <a:off x="5302102" y="3745423"/>
            <a:ext cx="1027911" cy="369332"/>
            <a:chOff x="910281" y="5667635"/>
            <a:chExt cx="1027911" cy="3693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1C9372-3EE1-31F6-6A1E-A6E74F8D9D56}"/>
                </a:ext>
              </a:extLst>
            </p:cNvPr>
            <p:cNvSpPr/>
            <p:nvPr/>
          </p:nvSpPr>
          <p:spPr>
            <a:xfrm>
              <a:off x="932328" y="5689939"/>
              <a:ext cx="1005864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CC6E10-00B0-A945-9A2E-B87C438ABD3D}"/>
                </a:ext>
              </a:extLst>
            </p:cNvPr>
            <p:cNvSpPr txBox="1"/>
            <p:nvPr/>
          </p:nvSpPr>
          <p:spPr>
            <a:xfrm>
              <a:off x="910281" y="5667635"/>
              <a:ext cx="1027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return 1;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92C234-C767-0B1E-1FCE-43B7F87EC69F}"/>
              </a:ext>
            </a:extLst>
          </p:cNvPr>
          <p:cNvGrpSpPr/>
          <p:nvPr/>
        </p:nvGrpSpPr>
        <p:grpSpPr>
          <a:xfrm>
            <a:off x="5797836" y="4584032"/>
            <a:ext cx="1270716" cy="369332"/>
            <a:chOff x="1672715" y="6384324"/>
            <a:chExt cx="1270716" cy="3693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B881E6-DFA3-647B-A031-888F53C0CF9A}"/>
                </a:ext>
              </a:extLst>
            </p:cNvPr>
            <p:cNvSpPr/>
            <p:nvPr/>
          </p:nvSpPr>
          <p:spPr>
            <a:xfrm>
              <a:off x="1672715" y="6410261"/>
              <a:ext cx="127071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31865B-172D-00F1-6CEF-424812550E97}"/>
                </a:ext>
              </a:extLst>
            </p:cNvPr>
            <p:cNvSpPr txBox="1"/>
            <p:nvPr/>
          </p:nvSpPr>
          <p:spPr>
            <a:xfrm>
              <a:off x="1956503" y="6384324"/>
              <a:ext cx="703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(exit)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5C3A41-909B-2C28-875C-66E564C8ED10}"/>
              </a:ext>
            </a:extLst>
          </p:cNvPr>
          <p:cNvGrpSpPr/>
          <p:nvPr/>
        </p:nvGrpSpPr>
        <p:grpSpPr>
          <a:xfrm>
            <a:off x="6457115" y="3747404"/>
            <a:ext cx="1027911" cy="369332"/>
            <a:chOff x="928593" y="3649362"/>
            <a:chExt cx="1027911" cy="36933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88EBD5-83F3-C9C2-6DA6-358DB4246A6D}"/>
                </a:ext>
              </a:extLst>
            </p:cNvPr>
            <p:cNvSpPr/>
            <p:nvPr/>
          </p:nvSpPr>
          <p:spPr>
            <a:xfrm>
              <a:off x="948994" y="3671666"/>
              <a:ext cx="1007510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2E9DA6-4B2D-14CF-0F29-264243234764}"/>
                </a:ext>
              </a:extLst>
            </p:cNvPr>
            <p:cNvSpPr txBox="1"/>
            <p:nvPr/>
          </p:nvSpPr>
          <p:spPr>
            <a:xfrm>
              <a:off x="928593" y="3649362"/>
              <a:ext cx="1027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return 0;</a:t>
              </a: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B283A29-DB1C-45EE-2C28-CAA4FECD33A8}"/>
              </a:ext>
            </a:extLst>
          </p:cNvPr>
          <p:cNvCxnSpPr>
            <a:cxnSpLocks/>
            <a:stCxn id="3" idx="2"/>
            <a:endCxn id="13" idx="0"/>
          </p:cNvCxnSpPr>
          <p:nvPr/>
        </p:nvCxnSpPr>
        <p:spPr>
          <a:xfrm flipH="1">
            <a:off x="5816057" y="3367860"/>
            <a:ext cx="614645" cy="377563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8DDAC65-8D5B-ABC2-A1EA-A3BAB00ACDD9}"/>
              </a:ext>
            </a:extLst>
          </p:cNvPr>
          <p:cNvCxnSpPr>
            <a:cxnSpLocks/>
            <a:stCxn id="3" idx="2"/>
            <a:endCxn id="36" idx="0"/>
          </p:cNvCxnSpPr>
          <p:nvPr/>
        </p:nvCxnSpPr>
        <p:spPr>
          <a:xfrm>
            <a:off x="6430702" y="3367860"/>
            <a:ext cx="540368" cy="379544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F75ADE9-BD1A-3E48-543D-A94338158917}"/>
              </a:ext>
            </a:extLst>
          </p:cNvPr>
          <p:cNvCxnSpPr>
            <a:cxnSpLocks/>
            <a:stCxn id="13" idx="2"/>
            <a:endCxn id="20" idx="0"/>
          </p:cNvCxnSpPr>
          <p:nvPr/>
        </p:nvCxnSpPr>
        <p:spPr>
          <a:xfrm>
            <a:off x="5816057" y="4114755"/>
            <a:ext cx="617138" cy="469277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141AC4-C408-0D32-F784-11564DF3CE0E}"/>
              </a:ext>
            </a:extLst>
          </p:cNvPr>
          <p:cNvCxnSpPr>
            <a:cxnSpLocks/>
            <a:stCxn id="36" idx="2"/>
            <a:endCxn id="20" idx="0"/>
          </p:cNvCxnSpPr>
          <p:nvPr/>
        </p:nvCxnSpPr>
        <p:spPr>
          <a:xfrm flipH="1">
            <a:off x="6433195" y="4116736"/>
            <a:ext cx="537875" cy="467296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2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F22A7C-EE2E-12FE-7A53-39821AECA4E3}"/>
                  </a:ext>
                </a:extLst>
              </p14:cNvPr>
              <p14:cNvContentPartPr/>
              <p14:nvPr/>
            </p14:nvContentPartPr>
            <p14:xfrm>
              <a:off x="2305080" y="610920"/>
              <a:ext cx="8200800" cy="623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F22A7C-EE2E-12FE-7A53-39821AECA4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5720" y="601560"/>
                <a:ext cx="8219520" cy="625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8985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9F88EB-4B40-1C28-3F1B-0F66E0439558}"/>
                  </a:ext>
                </a:extLst>
              </p14:cNvPr>
              <p14:cNvContentPartPr/>
              <p14:nvPr/>
            </p14:nvContentPartPr>
            <p14:xfrm>
              <a:off x="3724920" y="835200"/>
              <a:ext cx="7980480" cy="394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9F88EB-4B40-1C28-3F1B-0F66E04395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5560" y="825840"/>
                <a:ext cx="7999200" cy="39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93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A73E63B-83AF-C3F8-C649-576003FDAA85}"/>
              </a:ext>
            </a:extLst>
          </p:cNvPr>
          <p:cNvSpPr txBox="1">
            <a:spLocks/>
          </p:cNvSpPr>
          <p:nvPr/>
        </p:nvSpPr>
        <p:spPr>
          <a:xfrm>
            <a:off x="546944" y="1462630"/>
            <a:ext cx="485563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Provide a way to specify degree of context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Call Strings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Supergraphs</a:t>
            </a:r>
            <a:endParaRPr lang="en-US" sz="16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AF427-CE9A-E998-6FA1-0804BA40099E}"/>
              </a:ext>
            </a:extLst>
          </p:cNvPr>
          <p:cNvSpPr txBox="1"/>
          <p:nvPr/>
        </p:nvSpPr>
        <p:spPr>
          <a:xfrm>
            <a:off x="546944" y="2129161"/>
            <a:ext cx="52481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Recursion: </a:t>
            </a:r>
            <a:r>
              <a:rPr lang="en-US" dirty="0">
                <a:solidFill>
                  <a:srgbClr val="666666"/>
                </a:solidFill>
              </a:rPr>
              <a:t>Unbounded depth of context</a:t>
            </a:r>
          </a:p>
          <a:p>
            <a:r>
              <a:rPr lang="en-US" b="1" dirty="0">
                <a:solidFill>
                  <a:srgbClr val="666666"/>
                </a:solidFill>
              </a:rPr>
              <a:t>Call string depth</a:t>
            </a:r>
          </a:p>
          <a:p>
            <a:r>
              <a:rPr lang="en-US" dirty="0">
                <a:solidFill>
                  <a:srgbClr val="666666"/>
                </a:solidFill>
              </a:rPr>
              <a:t>X-CFA, where X is the length of the call string</a:t>
            </a:r>
          </a:p>
          <a:p>
            <a:r>
              <a:rPr lang="en-US" dirty="0">
                <a:solidFill>
                  <a:srgbClr val="666666"/>
                </a:solidFill>
              </a:rPr>
              <a:t>- 0-CFA: Context-insensitive</a:t>
            </a:r>
          </a:p>
          <a:p>
            <a:r>
              <a:rPr lang="en-US" dirty="0">
                <a:solidFill>
                  <a:srgbClr val="666666"/>
                </a:solidFill>
              </a:rPr>
              <a:t>- 1-CFA: Tracker caller (but not caller’s caller)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3049BD7-EC1E-8187-0D13-2FF3ABB22D40}"/>
              </a:ext>
            </a:extLst>
          </p:cNvPr>
          <p:cNvSpPr/>
          <p:nvPr/>
        </p:nvSpPr>
        <p:spPr>
          <a:xfrm>
            <a:off x="9799749" y="4649599"/>
            <a:ext cx="662756" cy="341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64B87EA-0DF8-D789-E8F6-25410670625C}"/>
              </a:ext>
            </a:extLst>
          </p:cNvPr>
          <p:cNvSpPr txBox="1"/>
          <p:nvPr/>
        </p:nvSpPr>
        <p:spPr>
          <a:xfrm>
            <a:off x="9978681" y="462729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2423678-6253-CCE3-E11A-8DB393EB31F9}"/>
              </a:ext>
            </a:extLst>
          </p:cNvPr>
          <p:cNvSpPr/>
          <p:nvPr/>
        </p:nvSpPr>
        <p:spPr>
          <a:xfrm>
            <a:off x="7772829" y="4657219"/>
            <a:ext cx="662756" cy="341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880F18-E459-B49F-2E01-E41C1C453F81}"/>
              </a:ext>
            </a:extLst>
          </p:cNvPr>
          <p:cNvSpPr txBox="1"/>
          <p:nvPr/>
        </p:nvSpPr>
        <p:spPr>
          <a:xfrm>
            <a:off x="7951761" y="4634915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CA2A912-0379-234C-A7E6-78A7BB469363}"/>
              </a:ext>
            </a:extLst>
          </p:cNvPr>
          <p:cNvSpPr/>
          <p:nvPr/>
        </p:nvSpPr>
        <p:spPr>
          <a:xfrm>
            <a:off x="8743105" y="4646509"/>
            <a:ext cx="662756" cy="341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9F53CFA-8626-ED2E-E002-EAF543B7EACB}"/>
              </a:ext>
            </a:extLst>
          </p:cNvPr>
          <p:cNvSpPr txBox="1"/>
          <p:nvPr/>
        </p:nvSpPr>
        <p:spPr>
          <a:xfrm>
            <a:off x="8922037" y="4624205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0B73DAA-60AA-DED2-7114-314BD26D32E8}"/>
              </a:ext>
            </a:extLst>
          </p:cNvPr>
          <p:cNvGrpSpPr/>
          <p:nvPr/>
        </p:nvGrpSpPr>
        <p:grpSpPr>
          <a:xfrm>
            <a:off x="6644457" y="4628648"/>
            <a:ext cx="684803" cy="369332"/>
            <a:chOff x="910281" y="5667635"/>
            <a:chExt cx="684803" cy="36933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D62CF44-BF0D-6218-DAFB-1412891BE49B}"/>
                </a:ext>
              </a:extLst>
            </p:cNvPr>
            <p:cNvSpPr/>
            <p:nvPr/>
          </p:nvSpPr>
          <p:spPr>
            <a:xfrm>
              <a:off x="932328" y="5689939"/>
              <a:ext cx="66275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E8B6548-8F05-7BDD-0ABB-489DF187537F}"/>
                </a:ext>
              </a:extLst>
            </p:cNvPr>
            <p:cNvSpPr txBox="1"/>
            <p:nvPr/>
          </p:nvSpPr>
          <p:spPr>
            <a:xfrm>
              <a:off x="910281" y="566763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main</a:t>
              </a:r>
            </a:p>
          </p:txBody>
        </p: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D2B049C-1288-A044-F54D-8A38AB314EDD}"/>
              </a:ext>
            </a:extLst>
          </p:cNvPr>
          <p:cNvCxnSpPr>
            <a:cxnSpLocks/>
            <a:stCxn id="72" idx="3"/>
            <a:endCxn id="57" idx="1"/>
          </p:cNvCxnSpPr>
          <p:nvPr/>
        </p:nvCxnSpPr>
        <p:spPr>
          <a:xfrm>
            <a:off x="7329260" y="4813314"/>
            <a:ext cx="443569" cy="14495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DC379BE-347F-FE3D-CAED-D5642E28338F}"/>
              </a:ext>
            </a:extLst>
          </p:cNvPr>
          <p:cNvCxnSpPr>
            <a:cxnSpLocks/>
            <a:stCxn id="57" idx="3"/>
            <a:endCxn id="68" idx="1"/>
          </p:cNvCxnSpPr>
          <p:nvPr/>
        </p:nvCxnSpPr>
        <p:spPr>
          <a:xfrm flipV="1">
            <a:off x="8435585" y="4817099"/>
            <a:ext cx="307520" cy="1071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F6AB7-3D5F-01D9-CE7C-3AA162CB629B}"/>
              </a:ext>
            </a:extLst>
          </p:cNvPr>
          <p:cNvCxnSpPr>
            <a:cxnSpLocks/>
            <a:stCxn id="68" idx="3"/>
            <a:endCxn id="55" idx="1"/>
          </p:cNvCxnSpPr>
          <p:nvPr/>
        </p:nvCxnSpPr>
        <p:spPr>
          <a:xfrm>
            <a:off x="9405861" y="4817099"/>
            <a:ext cx="393888" cy="309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E8A2FC7-3D5D-C346-99DE-40E262649EA9}"/>
              </a:ext>
            </a:extLst>
          </p:cNvPr>
          <p:cNvSpPr/>
          <p:nvPr/>
        </p:nvSpPr>
        <p:spPr>
          <a:xfrm flipH="1">
            <a:off x="6980259" y="4413328"/>
            <a:ext cx="2110736" cy="241970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310640 w 1310640"/>
              <a:gd name="connsiteY0" fmla="*/ 1518974 h 1946947"/>
              <a:gd name="connsiteX1" fmla="*/ 304800 w 1310640"/>
              <a:gd name="connsiteY1" fmla="*/ 1854254 h 1946947"/>
              <a:gd name="connsiteX2" fmla="*/ 53340 w 1310640"/>
              <a:gd name="connsiteY2" fmla="*/ 40694 h 1946947"/>
              <a:gd name="connsiteX3" fmla="*/ 0 w 1310640"/>
              <a:gd name="connsiteY3" fmla="*/ 1107494 h 1946947"/>
              <a:gd name="connsiteX0" fmla="*/ 1988820 w 1988820"/>
              <a:gd name="connsiteY0" fmla="*/ 1525127 h 1953100"/>
              <a:gd name="connsiteX1" fmla="*/ 982980 w 1988820"/>
              <a:gd name="connsiteY1" fmla="*/ 1860407 h 1953100"/>
              <a:gd name="connsiteX2" fmla="*/ 731520 w 1988820"/>
              <a:gd name="connsiteY2" fmla="*/ 46847 h 1953100"/>
              <a:gd name="connsiteX3" fmla="*/ 0 w 1988820"/>
              <a:gd name="connsiteY3" fmla="*/ 946007 h 1953100"/>
              <a:gd name="connsiteX0" fmla="*/ 1988820 w 1988820"/>
              <a:gd name="connsiteY0" fmla="*/ 579120 h 944600"/>
              <a:gd name="connsiteX1" fmla="*/ 982980 w 1988820"/>
              <a:gd name="connsiteY1" fmla="*/ 914400 h 944600"/>
              <a:gd name="connsiteX2" fmla="*/ 0 w 1988820"/>
              <a:gd name="connsiteY2" fmla="*/ 0 h 944600"/>
              <a:gd name="connsiteX0" fmla="*/ 1828800 w 1828800"/>
              <a:gd name="connsiteY0" fmla="*/ 411480 h 924846"/>
              <a:gd name="connsiteX1" fmla="*/ 982980 w 1828800"/>
              <a:gd name="connsiteY1" fmla="*/ 914400 h 924846"/>
              <a:gd name="connsiteX2" fmla="*/ 0 w 1828800"/>
              <a:gd name="connsiteY2" fmla="*/ 0 h 924846"/>
              <a:gd name="connsiteX0" fmla="*/ 1828800 w 1828800"/>
              <a:gd name="connsiteY0" fmla="*/ 411480 h 411480"/>
              <a:gd name="connsiteX1" fmla="*/ 0 w 1828800"/>
              <a:gd name="connsiteY1" fmla="*/ 0 h 411480"/>
              <a:gd name="connsiteX0" fmla="*/ 1828800 w 1828800"/>
              <a:gd name="connsiteY0" fmla="*/ 535157 h 535157"/>
              <a:gd name="connsiteX1" fmla="*/ 0 w 1828800"/>
              <a:gd name="connsiteY1" fmla="*/ 123677 h 535157"/>
              <a:gd name="connsiteX0" fmla="*/ 1828800 w 1828800"/>
              <a:gd name="connsiteY0" fmla="*/ 488760 h 594976"/>
              <a:gd name="connsiteX1" fmla="*/ 0 w 1828800"/>
              <a:gd name="connsiteY1" fmla="*/ 77280 h 594976"/>
              <a:gd name="connsiteX0" fmla="*/ 1828800 w 1828800"/>
              <a:gd name="connsiteY0" fmla="*/ 584925 h 675542"/>
              <a:gd name="connsiteX1" fmla="*/ 0 w 1828800"/>
              <a:gd name="connsiteY1" fmla="*/ 173445 h 675542"/>
              <a:gd name="connsiteX0" fmla="*/ 1828800 w 1828800"/>
              <a:gd name="connsiteY0" fmla="*/ 593350 h 682893"/>
              <a:gd name="connsiteX1" fmla="*/ 0 w 1828800"/>
              <a:gd name="connsiteY1" fmla="*/ 181870 h 682893"/>
              <a:gd name="connsiteX0" fmla="*/ 2019759 w 2019759"/>
              <a:gd name="connsiteY0" fmla="*/ 866997 h 944086"/>
              <a:gd name="connsiteX1" fmla="*/ 0 w 2019759"/>
              <a:gd name="connsiteY1" fmla="*/ 158337 h 944086"/>
              <a:gd name="connsiteX0" fmla="*/ 2056482 w 2056482"/>
              <a:gd name="connsiteY0" fmla="*/ 236014 h 351077"/>
              <a:gd name="connsiteX1" fmla="*/ 0 w 2056482"/>
              <a:gd name="connsiteY1" fmla="*/ 228394 h 351077"/>
              <a:gd name="connsiteX0" fmla="*/ 2034448 w 2034448"/>
              <a:gd name="connsiteY0" fmla="*/ 216538 h 333508"/>
              <a:gd name="connsiteX1" fmla="*/ 0 w 2034448"/>
              <a:gd name="connsiteY1" fmla="*/ 231778 h 333508"/>
              <a:gd name="connsiteX0" fmla="*/ 2034448 w 2034448"/>
              <a:gd name="connsiteY0" fmla="*/ 376675 h 391915"/>
              <a:gd name="connsiteX1" fmla="*/ 0 w 2034448"/>
              <a:gd name="connsiteY1" fmla="*/ 391915 h 391915"/>
              <a:gd name="connsiteX0" fmla="*/ 2034448 w 2034448"/>
              <a:gd name="connsiteY0" fmla="*/ 226730 h 241970"/>
              <a:gd name="connsiteX1" fmla="*/ 0 w 2034448"/>
              <a:gd name="connsiteY1" fmla="*/ 241970 h 24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4448" h="241970">
                <a:moveTo>
                  <a:pt x="2034448" y="226730"/>
                </a:moveTo>
                <a:cubicBezTo>
                  <a:pt x="1091864" y="-62830"/>
                  <a:pt x="901090" y="-93310"/>
                  <a:pt x="0" y="24197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1F9318B-D114-B036-1D92-3753579258F3}"/>
              </a:ext>
            </a:extLst>
          </p:cNvPr>
          <p:cNvSpPr/>
          <p:nvPr/>
        </p:nvSpPr>
        <p:spPr>
          <a:xfrm flipH="1">
            <a:off x="7157965" y="5005794"/>
            <a:ext cx="2820716" cy="308838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310640 w 1310640"/>
              <a:gd name="connsiteY0" fmla="*/ 1518974 h 1946947"/>
              <a:gd name="connsiteX1" fmla="*/ 304800 w 1310640"/>
              <a:gd name="connsiteY1" fmla="*/ 1854254 h 1946947"/>
              <a:gd name="connsiteX2" fmla="*/ 53340 w 1310640"/>
              <a:gd name="connsiteY2" fmla="*/ 40694 h 1946947"/>
              <a:gd name="connsiteX3" fmla="*/ 0 w 1310640"/>
              <a:gd name="connsiteY3" fmla="*/ 1107494 h 1946947"/>
              <a:gd name="connsiteX0" fmla="*/ 1988820 w 1988820"/>
              <a:gd name="connsiteY0" fmla="*/ 1525127 h 1953100"/>
              <a:gd name="connsiteX1" fmla="*/ 982980 w 1988820"/>
              <a:gd name="connsiteY1" fmla="*/ 1860407 h 1953100"/>
              <a:gd name="connsiteX2" fmla="*/ 731520 w 1988820"/>
              <a:gd name="connsiteY2" fmla="*/ 46847 h 1953100"/>
              <a:gd name="connsiteX3" fmla="*/ 0 w 1988820"/>
              <a:gd name="connsiteY3" fmla="*/ 946007 h 1953100"/>
              <a:gd name="connsiteX0" fmla="*/ 1988820 w 1988820"/>
              <a:gd name="connsiteY0" fmla="*/ 579120 h 944600"/>
              <a:gd name="connsiteX1" fmla="*/ 982980 w 1988820"/>
              <a:gd name="connsiteY1" fmla="*/ 914400 h 944600"/>
              <a:gd name="connsiteX2" fmla="*/ 0 w 1988820"/>
              <a:gd name="connsiteY2" fmla="*/ 0 h 944600"/>
              <a:gd name="connsiteX0" fmla="*/ 1828800 w 1828800"/>
              <a:gd name="connsiteY0" fmla="*/ 411480 h 924846"/>
              <a:gd name="connsiteX1" fmla="*/ 982980 w 1828800"/>
              <a:gd name="connsiteY1" fmla="*/ 914400 h 924846"/>
              <a:gd name="connsiteX2" fmla="*/ 0 w 1828800"/>
              <a:gd name="connsiteY2" fmla="*/ 0 h 924846"/>
              <a:gd name="connsiteX0" fmla="*/ 1828800 w 1828800"/>
              <a:gd name="connsiteY0" fmla="*/ 411480 h 411480"/>
              <a:gd name="connsiteX1" fmla="*/ 0 w 1828800"/>
              <a:gd name="connsiteY1" fmla="*/ 0 h 411480"/>
              <a:gd name="connsiteX0" fmla="*/ 1828800 w 1828800"/>
              <a:gd name="connsiteY0" fmla="*/ 535157 h 535157"/>
              <a:gd name="connsiteX1" fmla="*/ 0 w 1828800"/>
              <a:gd name="connsiteY1" fmla="*/ 123677 h 535157"/>
              <a:gd name="connsiteX0" fmla="*/ 1828800 w 1828800"/>
              <a:gd name="connsiteY0" fmla="*/ 488760 h 594976"/>
              <a:gd name="connsiteX1" fmla="*/ 0 w 1828800"/>
              <a:gd name="connsiteY1" fmla="*/ 77280 h 594976"/>
              <a:gd name="connsiteX0" fmla="*/ 1828800 w 1828800"/>
              <a:gd name="connsiteY0" fmla="*/ 584925 h 675542"/>
              <a:gd name="connsiteX1" fmla="*/ 0 w 1828800"/>
              <a:gd name="connsiteY1" fmla="*/ 173445 h 675542"/>
              <a:gd name="connsiteX0" fmla="*/ 1828800 w 1828800"/>
              <a:gd name="connsiteY0" fmla="*/ 593350 h 682893"/>
              <a:gd name="connsiteX1" fmla="*/ 0 w 1828800"/>
              <a:gd name="connsiteY1" fmla="*/ 181870 h 682893"/>
              <a:gd name="connsiteX0" fmla="*/ 2019759 w 2019759"/>
              <a:gd name="connsiteY0" fmla="*/ 866997 h 944086"/>
              <a:gd name="connsiteX1" fmla="*/ 0 w 2019759"/>
              <a:gd name="connsiteY1" fmla="*/ 158337 h 944086"/>
              <a:gd name="connsiteX0" fmla="*/ 2056482 w 2056482"/>
              <a:gd name="connsiteY0" fmla="*/ 236014 h 351077"/>
              <a:gd name="connsiteX1" fmla="*/ 0 w 2056482"/>
              <a:gd name="connsiteY1" fmla="*/ 228394 h 351077"/>
              <a:gd name="connsiteX0" fmla="*/ 2276820 w 2276820"/>
              <a:gd name="connsiteY0" fmla="*/ 0 h 388620"/>
              <a:gd name="connsiteX1" fmla="*/ 0 w 2276820"/>
              <a:gd name="connsiteY1" fmla="*/ 388620 h 388620"/>
              <a:gd name="connsiteX0" fmla="*/ 3011279 w 3011279"/>
              <a:gd name="connsiteY0" fmla="*/ 197170 h 316115"/>
              <a:gd name="connsiteX1" fmla="*/ 0 w 3011279"/>
              <a:gd name="connsiteY1" fmla="*/ 235270 h 316115"/>
              <a:gd name="connsiteX0" fmla="*/ 3011279 w 3011279"/>
              <a:gd name="connsiteY0" fmla="*/ 0 h 308838"/>
              <a:gd name="connsiteX1" fmla="*/ 0 w 3011279"/>
              <a:gd name="connsiteY1" fmla="*/ 38100 h 30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1279" h="308838">
                <a:moveTo>
                  <a:pt x="3011279" y="0"/>
                </a:moveTo>
                <a:cubicBezTo>
                  <a:pt x="1723499" y="472440"/>
                  <a:pt x="1047982" y="335280"/>
                  <a:pt x="0" y="3810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4F7F6D94-06D6-8AC6-F0F8-EA9C8F290FEA}"/>
              </a:ext>
            </a:extLst>
          </p:cNvPr>
          <p:cNvSpPr/>
          <p:nvPr/>
        </p:nvSpPr>
        <p:spPr>
          <a:xfrm flipH="1">
            <a:off x="6888812" y="4289175"/>
            <a:ext cx="2339344" cy="343118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310640 w 1310640"/>
              <a:gd name="connsiteY0" fmla="*/ 1518974 h 1946947"/>
              <a:gd name="connsiteX1" fmla="*/ 304800 w 1310640"/>
              <a:gd name="connsiteY1" fmla="*/ 1854254 h 1946947"/>
              <a:gd name="connsiteX2" fmla="*/ 53340 w 1310640"/>
              <a:gd name="connsiteY2" fmla="*/ 40694 h 1946947"/>
              <a:gd name="connsiteX3" fmla="*/ 0 w 1310640"/>
              <a:gd name="connsiteY3" fmla="*/ 1107494 h 1946947"/>
              <a:gd name="connsiteX0" fmla="*/ 1988820 w 1988820"/>
              <a:gd name="connsiteY0" fmla="*/ 1525127 h 1953100"/>
              <a:gd name="connsiteX1" fmla="*/ 982980 w 1988820"/>
              <a:gd name="connsiteY1" fmla="*/ 1860407 h 1953100"/>
              <a:gd name="connsiteX2" fmla="*/ 731520 w 1988820"/>
              <a:gd name="connsiteY2" fmla="*/ 46847 h 1953100"/>
              <a:gd name="connsiteX3" fmla="*/ 0 w 1988820"/>
              <a:gd name="connsiteY3" fmla="*/ 946007 h 1953100"/>
              <a:gd name="connsiteX0" fmla="*/ 1988820 w 1988820"/>
              <a:gd name="connsiteY0" fmla="*/ 579120 h 944600"/>
              <a:gd name="connsiteX1" fmla="*/ 982980 w 1988820"/>
              <a:gd name="connsiteY1" fmla="*/ 914400 h 944600"/>
              <a:gd name="connsiteX2" fmla="*/ 0 w 1988820"/>
              <a:gd name="connsiteY2" fmla="*/ 0 h 944600"/>
              <a:gd name="connsiteX0" fmla="*/ 1828800 w 1828800"/>
              <a:gd name="connsiteY0" fmla="*/ 411480 h 924846"/>
              <a:gd name="connsiteX1" fmla="*/ 982980 w 1828800"/>
              <a:gd name="connsiteY1" fmla="*/ 914400 h 924846"/>
              <a:gd name="connsiteX2" fmla="*/ 0 w 1828800"/>
              <a:gd name="connsiteY2" fmla="*/ 0 h 924846"/>
              <a:gd name="connsiteX0" fmla="*/ 1828800 w 1828800"/>
              <a:gd name="connsiteY0" fmla="*/ 411480 h 411480"/>
              <a:gd name="connsiteX1" fmla="*/ 0 w 1828800"/>
              <a:gd name="connsiteY1" fmla="*/ 0 h 411480"/>
              <a:gd name="connsiteX0" fmla="*/ 1828800 w 1828800"/>
              <a:gd name="connsiteY0" fmla="*/ 535157 h 535157"/>
              <a:gd name="connsiteX1" fmla="*/ 0 w 1828800"/>
              <a:gd name="connsiteY1" fmla="*/ 123677 h 535157"/>
              <a:gd name="connsiteX0" fmla="*/ 1828800 w 1828800"/>
              <a:gd name="connsiteY0" fmla="*/ 488760 h 594976"/>
              <a:gd name="connsiteX1" fmla="*/ 0 w 1828800"/>
              <a:gd name="connsiteY1" fmla="*/ 77280 h 594976"/>
              <a:gd name="connsiteX0" fmla="*/ 1828800 w 1828800"/>
              <a:gd name="connsiteY0" fmla="*/ 584925 h 675542"/>
              <a:gd name="connsiteX1" fmla="*/ 0 w 1828800"/>
              <a:gd name="connsiteY1" fmla="*/ 173445 h 675542"/>
              <a:gd name="connsiteX0" fmla="*/ 1828800 w 1828800"/>
              <a:gd name="connsiteY0" fmla="*/ 593350 h 682893"/>
              <a:gd name="connsiteX1" fmla="*/ 0 w 1828800"/>
              <a:gd name="connsiteY1" fmla="*/ 181870 h 682893"/>
              <a:gd name="connsiteX0" fmla="*/ 2019759 w 2019759"/>
              <a:gd name="connsiteY0" fmla="*/ 866997 h 944086"/>
              <a:gd name="connsiteX1" fmla="*/ 0 w 2019759"/>
              <a:gd name="connsiteY1" fmla="*/ 158337 h 944086"/>
              <a:gd name="connsiteX0" fmla="*/ 2056482 w 2056482"/>
              <a:gd name="connsiteY0" fmla="*/ 236014 h 351077"/>
              <a:gd name="connsiteX1" fmla="*/ 0 w 2056482"/>
              <a:gd name="connsiteY1" fmla="*/ 228394 h 351077"/>
              <a:gd name="connsiteX0" fmla="*/ 2034448 w 2034448"/>
              <a:gd name="connsiteY0" fmla="*/ 216538 h 333508"/>
              <a:gd name="connsiteX1" fmla="*/ 0 w 2034448"/>
              <a:gd name="connsiteY1" fmla="*/ 231778 h 333508"/>
              <a:gd name="connsiteX0" fmla="*/ 2034448 w 2034448"/>
              <a:gd name="connsiteY0" fmla="*/ 376675 h 391915"/>
              <a:gd name="connsiteX1" fmla="*/ 0 w 2034448"/>
              <a:gd name="connsiteY1" fmla="*/ 391915 h 391915"/>
              <a:gd name="connsiteX0" fmla="*/ 2034448 w 2034448"/>
              <a:gd name="connsiteY0" fmla="*/ 226730 h 241970"/>
              <a:gd name="connsiteX1" fmla="*/ 0 w 2034448"/>
              <a:gd name="connsiteY1" fmla="*/ 241970 h 241970"/>
              <a:gd name="connsiteX0" fmla="*/ 145945 w 2402744"/>
              <a:gd name="connsiteY0" fmla="*/ 246990 h 246990"/>
              <a:gd name="connsiteX1" fmla="*/ 2268536 w 2402744"/>
              <a:gd name="connsiteY1" fmla="*/ 224130 h 246990"/>
              <a:gd name="connsiteX0" fmla="*/ 177150 w 2300704"/>
              <a:gd name="connsiteY0" fmla="*/ 381316 h 381316"/>
              <a:gd name="connsiteX1" fmla="*/ 2299741 w 2300704"/>
              <a:gd name="connsiteY1" fmla="*/ 358456 h 381316"/>
              <a:gd name="connsiteX0" fmla="*/ 0 w 2123972"/>
              <a:gd name="connsiteY0" fmla="*/ 431016 h 431016"/>
              <a:gd name="connsiteX1" fmla="*/ 2122591 w 2123972"/>
              <a:gd name="connsiteY1" fmla="*/ 408156 h 431016"/>
              <a:gd name="connsiteX0" fmla="*/ 0 w 2256097"/>
              <a:gd name="connsiteY0" fmla="*/ 413560 h 421180"/>
              <a:gd name="connsiteX1" fmla="*/ 2254794 w 2256097"/>
              <a:gd name="connsiteY1" fmla="*/ 421180 h 421180"/>
              <a:gd name="connsiteX0" fmla="*/ 0 w 2256203"/>
              <a:gd name="connsiteY0" fmla="*/ 373681 h 381301"/>
              <a:gd name="connsiteX1" fmla="*/ 2254794 w 2256203"/>
              <a:gd name="connsiteY1" fmla="*/ 381301 h 381301"/>
              <a:gd name="connsiteX0" fmla="*/ 0 w 2254794"/>
              <a:gd name="connsiteY0" fmla="*/ 292056 h 299676"/>
              <a:gd name="connsiteX1" fmla="*/ 2254794 w 2254794"/>
              <a:gd name="connsiteY1" fmla="*/ 299676 h 299676"/>
              <a:gd name="connsiteX0" fmla="*/ 0 w 2254794"/>
              <a:gd name="connsiteY0" fmla="*/ 335498 h 343118"/>
              <a:gd name="connsiteX1" fmla="*/ 2254794 w 2254794"/>
              <a:gd name="connsiteY1" fmla="*/ 343118 h 34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54794" h="343118">
                <a:moveTo>
                  <a:pt x="0" y="335498"/>
                </a:moveTo>
                <a:cubicBezTo>
                  <a:pt x="195828" y="7838"/>
                  <a:pt x="1995438" y="-220762"/>
                  <a:pt x="2254794" y="343118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A2C56B3E-3555-3FF3-E42F-94BD61C57C2B}"/>
              </a:ext>
            </a:extLst>
          </p:cNvPr>
          <p:cNvSpPr/>
          <p:nvPr/>
        </p:nvSpPr>
        <p:spPr>
          <a:xfrm>
            <a:off x="6896432" y="4982934"/>
            <a:ext cx="3315320" cy="583158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310640 w 1310640"/>
              <a:gd name="connsiteY0" fmla="*/ 1518974 h 1946947"/>
              <a:gd name="connsiteX1" fmla="*/ 304800 w 1310640"/>
              <a:gd name="connsiteY1" fmla="*/ 1854254 h 1946947"/>
              <a:gd name="connsiteX2" fmla="*/ 53340 w 1310640"/>
              <a:gd name="connsiteY2" fmla="*/ 40694 h 1946947"/>
              <a:gd name="connsiteX3" fmla="*/ 0 w 1310640"/>
              <a:gd name="connsiteY3" fmla="*/ 1107494 h 1946947"/>
              <a:gd name="connsiteX0" fmla="*/ 1988820 w 1988820"/>
              <a:gd name="connsiteY0" fmla="*/ 1525127 h 1953100"/>
              <a:gd name="connsiteX1" fmla="*/ 982980 w 1988820"/>
              <a:gd name="connsiteY1" fmla="*/ 1860407 h 1953100"/>
              <a:gd name="connsiteX2" fmla="*/ 731520 w 1988820"/>
              <a:gd name="connsiteY2" fmla="*/ 46847 h 1953100"/>
              <a:gd name="connsiteX3" fmla="*/ 0 w 1988820"/>
              <a:gd name="connsiteY3" fmla="*/ 946007 h 1953100"/>
              <a:gd name="connsiteX0" fmla="*/ 1988820 w 1988820"/>
              <a:gd name="connsiteY0" fmla="*/ 579120 h 944600"/>
              <a:gd name="connsiteX1" fmla="*/ 982980 w 1988820"/>
              <a:gd name="connsiteY1" fmla="*/ 914400 h 944600"/>
              <a:gd name="connsiteX2" fmla="*/ 0 w 1988820"/>
              <a:gd name="connsiteY2" fmla="*/ 0 h 944600"/>
              <a:gd name="connsiteX0" fmla="*/ 1828800 w 1828800"/>
              <a:gd name="connsiteY0" fmla="*/ 411480 h 924846"/>
              <a:gd name="connsiteX1" fmla="*/ 982980 w 1828800"/>
              <a:gd name="connsiteY1" fmla="*/ 914400 h 924846"/>
              <a:gd name="connsiteX2" fmla="*/ 0 w 1828800"/>
              <a:gd name="connsiteY2" fmla="*/ 0 h 924846"/>
              <a:gd name="connsiteX0" fmla="*/ 1828800 w 1828800"/>
              <a:gd name="connsiteY0" fmla="*/ 411480 h 411480"/>
              <a:gd name="connsiteX1" fmla="*/ 0 w 1828800"/>
              <a:gd name="connsiteY1" fmla="*/ 0 h 411480"/>
              <a:gd name="connsiteX0" fmla="*/ 1828800 w 1828800"/>
              <a:gd name="connsiteY0" fmla="*/ 535157 h 535157"/>
              <a:gd name="connsiteX1" fmla="*/ 0 w 1828800"/>
              <a:gd name="connsiteY1" fmla="*/ 123677 h 535157"/>
              <a:gd name="connsiteX0" fmla="*/ 1828800 w 1828800"/>
              <a:gd name="connsiteY0" fmla="*/ 488760 h 594976"/>
              <a:gd name="connsiteX1" fmla="*/ 0 w 1828800"/>
              <a:gd name="connsiteY1" fmla="*/ 77280 h 594976"/>
              <a:gd name="connsiteX0" fmla="*/ 1828800 w 1828800"/>
              <a:gd name="connsiteY0" fmla="*/ 584925 h 675542"/>
              <a:gd name="connsiteX1" fmla="*/ 0 w 1828800"/>
              <a:gd name="connsiteY1" fmla="*/ 173445 h 675542"/>
              <a:gd name="connsiteX0" fmla="*/ 1828800 w 1828800"/>
              <a:gd name="connsiteY0" fmla="*/ 593350 h 682893"/>
              <a:gd name="connsiteX1" fmla="*/ 0 w 1828800"/>
              <a:gd name="connsiteY1" fmla="*/ 181870 h 682893"/>
              <a:gd name="connsiteX0" fmla="*/ 2019759 w 2019759"/>
              <a:gd name="connsiteY0" fmla="*/ 866997 h 944086"/>
              <a:gd name="connsiteX1" fmla="*/ 0 w 2019759"/>
              <a:gd name="connsiteY1" fmla="*/ 158337 h 944086"/>
              <a:gd name="connsiteX0" fmla="*/ 2056482 w 2056482"/>
              <a:gd name="connsiteY0" fmla="*/ 236014 h 351077"/>
              <a:gd name="connsiteX1" fmla="*/ 0 w 2056482"/>
              <a:gd name="connsiteY1" fmla="*/ 228394 h 351077"/>
              <a:gd name="connsiteX0" fmla="*/ 2276820 w 2276820"/>
              <a:gd name="connsiteY0" fmla="*/ 0 h 388620"/>
              <a:gd name="connsiteX1" fmla="*/ 0 w 2276820"/>
              <a:gd name="connsiteY1" fmla="*/ 388620 h 388620"/>
              <a:gd name="connsiteX0" fmla="*/ 3011279 w 3011279"/>
              <a:gd name="connsiteY0" fmla="*/ 197170 h 316115"/>
              <a:gd name="connsiteX1" fmla="*/ 0 w 3011279"/>
              <a:gd name="connsiteY1" fmla="*/ 235270 h 316115"/>
              <a:gd name="connsiteX0" fmla="*/ 3011279 w 3011279"/>
              <a:gd name="connsiteY0" fmla="*/ 0 h 308838"/>
              <a:gd name="connsiteX1" fmla="*/ 0 w 3011279"/>
              <a:gd name="connsiteY1" fmla="*/ 38100 h 308838"/>
              <a:gd name="connsiteX0" fmla="*/ 3004374 w 3004374"/>
              <a:gd name="connsiteY0" fmla="*/ 22860 h 305789"/>
              <a:gd name="connsiteX1" fmla="*/ 0 w 3004374"/>
              <a:gd name="connsiteY1" fmla="*/ 0 h 305789"/>
              <a:gd name="connsiteX0" fmla="*/ 3004374 w 3004374"/>
              <a:gd name="connsiteY0" fmla="*/ 22860 h 500599"/>
              <a:gd name="connsiteX1" fmla="*/ 0 w 3004374"/>
              <a:gd name="connsiteY1" fmla="*/ 0 h 500599"/>
              <a:gd name="connsiteX0" fmla="*/ 3004374 w 3004374"/>
              <a:gd name="connsiteY0" fmla="*/ 22860 h 583158"/>
              <a:gd name="connsiteX1" fmla="*/ 0 w 3004374"/>
              <a:gd name="connsiteY1" fmla="*/ 0 h 5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4374" h="583158">
                <a:moveTo>
                  <a:pt x="3004374" y="22860"/>
                </a:moveTo>
                <a:cubicBezTo>
                  <a:pt x="2448558" y="731520"/>
                  <a:pt x="543894" y="815340"/>
                  <a:pt x="0" y="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A59E4BA2-5781-725D-6A76-AE4FD43ED273}"/>
              </a:ext>
            </a:extLst>
          </p:cNvPr>
          <p:cNvSpPr txBox="1">
            <a:spLocks/>
          </p:cNvSpPr>
          <p:nvPr/>
        </p:nvSpPr>
        <p:spPr>
          <a:xfrm>
            <a:off x="546944" y="3961990"/>
            <a:ext cx="4855636" cy="754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Another way to tune static analysis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28289C-BEF2-D281-CE93-1B9766CB453A}"/>
              </a:ext>
            </a:extLst>
          </p:cNvPr>
          <p:cNvSpPr txBox="1"/>
          <p:nvPr/>
        </p:nvSpPr>
        <p:spPr>
          <a:xfrm>
            <a:off x="546943" y="4656706"/>
            <a:ext cx="5248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Flow-sensitive: </a:t>
            </a:r>
            <a:r>
              <a:rPr lang="en-US" dirty="0">
                <a:solidFill>
                  <a:srgbClr val="666666"/>
                </a:solidFill>
              </a:rPr>
              <a:t>Unbounded depth of context</a:t>
            </a:r>
          </a:p>
          <a:p>
            <a:r>
              <a:rPr lang="en-US" b="1" dirty="0">
                <a:solidFill>
                  <a:srgbClr val="666666"/>
                </a:solidFill>
              </a:rPr>
              <a:t>Context-sensitive: </a:t>
            </a:r>
            <a:r>
              <a:rPr lang="en-US" dirty="0">
                <a:solidFill>
                  <a:srgbClr val="666666"/>
                </a:solidFill>
              </a:rPr>
              <a:t>Track the call string</a:t>
            </a:r>
            <a:endParaRPr lang="en-US" b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94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B2B969-F848-E6D4-3359-8695E5572B79}"/>
                  </a:ext>
                </a:extLst>
              </p14:cNvPr>
              <p14:cNvContentPartPr/>
              <p14:nvPr/>
            </p14:nvContentPartPr>
            <p14:xfrm>
              <a:off x="990000" y="409320"/>
              <a:ext cx="11023560" cy="612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B2B969-F848-E6D4-3359-8695E5572B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0640" y="399960"/>
                <a:ext cx="11042280" cy="614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7114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A73E63B-83AF-C3F8-C649-576003FDAA85}"/>
              </a:ext>
            </a:extLst>
          </p:cNvPr>
          <p:cNvSpPr txBox="1">
            <a:spLocks/>
          </p:cNvSpPr>
          <p:nvPr/>
        </p:nvSpPr>
        <p:spPr>
          <a:xfrm>
            <a:off x="546944" y="1668370"/>
            <a:ext cx="485563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Big Idea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summary Functions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Supergraphs</a:t>
            </a:r>
            <a:endParaRPr lang="en-US" sz="16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AF427-CE9A-E998-6FA1-0804BA40099E}"/>
              </a:ext>
            </a:extLst>
          </p:cNvPr>
          <p:cNvSpPr txBox="1"/>
          <p:nvPr/>
        </p:nvSpPr>
        <p:spPr>
          <a:xfrm>
            <a:off x="546945" y="2052961"/>
            <a:ext cx="4139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Summarize callee analysis (rather than include it in the analysis)</a:t>
            </a:r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A59E4BA2-5781-725D-6A76-AE4FD43ED273}"/>
              </a:ext>
            </a:extLst>
          </p:cNvPr>
          <p:cNvSpPr txBox="1">
            <a:spLocks/>
          </p:cNvSpPr>
          <p:nvPr/>
        </p:nvSpPr>
        <p:spPr>
          <a:xfrm>
            <a:off x="546944" y="3626710"/>
            <a:ext cx="4855636" cy="754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Automatic Manifestation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28289C-BEF2-D281-CE93-1B9766CB453A}"/>
              </a:ext>
            </a:extLst>
          </p:cNvPr>
          <p:cNvSpPr txBox="1"/>
          <p:nvPr/>
        </p:nvSpPr>
        <p:spPr>
          <a:xfrm>
            <a:off x="546943" y="3993766"/>
            <a:ext cx="5248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Create a lightweight inference</a:t>
            </a:r>
          </a:p>
          <a:p>
            <a:r>
              <a:rPr lang="en-US" dirty="0">
                <a:solidFill>
                  <a:srgbClr val="666666"/>
                </a:solidFill>
              </a:rPr>
              <a:t>One version: GMOD and GREF</a:t>
            </a:r>
          </a:p>
          <a:p>
            <a:r>
              <a:rPr lang="en-US" dirty="0">
                <a:solidFill>
                  <a:srgbClr val="666666"/>
                </a:solidFill>
              </a:rPr>
              <a:t>- What variables are (transitively) modified as a result of a function call?</a:t>
            </a:r>
          </a:p>
          <a:p>
            <a:r>
              <a:rPr lang="en-US" dirty="0">
                <a:solidFill>
                  <a:srgbClr val="666666"/>
                </a:solidFill>
              </a:rPr>
              <a:t>- What variables are (transitively) referenced as a result of a function call?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5658F4D-11EC-84F3-2C3A-9D1F84E42CD9}"/>
              </a:ext>
            </a:extLst>
          </p:cNvPr>
          <p:cNvSpPr txBox="1">
            <a:spLocks/>
          </p:cNvSpPr>
          <p:nvPr/>
        </p:nvSpPr>
        <p:spPr>
          <a:xfrm>
            <a:off x="546943" y="2822846"/>
            <a:ext cx="485563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Manual Manifestation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09FAE-962D-AB68-131B-4BADB81275B5}"/>
              </a:ext>
            </a:extLst>
          </p:cNvPr>
          <p:cNvSpPr txBox="1"/>
          <p:nvPr/>
        </p:nvSpPr>
        <p:spPr>
          <a:xfrm>
            <a:off x="546945" y="3128942"/>
            <a:ext cx="4139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Ask the user to provide information</a:t>
            </a:r>
          </a:p>
        </p:txBody>
      </p:sp>
    </p:spTree>
    <p:extLst>
      <p:ext uri="{BB962C8B-B14F-4D97-AF65-F5344CB8AC3E}">
        <p14:creationId xmlns:p14="http://schemas.microsoft.com/office/powerpoint/2010/main" val="199978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7186EA-A1E1-2F97-2A56-7092FA6FDAAA}"/>
                  </a:ext>
                </a:extLst>
              </p14:cNvPr>
              <p14:cNvContentPartPr/>
              <p14:nvPr/>
            </p14:nvContentPartPr>
            <p14:xfrm>
              <a:off x="997920" y="361440"/>
              <a:ext cx="10626480" cy="6449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7186EA-A1E1-2F97-2A56-7092FA6FDA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560" y="352080"/>
                <a:ext cx="10645200" cy="64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574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A73E63B-83AF-C3F8-C649-576003FDAA85}"/>
              </a:ext>
            </a:extLst>
          </p:cNvPr>
          <p:cNvSpPr txBox="1">
            <a:spLocks/>
          </p:cNvSpPr>
          <p:nvPr/>
        </p:nvSpPr>
        <p:spPr>
          <a:xfrm>
            <a:off x="546944" y="1462630"/>
            <a:ext cx="485563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Version 1: </a:t>
            </a:r>
            <a:r>
              <a:rPr lang="en-US" sz="2400" cap="small" dirty="0" err="1"/>
              <a:t>Globals</a:t>
            </a:r>
            <a:r>
              <a:rPr lang="en-US" sz="2400" cap="small" dirty="0"/>
              <a:t> Only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GMOD and GREF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Supergraphs</a:t>
            </a:r>
            <a:endParaRPr lang="en-US" sz="16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AF427-CE9A-E998-6FA1-0804BA40099E}"/>
              </a:ext>
            </a:extLst>
          </p:cNvPr>
          <p:cNvSpPr txBox="1"/>
          <p:nvPr/>
        </p:nvSpPr>
        <p:spPr>
          <a:xfrm>
            <a:off x="546945" y="2129161"/>
            <a:ext cx="40469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1: </a:t>
            </a:r>
            <a:r>
              <a:rPr lang="en-US" dirty="0">
                <a:solidFill>
                  <a:srgbClr val="666666"/>
                </a:solidFill>
              </a:rPr>
              <a:t>Construct Call Graph, normalize program assignments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2: </a:t>
            </a:r>
            <a:r>
              <a:rPr lang="en-US" dirty="0">
                <a:solidFill>
                  <a:srgbClr val="666666"/>
                </a:solidFill>
              </a:rPr>
              <a:t>Initialize </a:t>
            </a:r>
            <a:r>
              <a:rPr lang="en-US" dirty="0" err="1">
                <a:solidFill>
                  <a:srgbClr val="666666"/>
                </a:solidFill>
              </a:rPr>
              <a:t>GMod</a:t>
            </a:r>
            <a:r>
              <a:rPr lang="en-US" dirty="0">
                <a:solidFill>
                  <a:srgbClr val="666666"/>
                </a:solidFill>
              </a:rPr>
              <a:t> and </a:t>
            </a:r>
            <a:r>
              <a:rPr lang="en-US" dirty="0" err="1">
                <a:solidFill>
                  <a:srgbClr val="666666"/>
                </a:solidFill>
              </a:rPr>
              <a:t>Gref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- </a:t>
            </a:r>
            <a:r>
              <a:rPr lang="en-US" dirty="0" err="1">
                <a:solidFill>
                  <a:srgbClr val="666666"/>
                </a:solidFill>
              </a:rPr>
              <a:t>GMod</a:t>
            </a:r>
            <a:r>
              <a:rPr lang="en-US" dirty="0">
                <a:solidFill>
                  <a:srgbClr val="666666"/>
                </a:solidFill>
              </a:rPr>
              <a:t>: initialize to variables on the LHS of assignments</a:t>
            </a:r>
          </a:p>
          <a:p>
            <a:r>
              <a:rPr lang="en-US" dirty="0">
                <a:solidFill>
                  <a:srgbClr val="666666"/>
                </a:solidFill>
              </a:rPr>
              <a:t>- </a:t>
            </a:r>
            <a:r>
              <a:rPr lang="en-US" dirty="0" err="1">
                <a:solidFill>
                  <a:srgbClr val="666666"/>
                </a:solidFill>
              </a:rPr>
              <a:t>Gref</a:t>
            </a:r>
            <a:r>
              <a:rPr lang="en-US" dirty="0">
                <a:solidFill>
                  <a:srgbClr val="666666"/>
                </a:solidFill>
              </a:rPr>
              <a:t>: initialize to </a:t>
            </a:r>
            <a:r>
              <a:rPr lang="en-US" dirty="0" err="1">
                <a:solidFill>
                  <a:srgbClr val="666666"/>
                </a:solidFill>
              </a:rPr>
              <a:t>variabels</a:t>
            </a:r>
            <a:r>
              <a:rPr lang="en-US" dirty="0">
                <a:solidFill>
                  <a:srgbClr val="666666"/>
                </a:solidFill>
              </a:rPr>
              <a:t> on the RHS of statements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3: </a:t>
            </a:r>
            <a:r>
              <a:rPr lang="en-US" dirty="0">
                <a:solidFill>
                  <a:srgbClr val="666666"/>
                </a:solidFill>
              </a:rPr>
              <a:t>Collapse SCCs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4: </a:t>
            </a:r>
            <a:r>
              <a:rPr lang="en-US" dirty="0">
                <a:solidFill>
                  <a:srgbClr val="666666"/>
                </a:solidFill>
              </a:rPr>
              <a:t>Add a dummy edge from leaves to dummy exit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5:</a:t>
            </a:r>
            <a:r>
              <a:rPr lang="en-US" dirty="0">
                <a:solidFill>
                  <a:srgbClr val="666666"/>
                </a:solidFill>
              </a:rPr>
              <a:t> Do a backwards dataflow on the augmented </a:t>
            </a:r>
            <a:r>
              <a:rPr lang="en-US" dirty="0" err="1">
                <a:solidFill>
                  <a:srgbClr val="666666"/>
                </a:solidFill>
              </a:rPr>
              <a:t>callgraph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A3CDD1-4B2C-1531-2F09-9C06C8C116ED}"/>
              </a:ext>
            </a:extLst>
          </p:cNvPr>
          <p:cNvSpPr/>
          <p:nvPr/>
        </p:nvSpPr>
        <p:spPr>
          <a:xfrm>
            <a:off x="6417612" y="3689985"/>
            <a:ext cx="662756" cy="341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5E45CB-EA34-157C-30A5-F62201D57E30}"/>
              </a:ext>
            </a:extLst>
          </p:cNvPr>
          <p:cNvSpPr txBox="1"/>
          <p:nvPr/>
        </p:nvSpPr>
        <p:spPr>
          <a:xfrm>
            <a:off x="6596544" y="366768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6BC57E-34E0-3946-1040-FEAD86F96546}"/>
              </a:ext>
            </a:extLst>
          </p:cNvPr>
          <p:cNvSpPr/>
          <p:nvPr/>
        </p:nvSpPr>
        <p:spPr>
          <a:xfrm>
            <a:off x="6055708" y="2945748"/>
            <a:ext cx="662756" cy="341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34DAF5-16BA-A4B1-D6AA-3A01CD3F7280}"/>
              </a:ext>
            </a:extLst>
          </p:cNvPr>
          <p:cNvSpPr txBox="1"/>
          <p:nvPr/>
        </p:nvSpPr>
        <p:spPr>
          <a:xfrm>
            <a:off x="6234640" y="292344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31B84-365D-35C8-FB5A-1A6D0D2501FC}"/>
              </a:ext>
            </a:extLst>
          </p:cNvPr>
          <p:cNvSpPr/>
          <p:nvPr/>
        </p:nvSpPr>
        <p:spPr>
          <a:xfrm>
            <a:off x="5685533" y="3689985"/>
            <a:ext cx="662756" cy="341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0FA3AF-A193-996E-E7EB-1480388A12D8}"/>
              </a:ext>
            </a:extLst>
          </p:cNvPr>
          <p:cNvSpPr txBox="1"/>
          <p:nvPr/>
        </p:nvSpPr>
        <p:spPr>
          <a:xfrm>
            <a:off x="5864465" y="3667681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09CAFF-93B8-6C28-777F-6509D92B3287}"/>
              </a:ext>
            </a:extLst>
          </p:cNvPr>
          <p:cNvGrpSpPr/>
          <p:nvPr/>
        </p:nvGrpSpPr>
        <p:grpSpPr>
          <a:xfrm>
            <a:off x="6042477" y="2225040"/>
            <a:ext cx="684803" cy="369332"/>
            <a:chOff x="910281" y="5667635"/>
            <a:chExt cx="684803" cy="3693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8F3813-B61C-698F-62B7-8D06AE906FFF}"/>
                </a:ext>
              </a:extLst>
            </p:cNvPr>
            <p:cNvSpPr/>
            <p:nvPr/>
          </p:nvSpPr>
          <p:spPr>
            <a:xfrm>
              <a:off x="932328" y="5689939"/>
              <a:ext cx="66275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23C150-E5D4-93D2-5C16-6E154DE52814}"/>
                </a:ext>
              </a:extLst>
            </p:cNvPr>
            <p:cNvSpPr txBox="1"/>
            <p:nvPr/>
          </p:nvSpPr>
          <p:spPr>
            <a:xfrm>
              <a:off x="910281" y="566763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main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5A45C0-05FA-022B-FA06-9F2315D65FF2}"/>
              </a:ext>
            </a:extLst>
          </p:cNvPr>
          <p:cNvCxnSpPr>
            <a:cxnSpLocks/>
            <a:stCxn id="11" idx="2"/>
            <a:endCxn id="6" idx="0"/>
          </p:cNvCxnSpPr>
          <p:nvPr/>
        </p:nvCxnSpPr>
        <p:spPr>
          <a:xfrm>
            <a:off x="6384879" y="2594372"/>
            <a:ext cx="2207" cy="329072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11FAA2-A2FD-8093-143B-0090EDB6A415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6016911" y="3292776"/>
            <a:ext cx="370175" cy="374905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99D0F90-7808-BBB5-B5CA-09784239E8AA}"/>
              </a:ext>
            </a:extLst>
          </p:cNvPr>
          <p:cNvCxnSpPr>
            <a:cxnSpLocks/>
            <a:stCxn id="6" idx="2"/>
            <a:endCxn id="3" idx="0"/>
          </p:cNvCxnSpPr>
          <p:nvPr/>
        </p:nvCxnSpPr>
        <p:spPr>
          <a:xfrm>
            <a:off x="6387086" y="3292776"/>
            <a:ext cx="361904" cy="374905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74D2095-FBEA-61CB-0B53-4A538002FD97}"/>
              </a:ext>
            </a:extLst>
          </p:cNvPr>
          <p:cNvCxnSpPr>
            <a:cxnSpLocks/>
          </p:cNvCxnSpPr>
          <p:nvPr/>
        </p:nvCxnSpPr>
        <p:spPr>
          <a:xfrm>
            <a:off x="6070251" y="4037013"/>
            <a:ext cx="0" cy="437657"/>
          </a:xfrm>
          <a:prstGeom prst="straightConnector1">
            <a:avLst/>
          </a:prstGeom>
          <a:ln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812E92B-545F-D1C1-D3AA-74DE91B8EAAF}"/>
              </a:ext>
            </a:extLst>
          </p:cNvPr>
          <p:cNvSpPr/>
          <p:nvPr/>
        </p:nvSpPr>
        <p:spPr>
          <a:xfrm>
            <a:off x="8551212" y="3637201"/>
            <a:ext cx="662756" cy="341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EA15AC-6D5B-E8EE-DFB7-8180355C6DED}"/>
              </a:ext>
            </a:extLst>
          </p:cNvPr>
          <p:cNvSpPr txBox="1"/>
          <p:nvPr/>
        </p:nvSpPr>
        <p:spPr>
          <a:xfrm>
            <a:off x="8730144" y="361489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F235FC-0F67-63A2-49DA-7AEC0FCEBE8F}"/>
              </a:ext>
            </a:extLst>
          </p:cNvPr>
          <p:cNvSpPr/>
          <p:nvPr/>
        </p:nvSpPr>
        <p:spPr>
          <a:xfrm>
            <a:off x="8189308" y="2923444"/>
            <a:ext cx="662756" cy="341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D7E72B-34AE-2866-10B9-3001B12A7C8F}"/>
              </a:ext>
            </a:extLst>
          </p:cNvPr>
          <p:cNvSpPr txBox="1"/>
          <p:nvPr/>
        </p:nvSpPr>
        <p:spPr>
          <a:xfrm>
            <a:off x="8116779" y="2901140"/>
            <a:ext cx="78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DCA02C-04E2-7B2D-D136-0392016220D8}"/>
              </a:ext>
            </a:extLst>
          </p:cNvPr>
          <p:cNvGrpSpPr/>
          <p:nvPr/>
        </p:nvGrpSpPr>
        <p:grpSpPr>
          <a:xfrm>
            <a:off x="8176077" y="2202736"/>
            <a:ext cx="684803" cy="369332"/>
            <a:chOff x="910281" y="5667635"/>
            <a:chExt cx="684803" cy="36933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19D8E95-68AC-33AB-54D5-26540039B7E9}"/>
                </a:ext>
              </a:extLst>
            </p:cNvPr>
            <p:cNvSpPr/>
            <p:nvPr/>
          </p:nvSpPr>
          <p:spPr>
            <a:xfrm>
              <a:off x="932328" y="5689939"/>
              <a:ext cx="66275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1712C8D-F370-0E4D-DA82-BC9D7A91EB4A}"/>
                </a:ext>
              </a:extLst>
            </p:cNvPr>
            <p:cNvSpPr txBox="1"/>
            <p:nvPr/>
          </p:nvSpPr>
          <p:spPr>
            <a:xfrm>
              <a:off x="910281" y="566763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main</a:t>
              </a: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2CDB095-15CB-9BD3-D87A-21ED22A2B47A}"/>
              </a:ext>
            </a:extLst>
          </p:cNvPr>
          <p:cNvCxnSpPr>
            <a:cxnSpLocks/>
            <a:stCxn id="41" idx="2"/>
            <a:endCxn id="36" idx="0"/>
          </p:cNvCxnSpPr>
          <p:nvPr/>
        </p:nvCxnSpPr>
        <p:spPr>
          <a:xfrm flipH="1">
            <a:off x="8510034" y="2572068"/>
            <a:ext cx="8445" cy="329072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3FF2221-F988-7130-9C72-9759C0F838A8}"/>
              </a:ext>
            </a:extLst>
          </p:cNvPr>
          <p:cNvCxnSpPr>
            <a:cxnSpLocks/>
            <a:stCxn id="36" idx="2"/>
            <a:endCxn id="34" idx="0"/>
          </p:cNvCxnSpPr>
          <p:nvPr/>
        </p:nvCxnSpPr>
        <p:spPr>
          <a:xfrm>
            <a:off x="8510034" y="3270472"/>
            <a:ext cx="372556" cy="344425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1C23AE6-57B0-99D4-052B-6510E28899AF}"/>
              </a:ext>
            </a:extLst>
          </p:cNvPr>
          <p:cNvSpPr/>
          <p:nvPr/>
        </p:nvSpPr>
        <p:spPr>
          <a:xfrm>
            <a:off x="5685533" y="4496974"/>
            <a:ext cx="662756" cy="341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6DFDED-CE83-C2BF-EFCB-5304FF72343A}"/>
              </a:ext>
            </a:extLst>
          </p:cNvPr>
          <p:cNvSpPr txBox="1"/>
          <p:nvPr/>
        </p:nvSpPr>
        <p:spPr>
          <a:xfrm>
            <a:off x="5864465" y="4474670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9EE590C-75FA-FF36-C2CA-25C7FECF1126}"/>
              </a:ext>
            </a:extLst>
          </p:cNvPr>
          <p:cNvCxnSpPr>
            <a:cxnSpLocks/>
          </p:cNvCxnSpPr>
          <p:nvPr/>
        </p:nvCxnSpPr>
        <p:spPr>
          <a:xfrm>
            <a:off x="5910231" y="4037013"/>
            <a:ext cx="0" cy="437657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46BFDE54-29C9-6E68-D772-72D651FD0B51}"/>
              </a:ext>
            </a:extLst>
          </p:cNvPr>
          <p:cNvSpPr/>
          <p:nvPr/>
        </p:nvSpPr>
        <p:spPr>
          <a:xfrm>
            <a:off x="7793955" y="3644234"/>
            <a:ext cx="662756" cy="341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A7405B7-2CB8-BA36-BB93-1602A93CA077}"/>
              </a:ext>
            </a:extLst>
          </p:cNvPr>
          <p:cNvSpPr txBox="1"/>
          <p:nvPr/>
        </p:nvSpPr>
        <p:spPr>
          <a:xfrm>
            <a:off x="7721426" y="3621930"/>
            <a:ext cx="78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g/k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A7A5CB0-EA17-0243-C04F-3E71AE2A1EED}"/>
              </a:ext>
            </a:extLst>
          </p:cNvPr>
          <p:cNvCxnSpPr>
            <a:cxnSpLocks/>
            <a:stCxn id="36" idx="2"/>
            <a:endCxn id="74" idx="0"/>
          </p:cNvCxnSpPr>
          <p:nvPr/>
        </p:nvCxnSpPr>
        <p:spPr>
          <a:xfrm flipH="1">
            <a:off x="8114681" y="3270472"/>
            <a:ext cx="395353" cy="351458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E0C081F6-E197-5C10-E06D-71ABCC989D85}"/>
              </a:ext>
            </a:extLst>
          </p:cNvPr>
          <p:cNvSpPr/>
          <p:nvPr/>
        </p:nvSpPr>
        <p:spPr>
          <a:xfrm>
            <a:off x="10456582" y="3614825"/>
            <a:ext cx="662756" cy="341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120D32B-8860-9075-472C-2046A027ABD8}"/>
              </a:ext>
            </a:extLst>
          </p:cNvPr>
          <p:cNvSpPr txBox="1"/>
          <p:nvPr/>
        </p:nvSpPr>
        <p:spPr>
          <a:xfrm>
            <a:off x="10635514" y="359252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7A58B21-4676-C1D7-3B0D-068552BAAF96}"/>
              </a:ext>
            </a:extLst>
          </p:cNvPr>
          <p:cNvSpPr/>
          <p:nvPr/>
        </p:nvSpPr>
        <p:spPr>
          <a:xfrm>
            <a:off x="10094678" y="2901068"/>
            <a:ext cx="662756" cy="341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FC76349-22B5-E440-D030-5EEF08D5C3B5}"/>
              </a:ext>
            </a:extLst>
          </p:cNvPr>
          <p:cNvSpPr txBox="1"/>
          <p:nvPr/>
        </p:nvSpPr>
        <p:spPr>
          <a:xfrm>
            <a:off x="10022149" y="2878764"/>
            <a:ext cx="78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E6C1F07-19D6-63AA-E0CC-03D62C432B59}"/>
              </a:ext>
            </a:extLst>
          </p:cNvPr>
          <p:cNvGrpSpPr/>
          <p:nvPr/>
        </p:nvGrpSpPr>
        <p:grpSpPr>
          <a:xfrm>
            <a:off x="10081447" y="2180360"/>
            <a:ext cx="684803" cy="369332"/>
            <a:chOff x="910281" y="5667635"/>
            <a:chExt cx="684803" cy="36933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7960261-CA78-7521-3C20-E33D89D10BA5}"/>
                </a:ext>
              </a:extLst>
            </p:cNvPr>
            <p:cNvSpPr/>
            <p:nvPr/>
          </p:nvSpPr>
          <p:spPr>
            <a:xfrm>
              <a:off x="932328" y="5689939"/>
              <a:ext cx="66275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4F7ED49-D72E-AE81-3386-342AB56DA5AA}"/>
                </a:ext>
              </a:extLst>
            </p:cNvPr>
            <p:cNvSpPr txBox="1"/>
            <p:nvPr/>
          </p:nvSpPr>
          <p:spPr>
            <a:xfrm>
              <a:off x="910281" y="566763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main</a:t>
              </a:r>
            </a:p>
          </p:txBody>
        </p:sp>
      </p:grp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9C2D759-8E54-5C4C-8350-E4B36DFF9FD4}"/>
              </a:ext>
            </a:extLst>
          </p:cNvPr>
          <p:cNvCxnSpPr>
            <a:cxnSpLocks/>
            <a:stCxn id="104" idx="2"/>
            <a:endCxn id="101" idx="0"/>
          </p:cNvCxnSpPr>
          <p:nvPr/>
        </p:nvCxnSpPr>
        <p:spPr>
          <a:xfrm flipH="1">
            <a:off x="10415404" y="2549692"/>
            <a:ext cx="8445" cy="329072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7230B958-5304-0CB5-00F7-8519136DB04E}"/>
              </a:ext>
            </a:extLst>
          </p:cNvPr>
          <p:cNvCxnSpPr>
            <a:cxnSpLocks/>
            <a:stCxn id="101" idx="2"/>
            <a:endCxn id="99" idx="0"/>
          </p:cNvCxnSpPr>
          <p:nvPr/>
        </p:nvCxnSpPr>
        <p:spPr>
          <a:xfrm>
            <a:off x="10415404" y="3248096"/>
            <a:ext cx="372556" cy="344425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F06C319-D050-9DA4-DCCA-3CA5949EBB0D}"/>
              </a:ext>
            </a:extLst>
          </p:cNvPr>
          <p:cNvSpPr/>
          <p:nvPr/>
        </p:nvSpPr>
        <p:spPr>
          <a:xfrm>
            <a:off x="9699325" y="3621858"/>
            <a:ext cx="662756" cy="341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18D6BB4-41A3-7F0F-41B5-2532232CAB5E}"/>
              </a:ext>
            </a:extLst>
          </p:cNvPr>
          <p:cNvSpPr txBox="1"/>
          <p:nvPr/>
        </p:nvSpPr>
        <p:spPr>
          <a:xfrm>
            <a:off x="9626796" y="3599554"/>
            <a:ext cx="78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g/k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FF69E54-625A-9E13-D08E-1462FA8062FE}"/>
              </a:ext>
            </a:extLst>
          </p:cNvPr>
          <p:cNvCxnSpPr>
            <a:cxnSpLocks/>
            <a:stCxn id="101" idx="2"/>
            <a:endCxn id="108" idx="0"/>
          </p:cNvCxnSpPr>
          <p:nvPr/>
        </p:nvCxnSpPr>
        <p:spPr>
          <a:xfrm flipH="1">
            <a:off x="10020051" y="3248096"/>
            <a:ext cx="395353" cy="351458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59A5402-14DE-0E6B-0FBD-586092C92B91}"/>
              </a:ext>
            </a:extLst>
          </p:cNvPr>
          <p:cNvGrpSpPr/>
          <p:nvPr/>
        </p:nvGrpSpPr>
        <p:grpSpPr>
          <a:xfrm>
            <a:off x="10081298" y="4313311"/>
            <a:ext cx="703141" cy="369332"/>
            <a:chOff x="910281" y="5667635"/>
            <a:chExt cx="703141" cy="369332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346F50F-A5B4-C38A-BE86-D3304D44D4DF}"/>
                </a:ext>
              </a:extLst>
            </p:cNvPr>
            <p:cNvSpPr/>
            <p:nvPr/>
          </p:nvSpPr>
          <p:spPr>
            <a:xfrm>
              <a:off x="932328" y="5689939"/>
              <a:ext cx="66275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6702EFA-4785-E223-72E7-C7AD929E9EA8}"/>
                </a:ext>
              </a:extLst>
            </p:cNvPr>
            <p:cNvSpPr txBox="1"/>
            <p:nvPr/>
          </p:nvSpPr>
          <p:spPr>
            <a:xfrm>
              <a:off x="910281" y="5667635"/>
              <a:ext cx="703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(exit)</a:t>
              </a:r>
            </a:p>
          </p:txBody>
        </p: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A40D8BB4-03EA-3971-64EF-EFEF7E42C4D2}"/>
              </a:ext>
            </a:extLst>
          </p:cNvPr>
          <p:cNvCxnSpPr>
            <a:cxnSpLocks/>
            <a:stCxn id="108" idx="2"/>
            <a:endCxn id="113" idx="0"/>
          </p:cNvCxnSpPr>
          <p:nvPr/>
        </p:nvCxnSpPr>
        <p:spPr>
          <a:xfrm>
            <a:off x="10020051" y="3968886"/>
            <a:ext cx="412818" cy="344425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9C06EA8-02F4-DBFC-5A33-3F88A1ACE319}"/>
              </a:ext>
            </a:extLst>
          </p:cNvPr>
          <p:cNvCxnSpPr>
            <a:cxnSpLocks/>
            <a:stCxn id="99" idx="2"/>
            <a:endCxn id="113" idx="0"/>
          </p:cNvCxnSpPr>
          <p:nvPr/>
        </p:nvCxnSpPr>
        <p:spPr>
          <a:xfrm flipH="1">
            <a:off x="10432869" y="3961853"/>
            <a:ext cx="355091" cy="351458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70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 err="1"/>
              <a:t>Interprocedural</a:t>
            </a:r>
            <a:r>
              <a:rPr lang="en-US" dirty="0"/>
              <a:t>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Exploring </a:t>
            </a:r>
            <a:r>
              <a:rPr lang="en-US" dirty="0" err="1"/>
              <a:t>AnalysEs</a:t>
            </a:r>
            <a:r>
              <a:rPr lang="en-US" dirty="0"/>
              <a:t> Underlying our Evaluation/enforcement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956390"/>
            <a:ext cx="4666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sng" dirty="0">
                <a:solidFill>
                  <a:srgbClr val="666666"/>
                </a:solidFill>
                <a:effectLst/>
              </a:rPr>
              <a:t>Intra</a:t>
            </a:r>
            <a:r>
              <a:rPr lang="en-US" b="1" i="0" dirty="0">
                <a:solidFill>
                  <a:srgbClr val="666666"/>
                </a:solidFill>
                <a:effectLst/>
              </a:rPr>
              <a:t>procedural analysis: </a:t>
            </a:r>
            <a:r>
              <a:rPr lang="en-US" dirty="0">
                <a:solidFill>
                  <a:srgbClr val="666666"/>
                </a:solidFill>
              </a:rPr>
              <a:t>Within a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683CC-7C27-7826-9E54-38DF81D830B4}"/>
              </a:ext>
            </a:extLst>
          </p:cNvPr>
          <p:cNvSpPr txBox="1"/>
          <p:nvPr/>
        </p:nvSpPr>
        <p:spPr>
          <a:xfrm>
            <a:off x="5972427" y="4364165"/>
            <a:ext cx="4666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sng" dirty="0" err="1">
                <a:solidFill>
                  <a:srgbClr val="666666"/>
                </a:solidFill>
                <a:effectLst/>
              </a:rPr>
              <a:t>Inter</a:t>
            </a:r>
            <a:r>
              <a:rPr lang="en-US" b="1" i="0" dirty="0" err="1">
                <a:solidFill>
                  <a:srgbClr val="666666"/>
                </a:solidFill>
                <a:effectLst/>
              </a:rPr>
              <a:t>procedural</a:t>
            </a:r>
            <a:r>
              <a:rPr lang="en-US" b="1" i="0" dirty="0">
                <a:solidFill>
                  <a:srgbClr val="666666"/>
                </a:solidFill>
                <a:effectLst/>
              </a:rPr>
              <a:t> analysis: </a:t>
            </a:r>
            <a:r>
              <a:rPr lang="en-US" dirty="0">
                <a:solidFill>
                  <a:srgbClr val="666666"/>
                </a:solidFill>
              </a:rPr>
              <a:t>Between functions</a:t>
            </a:r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Call Graphs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Determine where a (possibly indirect) call might 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68315"/>
            <a:ext cx="52481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Motivation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Powers some forms of CFI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b="1" dirty="0">
                <a:solidFill>
                  <a:srgbClr val="666666"/>
                </a:solidFill>
              </a:rPr>
              <a:t>Implementation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Consider ALL functions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Consider functions in the “cone” (CHA)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Consider functions in the cone that might be used (RTA, MTA, FTA, XTA)</a:t>
            </a:r>
          </a:p>
          <a:p>
            <a:endParaRPr lang="en-US" dirty="0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4E6A95A4-9887-00D6-544A-1F095509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940" y="2339471"/>
            <a:ext cx="4385047" cy="25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1976421"/>
            <a:ext cx="582490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We’ve seen the necessity of multi-function analysis in real-world programs</a:t>
            </a:r>
          </a:p>
          <a:p>
            <a:endParaRPr lang="en-US" dirty="0"/>
          </a:p>
          <a:p>
            <a:r>
              <a:rPr lang="en-US" dirty="0"/>
              <a:t>Time to consider how it is done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1F5AA7F-9537-69CF-5F1E-B45B145E2397}"/>
                  </a:ext>
                </a:extLst>
              </p14:cNvPr>
              <p14:cNvContentPartPr/>
              <p14:nvPr/>
            </p14:nvContentPartPr>
            <p14:xfrm>
              <a:off x="1598400" y="1762920"/>
              <a:ext cx="9752040" cy="4750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1F5AA7F-9537-69CF-5F1E-B45B145E23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9040" y="1753560"/>
                <a:ext cx="9770760" cy="47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690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worst-Case Assumptions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Naïve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1889053"/>
            <a:ext cx="364172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Create Simple, “Safe” Over-Approximation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625979"/>
            <a:ext cx="40289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What constitutes “being safe” depends on your analysis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b="1" dirty="0">
                <a:solidFill>
                  <a:srgbClr val="666666"/>
                </a:solidFill>
              </a:rPr>
              <a:t>Example 1, confidentiality:</a:t>
            </a:r>
            <a:r>
              <a:rPr lang="en-US" dirty="0">
                <a:solidFill>
                  <a:srgbClr val="666666"/>
                </a:solidFill>
              </a:rPr>
              <a:t> Assume a function call tags all reachable data as confidential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b="1" dirty="0">
                <a:solidFill>
                  <a:srgbClr val="666666"/>
                </a:solidFill>
              </a:rPr>
              <a:t>Example 2, integrity:</a:t>
            </a:r>
            <a:r>
              <a:rPr lang="en-US" dirty="0">
                <a:solidFill>
                  <a:srgbClr val="666666"/>
                </a:solidFill>
              </a:rPr>
              <a:t> Assume a function call tags all reachable data as untrusted</a:t>
            </a:r>
            <a:endParaRPr lang="en-US" dirty="0"/>
          </a:p>
        </p:txBody>
      </p:sp>
      <p:pic>
        <p:nvPicPr>
          <p:cNvPr id="9" name="Picture 8" descr="A cartoon elephant and mouse&#10;&#10;Description automatically generated">
            <a:extLst>
              <a:ext uri="{FF2B5EF4-FFF2-40B4-BE49-F238E27FC236}">
                <a16:creationId xmlns:a16="http://schemas.microsoft.com/office/drawing/2014/main" id="{A26E267B-0D71-48C5-9A64-A7E91A1A6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78" r="32188"/>
          <a:stretch/>
        </p:blipFill>
        <p:spPr>
          <a:xfrm>
            <a:off x="6606746" y="1538036"/>
            <a:ext cx="3435178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7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Justification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Naïve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1889053"/>
            <a:ext cx="430899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Our general philosophy: “Do no harm” guarantees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3" y="2625979"/>
            <a:ext cx="52481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Recall our notions of soundness and completeness:</a:t>
            </a:r>
          </a:p>
          <a:p>
            <a:r>
              <a:rPr lang="en-US" dirty="0">
                <a:solidFill>
                  <a:srgbClr val="666666"/>
                </a:solidFill>
              </a:rPr>
              <a:t>- Sound: no false positives (“tells no lie”)</a:t>
            </a:r>
          </a:p>
          <a:p>
            <a:r>
              <a:rPr lang="en-US" dirty="0">
                <a:solidFill>
                  <a:srgbClr val="666666"/>
                </a:solidFill>
              </a:rPr>
              <a:t>- Complete: no false negatives (“omits no truth”)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AAFC075-856A-81BA-962C-0641F2CA69F1}"/>
              </a:ext>
            </a:extLst>
          </p:cNvPr>
          <p:cNvSpPr txBox="1">
            <a:spLocks/>
          </p:cNvSpPr>
          <p:nvPr/>
        </p:nvSpPr>
        <p:spPr>
          <a:xfrm>
            <a:off x="6326659" y="2975746"/>
            <a:ext cx="4464909" cy="961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Anything that </a:t>
            </a:r>
            <a:r>
              <a:rPr lang="en-US" sz="2400" b="1" u="sng" cap="small" dirty="0"/>
              <a:t>can</a:t>
            </a:r>
            <a:r>
              <a:rPr lang="en-US" sz="2400" cap="small" dirty="0"/>
              <a:t> go wrong </a:t>
            </a:r>
            <a:r>
              <a:rPr lang="en-US" sz="2400" b="1" u="sng" cap="small" dirty="0"/>
              <a:t>will</a:t>
            </a:r>
            <a:r>
              <a:rPr lang="en-US" sz="2400" cap="small" dirty="0"/>
              <a:t> go wrong</a:t>
            </a:r>
          </a:p>
          <a:p>
            <a:pPr algn="r"/>
            <a:r>
              <a:rPr lang="en-US" sz="2400" cap="small" dirty="0"/>
              <a:t>- Murphy’s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63655-930F-FBF7-FAE3-E017F3974DFE}"/>
              </a:ext>
            </a:extLst>
          </p:cNvPr>
          <p:cNvSpPr txBox="1"/>
          <p:nvPr/>
        </p:nvSpPr>
        <p:spPr>
          <a:xfrm>
            <a:off x="802582" y="4673087"/>
            <a:ext cx="5248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bug hunting: </a:t>
            </a:r>
          </a:p>
          <a:p>
            <a:r>
              <a:rPr lang="en-US" dirty="0">
                <a:solidFill>
                  <a:srgbClr val="666666"/>
                </a:solidFill>
              </a:rPr>
              <a:t>	- Report buggy programs</a:t>
            </a:r>
          </a:p>
          <a:p>
            <a:r>
              <a:rPr lang="en-US" dirty="0">
                <a:solidFill>
                  <a:srgbClr val="666666"/>
                </a:solidFill>
              </a:rPr>
              <a:t>	- Safe means complete analysis</a:t>
            </a:r>
          </a:p>
          <a:p>
            <a:r>
              <a:rPr lang="en-US" b="1" dirty="0">
                <a:solidFill>
                  <a:srgbClr val="666666"/>
                </a:solidFill>
              </a:rPr>
              <a:t>program verification:</a:t>
            </a:r>
          </a:p>
          <a:p>
            <a:r>
              <a:rPr lang="en-US" dirty="0">
                <a:solidFill>
                  <a:srgbClr val="666666"/>
                </a:solidFill>
              </a:rPr>
              <a:t> 	- Report clean programs</a:t>
            </a:r>
          </a:p>
          <a:p>
            <a:r>
              <a:rPr lang="en-US" dirty="0">
                <a:solidFill>
                  <a:srgbClr val="666666"/>
                </a:solidFill>
              </a:rPr>
              <a:t>	- Safe means sound analysis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6527F22-6136-B1F7-E037-601F8C546F52}"/>
              </a:ext>
            </a:extLst>
          </p:cNvPr>
          <p:cNvSpPr txBox="1">
            <a:spLocks/>
          </p:cNvSpPr>
          <p:nvPr/>
        </p:nvSpPr>
        <p:spPr>
          <a:xfrm>
            <a:off x="802582" y="3968456"/>
            <a:ext cx="430899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“Being safe” Requires formulating analysis goal</a:t>
            </a:r>
          </a:p>
        </p:txBody>
      </p:sp>
    </p:spTree>
    <p:extLst>
      <p:ext uri="{BB962C8B-B14F-4D97-AF65-F5344CB8AC3E}">
        <p14:creationId xmlns:p14="http://schemas.microsoft.com/office/powerpoint/2010/main" val="3621615914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12897</TotalTime>
  <Words>692</Words>
  <Application>Microsoft Office PowerPoint</Application>
  <PresentationFormat>Widescreen</PresentationFormat>
  <Paragraphs>150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Tenorite</vt:lpstr>
      <vt:lpstr>Monoline</vt:lpstr>
      <vt:lpstr>Exercise #19</vt:lpstr>
      <vt:lpstr>Administrivia and  Announcements</vt:lpstr>
      <vt:lpstr>Interprocedural Analysis</vt:lpstr>
      <vt:lpstr>Class Progress</vt:lpstr>
      <vt:lpstr>Last Time: Call Graphs</vt:lpstr>
      <vt:lpstr>Overview</vt:lpstr>
      <vt:lpstr>PowerPoint Presentation</vt:lpstr>
      <vt:lpstr>worst-Case Assumptions</vt:lpstr>
      <vt:lpstr>Justification</vt:lpstr>
      <vt:lpstr>PowerPoint Presentation</vt:lpstr>
      <vt:lpstr>Stitch together CFGs</vt:lpstr>
      <vt:lpstr>PowerPoint Presentation</vt:lpstr>
      <vt:lpstr>Stitch together CFGs</vt:lpstr>
      <vt:lpstr>PowerPoint Presentation</vt:lpstr>
      <vt:lpstr>PowerPoint Presentation</vt:lpstr>
      <vt:lpstr>Call Strings</vt:lpstr>
      <vt:lpstr>PowerPoint Presentation</vt:lpstr>
      <vt:lpstr>summary Functions</vt:lpstr>
      <vt:lpstr>PowerPoint Presentation</vt:lpstr>
      <vt:lpstr>GMOD and GREF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69</cp:revision>
  <dcterms:created xsi:type="dcterms:W3CDTF">2023-08-21T14:00:41Z</dcterms:created>
  <dcterms:modified xsi:type="dcterms:W3CDTF">2023-10-14T03:07:32Z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