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9"/>
  </p:notesMasterIdLst>
  <p:handoutMasterIdLst>
    <p:handoutMasterId r:id="rId20"/>
  </p:handoutMasterIdLst>
  <p:sldIdLst>
    <p:sldId id="296" r:id="rId5"/>
    <p:sldId id="295" r:id="rId6"/>
    <p:sldId id="256" r:id="rId7"/>
    <p:sldId id="1060" r:id="rId8"/>
    <p:sldId id="343" r:id="rId9"/>
    <p:sldId id="1052" r:id="rId10"/>
    <p:sldId id="1088" r:id="rId11"/>
    <p:sldId id="1114" r:id="rId12"/>
    <p:sldId id="1095" r:id="rId13"/>
    <p:sldId id="1096" r:id="rId14"/>
    <p:sldId id="1097" r:id="rId15"/>
    <p:sldId id="1098" r:id="rId16"/>
    <p:sldId id="1099" r:id="rId17"/>
    <p:sldId id="11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6" y="110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6T18:18:34.9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19917 4268 2245 0,'0'0'412'0,"0"0"-32"15,0 0-16-15,0 0 52 0,0 0-68 16,0 0-27-16,0 0-89 0,0 0-52 0,0 0 28 16,0 0-28-16,-17-12-60 0,17 12-48 15,0 0-8-15,0 0-16 0,0 0-4 16,0 0-20-16,0 0-4 0,0 0-20 16,0 0-8-16,0 6-12 0,0 5 20 15,7 4 52-15,-7 10-12 0,10 5-24 0,-3 6 0 16,5 4-8-16,-2 6-4 0,-3 7-4 15,10 3 4-15,-2 4 0 0,-5 5 0 16,-6 5 0-16,4 1 0 0,1-5-4 16,-4-3-4-16,-2-10 4 0,-3-6 0 15,5-11 0-15,-3-10 0 0,5-8-20 16,-7-9-56-16,0-6-264 0,0-3-224 16,0-2-145-16,0-6-243 0,-9-22-793 0</inkml:trace>
  <inkml:trace contextRef="#ctx0" brushRef="#br0" timeOffset="318.13">19837 4828 2473 0,'0'0'528'0,"0"0"-156"0,0 0-156 15,0 0 160-15,0 0 153 0,0 0-265 0,0 0-156 16,0 0 0-16,0 0 52 0,0 0 24 15,44-7-44-15,-32 1-20 0,5 2-20 16,2-2 32-16,-4 2-44 0,-3 3-36 0,2-2-36 16,1 3-4-16,-1-2-8 0,3 2 0 15,5 0-4-15,-5 0-84 0,3-2-360 16,4 0-328-16,-7 1-201 0,9-6-455 0</inkml:trace>
  <inkml:trace contextRef="#ctx0" brushRef="#br0" timeOffset="697.95">20397 4793 2673 0,'0'0'404'0,"0"0"-248"0,0 0 156 0,0 0 116 15,0 0-196-15,0 0-152 0,0 0-56 16,0 0 8-16,0 0-3 0,0 0 27 16,0 0 24-16,148 28 12 0,-126-38-52 15,-8-6 36-15,1 0 0 0,-6 0 0 16,-1-2 4-16,-1 0 20 0,-7 3-32 15,0 8 8-15,0 1 8 0,-7 4 44 16,-8 2-88-16,-2 0-20 0,-5 0-16 0,-9 10 16 16,2 4-8-16,-5 10 40 0,-2 4-12 15,9 6 48-15,-2 7 0 0,9-1 48 16,3 6-4-16,10-1-8 0,7-4-40 16,0 2 0-16,7-11-52 0,15-2-12 15,0-6-16-15,5-5-4 0,4-8 0 16,6-2-8-16,4-9-8 0,-5 0-292 0,10-19-284 15,3-11-400-15,-20 2-329 0,14-26-680 0</inkml:trace>
  <inkml:trace contextRef="#ctx0" brushRef="#br0" timeOffset="930.42">20911 4753 2413 0,'0'0'1408'0,"0"0"-936"0,0 0-135 15,0 0 187-15,0 0-32 0,0 0-240 16,0 0-72-16,-75 121-28 0,75-89 24 15,-8 0-52-15,8 4-15 0,0 2-13 0,0 3-16 16,-7-3-36-16,5-2-4 0,-6-4 8 16,1-2-8-16,0-1-20 0,-3-8-12 15,-2-4 0-15,5-7 4 0,-10-4-8 16,7-6-4-16,-7 0-220 0,3-14-317 0,2-10-95 16,4-9-192-16,8 3-221 15,0-18-600-15</inkml:trace>
  <inkml:trace contextRef="#ctx0" brushRef="#br0" timeOffset="1104.4">21313 4298 644 0,'0'0'2801'0,"0"0"-2009"0,0 0-231 15,0 0 47-15,0 0-176 0,0 0-120 0,0 0-88 16,-48 107 21-16,41-60 35 0,-3 4-84 15,10 8-52-15,0 5-56 0,0 7-8 16,0-1-40-16,0 3-16 0,0-3-16 16,0-1-4-16,0-9-4 0,0-8-28 15,0-12-344-15,0-12-345 0,0-14-151 16,-7-6-517-16,-10-11-471 0</inkml:trace>
  <inkml:trace contextRef="#ctx0" brushRef="#br0" timeOffset="1303.54">21027 4795 2765 0,'0'0'1801'0,"0"0"-1001"16,0 0-476-16,0 0 84 0,0 0 221 16,0 0-149-16,0 0-228 0,0 0-120 15,0 0-48-15,204-30-32 0,-156 26-20 16,6 0-16-16,-3 0-16 0,2-2 0 16,3 0-40-16,4 0-276 0,1-2-168 0,4-2-477 15,-21 5-459-15,19 4-841 0</inkml:trace>
  <inkml:trace contextRef="#ctx0" brushRef="#br0" timeOffset="1642.2">22096 4550 3385 0,'0'0'868'16,"0"0"-227"-16,0 0-117 0,0 0-12 15,0 0-92-15,0 0-127 0,0 0-97 16,0 0 28-16,0 0 4 0,0 0 16 15,0 0-72-15,3 56-60 0,-3-38-76 16,0 0 8-16,4-1-44 0,-1-4 0 0,-3 4-44 16,2-5-428-16,6-1-461 0,-8-2-323 15,7-1-809-15</inkml:trace>
  <inkml:trace contextRef="#ctx0" brushRef="#br0" timeOffset="1760.46">22116 4956 4426 0,'0'0'868'15,"0"0"-488"-15,0 0 136 0,0 0 53 16,0 0-129-16,0 0-260 0,0 0-124 16,0 0-20-16,0 0-28 0,0 0-8 15,0 0-20-15,19 43-244 0,3-52-381 16,4-1-243-16,-9 0-593 0,17-6-1120 0</inkml:trace>
  <inkml:trace contextRef="#ctx0" brushRef="#br0" timeOffset="4165.55">23633 4240 1864 0,'0'0'417'0,"0"0"67"15,0 0-160-15,0 0 0 0,0 0 124 16,0 0-48-16,0 0-55 0,0 0-5 16,0 0 20-16,0 0-100 0,0 0-52 15,-31-28-28-15,21 26-8 0,-2-3-12 16,-5 3 24-16,2 2-79 0,-4 0-29 16,-3 0-40-16,-7 0-16 0,9 9-16 0,-6 2-4 15,4 6-40-15,-2 7 32 0,9 5 8 16,-2 1 8-16,5 4-8 0,10 1-12 15,2 6-8-15,7-1 20 0,10-3 0 16,5-9 0-16,2-4-20 0,8-8 0 0,-6-8 16 16,1-8-8-16,2-2 12 0,2-16 8 15,-6-8 24-15,4-11-12 0,-5-3 0 16,-2-2-4-16,-8 2-8 0,-4 3 0 16,-3 9 0-16,1 8 0 0,-8 10 4 15,0 8 12-15,0 2 16 0,0 6 0 16,-8 17-4-16,-6 13 12 0,-3 16-16 15,-5 14 52-15,-5 15 76 0,1 3 12 16,-6 9-48-16,3 2-24 0,-5-1-16 16,10-1-28-16,-3-9-16 0,8-9-4 15,4-15-20-15,3-14-12 0,10-18-4 0,2-10-12 16,0-12 0-16,0-6-104 0,0-4-276 16,0-18-88-16,17-18-33 0,5-12-127 15,-5 4-356-15,26-37-533 0</inkml:trace>
  <inkml:trace contextRef="#ctx0" brushRef="#br0" timeOffset="5055.92">24336 4172 1508 0,'0'0'480'0,"0"0"-179"16,0 0-5-16,0 0 116 0,0 0-28 15,0 0-88-15,0 0-76 0,0 0-8 16,0 0 24-16,0 0-39 0,0-58-13 16,0 48-56-16,0-1-16 0,0 3 4 0,0 0 40 15,0 2-16-15,0 2-24 0,0 0-44 16,0 4 8-16,0 0-16 0,0 0 60 16,0 0 0-16,0 0-12 0,0 4-56 15,0 2-16-15,0 10-8 0,-10 6 52 0,3 9 24 16,-8 9-4-16,-2 10-19 0,-9 12 7 15,2 15-20-15,-8 9 12 0,-2 15-52 16,0 3-12-16,-7 7 12 0,-3 2 8 16,6-5-8-16,-1-5-8 0,0-6-12 15,12-15-8-15,3-16-4 0,2-13 0 16,13-13-16-16,4-12 8 0,5-10-52 16,0-6-228-16,0-8-121 0,0-2-83 15,0-2-224-15,0-3-81 0,0-10-215 16,2-17-609-16</inkml:trace>
  <inkml:trace contextRef="#ctx0" brushRef="#br0" timeOffset="5891.31">25007 4354 2040 0,'0'0'1165'16,"0"0"-629"-16,0 0-244 0,0 0 193 16,0 0 115-16,0 0-196 0,0 0-120 15,0 0-68-15,0 0-44 0,0 0-48 0,0 0-24 16,-160 19-40-16,134 5-12 0,9 6-15 15,-5-2-5-15,5 2-8 0,7-2-8 16,3-1 0-16,7-3-8 0,0-2-4 16,5-2-16-16,7 0 16 0,12 3-4 0,3-1 4 15,0-4 0-15,4 2 4 0,3 0 12 16,2 4 124-16,-7 2-16 0,5 6 24 16,-9 8-24-16,-1 9-64 0,-14 5-16 15,-3 2-4-15,-7 3-32 0,0-3 28 16,-7-3-32-16,-3-7 8 0,-12-12-12 15,10-10 28-15,-5-8-28 0,0-12 24 16,-7-4-24-16,0-8-48 0,2-14-96 16,0-14-8-16,10-11 4 0,2-4 56 15,10-6 60-15,0 3 0 0,17 1 8 0,2 5 20 16,6 3 4-16,1 2 0 0,1-12 0 16,7-3 28-16,-7-6-8 0,-3-3 12 15,-5 9 0-15,-9 5 48 0,0 13-12 16,-3 10-16-16,-7 8-28 0,0 4-12 15,0 4-12-15,-3 1 16 0,-11 3-16 16,4 5-4-16,-4 0-84 0,2 3-68 0,-5 2 12 16,-5 0-153-16,7 10-63 0,-2 9-188 15,0 9-152-15,0 8-133 0,8-6-79 16,-8 26-489-16</inkml:trace>
  <inkml:trace contextRef="#ctx0" brushRef="#br0" timeOffset="7251.14">23279 6356 1840 0,'0'0'473'0,"0"0"-205"0,0 0 96 0,0 0 68 15,0 0-116-15,0 0-96 0,0 0-20 16,0 0 12-16,0 0-19 0,0 0 67 16,0 0-72-16,-60-12-16 0,52 12-40 15,-9 2 4-15,8 8-64 0,-4 6-4 16,-8 6-60-16,9 11 56 0,2 5-40 15,0 10 4-15,10 2-12 0,0 3-8 16,0-3 8-16,10-4-12 0,9-6 0 16,5-5-4-16,-2-15-8 0,3-4-12 15,-1-10 16-15,0-6 4 0,-5 0 0 0,6-14 48 16,-6-12 60-16,0-8 32 0,-4-9 16 16,-3-3-48-16,-2-2-56 0,-8 8-12 15,3 3 0-15,-5 11-4 0,0 8 8 16,0 6-20-16,0 10 24 0,0 2 61 0,0 0 15 15,0 0-60-15,0 10-64 0,0 10 0 16,0 17 36-16,0 11 28 0,0 12 4 16,0 12-28-16,0 9 16 0,0 6 12 15,0 5-32-15,-10 5-32 0,-2 1 12 16,5-1-8-16,-8-7 16 0,6-7-24 16,-1-12 8-16,0-13-8 0,1-16 0 15,9-10-4-15,-8-16 0 0,8-6-116 0,-7-8-236 16,5-2-157-16,2-6-47 0,0-10-272 15,0 4-261-15,0-14-616 0</inkml:trace>
  <inkml:trace contextRef="#ctx0" brushRef="#br0" timeOffset="7787.37">24399 6334 1980 0,'0'0'537'0,"0"0"27"15,0 0-136-15,0 0 60 0,0 0-39 16,0 0-61-16,0 0-128 0,0 0-24 16,0 0-36-16,0 0-32 0,0-14-36 15,0 20-28-15,0 9-20 0,0 6-12 16,-7 9-4-16,2 13-4 0,-10 7 8 15,6 6 0-15,-18 9-12 0,5 10 4 16,-5 11 9-16,-6 12-45 0,1 11 8 0,-12 6-20 16,3 5-16-16,-2-5 8 15,1-6-4-15,4-15 20 0,6-11-24 16,3-15 0-16,7-18 0 0,5-10-8 0,5-13-8 16,2-11-105-16,3-10-191 0,7-6-128 15,0-2-344-15,0-12-197 0,0-2-167 0,0-14-1025 16</inkml:trace>
  <inkml:trace contextRef="#ctx0" brushRef="#br0" timeOffset="8471.35">24830 6580 1888 0,'0'0'1233'0,"0"0"-809"0,0 0-212 0,0 0 236 16,0 0 41-16,0 0-153 0,0 0-112 15,0 0-96-15,0 0-36 0,0 0-28 16,0 0 40-16,-12 64-16 0,12-24 40 15,0 18 20-15,3 11 4 0,2 11-68 16,-1 11 4-16,-4 6-32 0,0 3-4 16,0-3-24-16,0-5-8 0,-9-12 0 15,6-11-16-15,1-15-8 0,-1-11 0 16,3-15-24-16,0-10-236 0,0-10-144 0,0-8-408 16,0 0-309-16,0-20-672 0</inkml:trace>
  <inkml:trace contextRef="#ctx0" brushRef="#br0" timeOffset="8684.34">25160 6750 3921 0,'0'0'412'0,"0"0"-243"0,0 0 247 15,0 0 112-15,0 0-188 0,0 0-224 16,0 0-116-16,0 0 0 0,0 0 0 15,0 0 16-15,-56 140-16 0,56-92 0 16,0 2 8-16,8 1 4 0,13-5-8 0,1-8-8 16,10-6 12-16,2-6-4 0,2-4 52 15,0-4 72-15,1 0-4 0,2 1-12 16,-13 1-20-16,3 6-16 0,-12 4-39 16,-2 10 27-16,-15 4-36 0,0 5 0 15,0-5-16-15,-17-1 16 0,-7-11-24 16,4-6-4-16,-6-14 0 0,-1-10-213 15,-5-4-191-15,-9-26-280 0,2-12-372 0,5 1-93 16,-7-40-1020-16</inkml:trace>
  <inkml:trace contextRef="#ctx0" brushRef="#br0" timeOffset="8961.31">25204 6779 1004 0,'0'0'2393'0,"0"0"-1697"0,0 0-103 0,0 0 119 0,0 0-288 16,0 0-160-16,182-113-104 0,-144 95 32 15,4 2-3-15,-9 0-45 0,1 1-32 16,3 2 40-16,-3-4 24 0,-5 6-52 16,7-1-40-16,-4 4-32 0,-3-1-44 15,-5 3-4-15,8 2 0 0,-11-2 0 16,11 4-4-16,-8-4-8 0,-2 4-120 16,5 0-156-16,-6 2-188 0,-1 0-85 15,4 0-207-15,-12 4-365 0,10 12-395 0</inkml:trace>
  <inkml:trace contextRef="#ctx0" brushRef="#br0" timeOffset="20933.68">26459 4737 1448 0,'0'0'480'0,"0"0"-39"15,0 0-97-15,0 0 84 0,0 0-88 16,0 0-28-16,0 0-52 0,0 0 0 0,0 0-3 16,0 0 27-16,0-66-56 0,0 66-24 15,-2 0-20-15,0 0-40 0,2 0-64 16,0 0-32-16,0 0-44 0,0 0-4 16,0 0-16-16,0 8 16 0,0 0 4 15,0 4-4-15,4-2 0 0,1 0-88 16,-2 0-396-16,4 0-329 0,0-4-267 15,-7 2-673-15</inkml:trace>
  <inkml:trace contextRef="#ctx0" brushRef="#br0" timeOffset="21130.45">26498 4962 2989 0,'0'0'664'15,"0"0"-256"-15,0 0-156 0,0 0 101 16,0 0-21-16,0 0-180 0,0 0-112 0,0 0-36 15,0 0 0-15,0 0-4 0,0 0-4 16,0 12-324-16,12-12-389 0,-2 0-103 16,2 0-469-16</inkml:trace>
  <inkml:trace contextRef="#ctx0" brushRef="#br0" timeOffset="21655.24">27492 4515 2120 0,'0'0'533'0,"0"0"-133"16,0 0 8-16,0 0 128 0,0 0-91 15,0 0-101-15,0 0-80 0,0 0-20 0,0 0-8 16,0 0-48-16,-196-30-52 0,157 47-32 16,5 9-40-16,-2 4-4 0,6 4-4 15,6 6 4-15,10 0-24 0,4 5-8 16,10-5-12-16,0-4-16 0,7-4 0 15,10-7 0-15,7-12 0 0,-2-5-4 16,10-8 4-16,-6 0 8 0,8-18-4 16,3-7 16-16,-3-12 4 0,7-7-4 15,-7 2-20-15,-3-1 0 0,-9 7 16 16,-10 8-16-16,-7 6 0 0,0 10 4 0,-5 6 12 16,0 6 40-16,0 0 121 15,-5 18-69-15,-7 12-108 0,-7 16 44 0,-6 14 68 16,-4 11 40-16,5 9-36 0,2 3-56 15,-2 0-8-15,9 1-24 0,-1-8-28 16,11-7 16-16,5-9-16 0,0-13-4 0,0-15-160 16,0-8-240-16,14-14-193 0,-2-8-339 15,-2-2-617-15,-3-15-1192 0</inkml:trace>
  <inkml:trace contextRef="#ctx0" brushRef="#br0" timeOffset="22284.91">26673 6722 3457 0,'0'0'628'0,"0"0"-199"0,0 0 171 0,0 0 28 16,0 0-116-16,0 0-175 0,0 0-157 16,0 0-68-16,0 0-48 0,0 0-32 15,-10-23-32-15,10 30-12 0,0 6 12 16,0 0 0-16,0 5-160 0,0 1-321 0,2-1-231 16,3-2-436-16,-5 8-525 0</inkml:trace>
  <inkml:trace contextRef="#ctx0" brushRef="#br0" timeOffset="22484.78">26648 7352 2989 0,'0'0'1409'0,"0"0"-861"15,0 0-32-15,-36 103-92 0,29-79-36 16,7-8-136-16,0 0-167 0,0-8-73 16,0-1-12-16,0-6-20 0,5-1-481 0,4 0-371 15,1-1-569-15,7-6-1132 0</inkml:trace>
  <inkml:trace contextRef="#ctx0" brushRef="#br0" timeOffset="32140.47">28108 10698 536 0,'0'0'0'0</inkml:trace>
  <inkml:trace contextRef="#ctx0" brushRef="#br0" timeOffset="33497.44">27492 7278 2176 0,'0'0'1025'0,"0"0"-821"16,0 0 188-16,0 0 20 0,0 0-55 16,0 0-109-16,0 0-72 0,0 0-88 0,0 0-72 15,0 0-8-15,-17 28 76 0,22-2 68 16,-3 6-20-16,3 4-84 0,-5-1 36 16,5 1 4-16,0-6-4 0,2-4-32 15,-2-6 4-15,0-3-28 0,2-5-4 16,3-9-20-16,-10-3 0 0,2 0-4 15,5 0 0-15,1 0 4 0,-3-10 4 16,7-3 44-16,-3-14-12 0,4-1-28 16,1 0-8-16,-7 0 4 0,3 8 0 15,-8 3 0-15,3 9-8 0,-5 6 0 16,0 2 0-16,3 2-28 0,-1 16 8 0,-2 11 20 16,10 5 0-16,-3 2 8 0,-2-6-8 15,5-1-4-15,-3-9 4 0,3-9 0 0,7-4 8 16,-5-7 12-16,2-4 40 15,13-12 92-15,-3-9 141 0,3-7-101 0,7-4-100 16,-8-2-40-16,-9 2-28 0,5 6-12 16,-7 5-8-16,2 5 8 0,-5 10-12 15,-2 2 0-15,-3 4-148 0,0 4-413 16,3 0 13-16,4 0-356 0,-6 2-349 16,4 8-488-16</inkml:trace>
  <inkml:trace contextRef="#ctx0" brushRef="#br0" timeOffset="34027.71">28212 7407 2497 0,'0'0'908'16,"0"0"-200"-16,0 0-235 0,0 0 27 16,0 0 96-16,0 0-172 0,5 116-164 0,-5-72-84 15,0-4-43-15,0-3-37 0,0-7-60 16,0-8-20-16,0-10-16 0,0-2-4 16,2-10-152-16,1 0-309 0,-3-12-255 15,0-4-593-15,4-32-1124 0</inkml:trace>
  <inkml:trace contextRef="#ctx0" brushRef="#br0" timeOffset="34153.37">28173 7052 2128 0,'0'0'1721'0,"0"0"-1124"16,0 0-57-16,0 0 48 0,0 0-156 0,0 0-208 16,0 0-160-16,-31 119-52 0,31-99 4 15,4 0-16-15,1 5-76 0,3-3-380 16,1-4-536-16,-1 12-597 0</inkml:trace>
  <inkml:trace contextRef="#ctx0" brushRef="#br0" timeOffset="34642.74">28343 7461 3577 0,'0'0'821'0,"0"0"-137"15,0 0-228-15,0 0-152 0,0 0-112 16,0 0-164-16,0 0-20 0,0 0 0 15,0 0-8-15,0 0 0 0,0 0-12 16,56 60-124-16,-39-60 0 0,-5 0 24 0,2-4 60 16,3-8 44-16,-5 0 8 0,-2 0 4 15,7-2 0-15,-10 4 8 0,8 4 52 16,-10 0 40-16,2 6-28 0,0 0 8 16,3 10 144-16,0 8 145 0,-3 10-33 0,0 2-124 15,0 6-76-15,3-1 0 0,-10-3-20 16,10-4-80-16,-10-8-16 0,7-4-20 15,-7-6 8-15,2-3-12 0,-2-4 0 16,3-3-252-16,-3 0-304 0,5-3-253 16,-5-6-427-16,2-15-829 0</inkml:trace>
  <inkml:trace contextRef="#ctx0" brushRef="#br0" timeOffset="34944.25">28915 7362 2893 0,'0'0'736'0,"0"0"-204"0,0 0-91 0,0 0 35 15,0 0-108-15,0 0-140 0,0 0-56 16,-7 111 24-16,7-83-56 0,0 0-32 15,0-1-76-15,0-4-16 0,4-5-8 16,-1-3-8-16,2-11 0 0,4-3-12 16,-1-1 8-16,4-10 4 0,5-8 52 15,9-10-4-15,-1-6-28 0,9-4-8 16,-5 4-12-16,-3 4-4 0,-1 10 4 16,-1 5 0-16,-7 10 4 0,2 5 44 15,1 0 65-15,-6 13 87 0,6 12-40 0,-11 7 88 16,3 6-84-16,-7 5-60 0,0-2-52 15,-3 2-24-15,6-7-8 0,-1-4-16 16,-7-8-4-16,10-3-228 0,-3-8-272 16,-2-4-157-16,2-9-159 0,-4 0-445 15,11-12-383-15</inkml:trace>
  <inkml:trace contextRef="#ctx0" brushRef="#br0" timeOffset="35223.5">29608 7493 2429 0,'0'0'1656'0,"0"0"-955"16,0 0-129-16,0 0-204 0,0 0-136 16,0 0-112-16,0 0-60 0,0 0-40 15,0 0 16-15,0 0-8 0,0 0 16 16,158 30-12-16,-149-52 20 0,8-8-24 0,-9-4 0 16,-1-3-16-16,0 5-8 0,-7 6 0 15,0 8 8-15,0 8-8 0,-7 6 24 16,-3 4-12-16,1 2-12 0,-6 12 8 15,-4 10-12-15,-3 8 16 0,5 9 45 16,0 3 27-16,2 2-28 0,8 0-48 16,7-1-8-16,0-5-4 0,7-4-64 0,15-6-273 15,2-7-119-15,1-10-116 0,4-6-132 16,-8-5-197-16,6-11-383 0</inkml:trace>
  <inkml:trace contextRef="#ctx0" brushRef="#br0" timeOffset="35518.18">30040 7400 2293 0,'0'0'1336'0,"0"0"-507"16,0 0-65-16,0 0-152 0,0 0-104 0,0 0-91 15,0 0-113-15,-42 129-92 0,40-94-12 16,2-3-88-16,0-1-72 0,0-4-16 16,2-9-16-16,11-8-8 0,-1-10-4 15,-3-2 4-15,8-18 20 0,10-18 8 16,7-13-12-16,10-9 0 0,-1 0-4 15,3-1 32-15,3 13 32 0,-6 10-40 16,-6 10-32-16,-3 10 4 0,-5 8-8 0,2 6-12 16,-9 4 12-16,2 2 0 0,-9 8 0 15,2 8-44-15,-8 4-152 0,-1 4-248 16,-6 2-401-16,1-6-263 0,1 13-861 16</inkml:trace>
  <inkml:trace contextRef="#ctx0" brushRef="#br0" timeOffset="122784.15">22758 6929 4197 0,'0'0'257'16,"0"0"-21"-16,0 0-132 0,0 0 184 15,0 0 0-15,0 0-96 0,0 0-120 0,0 0-68 16,0 0 20-16,0 0 4 0,14-11 20 16,25 11 44-16,29 0 156 0,12 1 12 15,29 1-64-15,15 3-43 0,12-3 27 16,14 4-32-16,24-4-8 0,18 0-12 16,26-2-20-16,29-7 4 0,10-6-4 15,12-5-44-15,-2-1-24 0,-8 6-32 0,-16 2-4 16,-18 5 48-16,-24 6-48 0,-16 0 12 15,-28 2-8-15,-24 8-4 0,-19 5 0 16,-26-2 0-16,-21 4 0 0,-20-6 0 16,-11 1-4-16,-12-4 0 0,-7-3 0 15,-10-3 0-15,-7-2 8 0,0 0-4 16,0 0-4-16,-12 0-32 0,-17 0-56 16,-7-7-128-16,-3 2-112 0,-7-5-172 15,0 4-101-15,-3-1-199 0,13 5-465 0,-25 2-568 16</inkml:trace>
  <inkml:trace contextRef="#ctx0" brushRef="#br0" timeOffset="124187.39">23761 8046 2629 0,'0'0'376'0,"0"0"-4"0,0 0-88 16,0 0 168-16,0 0-59 0,0 0-165 16,0 0-116-16,0 0-28 0,-186 7 32 15,152 13 16-15,7 6-12 0,1 6-48 16,9 4-24-16,4 4-4 0,13 5-8 15,0-5-8-15,0-2-12 0,13-6 0 16,8-8-12-16,-1-6-4 0,-3-6 0 16,-5-6-12-16,10-4 12 0,-10-2 8 15,2 0 12-15,3-8-4 0,0-4 28 0,-7 0-8 16,2-2 16-16,-7 4 8 16,-3 6-8-16,-2 2-24 0,0 2 12 0,0 0 32 15,0 12 64-15,-12 10-48 0,-5 23-40 16,-4 17 44-16,-1 25 92 0,-10 17-7 0,6 12-1 15,-8 7-52-15,4-2-16 0,4-2-8 16,-3-13-16-16,7-11-24 0,5-13-12 16,7-19-40-16,5-15 4 0,5-18-12 15,0-11 0-15,0-16-16 0,0-3-28 16,15-12-288-16,7-16-48 0,7-12-205 16,7-13-311-16,-12 12-489 0,8-26-532 0</inkml:trace>
  <inkml:trace contextRef="#ctx0" brushRef="#br0" timeOffset="124600.96">24467 8449 2413 0,'0'0'416'0,"0"0"-52"0,0 0 64 0,0 0 140 16,0 0-99-16,0 0-177 0,0 0-76 15,-24 106 8-15,12-70 20 0,-5 11-60 16,0 9-48-16,-10 9-24 0,-7 6 12 0,-10 10 20 16,-4 10-44-16,2 4-16 0,-8-1-39 15,4-1-13-15,1-11-20 0,10-12-4 16,17-13-8-16,8-19 0 0,12-12-40 15,2-10-273-15,0-8-127 0,2-3-196 16,10-5-389-16,3-15-331 0</inkml:trace>
  <inkml:trace contextRef="#ctx0" brushRef="#br0" timeOffset="125244.46">25034 8533 1932 0,'0'0'417'0,"0"0"-225"0,0 0 88 16,0 0 128-16,0 0-20 16,0 0-128-16,0 0 20 0,0 0 9 0,0 0-13 15,0 0-64-15,0 0-76 16,0 16-24-16,-2-2 24 0,-6 3-4 0,6-2-28 16,-8 1-8-16,10-4-16 0,-7 1-8 15,2-3 0-15,0 0-28 0,-2 0 0 16,7 0-4-16,0-2 0 0,-7-2-20 15,7 2 12-15,-3-2-8 0,-2 4 0 16,5 0 0-16,-4 6 8 0,-1 3 20 0,2 1 4 16,-1 6 8-16,1 2 28 0,1 2-32 15,-3 6-7-15,2 4-5 0,-1 9 20 16,-1 7 0-16,-10 5-4 0,5 2 24 16,-7 7-8-16,3-4-20 0,-1-4-20 15,-9-3-12-15,2-8-16 0,8-4-4 16,-8-9 4-16,5-10-4 0,7-8-8 15,-2-10 0-15,12-5-56 0,-7-5-336 0,7-20-209 16,0-13-383-16,0 3-441 0,0-38-1556 16</inkml:trace>
  <inkml:trace contextRef="#ctx0" brushRef="#br0" timeOffset="125628.52">25386 8590 3893 0,'0'0'400'0,"0"0"-219"16,0 0 243-16,0 0 148 0,0 0-172 15,0 0-176-15,0 0-40 0,0 0 24 16,191 100-15-16,-164-76-73 0,-10 4-48 16,-8 0-24-16,-6 7-8 0,-3-1-12 0,0 2 0 15,-17 0-16-15,-5-1-4 0,-12-2 4 16,0-4-4-16,0-5 0 0,-2-10 4 15,4-6-12-15,3-6-4 0,5-2-56 16,5 0-20-16,4-6 40 0,8 0 28 16,2 4 8-16,5 0 4 0,0 2-8 15,0 0-12-15,12 0-60 0,12 0 80 0,3 4 28 16,14 8 132-16,-2 6 60 0,0 10 4 16,4 8-32-16,-16 11-36 0,0 3-52 15,-10 4-4-15,-17 4-12 0,0 3 4 16,-15-1-31-16,-14 1-61 0,-10-9 0 15,3-7 0-15,0-14 0 0,-6-10 0 16,6-11 0-16,4-8 0 0,11-2-205 16,-4-8-147-16,8-4-172 0,10-4-241 15,7 1-67-15,0 5-513 0,0 7-828 0</inkml:trace>
  <inkml:trace contextRef="#ctx0" brushRef="#br0" timeOffset="127139.13">26770 8603 3781 0,'0'0'905'0,"0"0"-149"0,0 0-308 15,0 0 68-15,0 0-23 0,0 0-173 16,0 0-152-16,0 0-60 0,0 0-76 16,0 0-24-16,0 0-8 0,-34-3-4 15,34 4-28-15,7 8-92 0,0 1-416 16,5 8-381-16,0-6-607 0,-7 14-1310 0</inkml:trace>
  <inkml:trace contextRef="#ctx0" brushRef="#br0" timeOffset="127183.02">26636 9364 5222 0,'0'0'644'16,"0"0"-324"-16,-85 104 281 0,69-77-189 0,1-1-216 15,10-12-168-15,5-6-28 16,0-6 0-16,0-2-12 0,12-10-84 0,12-14-304 15,6-14-401-15,-1 3-639 0,19-31-1266 16</inkml:trace>
  <inkml:trace contextRef="#ctx0" brushRef="#br0" timeOffset="128161.21">27470 7733 1380 0,'0'0'1697'0,"0"0"-1037"15,0 0-100-15,0 0-47 0,0 0 35 16,0 0-204-16,0 0-76 0,0 0 4 15,0 0 32-15,0 0-59 0,0 0-53 16,-131-67-4-16,131 65-56 0,0 2-68 16,0 0-24-16,10 0-28 0,9 0 12 15,15 4 24-15,20-2 92 0,6-2-32 0,25 0-8 16,10 0-68-16,9-4 0 0,19-6-24 16,16-4 8-16,6-2-8 0,22 0 4 15,10-5 12-15,20-1 12 0,9-4 72 16,5-4-31-16,-1 0-77 0,-1-6 0 0,-5 1 0 15,-13 3 0-15,-16-2 0 0,-15 7 0 16,-22 6 0-16,-20 9 0 0,-23 2 0 16,-25 5 0-16,-24 4 0 0,-9 1 0 15,-15 0 0-15,-13 0 0 0,-2 0 0 16,-7 0 0-16,0 0 0 0,0 0 0 16,0 0 0-16,-16 6 0 0,-6-1 0 15,0 4-53-15,-5-1-199 0,1 0-108 16,-8 5-180-16,0 4-245 0,-8 7-67 15,13-4-529-15,-31 20-648 0</inkml:trace>
  <inkml:trace contextRef="#ctx0" brushRef="#br0" timeOffset="129215.81">26787 4610 2969 0,'0'0'464'16,"0"0"28"-16,0 0-72 0,0 0-3 15,0 0-93-15,0 0-200 0,0 0-104 16,0 0-12-16,0 0 8 0,0 0 56 0,63 6 88 15,-8 10 204-15,6 4-112 0,4 7-28 16,6 1-32-16,1 4-47 0,-9 4-13 16,-4 0-36-16,-13 3-36 0,-3-3-36 15,-6-6-20-15,-6 0 24 0,-4-2-20 16,-8-3-8-16,-4-5-24 0,2-7-348 16,-8-3-161-16,-1-5-227 0,9-5-385 15,-8 0-307-15</inkml:trace>
  <inkml:trace contextRef="#ctx0" brushRef="#br0" timeOffset="129250.89">27504 4646 2096 0,'0'0'1749'0,"0"0"-1084"0,0 0-73 15,0 0-80-15,0 0-68 0,-213 91-40 16,159-43-107-16,1 8-73 0,0 5-56 16,2 1-48-16,-2 3-40 0,9-1-40 0,-5-4-36 15,20-4 0-15,5-3-4 16,10-7-244-16,14-7-356 0,0-3-245 0,4-12-568 15,6 4-1172-15</inkml:trace>
  <inkml:trace contextRef="#ctx0" brushRef="#br0" timeOffset="191382.12">19287 10360 3593 0,'0'0'80'0,"0"0"-52"0,0 0 0 16,0 0 40-16,0 0 140 0,0 0-16 15,0 0-84-15,0 0-23 0,0 0-13 16,0 0-32-16,-10-4-16 0,10 4-24 16,0 0-16-16,0 0-8 0,0 0 24 15,7 0 0-15,3 0 24 0,0 0 40 16,4 0-4-16,11 0 0 0,11 0 0 15,8 0 84-15,11 0 28 0,23 0-56 16,14 0-12-16,19 0 16 0,16-4 12 16,25-6-28-16,13 0 4 0,22-4-12 15,26-1 12-15,20 2 8 0,19-2 8 0,22-1 24 16,12 2-4-16,17-2 1 0,7-1-21 16,10 4 0-16,10-3 56 0,14 4-44 15,10 0 4-15,17 2-40 0,2 2 16 16,10 1-8-16,-10 6-44 0,-4 1-64 15,-18 0 0-15,-11 10 40 0,-21 0 12 16,11 4 0-16,0-2 44 0,-8-4 24 0,1-4-48 16,-13-2-39-16,-14 4-33 0,-15-2 0 15,-7 2 0-15,-13 4 0 0,-13-4 0 16,-18-4 0-16,-17 2 0 0,-7 0 0 16,-21 4 0-16,-8 0 0 0,-20 4 0 15,-24 0 0-15,-11 5 0 0,-21-4 0 16,-16 5 0-16,-22-1 0 0,-19-5 0 15,-15-4 0-15,-17-2 0 0,-7-2 0 0,-5-4 0 16,0 0 0-16,0 0 0 0,0 0 0 16,0 0 0-16,0 0 0 0,0 0 0 15,0 0 0-15,0 0 0 0,0 0 0 16,0 0 0-16,0 0 0 0,0 0 0 16,0 0-189-16,0 0-99 0,0 0-24 0,0 0-96 15,0 0-37-15,0-2-27 16,-10 0-56-16,-7 2-272 0,-2 0-265 0,-15 0-800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6T18:45:30.9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16889 9899 1308 0,'0'0'676'0,"0"0"-319"15,0 0-81-15,0 0 28 0,0 0 148 16,0 0-48-16,0 0-112 0,0 0-84 16,0 0 1-16,0 0 39 0,0-2-24 15,0 2-20-15,0 0-16 0,0 0-36 0,0 0-32 16,0 0 0-16,0 0-8 0,0 0-16 16,0 0-28-16,0 0-32 0,0 0 8 15,0 0-12-15,0 0-8 0,0 0-4 16,0 0-12-16,0-2 0 0,0 0-4 0,0-2-4 15,0-4 0-15,0-2 4 0,5-10 12 16,5-8 0-16,-3-9 12 0,8-9 4 16,-8-10 16-16,-2-4-20 0,-3-13 20 15,-2-5 4-15,0-5 4 0,0-1 13 16,0 1 3-16,-2 5-44 0,-3 7-8 16,3 13-16-16,2 10 12 0,-5 9-4 15,0 9 4-15,-5 6 4 0,5 0 0 16,3 0 16-16,-8 2-20 0,3-3 0 0,2-1-8 15,0 2-8-15,5-2 8 16,-4 2-4-16,4 2 0 0,-5-3 0 0,5 3 4 16,0 2-8-16,0 4 8 0,0 6-8 15,0 6 0-15,0 0 4 0,0 4 0 16,-3 0-4-16,3 0 0 0,0 0-8 16,0 0-4-16,0 0-24 0,0 6-144 15,0 4-185-15,8 2 33 0,-1 8-232 0,2 3-328 16,-1-5-333-16,-1 14-904 0</inkml:trace>
  <inkml:trace contextRef="#ctx0" brushRef="#br0" timeOffset="1579.79">16584 8802 1212 0,'0'0'280'0,"0"0"12"16,0 0-76-16,0 0 177 0,0 0-9 15,0 0-88-15,0 0-28 0,0 0-28 16,0 0 24-16,0 0 8 0,0 0-19 16,-24 55-13-16,24-49-88 0,0-2 56 0,0-2-20 15,0 0-24-15,0-2-52 16,0 0-44-16,0 0 12 0,0 0-20 0,0 0-8 16,7 0-12-16,3-8 36 0,12-8 96 15,-1-4-32-15,11-8-12 0,-10-11-32 16,7-3-24-16,-2-6-32 0,-8-2 8 15,0 0 1-15,3 3-9 0,-5 3 0 16,-7 6-8-16,-1 3 0 0,-1 9 20 0,1 4 0 16,-9 6 8-16,0 6-4 0,8 4 20 15,-8 3 0-15,0 3-20 0,0 0-8 16,0 5-24-16,9 11-16 0,8 6 24 16,3 6 52-16,4 9-20 0,3 3-4 15,-1 4 4-15,3 2-36 0,3 3-4 16,2-1 0-16,-7 0-4 0,2-4-12 15,-5-4 0-15,0-3-4 0,-7-9 0 0,5-6-4 16,-10-2 4-16,-2-6-4 0,-1-2-36 16,4 1-112-16,-6-3-88 0,0-5-176 15,-5 5-145-15,6-3-55 0,-8 3-424 16,5-4-377-16,-5 6-1380 0</inkml:trace>
  <inkml:trace contextRef="#ctx0" brushRef="#br0" timeOffset="4629.31">16477 10343 1820 0,'0'0'409'0,"0"0"-133"0,0 0 52 15,0 0 44-15,0 0-48 0,0 0-96 16,0 0-100-16,0 0 12 0,0 0 32 0,0 0 5 15,0 0-5-15,-4-15-12 0,4 10 32 16,4 0-24-16,6 0-48 0,-5-3-16 16,7 5 0-16,-10-4 16 0,6 5-12 15,-1-4-20-15,-7 4-4 0,0 0-16 16,0 2 4-16,2 0-12 0,-2 0 0 16,0 0-4-16,0 0-16 0,0 0-8 15,0 4 12-15,-2 12-28 0,-15 11-12 16,-5 6 0-16,0 8 0 0,-2 1-4 0,7 1 0 15,-2-7 0-15,9-6 0 0,-2-4-4 16,10-4 4-16,2-5-4 0,0-4 4 16,0-5-4-16,0 1 0 0,2-6 0 15,5 4-4-15,8-6 8 0,-10 6 0 16,7-4 0-16,-7-1 0 0,2 1-4 16,-7-1 0-16,5 0-16 0,-3-2 0 0,-2 1 8 15,0 4-4-15,0-3-20 0,0 1 36 16,0 6-12-16,0-1 12 0,0 8 0 15,0 0-4-15,0 4 4 0,0 4 0 16,-2 2 4-16,2 4 0 0,0 7 8 16,0-1 32-16,0-4 4 0,0 1 4 0,2-5-16 15,15-8 16-15,-10-4-20 0,6-4-16 16,1-8-12-16,3-2 0 0,0-2 4 16,10-2 12-16,-8-10-20 0,5-2 0 15,-2-7-168-15,2 1-140 0,1-2-264 16,-8-2-304-16,-5 10-233 0,10-12-668 0</inkml:trace>
  <inkml:trace contextRef="#ctx0" brushRef="#br0" timeOffset="5112.7">16957 10611 2521 0,'0'0'532'0,"0"0"-256"15,0 0 100-15,0 0 52 0,0 0-3 16,0 0-101-16,0 0-156 0,0 0 0 15,0 0-24-15,0 0-16 0,0 0-12 16,-145 70-44-16,140-47-28 0,5-1-32 0,0-2 8 16,0-4-12-16,10-2-4 0,-1-1-4 15,1-8 0-15,5 0 0 0,-13-5 0 16,10 0 0-16,0-7 12 0,0-3 8 16,3-8 4-16,2-4 32 0,-12-2 0 15,2 4 16-15,0 2 16 0,-7 6-20 16,0 4 36-16,0 6-8 0,0 2-16 0,0 0 16 15,0 0 17-15,0 0-17 0,0 5-44 16,0 12-16-16,0 3-28 0,0 6 20 16,10 2-4-16,5 0 0 0,2-3-12 15,-5-5-12-15,5-7 4 0,-3-1-4 16,3-1-8-16,0-1-60 0,-5-4-128 16,5-2-49-16,0 0-91 0,7-4-76 15,-7 0-288-15,0 0-237 0,0 0-439 0</inkml:trace>
  <inkml:trace contextRef="#ctx0" brushRef="#br0" timeOffset="5755.9">17289 10362 1804 0,'0'0'713'16,"0"0"-285"-16,0 0-56 0,0 0 152 15,0 0-92-15,0 0-103 0,0 0-113 16,0 0-36-16,0 0 28 0,0 0-24 0,0 0-92 16,0-30-44-16,0 30 12 0,0 0 40 15,0 6-36-15,0 6 52 0,0 4 20 16,-2 2-60-16,-5 2-8 0,-1 2-8 15,4 3-20-15,-4-4-20 0,-1-1-12 16,1 3 4-16,8-6 0 0,0 0-8 16,-7-1 12-16,5-4-8 0,2-2-8 15,0-2 0-15,0 0 0 0,0-1-4 16,0-4 4-16,9 4 0 0,-1-4 0 16,1 5 12-16,1-4 4 0,0 4 20 15,-3 0 52-15,10 2-3 0,-10 2 7 0,3 3-24 16,-3-2-4-16,-4 6 4 0,-1 3-4 15,3 0-20-15,-3-2 8 0,-2 3-12 16,0-1-12-16,0-2-4 0,-7 0-24 16,-5 2 8-16,-5 0 8 0,2-2-8 15,3-2-8-15,-2 0-8 0,2-4-32 0,-3 2-32 16,13-1-48-16,-6-3-40 0,8-2-16 16,0 0-93-16,0 0 25 0,0 0-48 15,8 0-152-15,1-2-128 0,-1-2-33 16,1-4-151-16,1-2-445 0,-3 0-859 0</inkml:trace>
  <inkml:trace contextRef="#ctx0" brushRef="#br0" timeOffset="7770.3">16400 6931 1920 0,'0'0'621'15,"0"0"-209"-15,0 0-224 0,0 0 192 16,0 0 8-16,0 0-72 0,0 0-115 0,0 0 11 16,0 0-12-16,0 0 56 0,0 0-52 15,-15-66-32-15,15 64-44 0,0 2 4 16,0 0-4-16,0 0-8 0,0 0-48 16,0 5-12-16,0 2-16 0,0 8 0 15,0 6 40-15,0 12 36 0,-7 3-56 16,-5 6-24-16,-5 8-24 0,-2 1-4 15,-3-1-8-15,2-2-8 0,1-3 16 16,4-7-16-16,6-10 12 0,-1-3-12 16,3-10 17-16,4-5-22 0,-2-4 9 15,5 1-4-15,0-7-12 0,0 2 4 0,0-2-20 16,0 0 12-16,0 0-12 0,0-2 12 16,0-5 0-16,5 1 16 0,-2 2-16 0,-1-4 16 15,3 6-8-15,-5 1 12 16,0 1-20-16,2 0-24 0,-2 1-24 0,0 9 32 15,0 10 36-15,3 10 8 16,2 9-4-16,-3 3 12 0,5-2 60 0,1 3 12 16,-1-9 0-16,-2-4-24 0,4-6 13 15,4-4-13-15,-1-5-4 0,2-5-16 16,-6-5 0-16,11-2-16 0,-7-3 4 16,3-5 0-16,9-7 0 0,-5-6 0 15,-2 0-32-15,7 0-32 0,-11 4-184 16,-4 2-97-16,6 3-71 0,-6 6-176 15,6 3-204-15,-5 0-181 0,-3 0-375 0,5 0-981 16</inkml:trace>
  <inkml:trace contextRef="#ctx0" brushRef="#br0" timeOffset="8619.94">16860 7135 1412 0,'0'0'1417'15,"0"0"-885"-15,0 0-96 0,0 0-40 16,0 0 13-16,0 0-165 0,0 0 64 15,0 0-36-15,0 0-20 0,0 0-80 16,0 0-52-16,-111-8-20 0,96 24-56 16,3 4-4-16,3 6 8 0,-1 3 24 15,3-6 8-15,7 4-20 0,0-5-16 16,0-2-24-16,0-4-16 0,9 0-4 0,1-6-4 16,5-2-4-16,1-4 8 0,-3-4 0 15,4 0 0-15,2-12 24 0,-7-2 8 16,7-7-3-16,-9 0-1 0,5 1 4 15,-6 3 12-15,-9 6 104 0,0 7-12 16,0 1-60-16,0 3-8 0,0 0 4 16,0 0-4-16,5 8-16 0,-5 9-40 0,12 5 0 15,-12 6 8-15,5 6-4 0,2-4-16 16,1-3 4-16,1-6-4 0,6-1-88 16,-3-3-168-16,-2-1-152 0,2-2-33 15,0 0-147-15,3-2-292 0,-3-4-305 16,-3 2-684-16</inkml:trace>
  <inkml:trace contextRef="#ctx0" brushRef="#br0" timeOffset="8925.69">17323 7469 2152 0,'0'0'825'0,"0"0"-289"0,0 0 72 0,0 0-3 16,0 0-121-16,0 0-124 0,0 0-88 15,0 0 0-15,-106 102-64 0,84-84-76 16,7-3-60-16,8-5-48 0,-3-2-24 15,6-3-4-15,4 2-120 0,0-1-168 16,0-4-180-16,0 0-292 0,14-2-197 16,-7 0-355-16</inkml:trace>
  <inkml:trace contextRef="#ctx0" brushRef="#br0" timeOffset="9440.34">17694 6926 500 0,'0'0'2729'0,"0"0"-2149"16,0 0-164-16,0 0 33 0,0 0 15 16,0 0-104-16,-22-103-112 0,20 95-92 15,2 2 4-15,0 2 12 0,0 2-32 0,0 2-16 16,0 0-35-16,0 0-53 16,0 10-28-16,0 8 8 0,0 12 20 0,0 10-20 15,0 8 8-15,0 12-16 0,0 1-8 16,0 4 0-16,0-1-4 0,0-4-12 15,2-5-12-15,6-9 20 0,-8-8-8 16,7-11 4-16,0-9-4 0,-7-10-32 16,8-8-13-16,6 0 29 0,3-14 32 0,12-6 8 15,-2-7-8-15,-5 4 0 0,4-2 8 16,-9 7 4-16,0 8 12 0,-10 6-16 16,1 4-3-16,-1 0-5 0,-7 14 56 15,0 10 12-15,-7 2-8 0,-8 5 4 16,-7 1 44-16,-2-4-12 0,0-4-60 15,0-4-8-15,2-8-8 0,0-4-8 16,5-1-12-16,3-7-96 0,6 0-100 16,1 0-56-16,7 0-37 0,0 0-147 0,0-3-476 15,7-1-273-15,15-8-343 0</inkml:trace>
  <inkml:trace contextRef="#ctx0" brushRef="#br0" timeOffset="9888.03">18346 6949 3685 0,'0'0'761'0,"0"0"-129"15,0 0-104-15,0 0-56 0,0 0-68 16,0 0-155-16,0 0-65 0,0 0-28 15,0 0-20-15,0 0-60 0,0 0-24 16,-155 7-12-16,153 17-20 0,2 2-8 0,0 0 12 16,0 1-4-16,0-1-4 0,2-4 4 15,8-4-20-15,4-2 16 0,-1-2-16 16,-1-2 0-16,2 0 0 0,8-2-4 0,-15 0 8 16,13 2-4-16,-11 3 8 15,1-3 0-15,-3-1-8 0,-7 6 28 0,3-7-16 16,-3 2 12-16,0 2-20 0,0 0 8 15,-3 2-4-15,-4 0-4 0,-5 0 0 16,0 0 4-16,-3 1-4 0,-2 1 4 16,3 0-4-16,-3 0-8 0,5 2 12 15,-5-2-16-15,2 0 12 0,8-2-8 16,-3 0 0-16,3-4-32 0,2 3-52 16,-2-4-16-16,7-1-44 0,0 0-72 15,0-1-108-15,0-3-89 0,0-4-43 16,0 1-140-16,0 0-120 0,0 1-85 0,0-4-319 15,0 0-553-15</inkml:trace>
  <inkml:trace contextRef="#ctx0" brushRef="#br0" timeOffset="10571.2">16938 5395 1496 0,'0'0'412'16,"0"0"1"-16,0 0-97 0,0 0-16 15,0 0-140-15,0 0-96 0,0 0-52 16,0 0-12-16,0 0-40 0,0 0 12 16,-7 2-168-16,7 6-144 0,0 0-85 15,0-4 37-15,0 2-8 0,0-4 192 0,0 0 144 16,0-2 28-16,0 0 32 0,0 0 8 15,0 0 40-15,0 2 40 0,0 0-44 16,0-2-28-16,0 2 0 0,0-2-8 16,0 0-8-16,0 2-20 0,0 2-104 15,0-2-216-15</inkml:trace>
  <inkml:trace contextRef="#ctx0" brushRef="#br0" timeOffset="11606.33">16114 7398 1648 0,'0'0'589'0,"0"0"-285"0,0 0-76 16,0 0 76-16,0 0 12 0,0 0-72 15,0 0-100-15,0 0-20 0,0 0-12 0,0 0 16 16,0 0-32-16,-85-10-8 0,78 10-15 16,-5 0 71-16,4 2 40 0,1 3 12 15,5-3-32-15,-8-1 4 0,3 6-80 16,2-4-8-16,-5 6-12 0,5-1 0 16,-7 2 12-16,0 0 16 0,-3 2 4 15,-1 4 12-15,6 4-24 0,-2 6 4 16,-5 4 8-16,0 7 20 0,0 9-24 15,-10 4 4-15,-7 13 5 0,-7 5-1 0,-12 8 0 16,-1 5 44-16,-11 2-48 16,-1-2-32-16,-4 2-24 0,-7-7-4 0,-1-3-20 15,3-13 12-15,5-11-4 0,-3-13 0 16,5-12 0-16,-2-10 0 0,-1-10-16 16,11-4-8-16,-8-18 16 0,7-8-20 15,-9-11 0-15,5-6 4 0,-1-10-4 0,10-3-4 16,3-1-4-16,17 1 4 0,9 2 0 15,8 4 0-15,4 1 4 0,8 1-4 16,4 2 0-16,3-2 8 0,0-3-4 16,0-1 0-16,8-2-12 0,9-5 12 15,-5-1 8-15,7 0-8 0,10-5 0 16,3 7-8-16,7 0 8 0,4 5-4 16,10 8 4-16,1 10 0 0,-1 4 4 15,-4 8 4-15,2 3 8 0,-3 3 8 16,0 5 0-16,-4 4-8 0,-8 2-8 0,-4 6 28 15,-1 0-16-15,-1 2 20 0,-4 6-20 16,-4 2 12-16,5 0-24 0,-1 0-8 16,-4 4 4-16,-5-4 0 0,0 2 4 15,-7-2-8-15,-3 0-84 0,-4-2-112 16,4 1-88-16,-7-3-168 0,0-2-37 0,0 2-51 16,0-4-236-16,0 0-97 15,0-2-291-15,-10 0-769 0</inkml:trace>
  <inkml:trace contextRef="#ctx0" brushRef="#br0" timeOffset="11986.66">15091 6835 780 0,'0'0'2221'0,"0"0"-1725"15,0 0-52-15,0 0 69 0,0 0 3 16,0 0-136-16,0 0-128 0,0 0-44 15,0 0 28-15,0 0-32 0,-63-36-64 16,63 36-76-16,0 0-48 0,12 6-4 16,7 2 28-16,10 2 81 0,8 0 43 15,2 0-44-15,2 2-48 0,0 4 8 16,3-4 0-16,2 5-28 0,5 1 12 0,-5 2-8 16,-8 1-4-16,1 6-28 0,-10 6 28 15,-9 7 0-15,-13 4 12 0,-7 8-12 16,0 4-16-16,-17 7-20 0,-10-3-8 15,3-4 8-15,-3-5 0 0,1-9-12 16,4-14-8-16,3-8 0 0,2-4-28 0,-3-7-40 16,-6-6-72-16,4-1 8 0,0-2 28 15,5 0-36-15,7 0-40 0,3 0-56 16,2 5-65-16,5 0 1 0,-2 3 44 16,2 5-116-16,0 1-92 0,0 2-36 15,0 0-189-15,2-2-243 0,13 4-533 0</inkml:trace>
  <inkml:trace contextRef="#ctx0" brushRef="#br0" timeOffset="20225.46">16596 13510 2100 0,'0'0'537'0,"0"0"-181"0,0 0 4 0,0 0 40 15,0 0-28-15,0 0-95 0,0 0-37 16,0 0 40-16,0 0-16 0,0 0-56 15,-104-66-48-15,89 58-28 0,3-1-12 16,-7 6-36-16,2-1-16 0,0 1-36 16,-2 2 4-16,2 1-8 0,0 0 4 15,-3 0-16-15,3 0-4 0,-5 1-12 0,3 12 0 16,0 3 0-16,-8 10-4 0,5 4 4 16,0 6-4-16,1 7 4 0,4 1-4 15,0 8-4-15,5 6 4 0,2 7 0 16,5 3 4-16,5 7-8 0,0 1 8 15,0 5 0-15,0-3 0 0,0 3 0 16,0-5 8-16,5-6-8 0,-3 1 4 16,-2-9 0-16,0-3-4 0,0-9 0 0,0-6-4 15,0-10-48-15,0-10-104 0,-7-7-56 16,-3-12-44-16,-2-5-72 0,-12-2-288 16,-8-14-197-16,11 4-267 0,-40-18-841 0</inkml:trace>
  <inkml:trace contextRef="#ctx0" brushRef="#br0" timeOffset="20428.2">15566 14413 1904 0,'0'0'1569'0,"0"0"-893"0,0 0-351 0,0 0 3 16,0 0 64-16,0 0 20 0,0 0-92 16,0 0-24-16,0 0 8 0,213-33-59 15,-157 24-85-15,-3 3-24 0,3-2-8 16,-5 6-76-16,0 2-36 0,-5 0-4 15,-2 0-8-15,-6 0-4 0,1 4-12 0,-7 4-196 16,4 0-156-16,-4 2-161 16,-6-2-127-16,1-1-352 0,-10-6-269 0,0-1-1160 0</inkml:trace>
  <inkml:trace contextRef="#ctx0" brushRef="#br0" timeOffset="20973.67">17651 13494 2561 0,'0'0'660'0,"0"0"-228"16,0 0 48-16,0 0-11 0,0 0-97 15,0 0-64-15,0 0-36 0,0 0-28 16,-131-107-16-16,104 99-44 0,-4 5-28 16,-6 3-8-16,1 0-47 0,-3 11 7 15,0 9-12-15,-4 9 4 0,1 7-4 16,1 8 16-16,5 5-28 0,-1 1 0 16,6 10-12-16,2 2-24 0,12 7-8 15,-2 6 0-15,6 5 4 0,9 6-32 16,-1 5-4-16,5 3 16 0,0 3-12 0,5 5-8 15,4 1 8-15,3 2 0 0,10-1-8 16,-12-3 0-16,9-5 0 0,-2-9 0 16,7-10 0-16,-4-15 0 0,-3-11-8 15,0-16 0-15,2-9-8 0,-9-9-108 0,7-9-124 16,-5-8-132-16,-2 0-169 0,7-20 17 16,-8-13-340-16,1 3-481 0,-3-33-872 0</inkml:trace>
  <inkml:trace contextRef="#ctx0" brushRef="#br0" timeOffset="21322.28">17651 14375 2729 0,'0'0'668'0,"0"0"-180"0,0 0 1 0,0 0 67 16,0 0-84-16,0 0-184 0,0 0-132 16,0 0-48-16,0 0 4 0,0 0 8 15,0 0-8-15,0 38-4 0,12-21-24 16,12 1-3-16,0 2-13 0,-2 2-20 15,7 2-12-15,-2 2-20 0,-1-2-8 16,4 4 4-16,-4 0-8 0,6-3-4 0,-10-3-44 16,7 0-217-16,-12-6-207 0,4 0-180 15,-4-6-401-15,-2-3-367 0,-8-4-1225 0</inkml:trace>
  <inkml:trace contextRef="#ctx0" brushRef="#br0" timeOffset="21658.44">17893 14315 1760 0,'0'0'1309'16,"0"0"-949"-16,0 0-192 0,0 0-4 15,0 0-20-15,0 0-108 0,0 0-20 16,0 0-16-16,0 0 4 0,0 0 0 16,0 0 0-16,-7 70-4 0,14-60 0 15,-7-2-24-15,0-1 24 0,0-4 0 16,0 2 0-16,0-2 8 0,0 4-4 0,-15-2 0 15,8 5 72-15,-2 3 80 0,-4 1 16 16,-4 6 29-16,0-2 19 0,0 4 72 16,-4 2 4-16,-1 4-48 0,-10 2-72 15,11 5-16-15,-9-1 8 0,11 3-12 16,0-2-40-16,2 6-44 0,2-5 0 16,5-2-3-16,8-4-17 0,-3-6-20 0,5-5-24 15,0-6-4-15,0-5-4 0,5 1-8 16,5-8-8-16,7-1 16 0,0 0-80 15,7-10-101-15,-2-8-147 0,9-10-244 16,-4 4-536-16,7-18-581 0</inkml:trace>
  <inkml:trace contextRef="#ctx0" brushRef="#br0" timeOffset="22256.18">18320 13810 1832 0,'0'0'641'0,"0"0"-181"0,0 0-108 0,0 0-4 16,0 0-32-16,0 0-60 15,0 0 21-15,0 0-69 0,0 0-44 16,0 0 20-16,0 0-12 0,24-53-12 0,-2 53 48 16,2 0-24-16,10 7 20 0,0 3-16 15,5 8 20-15,2 4-32 0,2 8-23 0,3 4 7 16,3 11-36-16,-5 5-12 0,-3 9-20 15,2 7-48-15,-13 4 28 0,-6 6-12 16,-7 7-4-16,-10 3-28 16,-7 1 4-16,-7 3-4 0,-20-3 8 0,-12-5-20 15,-9-5 24-15,-3-11-36 0,-7-8 20 16,2-11-16-16,5-15-8 0,-2-10 0 16,12-12-20-16,9-8-108 0,3-2-80 15,14-6-176-15,11-8-153 0,4-4-3 16,0-2-152-16,17 0-157 0,-1 3-199 15,16-4-361-15</inkml:trace>
  <inkml:trace contextRef="#ctx0" brushRef="#br0" timeOffset="22593.27">19418 14693 3193 0,'0'0'640'15,"0"0"-176"-15,0 0 149 0,0 0-17 0,0 0-168 16,0 0-88-16,0 0 37 0,0 0-93 15,0 0-84-15,0 0-68 0,0 0-64 16,-37-8-52-16,59 8-12 0,7 2 20 16,15 0-8-16,-3 2 0 0,5-2 0 15,5 0-12-15,0 2-4 0,0 0-44 16,-8 2-144-16,4 2-240 0,-6 2-173 0,-7 4-171 16,-15-6-413-16,-2 15-499 0</inkml:trace>
  <inkml:trace contextRef="#ctx0" brushRef="#br0" timeOffset="22751.85">19294 15079 4542 0,'0'0'672'15,"0"0"-188"-15,0 0 184 0,0 0-135 16,0 0-253-16,0 0-160 0,0 0-84 16,0 0 8-16,0 0 60 0,0 0-32 15,170 28-48-15,-100-21-24 0,-4-4-68 0,1 4-332 16,1-4-477-16,-24-1-451 0,9 5-1109 0</inkml:trace>
  <inkml:trace contextRef="#ctx0" brushRef="#br0" timeOffset="26071.02">20550 14806 1544 0,'0'0'532'0,"0"0"-83"0,0 0-149 16,0 0 60-16,0 0 72 15,0 0-88-15,0 0-44 0,0 0-51 0,0 0 15 16,0 0-16-16,0 0-16 0,-75-45-72 16,75 45-68-16,0 0-48 0,0 13 12 15,0 4 16-15,0 14 72 0,14 7 36 16,-4 9-12-16,9 4-40 0,-2 6 28 0,7 1-51 16,-2 6 23-16,7 3-8 0,-2-1-32 15,0 7 8-15,-8-2-48 0,5-1-28 16,-12-2-4-16,5-5-8 0,-2-9-4 15,-3-10-4-15,-7-8 0 0,2-8-40 16,3-8-104-16,-5-7-100 0,0-8-21 16,-3-2-83-16,3-3-212 0,-3-3-152 15,5-8-37-15,-7-1-271 0,0-18-765 0</inkml:trace>
  <inkml:trace contextRef="#ctx0" brushRef="#br0" timeOffset="26318.35">20967 14915 3369 0,'0'0'448'0,"0"0"-128"0,0 0-31 0,0 0 155 16,0 0-36-16,-122 138-112 0,79-77-56 16,-8 9-24-16,-17 12-16 0,-2 3-8 15,-5 1-19-15,2-3-69 0,-7-8-36 16,14-11-36-16,1-12-4 0,17-9-16 15,11-13-4-15,6-9-8 0,19-8-40 16,7-3-152-16,5-6-153 0,5-2-147 16,19-2 4-16,7 0-300 0,-4 0-233 0,12-12-724 15</inkml:trace>
  <inkml:trace contextRef="#ctx0" brushRef="#br0" timeOffset="27226.93">21662 15087 2653 0,'0'0'656'0,"0"0"-236"0,0 0-24 15,0 0 109-15,0 0-121 0,0 0-240 16,0 0-48-16,0 0 16 0,0 0 20 16,-70 103-24-16,65-61 0 0,-2 4-16 0,7 1 12 15,0-3-12-15,0-4-12 16,12-5-16-16,-2-7-4 0,7-10-16 0,-5-6-8 16,2-6 4-16,3-6 0 0,-9 0 8 15,9 0 56-15,-3-16 81 0,1-11 51 16,2-9-32-16,-5-12-92 0,2-10-20 15,-4-2-48-15,0-1-8 0,-5 6-12 16,-3 7 0-16,-2 12-24 0,0 14 12 16,0 8-8-16,0 8-4 0,0 6 4 15,0 0-8-15,0 0 0 0,5 0-100 16,4 0-140-16,1 10-16 0,-3 7-89 0,13 6-71 16,4 3-220-16,-7 3-320 0,0-8-225 15,-5 14-652-15</inkml:trace>
  <inkml:trace contextRef="#ctx0" brushRef="#br0" timeOffset="28395.5">22482 14890 1672 0,'0'0'829'0,"0"0"-217"0,0 0-128 0,0 0 52 15,0 0-35-15,0 0-141 0,-73-102-104 16,63 85-52-16,3 7 44 0,0 0-32 15,4 7-20-15,3-2-32 0,0 5-36 16,0 0-32-16,0 0-27 0,0 3-69 16,0 10-4-16,10 14 4 0,2 13 36 15,3 16-8-15,-1 15-8 0,-4 9-12 16,0 6 12-16,-3 3-12 0,-2-2-8 16,0-9 4-16,-5-12-4 0,2-11 0 15,-2-19 0-15,0-14-4 0,5-9-8 0,-3-10-12 16,1-3 12-16,6 0 12 0,6-12 4 15,9-2 48-15,-2-4 20 0,0-2 12 0,7 0 4 16,-5 3-16-16,-7 5-8 0,0 4 8 16,-10 7-16-16,-4 1-36 0,-3 0 0 15,0 1-20-15,0 16 12 0,-3 4 48 16,-21 8-20-16,0 1-28 0,-13-2 4 16,1-5-4-16,-5-12-12 0,0-9-60 15,4-2-96-15,8-3-136 0,-2-7-49 16,14-2-99-16,5-1 20 0,2 3-252 15,10 0-129-15,0 0-315 0,10 4-685 0</inkml:trace>
  <inkml:trace contextRef="#ctx0" brushRef="#br0" timeOffset="29303.31">23211 15035 996 0,'0'0'1941'0,"0"0"-1297"0,0 0-264 16,0 0 117-16,0 0-1 0,0 0-140 15,0 0-68-15,0 0-40 0,0 0-32 16,0 0-44-16,-63-38-64 0,56 38-36 16,5 0-4-16,-6 10-12 0,-4 2-35 0,5 7-13 15,7 4 4-15,-7 5 12 0,7 2 12 16,0 3 8-16,0-1 0 16,0-2-20-16,7-4 0 0,0-6-8 0,3-2-16 15,-5-3 20-15,2-3 8 0,-2-6-24 16,0-1 20-16,-1 2-20 0,-1-4-4 15,4 2 0-15,-7-1 20 0,0 0 4 16,0 2 4-16,0 2 4 0,0 0-8 16,0 4-4-16,-10 4-8 0,-4 1-4 15,2 1-4-15,-5 4-4 0,0-1 20 16,-7 7-16-16,-1 1 28 0,4-1 12 0,-1 3-8 16,0 1-16-16,0-3-4 0,10 4-16 15,-3-3 0-15,3 0 8 0,3-5-12 0,1-3 4 16,8-6 0-16,0-6-16 0,-7-5-44 15,7 0-60-15,0-3-60 0,0-2-32 16,-2 0-53-16,-6-2-55 0,4-6-136 16,-1 1-520-16,-7 2-21 0,9 0-215 0</inkml:trace>
  <inkml:trace contextRef="#ctx0" brushRef="#br0" timeOffset="30027.37">22220 15053 1756 0,'0'0'549'0,"0"0"-49"0,0 0-32 16,0 0 36-16,0 0-76 0,0 0-47 15,0 0-49-15,0 0-4 0,0 0-52 16,0 0-52-16,0 0-32 0,-37-60-16 15,37 54 8-15,0 2-32 0,0-1-15 16,0 5-61-16,0 0-60 0,8 0-4 16,1 7-4-16,8 3 44 0,0 6 28 15,3 6-40-15,-1 6-16 0,-4 7 12 16,-6 3-16-16,1 4 12 0,-10 4-4 16,0 0-4-16,-7 2 4 0,-5-1 8 0,-8-6-8 15,-2-6-4-15,6-7-8 0,-1-1 8 16,-5-9 8-16,7-6-8 0,3-2 24 15,0-2 4-15,7-4 4 0,0-2 8 16,5 0 0-16,-2 4-40 0,-3 3-24 16,0 4-12-16,5 5 8 0,0 2-4 15,0 7 8-15,0-3 0 0,0 2 8 0,0 2-8 16,10-2 4-16,2-1-4 0,0-5 0 16,0 0 0-16,3-4 0 0,2-2 4 15,-3-4-4-15,-2 0-16 0,-2-2-120 16,7-2-36-16,-10-2-116 0,3 2-117 15,0-2-143-15,-3 0-184 0,-2-2-321 16,2 0-287-16,0 4-1185 0</inkml:trace>
  <inkml:trace contextRef="#ctx0" brushRef="#br0" timeOffset="85156.14">16245 3870 468 0,'0'0'2045'0,"0"0"-1621"0,0 0-64 0,0 0-52 16,0 0 176-16,0 0-87 16,0 0-153-16,0 0-36 0,0 0 32 0,-10-15 68 15,3 14-60-15,-3-1-112 0,0 0 28 16,-7-1 20-16,0 3 44 0,0 0-15 15,-4 0-21-15,-6 5-72 0,-2 8-48 0,-5 7-32 16,5 5 8-16,-3 5 0 16,3 3-16-16,5-2-4 0,2-1-12 0,10-1-8 15,2-3 0-15,6-1-8 16,4-5 4-16,0-5-4 0,0-2 0 0,7-3-4 16,3-7 4-16,-1-1 0 0,6-2 0 15,-8 0 0-15,5 0 4 0,-7 0 0 16,2-2 4-16,-2 2-8 0,-5 0 0 15,0 9 0-15,-5 10-4 0,-12 14 4 16,-5 9 4-16,-4 11 0 0,-11 5 0 0,11 0 0 16,-8 5 0-16,10 1 0 0,2-4 0 15,15-2 20-15,-1-5 12 0,8-7 0 16,0-14-4-16,15-5-16 0,-1-11 0 16,8-4-8-16,0-4 0 0,2-6 0 15,0 0 4-15,6-2-8 0,-6 0 8 16,7-10-8-16,1-4 0 0,-1-9-4 0,11-2-132 15,-6-6-228-15,0 3-337 16,-4 0-127-16,-10 8-661 0,-1-2-1344 0</inkml:trace>
  <inkml:trace contextRef="#ctx0" brushRef="#br0" timeOffset="85583.32">16548 4223 3481 0,'0'0'808'0,"0"0"-131"0,0 0-65 0,0 0-152 16,0 0-64-16,0 0-131 0,0 0-77 15,-209 39 0-15,183-8-44 0,-4 0-56 16,16 4 4-16,-1-2-32 0,6-2-24 16,9-5-12-16,0-8-24 0,17-3 4 0,0-7 4 15,4-6-4-15,9-2 8 0,6-10 4 16,-2-10 0-16,9-11 4 0,-4-3 8 16,0 0 4-16,-12 2-8 0,-10 5-4 15,-8 9 24-15,-9 8 36 0,3 7-24 16,-3 0-12-16,0 3 12 0,0 0-12 15,0 8-32-15,0 10-12 0,-3 9 4 16,-4 1 0-16,5 0-4 0,2 2 0 16,0-4 0-16,0-2-52 0,0-1-196 15,2-2-156-15,5-1-212 0,3-1-125 16,-3-1-219-16,5-6-457 0,-2 4-1244 0</inkml:trace>
  <inkml:trace contextRef="#ctx0" brushRef="#br0" timeOffset="85782.79">16894 4558 3541 0,'0'0'704'16,"0"0"-47"-16,0 0 83 0,0 0-276 16,0 0-40-16,0 0-183 0,-75 123-113 15,56-92-36-15,-5 2-24 0,-1-5-52 16,8 0-4-16,-2-8-12 0,9-1 0 15,3-9-192-15,5-4-285 0,-3-4-267 16,5-2-304-16,0-10-629 0</inkml:trace>
  <inkml:trace contextRef="#ctx0" brushRef="#br0" timeOffset="86224.28">17403 3865 3129 0,'0'0'744'0,"0"0"-139"15,0 0-57-15,0 0-104 0,0 0-100 16,0 0-80-16,0 0-52 0,0 0-28 15,0 0-43-15,0 0 23 0,0 0 16 0,-53 126-56 16,43-70-68-16,8 8-24 0,-5 7-12 16,-1 3-12-16,6 4 0 0,-3-1-4 15,0-6 4-15,5-13-8 0,0-17-4 16,0-14 4-16,0-13 0 0,0-12-8 16,0-2 8-16,17-20 0 0,5-10 8 0,0-11 0 15,5 3-8-15,-8 5 4 0,-5 6-4 16,-4 13 0-16,-10 10 0 0,0 4 4 15,0 0 12-15,-7 12 48 0,-10 6-20 16,-2 7-12-16,-8 3-4 0,3-3-4 16,-3 2-8-16,0-5-16 0,10-6 4 15,3-4 0-15,2-8-4 0,12-2-116 16,-8-2-96-16,8 0-112 0,0-2-113 16,13-2-55-16,3-2-192 0,-1 2-289 15,19 2-535-15</inkml:trace>
  <inkml:trace contextRef="#ctx0" brushRef="#br0" timeOffset="86480.45">18041 4661 3581 0,'0'0'857'0,"0"0"-221"0,0 0-20 0,0 0-116 16,0 0-123-16,0 0-81 0,-138 129-64 16,113-91-52-16,-1 0-56 0,6-6-64 15,-4-4-44-15,10-4-4 0,4-8-12 16,3-6-12-16,2-6-188 0,5-4-308 0,0 0-221 16,0-8-467-16,0-16-637 0</inkml:trace>
  <inkml:trace contextRef="#ctx0" brushRef="#br0" timeOffset="86868.27">18562 4293 596 0,'0'0'2533'0,"0"0"-1837"0,0 0-131 16,0 0 79-16,0 0-152 0,0 0-208 15,0 0-36-15,0 0 28 0,0 0 41 16,0 0-105-16,0 0-44 0,-131-9 0 16,107 28-40-16,0-1-32 0,4 4-4 15,-4 4-16-15,5 2-16 0,2-2-8 16,-3 3-12-16,13-4-8 0,-8 1-4 15,8-1-12-15,-3-3 0 0,10 0 0 0,-4-2 0 16,4 0-4-16,0-6-4 0,0 2-8 16,0-6 0-16,9 0 4 0,3-1-12 15,3 1 16-15,2-7-8 0,0 4 0 16,2-1-72-16,6-6-60 0,4 0-36 16,2 0-80-16,3-13-88 0,2-2-109 0,1-8-59 15,-1-1-160-15,-12 6-501 16,1-10-647-16</inkml:trace>
  <inkml:trace contextRef="#ctx0" brushRef="#br0" timeOffset="87455.35">19066 3908 3061 0,'0'0'564'0,"0"0"-76"15,0 0-11-15,0 0-33 0,0 0-160 16,0 0-12-16,0 0-24 0,0 0-16 16,73 106-80-16,-51-94-32 0,-10 1 20 0,2-1-27 15,-11-2-29-15,2 0-28 0,-5 0-4 16,0 0-24-16,0 3-12 0,0-2-4 15,-15 3-8-15,1 1 4 0,-8-4-8 16,5 4 0-16,-15-5-4 0,11 0 0 0,-4 0-8 16,-1 0 8-16,-1 2-12 0,0 2 12 15,5 0-4-15,3 2 4 0,2 4 4 16,7 2-4-16,3 1 8 0,0-1 4 16,7 4-4-16,0 2 40 0,0 4 60 15,0 4 76-15,0 2-12 0,10 1-20 16,-3 3-52-16,3-4-24 0,2 1-28 15,-3-3 8-15,-9-6-28 0,5-2 0 16,-5-3-24-16,0-4 4 0,0-4-4 16,-5-5-28-16,-9-2-156 0,-3-4-132 15,0-2-188-15,-5-1-73 0,0 2-83 16,0 1-340-16,10-2-209 0,-10 8-536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6T18:48:13.0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6476 12381 2120 0,'0'0'365'0,"0"0"-117"0,0 0-28 16,0 0 124-16,0 0-36 0,0 0-172 15,0 0-68-15,0 0 20 0,0 0 60 16,-27 0 72-16,23 0-51 0,1 0 23 16,-2 0-76-16,0 0-24 15,5 0 4-15,-9 0-12 0,1 0 20 0,8 0 8 0,-7 0 12 16,5 0 12-16,-3 0-40 0,-2 0-20 15,4 0-16-15,-4 0 24 0,0 7-40 16,7-2 20-16,-5 8-4 0,-5 7 4 16,3 4-48-16,0 8 0 0,-1 7-4 15,1 0 12-15,5 4 0 0,2-1-8 16,0 3 0-16,0 1 4 0,0 0 8 16,7 4-4-16,3-2 4 0,4 5-12 15,8-1 12-15,9 1 0 0,-4 1 12 16,7 6-8-16,5 0 32 0,9 7 21 0,-4 3 7 15,9-2-20-15,-7-1 20 16,10-3-28-16,-12-6 20 0,2-7-24 0,-5-11-8 16,-5-8-20-16,-2-7 8 0,-7-9-12 15,-3-6-24-15,-2-6 0 0,0 0 12 16,4-4-4-16,-6 0 12 0,4 0-4 0,0 2-20 16,-4-2 12-16,-3 2 0 0,0-2-8 15,0 0-4-15,-13 0-4 0,9 0 4 16,-9 0-28-16,-4 0-212 0,0 0-317 15,0 0-27-15,0-8-328 0,-2 2-613 16,-27-22-1572-16</inkml:trace>
  <inkml:trace contextRef="#ctx0" brushRef="#br0" timeOffset="523.58">5931 12749 2269 0,'0'0'376'0,"0"0"-156"0,0 0-4 16,0 0 0-16,0 0-32 0,0 0-56 16,0 0 60-16,0 0 92 0,0 0 0 15,0 0-51-15,0 0-21 0,-27-86-24 16,27 74-28-16,12-6 32 0,5-6-24 16,5-2-48-16,5-7 4 0,-6 2-36 0,8-6-16 15,-7 1-8-15,-5 0 4 0,-2-1 0 16,2 4 4-16,-5 2-16 0,-5 9-20 15,-4 4-12-15,4 8-8 0,-2 6 0 16,-3 4-4-16,-2 0-4 0,3 0-4 16,4 0-24-16,7 6 8 0,3 4 16 0,10 6 88 15,7 4 116-15,-3 13-11 0,13 5 27 16,2 5-16-16,-7 8-60 0,5-1-32 16,-3 7-20-16,2-3-4 0,-1 3 12 15,1-3-16-15,3-2-20 0,-5-6-16 16,-4-8-24-16,-3-5-8 0,-15-11-12 15,5-6-4-15,-7-8 0 0,-5-2-8 16,-2-4-4-16,2 2-32 0,-2 0-236 16,-3-2-160-16,-2 2-209 0,0-2-59 15,0 0-380-15,9 4-741 0</inkml:trace>
  <inkml:trace contextRef="#ctx0" brushRef="#br0" timeOffset="2506">8110 13615 1308 0,'0'0'1457'15,"0"0"-993"-15,0 0-184 0,0 0-16 16,0 0 196-16,0 0-39 0,0 0-85 16,0 0-60-16,0 0-40 0,0 0-8 15,0 0-36-15,-92 4 0 0,70-4-88 16,-5 0-4-16,1 8-20 0,1 6-28 0,-1 4-24 16,-1 8-16-16,3 6-4 0,7 6-8 15,7 9 4-15,10 4-4 0,0 0-8 0,12 2 4 16,12-11 0-16,10-8-4 0,0-14 4 15,-5-10 4-15,3-10-24 0,-3 0 12 16,-2-16 12-16,7-12 44 0,-10-6 16 16,0-8 25-16,-7-7 19 0,-5 3-36 15,-7 6-12-15,-5 4-4 0,0 9 24 16,0 11 72-16,0 9-32 0,0 7-24 16,-5 0 12-16,3 3-12 0,-3 16-24 15,0 12-36-15,-2 18-32 0,2 13 12 16,5 11-8-16,0-5-4 0,12-3 8 15,7-11-20-15,6-12 12 0,4-6-28 16,2-8-452-16,3-9-189 0,-5-9-195 16,0-6-497-16,3-12-559 0</inkml:trace>
  <inkml:trace contextRef="#ctx0" brushRef="#br0" timeOffset="2789.59">8551 13808 1284 0,'0'0'3013'0,"0"0"-2344"0,0 0-289 15,0 0 84-15,0 0 52 0,-27 135-308 16,27-93-135-16,0-2-41 0,0 0 0 16,15-2 8-16,-1-5-40 0,1-11-4 15,-5-6-12-15,7-8-8 0,-5-8-4 16,5 0 20-16,5-16 8 0,-1-8 40 16,11-13 28-16,-5-3-8 0,-3-2 0 15,2 0 52-15,-6 12 28 0,-11 8-76 16,6 9-24-16,-13 11-4 0,6 2-16 0,-8 15 64 15,7 9 20-15,3 14 36 0,-3 8-60 16,-2 5-48-16,0 1-20 0,0-4-4 16,7-10-8-16,-3-3-12 0,-1-9-172 15,9-4-328-15,-5-2-133 0,-3-6-107 0,-1-6-541 16,9-2-387-16</inkml:trace>
  <inkml:trace contextRef="#ctx0" brushRef="#br0" timeOffset="3099.43">9150 14027 4289 0,'0'0'853'0,"0"0"-305"0,0 0 88 15,0 0-195-15,0 0-165 0,0 0-156 16,0 0-52-16,0 0-12 0,0 0-28 0,0 0 0 16,0 0-12-16,-85 119-16 15,87-97 0-15,13-4 0 0,-8-8-8 0,3-4-4 16,2-4-4-16,-2-2 8 0,-3-2-4 15,3-10 12-15,2-4 36 0,-3-4 12 16,-1-2-8-16,-3 2 84 0,-5 3-36 16,0 10 36-16,0 4 56 0,0 3-48 0,0 5-56 15,0 10-48-15,4 10-15 0,1 7-13 16,2 8 0-16,8 2 0 0,2 1 0 16,0-7 0-16,0-6 0 0,0-8 0 15,2-7-45-15,1-5-375 0,-3-7-120 16,7-3-289-16,-12-18-151 0,0 0-561 15,3-38-900-15</inkml:trace>
  <inkml:trace contextRef="#ctx0" brushRef="#br0" timeOffset="3288.38">9567 13482 3945 0,'0'0'1141'0,"0"0"-357"15,0 0-116-15,0 0-99 0,0 0-257 16,0 0-144-16,0 0-56 0,-8 109 52 15,8-53-28-15,-9 11-56 0,9 3-36 0,-8 10-20 16,6 7-12-16,-3 1-12 0,5 5-8 16,-10-9-140-16,10-9-212 0,-2-19-312 15,-3-12-273-15,5-20-211 0,0-11-589 0</inkml:trace>
  <inkml:trace contextRef="#ctx0" brushRef="#br0" timeOffset="3475.88">9681 13987 4570 0,'0'0'744'0,"0"0"-508"0,0 0 144 0,0 0 104 15,-15 108-175-15,15-73-145 0,0-3-92 16,15 2 20-16,2-4-20 0,-5 1-36 16,5-6-24-16,4 0-12 0,-6-5 0 0,2-6-24 15,0-2-260-15,5-8-289 16,-10-4-211-16,2-4-284 0,-4-10-341 0,5-33-1620 0</inkml:trace>
  <inkml:trace contextRef="#ctx0" brushRef="#br0" timeOffset="3639.45">10017 13893 3789 0,'0'0'925'0,"0"0"-265"0,0 0-16 16,-84 160-23-16,42-65-169 0,-13 19-104 15,-11 19-80-15,-11 14-28 0,-6 6-44 0,8 0-147 16,5-8-49-16,16-19 0 0,18-21 0 15,19-26 0-15,10-27 0 0,7-20 0 16,12-23-301-16,15-9-427 0,11-31-329 16,-4 1-251-16,29-55-545 0</inkml:trace>
  <inkml:trace contextRef="#ctx0" brushRef="#br0" timeOffset="3922.69">10376 14093 3461 0,'0'0'1309'0,"0"0"-689"0,0 0-16 0,0 0-23 15,0 0-65-15,0 0-220 16,0 0-112-16,-196 109-16 0,174-77 12 0,-5 3-16 16,6-3-55-16,4 0-109 0,12-4 0 15,0-4 0-15,5 2 0 0,5 1 0 16,7-4 0-16,12 6 0 0,0-1 0 15,3 0 0-15,-8 3 0 0,1 1 0 16,-8 2 0-16,-7-2 0 0,-5-2 0 16,0-6 0-16,0-10 0 0,-10-6-213 15,-2-8-123-15,-3-3-220 0,8-16-353 0,5-7-195 16,2 4-177-16,7-20-888 0</inkml:trace>
  <inkml:trace contextRef="#ctx0" brushRef="#br0" timeOffset="4101.21">10742 14282 4093 0,'0'0'905'0,"0"0"-429"0,0 0 104 15,0 0 97-15,0 123-165 0,-2-68-248 16,-8 1-20-16,-4 2 12 0,4-3-71 16,7-9-185-16,-4-10 0 0,7-14 0 15,0-6 0-15,0-12-173 0,0-4-479 16,0-15-593-16,0-5-307 0,0-45-954 0</inkml:trace>
  <inkml:trace contextRef="#ctx0" brushRef="#br0" timeOffset="4250.81">10800 13874 3865 0,'0'0'1185'0,"0"0"-745"16,0 0 48-16,0 0-84 0,0 0-191 15,0 0-173-15,0 0-36 0,0 0-8 16,37 113-24-16,-13-99-397 0,5 2-291 15,-5-6-641-15,18 8-744 0</inkml:trace>
  <inkml:trace contextRef="#ctx0" brushRef="#br0" timeOffset="4438.31">11203 14085 1496 0,'0'0'2277'16,"0"0"-1837"-16,0 0 101 0,0 0 111 15,0 0-136-15,0 0-152 0,-97 113-91 16,87-77-53-16,10 2-20 0,0 7-40 15,0 5-28-15,10 3-20 0,4 1-32 16,1-2-8-16,-1-4 20 0,-4-5-12 0,-3-7-32 16,1-12-28-16,-1-6-20 0,-7-8 4 15,0-6-8-15,0-4-32 0,-17-6-160 16,-12-10-336-16,0-8-333 0,-5-9-151 16,7 10-593-16,-9-20-1444 0</inkml:trace>
  <inkml:trace contextRef="#ctx0" brushRef="#br0" timeOffset="5283.57">12761 13981 2869 0,'0'0'736'0,"0"0"-308"15,0 0 101-15,0 0-45 0,0 0-104 16,0 0-108-16,0 0-48 0,0 0-4 15,0 0-68-15,0 0-84 0,0 0-36 16,44 8 129-16,-34 20 15 0,-3 10-44 0,-2 5-68 16,2 5-28-16,0 0-16 0,1-3-12 15,-3-5-8-15,9-10 0 0,-7-6 0 16,5-10-8-16,-2-6-8 0,-3-6 4 16,10-2-4-16,-2 0 16 0,-5-8 4 15,14-8 32-15,-7-6-12 0,2-8-16 16,8-7 4-16,-10 5-4 0,0 4 12 15,-10 4 92-15,3 6-8 0,-8 9-64 0,3 6 12 16,-5 1 40-16,0 2 8 0,5 0-64 16,0 12-24-16,4 6 20 0,8 6 36 15,0 5-16-15,0 1-16 0,0-2-16 16,0-6-4-16,-2-2 0 0,-1-6-16 16,-4-8 8-16,7-4 16 0,-2-2 0 0,-3-14 44 15,10-14 44-15,-3-17 5 16,5-9-117-16,-2-6 0 0,0 1 0 0,-5 8 0 15,-3 10 0-15,-2 11 0 0,1 10 0 16,-6 5 0-16,7 10-69 0,-4 0-275 16,7 5-180-16,0 0-233 0,0 8-223 15,-2 2-401-15,2 10-668 0</inkml:trace>
  <inkml:trace contextRef="#ctx0" brushRef="#br0" timeOffset="5478.04">13641 14055 2365 0,'0'0'2493'0,"0"0"-1553"0,0 0-256 16,0 0-47-16,0 0-205 0,0 0-164 15,-70 129-100-15,63-81-20 0,7-1-91 0,0-1-57 16,0-6 0-16,0-5 0 0,14-5 0 16,8-9 0-16,-5-2-277 0,0-9-283 15,5-10-349-15,-5-4-171 0,-5-12-297 16,5-39-1144-16</inkml:trace>
  <inkml:trace contextRef="#ctx0" brushRef="#br0" timeOffset="5607">13787 13715 4001 0,'0'0'1473'16,"0"0"-661"-16,0 0-71 0,0 0-293 16,0 0-148-16,0 0-132 0,0 0-116 15,0 0-36-15,0 0-16 0,0 0-8 0,0 0-160 16,-32 22-324-16,57-22-361 0,-9 0-311 15,4-2-801-15</inkml:trace>
  <inkml:trace contextRef="#ctx0" brushRef="#br0" timeOffset="5767.09">14194 13351 4109 0,'0'0'737'0,"0"0"-153"0,-17 121 80 0,10-58-111 16,7 13-189-16,0 10-192 0,-7 9-28 15,7 1-32-15,0 3-60 0,0-1-36 16,14-7-16-16,-4-13-88 0,9-17-536 16,-4-21-377-16,-6-20-460 0,-1-22-980 0</inkml:trace>
  <inkml:trace contextRef="#ctx0" brushRef="#br0" timeOffset="5956.59">14613 13132 4522 0,'0'0'1060'0,"0"0"-540"16,0 0 65-16,0 0-53 0,0 0-148 16,0 131-144-16,-2-53-80 0,-10 18 29 15,-3 15-189-15,8 12 0 0,-10 6 0 16,7 5 0-16,-2 2 0 0,7-10 0 16,1-13 0-16,4-22-133 0,0-21-587 15,0-22-521-15,0-16-355 0,0-16-994 0</inkml:trace>
  <inkml:trace contextRef="#ctx0" brushRef="#br0" timeOffset="8255.48">12444 14955 2201 0,'0'0'880'0,"0"0"-560"16,0 0 20-16,0 0 88 0,0 0 41 0,0 0-61 15,0 0-100-15,0 0-180 0,-184-83 84 16,174 81 112-16,5-2-108 0,0 2-96 15,5 2-36-15,0 0-60 0,15 0-24 16,31 2 0-16,24 8 4 0,44 2 269 16,34-6 247-16,41-6-308 0,29-2-44 15,25-20-12-15,9-6-32 0,17-6-20 16,-12-3-56-16,-10 4 4 0,-26 0-20 16,-30 9-4-16,-31 8-19 0,-36 10-9 15,-30 6 0-15,-28 0 0 0,-25 2 0 16,-15 4 0-16,-16-2 0 0,-10 0-9 15,0-2-47-15,-22-2-148 0,-16 2-100 0,-11-2-208 16,-9-2-221-16,12-4-207 0,-22-12-781 0</inkml:trace>
  <inkml:trace contextRef="#ctx0" brushRef="#br0" timeOffset="9037.91">16308 13333 3185 0,'0'0'480'16,"0"0"-208"-16,0 0 169 0,0 0 47 0,0 0-192 15,0 0-184-15,0 0 92 0,0 0 144 16,43 107-144-16,-26-47-40 0,-2 8-92 15,2 15 8-15,-5 8-52 0,-2 5-4 16,-10 3-20-16,0-1-4 0,0-7-24 16,0-13-208-16,-12-13-192 0,-5-15-432 15,7-22-441-15,-12-8-1124 0</inkml:trace>
  <inkml:trace contextRef="#ctx0" brushRef="#br0" timeOffset="9196.33">16240 13874 4061 0,'0'0'1245'0,"0"0"-857"0,0 0-212 16,0 0 72-16,0 0 168 0,0 0-255 15,0 0-109-15,0 0-32 0,0 0-12 16,0 0-8-16,196 60-8 0,-162-60-148 0,-5 0-305 16,3 0-35-16,-6-5-256 0,-9-1-245 15,12-11-647-15</inkml:trace>
  <inkml:trace contextRef="#ctx0" brushRef="#br0" timeOffset="9447.35">16730 13924 3373 0,'0'0'564'15,"0"0"-344"-15,0 0 213 0,0 0 19 0,0 0-200 16,0 0-172-16,0 0-48 0,184 99 16 16,-158-99-4-16,-9-4 28 0,0-10 4 15,-5-2 28-15,-7-6-24 0,-2-1 0 16,-3 3-24-16,0-1-16 0,-8 4-20 15,-6 4 28-15,-3 0 104 0,0 7-16 16,-10 6-76-16,3 0 89 0,-3 10 51 0,-4 14-76 16,2 11-16-16,5 5 48 15,4 6 8-15,6 0-28 0,11-1-84 0,3-7-48 16,3-6-4-16,11-4-4 0,13-5-144 16,-3-10-276-16,-2 2-285 0,9-10-55 15,-11 2-657-15,4-7-772 0</inkml:trace>
  <inkml:trace contextRef="#ctx0" brushRef="#br0" timeOffset="9658.81">17018 14065 1980 0,'0'0'2373'15,"0"0"-1580"-15,0 0-297 0,0 0 4 16,0 0 37-16,0 0-141 0,0 0-140 16,0 0-88-16,-51 109-32 0,51-101-60 15,7-6-72-15,10-2 0 0,-5-6 8 16,10-10 12-16,-2-10 12 0,9-7-12 15,0-5-20-15,0 0-4 0,-2 4 0 0,-6 4-32 16,1 8-56-16,-5 5-96 0,-2 7-40 16,2 2-124-16,-8 8-285 0,3 0-19 15,3 0-384-15,-5 7-137 0,4 9-464 0</inkml:trace>
  <inkml:trace contextRef="#ctx0" brushRef="#br0" timeOffset="10021.83">17415 14085 3249 0,'0'0'860'15,"0"0"-367"-15,0 0 87 0,0 0 36 16,0 0-148-16,0 0-155 0,0 0-149 16,0 0 28-16,0 0-40 0,0 0-60 15,0 0-64-15,-12 27-12 0,17-7-12 16,2-4 0-16,3-4-4 0,-7-4-4 16,11-6-36-16,-7-2-16 0,3 0 0 15,0-10 56-15,0-4 8 0,-3-6 12 16,10-3-16-16,-12 2 0 0,7 1 0 0,-10 5 4 15,1 7 0-15,-3 4 8 16,0 4-12-16,0 0 0 0,4 4 4 0,-1 12-4 16,-3 9 72-16,5 5-4 0,0 2 28 15,-1 4-16-15,4-6-32 0,1-4-24 16,-4-9-20-16,0-6-8 0,-5-6-12 0,7-5 4 16,3 0 4-16,-3-5 4 0,-2-8 48 15,10-5-16-15,-8-7-28 0,3 3-4 16,2 4-48-16,-5 2-152 0,3 6-84 15,4 3-84-15,-4 6-21 0,5 1-51 16,-1 8-592-16,3 8-73 0,5 8-35 16,-5 4-181-16,0 6 1061 0,-5-9-152 15,2 9-124-15</inkml:trace>
  <inkml:trace contextRef="#ctx0" brushRef="#br0" timeOffset="10177.29">17871 14375 968 0,'0'0'664'0,"0"0"-7"15,0 0-49-15,0 0-120 0,0 0-24 0,0 0-128 16,0 0-51-16,39-111-21 0,-39 101 28 15,5 2 148-15,-5 6-116 0,0 2-64 16,0 0-76-16,0 8-96 0,0 2-4 0,0 7-64 16,0-4-8-16,7 0-12 0,-4-5-56 15,1-4-284-15,-1-4-256 0,-3-2-428 16,5-26-709-16</inkml:trace>
  <inkml:trace contextRef="#ctx0" brushRef="#br0" timeOffset="10304.94">17971 13864 3381 0,'0'0'912'0,"0"0"-559"0,0 0 151 16,0 0 140-16,0 0-144 0,0 0-91 16,0 0-221-16,0 0-48 0,26 107-72 15,-23-75-56-15,6 0-12 0,-1 3-12 16,-1-5-296-16,0 0-309 0,5 0-287 0,-9-10-345 16,11 6-664-16</inkml:trace>
  <inkml:trace contextRef="#ctx0" brushRef="#br0" timeOffset="10539.32">18215 14279 3265 0,'0'0'936'0,"0"0"-467"0,0 0 227 16,0 0-120-16,0 0-116 0,0 108-151 15,8-92-65-15,-8-6-68 0,5-3-100 16,7-7-64-16,-8 0-8 0,13-7-4 16,-2-11 28-16,2-6 8 0,0-6-32 15,0-2-4-15,-5 0-16 0,3 6-12 16,2 6-36-16,-8 5 0 0,1 7 36 15,-3 6 8-15,0 2-28 0,3 10 32 16,2 13 16-16,-2 7 4 0,-3 3 4 0,-2 8-8 16,-5-1 0-16,0-2-100 15,3-3-397-15,-1-7-167 0,-2-6-412 0,5-10-425 16,-5-4-1276-16</inkml:trace>
  <inkml:trace contextRef="#ctx0" brushRef="#br0" timeOffset="10862.46">18649 14262 2373 0,'0'0'848'0,"0"0"-32"0,0 0 153 0,0 0-277 16,3 123-260-16,-3-75-104 0,0 5-23 15,0-7-37-15,0-4-132 0,0-7-84 16,0-14-48-16,0-4-4 0,5-14-20 16,-5-3-144-16,2-11-156 0,5-18 216 15,-4-7-9-15,4-8-159 0,0-6 4 0,3 1 148 16,-10 3 96-16,2 2 12 0,3 4 12 15,-2 6 4-15,-3 8 16 0,2 7 4 16,-2 11 20-16,5 6-28 0,-3 2 144 16,3 4 68-16,-2 14 137 0,6 9 39 15,-1 3-112-15,-1 8-44 0,3 8-68 16,-3 0-96-16,3 3 20 0,2-1-24 16,-5-6 12-16,7-5-68 0,-4-9-24 15,2-13-4-15,-2-6-8 0,2-9-116 0,-2-9-232 16,-1-21-80-16,4-16-269 15,1-14-143-15,-4-14-453 0,-3 15-95 0,3-40-569 0</inkml:trace>
  <inkml:trace contextRef="#ctx0" brushRef="#br0" timeOffset="10997.67">19006 13774 2525 0,'0'0'1320'0,"0"0"-455"16,0 0 15-16,0 0-256 0,7 147-99 16,3-77-165-16,-3 12-156 0,-2 7-36 15,0 1-4-15,-3-1-48 0,-2-2-88 16,0-7-28-16,0-9-60 0,-7-13-636 15,-5-20-581-15,-5-14-764 0,-15-24-1364 0</inkml:trace>
  <inkml:trace contextRef="#ctx0" brushRef="#br0" timeOffset="11116.34">18771 14098 3877 0,'0'0'468'15,"0"0"-255"-15,0 0 383 0,0 0-204 0,208 86-220 16,-152-59-160-16,-3-4-12 0,-7 2-168 15,-10-3-596-15,-11-8-377 0,4 0-464 0</inkml:trace>
  <inkml:trace contextRef="#ctx0" brushRef="#br0" timeOffset="11378.87">19287 14277 2837 0,'0'0'1020'0,"0"0"-616"0,0 0 189 0,0 0-29 15,0 0-320-15,138 118-128 0,-107-100-20 16,-1-8 8-16,1-2 20 0,-4-8-68 15,-8 0-16-15,-4-5-8 0,-6-10 8 16,-9-5 0-16,0-1-24 0,-17-2-16 16,-2 1 4-16,-10 2-4 0,-10 4 4 0,-4 6-4 15,-1 5 0-15,0 5 4 0,1 8 24 16,11 17 152-16,3 5 141 0,14 8-17 16,13 0-60-16,2 5-72 0,0-9-80 15,17 0-64-15,17-4-8 0,2-4-12 16,8-6-8-16,2-1 4 0,2-8-4 0,-4 2 0 15,0-3-16-15,-8-4-216 0,-2 0-424 16,-7-4-277-16,-8-2-704 0,-7 0-1572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6T18:50:00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3742 10686 2829 0,'0'0'272'0,"0"0"-136"0,0 0 296 0,0 0-16 16,0 0-67-16,0 0-41 0,0 0 32 16,-184-28-36-16,169 21-8 0,0 4-120 15,6-2 24-15,-3 3-60 0,7 2-68 16,0 0 108-16,5 0-67 0,0 0-57 16,0 0-28-16,0 0-12 0,0 0-8 15,0 0-4-15,0 0-4 0,0 0-12 16,0 0-8-16,5 0-12 0,5 0-4 15,14 9 36-15,7 1 8 0,8 3 16 16,10 4 8-16,1 1 12 0,4-2-4 0,-1-2 0 16,8 0-16-16,-1-4 24 0,8 0 0 15,2-6-12-15,8 0 12 0,0-4-8 16,2 0 0-16,4-4-4 0,4-2-20 16,1-4 24-16,3 0-4 0,1 2-12 0,-1 0-12 15,2 2-4-15,-6 2 4 0,-1 0-12 16,-2 4 8-16,-3 0 4 0,3 0 0 15,0 0 0-15,2 0 4 0,-5 0 4 16,3 0 24-16,5 0-8 0,-8 2-12 16,-2 0 12-16,-2 0-16 0,2-2 8 15,-10 2-20-15,5-2 4 0,-7 2-4 16,-2 2-4-16,-1-2 8 0,-9 4-8 16,9 0 8-16,-4 2-12 0,-1-2 16 15,-6 0-12-15,6 0 8 0,-9 0-4 16,3 0 16-16,-1 0-20 0,5 1 16 0,-5-4 8 15,8-3 20-15,5 0-16 16,-1 0 12-16,3 0-32 0,2 0 28 0,-4 0-24 16,1 0 4-16,-1 0 4 0,-1 0-8 15,3 0-16-15,3 0 20 0,-1 2-20 0,5 3 16 16,-5-2-8-16,5 2 12 0,-4-3-16 16,-8-1 12-16,5 1 0 0,-8-2-12 15,-6 0 16-15,4 0-8 0,-3 0 4 16,4 0 12-16,-4 0-4 0,4 0 0 15,1 2-4-15,1-2-3 0,-1 3-17 16,11-3 0-16,-3 2 0 0,2-1 0 16,-2-1 0-16,7 0 0 0,2 0 0 15,6 0 0-15,4 0 0 0,0 0 0 16,3-3 0-16,7-4 0 0,-5-1 0 16,10-2 0-16,-3 0 0 0,3 0 0 15,-7 0 0-15,4 0 0 0,-4 0 0 0,1 2 0 16,-1-2 0-16,7 2 0 0,2 0 0 15,3-2 0-15,2 2 0 0,-10-2 0 16,10 3 0-16,-12 2 0 0,3-2 0 16,-1-1 0-16,0 3 0 0,1-3 0 0,-1-2 0 15,3 0 0-15,-8-5 0 0,3 3 0 16,0-4 0-16,-2 4 0 0,2 0 0 16,-5 0 0-16,-5 2 0 0,-4 4 0 15,-1 0 0-15,-4-2 0 0,-8 4 0 16,0-2 0-16,-2 2 0 0,-7 1 0 15,-8 3 0-15,0-2 0 0,-7 2 0 16,-7 0 0-16,-2 0 0 0,-3 0 0 16,-5-1 0-16,2 1 0 0,3-2 0 0,-7 0 0 15,7-3 0-15,-15 4 0 0,5-1 0 16,-7-3 0-16,-5 3 0 0,-9 1 0 16,4 1 0-16,-7-2 0 0,0 2 0 15,0 0 0-15,0 0 0 0,0 0 0 16,-10-5 0-16,-7 3 0 0,-9-6 0 15,-3 0-585-15,-15 3-596 0,10-2-623 16,-43 5-2110-16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9BBF919-BFE5-5660-4579-98C962269245}"/>
              </a:ext>
            </a:extLst>
          </p:cNvPr>
          <p:cNvCxnSpPr>
            <a:cxnSpLocks/>
          </p:cNvCxnSpPr>
          <p:nvPr/>
        </p:nvCxnSpPr>
        <p:spPr>
          <a:xfrm rot="5400000" flipH="1">
            <a:off x="2555953" y="3864978"/>
            <a:ext cx="1861847" cy="1654281"/>
          </a:xfrm>
          <a:prstGeom prst="bentConnector5">
            <a:avLst>
              <a:gd name="adj1" fmla="val -12278"/>
              <a:gd name="adj2" fmla="val -44779"/>
              <a:gd name="adj3" fmla="val 112278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#7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Dataflow Saturation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636115"/>
            <a:ext cx="10887958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Assume a value-set dataflow analysis starting at BBL 7, then BBL 4-6, then BBL 3, then BBL 1-2. Give the value sets at the top of each block after 1 round of analysis?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6827D8-74F5-C92E-D5A6-777949F48BFB}"/>
              </a:ext>
            </a:extLst>
          </p:cNvPr>
          <p:cNvSpPr/>
          <p:nvPr/>
        </p:nvSpPr>
        <p:spPr>
          <a:xfrm>
            <a:off x="1198063" y="2728826"/>
            <a:ext cx="2499919" cy="6606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A5AAA-C7CB-6919-D076-0FBBFC4A430E}"/>
              </a:ext>
            </a:extLst>
          </p:cNvPr>
          <p:cNvSpPr txBox="1"/>
          <p:nvPr/>
        </p:nvSpPr>
        <p:spPr>
          <a:xfrm>
            <a:off x="1193422" y="2728826"/>
            <a:ext cx="2011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 y = 2;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C8A109-EBEE-E9B3-B423-E72634FB9A30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>
            <a:off x="2448023" y="3389477"/>
            <a:ext cx="2437" cy="38860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3F036D2-CD67-E116-DA6D-67E414E22B43}"/>
              </a:ext>
            </a:extLst>
          </p:cNvPr>
          <p:cNvSpPr/>
          <p:nvPr/>
        </p:nvSpPr>
        <p:spPr>
          <a:xfrm>
            <a:off x="2833235" y="4853482"/>
            <a:ext cx="1985902" cy="8803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FB60F-F0CC-85A6-53A5-E4A177C9F20B}"/>
              </a:ext>
            </a:extLst>
          </p:cNvPr>
          <p:cNvSpPr txBox="1"/>
          <p:nvPr/>
        </p:nvSpPr>
        <p:spPr>
          <a:xfrm>
            <a:off x="2845070" y="4832420"/>
            <a:ext cx="19740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g = 1 /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661B7E-5E65-ABF5-4134-5EC7C999D5D8}"/>
              </a:ext>
            </a:extLst>
          </p:cNvPr>
          <p:cNvSpPr/>
          <p:nvPr/>
        </p:nvSpPr>
        <p:spPr>
          <a:xfrm>
            <a:off x="1200500" y="3778084"/>
            <a:ext cx="2499919" cy="3936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C5B3DE-715E-4B46-2C60-30F2D57A87FC}"/>
              </a:ext>
            </a:extLst>
          </p:cNvPr>
          <p:cNvSpPr txBox="1"/>
          <p:nvPr/>
        </p:nvSpPr>
        <p:spPr>
          <a:xfrm>
            <a:off x="1209887" y="3802384"/>
            <a:ext cx="264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while (INPUT){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AE00BF-279E-730C-E036-5EAB66AF0FDF}"/>
              </a:ext>
            </a:extLst>
          </p:cNvPr>
          <p:cNvSpPr/>
          <p:nvPr/>
        </p:nvSpPr>
        <p:spPr>
          <a:xfrm>
            <a:off x="1209887" y="6167803"/>
            <a:ext cx="2499919" cy="3482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8FFE7-73A1-A5C9-4E79-41A7B2E62F05}"/>
              </a:ext>
            </a:extLst>
          </p:cNvPr>
          <p:cNvSpPr txBox="1"/>
          <p:nvPr/>
        </p:nvSpPr>
        <p:spPr>
          <a:xfrm>
            <a:off x="1229320" y="6146744"/>
            <a:ext cx="2438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return;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C0185F-62B5-6B85-0FFB-7678381540CC}"/>
              </a:ext>
            </a:extLst>
          </p:cNvPr>
          <p:cNvSpPr txBox="1"/>
          <p:nvPr/>
        </p:nvSpPr>
        <p:spPr>
          <a:xfrm>
            <a:off x="3498359" y="433446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186A4-4E9C-47C9-ADAF-CBBACB45FCE2}"/>
              </a:ext>
            </a:extLst>
          </p:cNvPr>
          <p:cNvSpPr txBox="1"/>
          <p:nvPr/>
        </p:nvSpPr>
        <p:spPr>
          <a:xfrm>
            <a:off x="1841346" y="4853482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197250-F073-F05D-7570-4CF562BECA16}"/>
              </a:ext>
            </a:extLst>
          </p:cNvPr>
          <p:cNvCxnSpPr>
            <a:cxnSpLocks/>
          </p:cNvCxnSpPr>
          <p:nvPr/>
        </p:nvCxnSpPr>
        <p:spPr>
          <a:xfrm>
            <a:off x="2428913" y="4171716"/>
            <a:ext cx="1651658" cy="66070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0B52E5-C3F1-4548-96C1-1CB20798F45C}"/>
              </a:ext>
            </a:extLst>
          </p:cNvPr>
          <p:cNvCxnSpPr>
            <a:cxnSpLocks/>
          </p:cNvCxnSpPr>
          <p:nvPr/>
        </p:nvCxnSpPr>
        <p:spPr>
          <a:xfrm>
            <a:off x="2428913" y="4171716"/>
            <a:ext cx="19433" cy="19750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30291F1-C6C9-1B35-8B03-653038B0E8B2}"/>
              </a:ext>
            </a:extLst>
          </p:cNvPr>
          <p:cNvSpPr txBox="1"/>
          <p:nvPr/>
        </p:nvSpPr>
        <p:spPr>
          <a:xfrm>
            <a:off x="3635664" y="3937381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BBL3 out: &lt;x: { } , y: { }, g: { }&gt;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5AC94B-023B-82ED-04A4-95220B201F3B}"/>
              </a:ext>
            </a:extLst>
          </p:cNvPr>
          <p:cNvSpPr txBox="1"/>
          <p:nvPr/>
        </p:nvSpPr>
        <p:spPr>
          <a:xfrm>
            <a:off x="3637010" y="3626199"/>
            <a:ext cx="31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BBL3 in:   &lt;x: { } , y: { }, g: { }&gt;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17AB09-19C4-66ED-CD4A-22AC17073858}"/>
              </a:ext>
            </a:extLst>
          </p:cNvPr>
          <p:cNvSpPr txBox="1"/>
          <p:nvPr/>
        </p:nvSpPr>
        <p:spPr>
          <a:xfrm>
            <a:off x="3653516" y="6337102"/>
            <a:ext cx="32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BBL7 out: &lt;x: { } , y: { }, g: { }&gt;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9E2056-E38A-6583-4063-8FE90727B247}"/>
              </a:ext>
            </a:extLst>
          </p:cNvPr>
          <p:cNvSpPr txBox="1"/>
          <p:nvPr/>
        </p:nvSpPr>
        <p:spPr>
          <a:xfrm>
            <a:off x="3639661" y="5940014"/>
            <a:ext cx="30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BBL7 in: &lt;x: { } , y: { }, g: { }&gt;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FBAD9D-3719-D750-C772-9C01B8B24729}"/>
              </a:ext>
            </a:extLst>
          </p:cNvPr>
          <p:cNvSpPr txBox="1"/>
          <p:nvPr/>
        </p:nvSpPr>
        <p:spPr>
          <a:xfrm>
            <a:off x="5052484" y="5458932"/>
            <a:ext cx="350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BBL4-6 out: &lt;x: { } , y: { }, g: { }&gt;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DBE99F-EF7A-0FB7-3B79-2DD0D2ABF913}"/>
              </a:ext>
            </a:extLst>
          </p:cNvPr>
          <p:cNvSpPr txBox="1"/>
          <p:nvPr/>
        </p:nvSpPr>
        <p:spPr>
          <a:xfrm>
            <a:off x="5053830" y="4768807"/>
            <a:ext cx="329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BBL4-6 in: &lt;x: { } , y: { }, g: { }&gt;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A18D66-E5AC-B66C-3348-FD86390193B4}"/>
              </a:ext>
            </a:extLst>
          </p:cNvPr>
          <p:cNvSpPr txBox="1"/>
          <p:nvPr/>
        </p:nvSpPr>
        <p:spPr>
          <a:xfrm>
            <a:off x="3642271" y="3175384"/>
            <a:ext cx="342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BBL1-2 out: &lt;x: { } , y: { }, g: { }&gt;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79842A-B3AD-D651-80A4-0933FDEC9939}"/>
              </a:ext>
            </a:extLst>
          </p:cNvPr>
          <p:cNvSpPr txBox="1"/>
          <p:nvPr/>
        </p:nvSpPr>
        <p:spPr>
          <a:xfrm>
            <a:off x="3643617" y="2518208"/>
            <a:ext cx="32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BBL1-2 in: &lt;x: { } , y: { }, g: { }&gt;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E412BE-1C56-67B0-95D7-9EFD8C394839}"/>
                  </a:ext>
                </a:extLst>
              </p:cNvPr>
              <p:cNvSpPr txBox="1"/>
              <p:nvPr/>
            </p:nvSpPr>
            <p:spPr>
              <a:xfrm>
                <a:off x="6510545" y="5944320"/>
                <a:ext cx="2504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 &lt;x: { } , y: { }, g: { }&gt;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E412BE-1C56-67B0-95D7-9EFD8C394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545" y="5944320"/>
                <a:ext cx="2504212" cy="369332"/>
              </a:xfrm>
              <a:prstGeom prst="rect">
                <a:avLst/>
              </a:prstGeom>
              <a:blipFill>
                <a:blip r:embed="rId2"/>
                <a:stretch>
                  <a:fillRect t="-8197" r="-14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169689-A409-341C-D482-E5DB549C878E}"/>
                  </a:ext>
                </a:extLst>
              </p:cNvPr>
              <p:cNvSpPr txBox="1"/>
              <p:nvPr/>
            </p:nvSpPr>
            <p:spPr>
              <a:xfrm>
                <a:off x="6728851" y="6335806"/>
                <a:ext cx="2504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 &lt;x: { } , y: { }, g: { }&gt;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169689-A409-341C-D482-E5DB549C8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851" y="6335806"/>
                <a:ext cx="2504212" cy="369332"/>
              </a:xfrm>
              <a:prstGeom prst="rect">
                <a:avLst/>
              </a:prstGeom>
              <a:blipFill>
                <a:blip r:embed="rId3"/>
                <a:stretch>
                  <a:fillRect t="-8197" r="-12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508017-1C83-9BD5-3D5F-5012E919C45A}"/>
                  </a:ext>
                </a:extLst>
              </p:cNvPr>
              <p:cNvSpPr txBox="1"/>
              <p:nvPr/>
            </p:nvSpPr>
            <p:spPr>
              <a:xfrm>
                <a:off x="8166862" y="4763408"/>
                <a:ext cx="2504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 &lt;x: { } , y: { }, g: { }&gt;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508017-1C83-9BD5-3D5F-5012E919C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862" y="4763408"/>
                <a:ext cx="2504212" cy="369332"/>
              </a:xfrm>
              <a:prstGeom prst="rect">
                <a:avLst/>
              </a:prstGeom>
              <a:blipFill>
                <a:blip r:embed="rId4"/>
                <a:stretch>
                  <a:fillRect t="-8197" r="-12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8D8596-6586-5C98-EB27-12C25E2E622B}"/>
                  </a:ext>
                </a:extLst>
              </p:cNvPr>
              <p:cNvSpPr txBox="1"/>
              <p:nvPr/>
            </p:nvSpPr>
            <p:spPr>
              <a:xfrm>
                <a:off x="8321812" y="5461339"/>
                <a:ext cx="2683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 &lt;x: { } , y: { 0 }, g: { }&gt;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8D8596-6586-5C98-EB27-12C25E2E6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812" y="5461339"/>
                <a:ext cx="2683748" cy="369332"/>
              </a:xfrm>
              <a:prstGeom prst="rect">
                <a:avLst/>
              </a:prstGeom>
              <a:blipFill>
                <a:blip r:embed="rId5"/>
                <a:stretch>
                  <a:fillRect t="-10000" r="-136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DE3241-9743-88A1-BCB6-2F62927B23F5}"/>
                  </a:ext>
                </a:extLst>
              </p:cNvPr>
              <p:cNvSpPr txBox="1"/>
              <p:nvPr/>
            </p:nvSpPr>
            <p:spPr>
              <a:xfrm>
                <a:off x="6694320" y="3639656"/>
                <a:ext cx="2683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 &lt;x: { } , y: { 0 }, g: { }&gt;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DE3241-9743-88A1-BCB6-2F62927B2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320" y="3639656"/>
                <a:ext cx="2683748" cy="369332"/>
              </a:xfrm>
              <a:prstGeom prst="rect">
                <a:avLst/>
              </a:prstGeom>
              <a:blipFill>
                <a:blip r:embed="rId6"/>
                <a:stretch>
                  <a:fillRect t="-8197" r="-136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34B41C-EB79-946E-6880-6AE32B186E78}"/>
                  </a:ext>
                </a:extLst>
              </p:cNvPr>
              <p:cNvSpPr txBox="1"/>
              <p:nvPr/>
            </p:nvSpPr>
            <p:spPr>
              <a:xfrm>
                <a:off x="6694320" y="3943147"/>
                <a:ext cx="2683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 &lt;x: { } , y: { 0 }, g: { }&gt;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34B41C-EB79-946E-6880-6AE32B186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320" y="3943147"/>
                <a:ext cx="2683748" cy="369332"/>
              </a:xfrm>
              <a:prstGeom prst="rect">
                <a:avLst/>
              </a:prstGeom>
              <a:blipFill>
                <a:blip r:embed="rId7"/>
                <a:stretch>
                  <a:fillRect t="-10000" r="-136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BC3A0E-6C96-99E4-7B27-D45BCE1A335E}"/>
                  </a:ext>
                </a:extLst>
              </p:cNvPr>
              <p:cNvSpPr txBox="1"/>
              <p:nvPr/>
            </p:nvSpPr>
            <p:spPr>
              <a:xfrm>
                <a:off x="6788091" y="2516158"/>
                <a:ext cx="25106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 &lt;x: { } , y: { }, g: { }&gt;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BC3A0E-6C96-99E4-7B27-D45BCE1A3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091" y="2516158"/>
                <a:ext cx="2510624" cy="369332"/>
              </a:xfrm>
              <a:prstGeom prst="rect">
                <a:avLst/>
              </a:prstGeom>
              <a:blipFill>
                <a:blip r:embed="rId8"/>
                <a:stretch>
                  <a:fillRect t="-10000" r="-121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C0C7E8-3BEB-3F61-C69F-8A6FDB35D98E}"/>
                  </a:ext>
                </a:extLst>
              </p:cNvPr>
              <p:cNvSpPr txBox="1"/>
              <p:nvPr/>
            </p:nvSpPr>
            <p:spPr>
              <a:xfrm>
                <a:off x="6886947" y="3182117"/>
                <a:ext cx="28632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 &lt;x: { 0 } , y: { 2 }, g: { }&gt;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C0C7E8-3BEB-3F61-C69F-8A6FDB35D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947" y="3182117"/>
                <a:ext cx="2863284" cy="369332"/>
              </a:xfrm>
              <a:prstGeom prst="rect">
                <a:avLst/>
              </a:prstGeom>
              <a:blipFill>
                <a:blip r:embed="rId9"/>
                <a:stretch>
                  <a:fillRect t="-8197" r="-10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Function NEEDs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4294B-6BC2-9139-8315-39AAD801F514}"/>
              </a:ext>
            </a:extLst>
          </p:cNvPr>
          <p:cNvSpPr txBox="1">
            <a:spLocks/>
          </p:cNvSpPr>
          <p:nvPr/>
        </p:nvSpPr>
        <p:spPr>
          <a:xfrm>
            <a:off x="863136" y="2831877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Basic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04E6A-E9AE-34EA-A2FC-6EFC6AD6080E}"/>
                  </a:ext>
                </a:extLst>
              </p:cNvPr>
              <p:cNvSpPr txBox="1"/>
              <p:nvPr/>
            </p:nvSpPr>
            <p:spPr>
              <a:xfrm>
                <a:off x="863135" y="3255054"/>
                <a:ext cx="397556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 function f is a </a:t>
                </a:r>
                <a:r>
                  <a:rPr lang="en-US" b="1" dirty="0"/>
                  <a:t>monotonic function </a:t>
                </a:r>
                <a:r>
                  <a:rPr lang="en-US" dirty="0"/>
                  <a:t>if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y implies f(x)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f(y)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04E6A-E9AE-34EA-A2FC-6EFC6AD60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35" y="3255054"/>
                <a:ext cx="3975566" cy="646331"/>
              </a:xfrm>
              <a:prstGeom prst="rect">
                <a:avLst/>
              </a:prstGeom>
              <a:blipFill>
                <a:blip r:embed="rId2"/>
                <a:stretch>
                  <a:fillRect l="-1380" t="-5660" r="-61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3160910-CE78-8E0B-C350-379D9616DAD9}"/>
              </a:ext>
            </a:extLst>
          </p:cNvPr>
          <p:cNvSpPr txBox="1"/>
          <p:nvPr/>
        </p:nvSpPr>
        <p:spPr>
          <a:xfrm>
            <a:off x="847894" y="4055154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element z is a </a:t>
            </a:r>
            <a:r>
              <a:rPr lang="en-US" b="1" dirty="0"/>
              <a:t>fixpoint </a:t>
            </a:r>
            <a:r>
              <a:rPr lang="en-US" dirty="0"/>
              <a:t>of f </a:t>
            </a:r>
            <a:r>
              <a:rPr lang="en-US" dirty="0" err="1"/>
              <a:t>iff</a:t>
            </a:r>
            <a:r>
              <a:rPr lang="en-US" dirty="0"/>
              <a:t> z = f(z)</a:t>
            </a:r>
          </a:p>
        </p:txBody>
      </p:sp>
      <p:pic>
        <p:nvPicPr>
          <p:cNvPr id="14" name="Picture 13" descr="Cartoon of a person wearing a blue uniform&#10;&#10;Description automatically generated">
            <a:extLst>
              <a:ext uri="{FF2B5EF4-FFF2-40B4-BE49-F238E27FC236}">
                <a16:creationId xmlns:a16="http://schemas.microsoft.com/office/drawing/2014/main" id="{8CFB3FE3-0F7F-E21F-FF5C-4DE4ADD90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832" y="1184945"/>
            <a:ext cx="3157048" cy="44881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E1A1A1-733F-DDEB-1386-45A9045399D2}"/>
                  </a:ext>
                </a:extLst>
              </p14:cNvPr>
              <p14:cNvContentPartPr/>
              <p14:nvPr/>
            </p14:nvContentPartPr>
            <p14:xfrm>
              <a:off x="5122800" y="1384920"/>
              <a:ext cx="3233520" cy="4340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E1A1A1-733F-DDEB-1386-45A9045399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3440" y="1375560"/>
                <a:ext cx="3252240" cy="435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213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Why Does this Matter?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795059-04BC-A0A3-0384-E0690A35C514}"/>
              </a:ext>
            </a:extLst>
          </p:cNvPr>
          <p:cNvSpPr txBox="1">
            <a:spLocks/>
          </p:cNvSpPr>
          <p:nvPr/>
        </p:nvSpPr>
        <p:spPr>
          <a:xfrm>
            <a:off x="847894" y="2086760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Practical Upshot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992D4-59C6-B27E-3D96-9F08BDB43A24}"/>
              </a:ext>
            </a:extLst>
          </p:cNvPr>
          <p:cNvSpPr txBox="1"/>
          <p:nvPr/>
        </p:nvSpPr>
        <p:spPr>
          <a:xfrm>
            <a:off x="847893" y="2470469"/>
            <a:ext cx="42803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If L is a complete lattice and f is monotonic, then f has a greatest fixpoint and a least fixpoint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DDB0F-DD1E-6DBA-EB9E-083D6F998766}"/>
              </a:ext>
            </a:extLst>
          </p:cNvPr>
          <p:cNvSpPr txBox="1"/>
          <p:nvPr/>
        </p:nvSpPr>
        <p:spPr>
          <a:xfrm>
            <a:off x="863135" y="3467660"/>
            <a:ext cx="42803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If L has no infinite ascending chains, the least fixpoint can be computed by iterative application of f</a:t>
            </a:r>
          </a:p>
        </p:txBody>
      </p:sp>
      <p:pic>
        <p:nvPicPr>
          <p:cNvPr id="13" name="Picture 12" descr="A person with a thumb up&#10;&#10;Description automatically generated">
            <a:extLst>
              <a:ext uri="{FF2B5EF4-FFF2-40B4-BE49-F238E27FC236}">
                <a16:creationId xmlns:a16="http://schemas.microsoft.com/office/drawing/2014/main" id="{66DAA455-8EA7-C6A6-14C0-C9B89C69D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057" y="1845884"/>
            <a:ext cx="3419699" cy="38996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6AE60F-A35B-73A0-0059-B98EAD8ECEC6}"/>
              </a:ext>
            </a:extLst>
          </p:cNvPr>
          <p:cNvSpPr txBox="1"/>
          <p:nvPr/>
        </p:nvSpPr>
        <p:spPr>
          <a:xfrm>
            <a:off x="4060975" y="1528083"/>
            <a:ext cx="2065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Every finite lattice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is complete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49C621-BD7B-4A5D-7C25-1145B1561BB4}"/>
                  </a:ext>
                </a:extLst>
              </p14:cNvPr>
              <p14:cNvContentPartPr/>
              <p14:nvPr/>
            </p14:nvContentPartPr>
            <p14:xfrm>
              <a:off x="2125440" y="4411800"/>
              <a:ext cx="4956840" cy="113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49C621-BD7B-4A5D-7C25-1145B1561B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6080" y="4402440"/>
                <a:ext cx="4975560" cy="114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77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Why Does this Matter?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795059-04BC-A0A3-0384-E0690A35C514}"/>
              </a:ext>
            </a:extLst>
          </p:cNvPr>
          <p:cNvSpPr txBox="1">
            <a:spLocks/>
          </p:cNvSpPr>
          <p:nvPr/>
        </p:nvSpPr>
        <p:spPr>
          <a:xfrm>
            <a:off x="847894" y="2086760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Making the Theory Work for 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992D4-59C6-B27E-3D96-9F08BDB43A24}"/>
              </a:ext>
            </a:extLst>
          </p:cNvPr>
          <p:cNvSpPr txBox="1"/>
          <p:nvPr/>
        </p:nvSpPr>
        <p:spPr>
          <a:xfrm>
            <a:off x="847893" y="2470469"/>
            <a:ext cx="4280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complete lattice with no infinite chains can be solved via iteration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DDB0F-DD1E-6DBA-EB9E-083D6F998766}"/>
              </a:ext>
            </a:extLst>
          </p:cNvPr>
          <p:cNvSpPr txBox="1"/>
          <p:nvPr/>
        </p:nvSpPr>
        <p:spPr>
          <a:xfrm>
            <a:off x="863135" y="3467660"/>
            <a:ext cx="4280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Sometimes our domain DOESN’T have these properties</a:t>
            </a:r>
          </a:p>
        </p:txBody>
      </p:sp>
      <p:pic>
        <p:nvPicPr>
          <p:cNvPr id="5" name="Picture 4" descr="A blackboard with colorful squares and white text&#10;&#10;Description automatically generated">
            <a:extLst>
              <a:ext uri="{FF2B5EF4-FFF2-40B4-BE49-F238E27FC236}">
                <a16:creationId xmlns:a16="http://schemas.microsoft.com/office/drawing/2014/main" id="{808F6554-03D0-E11B-39C2-ED8905F2E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056" y="2174414"/>
            <a:ext cx="2850011" cy="29529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3018FF-F723-419F-2738-A23FA4C5B3CB}"/>
              </a:ext>
            </a:extLst>
          </p:cNvPr>
          <p:cNvSpPr txBox="1">
            <a:spLocks/>
          </p:cNvSpPr>
          <p:nvPr/>
        </p:nvSpPr>
        <p:spPr>
          <a:xfrm>
            <a:off x="807347" y="3153561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Catches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37748-099B-CB57-CACB-8915E4352A97}"/>
              </a:ext>
            </a:extLst>
          </p:cNvPr>
          <p:cNvSpPr txBox="1"/>
          <p:nvPr/>
        </p:nvSpPr>
        <p:spPr>
          <a:xfrm>
            <a:off x="822588" y="4215679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Sometimes the iteration is too lengthy</a:t>
            </a:r>
          </a:p>
        </p:txBody>
      </p:sp>
    </p:spTree>
    <p:extLst>
      <p:ext uri="{BB962C8B-B14F-4D97-AF65-F5344CB8AC3E}">
        <p14:creationId xmlns:p14="http://schemas.microsoft.com/office/powerpoint/2010/main" val="685218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Dataflow Frameworks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Abstract Interpretation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B33EA3-251F-4D18-1921-27A2C8879A22}"/>
                  </a:ext>
                </a:extLst>
              </p14:cNvPr>
              <p14:cNvContentPartPr/>
              <p14:nvPr/>
            </p14:nvContentPartPr>
            <p14:xfrm>
              <a:off x="1258920" y="3759120"/>
              <a:ext cx="3649680" cy="140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B33EA3-251F-4D18-1921-27A2C8879A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9560" y="3749760"/>
                <a:ext cx="3668400" cy="15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320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Precision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 Interpretation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2086760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Precision / Efficiency Tradeoff</a:t>
            </a:r>
          </a:p>
        </p:txBody>
      </p:sp>
      <p:pic>
        <p:nvPicPr>
          <p:cNvPr id="14" name="Picture 13" descr="A blue scale with a clock and money on it&#10;&#10;Description automatically generated">
            <a:extLst>
              <a:ext uri="{FF2B5EF4-FFF2-40B4-BE49-F238E27FC236}">
                <a16:creationId xmlns:a16="http://schemas.microsoft.com/office/drawing/2014/main" id="{D9F2E95D-8C53-4C5D-5C03-6816743FE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057" y="2429659"/>
            <a:ext cx="3121152" cy="23408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2519897"/>
            <a:ext cx="42803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With a complete lattice we can, in theory, eventually terminate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shallower the lattice, the faster the fixpoint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6447B3-D4AC-0ACA-1381-5E5F3D7A2B3E}"/>
              </a:ext>
            </a:extLst>
          </p:cNvPr>
          <p:cNvSpPr txBox="1"/>
          <p:nvPr/>
        </p:nvSpPr>
        <p:spPr>
          <a:xfrm>
            <a:off x="889684" y="4209531"/>
            <a:ext cx="364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Choose to approximate the lattice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621282-CA04-AFDD-9E88-EC3AF1103465}"/>
              </a:ext>
            </a:extLst>
          </p:cNvPr>
          <p:cNvSpPr txBox="1"/>
          <p:nvPr/>
        </p:nvSpPr>
        <p:spPr>
          <a:xfrm>
            <a:off x="829795" y="3136617"/>
            <a:ext cx="3769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That’s not a very strong guarantee!</a:t>
            </a:r>
          </a:p>
        </p:txBody>
      </p:sp>
    </p:spTree>
    <p:extLst>
      <p:ext uri="{BB962C8B-B14F-4D97-AF65-F5344CB8AC3E}">
        <p14:creationId xmlns:p14="http://schemas.microsoft.com/office/powerpoint/2010/main" val="240935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63F24-6D82-9279-A757-311C9EBA34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833A84-0029-E560-6F2D-5B099D7983B1}"/>
                  </a:ext>
                </a:extLst>
              </p14:cNvPr>
              <p14:cNvContentPartPr/>
              <p14:nvPr/>
            </p14:nvContentPartPr>
            <p14:xfrm>
              <a:off x="6939720" y="1462680"/>
              <a:ext cx="4301640" cy="238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833A84-0029-E560-6F2D-5B099D7983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0360" y="1453320"/>
                <a:ext cx="4320360" cy="240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Formalizing Dataflow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Exploring Static analysis</a:t>
            </a:r>
          </a:p>
          <a:p>
            <a:pPr marL="342900" indent="-342900">
              <a:buFontTx/>
              <a:buChar char="-"/>
            </a:pPr>
            <a:r>
              <a:rPr lang="en-US" dirty="0"/>
              <a:t>Finished enough intuition that we can perform a basic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Saturation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14896" y="2043983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Extending our basic dataflow to loops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7" y="2476558"/>
            <a:ext cx="48703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No obvious start-point for analysis (circular dependence)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No obvious end-point (can’t necessarily do with a single pass)</a:t>
            </a: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49994-91B3-763E-BDB2-4923249ABB14}"/>
              </a:ext>
            </a:extLst>
          </p:cNvPr>
          <p:cNvSpPr txBox="1"/>
          <p:nvPr/>
        </p:nvSpPr>
        <p:spPr>
          <a:xfrm>
            <a:off x="7505172" y="4618877"/>
            <a:ext cx="3115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Perform an operation until it</a:t>
            </a:r>
          </a:p>
          <a:p>
            <a:pPr algn="ctr"/>
            <a:r>
              <a:rPr lang="en-US" b="1" i="1" dirty="0"/>
              <a:t>stops making progress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118E83-DD8D-F632-BBD1-4795ABFE27E4}"/>
              </a:ext>
            </a:extLst>
          </p:cNvPr>
          <p:cNvSpPr/>
          <p:nvPr/>
        </p:nvSpPr>
        <p:spPr>
          <a:xfrm>
            <a:off x="8995794" y="4259523"/>
            <a:ext cx="151002" cy="1486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75787F-9353-FD01-F083-34D2C339138E}"/>
              </a:ext>
            </a:extLst>
          </p:cNvPr>
          <p:cNvSpPr/>
          <p:nvPr/>
        </p:nvSpPr>
        <p:spPr>
          <a:xfrm>
            <a:off x="8995794" y="3611289"/>
            <a:ext cx="151002" cy="1486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AC6B6E-80AD-FF61-D965-ADA5062B6514}"/>
              </a:ext>
            </a:extLst>
          </p:cNvPr>
          <p:cNvSpPr/>
          <p:nvPr/>
        </p:nvSpPr>
        <p:spPr>
          <a:xfrm>
            <a:off x="8995794" y="2963055"/>
            <a:ext cx="151002" cy="1486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08914F-41CA-93E4-7330-5DC4BD6E302B}"/>
              </a:ext>
            </a:extLst>
          </p:cNvPr>
          <p:cNvSpPr/>
          <p:nvPr/>
        </p:nvSpPr>
        <p:spPr>
          <a:xfrm>
            <a:off x="8995794" y="2314821"/>
            <a:ext cx="151002" cy="1486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FC8F67-50EE-D4D0-4D03-A2CD1C3AB54A}"/>
              </a:ext>
            </a:extLst>
          </p:cNvPr>
          <p:cNvCxnSpPr/>
          <p:nvPr/>
        </p:nvCxnSpPr>
        <p:spPr>
          <a:xfrm flipV="1">
            <a:off x="9071295" y="3842607"/>
            <a:ext cx="0" cy="324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D1041D-FD2A-FFA8-1476-D10C6F77241B}"/>
              </a:ext>
            </a:extLst>
          </p:cNvPr>
          <p:cNvCxnSpPr/>
          <p:nvPr/>
        </p:nvCxnSpPr>
        <p:spPr>
          <a:xfrm flipV="1">
            <a:off x="9071295" y="3177127"/>
            <a:ext cx="0" cy="324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D6A76B-C716-CB64-D19C-C1AB1F209EE7}"/>
              </a:ext>
            </a:extLst>
          </p:cNvPr>
          <p:cNvCxnSpPr/>
          <p:nvPr/>
        </p:nvCxnSpPr>
        <p:spPr>
          <a:xfrm flipV="1">
            <a:off x="9071295" y="2537047"/>
            <a:ext cx="0" cy="324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D97DF84-9F2C-1F44-8CFC-5C8F9ADAD737}"/>
              </a:ext>
            </a:extLst>
          </p:cNvPr>
          <p:cNvSpPr/>
          <p:nvPr/>
        </p:nvSpPr>
        <p:spPr>
          <a:xfrm>
            <a:off x="8771220" y="3715577"/>
            <a:ext cx="182536" cy="563880"/>
          </a:xfrm>
          <a:custGeom>
            <a:avLst/>
            <a:gdLst>
              <a:gd name="connsiteX0" fmla="*/ 162566 w 167646"/>
              <a:gd name="connsiteY0" fmla="*/ 563880 h 563880"/>
              <a:gd name="connsiteX1" fmla="*/ 6 w 167646"/>
              <a:gd name="connsiteY1" fmla="*/ 264160 h 563880"/>
              <a:gd name="connsiteX2" fmla="*/ 167646 w 167646"/>
              <a:gd name="connsiteY2" fmla="*/ 0 h 563880"/>
              <a:gd name="connsiteX0" fmla="*/ 0 w 5080"/>
              <a:gd name="connsiteY0" fmla="*/ 563880 h 563880"/>
              <a:gd name="connsiteX1" fmla="*/ 5080 w 5080"/>
              <a:gd name="connsiteY1" fmla="*/ 0 h 563880"/>
              <a:gd name="connsiteX0" fmla="*/ 175303 w 185303"/>
              <a:gd name="connsiteY0" fmla="*/ 10000 h 10000"/>
              <a:gd name="connsiteX1" fmla="*/ 185303 w 185303"/>
              <a:gd name="connsiteY1" fmla="*/ 0 h 10000"/>
              <a:gd name="connsiteX0" fmla="*/ 349323 w 359323"/>
              <a:gd name="connsiteY0" fmla="*/ 10000 h 10000"/>
              <a:gd name="connsiteX1" fmla="*/ 359323 w 359323"/>
              <a:gd name="connsiteY1" fmla="*/ 0 h 10000"/>
              <a:gd name="connsiteX0" fmla="*/ 349323 w 359323"/>
              <a:gd name="connsiteY0" fmla="*/ 10000 h 10000"/>
              <a:gd name="connsiteX1" fmla="*/ 359323 w 359323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9323" h="10000">
                <a:moveTo>
                  <a:pt x="349323" y="10000"/>
                </a:moveTo>
                <a:cubicBezTo>
                  <a:pt x="-178595" y="5755"/>
                  <a:pt x="-52760" y="4515"/>
                  <a:pt x="359323" y="0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580DF58-4CE1-A580-6898-55E1A5791E19}"/>
              </a:ext>
            </a:extLst>
          </p:cNvPr>
          <p:cNvSpPr/>
          <p:nvPr/>
        </p:nvSpPr>
        <p:spPr>
          <a:xfrm>
            <a:off x="8756851" y="3090660"/>
            <a:ext cx="182536" cy="563880"/>
          </a:xfrm>
          <a:custGeom>
            <a:avLst/>
            <a:gdLst>
              <a:gd name="connsiteX0" fmla="*/ 162566 w 167646"/>
              <a:gd name="connsiteY0" fmla="*/ 563880 h 563880"/>
              <a:gd name="connsiteX1" fmla="*/ 6 w 167646"/>
              <a:gd name="connsiteY1" fmla="*/ 264160 h 563880"/>
              <a:gd name="connsiteX2" fmla="*/ 167646 w 167646"/>
              <a:gd name="connsiteY2" fmla="*/ 0 h 563880"/>
              <a:gd name="connsiteX0" fmla="*/ 0 w 5080"/>
              <a:gd name="connsiteY0" fmla="*/ 563880 h 563880"/>
              <a:gd name="connsiteX1" fmla="*/ 5080 w 5080"/>
              <a:gd name="connsiteY1" fmla="*/ 0 h 563880"/>
              <a:gd name="connsiteX0" fmla="*/ 175303 w 185303"/>
              <a:gd name="connsiteY0" fmla="*/ 10000 h 10000"/>
              <a:gd name="connsiteX1" fmla="*/ 185303 w 185303"/>
              <a:gd name="connsiteY1" fmla="*/ 0 h 10000"/>
              <a:gd name="connsiteX0" fmla="*/ 349323 w 359323"/>
              <a:gd name="connsiteY0" fmla="*/ 10000 h 10000"/>
              <a:gd name="connsiteX1" fmla="*/ 359323 w 359323"/>
              <a:gd name="connsiteY1" fmla="*/ 0 h 10000"/>
              <a:gd name="connsiteX0" fmla="*/ 349323 w 359323"/>
              <a:gd name="connsiteY0" fmla="*/ 10000 h 10000"/>
              <a:gd name="connsiteX1" fmla="*/ 359323 w 359323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9323" h="10000">
                <a:moveTo>
                  <a:pt x="349323" y="10000"/>
                </a:moveTo>
                <a:cubicBezTo>
                  <a:pt x="-178595" y="5755"/>
                  <a:pt x="-52760" y="4515"/>
                  <a:pt x="359323" y="0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C017D7F-A3EB-A190-A14F-877169297A0F}"/>
              </a:ext>
            </a:extLst>
          </p:cNvPr>
          <p:cNvSpPr/>
          <p:nvPr/>
        </p:nvSpPr>
        <p:spPr>
          <a:xfrm>
            <a:off x="8742482" y="2470823"/>
            <a:ext cx="182536" cy="563880"/>
          </a:xfrm>
          <a:custGeom>
            <a:avLst/>
            <a:gdLst>
              <a:gd name="connsiteX0" fmla="*/ 162566 w 167646"/>
              <a:gd name="connsiteY0" fmla="*/ 563880 h 563880"/>
              <a:gd name="connsiteX1" fmla="*/ 6 w 167646"/>
              <a:gd name="connsiteY1" fmla="*/ 264160 h 563880"/>
              <a:gd name="connsiteX2" fmla="*/ 167646 w 167646"/>
              <a:gd name="connsiteY2" fmla="*/ 0 h 563880"/>
              <a:gd name="connsiteX0" fmla="*/ 0 w 5080"/>
              <a:gd name="connsiteY0" fmla="*/ 563880 h 563880"/>
              <a:gd name="connsiteX1" fmla="*/ 5080 w 5080"/>
              <a:gd name="connsiteY1" fmla="*/ 0 h 563880"/>
              <a:gd name="connsiteX0" fmla="*/ 175303 w 185303"/>
              <a:gd name="connsiteY0" fmla="*/ 10000 h 10000"/>
              <a:gd name="connsiteX1" fmla="*/ 185303 w 185303"/>
              <a:gd name="connsiteY1" fmla="*/ 0 h 10000"/>
              <a:gd name="connsiteX0" fmla="*/ 349323 w 359323"/>
              <a:gd name="connsiteY0" fmla="*/ 10000 h 10000"/>
              <a:gd name="connsiteX1" fmla="*/ 359323 w 359323"/>
              <a:gd name="connsiteY1" fmla="*/ 0 h 10000"/>
              <a:gd name="connsiteX0" fmla="*/ 349323 w 359323"/>
              <a:gd name="connsiteY0" fmla="*/ 10000 h 10000"/>
              <a:gd name="connsiteX1" fmla="*/ 359323 w 359323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9323" h="10000">
                <a:moveTo>
                  <a:pt x="349323" y="10000"/>
                </a:moveTo>
                <a:cubicBezTo>
                  <a:pt x="-178595" y="5755"/>
                  <a:pt x="-52760" y="4515"/>
                  <a:pt x="359323" y="0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F011C02-A4D1-35C0-9B6C-84B6E67ABCB0}"/>
              </a:ext>
            </a:extLst>
          </p:cNvPr>
          <p:cNvSpPr/>
          <p:nvPr/>
        </p:nvSpPr>
        <p:spPr>
          <a:xfrm>
            <a:off x="8599931" y="2104550"/>
            <a:ext cx="331038" cy="337910"/>
          </a:xfrm>
          <a:custGeom>
            <a:avLst/>
            <a:gdLst>
              <a:gd name="connsiteX0" fmla="*/ 162566 w 167646"/>
              <a:gd name="connsiteY0" fmla="*/ 563880 h 563880"/>
              <a:gd name="connsiteX1" fmla="*/ 6 w 167646"/>
              <a:gd name="connsiteY1" fmla="*/ 264160 h 563880"/>
              <a:gd name="connsiteX2" fmla="*/ 167646 w 167646"/>
              <a:gd name="connsiteY2" fmla="*/ 0 h 563880"/>
              <a:gd name="connsiteX0" fmla="*/ 0 w 5080"/>
              <a:gd name="connsiteY0" fmla="*/ 563880 h 563880"/>
              <a:gd name="connsiteX1" fmla="*/ 5080 w 5080"/>
              <a:gd name="connsiteY1" fmla="*/ 0 h 563880"/>
              <a:gd name="connsiteX0" fmla="*/ 175303 w 185303"/>
              <a:gd name="connsiteY0" fmla="*/ 10000 h 10000"/>
              <a:gd name="connsiteX1" fmla="*/ 185303 w 185303"/>
              <a:gd name="connsiteY1" fmla="*/ 0 h 10000"/>
              <a:gd name="connsiteX0" fmla="*/ 349323 w 359323"/>
              <a:gd name="connsiteY0" fmla="*/ 10000 h 10000"/>
              <a:gd name="connsiteX1" fmla="*/ 359323 w 359323"/>
              <a:gd name="connsiteY1" fmla="*/ 0 h 10000"/>
              <a:gd name="connsiteX0" fmla="*/ 349323 w 359323"/>
              <a:gd name="connsiteY0" fmla="*/ 10000 h 10000"/>
              <a:gd name="connsiteX1" fmla="*/ 359323 w 359323"/>
              <a:gd name="connsiteY1" fmla="*/ 0 h 10000"/>
              <a:gd name="connsiteX0" fmla="*/ 332065 w 382065"/>
              <a:gd name="connsiteY0" fmla="*/ 3153 h 3153"/>
              <a:gd name="connsiteX1" fmla="*/ 382065 w 382065"/>
              <a:gd name="connsiteY1" fmla="*/ 0 h 3153"/>
              <a:gd name="connsiteX0" fmla="*/ 12873 w 14182"/>
              <a:gd name="connsiteY0" fmla="*/ 21305 h 21305"/>
              <a:gd name="connsiteX1" fmla="*/ 14182 w 14182"/>
              <a:gd name="connsiteY1" fmla="*/ 11305 h 21305"/>
              <a:gd name="connsiteX0" fmla="*/ 15747 w 17056"/>
              <a:gd name="connsiteY0" fmla="*/ 17454 h 19006"/>
              <a:gd name="connsiteX1" fmla="*/ 17056 w 17056"/>
              <a:gd name="connsiteY1" fmla="*/ 7454 h 1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56" h="19006">
                <a:moveTo>
                  <a:pt x="15747" y="17454"/>
                </a:moveTo>
                <a:cubicBezTo>
                  <a:pt x="-5922" y="27706"/>
                  <a:pt x="-4985" y="-17085"/>
                  <a:pt x="17056" y="7454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434453A-44E0-F722-B28C-9DFB85809903}"/>
              </a:ext>
            </a:extLst>
          </p:cNvPr>
          <p:cNvSpPr txBox="1">
            <a:spLocks/>
          </p:cNvSpPr>
          <p:nvPr/>
        </p:nvSpPr>
        <p:spPr>
          <a:xfrm>
            <a:off x="814895" y="4351282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Reaching Fixpoints Faster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94110E-5ADE-D4F5-A45C-47255D3D2F4E}"/>
              </a:ext>
            </a:extLst>
          </p:cNvPr>
          <p:cNvSpPr txBox="1"/>
          <p:nvPr/>
        </p:nvSpPr>
        <p:spPr>
          <a:xfrm>
            <a:off x="789034" y="4701041"/>
            <a:ext cx="4870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Intuitively: add some extra over-approximation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909F3B-B86C-05DE-2554-8296CBCE92D7}"/>
              </a:ext>
            </a:extLst>
          </p:cNvPr>
          <p:cNvSpPr txBox="1"/>
          <p:nvPr/>
        </p:nvSpPr>
        <p:spPr>
          <a:xfrm>
            <a:off x="1174458" y="3042035"/>
            <a:ext cx="188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Chaotic iteration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EEF8DD-9C73-7F0F-1A78-7D41417A1858}"/>
              </a:ext>
            </a:extLst>
          </p:cNvPr>
          <p:cNvSpPr txBox="1"/>
          <p:nvPr/>
        </p:nvSpPr>
        <p:spPr>
          <a:xfrm>
            <a:off x="1133911" y="3873944"/>
            <a:ext cx="418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Run the algorithm until it hits a fixpoint</a:t>
            </a:r>
          </a:p>
        </p:txBody>
      </p:sp>
    </p:spTree>
    <p:extLst>
      <p:ext uri="{BB962C8B-B14F-4D97-AF65-F5344CB8AC3E}">
        <p14:creationId xmlns:p14="http://schemas.microsoft.com/office/powerpoint/2010/main" val="276597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Dataflow Frameworks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Abstract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Formalizing Termination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14896" y="3033885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couple of conditions happened to occur: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A6321A-C869-AC30-9C65-9F45187003D0}"/>
                  </a:ext>
                </a:extLst>
              </p:cNvPr>
              <p:cNvSpPr txBox="1"/>
              <p:nvPr/>
            </p:nvSpPr>
            <p:spPr>
              <a:xfrm>
                <a:off x="863136" y="3447318"/>
                <a:ext cx="6770845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dirty="0"/>
                  <a:t>A domain </a:t>
                </a:r>
                <a:r>
                  <a:rPr lang="en-US" i="1" dirty="0"/>
                  <a:t>D</a:t>
                </a:r>
                <a:r>
                  <a:rPr lang="en-US" dirty="0"/>
                  <a:t> of dataflow facts with a particular ordering</a:t>
                </a:r>
              </a:p>
              <a:p>
                <a:endParaRPr lang="en-US" dirty="0"/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An operator to combine distinct dataflow facts</a:t>
                </a:r>
              </a:p>
              <a:p>
                <a:endParaRPr lang="en-US" dirty="0"/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 dataflow function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n</a:t>
                </a:r>
                <a:r>
                  <a:rPr lang="en-US" dirty="0"/>
                  <a:t>: </a:t>
                </a:r>
                <a:r>
                  <a:rPr lang="en-US" i="1" dirty="0"/>
                  <a:t>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D</a:t>
                </a:r>
                <a:r>
                  <a:rPr lang="en-US" dirty="0"/>
                  <a:t> that defines the effect of </a:t>
                </a:r>
                <a:r>
                  <a:rPr lang="en-US" dirty="0" err="1"/>
                  <a:t>BBL</a:t>
                </a:r>
                <a:r>
                  <a:rPr lang="en-US" baseline="-25000" dirty="0" err="1"/>
                  <a:t>n</a:t>
                </a:r>
                <a:r>
                  <a:rPr lang="en-US" dirty="0"/>
                  <a:t>   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A6321A-C869-AC30-9C65-9F4518700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36" y="3447318"/>
                <a:ext cx="6770845" cy="1754326"/>
              </a:xfrm>
              <a:prstGeom prst="rect">
                <a:avLst/>
              </a:prstGeom>
              <a:blipFill>
                <a:blip r:embed="rId2"/>
                <a:stretch>
                  <a:fillRect l="-721" t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9FF10B2-DCAB-4F5B-862C-997D76041219}"/>
              </a:ext>
            </a:extLst>
          </p:cNvPr>
          <p:cNvSpPr txBox="1"/>
          <p:nvPr/>
        </p:nvSpPr>
        <p:spPr>
          <a:xfrm>
            <a:off x="7994709" y="3168941"/>
            <a:ext cx="23743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Impact" panose="020B0806030902050204" pitchFamily="34" charset="0"/>
              </a:rPr>
              <a:t>Claims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F9821-ACB5-AB4B-4FEB-6C0E3112D07D}"/>
              </a:ext>
            </a:extLst>
          </p:cNvPr>
          <p:cNvSpPr txBox="1"/>
          <p:nvPr/>
        </p:nvSpPr>
        <p:spPr>
          <a:xfrm>
            <a:off x="8582754" y="4132315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Bold Claims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4294B-6BC2-9139-8315-39AAD801F514}"/>
              </a:ext>
            </a:extLst>
          </p:cNvPr>
          <p:cNvSpPr txBox="1">
            <a:spLocks/>
          </p:cNvSpPr>
          <p:nvPr/>
        </p:nvSpPr>
        <p:spPr>
          <a:xfrm>
            <a:off x="863136" y="1257262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Our value-set analyses (appeared to) have some nice properties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04E6A-E9AE-34EA-A2FC-6EFC6AD6080E}"/>
              </a:ext>
            </a:extLst>
          </p:cNvPr>
          <p:cNvSpPr txBox="1"/>
          <p:nvPr/>
        </p:nvSpPr>
        <p:spPr>
          <a:xfrm>
            <a:off x="863135" y="1954759"/>
            <a:ext cx="67708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Guaranteed termination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Completeness in values found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E1C13F-E464-11C0-7CFA-46BE42F237A1}"/>
              </a:ext>
            </a:extLst>
          </p:cNvPr>
          <p:cNvSpPr txBox="1"/>
          <p:nvPr/>
        </p:nvSpPr>
        <p:spPr>
          <a:xfrm>
            <a:off x="1174458" y="3721544"/>
            <a:ext cx="321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Sets of possible integer values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E50D69-A521-7D9C-1D64-1F765D0597DD}"/>
              </a:ext>
            </a:extLst>
          </p:cNvPr>
          <p:cNvSpPr txBox="1"/>
          <p:nvPr/>
        </p:nvSpPr>
        <p:spPr>
          <a:xfrm>
            <a:off x="1167467" y="4276616"/>
            <a:ext cx="2365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Union over value-sets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8DE636-97B8-C70E-FF75-7FA652388FD6}"/>
              </a:ext>
            </a:extLst>
          </p:cNvPr>
          <p:cNvSpPr txBox="1"/>
          <p:nvPr/>
        </p:nvSpPr>
        <p:spPr>
          <a:xfrm>
            <a:off x="1126920" y="4848466"/>
            <a:ext cx="613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Composition of the individual instruction transfer functions</a:t>
            </a:r>
          </a:p>
        </p:txBody>
      </p:sp>
    </p:spTree>
    <p:extLst>
      <p:ext uri="{BB962C8B-B14F-4D97-AF65-F5344CB8AC3E}">
        <p14:creationId xmlns:p14="http://schemas.microsoft.com/office/powerpoint/2010/main" val="15644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Formalizing Termination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79A4A-1480-B48E-CD0B-AD45AE17CC5C}"/>
              </a:ext>
            </a:extLst>
          </p:cNvPr>
          <p:cNvSpPr txBox="1"/>
          <p:nvPr/>
        </p:nvSpPr>
        <p:spPr>
          <a:xfrm>
            <a:off x="432822" y="1350859"/>
            <a:ext cx="193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Value-Set “Rank”</a:t>
            </a:r>
          </a:p>
          <a:p>
            <a:r>
              <a:rPr lang="en-US" dirty="0"/>
              <a:t>(2-bit computer)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94118-F21E-CDB1-E5AE-18CC64B283D6}"/>
              </a:ext>
            </a:extLst>
          </p:cNvPr>
          <p:cNvSpPr txBox="1"/>
          <p:nvPr/>
        </p:nvSpPr>
        <p:spPr>
          <a:xfrm>
            <a:off x="5177124" y="1040844"/>
            <a:ext cx="143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{00,01,10,11}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845AC-F2DD-FC3D-040C-4B812EA55E10}"/>
              </a:ext>
            </a:extLst>
          </p:cNvPr>
          <p:cNvSpPr txBox="1"/>
          <p:nvPr/>
        </p:nvSpPr>
        <p:spPr>
          <a:xfrm>
            <a:off x="3344050" y="1786089"/>
            <a:ext cx="114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{01,10,11}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3BA0A8-F581-F0AB-5FC5-02470C1AE49F}"/>
              </a:ext>
            </a:extLst>
          </p:cNvPr>
          <p:cNvSpPr txBox="1"/>
          <p:nvPr/>
        </p:nvSpPr>
        <p:spPr>
          <a:xfrm>
            <a:off x="4550879" y="1789337"/>
            <a:ext cx="11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{00,10,11}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36C178-F707-38B9-F411-C4FFE1BD9B93}"/>
              </a:ext>
            </a:extLst>
          </p:cNvPr>
          <p:cNvSpPr txBox="1"/>
          <p:nvPr/>
        </p:nvSpPr>
        <p:spPr>
          <a:xfrm>
            <a:off x="5751424" y="1792585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{00,01,11}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CC57BF-C92F-75AC-FD83-A37982925C89}"/>
              </a:ext>
            </a:extLst>
          </p:cNvPr>
          <p:cNvSpPr txBox="1"/>
          <p:nvPr/>
        </p:nvSpPr>
        <p:spPr>
          <a:xfrm>
            <a:off x="7026412" y="1792585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{00,01,10}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CE1591-15ED-8A56-7EEB-464353DB1115}"/>
              </a:ext>
            </a:extLst>
          </p:cNvPr>
          <p:cNvSpPr txBox="1"/>
          <p:nvPr/>
        </p:nvSpPr>
        <p:spPr>
          <a:xfrm>
            <a:off x="2893830" y="4283111"/>
            <a:ext cx="88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{00,01}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360681-4C4C-551C-77A8-2AF38E8B431B}"/>
              </a:ext>
            </a:extLst>
          </p:cNvPr>
          <p:cNvSpPr txBox="1"/>
          <p:nvPr/>
        </p:nvSpPr>
        <p:spPr>
          <a:xfrm>
            <a:off x="5243345" y="4283111"/>
            <a:ext cx="86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{00,10}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FC4E9B-77E1-C138-CAA1-AF16720C7EA5}"/>
              </a:ext>
            </a:extLst>
          </p:cNvPr>
          <p:cNvSpPr txBox="1"/>
          <p:nvPr/>
        </p:nvSpPr>
        <p:spPr>
          <a:xfrm>
            <a:off x="6226190" y="4283111"/>
            <a:ext cx="86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{00,11}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2A7FAE-D050-BB56-F393-336D8BA3E890}"/>
              </a:ext>
            </a:extLst>
          </p:cNvPr>
          <p:cNvSpPr txBox="1"/>
          <p:nvPr/>
        </p:nvSpPr>
        <p:spPr>
          <a:xfrm>
            <a:off x="4109197" y="4283111"/>
            <a:ext cx="86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{01,10}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6C527-97EF-9AD0-F3EF-66B5FB2FB614}"/>
              </a:ext>
            </a:extLst>
          </p:cNvPr>
          <p:cNvSpPr txBox="1"/>
          <p:nvPr/>
        </p:nvSpPr>
        <p:spPr>
          <a:xfrm>
            <a:off x="7138936" y="4283111"/>
            <a:ext cx="87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{01,11}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17BDAC-B965-8C08-1699-934D8DD82C15}"/>
              </a:ext>
            </a:extLst>
          </p:cNvPr>
          <p:cNvSpPr txBox="1"/>
          <p:nvPr/>
        </p:nvSpPr>
        <p:spPr>
          <a:xfrm>
            <a:off x="8276082" y="4283111"/>
            <a:ext cx="86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{10,11}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E29DB8-EB0A-A412-3183-E55488AA524F}"/>
              </a:ext>
            </a:extLst>
          </p:cNvPr>
          <p:cNvSpPr txBox="1"/>
          <p:nvPr/>
        </p:nvSpPr>
        <p:spPr>
          <a:xfrm>
            <a:off x="3550395" y="5960410"/>
            <a:ext cx="59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208FAD-6229-E43C-F07D-42A1DF2B9298}"/>
              </a:ext>
            </a:extLst>
          </p:cNvPr>
          <p:cNvSpPr txBox="1"/>
          <p:nvPr/>
        </p:nvSpPr>
        <p:spPr>
          <a:xfrm>
            <a:off x="4857217" y="5961235"/>
            <a:ext cx="59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{01}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F5AC8-D6C6-41A7-149E-72A5F726518E}"/>
              </a:ext>
            </a:extLst>
          </p:cNvPr>
          <p:cNvSpPr txBox="1"/>
          <p:nvPr/>
        </p:nvSpPr>
        <p:spPr>
          <a:xfrm>
            <a:off x="5983878" y="5960410"/>
            <a:ext cx="59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{10}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C23114-3CFC-C51B-F1C6-22EE868F6283}"/>
              </a:ext>
            </a:extLst>
          </p:cNvPr>
          <p:cNvSpPr txBox="1"/>
          <p:nvPr/>
        </p:nvSpPr>
        <p:spPr>
          <a:xfrm>
            <a:off x="7211207" y="5959585"/>
            <a:ext cx="59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{11}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98A0D5C-7A6A-BD22-33CA-14C98AA3694A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3915489" y="1314534"/>
            <a:ext cx="1261635" cy="4715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B73B0F4-86F9-BEF4-FCF4-818F88287915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5119176" y="1410176"/>
            <a:ext cx="332691" cy="3791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73E9080-E63D-FBD0-EDCF-AC3ADEEA1A89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5983878" y="1410176"/>
            <a:ext cx="347897" cy="3824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0B42A8B-FF1C-F954-95A1-A7C69D9E9FF0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6626747" y="1410176"/>
            <a:ext cx="978221" cy="3824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0C7F745-FF35-CE14-C340-E9CE2D11382A}"/>
              </a:ext>
            </a:extLst>
          </p:cNvPr>
          <p:cNvCxnSpPr>
            <a:cxnSpLocks/>
            <a:stCxn id="24" idx="0"/>
            <a:endCxn id="15" idx="2"/>
          </p:cNvCxnSpPr>
          <p:nvPr/>
        </p:nvCxnSpPr>
        <p:spPr>
          <a:xfrm flipH="1" flipV="1">
            <a:off x="3915489" y="2155421"/>
            <a:ext cx="627866" cy="21276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010CE55-F453-0923-2B1B-1E927241839C}"/>
              </a:ext>
            </a:extLst>
          </p:cNvPr>
          <p:cNvCxnSpPr>
            <a:cxnSpLocks/>
            <a:stCxn id="24" idx="0"/>
            <a:endCxn id="19" idx="2"/>
          </p:cNvCxnSpPr>
          <p:nvPr/>
        </p:nvCxnSpPr>
        <p:spPr>
          <a:xfrm flipV="1">
            <a:off x="4543355" y="2161917"/>
            <a:ext cx="3061613" cy="2121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C2697F4-A8A7-5461-7DC2-4D6E8E0CBE08}"/>
              </a:ext>
            </a:extLst>
          </p:cNvPr>
          <p:cNvCxnSpPr>
            <a:cxnSpLocks/>
            <a:stCxn id="20" idx="0"/>
            <a:endCxn id="18" idx="2"/>
          </p:cNvCxnSpPr>
          <p:nvPr/>
        </p:nvCxnSpPr>
        <p:spPr>
          <a:xfrm flipV="1">
            <a:off x="3335554" y="2161917"/>
            <a:ext cx="2996221" cy="2121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FF1184A-7FE4-5CA5-3B0A-FBA766D7BCF5}"/>
              </a:ext>
            </a:extLst>
          </p:cNvPr>
          <p:cNvCxnSpPr>
            <a:cxnSpLocks/>
            <a:stCxn id="27" idx="0"/>
            <a:endCxn id="20" idx="2"/>
          </p:cNvCxnSpPr>
          <p:nvPr/>
        </p:nvCxnSpPr>
        <p:spPr>
          <a:xfrm flipH="1" flipV="1">
            <a:off x="3335554" y="4652443"/>
            <a:ext cx="510371" cy="13079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F1A0BC6-2E7A-01CE-0B6D-CC51B67B6D84}"/>
              </a:ext>
            </a:extLst>
          </p:cNvPr>
          <p:cNvCxnSpPr>
            <a:cxnSpLocks/>
            <a:stCxn id="20" idx="0"/>
            <a:endCxn id="19" idx="2"/>
          </p:cNvCxnSpPr>
          <p:nvPr/>
        </p:nvCxnSpPr>
        <p:spPr>
          <a:xfrm flipV="1">
            <a:off x="3335554" y="2161917"/>
            <a:ext cx="4269414" cy="2121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2E9E6A1-FEA8-1FFB-EA16-A6590A5C0907}"/>
              </a:ext>
            </a:extLst>
          </p:cNvPr>
          <p:cNvCxnSpPr>
            <a:cxnSpLocks/>
            <a:stCxn id="22" idx="0"/>
            <a:endCxn id="16" idx="2"/>
          </p:cNvCxnSpPr>
          <p:nvPr/>
        </p:nvCxnSpPr>
        <p:spPr>
          <a:xfrm flipH="1" flipV="1">
            <a:off x="5119176" y="2158669"/>
            <a:ext cx="555185" cy="2124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FDA10D5-495D-DDD2-616F-571CA9D7790A}"/>
              </a:ext>
            </a:extLst>
          </p:cNvPr>
          <p:cNvCxnSpPr>
            <a:cxnSpLocks/>
            <a:stCxn id="22" idx="0"/>
            <a:endCxn id="15" idx="2"/>
          </p:cNvCxnSpPr>
          <p:nvPr/>
        </p:nvCxnSpPr>
        <p:spPr>
          <a:xfrm flipH="1" flipV="1">
            <a:off x="3915489" y="2155421"/>
            <a:ext cx="1758872" cy="21276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C39C5D0-5CCF-E245-9046-6209E4F32D05}"/>
              </a:ext>
            </a:extLst>
          </p:cNvPr>
          <p:cNvCxnSpPr>
            <a:cxnSpLocks/>
            <a:stCxn id="23" idx="0"/>
            <a:endCxn id="16" idx="2"/>
          </p:cNvCxnSpPr>
          <p:nvPr/>
        </p:nvCxnSpPr>
        <p:spPr>
          <a:xfrm flipH="1" flipV="1">
            <a:off x="5119176" y="2158669"/>
            <a:ext cx="1539825" cy="2124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8B0A5DE-7D48-86DD-C90D-DD4669E7A34F}"/>
              </a:ext>
            </a:extLst>
          </p:cNvPr>
          <p:cNvCxnSpPr>
            <a:cxnSpLocks/>
            <a:stCxn id="23" idx="0"/>
            <a:endCxn id="18" idx="2"/>
          </p:cNvCxnSpPr>
          <p:nvPr/>
        </p:nvCxnSpPr>
        <p:spPr>
          <a:xfrm flipH="1" flipV="1">
            <a:off x="6331775" y="2161917"/>
            <a:ext cx="327226" cy="2121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6B74435-2902-9B61-F708-A80B83AF4A52}"/>
              </a:ext>
            </a:extLst>
          </p:cNvPr>
          <p:cNvCxnSpPr>
            <a:cxnSpLocks/>
            <a:stCxn id="25" idx="0"/>
            <a:endCxn id="18" idx="2"/>
          </p:cNvCxnSpPr>
          <p:nvPr/>
        </p:nvCxnSpPr>
        <p:spPr>
          <a:xfrm flipH="1" flipV="1">
            <a:off x="6331775" y="2161917"/>
            <a:ext cx="1243114" cy="2121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5C3A64C-D4F1-8769-2AC0-A0B2E2ECC995}"/>
              </a:ext>
            </a:extLst>
          </p:cNvPr>
          <p:cNvCxnSpPr>
            <a:cxnSpLocks/>
            <a:stCxn id="25" idx="0"/>
            <a:endCxn id="15" idx="2"/>
          </p:cNvCxnSpPr>
          <p:nvPr/>
        </p:nvCxnSpPr>
        <p:spPr>
          <a:xfrm flipH="1" flipV="1">
            <a:off x="3915489" y="2155421"/>
            <a:ext cx="3659400" cy="21276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FC927A0-4081-6784-CB8E-2A767CE689D3}"/>
              </a:ext>
            </a:extLst>
          </p:cNvPr>
          <p:cNvCxnSpPr>
            <a:cxnSpLocks/>
            <a:stCxn id="26" idx="0"/>
            <a:endCxn id="15" idx="2"/>
          </p:cNvCxnSpPr>
          <p:nvPr/>
        </p:nvCxnSpPr>
        <p:spPr>
          <a:xfrm flipH="1" flipV="1">
            <a:off x="3915489" y="2155421"/>
            <a:ext cx="4794142" cy="21276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16A73BC-7811-8D82-5D62-D21D782BAFCD}"/>
              </a:ext>
            </a:extLst>
          </p:cNvPr>
          <p:cNvCxnSpPr>
            <a:cxnSpLocks/>
            <a:stCxn id="26" idx="0"/>
            <a:endCxn id="16" idx="2"/>
          </p:cNvCxnSpPr>
          <p:nvPr/>
        </p:nvCxnSpPr>
        <p:spPr>
          <a:xfrm flipH="1" flipV="1">
            <a:off x="5119176" y="2158669"/>
            <a:ext cx="3590455" cy="2124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7261B87-842D-57EF-3092-5E974AD52C30}"/>
              </a:ext>
            </a:extLst>
          </p:cNvPr>
          <p:cNvCxnSpPr>
            <a:cxnSpLocks/>
            <a:stCxn id="28" idx="0"/>
            <a:endCxn id="20" idx="2"/>
          </p:cNvCxnSpPr>
          <p:nvPr/>
        </p:nvCxnSpPr>
        <p:spPr>
          <a:xfrm flipH="1" flipV="1">
            <a:off x="3335554" y="4652443"/>
            <a:ext cx="1818988" cy="1308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CBB587E-6A8C-9CC9-BB1F-369B2B0192B6}"/>
              </a:ext>
            </a:extLst>
          </p:cNvPr>
          <p:cNvCxnSpPr>
            <a:cxnSpLocks/>
            <a:stCxn id="27" idx="0"/>
            <a:endCxn id="22" idx="2"/>
          </p:cNvCxnSpPr>
          <p:nvPr/>
        </p:nvCxnSpPr>
        <p:spPr>
          <a:xfrm flipV="1">
            <a:off x="3845925" y="4652443"/>
            <a:ext cx="1828436" cy="13079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981A30F-C34C-2DE5-B782-99BEFDCF5A4D}"/>
              </a:ext>
            </a:extLst>
          </p:cNvPr>
          <p:cNvCxnSpPr>
            <a:cxnSpLocks/>
            <a:stCxn id="27" idx="0"/>
            <a:endCxn id="23" idx="2"/>
          </p:cNvCxnSpPr>
          <p:nvPr/>
        </p:nvCxnSpPr>
        <p:spPr>
          <a:xfrm flipV="1">
            <a:off x="3845925" y="4652443"/>
            <a:ext cx="2813076" cy="13079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1435D8D-06C8-8CE8-79B7-2DE876467F1F}"/>
              </a:ext>
            </a:extLst>
          </p:cNvPr>
          <p:cNvCxnSpPr>
            <a:cxnSpLocks/>
            <a:stCxn id="28" idx="0"/>
            <a:endCxn id="24" idx="2"/>
          </p:cNvCxnSpPr>
          <p:nvPr/>
        </p:nvCxnSpPr>
        <p:spPr>
          <a:xfrm flipH="1" flipV="1">
            <a:off x="4543355" y="4652443"/>
            <a:ext cx="611187" cy="1308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1ACE1BB-29A0-6E79-F814-F2079A52758C}"/>
              </a:ext>
            </a:extLst>
          </p:cNvPr>
          <p:cNvCxnSpPr>
            <a:cxnSpLocks/>
            <a:stCxn id="28" idx="0"/>
            <a:endCxn id="25" idx="2"/>
          </p:cNvCxnSpPr>
          <p:nvPr/>
        </p:nvCxnSpPr>
        <p:spPr>
          <a:xfrm flipV="1">
            <a:off x="5154542" y="4652443"/>
            <a:ext cx="2420347" cy="1308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D15D38C-85B6-D311-61A5-05CD5416E332}"/>
              </a:ext>
            </a:extLst>
          </p:cNvPr>
          <p:cNvCxnSpPr>
            <a:cxnSpLocks/>
            <a:stCxn id="29" idx="0"/>
            <a:endCxn id="22" idx="2"/>
          </p:cNvCxnSpPr>
          <p:nvPr/>
        </p:nvCxnSpPr>
        <p:spPr>
          <a:xfrm flipH="1" flipV="1">
            <a:off x="5674361" y="4652443"/>
            <a:ext cx="605785" cy="13079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EF99CC4-25A4-9B2E-7587-B31EB9E5452D}"/>
              </a:ext>
            </a:extLst>
          </p:cNvPr>
          <p:cNvCxnSpPr>
            <a:cxnSpLocks/>
            <a:stCxn id="29" idx="0"/>
            <a:endCxn id="26" idx="2"/>
          </p:cNvCxnSpPr>
          <p:nvPr/>
        </p:nvCxnSpPr>
        <p:spPr>
          <a:xfrm flipV="1">
            <a:off x="6280146" y="4652443"/>
            <a:ext cx="2429485" cy="13079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1D22F19-D916-D1D9-1579-31447C162798}"/>
              </a:ext>
            </a:extLst>
          </p:cNvPr>
          <p:cNvCxnSpPr>
            <a:cxnSpLocks/>
            <a:stCxn id="29" idx="0"/>
            <a:endCxn id="24" idx="2"/>
          </p:cNvCxnSpPr>
          <p:nvPr/>
        </p:nvCxnSpPr>
        <p:spPr>
          <a:xfrm flipH="1" flipV="1">
            <a:off x="4543355" y="4652443"/>
            <a:ext cx="1736791" cy="13079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C949F40-7B9E-5C7F-2259-146C8793B5AD}"/>
              </a:ext>
            </a:extLst>
          </p:cNvPr>
          <p:cNvCxnSpPr>
            <a:cxnSpLocks/>
            <a:stCxn id="30" idx="0"/>
            <a:endCxn id="26" idx="2"/>
          </p:cNvCxnSpPr>
          <p:nvPr/>
        </p:nvCxnSpPr>
        <p:spPr>
          <a:xfrm flipV="1">
            <a:off x="7509270" y="4652443"/>
            <a:ext cx="1200361" cy="13071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A5E3EF9-9365-EB4E-C8B0-F8E7FAC269A3}"/>
              </a:ext>
            </a:extLst>
          </p:cNvPr>
          <p:cNvCxnSpPr>
            <a:cxnSpLocks/>
            <a:stCxn id="30" idx="0"/>
            <a:endCxn id="25" idx="2"/>
          </p:cNvCxnSpPr>
          <p:nvPr/>
        </p:nvCxnSpPr>
        <p:spPr>
          <a:xfrm flipV="1">
            <a:off x="7509270" y="4652443"/>
            <a:ext cx="65619" cy="13071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2B9B905-0249-5815-F38E-4F9D9DF5B442}"/>
              </a:ext>
            </a:extLst>
          </p:cNvPr>
          <p:cNvCxnSpPr>
            <a:cxnSpLocks/>
            <a:stCxn id="30" idx="0"/>
            <a:endCxn id="23" idx="2"/>
          </p:cNvCxnSpPr>
          <p:nvPr/>
        </p:nvCxnSpPr>
        <p:spPr>
          <a:xfrm flipH="1" flipV="1">
            <a:off x="6659001" y="4652443"/>
            <a:ext cx="850269" cy="13071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19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Domain Needs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A6321A-C869-AC30-9C65-9F45187003D0}"/>
                  </a:ext>
                </a:extLst>
              </p:cNvPr>
              <p:cNvSpPr txBox="1"/>
              <p:nvPr/>
            </p:nvSpPr>
            <p:spPr>
              <a:xfrm>
                <a:off x="863136" y="3042759"/>
                <a:ext cx="5682443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lattice </a:t>
                </a:r>
                <a:r>
                  <a:rPr lang="en-US" dirty="0"/>
                  <a:t>is a </a:t>
                </a:r>
                <a:r>
                  <a:rPr lang="en-US" dirty="0" err="1"/>
                  <a:t>poset</a:t>
                </a:r>
                <a:r>
                  <a:rPr lang="en-US" dirty="0"/>
                  <a:t> in which each pair of elements has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 least upper bound (the </a:t>
                </a:r>
                <a:r>
                  <a:rPr lang="en-US" i="1" dirty="0"/>
                  <a:t>join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	for x and y, the join z is defined such that:</a:t>
                </a:r>
              </a:p>
              <a:p>
                <a:pPr lvl="1"/>
                <a:r>
                  <a:rPr lang="en-US" dirty="0"/>
                  <a:t>	-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z and</a:t>
                </a:r>
              </a:p>
              <a:p>
                <a:pPr lvl="1"/>
                <a:r>
                  <a:rPr lang="en-US" dirty="0"/>
                  <a:t>	- 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z and</a:t>
                </a:r>
              </a:p>
              <a:p>
                <a:pPr lvl="1"/>
                <a:r>
                  <a:rPr lang="en-US" dirty="0"/>
                  <a:t>	- for all w such that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w and 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w, 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lang="en-US" dirty="0"/>
                  <a:t> z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 greatest lower bound (the </a:t>
                </a:r>
                <a:r>
                  <a:rPr lang="en-US" i="1" dirty="0"/>
                  <a:t>meet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	basically the same deal, but reversed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A6321A-C869-AC30-9C65-9F4518700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36" y="3042759"/>
                <a:ext cx="5682443" cy="2585323"/>
              </a:xfrm>
              <a:prstGeom prst="rect">
                <a:avLst/>
              </a:prstGeom>
              <a:blipFill>
                <a:blip r:embed="rId2"/>
                <a:stretch>
                  <a:fillRect l="-966" t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4294B-6BC2-9139-8315-39AAD801F514}"/>
              </a:ext>
            </a:extLst>
          </p:cNvPr>
          <p:cNvSpPr txBox="1">
            <a:spLocks/>
          </p:cNvSpPr>
          <p:nvPr/>
        </p:nvSpPr>
        <p:spPr>
          <a:xfrm>
            <a:off x="863136" y="1257262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Basic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04E6A-E9AE-34EA-A2FC-6EFC6AD6080E}"/>
                  </a:ext>
                </a:extLst>
              </p:cNvPr>
              <p:cNvSpPr txBox="1"/>
              <p:nvPr/>
            </p:nvSpPr>
            <p:spPr>
              <a:xfrm>
                <a:off x="863134" y="1627099"/>
                <a:ext cx="5575899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partially-ordered set</a:t>
                </a:r>
                <a:r>
                  <a:rPr lang="en-US" dirty="0"/>
                  <a:t> (</a:t>
                </a:r>
                <a:r>
                  <a:rPr lang="en-US" dirty="0" err="1"/>
                  <a:t>poset</a:t>
                </a:r>
                <a:r>
                  <a:rPr lang="en-US" dirty="0"/>
                  <a:t>) is a set S and a partial ordering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, such that the ordering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Reflexive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Anti-symmetric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Transitive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04E6A-E9AE-34EA-A2FC-6EFC6AD60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34" y="1627099"/>
                <a:ext cx="5575899" cy="1477328"/>
              </a:xfrm>
              <a:prstGeom prst="rect">
                <a:avLst/>
              </a:prstGeom>
              <a:blipFill>
                <a:blip r:embed="rId3"/>
                <a:stretch>
                  <a:fillRect l="-985" t="-2479" r="-1094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A9EBB62-B93D-D8A2-2640-CD924030C376}"/>
              </a:ext>
            </a:extLst>
          </p:cNvPr>
          <p:cNvSpPr txBox="1"/>
          <p:nvPr/>
        </p:nvSpPr>
        <p:spPr>
          <a:xfrm>
            <a:off x="3171038" y="4008050"/>
            <a:ext cx="305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z is actually an upper bound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02501-5E59-0313-818A-EF47C220F959}"/>
              </a:ext>
            </a:extLst>
          </p:cNvPr>
          <p:cNvSpPr txBox="1"/>
          <p:nvPr/>
        </p:nvSpPr>
        <p:spPr>
          <a:xfrm>
            <a:off x="97491" y="4006361"/>
            <a:ext cx="187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No upper bound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lower than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A2D934-6CA1-19AB-6B30-3D54DB317CF5}"/>
                  </a:ext>
                </a:extLst>
              </p:cNvPr>
              <p:cNvSpPr txBox="1"/>
              <p:nvPr/>
            </p:nvSpPr>
            <p:spPr>
              <a:xfrm>
                <a:off x="6971251" y="1644798"/>
                <a:ext cx="42384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Example 1: S: English words,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substring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A2D934-6CA1-19AB-6B30-3D54DB317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1" y="1644798"/>
                <a:ext cx="4238404" cy="369332"/>
              </a:xfrm>
              <a:prstGeom prst="rect">
                <a:avLst/>
              </a:prstGeom>
              <a:blipFill>
                <a:blip r:embed="rId4"/>
                <a:stretch>
                  <a:fillRect l="-1295" t="-10000" r="-57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2F436C-ABD7-6524-9AE8-0A35D9631B84}"/>
                  </a:ext>
                </a:extLst>
              </p:cNvPr>
              <p:cNvSpPr txBox="1"/>
              <p:nvPr/>
            </p:nvSpPr>
            <p:spPr>
              <a:xfrm>
                <a:off x="6971251" y="2445354"/>
                <a:ext cx="46475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 2: S: English words,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shorter or equal in length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2F436C-ABD7-6524-9AE8-0A35D9631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1" y="2445354"/>
                <a:ext cx="4647502" cy="646331"/>
              </a:xfrm>
              <a:prstGeom prst="rect">
                <a:avLst/>
              </a:prstGeom>
              <a:blipFill>
                <a:blip r:embed="rId5"/>
                <a:stretch>
                  <a:fillRect l="-118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347B72-77DA-CF56-BA86-4A5D572B3F6C}"/>
                  </a:ext>
                </a:extLst>
              </p:cNvPr>
              <p:cNvSpPr txBox="1"/>
              <p:nvPr/>
            </p:nvSpPr>
            <p:spPr>
              <a:xfrm>
                <a:off x="6971251" y="3448249"/>
                <a:ext cx="4647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 3: S: integers,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as </a:t>
                </a:r>
                <a:r>
                  <a:rPr lang="en-US" dirty="0" err="1"/>
                  <a:t>lte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347B72-77DA-CF56-BA86-4A5D572B3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1" y="3448249"/>
                <a:ext cx="4647502" cy="369332"/>
              </a:xfrm>
              <a:prstGeom prst="rect">
                <a:avLst/>
              </a:prstGeom>
              <a:blipFill>
                <a:blip r:embed="rId6"/>
                <a:stretch>
                  <a:fillRect l="-118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65F95B-8A98-4B8E-8A99-7BCEF8E89E67}"/>
                  </a:ext>
                </a:extLst>
              </p:cNvPr>
              <p:cNvSpPr txBox="1"/>
              <p:nvPr/>
            </p:nvSpPr>
            <p:spPr>
              <a:xfrm>
                <a:off x="6971251" y="4451144"/>
                <a:ext cx="4647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 4: S: integers,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as </a:t>
                </a:r>
                <a:r>
                  <a:rPr lang="en-US" dirty="0" err="1"/>
                  <a:t>lt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65F95B-8A98-4B8E-8A99-7BCEF8E89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1" y="4451144"/>
                <a:ext cx="4647502" cy="369332"/>
              </a:xfrm>
              <a:prstGeom prst="rect">
                <a:avLst/>
              </a:prstGeom>
              <a:blipFill>
                <a:blip r:embed="rId7"/>
                <a:stretch>
                  <a:fillRect l="-118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093B78-7E5E-9B09-57FB-EC4DA54CF889}"/>
                  </a:ext>
                </a:extLst>
              </p:cNvPr>
              <p:cNvSpPr txBox="1"/>
              <p:nvPr/>
            </p:nvSpPr>
            <p:spPr>
              <a:xfrm>
                <a:off x="6971251" y="5437261"/>
                <a:ext cx="5086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 5: S: set of all sets of letters,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subset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093B78-7E5E-9B09-57FB-EC4DA54CF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1" y="5437261"/>
                <a:ext cx="5086525" cy="369332"/>
              </a:xfrm>
              <a:prstGeom prst="rect">
                <a:avLst/>
              </a:prstGeom>
              <a:blipFill>
                <a:blip r:embed="rId8"/>
                <a:stretch>
                  <a:fillRect l="-1079" t="-9836" r="-3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0EB8B1D-B224-C759-7192-0C6CE7D33B52}"/>
              </a:ext>
            </a:extLst>
          </p:cNvPr>
          <p:cNvSpPr txBox="1"/>
          <p:nvPr/>
        </p:nvSpPr>
        <p:spPr>
          <a:xfrm>
            <a:off x="7289299" y="2014130"/>
            <a:ext cx="86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Poset</a:t>
            </a:r>
            <a:r>
              <a:rPr lang="en-US" dirty="0"/>
              <a:t>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3F3717-E2A5-3901-3C16-8ACA87925126}"/>
              </a:ext>
            </a:extLst>
          </p:cNvPr>
          <p:cNvSpPr txBox="1"/>
          <p:nvPr/>
        </p:nvSpPr>
        <p:spPr>
          <a:xfrm>
            <a:off x="8537513" y="2010984"/>
            <a:ext cx="100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Lattice: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A64D51-338D-ED9B-4CD9-CAE304B19452}"/>
              </a:ext>
            </a:extLst>
          </p:cNvPr>
          <p:cNvSpPr txBox="1"/>
          <p:nvPr/>
        </p:nvSpPr>
        <p:spPr>
          <a:xfrm>
            <a:off x="7289299" y="3013268"/>
            <a:ext cx="86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Poset</a:t>
            </a:r>
            <a:r>
              <a:rPr lang="en-US" dirty="0"/>
              <a:t>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19941E-3A51-81C2-2A53-481779FA7DFD}"/>
              </a:ext>
            </a:extLst>
          </p:cNvPr>
          <p:cNvSpPr txBox="1"/>
          <p:nvPr/>
        </p:nvSpPr>
        <p:spPr>
          <a:xfrm>
            <a:off x="8537513" y="3048222"/>
            <a:ext cx="100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Lattice: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6B8FC6-5459-1BA5-6AE1-65045139D1EA}"/>
              </a:ext>
            </a:extLst>
          </p:cNvPr>
          <p:cNvSpPr txBox="1"/>
          <p:nvPr/>
        </p:nvSpPr>
        <p:spPr>
          <a:xfrm>
            <a:off x="7289299" y="3760736"/>
            <a:ext cx="86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Poset</a:t>
            </a:r>
            <a:r>
              <a:rPr lang="en-US" dirty="0"/>
              <a:t>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8BF611-2BAC-8B8C-4D18-87AF6D1DE77C}"/>
              </a:ext>
            </a:extLst>
          </p:cNvPr>
          <p:cNvSpPr txBox="1"/>
          <p:nvPr/>
        </p:nvSpPr>
        <p:spPr>
          <a:xfrm>
            <a:off x="8537513" y="3795690"/>
            <a:ext cx="100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Lattice: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2A12DD-E319-B15C-0CCE-0ECF1FA65EE5}"/>
              </a:ext>
            </a:extLst>
          </p:cNvPr>
          <p:cNvSpPr txBox="1"/>
          <p:nvPr/>
        </p:nvSpPr>
        <p:spPr>
          <a:xfrm>
            <a:off x="7289299" y="4743096"/>
            <a:ext cx="86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Poset</a:t>
            </a:r>
            <a:r>
              <a:rPr lang="en-US" dirty="0"/>
              <a:t>: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60B1D5-36EF-F609-0A97-F0F09C95CECF}"/>
              </a:ext>
            </a:extLst>
          </p:cNvPr>
          <p:cNvSpPr txBox="1"/>
          <p:nvPr/>
        </p:nvSpPr>
        <p:spPr>
          <a:xfrm>
            <a:off x="8537513" y="4778050"/>
            <a:ext cx="100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Lattice: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CBBD4D-040C-975A-D8F2-E0C0556EA3B6}"/>
              </a:ext>
            </a:extLst>
          </p:cNvPr>
          <p:cNvSpPr txBox="1"/>
          <p:nvPr/>
        </p:nvSpPr>
        <p:spPr>
          <a:xfrm>
            <a:off x="7289299" y="5733845"/>
            <a:ext cx="86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Poset</a:t>
            </a:r>
            <a:r>
              <a:rPr lang="en-US" dirty="0"/>
              <a:t>: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5FE11F-F8BA-54C7-E370-92200D46676F}"/>
              </a:ext>
            </a:extLst>
          </p:cNvPr>
          <p:cNvSpPr txBox="1"/>
          <p:nvPr/>
        </p:nvSpPr>
        <p:spPr>
          <a:xfrm>
            <a:off x="8537513" y="5768799"/>
            <a:ext cx="100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Lattice: </a:t>
            </a:r>
          </a:p>
        </p:txBody>
      </p:sp>
      <p:sp>
        <p:nvSpPr>
          <p:cNvPr id="31" name="L-Shape 30">
            <a:extLst>
              <a:ext uri="{FF2B5EF4-FFF2-40B4-BE49-F238E27FC236}">
                <a16:creationId xmlns:a16="http://schemas.microsoft.com/office/drawing/2014/main" id="{9206B16E-2D57-1471-4654-674B0828C0A5}"/>
              </a:ext>
            </a:extLst>
          </p:cNvPr>
          <p:cNvSpPr/>
          <p:nvPr/>
        </p:nvSpPr>
        <p:spPr>
          <a:xfrm rot="18990203">
            <a:off x="8108491" y="2132049"/>
            <a:ext cx="203138" cy="98410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-Shape 31">
            <a:extLst>
              <a:ext uri="{FF2B5EF4-FFF2-40B4-BE49-F238E27FC236}">
                <a16:creationId xmlns:a16="http://schemas.microsoft.com/office/drawing/2014/main" id="{58C71E0B-A953-A40E-1B62-341D5881669F}"/>
              </a:ext>
            </a:extLst>
          </p:cNvPr>
          <p:cNvSpPr/>
          <p:nvPr/>
        </p:nvSpPr>
        <p:spPr>
          <a:xfrm rot="18990203">
            <a:off x="8108491" y="3881601"/>
            <a:ext cx="203138" cy="98410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8E51D2EA-5270-1CE2-557E-68DA5B763C28}"/>
              </a:ext>
            </a:extLst>
          </p:cNvPr>
          <p:cNvSpPr/>
          <p:nvPr/>
        </p:nvSpPr>
        <p:spPr>
          <a:xfrm rot="18990203">
            <a:off x="8108491" y="5874993"/>
            <a:ext cx="203138" cy="98410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2BD10586-BE08-A969-AE7E-D1436F6C8012}"/>
              </a:ext>
            </a:extLst>
          </p:cNvPr>
          <p:cNvSpPr/>
          <p:nvPr/>
        </p:nvSpPr>
        <p:spPr>
          <a:xfrm rot="2669465">
            <a:off x="9456703" y="2107118"/>
            <a:ext cx="209014" cy="209783"/>
          </a:xfrm>
          <a:prstGeom prst="plus">
            <a:avLst>
              <a:gd name="adj" fmla="val 3963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-Shape 34">
            <a:extLst>
              <a:ext uri="{FF2B5EF4-FFF2-40B4-BE49-F238E27FC236}">
                <a16:creationId xmlns:a16="http://schemas.microsoft.com/office/drawing/2014/main" id="{CD19D90C-D37D-BD07-5907-E84D57BBC4C9}"/>
              </a:ext>
            </a:extLst>
          </p:cNvPr>
          <p:cNvSpPr/>
          <p:nvPr/>
        </p:nvSpPr>
        <p:spPr>
          <a:xfrm rot="18990203">
            <a:off x="9419131" y="3911436"/>
            <a:ext cx="203138" cy="98410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-Shape 35">
            <a:extLst>
              <a:ext uri="{FF2B5EF4-FFF2-40B4-BE49-F238E27FC236}">
                <a16:creationId xmlns:a16="http://schemas.microsoft.com/office/drawing/2014/main" id="{5E749CA6-9429-1259-4829-6EF84697233B}"/>
              </a:ext>
            </a:extLst>
          </p:cNvPr>
          <p:cNvSpPr/>
          <p:nvPr/>
        </p:nvSpPr>
        <p:spPr>
          <a:xfrm rot="18990203">
            <a:off x="9419131" y="5874994"/>
            <a:ext cx="203138" cy="98410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2C9A9840-0DBC-7764-DC33-C581C7824DC7}"/>
              </a:ext>
            </a:extLst>
          </p:cNvPr>
          <p:cNvSpPr/>
          <p:nvPr/>
        </p:nvSpPr>
        <p:spPr>
          <a:xfrm rot="2669465">
            <a:off x="9456703" y="3149727"/>
            <a:ext cx="209014" cy="209783"/>
          </a:xfrm>
          <a:prstGeom prst="plus">
            <a:avLst>
              <a:gd name="adj" fmla="val 3963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F6201E42-1EA7-7A09-9C70-1D237E50BCF1}"/>
              </a:ext>
            </a:extLst>
          </p:cNvPr>
          <p:cNvSpPr/>
          <p:nvPr/>
        </p:nvSpPr>
        <p:spPr>
          <a:xfrm rot="2669465">
            <a:off x="9456703" y="4878136"/>
            <a:ext cx="209014" cy="209783"/>
          </a:xfrm>
          <a:prstGeom prst="plus">
            <a:avLst>
              <a:gd name="adj" fmla="val 3963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41D4A822-3A53-5D2E-6A74-95B6074908A7}"/>
              </a:ext>
            </a:extLst>
          </p:cNvPr>
          <p:cNvSpPr/>
          <p:nvPr/>
        </p:nvSpPr>
        <p:spPr>
          <a:xfrm rot="2669465">
            <a:off x="8146063" y="4862896"/>
            <a:ext cx="209014" cy="209783"/>
          </a:xfrm>
          <a:prstGeom prst="plus">
            <a:avLst>
              <a:gd name="adj" fmla="val 3963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6B3776A2-B3AC-295D-7A84-D14126880C57}"/>
              </a:ext>
            </a:extLst>
          </p:cNvPr>
          <p:cNvSpPr/>
          <p:nvPr/>
        </p:nvSpPr>
        <p:spPr>
          <a:xfrm rot="2669465">
            <a:off x="8146063" y="3125536"/>
            <a:ext cx="209014" cy="209783"/>
          </a:xfrm>
          <a:prstGeom prst="plus">
            <a:avLst>
              <a:gd name="adj" fmla="val 3963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D89DF-68EC-CEE7-047E-F2183A53D5C9}"/>
              </a:ext>
            </a:extLst>
          </p:cNvPr>
          <p:cNvSpPr txBox="1"/>
          <p:nvPr/>
        </p:nvSpPr>
        <p:spPr>
          <a:xfrm>
            <a:off x="847581" y="5307134"/>
            <a:ext cx="610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complete lattice </a:t>
            </a:r>
            <a:r>
              <a:rPr lang="en-US" dirty="0"/>
              <a:t>is a lattice in which all subsets have a meet and join</a:t>
            </a:r>
          </a:p>
        </p:txBody>
      </p:sp>
    </p:spTree>
    <p:extLst>
      <p:ext uri="{BB962C8B-B14F-4D97-AF65-F5344CB8AC3E}">
        <p14:creationId xmlns:p14="http://schemas.microsoft.com/office/powerpoint/2010/main" val="14475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/>
      <p:bldP spid="8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7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3666</TotalTime>
  <Words>1005</Words>
  <Application>Microsoft Office PowerPoint</Application>
  <PresentationFormat>Widescreen</PresentationFormat>
  <Paragraphs>162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Courier New</vt:lpstr>
      <vt:lpstr>Impact</vt:lpstr>
      <vt:lpstr>Tenorite</vt:lpstr>
      <vt:lpstr>Monoline</vt:lpstr>
      <vt:lpstr>ExerCise #7</vt:lpstr>
      <vt:lpstr>Administrivia and  Announcements</vt:lpstr>
      <vt:lpstr>Formalizing Dataflow</vt:lpstr>
      <vt:lpstr>Class Progress</vt:lpstr>
      <vt:lpstr>Last Time: Saturation</vt:lpstr>
      <vt:lpstr>Lecture Outline</vt:lpstr>
      <vt:lpstr>Formalizing Termination</vt:lpstr>
      <vt:lpstr>Formalizing Termination</vt:lpstr>
      <vt:lpstr>Domain Needs</vt:lpstr>
      <vt:lpstr>Function NEEDs</vt:lpstr>
      <vt:lpstr>Why Does this Matter?</vt:lpstr>
      <vt:lpstr>Why Does this Matter?</vt:lpstr>
      <vt:lpstr>Lecture Outline</vt:lpstr>
      <vt:lpstr>Analysis Precision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23</cp:revision>
  <dcterms:created xsi:type="dcterms:W3CDTF">2023-08-21T14:00:41Z</dcterms:created>
  <dcterms:modified xsi:type="dcterms:W3CDTF">2023-09-07T03:02:39Z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