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2"/>
  </p:notesMasterIdLst>
  <p:handoutMasterIdLst>
    <p:handoutMasterId r:id="rId33"/>
  </p:handoutMasterIdLst>
  <p:sldIdLst>
    <p:sldId id="296" r:id="rId5"/>
    <p:sldId id="295" r:id="rId6"/>
    <p:sldId id="256" r:id="rId7"/>
    <p:sldId id="1115" r:id="rId8"/>
    <p:sldId id="1060" r:id="rId9"/>
    <p:sldId id="1330" r:id="rId10"/>
    <p:sldId id="1323" r:id="rId11"/>
    <p:sldId id="1322" r:id="rId12"/>
    <p:sldId id="1328" r:id="rId13"/>
    <p:sldId id="1329" r:id="rId14"/>
    <p:sldId id="1327" r:id="rId15"/>
    <p:sldId id="1326" r:id="rId16"/>
    <p:sldId id="1334" r:id="rId17"/>
    <p:sldId id="1333" r:id="rId18"/>
    <p:sldId id="1290" r:id="rId19"/>
    <p:sldId id="1321" r:id="rId20"/>
    <p:sldId id="1337" r:id="rId21"/>
    <p:sldId id="1335" r:id="rId22"/>
    <p:sldId id="1339" r:id="rId23"/>
    <p:sldId id="1340" r:id="rId24"/>
    <p:sldId id="1341" r:id="rId25"/>
    <p:sldId id="1342" r:id="rId26"/>
    <p:sldId id="1343" r:id="rId27"/>
    <p:sldId id="1344" r:id="rId28"/>
    <p:sldId id="1345" r:id="rId29"/>
    <p:sldId id="1336" r:id="rId30"/>
    <p:sldId id="132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566" y="8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23T18:20:25.4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7887 9412 333 0,'0'0'1357'0,"0"0"-854"16,0 0-121-16,0 0-25 0,0 0-34 15,0 0-52-15,0 0-62 0,0 0-17 0,0 0-13 16,0 0 11-16,-17 8 3 0,17-8-51 15,0 0-28-15,0 2-1 0,0-2 13 16,0 0-13-16,0 0-28 0,0 0-42 16,0 0-25-16,0 0-17 0,0 0-1 0,0 0-18 15,12 0-13-15,7 0 19 16,10 0 12-16,13 0 0 0,9 0 34 0,4 0-32 16,6 0 28-16,0-2-16 0,-6 2-13 15,6 0 29-15,-15 0-21 0,5 0-9 16,-8 2-2-16,-6 4 2 0,4 2-15 15,-12 2 12-15,5 0 2 0,-10 0 1 16,1 2 1-16,-4 3 1 0,1-2 0 16,-2 6 10-16,4-1-11 0,-7 5 1 15,2-2-1-15,5 3 0 0,-4 2-1 16,4 1 0-16,3 1-3 0,-1-2 1 16,11-2-9-16,-3 2 11 0,0 1 12 15,4-6-11-15,1 6-1 0,0-3 1 0,0-2 1 16,-3 0 16-16,-2-4-18 0,0 0-12 15,-5-3 12-15,5-3-1 0,0-2 1 0,-10-4-2 16,5-2 0-16,3-4-19 16,-10 0 18-16,-1 0 0 0,6-4 3 0,-5-4 0 15,9 1-13-15,3-1-14 0,0 5 0 16,10 1 24-16,2 2-13 0,0 0 16 16,10 3 1-16,-5 7-1 0,4 7 13 15,4 3-10-15,4 4-3 0,-3 6 12 16,3 4 3-16,5 7 3 0,-5 1-6 15,5 6 1-15,-3 3 14 0,1-1 9 16,-6-2 13-16,8-4 21 0,-7-4-18 16,0-3-19-16,-3-9 9 0,2-2-41 15,-6-4 27-15,-3-4-14 0,-8-2-13 0,-6-2 1 16,-4-4 1-16,-6 0-1 0,-5-2-2 16,0-1-1-16,-5-1 0 0,-10-2 0 15,3-3-2-15,-5 4-28 0,-1-5-17 16,-4 0-64-16,0 0-132 0,0 0-190 15,-9-10-210-15,-1 0-1007 0,-36-21-813 0</inkml:trace>
  <inkml:trace contextRef="#ctx0" brushRef="#br0" timeOffset="868.12">7935 9100 267 0,'0'0'802'0,"0"0"-261"0,0 0-190 15,0 0-72-15,0 0-30 0,0 0-56 16,0 0 4-16,0 0 72 0,0 0 43 15,0 0-24-15,0 0-92 0,-41 10-58 16,24 2-32-16,-2 1-21 0,-8 2-23 16,0 3-22-16,1 3-18 0,1 1-21 15,-1-2 0-15,2 0 11 0,7-2-10 0,-3-1 1 16,11-6 7-16,1-2-10 0,-1-6-22 16,9 0 6-16,0-1-5 0,0 0 9 15,0 4 11-15,0 4 2 0,17 4 6 16,-1 8 67-16,6 2-6 0,3 4-6 0,4 0-7 15,-5 0 7-15,7 1-4 16,-4-1 4-16,0 0-10 0,7-2 0 0,-8-2-15 16,3 0-10-16,3-4 7 0,-8 3-12 15,-2-6 2-15,0 0-9 0,-5-1-2 16,-3-4-11-16,1-4-2 0,-5-1-2 16,-3-4 0-16,0-1 0 0,-7-2 0 15,5 2-13-15,-5-2 14 0,5 0-11 16,-5 0-62-16,7-6-146 0,3-4-123 15,7-6-299-15,0 6-807 0,0 2-852 0</inkml:trace>
  <inkml:trace contextRef="#ctx0" brushRef="#br0" timeOffset="1543.26">11591 10873 382 0,'0'0'1965'16,"0"0"-1304"-16,0 0-214 0,0 0-17 0,0 0-48 15,0 0-121-15,0 0-122 31,0 0-53-31,0 0-25 0,0 0-61 0,0 0-27 0,-25 20-50 0,40-2 74 0,-3 6 2 16,3 4-18-16,2 2 18 0,0-4-17 16,0 1-16-16,-5-7-80 0,5-2-203 15,-3-6-214-15,8 2-450 0,-12-6-662 16</inkml:trace>
  <inkml:trace contextRef="#ctx0" brushRef="#br0" timeOffset="1707.39">11819 10891 1967 0,'0'0'1115'16,"0"0"-609"-16,0 0 5 0,0 0-116 0,0 0-161 16,0 0-117-16,0 0-59 0,0 0-15 15,0 0-15-15,0 0-28 0,14 110-13 16,-9-93-17-16,2-7-22 0,3 1-80 16,-3-2-161-16,3-1-188 0,2-6-504 15,-2 2-575-15</inkml:trace>
  <inkml:trace contextRef="#ctx0" brushRef="#br0" timeOffset="1985.92">12408 10911 724 0,'0'0'1200'0,"0"0"-672"0,0 0-93 0,0 0-41 16,0 0-29-16,0 0-59 0,0 0-145 15,0 0-21-15,0 0-34 0,-185 62-23 16,168-26-21-16,8 7 3 0,4 7 9 16,2 6-22-16,3 9-39 0,0 1-13 0,3 2-13 15,11 3 10-15,-4-4-24 0,-3-6-54 16,3-6-141-16,-3-11-163 0,-7-12-120 15,0-9-270-15,0-11-895 0</inkml:trace>
  <inkml:trace contextRef="#ctx0" brushRef="#br0" timeOffset="2155.62">12042 11424 995 0,'0'0'1618'0,"0"0"-1001"0,0 0-242 16,0 0-6-16,0 0-47 0,0 0-157 15,0 0-110-15,0 0-52 0,0 0 0 0,0 0-3 16,167 94-43-16,-136-89-183 0,-9-3-242 16,10-1-218-16,-13-1-618 0,8 0-491 0</inkml:trace>
  <inkml:trace contextRef="#ctx0" brushRef="#br0" timeOffset="2519.37">12531 11485 684 0,'0'0'1409'0,"0"0"-782"15,0 0-175-15,0 0-57 0,0 0-70 16,0 0-114-16,0 0-89 0,0 0-57 16,0 0-24-16,0 0-41 0,0 0-3 15,-116 106-25-15,116-84-7 0,0 4 10 16,0-1 13-16,0-4-4 0,10-2-9 16,-3-8-6-16,5-2-3 0,-2-3 12 0,4-4 10 15,-4-2 12-15,4 0 1 0,-2-8 17 16,-2-4 23-16,0-3-4 0,2 2-18 15,-2-4 3-15,-10 4-19 0,7 0 9 16,-7 7 23-16,0 2 5 0,0 2 7 0,0 2 43 16,0 0 70-16,0 0 46 0,0 0-89 15,0 2-68-15,0 6-31 0,0 2-15 16,0 5 15-16,5-2-15 0,0 7 9 16,0 5-10-16,9-3 22 0,1 2 19 15,2-2-19-15,-8 1-11 0,3-6-12 16,3-1 0-16,-5-6-1 0,-1 0-22 15,6-2-11-15,-10-1-7 0,2-4-12 16,-2-1-31-16,0-2-36 0,2 0-75 16,0-2-137-16,-4-9-203 0,4-1-275 15,0-15-1059-15</inkml:trace>
  <inkml:trace contextRef="#ctx0" brushRef="#br0" timeOffset="2770.85">12970 11036 2073 0,'0'0'727'0,"0"0"-265"0,0 0-49 0,0 0-25 16,0 0-161-16,0 0-140 0,0 0-43 16,0 0 27-16,-17 104 9 0,17-59 13 15,12 5-13-15,3 4 18 0,2 6-18 16,0 5-38-16,-5 1-2 0,-3 3-37 15,1 1-3-15,-3-4-3 0,1-1-46 16,-8-11-61-16,0-5-102 0,0-13-94 0,-10-8-36 16,0-12-137-16,-4-8-218 0,2-2-653 15</inkml:trace>
  <inkml:trace contextRef="#ctx0" brushRef="#br0" timeOffset="2980.79">12744 11541 1467 0,'0'0'1522'0,"0"0"-958"16,0 0-110-16,0 0-82 0,0 0-109 16,0 0-137-16,0 0-83 0,0 0 43 15,0 0 6-15,0 0-10 0,0 0-30 16,100-8-24-16,-76 10-4 0,5-1-23 16,-5 4-1-16,8-1 0 0,-5 0-1 15,-1 0-66-15,-1-2-126 0,-6 4-136 16,5-2-209-16,-2-3-517 0,-5 4-657 15</inkml:trace>
  <inkml:trace contextRef="#ctx0" brushRef="#br0" timeOffset="3341.31">14066 11585 75 0,'0'0'1945'0,"0"0"-1191"16,0 0-251-16,0 0-71 0,0 0-39 16,0 0-128-16,0 0-104 0,0 0-59 15,-27 110-19-15,34-70-6 0,3 5-25 0,7 9-18 16,-7 5-22-16,-1 7-11 0,1 7-1 16,4-5-15-16,-14 0-35 0,5-5-69 15,-5-11-141-15,5-10-116 0,-5-9-234 16,0-13-521-16,-5-12-607 0</inkml:trace>
  <inkml:trace contextRef="#ctx0" brushRef="#br0" timeOffset="3597.93">13925 11556 1486 0,'0'0'1293'0,"0"0"-784"16,0 0-71-16,0 0 18 0,0 0-49 0,0 0-140 0,0 0-105 0,204-28-52 15,-163 28-24-15,0 7-38 0,-5 1-11 0,-7 2-35 16,3 0 13-16,-10 0-12 0,0 0 15 0,-5 0-5 16,-10 2 8-16,-7 0 3 0,0 2-12 15,0 2-12-15,-3 2-15 0,-11 1-30 16,-10-1-50-16,-3-5-39 0,0 4-16 16,1-7-43-16,1 0-47 0,1-4-70 0,5-2-111 15,9-4-159-15,3 0-454 0,0 0-515 16</inkml:trace>
  <inkml:trace contextRef="#ctx0" brushRef="#br0" timeOffset="3910.06">14482 11786 466 0,'0'0'1350'0,"0"0"-893"16,0 0-79-16,0 0-34 0,0 0-104 15,0 0-64-15,0 0-62 0,0 0-32 16,0 0-6-16,0 0 9 0,-84 60-12 16,84-42-20-16,0 1-12 0,0-3 3 0,0-2-13 15,0-4 1-15,7 0 13 0,0-4-20 16,3-4 6-16,7-2 3 0,-5-2 25 16,5-14 59-16,-3-4 31 0,3-9-41 0,0-7-25 15,-4-6 0-15,-4-2-9 16,-2 2-10-16,1 4 7 0,-8 5-1 0,0 11-18 15,0 6-25-15,0 8-8 0,0 0 5 16,0 8-24-16,0 0-36 0,0 4-114 16,0 10-37-16,0 4-7 0,0 8-115 15,7 1-228-15,0-6-271 0,3 8-928 0</inkml:trace>
  <inkml:trace contextRef="#ctx0" brushRef="#br0" timeOffset="4115.39">14793 11629 293 0,'0'0'2367'0,"0"0"-1640"0,0 0-243 15,0 0-5-15,0 0-102 0,0 0-80 16,0 0-117-16,0 0-64 0,-51 135-19 16,51-93-15-16,0-4-30 0,0-1-40 0,0-9-12 15,0-6-48-15,0-8-71 0,0-8-106 16,0-6-114-16,0-2-183 0,2-18-508 15,6-2-210-15,-8-39-800 0</inkml:trace>
  <inkml:trace contextRef="#ctx0" brushRef="#br0" timeOffset="4247.55">14785 11400 703 0,'0'0'2001'0,"0"0"-1363"0,0 0-179 15,0 0-45-15,0 0-128 0,-33 126-147 0,33-99-105 16,0-3-34-16,0-2-22 15,0 0-9-15,9-4-83 0,6 0-202 0,-3-3-188 16,2-2-302-16,-9-3-759 0</inkml:trace>
  <inkml:trace contextRef="#ctx0" brushRef="#br0" timeOffset="4459.96">14868 11734 1404 0,'0'0'1015'0,"0"0"-780"0,0 0-32 15,0 0 76-15,0 0-94 0,65-107-108 16,-40 85-55-16,4 2 45 0,-3 8 41 15,-1 4-1-15,-8 6-28 0,0 2 28 16,-1 16 107-16,-13 10 23 0,4 14-27 16,0 9-62-16,-7 2 0 0,0 6 36 15,0-1-56-15,0-1-67 0,0-7-22 16,0-6 1-16,0-12-37 0,0-10-3 0,0-10-79 16,5-10-104-16,3-13-72 0,6-20 86 15,3-15-178-15,0 8-646 0,2-41-1056 0</inkml:trace>
  <inkml:trace contextRef="#ctx0" brushRef="#br0" timeOffset="4665.95">15396 11068 2572 0,'0'0'1111'0,"0"0"-732"0,0 0 50 15,0 0-60-15,-38 117-106 0,38-77-123 16,0 8-30-16,0 13-13 0,0 5 6 15,9 6-18-15,1 7-49 0,0-1-36 0,-1-2-24 16,-4-5-79-16,-2-11-73 0,-3-7-110 16,0-19-85-16,0-10-180 0,-15-17-231 15,5-7-529-15,-11-23-527 0</inkml:trace>
  <inkml:trace contextRef="#ctx0" brushRef="#br0" timeOffset="4782.5">15219 11510 775 0,'0'0'1139'0,"0"0"-582"0,0 0 4 15,0 0-23-15,0 0-36 0,0 0-169 16,0 0-120-16,209 99-96 0,-166-79-82 16,-4 0-35-16,0-4-111 0,-10-4-328 15,3-5-343-15,-15-6-599 0,-8-1-526 0</inkml:trace>
  <inkml:trace contextRef="#ctx0" brushRef="#br0" timeOffset="5002.14">15602 11722 163 0,'0'0'1611'0,"0"0"-1059"16,0 0-229-16,0 0 53 0,0 0 30 0,0 0-96 16,0 0-102-16,0 0-38 0,0 0-27 15,0 0-22-15,0 0 12 0,168 54-12 16,-168-72-44-16,0-6-40 0,-8 4-16 16,-6 1 28-16,-3 8-18 0,-5 4-28 15,0 5 25-15,-2 2 2 0,2 19-3 0,0 7-27 16,5 12-31-16,3 8 4 0,4 3-4 15,10-1-18-15,0-4-154 0,5-7-219 16,14-7-224-16,-7-10-458 0,13-9-595 16</inkml:trace>
  <inkml:trace contextRef="#ctx0" brushRef="#br0" timeOffset="5224.01">15879 11745 1155 0,'0'0'1183'0,"0"0"-436"0,0 0-48 16,0 0-150-16,0 0-200 0,0 0-88 15,-51 129-32-15,34-94-31 0,17-3-43 16,-5-4-67-16,5-4-63 0,0-5-25 16,0-9-40-16,5-10-8 0,14-5 48 15,3-19 48-15,5-12 28 0,-5-10-40 16,9-4-25-16,-2-1-11 0,3 9-25 0,-8 8-26 16,-2 5-28-16,2 11-76 0,-7 6-45 15,-5 4-118-15,5 5-228 0,-5 3-557 16,-2 0-286-16,-1-5-466 0</inkml:trace>
  <inkml:trace contextRef="#ctx0" brushRef="#br0" timeOffset="5481.9">16339 11347 676 0,'0'0'1087'0,"0"0"-604"0,0 0-98 15,0 0 58-15,0 0-47 0,0 0-89 0,0 0-72 16,0 0-6-16,0 0 63 0,0 0 0 16,0 0-102-16,10 10-107 0,-29 13-80 15,2 5 10-15,0 6-13 0,0 0-33 0,0-2-19 16,0 1-144-16,9-8-236 0,8-6-558 15,0-1-1079-15</inkml:trace>
  <inkml:trace contextRef="#ctx0" brushRef="#br0" timeOffset="5633.73">16686 11510 1592 0,'0'0'2011'0,"0"0"-1329"0,0 0-249 16,0 0-75-16,0 0-83 0,0 0-127 15,0 0-93-15,-58 111-55 0,50-93-42 16,8 2-86-16,-7 3-158 0,7 0-202 0,0-3-708 16,-5 13-1211-16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23T18:32:38.21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22998 3777 668 0,'0'0'271'0,"0"0"296"0,0 0-197 0,0 0-26 15,0 0-43-15,0 0-30 0,0 0-50 16,0 0-29-16,0 0-32 0,0 0-42 16,-49 12-30-16,42-12 42 0,-3 0 2 0,-2-3 0 15,-5-2-33-15,3 1 16 0,2-4-3 16,-10 2 0-16,-5 0-28 0,3-2 8 15,-5 0-15-15,0 0-46 0,-12 0 3 16,4 2-16-16,-11-2 32 0,-6 2 23 16,-6 0-51-16,-1 2 2 0,-9 2-12 15,-5 0-8-15,2-1 23 0,-7 3-2 0,7 0-25 16,-2 3 15-16,7 2-13 16,-9 10-2-16,2-1 0 0,4 4-2 0,-1 6 2 15,1 0 3-15,-1 4-3 0,-4 5-18 16,9 0-1-16,-11 4 19 0,3 1-2 15,2-2 0-15,-2 1 1 0,5-1 0 16,-3 2 1-16,-5 0 0 0,1 2-3 16,-3 3 1-16,2 2 1 0,-4-2 1 0,9 4-3 15,-4 1 2-15,6 0-21 16,11 3 20-16,-1-3-19 0,1 2 18 0,16-4 1 16,-5 1-10-16,11-3 10 0,4-2-29 15,7 1 0-15,10-5 0 0,7 0-8 16,6-2 2-16,4 2 6 0,0 1-6 15,4 1-3-15,13 0-13 0,0 2 7 16,10-2 12-16,0 5-9 0,-1-1 21 16,8 0 3-16,0 2 17 0,-7 1-10 15,9 1 12-15,-9 3 0 0,4-1 12 16,-2 4-9-16,3 2-1 0,-5-4 29 16,-1 3 13-16,3-1-4 0,8-4-9 0,-3 3-9 15,4-3 5-15,-1-2 4 0,9-3-18 16,2-1 17-16,3-6-5 0,5-4 15 15,5-1 0-15,6-5 6 0,18-6 0 0,5-2 12 16,12-6-12-16,12-4-12 16,9-2-16-16,6-6-15 0,4-2-3 0,10 0 0 15,-2 0 13-15,-3 0-13 0,5-6-11 16,-5 2 10-16,-2-2 1 0,-5 2 1 16,-3-4-1-16,-9-2 0 0,-3 0 21 15,-9-5-19-15,-3 0-2 0,-2-8 18 16,-15 1-15-16,-4-6 19 0,-8-4-22 15,-5-2 18-15,-9-6 9 0,-3-3-5 16,-10-3 5-16,-4-4-6 0,-10-3-5 16,5-3-13-16,-13-4 12 0,1-8 6 0,-7-5 1 15,-4-3-19-15,-6-7 30 0,5 0-6 16,-8-1 7-16,-7-2 2 0,0 1-5 16,0 2-28-16,-15 5 30 0,1 10-9 15,-1 4 22-15,-2 7-28 0,-7 5-18 16,7 3 1-16,-9 8-1 0,-1-2 3 15,0 3 0-15,-4-3 9 0,2 3-11 0,-5-2-1 16,-3-2 3-16,3-2 9 0,3-1-10 16,-3-1 1-16,0-5 13 0,2 5-15 15,-1 2 0-15,1 4 1 0,3-1 10 16,-5 7-12-16,-2 2-6 0,2 2-6 16,-5 0 12-16,-5 2-25 0,1 2 7 15,4 0-3-15,-5-1 0 0,3 3-19 16,5-2-14-16,-6 1-4 0,13 6-27 15,-9-4-43-15,11 7 18 0,-2 4-37 0,2 3-40 16,-7 4-17-16,8 7-162 0,-16 0-141 16,1 14-146-16,5 0-536 0,-27 31-506 0</inkml:trace>
  <inkml:trace contextRef="#ctx0" brushRef="#br0" timeOffset="6341.13">22535 7167 1018 0,'0'0'1022'0,"0"0"-705"16,0 0-184-16,0 0 93 0,0 0 31 16,0 0-62-16,0 0-96 0,0 0-78 0,0 0-21 15,0 0 0-15,29 36 109 16,-19-20 59-16,7 1-105 0,-8 3-9 0,8 0 12 16,-5 6-12-16,10 0 6 0,-5 4-22 0,0 0 37 15,3 5-22-15,-3 0-17 0,9 6-24 16,-2 7-10-16,6 4 18 0,4 9-18 15,-1 4 14-15,6 3-16 0,2 2 0 16,3 2 18-16,5 3-2 0,-11-1 12 16,11-1 3-16,-6-3-18 0,-4-2 12 15,-7-3 21-15,4-3-15 0,-4-7-12 16,-13-7-17-16,0-6-1 0,3-8-1 16,-12-5-3-16,-5-9-62 0,2-4-69 15,-2-8-30-15,-3-4-12 0,-2-4-48 16,0 0-65-16,0 0-41 0,0-10-182 15,-7 0-286-15,-5-20-853 0</inkml:trace>
  <inkml:trace contextRef="#ctx0" brushRef="#br0" timeOffset="6756">23085 7251 378 0,'0'0'1148'0,"0"0"-618"0,0 0-232 0,0 0-56 16,0 0 26-16,10 107-18 0,-3-77-87 15,3 7-14-15,7 3-53 0,-5 6 11 16,2 2 14-16,13 5-18 0,-7-1-40 16,11 9-25-16,-4-3-13 0,7 2-19 15,2 2-6-15,-2 5 0 0,5-3 14 0,4 1 5 16,-4 1 6-16,7 0-2 0,-5 1 5 16,-4-3 41-16,4-6-26 0,-14-1-15 15,2-3-6-15,-3-4-6 0,1-3-16 16,-5-1-6-16,2-8-6 0,-4-3 6 15,-8-12 4-15,-5-5-26 0,-2-8-57 16,-3-1-31-16,-2-8-10 0,0-1-19 16,-2 0 25-16,-15-8-60 0,0-14-319 15,-17-9-617-15,7 0-176 0,-33-36 753 0</inkml:trace>
  <inkml:trace contextRef="#ctx0" brushRef="#br0" timeOffset="7392.84">22147 7730 232 0,'0'0'1243'0,"0"0"-651"0,0 0-213 0,0 0-67 16,0 0 19-16,0 0-117 0,0 0-131 16,0 0-29-16,0 0 19 0,0 0 63 15,0 0-41-15,-17-15 12 0,29-2 25 16,5-9 23-16,-2-4-9 0,2-8-34 15,0-7-32-15,2-1-24 0,-2-2-7 0,-7-2-2 16,4-3 2-16,-9 1 12 0,0-2 16 16,-3 4 12-16,-2 7-9 0,0 7-19 15,3 9-18-15,2 12-10 0,-5 2-8 16,2 10 5-16,-2-1 7 0,5-1 11 16,-3 5-17-16,-2 0 17 0,0 0-23 0,3 0-25 15,-3 0 0-15,5 0-25 0,-3 0-17 16,13 0-19-16,2 0 31 0,26 9 30 15,11 7 82-15,13 6-52 0,4 4-27 16,6 6 15-16,1 2 1 0,-3 5-17 16,3 1-1-16,-1 2-1 0,6-4-3 15,-13 1-13-15,0-8-1 0,-9 4 17 16,-1-7 1-16,-9 0 0 0,-7-8 0 16,-10-2 13-16,-3-4-1 0,-6-3-13 15,-1-4-1-15,-7 0 1 0,-5-4 0 0,2 2 1 16,-6-3-1-16,-8-1 0 0,0-1-2 15,5 0-14-15,-5 0 4 0,0 0-9 16,0 0-19-16,0 0-24 0,0 0-57 16,0 0-91-16,0 0-64 0,0 0-78 0,7 3-148 15,-2-1-301-15,-5 0-921 16</inkml:trace>
  <inkml:trace contextRef="#ctx0" brushRef="#br0" timeOffset="9578.21">17723 4276 984 0,'0'0'703'0,"0"0"-268"0,0 0-40 0,0 0-28 15,0 0-40-15,0 0-63 0,0 0-55 16,0 0 90-16,0 0-79 0,0 0-71 15,-12 0-62-15,12 0-47 0,0 2 59 16,0-2-28-16,0 0-15 0,0 0-29 16,0 0 13-16,0 0 6 0,0 0-32 15,0 2-12-15,0 2 39 0,12 0-38 16,10 2 24-16,5-2 16 0,-1 2-6 0,8 3-1 16,5-6-2-16,5 2-6 0,4-2-1 15,3 4-15-15,3-5-12 0,-1 6 0 16,5-5-9-16,-5 4 8 0,-2-1 0 15,3 0 0-15,-8 0-1 0,-3-2 0 16,-1 2 0-16,-9-2-10 0,-6 0 12 0,2-2-12 16,-5 0 9-16,1-1 3 0,-8-1 0 15,2 3 4-15,-2-3 8 0,0 0-12 16,0 0 1-16,-5 0-1 0,0-3 3 16,0 0-3-16,3-5-20 0,-5 0-87 15,-3 2-73-15,-7 0-70 0,0-2-54 16,0 6-132-16,0-3-212 0,-5 3-867 15,-22 2-122-15</inkml:trace>
  <inkml:trace contextRef="#ctx0" brushRef="#br0" timeOffset="10016.41">17389 4840 1858 0,'0'0'966'0,"0"0"-565"0,0 0-89 16,0 0 160-16,0 0-50 0,0 0-126 0,0 0-112 15,0 0-58-15,0 0-50 0,0 0-30 16,19 0-44-16,-2 3-2 0,12 4 52 16,12-1-10-16,10 1-5 0,10 1-13 15,4 2 3-15,11-1-5 0,8-3 2 16,-1-2 3-16,9 0-14 0,2-4-1 16,-4 0-12-16,2 0-1 0,-9 2-1 0,-1-2 0 15,-12 4-11-15,-7 0 13 0,-4 2 1 16,-16-2 21-16,-6 0-7 0,-13 0-13 15,-7-2 1-15,-7-2-3 0,-6 2 0 16,-4-2 0-16,0 0 1 0,0 0 32 16,0 0 4-16,-14-2-37 0,-10-10-119 0,-10-6-313 15,-3-8-35-15,-2-4-309 16,10 3-965-16,-5-11-261 0</inkml:trace>
  <inkml:trace contextRef="#ctx0" brushRef="#br0" timeOffset="10442.79">18293 4280 2151 0,'0'0'675'0,"0"0"-239"16,0 0-80-16,0 0 31 0,0 0-80 15,0 0-149-15,0 0-87 0,0 0-15 0,0 0 42 16,0 0 7-16,0 0-13 0,175 43-13 15,-132-32-30-15,3 4-18 0,3-3-10 0,-6 1 1 16,8 2-19-16,-7-3 12 16,9 4-15-16,-9-2 0 0,-3 0 2 0,5 3-1 15,-2-4 14-15,-3 4-15 0,-2-4 3 16,4 5 10-16,-4-1 5 0,-7-1-6 16,-8-4 3-16,0 0-14 0,-12 2 11 15,3-2 16-15,-8 4-1 0,-5 3 10 16,-2 2 2-16,0 8 1 0,-9 7 15 15,-15 2-25-15,-6 8-3 0,-18 1-9 16,-8 5 7-16,-4 2 11 0,-16 2-3 16,4-1 13-16,-6-1-4 0,-7-5 4 15,0-8-22-15,10 0-12 0,-2-9-12 16,9-4-17-16,15-6-10 0,2-4-25 16,14-1-5-16,11-6-19 0,1 4-27 0,11-1-110 15,4 2-126-15,10 2-164 0,0 2-227 16,0-5-689-16,7 2-784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23T18:47:46.414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6939 13220 1246 0,'0'0'553'0,"0"0"-244"0,0 0-66 16,0 0 86-16,0 0-36 0,0 0-56 15,0 0-33-15,0 0-46 0,0 0-21 16,0 0-8-16,-41 20-1 0,41-22-20 16,0 1-17-16,0-1-29 0,0 0 3 15,0-3 4-15,0 4 5 0,0-1-3 16,7-5-12-16,3 6-13 0,12-6-6 0,-5 5-9 15,4 1-19-15,8-1 1 0,3 2 2 16,16 0 7-16,3 3-1 0,12 6 4 16,5 1 8-16,-5 1 1 0,12-1-18 15,-4 3 8-15,1 1 1 0,-1-2-10 16,4 2-12-16,-5-2 31 0,5 2-16 16,-4 0-15-16,-1 2 27 0,-2 3-9 15,2 1-20-15,-9 1-1 0,-6 4 12 16,-1-1-9-16,2 2 25 0,-13 7-25 15,-6-3 15-15,-1 1 0 0,-9 6-2 0,-6 1 8 16,6 2 0-16,-15 3-23 0,3-3 15 16,-8 2-13-16,3-5 9 0,-3-6 0 15,-7-2 0-15,0-9-10 0,0-2 1 16,0-8 0-16,0-4-2 0,0-2-1 16,0-4-1-16,0 0-2 0,0 0-15 0,0 0-12 15,0-2-25-15,0-6-83 0,-7-2-101 16,-8-7-91-16,5 2-157 0,-4 0-318 15,-18-13-1029-15</inkml:trace>
  <inkml:trace contextRef="#ctx0" brushRef="#br0" timeOffset="521.16">7320 12943 287 0,'0'0'284'0,"0"0"472"0,0 0-171 15,0 0-83-15,0 0-102 0,0 0-108 16,0 0-103-16,0 0-55 16,0 0-7-16,0 0 15 0,-122 32-16 0,98-18-28 0,-5 2-20 15,-10 0-2-15,8 1-20 0,-8-4-15 16,10 2-16-16,-5-5-25 0,-2 0 22 16,4 0-20-16,3-2-2 0,-5 2-3 15,0 0-10-15,10-2 13 0,2 2-15 16,-2 0-7-16,9 2-3 0,-2 1 9 15,12 0-6-15,-2 2 22 0,7-2 0 16,0-1 25-16,0 1 0 0,0-1 0 16,7-2 9-16,-2 2 32 0,10 2 18 0,2 0 3 15,7 8 11-15,3 0-5 0,12 3 24 16,9-2-10-16,3 0-27 0,5-3-22 16,12-6 12-16,-1 2-39 0,-4-6-29 15,5-2-2-15,-7 0-1 0,-8-2-36 16,-12 2 4-16,-2 2-99 0,-7-2-83 0,-3 0-100 15,-5 1-79-15,3-1-123 0,-8-5-278 16,3 1-818-16</inkml:trace>
  <inkml:trace contextRef="#ctx0" brushRef="#br0" timeOffset="1160.08">9276 13804 313 0,'0'0'1520'0,"0"0"-1017"0,0 0-100 0,0 0-66 0,0 0-55 15,0 0-54-15,0 0-35 0,0 0 14 16,-192-8-15-16,173 12-61 0,-1 6-38 15,8 8-31-15,0 7 0 0,5 6 40 16,7 4 5-16,0 0 25 0,0 2 3 16,19-3-25-16,3-2 0 0,5-1 24 15,-3-1 21-15,5 2-40 0,3 2-28 0,-11 4 7 16,-4 2 3-16,-2 7-16 16,-15 1-23-16,0 5 8 0,-7-2-21 15,-8 0-12-15,-7-4-14 0,-2-12-18 16,0-7-1-16,7-11-15 0,-2-7-48 0,9-10-42 15,-7 0-58-15,10-14-34 0,4-9-64 16,3 0-153-16,7-7-199 0,20-1-338 16,-5 7-192-16,17-9-615 0</inkml:trace>
  <inkml:trace contextRef="#ctx0" brushRef="#br0" timeOffset="1960.1">9688 14144 691 0,'0'0'1843'0,"0"0"-1191"0,0 0-184 0,0 0-27 15,0 0-52-15,0 0-137 0,0 0-92 16,0 0-50-16,0 0-30 0,0 0-38 15,-187 95 4-15,187-60 15 0,0 6 15 0,0-1-18 16,0 0-13-16,10-2-23 0,-3-3-22 16,10-9-1-16,-2-4-2 0,-6-4-28 15,3-2 10-15,3-2 18 0,0 1 1 16,-6-2 1-16,8-3-1 0,-7 5-13 16,0-5 3-16,-3-2 8 0,-5 0-11 15,6-4 14-15,-8-2 1 0,0-2 2 16,2 0-2-16,-2 0-25 0,5 0-30 0,-5 0 22 15,2 0 5-15,6 0-11 0,4-6 29 16,0-2 10-16,7 0 43 0,-2 1-43 16,0 2-665-16,-12 0 665 0,0 5 207 15,-3 0-207-15,-2 0 0 0,5 0 83 16,-5 0-83-16,0 0-9 0,0 0-62 16,0 0 22-16,0 0 3 0,5-1 6 0,2-6 40 15,0 2 79-15,3-5-12 0,-3-5-2 16,1 3-13-16,-8-2-3 0,0 2-3 15,0-2-18-15,-15 2-7 0,5 2 10 16,1 2 2-16,-1 2-14 0,3 2-19 16,-3 0-3-16,10 2-9 0,-10-2 11 0,10 2-2 15,-7-2-11-15,0 1 14 16,4 2 21-16,-1-3 7 0,-6-1 5 0,7 4 34 16,-6-6-9-16,4 4 18 15,-7-4 9-15,5 4-30 0,-10-4-9 0,0-1-22 16,-3 3-9-16,3-4 6 0,0 1 0 15,-5 0 13-15,1 0-16 0,-4 2 3 16,8 0-3-16,-9-2 6 0,6 6-2 16,-1-4-21-16,-1 4 26 0,7 2-12 15,1 0-13-15,-1 0-2 0,-2 10-24 16,3 3-16-16,-6 4 13 0,6 6-6 16,2-2 3-16,12 9-4 0,0 3 10 15,0 3 0-15,4 3 3 0,13-1 5 0,8 0 1 16,-1-4 12-16,5-2 0 0,-5-2 3 15,3-3 1-15,-3-6 14 0,0-2-12 16,-2-1-2-16,2-6-1 0,1-4-3 16,-6 2-9-16,5-4 9 0,-7-2-21 15,5 2 3-15,0-6-1 0,0 0 1 0,-5 0-15 16,7-2-62-16,0-6-84 0,-2 0-131 16,0 0-234-16,-5 0-251 0,9 0-992 0</inkml:trace>
  <inkml:trace contextRef="#ctx0" brushRef="#br0" timeOffset="2388.89">10219 14390 1299 0,'0'0'1001'0,"0"0"-575"0,0 0 1 15,0 0 44-15,0 0-36 0,0 0-123 16,0 0-28-16,0 0-13 0,0 0-70 16,0 0-45-16,-170 23-71 0,153-6-40 0,2 1-17 15,-1 5-16-15,1 8-12 0,8 5 0 16,4 5-1-16,3-1-1 0,0 0-1 16,8-2-9-16,4-4-7 0,9-4 7 15,-1-5-21-15,-1-5-13 0,3-4-45 16,0-2-34-16,2-4-71 0,0-4-92 0,-2 1-122 15,0-4-232-15,-5 1-559 0,5-4-708 0</inkml:trace>
  <inkml:trace contextRef="#ctx0" brushRef="#br0" timeOffset="2724.65">10393 14446 108 0,'0'0'2111'0,"0"0"-1417"0,0 0-186 15,0 0-87-15,0 0-44 0,0 0-123 0,0 0-118 16,0 0-53-16,0 0-49 16,0 0-34-16,0 0-18 0,-70 90 2 0,77-54 16 15,8 1 0-15,-1-3 0 0,3-6-2 16,0-6-10-16,0-8-3 0,-5-6-4 16,10-4-33-16,-5-4 8 0,10-6 44 0,-1-16 44 15,-1-12 5-15,4-13-9 0,2-4-25 16,-11-6-15-16,-1 1-12 0,-4 8-16 15,-8 11-12-15,-5 11 40 0,6 12 10 16,-8 8 57-16,0 6 19 0,0 6 19 16,0 18 42-16,0 14-68 0,-8 10-15 15,8 9-9-15,0 4-35 0,0-3-20 16,8-6-3-16,1-10-52 0,1-10-143 16,7-9-248-16,0-8-199 0,-10-7-421 15,5-8-717-15</inkml:trace>
  <inkml:trace contextRef="#ctx0" brushRef="#br0" timeOffset="2900.24">10888 14343 1709 0,'0'0'1440'0,"0"0"-884"0,0 0-6 16,0 0-101-16,0 0-143 0,17 118-150 16,-8-89-101-16,3-9-44 0,-4-4-11 0,1-8-12 15,-1-6-25-15,6-2 4 0,3-6 33 16,0-14 29-16,3-8-29 0,-1-8-15 15,8-7-135-15,-3 3-153 0,7 0-105 16,-4 6-154-16,-8 12-473 0,6 4-1038 0</inkml:trace>
  <inkml:trace contextRef="#ctx0" brushRef="#br0" timeOffset="3148.45">11389 14438 3 0,'0'0'1776'0,"0"0"-1192"0,0 0-410 16,0 0 3-16,0 0 164 0,0 0-60 15,0 0-39-15,0 0-75 0,0 0-34 16,0 0-2-16,131-75-51 0,-126 51-43 16,2 4-21-16,-7 3 27 0,0 7 54 0,-7 5 55 15,-7 5 15-15,-8 0 5 0,-7 8 21 16,-5 14-58-16,-3 8-53 0,-4 13 16 16,5 5 20-16,9-2-12 0,10 0-36 15,5-4-27-15,12-5-40 0,0-7-3 16,15-6-43-16,11-10-30 0,16-4 1 0,8-8-7 15,11-2-89-15,14-10-196 16,3-8-301-16,-13 4-793 0,39-16-1113 0</inkml:trace>
  <inkml:trace contextRef="#ctx0" brushRef="#br0" timeOffset="3487.31">12844 14005 2358 0,'0'0'1039'0,"0"0"-518"0,0 0-17 0,0 0-128 16,0 0-137-16,-22 141-84 0,22-83-39 15,0 15-43-15,0 7-18 0,5 11-13 16,2 7 1-16,-4 3-43 0,4-5-6 16,-2-5-52-16,-3-17-234 0,5-17 271 15,3-21-270-15,-10-22-283 0,7-14-405 16,-7-2-523-16,0-46-296 0</inkml:trace>
  <inkml:trace contextRef="#ctx0" brushRef="#br0" timeOffset="3732.43">12975 13965 2842 0,'0'0'1084'16,"0"0"-615"-16,0 0-56 0,0 0-107 0,0 0-138 15,0 0-44-15,0 0-36 0,0 0-18 16,152 137-25-16,-135-89-20 0,0 6-25 15,-7-1-12-15,-7-1-37 0,-3-4-21 16,0-7-24-16,-3-11-49 0,-7-12-18 16,-7-14-38-16,0-6 21 0,-4-25-211 15,1-17-68-15,8-8-5 0,-2-6-8 16,14 3 178-16,0 7 172 0,0 12 88 16,14 6-4-16,8 7-125 0,2 8 47 15,5 2 59-15,0 8-201 0,-9 0-743 0</inkml:trace>
  <inkml:trace contextRef="#ctx0" brushRef="#br0" timeOffset="3913.87">13329 14431 1747 0,'0'0'998'0,"0"0"-434"0,0 0 65 16,0 0-129-16,0 0-176 0,0 0-97 15,0 0-20-15,0 0-30 0,0 0-40 16,0 0-41-16,0 0-44 0,140-126-49 15,-101 82-3-15,0 4-42 0,-5 5-83 16,2 5-136-16,-4 6-121 0,-8 5-136 16,-10 9-474-16,8 0-669 0</inkml:trace>
  <inkml:trace contextRef="#ctx0" brushRef="#br0" timeOffset="4192.66">13833 14232 2654 0,'0'0'811'15,"0"0"-363"-15,0 0-28 0,0 0-6 0,0 0-111 16,0 0-166-16,0 0-61 16,0 0-21-16,0 0-24 0,0 0-31 0,0 0-21 15,-192 141 10-15,168-83 11 0,14 1 2 16,3-9-2-16,7-10-3 0,5-13-27 16,7-14-7-16,12-8 37 0,8-5 31 15,-3-23 54-15,7-10 12 0,-2-14-15 16,3-9-19-16,-8-5-17 0,-3 3-19 15,-9 8-27-15,-7 5-6 0,-3 15-36 16,-4 10-28-16,4 8-85 0,-7 8-122 16,10 4-133-16,-3 6-38 0,10 10-118 0,-12 0-507 15,12 14-792-15</inkml:trace>
  <inkml:trace contextRef="#ctx0" brushRef="#br0" timeOffset="4479.74">14419 14180 72 0,'0'0'2259'0,"0"0"-1717"0,0 0-228 16,0 0 173-16,0 0 128 0,0 0-179 15,0 0-209-15,-203-58-126 0,181 86-6 16,5 10 51-16,10 6-40 0,7 3-72 16,0-1-16-16,17-4-6 0,9-4-12 15,-1-10-13-15,4-5 13 0,-5-9 3 0,0-8 9 16,-2-4 15-16,2-2 7 0,-9 0-1 15,4 0-12-15,-9 0-21 0,0 2-23 16,-3 14 23-16,-5 12 9 0,-2 17 58 16,0 11-19-16,-26 10-5 0,-18 4 2 15,-12 3-24-15,-12-9-21 0,1-9 0 16,-1-15-21-16,14-18-9 0,13-12-55 16,19-10-103-16,13-2-134 0,9-12-212 15,2-7-477-15,17 6-314 0,15-18-798 0</inkml:trace>
  <inkml:trace contextRef="#ctx0" brushRef="#br0" timeOffset="4892.62">14577 14239 1850 0,'0'0'1471'0,"0"0"-935"0,0 0 73 0,0 0-53 15,0 0-141-15,0 0-209 0,0 0-137 16,0 0-69-16,0 0-10 0,0 0-5 16,0 0 13-16,-39 110-10 0,39-74 11 15,0-1 1-15,0-5 15 0,0-4-15 16,0-4-12-16,0-8-6 0,0-6-37 0,0-2 43 16,5-4-27-16,2-2-4 0,3 0 7 15,-3 0 36-15,3-10 43 0,7-6 20 16,0-6-20-16,0-7-16 0,2 1-12 15,1-5-15-15,2 0-1 0,4 1-1 0,3-1 0 16,3 8 2-16,4-1 15 16,-2 6-12-16,-5 3 0 0,3 5 6 0,-6 6-9 15,-1 4-18-15,-6 2 16 0,-7 0 1 16,0 2 1-16,-7 8 12 0,2 5 9 16,-7 0 13-16,0 8-7 0,0-1-9 15,0-2-3-15,-2 0-14 0,-8-4-1 16,3-4-21-16,2-4-33 0,0 0-89 15,5-4-148-15,-5 0-143 0,5 0-287 16,0-4-565-16,0 6-527 0</inkml:trace>
  <inkml:trace contextRef="#ctx0" brushRef="#br0" timeOffset="5307.74">15219 14196 668 0,'0'0'1727'0,"0"0"-1086"0,0 0-185 15,0 0 2-15,0 0-48 0,0 0-135 16,0 0-112-16,0 0-56 0,-99 129 12 15,94-97 16-15,-5 2-29 0,10-2-54 16,0-4-18-16,0-5-10 0,0-9-24 0,5-8-34 16,3-6 4-16,6 0 30 0,-4-10 57 15,12-8 46-15,-1-8-21 0,-4-3-37 16,0-5-26-16,0 2-19 0,0 2-13 16,-12 6 1-16,7 7 10 0,-9 10-13 15,4 2 15-15,-7 5 0 0,10 0 18 0,-3 10-16 16,3 15 29-16,2 7 41 0,2 9-29 15,3 2-31-15,3 0-12 0,-3-3-9 16,7-6-58-16,-7-5-90 0,5-9-129 16,-1-9-207-16,-4-11-481 0,0 0-256 15,-7-26-640-15</inkml:trace>
  <inkml:trace contextRef="#ctx0" brushRef="#br0" timeOffset="5615.32">15571 14269 147 0,'0'0'2058'0,"0"0"-1258"0,0 0-388 15,0 0-139-15,0 0 82 0,0 0-83 0,-10 134-98 16,10-101-69-16,0-3-47 0,5-6-37 16,0-4-21-16,2-8-40 0,3-10-62 0,-3-2-13 15,8-4 63-15,-6-12 52 16,8-8 46-16,-7-5-27 0,7-1-19 0,0 0-11 16,2 0-14-16,-2 6-6 0,8 4 31 15,-9 8 15-15,6 4-2 0,0 6 27 16,-5 2 102-16,2 4 15 0,-2 8-12 15,0 2 29-15,0 6-52 0,-7 2-28 16,0 1-36-16,-8 0-6 0,5-5-4 16,-7 1 1-16,5-9-18 0,-2-4-31 15,-3-2-33-15,7-4-6 0,0 0-16 16,-7 0-61-16,10-6 10 0,2-4-56 16,-2-3-102-16,2 0-106 0,-2-4-128 0,-3 4-168 15,3 0-90-15,-3 8-68 0,5-2-533 0</inkml:trace>
  <inkml:trace contextRef="#ctx0" brushRef="#br0" timeOffset="5784.36">16099 14371 496 0,'0'0'430'16,"0"0"114"-16,0 0 109 0,0 0-213 15,0 0-169-15,0 0 139 0,0 0 0 16,0 0-108-16,0 0 30 0,0 0-22 0,49 119-46 16,-49-83-43-16,-8-3-69 0,4-3-58 15,-1-9-36-15,5-4-58 0,0-9-6 16,0-8-79-16,0 0-31 0,0-15-6 15,9-13 30-15,8-5-101 0,0-10-137 0,0 1-204 16,10-2-259-16,-8 14-712 0,18-13 60 16</inkml:trace>
  <inkml:trace contextRef="#ctx0" brushRef="#br0" timeOffset="6148.98">16453 14347 927 0,'0'0'1305'0,"0"0"-692"15,0 0-18-15,0 103-86 0,-7-77-186 16,4-4-174-16,-4-6-109 0,7-6-17 15,0-4-23-15,0-4-44 0,0-2-33 0,10-2-48 16,4-10 57-16,-1-6-16 0,1-6-84 16,-2-6-14-16,3-5 5 0,2 5-20 15,-5 4-17-15,-2 6 121 0,-3 6 61 16,-2 8 26-16,-3 2 6 0,-2 4 233 16,3 0 98-16,1 12-34 0,-4 4 7 0,0 8-37 15,3 0-44-15,4 2-48 0,-7 1-34 16,7-6-43-16,-7 0-43 0,5-7-22 15,-2-4-33-15,1-6-43 0,4-2-42 16,1-2-37-16,-1 0-26 0,9-4-39 16,0-6-46-16,0 2-79 0,2-2-214 15,5 1-158-15,0 4-50 0,-4 3 136 16,4 2-86-16,-2 0 342 0,0 12 342 16,-5 4 470-16,-3 8 236 0,-2 4-161 15,-7 7-40-15,0 3-24 0,-3 0-77 16,-2 0-120-16,0-2-143 0,0-6-86 15,0-8-55-15,0-12-130 0,0-10-185 0,-7-12-70 16,2-4-595-16,-12-34-1063 0</inkml:trace>
  <inkml:trace contextRef="#ctx0" brushRef="#br0" timeOffset="6286.05">16921 14309 3011 0,'0'0'970'0,"0"0"-678"16,0 0 70-16,0 0 0 0,0 0-209 15,-17 106-150-15,17-83-3 0,7-5-73 16,8 0-203-16,-3-4-290 0,-2-4-570 16,2-6-950-16</inkml:trace>
  <inkml:trace contextRef="#ctx0" brushRef="#br0" timeOffset="6440.09">17149 14506 1353 0,'0'0'1346'0,"0"0"-765"16,0 0 112-16,0 0-178 0,0 111-158 0,-3-88-161 15,-1 0-105-15,4-9-51 0,0-2-40 16,0-6-9-16,0-6-58 0,0 0-37 16,7-2-55-16,7-14-94 0,3-4-56 15,-7-7-209-15,9 2-480 0,-4 2-621 16</inkml:trace>
  <inkml:trace contextRef="#ctx0" brushRef="#br0" timeOffset="6720.66">17365 14781 1429 0,'0'0'675'16,"0"0"-251"-16,0 0-104 0,0 0-112 16,0 0-112-16,0 0-26 0,0 0-22 15,0 0 0-15,0 0-10 0,0 0-38 0,0 0-44 16,89-78-93-16,-89 38-20 0,0 4-49 16,-7 6 0-16,-8 7 206 0,8 11 100 15,-10 10 164-15,8 2 91 0,-8 10 25 16,7 10-65-16,10 9-24 15,0 2 111-15,0 6-141 0,5 5-170 0,7-2-42 0,2 7 33 16,-6-1-5-16,-1 2-8 0,0 0-2 16,-7 3-3-16,-10-2 0 0,-16 0-19 15,-13 0-14-15,-7 2-31 0,-15-2-7 16,-2 1-38-16,-14-1-43 0,9-3-76 16,7-1-101-16,8-7-156 0,19 0-339 15,12-12-698-15,0 11-835 0</inkml:trace>
  <inkml:trace contextRef="#ctx0" brushRef="#br0" timeOffset="7460.05">10783 15494 939 0,'0'0'1290'0,"0"0"-870"15,0 0-76-15,0 0 1 0,0 0 36 16,0 0-89-16,0 0-53 0,0 0-75 15,0 0-15-15,0 0-4 0,0 0-19 0,0 16-22 16,8 16-40-16,-3 12 0 0,7 13-3 16,-7 9-24-16,2 5-10 0,-5 5-25 15,3 1-2-15,2-3-9 0,-4-6-43 16,4-8-67-16,0-9-166 0,3-15-204 16,-3-12-591-16,8-8-1010 0</inkml:trace>
  <inkml:trace contextRef="#ctx0" brushRef="#br0" timeOffset="7640.84">11365 15908 2906 0,'0'0'969'16,"0"0"-683"-16,0 0 53 0,-36 133 12 0,36-77-97 15,-7 9-120-15,7 1-58 0,0-5-30 0,0-8-46 16,0-8-12-16,7-11-107 0,3-12-144 15,2-7-226-15,2-10-451 0,-7-8-860 0</inkml:trace>
  <inkml:trace contextRef="#ctx0" brushRef="#br0" timeOffset="7787.69">11329 15661 1960 0,'0'0'731'0,"0"0"-512"0,0 0-155 0,0 0-39 16,5 116-25-16,7-93-408 0,7 7-1005 16</inkml:trace>
  <inkml:trace contextRef="#ctx0" brushRef="#br0" timeOffset="8012.14">11564 16125 1683 0,'0'0'1321'0,"0"0"-881"0,0 0-22 16,0 0-116-16,-7 109-172 0,14-102-128 16,3-7 14-16,7-13 40 0,4-17 77 15,13-15 34-15,0-11-63 0,5-9-58 16,-3 4-46-16,8 4 1 0,-10 15-3 16,-12 12 2-16,0 12-61 0,-5 9 6 15,-17 9 53-15,9 5 2 0,-9 15 13 0,8 8 30 16,-8 10 9-16,9 7-52 0,-1 5-67 15,-4 0-136-15,11-4-151 0,-8-11-320 16,3 3-1028-16</inkml:trace>
  <inkml:trace contextRef="#ctx0" brushRef="#br0" timeOffset="8464.14">12458 15214 1429 0,'0'0'727'0,"0"0"-374"16,0 0 8-16,0 0 167 0,0 0-32 15,0 0-163-15,0 0-94 0,80 145-1 16,-55-85-42-16,-4 13-52 0,1 11-22 16,5 13-34-16,-10 7-6 0,-5 7-24 0,3-2-40 15,-8-4-18-15,-7-13-66 16,0-14-71-16,0-18-71 0,0-17-179 0,0-19-295 16,-7-13-691-16,-13-18-979 0</inkml:trace>
  <inkml:trace contextRef="#ctx0" brushRef="#br0" timeOffset="8646.92">12359 15870 3055 0,'0'0'753'0,"0"0"-242"0,0 0 5 0,0 0-143 16,0 0-173-16,204 18-78 0,-151-18-65 16,8-4-14-16,-1-6-25 0,1 0-6 15,-10-1-12-15,-5 1-1 0,-5 7-35 16,-5 1-110-16,-2 2-185 0,-9 5-228 15,-11 5-581-15,15 15-1582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23T18:39:32.643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10730 8334 866 0,'0'0'639'0,"0"0"-409"0,0 0 8 0,0 0 189 16,0 0-62-16,0 0-98 0,0 0-111 16,0 0-31-16,0 0 18 0,0 0 3 0,0 0-29 15,-109 42-35-15,109-42-32 0,0 0-50 16,0 0-12-16,22 0 12 0,14-2 3 15,8-8 57-15,16-6 18 0,8-2 67 16,22-9 26-16,5-1-87 0,18-4-34 16,6-2-38-16,2 4 16 15,-7 4 12-15,0 7 44 0,0 9-32 0,-7 10 0 16,-5 0-9-16,0 15-27 0,-8-1-15 16,3 4 1-16,-7 2 0 0,12 2 23 15,-6 0 48-15,6 3 56 0,-5-2-16 16,5 6-31-16,-3-1-30 0,-2 2-6 15,3-2-13-15,4-2-18 0,0-1 4 16,5-5 5-16,10-4-6 0,5-6-17 0,-3-6 23 16,5-4-22-16,-5 0 20 15,3-4-19-15,-1-12 12 0,6-2-12 0,-1-4 8 16,-4-3-10-16,-3-3-1 0,-4 2 0 0,-1 2-21 16,-9-2 6-16,-1 6 13 0,3-5-11 15,3 5 1-15,-3-2 10 0,12 2-22 16,5-2 21-16,-5 2-21 0,10 2-10 15,0-1 7-15,-2 6 25 0,11-2-15 16,-2 3 17-16,-4 2 1 0,1 0 2 16,-1 4-3-16,-6 1-18 0,1-2 18 15,2 1 0-15,-8 0 1 0,6-4 11 16,2-2 3-16,-3-4 6 0,-2-2-18 16,0-5 12-16,5 2-14 0,-5-1 18 15,0-3 2-15,5 5-18 0,7 0 15 0,-12 2 0 16,0 2-3-16,3 6 13 15,-6 0 2-15,1 3-6 0,2 4 37 0,-7-4-3 16,-3 2-1-16,-2-3-5 0,-7-4 5 16,-5-3 4-16,-13 4-19 0,-4-6-39 15,-17 7 0-15,-7-2-3 0,-23 4-1 0,-6 0-11 16,-10 2-6-16,-10 4-4 0,-10-2-53 16,-2-2-85-16,-7-4-53 0,-22-2-149 15,-25-2-393-15,11 4-777 0,-93 0-1134 0</inkml:trace>
  <inkml:trace contextRef="#ctx0" brushRef="#br0" timeOffset="848.23">10992 8179 357 0,'0'0'1205'16,"0"0"-783"-16,0 0-26 0,0 0-25 16,0 0-31-16,0 0-84 0,0 0-69 15,0 0-35-15,0 0-3 0,0 0-14 0,0 0-25 16,-51-65 12-16,51 65-10 0,0 0 6 15,0 0 3-15,0 0-10 0,-2 0 8 16,-8 0-2-16,3 0-7 0,-10 10-110 16,-5 5-24-16,-10 5-10 0,3 2 0 15,-10 4 10-15,6 2 3 0,-4-1 17 16,3-1-8-16,0-4 9 0,3-2-15 16,9-2 15-16,5-6 1 0,2-2 2 0,13-4 20 15,-3-4 51-15,5 2-7 0,0-4-15 16,0 2-7-16,0 0-22 0,7 6-18 15,18 6 11-15,11 7 94 0,13 4 27 16,-3 6-34-16,5-3-36 0,-5 0-22 16,2-4-18-16,-12-1-15 0,8-3-9 15,-3-7-30-15,3-1-9 0,2-5-59 16,2-3-105-16,13-4-188 0,-22 0-714 16,21-14-1016-16</inkml:trace>
  <inkml:trace contextRef="#ctx0" brushRef="#br0" timeOffset="1903.84">21168 7297 620 0,'0'0'267'15,"0"0"319"-15,0 0-257 0,0 0-11 0,0 0 67 16,0 0-37-16,-17 131-156 0,14-92-102 16,3 1-52-16,0 0-15 0,0-5-20 15,0-5-3-15,0-10-48 0,0-4-64 16,0-8-129-16,0-4-211 0,0-4-96 15,0-2-73-15,0-24-191 0</inkml:trace>
  <inkml:trace contextRef="#ctx0" brushRef="#br0" timeOffset="2051.21">21064 7113 1763 0,'0'0'1229'0,"0"0"-772"0,0 0-40 15,0 0 19-15,0 0-87 0,0 0-174 16,0 0-113-16,0 0-62 0,0 0-27 15,0 0-37-15,-44-16-53 0,44 16-198 16,19-2-290-16,-4-3-494 0,19-6-781 0</inkml:trace>
  <inkml:trace contextRef="#ctx0" brushRef="#br0" timeOffset="2516.12">22305 6513 202 0,'0'0'1419'0,"0"0"-948"15,0 0-138-15,0 0 54 0,0 0-37 0,0 0-121 16,0 0-63-16,0 0-11 0,0 0 15 15,0 0 13-15,-141-72-40 0,124 70-34 16,5-2-41-16,0 0-9 0,-3 2 25 16,6 2-1-16,-1 0-12 0,0 0-13 15,-9 0-21-15,4 12-37 0,-4 4-1 16,-8 6-36-16,5 8 16 0,-2 2 9 0,2 7 9 16,5-1-13-16,0 0 4 15,3 5 11-15,2-2-1 0,2 6-11 0,3 1 11 16,4 5-13-16,3 0 12 15,0 6-9-15,0 0-4 0,0 0 14 0,10 2 0 16,-7-2 1-16,4 0 0 0,0 2-14 16,3-2 15-16,-8-3 2 0,3-2-1 15,-5-2-1-15,0-1 3 0,0-7-3 16,0-2-2-16,0-3-17 0,0-9-2 16,0-4 2-16,0-8-30 0,0-6-35 15,0-6-78-15,0-4-85 0,-5-2-87 16,-2 0-60-16,-5-10-51 0,2 0-802 15,-21-18-326-15</inkml:trace>
  <inkml:trace contextRef="#ctx0" brushRef="#br0" timeOffset="2761.27">21422 7360 310 0,'0'0'1785'15,"0"0"-1381"-15,0 0-223 0,0 0 109 16,0 0 176-16,0 0-90 0,192 10-120 16,-144-10-44-16,-2-3-4 0,3-2-54 15,-6 1-40-15,-9 3-71 0,3-2-28 16,-8 1-15-16,-5 2-3 0,5 0-12 16,-5 0-7-16,3 0-33 0,-3 5-170 0,1-2-92 15,9-3-215-15,-15 0-422 0,17 0-557 0</inkml:trace>
  <inkml:trace contextRef="#ctx0" brushRef="#br0" timeOffset="3338.41">23640 6429 946 0,'0'0'1006'0,"0"0"-604"0,0 0-63 15,0 0 21-15,0 0-6 0,0 0-87 0,0 0-69 16,0 0-35-16,0 0 20 0,0 0-40 16,0 0-19-16,-148-85-32 0,119 85-5 15,-2 12-26-15,2 6-21 0,-3 7-12 16,-7 5 15-16,3 2-3 0,7 6-7 16,-12 4 4-16,7 7-3 0,-3 1-16 15,6 4 13-15,-5 2-7 0,7 3 10 16,-3 2 2-16,5-2-8 0,1 4-10 15,6 4-18-15,-2-1 1 0,3 2 0 0,9 3 0 16,-7-1 0-16,8 1 26 0,-3-3 10 16,12-2-22-16,0 1-13 15,0-3 20-15,0 2-10 0,17-3 0 0,4-3-9 16,-4 0 24-16,10-1-24 0,0-7 22 16,2 2-10-16,10-5-15 0,-8-3-1 15,8-2 1-15,0-5 3 0,4-8-3 16,1-2 2-16,-5-5-1 0,4-8-1 0,1-4 0 15,-8-6 0-15,6-2 15 0,-9-4-13 16,4 0 13-16,-8 0-15 0,-2-6 0 16,-6 2 0-16,-1-4-38 0,4-2-130 15,-7 0-24-15,2-4-108 0,-2-2-167 16,-2 0-580-16,-3-12-779 0</inkml:trace>
  <inkml:trace contextRef="#ctx0" brushRef="#br0" timeOffset="3923.37">24232 6628 638 0,'0'0'613'16,"0"0"-207"-16,0 0-22 0,0 0 17 0,0 0-43 16,0 0-85-16,0 0-91 0,0 0 29 15,0 0-5-15,0 0-36 0,0 0-44 16,-78-10-19-16,73 10-7 0,0 2-28 0,-2 6-41 15,7 8-31-15,-7 4 0 0,5 7 0 16,-3 2 3-16,5 3 19 0,0 9-1 16,0 1 10-16,0 4-18 0,0 9 30 15,0 1 4-15,0 2-19 0,0 5-1 16,0 3 14-16,0 1-29 0,0 1 3 16,7-2 13-16,7 1 3 0,-9-3 0 15,0-6-7-15,-5-3-2 0,0-9-20 16,0-10-2-16,0-7-15 0,0-11-38 15,0-8-70-15,0-8-82 0,0-2-111 16,0 0-112-16,-10-14-194 0,-4-1-555 16,-15-19-419-16</inkml:trace>
  <inkml:trace contextRef="#ctx0" brushRef="#br0" timeOffset="4138.68">23771 7312 2591 0,'0'0'798'0,"0"0"-411"0,0 0-186 0,0 0-22 16,0 0 24-16,0 0-46 0,0 0-21 16,0 0 27-16,0 0 9 0,0 0-65 15,0 0-62-15,211-36-26 0,-170 29-7 16,-12 2-12-16,13-3-21 0,-13 3 18 16,9 2-16-16,-8-4-45 0,1 4-159 15,5 1-150-15,-7 2-249 0,-4 0-697 16,-1 0-889-16</inkml:trace>
  <inkml:trace contextRef="#ctx0" brushRef="#br0" timeOffset="4529.99">24414 7161 1637 0,'0'0'694'0,"0"0"-380"0,0 0-38 15,0 0 70-15,0 0-66 0,0 0-84 16,0 0-26-16,-34 127-35 0,34-93-37 16,0-2-36-16,0 4-12 0,0 1-28 15,0 1-22-15,0 0 0 0,7-2-3 16,-5-9-15-16,1-7 18 0,4-9 22 16,-7-4-19-16,0-7 34 0,7 0 1 15,-7 0-4-15,8-2 9 0,-4-11 28 16,9 1-3-16,-4-6-31 0,3 0-21 0,3-2-4 15,2 0-11-15,0-2-1 0,-5-2 2 16,5-1 13-16,5 0 10 0,0-2 21 16,2-1 6-16,0 4-2 0,-5 2 14 15,-2 6 22-15,0 4 8 0,0 2-26 16,-7 3-17-16,7 4-23 0,-10-2-27 0,3 2-1 16,2 1 0-16,3-5-3 15,-3 6 2-15,2-6 0 0,1 5-15 0,-1 1-17 16,-2 1-126-16,1 0-221 0,-6 0-195 15,0 0-653-15,-7 0-938 0</inkml:trace>
  <inkml:trace contextRef="#ctx0" brushRef="#br0" timeOffset="5000.68">25000 7189 1334 0,'0'0'1212'16,"0"0"-787"-16,0 0-67 0,0 0 42 0,0 0-76 15,0 0-81-15,0 0-87 0,0 0-48 16,0 0 3-16,-82 105-16 0,82-77-40 16,0 4-34-16,7 2-21 0,8 3-16 15,2-4 14-15,7 0-13 0,-5-5-10 16,3-8 13-16,5-3 12 0,-10-7 32 15,2-9 5-15,5-1-3 0,0-1-1 16,-2-16 19-16,10-3 22 0,-6-8 8 0,-1-8-24 16,-6-2-18-16,5-1-25 15,-12-3-12-15,5 2-1 0,-9 0 1 0,-1 3-1 16,3 6 1-16,-8 4 12 0,3 5-12 16,-5 8 0-16,0 4 16 0,0 6 14 15,0 1 16-15,0 3 5 0,0 0 22 16,0 0 24-16,0 0-18 0,0 0-27 15,5 0-55-15,-5 9 0 0,9 9-28 0,-1 6 28 16,-1 6-1-16,8 9 1 0,-6-1-1 16,8 2 1-16,-5 2 0 0,3-2 2 15,2-3-2-15,-5-3-11 0,3-2-7 16,-3-6-9-16,2-6-13 0,6 0-29 16,1-10-65-16,-1 0-79 0,-3-3-89 15,2-5-188-15,-2-2-294 0,0 0-458 16,2-17-431-16</inkml:trace>
  <inkml:trace contextRef="#ctx0" brushRef="#br0" timeOffset="5510.14">25776 7382 518 0,'0'0'232'0,"0"0"87"0,0 0 202 0,0 0-147 16,0 0-160-16,0 0-114 0,0 0-15 15,0 0-43-15,0 0 274 0,0 0-207 16,43-5 39-16,-23 5 63 0,-3 0-48 16,0 0-7-16,2 0 2 0,5-5-38 15,-4 0-13-15,4-4-6 0,0 1 3 0,-2-2-7 16,2-4-26-16,-4 2 13 16,2-5 0-16,-10 2 12 0,2-3 0 15,3 0-13-15,-7-2-10 0,-8 2-17 0,3-1-13 16,-2-1-10-16,-3 2-5 0,0 0 6 15,0 0-1-15,-3 0-8 0,-4 0-1 16,-3 4-12-16,-2-1 1 0,-2 5-10 16,1 0 24-16,-4 2 1 0,5 6 14 15,-5 2 4-15,0 0 33 0,-2 0-42 16,-8 9-35-16,-2 4-1 0,-2 7 11 16,2 5 0-16,-3 3 15 0,5 0 10 0,3 4-1 15,-2 2-12-15,1 3 19 0,6-1-7 16,2-2 1-16,7 2 2 0,5-1-9 15,5-5-15-15,0 0-3 0,15-4-12 0,2-2 0 16,0-2-11-16,2-2 11 16,6-3 2-16,1-6 10 0,1 4-9 0,2-5 0 15,2 0 0-15,3-5 15 16,-7 0-18-16,9-3-1 0,-2 0-18 0,-5-2-47 16,3 0-49-16,2 0-49 0,-7 0-104 15,6-4-204-15,-13-1-586 0,21 0-719 0</inkml:trace>
  <inkml:trace contextRef="#ctx0" brushRef="#br0" timeOffset="7322.21">26467 6113 404 0,'0'0'779'0,"0"0"-313"0,0 0-112 16,0 0 12-16,0 0 5 0,0 0-62 16,0 0-85-16,0 0-94 0,0 0-28 15,0 0 179-15,111-30-105 0,-65 44 13 16,0 2-24-16,3 2-32 0,-1 2 22 15,-4 1 11-15,7 0-9 0,-3 3-32 16,3 4-21-16,0 7-10 0,0 5-18 16,-5 8-9-16,-7 11-18 0,-8 9-7 0,-9 13-5 15,-5 11-10-15,-17 15-15 16,-7 8-12-16,-20 11 1 0,-16 5-1 16,-18 4 0-16,-9-7 0 0,-6-1-12 15,-8-12 10-15,8-11-16 0,-1-13 6 0,16-16-19 16,13-22 16-16,11-12-12 0,11-19-13 15,11-6-14-15,10-14-22 0,5-2-31 16,0-2-79-16,0-18-81 0,10-14-244 16,10-14-271-16,4 8-672 0,22-41-513 0</inkml:trace>
  <inkml:trace contextRef="#ctx0" brushRef="#br0" timeOffset="7836.59">28428 6372 1869 0,'0'0'822'16,"0"0"-440"-16,0 0-15 0,0 0 142 0,0 0-134 15,0 0-121-15,0 0-112 0,0 0-44 16,0 0-24-16,0 0-16 0,0 0-18 15,-202 121-3-15,166-84-1 0,-3-2 16 0,18 0 0 16,-6-5-12-16,10-6-24 0,5-7-16 16,7-6-2-16,-2-7 0 0,7-1-14 15,0-3-8-15,0 2 3 0,0-2 21 16,0 0-3-16,7 1-3 0,5-1 6 16,3 0 58-16,-3 0-48 0,2 0-10 15,-2 2-22-15,0 5 1 0,-7 1 21 16,3 7 2-16,1 13 32 0,-9 13 17 15,0 9-17-15,-7 7-16 0,-8 7-18 16,-9 1 0-16,0 1-2 0,5-6-16 0,-3-6-3 16,7-5-4-16,3-13-5 0,7-6 5 15,5-12-2-15,0-6-10 0,0-6-8 16,0-6-1-16,0 0 9 0,0 0 37 16,0 0 3-16,10 0 55 0,-3-3-15 15,-4-2-37-15,4 5-6 0,-7 0-46 0,0 0-21 16,5 0-2-16,0 10 69 0,2 6 39 15,3 4-5-15,-3 7-6 0,3 1-7 16,-1 0-21-16,8 0-10 0,3-1-2 16,-3-6-22-16,0-1 16 0,2 0-13 15,3-3-61-15,-5 1-213 0,0 0-136 16,-8-6-508-16,-9 12-563 0</inkml:trace>
  <inkml:trace contextRef="#ctx0" brushRef="#br0" timeOffset="10007.35">22947 9018 177 0,'0'0'639'0,"0"0"-209"0,0 0-124 15,0 0-33-15,0 0 3 0,0 0 3 0,0 0-60 16,0 0-28-16,0 0-15 0,0 0-28 15,0 0-43-15,0 0-31 0,0 0-11 16,0 0 42-16,0 0 38 0,0 0-10 0,0 0-4 16,0 0-13-16,0 0-24 0,0 0-11 15,0 0-3-15,-7 4-50 16,-8 4-28-16,-2 6-22 0,-5 4 22 0,-2 8 16 16,-2 4-14-16,-1 9-2 0,0-1-3 15,1 0 0-15,4 0-10 0,5 0-5 16,5-3 5-16,-3-1 12 0,15-2-1 15,0-4-17-15,0 0 4 0,0-6-4 16,7-4-6-16,8-3-6 0,2-7-4 16,2-6 35-16,-2-2 71 0,7-8 17 15,-9-12-1-15,0-8-13 0,2-9-15 16,-3-1-12-16,-2 2-13 0,-9-2-10 16,4 8-23-16,-7 3 0 0,0 7 18 15,0 4 18-15,0 6 6 0,0 6-3 0,0 0 15 16,0 2 47-16,0 2 66 0,-7 0-21 15,4 10-56-15,1 6-91 0,-8 8 0 16,10 7 25-16,0 4 26 0,0 6 7 0,5-1-6 16,17-2-4-16,-5 2-30 15,2-3-18-15,8-5-21 0,-3-3 9 0,5-9-12 16,-5-7 2-16,1-3 1 0,-8-4-43 16,4-4-27-16,1-2-58 0,-5 0-68 15,3-10-109-15,-4-8-112 0,1-2-273 16,-7 2-618-16,-3-14-620 0</inkml:trace>
  <inkml:trace contextRef="#ctx0" brushRef="#br0" timeOffset="10247.56">23262 9344 1914 0,'0'0'783'0,"0"0"-308"16,0 119-36-16,7-63-10 0,3 11-145 15,5-8-64-15,2-2-72 0,-8-13-16 0,3-14-9 16,-4-11-53-16,6-16-30 15,-4-3 15-15,9-12 73 0,6-19 64 0,-1-16-14 16,7-16-68-16,1-1-56 0,-5-1-18 16,-3 7-15-16,-2 12-21 0,-5 12-15 15,-5 10-3-15,0 7-27 0,2 7-67 16,-4 7-79-16,-3 1-59 0,13 2-101 16,-3 0-264-16,7 2-503 0,-12 1-456 15</inkml:trace>
  <inkml:trace contextRef="#ctx0" brushRef="#br0" timeOffset="10740.72">23875 9386 1527 0,'0'0'1629'0,"0"0"-1038"0,0 0-238 0,0 0 26 16,0 0 46-16,0 0-165 0,0 0-157 15,0 0-103-15,0 0-9 0,0 0-58 16,-70 46 9-16,65-15 28 0,3 1-4 15,2-2 1-15,0-2 30 0,0-4-31 0,0-10 6 16,0-6-27-16,0-6-9 0,0 1 27 16,2-3 25-16,3 0 12 0,-2-8 13 15,4-2 85-15,3-5-33 0,-10-1-16 16,7 2-16-16,2-1-30 0,-1 2-1 16,-6-2-1-16,5 0 21 0,-4-2 17 15,4-1 1-15,0-2-13 0,-4 0-8 0,4 0-1 16,-7 0-17-16,7 2 1 15,-7-3 19-15,0 1-9 0,0 5-8 0,0-3 11 16,0 1-13-16,0 7 19 0,0 0 6 16,0 4 4-16,0 2-4 0,0 0 7 15,0 4-4-15,0 0 0 0,0 0-8 16,0 0-19-16,0 0-3 0,0 0-13 16,0 14-8-16,0 6-9 0,0 12 30 0,5 13 30 15,7 9 22-15,8 9 2 0,-3 7 1 16,5 8-4-16,-6 5-2 0,-3 6 2 15,-4-1 10-15,-9-2 14 0,0-1-2 16,0-11 2-16,-22-11-18 0,1-15-27 16,-6-16-11-16,0-9-19 0,-4-18-12 15,-3-5-27-15,-2-14-39 0,-1-18-52 16,6-10-24-16,6-11-52 0,11-5-89 16,14 0-148-16,0 3-215 0,5 4-477 0,9 14-390 15</inkml:trace>
  <inkml:trace contextRef="#ctx0" brushRef="#br0" timeOffset="11222.87">24765 9140 1554 0,'0'0'1285'0,"0"0"-856"0,0 0-92 0,0 0 104 15,0 0-45-15,0 0-63 0,0 0-97 16,0 0-37-16,0 0-14 0,0 0-66 0,0 0-53 16,-199 3-55-16,168 21-11 15,6 6-1-15,-1 8 1 0,9 6 2 0,0 3 1 16,7 3 9-16,5-4 1 15,5-2-13-15,5-5-17 0,15-5-7 16,4-6 3-16,2-6 0 0,1-5 0 0,7-7 2 16,0-4 4-16,0-4-18 0,2-2-22 15,8 0-15-15,-10-10-103 0,2-5-118 16,5-1-156-16,-7-4-321 0,-7 6-729 16,0-12-651-16</inkml:trace>
  <inkml:trace contextRef="#ctx0" brushRef="#br0" timeOffset="11462.84">25422 9118 1205 0,'0'0'1559'0,"0"0"-1091"15,0 0-118-15,0 0-19 0,0 0-58 0,0 0-98 16,0 0-48-16,0 0 12 0,0 0 21 15,0 0-47-15,0 0-58 0,184-18-27 16,-150 16-7-16,2-4-21 0,3 2-1 16,-7-2-2-16,-3 4-12 0,2 0-16 15,-6-2-141-15,-6 4-201 0,-2 0-136 16,-7 4-448-16,-10 0-607 0</inkml:trace>
  <inkml:trace contextRef="#ctx0" brushRef="#br0" timeOffset="11669.69">25439 9336 2677 0,'0'0'969'0,"0"0"-742"0,0 0-9 0,0 0 93 0,0 0-45 16,0 0-146-16,0 0 11 16,0 0 59-16,0 0-25 0,0 0-59 0,148 20-57 15,-119-20-38-15,2 0-11 0,-2 0-61 16,3-4-79-16,-5-2-174 0,-8 2-133 15,5-2-341-15,-4 2-860 0,1-2-394 0</inkml:trace>
  <inkml:trace contextRef="#ctx0" brushRef="#br0" timeOffset="11990.65">26665 8790 264 0,'0'0'1850'16,"0"0"-1236"-16,0 0-100 0,0 0 28 0,0 0-99 15,0 0-96-15,0 0-107 0,0 0-71 16,0 0-47-16,0 0-43 0,0 0-24 15,0 55-3-15,0-19-4 0,0 8-2 16,0 7-3-16,5 5-4 0,0 4-24 16,10 5-6-16,-8 1-9 0,3 2-2 0,-3-3-1 15,-5-4-12-15,1-10-6 16,2-6-25-16,-3-13-97 0,-2-8-110 0,0-12-97 16,0-4-114-16,0-8-484 0,0 0-179 15,-2-23-559-15</inkml:trace>
  <inkml:trace contextRef="#ctx0" brushRef="#br0" timeOffset="12216.29">26663 8603 473 0,'0'0'1806'0,"0"0"-1151"0,0 0-204 16,0 0-30-16,0 0 31 0,0 0-6 15,0 0-158-15,0 0-117 0,0 0-31 16,0 0-6-16,-27 2-86 0,10 34-33 15,0 9 1-15,-4 9 8 0,6 5 0 0,-14-1-22 16,10 4-2-16,-11-5-12 0,14-7-6 16,-6-2-55-16,0-4-164 0,7-5-176 15,3-7-202-15,0-8-737 0,-10 2-814 0</inkml:trace>
  <inkml:trace contextRef="#ctx0" brushRef="#br0" timeOffset="12431.29">26222 9526 2756 0,'0'0'641'0,"0"0"-302"0,0 0 104 15,0 0 62-15,0 0-180 0,228 25-108 0,-158-19-80 16,8-2-40-16,-3 4-12 0,2-4-31 16,1 2-20-16,-8-6-22 0,-7 0 3 15,-5 2-15-15,-14-2-10 0,-8 0 7 16,-4 0-9-16,-6 0-6 0,-6 0-55 15,-3 0-85-15,0 0-107 0,-10 0-93 16,3-4-109-16,-3-2-328 0,-7-8-964 0</inkml:trace>
  <inkml:trace contextRef="#ctx0" brushRef="#br0" timeOffset="12720.72">27700 8787 166 0,'0'0'2571'0,"0"0"-1832"16,0 0-337-16,0 0 86 0,0 0 63 15,0 0-117-15,0 0-170 0,0 0-128 16,0 0-58-16,0 0-26 0,0 0-52 16,-9-20-6-16,9 20-43 0,0 0-26 15,0 3-113-15,5 7-103 0,-1 5-27 0,11 0-255 16,0 4-477-16,4-3-402 0,-7 4-427 0,-73-98 1879 16</inkml:trace>
  <inkml:trace contextRef="#ctx0" brushRef="#br0" timeOffset="12843.19">27914 9175 942 0,'0'0'2234'0,"0"0"-1578"0,-17 122-276 16,-3-65-79-16,-11 11 23 0,2 5-76 16,-10-5-120-16,5-2-100 0,-5-3-28 15,3-13-70-15,2-6-101 0,0-9-154 16,7-13-252-16,1-11-924 0,-13-6-1048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23T18:40:39.502"/>
    </inkml:context>
    <inkml:brush xml:id="br0">
      <inkml:brushProperty name="width" value="0.05292" units="cm"/>
      <inkml:brushProperty name="height" value="0.05292" units="cm"/>
      <inkml:brushProperty name="color" value="#FF00FF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6685 8330 261 0,'0'0'176'0,"0"0"-117"0,0 0 22 15,0 0 102-15,0 0-180 0,0 0 59 16,0 0-20-16,0 0 50 0,0 0-44 16,-61-24-28-16,51 21 26 0,3 2 35 0,0-1 30 15,-1 0-14-15,1-3 1 0,5 4 13 16,-1 1-14-16,-6 0-19 0,1 0-35 15,1 0-14-15,5 0-29 0,-13 6-23 16,8-1-48-16,-3 2 9 0,3-1 6 16,7-4 24-16,-5-2 32 0,5 0 36 15,-5 0 13-15,3 0 9 0,-3-2 43 16,0-1 162-16,-2 0 6 0,-3 3 2 0,0-2 16 16,-2 0 10-16,0 2-83 0,-7-3-71 15,4 3 69-15,1 0 8 0,2 0-16 16,2 0 7-16,0 0-7 0,-4 0-25 15,11-1-5-15,-2-1-152 0,3-5 249 16,2 4-137-16,0-5-49 0,0 1-24 16,0 4-37-16,2 1 55 0,-2-3-52 15,0 5-27-15,0 0-18 0,0-2-9 16,0 2-1-16,5 0-14 0,-2 0-7 16,4 0 4-16,0 0 45 0,8 0 21 0,6 0-6 15,-1 5 4-15,7-1-17 0,-3-1 0 16,5 4 1-16,-5-1-1 0,8-2-2 15,-1 2 2-15,-2-2-2 0,3 0-10 16,-3 0 7-16,2-4 0 0,1 2 3 16,2-2 1-16,-12 0 11 0,12 0-11 0,-10 0-1 15,7-2 2-15,-4 0 0 0,0-4-2 16,-1 4 0-16,-1 0-22 0,1-1 20 16,3 3-13-16,8 0 12 0,-6 0 3 15,3 5 1-15,2-2 1 0,1 4 0 16,-6-4-2-16,-4 2-1 0,2-3 1 15,-7 0-2-15,7-1-1 0,-10-1 3 16,3 0 3-16,2 0 19 0,-2 0-20 16,0 0-1-16,-7 0 11 0,9-1-12 15,-2 1-1-15,-1 0 1 0,4-2 1 16,-1 2-1-16,5 0-1 0,-5 0 1 16,0-2 0-16,-2 2 1 0,0-2-1 0,0-1 2 15,0 0 22-15,-3 1 6 0,5-4 10 16,-7-1 14-16,3 2-2 0,-3-3-16 0,2 1-15 15,-2 4-11-15,0-1-10 0,2-1-15 16,-2 4 3-16,5 1 11 0,-2 0-2 16,6 0 1-16,-1-2-1 0,8 2-11 15,-3 0 13-15,1 0-16 0,-2-3 17 16,3 1 2-16,4 2 37 0,-2-2-27 16,0 1 15-16,5-1 3 0,-1-3-5 15,1 3 2-15,5 1-27 0,-3-1-1 16,-2-1 1-16,7 3 1 0,-10 0 0 15,3 0-1-15,0 0 3 0,0 3 0 16,-1-3-2-16,-1 0 20 0,4 0-19 0,-5 0 28 16,3 0-3-16,0-5-5 15,-5 2-19-15,2-2 12 0,-7 1-15 0,3 0 0 16,-3 2 0-16,2-2 1 16,-2 0-1-16,3 2 2 0,-3 0 10 0,-2-2-9 15,7 0-1-15,-8 4-2 0,6-2-1 16,2-2 1-16,0 2 3 0,-5 0-2 0,7 2 2 15,-2-2 9-15,7 2 9 0,3-4-18 16,-8 4 9-16,8-2-10 0,-3 2 0 16,5 0 0-16,-5 0 1 0,1 0 15 15,-4 0-15-15,4 0 0 0,-4 0 15 16,6 0 3-16,0-2-3 0,-6-2-3 16,6 0 13-16,-10-2 2 0,5 2 9 15,0-2-12-15,-3 2-9 0,-2-2-17 16,2 2-1-16,1 2-10 0,1-1 9 15,-1 3 2-15,-3 0 0 0,2 0 1 16,-2 0 10-16,-5 0-12 0,3 0 0 0,-3 5 0 16,-5-3 1-16,0-2 2 0,-7 2 0 15,-5-2 9-15,5 0 0 0,-2 0-9 16,-6 0 0-16,-1 0 12 0,1 0 0 16,-4 0-3-16,3 0 0 0,-1 0 0 0,0 0-9 15,-5 0 9-15,3 0-9 0,5 0 19 16,-10 0-10-16,7 0 0 0,-7 0 9 15,0 0-3-15,0 0 3 0,0 0 42 16,0 0 12-16,0 0-24 0,0 0-21 16,0 0-9-16,0-2 0 0,0-2-18 15,0-4-3-15,-7-2-96 0,-8-5-51 16,6 4-49-16,2 2-45 0,-1 1-79 16,-1 6-298-16,4 2-1071 0,-12 0-1525 0,94 69 2901 15</inkml:trace>
  <inkml:trace contextRef="#ctx0" brushRef="#br0" timeOffset="1143.6">13086 5859 430 0,'0'0'1224'0,"0"0"-688"0,0 0-235 16,0 0 21-16,0 0 111 0,0 0-26 16,0 0-111-16,0 0-61 0,0 0-60 15,0 0-14-15,-97 18 8 0,90-11-37 0,0 3-37 16,2-2-36-16,-7 4-23 0,7 4-5 15,-5 6-1-15,8 4 4 0,-3 9 6 16,-2 0 2-16,4 8-5 0,-2 1 12 16,3 6-4-16,-5 5 7 0,-3 3-31 0,0 6-6 15,-7 5 0-15,-4 3-14 16,1 5 3-16,-7-3 11 0,3 1-13 0,-5-3 0 16,-5 0 10-16,-2 1-11 0,-8 0-1 15,-7 1 12-15,0-2-9 0,-2 2-2 16,-7-1-1-16,-6-5 1 0,1-5 20 15,-6-5 1-15,3-8-19 0,-2-5 21 16,2-5-6-16,-2-6-3 0,2-4 9 16,0-4-8-16,5-6-4 0,0-1 3 15,3-3 3-15,9-4 3 0,-3-4 3 16,-1-3-8-16,9 0 11 0,2-1-6 16,3 0 0-16,4-2 0 0,1 0-2 0,0 2-18 15,2 0-2-15,2 2 1 0,3 4-12 16,-5-2-9-16,8 4 19 0,-1-2-13 15,10-2 3-15,7 1 0 0,-2-6-3 16,7 2 13-16,5-3-19 0,0-1-13 0,0-1-11 16,0 0-19-16,0 4 7 0,5 2 28 15,10-2 29-15,2 2 2 0,0 1-2 16,2-5-36-16,0-1-25 0,10-1-73 16,-7 0-76-16,10-1-155 0,-10-9-224 15,2 0-391-15,-10 1-267 0,-6-9-612 16,-251 40 1845-16</inkml:trace>
  <inkml:trace contextRef="#ctx0" brushRef="#br0" timeOffset="1512.32">11070 7650 189 0,'0'0'1498'0,"0"0"-1041"0,0 0-308 0,0 0 165 0,0 0 66 16,0 0-76-16,0 0-69 0,0 0 2 16,0 0 63-16,0 0-35 0,111-93-73 15,-101 90-14-15,-10 0-27 0,0 1-16 16,0 2-10-16,0 0-31 0,-8 10-33 16,-16 15-6-16,-15 13-54 0,-9 10 0 15,-15 8-1-15,-3 4 12 0,3-3-10 16,5-5-1-16,10-12-1 0,9-5-1 15,10-9 0-15,14-6-9 0,11-4 10 16,4-2 12-16,4 0 1 0,28 0 23 16,4 3 22-16,22-5 12 0,8-4 48 15,9-6-34-15,0-1-38 0,-5-1-44 0,-7 0-2 16,-9 0-24-16,-3 0-55 0,-10-1-88 16,-7 1-73-16,-8 0-99 0,4 0-240 15,-11 0-499-15,-4 0-281 0,-8 0-539 0</inkml:trace>
  <inkml:trace contextRef="#ctx0" brushRef="#br0" timeOffset="2521.55">13772 5367 1459 0,'0'0'1117'0,"0"0"-776"15,0 0-145-15,0 0 224 0,0 0 56 16,0 0-141-16,0 0-168 0,0 0-68 16,0 0-34-16,0 0-65 0,0 0 83 0,27 13 6 15,-17 30 9-15,7 5-37 0,-10 0-15 16,0-3-9-16,0-9-7 0,3-12-5 0,-3-8-25 16,-2-8-16-16,2-6 7 15,3-2 9-15,5-10 76 0,9-12 16 0,-2-14-7 16,9-12-27-16,-9-13-28 0,10-1-15 15,-8-2-12-15,-2 7 55 16,-8 11-16-16,1 10-24 0,-6 16 4 16,-4 5 23-16,-5 11 13 0,5 4-7 0,-5 0-9 15,0 17-42-15,0 13-20 0,0 12-13 16,0 14 30-16,0 7 1 0,3-1 2 16,6-12 3-16,-1-5 27 0,6-17 3 15,-4-10-31-15,-3-12 0 0,10-6 1 16,0-2 64-16,5-18 69 0,12-8 8 0,0-11-41 15,-5-1-61-15,0 1-18 16,-10 9-12-16,-2 10-12 0,-10 10-16 0,-2 9-20 16,0 1 0-16,-2 3 3 15,4 17 30-15,0 11 3 0,3 9 36 0,-10 6-21 16,0 1-15-16,0-5-20 0,0 0-25 0,7-10-91 16,-2-2-93-16,7-4-65 0,-2-6-52 15,2-5-332-15,2-7-737 0,3-8-708 0</inkml:trace>
  <inkml:trace contextRef="#ctx0" brushRef="#br0" timeOffset="2882.49">14735 5373 1041 0,'0'0'1730'0,"0"0"-1096"0,0 0-68 0,0 0-21 16,0 0-163-16,0 0-165 0,0 0-83 15,0 0-33-15,0 0-10 0,0 0-25 0,0 0-20 16,-139 82-7-16,137-50-22 0,2-2-17 15,0-1-12-15,0-3-9 0,0-6-9 16,2-6-3-16,8-6 5 0,0-8-1 0,12 0 29 16,-5-14 39-16,2-12 16 0,5-4-16 15,-2-7-14-15,0-1-10 0,-5 2 6 16,-7 6-21-16,-3 4 1 0,-2 7 17 16,-1 8 15-16,-4 2 10 0,0 8-1 15,0-1 28-15,0 2 2 0,0 0-18 16,0 2-26-16,0 9-28 0,-9 11-6 15,2 6 6-15,-3 11 21 0,3 3-9 16,7 5 0-16,-8 1-11 0,6-4 2 16,2-6 12-16,0-6-15 0,0-5-1 15,10-9-20-15,-3-6-9 0,3-2-4 16,6-2-17-16,1-6-58 0,3-2-75 16,4-2-47-16,5-10-46 0,-5-6-370 15,3 1-863-15,-3-11-834 0</inkml:trace>
  <inkml:trace contextRef="#ctx0" brushRef="#br0" timeOffset="3121.55">15341 5335 1474 0,'0'0'1563'0,"0"0"-1053"0,0 0-22 15,0 0 97-15,0 0-146 0,0 0-207 16,0 0-135-16,-199 7-30 0,167 31 9 15,-4 11 36-15,7 3 18 0,5 4-39 16,7-1-40-16,9-5-33 0,8-2-18 16,5-5-24-16,22-9-21 0,0-8-1 0,6-4-26 15,6-10-68-15,0-8-45 0,7-4-61 16,0-2-66-16,3-10-293 0,-13-8-513 16,-5 4-420-16</inkml:trace>
  <inkml:trace contextRef="#ctx0" brushRef="#br0" timeOffset="3386.81">15518 5417 1205 0,'0'0'1469'0,"0"0"-1036"0,0 0-47 16,0 0 91-16,0 0-43 0,0 0-215 0,0 0-157 15,0 0-16-15,0 0 62 0,-95 102 8 16,90-65-24-16,-2 1-31 0,0-6-12 15,7-8-10-15,0-6-8 0,0-10-16 16,7-8 19-16,10 0 29 0,9-18 126 16,8-12-20-16,3-12-54 0,4-8-63 15,3 1-31-15,-6 1-21 0,1 6-2 16,-10 12-25-16,3 3-7 0,-6 11-20 16,-6 6-100-16,4 6-98 0,-7 4-83 15,0 2-259-15,-7 6-623 0,7 12-776 0</inkml:trace>
  <inkml:trace contextRef="#ctx0" brushRef="#br0" timeOffset="3830.97">16262 5347 1148 0,'0'0'1616'0,"0"0"-1043"0,0 0-60 16,0 0 60-16,0 0-99 0,0 0-202 16,0 0-123-16,0 0-27 0,0 0 8 15,0 0-24-15,0 0-64 0,-170-63-27 16,153 73-15-16,2 6-2 0,1 2-23 0,-1 6 4 16,1 4-3-16,7 5 23 15,-1 1-2-15,6 2-18 0,2-2 18 0,0 1-15 16,0-5 5-16,0-8 1 15,10-4-9-15,2-6-15 0,2-4 9 0,6-2 27 0,6-4 19 16,1-2 5-16,4 0 0 16,-4-6 9-16,7-10 1 0,0-4-4 0,0-8-9 15,-3-5 6-15,-1-3-8 0,-4-2 5 16,-6-2 3-16,-3 2-25 0,2 0 1 16,-9 1 9-16,-3 5-10 0,-7 4 16 15,0 2-3-15,0 6-13 0,-7 2-2 16,-3 1-24-16,3 9-18 0,2 5-12 15,-2 3-7-15,7 0-33 0,-8 8-58 16,6 5 13-16,-5 6-35 0,7 2-98 16,0 6-191-16,0 1-309 0,0-8-558 15,0 14-727-15</inkml:trace>
  <inkml:trace contextRef="#ctx0" brushRef="#br0" timeOffset="4123.82">16851 5421 3123 0,'0'0'973'0,"0"0"-730"0,0 0 63 16,0 0-14-16,0 0-100 0,0 0-30 16,0 0 75-16,0 0-104 0,0 0-79 0,0 0-38 15,0 0-16-15,201-51-51 0,-179 41-100 16,0 2-129-16,-6 4-194 0,1 3-710 16,-12 1-713-16,-288 74 203 0</inkml:trace>
  <inkml:trace contextRef="#ctx0" brushRef="#br0" timeOffset="4553.38">17522 5148 1106 0,'0'0'1662'0,"0"0"-1159"0,0 0-159 0,0 0 188 15,0 0-14-15,0 0-239 0,0 0-151 16,0 0-57-16,0 0 20 0,0 0 15 16,-189 118-36-16,184-76-42 0,5-2-7 15,0 0-3-15,0-5-18 0,10-7-6 16,2-6-52-16,3-8-2 0,2-12 2 16,4-2 37-16,1-16 21 0,2-16 54 15,6-14-17-15,3-14-19 0,-3-11-16 0,1-7-2 16,-2-5-15-16,3-3-6 0,-6-3 2 15,1 1 19-15,2 1 19 0,-5 5 17 16,-2 7 3-16,-2 12 10 0,-11 17-16 16,-2 12-8-16,-4 16 26 0,2 8 25 15,-5 4 45-15,0 6-18 0,0 0-37 16,0 8-36-16,0 14-24 0,-12 14-6 16,2 19 0-16,-2 13 13 0,-5 16-13 0,2 15-3 15,6 6-15-15,-6 8-3 0,5-1-6 16,-2 3-21-16,5-9-67 0,7-9-97 15,0-20-83-15,0-23-249 0,19-22-638 16,-4-14-318-16,4-18-415 0</inkml:trace>
  <inkml:trace contextRef="#ctx0" brushRef="#br0" timeOffset="4843.85">18094 5375 866 0,'0'0'1416'16,"0"0"-826"-16,0 0-215 0,0 0-47 15,0 0-95-15,0 0-101 0,0 0-44 16,0 0 44-16,0 0 80 0,0 0 1 0,0 0-74 16,51-35-59-16,-41 5-49 0,-10-4-13 15,0 2 10-15,0 2 15 0,0 4 27 16,-17 6 49-16,-3 5-6 0,-4 11-49 16,5 4 0-16,-3 6-13 0,-7 18-20 15,5 15 8-15,-1 9 46 0,4 8 9 16,13 2-43-16,1 3-29 0,7-3-20 15,0-3-2-15,24-5-22 0,-2-8-17 16,10-10-28-16,4-5-54 0,5-16-49 0,10-6-74 16,10-8-133-16,9-22-363 15,-17-2-317-15,32-41-1007 0</inkml:trace>
  <inkml:trace contextRef="#ctx0" brushRef="#br0" timeOffset="4997.01">18775 4642 293 0,'0'0'3059'0,"0"0"-2414"0,0 0-379 0,-75 139 97 0,58-80 14 16,3 7-136-16,11 10-147 0,3 7-57 15,-7 3-7-15,7 7-8 0,0 1-22 16,0 1-52-16,0-4-149 0,0-15-200 16,0-24-565-16,0-11-932 0</inkml:trace>
  <inkml:trace contextRef="#ctx0" brushRef="#br0" timeOffset="5140.02">18545 5113 2999 0,'0'0'1300'0,"0"0"-1062"15,0 0-74-15,0 0 87 0,0 0-10 16,0 0-98-16,0 0-82 0,0 0-58 0,0 0-3 16,221 36-67-16,-173-24-161 0,-4 0-198 15,-15-2-532-15,2 5-708 0</inkml:trace>
  <inkml:trace contextRef="#ctx0" brushRef="#br0" timeOffset="5281.21">18969 5322 2975 0,'0'0'767'0,"0"0"-392"0,0 0 90 16,-48 123 39-16,38-81-118 0,3 0-174 16,4 1-91-16,-1-7-60 0,4-8-61 15,0-6-19-15,0-12-98 0,7-8-95 16,7-4-83-16,3-24-63 0,-7-2-580 15,9-47-816-15</inkml:trace>
  <inkml:trace contextRef="#ctx0" brushRef="#br0" timeOffset="5591.36">19127 5009 1398 0,'0'0'2160'0,"0"0"-1615"0,0 0-286 0,0 0 81 0,-53 142 6 15,38-97-148-15,8 3-161 0,4-2-35 16,3 1-4-16,0-9-27 0,0-5-71 15,0-8-108-15,8-9-118 0,1-12-104 16,11-4-1-16,-3-20 244 0,7-16 89 16,10-6-32-16,-8-9-55 0,4 3 95 15,-6 3 90-15,5 7 67 0,-7 8 35 0,-5 8 16 16,0 12 86-16,-13 6 77 0,1 4 52 16,3 14-22-16,-8 14 27 0,0 9 20 15,0 6-63-15,0 10-77 0,-8 2-85 16,-1-4-48-16,1 2-13 0,8-11-72 15,0-6 0-15,0-8-99 0,0-9-28 16,12-9-28-16,1-4-54 0,1-6-50 16,8-8-89-16,-5-10-218 0,0 1-519 15,2-13-617-15</inkml:trace>
  <inkml:trace contextRef="#ctx0" brushRef="#br0" timeOffset="5888.92">19694 5286 992 0,'0'0'2295'0,"0"0"-1869"0,0 0-228 16,0 0 169-16,0 0 35 0,0 0-138 16,0 0-178-16,7 102-41 0,8-89 16 0,4-7-39 15,-2-2-10-15,0-4-11 0,10-10 14 16,-8-11 10-16,3-2-9 0,-3-12-16 16,-6-1-40-16,-6 2-51 0,-2-2-10 15,-5 8 58-15,0 3 43 0,-8 7 10 16,-13 4 9-16,-1 4 5 0,-5 0-24 0,-7 4 31 15,0 4 103-15,0 2-55 16,0 12 25-16,5 14 47 0,3 11-84 0,1 11 6 16,8 2-1-16,15 6-8 0,2-3-43 15,2-3 0-15,23-4-21 0,-4-3-17 16,11-11-25-16,4-4-52 0,-4-4-82 16,-5-10-97-16,-8-4-97 0,-2-2-273 15,-10-6-599-15,-7 4-656 0</inkml:trace>
  <inkml:trace contextRef="#ctx0" brushRef="#br0" timeOffset="6889.05">16140 6541 714 0,'0'0'788'0,"0"0"-316"0,0 0-200 0,0 0 100 15,0 0 62-15,0 0-64 0,0 0-72 16,0 0 1-16,0 0 11 0,0 0-29 0,0 0-72 15,8-78-89-15,-8 86-35 16,0 13 4-16,0 8-22 0,0 8-30 0,-8 3-25 16,8 2-2-16,0-1-10 0,0-8-12 15,0-7-3-15,0-7-4 0,8-8 4 16,1-4 13-16,4-7 2 0,1-2 47 16,15-14 59-16,-5-6 22 0,13-11-49 15,-3-7-43-15,2 0-24 0,-4-3-12 16,-3 7-17-16,-5 6-1 0,0 8 6 15,-7 2-3-15,-5 6 13 0,-2 4 2 16,-5 8 12-16,-5 2 11 0,0 10-23 16,0 16-21-16,0 11 21 0,0 6 21 0,-5 5-3 15,-5 3-18-15,10-9-1 0,0-7 1 16,0-14 3-16,0-6-3 0,5-11 0 16,7-4 0-16,10-6 46 0,14-18 63 15,6-13-10-15,11-11-14 0,8-8-55 0,-8-2-21 16,3 3-9-16,-10 7-24 0,-3 10 3 15,-6 5 21-15,-13 13 0 0,-10 10 0 16,-1 8 0-16,-9 2-15 0,9 17 15 16,-11 13 72-16,0 8 7 0,-2 12-22 15,0 6-30-15,0 0-27 0,0-1-14 16,0-2-37-16,0-7-61 0,15-6-117 16,-5-4-93-16,14-6-245 0,-12-10-633 15,5-10-525-15</inkml:trace>
  <inkml:trace contextRef="#ctx0" brushRef="#br0" timeOffset="7052.39">17399 6503 3384 0,'0'0'1164'0,"0"0"-767"0,0 0-7 16,0 0-29-16,0 0-77 0,-49 115-109 0,39-69-57 16,8 1-22-16,-3-1-12 0,5-8-26 15,0-6-58-15,0-6-15 0,0-8-76 16,7-8-74-16,-4-10-92 0,4-6-78 15,-2-24-69-15,-3-16-344 0,6 6-776 16,-8-45-998-16</inkml:trace>
  <inkml:trace contextRef="#ctx0" brushRef="#br0" timeOffset="7193.04">17372 6139 2647 0,'0'0'1180'0,"0"0"-753"0,0 0 12 15,0 0-52-15,0 0-141 0,0 0-212 0,0 0-34 16,0 0-46-16,0 0-42 0,-24 109-205 15,41-87-153-15,7-2-539 0,-10-4-562 16,8 6-408-16</inkml:trace>
  <inkml:trace contextRef="#ctx0" brushRef="#br0" timeOffset="7413.7">17624 6431 2974 0,'0'0'663'15,"0"0"-345"-15,0 0 210 0,-17 120 25 16,12-78-215-16,5 1-156 0,0-3-73 15,5-5-15-15,5-7-38 0,7-15-56 16,0-6-15-16,2-7 15 0,13-20 38 16,-1-13-4-16,8-7-16 0,-5 0-18 15,2 2-11-15,-7 8-38 0,-7 7-11 16,0 18 24-16,-5 5-34 0,-3 11 25 0,3 21 45 16,-5 15 39-16,-2 7-9 0,-5 9-21 15,-3 1-9-15,3-4-36 0,-5-3-55 16,0-9-146-16,0-8-187 0,0-12-778 15,-22-2-1291-15</inkml:trace>
  <inkml:trace contextRef="#ctx0" brushRef="#br0" timeOffset="8310.56">16422 7803 1395 0,'0'0'1426'0,"0"0"-962"0,0 0-197 0,0 0 125 15,0 0-35-15,0 0-171 0,0 0-134 16,0 0-9-16,-78 129 31 0,73-87-15 16,5 2-13-16,0-4-3 0,0-4-9 15,0-9 18-15,0-11 6 0,10-10-15 16,2-6 9-16,5-12 55 0,10-16 75 15,4-17-42-15,10-13-58 0,3-12-49 16,2-7-30-16,-2 5-3 0,-3 7-11 16,-7 13-3-16,-7 14 14 0,-10 14 15 15,-1 8-15-15,-11 7-2 0,0 9 2 16,-5 0 79-16,0 12-40 0,0 15-2 16,0 7 8-16,0 8 6 0,-5 4-23 15,3 7-27-15,-5-5-1 0,7 0-3 16,0-8-22-16,0-5 4 0,7-11-6 0,3-12-30 15,7-12 2-15,2-6 55 0,5-18 36 16,8-20 7-16,-3-11-28 0,5-5-15 16,2-3-12-16,-4 7-3 0,2 8-4 0,-8 13 1 15,-9 12 15-15,3 8-24 0,-3 12-9 16,-1 3 36-16,4 11 15 0,-10 16 36 16,4 11 10-16,-11 10-4 0,1 7-11 15,-4 3-10-15,0 0-9 0,0-4 0 16,0-9-24-16,0-7-3 0,3-8-36 15,4-10-73-15,5-5-90 0,3-10-129 16,-3-5-223-16,2 0-681 0,11-24-960 0</inkml:trace>
  <inkml:trace contextRef="#ctx0" brushRef="#br0" timeOffset="8607.64">17408 7706 3306 0,'0'0'960'0,"0"0"-684"15,0 0 173-15,0 0-86 0,0 0-127 0,-136 115-112 16,132-85-63-16,-1-2-4 0,5-2-23 16,0-7-34-16,7-6-21 0,3-6-12 15,4-6 3-15,3-1 30 0,5-11 0 16,-5-16 24-16,5-6 3 0,-5-10-12 16,2-3-15-16,-2 4-27 0,-10 1 3 15,3 11 12-15,-3 10-21 0,-7 10-31 16,5 8 52-16,0 2 12 0,0 14 46 15,2 12 14-15,8 9 19 0,2 5 2 0,0 8 10 16,0-2-25-16,9-4-42 0,-4-3-3 16,2-7-21-16,8-8-30 0,-10-6-66 15,9-4-67-15,-14-6-55 0,5-6-86 16,-7-2-230-16,-1-2-575 0,-14-18-668 0</inkml:trace>
  <inkml:trace contextRef="#ctx0" brushRef="#br0" timeOffset="8779.27">17849 7849 3358 0,'0'0'1114'0,"0"0"-889"0,0 0 97 0,0 0 23 15,61 106-54-15,-17-67-137 0,-8 1-57 16,10 0-10-16,-5 5-5 0,5-5-40 16,-2-2-42-16,4-3 0 0,-9-7-99 15,-7-8-104-15,2-10-142 0,-17-10-182 0,0-2-626 16,-17-43-867-16</inkml:trace>
  <inkml:trace contextRef="#ctx0" brushRef="#br0" timeOffset="8939.91">18283 7698 1865 0,'0'0'2270'0,"0"0"-1795"0,0 0-161 16,0 0 40-16,0 0-48 0,-225 105-121 0,157-49-97 15,-7 9-22-15,2 7-12 0,-4 0-11 16,14 1-17-16,12-7-26 0,17-8-55 15,7-5-74-15,10-15-95 0,12-8-71 16,5-5-205-16,0-14-652 0,0-1-822 0</inkml:trace>
  <inkml:trace contextRef="#ctx0" brushRef="#br0" timeOffset="41008.08">7475 10698 228 0,'0'0'564'0,"0"0"-10"0,0 0-264 15,0 0 5-15,0 0 49 0,0 0 70 16,0 0-128-16,0 0-100 0,0 0-43 0,0 0 10 16,0 8-4-16,0-8-16 0,0 0-10 15,0 0 2-15,0 0 5 0,0 0 1 16,0 0-4-16,0 2-22 0,0-2-24 15,0 0-13-15,0 0-19 0,0 0-6 16,0 0-6-16,0 0-6 0,0 0-4 16,0 0-8-16,0 0-4 0,0 0-3 15,0 0 4-15,0 0-13 0,0 0 15 16,0 0 0-16,0 0-15 0,0 0 22 16,0 0 2-16,-10 0-2 0,10 3-7 0,-15 4-18 15,1 3-6-15,-1 4-43 0,3 2 46 16,0 2-9-16,-12 5 11 0,12-2-2 15,-5 6-9-15,-5-1 12 0,5 0 0 16,0 0-2-16,5-2-14 0,-5-2 13 16,2 3-9-16,6-5 11 0,1 0-11 15,4 0-1-15,-1 0 1 0,0 0 0 16,5 2-7-16,0 0 7 0,0 0-6 0,0 4 16 16,0 1 0-16,0 3 0 0,0-2-10 15,0 0 11-15,0 2-1 0,5-4-10 16,0-1 10-16,7-5-16 0,-3-2-10 15,4-6 9-15,-4-2 7 0,1-2-3 16,2-2 14-16,0-2-2 0,-2-4 0 16,0 2 2-16,-3-2 1 0,3 0 11 15,-3 0-9-15,3 0-2 0,-3 0-46 16,-2-2-106-16,2-6 0 0,0 0-56 16,0 0-132-16,3 0-238 0,-3 2-527 0,3 2-391 15</inkml:trace>
  <inkml:trace contextRef="#ctx0" brushRef="#br0" timeOffset="42159.52">8439 10529 104 0,'0'0'1012'0,"0"0"-478"0,0 0-73 0,0 0-50 16,0 0-63-16,0 0-27 0,0 0-76 16,0 0-74-16,0 0 19 0,0 0-52 15,0 0-41-15,0 0 8 0,0 0-9 16,0 0-6-16,0 0-18 0,0 2-23 16,0 2-5-16,0 0-7 0,0 4 12 15,0-2-18-15,8 2 6 0,4 0-12 16,-2 4 5-16,-3 2-11 0,10 1 2 15,-3 0-19-15,3 3 11 0,-2 5-1 16,7-1-10-16,-5-2-2 0,0 4 0 16,-5-2 0-16,10 0 0 0,-5 2-2 0,-3 0 2 15,3 2 0-15,-2 1 0 0,-6 1 2 16,6 2-1-16,-10-2 0 0,0 5 0 16,-3-1-1-16,3 4-2 0,-5 0 0 15,0 4 2-15,0-2 1 0,-7-1-1 16,-3-1 0-16,-7-4 1 0,2-2 1 15,3-4 1-15,-5 1 0 0,8-6-1 16,-6 0 11-16,0-5-13 0,6 0-2 16,-3-2-20-16,2-2-3 0,3 0-24 0,-8-2-18 15,13 0 17-15,-6-5 32 0,1-2-7 16,5 1-46-16,-3 1-41 0,5-4-3 16,0 6 3-16,0-4-46 0,0 2-30 15,0 0 11-15,0 0-20 0,0-1-96 16,0 0-196-16,0 0-129 0,5-4-465 15,-5 2 272-15</inkml:trace>
  <inkml:trace contextRef="#ctx0" brushRef="#br1" timeOffset="68210.42">3204 4641 831 0,'0'0'1076'15,"0"0"-710"-15,0 0-46 0,0 0 57 16,0 0-45-16,0 0-87 0,0 0-68 16,0 0-29-16,0 0-13 0,-22-19 7 15,17 19 1-15,0 0-34 0,0 0-19 16,-2 4-25-16,-8 4 18 0,6 0 12 0,-3-1 7 16,4-2 2-16,-9 2-9 0,3 1-25 15,2-6-18-15,-3 1 27 0,3 2 3 16,-5-3-27-16,-5-2-19 0,1 3-2 15,4 2-7-15,-15-3 0 0,3 6-24 16,-3 0-1-16,-6 2 23 0,-1 4-23 16,0 0 22-16,0 6-21 0,1-2-3 15,-6 2-1-15,5 2 1 0,0 3 0 0,3-4 2 16,-5 2-1-16,4-3 0 0,6 0-1 16,2 0 2-16,2-2 10 0,5 0-12 15,0 2-1-15,-2-1-11 0,5 1 11 16,-5 0 1-16,-3 2 0 0,0-2-1 15,3 0 0-15,-3 0 1 0,1 2 2 0,-1 1 0 16,0-1 0-16,3 4-2 0,0-2 2 16,-3 0 0-16,3 2-2 0,2 1-1 15,-4-4-1-15,4 6-1 0,5-1-15 16,-5 4 16-16,0 2-13 0,5 2 12 16,-5 3 3-16,1-3 2 0,4-4-2 15,-5 2-2-15,5-4 2 0,-5 5-1 16,5-1 2-16,-2 0-2 0,2 6 0 15,5-2 1-15,-5 1 0 0,9-1 0 0,-1-6 0 16,9 4-19-16,-8-1 18 0,8 0-2 16,0 2 2-16,0-1 0 0,0 0 0 15,8-4 0-15,1-4 0 0,3 1-17 16,3-3 16-16,2 0 2 0,0 1 0 16,2-7 52-16,-4 0-37 0,2 0-13 0,0-2 13 15,-8 0-13-15,8 0 0 0,0-1 0 16,-7-2 1-16,7 3 9 0,0 5 3 15,-5-1-13-15,3 4 10 0,2 4-9 16,-5 0 1-16,5 8 10 0,-3 7-13 16,3 1 16-16,0 2 7 0,-5-1-12 15,3-1-10-15,2-6 13 0,0 3 7 16,-3-5 74-16,8-5 4 0,-5 0-43 16,0-9-8-16,2-4-49 0,-9-6-9 15,5-4-3-15,-10-2-16 0,-3 2-2 0,8-1 27 16,2 1 0-16,-2-2-12 0,2 2 3 15,-3 0 11-15,8 0 1 0,-5 2 3 16,5 2 9-16,0 1-12 0,3 2 2 16,-3 1 0-16,7 0 0 0,0 0 9 15,-4 1-11-15,-3-6-3 0,7 2-9 16,-5-5 11-16,-2 0-1 0,0 0 0 0,0-2 0 16,2 0-16-16,-2-2 17 15,-2 0-2-15,7-2-18 0,-8 0 19 0,3-2-13 16,0 0 12-16,3-2 0 0,-3 2 1 15,7 0 2-15,-7-2-2 0,2 2 1 16,-2-2 0-16,-2 2 0 0,4 0 1 16,-7 0 1-16,3 0 0 0,-5-2 2 15,4 2-2-15,-2-2 2 0,-2 0-2 16,-3 2 0-16,8-2 1 0,-6 0 0 16,8 0 1-16,0 0 12 0,0 2-3 0,0-2 3 15,5 2-12-15,-5-2 15 0,5 2-15 16,0-2 9-16,-5 2-12 0,4 0 12 15,-1 1-9-15,-3 0-1 0,0-1 1 16,-5 3-2-16,2-4 1 0,-1 1 1 16,-6 2 0-16,-2-1 12 0,0-2-12 0,-5-1 13 15,4 0 2-15,-1 2-3 16,-3-2 6-16,0 0-3 0,0 0 6 0,0 0-3 16,0 0 3-16,0 0-3 0,0 0-9 15,0 2 0-15,0-2 1 0,0 0-1 16,0 0-9-16,0 0 18 0,0 0-9 15,0 0 0-15,0 0-12 0,-3 0-26 16,-6 0-92-16,-3-2-150 0,-1-6-123 16,-8-2-700-16,11 2-333 0,-7-8-1247 0,102 60 2395 15</inkml:trace>
  <inkml:trace contextRef="#ctx0" brushRef="#br1" timeOffset="68531.98">2908 7286 1547 0,'0'0'1424'0,"0"0"-1069"0,0 0-190 16,0 0 85-16,0 0 106 0,0 0-144 15,0 0-119-15,0 0-40 0,0 0 39 16,0 0 47-16,0 0-10 0,124 72-58 16,-90-63-25-16,-10-4-22 0,10 3 1 15,-15 0-7-15,5 2-15 0,-2-1 18 16,-5-1 1-16,-2 0-4 0,2-1 7 15,0 6 5-15,-8 2 22 0,-1 8 112 0,-6 7-12 16,-2 6-61-16,0 6-21 0,-15 7 6 16,-6 3 5-16,-4 4 7 0,1-1-40 15,2-1-18-15,-2-4 4 0,5-5-31 16,2-7 13-16,-5-8-16 0,12-4-12 16,3-12-10-16,5-6-17 0,2-6-21 15,0-2-119-15,0-20-136 0,7-18-63 16,5-17-330-16,2 7-617 0,6-50-1303 0</inkml:trace>
  <inkml:trace contextRef="#ctx0" brushRef="#br1" timeOffset="69339.93">3604 4308 947 0,'0'0'752'0,"0"0"-168"0,0 0-200 16,0 0-14-16,0 0 26 0,0 0-23 16,0 0-86-16,0 0-50 0,0 0-45 15,0 0-26-15,0 0-28 0,7 3-33 16,3 7-23-16,-3 2-5 0,-2 6 8 16,7 8-6-16,-7 4-12 0,9 8-12 0,-4 9-19 15,4 7-11-15,3 8-10 16,-2 9-15-16,0 5-2 0,-1-1-16 0,3-5-13 15,2-8-11-15,-6-12-25 16,8-13-89-16,-4-16-103 0,-5-12-126 0,5-9-312 16,-2-4-503-16,-5-39-862 0</inkml:trace>
  <inkml:trace contextRef="#ctx0" brushRef="#br1" timeOffset="69544.84">3996 4256 1577 0,'0'0'1427'0,"0"0"-901"16,0 0-53-16,0 0 20 0,0 0-69 16,0 0-170-16,0 0-120 0,0 0-55 15,0 0-15-15,0 0-19 0,0 0-45 16,-38 95 0-16,42-57 0 0,8 12 1 0,1 6 1 16,4 7-2-16,2 0 0 0,-2-3-2 15,0-4-31-15,5-8-37 0,-13-8-45 16,8-7-80-16,-7-11-112 0,0-6-218 15,-8-8-507-15,3-4-421 0</inkml:trace>
  <inkml:trace contextRef="#ctx0" brushRef="#br1" timeOffset="69743.66">3645 4608 2103 0,'0'0'1180'0,"0"0"-647"0,0 0-94 15,0 0-9-15,0 0-65 0,0 0-155 0,0 0-137 16,0 0-12-16,0 0 36 0,0 0 79 0,0 0-82 16,150-65-55-16,-114 52-39 15,-2 1-11-15,-2-1-1 0,-3 5-30 0,3 3-104 16,-11 3-145-16,1 2-140 0,0 5-576 16,-12 3-542-16,-3 19-762 0</inkml:trace>
  <inkml:trace contextRef="#ctx0" brushRef="#br1" timeOffset="69946.23">3705 4861 1672 0,'0'0'1444'0,"0"0"-875"15,0 0-109-15,0 0-91 0,0 0-107 16,0 0-121-16,0 0-70 0,0 0 5 16,0 0 68-16,0 0 38 0,0 0-73 0,105 20-33 15,-67-20-12-15,4 0-25 0,-6-3-27 16,0-4-11-16,-4 2-1 0,2-3 0 15,-5 1-1-15,-5-3-17 0,5 0-76 16,-7-1-112-16,7-2-132 0,-7 1-157 0,-3 2-580 16,-2 2-617-16</inkml:trace>
  <inkml:trace contextRef="#ctx0" brushRef="#br1" timeOffset="70445.05">4714 4530 228 0,'0'0'2236'0,"0"0"-1484"16,0 0-272-16,0 0-15 0,0 0-9 15,0 0-118-15,-192-20-170 0,154 38-79 0,1 6-1 16,8 10-15-16,12 2-22 0,0 11-29 16,10 1-10-16,7-2-10 0,7 1-2 15,15-7-17-15,7-6-26 0,7-8 16 16,-2-8-13-16,0-10 10 0,5-8 2 16,-7-14 28-16,2-22 57 0,-8-19 7 15,-4-13-18-15,-7-16-22 0,-1-7-22 16,-4-5 1-16,-10-4 0 0,5 6 12 0,-5 6-15 15,4 3 0-15,-4 14-3 0,3 11 2 16,2 14 1-16,-5 14 0 0,0 8 2 16,5 12 13-16,-5 4 28 0,4 6 11 15,-4 2 10-15,0 4 36 0,0 18 27 16,0 10-28-16,-9 15-14 0,1 9-7 16,-1 10-36-16,2 7-42 0,4 5 0 15,3 0-12-15,0-3-27 0,10-9-12 0,7-8-36 16,2-13-71-16,5-11-84 15,3-12-64-15,-8-12-229 0,13-10-593 0,-13-2-329 16,6-26-700-16</inkml:trace>
  <inkml:trace contextRef="#ctx0" brushRef="#br1" timeOffset="70728.23">5090 4308 673 0,'0'0'1998'0,"0"0"-1335"15,0 0-140-15,0 0-4 0,0 0-108 16,63 103-188-16,-51-95-162 0,-3-2-61 15,8-6 0-15,-9 0 71 0,4 0 26 16,-5-12-3-16,-5-4-21 0,6-2-24 16,-8 0-16-16,0-2-15 0,0 3-2 15,0 6-1-15,-8 1 6 0,1 3 0 16,-7 5 13-16,-3 2-34 0,0 2-10 16,-5 16-8-16,0 11 15 0,-7 7 3 0,10 10 17 15,6 4 14-15,-1 5 14 0,11-1 82 16,3-6-45-16,0-8-53 0,0-3-29 15,17-7-42-15,0-6-4 0,3-6 7 16,4-6-12-16,3-4-37 0,-1-8-42 0,3 0-16 16,-2-6-46-16,7-6-123 0,-2-4-144 15,-6-2-297-15,1 6-549 0,-3-10-569 16</inkml:trace>
  <inkml:trace contextRef="#ctx0" brushRef="#br1" timeOffset="71138.06">5817 3817 2243 0,'0'0'995'15,"0"0"-676"-15,0 0 59 0,0 0 17 16,0 0-68-16,0 0-136 0,-201-31-56 15,167 59 17-15,2 5 1 0,3 14 26 16,5 7-3-16,9 9-31 0,-2 5-39 0,12 10-37 16,5 5-23-16,0 3-46 0,20 5 0 15,4-5-31-15,5 1 7 0,-2-8-21 16,4-13-40-16,-4-14-114 0,-3-16-93 16,-7-11-178-16,-7-20-468 0,-5-2-338 15,-5-19-874-15</inkml:trace>
  <inkml:trace contextRef="#ctx0" brushRef="#br1" timeOffset="71278.67">5465 4427 2816 0,'0'0'1045'0,"0"0"-656"15,0 0 50-15,0 0-83 0,0 0-137 16,0 0-121-16,0 0-71 0,0 0-27 16,146 109-1-16,-98-102-20 0,-9-2-89 15,9-5-91-15,-4 0-219 0,0 0-535 0,-22-6-640 16,9-16-491-16</inkml:trace>
  <inkml:trace contextRef="#ctx0" brushRef="#br1" timeOffset="71409.34">5933 4497 2332 0,'0'0'1065'0,"0"0"-534"0,-29 115 3 16,19-61-88-16,3 1-113 0,7-3-105 16,0-5-70-16,0-9-92 0,0-10-66 0,7-8-31 15,10-12-102-15,-5-8-129 0,3-18-104 16,2-20-285-16,-7 1-609 0,-3-47-764 0</inkml:trace>
  <inkml:trace contextRef="#ctx0" brushRef="#br1" timeOffset="71795.07">5982 4190 7 0,'0'0'2021'0,"0"0"-1345"0,0 0-361 16,0 0 1-16,0 0-17 15,0 0-85-15,-10 116-154 0,10-98-60 0,5-1-25 16,2-1-29-16,-2-2-173 0,0-4-33 15,2-2-12-15,0-2-49 0,-4-4 50 16,1-2 2-16,-1 0-104 0,4-5 123 16,0-4 143-16,-7-1 9 0,10-2 98 15,-10 2 23-15,5 2 35 0,-5 4-15 16,12-1 230-16,-9 5 129 0,4 0 141 0,3 2-135 16,6 8-121-16,11 3 90 0,0 1 31 15,-1 4-147-15,1 6-97 0,-3 0-23 16,8 10 3-16,-13 3-34 0,6 5-15 15,-11 4 15-15,1 0 45 0,-1-1-34 16,-4-3-27-16,-3-4-3 0,-4-4 0 16,4-6 3-16,-7-8-34 0,0-5-30 0,5-5-27 15,-5-6 12-15,0-3 1 0,0-1-16 16,5 0-1-16,-5 0-21 0,2 0-14 16,-2 0-21-16,7 0-28 0,0 0 0 15,1 0 49-15,1 0-79 0,-1 0-61 16,1 0-49-16,-4 0-139 0,0 0-255 15,-2 0-474-15,1 0-454 0,-71 0 10 0</inkml:trace>
  <inkml:trace contextRef="#ctx0" brushRef="#br1" timeOffset="72248.12">6469 4679 368 0,'0'0'2325'16,"0"0"-1725"-16,0 0-283 0,0 0 55 0,0 0 10 15,0 0-156-15,0 0-131 0,0 0-46 16,0 0 0-16,0 0 22 16,0 0 30-16,206 52 34 0,-180-78-41 0,4-8-45 15,-6-5-25-15,-7-3-5 0,-8 0-4 16,-6-1-14-16,-3 10 0 0,0 0 11 16,-3 9 3-16,-6 6 22 0,-8 4-10 15,-7 10 6-15,-6 2 19 0,-3 2 6 0,-4 12 5 16,-2 14-8-16,1 6 2 0,6 13 25 15,8 6 45-15,12 8-36 0,2 0-25 16,10 1-21-16,0-4-13 0,17-3-32 16,12-5-30-16,5-10-3 0,17-2-12 15,-5-8-37-15,7-4-39 0,3-6-57 16,5-5-40-16,4-8-181 0,10 0-609 16,-24-5-607-16,53-6-801 0</inkml:trace>
  <inkml:trace contextRef="#ctx0" brushRef="#br1" timeOffset="72875.16">8144 4172 1091 0,'0'0'1059'0,"0"0"-493"0,0 0-175 0,0 0 5 16,0 0 49-16,0 0-116 0,0 0-106 15,0 0-75-15,0 0-19 0,0 0-12 16,0 0-53-16,-17 2-55 0,17 22-9 15,7 10-18-15,-2 8 18 0,7 0-1 16,0 1 0-16,3-5-23 0,-6-10 11 16,-1-6-8-16,1-7 0 0,1-10 21 15,-3-5 16-15,3 0 20 0,7-14 41 0,2-6 30 16,-2-8 9-16,15-8-31 0,-10-4-18 16,2-3 0-16,0 3-25 0,-2 4-2 15,-5 8-10-15,5 6 9 0,-13 7 1 0,-1 9-7 16,1 4-12-16,1 2 16 15,-3 10 17-15,10 13 67 0,-7 9 6 0,9 10-40 16,-2 8-51-16,-2 5-24 16,2 1-12-16,-5-2-1 0,3-3-26 0,-3-3-18 15,7-8-24-15,-7-4-58 0,5-8-61 16,-5-1-54-16,3-9-65 0,2-6-270 16,-5-4-653-16,2-8-791 0</inkml:trace>
  <inkml:trace contextRef="#ctx0" brushRef="#br1" timeOffset="73317.72">8859 4276 267 0,'0'0'320'0,"0"0"416"16,0 0-160-16,0 0-148 0,0 0-66 16,0 0 43-16,0 0-7 0,0 0-34 15,0 0-66-15,0 0-21 0,0 0-52 16,-22-2-86-16,5 14-32 0,-5 8 3 16,10 8 12-16,-5 7-36 0,0 5-19 15,10 6-9-15,7 7 5 0,0-1-2 0,5 2-9 16,14 1-34-16,10-7-18 0,10-6-17 15,-3-8-2-15,6-7-20 0,-6-16 39 16,3-9 21-16,0-4 16 0,-3-19 29 16,-2-20-5-16,-8-9 21 0,-9-8-31 15,0-7-18-15,-17 2-6 0,0 5-5 16,0 8-10-16,0 6-11 0,-17 7 2 16,8 7 12-16,-6 9-15 0,-4-2-33 0,2 9-19 15,2 0-5-15,10 8-1 0,-7 2-27 16,12 4-51-16,0 1-104 0,0 14-81 15,0 5-128-15,17 6-154 0,0 3-159 16,5-8-675-16</inkml:trace>
  <inkml:trace contextRef="#ctx0" brushRef="#br1" timeOffset="73530.42">9656 4497 2561 0,'0'0'1119'0,"0"0"-662"0,0 0 57 16,0 0 19-16,0 0-114 0,0 0-174 16,0 0-133-16,0 0-69 0,0 0-43 15,0 0-17-15,0 0-19 0,-17-5-33 0,42 5 69 16,-1 0 15-16,5-2-12 0,2-5 0 16,1 1-3-16,-8 2 0 0,3-2-97 15,-3 2-75-15,0 4-74 0,-7 0-95 16,3 0-380-16,-3 4-854 0,-8 11-1107 0</inkml:trace>
  <inkml:trace contextRef="#ctx0" brushRef="#br1" timeOffset="74132.72">10131 4184 1741 0,'0'0'979'0,"0"0"-610"15,0 0 20-15,0 0 79 0,0 0-83 16,0 0-144-16,0 0-121 16,0 0-21-16,0 0 5 0,0 0 6 0,0 0-52 15,-9-10-58-15,9 10 0 0,0 1 0 0,9 9 11 16,8 7 66-16,-4 4-10 0,3 10-28 15,-1 3-11-15,2 4-13 0,0 3-12 16,-5-3-2-16,3-4-1 0,2-8-21 16,-13-6-7-16,9-8-5 0,-9-7-13 15,4-5 45-15,-1 0 1 0,3-10 49 16,4-10 30-16,6-17 49 0,-3-9-40 16,0-9-52-16,4-3-21 0,-4 2-15 15,8 3-1-15,-6 10-14 0,3 4-3 16,-3 5 6-16,5 7 9 0,-4 6 1 15,-3 6 1-15,0 7 1 0,-3 8-28 16,-4 5 28-16,-5 13 0 0,12 10 67 0,-3 12-16 16,-2 10-23-16,1 4-25 0,-4 1-3 15,-1-5-11-15,1-9-8 0,-2-18 3 16,-4-6 14-16,-1-14-8 0,3-3-6 16,5 0 16-16,-3-13 45 0,3-14 31 0,2-9 0 15,3-8-16-15,1-5-26 0,-3 1-19 16,-1 5-13-16,-3 2-2 0,4 7-2 15,1 3-33-15,-4 8 33 0,4 8-17 16,-2 5 1-16,3 10 0 0,-5 0 18 16,-1 16 9-16,6 11 45 0,-1 6-2 15,1 10-16-15,2 2-26 0,0-2-10 16,-5 0-48-16,3-5-43 0,-1-8-109 16,-2-4-100-16,3-7-97 0,2-8-369 15,-8-4-606-15,-4-12-898 0</inkml:trace>
  <inkml:trace contextRef="#ctx0" brushRef="#br1" timeOffset="74310.5">11365 3994 2579 0,'0'0'1266'0,"0"0"-783"16,0 0-20-16,0 0-54 0,0 0-108 0,10 121-131 15,-3-79-73-15,-7 3-34 0,7-1-29 16,-2-6-34-16,3-4-37 0,-1-6-90 15,0-5-112-15,-4-9-132 0,-3-10-337 16,2-4-655-16,-2-20-998 0</inkml:trace>
  <inkml:trace contextRef="#ctx0" brushRef="#br1" timeOffset="74448.42">11268 3608 2606 0,'0'0'1382'0,"0"0"-926"16,0 0 0-16,0 0-160 0,0 0-116 15,0 0-153-15,0 0-27 0,-17 107-61 16,34-83-97-16,-5-2-196 0,5-2-174 0,-9-4-607 16,4 9-855-16</inkml:trace>
  <inkml:trace contextRef="#ctx0" brushRef="#br1" timeOffset="74736.4">11399 3880 2289 0,'0'0'799'15,"0"0"-337"-15,27 106 68 0,-10-53-85 16,0 7-116-16,-5 5-158 0,10-3-91 0,-5-8 17 16,-3-11-26-16,1-15 9 0,-6-15-80 15,-1-8-3-15,1-5 3 0,6-18 24 16,4-12 100-16,-2-13-27 0,0-3-45 16,8-1-52-16,-6 6 12 15,-2 4-9-15,7 11 12 0,-9 9 40 0,-1 7-37 16,1 7-6-16,4 3 18 0,-7 2-3 15,5 16 22-15,5 8 35 0,-5 11 1 0,-5 4-34 16,5 4-24-16,-2 1-27 0,-6-8-21 16,-1-1-51-16,4-9-73 0,-3-8-64 15,13-7-112-15,5-6-134 0,2-5-57 16,-7-2-866-16,14 0-836 0</inkml:trace>
  <inkml:trace contextRef="#ctx0" brushRef="#br1" timeOffset="75011.48">12330 4240 2391 0,'0'0'1255'0,"0"0"-826"15,0 0 34-15,0 0 1 0,0 0-86 16,0 0-163-16,0 0-154 0,0 0 18 0,0 0 35 16,0 0 35-16,0 0-71 0,162-2-42 15,-133 2-34-15,3 0-2 0,-3 0-1 16,-5 0-29-16,-7-2-61 0,5-2-84 16,-5 2-137-16,5 2-175 0,-5-2-777 15,-5 0-1125-15</inkml:trace>
  <inkml:trace contextRef="#ctx0" brushRef="#br1" timeOffset="75938.07">14194 3683 2624 0,'0'0'1206'0,"0"0"-698"0,0 0-21 0,0 0-77 16,0 0-115-16,-153 108-150 0,115-55-60 16,4 5-28-16,0 3 10 0,0-3-58 0,9-2-9 15,6-8-30-15,9-8-43 0,3-7-66 16,7-11-82-16,0-4-90 0,7-12-152 15,10-6-315-15,3-4-432 0,-3-8-388 16</inkml:trace>
  <inkml:trace contextRef="#ctx0" brushRef="#br1" timeOffset="79119.43">12904 3626 825 0,'0'0'700'0,"0"0"-183"0,0 0-93 16,0 0-66-16,0 0-53 0,0 0-50 15,0 0-4-15,0 0-43 0,0 0-54 16,0 0 13-16,0 0 16 0,8 22-16 15,6 3 0-15,1 3-53 0,-3 4-19 16,5 6-13-16,-7 3 1 0,-1 1-22 16,-1 2-43-16,9-4-16 0,-13-3-1 15,9-9 3-15,-11-7 8 0,5-9-12 0,-4-5-2 16,-3-7-41-16,7 0 22 0,3-2 21 16,-3-13 28-16,10-8 45 0,-10-7-6 15,8-11-33-15,-3-3-13 0,-3-2-21 16,-1 0-1-16,1 3 1 0,-9 11 1 15,5 6 1-15,-5 9 10 0,0 10 6 16,0 2 1-16,3 5 2 0,2 7-21 16,-1 11-44-16,-1 14 2 0,7 14 30 15,-3 12 9-15,2 5 1 0,6-7 2 16,-3-6-2-16,3-12-23 0,-6-13 25 0,1-11 19 16,5-10-7-16,-3-4 24 0,10-18 77 15,4-10 53-15,8-15 10 0,-5-5-88 0,3-4-40 16,4 1-15-16,-14 11-9 0,0 10-3 15,-5 10 4-15,-10 8-13 0,3 6 6 16,-5 6-18-16,-1 0 0 0,-1 2-52 16,2 10-15-16,0 6 67 0,2 7 0 15,0-2-60-15,0 2-116 0,3-4-84 16,2-1-75-16,0-3-267 0,-7-5-915 16,2-4-1093-16</inkml:trace>
  <inkml:trace contextRef="#ctx0" brushRef="#br1" timeOffset="79608.61">13709 3643 1820 0,'0'0'1079'0,"0"0"-615"16,0 0-49-16,0 0 43 0,0 0-83 15,0 0-126-15,0 0-77 0,0 0-35 16,0 0-6-16,0 0-10 0,0 0-29 16,-131 22-56-16,117-1-33 0,4 8 12 0,3 5-13 15,4 4 10-15,3 0 0 0,0 1-9 16,0-3-3-16,10-4-2 0,0-8-13 15,-1-5-3-15,6-8-12 0,-8-4-13 16,5-7 43-16,-2 0 44 0,7-17 16 16,-2-4 10-16,2-14-25 0,0-5-17 0,-8-6-28 15,1-1-1-15,0 3-15 0,-3 6 14 16,0 6 1-16,0 5-1 0,-7 9 2 16,0 8 14-16,0 8-12 0,0 2 19 15,0 0 30-15,0 4 4 0,0 14 56 16,0 9-41-16,0 9-16 0,5 4-6 15,3 5-9-15,1-4-39 0,6 2 0 16,2-3-24-16,0-5-3 0,0-5-15 16,0-7-33-16,-5-2-43 0,7-4-39 15,-4-2-55-15,-1-3-62 0,-2-2-212 16,3-6-551-16,-5-4-561 0,-1-4-530 0</inkml:trace>
  <inkml:trace contextRef="#ctx0" brushRef="#br1" timeOffset="80074.88">13874 3401 889 0,'0'0'1086'0,"0"0"-597"16,0 0-115-16,0 0 52 0,0 0 31 15,0 0-98-15,0 0-94 0,0 0-45 16,0 0-23-16,0 0-16 0,0 0-31 0,-48-22-41 16,48 34-29-16,12 6-4 0,7 4 30 15,5 8 6-15,3 5-33 0,12 1-19 16,0 2-8-16,-3 2-16 0,8 3 6 16,-3-1 4-16,-2 4 8 0,2 0 1 15,2 2-10-15,-4 1-18 0,0-5 0 16,-5-2-10-16,-7-8-17 0,-1-5-18 15,-6-9-9-15,-6-4-21 0,-4-8-52 16,-3 0-66-16,3-6-64 0,-8-2-163 16,3 0-534-16,-2 0-690 0,-3 0-937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23T18:42:35.741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24268 9362 235 0,'0'0'1532'0,"0"0"-1136"15,0 0-37-15,0 0 8 0,0 0-367 0,0 0 413 16,0 0-166-16,0 0-32 0,0 0-127 15,0 66-62-15,0-66 55 0,0 0 61 16,0 0-8-16,0 0-65 0,0 0-17 16,0 0 14-16,0 2 20 0,0-2 13 15,0 0-10-15,0 0-46 0,0 5-43 0,0 0-21 16,-7 11 21-16,-3 4 55 0,-4 9 13 16,-1 3-19-16,-9 2-47 0,7-1 41 15,-3 0-31-15,-4 4 6 0,-7-1-17 16,9-1 15-16,-5-2-14 0,5 2-2 15,-7-5 0-15,5-2 0 0,0 0 12 16,-10 0-10-16,2 2 1 0,-11 3 12 16,-6-1-12-16,3 4 0 0,-14 2-1 15,-1 0-2-15,0 7 0 0,-9 1-3 16,0 4 0-16,-8 0 3 0,3-3 16 0,7-3-1 16,3-6 0-16,-1-8 1 0,13-3 14 15,0-9-3-15,9-4 16 0,0-4-19 16,8-4 10-16,5-2 21 0,6-2 9 15,13 0 2-15,-5-2-29 0,17 0-19 16,-7 0-15-16,5 0 0 0,-6 2 15 16,-1-2-18-16,-8 0-21 0,7 0 19 0,3 0 1 15,-8 0 0-15,3 0 1 0,2 0 0 16,-7 0 1-16,3 0-1 0,-3 0-3 16,5-2 3-16,-5-2 0 0,0-2-3 15,7 4 3-15,-5-4 2 0,1-2-1 16,-1 4 0-16,1-4-1 0,-1 0-1 15,3 2 1-15,3 2 3 0,-1 0 0 16,3 1-1-16,-8 1 10 0,10 2-9 16,-2-1-3-16,-3 1-21 0,3 0 3 0,-10 0-9 15,7 0 8-15,3 0 4 0,-3 0-3 16,1 1 6-16,-4 4 0 0,9-3 9 16,4-2 3-16,0 0 0 0,0 0-1 15,-5 0 1-15,5 0 0 0,0 0 1 0,0 0 0 16,0 0 1-16,0 0-1 0,0 0-1 15,0 0-1-15,0 0-21 0,0 0-8 16,0 0 3-16,0 0-4 0,0 0-2 16,0 0-1-16,0 0-2 0,0 0 20 15,0 2 1-15,0-2-6 0,0 0 20 16,0 0-24-16,0 0-5 0,0 1-10 16,0-1-15-16,0 0-37 0,0 0-40 15,0 0-22-15,0 0-1 0,0 0-22 16,0 0-80-16,0 0-14 0,0 0 30 0,0 0 41 15,0 0 126-15,0 0 20 16,0 0 54-16,0 0 6 0,0 0 20 0,0 0-13 16,0 0 25-16,-5 0 45 0,2 3 22 15,-1-1-16-15,-4 2-10 0,1-3 20 16,7 2 61-16,-7-1 35 0,4-2 0 16,-4 0-9-16,-3 2-28 0,-2-2-35 15,-10 2 34-15,6-2 33 0,3 4-90 0,-11-4-26 16,7 2-14-16,5-2-5 0,-5 2 3 15,-7-2-31-15,7 4-5 0,-2 0-10 16,-8 0-12-16,-2 6-12 0,2 2-19 16,0 0 16-16,1 4 14 0,-1-4-11 15,10-2-6-15,7 0 15 0,1-3 1 16,4-6 2-16,0 1 1 0,5-2 1 16,0 0 25-16,0 2 6 0,0-2 10 0,0 0-13 15,0 3 1-15,0-3-28 16,0 0 8-16,-7 0-11 0,7 0-18 0,0 0-1 15,0 0 4-15,0 0-3 0,0 0-3 16,0 0-1-16,0 0 20 0,0 0-19 16,0 0-18-16,0 0 5 0,0 0-21 0,0-3-15 15,7-7-113-15,12-2-102 0,-2-4-132 16,8 2-350-16,-4 0-647 16,-4 2-428-16,-123 93 1554 0</inkml:trace>
  <inkml:trace contextRef="#ctx0" brushRef="#br0" timeOffset="322.22">22183 10370 1099 0,'0'0'1115'16,"0"0"-766"-16,0 0-59 0,0 0-1 0,0 0 64 15,0 0-37-15,0 0-73 0,0 0-127 16,0 0-85-16,0 0-31 0,0 0 0 15,-201 82 0-15,150-43 0 0,-2-1 25 16,9-2 9-16,3-4 28 0,10-6 7 0,9-8-14 16,5-1-5-16,7-9 5 15,5-3-5-15,5 2-19 0,0-4-29 0,15 7 32 16,12 3 67-16,9 1-3 0,5 4-6 16,3-2 0-16,7-2-28 0,-3 0-24 15,1-2-13-15,2-2-6 0,-5-2-21 16,5-6-1-16,-1-2-17 0,1 0 3 15,3-3-89-15,6-10-110 0,3-1-165 16,12-6-356-16,-21 4-1007 0,23-20-253 0</inkml:trace>
  <inkml:trace contextRef="#ctx0" brushRef="#br0" timeOffset="834.09">25196 8457 745 0,'0'0'1620'0,"0"0"-1095"15,0 0-83-15,0 0 5 0,0 0 21 0,0 0-137 16,0 0-137-16,0 0-65 16,0 0-10-16,0 0-21 0,0 0-70 0,-162 72-28 15,162-36 0-15,0 12 0 0,15 15 27 16,-6 7 0-16,16 9-26 0,-8-1-1 15,2 3-2-15,-5-5-16 0,1-8-18 16,0-9-13-16,-6-8-95 0,6-12-181 16,-15-10-181-16,0-11-683 0,0-8-775 0</inkml:trace>
  <inkml:trace contextRef="#ctx0" brushRef="#br0" timeOffset="1022.57">24675 8893 2481 0,'0'0'759'0,"0"0"-160"0,0 0-216 0,0 0-18 16,0 0-66-16,0 0-155 0,0 0-74 16,95 129-34-16,-52-95-11 0,1-3-22 15,2-6-3-15,5 0-15 0,2-9-55 0,-2-6-108 16,10-5-148-16,-3-5-241 0,-2-3-661 16,-15-9-665-16</inkml:trace>
  <inkml:trace contextRef="#ctx0" brushRef="#br0" timeOffset="1251.64">25446 8792 261 0,'0'0'1049'0,"0"0"-603"0,0 0-89 0,0-102-23 16,-7 78 40-16,7 6-63 0,0 1-104 16,0 7-86-16,0 7 265 0,0 3-146 0,0 0-109 15,0 15-103-15,0 16-16 16,0 13 44-16,0 10 37 0,0 9 9 0,0-1-15 16,2-8 5-16,6-9 13 0,-8-15-13 15,7-12-25-15,-2-10-15 0,2-6 0 0,10-2-9 16,7-4 70-16,13-10 21 15,4 0-40-15,-5-9-40 0,-4 5-40 0,-3 0-14 16,-5 4-39-16,-12 6-13 16,-7 2-21-16,5 6-57 0,-1 0-90 0,-1 8 73 15,-1 8-28-15,3 9-17 0,-10 0-218 16,0 8-270-16,0-3-449 0,0-8-538 16</inkml:trace>
  <inkml:trace contextRef="#ctx0" brushRef="#br0" timeOffset="1517.2">25839 9052 665 0,'0'0'1783'0,"0"0"-825"16,0 0-433-16,0 0-72 0,0 0 28 0,0 0-123 15,0 0-179-15,0 0-97 0,0 0-64 16,0 0-15-16,0 0-3 0,-146 75-1 16,146-47-23-16,15-8 12 0,2-8 12 15,12-4 1-15,7-8 23 0,-2-4 13 16,10-19 17-16,0-5-11 0,-6-4-13 15,1-4-28-15,-7 4-2 0,-6 4-9 0,-6 4-9 16,-11 14 18-16,4 3 3 0,-13 5-3 16,0 2-55-16,0 15-5 0,0 7 51 15,0 16 9-15,0 5 0 0,0 0-4 16,0 2-44-16,9-9-52 0,18-6-110 16,2-12-155-16,15-10-297 0,-6-8-567 15,23-29-1185-15</inkml:trace>
  <inkml:trace contextRef="#ctx0" brushRef="#br0" timeOffset="1686.94">26629 8495 264 0,'0'0'1702'0,"0"0"-710"0,0 0-367 0,-94 161-83 16,64-83-107-16,-3 13-63 0,-1 5-140 16,2 1-129-16,3 0-57 0,5-9-43 0,12-12-3 15,7-11-110-15,2-17-116 0,3-20-137 16,0-13-149-16,0-15-240 0,0-7-426 15,0-37-614-15</inkml:trace>
  <inkml:trace contextRef="#ctx0" brushRef="#br0" timeOffset="1798.92">26358 8946 391 0,'0'0'1517'15,"0"0"-770"-15,0 0-79 0,0 0-20 16,0 0-90-16,0 0-299 0,0 0-213 16,0 0-28-16,0 0 68 0,0 0-10 15,186-7-76-15,-118 32-21 0,0 3-132 0,2 2-288 16,-19-8-855-16,10 14-1550 0</inkml:trace>
  <inkml:trace contextRef="#ctx0" brushRef="#br0" timeOffset="2652.18">27991 9004 1246 0,'0'0'1848'0,"0"0"-1371"0,0 0-117 15,0 0 25-15,0 0-14 0,0 0-131 16,-206 4-109-16,172 12-79 0,5 6-31 15,-5 6-2-15,0 8 2 0,10 7-18 16,12 1-1-16,-5 2-1 0,17-2 36 16,0-2-19-16,0-7-18 0,17-9-14 15,2-9-17-15,13-14-30 0,-1-11 61 16,8-24 12-16,15-22 46 0,6-19-15 16,1-13-28-16,-8-9-15 0,0-6-14 15,-4 3-13-15,-13 5 14 0,1 9 11 0,-13 11 2 16,-7 17 22-16,-10 14-1 0,-2 14 10 15,0 10 11-15,-5 11 37 16,0 7-6-16,-10 19-40 0,-12 17 19 0,-7 18 33 16,-12 16 3-16,5 21-25 0,-1 10-15 15,3 7-8-15,3 3-16 0,19 2-6 16,2-9-18-16,10-9-36 0,10-11-88 16,9-9-118-16,10-15-129 0,3-14-379 0,-8-13-798 15,5-17-1066-15</inkml:trace>
  <inkml:trace contextRef="#ctx0" brushRef="#br0" timeOffset="3111.02">28251 9307 798 0,'0'0'1423'0,"0"0"-951"0,0 0-83 0,0 0-60 16,0 0-6-16,0 0-109 15,0 0-94-15,0 0-33 0,0 0-24 16,-39 111 5-16,49-99-9 0,2 0 9 0,5-4 47 15,-8 0-32-15,8-3-21 0,-5-3 2 16,5-2 10-16,-2 0 24 0,-5 0 6 16,-1 0-46-16,-6 0-55 0,9 0 16 15,-12 0 2-15,5 0 0 0,-5 0 4 0,7 0-23 16,-2-2 19-16,5-3 10 0,-1 3-28 16,3-4-1-16,3 2 1 0,2-4 0 15,0 0 9-15,2-4 6 0,1-4-15 16,1-4 16-16,1-2-18 0,-5-2 2 15,5-5 9-15,-15 1 0 0,8 0-9 16,-8 5 12-16,-2 0-14 0,-5 9 24 16,0 0 11-16,0 4-6 0,-5 1 1 15,-7 1-4-15,-5 3 3 0,3-2 13 16,-11 6-22-16,3 1 0 0,-4 0-9 0,-1 0 19 16,-7 3-29-16,-5 10 16 0,8 1 15 15,-10 4-9-15,7 2-8 0,5 4-1 16,4 0-3-16,6 2-12 0,7 1-21 15,0-6-10-15,12 4 7 0,0-5-6 16,0 0-13-16,7-2-2 0,10 0-31 0,2 0-33 16,6-4-71-16,6-1-98 15,1-1-187-15,-6-9-613 0,16 4-1055 0</inkml:trace>
  <inkml:trace contextRef="#ctx0" brushRef="#br0" timeOffset="3490.53">28789 9337 1744 0,'0'0'1436'0,"0"0"-1089"0,0 0-75 0,0 0-30 15,0 0-110-15,0 0-54 0,0 0 12 16,0 0-65-16,0 0-22 0,0 0 0 16,0 0 19-16,131 41-4 0,-112-45 7 15,5-8 12-15,5-6 0 0,-4-2-12 16,4-5-13-16,-7 2-10 0,-3-2 14 0,0 5-1 15,-4 0-13-15,-8 4 0 16,-2 4 17-16,0 0 15 0,-3 4 9 0,-2 0 6 16,0 0 43-16,0-2 141 0,0 1-84 15,-7 1-48-15,-3 0-34 0,-7 3-12 16,5-2-13-16,-10-1-6 0,1 6-14 16,-4 2-21-16,-4 0 1 0,-5 7-2 0,0 11 0 15,-7 12-18-15,0 8 14 0,2 8 4 16,3 9 15-16,2 3 0 0,7 2 0 15,5 1-13-15,13-3 1 0,9-6-3 16,0-6-11-16,7-8-10 0,10-10-1 16,7-5-5-16,5-9-9 0,3-6-13 15,4-8-27-15,3 0-55 0,9-12-128 16,-6-12-219-16,-6 4-652 0,8-22-941 0</inkml:trace>
  <inkml:trace contextRef="#ctx0" brushRef="#br0" timeOffset="3772.72">29310 9259 2191 0,'0'0'989'0,"0"0"-667"0,0 0 88 15,0 0-49-15,0 0-27 0,0 0-159 16,0 0-79-16,0 0-32 0,-73 115 25 16,73-97-28-16,0-2-37 0,0-2-12 15,5 4 4-15,7-2 8 0,3 4 6 16,2-1 10-16,0-1 12 0,0 2-13 15,-5 0 1-15,-5 6 11 0,0 2-5 16,-7 0 3-16,0 7 2 0,-9-3 4 16,-18 4-13-16,3-4-6 0,-13-4-17 15,-1-5-19-15,-1-11-27 0,5-6-30 16,7-6-80-16,3 0-72 0,9-8-96 16,11 0-150-16,4 1-251 0,0 7-414 0,0 0-68 15,4 8-241-15</inkml:trace>
  <inkml:trace contextRef="#ctx0" brushRef="#br0" timeOffset="4408.24">26038 10086 2240 0,'0'0'961'0,"0"0"-642"0,0 0 3 15,0 0 27-15,0 0-42 0,0 0-116 16,0 0-92-16,0 0-47 0,0 0-34 16,0 0 53-16,0 0-10 15,114 32-15-15,-114 27-13 0,0 9-30 0,-10 2-2 0,-7 3 1 16,-5-9 18-16,3-14 4 0,11-13 10 15,4-17-16-15,-1-12-16 0,5-8 25 16,0 0 34-16,5-18 76 0,14-10-6 16,5-9-46-16,13-3-46 0,-8 0-36 15,2 4-3-15,-7 8-33 0,-14 10-13 16,-3 9-8-16,3 8-25 0,-10 1-88 16,5 1-108-16,0 18 51 0,2 1-53 15,3 8-325-15,-3-6-753 0,-5 10-678 0</inkml:trace>
  <inkml:trace contextRef="#ctx0" brushRef="#br0" timeOffset="4679.35">26518 10343 901 0,'0'0'2237'0,"0"0"-1479"0,0 0-189 16,0 0-77-16,0 0-135 16,0 0-205-16,0 0-113 0,0 0-20 0,-134 139-19 15,117-82-1-15,10-7-24 0,7-6-5 16,7-9-19-16,15-7-14 0,10-8 11 15,2-10 6-15,-1-10 46 0,6-2 19 16,0-18 63-16,-7-13-16 0,-6 0 1 16,-4-8 0-16,-10-1-3 0,-5 4-4 15,-7 2-2-15,0 9 35 0,0 7-5 16,-2 8 3-16,-8 6-52 0,-7 4-15 0,0 2-24 16,0 2-20-16,3 14-56 0,2 8-11 15,2 9 23-15,3 3 10 0,7 2-28 16,0-1-78-16,12-6-123 0,12-4-172 15,10-7-559-15,-7-10-760 0,26-10-233 0</inkml:trace>
  <inkml:trace contextRef="#ctx0" brushRef="#br0" timeOffset="4852.92">27325 9899 2881 0,'0'0'1053'0,"0"0"-606"16,0 0 31-16,-80 143-108 0,53-67-154 15,0 13-125-15,3 11-52 0,5 7 13 16,-3 0-7-16,5-5-45 0,7-7-55 0,3-13-82 16,2-13-133-16,5-19-208 0,0-18-533 15,-7-18-428-15,-10-24-350 0</inkml:trace>
  <inkml:trace contextRef="#ctx0" brushRef="#br0" timeOffset="4982.04">26871 10479 2392 0,'0'0'1000'16,"0"0"-538"-16,0 0-48 0,0 0-119 15,0 0-274-15,0 0 10 0,0 0-31 16,209-33 13-16,-115 29-13 0,11 0-136 0,11 4-172 16,-24 0-340-16,46 16-1095 0</inkml:trace>
  <inkml:trace contextRef="#ctx0" brushRef="#br0" timeOffset="5515.68">28624 10461 1542 0,'0'0'825'0,"0"0"-341"15,0 0-125-15,0 0 54 0,0 0-110 0,0 0-133 16,0 0-61-16,0 0 6 0,0 0 6 15,0 0-37-15,0 0-47 0,5 1 52 16,-5 38 22-16,0 9 6 0,-5 6-62 16,-2 3-12-16,-1-3-40 0,8-4 27 15,0-12 13-15,0-5-15 0,8-11 2 16,4-9-30-16,2-4 0 0,6-5 0 16,-3-4 3-16,14-8 46 0,-4-12 79 0,7-11-25 15,9-4-51-15,-4-10-25 0,-5 2-27 16,-2 3-1-16,-15 9 1 0,-8 6 30 15,-1 13 1-15,-8 4-4 0,0 4 28 16,0 4 14-16,0 2-36 0,-5 16-33 16,-7 11-3-16,-10 9-21 0,0 8 21 15,8 0-9-15,4-2 9 0,3-1-33 0,7-7-28 16,0-4-51-16,9-2-74 0,13-6-116 16,5-10-209-16,-1-11-593 0,-6-3-678 15</inkml:trace>
  <inkml:trace contextRef="#ctx0" brushRef="#br0" timeOffset="5716.8">29337 10511 2428 0,'0'0'989'0,"0"0"-452"16,0 0 21-16,0 0-81 0,-75 129-193 16,58-89-148-16,-3 2-42 0,6-2-6 0,-3-2 3 15,5-6-21-15,-5-5-40 0,0-1-18 16,2-8-12-16,3-6-11 0,-3-2-22 15,3-2-31-15,5-8-30 0,5 0-45 0,-3-4-95 16,5-8-348-16,0-2-535 16,22 0-131-16,-13 5-350 0,20 2 924 0</inkml:trace>
  <inkml:trace contextRef="#ctx0" brushRef="#br0" timeOffset="5959.14">29494 10830 411 0,'0'0'1486'0,"0"0"-893"16,0 0-216-16,0 0-117 0,0 0-24 15,206-38-84-15,-160 22-66 0,0 0 6 16,-7-8-35-16,-2 2-26 0,-8-2 13 0,-12-3-9 16,-8 5-7-16,-1 2-25 15,-8 4 57-15,0 4 9 0,-20 4 1 0,-7 8-8 16,-16 0 7-16,-10 10 2 0,-15 15 7 16,-3 8 6-16,-11 14 58 0,2 5 104 15,10 8 8-15,9 1-74 0,15-1-65 16,12-4-54-16,12-9-58 0,22-7-3 15,5-12-43-15,29-8 7 0,19-10 2 16,18-7-5-16,6-3-43 0,13-10-86 16,2-5-145-16,-22 3-303 0,8-2-1265 0</inkml:trace>
  <inkml:trace contextRef="#ctx0" brushRef="#br0" timeOffset="6510.96">25647 11613 1747 0,'0'0'1189'0,"0"0"-754"0,0 0-58 0,0 0 32 15,27 117-55-15,-25-73-79 0,-2 6-125 16,0 5-37-16,0 5 3 0,-7 4-25 0,-7 5-39 16,-3-3-19-16,0 0-33 15,0-9-76-15,0-11-64 0,0-8-123 0,2-12-150 16,-2-9-281-16,8-9-703 0,-25-11-847 0</inkml:trace>
  <inkml:trace contextRef="#ctx0" brushRef="#br0" timeOffset="6663.02">25371 11954 2073 0,'0'0'976'16,"0"0"-444"-16,0 0 22 0,0 0-128 0,0 0-45 15,216 78-201-15,-173-57-113 16,3-2-48-16,-2-9-4 0,5-4-15 0,-6-6-76 16,3-6-102-16,3-14-169 0,-6-9-241 15,-9 8-672-15,-7-30-1128 0</inkml:trace>
  <inkml:trace contextRef="#ctx0" brushRef="#br0" timeOffset="6901.36">26098 11546 2257 0,'0'0'1006'0,"0"0"-442"0,-7 115-109 16,0-46-81-16,-1 7-79 0,-1 2-90 16,1-1-83-16,4-8-46 0,4-17-13 15,0-12-50-15,4-16-13 0,13-12-52 16,5-12 3-16,5-10 49 0,2-20 51 15,15-16 1-15,4-9-22 0,-4-1-30 0,-6 6-17 16,-6 12-14-16,-8 9-14 16,-12 13 42-16,-4 12-37 0,-6 4-11 0,-2 0-7 15,0 14 58-15,0 14 58 0,0 17 5 16,-5 9-38-16,-9 11-25 0,-1 1-3 16,3-1-37-16,5-4-39 0,7-6-70 15,0-10-157-15,0-12-276 0,14-10-642 16,-2-11-632-16</inkml:trace>
  <inkml:trace contextRef="#ctx0" brushRef="#br0" timeOffset="7185.96">26670 12038 2236 0,'0'0'813'0,"0"0"-262"16,0 0-157-16,-7 126-32 0,17-89-188 15,14-9-156-15,3-8-5 0,7-8-7 16,-3-12 46-16,-2 0 13 0,7-12 0 0,-2-15-4 15,-12-1-21-15,2-8-15 0,-9 0-13 16,-5 2-12-16,-10 6-23 0,0 1 23 16,-17 11 28-16,-7 6 36 0,-6 8-36 15,-8 2-28-15,-1 17 1 0,-5 11 31 0,1 12 20 16,-1 10 9-16,10 4-9 16,7 3 12-16,10-1-6 0,8-3-22 0,9-5-36 15,0-8-6-15,12-2-18 0,19-10-28 16,6-2-45-16,9-7-77 0,19-9-53 15,1-4-137-15,11-6 1 0,-11 0-792 16,28-13-1255-16</inkml:trace>
  <inkml:trace contextRef="#ctx0" brushRef="#br0" timeOffset="7553.37">28081 12030 1459 0,'0'0'1361'0,"0"0"-862"16,0 0-64-16,0 0 39 0,0 0-170 16,0 0-55-16,0 0 15 0,17 138-87 15,-17-72-37-15,0 7-43 0,-10 6-21 0,-9 1 6 16,-5 3-10-16,-10-5 1 0,-3-4-7 16,1-11-23-16,-3-13-19 0,10-17-23 15,-2-16-1-15,9-12-36 0,-2-14-34 16,-1-25-139-16,8-18-140 0,5-19-174 15,12-13-246-15,0 17-1090 0,0-37-222 0</inkml:trace>
  <inkml:trace contextRef="#ctx0" brushRef="#br0" timeOffset="7719.41">28122 11523 3636 0,'0'0'938'0,"0"0"-523"16,0 0-77-16,0 0-22 0,0 0-174 0,0 0-142 15,0 0-83-15,0 0-47 0,0 0 0 16,0 0-98-16,0 0-207 0,27 98-520 16,-17-78-867-16,14 14-180 0</inkml:trace>
  <inkml:trace contextRef="#ctx0" brushRef="#br0" timeOffset="8003.81">28590 12027 2040 0,'0'0'1359'0,"0"0"-910"16,0 0-66-16,0 0-51 0,0 0-77 0,-191 79-114 15,142-33-92-15,5 6 6 0,6 5 31 16,13-3-16-16,4-6-31 0,6-5-38 16,15-11 1-16,0-12-2 0,12-10-38 0,5-7 38 15,7-3 12-15,10-17 61 0,5-13 46 16,0-11-25-16,5-7-28 0,-8-6-32 15,-2 0-22-15,-8 5-9 0,-4 9 15 16,-10 12 9-16,-7 10-27 0,3 8-11 16,-8 10 9-16,0 0-40 0,0 1-92 15,0 14-103-15,0 5-71 0,-3 5-70 16,3 3-242-16,0-8-610 0,3-2-968 0</inkml:trace>
  <inkml:trace contextRef="#ctx0" brushRef="#br0" timeOffset="8301.41">28842 11500 1289 0,'0'0'1599'0,"0"0"-1001"0,0 0-162 0,0 0-17 16,-94 137 1-16,67-64-117 0,-5 11-126 0,3 8-67 16,5 7-22-16,12 2-28 0,7-3-2 15,5-11-36-15,7-13-22 0,10-19-57 16,10-24-7-16,-3-18-15 0,5-13 79 15,3-23 9-15,7-17 61 0,2-8-31 16,5-8-37-16,-7 3-2 0,4 10 0 16,-9 10 0-16,-14 13-37 0,4 10 7 15,-19 10 1-15,-5 0 29 0,0 20 55 0,-12 14 54 16,-13 13-48-16,-4 5-34 0,-12 2-3 16,5-6 0-16,-3-3-24 0,7-15-1 15,3-10-50-15,8-10-40 0,4-10-49 16,2-2-109-16,8-18-207 0,7-6-247 15,0-4-472-15,7 8-745 0</inkml:trace>
  <inkml:trace contextRef="#ctx0" brushRef="#br0" timeOffset="8575.32">29337 12102 2292 0,'0'0'1028'0,"0"0"-483"0,0 0 27 16,0 0-92-16,0 0-208 0,0 0-98 15,0 0-25-15,0 0-37 0,0 0-70 16,0 0-42-16,0 0-3 0,-180 87 3 0,178-54 0 16,2 6 24-16,0-3-3 15,17-3 1-15,5-3-20 0,2-4 1 0,7-2 9 16,-9-6 3-16,0 0-3 0,-12-6-9 16,7 2 24-16,-15 0-3 0,-2 2 4 15,0 3-4-15,-7 0-22 0,-15 0-2 0,-17-3-12 16,3-2-67-16,0-4-60 0,-6 1-64 15,13 0-74-15,-2 3-65 0,9 1-140 16,5 2-237-16,2-1-665 0,-4 11-716 16</inkml:trace>
  <inkml:trace contextRef="#ctx0" brushRef="#br0" timeOffset="9203.02">25744 13223 1846 0,'0'0'1075'0,"0"0"-706"0,0 0 78 0,0 0-32 0,0 0-52 15,0 0-119-15,0 0-75 0,0 0-23 16,0 0-42-16,0 0-58 0,0 0-46 15,-29-41-30-15,39 66 30 0,2 13 40 16,-2 16 15-16,2 13-40 0,-2 11-15 16,-8 8-12-16,5 0 12 0,1-5-40 0,1-16-18 15,-6-23 37-15,1-18 20 0,6-16-26 16,0-8 27-16,14-12 73 0,8-18 76 16,6-17 12-16,6-15-70 0,2-10-43 15,3-3-28-15,4 1-20 0,-9 9-27 16,-8 15-21-16,-5 10-4 0,-4 14-48 15,0 10-55-15,-3 6-95 0,3 10-93 16,-8 0-243-16,5 4-478 0,-4 6-529 0</inkml:trace>
  <inkml:trace contextRef="#ctx0" brushRef="#br0" timeOffset="9519.57">26544 13327 1223 0,'0'0'1541'0,"0"0"-1047"15,0 0-81-15,0 0-16 0,0 0-33 0,0 0-145 16,0 0-145-16,0 0-74 0,0 0 0 16,0 0 10-16,-165 90-7 0,153-37 50 15,5 3-4-15,5-1 0 0,2-11 0 16,0-8 15-16,2-10-9 0,5-9-21 16,5-14-31-16,-2-3 46 0,14-3 21 15,1-17 73-15,1-11-22 0,-2-9-45 16,6-8-37-16,-6-5-24 0,-7 5-13 15,0 4 2-15,-12 10 23 0,2 9 12 16,-2 13 13-16,-5 4-16 0,0 8-9 0,0 0-27 16,0 15-13-16,0 6-17 15,0 11 12-15,0 5-1 0,0 5-20 0,0-4-18 16,5-6-46-16,7 1-86 0,2-5-85 16,8-4-122-16,-10-2-241 0,3-8-489 15,2-6-717-15</inkml:trace>
  <inkml:trace contextRef="#ctx0" brushRef="#br0" timeOffset="9690.59">26818 13671 127 0,'0'0'1869'0,"0"0"-1160"15,0 0-212-15,0 0 106 0,0 0-76 16,0 0-150-16,0 0-132 0,0 0-89 16,0 0-1-16,0 0 46 0,27 4-83 15,7-46-93-15,5-5-25 0,2 7-39 16,2 4-21-16,3 8-32 0,3 8-93 15,-5 8-71-15,-1 10-54 0,1 2-86 0,-8 8-407 16,-9 4-919-16</inkml:trace>
  <inkml:trace contextRef="#ctx0" brushRef="#br0" timeOffset="9857.44">27444 13687 2448 0,'0'0'1192'0,"0"0"-638"0,0 0 0 0,0 0-108 16,0 0-123-16,0 0-166 0,0 0-127 15,0 0-30-15,0 0-45 0,0 0 15 16,-105 133 15-16,98-93-16 0,7-6-29 16,0-7-83-16,7-14-101 0,10-10-120 15,3-6-298-15,-3-8-393 0,7-39-1032 0</inkml:trace>
  <inkml:trace contextRef="#ctx0" brushRef="#br0" timeOffset="9992.51">27548 13285 828 0,'0'0'1740'0,"0"0"-1312"0,0 0-105 0,0 0 109 16,0 0-153-16,-100 112-168 0,96-82-111 16,4 3-35-16,0-7-47 0,12 0-261 0,2-2-383 15,3-5-1195-15</inkml:trace>
  <inkml:trace contextRef="#ctx0" brushRef="#br0" timeOffset="10249.61">27625 13615 2006 0,'0'0'708'0,"0"0"-252"0,0 0 66 16,-77 110-79-16,60-73-129 0,2-1-144 15,8-2-96-15,7-6 6 0,0-4-12 16,0-12-47-16,0-4-21 0,5-8 0 16,5 0 28-16,6-11 48 0,9-14 56 0,-3-7-38 15,4-10-57-15,1 2-34 0,-5 0-1 16,-10 5 10-16,2 13-10 0,-11 8 16 15,2 8 1-15,-5 6 35 0,0 2-2 16,0 18-52-16,0 15-13 0,0 11 11 16,0 8 2-16,0 6-3 0,0-5-31 15,4-7-32-15,11-10-72 0,9-11-152 0,5-12-216 16,8-15-449-16,-8 0-306 0,7-40-467 0</inkml:trace>
  <inkml:trace contextRef="#ctx0" brushRef="#br0" timeOffset="10564.94">28130 13132 787 0,'0'0'1502'16,"0"0"-860"-16,0 0-13 0,0 0-15 0,0 0-137 15,0 0-246-15,0 0-176 0,0 0 3 16,-61 139 9-16,54-71-3 0,-3 10 0 16,-5 7 9-16,8 6-6 0,-5 1-24 15,5-3-43-15,4-13-36 0,-2-15-27 16,5-21-38-16,0-22-18 0,0-18-49 15,22-18 8-15,5-29 158 0,7-13-38 0,10-12-28 16,-6-3-30-16,1 9 60 0,-3 10 26 16,-2 16-22-16,-7 11 34 0,-5 11 43 15,-10 10 90-15,-7 8-13 0,-5 4 31 16,0 22 32-16,-5 12-24 0,-19 15-62 16,-10 7-33-16,-3 3-6 0,1-3-22 0,-3-6-30 15,10-9-6-15,-2-14-57 0,14-8-95 16,7-11-99-16,3-10-52 0,7-2-136 15,0-12-284-15,0-3-906 0,7-21-248 0</inkml:trace>
  <inkml:trace contextRef="#ctx0" brushRef="#br0" timeOffset="10767.13">28651 13158 2884 0,'0'0'1006'0,"0"0"-620"15,0 0-21-15,0 0-67 0,0 0-115 16,0 0-91-16,-61 133-22 0,54-81 15 16,7 11 15-16,0 1-24 0,0 4-40 0,7-1-12 15,10-1-24-15,-7-3-51 0,-1-12-37 16,8-6-70-16,0-11-92 0,3-10-139 16,4-8-318-16,-12-6-623 0,10-10-824 0</inkml:trace>
  <inkml:trace contextRef="#ctx0" brushRef="#br0" timeOffset="11045.18">29058 13788 1482 0,'0'0'1727'0,"0"0"-1342"0,0 0-76 16,0 0-48-16,53 118-56 0,-31-101-106 16,2-6-37-16,8-4 15 0,-10-7 19 0,4-2 20 15,-9-14 7-15,7-9-34 0,-4-5-47 16,2-4-26-16,-17-4-16 0,2-1-18 15,-7 4-3-15,0 2 5 0,-10 9 16 16,-9 8 33-16,-13 6-3 0,-7 10-30 16,-2 0-2-16,-5 22 2 0,3 12 27 0,-1 13 7 15,-2 11 36-15,14 5 27 0,15 3 25 16,0 0-52-16,17-4-25 0,0-6-30 16,10-9-15-16,14-9-63 0,5-12-68 15,8-6-27-15,-3-7-86 0,7-8-103 16,-7-5-209-16,-5 0-522 0,5 0-850 0</inkml:trace>
  <inkml:trace contextRef="#ctx0" brushRef="#br0" timeOffset="15419.42">16860 9581 430 0,'0'0'1928'0,"0"0"-1441"0,0 0-169 0,0 0-12 16,0 0 89-16,0 0-90 0,0 0-94 0,0 0-59 16,0 0-22-16,0 0-17 0,0 0 4 15,-130-42-19-15,113 34-6 0,-10 0 17 16,3-2-5-16,-8 2-37 0,5 1-31 15,-6 0-18-15,1-1 1 0,0 0 2 16,3-1 0-16,-9-1 9 0,-1 0-26 16,-2 0 17-16,-10-4 0 0,-3 2-6 15,-6-4-14-15,-3 2 2 0,-5-2 33 16,-2 4-34-16,2-3 26 0,-5 4-4 0,0 1-3 16,3 1 6-16,2 1-2 15,5 5-13-15,3-4 3 0,-4 5-15 0,6 2-3 16,-5-1 3-16,0 1-2 0,3 0 0 15,-1 0 2-15,3 0 0 0,5 0 12 16,-8 0-10-16,0 0 14 0,-7 1-16 0,-11 9-3 16,-16 2-15-16,-12 6 3 0,6 7 13 15,-6 3 2-15,7 2 15 0,11 0-14 16,2 5 0-16,4-5 0 0,8 0-1 16,7-2-3-16,7-4 1 0,3-4 2 15,7-5 2-15,13-3 13 0,1-7-15 16,13 1 27-16,-3-4-25 0,1-2 1 15,-1 0 9-15,-2 0-11 0,0 0-1 16,-3 0-2-16,1 3-1 0,4-1-12 16,-4 1 3-16,11 4-3 0,-6 3-9 0,9 2 3 15,-8 4-10-15,6 4 7 16,-8 2 6-16,10 6 0 0,0 0 16 0,0 0-19 16,8-1 8-16,1-1-11 0,8-2 3 15,0 0 6-15,0 4 15 0,8 1-12 16,1 1 0-16,8 4 12 0,-7 2 15 15,7 1 9-15,0 1 6 0,0 0 1 16,0 0-7-16,0-1-22 0,5-6 0 16,0 1 19-16,4-4-21 0,3-1 1 0,5-3 1 15,10-2 1-15,2-4 12 0,10 0 0 16,-3-6-14-16,15 1 2 0,2-6 25 16,0 0-7-16,8-1 6 0,2-2 3 15,5-3-6-15,9 2-8 0,3-3-16 16,0 0 1-16,5 0-1 0,5-3 0 15,-5 2 1-15,-3 1-1 0,0 0 0 16,-2 0-1-16,-9 0-2 0,1 0 0 16,-6 1 1-16,4 2 0 0,-9 1 0 15,-3-4 2-15,2 3 3 0,-2 0 0 0,-4-1 1 16,-1-2-2-16,-2 0-2 0,0 0 3 16,2-2 15-16,0-4-3 0,8-2 0 15,-1-2-14-15,-4 0-1 0,2 0-12 0,-2 1 10 16,2 6 0-16,3 0-19 0,-10 3 3 15,2 0 7-15,0 3 11 0,-7 0 3 16,0 7 0-16,-2-3 10 0,-1 1 0 16,-4-4-13-16,-2 0-11 0,-1-2 11 15,-2-2 2-15,0 0 1 0,-8 0-3 16,3 0 0-16,3 0-15 0,-6 0 12 16,4 0 2-16,-1 2-2 0,2 1 1 15,-4 4-10-15,-1 1 10 0,-1-4-1 16,-4 2-9-16,6-2 12 0,4 2 1 15,-2-6 1-15,8 0 16 0,6 0-17 16,1 0 16-16,4-2-17 0,-2-4 0 0,0 2 0 16,3-2-1-16,-5 4-1 0,-1-3-10 15,1 2 12-15,-1 1-2 0,-1 0 2 16,-1-1 0-16,2 3-1 0,-2 0-11 0,-4 0-3 16,-1 0 14-16,-2 5 0 0,0-3 0 15,-5 4 0-15,5-4 1 0,0 0 12 16,0-2-10-16,-3 0 10 0,3 0-10 15,2 0 1-15,-4 0-2 0,-5 0-1 16,2 0 0-16,2 0 1 0,-2 0 0 16,0 0 1-16,0 0 1 0,-2 0 0 15,-1 0-2-15,1 0 1 0,-8 0-1 16,6 2 3-16,-6 2 8 0,0-4-12 16,8 0-2-16,-3 0 2 0,-4 0 1 15,4 0 2-15,-5-2-1 0,1-2 9 16,-4 0-11-16,9-2 0 0,-13 4-1 0,12-4-2 15,-7 2-9-15,2-1 9 0,-2 4 0 16,3 1-22-16,4-2 22 0,-7 2 1 16,2 0 0-16,-2 0-1 0,5 0 1 15,0 0-1-15,-1 0 1 0,1 0 2 0,0-2 2 16,2-1-2-16,-2 1 2 0,0 1 1 16,-5-1 0-16,2-3-1 0,-2 3 8 15,-5 1-10-15,3-1-2 0,-6 0 2 16,-2-1 1-16,8 1-1 0,-3 1-2 15,0-1 0-15,5-3 0 0,-10 3 1 16,5 1 0-16,3-4 1 0,-3 3 0 16,2 0 0-16,1-4 3 0,-3 2 16 15,7-4-16-15,3 0 9 0,-5-2-9 16,5 0-3-16,5 2-3 0,-6-2 2 0,4 4 0 16,-1 0-1-16,2 0-17 0,-6 0 16 15,-3 2 2-15,0-3 0 0,-3 4-2 16,3-1 3-16,-7-2 0 0,-5 2 0 15,4 0 0-15,-9 2 12 0,3-3-8 16,-6 2 11-16,-2 1-12 0,-7 0 18 0,5-3-9 16,-3 2-9-16,-2-2 12 15,2 0-12-15,8-5 9 0,-15-3 0 0,17-1-10 16,-8-4-1-16,-6 0 0 0,7-2 0 16,-3-4-1-16,0 2-1 0,-5-6-1 15,6-1-1-15,-1-1-15 0,0-4 15 16,3 4 0-16,-5-5-9 0,0 5 12 0,-3 2 3 15,-2-2 15-15,0-4-16 0,0 2 10 16,-7-4-11-16,-15-4 0 0,-2-1-1 16,-13-1-12-16,-4-3-9 0,-12 4-9 15,0 0-13-15,-1 5 4 0,-6 5 18 16,4 9 3-16,-5 4 6 0,-2 2-12 16,0 6 11-16,-7 0 10 0,5 5 2 15,-8-2 0-15,2 1 1 0,4 2 0 16,-4-2 2-16,-6 2 17 0,6-2-17 15,-4-4 13-15,5 2-3 0,-5-2 3 16,0-2-14-16,2 0 0 0,0-3 0 0,3 5-1 16,-5 2 1-16,5 2-1 15,-8 2 0-15,-12 4 0 0,-2 0-33 0,-7 8 20 16,-3 2 13-16,-2 2 15 0,2-2-15 16,3 3-1-16,-6-3-1 0,1-5 2 0,0 2 2 15,2 1-2-15,-2-4 1 0,2 2 0 16,-5-2-1-16,1 2 2 0,-8 4-2 15,-7 2-21-15,-8 11 5 0,-7 5-5 16,1 3-18-16,-11 9 3 0,8 1 8 16,14-7 28-16,8-1 12 0,24-12 19 15,10-2-10-15,4-8 3 0,13-2-9 16,-6-1-3-16,3 0 16 0,3-4-25 16,4 0 21-16,1 0-6 0,4 0-6 15,-5 2-12-15,1 2-2 0,-1 2-16 16,1 2 0-16,-1 1 16 0,8-5 2 0,-1-3 18 15,6 0 3-15,9-5 12 0,-5 0-31 16,6 0 13-16,4-5-13 0,-3 2 11 16,8-4-1-16,-10-1 6 0,8 0-3 15,-3 2-12-15,0 0 24 0,-2 2-3 16,-8 0-22-16,5 2 16 0,-7 0-16 0,3 0-1 16,-11 0 2-16,3 0-2 0,-2 0 14 15,-3-2-11-15,3 0 10 0,-3-2-13 16,0 0 0-16,1-2 23 0,-3 1-6 15,2 2-17-15,-10-3-2 0,11 1 1 16,-6-1-3-16,3 5 0 0,12-1 0 16,2-1-9-16,1 5 0 0,11 0 9 15,5 0 1-15,8 0-10 0,4 0 10 16,8 0 1-16,2 0-1 0,5 0-14 16,-7 0 1-16,7 0-18 0,0 0-21 0,0 0-40 15,0-3-84-15,7-2-41 0,13 2-67 16,4-4-149-16,10 7-312 0,-12 0-710 15,-1 7-832-15</inkml:trace>
  <inkml:trace contextRef="#ctx0" brushRef="#br0" timeOffset="16873.18">13372 10134 173 0,'0'0'505'16,"0"0"134"-16,0 0-171 0,0 0-39 0,0 0-125 16,0 0-46-16,0 0-46 0,0 0-30 15,0 0-16-15,0 0 19 0,0 0 24 0,-17-72 30 16,10 70-4-16,2-2-76 0,-2 0-26 15,-3 2-13-15,3 0 10 0,-8 0-1 16,11-2-10-16,-13 2-37 0,0 0-5 16,2 0-13-16,-4-1-13 0,-3 3 1 15,-7 0-3-15,9 0-7 0,-14 0-17 16,-2 5-1-16,-5 3-12 0,-3 4-11 16,-4 4-1-16,-1 4 0 0,-2 2-1 15,-2 6-14-15,2 1 0 0,3 3 12 16,2 0-16-16,9 4 7 0,-2-2-6 0,8 5 6 15,-8 1-3-15,17 2 3 0,-4 2 12 16,4 1 3-16,3-3 21 0,9 2-12 16,10 1-10-16,0-5 1 0,0-2-1 15,0-2 1-15,22-6-2 0,7 0-1 16,7-2 0-16,8-1 0 0,7 1 0 16,4-2 19-16,6 1-17 0,4-2 0 0,-2 1 2 15,0 1 11-15,-4-3-15 0,-4 0 12 16,1-4-9-16,-3 0 15 0,-6-2-17 15,1-2 17-15,-4-4 1 0,-6-2-1 16,1-2-16-16,-2 1 0 0,1-6 13 16,1 2 0-16,-5-3 3 0,-7-2 13 15,9 0 5-15,-9 0-18 0,4 0 0 0,-4 0-6 16,0 0-9-16,-1 0 16 0,-2 0-1 16,-2 0-15-16,-5 0 9 0,0-2 0 15,-2 2 3-15,2-2-3 0,-5-3 3 16,-2 4 3-16,2 1-3 0,-3-2-13 15,1 0-2-15,-3 2-3 0,5 0-15 16,-4 0 6-16,-1 0 10 0,0 0 2 16,-4 0 0-16,4 0-2 0,-7 0 2 15,2 0 1-15,6 0 2 0,-8 0 9 16,0 0-9-16,0 0 12 0,0 0-14 0,0 0-1 16,0 0-1-16,0 0-2 0,0 0 0 15,7 0-9-15,-7 0 9 0,0 0 1 16,10 2 2-16,-3 0 3 0,-5 4 0 0,1-4 0 15,4 0 0-15,3 2 0 16,-5 0-2-16,-3-2 0 0,5-2 0 0,1 0 1 16,-4 0 10-16,6 0 7 0,2 0 2 15,0 0-18-15,3 0-3 0,-8 0-2 16,13 0-10-16,-11 4 11 0,6 0 0 16,-6-2 0-16,8-1 1 0,-12 2 0 15,3-1 0-15,-1-2 1 0,-5 0 1 16,3 2 0-16,-2-2-1 0,1 0 2 15,-1 0 12-15,-1 0 0 0,6 0-3 16,-1 0 3-16,5 0 6 0,0 0-18 0,0 0-1 16,-5 0 0-16,1 0-1 0,1 0 1 15,-9 0 1-15,8 0 25 16,-8 0 14-16,0 0 6 0,0 0 3 0,2 0 13 16,5 0 2-16,-7 0-3 0,8-2 3 15,-4-4 10-15,6 2-7 0,-3-4-12 0,8 0-18 16,2 1-15-16,-10 2-14 15,5-2-10-15,-4 6-18 0,1-3-3 0,-1 1 6 16,1 1 12-16,3 2-9 0,1 0-3 16,-4 0 12-16,1 0-9 0,0 0 11 15,-3 0 1-15,10 0 0 0,-10 0 1 16,-2 0 1-16,0 0 0 0,-3 0 0 16,3 0 0-16,-5 2 0 0,0-2 0 15,0 0 0-15,3 0-1 0,-3 0-1 16,0 3 0-16,2-1-2 0,-2-2 0 0,0 2 0 15,7-2 0-15,0 0-13 0,-4 1 0 16,4-1-3-16,0 5-24 0,1-3-55 16,-3-2-47-16,2 2-55 15,-2-2-70-15,-5 0-161 0,5 0-71 0,-1 0-220 16,-1 0-497-16,-3 0-715 0,-61-10 949 0</inkml:trace>
  <inkml:trace contextRef="#ctx0" brushRef="#br0" timeOffset="17200.95">14373 11058 13 0,'0'0'2124'0,"0"0"-1542"0,0 0-328 0,0 0 98 0,0 0 107 16,0 0-94-16,0 0-79 0,0 0-82 0,0 0-4 15,0 0-23-15,0 0-55 16,119 70-51-16,-92-60-41 0,-1-1-12 0,6-1-15 15,-3-3 22-15,3 2-4 0,-11-4-3 16,4 2-6-16,-6-2-12 0,-7-1 1 16,-7 6 12-16,2 1 8 0,-7 2 33 0,0 9 32 15,-19 9 17-15,-13 5-46 0,-2 4-27 16,-12 7-8-16,0-5-7 0,3 2-13 16,-1-3-2-16,3-6-1 0,14 0-27 15,5-11-2-15,10-4-18 0,5-2-58 16,7-6-95-16,0 0-67 0,7-6-47 15,18 2-146-15,-4-6-342 0,-4 0-781 16,17-10-311-16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23T18:46:45.400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26241 8111 760 0,'0'0'0'0,"0"0"0"16,0 0 606-16,0 0 60 0,0 0-255 16,0 0-146-16,0 0 8 0,0 0 50 15,0 0-75-15,0 0-77 0,-5 12-64 0,-2-12-12 16,0 0-8-16,0 0 36 0,-3-4-13 15,3-1-17-15,2 4-28 0,-3-1-37 16,-1-3 9-16,2 3 6 0,-8 1-21 16,3 1 40-16,-5 0-41 0,-10 0-19 15,1 0 38-15,-8 3-40 0,-5 4-3 16,7 3-9-16,3 0 9 0,3 0-25 16,-1 6 16-16,0-2-7 0,-2 6 1 15,-2 2 2-15,2 6 15 0,-3 1 0 16,-4 2 1-16,4 4 0 0,3-3 0 15,2 0 0-15,1-2 3 0,2-1-2 16,7-1 3-16,0 2-1 0,4 6-1 0,-1 0 32 16,4 9-16-16,3-1 7 15,7 0-7-15,0 1-2 0,0-4 5 0,17 2-8 16,2-3-11-16,10 0 13 0,-2-4-3 16,9 1-10-16,6-3 1 0,1-2 19 15,6-4-7-15,6 0-2 0,-6-1-12 0,7-7-1 16,-10 0-4-16,5-2-16 0,0-6 20 15,-3 1 2-15,1-8-2 0,-3-1 12 16,2-4-10-16,3 0 11 0,-7-9 2 16,2-8 3-16,0-7 7 0,-5-6-3 15,0-4 2-15,-5-7-6 0,-2-1-5 16,-7-4-10-16,-3 0 9 0,3-1 3 16,-10 1-3-16,0 1-8 0,0 5 8 15,-5 2-9-15,-2 6 0 0,-3 2 12 0,-7 1 13 16,0 1-26-16,0 0 25 0,0 3 4 15,-7-2-7-15,-5-1-2 0,-10 0-7 16,-5-2-12-16,0-3-1 0,-9 3-2 16,0-2-1-16,-8 2-11 0,-4 6 10 0,2-1-32 15,-3 10-18-15,3 0-9 0,0 5-28 16,-5 2-9-16,3 6 6 0,2 1-31 16,9 1-63-16,-2 0-128 0,13 3-146 15,-3 7-190-15,2 5-440 0,10-3-1 16</inkml:trace>
  <inkml:trace contextRef="#ctx0" brushRef="#br0" timeOffset="5667">8207 9223 387 0,'0'0'613'0,"0"0"-558"0,0 0 404 0,0 0-36 16,0 0-50-16,0 0-121 0,0 0-33 16,0 0-26-16,0 0-4 0,0 0-29 15,0 0-24-15,0-42-6 0,0 36-3 16,0 4-1-16,0 0-22 0,0 2-17 15,0 0-17-15,0 0-7 0,0 0-4 16,5 0 3-16,-5 0-15 0,0 0-4 0,2 0-12 16,-2 0-3-16,2 0 0 15,-2 0 3-15,0 0 3 0,5 0 3 0,-2 6 12 16,-1 10 28-16,3 10 49 0,-5 12-31 16,0 9-49-16,-5 6-9 0,-7 7-34 15,-7-4 6-15,2-4-9 0,-5-4-21 16,12-7 5-16,-2-11-20 0,7-10-22 0,3-9-44 15,-3-4-64-15,5-5-91 16,0-2-124-16,0-2-312 0,0-5-699 0,12-16-353 0</inkml:trace>
  <inkml:trace contextRef="#ctx0" brushRef="#br0" timeOffset="5955">8820 9054 973 0,'0'0'696'0,"0"0"-196"15,0 0 5-15,0 0-100 0,0 0-51 16,0 0-53-16,0 0-43 0,0 0-48 16,0 0-55-16,0 0-34 0,17-95 6 0,-17 95 18 15,0 0-26-15,0 0-11 0,0 0-20 16,0 15-30-16,-15 13-55 0,-9 14-3 15,-12 19-15-15,0 9 0 0,-6 8-4 16,4 1 4-16,6-4 0 0,3-9-7 16,12-10-42-16,2-8-40 0,8-9-22 15,5-10-80-15,2 0-111 0,0-5-284 16,0-4-670-16,0 4-487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23T18:44:48.39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24847 10895 16 0,'0'0'359'0,"0"0"664"0,0 0-678 16,0 0-111-16,0 0 106 0,0 0 3 0,0 0-41 16,0 0-110-16,0 0-80 0,0 0-4 15,-4-8 10-15,4 8-45 0,0 0-22 16,0 0 40-16,0 0-37 0,0 0 22 16,0 0 21-16,0 0 7 0,0 0 15 15,0 0-19-15,0 0-1 0,0 0 7 16,0 0-1-16,0 0 0 0,0 0-7 15,0 0 0-15,0 0-24 0,0 0-22 16,-3 0-15-16,-7 14-13 0,-2 0-21 0,-2 6 9 16,-8 4 13-16,3 0-1 0,-1 4 1 15,-4 5-7-15,-3 3-16 0,1 1 0 16,-6 3 10-16,3-2-10 0,-5 0 0 16,-2-2 13-16,2 2-2 0,-10-1-10 15,1 1-1-15,-13 2 16 0,-5 0-16 16,-4 6 11-16,-13 1-13 0,1-1-2 0,-3 0 2 15,-8 1 2-15,11-7-2 16,-1-4 3-16,10-8 12 0,15-8-12 0,0-4 13 16,14-7-16-16,12-6 15 15,8 2-13-15,2-3-2 0,14-2 0 0,-1 0-18 16,1 0-10-16,3 0-5 0,0 0-59 0,0 0-131 16,0 0-29-16,0 0-106 0,0 1-160 15,0 1-290-15,0 0-710 0,0 1 64 0</inkml:trace>
  <inkml:trace contextRef="#ctx0" brushRef="#br0" timeOffset="354.48">23771 11456 2085 0,'0'0'627'0,"0"0"-341"15,0 0-49-15,0 0 205 0,0 0 36 16,0 0-164-16,0 0-144 0,0 0-75 16,0 0-61-16,0 0-9 0,-119 131 8 0,69-81-11 15,-4 5-4-15,1-3 1 0,0-2-16 16,-3-1 9-16,2-8-11 0,8-6 1 16,10-5 13-16,-3-10-2 0,17-4 11 15,5-4 1-15,3-4 11 0,11 2-36 16,3 7-6-16,0 11-46 0,10 14 52 15,19 14 12-15,10 8 77 0,5 7-19 16,7-4-3-16,-3-7-30 0,8-8-37 16,-10-10-1-16,5-7-27 0,-5-12-29 15,-5-8-56-15,-2-12-43 0,7-3-115 16,-7-11-73-16,4-16-189 0,-11 6-586 16,11-28-1214-16</inkml:trace>
  <inkml:trace contextRef="#ctx0" brushRef="#br0" timeOffset="2115.51">26995 8459 813 0,'0'0'1147'0,"0"0"-839"0,0 0-14 16,0 0 12-16,0 0 21 0,0 0-91 0,0 0-46 16,0 0-10-16,0 0-13 0,0 0-79 15,-90-45-13-15,90 43 6 0,-4 2-3 16,4 0-22-16,-3 0 15 0,-7 0 1 0,1 0-51 16,-6 0 23-16,1 0-23 0,-3 0 1 15,2 4-7-15,-9 4-14 0,4 2 18 16,4 5 2-16,-14 0-7 0,9 3-14 15,-6 5-13-15,3-1-2 0,4 2 3 16,3 0-1-16,0 1-8 0,8-4-1 16,1 4-6-16,4-3 13 0,1-2 12 15,3 0-16-15,0-4 16 0,0 2 3 16,0-6 2-16,7 1-1 0,6-3 2 16,1 0 13-16,3-7 2 0,7 4 13 15,-4-5 9-15,4-2-12 0,5 0 6 16,3 0-16-16,-6 0 4 0,1 0-22 15,-10 0 0-15,-10 0-28 0,5 1 10 16,-5 8 18-16,-4 1 18 0,-3 4 25 0,0 6 0 16,-3 4-6-16,-16 4-18 0,-5-2-7 15,2 2 0-15,0-3-11 0,-2-7-1 0,5-2-2 16,4-4 0-16,3-2-16 0,5-6 2 16,7 0-2-16,-10 0-4 0,10 0-21 15,0 2 3-15,0 0 10 0,0-2-4 16,0-2-10-16,0 2 23 0,0-2 9 15,10 0 12-15,-10 0 0 0,0 2 15 16,0-2-3-16,0 6 19 0,0 1 15 16,0 2-6-16,0 4-21 0,-17 0-1 15,0 5-2-15,-3 1-16 0,3 1-1 16,-4-2 0-16,4 0 1 0,2-2-3 16,8 4-19-16,-1-1 1 0,8-1-1 15,0-2 3-15,0-2 19 0,8 0 21 16,9-1 7-16,0 0-4 0,0 1-5 0,2 1-16 15,-2-2 0-15,-7 1-1 0,-1-4 10 16,-1 3-3-16,1-7-9 0,6 0-21 16,-10-4 6-16,2 2-16 0,3-4 9 15,-3-2 1-15,10 0 5 0,-2 0-8 0,11 0-35 16,1-5-176-16,2-5-156 0,-5 5-347 16,10-3-1001-16</inkml:trace>
  <inkml:trace contextRef="#ctx0" brushRef="#br0" timeOffset="3819.17">26629 15876 1053 0,'0'0'1210'16,"0"0"-799"-16,0 0-170 0,0 0 114 16,0 0 1-16,0 0-100 0,0 0-112 15,0 0-52-15,0 0-14 0,0 0-28 16,0 0-31-16,-27 12-17 0,37-12 34 0,2 2-11 15,0-2 2-15,-2 3 4 0,-3-2 16 16,-7 1 6-16,0 2-1 0,0 4 1 16,0 5 33-16,0 4 25 0,-7 6-22 15,-15 5-34-15,0-2-19 0,-2 0-14 16,-3-2-20-16,8-4-2 0,2-3-18 16,7-2 2-16,-4 1-5 0,7 1-13 15,4 1 4-15,-4 0 11 0,5 0 7 16,-3-2 9-16,5 0-10 0,0-4 13 0,0 1 0 15,-3-3-1-15,3 0 1 0,0-7 2 16,0 4 14-16,0-4-1 0,0-3-13 16,0 3-1-16,0 1 1 0,-5-1 11 15,5 4-13-15,0 1 1 0,-2 2-1 16,0 3 0-16,-8 4 0 0,10 1 0 16,-7 2 3-16,-3 0 9 0,3 4-11 15,-3-4 1-15,5 2-2 0,0-4 0 16,0 1-21-16,5-5-1 0,0 0 1 0,0-4-4 15,0 0 3-15,10 0 22 0,-3-2 16 16,8 5 15-16,-5-8-4 0,-3 3-11 16,3 0 5-16,-6-1 10 0,1 0 5 15,-2 6 25-15,2 0-2 0,-3 7-14 16,-2 5 7-16,0 3 6 0,0 0-15 16,0 4-19-16,-2 3-9 0,-11-4 0 0,-1 2 10 15,-3-3-4-15,-7-2-6 16,-3-6-15-16,-5-4 0 0,3-1-27 0,-5-7-4 15,3-4-32-15,2-4-8 0,2-2-11 16,8 0-37-16,2 0-71 0,2 0-1 16,8 0-65-16,5 0-148 0,-1 0-209 15,-2 2-540-15,-2 4-415 0</inkml:trace>
  <inkml:trace contextRef="#ctx0" brushRef="#br0" timeOffset="8157.08">26636 10247 62 0,'0'0'267'16,"0"0"235"-16,0 0 104 0,0 0-164 16,0 0-17-16,0 0-43 0,0 0-122 0,0 0 51 15,0 0-104-15,0 0-1 0,-17-12-68 16,17 10-28-16,0 0 10 0,-7 2 21 0,7 0-4 16,0 0-28-16,0 0-23 15,0 0-18-15,0 0-21 0,0 0-7 0,0 0-16 16,0 0-11-16,0 0-12 0,0 0 17 15,0 8-18-15,0 12-6 0,-2 8-19 16,-3 10 25-16,5 7 0 0,0 5-3 16,0 2 3-16,0 7 0 0,7 3 16 15,0-2 5-15,3 1-19 0,2-7 10 16,0-3-10-16,-7-7-2 0,7-6-2 16,-2-6-19-16,0-10-1 0,-3-6-5 15,-2-8-23-15,0-6-5 0,-5-2-10 16,0 0-19-16,2-10-74 0,3-12-29 15,-3-6-138-15,1-10-294 0,2 5-677 16,-5-17-468-16</inkml:trace>
  <inkml:trace contextRef="#ctx0" brushRef="#br0" timeOffset="8396.41">26581 10275 756 0,'0'0'1197'0,"0"0"-691"15,0 0-120-15,0 0-23 0,0 0 12 16,0 0-91-16,0 0-70 0,0 0-48 16,0 0-17-16,0 0-29 0,0 0-52 15,-10-16-68-15,27 16 16 0,7 0 21 16,17-2 46-16,-4-4 6 0,6 0-37 16,-2-2-24-16,3 0-27 0,-5 0-1 0,-3 2-10 15,-7 0-3-15,-2 0-54 0,-10 4-173 16,0 2-154-16,-12 0-154 0,0 8-407 15,-5 2-321-15,0 14-111 0</inkml:trace>
  <inkml:trace contextRef="#ctx0" brushRef="#br0" timeOffset="8567.34">26629 10535 635 0,'0'0'1606'0,"0"0"-1225"0,0 0-258 0,0 0 159 16,0 0 79-16,0 0-151 0,0 0-137 15,0 0-35-15,0 0 34 0,0 0-15 0,129 75-36 16,-100-72-21-16,2-1-29 0,-2 3-119 16,5-5-252-16,-5 0-238 0,-7 0-710 15</inkml:trace>
  <inkml:trace contextRef="#ctx0" brushRef="#br0" timeOffset="8907.71">27301 10728 947 0,'0'0'1422'0,"0"0"-990"0,0 0-171 16,0 0 77-16,0 0-46 0,0 0-100 15,0 0-107-15,-160 112-35 0,143-83 4 0,7-1 21 16,5 0-19-16,5 0-28 0,0-3-28 15,17-5-1-15,-2-7 1 0,1 0 25 16,6-9-13-16,0-4 60 0,7 0 24 16,-2-14 55-16,4-11-12 0,-4-9-44 15,-3-4-30-15,-7-2-35 0,-2 2-5 16,-3 3-1-16,-10 7 1 0,-2 8-7 16,0 4-18-16,0 6 0 0,0 4 0 15,-7 0 0-15,0 6-89 0,2-2-128 16,0 2-30-16,0 0-17 0,5 12-126 0,0 4-213 15,10 6-431-15,0-4-393 0,7 12 749 16</inkml:trace>
  <inkml:trace contextRef="#ctx0" brushRef="#br0" timeOffset="9225.92">27669 10768 1026 0,'0'0'1274'0,"0"0"-838"0,0 0-124 0,0 0 74 16,0 0-60-16,0 0-175 0,0 0-123 15,0 0-6-15,-160 117 41 0,155-83 10 16,5 0-26-16,0 1-47 0,0-5-6 16,5-6-16-16,10-4-6 0,1-10-11 0,1-6-5 15,0-4 44-15,3-4 44 0,-1-16 113 16,3-13-29-16,-3-5 14 0,1-8-40 15,-6 4-34-15,-4-1 6 0,-3 13-13 16,-7 9-21-16,3 6 13 0,-3 5 5 16,0 8 0-16,0 2-58 0,0 0-40 0,-8 0-141 15,6 0-38-15,0 8-97 0,2 4-139 16,0 6-145-16,0 2-108 0,2-1-519 16,8 9 13-16</inkml:trace>
  <inkml:trace contextRef="#ctx0" brushRef="#br0" timeOffset="10346.57">29182 10124 623 0,'0'0'1170'0,"0"0"-671"0,0 0-137 0,0 0-11 16,0 0 10-16,0 0-94 0,0 0-59 16,0 0-117-16,0 0 6 0,0 0 29 15,0 0 8-15,-156 97-13 0,139-55 6 16,10-2-7-16,-3 7-9 0,8 1-10 15,-3 0-9-15,5 5-37 0,0-1-36 16,0 2-17-16,0 2 1 0,5-3-1 16,-3-3-2-16,6-5-15 0,-1-5-13 15,-5-2-33-15,6-4-83 0,-8-6-121 16,2-4-61-16,-2-8-155 0,0-1-290 0,0-8-777 16</inkml:trace>
  <inkml:trace contextRef="#ctx0" brushRef="#br0" timeOffset="10552.24">28711 10873 183 0,'0'0'2638'0,"0"0"-2005"0,0 0-329 0,0 0-21 15,0 0 42-15,0 0-118 0,0 0-68 16,0 0 33-16,0 0 20 0,0 0-91 16,0 0-55-16,177-63 3 0,-145 52-47 15,2-4 8-15,-8 5-10 0,3 0-12 16,-4 2-16-16,-6 2-30 0,0 2-125 15,3 4-130-15,0 0-111 0,-5 0-229 0,-2 10-544 16,-8 0-836-16</inkml:trace>
  <inkml:trace contextRef="#ctx0" brushRef="#br0" timeOffset="10836.49">29458 10376 2899 0,'0'0'1013'0,"0"0"-652"0,0 0 38 15,0 0 2-15,0 0-117 0,0 0-160 0,0 0-124 16,0 0-3-16,0 0-27 0,0 0-19 16,-7 10-30-16,7 4 40 0,0 4-74 15,7 6-156-15,-2-2-177 0,9 5-514 16,-6-9-545-16,8 10-483 0</inkml:trace>
  <inkml:trace contextRef="#ctx0" brushRef="#br0" timeOffset="10987.32">29720 10976 1649 0,'0'0'1916'0,"0"0"-1440"0,0 116-235 16,-5-68 38-16,0 9 4 0,-7-3-63 15,-3-4-119-15,1-5-74 0,-1-9-27 16,1-12-27-16,-3-8-117 0,-8-14-199 16,1-2-301-16,5-8-1121 0,-18-12-504 0</inkml:trace>
  <inkml:trace contextRef="#ctx0" brushRef="#br0" timeOffset="11721.87">26985 11720 222 0,'0'0'1570'0,"0"0"-1051"0,0 0-122 15,0 0 49-15,0 0-60 0,0 0-93 0,0 0-72 0,0 0-27 16,0 0-27-16,0 0-12 0,0 0-66 16,-152-73-36-16,137 73 11 0,-2 0-33 15,0 10-6-15,0 5-23 0,0 7 28 16,3 8 4-16,2 6-13 0,4 10 7 15,1 9 6-15,7 5 5 16,0 8-14-16,0 6-24 0,10 3-1 0,7 2-2 16,5-3-20-16,-10-6 4 0,5-5-28 15,-8-11-21-15,-1-11-108 0,-1-10-87 16,-7-10-68-16,0-7-149 0,0-10-270 16,0-4-752-16</inkml:trace>
  <inkml:trace contextRef="#ctx0" brushRef="#br0" timeOffset="11888.85">26653 12219 1516 0,'0'0'1300'0,"0"0"-768"16,0 0-183-16,0 0-125 0,0 0-115 15,0 0 55-15,0 0-9 0,0 0-105 0,0 0-47 16,192 22-3-16,-156-14 0 0,-2-5-99 16,5 2-221-16,-8-1-194 0,3 2-444 15,-12-4-527-15</inkml:trace>
  <inkml:trace contextRef="#ctx0" brushRef="#br0" timeOffset="12139.85">27296 12204 336 0,'0'0'2445'0,"0"0"-1907"16,0 0-249-16,0 0 52 0,0 0-34 16,0 0-111-16,-129 111-119 0,110-75-52 0,4 1 18 15,8-4 22-15,0 2-35 0,7-5-30 16,0-5-24-16,7-7-10 0,8-7-9 15,1-2-10-15,1-8 53 0,-4-1 46 16,1-11 75-16,3-14 11 0,0-7 39 0,-7-10-46 16,-1-5-45-16,-6 4-35 15,2 0 16-15,-5 13-18 0,0 8-32 0,0 8-10 16,0 10 16-16,0 1 8 16,0 3-25-16,0 3-112 0,0 9-138 0,9 8-7 15,-1 4-45-15,9 0-127 0,4 4-321 16,-6-5-661-16,9 5-494 0</inkml:trace>
  <inkml:trace contextRef="#ctx0" brushRef="#br0" timeOffset="12364.58">27509 12327 222 0,'0'0'2487'0,"0"0"-1773"16,0 0-337-16,0 0-97 0,0 0 35 15,0 0-68-15,-29 117-142 0,29-95-105 16,7-6-14-16,5-7-35 0,-2-9 49 0,5 0 49 15,9-17 43-15,-5-13 10 0,-2-13 17 16,7-7-28-16,-4-4-39 0,-1 2-24 16,-4 9-27-16,2 7-1 0,-8 14-28 15,1 6-17-15,-3 10-23 0,3 2-81 16,-3 4-109-16,10 2-39 0,0 6-113 16,-5 8-263-16,5-6-693 0,-2 10-558 0</inkml:trace>
  <inkml:trace contextRef="#ctx0" brushRef="#br0" timeOffset="12843.17">28617 11607 179 0,'0'0'1836'15,"0"0"-1208"-15,0 0-281 0,0 0-14 16,0 0 60-16,0 0-79 0,0 0-129 16,0 0-116-16,0 0-4 0,0 0 56 15,-192 103 46-15,166-63-59 0,9 8-32 0,-5 7-17 16,5 5 11-16,5 4 10 0,2 2 14 16,-5 3-15-16,13 1-11 0,-3-1-11 15,5 2-11-15,0-5-19 0,15-2-6 16,-3-2-5-16,5-6-14 0,0-3-2 15,5-5 0-15,4-8 1 0,-6-5-1 16,4-9-19-16,3-6-26 0,-3-8-37 16,2-6-10-16,-4-4-26 0,7-2-51 15,0 0-15-15,-4-10-47 0,9-6-129 0,-5-2-252 16,-10 4-676-16,8-17-763 0</inkml:trace>
  <inkml:trace contextRef="#ctx0" brushRef="#br0" timeOffset="13059.13">28895 12380 2722 0,'0'0'774'0,"0"0"-335"0,0 0 5 15,0 0-70-15,0 0-160 0,0 0-149 16,0 0-64-16,0 0-1 0,0 0 10 0,0 0-10 15,-33 116-28-15,42-98-15 0,6-3-94 16,-6-4-159-16,8-2-136 0,-9-8-610 16,1-1-783-16</inkml:trace>
  <inkml:trace contextRef="#ctx0" brushRef="#br0" timeOffset="13201.33">28871 12040 2402 0,'0'0'763'0,"0"0"-425"0,0 0-76 16,0 0-57-16,0 0-205 16,0 0-10-16,0 0-166 0,8 114-128 0,6-92-142 15,-4-6-666-15,2 6-705 0</inkml:trace>
  <inkml:trace contextRef="#ctx0" brushRef="#br0" timeOffset="13437.58">29002 12428 1567 0,'0'0'757'0,"0"0"-479"0,0 0-56 0,0 0 70 16,0 0-49-16,0 0-91 0,0 0 13 15,0 0 15-15,0 0-20 0,0 0-47 16,0 0-47-16,129-40-23 0,-115 32 1 16,-4 6-7-16,7 2 25 0,-5 3 68 15,2 14 62-15,-1 5-45 0,1 6-67 16,-2 6-47-16,0 0-33 0,-7 0 0 0,7-4-21 15,-7-5-31-15,10-7-111 0,-3-6-146 16,5-10-84-16,0-2-216 0,0-8-128 16,5-6-326-16,-3-24-553 0</inkml:trace>
  <inkml:trace contextRef="#ctx0" brushRef="#br0" timeOffset="13612.3">29623 12005 962 0,'0'0'1941'0,"0"0"-1467"16,0 0-160-16,0 0 44 0,0 0-61 16,-22 125-130-16,22-81-80 0,0 6-19 15,7 5 15-15,0 6-25 0,10-1-52 16,-9-2-6-16,6 3-107 0,-7-10-100 16,1-4-119-16,-1-13-266 0,-7-12-647 15,0-12-640-15</inkml:trace>
  <inkml:trace contextRef="#ctx0" brushRef="#br0" timeOffset="13769.99">29409 12269 1646 0,'0'0'1571'0,"0"0"-1097"0,0 0-119 0,0 0-8 16,0 0-66-16,0 0-100 0,0 0-95 16,0 0-34-16,0 0-22 0,0 0-29 15,0 0-1-15,158 43-3 0,-124-53-146 16,-3-3-255-16,-4 1-227 0,-10 4-775 15,7 0-925-15,-315 16 2231 0</inkml:trace>
  <inkml:trace contextRef="#ctx0" brushRef="#br0" timeOffset="14353.34">30386 12322 1524 0,'0'0'1079'0,"0"0"-719"15,0 0 18-15,0 0 90 0,0 0-50 16,0 0-151-16,0 0-70 0,0 0-25 15,0 0-25-15,0 0-3 0,0 0-16 16,-51-17-40-16,51 37-18 0,-7 8-31 16,5 10 1-16,-3 1-13 0,-2-1-27 15,7-5-24-15,0-12-25 0,0-4-66 16,0-12-166-16,0-5-179 0,0-2-477 16,0-8-420-16,0-28-911 0</inkml:trace>
  <inkml:trace contextRef="#ctx0" brushRef="#br0" timeOffset="14506.53">30352 11967 2959 0,'0'0'1202'0,"0"0"-619"0,0 0-100 0,0 0-82 0,0 0-177 15,0 0-137-15,0 0-87 16,0 0-6-16,0 0-39 0,0 0-34 0,0 0-45 16,34-12-51-16,-7 12-23 0,0-4-144 15,7 0-351-15,-5 0-719 0,2 4-944 0,-213 24 1847 16</inkml:trace>
  <inkml:trace contextRef="#ctx0" brushRef="#br0" timeOffset="14725.57">30825 12110 1299 0,'0'0'1235'16,"0"0"-852"-16,0 0-40 0,0 0 51 0,0 0-39 15,0 0-110-15,0 0-90 0,0 0-34 0,0 102-10 16,22-92-25-16,0 0-31 0,4-1-31 16,-4-1-24-16,7-6-15 0,-2-1-71 15,-5-1-226-15,-3 3-182 0,-9-3-531 16,-8 2-897-16</inkml:trace>
  <inkml:trace contextRef="#ctx0" brushRef="#br0" timeOffset="14861.16">30743 12501 3105 0,'0'0'724'16,"0"0"-397"-16,0 0-90 0,0 0-58 15,0 0-49-15,0 0-41 0,0 0-16 16,0 0-48-16,0 0-25 0,184-20-72 0,-155 3-223 16,2-3-239-16,-4 4-694 0,-8-9-1187 15</inkml:trace>
  <inkml:trace contextRef="#ctx0" brushRef="#br0" timeOffset="15181.7">31395 12100 1186 0,'0'0'1427'16,"0"0"-906"-16,0 0-110 0,0 0 93 15,0 0-67-15,0 0-175 0,0 0-121 16,0 0-40-16,-180 26-25 0,151 4-27 15,-2 13-21-15,11 3-4 0,1 8 9 16,12 2-5-16,-1 3-26 0,8-5-1 0,0 0 0 16,17-7 1-16,10-7-2 0,0-8 0 15,4-10-24-15,-2-12-4 0,3-10 13 16,4-8 15-16,-2-22 52 0,-5-18 6 16,-7-17-19-16,0-7-5 0,-13-5-13 0,-9-1-9 15,0 5-12-15,0 5-2 16,-4 12 2-16,-13 8-18 0,0 10-16 0,-5 9-48 15,2 7-28-15,8 10-45 0,5 8-51 16,7 4-161-16,0 9-114 0,0 8-165 16,0-1-587-16,0 14-571 0</inkml:trace>
  <inkml:trace contextRef="#ctx0" brushRef="#br0" timeOffset="15606.93">31729 12144 1163 0,'0'0'2280'0,"0"0"-1660"0,0 0-139 16,0 0 11-16,0 0-169 0,0 0-193 16,0 0-130-16,0 0-15 0,0 0-43 0,0 0 22 15,0 0-28-15,-22 40-79 0,30-22-215 16,4-1-263-16,-5-4-787 16,3 10-1131-16</inkml:trace>
  <inkml:trace contextRef="#ctx0" brushRef="#br0" timeOffset="15760.63">31778 12617 2959 0,'0'0'1253'0,"0"0"-936"0,0 0 64 0,0 0-5 15,0 0-124-15,-114 106-119 0,87-85-72 16,10-7-34-16,0 0-27 0,0-4 0 16,12-6-82-16,0-4-124 0,5 0-199 15,0-4-244-15,5-6-556 0,17-14-636 0</inkml:trace>
  <inkml:trace contextRef="#ctx0" brushRef="#br0" timeOffset="16014.45">31945 12391 261 0,'0'0'2798'0,"0"0"-2004"0,0 0-237 0,0 0-73 0,0 0-130 16,0 0-120-16,0 0-119 0,0 0-72 15,0 0-43-15,0 0-3 0,-78 55-49 16,86-49 1-16,6 0 14 0,3 0-127 16,0-2-174-16,5 0-175 0,0-2-572 15,-3 0-415-15,-2-2-397 0</inkml:trace>
  <inkml:trace contextRef="#ctx0" brushRef="#br0" timeOffset="16149.03">31945 12391 143 0,'223'103'2305'0,"-223"-101"-1719"0,0 1-318 16,0-1-7-16,0-1 33 0,0-1-103 0,7 2-177 16,-7-2 4-16,5 0 7 0,2 0 7 15,1 0-29-15,1 0-3 0,6-2-189 16,-6-6-171-16,4 0-249 0,-6 0-708 15,-5 1-348-15,-84 37 1665 0</inkml:trace>
  <inkml:trace contextRef="#ctx0" brushRef="#br0" timeOffset="16333.82">32396 12529 889 0,'0'0'1385'0,"0"0"-1039"0,0 0-243 15,0 0 48-15,0 0 176 0,0 0-66 0,0 0-74 16,0 0 6-16,0 0 106 15,0 0-29-15,0 0-72 0,7 11-56 0,-7-11-96 16,0 0-46-16,0 0-11 0,0 0-2 0,0 0-14 16,0 0-32-16,0 0-157 0,2 0-135 15,3-6-201-15,-2 4-581 16,-3-8-794-16,-17 17 1419 0</inkml:trace>
  <inkml:trace contextRef="#ctx0" brushRef="#br0" timeOffset="16656.36">32219 11814 382 0,'0'0'1841'0,"0"0"-1266"0,0 0-97 15,0 0-88-15,0 0-59 0,0 0-140 0,0 0-16 16,0 0 23-16,0 0-35 0,0 0-83 15,0 0-37-15,177 14 15 0,-134 4-3 0,6 10-3 16,-10 7-3-16,9 5-21 0,-4 10 20 16,-5 4 7-16,-1 7-6 0,-1-1-12 15,-8 7-7-15,-3-1 0 0,-4 2 1 16,-15 1 2-16,-2-2-12 0,-5-3 4 16,0-2-4-16,-5-6-21 0,-11-5 0 15,-1-9-42-15,2-8-34 0,-4-10-28 16,4-4-42-16,5-5-77 0,8-7-85 15,-3-5-123-15,5-3-244 0,0 0-615 16,0-11-464-16</inkml:trace>
  <inkml:trace contextRef="#ctx0" brushRef="#br0" timeOffset="17126.79">33234 11826 404 0,'0'0'1448'0,"0"0"-1055"16,0 0-70-16,0 0 70 0,0 0 35 16,0 0-136-16,0 0-100 0,0 0-2 15,0 0 59-15,0 0-69 0,0 0-100 16,-4 18-55-16,4 4-1 0,-3 5 7 15,-2 1-9-15,0 5-7 0,-2 0-2 16,-3 0-11-16,1 0 0 0,2 0-1 0,-1-5-1 16,1-6-1-16,0-2-2 0,7-10-19 15,-3-2-6-15,3-1-9 0,0-7-6 16,0 0 12-16,0 0 3 0,0-7 28 16,0-1 52-16,3-2-6 0,-3 0-12 0,7 0-9 15,-7 4-22-15,0 4 0 0,0 2-3 16,0 0-12-16,0 6-69 0,-7 12-24 15,-3 11 34-15,-2 11 34 0,-5 6 37 16,2 9 89-16,8-4-6 0,-3 2-3 16,6-7-6-16,4-7-3 0,0-11 9 15,0-8-59-15,0-10-21 0,4-4 0 16,11-6 25-16,4 0 24 0,6-13 3 0,1-2-52 16,-2-3-113-16,3 1-179 0,-7 4-118 15,-3 5-232-15,-10 3-780 0,0 5-694 0</inkml:trace>
  <inkml:trace contextRef="#ctx0" brushRef="#br0" timeOffset="18477.03">27371 14411 783 0,'0'0'1336'0,"0"0"-774"0,0 0-128 16,0 0 31-16,0 0-2 0,0 0-194 15,0 0-95-15,0 0-23 0,0 0 21 16,0 0-10-16,-61 10-70 0,61-8-55 16,0-2-37-16,0 3-14 0,0 1-29 15,7-3 34-15,1 6 8 0,6-4 1 0,-4 2-2 16,2-3 2-16,-2 0 0 0,-3-2 0 15,8 1-3-15,-15 4 3 0,9 0 1 16,-9 10 44-16,8 3 1 0,-8 4-18 16,0 6-28-16,0 2-3 0,0 3-22 15,-8-3-8-15,-1 0-7 0,9-2 3 0,0-2-12 16,-8-6 3-16,8-2 0 16,0-3 3-16,0-3 19 0,0 0 12 0,0-1 12 15,0 6 18-15,-2-1-3 0,-3 2 1 16,-2 2-14-16,2 2-2 0,-5 3-1 15,3-4 1-15,-3 2-1 0,10-1-18 16,0-4 4-16,0-4-3 0,0 2-10 16,0-4-6-16,0-2 10 0,10-2-10 15,-3 0 6-15,5 0 9 0,3-4 16 0,2 4-10 16,0-1 13-16,5-2 18 0,2 6 50 16,0 3 24-16,3 2 28 0,-1 4 2 15,-1 2-21-15,-6 1-31 0,5-3-6 16,-12-2 18-16,-2-3-3 0,0-7-24 15,-10 2-25-15,0-5 19 0,0 0 5 16,0 2 16-16,-20 1-15 0,-6 2-55 16,-3 0-19-16,-12 0-23 0,9-2-6 15,0-2-98-15,3-2-42 0,12-2-22 0,3-2-88 16,7 0-121-16,7 0-208 0,0-2-518 16,0-4-679-16</inkml:trace>
  <inkml:trace contextRef="#ctx0" brushRef="#br0" timeOffset="19657.93">28343 13132 130 0,'0'0'255'0,"0"0"371"0,0 0-154 15,0 0-192-15,0 0-24 0,0 0 45 16,0 0-36-16,0 0-36 0,0 0-20 15,0 0 5-15,0 0-3 0,0-6-15 0,0 6-41 16,0 0-29-16,0 6-76 0,0 10 9 16,0 8-1-16,12 9-2 0,-7 5 0 15,2 6 6-15,0 2-21 0,1 5-4 16,-4-1-3-16,1-2-32 0,3 0-2 16,1-3-15-16,1-7-1 0,-3-8 13 15,-4-4-28-15,4-10-25 0,-7-6-65 16,0-6-75-16,0-4-90 0,7 0-115 15,-7 0-192-15,0-4-417 0,0-4-176 0,-7-12 720 0</inkml:trace>
  <inkml:trace contextRef="#ctx0" brushRef="#br0" timeOffset="19896.21">28217 13200 78 0,'0'0'1111'0,"0"0"-425"0,0 0-141 0,0 0 9 16,0 0-85-16,0 0-152 0,0 0-122 15,0 0 50-15,0 0 65 0,0 0-79 0,0 0-59 16,143-33-43-16,-104 28-38 0,-3 1-14 16,0-2-47-16,-2 2-30 0,-5 2-14 15,-4 0-4-15,-4 2-101 0,1 4-194 16,-7 8-138-16,-6 5-265 0,-1-4-726 15,-8 12-609-15</inkml:trace>
  <inkml:trace contextRef="#ctx0" brushRef="#br0" timeOffset="20095.3">28442 13458 1542 0,'0'0'1184'16,"0"0"-862"-16,0 0-22 0,0 0 68 15,0 0-98-15,0 0-146 0,0 0-121 16,0 0-1-16,0 0-2 0,0 0 1 16,0 0-1-16,0 0-35 0,0 0-41 0,0 4-156 15,0-2-123-15,0 4-163 0,0-2-527 16,3 0-464-16,-6-24 1163 0</inkml:trace>
  <inkml:trace contextRef="#ctx0" brushRef="#br0" timeOffset="20915.84">28651 13275 127 0,'0'0'219'0,"0"0"130"0,0 0-56 0,0 0-36 15,0 0 26-15,0 0-13 0,0 0-36 16,0 0 16-16,0 0-37 0,0 0 23 16,-42-10-50-16,35 8-6 0,0 0-30 0,-5-1 28 15,9 2-51-15,-11-1-28 0,7 0-8 16,-1 0 0-16,-4-2-6 0,5 4-38 15,-5-2 4-15,4 2-29 0,1 0 4 16,-2 0 14-16,-1 0-37 0,-2 0-2 16,2 3 1-16,5 7-2 0,-12 0-12 15,10 3 11-15,-3-3 1 0,3 2-1 16,5-2 1-16,-6 0 25 0,-1 0-3 16,9-4-7-16,-8 2-15 0,3 1 1 0,1-4 18 15,-4 5 3-15,6 5-3 0,-3-4-17 16,5 8 1-16,0 1 12 0,0 0 10 15,0 4 6-15,0 2 4 0,0 4 5 16,0 2-9-16,0 5-3 0,5 1 12 16,-3 0 3-16,-2 3-12 0,0-3-3 15,0 0 3-15,0-6 0 0,0-2-19 0,0-4 7 16,0-1 5-16,0-10-8 0,0 0 2 16,0-7 7-16,0-4-13 0,0-4-12 15,0 1-2-15,0-1-14 0,0 0-27 16,0 0-27-16,0 0-48 0,8-5-49 15,1-5-35-15,-1-5-195 0,1 4-219 16,-1-4-468-16,-8 5-374 0</inkml:trace>
  <inkml:trace contextRef="#ctx0" brushRef="#br0" timeOffset="21140.33">28236 13689 665 0,'0'0'1465'0,"0"0"-947"16,0 0-91-16,0 0 42 0,0 0-109 0,0 0-127 16,0 0-121-16,0 0-13 0,0 0 161 15,0 0-60-15,0 0-77 0,155-8-35 16,-118 8-23-16,-1 0-32 0,-4 0-18 16,-3 0-14-16,-3 0-1 0,3 0-18 15,-9 0-46-15,-3 0-135 0,-5 8-118 16,2 0-102-16,3 2-282 0,-9-2-688 15,-6 4-622-15</inkml:trace>
  <inkml:trace contextRef="#ctx0" brushRef="#br0" timeOffset="21397.76">28842 13985 2130 0,'0'0'1672'0,"0"0"-1080"0,0 0-157 0,0 0 11 16,0 0-73-16,0 0-149 0,0 0-128 16,0 0-38-16,0 0-21 0,0 0-37 15,0 0-45-15,0 24-46 0,5-18-96 0,7-6-138 16,0 0-159-16,-2-8-659 0,4-16-983 15,-67 26 464-15</inkml:trace>
  <inkml:trace contextRef="#ctx0" brushRef="#br0" timeOffset="21853.25">29259 13754 2391 0,'0'0'794'0,"0"0"-383"0,0 0 8 16,0 0-54-16,0 0-117 0,0 0-119 16,0 0-55-16,0 0-16 0,0 0-31 15,0 0-27-15,-172 114-2 0,165-79-10 16,7-4-3-16,0 6-4 0,0-1-2 15,5-1-13-15,12-7 0 0,-8-6-9 16,8-9-30-16,0-5-26 0,0-8 40 16,3-3 59-16,-4-17 9 0,4-15 84 15,-1-13-34-15,-2-15-29 0,0-7-15 16,-2-10-15-16,-8-5-1 0,3 3 0 0,-3 0 1 16,-7-1 12-16,5 5 13 15,-5 5 36-15,0 10 62 0,0 13-38 0,0 14-30 16,0 12 19-16,0 10 57 0,0 6 27 15,-5 6-19-15,5 2 10 0,-7 4-20 0,-3 14-98 16,3 14-30-16,-8 10-1 0,6 15 27 16,1 9-26-16,8 5-1 0,0 7-24 15,12 3-16-15,0-1-29 16,8 2-85-16,2-9-101 0,4-7-90 0,-1-11-279 16,-11-17-721-16,10 4-1301 0</inkml:trace>
  <inkml:trace contextRef="#ctx0" brushRef="#br0" timeOffset="22135.81">29608 13864 1725 0,'0'0'1903'0,"0"0"-1355"16,0 0-142-16,0 0-3 0,0 0-47 0,0 0-122 16,0 0-134-16,0 0-64 0,0 0-5 15,0 0-12-15,-184 50-19 0,184-31-39 0,0-3-34 16,5-2 6-16,7 0 16 0,7-6 5 15,6-6-21-15,-9-2 67 0,4-14 0 16,-1-6 58-16,3-10-6 0,-10-7-13 16,-2 5 0-16,-3 0 19 0,-4 8-16 15,-3 8-42-15,0 6-10 0,0 6 10 16,0 1 0-16,0 3 0 0,0 0-94 16,0 3-45-16,0 9-92 0,0 6-81 15,0 4-109-15,12 4-191 0,-3-4-382 16,8 8-758-16</inkml:trace>
  <inkml:trace contextRef="#ctx0" brushRef="#br0" timeOffset="22490.12">30161 13454 391 0,'0'0'1978'0,"0"0"-1478"0,0 0-151 0,0 0 68 16,0 0-27-16,0 0-145 0,0 0-84 16,0 0 37-16,0 0 5 0,0 0-69 15,0 0-57-15,-148-57-28 0,126 72-31 16,-2 7-16-16,-5 6 16 0,5 6 10 16,2 6 5-16,-2 0-2 0,14 7 11 15,3-3 25-15,7 3 12 0,0-6-42 16,17-2-19-16,7-5-15 0,5-6 15 0,2-1 0 15,-2-7-2-15,-4-7-13 0,1 4 9 16,-6-7 18-16,-3 6-12 0,2-2 13 16,-7 6-1-16,-7 4-6 0,-5 1-9 15,0-2-15-15,0-3-36 0,-2-5-37 16,-13-5-12-16,3-7-12 0,-5-3-55 0,7 0-113 16,1-11-160-16,9-6-220 0,0 2-529 15,0-12-614-15</inkml:trace>
  <inkml:trace contextRef="#ctx0" brushRef="#br0" timeOffset="22797.9">30352 13860 1114 0,'0'0'1669'15,"0"0"-1146"-15,0 0-70 0,0 0 27 0,0 0-74 16,0 0-123-16,0 0-140 0,0 0-48 15,0 0-13-15,-191 14-21 0,167 18-12 16,-1 5 5-16,13 7-8 0,5-4-13 16,7 3-33-16,0-10-14 0,12-4-13 0,12-5-1 15,3-6-11-15,-3-6 3 0,3-10 5 16,7-2 31-16,-8-8 15 0,4-14 49 16,-6-10-6-16,0-6-16 0,-7-5-23 15,-5 3-4-15,0 2-14 0,-2 5-1 16,-10 10-2-16,0 8-23 0,0 5-44 15,0 8-92-15,0 2-135 0,0 0-82 16,0 12-198-16,10 5-221 0,-10-6-593 0,7 16-328 16</inkml:trace>
  <inkml:trace contextRef="#ctx0" brushRef="#br0" timeOffset="23191.62">30520 13846 166 0,'0'0'2214'0,"0"0"-1240"0,0 0-360 15,0 0-214-15,0 0-143 0,0 0-82 0,0 0-56 16,-46 111-24-16,38-69-9 0,8-2-7 16,0-6-18-16,0-9-55 0,8-10-6 15,1-5-73-15,3-7-18 0,-2-3 20 16,12-13 71-16,-5-10 37 0,2-14-3 16,5-7-31-16,-7 2-3 0,5 4-40 15,-5 5-40-15,-2 11-21 0,2 6 12 0,-10 8 22 16,-7 8-41-16,10 0 6 0,-3 14 102 15,3 10 40-15,-1 11 37 0,-1 9-34 16,1 2-21-16,8 4-7 0,-12-3 13 16,7-9 21-16,-2-10 37 0,-3-10-36 15,3-10-50-15,-3-8 0 0,8-10 43 16,-1-12 82-16,1-12-45 0,-1-7-56 16,-2-2-23-16,5 0 1 0,-7 3-2 15,7 5-1-15,-7 10-29 0,-3 9 2 0,-2 4 27 16,0 9 0-16,-5 3-28 0,2 6-55 15,-2 16 84-15,5 6 12 0,-3 11-12 16,6 3-11-16,-6 0-47 0,8 1-98 16,-3-7-152-16,0-4-182 0,6-12-659 15,-1-4-969-15</inkml:trace>
  <inkml:trace contextRef="#ctx0" brushRef="#br0" timeOffset="23459.6">31215 14075 307 0,'0'0'1531'0,"0"0"-504"0,0 0-592 0,0 0-158 16,0 0-12-16,0 0-13 0,0 0-112 16,0 0-62-16,0 0 18 0,0 0 62 15,0 0-47-15,85-92-74 0,-85 66-25 0,0 0-9 16,0 1 13-16,-14 5-4 16,1 2 12-16,-8 8 13 0,-1 5 64 0,-5 5-3 15,0 7-61-15,-2 16-12 0,8 8 14 16,4 8 43-16,0 5 52 0,9 2-49 15,8-4-33-15,0 1-29 0,3-7-23 16,11-6-24-16,3-3-15 0,3-9-16 16,-3-5-70-16,7-3-21 0,0-3-53 15,-2-4-87-15,5-3-163 0,-3 0-308 16,-7 0-625-16,14-13-533 0</inkml:trace>
  <inkml:trace contextRef="#ctx0" brushRef="#br0" timeOffset="23833.14">31603 13576 261 0,'0'0'1178'0,"0"0"-557"15,0 0-239-15,0 0-66 0,0 0 38 16,-10-110-13-16,10 94-84 0,-7 2-43 16,7 2 3-16,0 4-12 0,0 1 3 15,0 5-8-15,0 2-38 0,0 5-76 16,0 13-37-16,7 12 15 0,8 10-18 15,-3 10-7-15,0 11-26 0,3 3-1 16,-3 6-9-16,-5 1-3 0,0 1-6 16,-4-1-46-16,2-7-73 0,-5-7-96 15,0-14-99-15,0-8-191 0,0-15-214 0,-5-8-474 16,-12-12-218-16</inkml:trace>
  <inkml:trace contextRef="#ctx0" brushRef="#br0" timeOffset="23990.2">31516 13820 1148 0,'0'0'1642'0,"0"0"-1155"0,0 0-179 16,0 0 169-16,0 0-54 0,0 0-152 16,0 0-115-16,0 0-64 0,0 0-55 15,0 0-25-15,191 50-12 0,-171-46-31 16,-1 0-149-16,3-4-199 0,-5 0-196 16,0-14-484-16,-7 3-734 0</inkml:trace>
  <inkml:trace contextRef="#ctx0" brushRef="#br0" timeOffset="24221.95">31831 13502 1535 0,'0'0'1382'0,"0"0"-896"0,0 0-166 0,0 0 11 15,0 0-35-15,0 0-61 0,0 0 2 16,0 0-74-16,44 109-68 0,-35-59-22 16,-1 13-28-16,-1 3-20 0,-7 0-10 15,7 1-13-15,-7-9-2 0,5-12-18 0,2-13-10 16,-2-13-33-16,7-15-39 0,-5-5 2 15,10 0 52-15,-7-15 46 0,9-8 34 16,-4-5-34-16,-5 0-47 0,7 4-76 16,-10 1-59-16,5 10-16 0,-5 3-35 15,1 3-151-15,-1 7-137 0,-2 0-166 16,0 2 20-16,-3 13-386 0,-2-3 313 16</inkml:trace>
  <inkml:trace contextRef="#ctx0" brushRef="#br0" timeOffset="24413.88">32136 13989 483 0,'0'0'1356'0,"0"0"-898"16,0 0-32-16,0 0-15 0,0 0-153 15,0 0-80-15,0 0-4 0,0 0 81 16,0 0-54-16,0 0-42 0,0 113-20 0,0-87 0 16,0-8-10-16,5-4-49 0,-5-6-80 15,0-6-6-15,0 0-10 0,3-2 13 16,-3 0-40-16,0-10-117 0,0-10-143 15,0-10-205-15,0-7-522 0,0 9-544 16</inkml:trace>
  <inkml:trace contextRef="#ctx0" brushRef="#br0" timeOffset="24558.51">32098 13673 1228 0,'0'0'1693'0,"0"0"-1124"15,0 0-256-15,0 0-26 0,0 0 18 16,0 0-86-16,0 0-105 0,0 0-73 15,0 0-41-15,0 0-18 0,0 0-13 16,12 52-21-16,-7-42-133 0,4 5-170 16,-1-3-279-16,-6 0-826 0,0 4-574 0,-40-133 2034 15</inkml:trace>
  <inkml:trace contextRef="#ctx0" brushRef="#br0" timeOffset="25080.76">32248 14095 1026 0,'0'0'1621'16,"0"0"-1174"-16,0 0-144 0,0 0 83 0,0 0-55 16,0 0-126-16,0 0-115 0,0 0-90 15,0 0-25-15,0 0-15 0,0 0 40 16,-3-10 0-16,8 13 0 0,10-1-1 16,-5-2 1-16,4-2 12 0,3-11 13 15,2-5 0-15,6-4 3 0,-8-4-13 0,-5 6-15 16,2 0-2-16,-4 4-10 15,-3 6 10-15,-4 4-10 0,4 6-16 0,-7 0 26 16,7 16 2-16,-7 10 65 0,0 6-25 16,0 4-39-16,0-1-1 0,5-4-87 0,0-2-236 15,-3-5-230-15,3-8-717 0,-5-2-784 16</inkml:trace>
  <inkml:trace contextRef="#ctx0" brushRef="#br0" timeOffset="25376.44">32558 13937 1365 0,'0'0'1591'0,"0"0"-1163"16,0 0-174-16,0 0 172 0,0 0-56 15,0 0-95-15,0 0-85 0,-77 126-28 16,77-89-19-16,0-5-48 0,0-8-61 16,0-4-34-16,0-10-36 0,7-4-43 0,3-6-7 15,6-4 83-15,-6-16 3 0,0-10 37 16,-3-5-16-16,3 4-21 15,-10 2-2-15,7 11 0 0,-7 8 2 0,0 8-3 16,0 2 3-16,0 20 0 0,0 17 28 16,0 16 23-16,0 20 19 0,0 8 24 0,0 1-36 15,-10-3-24-15,-4-11-7 0,-1-10-27 16,1-15-52-16,-3-15-118 0,-5-14-101 16,10-14-134-16,-15 0-147 0,13-12-585 15,-6-16-705-15</inkml:trace>
  <inkml:trace contextRef="#ctx0" brushRef="#br0" timeOffset="25715.92">32965 13724 153 0,'0'0'460'0,"0"0"604"0,0 0-658 16,0 0-21-16,0 0-27 0,0 0 4 15,0 0-43-15,0 0-31 0,0 0-11 16,0 0 6-16,-58-57-35 0,44 61-63 15,-6 14-54-15,3 10-14 0,0 10-20 0,0 9-11 16,5 1 11-16,-2-4-9 0,6-1-56 16,8-5-32-16,0-6-34 0,5-6-17 15,12-4-62-15,-5-7-116 0,10-8-102 16,-2-7-130-16,-3 0-490 0,2-22-627 0</inkml:trace>
  <inkml:trace contextRef="#ctx0" brushRef="#br0" timeOffset="25918.59">33118 13548 1486 0,'0'0'1368'0,"0"0"-827"0,0 0-101 16,0 0-23-16,0 0-135 0,61 127-134 0,-49-78-37 16,-10 1-25-16,-2 6-13 0,0 0-12 15,-7 1-33-15,-5-5-28 0,-3-10-14 16,1-6-35-16,2-9-55 0,-3-14-90 15,5-4-50-15,3-9-79 0,2 0-188 16,0-9-655-16,5-14-439 0</inkml:trace>
  <inkml:trace contextRef="#ctx0" brushRef="#br0" timeOffset="26121.79">33523 13546 2047 0,'0'0'1047'0,"0"0"-709"16,0 0-40-16,0 0 104 0,0 0-69 15,0 0-172-15,0 0-91 0,0 0-33 0,0 0-34 16,0 0-3-16,0 0 0 0,41 12-107 16,-29 5-256-16,3 1-221 0,-6-2-615 15,-1 8-910-15</inkml:trace>
  <inkml:trace contextRef="#ctx0" brushRef="#br0" timeOffset="26251.73">33583 14146 2164 0,'0'0'1472'0,"0"0"-993"15,0 0-106-15,-53 113-1 0,31-83-118 16,5-2-178-16,-4-4-76 0,-1-2-30 16,2-8-105-16,-6 0-168 0,1-4-176 0,8-1-531 15,-19-4-1055-15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23T18:45:39.746"/>
    </inkml:context>
    <inkml:brush xml:id="br0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11850 9664 726 0,'0'0'1147'0,"0"0"-816"0,0 0-331 15,0 0 1-15,0 0 497 0,0 0-154 0,0 0-261 16,0 0 6-16,0 0 166 0,0 0 55 15,-87-17-124-15,87 17-91 0,0 0 1 0,0 0 48 16,0 0 2-16,0 0-66 0,0-2-52 16,0 2-27-16,0 0 2 0,0 0 9 15,0 0-12-15,0 0-2 0,0 0-1 16,9-1 3-16,8-4 0 0,10 1 93 16,7-2-13-16,10 3-13 0,-6-4 80 15,11 4-64-15,-5 1-62 0,-1-1-9 16,3 3 1-16,-5 0-11 0,1 0 10 15,-6 0-9-15,0 5 9 0,1-4-10 16,2 6 1-16,-3-5 15 0,3-1-5 16,-5 1-10-16,4-2 27 0,-1 0-5 15,2 0-10-15,7 0 3 0,-15-2-15 16,8 1 21-16,0-1-11 0,-1-3-12 0,-1 3 1 16,2 2 1-16,-1-1-3 0,-1 1 15 15,4-2-15-15,-5 2 1 0,-2 0 1 16,-5 0 1-16,3 0-1 0,-6 0 22 15,-1 0 10-15,4 0-4 0,-5 0 4 0,3-3 14 16,-3-1-14-16,3 1-4 0,-10-2-12 16,4 2-3-16,1-2 0 0,-5 3-15 15,0 0 0-15,-5 1-1 0,3-2 0 16,2 1 1-16,-3 0-2 0,8 0 0 16,-5 2 2-16,5-4 0 0,-5 4 0 15,5-2 1-15,-5 2-1 0,2-2 1 16,-2 2-1-16,7-2-1 0,-7 2-1 15,-5 0-1-15,13 0-9 0,-13 0 0 16,10 0 11-16,-10 0-2 0,2 0 1 0,3 0-9 16,-5 0 11-16,3 0 0 0,-5 2 2 15,7-2-1-15,-1 2 1 0,-3-2 1 16,4 2-1-16,-5-2 1 0,7 0 0 16,-2 0 0-16,-5 3-1 0,3-2 1 0,2 1-3 15,-10-2-2-15,10 0-1 0,-5 2 0 16,5 0 2-16,-2 1 1 0,-1-2 0 15,3 1 2-15,-2 0-1 0,-1-2 0 16,6 3 2-16,-8-3 12 0,0 0-14 16,-3 2-1-16,8-2 1 0,-7 0 13 15,0 0-13-15,0 0-1 0,4 0 3 16,3 0 0-16,-7 0 0 0,7-2 10 16,-5-1-10-16,2 1 0 0,3-1 0 0,0-4 12 15,-5 4-14-15,3-2 1 0,2-3 10 16,-5 2-9-16,5 0 18 0,-2-2-19 15,2-2 0-15,0 2-1 0,-1-1 0 16,1 2-1-16,-4 1-3 0,1-2-21 16,6 1 12-16,-11 4-15 0,8 1 5 15,-2-3 4-15,-3 3-3 0,-2 1 3 16,4-1 0-16,-7-1-19 0,3 3 10 16,-10 0 6-16,0 0-7 0,0 0-11 15,0 0-13-15,0 0-21 0,-10 0-40 0,-11 0-116 16,-9 5-285-16,-1-2-637 0,-32 15-998 15</inkml:trace>
  <inkml:trace contextRef="#ctx0" brushRef="#br0" timeOffset="5034.41">7630 7614 1003 0,'0'0'1100'0,"0"0"-637"0,0 0-137 0,0 0-3 16,0 0 65-16,0 0-69 0,0 0-146 15,0 0-36-15,-189-10-19 0,145 23 22 16,1 2 8-16,1-3-37 0,13-4-28 16,12-2-13-16,8-2-21 0,1-2-12 15,3 2-22-15,-4 0-15 0,-3 8-33 16,2 6-3-16,-5 10 27 0,6 10 9 15,1 13 24-15,8 7-24 0,0 7 18 16,8 5 22-16,21 4-9 0,10 7-7 0,14-1 1 16,10 3 20-16,22 1-14 0,4 3-13 15,13-3-6-15,22-1 68 16,4-7-23-16,18-3-8 0,2-7-7 0,2-8-8 16,-2-1-33-16,-3-3 14 0,-2-6-3 0,-9-1-12 15,-11-1 1-15,-9-1-1 16,-7-2 21-16,-3 3-18 0,-9-1 28 15,2-5 2-15,-3 1 13 0,5-6-7 0,-9 0-18 16,5-7-6-16,-11-2 16 0,-4-4-1 16,-7-2-27-16,-5-4 0 0,-10 1 9 15,-14-7-12-15,-8-2-2 0,-2-3-10 16,-14 0 9-16,1-1-15 0,-11-4-40 16,-5 0-33-16,-5 0-6 0,0 0-9 15,-19 0-52-15,-11-10-163 0,-11-4-296 16,-12-9-660-16,17 3-738 0</inkml:trace>
  <inkml:trace contextRef="#ctx0" brushRef="#br0" timeOffset="5411.46">9870 9233 2471 0,'0'0'519'0,"0"0"-171"15,0 0-40-15,0 0-305 0,0 0 492 16,194 71-277-16,-141-59-135 0,0-1-27 15,3-2-13-15,-8-3-3 0,-6-4-3 16,-1-2 0-16,-12 0 3 0,2 0 0 16,-9 0 3-16,0 0-9 0,-5-2 0 15,0 2-3-15,-5 0-16 0,3 0-12 16,2 10 46-16,-3 4 3 0,3 10 3 0,5 0 0 16,-10 2-15-16,-2 2-22 0,2-1-15 15,-7-6 0-15,2 0 0 0,-2-3-2 16,-5-2 2-16,0-4 0 0,0 1 9 15,0-3 4-15,-7 1 2 0,-8 1-6 16,-7 6-10-16,-2 5 0 0,-8-1-2 16,3 2 0-16,-7 0-1 0,9-2 1 0,3-1-2 15,7-8 0-15,0 2 0 16,8-5-13-16,1-2 0 0,1-3-7 0,5 4 1 16,-3-6-16-16,2 2-15 0,1-3-55 15,-3-2-52-15,3 4-118 0,-15 2-174 16,0 4-349-16,2 0-956 0</inkml:trace>
  <inkml:trace contextRef="#ctx0" brushRef="#br0" timeOffset="6384.45">5785 6541 1186 0,'0'0'982'0,"0"0"-629"0,0 0-24 15,0 0 87-15,0 0-54 0,0 0-141 16,0 0-101-16,0 0-35 0,0 0-60 16,0 0-6-16,-19 49-6 0,33-15-4 15,1-2-9-15,7 3-13 0,0-6 1 16,-5-2-10-16,4-9-4 0,-9-8 26 0,10-10 0 16,-5 0 48-16,3-16 36 0,14-9 19 15,-5-7 21-15,7-8-25 0,-4-2-34 16,1 2-22-16,-8 8-15 0,-8 7 3 15,-8 7 15-15,1 10 22 0,-10 4-7 16,0 4 28-16,0 0 88 0,0 9-55 16,0 9-70-16,0 13-31 0,-5 9-1 0,0 13-20 15,-2 2-15-15,7-4-31 0,0 2-8 16,7-6-117-16,10-7-179 0,3-2-257 16,-3-10-729-16,7-2-778 0</inkml:trace>
  <inkml:trace contextRef="#ctx0" brushRef="#br0" timeOffset="6615.45">6442 6644 893 0,'0'0'2088'0,"0"0"-1634"15,0 0-59-15,0 0 110 0,-111 105-131 0,94-65-135 16,5 4-141-16,12-4-74 16,0-2-24-16,0-3 0 0,9-13-42 0,8-6-1 15,10-10 43-15,-5-6 21 0,16-22 43 16,-4-12 31-16,3-12-16 0,-8-7-24 0,2 1-9 15,-14 3-25-15,0 9 0 0,-14 12 22 16,-3 10 2-16,0 10-21 0,0 6-24 16,0 2 0-16,-8 10-88 0,-4 10-76 15,3 11 3-15,9 7-17 0,0 2-92 16,0 6-301-16,0-12-545 0,0 17-873 0</inkml:trace>
  <inkml:trace contextRef="#ctx0" brushRef="#br0" timeOffset="6823.01">6988 6141 238 0,'0'0'108'0,"0"0"55"0,0 0-163 0,0 0-26 16,0 0-66-16,0 0-204 0</inkml:trace>
  <inkml:trace contextRef="#ctx0" brushRef="#br0" timeOffset="7475.55">6815 5877 988 0,'0'0'1380'16,"0"0"-880"-16,0 0-148 0,0 0 81 0,0 0-23 16,0 0-142-16,0 0-135 0,0 0-81 15,0 0 57-15,0 0 63 0,46 156 15 16,-19-85-83-16,-5 10-53 0,-3 2-20 15,6 3-13-15,-13-1-18 0,-3-1 12 16,-1-7-12-16,-8-3-18 0,0-11-55 0,0-11-52 16,0-12-75-16,0-9-151 15,0-13-360-15,0-11-721 0,0-11-382 0</inkml:trace>
  <inkml:trace contextRef="#ctx0" brushRef="#br0" timeOffset="7643.89">6823 6525 2270 0,'0'0'1262'0,"0"0"-703"0,0 0-124 15,0 0-69-15,0 0-64 0,0 0-122 16,0 0-62-16,0 0 16 0,0 0-28 16,181-2-46-16,-134 6-36 0,6-1-24 15,0-2-31-15,1-1 7 0,1 0-76 16,-9 0-85-16,5-6-95 0,-10 1-133 16,-9-2-369-16,7-3-1409 0</inkml:trace>
  <inkml:trace contextRef="#ctx0" brushRef="#br0" timeOffset="8095.18">7887 6304 1778 0,'0'0'1064'16,"0"0"-679"-16,0 0-20 0,0 0 32 15,0 0-27-15,0 0-77 0,0 0-114 16,0 0-57-16,0 0-36 0,0 0-19 15,0 0-18-15,-17 24-22 0,12 16-9 0,-2 9 1 16,-1 3-19-16,6 4-1 0,2-1-2 16,0-5-19-16,0-6 1 0,10-7 0 0,2-11-4 15,0-11 1-15,0-7 21 0,12-8 3 16,1-1 39-16,4-21 41 0,12-13 8 16,2-11 18-16,4-10-18 0,-4-3-36 15,-2 1-22-15,-14 4-6 0,-8 7 7 16,3 13 5-16,-17 12 9 0,0 10 4 15,-3 4-1-15,-2 8-39 0,0 0-9 16,0 4-69-16,0 12-98 0,-7 10 7 16,2 6-20-16,-2 6-156 0,-3 1-365 15,3-7-1207-15,7 8-395 0</inkml:trace>
  <inkml:trace contextRef="#ctx0" brushRef="#br0" timeOffset="8261.07">8507 6467 2714 0,'0'0'1820'16,"0"0"-1286"-16,0 0-159 0,0 0-72 0,0 0-25 16,0 0-55-16,0 0-103 0,0 0-117 15,-87 119-3-15,87-101-72 0,0-2-55 16,3-4-84-16,11-4-94 0,5-8-50 16,-2-2-248-16,0-8-858 0,0-32-1360 0</inkml:trace>
  <inkml:trace contextRef="#ctx0" brushRef="#br0" timeOffset="8386.1">8638 6107 1330 0,'0'0'1531'0,"0"0"-1159"15,0 0-63-15,0 0-91 0,-43 125-73 0,43-95-145 16,0 2-28-16,0 0-108 0,9-2-232 16,1-2-446-16,5-5-671 0,6 1 411 0</inkml:trace>
  <inkml:trace contextRef="#ctx0" brushRef="#br0" timeOffset="8564.45">8759 6449 205 0,'0'0'1179'0,"0"0"-31"0,0 0-563 0,0 0-25 16,-67 106-100-16,57-73-94 0,-5-1-82 15,8 0-52-15,7-2-91 0,0-1-95 0,0-8-22 16,0-3 12-16,0-1 22 0,5-5-21 16,-3-4 2-16,6 0-15 0,-6 0-6 15,-2-4-18-15,5 2-2 0,-5-4-26 16,0 0-42-16,0-2-39 0,0 0-74 15,-5 0-142-15,-5 0-270 0,10 0-567 16,0 0-781-16</inkml:trace>
  <inkml:trace contextRef="#ctx0" brushRef="#br0" timeOffset="8741.26">9125 6588 954 0,'0'0'2027'0,"0"0"-1263"0,0 0-50 16,0 0-158-16,0 0-99 0,0 0-169 15,0 0-155-15,0 0-40 0,0 0 4 16,-87 116-1-16,78-81-96 0,-1-7-9 0,5-5-69 16,5-4-82-16,0-5-67 0,0-8-61 15,0-6-126-15,15-4-520 0,-11-8-598 16,8-36-962-16</inkml:trace>
  <inkml:trace contextRef="#ctx0" brushRef="#br0" timeOffset="8870.4">9167 6366 2674 0,'0'0'1091'0,"0"0"-713"0,0 0-55 16,0 0-209-16,0 0-114 0,0 0-102 15,0 0-133-15,0 0-262 0,0 0-957 16,0 0-838-16</inkml:trace>
  <inkml:trace contextRef="#ctx0" brushRef="#br0" timeOffset="9180.06">9290 5930 1125 0,'0'0'2229'0,"0"0"-1625"0,0 0-101 0,0 0-152 15,0 0-91-15,-34 111-104 0,34-71-68 0,0 8-24 16,0 6-19-16,0 5-45 0,0 5 0 16,0 6-15-16,0 1-18 0,0-3-22 15,-2-10-24-15,-3-11-61 0,-2-19 70 16,7-12-28-16,0-14-40 0,7-4 9 15,10-16 129-15,7-10 40 0,5-4 9 16,3-4-12-16,4-1 0 0,-2 9 12 0,10 6 39 16,-3 6 29-16,3 8-20 15,-10 8-12-15,-15 3 7 0,-2 20 2 0,-10 7 21 16,-7 12 21-16,-14 11-30 0,-13 1-51 16,0 1-40-16,-9-5-15 0,2-12-21 15,7-10-55-15,1-16-60 0,1-12-61 16,4-4-74-16,6-22-136 0,8-11-252 15,7-4-343-15,0-10-185 0,7 15-246 0</inkml:trace>
  <inkml:trace contextRef="#ctx0" brushRef="#br0" timeOffset="9361.75">9727 6089 2636 0,'0'0'1162'0,"0"0"-614"0,0 0-82 16,0 0-114-16,0 0-118 0,0 0-85 15,-39 113-34-15,32-63 3 0,-10 6-15 0,9 7-34 16,6 3-30-16,-3 2-39 16,5 5-12-16,0-5-87 0,0-3-104 0,0-11-91 15,7-12-176-15,8-16-580 0,-5-9-934 16,2-17 105-16</inkml:trace>
  <inkml:trace contextRef="#ctx0" brushRef="#br0" timeOffset="9625.67">10010 6618 2319 0,'0'0'1324'0,"0"0"-940"0,0 0 6 16,0 0-50-16,0 0-70 0,87 116-145 15,-70-103-104-15,0-10 0 0,-7-3 4 16,7 0 36-16,-7-11 24 0,2-16 6 16,10-3-46-16,-15-8-45 0,3 0-22 15,-10 0-26-15,0 3-13 0,-10 9 21 16,-22 4 16-16,3 10-25 0,-9 6 49 0,-1 6 6 15,0 14 49-15,-5 18 9 0,6 13 3 16,6 5 24-16,3 6 3 0,10 0-53 16,7-6-41-16,12-5-30 0,0-7-25 15,7-8-2-15,12-4-28 0,-7-4-15 16,-7 3-25-16,-5 1-95 0,0 6-114 0,-31 8-297 16,-1-7-924-16,-65 25-813 0</inkml:trace>
  <inkml:trace contextRef="#ctx0" brushRef="#br0" timeOffset="10268.54">4231 7676 388 0,'0'0'1921'0,"0"0"-1296"0,0 0-183 16,0 0 42-16,0 0-92 0,0 0-162 16,-191 127-126-16,179-87-17 0,2 8-7 15,10 1-28-15,0-3-15 0,0-6-34 0,15-10 25 16,6-12 2-16,4-8-11 0,1-10 2 15,1 0 19-15,12-21 48 0,9-16 13 16,-4-11-22-16,0-15-36 0,-10-3-19 16,-5 2-24-16,-12 5-2 0,-10 11-13 15,-7 12 14-15,0 11 1 0,-7 12-24 16,-13 5-19-16,1 8-64 0,-3 3-107 16,10 18-112-16,-3 9-21 0,13 8-155 15,2 2-253-15,0-5-839 0</inkml:trace>
  <inkml:trace contextRef="#ctx0" brushRef="#br0" timeOffset="10547.39">4644 7775 779 0,'0'0'2102'0,"0"0"-1327"16,0 0-231-16,0 0-73 0,0 0 1 0,0 0-193 16,0 0-106-16,0 0-106 0,0 0-55 15,0 0-12-15,-143 78-39 0,143-42-1 16,14-6-5-16,10-5-13 0,-2-14-2 15,10-4 8-15,2-7 52 0,-1-18 35 16,6-11 41-16,2-9-6 0,-7-8-25 16,0-2-8-16,-12 3-19 0,-7 7-6 15,2 10 27-15,-10 8 28 0,-7 10-13 16,0 6 7-16,0 4 8 0,0 4-69 16,0 18-24-16,-7 12-63 0,-3 6 8 0,10 7 9 15,0-1-24-15,2-8-45 0,23-2-129 16,-4-9-144-16,13-12-605 0,-9-7-777 15,6-13-185-15</inkml:trace>
  <inkml:trace contextRef="#ctx0" brushRef="#br0" timeOffset="10695.07">5245 7388 805 0,'0'0'1540'16,"0"0"-853"-16,0 0-6 0,0 0-35 0,0 0-251 15,0 0-132-15,0 0-37 0,-46 143-62 16,29-80-103-16,9 1-61 0,-6-2-20 15,4 3-44-15,3-5-58 0,-5-3-128 16,2-12-198-16,-7-10-634 0,3-15-723 16,-6-20 128-16</inkml:trace>
  <inkml:trace contextRef="#ctx0" brushRef="#br0" timeOffset="10820.95">4983 7698 1375 0,'0'0'1264'0,"0"0"-683"0,0 0 41 0,0 0-136 15,0 0-245-15,0 0-213 0,0 0-16 0,0 0 59 16,0 0-27-16,194-24-44 0,-136 40-71 15,3 2-111-15,-8 4-261 0,-19-6-578 16,2 11-1013-16</inkml:trace>
  <inkml:trace contextRef="#ctx0" brushRef="#br0" timeOffset="11401.57">5635 7692 1281 0,'0'0'1645'16,"0"0"-1128"-16,0 0-115 0,0 0 9 16,0 0-107-16,0 0-116 0,0 0-87 15,0 0-15-15,-162 103-19 0,162-87-18 0,0 0-25 16,0-4-8-16,16-2-4 0,1 0 12 15,8-2 25-15,-1 0 15 0,-5 1 43 16,6-4-19-16,-13 5-34 0,5-2-23 16,-10 4-4-16,0 1 21 0,-7 0-2 0,0 4-16 15,0 1-11-15,-7 0-19 0,-8-6-24 16,-2-4-34-16,5-6-48 0,3-2-109 16,-8-8-118-16,17-12-209 0,0-7-705 15,0 6-800-15</inkml:trace>
  <inkml:trace contextRef="#ctx0" brushRef="#br0" timeOffset="11546.49">5931 7564 2546 0,'0'0'1476'0,"0"0"-953"0,0 0-138 0,0 0-62 16,0 0-52-16,-20 142-96 0,6-92-54 16,4 3-27-16,8-7-61 0,-3-6-33 15,5-10-63-15,0-5-61 0,0-11-70 0,0-8-88 16,0-6-155-16,7-18-502 0,0 0-702 15,3-45-623-15</inkml:trace>
  <inkml:trace contextRef="#ctx0" brushRef="#br0" timeOffset="11661.15">5977 7405 437 0,'0'0'1758'0,"0"0"-1083"0,0 0-268 16,0 0-188-16,-22 106-165 0,22-78-54 15,0 0-139-15,0 1-434 0,0-9-1183 16</inkml:trace>
  <inkml:trace contextRef="#ctx0" brushRef="#br0" timeOffset="11944.64">6112 7654 1550 0,'0'0'1797'0,"0"0"-1335"0,0 0-100 16,0 0 103-16,-80 109-88 0,73-69-136 15,-7-2-86-15,4-2-88 0,10-6-67 16,0-5-13-16,0-12-20 0,2-6-16 15,6-5-12-15,6-2 14 0,3-19 47 0,3-17 91 16,4-16-31-16,5-14-46 0,2-13-14 16,-4 1-2-16,-8-5-17 0,6 9 1 15,-1 5 15-15,-7 9 2 0,-5 16-23 16,3 14-10-16,-6 12 34 0,-1 13 34 16,-8 5 20-16,0 25 4 0,0 13-3 15,-8 18 17-15,-1 9-2 0,-6 5 30 16,13 2-58-16,-3 1-42 0,5-5-66 15,0-5-64-15,0-11-104 0,7-8-131 16,3-16-344-16,4-8-886 0,-2-20-950 0</inkml:trace>
  <inkml:trace contextRef="#ctx0" brushRef="#br0" timeOffset="12203.89">6493 7571 851 0,'0'0'1751'0,"0"0"-1195"0,0 0-108 0,0 0 35 16,0 0-101-16,0 0-169 0,0 0-90 15,0 0-25-15,0 0-31 0,0 0-18 16,0 0 46-16,121 55 61 0,-111-75-59 16,2 0-55-16,-5 0-23 0,-7 0-4 15,0 3 3-15,0 7 37 0,-7 2 32 16,-12 8 16-16,2 0-42 0,-3 10-37 16,-6 10-24-16,1 13-12 0,6 5 10 15,2 2 1-15,0 3-2 0,17-5-18 16,0-3-34-16,10-2-2 0,19-9-4 15,12-6-33-15,17-8-12 0,22-10 33 0,7 0-6 16,15-14-113-16,-2-6-161 0,9-6-252 16,-37 8-855-16,23-14-1082 0</inkml:trace>
  <inkml:trace contextRef="#ctx0" brushRef="#br0" timeOffset="12733.95">8915 7322 1018 0,'0'0'1663'0,"0"0"-1175"0,0 0-102 0,0 0 48 16,0 0-30-16,0 0-148 0,0 0-99 15,0 0-22-15,-189-25-16 0,155 44 6 16,2 5 0-16,3 6-6 0,2 0-16 0,1 8-6 15,9 7-16-15,0 1-32 16,7 7-49-16,0 1-20 0,3 0-26 0,-3 2-2 16,10-3-49-16,0-9-134 0,0-3-187 15,-7-18-681-15,0-6-1798 0</inkml:trace>
  <inkml:trace contextRef="#ctx0" brushRef="#br0" timeOffset="12862.74">8379 7686 3377 0,'0'0'804'16,"0"0"-571"-16,0 0-35 0,0 0 85 0,0 0-84 16,0 0-135-16,0 0-64 0,189 72-9 15,-128-64-110-15,-6-1-139 0,-1-5-174 16,-3-2-516-16,-20 0-896 0</inkml:trace>
  <inkml:trace contextRef="#ctx0" brushRef="#br0" timeOffset="13017.41">8968 7624 2100 0,'0'0'1325'0,"0"0"-803"16,0 0-134-16,0 0-30 0,0 0-2 16,0 0-127-16,-61 106-84 0,54-71-23 0,0 3-19 15,4 0-46-15,3 0-57 0,0-3-21 16,0-5-21-16,0-9-58 0,3-2-61 0,11-5-76 16,-6-8-97-16,1-6-216 15,-4 0-496-15,2-26-776 0</inkml:trace>
  <inkml:trace contextRef="#ctx0" brushRef="#br0" timeOffset="13179.53">8990 7509 2606 0,'0'0'1453'0,"0"0"-1045"16,0 0-44-16,0 0-13 0,0 0-104 16,0 0-211-16,0 0-33 0,0 0-4 0,0 0 1 15,0 0-61-15,0 0-57 0,31 78-59 16,-19-78-104-16,-7-1-195 0,7-11-564 15,-12-3-1039-15</inkml:trace>
  <inkml:trace contextRef="#ctx0" brushRef="#br0" timeOffset="13361.2">9159 7246 1742 0,'0'0'1267'0,"0"0"-829"15,0 0-90-15,0 0 60 0,0 0-11 0,0 0-114 16,0 0-78-16,54 132-41 0,-47-85-18 15,0 1-58-15,-7 5-45 0,0 0-30 16,0 4-13-16,0-1-30 0,0-2-40 16,0 1-64-16,-7-7-110 0,-3-3-124 15,-2-14-180-15,0-4-558 0,2-14-730 16</inkml:trace>
  <inkml:trace contextRef="#ctx0" brushRef="#br0" timeOffset="13658.5">9571 7779 2357 0,'0'0'1394'0,"0"0"-1134"15,0 0-68-15,0 0 53 0,0 0 15 0,0 0-101 16,0 0-67-16,0 0 6 0,0 0-6 16,0 0 11-16,0 0-5 0,156 6-29 15,-142-28-35-15,-7-6-31 0,-7-1-2 16,0 1-1-16,0 6 0 0,-7 4 0 15,-17 6 0-15,-5 3-21 0,-3 8-3 16,-4 1 24-16,0 6 25 0,-8 10 17 16,10 8-18-16,-5 9 1 0,17 2 8 0,-4 8 0 15,18-3-6-15,1 2-27 16,7-2-31-16,7-3-2 0,18-5 12 0,4-2 6 16,12-4-10-16,3 0-29 0,2-6-47 15,7 0-75-15,0-3-136 0,3-4-268 16,-5-5-567-16,-5-1-761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10/23/2023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4.png"/><Relationship Id="rId5" Type="http://schemas.openxmlformats.org/officeDocument/2006/relationships/customXml" Target="../ink/ink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oogle.github.io/styleguide/cppguide.html" TargetMode="Externa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7.png"/><Relationship Id="rId4" Type="http://schemas.openxmlformats.org/officeDocument/2006/relationships/customXml" Target="../ink/ink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0.png"/><Relationship Id="rId4" Type="http://schemas.openxmlformats.org/officeDocument/2006/relationships/customXml" Target="../ink/ink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#24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SSDLC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B0FD66-90EC-7349-E979-709C6CC83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636115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At what point in the software development life cycle should threat modelling begin?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5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Case Study: Meltdown and </a:t>
            </a:r>
            <a:r>
              <a:rPr lang="en-US" sz="3400" b="1" dirty="0" err="1"/>
              <a:t>Spectre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847895" y="2160904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problem: Branch Predictors and speculative Execution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2F9FA-0832-2CFB-5313-1CCCA18CC3E7}"/>
              </a:ext>
            </a:extLst>
          </p:cNvPr>
          <p:cNvSpPr txBox="1"/>
          <p:nvPr/>
        </p:nvSpPr>
        <p:spPr>
          <a:xfrm>
            <a:off x="847894" y="2856640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Impact: leaking secrets</a:t>
            </a:r>
          </a:p>
        </p:txBody>
      </p:sp>
      <p:pic>
        <p:nvPicPr>
          <p:cNvPr id="4" name="Picture 3" descr="A blue and orange background with a white ghost and a blue and orange background&#10;&#10;Description automatically generated">
            <a:extLst>
              <a:ext uri="{FF2B5EF4-FFF2-40B4-BE49-F238E27FC236}">
                <a16:creationId xmlns:a16="http://schemas.microsoft.com/office/drawing/2014/main" id="{0092B64E-5AD6-5C81-BC8E-E608CE00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422" y="2396810"/>
            <a:ext cx="5296286" cy="244277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04A7D9-9541-39CB-81F1-FA22EA4A387E}"/>
              </a:ext>
            </a:extLst>
          </p:cNvPr>
          <p:cNvSpPr txBox="1">
            <a:spLocks/>
          </p:cNvSpPr>
          <p:nvPr/>
        </p:nvSpPr>
        <p:spPr>
          <a:xfrm>
            <a:off x="786109" y="3927922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The Solution: Mediate Speculative Execution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48B9D5-A5F1-1635-F29D-BC59BC30010D}"/>
              </a:ext>
            </a:extLst>
          </p:cNvPr>
          <p:cNvSpPr txBox="1"/>
          <p:nvPr/>
        </p:nvSpPr>
        <p:spPr>
          <a:xfrm>
            <a:off x="786109" y="4613721"/>
            <a:ext cx="4926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Early Fix performance: </a:t>
            </a:r>
          </a:p>
          <a:p>
            <a:r>
              <a:rPr lang="en-US" dirty="0"/>
              <a:t>OS Bench: </a:t>
            </a:r>
          </a:p>
          <a:p>
            <a:r>
              <a:rPr lang="en-US" dirty="0"/>
              <a:t>Intel Xeon 84~87% </a:t>
            </a:r>
          </a:p>
          <a:p>
            <a:r>
              <a:rPr lang="en-US" dirty="0"/>
              <a:t>AMD EPYC 91~94%.</a:t>
            </a:r>
          </a:p>
        </p:txBody>
      </p:sp>
    </p:spTree>
    <p:extLst>
      <p:ext uri="{BB962C8B-B14F-4D97-AF65-F5344CB8AC3E}">
        <p14:creationId xmlns:p14="http://schemas.microsoft.com/office/powerpoint/2010/main" val="392312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Recall: Security v Usability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 Overview</a:t>
            </a:r>
          </a:p>
        </p:txBody>
      </p:sp>
      <p:pic>
        <p:nvPicPr>
          <p:cNvPr id="6" name="haskell_useless_trim">
            <a:hlinkClick r:id="" action="ppaction://media"/>
            <a:extLst>
              <a:ext uri="{FF2B5EF4-FFF2-40B4-BE49-F238E27FC236}">
                <a16:creationId xmlns:a16="http://schemas.microsoft.com/office/drawing/2014/main" id="{F9346479-8252-2FC4-8BED-B3FD9759B4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4411" y="1845884"/>
            <a:ext cx="4876800" cy="36576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847895" y="2160904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Waiting for better tools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2F9FA-0832-2CFB-5313-1CCCA18CC3E7}"/>
              </a:ext>
            </a:extLst>
          </p:cNvPr>
          <p:cNvSpPr txBox="1"/>
          <p:nvPr/>
        </p:nvSpPr>
        <p:spPr>
          <a:xfrm>
            <a:off x="847894" y="2634215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Some f</a:t>
            </a:r>
            <a:r>
              <a:rPr lang="en-US" dirty="0">
                <a:solidFill>
                  <a:srgbClr val="666666"/>
                </a:solidFill>
              </a:rPr>
              <a:t>eel that the whole of imperative programming is inherently unsafe</a:t>
            </a:r>
            <a:endParaRPr lang="en-US" i="0" dirty="0">
              <a:solidFill>
                <a:srgbClr val="666666"/>
              </a:solidFill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Recall: Security v Usability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 Overview</a:t>
            </a:r>
          </a:p>
        </p:txBody>
      </p:sp>
      <p:pic>
        <p:nvPicPr>
          <p:cNvPr id="6" name="haskell_useless_trim">
            <a:hlinkClick r:id="" action="ppaction://media"/>
            <a:extLst>
              <a:ext uri="{FF2B5EF4-FFF2-40B4-BE49-F238E27FC236}">
                <a16:creationId xmlns:a16="http://schemas.microsoft.com/office/drawing/2014/main" id="{F9346479-8252-2FC4-8BED-B3FD9759B44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7B2CC7-6E14-ECA6-BE0D-C01FE3F9B53E}"/>
                  </a:ext>
                </a:extLst>
              </p14:cNvPr>
              <p14:cNvContentPartPr/>
              <p14:nvPr/>
            </p14:nvContentPartPr>
            <p14:xfrm>
              <a:off x="6260040" y="1288800"/>
              <a:ext cx="2363400" cy="1883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7B2CC7-6E14-ECA6-BE0D-C01FE3F9B5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50680" y="1279440"/>
                <a:ext cx="2382120" cy="190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574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Background /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Linting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Anti-Patterns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Splint</a:t>
            </a:r>
          </a:p>
        </p:txBody>
      </p:sp>
    </p:spTree>
    <p:extLst>
      <p:ext uri="{BB962C8B-B14F-4D97-AF65-F5344CB8AC3E}">
        <p14:creationId xmlns:p14="http://schemas.microsoft.com/office/powerpoint/2010/main" val="2119072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Heuristic tools for an imperfect World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Linting: </a:t>
            </a:r>
            <a:r>
              <a:rPr lang="en-US" sz="1600" b="1" dirty="0" err="1"/>
              <a:t>OVerview</a:t>
            </a:r>
            <a:endParaRPr lang="en-US" sz="1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2745792"/>
            <a:ext cx="57341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Try not to shoot yourself in the foot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54F27-8351-0D72-5C2B-BE4170AD9080}"/>
              </a:ext>
            </a:extLst>
          </p:cNvPr>
          <p:cNvSpPr txBox="1"/>
          <p:nvPr/>
        </p:nvSpPr>
        <p:spPr>
          <a:xfrm>
            <a:off x="847894" y="3153203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Highlight </a:t>
            </a:r>
            <a:r>
              <a:rPr lang="en-US" dirty="0">
                <a:solidFill>
                  <a:srgbClr val="666666"/>
                </a:solidFill>
              </a:rPr>
              <a:t>t</a:t>
            </a:r>
            <a:r>
              <a:rPr lang="en-US" i="0" dirty="0">
                <a:solidFill>
                  <a:srgbClr val="666666"/>
                </a:solidFill>
                <a:effectLst/>
              </a:rPr>
              <a:t>he stuff you probably shouldn’t be doing in the first place</a:t>
            </a:r>
          </a:p>
          <a:p>
            <a:endParaRPr lang="en-US" dirty="0"/>
          </a:p>
        </p:txBody>
      </p:sp>
      <p:pic>
        <p:nvPicPr>
          <p:cNvPr id="2" name="Picture 1" descr="A person in a suit holding an object&#10;&#10;Description automatically generated">
            <a:extLst>
              <a:ext uri="{FF2B5EF4-FFF2-40B4-BE49-F238E27FC236}">
                <a16:creationId xmlns:a16="http://schemas.microsoft.com/office/drawing/2014/main" id="{70D5FC25-77CD-F5CD-D6D8-00F657D31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124" y="1637785"/>
            <a:ext cx="3020197" cy="45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Catch “Anti-Patterns”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Human Factors of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2745792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common language-Legal pain-points</a:t>
            </a:r>
          </a:p>
        </p:txBody>
      </p:sp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88E7FB7-64F2-BDA2-5B66-614973F01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278" y="2444270"/>
            <a:ext cx="5124537" cy="2413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921232-83B6-9D5A-3AE0-53E02C19B603}"/>
              </a:ext>
            </a:extLst>
          </p:cNvPr>
          <p:cNvSpPr txBox="1"/>
          <p:nvPr/>
        </p:nvSpPr>
        <p:spPr>
          <a:xfrm>
            <a:off x="847894" y="3425053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Code that is highly situational, or simply shouldn’t be legal in hindsight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615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History: Johnson, 1978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Human Factors of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3767284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Name Inspired by Dryer Lint Traps</a:t>
            </a:r>
          </a:p>
        </p:txBody>
      </p:sp>
      <p:pic>
        <p:nvPicPr>
          <p:cNvPr id="6" name="Picture 5" descr="A close up of a dirty filter&#10;&#10;Description automatically generated">
            <a:extLst>
              <a:ext uri="{FF2B5EF4-FFF2-40B4-BE49-F238E27FC236}">
                <a16:creationId xmlns:a16="http://schemas.microsoft.com/office/drawing/2014/main" id="{1FBD4373-0EF8-713D-8719-35B184314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8180" y="2583331"/>
            <a:ext cx="4655925" cy="24252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D54F27-8351-0D72-5C2B-BE4170AD9080}"/>
              </a:ext>
            </a:extLst>
          </p:cNvPr>
          <p:cNvSpPr txBox="1"/>
          <p:nvPr/>
        </p:nvSpPr>
        <p:spPr>
          <a:xfrm>
            <a:off x="847894" y="4174695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Capture the “loose fibers” that come off the program</a:t>
            </a:r>
          </a:p>
          <a:p>
            <a:r>
              <a:rPr lang="en-US" dirty="0">
                <a:solidFill>
                  <a:srgbClr val="666666"/>
                </a:solidFill>
              </a:rPr>
              <a:t>Leave the whole of the program intact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A91A5D-B781-ECBD-B169-97FDC4635BEB}"/>
              </a:ext>
            </a:extLst>
          </p:cNvPr>
          <p:cNvSpPr txBox="1">
            <a:spLocks/>
          </p:cNvSpPr>
          <p:nvPr/>
        </p:nvSpPr>
        <p:spPr>
          <a:xfrm>
            <a:off x="893202" y="2181500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Created a program called “lint”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4E975-D356-9D2A-9794-87D7BDCE32AD}"/>
              </a:ext>
            </a:extLst>
          </p:cNvPr>
          <p:cNvSpPr txBox="1"/>
          <p:nvPr/>
        </p:nvSpPr>
        <p:spPr>
          <a:xfrm>
            <a:off x="893201" y="2588911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Aided in the development of YACC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41C72-3320-208B-5C82-648E06AC8F9D}"/>
              </a:ext>
            </a:extLst>
          </p:cNvPr>
          <p:cNvSpPr txBox="1"/>
          <p:nvPr/>
        </p:nvSpPr>
        <p:spPr>
          <a:xfrm>
            <a:off x="880843" y="2897833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Originally internal to Bell Labs, eventually open-sourced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37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Production Linters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8A91A5D-B781-ECBD-B169-97FDC4635BEB}"/>
              </a:ext>
            </a:extLst>
          </p:cNvPr>
          <p:cNvSpPr txBox="1">
            <a:spLocks/>
          </p:cNvSpPr>
          <p:nvPr/>
        </p:nvSpPr>
        <p:spPr>
          <a:xfrm>
            <a:off x="893202" y="2181500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More Modern tools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4E975-D356-9D2A-9794-87D7BDCE32AD}"/>
              </a:ext>
            </a:extLst>
          </p:cNvPr>
          <p:cNvSpPr txBox="1"/>
          <p:nvPr/>
        </p:nvSpPr>
        <p:spPr>
          <a:xfrm>
            <a:off x="893201" y="2588911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666666"/>
                </a:solidFill>
              </a:rPr>
              <a:t>c</a:t>
            </a:r>
            <a:r>
              <a:rPr lang="en-US" i="0" dirty="0" err="1">
                <a:solidFill>
                  <a:srgbClr val="666666"/>
                </a:solidFill>
                <a:effectLst/>
              </a:rPr>
              <a:t>ppcheck</a:t>
            </a:r>
            <a:r>
              <a:rPr lang="en-US" i="0" dirty="0">
                <a:solidFill>
                  <a:srgbClr val="666666"/>
                </a:solidFill>
                <a:effectLst/>
              </a:rPr>
              <a:t> – open-source linter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441C72-3320-208B-5C82-648E06AC8F9D}"/>
              </a:ext>
            </a:extLst>
          </p:cNvPr>
          <p:cNvSpPr txBox="1"/>
          <p:nvPr/>
        </p:nvSpPr>
        <p:spPr>
          <a:xfrm>
            <a:off x="880843" y="3326202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f</a:t>
            </a:r>
            <a:r>
              <a:rPr lang="en-US" i="0" dirty="0">
                <a:solidFill>
                  <a:srgbClr val="666666"/>
                </a:solidFill>
                <a:effectLst/>
              </a:rPr>
              <a:t>lake8 – python linter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E6FA68-B193-3B71-3505-7A0109C09936}"/>
              </a:ext>
            </a:extLst>
          </p:cNvPr>
          <p:cNvSpPr txBox="1"/>
          <p:nvPr/>
        </p:nvSpPr>
        <p:spPr>
          <a:xfrm>
            <a:off x="893201" y="2937676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 err="1">
                <a:solidFill>
                  <a:srgbClr val="666666"/>
                </a:solidFill>
                <a:effectLst/>
              </a:rPr>
              <a:t>cpplint</a:t>
            </a:r>
            <a:r>
              <a:rPr lang="en-US" i="0" dirty="0">
                <a:solidFill>
                  <a:srgbClr val="666666"/>
                </a:solidFill>
                <a:effectLst/>
              </a:rPr>
              <a:t> – Google’s in-house (open-source) linter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9A1649-5706-04B4-0B21-E0A894092355}"/>
              </a:ext>
            </a:extLst>
          </p:cNvPr>
          <p:cNvSpPr txBox="1"/>
          <p:nvPr/>
        </p:nvSpPr>
        <p:spPr>
          <a:xfrm>
            <a:off x="6084248" y="4076337"/>
            <a:ext cx="5428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Good reminder that coding is still a human process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E2BCDE-8759-6C65-4F4F-D9F5870A1292}"/>
              </a:ext>
            </a:extLst>
          </p:cNvPr>
          <p:cNvSpPr txBox="1"/>
          <p:nvPr/>
        </p:nvSpPr>
        <p:spPr>
          <a:xfrm>
            <a:off x="6084248" y="3383245"/>
            <a:ext cx="5428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Also ensures adherence to style guide:</a:t>
            </a:r>
          </a:p>
          <a:p>
            <a:r>
              <a:rPr lang="en-US" dirty="0">
                <a:solidFill>
                  <a:srgbClr val="666666"/>
                </a:solidFill>
                <a:hlinkClick r:id="rId2"/>
              </a:rPr>
              <a:t>https://google.github.io/styleguide/cppguide.html</a:t>
            </a:r>
            <a:endParaRPr lang="en-US" i="0" dirty="0">
              <a:solidFill>
                <a:srgbClr val="666666"/>
              </a:solidFill>
              <a:effectLst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424AE27-7AE6-CDE0-F13B-0ED2CEEB6587}"/>
              </a:ext>
            </a:extLst>
          </p:cNvPr>
          <p:cNvSpPr/>
          <p:nvPr/>
        </p:nvSpPr>
        <p:spPr>
          <a:xfrm>
            <a:off x="5500455" y="3099898"/>
            <a:ext cx="789894" cy="662034"/>
          </a:xfrm>
          <a:custGeom>
            <a:avLst/>
            <a:gdLst>
              <a:gd name="connsiteX0" fmla="*/ 587307 w 789894"/>
              <a:gd name="connsiteY0" fmla="*/ 532988 h 662034"/>
              <a:gd name="connsiteX1" fmla="*/ 2421 w 789894"/>
              <a:gd name="connsiteY1" fmla="*/ 631843 h 662034"/>
              <a:gd name="connsiteX2" fmla="*/ 785015 w 789894"/>
              <a:gd name="connsiteY2" fmla="*/ 63432 h 662034"/>
              <a:gd name="connsiteX3" fmla="*/ 274269 w 789894"/>
              <a:gd name="connsiteY3" fmla="*/ 38718 h 662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9894" h="662034">
                <a:moveTo>
                  <a:pt x="587307" y="532988"/>
                </a:moveTo>
                <a:cubicBezTo>
                  <a:pt x="278388" y="621545"/>
                  <a:pt x="-30530" y="710102"/>
                  <a:pt x="2421" y="631843"/>
                </a:cubicBezTo>
                <a:cubicBezTo>
                  <a:pt x="35372" y="553584"/>
                  <a:pt x="739707" y="162286"/>
                  <a:pt x="785015" y="63432"/>
                </a:cubicBezTo>
                <a:cubicBezTo>
                  <a:pt x="830323" y="-35422"/>
                  <a:pt x="552296" y="1648"/>
                  <a:pt x="274269" y="38718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Background /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Linting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Anti-Patterns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Splint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9A3469-084D-B0AB-4588-7285D3778684}"/>
                  </a:ext>
                </a:extLst>
              </p14:cNvPr>
              <p14:cNvContentPartPr/>
              <p14:nvPr/>
            </p14:nvContentPartPr>
            <p14:xfrm>
              <a:off x="2409840" y="4659480"/>
              <a:ext cx="3873960" cy="1267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9A3469-084D-B0AB-4588-7285D37786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00480" y="4650120"/>
                <a:ext cx="3892680" cy="12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035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Assignment in predicate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A68D69-C0B1-691E-83A7-0C7DCF2CF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36" y="2440717"/>
            <a:ext cx="4829175" cy="2190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F3CC119-B086-CFB1-3220-89D1C220311F}"/>
                  </a:ext>
                </a:extLst>
              </p14:cNvPr>
              <p14:cNvContentPartPr/>
              <p14:nvPr/>
            </p14:nvContentPartPr>
            <p14:xfrm>
              <a:off x="3799080" y="2189880"/>
              <a:ext cx="6435360" cy="1510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F3CC119-B086-CFB1-3220-89D1C22031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9720" y="2180520"/>
                <a:ext cx="6454080" cy="152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255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E1662-7EE7-2CB2-7736-8451BCB140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9874" y="2620295"/>
            <a:ext cx="5433204" cy="365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have to talk about Quiz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59A6E7-DB24-7D4A-3B43-154A22A3F7F3}"/>
              </a:ext>
            </a:extLst>
          </p:cNvPr>
          <p:cNvSpPr txBox="1"/>
          <p:nvPr/>
        </p:nvSpPr>
        <p:spPr>
          <a:xfrm>
            <a:off x="5951220" y="2994660"/>
            <a:ext cx="242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tale of </a:t>
            </a:r>
            <a:r>
              <a:rPr lang="en-US"/>
              <a:t>two classes…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035E5F6-990B-3465-F7F3-82701CC3C5D1}"/>
              </a:ext>
            </a:extLst>
          </p:cNvPr>
          <p:cNvSpPr txBox="1">
            <a:spLocks/>
          </p:cNvSpPr>
          <p:nvPr/>
        </p:nvSpPr>
        <p:spPr>
          <a:xfrm>
            <a:off x="5929874" y="1225835"/>
            <a:ext cx="5433204" cy="3651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Preparing for Quiz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B5C6C8-AB35-208F-9798-D69446968839}"/>
              </a:ext>
            </a:extLst>
          </p:cNvPr>
          <p:cNvSpPr txBox="1"/>
          <p:nvPr/>
        </p:nvSpPr>
        <p:spPr>
          <a:xfrm>
            <a:off x="5951220" y="1600200"/>
            <a:ext cx="544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Review session Wednesday at 7:00 – 9:00 (tentative)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4A1E11-7A82-EBC2-C1E0-845CFE35F7C4}"/>
              </a:ext>
            </a:extLst>
          </p:cNvPr>
          <p:cNvSpPr txBox="1"/>
          <p:nvPr/>
        </p:nvSpPr>
        <p:spPr>
          <a:xfrm>
            <a:off x="5951220" y="3392521"/>
            <a:ext cx="116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EECS 677: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3D098F-BDBE-1886-2223-231969177B6E}"/>
              </a:ext>
            </a:extLst>
          </p:cNvPr>
          <p:cNvSpPr txBox="1"/>
          <p:nvPr/>
        </p:nvSpPr>
        <p:spPr>
          <a:xfrm>
            <a:off x="5951220" y="4888468"/>
            <a:ext cx="2246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grade: ~84%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BD0397-66DE-2FDD-D199-380145B69572}"/>
              </a:ext>
            </a:extLst>
          </p:cNvPr>
          <p:cNvSpPr txBox="1"/>
          <p:nvPr/>
        </p:nvSpPr>
        <p:spPr>
          <a:xfrm>
            <a:off x="5951220" y="4131185"/>
            <a:ext cx="228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Highest grade: 50/50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84FEAB-EA50-B4D6-AF8B-8CB68A97FDA2}"/>
              </a:ext>
            </a:extLst>
          </p:cNvPr>
          <p:cNvSpPr txBox="1"/>
          <p:nvPr/>
        </p:nvSpPr>
        <p:spPr>
          <a:xfrm>
            <a:off x="5951220" y="4500517"/>
            <a:ext cx="222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Lowest grade: 25/50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15D51A-3C03-93CC-C206-C741A2B279F9}"/>
              </a:ext>
            </a:extLst>
          </p:cNvPr>
          <p:cNvSpPr txBox="1"/>
          <p:nvPr/>
        </p:nvSpPr>
        <p:spPr>
          <a:xfrm>
            <a:off x="5951220" y="5290735"/>
            <a:ext cx="218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 grade: ~89%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8E747A-D645-82BB-46DD-8959B5C908AA}"/>
              </a:ext>
            </a:extLst>
          </p:cNvPr>
          <p:cNvSpPr txBox="1"/>
          <p:nvPr/>
        </p:nvSpPr>
        <p:spPr>
          <a:xfrm>
            <a:off x="8714710" y="3421142"/>
            <a:ext cx="116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EECS 700: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65EF71-019C-F14D-B857-EF61F16DB3C2}"/>
              </a:ext>
            </a:extLst>
          </p:cNvPr>
          <p:cNvSpPr txBox="1"/>
          <p:nvPr/>
        </p:nvSpPr>
        <p:spPr>
          <a:xfrm>
            <a:off x="8714710" y="4913688"/>
            <a:ext cx="2246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Average grade: ~53%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6058A4-D11D-70DB-5C96-51B9AEFA0E3C}"/>
              </a:ext>
            </a:extLst>
          </p:cNvPr>
          <p:cNvSpPr txBox="1"/>
          <p:nvPr/>
        </p:nvSpPr>
        <p:spPr>
          <a:xfrm>
            <a:off x="8714710" y="4156405"/>
            <a:ext cx="228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Highest grade: 50/50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6BF9E9-C2BC-2815-5183-2ED61CEE9221}"/>
              </a:ext>
            </a:extLst>
          </p:cNvPr>
          <p:cNvSpPr txBox="1"/>
          <p:nvPr/>
        </p:nvSpPr>
        <p:spPr>
          <a:xfrm>
            <a:off x="8714710" y="4525737"/>
            <a:ext cx="2108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Lowest grade: 8/50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573CF7-22C3-CD2C-AF21-5C7047686AC8}"/>
              </a:ext>
            </a:extLst>
          </p:cNvPr>
          <p:cNvSpPr txBox="1"/>
          <p:nvPr/>
        </p:nvSpPr>
        <p:spPr>
          <a:xfrm>
            <a:off x="8714710" y="5315955"/>
            <a:ext cx="218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Median grade: ~50%</a:t>
            </a: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build="p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Macro Pollution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2A357-AA5B-78A0-834F-430818A56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672" y="2389231"/>
            <a:ext cx="3133725" cy="23431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1E1DA49-9925-0B55-599F-6B2DEBF60113}"/>
                  </a:ext>
                </a:extLst>
              </p14:cNvPr>
              <p14:cNvContentPartPr/>
              <p14:nvPr/>
            </p14:nvContentPartPr>
            <p14:xfrm>
              <a:off x="572040" y="1216440"/>
              <a:ext cx="6585480" cy="2943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1E1DA49-9925-0B55-599F-6B2DEBF601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680" y="1207080"/>
                <a:ext cx="6604200" cy="296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0572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Separating Initialization from USE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95EDD2-E5A2-098F-DF39-07FD5C9F5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2233612"/>
            <a:ext cx="3905250" cy="23907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ECCEDF8-4D98-F292-165D-60EDDF6DDE18}"/>
                  </a:ext>
                </a:extLst>
              </p14:cNvPr>
              <p14:cNvContentPartPr/>
              <p14:nvPr/>
            </p14:nvContentPartPr>
            <p14:xfrm>
              <a:off x="4469400" y="3044520"/>
              <a:ext cx="6306120" cy="2090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ECCEDF8-4D98-F292-165D-60EDDF6DDE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60040" y="3035160"/>
                <a:ext cx="6324840" cy="21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2716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Separating Initialization from USE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6C105-4BEC-B604-DBBC-4E7D36CE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2366962"/>
            <a:ext cx="6781800" cy="2124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B5F504-3119-962A-5824-614CC709C3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31" r="9195"/>
          <a:stretch/>
        </p:blipFill>
        <p:spPr>
          <a:xfrm>
            <a:off x="9260205" y="2928933"/>
            <a:ext cx="226695" cy="3905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36F241E-EA88-847D-94EF-875EEA14D2EC}"/>
                  </a:ext>
                </a:extLst>
              </p14:cNvPr>
              <p14:cNvContentPartPr/>
              <p14:nvPr/>
            </p14:nvContentPartPr>
            <p14:xfrm>
              <a:off x="2923920" y="2917080"/>
              <a:ext cx="6703920" cy="590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36F241E-EA88-847D-94EF-875EEA14D2E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4560" y="2907720"/>
                <a:ext cx="6722640" cy="60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122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Line Continuation Weirdness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16C105-4BEC-B604-DBBC-4E7D36CE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2366962"/>
            <a:ext cx="6781800" cy="2124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B5F504-3119-962A-5824-614CC709C3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31" r="9195"/>
          <a:stretch/>
        </p:blipFill>
        <p:spPr>
          <a:xfrm>
            <a:off x="9260205" y="2928933"/>
            <a:ext cx="22669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2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Scoped Initialization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7270F5-68C8-C9D3-C9C4-01E4DB7C8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285" y="1955482"/>
            <a:ext cx="5838825" cy="1209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99C9CA-526E-BED9-9CB8-DC531DE1C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285" y="3582603"/>
            <a:ext cx="4953000" cy="1562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F21C932-95F9-0B57-8BB3-2E4187DA824D}"/>
                  </a:ext>
                </a:extLst>
              </p14:cNvPr>
              <p14:cNvContentPartPr/>
              <p14:nvPr/>
            </p14:nvContentPartPr>
            <p14:xfrm>
              <a:off x="8335800" y="3028320"/>
              <a:ext cx="3763440" cy="3103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F21C932-95F9-0B57-8BB3-2E4187DA824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26440" y="3018960"/>
                <a:ext cx="3782160" cy="312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5193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 err="1"/>
              <a:t>Namespacing</a:t>
            </a:r>
            <a:r>
              <a:rPr lang="en-US" sz="3400" b="1" dirty="0"/>
              <a:t> (Good)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771E2-038B-9BBA-3B26-5D747DE2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1390650"/>
            <a:ext cx="3486150" cy="4076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AD1BDC8-4978-8DF1-2808-F7590A9F085C}"/>
                  </a:ext>
                </a:extLst>
              </p14:cNvPr>
              <p14:cNvContentPartPr/>
              <p14:nvPr/>
            </p14:nvContentPartPr>
            <p14:xfrm>
              <a:off x="1446480" y="2115720"/>
              <a:ext cx="3795480" cy="1442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AD1BDC8-4978-8DF1-2808-F7590A9F08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7120" y="2106360"/>
                <a:ext cx="3814200" cy="146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3442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Heuristic tools for an imperfect World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Linting: </a:t>
            </a:r>
            <a:r>
              <a:rPr lang="en-US" sz="1600" b="1" dirty="0" err="1"/>
              <a:t>OVerview</a:t>
            </a:r>
            <a:endParaRPr lang="en-US" sz="1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2745792"/>
            <a:ext cx="57341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Try not to shoot yourself in the foot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54F27-8351-0D72-5C2B-BE4170AD9080}"/>
              </a:ext>
            </a:extLst>
          </p:cNvPr>
          <p:cNvSpPr txBox="1"/>
          <p:nvPr/>
        </p:nvSpPr>
        <p:spPr>
          <a:xfrm>
            <a:off x="847894" y="3153203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Highlight </a:t>
            </a:r>
            <a:r>
              <a:rPr lang="en-US" dirty="0">
                <a:solidFill>
                  <a:srgbClr val="666666"/>
                </a:solidFill>
              </a:rPr>
              <a:t>t</a:t>
            </a:r>
            <a:r>
              <a:rPr lang="en-US" i="0" dirty="0">
                <a:solidFill>
                  <a:srgbClr val="666666"/>
                </a:solidFill>
                <a:effectLst/>
              </a:rPr>
              <a:t>he stuff you probably shouldn’t be doing in the first place</a:t>
            </a:r>
          </a:p>
          <a:p>
            <a:endParaRPr lang="en-US" dirty="0"/>
          </a:p>
        </p:txBody>
      </p:sp>
      <p:pic>
        <p:nvPicPr>
          <p:cNvPr id="2" name="Picture 1" descr="A person in a suit holding an object&#10;&#10;Description automatically generated">
            <a:extLst>
              <a:ext uri="{FF2B5EF4-FFF2-40B4-BE49-F238E27FC236}">
                <a16:creationId xmlns:a16="http://schemas.microsoft.com/office/drawing/2014/main" id="{70D5FC25-77CD-F5CD-D6D8-00F657D31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124" y="1637785"/>
            <a:ext cx="3020197" cy="453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89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Recall: Security v Usability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2160904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Many Programming languages have exploitable constructs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54F27-8351-0D72-5C2B-BE4170AD9080}"/>
              </a:ext>
            </a:extLst>
          </p:cNvPr>
          <p:cNvSpPr txBox="1"/>
          <p:nvPr/>
        </p:nvSpPr>
        <p:spPr>
          <a:xfrm>
            <a:off x="847894" y="3334436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Capture the “loose fibers” that come off the program</a:t>
            </a:r>
          </a:p>
          <a:p>
            <a:r>
              <a:rPr lang="en-US" dirty="0">
                <a:solidFill>
                  <a:srgbClr val="666666"/>
                </a:solidFill>
              </a:rPr>
              <a:t>Leave the whole of the program intact</a:t>
            </a:r>
            <a:endParaRPr lang="en-US" dirty="0"/>
          </a:p>
        </p:txBody>
      </p:sp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88E7FB7-64F2-BDA2-5B66-614973F01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278" y="2444270"/>
            <a:ext cx="5124537" cy="2413390"/>
          </a:xfrm>
          <a:prstGeom prst="rect">
            <a:avLst/>
          </a:prstGeom>
        </p:spPr>
      </p:pic>
      <p:pic>
        <p:nvPicPr>
          <p:cNvPr id="4" name="Picture 3" descr="A person in a suit holding an object&#10;&#10;Description automatically generated">
            <a:extLst>
              <a:ext uri="{FF2B5EF4-FFF2-40B4-BE49-F238E27FC236}">
                <a16:creationId xmlns:a16="http://schemas.microsoft.com/office/drawing/2014/main" id="{A49F3AAB-F959-BA38-5770-69523EEFD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2000250"/>
            <a:ext cx="1905000" cy="2857500"/>
          </a:xfrm>
          <a:prstGeom prst="rect">
            <a:avLst/>
          </a:prstGeom>
        </p:spPr>
      </p:pic>
      <p:pic>
        <p:nvPicPr>
          <p:cNvPr id="6" name="Picture 5" descr="Cartoon character eating food&#10;&#10;Description automatically generated with medium confidence">
            <a:extLst>
              <a:ext uri="{FF2B5EF4-FFF2-40B4-BE49-F238E27FC236}">
                <a16:creationId xmlns:a16="http://schemas.microsoft.com/office/drawing/2014/main" id="{B851D255-AA0C-CDDD-3DD8-9E9B23890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3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26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Linting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Last Time: SSDLC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8890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Corresponding Security Tasks for the Software Development Lifecycle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4" y="2568315"/>
            <a:ext cx="49268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666666"/>
                </a:solidFill>
                <a:effectLst/>
              </a:rPr>
              <a:t>Requirement Analysis </a:t>
            </a:r>
            <a:r>
              <a:rPr lang="en-US" i="0" dirty="0">
                <a:solidFill>
                  <a:srgbClr val="666666"/>
                </a:solidFill>
                <a:effectLst/>
              </a:rPr>
              <a:t>– Risk Assessment and Threat models</a:t>
            </a:r>
          </a:p>
          <a:p>
            <a:r>
              <a:rPr lang="en-US" b="1" dirty="0">
                <a:solidFill>
                  <a:srgbClr val="666666"/>
                </a:solidFill>
              </a:rPr>
              <a:t>Design – </a:t>
            </a:r>
            <a:r>
              <a:rPr lang="en-US" dirty="0">
                <a:solidFill>
                  <a:srgbClr val="666666"/>
                </a:solidFill>
              </a:rPr>
              <a:t>Security Design Review</a:t>
            </a:r>
          </a:p>
          <a:p>
            <a:r>
              <a:rPr lang="en-US" b="1" dirty="0">
                <a:solidFill>
                  <a:srgbClr val="666666"/>
                </a:solidFill>
              </a:rPr>
              <a:t>Development – </a:t>
            </a:r>
            <a:r>
              <a:rPr lang="en-US" dirty="0">
                <a:solidFill>
                  <a:srgbClr val="666666"/>
                </a:solidFill>
              </a:rPr>
              <a:t>Automated Code</a:t>
            </a:r>
            <a:r>
              <a:rPr lang="en-US" b="1" dirty="0">
                <a:solidFill>
                  <a:srgbClr val="666666"/>
                </a:solidFill>
              </a:rPr>
              <a:t> </a:t>
            </a:r>
            <a:r>
              <a:rPr lang="en-US" dirty="0">
                <a:solidFill>
                  <a:srgbClr val="666666"/>
                </a:solidFill>
              </a:rPr>
              <a:t>Analysis</a:t>
            </a:r>
          </a:p>
          <a:p>
            <a:r>
              <a:rPr lang="en-US" b="1" dirty="0">
                <a:solidFill>
                  <a:srgbClr val="666666"/>
                </a:solidFill>
              </a:rPr>
              <a:t>Testing – </a:t>
            </a:r>
            <a:r>
              <a:rPr lang="en-US" dirty="0">
                <a:solidFill>
                  <a:srgbClr val="666666"/>
                </a:solidFill>
              </a:rPr>
              <a:t>Security Testing and Code Review</a:t>
            </a:r>
          </a:p>
          <a:p>
            <a:r>
              <a:rPr lang="en-US" b="1" dirty="0">
                <a:solidFill>
                  <a:srgbClr val="666666"/>
                </a:solidFill>
              </a:rPr>
              <a:t>Maintenance and Evolution – </a:t>
            </a:r>
            <a:r>
              <a:rPr lang="en-US" dirty="0">
                <a:solidFill>
                  <a:srgbClr val="666666"/>
                </a:solidFill>
              </a:rPr>
              <a:t>Security Assessment and Configuration</a:t>
            </a:r>
            <a:endParaRPr lang="en-US" dirty="0"/>
          </a:p>
        </p:txBody>
      </p:sp>
      <p:pic>
        <p:nvPicPr>
          <p:cNvPr id="9" name="Picture 8" descr="A diagram of software development life cycle&#10;&#10;Description automatically generated">
            <a:extLst>
              <a:ext uri="{FF2B5EF4-FFF2-40B4-BE49-F238E27FC236}">
                <a16:creationId xmlns:a16="http://schemas.microsoft.com/office/drawing/2014/main" id="{BB643D64-F6E8-3ACD-9C02-59E757566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015" y="1672281"/>
            <a:ext cx="3980603" cy="412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5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4"/>
            <a:ext cx="5431971" cy="846301"/>
          </a:xfrm>
        </p:spPr>
        <p:txBody>
          <a:bodyPr>
            <a:normAutofit/>
          </a:bodyPr>
          <a:lstStyle/>
          <a:p>
            <a:r>
              <a:rPr lang="en-US" b="1" dirty="0"/>
              <a:t>Class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23775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Handling the “Softer </a:t>
            </a:r>
            <a:r>
              <a:rPr lang="en-US" dirty="0" err="1"/>
              <a:t>SIde</a:t>
            </a:r>
            <a:r>
              <a:rPr lang="en-US" dirty="0"/>
              <a:t>” of Security evaluation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5</a:t>
            </a:fld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5B91B-E94E-AE64-A04A-1B8A362F0721}"/>
              </a:ext>
            </a:extLst>
          </p:cNvPr>
          <p:cNvSpPr txBox="1"/>
          <p:nvPr/>
        </p:nvSpPr>
        <p:spPr>
          <a:xfrm>
            <a:off x="5968311" y="3956390"/>
            <a:ext cx="46667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effectLst/>
              </a:rPr>
              <a:t>We’ve described some of the high-level best-practices, let’s talk about tool support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63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Background /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Linting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Anti-Patterns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Splint</a:t>
            </a:r>
          </a:p>
        </p:txBody>
      </p:sp>
    </p:spTree>
    <p:extLst>
      <p:ext uri="{BB962C8B-B14F-4D97-AF65-F5344CB8AC3E}">
        <p14:creationId xmlns:p14="http://schemas.microsoft.com/office/powerpoint/2010/main" val="3204467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Sad Fact: It’s easy to write insecure Code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Linting: Background/Context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5" y="2160904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Many Programming languages have exploitable constructs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54F27-8351-0D72-5C2B-BE4170AD9080}"/>
              </a:ext>
            </a:extLst>
          </p:cNvPr>
          <p:cNvSpPr txBox="1"/>
          <p:nvPr/>
        </p:nvSpPr>
        <p:spPr>
          <a:xfrm>
            <a:off x="847894" y="2856640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Programming constructs that do not operate as intended under unforeseen circumstances</a:t>
            </a:r>
          </a:p>
          <a:p>
            <a:endParaRPr lang="en-US" dirty="0"/>
          </a:p>
        </p:txBody>
      </p:sp>
      <p:pic>
        <p:nvPicPr>
          <p:cNvPr id="6" name="Picture 5" descr="A person juggling with chainsaws&#10;&#10;Description automatically generated">
            <a:extLst>
              <a:ext uri="{FF2B5EF4-FFF2-40B4-BE49-F238E27FC236}">
                <a16:creationId xmlns:a16="http://schemas.microsoft.com/office/drawing/2014/main" id="{55C9C91B-778A-6CD9-BA05-8B131BAB1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2865" y="1926019"/>
            <a:ext cx="2926749" cy="38226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7E413A-59BB-712C-E93E-2CEF3E4191EC}"/>
              </a:ext>
            </a:extLst>
          </p:cNvPr>
          <p:cNvSpPr txBox="1"/>
          <p:nvPr/>
        </p:nvSpPr>
        <p:spPr>
          <a:xfrm>
            <a:off x="6680203" y="5748711"/>
            <a:ext cx="381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Artistic depiction of C programming</a:t>
            </a:r>
          </a:p>
        </p:txBody>
      </p:sp>
    </p:spTree>
    <p:extLst>
      <p:ext uri="{BB962C8B-B14F-4D97-AF65-F5344CB8AC3E}">
        <p14:creationId xmlns:p14="http://schemas.microsoft.com/office/powerpoint/2010/main" val="5708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Recall: Security v Usability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847895" y="2160904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Mainstream PL Philosophy prioritizes speed and simplicity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2F9FA-0832-2CFB-5313-1CCCA18CC3E7}"/>
              </a:ext>
            </a:extLst>
          </p:cNvPr>
          <p:cNvSpPr txBox="1"/>
          <p:nvPr/>
        </p:nvSpPr>
        <p:spPr>
          <a:xfrm>
            <a:off x="847894" y="2856640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C </a:t>
            </a:r>
            <a:r>
              <a:rPr lang="en-US" i="1" dirty="0">
                <a:solidFill>
                  <a:srgbClr val="666666"/>
                </a:solidFill>
                <a:effectLst/>
              </a:rPr>
              <a:t>could</a:t>
            </a:r>
            <a:r>
              <a:rPr lang="en-US" i="1" dirty="0">
                <a:solidFill>
                  <a:srgbClr val="666666"/>
                </a:solidFill>
              </a:rPr>
              <a:t> </a:t>
            </a:r>
            <a:r>
              <a:rPr lang="en-US" dirty="0">
                <a:solidFill>
                  <a:srgbClr val="666666"/>
                </a:solidFill>
              </a:rPr>
              <a:t>do more checking, but it doesn’t</a:t>
            </a:r>
          </a:p>
          <a:p>
            <a:r>
              <a:rPr lang="en-US" dirty="0">
                <a:solidFill>
                  <a:srgbClr val="666666"/>
                </a:solidFill>
              </a:rPr>
              <a:t>- Bounds checking </a:t>
            </a:r>
          </a:p>
          <a:p>
            <a:r>
              <a:rPr lang="en-US" dirty="0">
                <a:solidFill>
                  <a:srgbClr val="666666"/>
                </a:solidFill>
              </a:rPr>
              <a:t>- Type safety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3EB4BC-6FEE-4532-9BA4-8C3E1976E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902" y="2309426"/>
            <a:ext cx="5370041" cy="250873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D898FED-7D5E-E5B3-0C59-849DE2C64977}"/>
                  </a:ext>
                </a:extLst>
              </p14:cNvPr>
              <p14:cNvContentPartPr/>
              <p14:nvPr/>
            </p14:nvContentPartPr>
            <p14:xfrm>
              <a:off x="2750400" y="3276000"/>
              <a:ext cx="3256920" cy="1183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D898FED-7D5E-E5B3-0C59-849DE2C649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41040" y="3266640"/>
                <a:ext cx="3275640" cy="120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0874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Recall: Security v Usability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Linting 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024EBFF-6B93-EC97-AB89-9AB25983BF3E}"/>
              </a:ext>
            </a:extLst>
          </p:cNvPr>
          <p:cNvSpPr txBox="1">
            <a:spLocks/>
          </p:cNvSpPr>
          <p:nvPr/>
        </p:nvSpPr>
        <p:spPr>
          <a:xfrm>
            <a:off x="847895" y="2160904"/>
            <a:ext cx="512453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Expectations of efficiency and performance are hard to quit!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B2F9FA-0832-2CFB-5313-1CCCA18CC3E7}"/>
              </a:ext>
            </a:extLst>
          </p:cNvPr>
          <p:cNvSpPr txBox="1"/>
          <p:nvPr/>
        </p:nvSpPr>
        <p:spPr>
          <a:xfrm>
            <a:off x="847894" y="2856640"/>
            <a:ext cx="4926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Disallowing unsafe behavior means going back on what’s already been accomplished</a:t>
            </a:r>
          </a:p>
          <a:p>
            <a:r>
              <a:rPr lang="en-US" dirty="0">
                <a:solidFill>
                  <a:srgbClr val="666666"/>
                </a:solidFill>
              </a:rPr>
              <a:t>- Rewrite legacy code</a:t>
            </a:r>
          </a:p>
          <a:p>
            <a:r>
              <a:rPr lang="en-US" dirty="0">
                <a:solidFill>
                  <a:srgbClr val="666666"/>
                </a:solidFill>
              </a:rPr>
              <a:t>- Give up on some performance </a:t>
            </a:r>
          </a:p>
        </p:txBody>
      </p:sp>
      <p:pic>
        <p:nvPicPr>
          <p:cNvPr id="3" name="Picture 2" descr="A clock with a black hand and a black text&#10;&#10;Description automatically generated">
            <a:extLst>
              <a:ext uri="{FF2B5EF4-FFF2-40B4-BE49-F238E27FC236}">
                <a16:creationId xmlns:a16="http://schemas.microsoft.com/office/drawing/2014/main" id="{1E37DA1D-44F5-35BE-3E9C-47E670C61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278" y="1750509"/>
            <a:ext cx="4760019" cy="400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51950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7235-BEC4-4F82-87A8-2F5DAD53B5F9}">
  <ds:schemaRefs>
    <ds:schemaRef ds:uri="71af3243-3dd4-4a8d-8c0d-dd76da1f02a5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230e9df3-be65-4c73-a93b-d1236ebd677e"/>
    <ds:schemaRef ds:uri="16c05727-aa75-4e4a-9b5f-8a80a1165891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15146</TotalTime>
  <Words>657</Words>
  <Application>Microsoft Office PowerPoint</Application>
  <PresentationFormat>Widescreen</PresentationFormat>
  <Paragraphs>150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Tenorite</vt:lpstr>
      <vt:lpstr>Monoline</vt:lpstr>
      <vt:lpstr>Exercise #24</vt:lpstr>
      <vt:lpstr>Administrivia and  Announcements</vt:lpstr>
      <vt:lpstr>Linting</vt:lpstr>
      <vt:lpstr>Last Time: SSDLC</vt:lpstr>
      <vt:lpstr>Class Progress</vt:lpstr>
      <vt:lpstr>Lecture Outline</vt:lpstr>
      <vt:lpstr>Sad Fact: It’s easy to write insecure Code</vt:lpstr>
      <vt:lpstr>Recall: Security v Usability</vt:lpstr>
      <vt:lpstr>Recall: Security v Usability</vt:lpstr>
      <vt:lpstr>Case Study: Meltdown and Spectre</vt:lpstr>
      <vt:lpstr>Recall: Security v Usability</vt:lpstr>
      <vt:lpstr>Recall: Security v Usability</vt:lpstr>
      <vt:lpstr>Lecture Outline</vt:lpstr>
      <vt:lpstr>Heuristic tools for an imperfect World</vt:lpstr>
      <vt:lpstr>Catch “Anti-Patterns”</vt:lpstr>
      <vt:lpstr>History: Johnson, 1978</vt:lpstr>
      <vt:lpstr>Production Linters</vt:lpstr>
      <vt:lpstr>Lecture Outline</vt:lpstr>
      <vt:lpstr>Assignment in predicate</vt:lpstr>
      <vt:lpstr>Macro Pollution</vt:lpstr>
      <vt:lpstr>Separating Initialization from USE</vt:lpstr>
      <vt:lpstr>Separating Initialization from USE</vt:lpstr>
      <vt:lpstr>Line Continuation Weirdness</vt:lpstr>
      <vt:lpstr>Scoped Initialization</vt:lpstr>
      <vt:lpstr>Namespacing (Good)</vt:lpstr>
      <vt:lpstr>Heuristic tools for an imperfect World</vt:lpstr>
      <vt:lpstr>Recall: Security v Usability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77</cp:revision>
  <dcterms:created xsi:type="dcterms:W3CDTF">2023-08-21T14:00:41Z</dcterms:created>
  <dcterms:modified xsi:type="dcterms:W3CDTF">2023-10-24T04:13:44Z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