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2"/>
  </p:notesMasterIdLst>
  <p:handoutMasterIdLst>
    <p:handoutMasterId r:id="rId23"/>
  </p:handoutMasterIdLst>
  <p:sldIdLst>
    <p:sldId id="296" r:id="rId5"/>
    <p:sldId id="295" r:id="rId6"/>
    <p:sldId id="256" r:id="rId7"/>
    <p:sldId id="1060" r:id="rId8"/>
    <p:sldId id="1115" r:id="rId9"/>
    <p:sldId id="1159" r:id="rId10"/>
    <p:sldId id="1052" r:id="rId11"/>
    <p:sldId id="1162" r:id="rId12"/>
    <p:sldId id="1146" r:id="rId13"/>
    <p:sldId id="1147" r:id="rId14"/>
    <p:sldId id="1163" r:id="rId15"/>
    <p:sldId id="1165" r:id="rId16"/>
    <p:sldId id="1166" r:id="rId17"/>
    <p:sldId id="1167" r:id="rId18"/>
    <p:sldId id="1161" r:id="rId19"/>
    <p:sldId id="1169" r:id="rId20"/>
    <p:sldId id="11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6T19:33:23.3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4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06T19:34:09.934"/>
    </inkml:context>
  </inkml:definitions>
  <inkml:trace contextRef="#ctx0" brushRef="#br0">14187 6604 32 0,'0'0'0'0,"0"0"14"0,0 0-9 0,0 0-2 0,0 0-1 15,19 0 2-15,-19 0 4 0,17 0-2 0,-17 0-4 16,0 0 4-16,0 0-3 0,19 0 6 0,-19 0-3 0,0 0 0 16,0 0 11-16,0 0 5 0,17 0-11 0,-17 0 16 0,0 0-1 15,0 0 1-15,0 0 1 0,0 0-5 0,0 0-13 16,0 16 8-16,0-16-10 0,0 0 1 0,0 21 7 15,0-21-3-15,0 18-1 0,0-18-7 0,0 18 7 0,-17-18-2 16,17 18 0-16,0-18 0 0,0 19-7 0,-19-19 4 16,19 19-4-16,0-19 0 0,-17 0 0 0,17 17-1 0,-19-17-1 0,0 19 2 15,2-19 0-15,17 19-2 0,-42 0 2 0,26 17 2 0,-20 2 0 16,0-2-3-16,36-18-1 0,-36 1 0 0,-6 17 3 0,9 2-3 16,14-2 1-16,-17 1 0 0,-42 56-1 0,26-20 1 15,16-17 0-15,-78 73 0 0,62-36 2 0,-62 53 1 16,62-16-1-16,16-75-2 0,-42 74 0 0,7 19 5 15,-1-19 5-15,30-55-4 0,-10 56-5 0,-4 16-1 0,20-90 0 16,-5 17-1-16,27-17 0 0,-25 18-1 0,3 54 1 0,0-16 0 16,17-39-2-16,-3 37 1 0,-12-35 1 0,15 53-1 0,-17 20-1 15,0-18-4-15,0 17 1 0,14-73 4 0,5-1-1 16,-2 75 1-16,-17-1 1 0,20-55-2 0,-4 55 0 0,1 2 1 16,2-2 1-16,17-73-2 0,-22 18 1 0,22-18 0 0,-19-1 0 0,2 93-1 15,-19 0 0-15,20-73 1 0,16-20 0 0,-20 93-2 0,1-92 2 16,-17 74 0-16,-3 0-2 0,39-76 2 0,-17 58-1 15,17-56 0-15,-19 55 1 0,3 0 1 0,16 18 3 0,-20-17 9 16,20-56-8-16,-19-20-6 0,2 76-1 0,17-56 2 0,-19 54 0 16,-3 2-1-16,2-20-1 0,20-54 3 0,-14 54 1 15,-5 37 3-15,0-91-5 0,2 37-3 0,-19 17 5 16,-3-17 1-16,1 0-10 0,2-2-2 0,0-35 9 16,-20 16 1-16,40-35 1 0,-23 19 0 0,-33 17 0 0,53-36-2 15,-59 56 2-15,26-56-1 0,-62 36 1 0,62-36-2 0,-40 55 1 0,37-54-1 16,-56 54 0-16,1-18 0 0,18-2 1 0,34-16 1 15,22-18-3-15,-58 37 3 0,58-40-2 0,-36 57-1 16,-5-18 2-16,44-18-2 0,-42 17 1 0,39-36-2 0,14 2 3 0,-31 14-1 16,34-32 1-16,-17 32-1 0,19-34 0 0,-21 18-1 0,38-1 0 15,-23 1-2-15,7-17-3 0,16-3 0 0,0 2-15 0,-17-1-18 16,17 1 10-16,0-2-50 0,0-17-34 0,17 0 50 16,-17 0-34-16,16-36 11 0</inkml:trace>
  <inkml:trace contextRef="#ctx0" brushRef="#br0" timeOffset="532.38">13393 6346 97 0,'0'0'20'0,"0"0"23"0,0 0-21 0,0 17 19 0,0 2-3 0,0 1-4 16,0-4-20-16,0 4 4 0,0 17-10 0,16 0 3 16,-16-37-6-16,39 36 4 0,-19-16 1 0,-1 16-5 0,-2-20 3 15,19 5-4-15,-1-3 1 0,-18-18-1 0,5 18-1 0,34 0 6 0,18-18-1 16,-18 0-4-16,-20 19-1 0,-17-19 0 0,36 0 4 15,1-19-3-15,18 1-1 0,-21 0 2 0,5-21-1 0,-22 23-1 16,19-20 1-16,37-39 2 0,-73 57-4 16,17-3 0-16,0-15 0 0,-17 20-1 0,37-23 2 0,-37 3 0 0,-19 36 0 15,19-19 0-15,-19 19-2 0,17 0 1 0,2 0-1 16,-19 0 6-16,17 38-3 0,-17-21-2 0,0 38-1 16,0 56 4-16,0-36-2 0,-36 90-1 0,19-74-1 0,-21 113-2 15,38-112-4-15,-39 37-1 0,3 186-32 0,0-204 13 0,19 72-52 16,-2-90 20-16,19 91-79 0,-19-35-27 0</inkml:trace>
  <inkml:trace contextRef="#ctx0" brushRef="#br0" timeOffset="2365.87">8061 17061 54 0,'0'0'0'0,"0"0"13"0,0 0-4 0,0-17-4 0,0 17 9 16,0-20 4-16,19 0 4 0,-19 4 2 0,0 16 3 16,0-20-4-16,0 3-3 0,0 17-10 0,17 0 9 15,-17-21 9-15,0 21-9 0,0 0-11 16,0 0 0-16,0 0 15 0,0 0-16 0,0 21 5 0,0-21 0 15,0 17-7-15,0-17 0 0,0 36 2 0,0 4-1 0,-17-23-3 16,17 39 1-16,-19-20-2 0,2 18-2 0,17-17 0 0,-35 76 1 16,-4 15-2-16,22-74 2 0,-41 132-3 0,41-56 2 15,-18-40 6-15,35-34-4 0,-20 54-2 0,20-71-1 0,0 15 2 16,-19 19-3-16,19-16 0 0,0-21 1 0,0-16-1 0,19 16-1 0,-19-36 0 16,20 17 0-16,-4 3 2 0,-16-20 0 15,19 17 2-15,-19-17 0 0,34 0 0 0,-15 0 0 0,3 0 0 16,-5 0 0-16,22-17-2 0,-4 17 2 0,-18 0 0 0,19-20 0 15,113 3 0-15,-74-2 1 0,-19 19-2 16,32-17 1-16,-46-3-1 0,49 20 2 0,-58 0-2 0,64-18-1 16,-45 18 1-16,7 0 2 0,32-18 1 0,-55 18-3 0,19 0 0 0,1 0 1 15,54 0 1-15,-54 0-3 0,32-19 3 0,28 19-2 0,-63 0 0 16,77-38 1-16,-78 38-1 0,98-36 0 0,-92 36-2 0,69-19 2 16,-71 1 0-16,18 18 1 0,-18 0 0 0,90-36-2 0,-16 18 2 0,-58-1 0 15,-14 19 1-15,-2 0 0 0,16-20-2 0,58 20 2 0,-78 0 0 16,78-17 0-16,-16 17 1 0,-42 0-1 0,38 0 1 0,-54 0-2 15,129 0 2-15,-94 17-1 0,-35-17 0 0,-1 0-1 0,56 20 0 16,-56-20-3-16,-2 19 1 0,44-19 3 0,-45 18 0 16,42-18 0-16,-5 0 1 0,8 18-1 0,-26-18 0 0,4 18-2 15,-19-18 0-15,13 18 1 0,8-18 1 0,-22 19-1 16,-21-19 0-16,27 0 0 0,-6 19 0 16,36-2 4-16,-55-17-2 0,20 20 0 15,-56-20-2-15,35 0 1 0,-18 18 1 0,2-18 2 0,4 0-4 0,-7 0-1 16,-16 0 1-16,39 0 1 0,-39 19-2 0,17-19 5 0,2 0-3 15,-19 0-1-15,36 0-1 0,-36 0 2 0,16 0-1 16,-16 0 0-16,23 0-1 0,-7 0 0 0,4 0 0 0,-20 0 2 16,0 0-1-16,19 0 0 0,-2 0-3 0,-17 0 2 0,19 0 0 0,-2 0 2 15,-17 0-3-15,19 0 2 0,-19 0 0 0,16 0-1 16,-16 0 2-16,0 0 0 0,0 0 0 0,17 0-1 0,-17-19 3 16,0 19-2-16,0-18-1 0,0-2 0 0,0-16 0 15,-17-1-1-15,17 19 1 0,-16-37-1 0,16 18 1 0,-19-36 1 16,2-3-1-16,-2 40-1 0,2-58-4 0,-2 58 2 15,-1-1 0-15,4-56 6 0,-7 3-2 0,23 34-3 0,-16 19 2 0,-3-56-1 16,19 3 1-16,-17 14 2 0,17 39-3 0,0 1 0 16,0-37 0-16,0 36 0 0,0-36 2 0,0 16-1 0,0 1 0 15,0 3-1-15,0 16 1 0,0 17-1 0,0 4 1 0,0-24-2 16,0 40 2-16,0-16 0 0,0-4-1 0,0 3-1 0,0 17 2 16,0-20 0-16,0 20-1 0,0 0 0 0,0-17-1 0,0 17 3 15,0 0-1-15,-36 0 1 16,17 0 0-16,19 0-2 0,-36 0-1 15,13 0 2-15,-13 0 0 0,20 0-1 0,-20 17 1 0,-19-17 1 16,13 0-2-16,-46 0 1 0,-9 20 0 0,-8-20 0 16,10 0 0-16,40 0-1 0,-39 17 2 0,42-17-1 0,-23 0 0 15,-17 20-2-15,1-20 2 0,-3 0-1 0,3 16 1 16,-3-16 2-16,41 20-2 0,-24-20 0 0,-12 0 1 16,50 20-2-16,-52-20 1 0,55 0-1 0,-61 16 0 0,9-16 2 15,-6 0 0-15,41 0-2 0,-44 0-2 0,9 0 2 16,-9-16 2-16,64 16-2 0,-59-20 0 0,56 20 0 0,-2 0 0 15,2 0-1-15,-39-20 2 0,-16 4-2 0,55 16 0 0,-3 0-1 16,-36 0 3-16,3 0 0 0,-5 0-1 0,5 0 1 0,19 0-2 16,-8 0 1-16,9 0 2 0,35 0-1 15,-38 16-1-15,19-16 0 0,-3 0 0 0,20 20 1 0,-17-20 0 0,19 0-1 16,-38 20 0-16,13-20-1 0,9 16 1 0,-3-16 1 16,-2 0 0-16,21 20-1 0,-2-20-1 0,-56 0 2 0,39 0-1 15,-19 0 1-15,32 0-1 0,-29 0 2 0,33 0-2 0,-17 0-1 16,-20 0-1-16,1 0 2 0,36 0-1 0,-17 0 1 0,0 0 2 15,16 0 0-15,4 0 0 0,-23 0-3 0,39 0 0 16,-20 0 2-16,-15 0-1 0,35 16 0 0,-36-16-1 0,16 0 0 0,-19 21-1 16,3-21 2-16,20 17 1 0,-3-17-1 0,2 0 1 15,-2 0-2-15,-17 20 0 0,16-20 1 0,-2 0 1 16,5 0 2-16,1 0 0 0,-4 0-3 0,20 0 0 16,-16 0-1-16,-3 0 2 0,19 0-1 0,-36-20-2 0,16 20 2 15,20 0 0-15,-22 0-1 0,22 0 0 0,-19-17-1 16,5 17-6-16,14 0-3 0,0-21-5 0,-20 21 5 15,20 0-16-15,0 0 12 0,0 0-19 0,-19 0 17 0,19 0-3 16,0 0-1-16,0 0-1 0,0 21-58 0,0-4 18 0,0 3 1 16,0-4 15-16,0-16 30 0,0 20 5 0,0-20-5 0,19 20 9 15,-19-20 3-15,0 16-4 0,0-16 4 0,0 20-11 0,0-20-28 16</inkml:trace>
  <inkml:trace contextRef="#ctx0" brushRef="#br0" timeOffset="4299.96">4578 13980 57 0,'0'0'9'0,"0"0"4"0,0 0-8 15,0 0 2-15,0-16-1 0,0 16-1 0,0 0 2 16,0 0-1-16,0 0 12 0,0 0 0 15,-23 0-8-15,23 0 9 0,0 0-10 0,0 0 9 0,0 0 1 16,0 0-10-16,0 16 14 0,0-16-14 0,0 0 6 16,0 0-2-16,0 0-8 0,0 20 7 0,0-20 2 0,0 17-10 15,0 2 8-15,0-1-9 0,-16 18 0 0,16-17 1 16,0 38 1-16,0-40-4 0,-20 75-4 0,4 1 0 0,-3 35 1 16,2-36 1-16,-2-36-1 0,-1 38-1 0,20-41 3 15,-16 40 1-15,-7-20-1 0,4 3 0 0,19-42 1 16,-17 22 1-16,17-19-3 0,-16-18 2 0,16 18 0 0,0 0-1 15,0-17-2-15,0-20 4 0,0 16-3 0,0-16 1 16,0 0 0-16,16-16 2 16,1-4-2-16,2 20 0 0,4-20-1 0,13 3 1 0,-17 17 1 15,17-19-2-15,-20 19 0 0,43-18 0 0,-43 18 1 0,23-19 0 16,-3 19 1-16,16-17-1 0,26 17 0 0,-42 0-1 16,33 0 1-16,-50 0-1 0,59 0 1 0,-42 0 0 0,0 0 0 15,39 17-1-15,-37-17 1 0,-21 0 0 0,19 0 0 0,39 0-1 0,-20 0 1 16,-19 0 0-16,22 0 1 0,-3 0 0 0,-2-17-1 0,-1 17 0 15,9 0 2-15,-44 0-1 0,19 0 0 16,3-20 2-16,-39 20-1 0,33 0 4 0,8 0 1 0,-41 0-3 16,17 0 5-16,-17 0-1 0,0 0-4 0,19 0 3 0,-19 0-4 15,20 0 4-15,-20 0-2 0,0 0-3 0,0 0 0 0,0 0 0 16,0 0 2-16,0 0-2 0,0 0-1 0,0 0 3 0,0 0-1 16,0 0 0-16,0 0-2 0,0-16 1 0,0 16-1 15,0 0 1-15,0 0-2 0,0-20 2 0,0 20 0 0,-20 0-1 16,20-20-1-16,0 3 0 0,0 0-1 0,0 17 1 0,0-20 1 0,-19 1 0 15,19 2 0-15,0-3-1 0,0 20 1 0,0-37 0 0,0 21-1 16,0-4 0-16,0-17 1 0,0 0 0 0,0 18-1 0,0 2 0 16,0-19 1-16,0-40 6 0,0 58-4 0,0-54 0 0,0 15-2 15,0 20 0-15,0-35-2 0,19-4 1 0,-19 42-1 0,0-6 2 16,20-14-1-16,-20 18 1 0,0-21-1 0,16 2 1 0,-16 37 0 16,0 18-2-16,0-36 0 0,0 36 1 0,0-36 1 0,20-4 7 0,-20 23-7 15,0-2 1-15,0 1-4 0,0 18 3 0,0-19 2 0,-20 1-3 16,20 18-2-16,0-19 2 0,-16 19 0 0,16-17 2 15,-20-3 0-15,1 20 2 0,19 0-3 0,-36-19 2 0,36 19-4 16,-42-17 3-16,9 17 0 0,-3-17-5 0,-19 17 0 0,36 0 4 16,-56 0-1-16,3 0 1 0,-22 0 0 0,58 0-1 15,-36 0 3-15,-3 0 0 0,39 0-1 0,-38 17-1 0,35-17 0 16,-69 17-4-16,66-17 3 0,23 0 0 0,-14 0 3 0,-39 19-2 16,11-19-1-16,44 0 1 0,-19 20-2 0,1-20 0 15,35 0 1-15,-36 0-3 0,36 0 0 0,-20 17-10 0,4-17-12 16,-23 0-17-16,39 0-17 0,-20 0 25 0,4 0-45 0,16 0-11 15,0 0 54-15,0 0 11 0,0 0-71 0</inkml:trace>
  <inkml:trace contextRef="#ctx0" brushRef="#br0" timeOffset="7506.34">7787 16323 43 0,'0'-17'5'0,"0"17"4"0,0 0 6 0,0 0-6 0,0 0 3 0,0 0 13 15,0 0-1-15,0 0-4 0,0 0-1 0,0 0 0 16,0 0-8-16,0 0-1 0,0 0 8 0,17 0-10 0,-17 0-2 16,0 0 1-16,0 0 8 0,0 0-7 0,19 0-1 0,-19 0 9 15,0 0 0-15,20 0-10 0,-20 0 0 0,0 17 5 0,16-17-2 0,-16 17-4 16,19-17 4-16,-19 19-1 0,17 2-4 0,0-21 3 15,-17 16-2-15,19 4-1 0,3-3 2 0,-5 2 0 16,2-1-3-16,-19 1 2 0,20-19-2 0,-4 17-1 0,-16 3 2 0,19 16 1 16,17 1-2-16,-36-37-2 0,17 37 1 0,5-1 2 15,-5-16-2-15,-17 0-1 0,19-20 0 0,-19 16 0 16,20 4 0-16,-4-4 0 0,-16-16-1 0,20 21 1 0,-20-4 1 0,16 3 0 16,3-20-1-16,-19 16 1 0,17 4 0 15,-17-20 1-15,0 20-2 0,17-20 0 0,-17 16 2 0,0-16-2 0,22 0 3 16,-22 0-4-16,0 20 3 0,0-20-2 0,19 0 3 0,-19 0-2 0,0 0 1 15,0-20 0-15,20 20 3 0,-20-16-3 0,0 16-1 16,0-20-1-16,16 20 0 0,-16-20 1 0,0 4-1 0,20-4-1 16,-20 3 3-16,16-20-3 0,-16 17 2 0,0 4-3 0,19-4 1 15,-19 20 0-15,0-36 2 0,20-1 0 0,-20 17-2 0,14-17 0 16,5 21 0-16,-19-4 1 0,22-17 1 0,-22 18-2 0,20 1 0 16,-20-1 2-16,16-18-3 0,4 21 2 0,-20-5 0 0,19-15 0 15,-19 19 0-15,16-3-2 0,-16-16 3 0,0 36-1 16,36-93 4-16,-36 56-8 0,0 37 2 15,0-19 0-15,17 2 1 0,-17-3 2 0,0 3-1 0,0-3-1 0,0 3 0 0,0-2-2 16,0 2 2-16,0-3 1 0,0 1 0 0,0 19-1 0,0-18-4 16,0 18-1-16,0-19 0 0,0 19-9 0,0-17 7 15,0 17-12-15,0 0 6 0,0 0-22 0,0-20 14 0,0 20-3 16,0 0-36-16,0 0-17 0,0 0 33 0,0-17-38 0,-17 17 28 16,17 0-5-16</inkml:trace>
  <inkml:trace contextRef="#ctx0" brushRef="#br0" timeOffset="9839.77">5518 13335 80 0,'0'0'13'0,"0"0"-2"0,0 0 1 0,0 0 16 0,0-19 1 0,-19 19-6 0,19 0-14 16,-19 19 1-16,19-19-6 0,-39 36 1 0,22 2 0 16,-2-2-4-16,-53 94 0 0,-6 36-3 0,45-74 1 0,-58 111 2 15,33 0-3-15,22-112 1 0,-19 114-2 0,-4-2 0 0,7-1-1 16,16 1 4-16,0-19-1 0,17-92 0 16,19 54-2-16,0-33 1 0,0-57 1 0,19-3-1 0,-2-15 1 15,2-19 3-15,17-2-1 0,39-17 9 0,-39 0-6 16,38-36 5-16,-18-2-6 0,35-15 5 0,-39-3-6 0,26 17 1 15,-23-15-2-15,20-2 0 0,69-91 2 0,5 18 0 0,-96 55 0 0,96-72 0 16,-91 70-1-16,14 3 1 0,296-296 14 16,-254 276-9-16,-62 39-7 0,-13 16 0 0,36-36 3 0,-3 38-1 15,2 36-2-15,-54 0 1 0,-4 19 1 16,-16-2 1-16,20 2 0 0,-20 18 3 0,0 73 2 0,0-36-8 0,0 112-4 16,-36-58 3-16,16 129 3 0,-18 169 1 0,21-150-2 15,17-128-1-15,0 149-1 0,0-22 2 0,0-165-1 16,17 129 0-16,-1-33 0 0,26-116-2 0,30 112-1 15,-36-165 2-15,38 19 0 0,-54-56 0 0,71 20 0 0,-16-40 4 16,-39 1-2-16,52-34 4 0,9-21 1 0,-42 18-3 0,1-1-1 16,-20-16 0-16,72-56 1 0,5-54 0 0,-60 90-3 0,5 0-1 15,52-54 2-15,21-75-1 0,-62 112 0 0,83-36-7 16,-138 146 3-16,5 0 2 0,3 0 0 16,-2 0 0-16,-20 17 4 0,0 2 5 0,0 55 0 0,0-1-1 15,-20 0-3-15,-55 149 2 0,20 38 1 0,19-134-4 16,-5 133 3-16,24-129-3 0,-19 128 2 0,0-18 1 0,20 0 2 15,16-37-6-15,36-19-1 0,16-36-1 16,-52-92 0-16,39-20-1 0,-20 0 0 0,53 2 0 0,-33-21 1 0,36-17 2 16,-39 0-2-16,35-37 0 0,24-36 1 0,-59 36 0 0,16-19 1 15,81-72 1-15,-81 53-4 0,79-71 1 0,-57 71 1 0,-18-16 1 16,18 17-5-16,56-92-2 0,-77 74 2 0,22 18 3 0,52-75-2 0,-14 2-2 16,-2 37-2-16,-39 18 4 0,-20 19 1 0,9 36 1 15,-44 16 1-15,-17 21 1 0,19-16 2 0,-19 16-3 16,0 16 3-16,0 5 3 0,17-4-3 0,-17 19 1 0,0 38-4 15,-17-18-1-15,17 37 0 0,-19 90 1 0,19 21-1 16,-17-19 6-16,34-3 0 0,19-32-7 0,-17-95 0 16,34 56 0-16,5-38 1 0,17-36-4 0,-42-18 2 0,44-19 4 15,12-36-2-15,-31 16 0 0,53-53 0 0,19-20 1 16,-78 57 0-16,26-38-2 0,-6 17 3 0,94-89-5 0,0-3-2 0,-94 76 3 16,94-93-2-16,-17 20-11 0,-2-4-6 15,-75 77 10-15,5 17 2 0,-22-18 2 0,56-16 2 0,-75 54 4 0,58-40 3 0,-38 59 1 16,-56 17-1-16,16 0 4 0,4 0 3 0,-20 53 1 15,0-13 4-15,0-4-6 0,0 1-1 0,-36 129 11 16,36-92-14-16,-39 108 0 0,22-106-3 0,17 70-3 0,0 1 8 16,0-18 0-16,0-55-5 0,0-18-1 0,36 37 1 0,-16-56-1 15,32 36 2-15,6-17-2 0,-41-39 0 0,58 21 0 0,-6-38 1 16,28 0 1-16,-62 0-1 0,76-55 2 0,-3-19-3 16,25-37-1-16,-58 57 0 0,-20-22 2 0,17 2-4 0,75-92-2 15,2 0 0-15,-19 0 1 0,-75 76 3 0,-2 14-1 0,60-53 3 16,-77 55 0-16,-19 21 2 0,41-20 6 0,-41 33 3 0,-17 24-8 15,0 16 2-15,-17 0-2 0,17 0-3 0,-22 16 1 16,-14 60-2-16,19-2-3 0,-57 72-10 0,-18 77-26 16,56-114 2-16,-38 130-161 0,51-129 59 15,23-70 92-15,0-4 8 0</inkml:trace>
  <inkml:trace contextRef="#ctx0" brushRef="#br0" timeOffset="10963.39">19997 13724 65 0,'0'0'10'0,"0"0"2"0,0 0 18 15,0 0 4-15,-22 0-7 0,22 0-6 0,0 0-11 16,0 0 0-16,0 0 16 0,0 0-12 0,0 0 0 0,0 17 9 15,0 0-2-15,0 2-12 0,0 18 10 0,0 0-3 0,0-18-9 16,0 35 4-16,0 22-2 0,0-40-6 0,0 18 4 16,0 39-5-16,0-1 2 0,0-37-2 0,22 37 1 15,-22 1-2-15,0-36-4 0,0 33-2 0,20 2 5 0,-20-36 1 16,36 18 1-16,-36-1 1 0,19-17 0 0,17-36 0 16,-19 14 3-16,-1-14 5 0,6-20-4 0,-2 0 11 0,16 0-4 15,-17 0-9-15,34-20 5 0,5-14-1 0,33-22 1 16,0-1-4-16,-35 41-4 0,74-41 3 0,-75 38-2 15,92-18 2-15,-17-16-3 0,-3 33-3 0,3 3 1 16,-19-2 1-16,0 19 0 0,-1 19-2 0,-54-19 2 16,-23 0-1-16,28 17 1 0,-25 3 1 0,0-20-2 0,16 16-1 0,-30-16 2 0,-2 20-3 15,16-3 1-15,-36-17 1 0,36 19 3 0,-36-1-4 16,0 1 2-16,0-19-1 0,0 20 3 0,0-3-2 0,0 3 2 16,0-20-3-16,-36 16 4 0,16 4-4 0,-38-20-2 15,42 0 1-15,-20-20 2 0,-20-16-2 0,20 19 2 0,-38-59-2 0,2-14 3 16,-6-23 4-16,62 60 0 0,-40-40-4 0,40-19 2 15,16 57-2-15,-20 19-1 0,20-20-1 0,-19-37 0 0,19 57-1 0,0-54 2 16,0 50-1-16,19 4 0 0,-19-1-1 0,0 0 1 0,0-74-1 0,20 56 0 16,-20 18 0-16,0-16 2 0,0 14 2 0,0 2-4 15,0 20 0-15,0-20 1 0,-20 18 2 0,1-19-2 0,2 20 2 16,-5 0-1-16,6-1-2 0,-40-18 1 0,40 37-1 16,-40-36 2-16,15 36-2 0,-48-20 4 0,12 20 0 0,-12-18-3 15,-8 18 0-15,28 0 1 0,-28 18-2 0,64-18 0 16,-58 20-1-16,55-20 3 0,-39 36 2 0,39-36-4 0,-41 37-5 15,57-18 0-15,-49 17-10 0,30 2-8 0,3-2-7 16,-2-16 13-16,21 16-30 0,-2-18 17 0,2 21-50 0,17-22-28 16,-19 2 12-16,19 16-5 15</inkml:trace>
  <inkml:trace contextRef="#ctx0" brushRef="#br0" timeOffset="12196.27">21561 14682 64 0,'0'0'0'0,"0"0"17"16,0 0-9-16,0 0 14 0,0 0-8 0,0 0 13 0,0 0-14 15,0 0 0-15,0 0 10 0,0 0 0 0,0 0-11 0,0 0-1 16,0 0-1-16,0 0 6 0,0 0-9 0,0 0 8 0,0 0-8 16,0 0 2-16,0 0 6 0,22 0-1 0,-22 0 0 0,19 0-1 15,1 0-1-15,-20 0-8 0,16 0 6 0,-16 0-7 16,36 0 6-16,-36 0-5 0,20 0 0 0,-1-20 0 0,-5 20 2 0,-14 0-2 15,19 0 1-15,3 0-3 0,-2 0 1 0,-4 0-1 0,23 0 0 16,-3 0 2-16,-3 0 0 0,9-18-2 0,-6 18 0 16,19 0 2-16,-38 0-2 0,18 0 0 0,24 0 3 15,-4 0 1-15,-19 0-4 0,39 0 5 0,-3 18-2 0,-36 2-3 16,22-20 4-16,14 19 0 0,-20 18-1 0,9-1-1 16,11 0-1-16,3 1 1 0,-1 0-2 0,15 36-2 15,-31-17 1-15,-22-36-1 0,0-3 0 16,22 40 1-16,14-4 1 0,0 3-1 0,-55-19 0 0,60 19 0 15,-58-38 0-15,17 18-1 0,17 20 1 0,-12-20-1 0,15 38 1 16,-4-18 0-16,6 18-3 0,-2 1 3 0,-4-4 0 16,-16 22 0-16,3-56-2 0,0 55 0 0,-23-35-1 0,4-21 1 15,32 58 0-15,-30-58 2 0,-5 37 1 0,22 0-1 0,-23 1 1 16,-16-38 0-16,36 20 1 0,-36-19-2 0,0 0 1 16,36 39 1-16,-36-24-1 0,17-14 0 0,-17-2 0 15,0-36-2-15,0 20 0 0,22 16 2 0,-22-16-2 16,0-20-1-16,0 16 1 0,0-16-1 0,0 21-11 0,0-21 0 15,0 0-24-15,0 0-21 0,-22 0 22 0,22-21-46 0,-17 21 33 16,-19-36-55-16,20 20 57 0,-4-24-10 0,-16 24-5 16</inkml:trace>
  <inkml:trace contextRef="#ctx0" brushRef="#br0" timeOffset="12468.33">23498 16340 59 0,'0'0'12'0,"0"0"-2"0,0 0 10 0,0 19 9 0,0-19 3 0,0 21-17 16,0-5 10-16,19 4-5 0,-19 16 2 0,22 1 0 16,-3 0-6-16,17-1-8 0,-16-16-2 0,32 54 8 0,-35-38-6 15,60 36 9-15,-5 2-2 0,3 2-6 0,-20-39-6 16,17 16 0-16,-33-13-2 0,16 13 1 0,1-33 4 0,-1-3 7 16,-36-17-2-16,17 0 1 0,0-17 16 0,3-22-2 15,16-35-6-15,-35-16-7 0,-4 34-8 0,23-54 2 0,-39 34-5 16,36-50 1-16,-36 69-2 0,0-73 2 0,17 77-2 0,-17-3 1 15,0 20 0-15,0-21-2 0,0-36 2 0,16 39 0 0,-16-2-6 16,0 56-2-16,0-37-22 0,0 18-15 0,0 19-8 16,0 0 22-16,22 0-33 0,-22 0-4 0,0 0 29 0,0 37-32 15,0-37 41-15,0 39-8 0,0 14 12 0,0-16-20 0</inkml:trace>
  <inkml:trace contextRef="#ctx0" brushRef="#br0" timeOffset="13146.39">23724 17078 79 0,'0'0'23'0,"0"0"2"0,0 0 26 0,0 0-5 0,0 0-22 0,0 0 23 16,0 0-24-16,0 0 15 0,0 19-11 0,36-19-5 15,-36 0-12-15,36 0 5 0,-16 0-8 0,13 0 5 0,-14 0-7 16,59 0 6-16,-6-19-7 0,-34 19-1 0,18-17-1 0,-20 17 1 15,0-17-1-15,38 17 2 0,-38 0-2 0,20-20 0 0,18 20 1 16,18 0-2-16,-56 0 0 0,58 0 2 0,-58 0 0 0,16 0 0 16,-10 0 2-16,-6 0-1 0,55 0 3 0,-36 0-5 0,73 0 5 0,-70-20-6 15,86 20 3-15,-86 0-4 0,33 0 2 0,3 0 2 16,-5 0-3-16,-48 0-1 0,-5 20-1 0,56-20 2 0,-54 0-1 16,54 20-1-16,-1-20 2 0,20 17 1 0,-78 0-2 15,44-17-1-15,-2 19 0 0,0 1 0 0,-3-20 2 16,-36 17-1-16,22-17 1 0,14 0 1 0,-17 0-1 15,0 19-1-15,1-19 2 0,-20 17-3 0,0-17 0 16,2 0 2-16,-18 0 1 0,16 21-3 0,-36-21 2 0,19 0-2 16,-2 0 2-16,2 0-1 0,14 0 0 0,-33 0 0 0,42 0-1 15,-23 0 3-15,-2 0-5 0,-17 0-1 0,19 0-11 16,-19 0 3-16,0 16-19 0,0-16-13 0,19 0 16 0,-19 0-4 16,0 0-4-16,-19 0-50 0,19 0-11 0,-19 20 22 0,2-20 33 15,-2 0 1-15</inkml:trace>
  <inkml:trace contextRef="#ctx0" brushRef="#br0" timeOffset="14379.84">23868 17263 70 0,'0'0'11'0,"0"0"4"0,0 0 31 0,0 0-18 16,0 0 28-16,0 0-11 0,0 0-26 0,0 0-2 0,0 0 12 15,-19 20-2-15,19-20-15 0,0 17 11 0,0 2-2 16,-17 35-2-16,17-34-11 0,-16 53 3 0,-4 20-3 15,20-38-5-15,-16 56 10 0,-4 55 2 0,20-92-12 16,0-2-1-16,0 2 2 0,0 1-2 0,20-57-2 16,-20 38 1-16,16-19-1 0,4-19 2 0,-4 1 0 15,1-19-2-15,2 18 1 0,20 0 2 0,-20-18 1 16,17 0-2-16,-16 0 0 0,32 0 3 0,6-18-1 0,-22 18-4 16,53-18 2-16,-48 18 0 0,51-19 3 0,2 1 0 0,14-2 0 15,-70 20-2-15,18 0 0 0,52-17 4 0,-50 17-5 0,108-19 8 16,-111 19-7-16,-2 0-2 0,5 0 1 0,53 0-1 0,-20 0 2 15,0 0-1-15,-33 0-3 0,50 0 0 0,-72 0 1 0,22 0 2 16,-22 0-1-16,58 0 0 0,-58 0-2 0,56 0 1 0,-59 0 0 16,64 19 1-16,-28-19-1 0,28 0-2 0,-9 0 1 15,-10 17 3-15,-23-17-1 0,20 0-1 0,-39 0 1 16,36 0 1-16,-53 20 0 0,56-20 1 0,-20 18-4 0,-19-18 1 0,-3 0 1 16,28 19-1-16,-8-19-2 0,-15 0 4 0,18 18-1 15,-1-18-2-15,-36 18 2 0,17-18 0 0,-2 0 0 16,-12 0-1-16,14 0 0 0,2 20 0 0,-21-20 1 0,19 0-1 0,0 0 1 15,-14 0-1-15,14 17-2 0,-17-17 1 0,34 0 1 0,-17 0 0 16,-14 0 1-16,-5 0 0 0,21 0-2 0,-38 0 2 0,36 0-2 16,-36 0 1-16,36 0 2 0,-19 19-3 0,22-19 1 0,-1 0-1 0,-2 0 0 15,-19 0 1-15,22 0 3 0,-39 17-5 0,14-17 2 16,27 0-1-16,-5 0 1 0,-17 0 1 0,17 20 2 0,-36-20-3 16,36 0-2-16,3 0 2 0,-20 0 1 0,17 0 0 15,-16 0-1-15,-20 0 1 0,36 0-2 0,-20 0 2 0,1 0 1 16,2 17-2-16,3-17 0 0,-5 0 0 0,2 0 0 15,1 0 0-15,-4 0 0 0,20 0 0 0,-36 0 1 0,20 0-2 16,-4 0 1-16,6 0 1 0,14 0 0 0,-16 0 0 16,-20 0-1-16,36-17 0 0,-20 17-1 0,-16 0 2 0,0 0-2 15,36 0 1-15,-36-20 1 0,39 20-2 0,-39-17 2 0,19-2-2 16,1 19-1-16,16-55 3 0,-36 37-2 0,16-19-1 16,4 17 2-16,-20-16 1 0,19-1-1 0,-5-17 0 15,5 15-1-15,3 22 0 0,-22-2 2 16,20-19 1-16,-4 22-3 0,-16-4-1 0,20-16 2 0,-20-1 1 15,19 37-1-15,-19-37 0 0,17 1 0 0,-17 36 0 0,19-40 0 0,-19 24-3 16,17-21-4-16,-17 17 6 0,16-17 0 16,-16 37 1-16,0 0 1 0,0-36 0 0,0 16-3 0,22 20 2 15,-22-16 0-15,0 16 1 0,0-19-1 0,0 19 0 16,0 0 2-16,0-19-3 0,0 19 2 0,0 0-1 0,0-19-1 16,0 19 2-16,0 0-1 0,-22 0 1 0,22 0 1 15,-16-17-3-15,16 17 0 0,-17 0 1 0,-2 0 0 16,2 0 1-16,-2 0 0 0,-1 0-1 0,4 0-2 0,-4 0 3 15,-2 0-1-15,3 0 2 0,-14 0 0 0,33 0-2 16,-36 0 0-16,16 0-1 0,4 0 1 0,-23 0 0 0,0 0 1 16,23 0-1-16,16 0 1 0,-36 0-1 0,0 0 1 0,-3-20-1 0,0 20 0 15,-13 0 0-15,16-16 2 0,-3 16-1 0,0-20 1 16,3 20-2-16,0-18 0 0,20 18 1 0,-4 0 0 0,1 0-1 16,-17-19-1-16,-3 19 3 0,3-17 1 0,-19 17-1 0,19-20-2 15,-5 20 1-15,7 0 1 0,-2 0 0 0,-19-19 1 16,36 19-2-16,-37 0 1 0,37 0-2 0,-34 0 1 15,34 0-2-15,-17 0 1 0,-3 0 2 0,3 0-1 0,-19 0-2 16,36 0 0-16,-56-17-18 16,39 17 11-16,19 0 2 0,17-20 0 0,-38 20-13 0,38 0 7 0,-17 0-17 15,-2-16-7-15,19 16 16 0,-22 0-27 0,5 0 20 16,17 0-5-16,-17 0-42 0,17 0 29 0,-19 0-50 0,2 0 23 16,-2 16 37-16,19-16-13 0</inkml:trace>
  <inkml:trace contextRef="#ctx0" brushRef="#br0" timeOffset="18529.5">20883 17633 93 0,'0'0'35'0,"-22"0"-7"0,22 0-15 0,0 0-1 16,0 0 9-16,0 0-4 0,0 0-12 0,0 0 2 15,0 16-1-15,0-16-3 0,22 0 6 0,-22 0-6 16,19 0 1-16,-2 0 5 0,-17 0-3 0,0 0 0 0,39 0 8 15,-23 0 2-15,20-16 0 0,-19 16-3 0,24-38-1 16,-24 38-6-16,-17-19 1 0,75 2 9 0,-75-3-12 0,74-16 8 16,-38 18-4-16,0-1-4 0,36 2 0 0,-33-22-2 15,0 39 0-15,49-37 1 0,-30 21-1 0,34-5 1 16,18 4-1-16,-54 17-2 0,38-19 1 0,-39 19 0 0,56 0 0 16,-75 0 0-16,72 0 0 0,-70-17 0 0,54 17-1 0,-40 0 0 15,45-20 0-15,-42 20 0 0,20-36 1 0,-20 36-1 0,56-57 2 16,-75 57-3-16,19-17 4 0,-21-19-3 0,43 16 3 15,-58 1-2-15,17 2 2 0,0 17-2 0,-19-17-1 0,5 17 1 16,-22 0 0-16,36-20 1 0,-36 20-2 0,36-20 3 0,-36 20-3 16,0 0 1-16,0 0-1 0,19 0 0 0,-19 0 1 0,0 0-1 15,0 0-4-15,0 0-7 0,-19 0-12 0,19 0-12 16,-17 0-13-16,17 0 20 0,-19 0-4 0,0 0-40 16,19 0 34-16,-17 0-26 0,-5-16 23 0</inkml:trace>
  <inkml:trace contextRef="#ctx0" brushRef="#br0" timeOffset="18813.21">22894 16728 68 0,'0'0'75'0,"0"0"-55"0,0 0-1 16,0 20 33-16,0-20-24 0,0 0-15 0,0 16-1 15,17 5 8-15,19-21-5 0,-19 37-2 0,24-21-3 16,-5 4-4-16,0-20-5 0,-17 20 1 0,17-4-1 0,20 4 0 16,18-4 1-16,-38-16-1 0,-19 0 0 0,60 0 2 15,-60 0-3-15,2 0 1 0,17-16 0 0,-36 16-1 0,20 0 2 16,-6 0 3-16,5 0-1 0,-19 0 1 0,22-20 11 0,-22 20-8 16,0 0 10-16,0 0-2 0,0 0 8 0,-41 0-14 15,7 20-7-15,-2-4 0 0,0 22-1 0,-24-2-1 0,7 4-1 16,-77 86-1-16,94-89-1 0,-17 19-3 0,-2 38-20 0,14-58 4 15,24 20-8-15,0-2-50 0,-2 2-29 0,2-39 54 0,17 21-27 16,0-19 4-16</inkml:trace>
  <inkml:trace contextRef="#ctx0" brushRef="#br0" timeOffset="19920.25">18412 16027 75 0,'0'0'0'0,"0"0"53"0,0 0-17 0,0 0 10 16,0 0-31-16,0 0 14 0,0 0-16 0,0 0 42 15,0 0-33-15,0 0-12 0,0 0 0 0,17 0 15 16,-17 0-14-16,0 0-6 0,19 0 7 0,-19 0-8 16,19-17 4-16,-2 17-5 0,2-19 3 0,15-18 7 15,7 37-10-15,-5-37 4 0,0 18-4 0,-17 2-2 0,73-77 7 16,-1 41-1-16,-16-22-3 0,-37 37-3 15,15 2 1-15,77-74 4 0,-22 34-3 0,-67 22-2 0,15 18 0 16,-4 0 0-16,42-58-1 0,-58 58 1 0,20 0-1 0,-18-4 2 0,70-50-2 16,-72 53 0-16,78-19 0 0,-98 19 0 0,4 18 1 15,32-18 1-15,-30 37-3 0,14-17 3 0,-16-3-3 0,16 4 2 0,-36 16-1 16,19 0 0-16,-2-20 0 0,-17 20 1 0,16 0 0 16,-16 0-2-16,22 0 0 0,-22 0 3 0,0 0-2 15,0 0 0-15,0 0-1 0,0 0-20 16,-22 0-12-16,6 0-25 0,-1 20-29 0,-38-20-80 15,35 16 123-15,-16-16-53 0</inkml:trace>
  <inkml:trace contextRef="#ctx0" brushRef="#br0" timeOffset="20230.32">19112 14718 107 0,'0'0'81'0,"0"0"-48"0,0 0-7 0,-22 0 11 15,22 0-9-15,0 0-4 0,22 0-2 0,-3 20-1 0,17-20-12 16,-36 0-1-16,56 0 6 0,-1 0-3 0,72 0-4 16,-91 0-5-16,42 0 1 0,-42-20 0 0,38 3 1 15,-2-22 0-15,-36 21 1 0,17-18 1 0,-31 36-4 0,-3-20-2 16,53-16 8-16,-72 36-8 0,39-17 2 0,-39 17 1 0,14-20 1 0,5 20 2 16,3 0-2-16,-2-19-2 0,-4 19 3 0,-16 0 2 0,20 0 6 15,-20 0-10-15,19 0 0 0,-19 19 9 0,0 1-6 0,17 17-7 16,-17 17 7-16,0-18-1 0,-36 40 2 0,16 14-1 15,-16 22 0-15,14-19-2 0,-11-3-2 0,-6 20-2 16,39-70 0-16,-16 14 1 0,-20 74-17 0,16-90 0 16,20-2-4-16,-19 20-30 0,-3-2-21 0,22-34-31 0,0 16-22 15,-17-36 71-15,17 20-66 0</inkml:trace>
  <inkml:trace contextRef="#ctx0" brushRef="#br0" timeOffset="22697.69">17175 15123 72 0,'0'0'0'0,"0"0"36"0,0 0-21 15,0 0 38-15,-19 0-21 0,19 0-5 0,0 0-13 16,0 0 7-16,0 0 5 0,-22 0-20 16,22 0 4-16,0 20-1 0,0-20-5 0,0 17 8 15,0-17-6-15,0 19 3 0,0-19-5 0,0 37-1 0,0-20 1 0,0 3-3 16,22 0 4-16,-22 16-3 0,0 0-2 0,19 1 1 15,-19-20 0-15,0 39-4 0,0-36-2 0,0 17-16 0,0-20 3 16,0 19-29-16,0-16 16 0,0 16-39 0,0-18 37 16,0 21-19-16,0-39 35 0,0 17 2 0,0-17-46 0</inkml:trace>
  <inkml:trace contextRef="#ctx0" brushRef="#br0" timeOffset="22863.25">16951 15565 84 0,'0'0'43'0,"0"0"20"0,0 0-4 0,22 0-8 15,-5 0-15-15,-17 0-23 0,19 20 15 0,1-20-21 0,16 0 9 16,-20 0-14-16,-16 0 0 0,53 0 2 0,-31 0-4 16,-3 0-4-16,1 0-3 0,-20 0-5 0,36-20-34 0,-36 20 12 15,16 0-8-15,4-36-95 0,-1 19 88 0,-5-2-28 16</inkml:trace>
  <inkml:trace contextRef="#ctx0" brushRef="#br0" timeOffset="23014.69">17286 15197 90 0,'0'0'0'0,"0"0"26"0,0 0 20 0,0 0-4 0,0 0 29 16,14 0-58-16,-14 0 11 0,0 0-19 0,19 0 4 15,-19 0-7-15,0 0 0 0,22 19-2 0,-2-2-2 16,-20-17-10-16,16 20-16 0,-16 16-42 16,0 2 44-16,0-38 0 0,0 36-16 0,0-17 26 0,0-2 3 0,0 39-13 15,0-36 17-15,0 17-51 0</inkml:trace>
  <inkml:trace contextRef="#ctx0" brushRef="#br0" timeOffset="23245.51">17635 15659 100 0,'0'0'78'0,"0"19"-51"0,0-19 38 0,0 0-49 16,-17 37 25-16,17-18-35 0,0 16 1 15,-19-17-7-15,19 39-17 0,0-20-18 0,0-20 8 16,0 20-114-16,0-18 116 0</inkml:trace>
  <inkml:trace contextRef="#ctx0" brushRef="#br0" timeOffset="23396.93">17836 15123 174 0,'0'0'91'0,"0"0"-40"15,0 0-32-15,0 0 13 0,-16 0-6 0,16 20-21 16,0-3-1-16,0 2-2 0,-19-1-4 0,19 1-15 16,0-2-32-16,-17 59-188 15,17-58 138-15</inkml:trace>
  <inkml:trace contextRef="#ctx0" brushRef="#br0" timeOffset="23585.46">17931 15439 199 0,'0'0'61'0,"0"0"-16"0,-17 0 38 0,17 0-64 0,0 0-3 0,-19 0 19 16,19 0-27-16,-20 16-2 0,4 4 5 0,16-2-10 15,-23 18 1-15,23 0 1 0,-16-36-3 0,16 74-4 16,0-54-2-16,0 36-17 0,0-20-3 0,0 38-38 15,16-55 44-15,7 18-59 0,-23-1 49 0,16 21-72 16,-16-57 89-16,20 36-24 0,-40 1 11 16,20-37-33-16</inkml:trace>
  <inkml:trace contextRef="#ctx0" brushRef="#br0" timeOffset="24547.12">17247 15050 58 0,'0'0'12'0,"0"0"12"15,0 0-14-15,0 0 2 0,0 0 13 0,0 17 1 16,20-17 1-16,-20 20-9 0,0-20 2 0,0 20-11 16,0-20 0-16,19 36 16 0,-19 18-4 0,0-35-14 15,0 18 2-15,0-17-3 0,0 70 4 16,0-71-8-16,0 18-1 0,0 19 1 0,0-2 4 16,-19 2-1-16,19-20 2 0,0 21 2 0,-20-1 2 15,20-21-2-15,-16 21 5 16,16-37-11-16,0-2 4 0,0-17-5 0,0 20 13 15,0-20-11-15,0 0 4 0,0 0 0 0,16-20 0 16,-16 20-7-16,20-17 3 0,-1 17-4 0,-19-19 0 16,33-37 3-16,-33 56-2 0,42-18 0 15,-26 1 1-15,4 17-1 0,-1-19-1 16,-2 19 3-16,2 0-2 0,-3 54 10 0,-16-54-7 16,0 92 4-16,0-72-6 15,0 53 2-15,0-53-5 0,0 53 4 0,0-56-5 0,0 3-4 16,-16 53-60-16,-3-37 3 0,19-15-153 15,0-5 172-15,0-16-56 0</inkml:trace>
  <inkml:trace contextRef="#ctx0" brushRef="#br0" timeOffset="25314.67">19737 17044 136 0,'0'0'99'16,"0"0"-25"-16,0 0-7 0,0 17-50 0,-16 0 27 16,16-17-38-16,-20 19 7 0,20 1-10 15,0 16 1-15,-16-19-3 0,16 20 2 0,0 0-3 16,0-18 1-16,0 1 0 0,16 16 0 15,-16-36 0-15,20 0-1 0,-20 0 2 16,36-36 8-16,-36 36-9 0,33-56 9 16,8-1-3-16,-21 21-5 0,-4-1 4 15,20 18-4-15,-16-15 3 0,-1 34-5 16,-5-20 10-16,5 20-6 0,-19 0-3 0,22 37 9 16,-2-37-6-16,-20 56 0 0,0-39-5 15,16 76 6-15,-32-1-25 16,16-75 8-16,0 57-87 0,0-18-90 15,0-37 132-15,0 19-114 16</inkml:trace>
  <inkml:trace contextRef="#ctx0" brushRef="#br0" timeOffset="25553.17">20183 17207 71 0,'0'0'18'0,"0"0"93"0,0-16-81 16,0-5 72-16,0 21-37 15,0 0-54-15,0 0 23 0,0 37-3 16,0 39-14-1,0-2-13-15,0-2-5 16,0-52 5-16,36-3 2 16,-17-54 1-16,-2-56-1 15,-17 76-4-15,19-75 2 16,-19 72-3-16,0-70 1 0,0-3-1 16,0 57-8-16,0 36 1 0,0-20-55 15,-19 20-44 1,19 56-55-16,0-56 120 0,0 37-37 15,0-20 60-15</inkml:trace>
  <inkml:trace contextRef="#ctx0" brushRef="#br0" timeOffset="25730.01">20606 16506 84 0,'0'0'91'0,"0"0"143"16,0 0-161-16,0 40-28 15,0 50-23 1,-19 59-17-16,2 17-16 16,17-129-1-16,0 128-96 0,-19 1-185 15</inkml:trace>
  <inkml:trace contextRef="#ctx0" brushRef="#br0" timeOffset="25864.58">20421 17044 94 0,'-17'-20'213'0,"17"-74"-85"16,0 22-53-1,17 36-33-15,19 16-27 16,22 40-4 0,33-4-12-16,111 40-199 15,-91-20-76 1</inkml:trace>
  <inkml:trace contextRef="#ctx0" brushRef="#br0" timeOffset="26230.27">19369 17725 134 0,'0'0'133'0,"-16"-20"64"31,16 20-169-31,0 20-6 0,0 17 6 16,52 129-7-1,-35 110-40 17,-34-146-125-32,-19-21-112 15</inkml:trace>
  <inkml:trace contextRef="#ctx0" brushRef="#br0" timeOffset="26379.43">19090 17981 150 0,'0'0'143'15,"58"-16"74"1,127-4-158 0,-96 3-51-1,-31 17-9-15,17 0-52 16,16 0-382 0</inkml:trace>
  <inkml:trace contextRef="#ctx0" brushRef="#br0" timeOffset="26628.38">19701 17725 109 0,'0'0'119'0,"20"37"93"15,-20-37-212 48,130 498-88-48,-130-498 88 48,202 17 125-63</inkml:trace>
  <inkml:trace contextRef="#ctx0" brushRef="#br0" timeOffset="26778.52">20327 17981 185 0,'0'75'384'31</inkml:trace>
  <inkml:trace contextRef="#ctx0" brushRef="#br0" timeOffset="26904.53">20385 17742 119 0,'19'-37'292'0</inkml:trace>
  <inkml:trace contextRef="#ctx0" brushRef="#br0" timeOffset="27145.84">20570 17965 131 0,'-39'129'357'62,"39"-129"-357"1,-16 516-30-63</inkml:trace>
  <inkml:trace contextRef="#ctx0" brushRef="#br0" timeOffset="39290.21">24258 16712 76 0,'0'0'20'0,"0"0"-10"0,0-20 12 0,0 20-11 15,0 0 15-15,0-20-11 0,-19 20 18 0,19 0-17 0,0-16 10 16,0 16-14-16,0-20 5 0,0-17 0 0,19 20-6 16,-19-3 0-16,36-16 0 0,-36 36-4 0,20-37-2 15,16 0 4-15,-17 18-5 0,36-18 3 0,1-36-2 0,-20 56-3 16,38-39 2-16,18-54 1 0,-20 34-1 0,-34 59-1 15,1-20-2-15,72-56 3 0,-56 37-3 0,-19 39 0 16,17-40-1-16,-15 21 1 0,1 19-1 0,14-39 1 0,-14 37 0 16,-6-19 0-16,25 2 1 0,-39 36-2 0,37-20 0 0,-40 4 0 15,1 16 0-15,24-20 2 0,-41 20-1 0,36 0-1 0,-16 0 0 0,-4 0 1 16,4 0 1-16,-4 0-1 0,1 0 0 0,-17 20-1 0,41-20 2 16,-24 16-1-16,-17-16 0 0,39 20 0 0,-39 16 2 15,16 2-1-15,4 18 1 0,-4-37-2 0,-16 16 1 0,20 21 2 16,-4 0-3-16,6 17 1 0,-22-36-2 0,56 129 4 15,-40-130-4-15,4 1 2 0,-4 0 0 0,4 19 0 0,-4-20-2 0,1 1 0 16,24 0 1-16,-41-18-1 0,36 18 1 0,0 0 1 16,3-17 0-16,-6-4-2 0,9-16 2 0,-26 20 1 0,4-3-2 15,-1-17 0-15,17 0 0 0,-36 20 0 0,55-20 4 0,-35 0-4 16,-4 0 0-16,23 0 2 0,-3-20-1 0,-3 3 1 16,-13 17-1-16,38-56 0 0,-3 19 0 0,-19 0-1 0,58-56 2 15,-58 57-2-15,17-37 2 0,5-1-2 0,-22-1 3 16,-17 38-3-16,17-36 2 0,-3 17-1 0,-13 38-2 0,-20-18 1 15,0 16 0-15,22-16 1 0,-3 16-3 0,-19 2 0 0,0 18 1 0,17 0 0 16,-17-18 0-16,0 18 0 0,19 0-1 0,-19 0 1 0,0 0-1 0,19 0 0 16,-19 0 2-16,0 0-1 0,17 0 0 0,19 36 0 0,-36 3 0 0,39-22 0 15,-39 20-1-15,19-18 2 0,-19 18-3 0,36 19-1 0,-17-2 3 0,17 2 0 16,-2-36 0-16,-15-3 0 0,20 19 0 0,-20-15 0 0,0-5 0 16,34 4 0-16,-17-3 1 0,-36-17-1 0,39 0 0 15,16 0-2-15,-36 0 2 0,34 0 0 0,-36 0 0 0,24-17 0 0,50-19 0 16,-16 15 0-16,-39 4-1 0,39-19 3 0,-42 36-3 15,25-39 2-15,17 22 0 0,-42 17-1 0,64-20 2 0,-61 20-1 16,38-17 1-16,-38 17-2 0,0 0-2 0,36 17 0 0,-33 3 0 16,16 16 5-16,1 20-2 0,-37-18-1 0,-5-2-1 0,47 54 3 0,-45-34-1 15,-16-19 0-15,39 76 2 0,-22-40-2 0,-17 93 6 0,0-113-3 16,0 77 2-16,-17-94-3 0,-22 77 4 0,23-23-1 16,16-34-4-16,-20-19 0 0,-21 73 1 0,41-71-3 15,-14 15-13-15,14-34 3 0,0-4-20 0,0-16 8 0,0 0-5 16,0 0-5-16,0 0-7 0,0 20-119 0,0-20 102 0,0 0 8 15,14-20-61-15</inkml:trace>
  <inkml:trace contextRef="#ctx0" brushRef="#br0" timeOffset="43434.68">30678 4242 57 0,'0'0'25'0,"0"0"2"0,0 0-1 16,0 0-12-16,0 0 13 0,0 0-15 0,0 0 12 0,0 0-4 15,0 0-3-15,0 0-10 0,0 0 6 0,0 0-8 16,0 0 6-16,0 0-6 0,0 0-1 0,0 0 5 0,0 0-5 15,0 0 4-15,0 0-5 0,0 0 6 0,0 0 1 0,0 0 7 16,-20 0-6-16,20 0-7 0,0-17 2 0,0 17 3 16,-16 0-1-16,16 0-3 0,0 0 0 0,-20-21 3 0,20 21-3 15,0 0-1-15,0 0 1 0,-22 0 0 0,22 0 6 0,-19-16-1 0,19 16-5 16,-14 0 11-16,-5-20-6 0,19 20-7 0,-20 0 1 16,20 0-1-16,-16-16 5 0,-4 16-5 0,20-20 0 0,-16 20-2 15,16 0 2-15,-20-19-1 0,20 19-1 0,-19 0 0 0,-3-18 0 0,22 18 0 16,-17 0 1-16,17 0-1 0,-16 0 2 0,-4-17-2 0,4 17-2 15,16 0 2-15,-20 0-1 0,20 0 2 0,-16 0-1 0,-4 0 1 0,1 0-2 16,19 0 1-16,-17 0-1 0,-5 0 2 0,22 0-2 16,-16 17 2-16,-4-17-2 0,4 0 1 0,-4 0 0 0,20 0 1 15,-36 18-1-15,36-18-1 0,-19 0 2 0,2 19 0 16,-24-19-1-16,41 0-1 0,-17 20 0 0,1-20 1 0,-20 16-1 16,36 4 2-16,-39-4 1 0,22 5-4 0,-2-21 1 0,-3 17 1 15,5 3-1-15,1-4 0 0,-4 4 2 0,4 0-1 0,-4-4 0 16,1-16 0-16,2 20 0 0,-2-3 1 0,19-17-2 0,-22 20 1 15,22-20 0-15,-33 37-2 0,33-21 1 0,-20 4 2 0,1-20-1 16,19 20 1-16,-17-4-3 0,17-16 1 0,-19 20 1 0,19-3-1 16,-17-17 1-16,-2 37 1 0,19-18-2 0,0 1 1 15,0 16 0-15,-20-36-1 0,20 18 0 0,0 18 0 16,0-36 1-16,0 56-1 0,0-56 0 0,20 55-4 16,-20-36 4-16,0 37 1 0,0-39 0 0,19 2-1 15,-19 0-1-15,0 0 2 0,0 17 1 0,0-16-2 0,17-4 1 16,-17 4 0-16,0-3 0 0,19 2-1 0,-19-1 0 0,17 2 0 15,-17-20 0-15,0 16 1 0,19-16-1 0,-19 40 1 0,20-24 0 16,-20-16 0-16,13 19 0 0,7 0-1 0,-20 0 1 0,22-2 0 16,-3 3 0-16,-2-4 1 0,-17 4-2 0,19-1 2 15,1 17-3-15,-20-36 0 0,16 38 2 0,4-21 0 16,-20 3-1-16,16-4 1 0,1 5-1 0,5 15-1 0,-3-36 2 16,-2 17-1-16,22 3 1 0,-23-1 0 0,-16-19 0 0,20 0 0 15,-4 17-1-15,20 3 1 0,-14-20 0 0,14 17 0 16,-36-17-1-16,36 0 2 0,-16 0-1 0,16 0 0 0,-20 0-2 15,-16 0 3-15,39 0-1 0,-20 0 0 0,17 0 0 0,-36-17-1 16,36 17-1-16,-16 0 2 0,13 0 1 0,-11 0-2 16,-22 0 1-16,19-20-1 0,-19 20 0 0,36 0 0 0,-16 0 2 0,-4 0-1 15,-16-17-1-15,39 17 1 0,-39 0 0 0,33-19-1 16,-33 19 0-16,22 0 0 0,-2-20 1 0,-20 20-1 0,16 0 1 16,4-17-1-16,-1 17-1 0,-2-18 2 0,2 0-1 15,-2-3 1-15,21 5-1 0,-18-4 1 0,-20 3-1 0,16-2 0 0,23 19 0 16,-22-19 0-16,2 1 2 0,14 0-1 15,-33-1-1-15,0 19 1 0,42-20 0 0,-42 20-1 0,16-16 0 16,-16-4 0-16,20 20 1 0,-1-17-2 0,-19-2 3 0,17 19-1 16,2-19-2-16,-19 0 2 0,17 3 1 0,2-24-1 0,-19 24-2 15,17-4 1-15,-17-17 0 0,22 20-1 0,-22 17 2 16,0-20-1-16,16-16 0 0,-16 36 0 0,0-20 1 0,20 20 0 0,-20-16 0 16,19-41 6-16,-19 57-5 0,0-37-3 0,0 21 1 15,0 16 2-15,0-20-1 0,0 20-1 0,0-36 2 0,0 36-2 0,-19-19 2 16,19 0 0-16,0 0-1 0,0 2 0 0,-20-3 1 0,20 2 0 15,0 0 0-15,-16 0 0 0,-6-1-1 0,22 2 0 0,-17-3 1 16,-2 20 0-16,19-19-1 0,-17 2 1 0,17-3-2 0,0 20-1 16,-19-17 1-16,19-3 2 0,-17 4 0 0,-2-4 0 0,19 0-1 15,-20 4 0-15,20-4 0 0,-16 20-2 0,16-17 3 16,-22-20-2-16,22 37 1 0,-20 0-1 0,20-36 1 16,-33 16 1-16,33 0 0 0,-19 4-1 0,2-4 0 0,17 3-2 15,-19 17 2-15,19-21 0 0,-20 5 2 0,4-20 0 16,-4 36-2-16,-2-20 2 0,6 1-3 0,-1 19 2 0,17-18-1 15,-19 18 0-15,2-17-1 0,-2-3 2 0,19 20-2 0,-20-19 0 16,20 19 0-16,-16-17 2 0,-4 17-2 0,20-20 1 0,-41 4 0 16,27-4 0-16,14 20-1 0,-19-18 1 0,-1-1 0 15,20 19-2-15,-16 0 1 0,16-17 1 0,-20-3-1 16,4 20-1-16,-4-19 2 0,20 19 0 0,-19 0-1 16,19-17 0-16,-22 17-3 0,5 0-2 0,17 0 3 0,-16-20-1 0,16 20-5 15,-20 0-6-15,4 0-4 0,-4 0-3 0,20 0 9 16,0 0-24-16,-16 0-5 0,16 0 19 0,0 0-27 15,0 0 23-15,0 0-2 0,-20 0-3 0,20 0-3 0,0 20-47 0,0-20 36 16,0 17-40-16,0 2 51 0,-19 1-70 0</inkml:trace>
  <inkml:trace contextRef="#ctx1" brushRef="#br0">29532 5994 0</inkml:trace>
  <inkml:trace contextRef="#ctx0" brushRef="#br0" timeOffset="72936.78">33071 4334 70 0,'0'0'26'0,"0"0"-14"0,0 0 10 0,0 0 0 0,0-16-10 15,0 16 14-15,0 0-3 0,0 0-2 0,0-20 0 0,0 20-11 16,0 0-1-16,0 0 11 0,0-20-11 0,0 20 10 0,-17-16 0 16,17-4-1-16,0-18-3 0,-16 22-1 15,16 16-6-15,0-20-1 0,-20-16 5 0,20 36-7 0,-16-37 3 0,16 20-4 16,-20-22 4-16,20 22-3 0,-16-3-2 0,16 4 2 15,-20-22-2-15,1 19 0 0,2 2 0 0,-21-3-2 0,2-16 1 16,-20 16 1-16,-2-17 0 0,-30-16-1 0,-26 14-1 16,23 2 1-16,55 37-1 0,-58-37 1 0,-19 37 0 15,79 0-2-15,-57 0 0 0,-3 20 0 0,22-3 0 0,14 20 0 16,-14 19-2-16,36-37 2 0,-58 55 0 0,58-38-1 16,-36 58 0-16,53-41 0 0,-23 3-1 0,-27 74-3 0,33-77 1 0,-3 97-1 15,1-78 2-15,21 77-2 0,-19-75 2 0,36 17-1 0,0-16 0 16,-19 91-4-16,19-20 5 0,36-16-1 0,0 0 2 0,2-75 2 15,18 19 4-15,-20-37-1 0,2 0 1 0,-4-20 2 0,62 39 9 16,-60-56-7-16,39 19 11 0,-20-19-8 0,34 0 10 0,5-19-4 16,-39 19-10-16,-16-37-1 0,69 1 7 0,-55-1-7 0,43-19 1 0,-40 1-4 15,35-37 2-15,-36 54-3 0,39-73 1 0,-22 21 0 16,-36 34-2-16,0-1 0 0,42-36 0 0,-62 39-1 0,40-38 1 16,-40 37-1-16,-16 17-1 0,22-17-1 0,-22-37-4 0,0 36 1 0,0 19-1 15,-22-55-11-15,-30 2-6 0,16 14-7 0,-3 38 14 0,22 2 0 16,-57-19-27-16,54 37 30 0,-16 1 0 0,-19-3-42 15,33 20 31-15,5 0 1 0,-35 0-19 0,32 0 17 0,-16 37-4 0,-5-19-3 16,8 21-1-16,-59 34-24 0,54-20-23 0</inkml:trace>
  <inkml:trace contextRef="#ctx0" brushRef="#br0" timeOffset="74832.39">32299 2197 71 0,'0'0'13'0,"0"0"-2"0,0-19 1 0,-17 19 14 0,17 0 5 0,0-20 3 15,0 20-18-15,-19 0-2 0,19-17-1 0,-17 17 9 0,17 0-11 16,-19-19 7-16,19 19-11 0,-19-18 4 0,19 18-6 0,-39 0 5 16,22-20-8-16,17 20-1 0,-19 0 0 0,19 0-1 15,-17 20 4-15,-2-2 0 0,2 1 4 0,-2 18-4 0,0-1 5 16,-20 0 2-16,22 38-2 0,-2-37-6 0,-34 111 5 16,53-111-6-16,-19 56 1 0,0-39-3 0,2 38 0 0,-5 74 0 15,22-109 0-15,-19 53 0 0,19-54 0 0,-17-3 0 16,17-15 0-16,-17 74 1 0,17-75 0 0,0 55-2 0,-19-1 0 15,19-18-1-15,-17 20-15 0,17-57 3 0,0-15-3 16,-19 32-58-16,19-14 46 0,0-39-29 0,0 17 32 16,-19 2-18-16,19-19 11 0,0 0 18 0,0 0-49 0</inkml:trace>
  <inkml:trace contextRef="#ctx0" brushRef="#br0" timeOffset="75037.17">31544 3211 107 0,'0'0'0'0,"0"0"50"0,0 16-2 0,0-16-23 0,0 21 26 0,0 15-7 16,0-36-27-16,0 37 10 0,0-18-17 0,19 18 9 0,0-21-13 16,17 41 9-16,-2-20-8 0,24 36 1 15,-39-53-5-15,53 33 4 0,-36-33-2 0,3-3 2 16,-1 3-1-16,-21-20-1 0,2 0-3 0,-2 0 4 16,41-37 0-16,-22 0-7 0,-36 18-1 15,36-37-12-15,-17 21-20 0,-19-21-23 0,17 37 20 0,-17-19-47 16,0 38 41-16,-17-36-36 0,17 0 50 0,-19 36 4 0,19-20-51 0</inkml:trace>
  <inkml:trace contextRef="#ctx0" brushRef="#br0" timeOffset="78371.48">21622 4833 81 0,'0'0'15'0,"0"0"58"0,0 0 5 16,0 0-62-16,0 0 26 0,0 0-31 15,0 0 16-15,0 0-22 0,0 0 9 16,0 20-1-16,0 16 2 16,16-36-12-1,20 17 4-15,17 2 1 16,-34-19-6-16,23 0 6 16,-6 0-6-16,52 19 8 0,-10 0-3 15,52-3 4 1,36-16-5-16,-130 0-5 0,72 20 3 15,-70-20-3-15,106 0 3 0,-47 0-3 16,-61 0 0-16,75-20 0 0,-92 20-1 16,70 0 1-16,-70 0-1 0,75 0 3 15,-94 0-3-15,55 0 1 0,-55 0-1 0,56 0 2 16,-56 0-1-16,38 0 0 0,-2 0 0 16,-36 0 0-16,17 20-1 15,-17-20 0-15,19 20 3 0,-19-20 3 16,0 0-4-16,-19 16 5 15,2-16-5-15,-38 0 1 0,-39 0 3 16,-55 0-4-16,5-16 1 16,105-4-3-16,-163 0-5 15,147 4 4-15,-128-3 0 0,-2 0-1 16,149 19 0-16,-130 0 5 16,36-19-3-16,0 2 0 0,94-3 4 15,0 20-2-15,-3-16 3 16,17 16-5-16,5 0 3 0,1-20-2 0,-4 20 1 15,4-19-1 1,16 19-2-16,0 0-1 0,0 0 1 0,0 0 1 16,0 0 1-16,16 0-4 15,4 19 1-15,13 17 2 0,44-16 4 16,53 35 6-16,92 20-4 16,-167-75-4-16,111 16 1 0,-91 4-2 0,237-20 0 15,-129 0 0-15,-125 0-1 16,216-20-1-16,-108 4 4 15,-130 16-2-15,77-20 3 0,-24 0 1 16,-67 20-6-16,14 0 2 16,-36 0 1-16,39 0-3 0,-39 0 0 0,36 0-14 15,-36 0 9-15,0 0-15 0,0 0 7 0,0 0-4 0,0 20-30 16,-20-20 16-16,20 0-6 0,0 0-8 0,-16 0-59 0,-4 0 55 16,-16 20-94-16</inkml:trace>
  <inkml:trace contextRef="#ctx0" brushRef="#br0" timeOffset="80487.33">29939 2693 89 0,'0'0'0'0,"0"0"35"0,0 0-8 16,0 0-11-16,0 0 0 0,0 0 16 0,-17 0-5 0,17 0-3 16,0-18-4-16,0 18 1 0,0 0-2 15,0 0-4-15,0 0-10 0,0-19-1 0,0 19 3 0,0 0-4 0,0 0 3 16,0 0-1-16,0 0 4 0,0 0-4 0,0 0 2 0,0 0-5 15,17 19 5-15,-17-19-4 0,19 38 1 0,-19-22-2 0,20 4-1 16,-20 16 1-16,16 1 0 0,20 56 0 0,-36-57-1 0,0 21 0 16,0-4-1-16,17 41 1 0,-17-58-3 0,19 74 0 0,-19-71-1 15,0 88-6-15,-19-53-9 0,19 1-20 0,0-21-23 16,-17 2-19-16,17 0 4 0,0-18 25 0,-16-38-29 16</inkml:trace>
  <inkml:trace contextRef="#ctx0" brushRef="#br0" timeOffset="80789.73">29978 3340 94 0,'0'0'16'0,"0"0"31"0,0 0-13 15,0 0-4-15,0-19-18 0,0 19 0 0,0 0 11 16,0 0 0-16,0 19-2 0,0-19-11 0,0 17-2 0,16 3 8 16,-16-4-9-16,20 5 7 0,-20-4-7 0,0-17 0 0,16 36 7 15,-16-16-8-15,0-1 0 0,0-2 4 0,0 1-5 0,17 1 0 0,-17 1 4 16,0-3-4-16,0 2 0 0,0-19-1 0,0 37 5 0,0-37-6 15,0 37 3-15,0-20-5 0,0 39 2 0,0-37-3 0,0 19 1 0,0-22-1 16,0 21 1-16,-17 19-1 0,17-37 0 0,0 19 0 16,0-22 0-16,0 21 1 0,0-18-3 0,0 1 0 0,0-3 1 15,0 1 0-15,0-18 1 0,0 0 1 0,36 0 0 16,-36 0-1-16,22-18 1 0,-5 1-1 0,38-39 1 0,-35 20-2 0,16-21 1 16,38-36-6-16,-38 39 0 0,20-58-17 0,-1 22-7 0,-16 16 6 15,-23 35 11-15,20-35-27 0,-16 21-20 0,-20 53 29 16,19-39-28-16,-19 22 35 0,0-2-15 0,0-19 10 0,0 38 16 15,0 0-60-15</inkml:trace>
  <inkml:trace contextRef="#ctx0" brushRef="#br0" timeOffset="81500.08">28575 1496 99 0,'0'0'25'0,"0"0"26"16,0 0-25-16,0 0 24 0,0-20-26 0,-20 20 19 0,20-19-7 15,0 19-21-15,0-18 10 0,0-1-16 0,-16 19 8 0,-4-17-5 16,20 17-7-16,0 0-1 0,-19 0-1 0,19 0 0 16,-17 0 0-16,-5 0-1 0,22 17-1 0,0 20 0 15,0-37-1-15,0 39 0 0,-16-5 0 0,16-14 1 16,0 16-2-16,0-36 0 0,0 37 0 0,16-18 0 0,-16-1 2 15,22 1 0-15,-5-2 0 0,2 3 1 0,-19-20-1 0,0 20-1 16,20-20 2-16,-4 16 0 0,-16-16 0 0,20 20-1 16,-4-2 0-16,-16-18 0 0,0 18 0 0,20-18 0 0,-20 18 2 0,0 1-3 15,0-19 1-15,0 17-7 0,0 3-1 0,0-20-4 0,0 20-4 16,0-20-6-16,0 16-42 0,0 4 19 0,0-2-55 0,0-18 51 0,0 18 8 16,0 0-78-16</inkml:trace>
  <inkml:trace contextRef="#ctx0" brushRef="#br0" timeOffset="81689.17">29128 1623 212 0,'0'0'125'0,"0"0"-60"0,0 0-45 0,0 0 10 0,0 0-17 16,0 0 12-16,-19 0-7 0,19 0-10 0,0 0-6 16,-17 19 0-16,17 18 3 0,-19-20-2 0,19 3-3 15,0-20-1-15,0 20 1 0,-20-4-2 0,20 4-3 0,0-2-2 0,-16 0-12 16,16 0 5-16,0 1-42 0,0-2-2 0,-20 3-24 0,20 0-13 15,0-20 49-15,0 0-50 0</inkml:trace>
  <inkml:trace contextRef="#ctx0" brushRef="#br0" timeOffset="82018.03">29441 775 132 0,'0'0'46'0,"0"-17"25"0,0-3-22 15,0 1 9-15,0 19-30 0,0-18-11 16,0 18-11-16,0 0 2 0,0 0-4 0,-17 0-3 0,17 0 1 15,0 0 0-15,0 0-1 0,-19 18-2 0,19-18 0 0,0 0 1 16,0 39 1-16,0-22 0 0,-20 19-2 0,4 2-3 0,-6 18-4 16,22-20-9-16,-36 0 5 0,19 38-19 0,-2-37 11 15,-17 39-25-15,-22 107-42 0,22-54 56 16,19-55 23-16,-2-38 7 0,19 20 1 0,0-38 3 16,-17 1 17-16,17-19-1 0,0 17 32 0,17-17-26 15,-17 0-2-15,19 20 19 0,-2-40-5 0,-1 20-22 0,4 0-2 0,2-36 7 0,14 18-12 16,-17 18 0-16,34-56 7 0,-17 20 0 0,2 16-9 0,1-14 5 15,-22 34-5-15,19-20-1 0,0 1 1 0,-20 1 2 16,26 18-4-16,-42 0 7 0,36 0 3 0,-36 0-9 0,19 0 1 16,-19 18-4-16,0 1-1 0,0 18 2 0,0 0 1 0,0-37-3 15,-19 20-1-15,19-4 0 0,-17 21-1 0,-2 0 1 0,-23-1 0 0,9 20-3 16,14-18-12-16,-17-2-17 0,0-17 10 16,16-2-6-16,20-17-6 0,-38 20-52 0,21-20 33 0,17 20-1 0,-36-20-43 0,17 0 37 15,19 0-8-15</inkml:trace>
  <inkml:trace contextRef="#ctx0" brushRef="#br0" timeOffset="82667.75">30456 1107 72 0,'0'0'23'0,"0"0"0"0,0 0 26 0,0 0-1 0,-19-19-8 0,19 19-5 16,0 0-20-16,0 0 12 0,-22-17-7 0,22 17-3 16,0 0-11-16,-17 0-1 0,17 0 1 0,-16 0 5 0,-4 0-3 15,20 0-3-15,-16 0 0 0,-4 17-3 0,4 2 2 16,-4 17 2-16,1 2-1 0,2-2 1 0,-5 1-4 15,6 0-1-15,-4 2-1 0,20-22-1 0,-36 56 1 0,20 20 1 0,16-56-2 16,-20-1 1-16,20 20 2 0,0-38-2 0,0 18 1 0,0-36 0 0,0 40 3 16,0-24 6-16,20-16 6 0,-20 0-5 0,16 0 9 15,-16 0-10-15,36-16 6 0,-36 16-10 0,36-57 7 0,-14 38-9 16,34-35 4-16,-20-39-5 0,0 37 0 0,-3-18 3 16,-11 1-2-16,17 0-4 0,-39 36 1 0,0 1 0 0,16-3-8 15,-16 21-12-15,0-1 7 0,-16 2-20 0,16 17 8 16,0-20-4-16,0 20-53 0,0-17 29 0,-20 17-67 0,1 0 63 0,19 0-25 15,-22 0 12-15</inkml:trace>
  <inkml:trace contextRef="#ctx0" brushRef="#br0" timeOffset="83822.57">31950 572 98 0,'0'0'81'0,"-19"0"-44"0,2-19-4 15,-2 19-6-15,0-18-9 0,2 18-8 0,17 0-5 16,-22 0-1-16,3 18 3 0,19-18-3 0,-17 19 4 0,0 18 1 16,17-17-6-16,-19 16 0 0,19 0-1 0,-17 1-1 0,17 0 0 15,-19 37-1-15,19 18-1 0,-19-18 2 0,19-18-1 0,0 16 1 16,0-34-2-16,0-2 0 0,-17 38-1 0,17-18-5 0,0-20 0 15,0 20-16-15,-19 1-14 0,19-23-17 0,-22 6-4 16,22-24 14-16,0 4 28 0,-17-20-7 0,17 17 14 16,0-17-4-16,0 0-44 0</inkml:trace>
  <inkml:trace contextRef="#ctx0" brushRef="#br0" timeOffset="84022.6">31582 1143 66 0,'0'0'0'15,"0"0"73"-15,0 0-53 0,0 0-3 0,0 0-1 0,0 0-1 0,17 0 13 0,-17 0-1 16,19 0-16-16,-19 21-1 0,0-21-2 0,17 17 4 0,0-17-9 0,5 19 0 15,-3-2-2-15,-2 3 0 0,-17-20-2 0,38 36 0 0,-2-18 2 16,-2 21-1-16,-15-22-1 0,20 2 2 0,-20-2-1 16,17 3-1-16,-17-3 0 0,-2 2 1 0,2-19-3 0,-2 18 1 15,5 1 0-15,-5-19 2 0,-17 20-1 0,19-20 0 16,-19 17 0-16,0-17-2 0,19 17-2 0,-19-17-4 16,0 20 2-16,0-20-11 0,-38 36-31 0,38-36 29 15,-17 37-24-15,17-37 22 0,-22 37-13 0,22-18 23 0,-17-2 1 16,17 3-30-16</inkml:trace>
  <inkml:trace contextRef="#ctx0" brushRef="#br0" timeOffset="84202.76">32208 1330 82 0,'0'0'35'0,"0"0"-14"0,0-20 27 0,0 1 1 0,0 1-25 16,0-1 38-16,0 19-44 0,0-17 16 0,-22-3-19 15,22 20 10-15,0-17-6 0,0 17-13 0,0 0 2 0,-17 0-2 16,17 0 1-16,-17 17-5 0,-2 3-2 0,19-20 1 15,0 17 0-15,-17 20-2 0,17-37 1 0,-19 19-5 0,19 18-30 16,-17-37 11-16,17 19-44 0,-19-2 25 16,19 3-50-16,0-3 49 0,-19-17-21 0,19 19-20 0</inkml:trace>
  <inkml:trace contextRef="#ctx0" brushRef="#br0" timeOffset="84504.96">32338 1310 114 0,'0'0'28'0,"0"0"19"0,0 0-28 0,0 0 10 0,0 0-9 0,0 0-8 16,0 0-3-16,0 0-1 0,0 56 0 16,0-56-7-16,0 37-1 0,14-20 0 15,-14 20 1-15,19-37 0 0,-19 19 0 0,0 1-1 0,22-20 4 16,-22 17-2-16,19 0 7 0,-2-17 3 0,-17 0 1 16,19 0-8-16,1 0 8 0,-20-17-4 0,16 0-5 0,4 17 6 15,-20-20-5-15,0 1 1 0,16 19 4 0,-16-37 0 0,17 20 1 16,-17-3 5-16,0 20-8 0,0-17-1 0,0-2 5 15,0 19-1-15,0-17-1 0,-17 17-1 0,-19 0-4 16,20 0-2-16,16 0-2 0,-20 17 3 0,1 19-3 0,2-16-2 16,-2 16 2-16,-3-18-1 0,3 38-2 0,5-39-2 15,14 39-14-15,-20 0-12 0,20-38 12 0,-19 18-25 0,19 4 16 16,0-4-43-16,0-36 27 0,0 36-1 0,0-36 1 0,19 37-23 16,1-37 25-16,-20 17-18 0</inkml:trace>
  <inkml:trace contextRef="#ctx0" brushRef="#br0" timeOffset="84668.67">32888 1125 77 0,'0'0'18'16,"22"-18"22"-16,-5-18 13 0,-17-38 34 0,19 36-45 0,-19 1-25 16,0 20-5-16,20-3 11 0,-4-16-5 0,-16 18-11 0,0-2 5 15,0 20-7-15,0 0 6 0,20 0-6 0,-20 0 10 0,0 0-8 16,0 0 5-16,-20 20-7 0,20 16 5 0,-36 19-2 16,17 0-2-16,-20-17-5 0,23-2 0 0,-40 94 1 0,40-94-1 15,-23 57-5-15,22 0-6 0,-24-20-16 0,8 1-21 16,13-1-27-16,4-36 26 0,-4 39-52 0,20-40 56 15,-19 18-15-15,2-35 30 0,17-2-25 0</inkml:trace>
  <inkml:trace contextRef="#ctx0" brushRef="#br0" timeOffset="85016">33054 1570 81 0,'0'0'41'0,"0"0"-20"0,0 0 26 0,0 0 2 0,0 0-29 16,0 0 10-16,0 0-9 0,0 0-12 0,0 0 12 15,-16 0 0-15,16 0-12 0,0 0-1 0,0 0 8 0,-20 0-2 16,20 0-8-16,-16 0-1 0,-4 16 5 0,20-16-9 0,-16 20-1 16,-4-3-1-16,1 20 1 0,2-18 2 0,-5 18-2 15,22-37 0-15,-16 36 0 0,16-16 1 0,-20 16-3 0,20-18-1 16,-16 1 1-16,16-2 1 0,0 3 2 0,0-20 1 16,0 0 1-16,0 0 1 0,36 0 11 0,-20-20-11 0,6 3 1 15,-22-2 0-15,36-35 4 0,0 18-4 0,0-58 8 0,0 38-8 16,3-34 0-16,0-3 4 0,-23 20 0 0,20-3-6 0,3 59-1 15,-39-20 1-15,0 18-1 0,14-19 3 0,5 20-3 0,-19-19 3 16,22 20-4-16,-22-20 4 0,20 18-2 0,-20 19-2 16,0 0-1-16,0 0 0 0,0 0 0 0,0 0 0 15,0 19 2-15,-20-2 1 0,20 20-3 0,-22 0-2 16,3 19-2-16,5 17-4 0,-25 20-11 0,23-37 5 16,-4-2-4-16,4 59-28 0,-4-41-15 0,1 22-17 0,-3-22-16 15,5-35 47-15,17 0 6 0,-16 37-17 0,16-38-7 0</inkml:trace>
  <inkml:trace contextRef="#ctx0" brushRef="#br0" timeOffset="85502.3">33314 2178 87 0,'0'0'22'0,"0"0"3"0,0 0 2 0,0 0 27 15,0 0-6-15,0 0-10 0,0 0-7 0,20 0-17 16,-20 0-2-16,0 0 11 0,0 19-2 0,0-19-13 0,0 17 3 16,0-17-7-16,0 36 2 0,0-36-4 0,-20 37 4 0,20 0-4 15,0-37 1-15,-16 56-1 0,16-39 0 0,-20 23 1 0,-21-4 0 0,27 0-1 16,-5-18 0-16,-17 1 1 0,36 18-1 0,-20-17-1 16,-16-4 0-16,36 4 0 0,-19-20-1 0,-3 17 5 0,5-17-3 15,1 0 0-15,16 0-2 0,-20-17 1 0,20 17-1 0,0-20 1 16,0 20 2-16,0-16 0 0,0 16-1 0,0-20 2 0,0 20-2 0,20-20 2 15,-20 20-1-15,0 0 6 0,16 0-4 0,1 0 3 0,-17 0-3 0,0 0 5 16,22 0-2-16,-3 0-4 0,1 0 3 0,-20 20-4 16,16-20 1-16,4 20-2 0,-20-4-1 0,16-16-2 0,-16 20 1 15,20-3-6-15,-1 2-11 0,-5-19-15 0,5 18-16 16,-19-18-22-16,22 20-33 0,-22-4-18 0,20-16 31 16,-20 0 14-16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6T19:38:36.9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25512 11879 48 0,'0'0'12'0,"0"0"0"0,0 0 1 0,0 0-4 0,0 0 1 15,0-20 1-15,0 20 9 0,0-19 0 0,0 2-1 0,19-2-1 16,-19 19-11-16,0 0 7 0,0-18-1 0,20 18-5 0,-20-19 7 15,16 19-8-15,-16 0-1 0,0-18 3 0,20 18 10 0,-20 0 6 16,16 0 0-16,-16 0-13 0,17 0-2 0,-17 0 9 0,0 0-11 16,19 0 0-16,-19 0 8 0,0 18-4 0,0 1-1 0,0-1-1 15,0 1-1-15,0-19-6 0,0 17 1 0,-19 2-1 0,19 1 5 16,-33-3-5-16,13 2-3 0,4 18 4 16,-23-19-4-16,22 18 2 0,-41 3-1 0,22-4 0 0,-36 40 1 0,11-38 0 15,-8 55-3-15,-6 0-2 0,53-56 4 0,-11 20 1 0,-3-20-3 16,17 2 2-16,-37 36-3 0,18 0 1 0,2-20-2 0,19-17-2 15,-2 19-19-15,19-56 3 0,-17 36-31 0,17-16 18 0,0-20-6 16,0 18-6-16,0-18-7 0,0 18-42 0,0-18 63 0,17 18-47 0</inkml:trace>
  <inkml:trace contextRef="#ctx0" brushRef="#br0" timeOffset="425.13">25753 12542 90 0,'0'0'0'0,"-20"0"103"0,20 0-46 0,0 0-11 0,0 0-9 0,0 0-19 16,-16-18 16-16,16 18-7 0,-20 0-16 0,20 0 7 0,-19 0-7 16,19-20-5-16,-17 20-2 0,17 0-3 0,0 0 0 15,-22 0 0-15,3 0 1 0,19 0 2 0,-17 0-2 16,17 20 1-16,-16-2-1 0,16 0-1 0,0 0 2 15,0 2-2-15,0-20 0 0,-20 36-1 0,20-19 2 0,0 3-2 0,0-20 0 16,0 19 0-16,0-2 2 0,0-17 0 0,0 37-4 0,0-37 2 16,0 0 1-16,0 19-2 0,20-19 2 0,-20 0-3 0,0-19 2 15,0 1-3-15,16-1 0 0,-16-17-14 0,0 16 4 0,0-15-4 16,0-3-31-16,0 20 16 0,0-18-6 0,0-1-61 0,0 0 44 0,0 19 6 16,-16-38-14-16,16 38 13 0</inkml:trace>
  <inkml:trace contextRef="#ctx0" brushRef="#br0" timeOffset="866.06">24812 11638 141 0,'0'0'38'0,"0"0"-6"15,-20 0-6-15,20 0 0 0,0-18 23 0,-16 18-4 0,16 0-27 16,-22-19 20-16,22 19-30 0,0-18 6 0,0 18-7 0,0-19 5 15,-20 19-7-15,20 0 1 0,0 0-2 0,0 0 0 0,0 0-1 16,0-17 1-16,0 17-3 0,0 0-1 0,0 0 5 0,0 0-1 16,0 0-4-16,0 0 3 0,0 0-2 0,0 0 3 0,0 0-4 15,0 0 0-15,0 0-1 0,0 17 4 0,0-17 0 16,0 0-5-16,-16 0 0 0,16 0 1 0,-17 0-11 16,-2-17 0-16,19 17 5 0,0 0 0 0,-17 0 3 0,-2-20-5 0,19 20 3 15,-20-18 4-15,4 18 2 0,-4 0 0 16,20 0 1-16,-22 0 0 0,22 0 0 0,-16 18 1 0,16 2 3 15,0-3-2-15,-17 20 7 0,17 19-5 0,0-20 0 16,0 1 2-16,0-37-7 0,0 37 6 0,0-18 0 0,0-1 0 16,0 1-1-16,0-2-1 0,0-17-1 0,0 0 3 0,0 0-4 15,0 0 3-15,0 0-4 0,17-17-1 0,-17-20 1 0,16 0-4 16,-16-19-1-16,22-17 3 0,-2 0-5 0,-20 17 0 16,0-18-11-16,16 38 8 0,-16 16 2 0,0-34-8 0,0 16-9 15,-16 20 11-15,16-1-7 0,-20 1 15 0,-2-1-10 0,6 1-26 16,-1 18-2-16,-2 0 31 0,2 0-4 0,17 0 8 15,-19 37-18-15,-1 0-18 0,4 19-13 0,-4-38 31 0,-2 55-7 16,3-18 7-16,19-17-21 0</inkml:trace>
  <inkml:trace contextRef="#ctx0" brushRef="#br0" timeOffset="1565.73">26381 12321 109 0,'0'0'106'0,"0"0"-53"0,-20 0-9 0,-2 0-8 0,22 0-6 16,-16 0-17-16,16 0-2 0,-17 0 7 0,-2 0-5 0,19 0-7 15,-17 17 4-15,-2-17-4 0,19 20-3 0,-20-20-2 16,4 36 3-16,16 2-2 0,-20-2-1 0,20-36 0 0,-22 36-1 15,22 2-1-15,0-2 2 0,0 20-1 0,0 0 0 0,0-2 2 16,22 2-3-16,-22-39 0 0,20 3-1 0,-4 0 4 16,4-20 2-16,-1 0 0 0,-19 0 1 0,17 0 3 0,19-20 2 0,-20-17-7 15,-16 18 1-15,42-72 2 0,-26 17-3 0,23-74 2 16,-3-18 1-16,-3 0-1 0,-13 0-1 0,18 0 0 16,-38 92-4-16,20-73 3 0,-1 73-2 0,-2 0 1 0,2-54 4 15,-2-2-2-15,-17 1-2 0,19 19 0 0,-2 54-2 16,-17 19 3-16,0 0-2 0,0 1 1 0,0-57 2 0,0 56-4 0,0 37 2 15,0-36 2-15,0 36-1 0,0 0-1 0,0 0-1 0,0 0 3 0,0 0-1 16,-17 36-1-16,17-17-1 0,0 36 1 0,0 37-2 16,-36 55 2-16,17-73-1 0,2 92 1 0,17-74-1 15,-19 74 0-15,-1-18-4 0,20 18 1 0,0-18 4 16,0-1-3-16,0-91-2 0,0 18-1 0,20 18-7 0,-1-38 4 16,-19 58-15-16,36-38-15 0,-19 0-27 0,2-38 22 15,-19 20-67-15,39-2-28 0,-23-17 41 0,4-18 54 0</inkml:trace>
  <inkml:trace contextRef="#ctx0" brushRef="#br0" timeOffset="2001.93">28907 11509 75 0,'0'0'69'0,"0"0"4"0,0 0-43 0,0 0 22 16,0 0-30-16,0-18 0 0,0 18 14 0,0 0-19 0,0-18 10 0,0 18-15 16,-20 0 8-16,20 0-6 0,-16 0 1 0,-4 18 1 15,-2-18-5-15,3 18-7 0,5 20 7 0,-25-2-2 16,3 1-4-16,20-19-3 0,-45 57 8 0,28-39-8 15,13 19 0-15,-16-19-1 0,-19 39 1 0,38-38 2 0,-21 17-3 0,-18 20 1 0,20 18-10 16,0-54 0-16,14 36-25 0,-14 0-24 0,20-38 16 16,16 2-9-16,-20-2-87 0,20 20 7 0,-16-20 28 0</inkml:trace>
  <inkml:trace contextRef="#ctx0" brushRef="#br0" timeOffset="2222.33">29053 12412 247 0,'0'0'96'0,"-16"0"-1"0,16 0-51 0,0 0-12 0,-20 0-19 0,20 0-1 16,0 0 9-16,-22 0-12 0,22 0 6 0,-16 0-11 0,-1 0 2 15,17 20 1-15,-19-20-1 0,2 18-6 0,-2 0 0 16,19 1-1-16,-20-2-1 0,20 3 2 0,0-20-5 16,0 18-1-16,-16 0-5 0,16 0-14 0,0 2-4 0,0-2-4 0,0-18 14 15,0 18-22-15,16-18-5 0,-16 0-10 0,0 0 23 16,20-18-40-16,-1 0 34 0,-19-2-36 0,0 2 47 15,17-38-22-15,-17 20 15 0</inkml:trace>
  <inkml:trace contextRef="#ctx0" brushRef="#br0" timeOffset="2513.75">28373 11141 88 0,'0'0'46'0,"0"0"-4"0,0 0 26 0,0-20-16 15,0 2-5-15,0 18-25 0,-20 0-3 0,20-18 12 0,0 0-17 0,0 18-2 16,0 0-1-16,0-38-1 0,-19 38 6 0,19-36-3 0,-17 36-8 0,17-20 2 16,-22 20-3-16,3-18 4 0,2 18-6 0,1 0 4 15,-4 0-3-15,4 38 0 0,-4-38-2 0,-35 74 4 16,33-38-3-16,-31 38 0 0,17 0 0 0,0 18-1 0,17-54-4 16,19 16 3-16,0-16-1 0,0-20 3 0,0 18-1 0,19-16-1 15,-2-20 1-15,22 17 2 0,-23-17-3 0,20-17 2 16,3-3 5-16,16-34-3 0,1-2-3 0,-40 20 0 15,20-2-2-15,3-36-5 0,-20 37 2 0,17-18-7 0,-16 37 3 16,-20 0-2-16,0-20-22 0,0 38 10 0,0-18-35 0,0 0-10 0,0 18 29 16,0 0-54-16,0 0 3 0,0 0 56 0,0 0-1 15,0 0-22-15</inkml:trace>
  <inkml:trace contextRef="#ctx0" brushRef="#br0" timeOffset="2908.97">30030 11915 107 0,'0'0'122'0,"0"0"-34"0,-16 0-31 0,16-19-12 0,-20 19-26 0,20 0-3 0,-16 0 0 15,16 0-4-15,-39-17 9 0,39 17-14 0,-17 0 1 0,-2 0-2 0,-3 0 4 16,5 0-6-16,1 17 0 0,-4 2 2 0,4-1-4 0,-4 19 2 15,1-18 0-15,-17 18-2 0,14 17-1 0,2-35 0 16,7 18-1-16,-7 19-1 0,1-20 1 0,19 20-3 16,0-38 1-16,-17 1-2 0,17 18-11 0,0-19 3 0,0 0-1 0,0 20-5 15,17-38-3-15,-17 36-37 0,19-17 19 0,1 18-66 0,-7-37-23 16,7 18 78-16,21 0-43 0</inkml:trace>
  <inkml:trace contextRef="#ctx0" brushRef="#br0" timeOffset="3610.07">31582 11398 79 0,'0'0'0'0,"0"0"159"0,0 0-129 16,0 0 23-16,0 0-10 0,0 0-26 0,0 0-2 0,0 0-3 0,0 0 6 16,0 0-11-16,0 0 13 0,0 0-14 0,0 0 3 15,0 0-6-15,0 19 3 0,0-1-2 0,0 0 1 0,0 2-3 16,0 16 1-16,0 2 0 0,0-21-1 0,-19 20 0 16,19 0 0-16,-36 18 0 0,36-18-1 0,-61 37 0 0,28-19 0 0,-22 38-1 15,-1 0 0-15,1-2 0 0,19-55-4 0,-19 38-14 16,-3 1-16-16,5-2-25 0,17-17-28 0,-19 36-85 15,55-74 129-15,-22 0 12 0,2 2-26 0</inkml:trace>
  <inkml:trace contextRef="#ctx0" brushRef="#br0" timeOffset="3898.78">31784 12045 62 0,'0'0'74'0,"0"0"-35"0,0 0 27 0,0 0-15 16,0 0-30-16,0 0 1 0,0 0-5 0,-19 0 13 0,19 0-18 0,0 0 1 15,0 0-1-15,0 0-3 0,0 0 7 0,-17 17-9 0,17 1 3 16,0-18-4-16,-19 0-2 0,19 19 0 0,-19 0 0 0,19-1-4 0,-17 18 2 0,-2-36-1 16,-3 56 0-16,5-18 1 0,0 17 0 0,-2 18 1 15,-17-17 0-15,36-19-5 0,-19-20 2 0,19 21-1 0,0 18-1 16,-17-38 0-16,17 37-7 0,0-36 2 0,0-2 5 15,0-17 1-15,17 19-1 0,-17-19 2 0,0 0-2 0,19-19 3 16,0 2 0-16,-19-2-3 0,17-1-3 0,2-33-18 0,-19 33 7 0,17-34-1 16,22-94-57-16,-39 38 9 0,0 16-16 15,0 2 2-15,0 57 54 0,-56-77-9 0,37 75-10 16</inkml:trace>
  <inkml:trace contextRef="#ctx0" brushRef="#br0" timeOffset="4236.18">30932 11177 44 0,'0'0'21'0,"0"0"-15"0,0 0 35 0,0 0-23 0,0 0 1 16,0 0 60-16,0 0-65 0,0 0 11 0,0 0-6 16,0 18-4-16,0 1-3 0,0-1-3 0,0 1-6 15,0 17 1-15,0-16-4 0,0-2 1 0,0 18 1 16,0 1-2-16,0-18 0 0,0-1 0 0,0 0 1 0,0 20 1 15,0-20 0-15,20 0 5 0,-20-18-1 0,0 0 0 0,22 0 3 16,-22 0-5-16,16 0-2 0,4-18 6 0,-1 0-7 0,-19 18 1 16,36-56 1-16,-36 38-1 0,0-1 0 0,36-18 1 0,3-55 1 15,-23 55-3-15,-16-36 1 0,39-1 0 0,-39 56-2 0,0-38 4 16,0 0-2-16,0 2 1 0,0 54 1 0,0-19-3 16,-39 0 2-16,39 19-2 0,-38 0 1 0,2 0-2 0,19 0 0 15,-2 0-1-15,-17 38 1 0,0-1 1 0,-6-20-2 0,9 39 1 16,-3 0-1-16,-3-2-4 0,23-34 0 0,-4 34-14 15,20-35 4-15,-22-1-5 0,22 1-5 0,0 37-41 0,0-38-26 0,0 18 47 16,22-16-11-16,-22-3 42 0,0 2-3 0,36-19-23 0</inkml:trace>
  <inkml:trace contextRef="#ctx0" brushRef="#br0" timeOffset="5255.16">32263 10772 74 0,'0'0'29'0,"0"0"0"0,0 0 33 0,0 0-35 0,-17 0 18 0,17 0-9 16,0 0-22-16,0 0 12 0,0 0-4 0,0 0-6 16,0 0-3-16,0 0-7 0,0 0 5 0,0 0-7 15,0 0 0-15,0 17 4 0,0 2 0 0,0-19 0 0,0 19 0 16,0 17 0-16,0-17-4 0,0 0 5 0,0-1 1 16,0 18-6-16,0-18 2 0,0 2-2 0,0 35 3 0,0 0-3 15,0 56 0-15,0-74-4 0,0 19 2 0,0 54 1 16,0 0-2-16,0-54 1 0,0-1-1 0,0 0 1 0,0 1-1 0,0-1-2 15,-19 56 0-15,19 19 0 0,-19-76 1 0,-3 39-1 0,22-1-2 16,-17-38 0-16,17 20-12 0,0-36 0 0,-17-20-4 0,17 38-37 16,0-2-34-16,0-16-33 0,0-20 65 0,0-1-21 0,17 3 22 15</inkml:trace>
  <inkml:trace contextRef="#ctx0" brushRef="#br0" timeOffset="5781.89">32852 11933 69 0,'0'0'0'0,"0"0"36"0,0 0 5 0,0 0-1 16,0 0-22-16,0 0 14 0,-16-18-20 0,16 18 0 0,0 0 6 16,0-19 0-16,0 19-9 0,-20 0 8 0,20 0 1 0,0-17-8 15,-16 17 10-15,-4 0-2 0,20 0-7 0,0 0-2 16,-19 17 7-16,2 2 7 0,-5-1-15 0,-14 75 15 15,36-74-20-15,-16 16 0 0,-4 21 1 16,4 0-2-16,-4-20-2 0,20 2 0 0,0-20-2 0,0 19 3 0,0 0-1 16,0 17 3-16,0-34-3 0,0 16-1 0,0-17-1 0,0-2 3 15,0-17 1-15,20 20-1 0,-20-20 0 0,0 0 0 0,0 0 2 16,16 0-1-16,-16 0 4 0,20-20-1 0,-4-16-2 0,1 0 4 16,2-20-2-16,20-18-5 0,-20-36 4 15,17-2 0-15,0 2-5 0,-16-1 6 0,-20 56-1 16,38-19-1-16,-38-18-1 0,17 55-2 0,-17-55 6 0,19 18-1 15,1-18-2-15,-20 18 2 0,0 37-1 0,0 0 0 16,0-37 0-16,0 38-2 0,0 18 1 0,0-20 2 0,0 2 2 16,0 36-4-16,0 0 1 0,0-20 5 0,0 20-2 0,0 0-5 15,0 0 3-15,0 0-3 0,0 0 0 0,0 0 2 0,0 20-3 16,0 54 10-16,0-74-10 16,0 18-1-16,0 38 3 0,0-20-3 0,0 1-2 15,0 18 0-15,-20 1 1 0,20-20 2 0,0 1 0 0,0 56-1 16,0-57 0-16,0 20-1 0,-19 18 0 0,19-18 2 0,0 35 0 0,0-55 0 15,-17 20-2-15,17 37 3 0,0-37-2 0,0 17 1 16,0-19-1-16,0 20 1 0,0-36-1 0,0 36 0 0,0 0 0 0,17-2 0 16,2-16-7-16,-19-38-2 0,36 38-43 15,-36-39 27-15,36 39-80 0,-16-56 55 0,13 19-73 0,-33-1 53 16,22-18 5-16,-3 19-21 0,1-1 67 0,-4-18-20 0</inkml:trace>
  <inkml:trace contextRef="#ctx0" brushRef="#br0" timeOffset="7351.02">24383 13169 93 0,'0'0'0'0,"0"0"35"0,0 0 4 16,-14 18 5-16,-5 0-4 0,19-18-24 0,-20 18 12 0,20 2-17 15,-16-2 14-15,-4 0-13 0,20 2 7 0,-16 16-5 16,16-36-6-16,-20 18-2 0,20 0 4 0,0 0-1 0,-19 2-2 0,19 16 4 16,0-36-8-16,0 20 0 0,0-3 0 0,-22-17-2 0,22 37 3 0,0-37-4 15,0 39 0-15,22-3 0 0,-22-36 1 16,0 17 0-16,19 1 2 0,1 20-5 0,-4-20 3 0,4-18-1 15,-20 18 2-15,36 3-2 0,-17-4 0 0,-5-17 0 0,27 17 2 16,-5 2-3-16,3-19 3 0,-3 0-3 0,-19 0 0 16,57 0-2-16,-35 0 5 0,50-19-2 0,-31-15 0 0,33-5 1 15,20-17 2-15,-56 38-1 0,0-18-4 0,56-20 6 16,-17 19-5-16,-38 20 0 0,35-20-1 0,-36 18 1 0,147-19-1 16,-108 38 0-16,-38 0 2 0,-20 0 0 0,33 0 0 0,-8 0-2 15,-25 0 2-15,19 18 2 0,0 2-1 0,-19-1-4 16,3 18 1-16,14-20 1 0,-37 2 1 0,6-1 0 15,14 21 1-15,3-22-2 0,-22 19 1 0,19-18-1 0,0 20 0 16,-14-38 1-16,14 36 4 0,-36-36-3 0,36 38 1 0,-17-38 0 16,-2 17-1-16,57 2 4 0,-35-19-5 0,-3 0 0 15,0 0 3-15,19-19-1 0,20-15-2 0,-39 13-1 16,-3 21 0-16,194-109-1 0,-136 52-1 16,-16 39-3-16,-3 0-2 0,0-1 0 0,-33 2 6 15,16 17-2-15,0 0-1 0,-21 0 3 0,-12 0 0 0,33 17 3 16,-19-17 1-16,-17 19-2 0,1-19 0 0,35 36 0 0,-36-36 0 0,73 57 2 15,-37-22 0-15,-36-16-1 0,-2 0-1 0,38 17 4 16,-2 19 0-16,-12-36-4 0,-5 18 0 0,0-18 1 0,0 18-3 16,0-19 2-16,3 18 1 0,-39-36 0 0,39 40-2 0,-23-40 2 15,40 36 0-15,-40-19 1 0,1 2-1 0,44-1-1 16,-25 1 1-16,-36-19 3 0,36 17 1 0,-17-17-3 0,-5 19-2 16,5-19 1-16,-19 21-1 0,42-21 1 0,-6 16 1 0,0 4 0 0,0-20-2 15,2 17 0-15,-2-17-1 0,3 0 4 0,-3 0-1 16,-3 19-6-16,9-19 4 0,-6 0-2 0,19-19 1 15,-38 19 1-15,77-17-3 0,-39 17 2 0,-19-20 1 16,-3 20-2-16,9-16 1 0,49-5 1 0,-58 2 0 0,45 2-1 16,-39-2 2-16,13 1-1 0,23-1 6 0,16 2 1 0,-55-3-3 15,3 20 1-15,36-37 6 0,-23 37-7 0,26-19 4 0,-6 2-5 0,38-2-3 16,-21 1 1-16,63-1 7 0,-77 19-6 16,16-18-2-16,-58 18 2 0,45 0-1 0,-6-19-4 15,-36 19 2-15,58-17-8 0,-39 17 3 0,0-20-6 16,-35 1 7-16,35 2-23 0,-19 0-21 0,-17 17 16 15,-5-39-5-15,28 21-60 0,-6-38-1 0,-36 39 62 0,55-58-16 16,-55 38 18-16</inkml:trace>
  <inkml:trace contextRef="#ctx0" brushRef="#br0" timeOffset="8269.94">26085 14183 51 0,'0'0'56'0,"0"0"4"15,0 0-33-15,0 0 16 0,0-17-22 0,-20 17 14 0,20 0-5 16,0 0-16-16,0 0 16 0,-16 0-22 0,16 0 7 16,0 0-5-16,-20 0-7 0,20 0 0 0,0 0 2 0,0 0 2 15,-19 17-3-15,19 2-2 0,0-19 2 0,0 18-3 0,0 1-1 16,-22-19 0-16,22 17 2 0,0 2 1 0,0 18-5 0,0-37 5 16,0 37-1-16,0 0-5 0,0 19 1 0,0-38 4 15,0 18-4-15,0 56 3 0,0-36-1 0,0 1 4 0,22 33 0 0,-22 23 2 16,0-60-2-16,19 3-2 0,-19-2 1 0,0 58 2 15,0-2-1-15,0-54-3 0,0 54 1 0,0-16-2 0,0-58-2 16,0 38-2-16,0-55 2 0,0-2-5 0,0 3 1 0,0 16-16 0,0-18-6 16,-19 0-177-1,19-18 124-15,0-36 33 0,0 0 36 0,-22 16 2 16</inkml:trace>
  <inkml:trace contextRef="#ctx0" brushRef="#br0" timeOffset="8590.85">25531 14572 50 0,'0'0'0'0,"0"0"54"0,0-20-5 0,-19 20-22 0,19 0 23 16,0 0-4-16,0 0-8 0,-17 0-8 0,17 0-18 16,0 0 14-16,0 0-15 0,0 0 9 0,0 0-14 0,0 0-2 15,0 0-2-15,36 20 14 0,-16-20-2 0,-4 0 0 0,20 0-3 16,-19 0 1-16,2 0-5 0,3 0-2 0,-5-37 1 16,22 17 2-16,-3-17-4 0,-20 1-3 0,20-20 2 15,-36 38-3-15,39-38 0 0,-20 40-3 0,-19-5 3 0,36-34 2 16,-36 37-2-16,20-38-3 0,-20 40 3 0,16-24 0 15,4 23-3-15,-20 17 0 0,0-19 2 0,16 19-3 0,-16-18 0 16,0 18 4-16,0 18 6 0,0-18-7 0,0 0 2 0,0 19-3 16,0-19 5-16,0 36 3 0,0-15 3 0,0-5-7 0,0 21 2 15,0-37-4-15,0 37 0 0,17-1 4 0,5 4 0 16,-22-6 1-16,0-15-2 0,19 18-4 0,1 37 5 16,-20-56-2-16,16 19-8 0,-16 20-1 0,20-21 7 15,-4 38-2-15,-16-2-8 0,20-16-16 0,-20-19 6 0,0 20-41 16,19-21 21-16,-19 1-63 0,14 19-26 0,-14-22 77 15,0 6-48-15</inkml:trace>
  <inkml:trace contextRef="#ctx0" brushRef="#br0" timeOffset="8983.67">25385 16599 86 0,'0'0'82'0,"0"0"-19"16,0 0-40-16,0 0-1 0,0 0 17 0,-20 0-21 0,20 0 10 0,0 0-4 15,0 0-3-15,-19 0-12 0,19 0 9 0,0 0-10 16,0 0 1-16,0 0 8 0,0 0-8 0,0 20 3 0,0-3-6 16,0 3 0-16,19 16-3 0,-19-16 1 0,0 32-1 0,20-14-1 15,-20-18-3-15,0 36 1 0,16-4-7 0,-16-31-3 16,0-4-6-16,0 39-36 0,0-36 16 0,0-3-58 0,0 0-25 15,0-17 67-15,0 0-20 0,0 0 19 0</inkml:trace>
  <inkml:trace contextRef="#ctx0" brushRef="#br0" timeOffset="9092.81">25454 15991 194 0,'0'0'54'0,"0"0"-8"0,0 0-16 0,0 0-5 0,-17 0-9 15,1 19-11-15,16 18-5 16,0-20-6-16,-20 3-26 0,20 16-43 0,0 1-34 0,0-1 65 15,0-36 10-15,-16 21-36 0</inkml:trace>
  <inkml:trace contextRef="#ctx0" brushRef="#br0" timeOffset="9374.79">25717 16433 237 0,'0'0'0'0,"-20"0"137"0,20 0-121 15,0 0-1-15,0 0 17 0,-19 0-1 0,19 19-5 16,0-19-17-16,0 18 4 0,-17 1-1 0,17-19-10 15,0 17-2-15,0-17 0 0,0 20 0 0,0 0 1 0,17-20-3 16,-17 16 2-16,0-16-2 0,19 0-1 0,-19 20-1 0,20-20 0 0,-20 0-5 0,16 17 0 16,20-17-3-16,-36 0 5 0,20-17-3 0,-4 17 6 15,-16-20 1-15,22-16-2 0,-5 36 4 0,-17 0 2 0,19-37-2 0,-19 37 1 16,20-37 1-16,-4 37 0 0,4-19 0 0,-20 19 0 16,0 0 4-16,16-17-2 0,-16 17 1 0,0 0 1 0,0 0 5 0,20 0-4 15,-20 54 15-15,0-18-13 0,0 4-5 0,16-24-2 16,-16 58 0-16,0-38-1 0,0 40 0 0,0-2-3 0,17-38-1 15,-17 36-18-15,0-34 3 0,22 18-35 0,-22-19-14 16,0-20 32-16,19 2-4 0,-19-19-46 0,0 20 43 0,20-20-20 16,-20 0 45-16,16 0-53 0</inkml:trace>
  <inkml:trace contextRef="#ctx0" brushRef="#br0" timeOffset="9567.28">26489 16010 66 0,'0'0'36'0,"0"0"2"0,0 0-21 0,0 0 15 0,0 0-15 0,0 0 17 16,0 0-21-16,0 0 5 0,0 0-13 0,0 17 2 0,0 3-4 15,0-20-2-15,0 37 1 0,0-20-1 0,0 39-2 16,0-20-1-16,0 1 0 0,0 19-6 0,-17 184-30 16,17-204 23-16,0 1-5 0,-19 36-31 15,19-17 26-15,-17-20 1 0,17 38-6 0,-19-34 20 0,-1 12-54 16</inkml:trace>
  <inkml:trace contextRef="#ctx0" brushRef="#br0" timeOffset="9724.68">26231 16582 160 0,'0'0'0'0,"0"0"110"0,0 0-75 0,0 0-6 0,0-20-4 0,-16 20 39 16,16 0-45-16,0 0 13 0,0 0-17 0,0 0 23 0,16 0-30 16,-16 0 5-16,20 0-8 0,16 0 3 0,-17 0-5 0,-2 0-2 15,21 0-1-15,-2-16 2 0,20 16-3 0,-37 0-1 16,14 0-3-16,-13 0-5 0,38-20-17 0,-39 20 8 0,17 0-38 0,17-20-26 15,-31 20 27-15,-6 0-12 0,23-17-56 0,-22 17 80 0</inkml:trace>
  <inkml:trace contextRef="#ctx0" brushRef="#br0" timeOffset="10170.03">28591 14535 78 0,'0'0'45'0,"0"0"46"0,0-20-15 0,0 20-47 16,0 0-4-16,0-19 20 0,0 19-24 0,0 0 18 0,0 0-18 0,0-18-6 16,0 18 7-16,0 0-14 0,0 0 1 0,0 0 2 0,0-18 0 0,20 18-6 15,-20 0 9-15,0 0-7 0,0 18 2 0,0 0-2 16,0 21 0-16,0-2-9 0,0-21 2 0,0 22 0 0,16 18 7 15,-16 0-6-15,0 34 1 0,0 2 2 0,0 1-6 16,17-39 2-16,-17 2-2 0,0-19 4 0,0 76-4 0,0-23-6 16,0-14-7-16,0-22 7 0,0 18-13 0,0-32 7 0,0-6-2 15,0 22-20-15,0 0 3 0,0-56 17 0,0 18-3 0,-17 0-24 16,17 0-11-16,0 2 22 0,0-20-2 0,0 0-43 0,0 0 38 16,-16 0 6-16,16 0-10 0,0 0 30 0,0 0-36 0</inkml:trace>
  <inkml:trace contextRef="#ctx0" brushRef="#br0" timeOffset="10485.15">28334 14904 128 0,'0'0'90'0,"-17"0"-25"0,17 0-15 0,0 0-30 0,0 0 19 15,0 0-25-15,-22-20 12 0,22 20-16 0,0 0 6 0,0 0-8 16,-19 0-3-16,19 0 0 0,0 0 1 0,0 0-2 0,0 0 2 16,0 0-3-16,0 0 0 0,0 0 3 0,19 0 1 15,-19 0-3-15,22 0 5 0,-22 0-8 0,17-17 3 0,-17 17 0 16,19-20 0-16,1-36 1 0,32-73 12 15,-32 93-14-15,-20-2-2 16,16 2 1-16,-16 19 2 0,0-22 0 0,22-15-6 0,-22 34 0 16,17-16 5-16,-17 36 0 0,0-18 4 0,0 18-4 0,0-19-4 15,19 19 7-15,-19 0-6 0,0 0 3 0,0 19 3 0,20 19 0 0,-20-38-4 16,16 54-4-16,-16 1 3 0,36 2-1 0,-36-21-4 16,0 0 6-16,36 2 0 0,-19 18 3 0,5-3-4 0,-3-34 1 15,1 38 0-15,-4-40 1 0,4 3-4 0,-4-4 1 0,-16 4 2 16,20-3-5-16,-20-17 1 0,19 0-8 0,-19 20 0 0,0-20-4 15,14 17-29-15,-14-17-20 0,0 19 23 0,0-19-65 16,0 20-31-16,0-3 29 0,0 0 79 0,0 3-31 0</inkml:trace>
  <inkml:trace contextRef="#ctx0" brushRef="#br0" timeOffset="10875.91">28243 16636 48 0,'0'0'39'0,"0"0"-14"0,0 0 4 0,0 0 33 0,0 0-32 15,-20 0 22-15,20 0-12 0,-16 0 12 16,-4 0-42-16,20 0 1 0,-19 0 5 0,2 0-3 0,17 0-8 16,-19 20 4-16,19-20-7 0,-22 16 4 0,22-16-5 0,-17 20 1 15,1 0 3-15,16-4-1 0,-20 4 1 0,20 17-4 0,-16-20 1 16,16 19 1-16,-20-16-2 0,20 36 0 0,0-19 0 0,0-20-1 15,0 39-4-15,0-19-9 0,0-20 1 0,0 22-23 0,0-22 10 16,0 2-5-16,0 19-53 0,20-38 31 0,-20 36-51 0,0-36 68 16,16 17-19-16</inkml:trace>
  <inkml:trace contextRef="#ctx0" brushRef="#br0" timeOffset="11158.06">28555 16084 148 0,'0'0'62'0,"0"0"36"0,0 0-45 0,0 0-31 0,0 0-3 0,0 0-2 0,0 0-2 16,0 0 4-16,0 0-10 0,0 0-7 0,0 0 1 0,0 17 2 16,0 2-2-16,0 18-2 0,0-1-2 0,0 1-2 0,0-17 0 15,0 16-2-15,0-16-2 0,0 14-5 0,0 6-1 0,0 50-18 16,0-54 14-16,0 20 0 0,0 18-20 0,0 2 9 0,0-24 18 0,0-14 9 16,0-18 5-16,0 16 3 0,0-36-2 0,0 20 9 15,0-4 9-15,0-16-9 0,0 0 22 0,0-16-27 16,20-4 8-16,-4 0-8 0,4 20-1 0,-4-36 8 0,23 19 1 15,-39-20-1-15,19 17-10 0,1 20 3 0,-20-16-3 0,36 16 6 16,-36 0-5-16,16-20 12 0,4 20-10 0,-1 20-1 16,-19-4-5-16,14 4-1 0,-14 17-2 0,0 0-13 15,0-21 2-15,0 4-4 0,0 16-35 0,0-16 14 0,0 17-68 0,0-37 38 16,0 37-66-16,-14-1 53 0,14-36 18 0</inkml:trace>
  <inkml:trace contextRef="#ctx0" brushRef="#br0" timeOffset="11422.42">28943 16728 87 0,'0'0'76'0,"0"0"3"0,0 0-46 0,0 0-3 0,0 0 25 0,0-16-31 16,0 16 13-16,0 0-11 0,0 0-7 0,0 0-11 15,0 0 7-15,0 16-2 0,0 4-1 0,0 17-4 16,-17-20-5-16,17 19 3 0,0 20-3 0,0-20-2 0,0-15-2 16,0-4 2-16,0 39-2 0,0-36-1 0,0-3-1 0,0 0 0 15,0-17 0-15,0 39 0 0,0-39 3 0,0 17-1 0,17 2 0 0,-17-19 1 16,0 0 4-16,0 0-3 0,19-19-1 15,-19 2 2-15,17-22-2 0,-17 39 0 0,16-34-2 0,-16 14 1 16,22-16 2-16,-2-1-2 0,-20 37-2 0,16-21-9 0,-16 5-5 16,20-4 4-16,-20 20 6 0,0 0-6 0,0 0-2 15,19 57-23-15,-19-20 10 0,0-37 11 16,0 36-28-16,0 1-14 0,0-1-13 0,0 1 2 16,0-1 28-16,0-15 22 0,0-5 8 0,0 4-27 15</inkml:trace>
  <inkml:trace contextRef="#ctx0" brushRef="#br0" timeOffset="11626.55">29092 17153 57 0,'17'0'26'0,"-17"-19"21"15,0 19-18-15,0-17 30 0,0-3-34 0,19 1 20 16,-19 2-24-16,17 0 20 0,-17 17-23 0,0-40 9 0,16 24-4 16,4-4-11-16,-20 20-5 0,0 0 20 15,0 0-23-15,22 20 5 0,-22-20 0 0,16 0-2 16,-16 16 1-16,20-16-1 0,-1 20 28 16,-19-20-28-16,0 0 0 0,17 0 6 0,19 0-3 15,-36 0-5-15,0-20-1 0,36 4 1 0,2-21-2 0,-18 0 0 0,52 1-6 16,-36-4-3-16,-36 24 0 0,38-4-12 15,1 3-7-15,-22-4 9 0,2 5-23 0,-19 16 15 16,17 0-38-16,22 0-24 0,-39 0-26 0,13 0 9 0,7 0 48 16,-20 0 10-16</inkml:trace>
  <inkml:trace contextRef="#ctx0" brushRef="#br0" timeOffset="12172.66">31931 14054 38 0,'0'0'24'0,"0"0"-20"0,0-18 10 0,0 18 0 0,0-19 7 0,0 2 55 0,0 17-27 15,19-20-5-15,-19 20-22 0,0-16-1 0,0 16 18 16,0-21-3-16,0 21-7 0,17-19 2 0,-17 19-17 16,0 0 7-16,0 0-11 0,0 0 15 0,0 0-16 0,0 19 3 0,0 18-1 15,0-17-3-15,0-3-9 0,0 20 4 0,0-1 5 16,19 57 2-16,-19-20-7 0,0-17-4 0,0-19 2 0,0 20 0 15,17 89-4-15,-17-54-2 0,0 2 5 0,0-41 2 16,22-16 1-16,-22 55-4 0,17 1-1 0,-17-39 2 0,38 58-5 16,-38-18 1-16,17-22-6 0,-17 2-6 0,0-18 8 15,19-2-12-15,-19 22-4 0,0-42 0 0,0-14 10 16,0 16-18-16,-19-36-10 0,19 20 16 0,0-1-39 0,0-19-20 16,0 17 39-16,0-17 3 0,0 0-36 0,-17 18 32 15</inkml:trace>
  <inkml:trace contextRef="#ctx0" brushRef="#br0" timeOffset="12592.28">31563 14442 46 0,'0'0'75'0,"0"0"-4"0,0 0 0 16,0 0-13-16,0 0-34 0,0 0-4 0,0 0 32 15,0-20-39-15,0 20 15 0,0 0-17 0,0 0 11 0,19-16-6 16,17-22 0-16,-19 38-2 0,0-19-8 0,5-18 8 16,-3 21-9-16,17-24-2 0,-36 4-3 0,36-1 6 0,-17 0-1 15,15-19-1-15,-15 20-3 0,3 18 1 0,14-38 2 0,-17 19-1 16,-2 1-1-16,19-20 2 0,-36 19 1 0,36 0-4 15,-36 37 0-15,0 0-2 0,22-36 2 0,-22 36 2 0,17-17-3 16,-17 17 0-16,0 0 0 0,0 0 4 0,0 0 1 0,19 17 5 0,-19 0-7 16,19 22 5-16,-19-39-6 0,0 54 8 0,0-17-7 15,17 18-2-15,-17 19 3 0,19-37-2 0,-19 18 1 0,36 19 2 16,-19-1 1-16,0-17-8 0,5 0-1 0,-22-38 4 16,38 74-2-16,-21-55-5 0,-17-17-2 15,19-3-2-15,-19 3-31 0,17-4-16 0,-17-16 24 0,19 20-50 16,-19-2-20-16,20 0-24 0,-20-18 67 0,0 0 14 0,14 18-4 15,-14 2 7-15</inkml:trace>
  <inkml:trace contextRef="#ctx0" brushRef="#br0" timeOffset="12975.51">31342 16416 76 0,'0'-20'69'0,"0"20"-30"0,0 0 26 0,0 0-39 0,0 0-2 15,0 0 17-15,0 0-23 0,0 0 17 0,0 0-20 0,0 20 9 0,0-20-5 16,0 17-10-16,0-17 0 0,0 37 8 0,0-18-3 16,0 18-4-16,0-17-5 0,0 33 4 0,0-33-7 15,0 53 4-15,0-37-5 0,0 38-1 0,-20-18-2 16,20-20-1-16,-22 21-14 0,22-20 1 0,0 19-33 0,-16-22-23 15,16 22-29-15,-17-37 39 0,17 19-46 0,-19-38 72 0,19 16-31 16</inkml:trace>
  <inkml:trace contextRef="#ctx0" brushRef="#br0" timeOffset="13252.25">31652 16894 144 0,'0'0'0'0,"0"0"139"0,0 0-110 0,0-16 20 0,0 16-11 15,0 0-12-15,0 0-17 0,0-20 4 0,0 20-6 16,0-20 4 0,-17 20-10-16,17 0 0 0,0 20 0 0,0 0-1 0,0-20 1 15,-17 36 0-15,17 18 0 0,0-34 0 0,0 16-1 0,0 1 0 16,0-20 1-16,0 2-2 0,0 18 1 0,0-18 0 0,0 19 1 16,0-38-1-16,0 16 2 0,0 4 1 0,17-20 6 0,-17 0-2 15,0 0 1-15,17 0 6 0,-17-36 0 0,22 36-7 0,-22-21-1 0,19 4-1 16,-2-2 1-16,-17-18-1 0,19-16 2 0,0 13-5 0,-19 4-1 15,17-2-5-15,2-14-8 0,-19 12-21 0,0 40 7 16,0-16-42-16,0-4 27 0,0 20-54 0,0 0-61 0,0 0 118 16,0 20-5-16,0-4 24 0,-19 4-15 0</inkml:trace>
  <inkml:trace contextRef="#ctx0" brushRef="#br0" timeOffset="13512.71">31818 17044 48 0,'0'0'0'0,"0"-20"73"0,0 20-42 0,0-36 33 0,19 16-8 0,3 20-31 15,-22-38 19-15,17 22-10 0,2-4-7 0,0-16-6 16,-2 36-4-16,-17-20-8 0,0 20 9 0,19 0-9 0,-19 0 7 16,0 20-10-16,0 0 3 0,17-4-6 0,-17-16 0 0,0 36 2 15,0-15-2-15,0 16-1 0,0-1 1 0,0 1-3 0,0-37 0 16,0 36 1-16,19-36 2 0,-19 37-3 0,0-37 0 16,17 0 1-16,-17 19 1 0,22-19 0 0,-22 0 0 0,36-36 0 15,0-20 10-15,-17 56-9 0,17-17 3 16,-36-3-3-16,17-16 4 0,0 36-4 0,24-20 1 0,-22 3-2 15,-19 17 0-15,0 0-1 0,17-21 0 0,2 21 0 0,-19 0-2 16,0 21-3-16,0-21-1 0,0 37-13 0,0-37 4 0,0 36-61 16,0-36 38-16,0 20-62 0,-19-3-26 0,2 0 65 15,17-17 13-15,-19 19-7 0,19 1 9 0</inkml:trace>
  <inkml:trace contextRef="#ctx0" brushRef="#br0" timeOffset="13801.91">32352 16968 67 0,'0'0'45'0,"0"-38"200"0,0 38-222 15,0-36 11-15,19 20-1 0,-19-4-3 0,0 0-9 16,0 20-13-16,22-16 3 0,-22-4 2 0,0 20-10 16,0 0-1-16,0 0 0 0,0 20 0 0,-22 36-2 0,22-40-1 15,0 4-1-15,0 17-4 0,0-37 1 0,0 37-1 0,0-1-14 16,0 1 9-16,0-20 7 0,0 2 2 0,0 1 1 0,0-3 2 16,0 2 4-16,22-2 1 0,-22-17 18 0,0 0-16 15,19-17 10-15,-19-19-7 0,0-3-4 16,17 5-1-16,-17-22 0 0,19 19 0 0,-19 16-3 15,20-15 4-15,-20 0-6 0,16 36 3 0,-16 0 0 16,0 0-3-16,20 20 8 0,-20-4-4 0,0 4-1 16,0 54 7-16,0-38-8 0,0 74 1 0,0-53-3 0,-36 71-1 15,-20 2-6-15,15-40-11 0,8-15-22 0,-6-20-28 16,22-55 22-16,-38 56-131 0,55-56 104 0,-41 17-47 16,24-17 80-16,0 0-17 0</inkml:trace>
  <inkml:trace contextRef="#ctx0" brushRef="#br0" timeOffset="14162.74">31212 18094 51 0,'0'0'27'0,"0"0"37"0,0 0-26 0,0 0 1 16,0-19-4-16,0 19 29 0,19 0 8 0,-19 0-52 0,0 0-2 15,0 0 15-15,0 0-20 0,17 0 11 0,-17 0-12 0,0 0 7 0,19 0-6 16,-19 0-7-16,0 19 4 0,0-19-5 0,0 17 1 0,0 3-1 16,0-1-2-16,0-1-3 0,0 0-2 0,0 18-9 15,0-17-17-15,-19 17-56 0,19-36 41 16,0 20-71-16,-17-2-23 0,17-18 83 0,-19 0 11 0,19 0-18 16</inkml:trace>
  <inkml:trace contextRef="#ctx0" brushRef="#br0" timeOffset="14292.29">31300 17539 115 0,'0'0'73'0,"0"0"61"0,0 0-57 0,0 0-53 0,0 0 16 0,-16 0-13 16,16 0-9-16,0 20-13 0,-17 16 7 15,17-17-14-15,0 0-2 0,0 17-21 0,0-16 3 0,0-20-10 0,0 36-52 16,0 1-42-16,0-20 57 0,0 19-28 0,0-36 33 16</inkml:trace>
  <inkml:trace contextRef="#ctx0" brushRef="#br0" timeOffset="14532.62">31508 17871 209 0,'0'0'0'0,"0"0"123"16,0 0-85-16,0 20 20 0,0-20-33 0,0 18 19 0,0 1-14 0,-22-19-21 15,22 37 4-15,0-37-9 0,0 36-1 0,0-36-2 16,0 20 0-16,0-4 2 0,22 22-3 0,-22-38 0 0,0 19-2 0,19-2-2 16,-2-17-1-16,-17 20-1 0,19-20 3 0,0 0-4 15,-19 0 4-15,36-20-5 0,-36 3 0 0,34-21 0 0,-12 19-2 16,-3 3 6-16,-2-4 1 0,21-16 6 0,-21 16-2 15,2 3 0-15,-19 17 2 0,34-37 15 0,-15 37-10 16,3-20 6-16,-22 20-9 0,17 0 0 0,-17 0-2 0,19 20 6 0,-19 17-1 16,19-20-6-16,-19 19 0 0,17 39-2 0,-17 0-6 15,-17-2-14-15,17 0-22 0,0-35 9 0,0 17-57 16,0-18 30-16,-19-1-8 0,19 21-62 0,0-40 85 0,0 22-33 16</inkml:trace>
  <inkml:trace contextRef="#ctx0" brushRef="#br0" timeOffset="14675.29">32097 17815 59 0,'0'0'33'15,"0"-16"-13"-15,0 16-11 0,0 0-9 0,0 0-2 0,0-20-2 16,0 20-7-16,0 0-8 0,0 0 10 0,0 0-4 16,0 0 3-16,0 0-43 0</inkml:trace>
  <inkml:trace contextRef="#ctx0" brushRef="#br0" timeOffset="15185.32">32318 17357 54 0,'0'0'0'0,"0"0"44"0,0 0 0 0,0 0-18 16,0 0 0-16,0-21 20 0,0 21-27 0,0 0 14 0,0 0-5 15,-19 0-4-15,19 0-14 0,0 0 1 0,0 0 7 0,0 0-10 16,-17 0 10-16,17 0-12 0,0 0 6 0,0 21-3 15,-19-21-5-15,19 16 5 0,0 4-4 0,0-3 0 0,0-17-2 0,0 39 5 16,-17-3-2-16,17 2-1 0,0-2-2 0,0 19-4 16,0 20 7-16,-19 15 2 0,19-54-9 15,0 58 0-15,0 34-14 0,-19-90 5 0,19 55-18 16,0-57 10-16,-22 57-60 0,5-56 47 0,17-1-3 0,-17 1-39 0,-2-18 37 16,19-2 3-16,-17 3-17 0,17-3 35 0,0-17 3 0,-19 0-15 15,2 0-8-15</inkml:trace>
  <inkml:trace contextRef="#ctx0" brushRef="#br0" timeOffset="15325.72">31967 17891 92 0,'0'0'49'0,"0"0"63"0,0 0-24 0,0 0-52 16,0 0 25-16,19 0-13 0,-19 0-12 0,17 0-8 15,-17 0-15-15,0 0-5 0,39 0 7 0,-20 0-2 0,17 0-3 16,-17 0-6-16,17 0 0 0,-19 0-2 0,22 0-1 0,-20 0-2 16,17 0-12-16,0 0-15 0,-17 0-26 0,1 0 17 15,-6 0-8-15,5 0-150 0,3 0 119 0,-22 18 14 0,19-18-47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8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customXml" Target="../ink/ink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MEMORY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Write an LLVM IR function that takes a pointer to an array of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ints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returns the element at index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0F7BF-45CD-E14D-EEBA-2E995AEB2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1" y="2844142"/>
            <a:ext cx="2781300" cy="102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A12DC7-918C-39EE-4C89-EF0E50D6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71" y="2943221"/>
            <a:ext cx="7557117" cy="17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Calls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5" y="3964991"/>
            <a:ext cx="32298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Constrained Syntax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4990A-6E8C-DE59-2631-24449DEA4BA4}"/>
              </a:ext>
            </a:extLst>
          </p:cNvPr>
          <p:cNvSpPr txBox="1"/>
          <p:nvPr/>
        </p:nvSpPr>
        <p:spPr>
          <a:xfrm>
            <a:off x="1700509" y="1903936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call         &lt;callee sig&gt;   &lt;function name&gt;         ( &lt;</a:t>
            </a:r>
            <a:r>
              <a:rPr lang="en-US" dirty="0" err="1"/>
              <a:t>argList</a:t>
            </a:r>
            <a:r>
              <a:rPr lang="en-US" dirty="0"/>
              <a:t>&gt;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F4D29-40E8-6775-3D0A-677545F69016}"/>
              </a:ext>
            </a:extLst>
          </p:cNvPr>
          <p:cNvSpPr txBox="1"/>
          <p:nvPr/>
        </p:nvSpPr>
        <p:spPr>
          <a:xfrm>
            <a:off x="588395" y="2301210"/>
            <a:ext cx="1007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%res = call  i32(i32,i32)     @max     (i32 1, i32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5FB9F-0BBC-F479-D65B-058997EDCFEA}"/>
              </a:ext>
            </a:extLst>
          </p:cNvPr>
          <p:cNvSpPr txBox="1"/>
          <p:nvPr/>
        </p:nvSpPr>
        <p:spPr>
          <a:xfrm>
            <a:off x="1230949" y="3163650"/>
            <a:ext cx="9272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Somewhat surprisingly, does not (always) require the full function signature of the callee!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B03D6A-E756-437C-8C02-6EB571BB7562}"/>
              </a:ext>
            </a:extLst>
          </p:cNvPr>
          <p:cNvSpPr txBox="1">
            <a:spLocks/>
          </p:cNvSpPr>
          <p:nvPr/>
        </p:nvSpPr>
        <p:spPr>
          <a:xfrm>
            <a:off x="827298" y="1456563"/>
            <a:ext cx="100754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General syntax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495EF-97FD-C79A-FA75-9FA5E1A72FBB}"/>
              </a:ext>
            </a:extLst>
          </p:cNvPr>
          <p:cNvSpPr txBox="1"/>
          <p:nvPr/>
        </p:nvSpPr>
        <p:spPr>
          <a:xfrm>
            <a:off x="1568701" y="4424287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call &lt;return type&gt; &lt;function name&gt;     ( &lt;</a:t>
            </a:r>
            <a:r>
              <a:rPr lang="en-US" dirty="0" err="1"/>
              <a:t>argList</a:t>
            </a:r>
            <a:r>
              <a:rPr lang="en-US" dirty="0"/>
              <a:t>&gt;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F4FB7-024A-B417-CF37-6BAF0DB2B143}"/>
              </a:ext>
            </a:extLst>
          </p:cNvPr>
          <p:cNvSpPr txBox="1"/>
          <p:nvPr/>
        </p:nvSpPr>
        <p:spPr>
          <a:xfrm>
            <a:off x="588395" y="4821561"/>
            <a:ext cx="1007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%res = call  i32        @max     (i32 1, i32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D8CF6-9F1E-8F12-80E5-53981A26A2F1}"/>
              </a:ext>
            </a:extLst>
          </p:cNvPr>
          <p:cNvSpPr txBox="1"/>
          <p:nvPr/>
        </p:nvSpPr>
        <p:spPr>
          <a:xfrm>
            <a:off x="1111494" y="5444990"/>
            <a:ext cx="9272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general syntax IS required if a function has </a:t>
            </a:r>
            <a:r>
              <a:rPr lang="en-US" b="1" dirty="0" err="1"/>
              <a:t>varargs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B5AC4-7E5E-2690-D2CE-08536621577B}"/>
              </a:ext>
            </a:extLst>
          </p:cNvPr>
          <p:cNvSpPr txBox="1"/>
          <p:nvPr/>
        </p:nvSpPr>
        <p:spPr>
          <a:xfrm>
            <a:off x="1149178" y="5882492"/>
            <a:ext cx="788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call i32 (i8*, ...) @printf(i8*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i32 123)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FD88B4-433F-D0FA-5C78-517D88CB8875}"/>
                  </a:ext>
                </a:extLst>
              </p14:cNvPr>
              <p14:cNvContentPartPr/>
              <p14:nvPr/>
            </p14:nvContentPartPr>
            <p14:xfrm>
              <a:off x="8718120" y="3818160"/>
              <a:ext cx="3215520" cy="286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FD88B4-433F-D0FA-5C78-517D88CB8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8760" y="3808800"/>
                <a:ext cx="3234240" cy="28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1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External Calls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B03D6A-E756-437C-8C02-6EB571BB7562}"/>
              </a:ext>
            </a:extLst>
          </p:cNvPr>
          <p:cNvSpPr txBox="1">
            <a:spLocks/>
          </p:cNvSpPr>
          <p:nvPr/>
        </p:nvSpPr>
        <p:spPr>
          <a:xfrm>
            <a:off x="827298" y="1456563"/>
            <a:ext cx="100754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A3FE6-D615-BA6D-E55F-B13754735FDE}"/>
              </a:ext>
            </a:extLst>
          </p:cNvPr>
          <p:cNvSpPr txBox="1"/>
          <p:nvPr/>
        </p:nvSpPr>
        <p:spPr>
          <a:xfrm>
            <a:off x="1149178" y="1895388"/>
            <a:ext cx="788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call i32 (i8*, ...) @printf(i8*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i32 123)</a:t>
            </a:r>
          </a:p>
        </p:txBody>
      </p:sp>
    </p:spTree>
    <p:extLst>
      <p:ext uri="{BB962C8B-B14F-4D97-AF65-F5344CB8AC3E}">
        <p14:creationId xmlns:p14="http://schemas.microsoft.com/office/powerpoint/2010/main" val="415934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</a:t>
            </a:r>
            <a:r>
              <a:rPr lang="en-US" sz="3400" b="1" dirty="0" err="1"/>
              <a:t>AtoI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B03D6A-E756-437C-8C02-6EB571BB7562}"/>
              </a:ext>
            </a:extLst>
          </p:cNvPr>
          <p:cNvSpPr txBox="1">
            <a:spLocks/>
          </p:cNvSpPr>
          <p:nvPr/>
        </p:nvSpPr>
        <p:spPr>
          <a:xfrm>
            <a:off x="827298" y="1456563"/>
            <a:ext cx="100754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336824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PRINTF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B03D6A-E756-437C-8C02-6EB571BB7562}"/>
              </a:ext>
            </a:extLst>
          </p:cNvPr>
          <p:cNvSpPr txBox="1">
            <a:spLocks/>
          </p:cNvSpPr>
          <p:nvPr/>
        </p:nvSpPr>
        <p:spPr>
          <a:xfrm>
            <a:off x="827298" y="1456563"/>
            <a:ext cx="100754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146102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RUNNING THE LLVM TOOLS: CLANG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F65C7-C20B-2BD9-D1F2-E0AC08E5DA44}"/>
              </a:ext>
            </a:extLst>
          </p:cNvPr>
          <p:cNvSpPr txBox="1"/>
          <p:nvPr/>
        </p:nvSpPr>
        <p:spPr>
          <a:xfrm>
            <a:off x="3015762" y="2998149"/>
            <a:ext cx="6163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clang -S -emit-</a:t>
            </a:r>
            <a:r>
              <a:rPr lang="en-US" dirty="0" err="1"/>
              <a:t>llvm</a:t>
            </a:r>
            <a:r>
              <a:rPr lang="en-US" dirty="0"/>
              <a:t> </a:t>
            </a:r>
            <a:r>
              <a:rPr lang="en-US" dirty="0" err="1"/>
              <a:t>foo.c</a:t>
            </a:r>
            <a:r>
              <a:rPr lang="en-US" dirty="0"/>
              <a:t> -o </a:t>
            </a:r>
            <a:r>
              <a:rPr lang="en-US" dirty="0" err="1"/>
              <a:t>foo.ll</a:t>
            </a:r>
            <a:r>
              <a:rPr lang="en-US" dirty="0"/>
              <a:t> -disable-O0-optnone</a:t>
            </a:r>
          </a:p>
        </p:txBody>
      </p:sp>
    </p:spTree>
    <p:extLst>
      <p:ext uri="{BB962C8B-B14F-4D97-AF65-F5344CB8AC3E}">
        <p14:creationId xmlns:p14="http://schemas.microsoft.com/office/powerpoint/2010/main" val="3004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Follow-up What is the #0 here?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7BBCCC-B3E9-DDDD-CF5B-7F55BF88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132" y="1921862"/>
            <a:ext cx="3276600" cy="1152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CFFD19-5423-D4C6-69F5-B73AF355E764}"/>
              </a:ext>
            </a:extLst>
          </p:cNvPr>
          <p:cNvSpPr txBox="1"/>
          <p:nvPr/>
        </p:nvSpPr>
        <p:spPr>
          <a:xfrm>
            <a:off x="4571397" y="3607296"/>
            <a:ext cx="6121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It’s an alias for an attribute list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BFE2D0-ECE9-C519-9E48-21870B44F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132" y="4276174"/>
            <a:ext cx="3810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WRITING AN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35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03F04-F5ED-7882-AC74-F85A7E316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LLVM calls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We’re Basically ready to do static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 MEMORY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Described LLVM’s Concept of Named Memory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322190"/>
            <a:ext cx="6121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No mathematical relationship between distinct named memory items</a:t>
            </a:r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Guaranteed mathematical relation WITHIN named memory items (as exploited by GEP)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FB3F62-B595-2EBA-9F66-2F564EE43BF9}"/>
              </a:ext>
            </a:extLst>
          </p:cNvPr>
          <p:cNvSpPr txBox="1">
            <a:spLocks/>
          </p:cNvSpPr>
          <p:nvPr/>
        </p:nvSpPr>
        <p:spPr>
          <a:xfrm>
            <a:off x="852010" y="3656066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Declaring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3C014-5AD4-6C7D-46C6-059EE52E66AC}"/>
              </a:ext>
            </a:extLst>
          </p:cNvPr>
          <p:cNvSpPr txBox="1"/>
          <p:nvPr/>
        </p:nvSpPr>
        <p:spPr>
          <a:xfrm>
            <a:off x="852009" y="4089203"/>
            <a:ext cx="61213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Local memory:</a:t>
            </a:r>
          </a:p>
          <a:p>
            <a:r>
              <a:rPr lang="it-IT" dirty="0"/>
              <a:t>	%ptrL = alloca i32,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Global memory:</a:t>
            </a:r>
          </a:p>
          <a:p>
            <a:r>
              <a:rPr lang="it-IT" dirty="0"/>
              <a:t>	@ptrG = global i32 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(Global) constant: Guaranteed mathematical relation</a:t>
            </a:r>
          </a:p>
          <a:p>
            <a:r>
              <a:rPr lang="it-IT" dirty="0"/>
              <a:t>	@ptrC = constant i32 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B1DDB-5D5F-2000-B1BC-EF627EB1EE26}"/>
              </a:ext>
            </a:extLst>
          </p:cNvPr>
          <p:cNvSpPr txBox="1"/>
          <p:nvPr/>
        </p:nvSpPr>
        <p:spPr>
          <a:xfrm>
            <a:off x="6755026" y="4327441"/>
            <a:ext cx="352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ptrLarr</a:t>
            </a:r>
            <a:r>
              <a:rPr lang="en-US" dirty="0"/>
              <a:t> = </a:t>
            </a:r>
            <a:r>
              <a:rPr lang="en-US" dirty="0" err="1"/>
              <a:t>alloca</a:t>
            </a:r>
            <a:r>
              <a:rPr lang="en-US" dirty="0"/>
              <a:t> [8 x i32], align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26F31-9924-A3CF-E30E-BC49D31CAD4A}"/>
              </a:ext>
            </a:extLst>
          </p:cNvPr>
          <p:cNvSpPr txBox="1"/>
          <p:nvPr/>
        </p:nvSpPr>
        <p:spPr>
          <a:xfrm>
            <a:off x="6767380" y="4891735"/>
            <a:ext cx="416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ptrGstruct</a:t>
            </a:r>
            <a:r>
              <a:rPr lang="en-US" dirty="0"/>
              <a:t> = global i32 {i32, i8}, align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B6F93-9514-4ECE-E068-BFE21ADD1E6F}"/>
              </a:ext>
            </a:extLst>
          </p:cNvPr>
          <p:cNvSpPr txBox="1"/>
          <p:nvPr/>
        </p:nvSpPr>
        <p:spPr>
          <a:xfrm>
            <a:off x="6804449" y="5505456"/>
            <a:ext cx="5132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@ptrCstructs = constant [2 x {i8, i32}]</a:t>
            </a:r>
          </a:p>
          <a:p>
            <a:r>
              <a:rPr lang="en-US" dirty="0"/>
              <a:t>        [{i8, i32} {i8 1, i32 2}, {i8, i32}{ i8 3, i32 4} ] , </a:t>
            </a:r>
          </a:p>
          <a:p>
            <a:r>
              <a:rPr lang="en-US" dirty="0"/>
              <a:t>        align 4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 MEMORY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48B8A1-697A-EED9-5225-033EC7124FA4}"/>
              </a:ext>
            </a:extLst>
          </p:cNvPr>
          <p:cNvSpPr txBox="1">
            <a:spLocks/>
          </p:cNvSpPr>
          <p:nvPr/>
        </p:nvSpPr>
        <p:spPr>
          <a:xfrm>
            <a:off x="852010" y="1267095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Declaring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A9A07-E5ED-3725-B01B-01AE98A4BF7F}"/>
              </a:ext>
            </a:extLst>
          </p:cNvPr>
          <p:cNvSpPr txBox="1"/>
          <p:nvPr/>
        </p:nvSpPr>
        <p:spPr>
          <a:xfrm>
            <a:off x="852009" y="1700232"/>
            <a:ext cx="61213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Local memory:</a:t>
            </a:r>
          </a:p>
          <a:p>
            <a:r>
              <a:rPr lang="it-IT" dirty="0"/>
              <a:t>	%ptrL = alloca i32,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Global memory:</a:t>
            </a:r>
          </a:p>
          <a:p>
            <a:r>
              <a:rPr lang="it-IT" dirty="0"/>
              <a:t>	@ptrG = global i32 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(Global) constant: Guaranteed mathematical relation</a:t>
            </a:r>
          </a:p>
          <a:p>
            <a:r>
              <a:rPr lang="it-IT" dirty="0"/>
              <a:t>	@ptrC = constant i32 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92BCE3-21C8-65FB-1578-77BFDDDD0CAC}"/>
              </a:ext>
            </a:extLst>
          </p:cNvPr>
          <p:cNvSpPr txBox="1">
            <a:spLocks/>
          </p:cNvSpPr>
          <p:nvPr/>
        </p:nvSpPr>
        <p:spPr>
          <a:xfrm>
            <a:off x="732562" y="3989695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Accessing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A0B64-E7E9-44F2-0124-B63FE703E7EA}"/>
              </a:ext>
            </a:extLst>
          </p:cNvPr>
          <p:cNvSpPr txBox="1"/>
          <p:nvPr/>
        </p:nvSpPr>
        <p:spPr>
          <a:xfrm>
            <a:off x="6755026" y="1938470"/>
            <a:ext cx="352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ptrLarr</a:t>
            </a:r>
            <a:r>
              <a:rPr lang="en-US" dirty="0"/>
              <a:t> = </a:t>
            </a:r>
            <a:r>
              <a:rPr lang="en-US" dirty="0" err="1"/>
              <a:t>alloca</a:t>
            </a:r>
            <a:r>
              <a:rPr lang="en-US" dirty="0"/>
              <a:t> [8 x i32], align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3D701-4549-4741-6CA5-DF65DD195383}"/>
              </a:ext>
            </a:extLst>
          </p:cNvPr>
          <p:cNvSpPr txBox="1"/>
          <p:nvPr/>
        </p:nvSpPr>
        <p:spPr>
          <a:xfrm>
            <a:off x="6767380" y="2502764"/>
            <a:ext cx="416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ptrGstruct</a:t>
            </a:r>
            <a:r>
              <a:rPr lang="en-US" dirty="0"/>
              <a:t> = global i32 {i32, i8}, align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D042F-7187-D8E9-99F2-B433AC8E3E61}"/>
              </a:ext>
            </a:extLst>
          </p:cNvPr>
          <p:cNvSpPr txBox="1"/>
          <p:nvPr/>
        </p:nvSpPr>
        <p:spPr>
          <a:xfrm>
            <a:off x="6804449" y="3116485"/>
            <a:ext cx="5132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@ptrCstructs = constant [2 x {i8, i32}]</a:t>
            </a:r>
          </a:p>
          <a:p>
            <a:r>
              <a:rPr lang="en-US" dirty="0"/>
              <a:t>        [{i8, i32} {i8 1, i32 2}, {i8, i32}{ i8 3, i32 4} ] , </a:t>
            </a:r>
          </a:p>
          <a:p>
            <a:r>
              <a:rPr lang="en-US" dirty="0"/>
              <a:t>        align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8A327B-F8D0-FA29-BD34-A814460D71EB}"/>
              </a:ext>
            </a:extLst>
          </p:cNvPr>
          <p:cNvSpPr txBox="1"/>
          <p:nvPr/>
        </p:nvSpPr>
        <p:spPr>
          <a:xfrm>
            <a:off x="852009" y="4268600"/>
            <a:ext cx="113277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Store scalar:</a:t>
            </a: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store i32 1, i32*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ptrL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Global memory: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%reg = load i32, i32* @ptrG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Load index of aggregate type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eltPtr = getelementptr [2 x {i8, i32}],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    [2 x {i8, i32}]* @ptrCstructs, i64 0, i64 0, i32 1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%res = load i32, i32* %ret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Tenorite" panose="00000500000000000000" pitchFamily="2" charset="0"/>
              <a:buChar char="−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4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little more GEP intuition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Some time with GEP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902844-878D-A1FE-9AC1-8818A038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123" y="1351745"/>
            <a:ext cx="6792741" cy="1130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B5FA3A-C5CE-4BCA-0B5F-45E7DE40E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35" y="1729495"/>
            <a:ext cx="4429125" cy="21526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943DE5-0A66-8D4A-854E-1F7141472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123" y="3012603"/>
            <a:ext cx="6792741" cy="14543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5B408E-5A65-C965-0059-37682F34E6AF}"/>
                  </a:ext>
                </a:extLst>
              </p14:cNvPr>
              <p14:cNvContentPartPr/>
              <p14:nvPr/>
            </p14:nvContentPartPr>
            <p14:xfrm>
              <a:off x="1561320" y="192600"/>
              <a:ext cx="10439280" cy="65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5B408E-5A65-C965-0059-37682F34E6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1960" y="183240"/>
                <a:ext cx="10458000" cy="65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75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Writing “Interesting” Programs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749008"/>
            <a:ext cx="108992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now write Turing complete programs</a:t>
            </a:r>
          </a:p>
        </p:txBody>
      </p:sp>
      <p:pic>
        <p:nvPicPr>
          <p:cNvPr id="1026" name="Picture 2" descr="Mission Accomplished speech - Wikipedia">
            <a:extLst>
              <a:ext uri="{FF2B5EF4-FFF2-40B4-BE49-F238E27FC236}">
                <a16:creationId xmlns:a16="http://schemas.microsoft.com/office/drawing/2014/main" id="{97ECA6FA-28C9-4CB3-0501-54F44E68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2434807"/>
            <a:ext cx="63531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2A8AFC-0BE7-8032-FA44-36FA51B6653B}"/>
              </a:ext>
            </a:extLst>
          </p:cNvPr>
          <p:cNvSpPr txBox="1">
            <a:spLocks/>
          </p:cNvSpPr>
          <p:nvPr/>
        </p:nvSpPr>
        <p:spPr>
          <a:xfrm>
            <a:off x="847894" y="5732003"/>
            <a:ext cx="108992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But these programs are very Boring!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51D13-4100-3038-2AE8-A88DD5329EFE}"/>
              </a:ext>
            </a:extLst>
          </p:cNvPr>
          <p:cNvSpPr txBox="1"/>
          <p:nvPr/>
        </p:nvSpPr>
        <p:spPr>
          <a:xfrm>
            <a:off x="880846" y="6137874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We need to interact with external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6142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10476</TotalTime>
  <Words>667</Words>
  <Application>Microsoft Office PowerPoint</Application>
  <PresentationFormat>Widescreen</PresentationFormat>
  <Paragraphs>104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Tenorite</vt:lpstr>
      <vt:lpstr>Monoline</vt:lpstr>
      <vt:lpstr>Exercise #4</vt:lpstr>
      <vt:lpstr>Administrivia and  Announcements</vt:lpstr>
      <vt:lpstr>LLVM calls</vt:lpstr>
      <vt:lpstr>Class Progress</vt:lpstr>
      <vt:lpstr>Last Time: LLVM MEMORY</vt:lpstr>
      <vt:lpstr>Last Time: LLVM MEMORY</vt:lpstr>
      <vt:lpstr>Lecture Outline</vt:lpstr>
      <vt:lpstr>Some time with GEP</vt:lpstr>
      <vt:lpstr>Writing “Interesting” Programs</vt:lpstr>
      <vt:lpstr>LLVM Calls</vt:lpstr>
      <vt:lpstr>LLVM External Calls</vt:lpstr>
      <vt:lpstr>LLVM AtoI</vt:lpstr>
      <vt:lpstr>LLVM PRINTF</vt:lpstr>
      <vt:lpstr>RUNNING THE LLVM TOOLS: CLANG</vt:lpstr>
      <vt:lpstr>Follow-up What is the #0 here?</vt:lpstr>
      <vt:lpstr>Wrap-up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38</cp:revision>
  <dcterms:created xsi:type="dcterms:W3CDTF">2023-08-21T14:00:41Z</dcterms:created>
  <dcterms:modified xsi:type="dcterms:W3CDTF">2024-09-07T04:30:35Z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