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25"/>
  </p:notesMasterIdLst>
  <p:handoutMasterIdLst>
    <p:handoutMasterId r:id="rId26"/>
  </p:handoutMasterIdLst>
  <p:sldIdLst>
    <p:sldId id="296" r:id="rId5"/>
    <p:sldId id="295" r:id="rId6"/>
    <p:sldId id="256" r:id="rId7"/>
    <p:sldId id="1060" r:id="rId8"/>
    <p:sldId id="1115" r:id="rId9"/>
    <p:sldId id="1052" r:id="rId10"/>
    <p:sldId id="1146" r:id="rId11"/>
    <p:sldId id="1147" r:id="rId12"/>
    <p:sldId id="1148" r:id="rId13"/>
    <p:sldId id="1151" r:id="rId14"/>
    <p:sldId id="1149" r:id="rId15"/>
    <p:sldId id="1150" r:id="rId16"/>
    <p:sldId id="1152" r:id="rId17"/>
    <p:sldId id="1153" r:id="rId18"/>
    <p:sldId id="1154" r:id="rId19"/>
    <p:sldId id="1125" r:id="rId20"/>
    <p:sldId id="1155" r:id="rId21"/>
    <p:sldId id="1157" r:id="rId22"/>
    <p:sldId id="1145" r:id="rId23"/>
    <p:sldId id="114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3" d="100"/>
          <a:sy n="93" d="100"/>
        </p:scale>
        <p:origin x="566" y="110"/>
      </p:cViewPr>
      <p:guideLst>
        <p:guide orient="horz" pos="3360"/>
        <p:guide pos="384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A77B-D33C-49B3-A83C-450AA2ED72B3}" type="datetimeFigureOut">
              <a:rPr lang="en-US" smtClean="0"/>
              <a:t>9/18/2023</a:t>
            </a:fld>
            <a:endParaRPr lang="en-US" dirty="0"/>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A36D-7FAC-478F-9944-F324014F6FD1}" type="slidenum">
              <a:rPr lang="en-US" smtClean="0"/>
              <a:t>‹#›</a:t>
            </a:fld>
            <a:endParaRPr lang="en-US" dirty="0"/>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23-09-18T18:05:41.223"/>
    </inkml:context>
    <inkml:brush xml:id="br0">
      <inkml:brushProperty name="width" value="0.05292" units="cm"/>
      <inkml:brushProperty name="height" value="0.05292" units="cm"/>
      <inkml:brushProperty name="color" value="#800080"/>
    </inkml:brush>
    <inkml:brush xml:id="br1">
      <inkml:brushProperty name="width" value="0.05292" units="cm"/>
      <inkml:brushProperty name="height" value="0.05292" units="cm"/>
      <inkml:brushProperty name="color" value="#FF00FF"/>
    </inkml:brush>
    <inkml:brush xml:id="br2">
      <inkml:brushProperty name="width" value="0.05292" units="cm"/>
      <inkml:brushProperty name="height" value="0.05292" units="cm"/>
      <inkml:brushProperty name="color" value="#FF0000"/>
    </inkml:brush>
  </inkml:definitions>
  <inkml:trace contextRef="#ctx0" brushRef="#br0">30137 5204 241 0,'0'0'101'0,"0"0"-71"0,0 0-29 16,0 0 15-16,0 0-5 0,0 0-11 16,0 0-20-16,0 0 1 0,0 0 16 0,0 0-1 15,0 3-12-15,0-3-10 0,0 2-101 16,0 3-58-16</inkml:trace>
  <inkml:trace contextRef="#ctx0" brushRef="#br0" timeOffset="4136.97">30243 5046 333 0,'0'0'274'0,"0"0"439"0,0 0-215 16,0 0-119-16,0 0-52 0,0 0-66 15,0 0-10-15,0 0 24 0,0 0-49 16,0 0-24-16,0 0-38 0,0-25-20 0,0 25-18 16,0 0-11-16,0 0-9 15,0 0-13-15,0 0-4 0,0 0-6 0,0 0-6 16,0 0-18-16,0 0-16 0,0 0-9 15,0 0-19-15,0 0-15 0,0 0-1 16,0 0-18-16,0 0-5 0,0 0-7 16,0 0-12-16,0 0-9 0,0 7-7 15,0 4 41-15,0 12 18 0,7 5 3 0,6 4 34 16,-9 7-12-16,6 3-25 0,-5 0 15 16,0 6-15-16,5-1 21 0,-10 2-21 15,12-1-2-15,-12-7 1 0,5 0-1 16,-5-6-1-16,4-8-12 0,-1-5-4 15,-3-6-8-15,0-6 11 0,0-2-5 16,0-8-10-16,0 2-12 0,0-2-19 16,0 0-34-16,0-2-6 0,0-7-64 15,0-5-183-15,0-5-212 0,-7 5-469 0,-8-4-518 0</inkml:trace>
  <inkml:trace contextRef="#ctx0" brushRef="#br0" timeOffset="4423.75">30037 5471 635 0,'0'0'1144'0,"0"0"-651"0,0 0-89 0,0 0-112 16,0 0-80-16,0 0-75 0,0 0-70 15,0 0-48-15,0 0 64 0,0 0 53 16,0 0 38-16,68 83-45 0,-44-56-60 15,5 6-29-15,-4 1 5 0,4-2 2 0,-5 2-19 16,5-4 0-16,3 0-12 0,-8-4 6 16,0-3-4-16,-2-7 26 0,-5-2-16 15,-3-9 18-15,3-1 16 0,-7-4 16 16,7-4 67-16,0-8 55 0,7-16-20 16,-2-9-51-16,7-4-53 0,-10-5-46 15,1-4-30-15,-3 5-2 0,-3 1-10 0,-6 13-12 16,1 4-43-16,-4 8-74 15,-5 11-18-15,0 7-25 0,0 1-82 0,0 1-112 16,0 11-212-16,0 3-373 0,0 7-644 16</inkml:trace>
  <inkml:trace contextRef="#ctx0" brushRef="#br0" timeOffset="6986.36">29220 5906 127 0,'0'0'307'15,"0"0"-157"-15,0 0 228 0,0 0 19 0,0 0-81 16,0 0-66-16,0 0-13 0,0 0 19 16,0 0 44-16,0 0-43 0,15 7-71 15,-1-1-84-15,3-1-3 0,5-1-10 16,5 1 3-16,2-1 3 0,5-2 12 16,5-2 4-16,7 0-20 0,-8 0-38 15,13 0 11-15,-2 1-46 0,4-1 17 0,-4 3-7 16,2 0-13-16,2-2 7 0,0 1 9 15,1-2 13-15,-1 0 12 0,3 0 0 16,-3 0-13-16,8 0-2 0,-6 0-1 16,-4-2-22-16,3-2-2 0,-1 0 2 15,-2 1-15-15,0-5 22 0,-13 5 6 16,9-3-9-16,-6 0-1 0,2 2-2 16,-1-4 8-16,-1 2-14 0,5 0-11 0,-7 0 16 15,2 1-18-15,-2 3-12 16,-3-1 12-16,0 1 0 0,-4 0 0 0,4 0-16 15,-2 0 16-15,-2 2 0 0,-6-4 13 16,3 1 5-16,0 0 31 0,-2 1-21 16,5-4 0-16,-3 5 18 0,-7-6-7 15,-1 3-5-15,-1-1-16 0,4 3-15 16,-12 2-2-16,5-3-2 0,-5 1-12 16,3-1 11-16,-1 3-1 0,6 0 0 15,-6 0 1-15,3 0 2 0,-5 0 0 16,5 0-2-16,-7 0 2 0,7 0 3 0,-7 0 9 15,-1 0-11-15,-1 0-1 0,1 0-3 16,-4 0 2-16,-2 0-1 0,6 0 2 0,-9 0 0 16,3 0 2-16,-1 0 1 15,-2 0 10-15,7 0-13 0,-4 0 2 16,-1 0-1-16,3 0 10 0,5 0-10 0,-5 0-2 16,9 3 2-16,-14-1-1 0,7 1 2 15,3-3 1-15,-5 0-2 0,-3 0 2 16,8 0-2-16,-5 2 11 0,0-2 7 15,0 0-7-15,0 0 6 0,-1 0-6 16,-4 0-8-16,3 0-1 0,-3 0 9 16,0 0-10-16,0 0 13 0,0 0-12 15,0 0 15-15,0 0 4 0,0 0 2 16,0 0-18-16,0 0-6 0,0 0-85 0,-3-2-68 16,-6 2-77-16,-8 0-116 0,-8 0-70 15,-1 0-280-15,-1 0-863 16,134 2-140-16</inkml:trace>
  <inkml:trace contextRef="#ctx0" brushRef="#br0" timeOffset="8231.95">29152 5939 284 0,'0'0'988'16,"0"0"-506"-16,0 0-50 0,0 0-83 16,0 0-91-16,0 0-20 0,0 0-56 15,0 0-26-15,0 0-29 0,0 0-22 16,0 0-35-16,0 0-10 0,0 0-16 0,0 0-25 16,0 0-16-16,0 8 0 0,3 2 41 15,7 9 19-15,-8 1-22 0,3 7-4 16,5 0 10-16,-1 7-22 0,1 4-24 0,0 5 23 15,-1 1 1-15,3 4-21 16,-4 0 24-16,4 3 12 0,-2 2-15 0,-1 1-3 16,-2-3-7-16,6 2-11 0,-6-5 21 15,0-1-4-15,3-8 1 0,-5-2-10 16,0-7-12-16,2-3 4 0,3-6 14 16,-6-3-16-16,6-4 14 0,-8-3-14 15,3-7 26-15,-5-3-10 0,8-1 13 16,-8 0 25-16,0 0 27 0,2 0 1 15,-2 0 5-15,5 0 3 0,2-1 15 16,0-7-27-16,13 1-41 0,-1-2-39 16,8 0-11-16,0 0 9 0,9 1-13 0,5-1 15 15,5 5 0-15,5 0 10 0,2 3 11 16,10 1-5-16,-7-2-14 0,7 2 16 16,0 0 6-16,0 0-5 0,3-3-18 15,-3 1 2-15,0 0 0 0,2 0 12 16,-7-3 3-16,5 3-17 0,8-7 2 0,-3 2 0 15,2 2 25-15,3-3-16 0,4 4 9 16,8 0-19-16,-5 2-2 0,7 0 0 16,-12-1 0-16,5 3 0 0,-9 0-12 15,-3 0 3-15,-1 0 9 0,-8 5 0 16,4-1 1-16,-17 2 0 0,9-2 0 16,-16 3-2-16,2-1 2 0,-9-3 1 15,-1 3-2-15,-6-2 0 0,4 0 1 16,-5 0 11-16,0 3-9 0,-2-4-3 15,-7-1 0-15,2 3 0 0,-10-4 0 16,5-1-1-16,-2 3 1 0,-1-3 0 0,-1 1 0 16,-1-1 0-16,-7 0-1 15,5 0 1-15,-3 0 2 0,5 0 1 0,-7 0 0 16,0 0 9-16,3 0-11 0,-3 0-1 0,0 0 3 16,0 0 9-16,0 0 3 0,0 0 6 15,0 0 4-15,0 0 8 0,0 0-9 16,0 0 1-16,0 0-1 0,0 0 15 15,0 0 7-15,0-8-1 0,0-6-17 16,0-6-7-16,-3-6-20 0,-4-2 0 16,0-2-2-16,0-3-8 0,-1 2 8 15,3-5 1-15,-2 3 0 0,0-3 1 16,2-2 0-16,-5-1-1 0,-2-6-3 16,3 3 0-16,-11-2 1 0,6-1-1 15,-6-4 2-15,-4-1-2 0,2 2 1 16,5 3 0-16,-2 1-23 0,7 7 23 15,-3 7 0-15,5 0 2 0,-7 6 0 16,8 9 0-16,2 4-2 0,-3 3-22 0,5 1-12 16,0 3-13-16,-5 4-36 0,3-3-36 15,5 3-35-15,-13 0-39 0,6 0-57 16,-11 0-147-16,10 0-151 0,-11 6-221 0,4-2-489 16,-10 4-431-16</inkml:trace>
  <inkml:trace contextRef="#ctx0" brushRef="#br0" timeOffset="9013.24">30112 6286 454 0,'0'0'633'0,"0"0"-60"0,0 0-200 15,0 0-91-15,0 0-81 0,0 0-56 16,0 0-113-16,0 0-32 0,0 0 0 16,0 0 3-16,29 11 58 0,-16-9-32 15,-1 4-28-15,-3-6 19 0,6 3 54 16,-8-3 3-16,3 0-10 0,-3 0-6 16,3 0 25-16,-8-4 33 0,1-4 21 15,2-1-10-15,-3-2-16 0,-2 1-42 16,0 1-5-16,0 0-20 0,0 2 0 0,-2-2-6 15,-6 7-4-15,-4-5 4 0,-5 3-19 16,0-1 14-16,-5 4-33 0,5 1 19 16,-2 0-10-16,2 0 19 0,7 6 10 0,1 0 5 15,-1 4-18-15,5 3 0 0,3-1-15 16,2 4-13-16,0-1-28 0,0 3 9 16,2-1 7-16,10-1-7 0,-4-2-9 15,6 0 3-15,3-5-53 0,0 2-177 16,-2-4-70-16,2-2-109 0,2-2-197 15,-2-3-131-15,-3 0-538 0</inkml:trace>
  <inkml:trace contextRef="#ctx0" brushRef="#br0" timeOffset="9064.37">30112 6286 372 0</inkml:trace>
  <inkml:trace contextRef="#ctx0" brushRef="#br0" timeOffset="9297">30112 6286 372 0,'240'-33'818'0,"-240"33"-171"0,0 0-157 0,0 0-160 0,0 0-128 0,0 7-38 0,0 4-10 0,0 5-43 0,0 2-25 0,0 1 4 16,10-5-36-16,-5-3-35 0,-5-3 25 15,7-4-3-15,3-1-3 0,-5-3 22 16,4 0 25-16,8-8 38 0,-2-6-1 16,-3-4-15-16,5-5-16 0,2 2-7 0,-7 7-29 15,3-2-27-15,-8 10 0 0,1 5-28 16,-6 1-6-16,0 1 6 0,11 12 121 16,-9 3 45-16,8 5-55 0,-7 0-71 15,0 2-27-15,5-1-13 0,-10-7-19 16,7 1-11-16,0-2-26 0,-4-5-73 15,4-3-87-15,-7-3-67 0,10-3-126 16,0 0-223-16,-1-9-50 0,3-3-447 16</inkml:trace>
  <inkml:trace contextRef="#ctx0" brushRef="#br0" timeOffset="9495.81">30835 6126 936 0,'0'0'1297'0,"0"0"-725"15,0 0-156-15,0 0-110 0,0 0-22 16,0 0-64-16,0 0-59 0,0 0-52 0,0 0-44 16,-27 123-25-16,22-93-12 0,3 4-25 15,-1-2-3-15,1-2-19 0,-5 3-33 16,7-5-88-16,-3-7-58 0,-2-3-63 16,5-8-122-16,-7-9-81 0,5-1-103 15,2-1-111-15,-3-16-352 0,-2-6 449 16</inkml:trace>
  <inkml:trace contextRef="#ctx0" brushRef="#br0" timeOffset="9630.74">30755 6338 127 0,'0'0'447'0,"0"0"-46"16,0 0 234-16,0 0-129 0,0 0-43 0,0 0-96 16,0 0-88-16,0 0-34 0,0 0-17 15,0 0 99-15,26-52-123 0,-9 53-114 16,3 3-68-16,-3 2-10 0,0-4-12 16,2 3-1-16,-2-4-14 0,2 2-75 15,-4 1-158-15,2-3-95 0,-5 1-188 16,-2-2-223-16,2 2-547 0,-7-2 244 0</inkml:trace>
  <inkml:trace contextRef="#ctx0" brushRef="#br0" timeOffset="9865.79">30755 6338 375 0,'235'9'766'0,"-235"0"-2"15,-10-1-161-15,3 3-72 0,7 0-132 16,-10 0-73-16,10 0-43 0,0-3-51 16,0-1-74-16,0-3-87 0,0-1-68 15,0-1-3-15,0-2 0 0,0 0 0 16,10-5 56-16,7-4 61 0,-3-9-46 15,3-4-37-15,5-2-19 0,-2-2-14 16,-4 3-1-16,-1 5-18 0,0 4-4 0,-8 3-6 16,-5 9-15-16,8 2-12 0,-10 0-7 15,5 0 21-15,5 0 41 0,-6 7 43 16,4 4-9-16,1-2-6 0,-1 5-28 16,1 0-1-16,-6 2-61 0,4-2-123 15,0 2-108-15,-4-2-91 0,-3-1-217 0,0-4-392 16,2-1-279-16,-72-153 422 0</inkml:trace>
  <inkml:trace contextRef="#ctx0" brushRef="#br0" timeOffset="9997.81">31256 6460 848 0,'0'0'719'16,"0"0"-264"-16,0 0-95 0,0 0-53 0,0 0-159 16,0 0-132-16,0 0-16 0,0 0-3 15,0 0-190-15,0 0-228 0,122 51-561 16,-101-51-272-16</inkml:trace>
  <inkml:trace contextRef="#ctx0" brushRef="#br0" timeOffset="10182.01">31547 6345 1246 0,'0'0'1318'0,"0"0"-784"0,0 0-110 16,0 0-20-16,0 0-50 0,-99 103-69 15,77-71-79-15,0 2-68 0,-7 8-46 16,0 2-43-16,7 0-32 0,1-3-17 15,4 3-24-15,2-8-19 0,10-6-40 16,-7-4-107-16,7-8-91 0,3-6-76 0,-6-4-243 16,6-7-538-16,-10-1-658 0</inkml:trace>
  <inkml:trace contextRef="#ctx0" brushRef="#br0" timeOffset="12811.99">29649 7717 271 0,'0'0'290'0,"0"0"482"0,0 0-294 15,0 0-121-15,0 0-78 0,0 0-12 16,0 0-19-16,0 0-56 0,0 0-42 16,0 0-6-16,0 0-30 0,0-1-16 15,0 2-22-15,0 9 3 0,0 5 15 0,0 6 9 16,0 2 24-16,0 5-9 16,0 6-25-16,0 3-56 0,0 2 13 0,0 7-34 15,0-2-16-15,0-1 0 0,0 4-1 16,0-6 1-16,0-8-25 0,0-3 6 15,0-5-6-15,0-13-15 0,0 2-25 16,0-10-60-16,0-3-45 0,0 1-25 16,0-2-45-16,0 0-72 0,5-3-124 15,10-9-109-15,-10 5-567 0</inkml:trace>
  <inkml:trace contextRef="#ctx0" brushRef="#br0" timeOffset="13166.66">29979 8037 627 0,'0'0'290'0,"0"0"388"0,0 0-194 0,0 0 1 16,0 0-63-16,0 0-157 0,0 0-128 16,0 0-13-16,0 0 63 0,0 0-74 15,0 0-27-15,-63 15-49 0,61-5-18 0,-6-1-4 16,6 2-15-16,2-1-19 0,0-1-6 15,0 2-7-15,2 1 4 0,8-2 3 16,5-2 23-16,-1-4-17 0,-7-1 19 16,8-3 0-16,-3 0 25 0,0-4 38 15,0-10 6-15,0 2 0 0,-9-3-6 16,2 0 0-16,-5 2-7 0,0 1-9 16,0 4-22-16,0 1 6 0,0 4 0 15,0 1 0-15,0-1-10 0,0 1-21 16,-8 2 0-16,-1 0-31 0,4 0-28 15,2 0-37-15,-4 7-124 0,7 0-9 0,0 4 11 16,7-1-107-16,6 2-120 0,-1 3-182 16,2-4-538-16,-28-79 167 0</inkml:trace>
  <inkml:trace contextRef="#ctx0" brushRef="#br0" timeOffset="13483.14">30229 8007 430 0,'0'0'1095'0,"0"0"-698"0,0 0-60 0,0 0-52 16,0 0-40-16,0 0-98 0,0 0-9 15,0 0-29-15,0 0-7 0,0 0 19 16,0 0-13-16,-88 100-35 0,88-85-22 16,0-3-13-16,0-1-25 0,3-7 15 15,7 2 22-15,-6-5 7 0,-1-1 28 16,7 0 37-16,-1 0 39 0,3-1-52 0,0-6-26 15,-9-1-5-15,4-1 11 0,3 0 4 16,-10-3-19-16,0 2-31 0,0 2-18 16,0 1-1-16,0 2-5 0,0 1-4 15,0 2-14-15,0 2-1 0,0 0-62 0,0 0-91 16,0 0-101-16,0 2-112 0,2 9-56 16,8 3-113-16,-3 0-271 0,13 2-712 0</inkml:trace>
  <inkml:trace contextRef="#ctx0" brushRef="#br0" timeOffset="13702.21">30435 8034 339 0,'0'0'450'0,"0"0"364"0,0 0-281 0,0 0-109 15,0 0-80-15,0 0-68 0,-10 124-78 16,10-94-58-16,5 5-26 0,0 1-32 15,0 1-38-15,-3 2-22 0,-2 0-22 16,0-3 1-16,0-5-1 0,0-2-19 16,0-5-44-16,0-8-22 0,0-8-20 0,0-4-44 15,0-4-52-15,-7-8-223 16,-3-14-301-16,0 1-558 0,-7-22 556 0</inkml:trace>
  <inkml:trace contextRef="#ctx0" brushRef="#br0" timeOffset="13901.37">30522 7970 1480 0,'0'0'614'0,"0"0"-10"16,0 0 2-16,0 0-80 0,0 0-180 15,0 0-122-15,0 0-69 0,0 0-81 0,0 0-13 16,0 0-2-16,109 110-26 0,-109-86-5 16,0 0-27-16,-5-6-1 0,-4-1 0 15,-4-5-40-15,-11-2-61 0,7-5-66 16,-5 1-44-16,5-6-80 0,3 0-141 15,4 0-219-15,5-3-579 0,5-5-401 0</inkml:trace>
  <inkml:trace contextRef="#ctx0" brushRef="#br0" timeOffset="14218.02">30878 8166 673 0,'0'0'1424'0,"0"0"-845"15,0 0-123-15,0 0-109 0,0 0-74 0,0 0-88 16,0 0-116-16,0 0-69 15,0 0 19-15,0 0 48 0,27 0-14 0,-12 0-13 16,-8 0-8-16,7 0-32 0,1 0 0 16,-8 0 2-16,3 0-4 0,4 1 2 15,-9 2-4-15,3-3-39 0,-4 5-136 16,1-5-136-16,-5 0-197 0,5 0-477 16,-5 0-716-16</inkml:trace>
  <inkml:trace contextRef="#ctx0" brushRef="#br0" timeOffset="14628.02">31133 7708 833 0,'0'0'1491'0,"0"0"-1046"16,0 0-136-16,0 0-67 0,0 0-95 16,0 0-92-16,0 0-55 0,0 0-16 0,0 0 15 15,5 120-15-15,4-81 16 0,-1-1-3 16,1 8 0-16,6-4-1 0,-8 2-21 16,3-10 3-16,-5-5 22 0,2-10-2 15,-2-8-21-15,0-10 23 0,2-1 13 16,3-1 89-16,4-11 37 0,3-6 98 15,3-6-5-15,4-3-67 0,0 5-62 16,-2 2 2-16,-3 9-12 0,-4 1-32 16,-1 5 4-16,-2 3-13 0,1 2 4 15,-1 4 8-15,-7 10-18 0,7 0-12 0,-8 2 2 16,-4 3-33-16,0-3-3 0,0-2-75 16,0-4-112-16,0-2-97 0,0-1-120 15,0-4-257-15,0 0-657 0,0-3-551 0</inkml:trace>
  <inkml:trace contextRef="#ctx0" brushRef="#br0" timeOffset="14896.63">31669 8037 1600 0,'0'0'536'0,"0"0"-241"0,0 0 21 0,0 0-104 15,0 0-113-15,0 0-73 0,0 0-13 16,0 0-10-16,0 0 48 0,0 0 64 15,0 0 6-15,99 59 13 0,-97-70 18 16,1-7-32-16,-3 0-48 0,0-2-28 16,0 2-16-16,0 3-3 0,-3-2 22 15,-9 9 30-15,10 0 47 0,-15 4-40 0,7 4-40 16,0 0-44-16,-4 4 0 16,-1 12-31-16,1 6-10 0,7 6 21 0,2 5 20 15,0-1 1-15,5 0-1 0,0-3-16 16,0-5-12-16,5 0-9 0,4-9-158 0,3 2-142 15,5-7-185-15,0-4-293 0,-7-4-563 16</inkml:trace>
  <inkml:trace contextRef="#ctx0" brushRef="#br0" timeOffset="15185.54">31921 8018 1585 0,'0'0'630'16,"0"0"-281"-16,0 0-53 0,0 0-7 15,0 0-40-15,0 0-52 0,0 0-71 16,-27 113-44-16,27-95-32 0,0-1-21 0,0-5-29 16,0-2-20-16,0-2-9 0,5-7 4 15,4-1 25-15,-4 0 7 0,3-1 87 16,1-9-22-16,6-1-19 0,-10-6-11 16,-3-1-1-16,5 2-23 0,-7 4 11 0,0 4 33 15,0 4-18-15,0 0-23 0,0 4-5 16,0 0 40-16,0 11-16 0,-7 6-40 15,0 7-31-15,7 3 9 0,0 1 20 16,0-5-20-16,0 2-12 0,5-7-9 16,9-2-116-16,3-5-200 0,5 0-140 15,-3-7-321-15,-4 0-610 0</inkml:trace>
  <inkml:trace contextRef="#ctx0" brushRef="#br0" timeOffset="15579.09">32207 8167 1380 0,'0'0'796'0,"0"0"-392"16,0 0-27-16,0 0-96 0,0 0-105 15,0 0-81-15,-54 104-38 0,54-86-9 0,0-6-10 16,0 2-38-16,0-7-10 0,3-3-6 16,-1 1 16-16,10-5 26 0,-2 0 53 15,0-12 2-15,4-8 30 0,-4-5 1 16,0-13-57-16,2-2-37 0,-7-7-16 15,-3-2-2-15,3-2-18 0,-5 3 16 16,0 0-11-16,0 6 11 0,0 2 2 16,-5 7 18-16,3 9-18 0,-1 10 0 15,1 4 15-15,2 6 38 0,0 4 25 16,0 0 6-16,0 0 6 0,-8 0-28 16,8 0 6-16,0 4-46 0,-2 6-22 15,0 2-3-15,2 6-20 0,0 2 23 0,0 8 43 16,0 6-3-16,0 5 1 0,0 6-20 15,0 0 7-15,4 3 9 0,6-1-4 16,0-4 1-16,0-1-15 0,-1-8-7 16,6-4-12-16,-1-5-28 0,3-10-55 15,3-3-77-15,-3-5-106 0,4-7-119 0,-4 0-255 16,-2-7-676-16,-3-20-653 0</inkml:trace>
  <inkml:trace contextRef="#ctx0" brushRef="#br0" timeOffset="18923.98">29463 7635 388 0,'0'0'786'0,"0"0"-178"16,0 0-241-16,0 0-63 0,0 0-62 16,0 0-39-16,0 0-7 0,0 0-37 0,0 0-25 15,0 0-19-15,0 0-17 0,0 0-9 16,0 0-30-16,0 0-18 0,0 6-41 16,0 3 0-16,0 9 2 0,0 2 14 15,5 1 9-15,4 6 7 0,-6 1 9 16,2 6-19-16,4 5 9 0,-6 2-15 15,1 8-1-15,6 5 1 0,-7 4-16 16,-3 3 0-16,0-1-1 0,0 3 2 16,0-5-2-16,0 1 0 0,-3-7 1 0,-7-3 0 15,6-6 0-15,1-5-12 16,3-6 12-16,0-2 2 0,0-11-2 0,0-4-4 16,0-4 2-16,0-4-10 0,0-4 12 15,0-1 13-15,0-2 34 0,0 0 26 16,0 0 46-16,0 0-26 0,0 0-28 15,0 0-3-15,0 0 3 0,0 0 3 0,0 0-31 16,0 0-37-16,0 0-15 0,0 0 15 16,0 0 0-16,3 0 0 0,1 0-11 15,6 0 11-15,2 0 52 0,3 0 40 16,12 0 0-16,-8 0 13 0,12 0-50 16,-6 0-22-16,6-2-17 0,1-1-4 15,-6 2 0-15,11 1-10 0,4-2-1 16,-2 1 2-16,-1 1 0 0,-1 0-2 15,9 0 2-15,-7 0 16 0,-1 0-18 16,4 0 1-16,-6 3 16 0,0-2-3 16,10 2-2-16,-14-1 2 0,9 0 9 15,-4 0 16-15,-6-2-7 0,8 0 10 0,-3 0 39 16,3 0-52-16,-3 0-11 0,3 0-18 16,0 0-1-16,-5 2-3 0,-3 2 2 15,6 2 1-15,-8 1 4 0,-3-2-2 0,1-1-2 16,-3 0 0-16,3-3 0 15,0 4 1-15,-6-4 0 0,6 2 0 0,-5-1 2 16,0 1-3-16,-3-3 2 0,8 2 1 16,-8-2-2-16,-2 0 0 0,7 1 0 15,-2-1 1-15,0 1-2 0,2 5 1 16,5-5 1-16,0-1 10 0,3 4-12 16,-5 2 2-16,7-6-2 0,-5 1-1 15,-3 5 1-15,6-3 3 0,-8-3-2 16,5 2 2-16,3 1 12 0,-8 0 9 15,5-3-20-15,-5 0-1 0,1 0 12 16,-4 0-15-16,1 0 0 0,5 0 0 0,-8 1-12 16,3 0 11-16,5 1 1 0,-6 3 1 15,-1-2 2-15,-3-2-1 0,5 5-2 16,-5-3 3-16,0 2 0 0,7-1-3 16,-5-3 1-16,1 1 0 0,-6 1 0 15,-2-3 2-15,5 0 12 0,-5 0 6 16,3 0-7-16,2 0-14 0,0 0-1 0,-3 0 0 15,6 0-1-15,-6 0 0 0,6 0-1 16,-11 0-9-16,11 0 9 0,-6 2 0 16,3 1 2-16,0 0-1 0,-2 1 0 15,2-1 0-15,-3 2 1 0,-6-2 1 16,4-2 0-16,-10-1 0 0,10 0 2 16,-7 0 10-16,5 0-12 0,-5 0 1 0,0 0 1 15,7 2-2-15,-5-1-2 0,5 2 0 16,0 1 0-16,-2 0 1 0,2 0-1 15,5 2 1-15,-12-4-11 0,7 1 11 16,-5 0 1-16,-2-3 1 0,-5 3 0 16,2-3 1-16,-2 0 10 0,0 0-9 15,0 0 12-15,0 0-3 0,0 0-11 0,0 0-1 16,0 0 0-16,0 0-3 0,0 0-15 16,0 0 6-16,0 0 0 0,3 0 0 15,-3 0 9-15,2 0 3 0,-2 0 2 16,0 0-1-16,0 0 1 0,0 0 0 15,0 0-1-15,0 0 1 0,0 0 0 16,0 0 10-16,0 0-12 0,0 0 0 16,0 0 0-16,0 1-1 0,0-1-2 0,0 0 2 15,0 0 0-15,0 0 1 0,0 0 0 16,0 0 12-16,0 0-9 0,0 0 0 16,0 0 8-16,0 0-11 0,0 0-3 15,0 0-12-15,0 0-3 0,0 0 0 16,5 0-1-16,0 0 19 0,0 0 0 15,0 0 3-15,-3 0-3 0,5 0-1 16,-4 0-14-16,2 0 4 0,7 0 11 0,-7 0 1 16,4 0-1-16,1 0-2 15,0 2-13-15,-3 0 0 0,5 0-6 0,-7 0-1 16,10 1 7-16,-3 0 12 0,0 1-15 16,2 2 3-16,1-1-16 0,-1 0 13 15,-2-3 6-15,-2 3 11 0,-7-3-1 0,6-1-1 16,-9-1-7-16,0 0 10 15,3 0 15-15,-3 0-14 0,0 0-1 16,0 0 15-16,0 0-13 0,0 0-1 0,0 0-1 16,0 0 0-16,0 0 1 0,0 0-1 15,0 0 0-15,0 0-1 0,0 0 1 16,0 0 1-16,0 0 14 0,0 0-3 16,0 0 1-16,0 0 2 0,0 0 9 15,0 0-3-15,0 0 1 0,0 0 2 16,0-1-24-16,-3-4-18 0,1 1 17 15,-5 0-1-15,7 0-17 0,-3-4 17 16,3 1-1-16,-5-4-12 0,5-4 14 0,0 0-2 16,0-7 1-16,0-2-8 0,0 0 10 15,-5-2 1-15,5-4-1 0,0-1 0 16,-4-1 0-16,-1-1 0 0,5 1 0 0,0-2 0 16,-3 2 3-16,1-5-1 0,0 6 0 15,-8-4-2-15,7-3 2 0,-1 0-2 16,-6-5-1-16,5 2-1 0,-5-7 2 15,3 7-2-15,2 0 1 0,0-3-1 16,1 4 1-16,1 2 1 0,3 6-1 16,-2-1 1-16,2 10 0 0,-3-2 1 15,3 7 11-15,0 4-10 0,-7 1 1 16,7-2-1-16,0 0 1 0,-2-2-2 16,-1 1 1-16,1-2-2 0,-6 0 0 15,6 1-2-15,-3 6 2 0,5 1 2 16,0 6 0-16,0 1 17 0,0 3-7 0,0 0 0 15,0 0 0-15,0 0 3 0,0 0 0 16,0 0-12-16,0 0 10 0,0 0-10 16,-2 0 15-16,2 0 0 0,-8 0-16 15,6 0 13-15,-3 0-13 0,5 0 0 0,-10 0 0 16,6 0 1-16,-1 0 9 16,-5 0-12-16,8 0 0 0,-3 0-1 0,2 0-2 15,-4 0 1-15,7 0-10 0,-2 0 12 16,-3 0-1-16,0 0-1 0,0 0 0 15,0 0 2-15,-2 0 0 0,-3 0 14 16,5 0-14-16,-7 0-3 0,0 0-7 16,-5 0 10-16,5 0 12 0,-5-2-9 15,0 2-2-15,-7-1-1 0,2-2-3 16,0 1 1-16,1 2 0 0,-4-3-13 0,3 3 13 16,3-1 2-16,-8 1 1 0,8 0-1 15,-3 0 1-15,0 0-1 0,-7 0 0 16,7 0 3-16,-9 0-2 15,9 0 2-15,-9 0 12 0,9 0-12 0,-10 0 0 16,6 0 0-16,-1 0 7 0,-5 0-10 16,6 0-3-16,-1 0 2 0,3 0 0 15,-3 0-9-15,1 0 10 0,6 0 1 16,-2 0-1-16,3 0-1 0,2 0 1 0,-2 0-3 16,2 0 3-16,0 0 0 0,-3 0 2 15,3 0-2-15,3 0-1 0,-3 0 1 16,0 0 15-16,7 0 10 0,-9-1-25 15,9-1-1-15,-9-1 1 0,2 1 0 16,-8 0-1-16,11-2 2 0,-10 1 0 16,9 2 1-16,-7 1 0 0,5-2-1 15,-2 2 1-15,-8 0-1 0,5 0 2 16,1-1-3-16,-4 1-14 0,-4 0 1 0,-2 0 12 16,4 0 1-16,1 0 3 0,1 1 9 15,1 1 9-15,5-2-3 0,-3 1-15 16,0-1 21-16,3 0-23 0,-6 0 17 15,4 0 1-15,-6 0-17 0,3 0 0 16,-3-1 13-16,5 1 0 0,5 0-14 0,-2 0-1 16,-8 0-2-16,10 0-16 0,-5 0 18 15,8 0 0-15,-1 4 2 0,3 0 1 16,0-2 0-16,-5 0 18 0,3 3-18 16,-3-3 9-16,-5 1 3 0,2 2-12 15,-4-2-3-15,0 0-2 0,2 1 1 16,-7-4 0-16,7 3 1 0,-5-1-2 15,6 3 1-15,4-4 1 0,0 3 0 0,2 1 0 16,1-4 0-16,2 1-1 0,-1 4 1 16,9-5 0-16,-11-1-3 0,5 3 3 15,3 2 1-15,2-3 0 0,-7-2 14 16,0 0 6-16,7 1-3 0,-9-1-16 16,1 1-1-16,6-1 0 0,-7 5-1 15,6-5-12-15,-6 1 11 0,2 0-13 0,-3 1 11 16,3 3 2-16,-3-2-20 15,3-2 10-15,0 4 11 0,3-4 1 0,9 1 14 16,-8-2 3-16,6 0 6 0,-3 0-8 16,0 2-15-16,-5-2 0 0,-6 0-1 15,8 0 0-15,-6 1 0 0,9-1 0 16,-5 0 0-16,3 3-1 0,2-3-1 16,-2 0-17-16,2 3 18 0,-10-3-14 0,11 1 14 15,-9-1-2-15,9 1-12 0,-1 1 15 16,-3 1 0-16,6-1 12 0,-8-2 0 15,8 0 0-15,-1 2 4 0,-9-2-13 16,5 0 0-16,0 0 0 0,0 0 12 16,4 0-13-16,3 0-2 0,0 0 0 15,0 0-2-15,0 0-10 0,0 0 9 16,0 0-25-16,0 0 4 0,0 0-3 16,0 0 3-16,0 0 0 0,0 0-4 0,0 0 7 15,0 0 6-15,0 0 13 0,0 0 0 16,0 0-1-16,0 0-24 0,0 0 24 15,0 0-34-15,0 0-96 0,0 0-101 16,0 0-74-16,0 0-141 0,7 0-280 16,3 0-491-16,-3 0-582 0,-31 0 1071 0</inkml:trace>
  <inkml:trace contextRef="#ctx0" brushRef="#br0" timeOffset="19835.41">30728 6908 288 0,'0'0'199'0,"0"0"-153"15,0 0 22-15,0 0 46 0,0 0 271 16,0 0-73-16,0 0-61 0,0 0-85 16,0 0-20-16,0 0 0 0,0 0-7 15,-31-60 13-15,26 55-3 0,5 3-1 16,0-2-19-16,-5 1-17 0,0 2-15 15,5 1-1-15,0-3 6 0,0 3 16 0,0-3 9 16,0 2 6-16,0 0 9 0,0-1 12 16,0-3-25-16,0 1-9 0,-2-3 4 15,2 0-6-15,0 2 3 0,-3-4-25 16,1 2-41-16,2 6 3 0,0 0-5 0,0 1-16 16,0 0-22-16,0 0-13 0,0 0 0 15,0 0 19-15,0 0 1 0,0 1-20 16,0 9-1-16,0 6 1 0,0 3 10 15,0 4-12-15,0 4-3 0,0 1 3 16,0 4 12-16,0 0 4 0,0 5 8 16,0 0-8-16,0 2-13 0,0 1 7 15,0 4-10-15,0 3-1 0,0-1-1 16,0-2-1-16,0 0 1 0,0-1 0 16,0-4 1-16,0 2-15 0,0-5 14 15,0 0-1-15,0-9 1 0,0-5 2 16,0-4 0-16,0-7-1 0,0-8-11 0,0-2 11 15,0-1 1-15,0 0 12 0,0 0 6 16,0 0 10-16,0 0 6 0,0 0 2 16,0-3-2-16,0-5-34 0,0-3-9 15,0-4-43-15,-5 0-83 0,0 1-117 16,5 0-69-16,-2 4-118 0,-1 1-191 0,3 5-527 16,-10-3-583-16,35 117 1374 0</inkml:trace>
  <inkml:trace contextRef="#ctx0" brushRef="#br0" timeOffset="20158.86">30466 7450 382 0,'0'0'550'0,"0"0"66"0,0 0-103 0,0 0-95 16,0 0-63-16,0 0-73 0,0 0-39 15,0 0-37-15,0 0-13 0,0 0 14 16,0 44-8-16,5-26-44 0,12 5-12 15,-5-1-13-15,8 4-44 0,-1 0-18 16,5-3-1-16,3 3-30 0,-8-6-19 16,5-7-14-16,1-3 14 0,-6-3 25 0,8-7 15 15,-1 0 6-15,8-2 52 0,-2-16 15 16,-3-6-31-16,7-8-30 0,-4-2-40 16,-3-5-27-16,-5 0-3 0,-7 8 0 15,0-3-18-15,-2 11-24 0,-6 1-37 16,-4 10-61-16,-5 2-77 0,0 6-56 15,0 4-88-15,0 0-215 0,0 7-210 0,0 2-488 16,0 9-449-16</inkml:trace>
  <inkml:trace contextRef="#ctx0" brushRef="#br0" timeOffset="22097.82">30840 8921 428 0,'0'0'62'0,"0"0"316"15,0 0 59-15,0 0-125 0,0 0-113 16,0 0-37-16,0 0-3 0,0 0 9 16,0 0-45-16,0 0-68 0,0-20-32 15,0 20 6-15,0 0 10 0,0 0 9 16,0 0 1-16,0 0 28 0,0-2 32 15,0-1 10-15,0 1 38 0,0 0 25 16,0 1-7-16,0 0-17 0,0-2-6 16,0 0 8-16,0 3-5 0,0 0-9 0,0 0-19 15,0 0-27-15,0 0-23 0,0 0-22 16,0 0-2-16,0 0-16 0,0 0-22 16,0 0-14-16,0 0-1 0,0 0-3 15,0 3 1-15,0 4 2 0,0 9 1 16,0 6-1-16,2 7-1 0,5 7 1 0,-4 2 1 15,1 7 1-15,6-1 17 16,-7 0-4-16,-1 0-12 0,5-6-3 0,-2-1-1 16,-2-7-11-16,-1-6 9 0,-2-5-16 15,5-7-5-15,-3-3-13 0,-2-2-7 16,0-5-54-16,0-2-57 0,0 0-41 16,0 0-65-16,0 0-184 0,0 0-266 15,-24 0-1045-15</inkml:trace>
  <inkml:trace contextRef="#ctx0" brushRef="#br0" timeOffset="22392.82">30677 9411 1315 0,'0'0'1196'0,"0"0"-726"0,0 0-150 0,0 0-34 0,0 0-30 15,0 0-83-15,0 0-57 0,0 0 0 16,0 0-17-16,0 0 13 0,112 113-26 15,-93-99-15-15,-2-3-40 0,7-4-9 16,-7-3 5-16,3-4 23 0,-1 0 20 16,-2 0 38-16,2-4-4 0,-4-5-37 15,7-5-28-15,-8-3 7 0,3-3-6 16,0-3-16-16,0-4-9 0,-5 0-15 16,-4 1-2-16,4 4-13 0,-8 7-25 15,1 1-36-15,-5 7-64 0,3 5-56 0,-3 2-23 16,0 0-22-16,7 0-104 15,-7 2-156-15,5 5 28 0,-3 8-181 0,-2-2-753 16</inkml:trace>
  <inkml:trace contextRef="#ctx0" brushRef="#br0" timeOffset="23225.05">29979 10084 661 0,'0'0'531'0,"0"0"120"15,0 0-162-15,0 0-117 0,0 0-96 0,0 0-39 16,0 0-20-16,0 0-36 0,0 0-77 15,0 0 9-15,0 0 1 0,5 84-14 16,-5-53-36-16,-5 8-36 0,5 3-26 16,0 2 10-16,0-3-12 0,-5-2-12 15,0-9-10-15,5-4-9 0,0-8-30 16,0-4-49-16,0-5-79 0,0-7-115 0,0 3-98 16,10-5-120-16,-5 0-629 0,12 0-197 15</inkml:trace>
  <inkml:trace contextRef="#ctx0" brushRef="#br0" timeOffset="23561.21">30183 10376 1463 0,'0'0'598'0,"0"0"-238"0,0 0-57 15,0 0-62-15,0 0-68 0,0 0-77 16,0 0-48-16,0 0-47 0,0 0-1 0,0 0 23 15,0 0-21-15,-8 113-2 0,16-108 0 16,4-1 24-16,0-1 2 0,2-3-23 0,-6 0 48 16,6-7 19-16,-7-3 34 0,8-2 48 15,-3-6 21-15,-9 0-3 0,-1 5-20 16,3-4-26-16,-5 8-31 0,0 0-34 16,0 6-22-16,0 2-6 0,0-2-3 15,0 1 0-15,0 2 3 0,0 0-31 16,0 0-19-16,0 0-18 0,0 0-68 15,0 0-68-15,0 8-30 0,0 2 36 16,0 5-85-16,0-3-122 0,10 5-167 16,2-4-209-16,-7-3-515 0,11 1 489 0,-59-107 776 15</inkml:trace>
  <inkml:trace contextRef="#ctx0" brushRef="#br0" timeOffset="23831.22">30474 10340 163 0,'0'0'408'0,"0"0"380"0,0 0-297 0,0 0-95 16,0 0-134-16,0 0-7 0,0 0-78 16,0 0 9-16,0 0 5 0,0 0-13 15,0 0-22-15,-76 120-46 0,76-107-47 16,0 3-31-16,8-11-32 0,1 2 0 16,1-6 36-16,0-1 65 0,-3 0 19 15,10-10 23-15,-5-2 0 0,0-6-13 16,-7 0-41-16,2-3-42 0,-2 0-20 15,-5 3-11-15,0 3 13 0,0 4-28 16,0 4-1-16,0 5 13 0,0 2-13 0,0 0-102 16,0 0-92-16,0 2-70 0,0 10-66 15,0 4-72-15,0 2-118 0,5 0-190 16,-5-1-546-16</inkml:trace>
  <inkml:trace contextRef="#ctx0" brushRef="#br0" timeOffset="24058.54">30697 10405 867 0,'0'0'1328'16,"0"0"-865"-16,0 0-74 0,0 0-57 16,0 0-91-16,0 0-58 0,-5 123-35 15,5-90-31-15,0 0-30 0,5 7-15 16,-5 4-22-16,0-5-16 0,4 6-12 15,-4-5-22-15,0-1-1 0,0-7-68 0,0-7-49 16,0-7-74-16,0-5-63 0,-4-10-97 16,4-3-74-16,-5-18-209 0,-7 0-193 15,7-24-381-15</inkml:trace>
  <inkml:trace contextRef="#ctx0" brushRef="#br0" timeOffset="24258.99">30750 10340 722 0,'0'0'762'0,"0"0"-90"0,0 0-51 15,0 0-156-15,0 0-65 0,0 0-63 16,0 0-83-16,0 0-58 0,0 0-35 16,0 0-29-16,106-12-37 0,-93 24-15 15,-11 5-25-15,5-2-24 0,-7 1-7 16,0 5-6-16,-5-3 4 0,-7-1-7 16,0-1-15-16,-12-4-15 0,2-4-49 0,0-4-83 15,5 1-75-15,0-5-62 0,3 0-29 16,9 0-151-16,3-9-283 0,2 2-535 15,0-2-228-15</inkml:trace>
  <inkml:trace contextRef="#ctx0" brushRef="#br0" timeOffset="24593.69">31094 10524 395 0,'0'0'1602'0,"0"0"-935"0,0 0-281 16,0 0-111-16,0 0-50 0,0 0-19 15,0 0-58-15,0 0-73 0,0 0-25 16,0 0 17-16,0 0-33 0,24-2-32 16,-12 4 11-16,1 2-12 0,-4-4 27 15,3 4-25-15,-4-2-3 0,1-1-27 16,-6-1-102-16,4 0-145 0,0 0-163 0,-4 0-318 16,4 0-818-16,-121-11 591 0</inkml:trace>
  <inkml:trace contextRef="#ctx0" brushRef="#br0" timeOffset="26941.46">31334 10151 342 0,'0'0'786'0,"0"0"-314"16,0 0-193-16,0 0-61 0,0 0 18 0,0 0-19 16,0 0-1-16,0 0-1 15,0 0 19-15,0 0-14 0,0 0-8 0,0-7-3 16,0 5-49-16,0 2-37 0,0 0-17 0,0 0-26 16,0 0-24-16,0 0-25 0,0 0-29 15,0 2 1-15,5 8-2 0,2 15 58 16,8 5-22-16,-1 9-22 0,-2 9-15 15,0 2-13-15,-2 1-11 0,5-4-4 16,-10-8-34-16,4-6-3 0,-6-11 18 16,-1-11 22-16,-2-4 0 0,0-7 10 15,3 0 15-15,9-12 37 0,-3-4 47 16,6-7-19-16,-3 1-6 0,5 1-25 16,-7 4-31-16,-1 6-3 0,-1 1-18 15,1 10 18-15,-9-1 6 0,0 1 77 16,0 0 25-16,0 0-22 0,0 4-12 15,0 10-25-15,0-1-3 0,-9 6-12 0,-3 0-17 16,-3-3-17-16,-4-4-37 0,-1-4-82 16,3-5-50-16,0-2-94 0,3-1-106 15,-1 0-151-15,10-4-231 0,0 0-747 16,153-93 232-16</inkml:trace>
  <inkml:trace contextRef="#ctx0" brushRef="#br0" timeOffset="27247.86">31702 10492 1623 0,'0'0'817'0,"0"0"-337"15,0 0-137-15,0 0-73 0,0 0-42 16,0 0-77-16,0 0-79 0,0 0-72 0,0 0 0 16,0 0-12-16,0 0-4 0,-48 28-6 15,48-20-25-15,0-2 9 0,0-2 4 16,0-4-4-16,0 0 38 0,5 0 50 15,5 0 126-15,-3-12 6 0,2-6 61 16,8-7-95-16,-14-4-83 0,4 2-31 16,0 5-16-16,-4 4 1 0,2 7 27 0,-5 4-6 15,0 7-3-15,0-2 18 0,0 2-6 16,0 0-49-16,0 2 0 0,0 8-92 16,0 5-65-16,0 0 46 0,0 8 3 15,0-1-62-15,0-3-100 0,0 0-171 16,0-1-203-16,2-8-431 0,8 1-262 0,-22-175 803 0</inkml:trace>
  <inkml:trace contextRef="#ctx0" brushRef="#br0" timeOffset="27341.84">31702 10492 1280 0</inkml:trace>
  <inkml:trace contextRef="#ctx0" brushRef="#br0" timeOffset="27759.16">31702 10492 1280 0,'122'-65'1234'0,"-132"68"-738"0,-2 2-112 0,-3 2-52 0,3 1-55 0,-2-1-67 0,9 1-85 0,-5 5-57 0,8-2-31 0,2-2-34 16,0 1-3-16,0-2-34 0,0-2 9 0,2 3 1 16,8-6-10-16,-5-2 15 0,4-1 18 15,-1 0 1-15,6-7 34 0,1-2 9 16,-8-8-12-16,3-1-12 0,-3-1-16 16,3-2-1-16,-6 1-1 0,-4 5 0 0,5 0 0 15,-5 6-1-15,5-1-10 0,-5 4 10 16,0 4 15-16,5 0 1 0,-5 2-14 15,0 0-2-15,0 0-12 0,0 0-4 16,0 0 4-16,0-7-4 0,0 3 4 16,5-10 11-16,-3-5 1 0,8-7-1 15,-10-7 0-15,7-2 1 0,3-4 12 16,-10-4-12-16,2 4 0 0,-2-1 0 16,0 10-2-16,0 5-13 0,0 7 15 15,0 6 0-15,0 3 15 0,0 2 10 16,0 7-7-16,0-2 4 0,0 2-6 15,0 0 8-15,0 0-2 0,0 0-19 0,0 0 22 16,0 4 18-16,0 10-43 0,-2 8-9 16,0 7 9-16,-6 5 33 0,8 14-9 15,0 0-8-15,0 1 2 0,0 5 4 16,0-4 2-16,0 2-23 0,10-7-1 0,-5-3-24 16,4-6-13-16,-4-6-102 0,3-1-100 15,-1-11-90-15,3-2-131 0,-3-6-327 16,0-6-780-16</inkml:trace>
  <inkml:trace contextRef="#ctx0" brushRef="#br0" timeOffset="27935.77">32003 10498 2272 0,'0'0'786'0,"0"0"-307"15,0 0-88-15,0 0-99 0,0 0-50 0,0 0-63 16,0 0-90-16,0 0-64 0,0 0-13 15,0 0-12-15,0 0-2 0,0 76-16 16,12-67 15-16,5 2-19 0,-7-4-104 0,4-2-119 16,-2 0-127-16,5-5-225 0,-4 0-533 15,-1 0-620-15</inkml:trace>
  <inkml:trace contextRef="#ctx0" brushRef="#br0" timeOffset="28110.72">32190 10319 1197 0,'0'0'1567'16,"0"0"-1125"-16,0 0-139 0,0 0-3 16,0 0-35-16,0 0-47 0,-68 135-19 15,48-79-26-15,1 8-29 0,-8 5-30 0,3 3-23 16,-3-5-27-16,6-5-64 0,4-10-15 16,2-8-98-16,1-13-111 0,6-11-91 15,-1-4-172-15,6-8-462 0,-9-8-660 0</inkml:trace>
  <inkml:trace contextRef="#ctx0" brushRef="#br0" timeOffset="28927.58">29705 9841 310 0,'0'0'385'0,"0"0"41"0,0 0 1 15,0 0-118-15,0 0-105 0,0 0-25 0,0 0-37 16,0 0 16-16,0 0 248 0,0 0-99 15,0 0-74-15,119-15 14 0,-92 14-24 16,4-2-44-16,3-1-38 0,12 0-8 16,-2 0-18-16,9-2-13 0,0 1-10 15,15 2 0-15,0 2 3 0,12 1-6 0,7 0-28 16,8 0 3-16,7 7-36 0,14 2 17 16,5 5-29-16,-4-5-4 0,4 1-9 15,-5-2-3-15,3-3 12 0,-10-4-9 16,-2-1 9-16,-8 0 13 0,-7-3-7 15,-14 0-18-15,-10-2 0 0,-22 4-1 16,0-1-15-16,-8 2 15 0,-8 0-1 16,-9 0 2-16,-4 0-2 0,-5 0-1 15,1 0 2-15,-9 0-1 0,-1 0-10 16,2 0 12-16,0 0 3 0,-5 0-1 16,2 0-1-16,0 0 1 0,1 0-2 0,-3 0 0 15,0 0 1-15,0 0 1 0,0 0 1 16,0 0 16-16,0 0-16 0,0 0 9 15,0 0 0-15,0 0-12 0,0 0-21 16,0 0-101-16,-5 0-86 0,-2 0-80 16,-5 0-96-16,-10 2-171 0,-2-1-410 0,4-1-495 15,110-3 150-15</inkml:trace>
  <inkml:trace contextRef="#ctx0" brushRef="#br0" timeOffset="30498.1">29468 9995 695 0,'0'0'153'0,"0"0"352"0,0 0-131 16,0 0-98-16,0 0-124 0,0 0-152 16,0 0-19-16,0 0-30 0,0 0 48 15,0 0-2-15,0 0 3 0,17-11 52 0,-8 8 103 16,-6-3 81-16,1-2 77 0,-4 4-40 15,0-3-53-15,0 5-16 0,0-4-24 16,0 5-19-16,0 1-30 0,0 0-23 16,0 0-30-16,0 0-4 0,5 0-2 15,-5 0-19-15,0 0-16 0,5 0-19 16,-5 0-14-16,0 0-1 0,0 0-1 16,3 0-1-16,6 9 1 0,3 8 75 15,3 3-28-15,0 10 44 0,4 6 21 16,-9 7-44-16,4 5-18 0,-2 4-9 15,0 8 3-15,-4 6-15 0,6 5-4 0,-14 3-15 16,5 3 1-16,-3 2-1 0,-2-3 3 16,0-3-15-16,0-7 0 0,0-9 0 15,0-14 3-15,0-6 7 0,0-9-10 16,0-10-18-16,0-6 6 0,0-3-6 16,8-6-10-16,-8-3 25 0,0 0 3 0,2 0 21 15,3 0 16-15,7-3 18 16,5-6 39-16,5 0-18 0,5-2-12 0,2 1-27 15,7 2-22-15,8-1-3 0,7 5-9 16,-3-5 27-16,8 1-8 0,2 7 2 16,5-2 0-16,2-2-3 0,-2 5-3 15,5 0 4-15,3 0-10 0,-3 0-10 16,2 0-2-16,3 0 0 0,7 0 1 16,-3 0 0-16,15 0-1 0,-2 0 0 15,9 0 15-15,-7 0-13 0,-2 8-2 0,-3-4 18 16,-2 3-18-16,-2 1 1 0,-11 3 1 15,-6-2 10-15,-6 0-9 0,-4 0 15 16,-5 1-16-16,-3 1 0 0,-1-4-2 16,-11 1-2-16,0-1-1 0,-2-2 0 15,0 1 3-15,-10-5 0 0,5 6 0 0,1-5 0 16,-9 0 2-16,4-2-1 0,4 3-1 16,-12 0 1-16,0-2-1 0,-3-1 1 15,-2 0-1-15,-2 1 0 0,7-1-1 16,-3 0-1-16,1 2 2 0,7-2-2 15,-5 5 1-15,5-3 1 0,-1-1 0 16,11-1 1-16,-1 1 0 0,3-1 2 16,0 0 28-16,0 0-13 0,0-1-17 15,3 0 0-15,-3-6-1 0,-1 5-3 0,4 0 0 16,-3-1 2-16,0 3-2 0,0 0-12 16,-8 0 13-16,1 5 0 0,-10-3 0 15,0 5 2-15,-15-6 2 0,6-1-1 16,-8 1 0-16,0-1 0 0,0 0 14 15,0 0 18-15,0 0 12 0,0 0 7 16,0 0 47-16,0 0-2 0,-10-2-40 16,-10-7-39-16,4-1-5 0,-9 0-12 15,13 0-1-15,-5 2 3 0,0 0 0 0,3 1-1 16,-3 0 0-16,2 0-2 0,1 0-3 16,-1 2 0-16,5-2 0 0,-4 1-8 15,-1-3 10-15,1-3-10 0,6-5-1 0,-8-2-6 16,1-1-6-16,3-8 21 0,0-2-9 15,-10-3 0-15,12-11 12 0,-9-4 0 16,4-5 1-16,-2-11 17 0,0 0 12 16,-4-3-27-16,6-7 0 0,-2 8 0 15,-2 3-3-15,4 8 0 0,3 2-1 16,5 8 0-16,-8 7-11 0,13 7 9 16,-8-2 1-16,5 4-1 0,-5 0 1 15,1 5-10-15,-1 0 10 0,5 4-1 16,0 1 3-16,-2 3 0 0,0 4 0 15,7 1 0-15,-5 2 1 0,0 0 0 16,0 8 2-16,5-1 9 0,0 1-9 0,0-2 0 16,0 3 0-16,-2 0-1 0,2 0-1 15,0 0-1-15,0 0-12 0,0 0 1 16,0 0 11-16,0 0 0 0,0 0 0 16,0 0-2-16,0 0-16 0,0 0 6 0,0 0 9 15,0 0 2-15,0 0 1 16,0 0 0-16,-3 0 3 0,1 0 0 0,-3 0 0 15,-2 0-3-15,-5 6-39 0,-3 0 11 16,-2 0 28-16,-5 1-1 0,1 1 2 16,-11-5-1-16,1 1 13 0,-3-1-11 15,0-3-2-15,-5 0-3 0,5 0-31 16,-2 0-11-16,7 0-12 0,9 0-7 16,-2 0-51-16,8 0-54 0,-1 5-87 15,8 8-116-15,2-1-121 0,0 6-203 0,5-6-551 16,0 7-509-16</inkml:trace>
  <inkml:trace contextRef="#ctx0" brushRef="#br0" timeOffset="34770.94">30277 8503 103 0,'0'0'362'16,"0"0"-215"-16,0 0-53 0,0 0 337 15,0 0-109-15,0 0-104 0,0 0 94 0,0 0 28 16,0 0-49-16,0 0-66 0,3-15 6 16,-3 23-23-16,-3 2-30 0,-7 1 35 15,6-4-18-15,-9 2-32 0,11-5-43 16,-3 3 11-16,-2 0 9 0,0-4 2 0,2-1-19 15,-5 3 0-15,0-3-19 16,-4 4-15-16,-5-1-6 0,-3 5-13 0,-5-1-21 16,5 4-22-16,-7 2 6 0,0 3-5 15,2-2-4-15,-4 2 0 0,4-4 1 16,1 2-7-16,-1-5-3 0,3 6 9 16,4-8-5-16,-4 1-1 0,0-2 9 15,4-3-2-15,-6 5-10 0,-1-1 0 16,-7 1 3-16,0 4-15 0,-5-2 0 15,-7 6 7-15,0 0-10 0,0 1-1 16,-2 4 1-16,-3 2 0 0,2-6 1 16,11 6 11-16,-4-4-9 0,8-3-1 0,5-1-2 15,-2-4 12-15,11-1-10 16,1-5 1-16,0 1-1 0,4 2 1 0,-4-3-3 16,2 2-19-16,2 2 4 0,-2-1 12 15,-2 6-15-15,2 2 6 0,-3 3 10 16,1-1-13-16,5 6 12 0,-6-5 1 15,6 1-10-15,1 1 12 0,-1-1-2 0,4-4-11 16,3 2-5-16,5 1 3 0,-6 1 13 16,6-2-10-16,-3 1 12 0,0-1-1 15,5 5-2-15,-2-2 2 0,-1 5 1 16,3-1-2-16,0 5 1 0,-2 1 0 16,-8 1 0-16,10 0 1 0,-5 1-1 15,3-5 2-15,-5-1-1 0,-1 1 0 16,4-4 0-16,-6-4 0 0,5 1-2 15,-5-5 0-15,8 1-1 0,-3 0 2 16,-5 2-12-16,8-3 12 0,-3 2-11 0,-2-1 10 16,7 6-10-16,-7-3 9 0,7 4 0 15,0 0-15-15,0 2 17 0,0-1-11 16,0 1 11-16,0 1-1 0,4-1-1 16,6-5 0-16,-5 2-16 0,-3-3 18 15,8-2-2-15,-5-2-18 0,7 0 19 0,-7-2-9 16,5-2 11-16,-1 4 0 0,3 1-2 15,5 7 2-15,0 1 2 0,0 0-1 16,3 3 17-16,-1 5-18 0,-2-3 2 16,2 8-2-16,-2-2 0 0,10-1 1 15,-5 0 2-15,-5 0 21 0,2-3-20 16,-4-4-4-16,7-3 0 0,-8 2-1 0,-2-9-1 16,5 2 1-16,-7-4 1 0,2 1 1 15,-7-1 15-15,7 0-14 0,-7-3 1 16,5 0 0-16,-6 0-3 0,4 4 1 15,1 1-1-15,8 6 0 0,-2-3 11 16,-1 3-9-16,-1 3 0 0,1-2 1 16,1 3 0-16,2 0-2 0,0 1 2 15,0-7 9-15,-1 1-12 0,-1-4 0 0,-3-1 0 16,5-2 0-16,-2 0 0 16,-1-8 2-16,3 2-1 0,-2 0 14 0,7-1-13 15,-6 1 2-15,6-2 10 0,5 2-13 16,-10 0-1-16,2 0 1 0,10 0-1 15,-9 3 0-15,4-1 0 0,3 1-2 16,-8-3 2-16,3 3 0 0,-3-4 1 0,1 0-1 16,-8-3 0-16,2-2 0 0,3-1 0 15,-2 4 3-15,2-2-1 0,2 0 1 16,3-1 12-16,2 2-15 0,5 2 15 16,3 3-3-16,2-2-11 0,2 1-1 15,3 3 0-15,2-1 0 0,0-2 0 16,5 2 16-16,-7-2-16 0,-5-1-1 15,3 3 1-15,-11-3 1 0,1-2-1 16,-5 2-4-16,4-3 4 0,-6 1 4 0,4 0 11 16,0 2-13-16,-2 3-2 15,0 0 3-15,4-3 19 0,1 6-21 0,0-1-1 16,-8-2 2-16,5 4 13 0,1-2-13 16,-3 1-2-16,-3-4 0 0,0 4 0 15,-4-7-10-15,-1 2 10 0,3-1 0 0,-9-1 0 16,4 1 0-16,0-1 1 15,-2-5-1-15,-3 5 1 0,3-1 1 0,-1 1 10 16,-2-1-9-16,-2 2 12 0,3 1 1 16,-6 0-14-16,5 0 16 0,-2 1-16 15,0-1 0-15,-5-3 10 0,5-2-11 16,-5-3 1-16,2-2 0 0,-2-2-2 16,0 0 1-16,0 0 0 0,0 0 11 15,0 0-10-15,0 0-2 0,0 0-1 16,0 0-78-16,-7-11-94 0,-10 0-183 15,0-8-150-15,3 3-544 0,-8-11-812 0</inkml:trace>
  <inkml:trace contextRef="#ctx0" brushRef="#br0" timeOffset="35130.67">30823 12023 649 0,'0'0'538'0,"0"0"-148"16,0 0-88-16,0 0-48 0,0 0-34 15,0 0-20-15,0 0-10 0,0 0-22 16,0 0-14-16,0 0-33 0,-15-26-19 16,10 26 4-16,5 0-30 0,0 0-16 15,0 0 10-15,0 0 50 0,0 0 12 16,-2 0-53-16,2 0-26 0,0 4 13 0,-3 6-66 15,3 2 1-15,-2 0 18 0,2 0 18 16,0-3 7-16,0 2-10 0,0-5-2 16,0 0 5-16,0-5 10 0,0 2 2 15,0 0-15-15,0-3 16 0,0 0 3 16,0 0 18-16,0 0 0 0,0 0-10 0,0 0-15 16,0 0-21-16,0 0-13 0,0 0-12 15,0 0 0-15,0 0-27 0,0 0-134 16,-7 0-139-16,4 0-183 0,-2 0-277 15,-12 0-1430-15,49 0 1338 0</inkml:trace>
  <inkml:trace contextRef="#ctx0" brushRef="#br0" timeOffset="35582.98">30621 12165 372 0,'0'0'824'0,"0"0"177"16,0 0-567-16,0 0-71 0,0 0-30 15,0 0-54-15,0 0-74 0,0 0-44 16,0 0-79-16,0 0-35 0,0 0 115 15,61-8 15-15,-27 16-50 0,0 1-35 16,-3 2-21-16,6 6-6 0,-1-1-7 16,-2-2-3-16,-2 4-18 0,-1-2-6 15,-9-4-16-15,0-1 3 0,-8-6-3 16,3-1-14-16,-12-1-1 0,-3-3 0 16,6 0 33-16,-3-15 74 0,-3-11 136 0,8-11-103 15,-8-16-80-15,-2-8-38 0,0-5-22 16,0-2-15-16,0 3-1 0,0 5 4 15,0 7-18-15,0 13 6 0,3 14-22 0,-3 10-8 16,0 10 14-16,2 4-12 0,-2 2-54 16,0 0-13-16,0 6-61 0,0 6 8 15,0 6-112-15,0 4-202 0,-2 4-169 16,-1-5-535-16,1 13-614 0</inkml:trace>
  <inkml:trace contextRef="#ctx0" brushRef="#br0" timeOffset="36127.04">30386 12815 760 0,'0'0'1370'0,"0"0"-781"0,0 0-175 15,0 0-51-15,0 0-37 0,0 0-49 16,0 0-59-16,0 0-57 0,0 0-3 16,0 0 14-16,0 0-52 0,32 108-38 0,-25-61-36 15,-2 4-21-15,0 3-25 0,-5-4-2 16,5 1-14-16,-3-9-5 0,0-6-7 16,6-8-67-16,-3-8-110 0,4-2-95 15,-4-6-109-15,2-5-277 0,3 1-508 16,2-8-778-16</inkml:trace>
  <inkml:trace contextRef="#ctx0" brushRef="#br0" timeOffset="36390.42">30670 13179 2196 0,'0'0'665'0,"0"0"-290"0,0 0-6 16,0 0-104-16,0 0-95 0,0 0-91 15,0 0-42-15,0 0-37 0,0 0-14 16,0 0-17-16,0 0-7 0,-58 60-13 0,58-51-6 15,14 1 20-15,-7-2 9 16,10-5 28-16,-4-2 47 0,-1-1 47 0,0-4 35 16,-2-4-5-16,4-4 38 15,-7 0 1-15,3 0-46 0,-5 0 15 0,-3 2 28 16,-2 1-47-16,0 8-59 0,0-3-26 16,0 4-1-16,0 0-27 0,0 0-9 15,0 0-91-15,0 0-69 0,0 5-91 16,0 10-30-16,0-3-101 0,0 4-205 15,10-4-362-15,0 6-563 0</inkml:trace>
  <inkml:trace contextRef="#ctx0" brushRef="#br0" timeOffset="36643.87">30670 13179 763 0,'235'-39'1287'0,"-245"39"-837"0,3 3-146 0,-3 7-80 0,1 7-105 16,6 1 2-16,-2 4-28 0,5 2-20 15,0-1 13-15,0-4 12 0,5 3-22 16,2-6-32-16,8-2-28 0,2-3 6 16,-2-8 79-16,-8 0 37 0,7-3 53 15,1-6 45-15,2-6 48 0,-3-10-20 16,-6-4-57-16,1-7-88 0,-4-3-61 16,-5 2-31-16,0 1-15 0,0 11-12 15,0 6 0-15,0 7-3 0,0 8-67 16,0 1-85-16,-9 1-62 0,4 15-126 15,0 3-116-15,5 8-292 0,0-5-590 16,0 16-319-16</inkml:trace>
  <inkml:trace contextRef="#ctx0" brushRef="#br0" timeOffset="36851.75">31084 13198 635 0,'0'0'1432'0,"0"0"-876"0,0 0-163 15,0 0-20-15,0 0-24 0,0 0-79 16,-7 141-63-16,7-97-54 0,2 0-66 16,3 7-32-16,5-6-52 0,-5 0-3 15,-3-1-27-15,8-6-57 0,-10-9-68 16,5-3-52-16,-5-13-38 0,0-5-125 16,0-8-167-16,0-3-179 0,-7-27-954 0</inkml:trace>
  <inkml:trace contextRef="#ctx0" brushRef="#br0" timeOffset="37029.17">31191 13236 150 0,'0'0'1816'0,"0"0"-1014"15,0 0-149-15,0 0-113 0,0 0-167 16,0 0-92-16,0 0-50 0,0 0-93 0,48 113-62 16,-48-87-6-16,0-4-21 0,-7 3-18 15,-7-8-29-15,-3-3-2 0,0-3-67 16,-3-7-53-16,3-4-122 0,3 0-103 15,-1-9-180-15,6-1-223 0,1 0-567 16,6-4-475-16</inkml:trace>
  <inkml:trace contextRef="#ctx0" brushRef="#br0" timeOffset="37284.05">31303 13406 404 0,'0'0'2373'0,"0"0"-1666"0,0 0-215 0,0 0-107 16,0 0-153-16,0 0-94 0,0 0-82 15,0 0-56-15,0 0 0 0,0 0 0 16,26-7 0-16,-16 5 2 0,-5 0-2 0,7 2-16 15,-7 0-54-15,7 0-122 0,-7 2-131 16,7 6-180-16,-7-2-530 0,7 6-626 0,-116-29 666 16</inkml:trace>
  <inkml:trace contextRef="#ctx0" brushRef="#br0" timeOffset="37687.91">31576 13246 1630 0,'0'0'1078'0,"0"0"-657"0,0 0-45 0,0 0-19 15,0 0-87-15,0 0-111 0,0 0-87 16,0 0-44-16,0 0-1 0,0 0 14 15,-55 119-20-15,55-91-21 0,7-6-12 16,3-2-10-16,-1-7 1 0,6-7-17 16,-10-1-8-16,4-5 30 0,-1 0 16 15,4 0 59-15,-2-11 10 0,-1-6-14 16,-4-8-18-16,-3 2-15 0,6-10-9 16,-6 7-11-16,-2 4-1 0,5 7 12 15,-5 4-13-15,0 10 1 0,2 1-1 0,6 0-3 16,-6 4 3-16,3 8 40 0,5 9-16 15,-1-1-6-15,3 5-18 0,3-3-1 16,-3-4-30-16,3 0-71 0,-3-6-195 16,7-4-140-16,-2-8-271 0,0 0-593 15,3-18-498-15,-185-124 1799 0</inkml:trace>
  <inkml:trace contextRef="#ctx0" brushRef="#br0" timeOffset="37908.01">32013 12942 284 0,'0'0'2220'0,"0"0"-1651"0,0 0-221 15,0 0-25-15,0 0-103 0,-75 115-62 16,72-79-52-16,3 3-78 0,0 9-28 16,0 0 0-16,0 3-2 0,0-2-17 0,0-2-31 15,-5-5-132-15,3-7-120 0,-5-9-82 16,-1-13-209-16,3-3-465 0,-9-10-421 0</inkml:trace>
  <inkml:trace contextRef="#ctx0" brushRef="#br0" timeOffset="38021.87">31807 13302 1284 0,'0'0'1250'0,"0"0"-655"0,0 0-140 16,0 0-23-16,0 0-61 0,0 0-77 16,0 0-134-16,0 0-47 0,0 0-82 15,0 0-13-15,186 48-18 0,-157-48-37 16,-2-8-196-16,0-7-147 0,-3-10-281 15,-9 3-734-15,-8-24-884 0</inkml:trace>
  <inkml:trace contextRef="#ctx0" brushRef="#br0" timeOffset="38170.69">32248 13053 1444 0,'0'0'1570'0,"0"0"-1084"15,0 0-114-15,-20 107-26 0,20-77-67 16,0 4-75-16,0-1-103 0,0-1-84 15,0-1-16-15,0-2-2 0,0-2-13 0,0-4-75 16,0-5-149-16,0-1-125 0,-2-8-233 16,0-4-637-16,-15-5-863 0</inkml:trace>
  <inkml:trace contextRef="#ctx0" brushRef="#br0" timeOffset="38522.97">32224 13261 238 0,'0'0'1785'0,"0"0"-1179"0,0 0-278 16,0 0-171-16,0 0-157 0,0 0 0 0,0 0-61 16,0 0 39-16,0 0 18 15,0 0-79-15,0 0-75 0,99 41 7 0,-89-52 44 16,4 0 11-16,1-3-5 0,-6 0 43 16,1 1 29-16,-5 1 9 0,-3-2-25 0,-2 10 0 15,0-5-66-15,0 7 111 0,0 2 10 16,0 0 133-16,0 0-78 0,-2 0 71 15,-8 0-23-15,1 3 55 0,-6 2 12 16,10-1-13-16,0-1 12 0,-4 2-32 16,4 5-10-16,0 1 2 0,5 4-41 15,-5 3-35-15,5 1-19 0,0 2-15 16,0-3-29-16,5 2 0 0,0-1 0 16,9-2 28-16,-6-4 7 0,4-1-7 15,-3-1-28-15,1-6-19 0,-3-1 7 16,3 0-1-16,-3-4-34 0,8 0-44 0,-5 0-77 15,-5-4-99-15,4-10-111 0,-4 1-318 16,-3-16-936-16</inkml:trace>
  <inkml:trace contextRef="#ctx0" brushRef="#br0" timeOffset="38788.76">32534 13319 2123 0,'0'0'1102'0,"0"0"-778"16,0 0-84-16,0 0-73 0,0 0-12 15,0 0-28-15,0 0-43 0,-10 116-28 16,10-102 3-16,0-4-3 0,0-5-41 16,0-4-12-16,3-1 16 0,6-6 27 15,-1-10 37-15,6-8 65 0,1-7 8 0,-1-4-67 16,6 1-25-16,-3 2-32 0,-3 6-32 16,1 8-34-16,-3 6 16 0,2 8-25 15,1-1-6-15,-3 5 12 0,0 0 13 16,0 0-65-16,3 6-71 0,-3 2-56 15,-7-1-69-15,-3 0-187 0,-2 0-260 16,0-6-566-16,0-1-393 0</inkml:trace>
  <inkml:trace contextRef="#ctx0" brushRef="#br0" timeOffset="39947.25">29678 12510 1420 0,'0'0'604'0,"0"0"-186"0,0 0-73 0,0 0 44 15,0 0-96-15,0 0-46 0,0 0-61 16,0 0-45-16,0 0-21 0,0 0 7 15,25 23 4-15,13-8-32 0,13 0-32 16,10 3-14-16,17-6-1 0,6-1 4 16,8-4-20-16,22-4 7 0,0-3-21 15,20 0-1-15,4 0-21 0,0-6-15 16,5 6 14-16,2-2 1 0,3 2 0 0,-5 0 20 16,-5-2-18-16,-4-5 19 15,-13 3 0-15,-9-4-17 0,-11 1-3 0,-9-1-1 16,-4 1 3-16,-8-1 12 0,-10 1-12 15,-2-4 15-15,-8 7-15 0,-4-6-3 16,-12 5 2-16,2-1 20 0,-12-1 5 16,-5 2 4-16,-5-1-10 0,-2 1 10 0,-3 1-19 15,-4 1-11-15,-1 1 0 16,-9-1-1-16,5 3-3 0,0 0-21 16,-1 0 11-16,-4 0 1 0,0 0 9 0,5 0 3 15,-5 0 0-15,4 5-2 0,-6-2 1 16,-1 1 0-16,3 1-11 0,-5-3-31 15,0 2-12-15,0 0 3 0,0-4-9 16,0 1-22-16,-5 4-25 0,0-3-19 16,-4 0-12-16,-6-1-20 0,8 2-35 0,-5-2-89 15,2 2-158-15,-5 0-249 0,-2 5-351 16,1-8-266-16,127-33 1048 0</inkml:trace>
  <inkml:trace contextRef="#ctx0" brushRef="#br0" timeOffset="41270.97">29884 12533 460 0,'0'0'1345'0,"0"0"-936"16,0 0-28-16,0 0-14 0,0 0-130 15,0 0-170-15,0 0-3 0,0 0 6 16,0 0 29-16,0 0 30 0,-87 112-18 16,82-84-42-16,-9-2-28 0,11 3 19 15,-6 1-4-15,1 2 1 0,4 0-15 16,-4 9-8-16,3 2-3 0,5 2 19 0,-12 6 3 16,12 4 3-16,-2 5 0 15,2 3 18-15,0 7 16 0,0 1 21 0,0 5-12 16,2 2-13-16,15 3-12 0,3 0-19 15,2-6-6-15,2-4-16 0,0-8-5 16,3-12 2-16,-8-6-14 0,3-6 2 16,-5-12-6-16,-3-6-9 0,-2-5 12 15,-2-6 1-15,-5-2-13 0,0-5-3 16,2 1 1-16,-2 1 11 0,5 0-12 0,7 0 24 16,4 1 13-16,6 1-4 0,5-2 4 15,-6 3-1-15,20-2 37 0,0 2-21 16,10-3-7-16,5 6-8 0,14-5-7 15,3 1-6-15,6-3 19 0,8-3-13 16,8-1 0-16,6 0-12 0,4-1 1 16,8-10-1-16,1 1 9 0,12-2-9 15,-3-1 6-15,11 4 10 0,-1-3-10 16,5 2 0-16,-10-1-22 0,5 2-1 0,-14 3-2 16,-13-2 3-16,-9 8-3 0,-5 0 1 15,-22 0-1-15,-4 0-11 0,-16 5 11 16,1-1 1-16,-12 4 2 0,-5-2 1 15,-5-1-1-15,-8 1-2 0,-4-5-1 0,-7-1-14 16,-3 3 12-16,-8-3 1 0,1 0 1 16,-2 0-1-16,4 0 2 0,-2 0 27 15,-3 0 6-15,8-3-6 0,-8 2-15 16,1 0-11-16,-1-2-1 0,-2 3-1 16,0 0-2-16,0 0-12 0,0 0 0 15,0 0 0-15,0 0-3 0,0 0-3 16,0 0 9-16,0 0-3 0,0-2 15 15,0 2 2-15,8 0 1 0,-6 0 9 16,-2-2-9-16,2 2 0 0,-2-3 15 16,3 3-16-16,-3 0 0 0,0 0-2 0,5 0-2 15,-5 0 0-15,0 0-16 0,0 0 6 16,0 0-3-16,0 0 15 0,0 0-13 16,0 0 13-16,0 0 0 0,0 0 22 15,0 0 11-15,0 0 9 0,0 0 0 0,0-6-5 16,0-3 8-16,0-5-15 15,-8-6-15-15,6-2 9 0,-8 4-23 0,8 0-1 16,-1 3-3-16,3 1-15 16,0-2-6-16,0 2 21 0,0-4 1 0,0-1-1 15,0 1 0-15,0-5-12 0,0-6 14 16,0-8-1-16,0-8-1 0,-12-10 0 16,-2-6 0-16,2-10 2 0,-5-9-1 15,-8-8 1-15,8 3 1 0,-4 4-1 16,4 8-2-16,-3 15-12 0,11 8-15 15,-1 11 8-15,7 9 19 0,-6 3 2 16,4-1 0-16,-7 5-1 0,7-2-10 0,-5 2-12 16,3-3-3-16,-8 1 0 0,-2 2-13 15,3-2 10-15,-1 4 16 0,6-4 14 16,-8 6 2-16,5 1-2 0,7 6 1 16,-7 3 11-16,12 8-12 0,0 1 0 0,-3 0-36 15,3 0-82-15,-2 0-52 0,2 10-42 16,-3 4-75-16,3 4-245 0,0 3-242 15,0-5-583-15,0 3-609 0</inkml:trace>
  <inkml:trace contextRef="#ctx0" brushRef="#br0" timeOffset="42958.16">31632 11220 786 0,'0'0'651'0,"0"0"-209"0,0 0-153 15,0 0-98-15,0 0 26 0,0 0 24 16,0 0-67-16,0 0 60 0,0 0 33 15,0 0-29-15,0 0-18 0,27 99 0 0,-17-74-43 16,-6-2-34-16,6 0-26 0,-8-2-34 16,6-3-21-16,4-1-10 0,-5-4-12 15,8 6-3-15,-3-3-4 0,7-2-8 16,-2 2 8-16,10-1 1 0,2 0-6 16,0 3-4-16,7 0 13 0,6 2 9 0,-1 5-25 15,10-1 12-15,-5 4-8 0,0 0-4 16,7 1 13-16,-4 0-7 0,4-3 6 15,-2 2-20-15,2-3 14 0,-2-5-6 16,2-1 13-16,-2-7-7 0,-7 4 6 16,2-9-5-16,0-1 2 0,-2 0 9 15,-1 1-21-15,-1-6 1 0,1 2-1 16,-4-3-3-16,-3 1-4 0,-4-1-11 16,-3 0-2-16,0 0 1 0,2 0 1 15,-9 0 2-15,5-4 10 0,-8-4-9 16,1-2 0-16,-6 1 9 0,6-7 3 15,-8 3-2-15,0-4-12 0,2 1-1 0,3 1-1 16,-2 0 1-16,-8 1 1 0,5 3-1 16,-7 0 0-16,5 3-13 0,2 1-2 15,-7 0 3-15,2-1 9 0,3 1-11 0,0-3 14 16,-3-1 0-16,0-1 24 16,3-8-9-16,-5-4-13 0,0-5-1 0,-1-1-1 15,-4-7-12-15,0 0 11 0,0 1-1 16,0-3 1-16,0 9-1 0,0 0-10 15,0 4 10-15,0 5-13 0,0 6 13 16,0 1-13-16,0 0 13 0,0-2-16 16,0 0 15-16,0-1 3 0,5-3-2 15,-5 0 1-15,0-4 0 0,0-4 0 16,0-2 1-16,0-6 0 0,0 5-1 16,0-2-2-16,0 0-13 0,0-1 1 15,0 5 3-15,-5-1 9 0,1 4-15 16,-1 1 15-16,2-1-18 0,1 4 6 15,-1 1 13-15,-4-2-20 0,0 0 4 0,7-5 0 16,-7 1 15-16,7-3-18 0,-8 0 17 16,6-7 2-16,2 5 0 0,0-2-1 0,-5-2 3 15,5 5 0-15,-5-4 0 0,5 5 1 16,-5 3-1-16,5 2 1 0,-2-1 2 16,-1 3-1-16,1 1-2 0,-5-4 0 15,2 4-1-15,-5-4 1 0,8 3-24 16,-3-1-3-16,3-2 6 0,-6 2 18 15,6-3-16-15,-3 1 19 0,0-4 0 16,5 3 0-16,-10-6 2 0,8 1 1 16,-3 5 16-16,0 4-19 0,0 3 0 15,3 0 1-15,0 5-1 0,-1 1 1 16,3 3 2-16,-7 0-2 0,5 1 0 16,2 1-1-16,-5-2-2 0,5-1-14 0,0-2 13 15,-5-5 3-15,0 4 0 0,0-6 1 16,3 0 12-16,2 2-12 0,-5-1 0 15,-5-5-1-15,8 6 12 0,-3-3-10 16,-5 1 10-16,5 2-9 0,-12 0 12 0,10 4-14 16,-3-2 21-16,-2 4-22 0,-5-3 0 15,10 3 11-15,-8-4-10 0,-4 4-2 16,2-5 1-16,-7-3-3 0,5-1-16 16,-3-1 7-16,2 1 10 0,-2-1-13 15,8 4 15-15,-3 1 17 0,0 0-16 16,2 6 1-16,3-2 13 0,3 5-2 15,-3 3-11-15,-1-1 10 0,4-1-11 0,-6-2 1 16,8 2-1-16,-5-2-1 0,-3-1-15 16,1-2 15-16,4-4 0 0,-5 1 0 15,-2-3 0-15,1 1 0 0,1 1 12 16,3-1-11-16,-8 0 17 0,3 2-6 16,-4-2-12-16,4 3 1 0,-3 4 14 15,3 0-12-15,3 3-1 0,-3 0 1 16,12 5 13-16,-7-1-15 0,7 1 17 0,-10 1-18 15,8 0 0-15,-2-2-2 0,4 1-1 16,-5 2-9-16,5 0 12 0,-5-6-28 16,3 5 13-16,7-3-15 0,-2 2 2 15,2 3-38-15,0 0-236 0,0 0-103 16,0 4-314-16,7 9-377 0,5-4-208 16</inkml:trace>
  <inkml:trace contextRef="#ctx0" brushRef="#br0" timeOffset="43447.93">32350 9090 401 0,'0'0'1577'0,"0"0"-884"16,0 0-241-16,0 0-126 0,0 0-22 0,0 0-22 16,0 0-65-16,0 0-81 0,0 0-64 15,0 0-10-15,0 0-4 0,0 0-2 16,0-3-38-16,-3-2 1 0,1 1-18 16,-1-6-1-16,-4-3-3 0,7-1-6 15,-2-4 8-15,2-3 1 0,0-2-4 16,0 2 4-16,0 8 4 0,0-1 57 15,0 4-3-15,0 8 1 0,0 0 11 16,2 2-9-16,-2 0-30 0,0 0-28 16,7 0 0-16,-4 0 9 0,2 0-11 15,7-3 0-15,7-1 76 0,-2 2-19 16,5-4-13-16,5-2 10 0,-1 5-6 0,3-1-31 16,3-1 0-16,-3 3 4 0,5-2-22 15,-5 4 18-15,3 0-18 0,1 0 12 16,-6 0 3-16,5 0-14 15,-3 4 11-15,-5-2-12 0,0-2 0 0,-2 0-1 16,0 0 0-16,-5 0-2 0,-5 0 0 0,5 0-70 16,-15 0-54-16,6 0-99 0,1 0-75 15,-4 5-57-15,-5 4-201 0,7 5-201 16,-7-2-792-16</inkml:trace>
  <inkml:trace contextRef="#ctx0" brushRef="#br1" timeOffset="97638.55">31303 5490 642 0,'0'0'1190'0,"0"0"-840"15,0 0-26-15,0 0 75 0,0 0-120 16,0 0-84-16,0 0-78 0,0 0-41 15,0 0-9-15,-13 29 15 0,13-18 35 16,10 2 30-16,-3 0-74 0,5 4-69 0,-2 3 27 16,0 2 62-16,7 4-24 15,-10 0-16-15,5 3-7 0,0-1-30 0,-7-3-13 16,7-6-1-16,-2 0-2 0,0-8 0 16,-8 0-19-16,1-6-12 0,-1-1 7 15,-2 1-20-15,0-5-40 0,0 0-67 16,0 0-63-16,-2-6-54 0,-11-9-284 0,1 5-667 15,-7-14-423-15</inkml:trace>
  <inkml:trace contextRef="#ctx0" brushRef="#br1" timeOffset="97875.9">31249 5290 1436 0,'0'0'1060'0,"0"0"-622"0,0 0-76 16,0 0 32-16,0 0-49 0,0 0-100 0,0 0-102 15,0 0-63-15,0 0-15 0,0 0-10 16,0 0-55-16,-10-19-74 0,20 19 22 16,-5 4-7-16,7 2-46 0,-7-2-151 0,10 4-122 15,-8 0-134-15,3-1-684 0,-3 3-643 0,-68-38 1687 16</inkml:trace>
  <inkml:trace contextRef="#ctx0" brushRef="#br1" timeOffset="98566.08">31649 5384 310 0,'0'0'1107'0,"0"0"-681"0,0 0-79 16,0 0-40-16,0 0 32 0,0 0-76 15,0 0-59-15,0 0-51 0,0 0-23 0,0 0 6 16,5-12-13-16,5 8-22 0,-1-1-36 16,3 1-1-16,8-5-14 0,-3 3-6 15,5-2-4-15,2-2 4 0,0-5 37 16,-2 4-25-16,5 1-56 0,-8 1-4 15,-2 3-51-15,-10 2-8 0,5 4-11 0,-2 0-42 16,-8 0-126-16,1 0-122 0,-3 4-137 16,0 3-270-16,0 1-618 0,0 2 753 0</inkml:trace>
  <inkml:trace contextRef="#ctx0" brushRef="#br1" timeOffset="98757.83">31649 5384 828 0,'121'135'1245'0,"-118"-137"-711"15,9-2-26-15,-5-2-65 0,8-1-74 16,-1 4-109-16,-4 1-98 0,2-3-53 16,0 4-41-16,-2 0-68 0,2 1-28 15,3 0-9-15,-11 0-7 0,8 0-30 16,-2 0-125-16,-3 2-144 0,-2 5-104 15,10-4-512-15,-15 3-619 0</inkml:trace>
  <inkml:trace contextRef="#ctx0" brushRef="#br1" timeOffset="101577.18">32364 4923 443 0,'0'0'1292'0,"0"0"-776"0,0 0-105 16,0 0-80-16,0 0-59 0,0 0-52 16,0 0-46-16,0 0-32 0,0 0-32 15,0 0-53-15,0 0-4 0,-169 84 17 16,149-54-36-16,13 7 35 0,-5 4 2 0,9 3-8 15,3 1-36-15,0 2-27 0,15 1-6 16,7-7-6-16,9 0-3 0,-2-2 14 16,10-9 2-16,-5-3-16 0,-5-9-4 15,5-6 18-15,-5-11 1 0,0-1 1 16,-2-1 21-16,0-17 55 0,-6-7 4 16,1-10 46-16,5-10 48 0,-8-9 3 15,-2-5-28-15,-10 2-50 0,6-1-11 16,-11 6-47-16,-2 6-14 0,0 7-1 15,-5 3-24-15,-19 6-3 0,-3 4 0 0,-4 4-30 16,-3 4-31-16,10 9-34 0,-6 6-5 16,11 3-68-16,2 3-53 0,0 13-32 15,0 5-58-15,3 6-164 0,-1 3-69 16,8 6-242-16,-3-10-579 0,-2 14 391 0</inkml:trace>
  <inkml:trace contextRef="#ctx0" brushRef="#br1" timeOffset="106095.13">31814 9370 737 0,'0'0'1303'0,"0"0"-827"0,0 0-132 16,0 0-100-16,0 0-39 0,0 0-62 0,0 0-35 15,0 0-48-15,0 0-13 0,0 0-18 16,-27 106-7-16,32-86-6 0,5 3 0 16,-5-2-15-16,2-1 0 0,3-1-1 15,-5-1-12-15,-3-8-23 0,-2-2-22 16,0-7-38-16,0-1-92 0,0 0-123 16,-7-9-327-16,-10-1-1006 0,-3-15 867 0</inkml:trace>
  <inkml:trace contextRef="#ctx0" brushRef="#br1" timeOffset="106266.69">31669 9195 1353 0,'0'0'1478'0,"0"0"-994"16,0 0-109-16,0 0 65 0,0 0-104 16,0 0-135-16,0 0-128 0,0 0-73 15,0 0-32-15,0 0-27 0,0 0-36 16,-15-18-141-16,15 18-168 0,10 0-175 15,-5 0-642-15,9 4-484 0</inkml:trace>
  <inkml:trace contextRef="#ctx0" brushRef="#br1" timeOffset="106516.96">31938 9347 638 0,'0'0'992'0,"0"0"-485"0,0 0-122 0,0 0-53 15,0 0-43-15,0 0-50 0,0 0-49 16,0 0-50-16,0 0-8 0,0 0-19 16,0 0-19-16,150-17-5 0,-128 10-43 15,0-1-46-15,-3 1-1 0,0-1-58 16,-9 2-51-16,0 2-123 0,-5 4-115 15,-5 0-279-15,0 0-548 0,0 3-251 0</inkml:trace>
  <inkml:trace contextRef="#ctx0" brushRef="#br1" timeOffset="106709.89">31938 9347 2168 0,'46'135'698'0,"-37"-135"-317"0,3 0 57 0,3-2-22 15,2 0-108-15,-2 0-54 16,1 0-79-16,4 1-56 0,-3-4-33 0,0 1-34 16,-3 2-43-16,1-4-9 0,-8-1-18 15,10 2-28-15,-2-2-61 0,-1-5-127 16,-4-2-109-16,0 1-173 0,2 3-540 16,-7-7-826-16</inkml:trace>
  <inkml:trace contextRef="#ctx0" brushRef="#br1" timeOffset="107177.52">32427 9485 287 0,'0'0'606'0,"0"0"208"0,0 0-236 0,0 0-113 15,0 0-80-15,0 0-53 0,0 0-6 16,0 0-62-16,-22 104-61 0,22-80-63 16,0-3-22-16,0 7-26 0,0-8-30 15,0-1-17-15,0-2-45 0,0-6-15 0,8-4-19 16,-6-3-3-16,-2-4-22 0,0 0-68 15,0-4-140-15,0-11-142 0,0-5-267 16,0 1-924-16</inkml:trace>
  <inkml:trace contextRef="#ctx0" brushRef="#br1" timeOffset="107318.95">32405 9261 787 0,'0'0'2119'0,"0"0"-1423"0,0 0-142 0,0 0-89 15,0 0-136-15,0 0-130 0,0 0-105 16,0 0-94-16,0 0-24 0,0 0-40 16,0 0-31-16,-19-37-91 0,29 33-184 15,-8-4-198-15,13 5-459 0,-10-2-732 16</inkml:trace>
  <inkml:trace contextRef="#ctx0" brushRef="#br1" timeOffset="107742.64">32648 9540 1269 0,'0'0'1457'0,"0"0"-921"15,0 0-155-15,0 0 0 0,0 0-84 16,0 0-89-16,0 0-88 0,0 0-80 16,0 0-21-16,0 0 24 0,0 0-25 15,43-10-18-15,-23 13-1 0,-1-2-1 16,1 2-19-16,-1-2-32 0,-2 1-27 16,-2-2-93-16,-3 0-85 0,-3 0-125 15,-4 0-236-15,-2-6-802 0,-1 1-266 0,-186 16 1616 16</inkml:trace>
  <inkml:trace contextRef="#ctx0" brushRef="#br1" timeOffset="107902.14">32648 9540 1170 0,'77'-35'1819'0,"-84"46"-1169"0,5 6-112 0,-3-3-61 16,5 2-121-16,0-2-127 15,0-1-122-15,7 1-89 0,5-2-16 0,3 4 12 16,-3-5-14-16,-5-3-58 0,8-2-91 15,-8-1-123-15,3-5-109 0,-3 0-269 16,3-5-615-16,-6-18-737 0</inkml:trace>
  <inkml:trace contextRef="#ctx0" brushRef="#br1" timeOffset="108116.8">32970 9308 1911 0,'0'0'1269'0,"0"0"-748"0,0 0-102 16,0 0-161-16,0 0-60 0,0 0 8 16,0 0-49-16,-51 112-72 0,49-76-42 15,2 2 9-15,0 1-40 0,0-4-12 16,0 1-48-16,0-3-23 0,0-3-91 0,0-6-146 16,2-3-161-16,-2-3-242 0,0-7-707 15,0 4-436-15</inkml:trace>
  <inkml:trace contextRef="#ctx0" brushRef="#br1" timeOffset="110208.8">32558 6905 437 0,'0'0'1000'0,"0"0"-405"0,0 0-164 16,0 0-99-16,0 0 5 0,0 0-25 15,0 0-71-15,0 0-64 0,0 0-23 0,0 0-10 16,0 0-10-16,-196-13-44 0,169 32-28 16,3 3 6-16,2 1 7 0,-7 4 35 15,12 0-36-15,2-4-37 0,1 2-6 16,7-2-30-16,7-4 1 0,0-2-2 15,0-2-3-15,0 3-9 0,7-5 12 16,5 5-2-16,3 6 2 0,-1-4 0 16,6 2 22-16,-13-4-4 0,7 4 25 15,-4 3 0-15,-5 3 21 0,-3 2-21 16,-2 4 12-16,0 4 70 0,-17 0-55 0,0 2-37 16,-12 3-14-16,3-4-19 0,-8 0 0 15,2-2-19-15,1-7 16 0,2-4-12 16,-1-8-18-16,-1-6-13 0,7-4-12 15,-5-4-30-15,4 1-13 0,4-4-15 16,1 1-19-16,10 4-44 0,-2 2-25 16,10 2-51-16,0 2-86 0,2 5-16 0,0-4-91 15,0 1-145-15,0-3-434 16,2-1-190-16</inkml:trace>
  <inkml:trace contextRef="#ctx0" brushRef="#br1" timeOffset="110502.54">31812 7602 1868 0,'0'0'764'16,"0"0"-764"-16,0 0-301 0,0 0 301 16,0 0 635-16,0 0-260 0,0 0-274 15,0 0-97-15,12 115 113 0,-5-83 110 16,3 1-79-16,-1-3-98 0,6-1 13 15,2-3 47-15,7-4 65 0,-9 0-45 0,14-6-47 16,0-2-2-16,-3-6-4 16,6-3 24-16,-10-1-12 0,7-3-19 0,-2-1-27 15,-10 0-41-15,2 0-2 0,-9 0-2 16,4 0-16-16,1 0-62 0,-8-1-113 16,8-6-131-16,-3-2-192 0,0 2-664 0,0-17-832 0</inkml:trace>
  <inkml:trace contextRef="#ctx0" brushRef="#br1" timeOffset="111250.28">32970 6692 450 0,'0'0'988'15,"0"0"-377"-15,0 0-164 0,0 0-38 16,0 0-50-16,0 0-13 0,0 0-81 15,0 0-35-15,0 0-68 0,0 0 37 16,-85-21-63-16,71 17-4 0,7 1-55 16,-8 3-22-16,5 0-12 0,-2 0-43 15,0 3-1-15,-7 12-20 0,2 4-19 16,0 10 9-16,0 6-3 0,5 4 13 0,4 8 9 16,1-2-16-16,7 2-6 0,0-7 34 15,10-2-37-15,-5-8 3 0,12-11 7 16,-5-4 23-16,5-4-8 0,-10-4-3 15,3-7 15-15,7 0 43 0,-3-7 49 16,3-8-9-16,-5-11-15 0,3-7-25 16,2 2-13-16,-5-11-17 0,-2 1-13 0,-3 4-2 15,-5-1 2-15,-2 3-2 0,0 7-17 16,0 2-18-16,-17 4-21 0,3 3-28 16,-1 8-40-16,8 4 12 0,-5 5-66 15,2 2-96-15,0 5-127 0,3 7-269 16,-3 1-148-16,8 3-531 0,0 3 567 0</inkml:trace>
  <inkml:trace contextRef="#ctx0" brushRef="#br1" timeOffset="111407.82">32970 6692 457 0</inkml:trace>
  <inkml:trace contextRef="#ctx0" brushRef="#br1" timeOffset="111656.76">32970 6692 457 0,'-225'-133'1197'0,"222"127"-781"0,-6 5-18 0,4-7-85 0,2 7-1 0,-4-1-79 0,5 1-97 16,2 1-69-16,0 0-13 0,0 0-26 16,0 0-28-16,0 0-10 0,0 0-22 15,0 0 20-15,0 0 12 0,0 0 1 16,0 0 1-16,0 0-2 0,0 0-1 15,0 0-2-15,0 0 3 0,0 0 13 16,0 1 13-16,2 5 53 0,5-1-78 0,-4-3 0 16,-3 3 36-16,2-3-9 0,-2-2-28 15,0 0 0-15,0 2 44 0,0-2 19 16,0 0-19-16,0 0-9 0,0 0 21 16,0 0 24-16,0 0 1 0,0 0-19 0,3 0-31 15,-3 0-29-15,0 0-2 0,0 0-28 16,0 1-15-16,0 5-7 0,0-3-6 15,0 9-33-15,0-2-163 0,0 2-288 16,0 0-641-16,0 1-754 0,-3-82 1870 0</inkml:trace>
  <inkml:trace contextRef="#ctx0" brushRef="#br1" timeOffset="112094.1">32902 6487 199 0,'0'0'486'0,"0"0"146"0,0 0-190 0,0 0 3 16,0 0-34-16,0 0-67 0,0 0-117 15,0 0-67-15,0 0-20 0,0 0-29 0,0 0-26 16,0 0-12-16,8-21 2 0,-8 21 13 16,0 0 0-16,0 0 4 0,7 0 5 15,-7 0 18-15,0 0-7 0,0 0-2 16,0 0-1-16,0 0-10 0,0 0-9 16,0 2-24-16,0 5-17 0,0 4-2 15,-15 7-24-15,1 9-16 0,-3 5 12 16,-5 12-15-16,0 4 31 0,-9 10 2 15,-3 7-14-15,-10 8 5 0,0 2-12 16,-4 1-10-16,2-2 16 0,5-8-18 16,7-9-15-16,12-13-9 0,5-10-16 0,2-8-24 15,8-5-71-15,2-7-68 16,-2-5-78-16,5-5-104 0,2-1-326 0,-3-3-769 16,3 0-318-16</inkml:trace>
  <inkml:trace contextRef="#ctx0" brushRef="#br1" timeOffset="116029.14">33300 6335 616 0,'0'0'1197'16,"0"0"-736"-16,0 0-138 0,0 0-1 15,0 0-17-15,0 0-54 0,0 0-96 0,0 0-47 16,-138 115-14-16,128-91-15 0,0-4-7 15,1 8 1-15,1-6 9 0,-1 4-8 16,1-1-8-16,8 1-13 0,0 1-1 16,0-1 4-16,0 1 0 0,0-2-22 15,0-2-6-15,0 2-10 0,0-3-16 16,17 0 4-16,-9-1-6 0,4-1-3 16,5-2 0-16,-5-3-9 0,0 0 12 15,2-3-3-15,3-2-25 0,3-2-18 0,-3-1-41 16,0 3-47-16,2-9-59 0,1 3-116 15,1-4-301-15,-8 0-614 0,8 0-558 0</inkml:trace>
  <inkml:trace contextRef="#ctx0" brushRef="#br1" timeOffset="116274.88">33474 6718 691 0,'0'0'1344'0,"0"0"-739"0,0 0-200 16,0 0-117-16,0 0-59 0,0 0-71 16,0 0-67-16,0 0-79 0,0 0-12 15,0 0-2-15,-12 77-33 0,12-74-9 16,0 2-139-16,0-5-203 0,0 0-337 15,0 0-679-15,0-5 354 0,12-75 1048 0</inkml:trace>
  <inkml:trace contextRef="#ctx0" brushRef="#br1" timeOffset="116410.75">33525 6534 411 0,'0'0'1678'0,"0"0"-999"15,0 0-262-15,0 0-203 0,0 0-116 16,0 0-98-16,0 0-42 0,0 0-15 15,0 0-160-15,0 0-293 0,0 0-622 16,15-11-343-16</inkml:trace>
  <inkml:trace contextRef="#ctx0" brushRef="#br1" timeOffset="116679.49">33654 6195 443 0,'0'0'1232'0,"0"0"-622"0,0 0-103 15,0 0-39-15,0 0-68 0,0 0-76 16,0 0-88-16,0 0-69 0,0 0-30 16,0 0-42-16,-3-11-55 0,3 11-40 0,3 0-3 15,11 9 3-15,3 3 71 0,5 8-12 16,2 4-16-16,3 6 0 0,0 6-1 16,-8 5-11-16,3 5 12 0,-3 5 33 15,-4 0-12-15,-1 1-12 0,-14 4-28 0,3-4-21 16,-3 4-1-16,0-8 0 15,0-2-2-15,-7-4-11 0,-6-6-65 0,-1-4-92 16,-1-9-59-16,-2-5-66 0,5-6-119 16,-12-3-293-16,9-2-652 0,-11 2-365 15</inkml:trace>
  <inkml:trace contextRef="#ctx0" brushRef="#br1" timeOffset="-161907.95">5114 6652 1246 0,'0'0'605'16,"0"0"-89"-16,0 0-122 0,0 0-60 15,0 0-41-15,0 0-20 0,0 0-55 16,0 0-131-16,0 0-87 0,0 0 29 15,-24 86-28-15,24-75 1 0,2 5 10 16,5-2-9-16,-7 5 35 0,5-1-18 16,-3-1-18-16,6-2-2 0,-6-3 0 15,-2-1-1-15,0-5-22 0,0-5-21 0,0-1-9 16,0 0-164-16,0-15-381 16,-10 0-819-16</inkml:trace>
  <inkml:trace contextRef="#ctx0" brushRef="#br1" timeOffset="-161756.28">5036 6278 2308 0,'0'0'718'0,"0"0"-354"0,0 0-34 16,0 0-56-16,0 0-120 0,0 0-120 16,0 0-34-16,0 0-40 0,0 0-48 15,0 0-164-15,-5-9-325 0,10 2-571 16,12-2-614-16</inkml:trace>
  <inkml:trace contextRef="#ctx0" brushRef="#br1" timeOffset="-161456.97">5664 6110 336 0,'0'0'1247'0,"0"0"-734"15,0 0-180-15,0 0 35 0,0 0-127 16,0 0-43-16,-177 121-16 0,155-83-68 16,8 2 7-16,6 7-23 0,1 5-35 15,5 6-23-15,2 0-27 0,2 7-13 16,13-1-22-16,-1 1 3 0,8-5-25 15,-5-1 0-15,-2-9-102 0,-1-11-111 0,-4-9-217 16,0-6-174-16,-8-12-581 0</inkml:trace>
  <inkml:trace contextRef="#ctx0" brushRef="#br1" timeOffset="-161306.95">5313 6639 1316 0,'0'0'715'0,"0"0"-204"16,0 0-89-16,0 0-162 0,0 0-57 15,0 0-22-15,0 0 12 0,0 0-89 16,0 0-65-16,0 0-37 0,218 44-2 16,-177-39 0-16,-2-3-22 0,2-2-227 15,-12 0-420-15,12-5-970 0</inkml:trace>
  <inkml:trace contextRef="#ctx0" brushRef="#br1" timeOffset="-160645.81">6755 5939 1592 0,'0'0'598'0,"0"0"-158"0,0 0-3 16,0 0-112-16,0 0-87 0,0 0-42 15,0 0-20-15,-194 48-34 0,172-26-24 0,-9 6 3 16,11 6 3-16,-6-3-19 0,4 7-43 16,2 5-7-16,6-1-6 0,2 4-15 15,2 2-19-15,10 5 16 0,0-2-3 16,0 1 2-16,0-3 13 0,0 6-24 15,7-4-7-15,5 1-9 0,0-4 12 0,-4-1-13 16,6-10-2-16,-2-3 0 16,1-5-18-16,1-7 0 0,3-4-7 0,0-2-9 15,5-5-15-15,2 0 6 0,-5-4-24 16,3-4-10-16,5-3-53 0,0 0-62 16,4-2-110-16,1-12-339 0,2 3-726 15,2-12-635-15</inkml:trace>
  <inkml:trace contextRef="#ctx0" brushRef="#br1" timeOffset="-160238.98">7189 6609 2113 0,'0'0'685'0,"0"0"-278"15,0 0-41-15,0 0-107 0,0 0-105 0,0 0-65 16,0 0-60-16,0 0-29 16,0 0 0-16,-17 111-3 0,19-91 3 0,13-1-25 15,-3-4-4-15,-7-5-40 0,7 1-151 16,-7-10-227-16,-1-1-363 0,4-10-885 0</inkml:trace>
  <inkml:trace contextRef="#ctx0" brushRef="#br1" timeOffset="-160085.21">7201 6267 1661 0,'0'0'1467'0,"0"0"-952"0,0 0-64 15,0 0-100-15,0 0-119 0,0 0-134 16,0 0-98-16,0 0-86 0,0 0 9 15,0 0 15-15,0 0-111 0,-10 55-211 16,30-50-788-16,-4 6-931 0</inkml:trace>
  <inkml:trace contextRef="#ctx0" brushRef="#br1" timeOffset="-159641.95">7865 6409 1975 0,'0'0'763'16,"0"0"-314"-16,0 0-168 0,0 0-72 0,0 0-45 16,0 0-23-16,0 0-68 0,0 0-41 15,-56 114 5-15,51-84 22 0,-4 0-18 16,4 1 2-16,2-4 7 0,-6-1 18 16,4-3-2-16,5-3-8 0,-7-7 1 15,4 0 3-15,3-2 5 0,0-6-8 0,0 2-19 16,10-1-19-16,7-3 35 0,-3 6 29 15,3-7 13-15,5 3-25 0,-5-3-24 16,3 5-31-16,1-5-16 0,6 1 11 16,-8 3-11-16,3-3-2 0,-5-2-16 15,10 2-8-15,-5-3-40 0,-1 0-119 16,1 0-165-16,-5-3-316 0,8-9-1128 0</inkml:trace>
  <inkml:trace contextRef="#ctx0" brushRef="#br1" timeOffset="-159112.89">8888 6474 1482 0,'0'0'1007'0,"0"0"-521"0,0 0-42 15,0 0-64-15,0 0-135 0,0 0-69 0,0 0-61 16,0 0-47-16,0 0-12 0,0 0 9 16,-119 111 6-16,119-89-25 0,0 1-21 15,10-4-1-15,0-4 7 0,-1-1-9 16,8-7 8-16,-2 0-8 0,-8-7-10 15,8 0 16-15,2 0 18 0,-3-10 27 16,3-8 10-16,0 6-40 0,-7-6-7 0,-1 3-2 16,-1 3-10-16,-8 5-3 0,0 4 1 15,2 1-4-15,-2 2 3 0,7 0 7 16,-7 6-10-16,5 11-18 0,5 4 30 16,-3 7-16-16,8 1-14 0,-3 1-25 15,0-7-23-15,3 1-111 0,1-9-104 16,4 0-137-16,-3-11-210 0,-3-4-668 15,8-4-554-15</inkml:trace>
  <inkml:trace contextRef="#ctx0" brushRef="#br1" timeOffset="-158932.95">9235 6523 1965 0,'0'0'706'0,"0"0"-266"0,0 0-17 15,0 0 16-15,0 0-61 0,0 0-130 0,0 111-128 16,7-100-74-16,0-7-31 0,-4 0 7 15,4-4-4-15,5 0 22 0,0 0 6 16,5-1-15-16,2-7-10 0,-2-2-21 16,0-5-44-16,3 3-137 0,-3-4-127 15,4 2-142-15,4 0-342 0,-13 3-803 16</inkml:trace>
  <inkml:trace contextRef="#ctx0" brushRef="#br1" timeOffset="-158521.72">9550 6511 1565 0,'0'0'1431'0,"0"0"-1054"0,0 0-59 0,0 0-29 15,0 0-69-15,0 0-71 0,0 0-68 16,0 0-38-16,-59 114-3 0,59-98 1 16,0-4-23-16,0-1-18 0,0-1-2 0,5-3-17 15,5-6 10-15,-5-1 9 0,-3 0 3 16,8 0 37-16,-5-7 25 0,2-4 3 15,3 0 12-15,-5-8-19 0,0 3-21 16,-1-5-19-16,-4 3-17 0,0 2-2 16,0 5 22-16,0 2-3 0,0 6 4 15,0-2 2-15,0 5 13 0,0 0-9 16,0 0-31-16,0 0-31 0,3 5 1 16,-1-2-19-16,5 6 48 0,3 0 1 15,-3 4 21-15,8 4-3 0,-3-1-5 16,3 4 5-16,-1 2-6 0,-4 3 10 0,2 2 2 15,-7 2 13-15,5 7 24 0,-8 1 3 16,-2 1 15-16,0-1 12 0,-10 4-6 16,-4-1-22-16,-1-6-26 0,-9-2-25 0,5-6-12 15,-1-7-52-15,-2-8-45 16,-2-7-39-16,0-4-44 0,7-4-138 0,-2-19-278 16,6-5-484-16,9 1-447 0,4-11-127 0</inkml:trace>
  <inkml:trace contextRef="#ctx0" brushRef="#br1" timeOffset="-157902.39">10001 6524 1214 0,'0'0'732'16,"0"0"-237"-16,0 0-37 0,0 0 47 15,0 0-90-15,0 0-172 0,0 0-19 16,0 0 12-16,0 0-39 0,0 0-31 15,0 0-71-15,-71 10-65 0,52 10 7 0,4 8 24 16,3 2-6-16,5 3-28 0,2 3-5 16,5-5-20-16,0-1-2 0,0-4-28 15,2-1 4-15,13-7-13 0,2-4-21 16,5-5-58-16,0 0-31 0,12-8-96 16,-5-1-223-16,-5-1-712 0,10-19-1116 0</inkml:trace>
  <inkml:trace contextRef="#ctx0" brushRef="#br1" timeOffset="-157502.33">10352 5888 699 0,'0'0'1298'0,"0"0"-789"15,0 0-116-15,0 0-28 0,0 0-85 16,0 0-62-16,0 0-23 0,0 0-53 15,191 4-17-15,-142 17 24 0,-3 6-31 16,7 10-41-16,-9 10-3 0,0 3-3 0,-15 7-1 16,-3 5 1-16,-9 5-10 0,-7 0 7 15,-10 6 2-15,0 2-3 0,-10-1 6 16,-11-5-27-16,-9-4-24 0,6-6-22 16,-10-11-61-16,0-12-39 0,3-7-53 15,-3-11-49-15,-5-9-98 0,5-4-331 16,3-5-666-16,6-5-771 0</inkml:trace>
  <inkml:trace contextRef="#ctx0" brushRef="#br1" timeOffset="-156905.22">11409 6060 1381 0,'0'0'666'0,"0"0"-297"0,0 0 19 0,0 0-7 16,0 0-49-16,0 0-4 0,0 0-51 16,0 0-96-16,0 0-45 0,0 0 6 15,-5 5-15-15,-12 10-66 0,2 7-15 0,1 7 3 16,-8 5 0-16,5 2 0 0,0 4-9 15,-2-2-12-15,7 0 5 0,2-3-2 16,5-5-10-16,0-7-9 0,5-5-12 16,0-5 0-16,0-4-12 0,0-4-6 15,0-2-7-15,0-1-11 0,0-2-1 16,0 0 19-16,10 0 18 0,-5 0 0 16,0 0 3-16,-3-2 12 0,3-1-3 15,-5 3 7-15,5 0-16 0,-5 0-3 16,0 3-22-16,0 9 22 0,0 6 0 0,0 10 19 15,0 5-16-15,0 8 21 0,0 1 4 16,0 1-4-16,0-5-24 0,0-6 1 16,17-4 19-16,-3-10-20 0,1-6-39 15,7-6-29-15,-3-6-5 0,10 0-25 16,-7-1-65-16,7-6-192 0,-14 4-295 0,-1 0-1058 16,-11 3-268-16</inkml:trace>
  <inkml:trace contextRef="#ctx0" brushRef="#br1" timeOffset="-155901.58">5402 9152 1752 0,'0'0'755'0,"0"0"-365"0,0 0-9 0,0 0-16 16,0 0-78-16,0 0-136 0,0 0-107 15,0 0-43-15,0 0-1 0,0 0-27 16,0 0-27-16,-22 39-3 0,22-19 42 0,0-1 15 16,3 3 2-16,9-2 0 0,0-2-1 15,-5-3 12-15,8-5 24 0,-10 1-5 16,-3-7 3-16,5 1-7 0,-4-2 3 15,-3-3 7-15,0 2-10 0,2-1-7 16,-2 0 26-16,3 2 12 0,-3 1-22 16,5 0 4-16,-5-1 5 0,0 1-6 15,4-4-9-15,-4 3-3 0,0 2-6 16,0-2-7-16,3-2 16 0,-3 8 3 0,2-2-10 16,-2 3 10-16,3 0-9 0,2 2 18 15,-5 6 6-15,9 0 3 0,-9 2-18 16,0-2 2-16,0 3-8 0,0-3-13 15,0 0 1-15,0-4 8 0,-5-2 13 16,-7-4 8-16,3-3 4 0,-4 4 3 16,-1-8-9-16,-3 3-31 0,2-4-12 15,8 0-33-15,-3 0-61 0,8-1-99 0,2-5-107 16,0-5-137-16,2-3-265 0,11 2-564 16,6-8-487-16</inkml:trace>
  <inkml:trace contextRef="#ctx0" brushRef="#br1" timeOffset="-155105.23">6178 7890 1228 0,'0'0'764'16,"0"0"-346"-16,0 0-121 0,0 0 28 15,0 0-47-15,0 0-84 0,0 0-58 16,0 0-57-16,0 0 6 0,46 107-22 15,-39-90-19-15,5-4-25 0,-2-1 0 16,0-2 0-16,-3-3 6 0,3-1-13 16,-10-4 16-16,5-2 11 0,4 0 11 0,-4 0 0 15,-2-7 18-15,11-2 1 0,-14-2 12 16,7-7-32-16,3 1-18 0,-10 4-15 16,5-4-15-16,-5 8-1 0,0 0 1 0,0 6 17 15,0 3 13-15,0 0-11 16,0 0-20-16,0 0-50 0,0 0 10 0,0 10 18 15,2 0 11-15,6 5 11 0,-1-1 2 16,3-5 54-16,-6 0-28 0,11-7-26 16,-5 1 41-16,2-3 37 0,2 0 15 15,3-4 62-15,0-6-29 0,0 1-39 16,-2-3-34-16,-3-4-22 0,-2 5-8 16,-3 1-13-16,3 0-12 0,-3 2-3 15,0 4-37-15,-5 2-33 0,3-1-61 16,5 3-35-16,-5 0-49 0,12 11-30 15,-3 5-89-15,-6 0-349 0,1-2-743 0,-4 5-473 16</inkml:trace>
  <inkml:trace contextRef="#ctx0" brushRef="#br1" timeOffset="-154667.3">6682 7529 2221 0,'0'0'1022'0,"0"0"-597"0,0 0 23 16,0 0-88-16,0 0-128 0,0 0-103 15,0 0-71-15,0 0-55 0,0 0 22 16,0 0-1-16,0 0-22 0,24 121 1 16,1-73-3-16,-8 1-1 0,-3 2-20 0,8-7 18 15,-5-6-25-15,0-7 1 0,-7-11 8 16,-1-9-18-16,8-4-15 0,-10-7 6 16,8 0 46-16,0-9 21 0,2-8 32 15,2 0-4-15,-7 1-25 0,-5 4-21 16,3 5-3-16,-8 3-23 0,1 4-14 0,2 0 37 15,0 0 62-15,4 9 9 0,3 8-13 16,3 5-21-16,-8 4-19 0,8 0-18 16,-8 3-1-16,8-2-60 0,-3-1-83 15,-7-4-127-15,4-4-194 0,-6-6-552 16,-1-3-424-16,-2-9-213 0</inkml:trace>
  <inkml:trace contextRef="#ctx0" brushRef="#br1" timeOffset="-154497.75">7211 7878 2345 0,'0'0'1191'0,"0"0"-722"0,0 0-1 15,0 0-86-15,0 0-113 0,0 0-122 16,0 0-117-16,0 0-30 0,0 111-27 0,7-100 5 16,-5-4-48-16,5 2-76 15,-2-7-90-15,-2-2-131 0,-3 0-353 0,0-7-859 16,0-23-548-16</inkml:trace>
  <inkml:trace contextRef="#ctx0" brushRef="#br1" timeOffset="-154363.83">7227 7519 365 0,'0'0'2625'0,"0"0"-1956"0,0 0-240 16,0 0-65-16,0 0-145 0,0 0-198 15,0 0-21-15,0 0-55 0,0 0 2 16,0 0-36-16,0 0-172 0,0 40-270 15,8-39-693-15,1 2-662 0</inkml:trace>
  <inkml:trace contextRef="#ctx0" brushRef="#br1" timeOffset="-154169.29">7227 7519 969 0,'131'-99'1524'0,"-131"99"-919"0,0 4-86 15,0 2-59-15,5 5-130 0,-2 2-104 16,1 5-63-16,6 4-44 0,2 11-24 15,0 0-24-15,-2 9-23 0,2 5-24 16,5 2-24-16,0 0-16 0,-2 4-2 16,-3-3-9-16,-2-2-44 0,4-5-100 15,-7-7-106-15,3-6-151 0,-10-11-562 16,2-8-646-16</inkml:trace>
  <inkml:trace contextRef="#ctx0" brushRef="#br1" timeOffset="-153818.2">7790 7837 1047 0,'0'0'335'0,"0"0"124"0,0 0-80 16,0 0-117-16,0 0-1 0,0 0-13 15,0 0-34-15,0 0 13 0,0 0 1 16,0 0-70-16,0 0-45 0,58-95-32 16,-58 72-36-16,0 5-13 0,0 5 2 15,-5-2 35-15,-7 10 2 0,2-2 13 16,-2 7 3-16,-5 0 9 0,-2 3-66 0,-5 11-30 16,9 6-3-16,-7 4 3 0,13 6 52 15,-6 0-6-15,10 4-12 0,5-2-12 16,0 0-19-16,0-1-3 0,5-5-6 15,12-2-19-15,0-6-9 0,2-4-12 16,3-5-31-16,5-2-94 0,-5-7-103 16,9 0-167-16,1-2-551 0,-10-5-249 0</inkml:trace>
  <inkml:trace contextRef="#ctx0" brushRef="#br1" timeOffset="-153473.7">8524 7265 1563 0,'0'0'734'0,"0"0"-231"0,0 0-28 15,0 0-101-15,0 0-131 0,0 0-69 16,0 0-68-16,0 0-16 0,0 0 34 15,0 0 34-15,-128 112-16 0,111-73-37 0,0 0-26 16,-2 7-11-16,2 0-13 0,2 2-9 16,3 6 0-16,7 1-1 0,-5 4-23 15,10-2-7-15,0-2-3 0,0-3 0 16,10-7-12-16,9-1-14 0,1-7 11 16,9-5-15-16,-7-5 3 0,12-8-10 15,-5-1-21-15,0-7-30 0,2-4-16 16,6-4-28-16,-6-3-49 0,8 0-103 0,-3-7-135 15,-2-10-341-15,-5 1-766 0</inkml:trace>
  <inkml:trace contextRef="#ctx0" brushRef="#br1" timeOffset="-153201.8">9024 7386 443 0,'0'0'1656'0,"0"0"-1048"0,0 0-95 16,0 0-134-16,0 0-168 0,0 0-72 16,0 0-29-16,0 0 18 0,0 0-15 15,-17 104-27-15,22-73-20 0,4 8-26 16,-1 2-16-16,1 1-13 0,-4 4-11 15,2 3-19-15,3-3-5 0,-3 0-26 16,1-5-124-16,-6-7-102 0,0-8-137 16,-2-10-315-16,0-9-682 0</inkml:trace>
  <inkml:trace contextRef="#ctx0" brushRef="#br1" timeOffset="-153044.52">8936 7716 2020 0,'0'0'1103'0,"0"0"-809"0,0 0-9 0,0 0 42 16,0 0-48-16,0 0-102 0,0 0-32 0,0 0-71 16,0 0-53-16,0 0-19 0,192 48-2 15,-168-48-24-15,5 0-223 0,-5 0-203 16,-2-8-312-16,-2-3-1010 0</inkml:trace>
  <inkml:trace contextRef="#ctx0" brushRef="#br1" timeOffset="-152781.55">9268 7763 2060 0,'0'0'589'0,"0"0"-216"0,0 0 17 16,0 0-64-16,0 0-96 0,0 0-110 16,-2 117-36-16,2-94-16 0,5-3 4 15,-3-3-4-15,1-6-46 0,4-3-22 16,-2-6 1-16,-5-2 0 0,12 0 46 0,-2-8 36 15,-1-10 50-15,8-5-10 0,0-2-47 16,-2-5-30-16,-3 1-24 0,3 3-22 16,-3 6-17-16,2 4-10 0,-9 6-16 15,7 6-18-15,-2-2-10 0,0 6-68 16,7 0-130-16,-3 0-113 0,-2 0-197 16,-2 0-721-16,2 1-596 0</inkml:trace>
  <inkml:trace contextRef="#ctx0" brushRef="#br1" timeOffset="-152480.89">9644 7800 950 0,'0'0'2031'0,"0"0"-1456"0,0 0-137 16,0 0-79-16,0 0-133 0,0 0-109 0,0 0-74 15,-31 103-43-15,45-91 0 16,-2-3 0-16,3 0 1 0,-3-2-1 0,5-6-18 15,-2-1 18-15,-3 0 2 0,5-8 32 16,-3-2-19-16,1-2 13 0,-3-1-16 16,-2 2-11-16,-8 0 2 0,5 3 13 15,-7 4-13-15,0 4 12 0,0 0 16 16,0 0-4-16,0 3 1 0,0 8-28 16,7 9-1-16,3 5 0 0,-3 3 0 15,13-4-15-15,-6-2-8 0,6-3-28 16,-6-8-65-16,8-1-139 0,2-6-165 15,-7-4-357-15,10-2-674 0,0-6-144 0,-236-156 1374 16</inkml:trace>
  <inkml:trace contextRef="#ctx0" brushRef="#br1" timeOffset="-152168.06">10224 7808 359 0,'0'0'2272'0,"0"0"-1726"0,0 0-212 16,0 0 39-16,0 0-50 0,0 0-136 15,0 0-116-15,0 0-40 0,0 0-30 16,0 0 21-16,0 63 33 0,2-63 4 16,8-9 21-16,-6-5-6 0,4-2-25 15,-1-4-19-15,-7-2-30 0,0 0 0 16,0 1-30-16,0 2 20 0,-10 8 10 16,-4 4 0-16,7 5-9 0,-13 2-25 15,-7 1-12-15,11 17 13 0,-6 2 32 16,7 11 0-16,8 5 1 0,-3 5 46 0,10-2 12 15,0-2-12-15,0-7-12 0,10-3-34 16,4-8-22-16,3-3 1 0,5-8-13 16,0-2 13-16,10-6-38 0,-8-3-73 15,0-13-63-15,-2-2-141 0,-3-7-283 0,-7 4-752 16,-7-11-657-16</inkml:trace>
  <inkml:trace contextRef="#ctx0" brushRef="#br1" timeOffset="-151776.62">10325 7184 1372 0,'0'0'1098'0,"0"0"-708"0,0 0 27 15,0 0-36-15,0 0-82 0,0 0-79 16,0 0-71-16,0 0-34 0,0 0 0 16,0 0 2-16,0 0 0 0,107-58-31 15,-71 58-13-15,10 10-6 0,0 10-9 16,1 11 13-16,1 7-10 0,-12 10-16 0,1 7 7 15,-8 5-13-15,-7 7 1 0,-10 7-22 16,-10 2-3-16,-2 5-2 0,-2-3 11 16,-22-1 15-16,2-7-26 0,-10-14-13 15,6-7-54-15,-8-13-46 0,-5-10-47 16,12-6-48-16,-7-8-59 0,-2-7-169 16,9-4-316-16,8-1-699 0,9 0-392 0</inkml:trace>
  <inkml:trace contextRef="#ctx0" brushRef="#br1" timeOffset="-151070.61">11208 7267 1277 0,'0'0'1110'0,"0"0"-591"0,0 0-80 15,0 0-90-15,0 0-44 0,0 0-29 16,0 0-19-16,0 0-106 0,0 0-83 16,0 0-35-16,0 0 7 0,-32 39-12 0,30-16-6 15,-6 6-1-15,8-1-6 0,0 2-2 16,0-3-13-16,0 1 0 0,13-8-13 15,-1 3 10-15,-5-7-12 0,8 1 0 16,-1-7-1-16,-7-2 4 0,3-4 0 0,-8-4-10 16,3 0 10-16,-5 0-3 0,0 0 5 15,0 0 10-15,0 3 25 0,0 4 21 16,0 7-18-16,-7 6-14 0,-8 8-13 16,-1 9 10-16,-4 1 1 0,3 2-11 15,0 4 0-15,0-2 24 0,10-1 12 16,7-7-10-16,0-9-27 0,0-4-24 15,14-7-10-15,11-8 3 0,-3-3 28 16,11-3-43-16,4-5-95 0,-3-5-140 16,-3 0-256-16,-11 0-807 0,-6 4-1005 0</inkml:trace>
  <inkml:trace contextRef="#ctx0" brushRef="#br1" timeOffset="-150099.04">6663 8852 1608 0,'0'0'1253'0,"0"0"-865"0,0 0-130 0,0 0 4 16,0 0-57-16,0 0-120 0,0 0-85 15,0 0-63-15,0 0 63 0,0 0 69 16,0 0-10-16,99 47-40 0,-82-37-4 15,-5 0 13-15,3-2-6 0,-3-3-3 16,-7 2-17-16,4 1 26 0,-4-4-3 16,-5 2 0-16,0 0 9 0,0 1 12 15,0 2 4-15,-19 5-10 0,-5-2-12 0,-1 0-3 16,1-2 3-16,-7-2-26 0,14 0 16 16,5-5-5-16,7-1-13 0,5 0-1 15,0 0-33-15,0-1-19 0,0 6-6 16,0 1 16-16,14 4 15 0,-2-1 28 0,5 6 14 15,-2-8 52-15,-1 2-8 0,3-4 4 16,-7 2 3-16,0-6-22 0,-5 2-9 16,2-1-3-16,-7-2 12 0,0 1-3 15,0 0-10-15,0-2 4 0,0 6 0 16,0 2-4-16,0-1-5 0,-10 3 8 16,3-2-33-16,-3-5-11 0,5 3-16 15,-2-3-44-15,0-4-61 0,4 3-12 16,3-3-57-16,0 0-98 0,0 0-148 15,17 0-215-15,-2 0-5 0,-5 0-436 16,14-3 23-16</inkml:trace>
  <inkml:trace contextRef="#ctx0" brushRef="#br1" timeOffset="-149639.18">7363 8788 137 0,'0'0'1858'0,"0"0"-1288"0,0 0-126 16,0 0-16-16,0 0-51 0,0 0-94 16,0 0-77-16,0 0-57 0,0 0-51 15,0 0-33-15,0 0-37 0,29 83-28 16,-29-83-2-16,0 0-13 0,0 0-13 16,0 0-83-16,0-7-178 0,0-11-186 0,0 2-565 15,-12-23-755-15</inkml:trace>
  <inkml:trace contextRef="#ctx0" brushRef="#br1" timeOffset="-149504.16">7344 8535 1603 0,'0'0'572'0,"0"0"-414"16,0 0-158-16,0 0-28 0,0 0 27 16,0 0-104-16,0 0-623 0,0 0-417 0</inkml:trace>
  <inkml:trace contextRef="#ctx0" brushRef="#br1" timeOffset="-149309.16">7850 8296 1542 0,'0'0'981'0,"0"0"-591"0,0 0 7 0,0 0-86 16,0 0-147-16,0 0-63 0,0 0-29 15,0 0-6-15,-63 140-12 0,63-94-51 16,0 7-3-16,0-1-2 0,3 2-20 0,-1 0-23 16,1 0-152-16,-1-12-186 0,-2-12-135 15,0-9-455-15,0-9-102 0</inkml:trace>
  <inkml:trace contextRef="#ctx0" brushRef="#br1" timeOffset="-149168.64">7615 8696 642 0,'0'0'1493'0,"0"0"-931"0,0 0-125 15,0 0-32-15,0 0-140 0,0 0-133 16,0 0-132-16,0 0-1 0,0 0 1 0,0 0 28 16,0 0-28-16,119 7 0 0,-80-7-106 15,-3 2-347-15,-2-2-615 0,-2 0-914 0</inkml:trace>
  <inkml:trace contextRef="#ctx0" brushRef="#br1" timeOffset="-148772.02">8367 8632 13 0,'0'0'828'0,"0"0"-365"16,0 0-190-16,0 0 4 0,0 0 37 16,0 0 13-16,0 0-53 0,0 0-36 15,0 0 66-15,0 0 36 0,0 0-66 16,0 3-79-16,-3-3-61 0,-6 0-53 15,1 0-19-15,8 1-19 0,-4-1-9 0,4 3-32 16,0-3-2-16,0 2-12 0,0-2-13 16,0 0-3-16,0 0-3 0,0 0 6 15,0 0 13-15,0 0-13 0,0 0-25 0,0 0-59 16,0 4-136-16,0 2-133 0,0 2-348 16,0-1-696-16,0-34 34 15</inkml:trace>
  <inkml:trace contextRef="#ctx0" brushRef="#br1" timeOffset="-147370.53">8464 8440 429 0,'0'0'770'0,"0"0"-169"16,0 0-104-16,0 0-74 0,0 0-34 15,0 0-71-15,0 0-73 0,0 0-25 16,0 0-24-16,0 0 19 0,0 0-5 16,-39-65-49-16,32 64 11 0,4 1-31 15,-6 0-25-15,-1 0 0 0,-2 1-40 16,-3 15-76-16,-2 3-26 0,-5 11 11 15,8 6 12-15,-3 6 1 0,2 6 1 0,3 3 1 16,0 1 2-16,7 2 0 16,-2-4 10-16,2-1-9 0,5 0-2 0,0-8 2 15,0-1 0-15,3-5-3 0,9-5-3 16,-3-6-25-16,3-5 7 0,8-8-10 16,-6 0-2-16,3-3-50 0,0-7-17 15,5-1-29-15,0 0-49 0,2-5-45 0,-7-12-179 16,3 1-597-16,-3-17-947 15</inkml:trace>
  <inkml:trace contextRef="#ctx0" brushRef="#br1" timeOffset="-147164.7">8662 8810 2300 0,'0'0'968'0,"0"0"-590"0,0 0-6 15,0 0-78-15,0 0-77 0,0 0-66 16,0 0-86-16,0 0-50 0,0 0-14 0,0 0-1 16,0 0-1-16,5 74-24 0,-5-59-18 15,0-5-65-15,0-2-139 0,0-6-122 16,0-2-385-16,0 0-932 0,-5-109 158 16</inkml:trace>
  <inkml:trace contextRef="#ctx0" brushRef="#br1" timeOffset="-147028.2">8692 8526 1003 0,'0'0'1671'0,"0"0"-1014"16,0 0-226-16,0 0-113 0,0 0-155 15,0 0-142-15,0 0-21 0,0 0-90 16,0 0-42-16,0 0-138 0,0 0-299 16,17 2-397-16,0 1-681 0</inkml:trace>
  <inkml:trace contextRef="#ctx0" brushRef="#br1" timeOffset="-146760.49">8929 8655 734 0,'0'0'1396'0,"0"0"-910"15,0 0-59-15,0 0-18 0,0 0-74 16,0 0-57-16,0 0-100 0,0 0-64 15,0 0-39-15,-82 106 12 0,82-99 14 16,-5-2 7-16,5-2-40 0,0 1-31 16,0-1-7-16,5 5 13 0,2-4-24 15,8 1 20-15,1 4-2 0,-1-6-34 16,2 1 0-16,-5 1-1 0,3-2-2 0,-6 0-33 16,6-3-87-16,-8 0-83 0,8 0-128 15,-8 0-205-15,3 0-698 0,-10-14-905 0</inkml:trace>
  <inkml:trace contextRef="#ctx0" brushRef="#br1" timeOffset="-146273.2">9390 8584 261 0,'0'0'1914'0,"0"0"-1153"0,0 0-227 16,0 0-76-16,0 0-76 0,0 0-141 16,0 0-77-16,0 0-75 0,0 0-25 15,0 0-18-15,-114 99 0 0,111-69-6 16,3 6-9-16,0-9-19 0,0-3-12 16,12-3-3-16,3-8-22 0,-5-5 4 15,-1-4 9-15,8-4-10 0,0 0 22 16,-2-3 16-16,7-8 20 0,-8-8 7 15,1-2 0-15,-8-1-28 0,3 2 0 0,-8 3-2 16,1 7-10-16,-1 7-3 0,-2 0-19 16,5 3-20-16,-5 3-13 0,10 9-6 15,-10 6 30-15,7 5 25 0,5 2-52 16,2 1-68-16,-9-4-99 0,10-6-138 16,-8-6-222-16,3-6-687 0,-3-7-651 0</inkml:trace>
  <inkml:trace contextRef="#ctx0" brushRef="#br1" timeOffset="-146093.34">9685 8664 2440 0,'0'0'1018'0,"0"0"-739"0,0 0 10 16,0 0-7-16,0 0-47 0,0 0-77 16,0 0-85-16,0 0-36 0,0 0 6 15,0 0-22-15,0 0-20 0,39 38 19 16,-27-38-20-16,3 0 0 0,-3-8-28 15,3-2-97-15,-1-1-159 0,-2-5-153 16,3 4-521-16,-3-8-1042 0,-158 59 936 0</inkml:trace>
  <inkml:trace contextRef="#ctx0" brushRef="#br1" timeOffset="-145762.33">10100 8675 1611 0,'0'0'1078'0,"0"0"-750"0,0 0 74 16,0 0-22-16,0 0-93 0,0 0-79 0,0 0-105 16,-36 111-63-16,36-93-3 0,0-4-13 15,0-4-24-15,0-2-25 0,0-8-24 16,2 0 21-16,0 0 28 0,1-2 65 16,2-11 49-16,0-6 25 0,-5-4-26 15,0-4-51-15,0 0-50 0,0 7 0 16,0 7-12-16,0-1-1 0,0 11-25 15,0 3 26-15,0 0 12 0,0 12-9 16,0 11 12-16,0 10 19 0,0 6-9 16,0 13 14-16,0 4 7 0,0-1-6 15,0-1 6-15,0-3 24 0,-10-10-6 16,7-6-25-16,-1-11-39 0,-4-10-52 0,1-10-48 16,-3-4-47-16,3-10-49 0,-8-13-124 15,-1-11-301-15,11 8-599 0,-7-15-751 0</inkml:trace>
  <inkml:trace contextRef="#ctx0" brushRef="#br1" timeOffset="-145303.14">10340 8695 741 0,'0'0'1590'0,"0"0"-932"15,0 0-167-15,0 0-55 0,0 0-22 16,0 0-108-16,0 0-94 0,0 0-90 16,0 0-42-16,0 0-10 0,0 0-15 15,-80 25-15-15,75-12-27 0,-2 4-13 16,4-4-12-16,3 4 12 0,0-5-2 0,0 0-35 15,0-3-3-15,3 2 10 0,9-3-4 16,2 2-2-16,1-4-59 0,4 0-49 16,-2 1-78-16,0-6-125 0,3-1-219 15,-8 0-905-15,7 0-698 0</inkml:trace>
  <inkml:trace contextRef="#ctx0" brushRef="#br1" timeOffset="-144891.59">10451 8354 1155 0,'0'0'1240'0,"0"0"-702"0,0 0 12 0,0 0-127 16,0 0-103-16,0 0-69 0,0 0-84 15,0 0-25-15,0 0-8 0,0 0-17 16,170-19-32-16,-134 42-15 0,3 11 3 15,0 6 0-15,-7 8-21 0,-1 7-25 16,-9 5-11-16,-8 9 14 0,-4 0-15 16,-10 7 3-16,0-1-17 0,0-1 0 15,-14-5-1-15,-6-9-33 0,3-12-31 0,-9-9-39 16,1-9-40-16,-4-10-25 0,7-3-47 16,-9-8-96-16,9 1-173 0,5-10-244 15,3 4-498-15,6-4-259 0</inkml:trace>
  <inkml:trace contextRef="#ctx0" brushRef="#br1" timeOffset="-144365.29">11142 8395 1413 0,'0'0'813'16,"0"0"-332"-16,0 0-57 0,0 0-10 15,0 0-17-15,0 0-92 0,0 0-107 0,0 0-25 16,0 0 6-16,0 0-63 0,0 0-110 16,-17 28-6-16,5 2-15 0,-5 6 13 15,12 1-1-15,-7 2 1 0,3-4-10 16,-1-3 11-16,10-5-1 0,-3-8-20 0,3-2-5 16,0-9-16-16,0-6-10 15,0 0 1-15,3-2-3 0,7 0 28 0,-1 0 27 16,1 0 3-16,-3-4 37 0,5-3-15 15,-9 5-23-15,-3-3-2 0,0 5 3 16,0 0-3-16,0 6-25 0,0 12 19 16,0 12 6-16,0 0 37 0,0 7 46 15,0 1-40-15,0 4-6 0,2-10 3 16,8 3 6-16,-5-11-22 0,2-6-24 16,10-1-25-16,-5-10-6 0,3 0-3 15,-1-6-33-15,6-1-28 0,-4-4-63 16,6-10-114-16,-7-4-171 0,2 2-662 15,-12-12-1029-15</inkml:trace>
  <inkml:trace contextRef="#ctx0" brushRef="#br1" timeOffset="-143766.98">11549 8517 1778 0,'0'0'1166'0,"0"0"-645"16,0 0-114-16,0 0-71 0,0 0-84 15,0 0-95-15,0 0-52 0,0 0-56 16,0 0-18-16,0 0-7 0,0 0 4 16,-97 126-6-16,97-92 5 0,0-1-17 0,0-10-10 15,3-3-18-15,7-3-7 0,-3-8-21 16,0-8 31-16,5-1 2 0,3 0 13 16,-1-7 46-16,3-5 21 0,3-6-2 15,-3 6-1-15,-5-5 12 0,-2 8-6 16,-3 6-39-16,2 3 5 0,6 11 59 0,0 19 38 15,2 15 61-15,-10 18-22 0,0 8-24 16,-7 4-33-16,-2-3-34 0,-10-7-38 16,-5-16-43-16,-5-10-9 0,14-13-25 15,-4-19-20-15,3-7-30 0,-3-16-79 16,-3-21-170-16,15-12-126 0,0 6-301 16,2-32-1143-16</inkml:trace>
  <inkml:trace contextRef="#ctx0" brushRef="#br1" timeOffset="-143495.29">11903 8526 802 0,'0'0'2209'0,"0"0"-1568"0,0 0-248 16,0 0-84-16,0 0-80 0,0 0-65 15,0 0-32-15,-118 109-37 0,110-80-16 0,3-6-12 16,5-3-12-16,0-4-55 0,5-4 0 15,5-4-33-15,5-1-7 0,4-5 22 16,-5-2 18-16,1 0 39 0,7-12 16 16,-5-6 15-16,-3-9 9 0,-6-3 6 15,1-2-18-15,-4 2-30 0,-5 11-25 16,0 0-12-16,0 8-31 0,0 5-2 16,0 2-67-16,0 4-58 0,0 0-120 15,0 4-113-15,0 11-145 0,5 3-204 0,-3-4-766 16,11 12-249-16</inkml:trace>
  <inkml:trace contextRef="#ctx0" brushRef="#br1" timeOffset="-143240.08">12100 7905 2217 0,'0'0'1137'0,"0"0"-797"16,0 0-4-16,0 0-14 0,0 0-77 16,0 0-101-16,34 113-45 0,-13-69-20 0,9 4 13 15,-6 8 3-15,5 4-43 0,5 7-16 16,-12 3 4-16,7-1-40 0,-12-7-12 16,-3-8-67-16,-9-9-80 0,-3-11-90 15,-2-14-149-15,0-10-321 0,-2-8-685 16,-27-14-655-16</inkml:trace>
  <inkml:trace contextRef="#ctx0" brushRef="#br1" timeOffset="-143115.7">12063 8317 2183 0,'0'0'1071'0,"0"0"-845"16,0 0 84-16,0 0 21 0,0 0-116 16,0 0-66-16,0 0-69 0,206 9-53 15,-167-13-27-15,10-5-78 0,-6-3-257 16,-11 3-307-16,14-6-1075 0</inkml:trace>
  <inkml:trace contextRef="#ctx0" brushRef="#br1" timeOffset="-142893.55">12466 8311 2489 0,'0'0'726'0,"0"0"-309"0,0 0-40 15,-34 133-54-15,34-89-110 0,5-4-117 16,12 2-62-16,7-8-3 0,2-3 15 15,1-9 12-15,0-7-27 0,-1-10-13 16,-4-5 7-16,0 0 15 0,2-11 27 16,-7-8 64-16,-2-7-9 0,-8-7-31 0,-2-1-54 15,-5-3-37-15,0 0-6 0,0 3-76 16,-10 2-122-16,-7-1-106 0,5 6-141 16,-2 2-627-16,6 11-759 0</inkml:trace>
  <inkml:trace contextRef="#ctx0" brushRef="#br1" timeOffset="-142190.53">13164 8178 1918 0,'0'0'1220'0,"0"0"-799"0,0 0-99 0,0 0 20 15,0 0-66-15,0 0-63 0,0 0-63 16,0 0-67-16,0 0-10 0,0 0 4 15,0 1-4-15,0-1-18 0,0 0-55 16,0 0-9-16,0 0-37 0,0 0-12 16,0 5-83-16,0-3-125 0,0 2-164 0,0 6-338 15,0-2-1033-15,0-38 97 0</inkml:trace>
  <inkml:trace contextRef="#ctx0" brushRef="#br1" timeOffset="-142051.68">13222 8617 1213 0,'0'0'2489'0,"0"0"-1911"16,0 0-302-16,0 0-27 0,0 0-41 16,0 0-70-16,-155 115-114 0,123-97-24 0,13-5-101 15,2-3-116-15,7-3-121 0,5-7-384 16,5 0-1317-16</inkml:trace>
  <inkml:trace contextRef="#ctx0" brushRef="#br1" timeOffset="-141539.14">13600 7715 1273 0,'0'0'1092'0,"0"0"-769"0,0 0-15 15,0 0 50-15,0 0-40 0,0 0-126 16,0 0-98-16,0 0-44 0,0 0-2 16,165 103 52-16,-150-94-16 0,-8-4-49 0,5 5-20 15,-10 3 29-15,6 0-4 16,-8 6-9-16,0 0 12 0,0 8 1 0,-8 1-26 15,-1 0 13-15,-11 3-3 0,3 1-6 16,-5-2-7-16,5-2 4 0,1-2 5 16,1-4-15-16,8-2-9 0,2-5-30 15,5-5-4-15,0-7 21 0,0 5-11 0,0-7-17 16,0 5 14-16,7-1 27 0,8 5 0 16,2 5 21-16,0-2 1 0,2 8 24 15,-2 1 38-15,2 0-23 0,-4 4-15 16,-1-2 3-16,-1 2-21 0,-1-1-13 15,-3-2-12-15,-4 0 16 0,-2-3-18 16,-3-2-1-16,0-6 0 0,0-1-1 16,-5 0-27-16,-10-3-55 0,-4 1-46 15,-1-4 12-15,-4-1-100 0,0 1-137 0,5-5-148 16,2 2-460-16,0 1-581 16</inkml:trace>
  <inkml:trace contextRef="#ctx0" brushRef="#br2" timeOffset="-75593.94">13399 9593 157 0,'0'0'1023'16,"0"0"-460"-16,0 0-144 0,0 0-99 16,0 0-68-16,0 0-66 0,0 0-3 0,0 0-42 15,0 0-77-15,-17 0 28 0,17-3 19 16,0 3 6-16,0 0-28 0,0 0-7 15,0 0 41-15,0 0 22 0,0 0 20 16,0 0-31-16,0 0-32 0,0 0-25 16,0 0 0-16,0 0-6 0,0 0-21 15,0 0-4-15,0 0-16 0,0 0-2 16,0 0-7-16,0 0 7 0,0 0-7 16,0 0 7-16,0 0-26 0,0 0-2 15,0 0-21-15,0 0-13 0,0 0-18 0,0 0 0 16,0 0-7-16,0 0 41 15,0 0-1-15,0 0-2 0,0 0-10 0,0 0 31 16,0 5 6-16,7-1 50 0,3-3-4 16,-5 3-6-16,4-1-19 0,-4-2-14 15,7 4 30-15,1-3-13 0,-1-1-11 0,5 4 11 16,0-1-2-16,0-2-7 16,0 0 1-16,2 2-10 0,3-3 15 15,2 6-11-15,-2-3-13 0,2-3 9 0,3 5 6 16,-1-1-17-16,-1 0-1 0,1-4 0 15,1 5 22-15,-5-4-7 0,0 0 6 16,2 0-3-16,-7 1 4 0,-3-1-10 16,8-2 12-16,-7 0-12 0,4 0 10 15,-4 0 8-15,2 0-27 0,4 0 9 16,-4 0-12-16,0 0 0 0,5 0 0 0,-2 0-18 16,4 0 15-16,-2 0-9 0,-5 0 10 15,0 0-13-15,2 1 14 0,-2-1 1 16,-3 1 0-16,1-1 1 0,2 0 1 15,-5 0 1-15,3 0 0 0,2 0 0 16,-3 0 0-16,3 0-2 0,0 0-1 16,-5 0-2-16,-5 0 2 0,8 0 1 15,-5 0-1-15,4 0 0 0,-2 0-1 0,1-1 0 16,-1 1-1-16,-3-1 1 16,6-1 1-16,-8-1 0 0,5 1 2 0,-2 2-1 15,0 0-1-15,7 0 3 0,-10-2 8 16,7 2-11-16,1-2 0 0,0-3-2 15,1 5-13-15,1-1 14 0,-2 1-1 0,-3 0-23 16,5 0 22-16,-2 0-15 16,-1 0 17-16,1 0 0 0,-6 0-1 0,6 0-9 15,-3 0 10-15,0 0 1 0,-7 0 0 16,7 0 2-16,-5 0 13 0,8 0-14 16,0 0 14-16,-8 0-15 0,10 0-2 15,-3 0-7-15,3 0 8 0,0 1 2 16,-2 2-2-16,4-1-17 0,-2 2 16 15,5-2-10-15,0 4 11 0,2-5-1 16,-7 5 1-16,0-3-1 0,-5-1 2 16,3 3 0-16,-1-4 0 0,1 1 2 0,-3-2 16 15,-7 0-16-15,4 2 10 0,6-2-11 16,-3 0-1-16,3 3 0 0,-1-3 0 16,-2 2-1-16,3-2-1 0,-1 2-12 0,1-1 13 15,2-1 1-15,2 1-3 0,-7 5 2 16,5-5 1-16,0-1 1 0,-5 2 0 15,5 0 11-15,8-2-9 0,-13 3 12 16,5-3 1-16,5 0-14 0,-1 0-1 16,-4 0 1-16,3 0-2 0,-3 0-13 15,0 0 12-15,4 0-17 0,-4 0 17 16,5 2 1-16,2-2-1 0,-2 1 0 16,0 0 2-16,5-1 0 0,-8 6 0 15,3-6 0-15,-3 0 0 0,6 0 2 16,-6 0 9-16,-2 0-10 0,0 0-1 0,-3 0 1 15,3 0-2-15,-4 0 0 0,6 0-1 16,-9 2-17-16,7-2 15 0,2 2-12 16,-4-2 4-16,2 1 10 0,0 5 2 15,-1-5-2-15,1-1 3 0,-2 1 7 16,-3 4-9-16,5-3-1 0,-2 0 0 16,-1-2 1-16,3 1 12 0,3-1-12 0,-6 0 3 15,3 1-1-15,0-1 10 0,-5 0-11 16,8 0 12-16,-8 0-12 0,5 0-1 15,-3 0 1-15,1 0-2 0,-1 0-10 16,3 0 11-16,0 0 1 0,0 0-1 16,3 0 0-16,-4 0 0 0,6 0-3 15,3 0 1-15,-6 0 2 0,5 0-1 16,-4 0 0-16,4 0 0 0,-7 0-1 16,5 0 2-16,-3 0 0 0,-2 0 0 0,2 0-1 15,1 0 0-15,2 0 1 0,2 0-2 16,-5 0-1-16,5 0-9 0,3 0 12 15,-8 0 2-15,3 0-1 0,3 0-1 16,-8 0 0-16,-1 0-2 0,-1 0 1 16,9 0-11-16,-4 0 1 0,-3 0 11 15,2 0 1-15,-2 6 0 0,5-4 0 0,-5-1-1 16,-3 4 0-16,3-2 0 16,-2-3 2-16,2 1 10 0,0-1-10 0,-3 1 0 15,-2 1-1-15,5-2 2 0,8 0-1 16,-8 3-2-16,2-3-12 0,3 2 10 15,4-2 1-15,-4 2-2 0,-2 2 3 16,-3-1 0-16,7-3 0 0,-10 1 1 16,3-1-1-16,3 0 1 0,-3 0 2 15,-3 0-2-15,3 0 1 0,-2 0-1 16,-8 0 0-16,8 0 1 0,-3 1-2 0,0-1-1 16,-5 0-2-16,8 0 1 15,-6 0 2-15,3 0 0 0,1 0 2 0,-9 0 13 16,9 0-12-16,-9 0 9 0,11 0 4 15,-8 0-14-15,8 0 22 0,2-1-22 0,5 0 0 16,-5-6-2-16,7 3-2 16,-5 1 0-16,-2-1 1 0,5 1-1 0,0-2-1 15,-5 4-9-15,9 1 10 0,-6-2 2 16,4-1 1-16,0-1-1 0,-2 3 2 16,0 1 10-16,5-4 5 0,-3-1-16 15,5 4 16-15,-10-6-14 0,13 6-2 16,-10-3 2-16,9-3 19 0,3 6-21 15,-7-6 0-15,2 5-1 0,5-5 1 16,2 5 1-16,-4-5-2 0,4 3 16 16,-5-1-14-16,6 2-4 0,-3 0 4 0,-3-3-2 15,-9 4 1-15,2-3-1 0,1 3 3 16,-11 2-3-16,-2-2 0 0,-2 0 2 16,-3 2 0-16,3-2-2 0,-5-1 1 15,7 2-1-15,-2 1 3 0,-1-1 15 16,-1-2-15-16,1 1 0 0,-1 0 10 15,1 2-10-15,-4-3-2 0,5 2-1 0,-8 1-2 16,-2 0-1-16,3 0-13 0,-3-1 1 16,0 1-3-16,0 0 15 0,4 0-12 15,-4 0 3-15,0 0-1 0,3 0 10 16,-3 0-12-16,0 0 13 0,0 0-13 16,0 0 3-16,0 0 9 0,0 0-9 15,0-4-4-15,0 4-23 0,0 0-10 16,0 0-21-16,0 0-31 0,0 0-31 15,-3 0-3-15,-6 0-68 0,-6 0-167 0,-2 9-285 16,0-2-639-16,-5 4-551 0,105-34 1479 0</inkml:trace>
  <inkml:trace contextRef="#ctx0" brushRef="#br2" timeOffset="-71240.11">18354 11347 434 0,'0'0'700'0,"0"0"-211"0,0 0-129 16,0 0-52-16,0 0 41 0,0 0-1 15,0 0-48-15,0 0-93 0,0 0 12 16,0 0-5-16,0 0-25 0,-34-3-5 16,34 2-26-16,-5 1-47 0,5 0-52 15,0 0-10-15,0 0-15 0,0 0-13 16,0 0-18-16,0 0-2 0,0 0 1 16,0 0-2-16,0 0-21 0,0 0 18 15,0 0 1-15,0 0 2 0,0 0 15 16,0 0 16-16,0 0-3 0,0 0 15 0,0 0 6 15,0 0 12-15,0 0 3 0,0 0-6 16,5 0-21-16,-5 0-25 0,2 0-11 16,8 0 0-16,-3-3 10 0,8 3-11 15,4 0-17-15,-2 0-4 0,0 0 5 16,7 0-2-16,-2 0 3 0,-3 0 15 0,1 0-2 16,2 0 1-16,-8 3-1 15,10-2 2-15,-9 2 1 0,-1-1 14 0,3 0-15 16,3 0 2-16,2-2 19 0,-10 2-8 15,5-2 5-15,7 1-6 0,-5-1-10 16,1 5 10-16,-3-4 1 0,0-1-11 16,0 3 1-16,4-3 15 0,6 2-6 15,-8-2-9-15,-2 0 12 0,5 0 13 16,0 0-4-16,5 0 4 0,-8 0 2 16,5-2-3-16,3-1-11 0,-3 0-4 15,3 0-11-15,-5 2-1 0,0-1-21 16,2-2 9-16,-7 2 9 0,5 2-12 0,-5 0-3 15,0 0 3-15,2 0 13 0,0 0-17 16,1 0 17-16,-1 0 1 0,-2 2 1 16,-2-2 9-16,2 2-8 0,-3-2 15 15,8 0-15-15,-5 0 26 0,10 0-24 0,-8-4 15 16,12 1-15-16,-9-1 15 0,10-1-18 16,-10-1-3-16,9 3-10 0,-11 2-2 15,-1-1-9-15,3 0 21 0,-5 2-22 16,2 0 22-16,-7 0-15 0,3 0 15 15,-1 0 3-15,-6 0 1 0,1 0 11 16,-4 0-10-16,-5 0-1 0,12 0-1 16,-12 0 3-16,3 0-1 0,-1 0 0 15,3 0 0-15,5 0 13 0,-3 0-15 16,3 0-2-16,4 2 2 0,-2-2-3 16,-2 2-13-16,7-2 16 0,0 1-1 0,-3 2 1 15,-1-3 0-15,-4 0 1 16,6 1 2-16,-8-1 13 0,5 3-5 0,-7-3-10 15,7 0 10-15,-5 0-11 0,3 0-1 16,-5 0-11-16,7 2 0 0,-5-2 11 16,5 0-1-16,1 0 0 0,-6 2-11 0,7-2 13 15,1 0 0-15,-3 0 2 0,-2 0 0 16,7 0 11-16,-3 0-1 0,1 0-9 16,-8 0 12-16,5 0-13 0,-9 0-2 15,4 0 0-15,-2 0-2 0,-5 0-10 16,0 0 0-16,0 0 10 0,0 0 0 15,0 0 0-15,0 0 2 0,0 0 2 16,0 0 13-16,0 0-13 0,0 0 10 16,0 0 0-16,0 0-10 0,0 0 10 0,0 0-9 15,0 0 13-15,0 0-4 0,0 0-9 16,0 0 9-16,0 0 6 0,0 0 3 16,0 0 4-16,0 0-1 0,0 0-7 15,-10 0-17-15,3 0-51 0,-10 0-86 16,-12 0-46-16,2 0-120 0,-4 0-126 0,4 0-517 15,-19 0-867-15,240 0 191 0</inkml:trace>
  <inkml:trace contextRef="#ctx0" brushRef="#br2" timeOffset="-70027.54">19352 10705 430 0,'0'0'672'16,"0"0"-44"-16,0 0-225 0,0 0-51 0,0 0-74 15,0 0 11-15,0 0-81 0,0 0-4 16,0 0-2-16,0 0-19 0,-80-26-29 16,75 26 10-16,-4-1-52 0,1-4-7 15,-4 3-12-15,0 0-19 0,3 0 7 16,-4 2-32-16,6-1-9 0,-5 1 0 15,0 0-19-15,5 0-21 0,2 0-11 16,-7 1 10-16,2 3-26 0,-2 4-1 16,-3 2 6-16,-2 4 1 0,8-2 8 0,-1-1 1 15,0-2 10-15,3 3-10 0,-3 1 11 16,5-1 1-16,3-2-13 0,-8 0 10 16,10 0 1-16,-5 0-10 0,5 4 10 15,0-2 2-15,0 0 0 0,0 2 15 16,8-3 7-16,4 6-20 0,0-4 0 15,3 4 10-15,-8-7-12 0,7 2 0 0,-6-3 0 16,9 0 2-16,-5 0 0 0,0 1 11 16,5-3-13-16,-12-4 0 0,12 3 2 15,-13-3 13-15,11-3-13 0,-3 1 26 16,-7-1 12-16,2 0-9 0,3 0 2 16,-5 0 4-16,7 0-6 0,0-1-16 15,-5-4 16-15,8-1-13 0,-8-1 7 16,8 2-1-16,-6-1-9 0,-1-3-2 15,4-1-10-15,-3 2-1 0,1 4 0 16,-3-5 13-16,3 0-12 0,-5-1 0 16,5 1 9-16,-3-2 1 0,3-1-10 0,-6 0 18 15,4 1-9-15,-1-1 0 0,-7 1-9 16,2 0 10-16,3 1 2 0,-5 3-3 16,0 1 0-16,0-1 3 0,0 6 4 0,0-3-5 15,0-1-14-15,0 1 0 0,0 0 24 16,0 1 4-16,0-4-25 0,0 4-3 15,-7-6 0-15,7 1 13 0,-10 2-11 16,3-2 19-16,5 3-19 0,-8-4 13 16,3 1 7-16,-3 4-10 0,5-3 0 15,-5 5 15-15,3-5-24 0,-3 5 13 16,3-2-1-16,2 0-15 0,-7 4 2 16,7 0-2-16,-2 0-2 0,0 0-23 15,7 0 22-15,-10-1 1 0,5 1-1 16,3 0-6-16,-3 0 9 0,-5 0 2 0,5-3-2 15,-4 3 0-15,1 0-1 0,-1 0-14 16,6 0 3-16,1 0-15 0,-1 0-19 16,-4-2-18-16,5 0-9 0,-3 2 3 15,0 0-68-15,-5-2-49 0,8 2-28 16,-3 0-80-16,5 0-115 0,-10 0-212 16,6 2-498-16,-6 2-304 0,-2 6 734 0,87-20 690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23-09-18T18:25:50.664"/>
    </inkml:context>
    <inkml:brush xml:id="br0">
      <inkml:brushProperty name="width" value="0.05292" units="cm"/>
      <inkml:brushProperty name="height" value="0.05292" units="cm"/>
      <inkml:brushProperty name="color" value="#FF0000"/>
    </inkml:brush>
  </inkml:definitions>
  <inkml:trace contextRef="#ctx0" brushRef="#br0">19580 15200 72 0,'0'0'176'0,"0"0"156"0,0 0 82 16,0 0-104-16,0 0-43 0,0 0-59 15,0 0 48-15,0 0 23 0,0 0-24 16,0 0-255-16,-124 59 117 0,117-56 37 16,7-3 64-16,-5 0-48 0,3 0-106 15,2 0 76-15,0 0 72 0,-7-3-35 16,7 3-67-16,-3 0-44 0,3 0-22 16,0 0 29-16,0 0 14 0,0 0 10 15,0 3-35-15,0 5-31 0,-5 4 12 0,3 4 13 16,2 2-7-16,0-2 1 0,0-1-26 15,17-3 4-15,2-2-16 0,10-2 25 16,13 0-3-16,9-4 40 0,7 2-28 0,10-6 24 16,12 0-33-16,-8 0-34 0,6 0 40 15,7 0-9-15,-8 2-34 0,-2 0-20 16,-7-1 18-16,-2 5 2 0,-13-5 0 16,-9 2 25-16,2 2-4 0,-7-2-21 15,-6 4-15-15,-3-1 14 0,-11-1-2 16,-2-3-13-16,-3 3 14 0,1-3-10 15,-13 1 10-15,1-3 0 0,-1 0-13 16,-2 3-10-16,0-3-57 0,0 0-60 16,0 0-55-16,0 0-26 0,0-8-26 15,0-2-205-15,0-5-558 0,-5-3-173 16</inkml:trace>
  <inkml:trace contextRef="#ctx0" brushRef="#br0" timeOffset="365.07">20458 15171 897 0,'0'0'1090'0,"0"0"-782"15,0 0 15-15,0 0 27 0,0 0-49 16,0 0-71-16,0 0-78 0,0 0-55 16,0 0-30-16,0 0 68 0,0 0 32 15,43 29-36-15,-23-18-50 0,4 4-26 16,3-5 4-16,-1-5-56 0,3 3 53 15,8-1 0-15,-3-4-1 0,2 0 4 16,-5 1-25-16,1-2-13 0,-10 0 7 0,0-2-25 16,-8 4-2-16,-7-4-1 0,-2 1-22 15,3 6 22-15,-8 0 3 0,0 8 44 16,0 7 29-16,-20 5-36 0,-4 8-15 16,-17-4 11-16,-1 7-8 0,-8-4-1 15,6-2-11-15,-5-4-16 0,1-3-2 16,12-4-26-16,-1-4-6 0,11-4-33 0,6-4-71 15,13-1-56-15,5-5-69 0,2 0-94 16,0-3-272-16,0 0-631 0,4 0-362 0</inkml:trace>
  <inkml:trace contextRef="#ctx0" brushRef="#br0" timeOffset="1400.39">16344 14417 1911 0,'0'0'431'0,"0"0"-18"16,0 0-114-16,0 0 94 15,0 0-77-15,0 0-108 0,0 0-88 0,0 0-33 16,0 0-18-16,0 0-57 0,-24 42-9 15,24-3 13-15,0 13 12 0,10 9 0 16,-8 10 12-16,0 0-3 0,-2 6 0 16,0-6-10-16,0-1-27 0,0-7-59 15,-2-10-15-15,0-14-41 0,2-12-83 16,0-10-116-16,0-16-188 0,0-2-166 16,0-25-389-16,2 1-159 0</inkml:trace>
  <inkml:trace contextRef="#ctx0" brushRef="#br0" timeOffset="1579.96">16385 14403 36 0,'0'0'1305'0,"0"0"-869"16,0 0-11-16,0 0 37 0,54-117-95 16,-35 104-57-16,-2 2 29 0,7 11-71 15,0 0-5-15,3 20-8 0,-7 8-14 16,4 8-88-16,-15 9-52 0,-4 2-37 0,-5-1-33 16,0 3 3-16,-12-4-22 0,-7-3 4 15,2-8-16-15,2-6-55 0,-2-8-37 16,10-8-48-16,-5-3-54 0,2-5-78 15,8-4-63-15,2 0-242 0,0-4-597 16,0-3-591-16</inkml:trace>
  <inkml:trace contextRef="#ctx0" brushRef="#br0" timeOffset="2147.06">17379 14318 962 0,'0'0'1633'0,"0"0"-1154"0,0 0-93 0,0 0-91 16,0 0-38-16,0 0-84 0,0 0-67 15,-36 120-13-15,26-69-3 0,3 3-13 16,-3 5-15-16,5-3-31 0,3-2-31 16,-1-5-2-16,3-5-57 0,0-8-58 15,0-12-85-15,0-6-114 0,0-8-199 16,0-7-247-16,0-3-544 0,0-24-59 0</inkml:trace>
  <inkml:trace contextRef="#ctx0" brushRef="#br0" timeOffset="2316.35">17321 14215 1825 0,'0'0'594'0,"0"0"-136"0,0 0-42 16,0 0-67-16,0 0-25 0,0 0-26 0,0 0-62 15,0 0-51-15,0 0-53 0,0 0-34 16,0 0-55-16,109 50-6 0,-94-38-34 16,-1 0-2-16,-4 2-1 0,2-4-24 15,-7-2-59-15,7-1-114 0,-2-1-133 16,-1-3-212-16,3 3-627 0,1-6-661 0</inkml:trace>
  <inkml:trace contextRef="#ctx0" brushRef="#br0" timeOffset="2614.8">17723 14364 284 0,'0'0'1444'0,"0"0"-1123"0,0 0-133 0,0 0-23 15,0 0-3-15,0 0-43 0,0 0-22 16,0 0-26-16,-17 113 19 0,17-106-13 16,0 0-61-16,3-5 35 0,11-2 42 0,3-6 28 15,5-13 70-15,5-10-10 0,-5-7-30 16,4-9 9-16,1-3 16 0,-8-3 27 16,-2 3-8-16,-2 6-29 0,-8 12-12 15,-4 8-44-15,-3 10-40 0,0 7-18 16,0 4-28-16,0 1-24 0,0 4-94 15,-10 14-182-15,-5 7-51 0,10 5-98 16,-4 5-146-16,6 1-515 0,1-9-458 16</inkml:trace>
  <inkml:trace contextRef="#ctx0" brushRef="#br0" timeOffset="2768.63">18092 14268 2340 0,'0'0'987'15,"0"0"-462"-15,0 0-48 0,0 0-159 0,0 0-161 16,0 0-59-16,0 0-24 0,0 0-16 16,-68 113-22-16,63-92-36 0,-7-6-33 15,12-5-123-15,0-4-170 0,0-4-242 16,0-2-784-16,0-13-657 0</inkml:trace>
  <inkml:trace contextRef="#ctx0" brushRef="#br0" timeOffset="3070.36">18240 14211 1425 0,'0'0'1291'0,"0"0"-1009"16,0 0 6-16,0 0-33 0,-63 107-110 0,58-88-81 16,0-2-64-16,5-7-65 0,0-5-90 15,0-5-42-15,10-6 197 0,11-14 19 0,6-13 38 16,2-1-25-16,-2-6-9 0,2 1 12 15,-2 7 142-15,-6 4 100 0,-4 7-151 16,-7 5-35-16,5 9 43 0,-13 5 49 16,0 2-57-16,-2 8-21 0,0 14 15 15,0 8 51-15,0 8-46 0,-2 7-51 16,-8 5-29-16,3 0 4 0,-3-3 9 16,3-6-16-16,5-9-42 0,2-6-27 15,0-11-55-15,0-7-19 0,0-8-60 16,0-1-38-16,17-18 45 0,2-10-34 15,10-8-271-15,-2-14-659 0,-1 13-849 0</inkml:trace>
  <inkml:trace contextRef="#ctx0" brushRef="#br0" timeOffset="3245.57">18947 13757 199 0,'0'0'2191'0,"0"0"-1474"0,0 0-40 15,-60 109-135-15,31-57-152 0,7 8-136 16,0 9-52-16,-5 1-41 0,6 5-63 15,4-2-16-15,0 5-43 0,0-1-39 16,7-6-38-16,3-4-66 0,4-14-106 16,1-10-163-16,2-17-304 0,0-13-631 15,0-12-338-15</inkml:trace>
  <inkml:trace contextRef="#ctx0" brushRef="#br0" timeOffset="3389.85">18666 14167 1687 0,'0'0'813'0,"0"0"-262"0,0 0-133 15,0 0-121-15,0 0-27 0,0 0-13 16,0 0-136-16,0 0-80 0,0 0-41 16,100 107-19-16,-64-87-9 0,5-1-255 0,3-4-272 15,-8-6-661-15,5-9-1100 0</inkml:trace>
  <inkml:trace contextRef="#ctx0" brushRef="#br0" timeOffset="3619.92">19338 14215 1365 0,'0'0'2138'0,"0"0"-1576"0,0 0-65 0,0 0-49 15,0 0-173-15,0 0-99 0,0 0-61 16,0 0-51-16,0 0-10 0,0 0-34 16,0 0-20-16,-177 61-2 0,167-23 1 15,8 2-11-15,2 0 10 0,0-1-16 16,0 3 18-16,0-4 0 0,0 0 1 15,0-1 20-15,-10-5-21 0,-2-6-2 16,-3-6-28-16,-2-2-49 0,-4-9-60 16,-4-8-56-16,8-1-141 0,-7-3-330 15,7-8-942-15,-17 2-858 0</inkml:trace>
  <inkml:trace contextRef="#ctx0" brushRef="#br0" timeOffset="4110.5">16800 15428 228 0,'0'0'1297'16,"0"0"-939"-16,0 0-50 0,0 0 132 15,0 0-80-15,0 0-50 0,0 0 11 16,0 0-43-16,0 0-39 0,0 0-15 16,0 0-36-16,-24-94-24 0,24 94-32 15,0 10-43-15,0 10-28 0,0 13 15 0,0 7-2 16,0 8-23-16,0 4-23 0,0 0-25 15,0 2-3-15,0-9-28 0,-8-3-20 16,8-1-102-16,0-8-157 0,0-6-225 16,0-9-746-16,-17-6-880 0</inkml:trace>
  <inkml:trace contextRef="#ctx0" brushRef="#br0" timeOffset="4385.56">16674 15682 623 0,'0'0'2381'15,"0"0"-1795"-15,0 0-273 0,0 0 7 16,0 0 49-16,0 0-151 0,0 0-101 16,0 0-32-16,0 0-2 0,0 0 23 15,0 0-2-15,94 57-40 0,-79-57-3 0,-8-2-10 16,8-9-14-16,-8-1-37 16,3 1-10-16,-10-4-71 0,0 4-14 0,0 4 22 15,0 1-45-15,-17 6 14 0,-3 0 24 16,-6 13-21-16,1 2 9 0,6 10 31 15,2-3 24-15,0 1 36 0,5-2 1 16,9-3 0-16,3-4-19 0,0 2-12 0,0-1 7 16,17-2 22-16,0-2-32 0,-2-2-31 15,7-4-293-15,0-5-330 0,-5 0-546 16,12-15-950-16</inkml:trace>
  <inkml:trace contextRef="#ctx0" brushRef="#br0" timeOffset="4702.5">17129 15645 760 0,'0'0'1781'0,"0"0"-1349"0,0 0 34 15,0 0-48-15,0 0-163 0,0 0-118 16,0 0-56-16,0 0-38 0,0 0 25 15,-152 116 50-15,135-82 20 0,12-7-61 0,0-2-48 16,5-11-29-16,0-5-1 0,0-2-31 16,10-7 32-16,7-2 95 0,2-17 34 15,5-8 51-15,1-7-43 0,1-6-70 16,-9 2-31-16,-2 1-20 0,-3 11-14 16,-10 6-2-16,-2 8-28 0,0 4-23 15,0 7-50-15,3 1-82 0,-3 0-74 16,9 1-156-16,-4 11-327 0,0 7-467 0,-2 0-439 15</inkml:trace>
  <inkml:trace contextRef="#ctx0" brushRef="#br0" timeOffset="5301.86">18128 15526 615 0,'0'0'828'16,"0"0"-240"-16,0 0-57 0,0 0-4 16,0 0-96-16,0 0-100 0,0 0-48 0,0 0-62 15,0 0-69-15,0 0-28 0,0 0-10 16,-126 91 21-16,109-58-31 0,3-1-31 15,-1 0-9-15,13-3-27 0,-1-7-25 16,3-6-12-16,0-5 0 0,0-6-12 0,0-3 12 16,0-2 0-16,3-4 21 0,14-10 40 15,-3-9 39-15,8-7-18 0,0-6-33 16,-5-2-25-16,7 1-12 0,-9 6 10 16,-8 4-4-16,2 9 18 0,-6 10-18 15,2 5 1-15,-5 3-1 0,5 0-17 16,-1 14-1-16,1 8 0 0,10 8 39 15,-8 5-12-15,3 0-26 0,2-1 18 16,5-4-19-16,-3-2-22 0,3-7-11 16,3-3-12-16,-1-5-28 0,3-1-88 15,-3-3-73-15,1-1-152 0,2-1-308 0,-5-2-935 16,-5 1-816-16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23-09-18T18:38:12.906"/>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8000"/>
    </inkml:brush>
    <inkml:brush xml:id="br2">
      <inkml:brushProperty name="width" value="0.05292" units="cm"/>
      <inkml:brushProperty name="height" value="0.05292" units="cm"/>
      <inkml:brushProperty name="color" value="#FFA500"/>
    </inkml:brush>
    <inkml:brush xml:id="br3">
      <inkml:brushProperty name="width" value="0.05292" units="cm"/>
      <inkml:brushProperty name="height" value="0.05292" units="cm"/>
      <inkml:brushProperty name="color" value="#FF00FF"/>
    </inkml:brush>
  </inkml:definitions>
  <inkml:trace contextRef="#ctx0" brushRef="#br0">1800 9407 117 0,'0'0'62'0,"0"0"36"0,0 0 199 16,0 0 146-16,0 0-55 0,0 0-128 15,0 0-49-15,0 0 23 0,0 0 12 16,0 0 16-16,-17 4-50 0,15-4-25 16,2 0 46-16,0 0 9 0,-7 0-27 15,7 0-38-15,0 0-1 0,-3 0-19 16,3 0-2-16,0 0-9 0,0 0-23 15,0 0-31-15,0 0-27 0,0 0-34 16,0 0-7-16,0 0 4 0,0 0-1 16,0 0-2-16,0 0-23 0,0 0 13 0,0 0-12 15,0 0 9-15,0 0-12 0,0 0 1 16,0 0-1-16,0 0-15 0,10 0-6 16,-3 0 8-16,15 0 13 0,2-2 19 15,-2 2-19-15,9-1 0 0,6 0 0 0,2 1 0 16,2 0-2-16,-2 0 0 0,4 0-11 15,1 0-2-15,-3 0 15 0,5 0-12 16,-7 1 12-16,-3-1 1 0,5 1 0 16,-11-1 18-16,1 0-17 0,1 0 15 15,-11 2-15-15,-4-2-2 0,3 0 0 16,-6 0 0-16,-2 0 0 0,-4 0 0 16,4 0 0-16,-5 0 0 0,3 0 1 15,-3 0 10-15,3 0-9 0,-10 0 0 16,5 0 12-16,-3 0-13 0,5 0 0 0,-7 0 15 15,0 0-4-15,0 0 0 0,0 0 3 16,0 0-14-16,0 0 2 0,0 0-3 16,0 0 2-16,0 0 10 0,0 0-11 15,0 0 0-15,0 0 0 0,0 0-1 16,0 0 0-16,0 0-12 0,0 0 10 16,0 0-2-16,0 0-11 0,0 0-6 15,0 0-16-15,0 0-12 0,0 0-34 0,0 0-33 16,0 0-45-16,0 0-62 0,-9 0-87 15,4 0-90-15,-3 0-260 0,4-2-927 16,30 4 225-16</inkml:trace>
  <inkml:trace contextRef="#ctx0" brushRef="#br0" timeOffset="377.92">2452 9219 630 0,'0'0'815'16,"0"0"-198"-16,0 0-254 0,0 0-117 15,0 0-53-15,0 0-59 0,0 0-63 16,0 0 9-16,0 0 64 0,0 0-20 0,0 0-16 16,138 11-57-16,-111-4-26 0,5-3-22 15,-11 4 16-15,1-5-18 0,2 5 15 16,-2-4 0-16,-5 1 9 0,-9 1 13 15,4-2 47-15,0 2 38 0,-7-1 22 0,-5-1-30 16,2 5-37-16,-2-1-12 0,0 4 42 16,-2 5 7-16,-8 3-44 0,-12 1 2 15,0 5-17-15,-14-6-1 0,4 8-18 16,-4-7-6-16,2-1-16 0,-2-1 9 16,9-4-24-16,0-3 0 0,10-3-12 15,-2 0 0-15,7-2 9 0,7-4-19 16,-5 1-14-16,8 1-26 0,0-5-39 15,2 3-84-15,0 1-104 0,0 5-117 16,2 0-82-16,13 3-79 0,4-1-239 16,-12-4-531-16</inkml:trace>
  <inkml:trace contextRef="#ctx0" brushRef="#br0" timeOffset="5960.24">25034 4087 805 0,'0'0'1094'0,"0"0"-656"15,0 0-199-15,0 0 44 0,0 0 25 0,0 0-27 16,0 0-44-16,-206 3-66 0,172-8 33 16,-2-3-63-16,-3-2-44 0,-7 0-32 15,7-7-22-15,-5 3 31 0,1-2-12 16,-10-2-37-16,-6 3-25 0,-1 1-3 0,-8 0-10 16,-2 3 12-16,-3 0 1 0,-12 6-18 15,-2 1-4-15,-3 1 22 0,-7 3-1 16,3 0 17-16,-8 0-16 0,0 0 2 15,-2 0-1-15,-3 3-1 0,-4 1-3 16,-1 1 3-16,5 2 8 0,-9 0-7 16,5 1-2-16,-8 5-18 0,5-1 18 15,0 1 1-15,-5 4-3 0,10 1-21 16,-5 0 21-16,10 2 3 0,2 0-4 16,8-1-5-16,-1 0-3 0,10 1 5 0,8-1 7 15,6-1 3-15,6-2 9 16,4 2-10-16,-2-4-1 0,10 2 0 0,0 1 2 15,2-7 13-15,2 8-16 0,10-6-2 16,-9 5-20-16,7 1 6 0,-3 1-15 16,0 7 4-16,-4 1 24 0,0 2 1 15,4 4-1-15,-2 3 0 0,-3 1-18 16,6 0 17-16,-6 2-16 0,13-3 19 16,-5 0 0-16,2 0-2 0,7 0-28 0,6 0 6 15,-1 1-3-15,5 4 3 0,0 0 12 16,8 7-9-16,-3 0 10 0,0 7-10 15,7 0 0-15,1-2 22 0,-4 2 0 16,4-1-3-16,4-4 3 0,2 0 21 16,3-5 32-16,0-2-9 0,13-5-10 15,8-2-33-15,11 0 1 0,7-4 29 16,14-2 0-16,12-2-29 0,18 0 23 0,14-3-3 16,24-5-4-16,10 0 10 0,22-2-27 15,2 0 18-15,12-6 2 0,10 6 1 16,5-7 34-16,12 3-38 0,7-2 50 15,0-1 3-15,3-4-31 0,4-2 0 16,-4-2-19-16,-8-3 1 0,3 0-1 16,-3-2-21-16,1-10 0 0,-3 0 14 0,7-6-14 15,-10 1-16-15,1-2 16 0,-3 3 0 16,-12 0 0-16,-17-2 0 0,-8 1-2 16,-13 5-13-16,-18-5 15 0,-12 5 34 15,-10-2-7-15,-21 1-12 0,-3-5-2 16,-14-3 14-16,-8-5 7 0,3-4 15 0,-10-8 15 15,7-10-15-15,-5-7 2 0,-1-8-11 16,-4-8-6-16,3-7-16 0,-9-1-3 16,-1-6 3-16,-2 1-3 0,-12-3 10 15,4 3-25-15,-14-1 1 0,1 0 16 16,-11 7-17-16,-2 8 12 0,0 4-11 16,0 9 30-16,-7 9-10 0,-13 4-6 15,-9-2 18-15,-7 9-8 0,0-1-25 16,-10 1 36-16,-8 6-34 0,-4-3-2 15,-10 4-45-15,-5-1 26 0,-11 2-8 0,-11 2 0 16,-12-1-13-16,6 1 7 16,-4 8-25-16,6 2 6 0,4 5 1 0,6 7-13 15,4 4-10-15,10 1-14 0,-10 5-59 16,7 7-65-16,3 3-42 0,-2 4-102 0,-6 4-79 16,6 3-184-16,-6 4-471 0,20-3-328 15</inkml:trace>
  <inkml:trace contextRef="#ctx0" brushRef="#br0" timeOffset="7116.88">22547 5619 1292 0,'0'0'1008'16,"0"0"-717"-16,0 0-239 0,0 0-30 15,0 0 84-15,0 0 4 0,0 0 41 16,80 117 28-16,-48-79 2 0,4 5 7 16,-5-2-68-16,8 2-25 0,-2 3-51 15,-3-5 9-15,-3 7-28 0,3-1-9 0,-3-4-10 16,-6 6 51-16,4-3-13 0,-12 2 10 16,0 2-4-16,0 3 9 0,-12 2-18 15,-1 1 8-15,-4 1-21 0,0-2 0 16,-7 2 6-16,-12-6-12 0,2 5 3 15,-12-8 0-15,4 0-1 0,-6-4 4 0,-5-6 3 16,2-3 3-16,-10-5-3 16,0-7-13-16,-11 0 10 0,-8-9 0 0,-5-3-13 15,-7-3 25-15,-5-8-37 16,0 0 19-16,-3 0-20 0,3-5 41 0,5-2-41 16,5 4 38-16,2-1-40 0,5 4-15 15,2 0 1-15,10 0 12 0,-12 0 2 16,10 4-3-16,2 0 3 0,-2 2 12 15,-1-4-12-15,1 1 13 0,0 0-12 16,2-2 11-16,-2-1 9 0,-1 0 1 16,1 0 2-16,-13 0-23 0,1 0 2 0,4-4-2 15,-2 1 15-15,8-4 15 0,4 6-31 16,5 0-2-16,4 1-10 0,4 0 9 16,-6 0-18-16,5 1-1 0,3 5 21 15,-3 2 0-15,-2 2-10 0,5 2-1 16,-3 3-22-16,2 2 12 0,6 6-2 15,-3 0 21-15,0 4 3 0,3 5 2 0,1 1 13 16,-1 3-14-16,-1 2 1 0,1 2-2 16,7 4 1-16,4 4 0 0,-4 5 14 15,7 5-14-15,5 2 1 0,0 4 25 16,7 3 7-16,-2 4-16 0,7-3 10 16,0-1-7-16,14 5 7 0,8-4-10 15,5-2-17-15,7 1 18 0,7-1 17 16,5-2-20-16,2-4-1 0,-4-3-2 0,17-2-11 15,-3-3 8-15,7-4-10 0,3 0 0 16,2-6-3-16,6-2 3 0,1-1 2 16,-2-7 0-16,0-2 14 0,-4-5-4 15,-1-4-9-15,-5-5-1 0,-2 0 22 16,-16-7-24-16,8-4 1 0,-16 2 0 16,-3-3 11-16,-11 1 7 0,-4-4-18 15,-13-1 0-15,-1 0 0 0,-7 0 17 0,0 0 16 16,0 0 8-16,0 0 13 0,-2-1 12 15,-18-10-67-15,-2-3-70 0,-4 3-159 16,4-1-21-16,5 3-120 0,7 4-80 16,5 3-230-16,1 2-657 0,-11 0-501 0</inkml:trace>
  <inkml:trace contextRef="#ctx0" brushRef="#br0" timeOffset="7484.51">21250 8645 919 0,'0'0'1702'0,"0"0"-1486"0,0 0-165 0,0 0 49 16,0 0 207-16,0 0-84 0,0 0-52 15,0 0-36-15,182 107-34 0,-150-89-1 0,-1-5-8 16,-9 2-36-16,2-3 0 0,-7 5-3 16,-5-2-13-16,5 4 19 0,-7 0 16 15,-10 9 11-15,0 2 1 0,0 1 8 16,-27 7-3-16,1 3-36 0,-13 1-11 16,-7-4-14-16,-8 2-13 0,-1-4 10 15,-8-3-16-15,9-10-12 0,15-4 0 16,6-5-37-16,13-8-18 0,6 0-40 15,14 0-135-15,0 3-192 0,7 0-107 16,20 2-237-16,-8-4-723 0</inkml:trace>
  <inkml:trace contextRef="#ctx0" brushRef="#br0" timeOffset="10363.59">30234 9913 251 0,'0'0'1967'0,"0"0"-1589"0,0 0-149 15,0 0 34-15,0 0-4 0,0 0-72 16,0 0-22-16,0 0-111 0,0 0-51 16,0 0 123-16,0 0 75 0,133 41 18 15,-85-22-114-15,11 3-24 0,8 4-13 16,13 3 15-16,10-2-34 0,0 2-15 16,4-2-12-16,1 2-19 0,-10-1 12 15,-5-3-2-15,-10-4-13 0,-5 1-15 16,-16-3-7-16,-3 0 19 0,-15-5-12 15,-4 0-10-15,-8-7-39 0,-4-3-97 16,0 0-146-16,-13-4-197 0,5-4-191 0,3-4-626 16,-10-24-322-16</inkml:trace>
  <inkml:trace contextRef="#ctx0" brushRef="#br0" timeOffset="10534.94">31271 9754 1479 0,'0'0'1379'0,"0"0"-950"0,0 0-57 15,-223 113 54-15,148-62-87 0,-5 8-74 16,5 5-99-16,0 5-40 0,9 0-28 16,15-5-31-16,12-9-61 0,10-8-6 15,15-13-86-15,14-8-103 0,5-16-178 16,19-10-270-16,0 0-504 0,17-21-818 0</inkml:trace>
  <inkml:trace contextRef="#ctx0" brushRef="#br0" timeOffset="11103.22">31707 9335 316 0,'0'0'1236'0,"0"0"-557"0,0 0-214 0,0 0-150 15,0 0-30-15,0 0-21 0,0 0-93 16,0 0-27-16,-22 122-31 0,22-92-36 0,0 2-2 16,0-4-44-16,0-3-31 0,0 2-1 15,0-8-12-15,8 1-5 0,1-3-51 16,-6-5-149-16,4-4-234 0,-2-1-201 15,-3-4-630-15,1-3-166 0</inkml:trace>
  <inkml:trace contextRef="#ctx0" brushRef="#br0" timeOffset="11449.61">32020 9303 623 0,'0'0'1030'0,"0"0"-569"0,0 0-134 16,0 0-20-16,0 0 136 0,0 0-20 0,15 104-152 16,-18-63-91-16,-14 7-71 0,-10 5-47 15,1-3-15-15,-11-3-22 0,6-2-25 16,-3-8 0-16,-2-9-44 0,14-7-21 16,7-10-35-16,1-4 27 0,9-7 48 15,-5-9 9-15,10-9-150 0,0-10 87 0,0-1 29 16,15 0 12-16,-1 9 38 0,1 3 19 15,-5 6-13-15,2 11 7 16,-5 0-4-16,7 0 57 0,6 11 44 0,7 3 66 16,-6 2-13-16,11 3-1 0,-10 4-53 15,9-2-26-15,-7-1 3 0,6-1-43 16,3 0-12-16,-3-5-31 0,-4-2 0 16,3-5-34-16,-2 2-24 0,2-6-177 0,-5 0-231 15,-7 0-278-15,-2 2-991 0</inkml:trace>
  <inkml:trace contextRef="#ctx0" brushRef="#br1" timeOffset="17142.21">2304 9829 1152 0,'0'0'1356'0,"0"0"-934"16,0 0-233-16,0 0-39 0,0 0 137 16,0 0 25-16,0 0-110 0,175 104-59 15,-112-74 0-15,2-2-59 0,13 1 12 16,-3-3-37-16,3-6-28 0,-18 1 18 16,3-5-18-16,-19-5-4 0,-10-5-8 15,-5-2-16-15,-12-2 15 0,-12-2 1 16,-3 2-17-16,-2-2 56 0,0 0 16 0,0 0 42 15,0 0 36-15,-2 0-18 0,-13 0 3 16,-11 0 21-16,-18 3-112 0,-14 6-45 16,-13 2-2-16,-6 6 1 0,-3 3 0 15,7 2 30-15,-2 4-8 0,14 3-10 0,8 1-11 16,5 0-1-16,2 2-16 16,7-2 1-16,10-2-3 0,4-1-6 0,11-7-3 15,7-4-7-15,-1-2-17 0,6-3-37 16,2 5-12-16,0-7-46 0,14 1-56 15,11-2-98-15,4-5-242 0,5-3-499 16,-3-3-604-16</inkml:trace>
  <inkml:trace contextRef="#ctx0" brushRef="#br1" timeOffset="18427.16">16213 10066 2217 0,'0'0'992'0,"0"0"-630"0,0 0 1 16,0 0 13-16,0 0-45 0,0 0-73 16,0 0-96-16,0 0-82 0,0 0-53 15,0 0-27-15,-29 48 0 0,75-42 27 16,7 2 68-16,18-3-19 0,4 0-19 15,17-3-29-15,-5-2-7 0,3 0-9 16,-12 0-12-16,2 0 2 0,-10 0-1 16,-2 0-1-16,-13 0-3 0,-6 0-18 0,-8 0 20 15,-7 0-20-15,-7 0 21 0,-8 0-40 16,-4 0 1-16,-13-2-43 0,-2 2-37 16,0-2-28-16,0-1-36 0,0 2-85 15,-12-7-189-15,0 1-635 0,-15-12-870 0</inkml:trace>
  <inkml:trace contextRef="#ctx0" brushRef="#br1" timeOffset="18757.84">16759 9726 1365 0,'0'0'1346'0,"0"0"-823"15,0 0-46-15,0 0-68 0,0 0-70 0,0 0-89 16,0 0-134-16,0 0-57 0,0 0-1 15,-216 138 15-15,148-87-2 0,0-1-10 16,-2 5-43-16,2-4 3 0,-2-1 22 16,11-4-16-16,1-8 1 0,15-7 2 15,-3-9-3-15,24-4-2 0,0-5-4 16,10-7 0-16,7-3 16 0,5 0-34 16,0-1-3-16,0 0-33 0,17 6-24 0,12 6 57 15,17 2 63-15,17 4 7 0,-2 1 30 16,7-6-39-16,-1 3-28 0,-13-1-3 15,-3-6 1-15,-15-2-19 0,0 1-12 16,-14-2-1-16,2-2-2 0,-7-1-21 16,-12-4-1-16,7-1-41 0,-2 0-83 0,0 0-79 15,-3 0-178-15,3 0-746 0,-10 2-1448 16</inkml:trace>
  <inkml:trace contextRef="#ctx0" brushRef="#br1" timeOffset="21060.1">23371 3885 889 0,'0'0'1305'16,"0"0"-820"-16,0 0-135 0,0 0 2 15,0 0-3-15,0 0-73 0,0 0-31 16,0 0-81-16,0 0-52 0,0 0-13 0,-39-23-16 16,39 17-10-16,-4 1-17 0,-6-1-19 15,7 2 8-15,-1-2-2 0,-6 4 9 16,3-4 3-16,-5 2 40 0,-1-1-43 16,-1 2 12-16,-3-4-52 0,-2 4 3 15,2-2 18-15,-5 1-20 0,0-2-1 16,-10 1 3-16,8-2 9 0,-10-1-12 15,5 4-11-15,-5-5 2 0,3 4 15 16,-3 2-18-16,-10-1-1 0,-7 1-24 0,-12 3 24 16,3 0-2-16,-8 7 3 0,-3 1 0 15,-6 1 0-15,4 3-2 0,-4-3 2 16,1 4 0-16,-1 1 2 0,4-1 0 0,-4 1 0 16,1-2-1-16,9 0 18 0,-4-2-17 15,1 4-1-15,2-2-1 0,-2 5 0 16,-3-1-18-16,-7 2 16 0,7 0 2 15,-9-1 17-15,0 6-17 0,2-1-19 16,-15 3 19-16,8-4 2 0,-3 4 0 16,5-3 11-16,0 1-13 0,5-1-2 15,-2 4-2-15,2-4 2 0,10 6-1 16,4-5 1-16,6 4-16 0,1 3 15 16,6 2-12-16,2 1 13 0,-2 1 1 15,4 3-11-15,3 2-3 0,5 0 13 16,5 7-1-16,-10-2-1 0,7 2 2 15,10 0-10-15,-3-3 10 0,15 4-13 16,5-8 14-16,10 3-22 0,2-4 23 0,0 1 1 16,10-1-1-16,19 0 12 0,2 1-10 15,8-2 10-15,0 8-12 0,12 2 2 16,4 1 1-16,8 1 34 0,-4 3-25 0,4-4-11 16,4 1 1-16,-6-2 10 0,9 0-10 15,6-6 16-15,-4 1-6 0,3-3 11 16,8-5-21-16,6-2 8 0,4-2 5 15,4 0-14-15,2-2 11 0,5 0 3 16,-4-3-3-16,9-2 1 0,0-2 8 16,2-2-6-16,6-4 15 0,4 1 10 15,10-5-4-15,-8 6-33 0,3-6 0 16,-2 3-3-16,0-2 3 0,-1 1 0 16,-2 3-3-16,-4-4 0 0,-1 2 12 15,-9-3-12-15,4-2 0 0,-4-2-3 16,-5-3 3-16,9-4 1 0,-14 0 1 0,7-2 10 15,3-11-11-15,5-3 0 0,-1-7 16 16,8-1-16-16,12-2 9 0,-5-2-10 16,0-1 0-16,7 2-22 0,-7 6 7 15,8-3-12-15,-8 2 27 0,4-1 10 16,-6 1-10-16,0-1-13 0,-1-2 13 0,-11-5 33 16,4 2-31-16,-2-9 10 0,-5 0 7 15,-5-4-19-15,6-5 0 0,-6-5 10 16,-5 1-9-16,-4-6 13 0,-3-3-14 15,-10 2 15-15,-9-6-3 0,-15 3 9 16,-2-1 3-16,-5 5-9 0,-12 1 1 16,-8 4 8-16,1 8-9 0,-13-1-3 15,0 2 3-15,-7 2 0 0,5 1-14 16,-12-3 14-16,-2 4 6 0,6 1 7 16,-9-3-13-16,0 2 9 0,-7 0-23 0,-3-1 1 15,-9 2 1-15,0 7 21 0,-10-3-3 16,7 3-18-16,-10 0 9 0,-4 0-12 15,-5-1 0-15,-1 1 1 0,-8 0-1 16,-4 0 2-16,-4-4-2 0,-17 2-1 16,-5-6-23-16,-5-4-9 0,-19-1-12 0,-10-6-7 15,-12-1-5-15,-3 2 11 16,-18 1-20-16,-9 10 9 0,-6 10 2 0,-10 9-27 16,-15 14 58-16,-4 4-15 0,-6 1 17 15,-4 16 21-15,2 2-1 0,-7 4-1 16,10 2-9-16,9-4 12 0,10-1 12 15,10-2-12-15,17-3 0 0,7-5 0 16,5-2 2-16,9-5-2 0,-2-3-2 16,3 0-40-16,-5-6-22 0,11-5 61 15,11 3-39-15,14 4-19 0,22 4 0 16,-3 0-12-16,18 11-31 0,-8 7-49 16,-3 3 21-16,-1 6-50 0,-1 7-37 0,-5-1-80 15,18 4-130-15,-1 1-170 0,22 0-445 16,8-9-335-16</inkml:trace>
  <inkml:trace contextRef="#ctx0" brushRef="#br1" timeOffset="22413.96">22482 5745 638 0,'0'0'1087'0,"0"0"-672"16,0 0-30-16,0 0-53 0,0 0-40 15,0 0-53-15,0 0-58 0,0 0-48 16,0 0-41-16,0 0-1 0,17-37-22 15,-10 35-41-15,5 2-28 0,5 0-19 16,7 0 19-16,8 0 32 0,6 8 75 16,6 4 83-16,9 4-78 0,-4 3-44 0,4 1-6 15,-4 8 3-15,4 2 18 0,0 7-28 16,3 2 4-16,-5 4-10 0,0 4-25 16,-12-2 7-16,0-3-9 0,-10 4 2 15,2 2 19-15,-14 1-28 0,0 3 10 16,-12-4-24-16,5 3 2 0,-10-5 9 15,0 0 0-15,0-1-12 0,-5-7 12 0,-7 2 1 16,-5-4 11-16,-5-2 0 0,-2-2 4 16,-5 1-1-16,-5-8-2 0,-3 0 5 15,-2-3-3-15,-2-4 1 0,0 0 2 16,-3-3-8-16,-4-3-10 0,2-1-11 16,2-1-1-16,-7 3-1 0,0-3 0 15,-2 0 1-15,2 0-16 0,-5-2 14 16,-2 1 0-16,5-2-1 0,-5 1 3 15,4-2 14-15,6 1-14 0,-3-4 0 16,7-1 13-16,-9-2-1 0,7 0 12 16,-10-2-21-16,3-8 9 0,-5-4-10 0,0-2 20 15,-1-2-21-15,-6 0 0 0,4-2 0 16,1-1 1-16,6 6-2 0,-9-2 0 16,10 6-14-16,-3-1-5 0,5 1 19 15,-2 6 11-15,7-4-9 0,5 7 0 16,4-3-2-16,-6 4-12 0,11 1 12 0,1 0 0 15,2 0 0-15,2 0-3 16,5 1-18-16,0 6 0 0,1 3-10 0,-4 8-8 16,-1 2-1-16,-3 10 16 0,0 7 9 15,2 6-13-15,-7 5 28 0,2 2 12 16,11 4 19-16,-11 1-13 0,15-4-15 16,-2 6 22-16,7-3 2 0,2 3-9 15,5 1-15-15,0 3 22 0,5-3-24 16,0 6 2-16,0-2 18 0,5 4 0 15,5 1-9-15,-3-2 0 0,3-1 13 0,4 1-7 16,-6-8-3-16,4 4 0 0,2-4-3 16,6-6 4-16,1 3-4 0,4-8-10 15,6 3 0-15,6-6 13 0,6-3-13 16,-2-6 0-16,5-2-2 0,-2-2 3 16,0-8 18-16,-8 1 0 0,3-4-21 0,4-4 2 15,-9-1-1-15,-4-4 15 0,-1-2-15 16,-3 0-1-16,-4-4 0 0,-5 2-1 15,-7-2-15-15,-1-2 15 0,-4 1-11 16,-2-3 10-16,4 0-10 0,-7 0 12 16,0 0-2-16,0-5-40 0,0-7-25 15,0-10-91-15,0-8-181 0,-7-6-308 16,-1 5-628-16,-11-11-1029 0</inkml:trace>
  <inkml:trace contextRef="#ctx0" brushRef="#br1" timeOffset="22737.81">21439 8094 2224 0,'0'0'624'0,"0"0"-390"0,0 0 18 16,0 0 164-16,0 0-108 0,0 0-123 15,88 112-49-15,-67-85-9 0,6-1-3 16,0 0-1-16,-3 2-37 0,-2-1-28 15,-5 0 6-15,-3-1-27 0,-9 3 15 16,-2-1 0-16,-3 4-3 0,-15 4 2 16,-9 9 26-16,-22 3 17 0,-8 7-18 15,-6 4-9-15,-8 2-19 0,-2-4-9 16,-1 1 4-16,8-7-13 0,8 1 0 0,4-6-2 16,14-9-10-16,6-7 3 0,11-3-21 15,8-13 0-15,7 0-30 0,5-4-13 16,0 0-14-16,0-7-40 0,20 4-58 15,4-7-3-15,20 0-22 0,4-11-169 16,8-6-290-16,-15 6-627 0,17-14-1080 0</inkml:trace>
  <inkml:trace contextRef="#ctx0" brushRef="#br1" timeOffset="23723.1">31307 9407 1315 0,'0'0'647'0,"0"0"-304"0,0 0 23 15,0 0-39-15,0 0 0 0,0 0-73 16,0 0-52-16,0 0-23 0,0 0-21 16,0 0-93-16,0 0-65 0,-31 30 0 15,89-12 106-15,17 5 108 0,10 9 30 16,17 0-155-16,-13-2-28 0,11 5-6 0,-10-8-3 16,-13 2-18-16,3-3-34 0,-12-5-1 15,-10-5-21-15,-9-2 19 0,-6-5-27 16,-11 0-1-16,-1-1-104 0,-9-6-167 15,2-2-165-15,-12 0-206 0,-2 0-512 0,-5-20-447 16</inkml:trace>
  <inkml:trace contextRef="#ctx0" brushRef="#br1" timeOffset="23896.92">32190 9333 919 0,'0'0'1336'0,"0"0"-749"15,0 0-33-15,0 0-70 0,0 0-183 16,0 0-96-16,-226 78-78 0,154-13-9 15,-13 8-4-15,7 5-28 0,8 1-28 16,9-7-43-16,18-9-15 0,16-9-1 0,25-13-100 16,2-12-145-16,29-6-158 0,12-8-239 15,-7-7-620-15,19-10-787 0</inkml:trace>
  <inkml:trace contextRef="#ctx0" brushRef="#br1" timeOffset="25491.06">32779 9200 189 0,'0'0'809'0,"0"0"-158"0,0 0-145 16,0 0-40-16,0 0-61 0,0 0-22 15,0 0-85-15,0 0-36 0,0 0-43 16,0 0-13-16,-15-92-49 0,22 85-79 16,18 4-44-16,-4-5 46 0,16 1 15 15,-3 4 15-15,2 3-21 0,-7 0-28 16,-2 0-37-16,-3 6-5 0,-7 7-16 16,-2 14 27-16,-11 3 7 0,-4 9-7 0,-14 8-29 15,-18 4-1-15,-9-2-12 0,-5-1-19 16,3-11-23-16,6-8-4 0,6-9-4 15,14-9 17-15,2-4 45 0,8-7 42 16,-5-2-42-16,0-10-39 0,7-2 5 16,-5 3 34-16,10 0 6 0,0 4 28 15,0-1 15-15,0 6-49 0,12 2-34 0,15 2 7 16,4 8 27-16,15 7 61 0,8 1 3 16,6 0 0-16,-1 0-31 0,8-2-33 15,-1-2-3-15,-1-5-12 0,10-7-9 16,-11-2-117-16,1 0-218 0,-17 0-400 15,-14 0-1107-15</inkml:trace>
  <inkml:trace contextRef="#ctx0" brushRef="#br2" timeOffset="28239.47">1374 11148 1516 0,'0'0'767'0,"0"0"-354"15,0 0-172-15,0 0 0 0,0 0 49 0,0 0-53 16,191 1-60-16,-121 1 6 0,-2 5-9 16,10-5-18-16,-8 4-14 0,0-5-25 15,-2 3-21-15,-14-1-16 0,-1 0-50 16,-5-3-30-16,-6 0-13 0,-11 0 13 15,3 0 0-15,-15 0-20 0,3 0-50 16,-7-3-152-16,-3-1-160 0,-7 1-175 0,9 2-197 16,-11 0-649-16,2-4-36 0</inkml:trace>
  <inkml:trace contextRef="#ctx0" brushRef="#br2" timeOffset="28546.07">2278 10941 848 0,'0'0'1154'0,"0"0"-649"0,0 0-106 16,0 0-161-16,0 0-72 0,0 0 21 0,0 0 38 16,0 0-8-16,0 0-25 0,215 56-86 15,-161-38-15-15,-1-3 97 0,8 0-73 16,-6-3-48-16,-1-2-45 0,-11 1-4 16,-1-7-16-16,-13 5 30 0,-5-4-32 15,-7 0-27-15,-12 4 17 0,-5 2 10 16,0 12 46-16,-10 12 19 0,-26 16 2 0,-20 10-2 15,-17 4-10-15,-4 0-41 16,-1-5-14-16,10-9-22 0,20-11-26 0,9-5-41 16,20-13-46-16,4-1-25 0,13-3-60 15,2-1-54-15,17-6-123 0,4-2-111 16,16-2-264-16,-8-6-737 0</inkml:trace>
  <inkml:trace contextRef="#ctx0" brushRef="#br3" timeOffset="31451.24">1124 11131 186 0,'0'0'1304'0,"0"0"-842"16,0 0-102-16,0 0-43 0,0 0-134 0,0 0-129 15,0 0-53-15,0 0 171 16,0 0 211-16,0 0 10 0,211 57-122 0,-131-48-13 15,2 2-7-15,18-3-51 0,6-4-41 16,11-4-27-16,4 0-23 0,0 0-42 16,-2-6-18-16,-13-2-19 0,-4-1 4 15,-12 4-22-15,-5-1 9 0,-17-1-20 16,-10 7-1-16,-5 0-12 0,-14 0-12 0,-8 0 9 16,-2 7 3-16,-4-1-4 0,-8-1-14 15,-3 4-7-15,1-2-63 0,-8-4-68 16,-2 1-108-16,-5-2-154 0,0-2-277 15,0 0-633-15,-5-18-467 0</inkml:trace>
  <inkml:trace contextRef="#ctx0" brushRef="#br3" timeOffset="31770.06">2457 10804 798 0,'0'0'2026'0,"0"0"-1434"16,0 0-93-16,0 0-110 0,0 0-142 15,0 0-92-15,0 0-57 0,0 0 12 16,0 0-39-16,0 0-16 0,0 0-19 0,228 99-5 16,-163-86 18-16,-2 2-34 0,-7-4-14 15,-5-1 14-15,-10-1-15 0,-19-3 1 16,0-2 0-16,-8 7-1 0,-11 4 19 16,-3 7 26-16,-7 14 13 0,-27 12 9 15,-17 9 9-15,-10 5-34 0,-9-2-8 16,0 2-31-16,-6-3-2 0,13-5-1 15,3-12 0-15,14-2-2 0,9-11-23 16,16-9-14-16,6-9-10 0,13-3 1 16,2-7-28-16,0 1-49 0,0-2-80 0,0 0-123 15,7 0-184-15,17 0-151 0,-7 0-596 16,19-5-712-16</inkml:trace>
  <inkml:trace contextRef="#ctx0" brushRef="#br3" timeOffset="32976.83">24712 3715 401 0,'0'0'1943'0,"0"0"-1391"15,0 0-165-15,0 0-91 0,0 0 0 16,-221-51-38-16,139 39-40 0,-13-3-78 16,-19 1-60-16,-17 2 22 0,-29 6 5 15,-17 6-45-15,-31 0-7 0,-32 18-52 16,-24 12 25-16,-27 11-28 0,-10 13-22 15,-21 1 1-15,4 4 21 0,3 3 11 16,7 0-11-16,18 0 2 0,13 5 0 16,15 0-2-16,25 8-15 0,2 8-10 15,21 9-15-15,13 5-12 0,19 8 28 0,13 6 24 16,26 4 9-16,24 3 49 0,17 2-21 16,27 3-19-16,14 1-17 0,30 0-1 15,24 0 16-15,14-3 11 0,51-7 13 16,37-5-9-16,40-7 57 0,52-5-5 15,43-8-7-15,51-9-24 0,49-7 21 16,34-13 21-16,38-15-37 0,30-24-57 16,18-14 20-16,16-14-18 0,4-22-1 0,-5-11 14 15,-11-16 9-15,-6-10-21 0,-9-17 27 16,-8-16 34-16,-11-15-22 0,-20-8-17 16,-20-12 29-16,-33-13 3 0,-32-7-57 15,-24-6-8-15,-29-7 8 0,-22-1 0 16,-34 3 12-16,-29-3-12 0,-39 2 0 0,-32 6-30 15,-40 1 27-15,-37 4-18 0,-29 2 3 16,-22 2-30-16,-34 4 46 0,-26 4-35 16,-27 13-5-16,-32 9 15 0,-28 20 11 15,-32 21-26-15,-27 24-22 0,-20 24 1 16,-18 27 29-16,-25 15-30 0,-7 32 46 16,-17 19 0-16,-25 17-28 0,-9 21-15 15,-14 17 19-15,-8 14 2 0,0 13-58 16,12 14-39-16,15 1 41 0,34-2-48 0,36 0 17 15,56-13-62-15,45-12-224 0,43-9-55 16,54-13-285-16,38-32-575 0,38 13-18 0</inkml:trace>
  <inkml:trace contextRef="#ctx0" brushRef="#br3" timeOffset="33831.6">23577 5685 1213 0,'0'0'806'16,"0"0"-391"-16,0 0-147 0,0 0 5 0,0 0 44 16,187-56-19-16,-143 56-67 0,9 0-65 15,0 8-5-15,5 9 10 0,-2 7 6 16,0 8-57-16,-8 8-15 0,-11 8 3 15,-15 9 51-15,-13 15-46 0,-9 8-46 0,-17 14-15 16,-29 6 12-16,-12 3-46 0,-24 1 12 16,-13 1 13-16,-21 0-1 0,-15-1 7 15,-15-1 3-15,-6-3-10 16,-11-4-6-16,3-11 10 0,-14-10 14 0,-1-5-23 16,3-18-13-16,2-13 0 0,15-16-3 15,5-15 0-15,19-8-3 0,3-14-18 16,11-16-13-16,8-5-14 0,12-11 18 15,8-2 7-15,9-1 2 0,21 4 0 16,6 5 1-16,9 7 1 0,6 7-1 16,4 10-1-16,-3-2 15 0,3 10-14 15,-2-1 0-15,-5 7 0 0,5 2-1 0,-8 0-30 16,0 5 9-16,1 10-6 0,-3 11-1 16,7 6 1-16,0 12-15 0,0 12-1 15,10 11 13-15,-2 14 30 0,9 11 36 16,-2 8 1-16,16 3-35 0,8 5 10 0,0 2 15 15,17-2-12-15,20-2-12 0,9-9 0 16,9-4 31-16,13-1 5 0,3-7 3 16,4-6 4-16,0-4-22 0,7-4-9 15,-2-6 9-15,-9-7-6 0,-1-7-6 16,-14-8-10-16,-3-7-2 0,-5-6-13 16,-14-7 11-16,-7-7-13 0,0-5-15 15,-10-3-46-15,-5-3-51 0,5-5-54 16,-8 0-17-16,4-6-55 0,8-11-198 15,6 3-344-15,-5-3-642 0,7-10-480 0</inkml:trace>
  <inkml:trace contextRef="#ctx0" brushRef="#br3" timeOffset="34121.31">21665 8307 1372 0,'0'0'1557'0,"0"0"-1167"0,0 0-107 15,22 107 70-15,9-55-33 0,10 1-85 16,13 2-37-16,6 3-72 0,8-7-28 16,0-2-28-16,-7-2-27 0,-8-8 15 15,-7-3-22-15,-15 1 4 0,-9-1-16 16,-22 2 4-16,-5 4 36 0,-36 4-6 16,-17 2-7-16,-29 4 1 0,-13-1-4 15,-11-3-29-15,-3 3 5 0,7-5-24 0,13-2-23 16,9 1-8-16,22-7-14 0,19 1-37 15,15-3-37-15,24-5-36 0,8 2-35 16,33-5-74-16,34-2-36 0,23-7-73 16,40-9-109-16,29-10-216 0,30-10-731 15,-37-7 425-15</inkml:trace>
  <inkml:trace contextRef="#ctx0" brushRef="#br3" timeOffset="35165.33">32621 8752 277 0,'0'0'1543'0,"0"0"-775"15,0 0-337-15,0 0-70 0,0 0 10 0,0 0-6 16,0 0-64-16,0 0-69 0,0 0-81 16,0 0-71-16,0 0 33 0,51 36 37 15,-29-15-32-15,9 4-23 0,3 3-22 0,8 4-10 16,6 9-8-16,5 1-1 0,6 6-17 16,-6 0 2-16,-2 5 0 0,0-3-11 15,-10-2 2-15,-5-3-12 0,-12-5-18 16,6-8 0-16,-21-10-18 0,6-7-30 15,-6-10-61-15,-9-2-52 0,0-3-37 16,3-15-12-16,-3-14-50 0,2-13-197 16,-2-16-253-16,0-7-373 0,-2-4 370 15,-13-3 255-15,-6 5 246 0,-9 6 212 16,9 7 53-16,-1 12 266 0,-5 10 227 16,8 14 75-16,-1 8-101 0,3 7-56 15,0 3-76-15,-9 12-86 0,-1 18-79 0,-7 11-5 16,0 17-7-16,-2 8-37 0,-10 9-31 15,2 6-39-15,3 2-10 0,0 1-22 16,2-7-23-16,7-7-49 0,1-11-14 0,14-15-50 16,2-10-42-16,11-11-46 0,4-6-46 15,0-7-95-15,0-10-242 0,0 0-529 16,-3-14-591-16</inkml:trace>
  <inkml:trace contextRef="#ctx0" brushRef="#br3" timeOffset="37109.97">32970 7565 1508 0,'0'0'1101'0,"0"0"-564"0,0 0-152 16,0 0-9-16,0 0-34 0,0 0-51 0,0 0-84 15,0 0-72-15,0 0-40 0,0 0-43 16,0-5-10-16,0 5-42 0,0 0-19 15,7 0-24-15,3 3 43 0,5 2 12 16,-3 2 47-16,0-1-20 0,2 2-14 16,-9 1 8-16,5 2 10 0,-10 3-4 15,0 6 1-15,0 5-7 0,0-4-17 16,-10 0-1-16,1-3-1 0,-1 0-14 16,5-8-2-16,3-3-10 0,2-6 0 0,0-1-7 15,0 2 1-15,0-2-9 0,0 0-7 16,0 2-2-16,0 2-1 0,0 0-12 15,7 6 49-15,7 6 13 0,8 2 20 16,5 4 16-16,-8 3 9 0,6 5 15 16,-11 2 33-16,1 2-3 0,-8 4 52 15,-7 5-56-15,0-2-29 0,-7 0-25 0,-10 0-24 16,-3 0 0-16,-11-4-9 0,-1-2 0 16,10-10-12-16,-4-5-2 0,-1-8-32 15,5-5-162-15,-2-6 151 0,2-1-7 16,5 0-105-16,8 0-20 0,1 0-60 15,6 0-177-15,2 9-554 0,0-1-497 16,0 18-735-16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23-09-18T18:41:09.913"/>
    </inkml:context>
    <inkml:brush xml:id="br0">
      <inkml:brushProperty name="width" value="0.05292" units="cm"/>
      <inkml:brushProperty name="height" value="0.05292" units="cm"/>
      <inkml:brushProperty name="color" value="#FF00FF"/>
    </inkml:brush>
  </inkml:definitions>
  <inkml:trace contextRef="#ctx0" brushRef="#br0">20538 12984 969 0,'0'0'1037'16,"0"0"-629"-16,0 0-198 0,0 0-36 15,0 0 22-15,0 0 54 0,0 0-21 0,14 118-51 16,-11-76-77-16,-1 8-1 15,0 2 20-15,6 2 25 0,-6 3-30 0,1-1 6 16,-1 1-6-16,5-1 2 0,0-4-27 16,1-1-16-16,-6-5-4 0,5-4-30 0,-2-3-15 15,-2-9 4-15,-3-5-28 0,0-7-2 16,0-1-9-16,0-6-5 0,0-1-10 16,0-2-27-16,-8 3-791 0,1-5 843 15,0-1 0-15,-3 2-117 0,-2-4-278 16,-2 4-212-16,-3-5-424 0,7 3-121 15,-14-5 556-15</inkml:trace>
  <inkml:trace contextRef="#ctx0" brushRef="#br0" timeOffset="173.09">20186 13648 645 0,'0'0'1552'0,"0"0"-1115"0,0 0-144 15,0 0-5-15,0 0-43 0,0 0-64 16,0 0-7-16,177-47-52 0,-133 45-31 0,2-3-24 16,-7 3-30-16,7 0 29 0,-12-2-23 15,-1 1-21-15,1 2-19 0,-9-3-3 16,4 2 0-16,-12 0-37 0,2-1-44 16,-4 2-142-16,-1-1-184 0,-9-1-368 15,0 2-803-15,2-5 413 0</inkml:trace>
  <inkml:trace contextRef="#ctx0" brushRef="#br0" timeOffset="508.4">20921 13538 691 0,'0'0'1034'16,"0"0"-496"-16,0 0-172 0,0 0-61 16,0 0-26-16,0 0-27 0,92 110 77 15,-56-80-94-15,3 4-90 0,-8-1-48 0,8 5-1 16,-10-4-6-16,0 1-62 15,-4-1-1-15,1-4-26 0,-6 2-1 0,-3-8-16 16,-3-1 14-16,-7-7-51 0,3-5-96 16,-5-4-151-16,-3-7-110 0,8 0-318 15,-10-8-857-15</inkml:trace>
  <inkml:trace contextRef="#ctx0" brushRef="#br0" timeOffset="742.6">21371 13471 2395 0,'0'0'724'0,"0"0"-256"0,0 0-17 16,-36 112-86-16,24-66-142 0,2 3-67 15,-4 10-48-15,-1 5-35 0,1 9-5 16,-6 1-7-16,1 3-25 0,-8 1-11 0,3 3-1 16,5-3-12-16,-11 4-11 0,4-4-1 15,-1-2-19-15,8-11-8 0,2-4-25 16,0-13-9-16,14-8-4 0,1-13-45 15,2-9-80-15,0-3-110 0,0-11-110 16,5-4-137-16,-3 0-1013 0,13-21-101 0</inkml:trace>
  <inkml:trace contextRef="#ctx0" brushRef="#br0" timeOffset="1073.81">21546 13693 1137 0,'0'0'1255'0,"0"0"-926"0,0 0-59 15,0 0-1-15,0 0-81 0,0 0-80 16,0 0-39-16,-15 129 7 0,32-84 31 15,5 10 63-15,5 9-22 0,-3 6-64 16,3 11-37-16,4 4 0 0,-9 6 9 16,0 0-16-16,-5 3-37 0,-7-6-3 15,-6-8-56-15,-4-14-74 0,0-11-109 0,0-19-117 16,0-14-93-16,0-17-358 0,-2-5-661 16</inkml:trace>
  <inkml:trace contextRef="#ctx0" brushRef="#br0" timeOffset="1393.39">21745 13594 1213 0,'0'0'1423'0,"0"0"-871"0,0 0-233 16,0 0-63-16,0 0-26 0,0 0-48 15,0 0-57-15,0 0-35 0,201-30-50 16,-170 30-25-16,6 1 13 0,-3 16-3 15,-8 2-7-15,1 9 29 0,-5 3-26 16,-8 7 4-16,-4 3 0 0,-10 1-1 0,-10 3 10 16,-9-4 3-16,-15-1-12 0,0-3-25 15,-5-3-21-15,-2-9-19 0,-2-6-24 16,-1-7 8-16,0-3-24 0,8-7-10 16,0-2-87-16,9 0 37 0,10 0 35 15,10 0 52-15,-1-2 15 0,8 2-88 0,0 0-67 16,10 8 140-16,7-3 24 0,10 3-25 15,4 3-57-15,10-5-190 0,-2 2-269 16,-5-4-642-16,10 1-29 0</inkml:trace>
  <inkml:trace contextRef="#ctx0" brushRef="#br0" timeOffset="2092.28">22409 13771 962 0,'0'0'791'0,"0"0"-159"15,0 0-338-15,0 0-98 0,0 0-3 0,0 0 21 16,0 0-55-16,0 0-82 0,0 0-43 15,0 0 1-15,177 33-3 0,-153-33 15 16,3-8 13-16,-5-7 7 0,-5-1 2 16,2-4 16-16,-5-2-10 0,-6-1 1 15,-3 2 5-15,-5 3 38 0,0 5-14 16,0-1-21-16,-5 2-10 0,-5 3 3 16,-7 0 24-16,-10 4-30 0,-9 0-13 15,0 3-42-15,-3 2-16 0,3 0 18 16,2 7 22-16,0 6-22 0,0 6 31 15,2 7-3-15,6 2 12 0,-1 2 30 16,10 3-24-16,2 6-18 0,8 0-12 16,7-1-18-16,0 1-16 0,7-6-31 0,8 0 16 15,7-6 12-15,0-1 0 0,-1-5-18 16,1-5 9-16,0-5-13 0,7-1-11 16,3-8-13-16,-1-2-36 0,3-1-68 15,2-10-136-15,1-4-260 0,-13 5-799 0,5-9-1047 16</inkml:trace>
  <inkml:trace contextRef="#ctx0" brushRef="#br0" timeOffset="3024.8">23953 12857 1030 0,'0'0'700'0,"0"0"-190"0,0 0-93 16,0 0 36-16,0 0-49 0,0 0-62 0,0 0-53 15,0 0-96-15,-46-102-26 0,29 96-28 16,-2 4-4-16,-13 2-121 0,-2 0-14 15,-12 11-16-15,-2 4 16 0,-11 2 3 16,6-1 22-16,2 0 15 0,8 3-6 16,-6-2-19-16,13 0-15 0,2-3-1 0,5 3-20 15,12 0-32-15,5-3-8 0,7 7-4 16,5 5-15-16,0 3 28 0,26 5 52 16,6 6 35-16,7-1 39 15,4 6-22-15,13 2 3 0,-3 1-15 0,1 5 3 16,-1 2-9-16,-12 5-10 0,-7 4 7 15,-7 6-3-15,-17 5 2 0,-8 9-12 16,-2 2 7-16,-12 4 2 0,-15-7-11 16,5-5-13-16,-4-9 24 0,6-10-13 15,3-17-14-15,10-8-3 0,0-13-15 0,4-7-6 16,3-7-7-16,0-7-6 0,0 0 25 16,0 0 12-16,0 0 10 0,0 0 12 15,15 0-1-15,4-4 77 0,10-2-7 16,-4-2-12-16,4-2-39 0,5 1-13 15,-12 0-15-15,7-1-12 0,-5 0 0 0,0 4 0 16,-2-3 0-16,-5 2-21 16,-3 0-6-16,3-1-13 0,-7 3-54 0,5-2-111 15,-3-3-147-15,-5 1-301 0,3-2-661 16,-10-7-976-16</inkml:trace>
  <inkml:trace contextRef="#ctx0" brushRef="#br0" timeOffset="3981.14">24683 13125 59 0,'0'0'391'0,"0"0"643"15,0 0-430-15,0 0-202 0,0 0-15 16,0 0-38-16,0 0-95 0,0 0-86 15,0 0-38-15,0 0 15 0,0 0 0 16,-112-52-36-16,102 52-40 0,1 0-50 16,-8 4-19-16,2 6-28 0,-2 8 28 0,-5 3 13 15,8 4 12-15,-1 3 9 0,8-3-15 16,-5-1 5-16,2 2-2 0,5-4-6 16,-2 2-14-16,7-3 16 0,0 3-5 15,0-4 8-15,0-5 7 0,0 2 6 16,7-5 3-16,3 2 10 0,7-2 24 15,-2-2 18-15,4 6-3 0,0-2-16 0,10 2-30 16,-4 2-16-16,4 7 7 16,-5-1-10-16,3 8 38 0,-1 2 2 0,-1 9 3 15,-4 2-28-15,-4 0-21 0,-2-1-13 16,-10-4 1-16,-5-4 22 0,0-6-13 16,0-3 3-16,-12-8-13 0,2-3 13 15,-5-9 13-15,-14-2 11 0,5-5-27 16,-10-9-12-16,-2-11-12 0,-8-8-15 15,13-10-16-15,2-2 1 0,12-7 5 16,2-1 34-16,5 2 0 0,10 1 0 16,0 3-14-16,0 0 17 0,17 1 0 15,8-3 1-15,-4-4-1 0,8-2 3 0,-4-1 9 16,-3 7 3-16,2 4 0 0,-17 10 31 16,5 8-6-16,-9 6-39 0,1 5-1 15,-4 2 0-15,0 1-22 0,0 6-32 0,0-5-10 16,-9 5-113-16,-3 0 12 0,-3-4-32 15,8 6-69-15,-8 0-124 0,10 0-232 16,1 7-795-16,4 13-99 0</inkml:trace>
  <inkml:trace contextRef="#ctx0" brushRef="#br0" timeOffset="4666.2">25449 13517 280 0,'0'0'819'0,"0"0"-61"0,0 0-155 16,0 0-117-16,0 0-121 0,0 0-57 0,0 0-100 15,0 0-82-15,0 0-63 0,0 0-29 16,0 0-8-16,2-3-7 0,8 5 21 16,4 3 73-16,6 4 23 0,1-1-21 15,-4 2-38-15,5 4-3 0,0 0-12 16,5 5 8-16,-5 6-33 0,-3-2-6 15,-2 4-6-15,-3 1-23 0,3 0 25 16,-2-3-25-16,-8-2-2 0,3-1-3 0,-3-2-21 16,3-5-25-16,-10 1-68 15,5-6-96-15,-5-1-144 0,0-8-147 16,0-1-511-16,-5 0-557 0</inkml:trace>
  <inkml:trace contextRef="#ctx0" brushRef="#br0" timeOffset="4847.79">25630 13612 810 0,'0'0'1796'0,"0"0"-1311"16,0 0-134-16,0 0-18 0,-109 136-37 15,73-95-31-15,7-1-86 0,-3-2-55 16,3-1-35-16,5-4-18 0,9-5-28 16,1-7-42-16,2-4-1 0,9-7-28 15,1-5-33-15,-5-1-22 0,7-4-75 16,0 0-102-16,0-4-120 0,14-10-97 15,1-2-138-15,2 4-511 0,2-8-387 0</inkml:trace>
  <inkml:trace contextRef="#ctx0" brushRef="#br0" timeOffset="5832.95">26215 13009 574 0,'0'0'1273'0,"0"0"-709"0,0 0-135 0,0 0-89 16,0 0-69-16,0 0-49 0,0 0-49 15,0 0-69-15,0 0-7 0,0 0 54 16,72 0 20-16,-52 0-50 0,9 0-38 15,-10 0-9-15,1 4-18 0,-3 4-16 16,4 2-16-16,-6 6 13 0,-3 6 9 0,-7 4-3 16,-5 4-19-16,0 3-22 0,-5-1-2 15,-10-4-18-15,3-7-28 0,0-6-6 16,0-5 6-16,2-8 46 0,1-2-3 16,-6 0-37-16,3 0-37 0,5-2 65 15,-3-1 12-15,5 0 30 0,5 2-30 16,0 1 0-16,0 0-34 0,7 7 34 15,8 11 50-15,14 8 67 0,0 5-16 16,-2 13 24-16,0 4 22 0,-6 3-56 0,-6 2-45 16,-1-2-13-16,-11 1-14 0,-3-5-1 15,0-5-3-15,-3-9-3 0,-11-6-12 16,-3-7 2-16,-2-10-2 0,-8-5-11 16,5-5-56-16,0 0-79 0,-4-11-108 15,4-10-37-15,5-2-159 0,10-3-183 16,7-3-478-16,0 7-345 0</inkml:trace>
  <inkml:trace contextRef="#ctx0" brushRef="#br0" timeOffset="6328.11">26922 13213 1235 0,'0'0'745'0,"0"0"-278"0,0 0-177 15,0 0 182-15,0 0-119 0,0 0-72 16,0 0-51-16,0 0-33 0,0 0-49 16,134 143-39-16,-134-95-14 0,0 1-27 15,-8 7-19-15,-11-1-15 0,-8-3-3 16,1-7 6-16,-6-3-6 0,-2-15-13 0,12-6-16 16,-4-13-1-16,2-8-1 0,4-6-21 15,-4-19-44-15,2-5-6 0,12-8 34 16,6 5 37-16,1 1 11 0,3 13 29 15,0 8 9-15,3 8-13 0,11 3-35 16,3 0-1-16,15 6 138 0,4 12 5 16,-2 4-30-16,7 4-37 0,3 7-18 15,-8-3 6-15,0 0-37 0,-2-6-27 16,-2-8-12-16,-5-5-16 0,2-3-8 16,-5-7-46-16,3-1-64 0,-8-10-90 0,-2-10-130 15,2-10-295-15,-2 8-1041 16,0-31-484-16</inkml:trace>
  <inkml:trace contextRef="#ctx0" brushRef="#br0" timeOffset="6900.97">27555 12701 1342 0,'0'0'1426'0,"0"0"-967"0,0 0-56 16,0 0-31-16,0 0-71 0,0 0-94 15,0 0-120-15,0 0 24 0,0 0 36 0,0 0-9 16,85 110-71-16,-37-82-21 0,6-5-31 16,4-1 10-16,7-6-12 0,1-2-13 15,-8-10-18-15,-5-3-10 0,-4-1-2 16,-13-1 17-16,-7-11 13 0,-5-2 14 15,-7-2 19-15,0-3-2 0,-9 1-7 0,-1 1-12 16,-7 6 6-16,5 6 1 0,-5 2 8 16,0 3 1-16,0 0-13 0,0 3 27 15,-5 13-42-15,-12 16-21 0,0 8 3 16,0 10 3-16,5 5 12 0,2 3 1 16,5 5-14-16,5-3 16 0,0 6 16 15,0-3-16-15,10-3-2 0,-3-4-2 16,3 1 4-16,2-4 0 0,-5-2 0 15,3 0-1-15,-3-3 1 0,-2-3 4 16,-2-4 20-16,-3-1-12 0,0-5 6 16,0-4 7-16,-12-1 2 0,-3-1 9 0,-2 0 1 15,-10-4 2-15,1 0 7 0,-8-4 2 16,0-1 1-16,-10-1-4 0,1-3-15 16,-4-4-8-16,4-3-13 0,2-4-9 15,2-3-22-15,7-2-35 0,15 0-25 16,8 0-27-16,-3-3-28 0,7-2-58 15,5 1-80-15,0 0-296 0,0 4-680 0,0 0-909 16</inkml:trace>
  <inkml:trace contextRef="#ctx0" brushRef="#br0" timeOffset="8066.11">19277 13873 1448 0,'0'0'1238'0,"0"0"-846"0,0 0-64 15,0 0 11-15,0 0-53 0,0 0-66 0,0 0-102 16,0 0-19-16,0 0-12 0,0 0 14 15,0 0-21-15,148-44-34 0,-109 41-24 16,0-4-19-16,2-1 0 0,-12 4-3 16,10 1-14-16,-13-2-11 0,-4 2-64 15,-5 0-99-15,-2 3-160 0,-6 0-216 0,-9 0-645 16,0 11-840-16</inkml:trace>
  <inkml:trace contextRef="#ctx0" brushRef="#br0" timeOffset="8184.16">19180 14172 1330 0,'0'0'1547'0,"0"0"-1240"15,0 0 142-15,0 0 55 0,0 0-144 16,0 0-147-16,216-26-127 0,-168 15-86 16,-6 5-24-16,-1 0-43 0,-5 4-199 15,-12 2-284-15,-9 0-817 0,-15 0-780 0</inkml:trace>
  <inkml:trace contextRef="#ctx0" brushRef="#br0" timeOffset="9001.69">15103 13369 1413 0,'0'0'1512'0,"0"0"-1058"15,0 0-30-15,0 0-19 0,0 0-110 16,0 0-119-16,0 0-32 0,0 0-24 16,-179 96-16-16,137-56 12 0,8 3 0 15,1 1-25-15,8 1-33 0,-6-5-10 0,14-2-14 16,-5-2-15-16,7-6-19 0,11-4-12 15,-8-4-7-15,7 1 7 0,-5-2-15 16,3-8-13-16,-1 4-26 0,8-6-38 0,0-1-76 16,0-1-89-16,0-6-154 0,0-2-276 15,8-1-684-15,-1-3-858 0</inkml:trace>
  <inkml:trace contextRef="#ctx0" brushRef="#br0" timeOffset="9269.43">14928 13613 676 0,'0'0'1182'0,"0"0"-715"0,0 0-141 16,0 0-94-16,0 0-52 0,0 0-21 0,-77 114-60 16,70-88-48-16,4-1-22 0,1 4-28 15,-1-5-1-15,-4 1 0 0,7-4 21 16,0-1 40-16,0-1 12 0,0-1-20 0,0 0-15 15,0 0 7-15,0-3-43 0,7-5-2 16,-2-1-2-16,2-2-30 0,3-3 13 16,0-4-9-16,2 0 15 0,0-11 13 15,3-8 0-15,2-14-38 0,-5-5-328 16,0 4-432-16,-12-20-1008 0</inkml:trace>
  <inkml:trace contextRef="#ctx0" brushRef="#br0" timeOffset="9670.14">14478 13358 1269 0,'0'0'1262'0,"0"0"-901"0,0 0-48 15,0 0 50-15,-17 113-6 0,24-86-87 0,20-2-133 16,-8-2-41-16,5-7-3 0,5-4-19 15,3-5 21-15,-8-7 19 0,10-5-1 16,-2-13-2-16,-1-12-11 0,1-15-27 16,-13-9-21-16,-5-6-30 0,-9 0-5 15,-5 8-16-15,0 5 0 0,-19 8 23 16,-8 12 28-16,-2 8 2 0,0 7-54 16,-10 4-27-16,5 8-6 0,-2 0-19 15,9 5 0-15,8 10-45 0,12 9-13 16,7 6 15-16,0 4 0 0,5 7 3 15,16 1-9-15,13 4-106 0,3 0-205 16,9 1-178-16,7 0-571 0,-17-12-467 0</inkml:trace>
  <inkml:trace contextRef="#ctx0" brushRef="#br0" timeOffset="10179.73">15641 14105 457 0,'0'0'1769'0,"0"0"-1072"0,0 0-266 0,0 0-88 16,0 0-51-16,0 0-41 0,0 0-21 15,0 0-60-15,0 0-13 0,53-105-28 16,-38 61-53-16,-8-8-33 0,10-6-16 15,-7-7-15-15,0-4-12 0,-6-1 0 16,1 2 0-16,-5-1 2 0,0 3-2 16,0 6-1-16,0 5 1 0,0 6 2 15,0 10 1-15,0 4 30 0,0 14 13 0,-5 9 18 16,5 5 12-16,0 6 30 0,0 1-21 16,0 0-21-16,0 0-19 0,0 1-23 15,0 11-22-15,0 13-3 0,8 11 3 16,11 14 1-16,3 8 2 0,2 13 0 15,0 3-3-15,13 1-2 0,-11 0-13 16,6-5-1-16,-10-6 1 0,-3-6-6 0,-4-10 0 16,-1-3-28-16,-9-14-17 0,0-3-38 15,-3-13-33-15,-2-3-52 0,0-7-78 16,-9-5-168-16,-11 0-645 0,3-9-821 16</inkml:trace>
  <inkml:trace contextRef="#ctx0" brushRef="#br0" timeOffset="10348.39">15656 13677 1725 0,'0'0'1592'0,"0"0"-1066"16,0 0-106-16,0 0-54 0,0 0-81 15,0 0-49-15,0 0-102 0,0 0-70 16,0 0-28-16,196-7-33 0,-167 7-3 16,-2 0-3-16,4 0-30 0,1 7-74 15,-8-5-125-15,5 6-176 0,-9-2-287 16,-8-3-1322-16</inkml:trace>
  <inkml:trace contextRef="#ctx0" brushRef="#br0" timeOffset="10603.39">16092 13717 1934 0,'0'0'1524'0,"0"0"-1129"0,0 0-55 0,0 0-55 15,0 132-81-15,0-90-72 0,0-7-61 16,0-3-38-16,0-8-8 0,7-6-4 15,-7-5-21-15,5-10-17 0,0-3 15 16,0 0 2-16,7-17 30 0,2-10 55 16,8-11 25-16,-2-2-55 0,-1-5-25 15,0 7-29-15,-4 10-1 0,-3 4-27 16,5 6 2-16,-2 4-11 0,-8 2-19 16,7 4-30-16,-6 1-59 0,4 5-158 15,0 2-151-15,-7 5-193 0,7 0-863 0,-7 5-465 16</inkml:trace>
  <inkml:trace contextRef="#ctx0" brushRef="#br0" timeOffset="10876.31">16506 13953 2334 0,'0'0'1257'0,"0"0"-875"0,0 0 40 0,0 0-113 15,0 0-107-15,-36 122-92 0,36-103-64 16,0-2-31-16,0-7 1 0,0-2 8 15,0-7-24-15,0-1 25 0,5-1 23 16,2-17 16-16,17-12 46 0,-2-10-1 16,3-11-66-16,-1 3-33 0,-2 2-10 15,-8 14-19-15,3 6-20 0,0 14 0 16,-7 3-13-16,-1 8-24 0,8 1-15 0,0 0-59 16,-2 11-6-16,2 3-93 0,-7 4-156 15,4 5-379-15,-2-8-1036 0</inkml:trace>
  <inkml:trace contextRef="#ctx0" brushRef="#br0" timeOffset="16402.97">17263 13243 4095 0,'0'-7'153'0,"-5"2"-26"0,5 2-6 16,-5-1-38-16,-7 2-9 0,7 0-34 16,-12 0-38-16,-7 2-2 0,-5 0-10 15,-8 9-14-15,6 3-10 0,-3 6 9 16,5 1 6-16,7 5 18 0,3 0 1 0,7 1 0 16,7-5 3-16,-5-1 10 0,10-1-13 15,0 3 0-15,0 1 0 0,10 0 0 16,4-2 28-16,-2 1-7 0,5-3-9 0,5-4 7 15,-5-2-19-15,-5-4 0 0,3-2-15 16,-3 0 13-16,-5-6-23 16,3 5 22-16,-5-4-44 0,0 3-157 0,-5 0-237 15,0 0-544-15,-5 3-708 0</inkml:trace>
  <inkml:trace contextRef="#ctx0" brushRef="#br0" timeOffset="17250.74">17168 13576 408 0,'0'0'980'0,"0"0"-648"15,0 0-7-15,0 0-30 0,0 0-50 0,0 0-41 16,0 0-60-16,0 0-19 0,0 0 38 16,0 0 54-16,0 0-1 0,-26 37-21 15,26-37-13-15,0 0-3 0,0 0-39 16,0 0 0-16,0 0-51 0,0 0-36 15,0 0-53-15,9 3-23 0,6 5 23 16,2 5 99-16,2 0 5 0,3 4-15 16,-5 1 0-16,5 4-10 0,-5 4-9 15,-8 4-12-15,-4 4-6 0,-5 5-6 16,0 0 9-16,-5 2-16 0,-12 1 7 0,-12-4-19 16,8-5-12-16,-6-6-14 0,3-6 14 15,-1-9-14-15,4-8-1 0,-6-3-21 16,10-1-55-16,-5 0-36 0,8-5-13 15,11-2-40-15,3 0-25 0,0 2-103 16,0-1-126-16,17 5-48 0,5-1-164 16,-5 2-583-16,10 0-303 0</inkml:trace>
  <inkml:trace contextRef="#ctx0" brushRef="#br0" timeOffset="17422.31">17454 13836 1117 0,'0'0'1677'0,"0"0"-1085"0,0 0-83 0,0 0-39 16,0 0-127-16,0 0-147 0,0 0-135 15,0 0-39-15,-19 106 8 0,14-63-13 16,3-6-17-16,2-4-31 0,0-3-36 16,0-8-87-16,0-4-154 0,0-8-219 15,4-10-621-15,-4 0-833 0,22-299 1163 0</inkml:trace>
  <inkml:trace contextRef="#ctx0" brushRef="#br0" timeOffset="17598.54">17486 13530 1728 0,'0'0'797'0,"0"0"-109"0,0 0-89 16,0 0-162-16,0 0-186 0,0 0-146 16,0 0-105-16,0 0 0 0,0 0-3 0,0 0-28 15,0 0-49-15,36 56-78 0,-24-41-130 16,3-3-178-16,-1 4-600 0,-9-7-545 15</inkml:trace>
  <inkml:trace contextRef="#ctx0" brushRef="#br0" timeOffset="17852.16">17655 13689 1538 0,'0'0'992'16,"0"0"-580"-16,0 0 108 0,0 0-30 16,0 0-90-16,0 0-134 0,0 0-96 15,0 0-88-15,0 0-51 0,0 0-31 0,182 0-9 16,-172 0 7-16,2 0-20 0,-2 0 20 15,-8 7-28-15,-2 9 30 0,0 16 24 16,-7 7-9-16,-20 14-15 0,-2 3-3 16,-7 3 1-16,-10-6-9 0,12-2 11 15,-3-7 0-15,6-13 0 0,9-2 2 0,8-11 20 16,9-10-1-16,2-4-18 0,3-1 0 16,0-3 22-16,0 0 8 0,8 0 1 15,13-11 21-15,8-3 6 0,5-5-9 16,0-1-40-16,0-5-12 0,0 2-27 15,0-2-68-15,-10-1-159 0,3 5-169 16,-5-1-266-16,-5 6-1024 0,-5-6-268 0</inkml:trace>
  <inkml:trace contextRef="#ctx0" brushRef="#br0" timeOffset="18288.98">18138 13807 1049 0,'0'0'1323'0,"0"0"-997"0,0 0 92 0,0 0-7 16,0 0-136-16,0 0-86 0,0 0-73 0,0 0-22 15,0 0-1-15,0 0-3 0,24-51-6 16,-24 51-10-16,0 0-18 0,0 0-25 16,0 0 21-16,0 0 10 0,0 0-23 15,0 0-17-15,0 1-22 0,0 7 0 16,0 5-37-16,5 2 25 0,5 3 12 15,-3-3 2-15,7-3 13 0,1-3 7 16,2-1 18-16,-3-6-25 0,-4-2-13 16,5 0 29-16,-3-2 9 0,0-15 8 15,-5-2-5-15,3-7-15 0,-10-2-25 0,0 0 9 16,0 6-10-16,0 3 10 0,-10 1-9 16,-7 8 15-16,3 2-18 0,-8 5-1 15,3-2 1-15,2 5 0 0,-10 7 18 16,5 9-18-16,0 7 1 0,0 9-1 15,-4 7 40-15,9 0 2 0,5 9-5 0,2-4 9 16,10 2 5-16,0-4-8 0,0-4-19 16,17-3-23-16,-2-5-1 0,1-9-15 15,6-3-18-15,0-7-28 0,5-4-31 16,-5-7-45-16,12 0-65 0,-8-9-109 16,3-13-167-16,-2 4-488 0,-5-25-1049 0</inkml:trace>
  <inkml:trace contextRef="#ctx0" brushRef="#br0" timeOffset="18827.21">18720 13289 2254 0,'0'0'796'0,"0"0"-293"0,0 0-68 0,0 0-28 16,0 0-151-16,0 0-77 0,0 0-75 15,0 0-46-15,-206-14-43 0,176 47 7 16,-1 6 5-16,12 2-12 0,4 6-15 16,13-3-1-16,2 0-11 0,0-2-3 15,14 1-4-15,8-3 10 0,9-3 9 16,-1-4 16-16,1 0 39 0,5-6 27 0,1 2-30 15,-3-2 21-15,2 5 36 0,-9 5 7 16,2 4-26-16,-12 5-47 0,-5 5-31 16,-10-3-9-16,-2-2 18 0,-2-4-18 15,-20-4-3-15,3-9-3 0,-15-8-24 16,2-6 24-16,-4-9-30 0,2-6-4 16,-5-6-26-16,5-15-7 0,3-4-15 0,11-12 24 15,16-5 18-15,4-10 25 0,4-10 18 16,25-7 1-16,-2-3 17 0,12-6 13 15,7 0 8-15,0 2 4 0,-10 2-10 16,1 8-14-16,-8 2 8 0,-7 6 15 16,-8 10-14-16,-9 9-4 0,-5 10-9 0,0 8-4 15,-5 6-11-15,-17 4-21 0,-2 7-76 16,-12 1-31-16,-3 3-24 0,-7 0-4 16,0 0-49-16,7 6-63 0,0 6-132 15,8 6-123-15,9 6-236 0,5-3-530 16,-5 19-190-16</inkml:trace>
  <inkml:trace contextRef="#ctx0" brushRef="#br0" timeOffset="22679.39">14708 15360 414 0,'0'0'1494'0,"0"0"-843"0,0 0-66 0,0 0-121 16,0 0-32-16,0 0-61 0,0 0-68 15,0 0-70-15,0 0-53 0,10 0-30 16,-10 0-38-16,0 0-30 0,0 9 0 15,-17 10-31-15,-17 8-51 0,0 15-1 16,-22 15 1-16,-2 12-3 0,-10 2-12 16,5 5 12-16,2-2-21 0,3-8-9 0,10-4-19 15,9-14-39-15,12-12-55 0,10-12-65 16,17-9-95-16,0-12-348 0,0-3-577 16,25-13-1024-16</inkml:trace>
  <inkml:trace contextRef="#ctx0" brushRef="#br0" timeOffset="22859.52">14807 15578 1330 0,'0'0'1539'0,"0"0"-1091"16,0 0-23-16,-75 104-35 0,48-65-94 16,13-3-102-16,7-1-101 0,-3 0-50 15,10-6-25-15,0-6-2 0,15-6-15 16,-1-6-1-16,3-4 0 0,0-7-19 15,0-7 19-15,2-19 6 0,3-12 37 16,-5-13-43-16,7-9-6 0,-12-2-181 0,-9 0-213 16,-3 2-185-16,-10 5-505 0,-4 14-650 15</inkml:trace>
  <inkml:trace contextRef="#ctx0" brushRef="#br0" timeOffset="23181.39">14230 15208 186 0,'0'0'1308'0,"0"0"-769"0,0 0-95 15,0 0-48-15,0 0 46 0,0 0-52 16,0 0-113-16,0 0-69 0,0 0-28 0,85 108-47 16,-78-94-62-16,8-3-43 0,-5 0-12 15,2-3-16-15,2-6 0 0,1-2 14 16,4 0 53-16,-2-13 38 0,3-10 2 15,-3-5 0-15,-5-2-36 0,-7 0-32 16,-1 5 1-16,-4 6 0 0,0 8 24 16,0 7-1-16,-4 0-35 0,-6 4-28 15,-2 0-40-15,-5 3-48 0,2 9-19 16,6 6-33-16,9 5-19 0,0 5-57 0,9 5-177 16,13 1-246-16,-2-7-633 0,11 15-532 0</inkml:trace>
  <inkml:trace contextRef="#ctx0" brushRef="#br0" timeOffset="23775.88">15745 15175 2360 0,'0'0'1079'0,"0"0"-649"0,0 0-16 16,0 0-107-16,0 0-129 0,0 0-95 15,-184-1-9-15,143 20-47 0,9 10-2 16,1 6-25-16,7 4 0 0,9 4 2 16,10-3-2-16,5-1-12 0,0-2-6 0,5-4 0 15,17-3-1-15,2-2 7 0,0-7 12 16,8 1 64-16,-3-3 22 0,-7 5 18 16,9-2 33-16,-9 6-7 0,0 8-14 0,-7 4-31 15,-11 5-25-15,-4 4-17 0,-2 4-10 16,-15-7-33-16,-5-1-24 0,3-12-10 15,-8-6 4-15,10-10-43 0,-2-7-8 16,-3-10-53-16,5 0-79 0,2-15-130 16,1-8-297-16,9 3-595 0,5-29-743 0</inkml:trace>
  <inkml:trace contextRef="#ctx0" brushRef="#br0" timeOffset="23970.73">16039 15406 1053 0,'0'0'1775'0,"0"0"-1205"0,0 0-124 15,0 0-66-15,0 0-141 0,0 0-94 16,0 0-34-16,-15 108 12 0,15-63-10 0,0 10-18 16,0 5-16-16,0 5-30 0,0 4-21 15,5 2 2-15,5 4-30 0,-3-1-3 16,7 1-79-16,1-6-80 0,2-7-77 15,-15-14-231-15,3-18-317 0,-5-14-790 16,0-16-163-16</inkml:trace>
  <inkml:trace contextRef="#ctx0" brushRef="#br0" timeOffset="24147.16">15925 15757 1106 0,'0'0'1157'0,"0"0"-518"15,0 0-29-15,0 0-121 0,0 0-142 16,0 0-84-16,0 0-97 0,0 0-46 0,0 0 30 15,0 0-59-15,0 0-51 0,121-27-28 16,-85 27-12-16,-2 0-15 0,7 0-9 16,-4 0-46-16,-6 0-102 0,-2-2-160 15,0-1-171-15,-12-4-555 0,0 3-809 16</inkml:trace>
  <inkml:trace contextRef="#ctx0" brushRef="#br0" timeOffset="24350.6">16361 15773 391 0,'0'0'1766'0,"0"0"-1171"16,0 0-69-16,0 0-85 0,-2 126-114 16,2-90-133-16,0-6-94 0,0-5-35 15,0-7-22-15,0-9 7 0,0-4-16 16,0-5 6-16,0 0 31 0,12-14 52 0,2-8 76 16,3-8-37-16,3-9-79 0,1 3-41 15,-4 2-40-15,5 7-2 0,2 4-19 16,-2 7-18-16,10 2-24 0,2 2 0 15,2 1-24-15,0 6-160 0,11 1-110 0,-18-1-193 16,-3 5-839-16,1 2-616 0</inkml:trace>
  <inkml:trace contextRef="#ctx0" brushRef="#br0" timeOffset="24679.2">16829 15761 1311 0,'0'0'1861'0,"0"0"-1251"0,0 0-180 15,0 0-79-15,0 0-62 0,0 0-47 0,-68 103-93 16,66-79-82-16,2 4-37 0,0-7-17 16,9 2-11-16,8-5-2 0,-2-1-19 15,-3-7-14-15,5-2 9 0,-3-5 22 16,1-3-9-16,2 0 11 0,-3-8 40 16,1-5 3-16,-8-8-1 0,8 1-15 15,-8-2-5-15,3 2-10 0,-10 6-9 16,5 4-3-16,-5 8-12 0,0 0 12 15,2 2-1-15,-2 0 0 0,5 10-30 0,5 8-17 16,2 7 46-16,5 10 2 0,7 1-3 16,3 1-28-16,9-5-23 0,3 0-44 15,7-6-67-15,0-4-129 0,-2-7-183 16,-6-6-521-16,-6-3-767 0</inkml:trace>
  <inkml:trace contextRef="#ctx0" brushRef="#br0" timeOffset="24867.42">17442 15907 718 0,'0'0'1538'0,"0"0"-739"16,0 0-188-16,0 0-79 0,0 0-179 15,0 0-134-15,0 0-75 0,0 0-21 16,0 0-1-16,-136 140-3 0,136-99-31 16,0 2-58-16,3-2-24 0,14-8-6 15,0-3-27-15,2-5 15 0,-2-7-19 16,5-6-20-16,2-6-44 0,-4-4-36 0,4-2-56 15,2-12-68-15,-6-10-151 0,-1-11-392 16,-2 6-1278-16</inkml:trace>
  <inkml:trace contextRef="#ctx0" brushRef="#br0" timeOffset="25042.02">17798 15523 2398 0,'0'0'1127'0,"0"0"-682"0,0 0 11 16,0 0-185-16,0 0-123 0,0 0-93 16,0 0-27-16,-9 127 2 0,9-74 13 15,0 2 0-15,5 4-31 0,-1 1-12 16,6 2-15-16,-7-2-49 0,1-3-77 16,6-8-158-16,-7-12-256 0,-3-17-767 0,0-7-570 15,-17-15 1124-15</inkml:trace>
  <inkml:trace contextRef="#ctx0" brushRef="#br0" timeOffset="25239.62">17556 15743 2259 0,'0'0'1229'0,"0"0"-800"0,0 0-137 15,0 0-111-15,0 0 69 0,0 0-13 16,0 0-72-16,0 0-64 0,0 0-44 16,221-4-29-16,-183 13-28 0,11 0-10 15,-13 1-140-15,10-3-165 0,-12 4-177 16,-7-4-815-16,12 4-1288 0</inkml:trace>
  <inkml:trace contextRef="#ctx0" brushRef="#br0" timeOffset="25685.92">18596 15418 942 0,'0'0'1727'0,"0"0"-1261"15,0 0-93-15,0 0-29 0,0 0-51 16,0 0-13-16,0 0-52 0,0 0-56 15,201 55-21-15,-179-14-54 0,-5 11-42 16,-12 7-15-16,-5 7-22 0,-5 1 0 0,-22 0-18 16,-9-4-15-16,-3-5-9 0,-2-12 21 15,-8-12-34-15,13-14 19 0,-5-13 3 16,2-7-37-16,3-15-25 0,4-10-30 16,8-10 21-16,5-4 31 0,4 6 27 0,13 4 28 15,-6 9 65-15,8 10 21 16,0 3-28-16,15 6-37 0,9 1 10 0,17-1 104 15,8 1-14-15,4 0-29 0,8 5 8 16,-1 8-24-16,1 0-30 0,2 4-46 16,-2-4-1-16,2 2-18 0,0-2-60 15,-10-1-85-15,0-1-86 0,-4 1-208 16,-20-5-632-16,0 8-1437 0</inkml:trace>
  <inkml:trace contextRef="#ctx0" brushRef="#br0" timeOffset="26550.75">19912 15500 790 0,'0'0'1529'15,"0"0"-861"-15,0 0-186 0,0 0-90 16,0 0-25-16,0 0-72 0,0 0-73 0,0 0-90 15,0 0-50-15,0 0-42 0,0 0-25 16,68-21 16-16,-46 9-13 0,14 0-18 16,1 0 0-16,6-3-18 0,-11 5-10 15,4 2-30-15,-9 7-144 0,-10 1-246 0,-3 0-303 16,-14 13-1497-16,-332 65 938 0</inkml:trace>
  <inkml:trace contextRef="#ctx0" brushRef="#br0" timeOffset="26727.8">19832 15696 2782 0,'0'0'815'0,"0"0"-365"16,0 0-131-16,0 0-90 0,0 0-118 16,0 0-13-16,0 0-61 0,0 0-22 15,0 0-15-15,184-35-23 0,-147 35-128 16,9-3-232-16,-7 1-334 0,-15 0-1298 0</inkml:trace>
  <inkml:trace contextRef="#ctx0" brushRef="#br0" timeOffset="27151.32">21197 14950 1202 0,'0'0'1091'0,"0"0"-548"0,0 0-88 15,0 0-116-15,0 0-105 0,0 0-74 0,0 0-28 16,0 0 89-16,0 0 27 0,0 0-58 15,68 79-34-15,-61-48-33 0,5 6-41 0,0 3-12 16,-4 4-9-16,6 6-18 16,-9 8 11-16,-3 2-23 0,-2 1-13 0,0 10 9 15,0-4-9-15,0-1-15 0,0-1 28 16,-7-7-28-16,7-5 12 0,-5-10-15 16,0-6-12-16,1-5-6 0,4-10-16 15,0-7-20-15,0-3-13 0,9-3-15 16,-4-3-7-16,2-4-14 0,3-2-62 15,-5 0-47-15,7-8-153 0,-7-6-215 16,-5 0-785-16,0-19-829 0</inkml:trace>
  <inkml:trace contextRef="#ctx0" brushRef="#br0" timeOffset="27330.09">21148 15596 1982 0,'0'0'1531'0,"0"0"-1008"15,0 0-135-15,0 0-80 0,0 0-93 16,0 0-108-16,0 0-95 0,0 0 16 0,0 0 14 16,0 0-8-16,131 0-34 0,-97 0-3 15,3 0-58-15,-11 8-119 0,3 1-205 16,-9 3-235-16,-8-3-1022 0,-2 4-625 0,-309-64 2255 16</inkml:trace>
  <inkml:trace contextRef="#ctx0" brushRef="#br0" timeOffset="27527">21745 15602 2860 0,'0'0'687'16,"0"0"-227"-16,0 0-51 0,0 0-112 15,0 0-88-15,0 0-106 0,0 0-60 16,0 0 0-16,0 0-22 0,26 107 12 0,-9-79-33 15,-2-3-12-15,-1 0 0 0,3-2-13 16,-4-2-36-16,1-1-113 0,3-3-140 16,-2-4-219-16,-8-3-792 0,3-5-1022 0</inkml:trace>
  <inkml:trace contextRef="#ctx0" brushRef="#br0" timeOffset="27711.74">21994 15592 706 0,'0'0'2264'0,"0"0"-1703"0,0 0-119 16,0 0-27-16,0 0-78 0,-84 148-79 16,57-84-72-16,3 9-46 0,-10 10-21 15,2 7-13-15,1 3-27 0,4 4-43 16,-2-5-36-16,10-8-88 0,2-14 40 0,12-13-116 16,2-15-83-16,3-15-204 0,0-13-507 15,0-10-758-15,3-16-261 0</inkml:trace>
  <inkml:trace contextRef="#ctx0" brushRef="#br0" timeOffset="27972.84">22101 15721 931 0,'0'0'1483'0,"0"0"-935"0,0 0-199 16,0 0-32-16,0 0-1 0,0 0-84 15,0 0-36-15,58 138-10 0,-43-90-26 0,2 7-37 16,0 8-19-16,-3 6-34 0,-6 2-5 16,1 2-32-16,-6-2-8 0,-1-4-25 15,-2-9-54-15,0-9-60 0,0-13-57 16,0-9-162-16,0-9-273 0,0-10-589 15,0-8-582-15</inkml:trace>
  <inkml:trace contextRef="#ctx0" brushRef="#br0" timeOffset="28234">22242 15698 1820 0,'0'0'1385'15,"0"0"-927"-15,0 0-64 0,0 0-23 16,0 0-124-16,138-110-97 0,-109 108-70 15,-5 2-13-15,5 11-8 0,-2 14 5 16,-3 7-15-16,-7 14-7 0,-12 7-17 0,-5 2-7 16,-5 3 3-16,-19-4-18 15,0-5-3-15,-8-3 0 0,3-11-1 0,5-9-32 16,4-7-40-16,-1-8-86 0,6-5-68 16,3-6-112-16,9 0-281 0,3-11-753 15,0 1-414-15</inkml:trace>
  <inkml:trace contextRef="#ctx0" brushRef="#br0" timeOffset="28485.49">23073 15827 333 0,'0'0'1451'16,"0"0"-625"-16,0 0-267 0,0 0-151 16,0 0-134-16,0 0-101 0,0 0-84 15,0 0-24-15,0 0 25 0,0 0-18 16,0 0-32-16,19 29-3 0,-19-29 10 0,3 0 24 15,4-9 28-15,-7-7 2 0,3-6-48 16,-3-4-35-16,0-2-17 0,-3 1 1 16,-19 6-2-16,10 5 25 0,-14 5 2 15,-4 5-14-15,4 6 29 0,-6 0 13 16,-2 8 7-16,0 10 2 0,3 7 21 16,4 5-24-16,3 0 3 0,12 0-15 0,0-5-16 15,12 1-33-15,0-6-25 0,2-4-18 16,20-2 1-16,7-3 2 0,3-2-24 15,2-6-46-15,7 0-61 0,5-3-93 16,7-3-120-16,15-10-350 0,14-7-585 16,13-10 722-16,-15 3-139 0,34-18-8 0</inkml:trace>
  <inkml:trace contextRef="#ctx0" brushRef="#br0" timeOffset="29272.97">24137 14850 212 0,'0'0'1206'0,"0"0"-605"0,0 0-93 15,0 0-67-15,0 0-54 0,0 0-44 16,0 0-63-16,0 0-54 0,0 0-39 16,0 0-20-16,-36 51-13 0,19-31-34 15,-5 9-32-15,0 4-11 0,-7 4-22 16,2 4-9-16,3 3-10 0,7-3-5 0,-2 3-1 15,2-7-14-15,17-5-5 16,-5 0-11-16,5-12-15 0,0-1 11 0,0-8-20 16,5-2-16-16,7-6 25 0,0 3 13 15,0-6 2-15,3 0 3 0,-1 0 28 16,-2-6 2-16,1 0-11 0,-4 0-10 16,-6 4-12-16,-3-2-22 0,0 4 20 15,0 4-28-15,0 10 15 0,0 13 15 16,-12 11 39-16,-3 11-17 0,-7 2-19 15,5 7-1-15,-2 0 16 0,2 0 22 0,7-2 23 16,3-3-8-16,7-7 30 0,0-9-24 16,0-12-31-16,17-4-12 0,0-5-15 15,5-6 9-15,4-1 10 0,-1-6 14 16,1-2-3-16,-4-1-8 0,0 0-10 0,-5 0-13 16,0 0-2-16,2 0-18 0,-4 0-7 15,-3 0-8-15,5 0-9 0,-7 0-25 16,4 0-48-16,6 0-62 0,-6-3-91 15,8-6-122-15,2 0-340 0,-9 0-1018 16,9-6-377-16</inkml:trace>
  <inkml:trace contextRef="#ctx0" brushRef="#br0" timeOffset="29859.32">24877 15470 280 0,'0'0'815'16,"0"0"-60"-16,0 0-74 0,0 0-125 15,0 0-110-15,0 0-98 0,0 0-87 16,0 0-90-16,0 0-72 0,0 0-46 15,0 0-31-15,-3-3-7 0,3 11-13 16,0 4 72-16,3 4-27 0,1 2-4 16,6 2-22-16,-5 5-5 0,0-2 8 15,4 3-22-15,-6-1-1 0,-3-3-1 0,5-4-18 16,-3-6-16-16,5 1-43 0,-7-9-118 16,0-4-122-16,0 0-197 0,0-2-680 15,-9-26-962-15</inkml:trace>
  <inkml:trace contextRef="#ctx0" brushRef="#br0" timeOffset="29974.61">24843 15175 2383 0,'0'0'1315'15,"0"0"-815"-15,0 0-17 0,0 0-167 16,0 0-121-16,0 0-91 0,0 0-104 16,0 0-6-16,0 0-58 0,0 0-25 15,0 0-91-15,14 13-102 0,-7 3-279 16,8-5-839-16,2 10-1079 0</inkml:trace>
  <inkml:trace contextRef="#ctx0" brushRef="#br0" timeOffset="30384.48">25303 14988 1360 0,'0'0'1629'0,"0"0"-1061"0,0 0-224 0,0 0-90 16,0 0-89-16,0 0-78 0,0 0-50 15,0 0 34-15,0 0-27 0,0 0-17 16,0 0-8-16,114 64-17 0,-97-46 1 16,-12 8-3-16,-5-1-6 0,0 3-25 0,0 4 9 15,-5-2-18-15,-12 0-18 0,-5-1 30 16,5-3 25-16,-5-6 1 0,8-2 2 15,-1-3 31-15,3-11-13 0,7 2 19 16,-2-5 3-16,7-1 10 0,0 0-16 16,0 0-18-16,0 0-16 0,0 0-52 15,0 2-1-15,22 6 53 0,0 2 56 16,17 5 125-16,-1 0 34 0,8 2-99 0,0 4-28 16,-7-2 4-16,-7 5-1 0,-10 0-6 15,-8 2-21-15,-11 2-4 0,-3-1-14 16,0 2-4-16,-17-2-18 0,-5 0-5 15,-10-6-4-15,-2 0-15 0,-2-10-12 16,2-4-58-16,0-6-66 0,0-1-50 16,7-1-76-16,8-8-112 0,7 0-332 0,12-2-703 15,0 6-483-15</inkml:trace>
  <inkml:trace contextRef="#ctx0" brushRef="#br0" timeOffset="30958.68">25929 15144 892 0,'0'0'1113'16,"0"0"-546"-16,0 0-11 0,0 0-117 15,0 0-98-15,0 0-99 0,0 0-61 16,0 0-20-16,0 0-19 0,0 0 2 15,0 0-3-15,201-51-27 0,-170 77-32 16,-11 8 19-16,-3 13-22 0,-17 7-18 0,0 8-19 16,0 2-8-16,-22 1-13 0,-7-5-19 15,-10-6 19-15,3-11 5 0,-6-11-26 16,8-10-15-16,-2-10-18 0,9-10 2 16,-4-2-38-16,-1-16 2 0,13-11-12 15,2-1 30-15,5-2 21 0,7 9 13 0,5 2 15 16,0 11 55-16,0 2-43 0,5 6-12 15,12 0 0-15,12 3 9 0,10 8 119 16,12 1-9-16,-3 5-65 0,5-6-26 16,-2 4-2-16,0-3-26 0,-12 0-18 15,7-5-43-15,-5 0-136 0,-7-3-133 16,0 1-265-16,-14-4-657 0,-3 1-1562 0</inkml:trace>
  <inkml:trace contextRef="#ctx0" brushRef="#br0" timeOffset="31163.64">26699 15682 1960 0,'0'0'972'16,"0"0"-556"-16,0 0 21 0,29 103-50 0,-21-59-86 15,-8 3-82-15,0 1-71 0,-8 0-35 16,-1 0-33-16,-11-4-28 0,-4-13-43 15,5-1-9-15,-3-12-64 0,3-12-99 16,-3-6-218-16,0 0-674 0,-12-26-1321 0</inkml:trace>
  <inkml:trace contextRef="#ctx0" brushRef="#br0" timeOffset="32231.87">28178 15116 1324 0,'0'0'978'0,"0"0"-597"16,0 0-24-16,0 0 33 0,0 0-55 15,0 0-45-15,0 0-71 0,-17 113-36 16,0-68-32-16,-2 10-25 0,-10 5-40 16,-5 9-43-16,2 1-18 0,-2-6-1 15,-2-6-13-15,7-8-11 0,-3-11-22 16,13-7-5-16,4-11-41 0,3-5-86 16,7-4-87-16,-4-10-70 0,1 1-272 15,-1-3-721-15,-3-4-736 0</inkml:trace>
  <inkml:trace contextRef="#ctx0" brushRef="#br0" timeOffset="32506.61">28236 15437 783 0,'0'0'1267'0,"0"0"-745"15,0 0-101-15,0 0-37 0,0 0-23 16,0 0-100-16,0 0-94 0,0 0-71 16,0 0-9-16,0 0 0 0,-17 107 6 0,12-85-16 15,1-4-6-15,1-5-25 16,3-2-19-16,0-6-27 0,0-3-19 0,0-2 10 16,0 0 9-16,0 0 37 0,0 0 34 15,0 0 14-15,0-7 59 0,0-9-10 16,0-5-76-16,0-2-36 0,0 3-13 0,0-1-9 15,-10 5-58-15,6 4-67 0,-9 3-56 16,1 5-61-16,-5 4-36 0,-4 0-125 16,-1 1-799-16,0 7-695 0,143 125 1001 0</inkml:trace>
  <inkml:trace contextRef="#ctx0" brushRef="#br0" timeOffset="33121.37">27725 15137 183 0,'0'0'1793'0,"0"0"-809"0,0 0-492 16,0 0-94-16,0 0-52 0,0 0-45 15,0 0-21-15,0 0-74 0,0 0-60 16,0 0-39-16,2-9-34 0,-2 8-30 15,0-3-42-15,-2-3-2 0,-1 5 0 0,-6-3 1 16,4 5 1-16,5-2 2 0,0 2 12 16,-8 0-15-16,8 0-31 0,-7 2-2 15,2 8-28-15,-7 3 3 0,5 1 3 16,0 5 13-16,4-1 11 0,3-1 16 0,0-6-16 16,0 0 1-16,3-4 8 15,6-5 4-15,-6 3-7 0,2-5 25 0,9-5 15 16,6-11 64-16,-1-6-5 0,10-6-35 15,-12-4-39-15,0 4-1 0,-2 3-32 16,-13 6-1-16,0 10-3 0,3 5 7 16,-5-2-1-16,0 6-5 0,0 0-20 15,0 0 20-15,0 0 23 0,-5 6-2 16,1-2-83-16,-6 3 24 0,5 1 18 0,-5 2 1 16,3 0-26-16,7 0-34 0,0 2-71 15,0-2-88-15,0 3-102 0,0-1-189 16,5-5-428-16,5 2-207 0,7-7 574 0,-13-116 522 15</inkml:trace>
  <inkml:trace contextRef="#ctx0" brushRef="#br0" timeOffset="34251.81">28920 15821 258 0,'0'0'205'0,"0"0"418"16,0 0-249-16,0 0-75 0,0 0-19 15,0 0-18-15,0 0-103 0,0 0 34 16,0 0 62-16,0 0-18 0,-85 38-30 15,85-33 12-15,0-3-13 0,0-2-24 16,0 0-15-16,0 0-8 0,0 0 21 16,0 0 54-16,0-10 0 0,2-13-54 15,3-7-64-15,7-15-58 0,-2-8-46 16,0-7-12-16,4-1 0 0,-9-2-2 16,-3 3-13-16,6 5 2 0,-8-1-5 0,0 6 6 15,0 6 0-15,0 3 10 0,-8 5 2 16,4 6 2-16,4 8 0 0,-10 4-1 15,10 7 17-15,0 3-16 0,0 7 20 16,0-1-19-16,0 2 12 0,0 0-12 0,0 0 12 16,0 0-14-16,0 0 1 15,0 0-2-15,0 6-11 0,10 10-44 0,7 12 55 16,2 13 21-16,13 10-5 0,-1 9-4 16,-4 1-9-16,9 7 12 0,-9-2-3 15,4-4 0-15,-4-2-11 0,-10-8-1 16,0-7 0-16,-3-11-15 0,1-9-3 15,-13-4-22-15,3-12-42 0,-2-2-21 16,-3-5-41-16,0-2-34 0,-3-6-69 16,-14-6-245-16,-2-13-744 0,-1 7-608 0</inkml:trace>
  <inkml:trace contextRef="#ctx0" brushRef="#br0" timeOffset="34366.75">28820 15470 1083 0,'0'0'1425'0,"0"0"-865"0,0 0-168 15,0 0-75-15,0 0-82 0,0 0-93 0,117 101-98 16,-91-84-42-16,13-6-2 0,2-2-19 16,1-3-87-16,-4-6-209 0,-4 0-404 15,-5-1-1000-15</inkml:trace>
  <inkml:trace contextRef="#ctx0" brushRef="#br0" timeOffset="35056.57">29358 15470 1081 0,'0'0'1047'0,"0"0"-542"16,0 0-33-16,0 0-95 0,0 0-93 15,0 0-89-15,0 0-46 0,0 0-25 16,0 0-21-16,0 0-16 0,0 0 2 16,-9 44-11-16,18-12-7 0,-4 8-10 15,3 5-9-15,-1 1-30 0,0-2-7 16,0 2 4-16,3-9 5 0,0-2-22 15,-5-8 17-15,2-14 11 0,-5-4-27 16,-2-6 25-16,0-3 21 0,0-5 24 16,3-15 83-16,4-15-19 0,0-9-80 0,8-11-35 15,-5 3-20-15,4 4-1 0,1 8-1 16,-1 13-16-16,-4 6-14 0,0 7-9 16,-3 10-28-16,5 1-40 0,3 3 9 15,4 0-79-15,-2 5-84 0,0 3-185 16,0 4-535-16,-3-4-845 0</inkml:trace>
  <inkml:trace contextRef="#ctx0" brushRef="#br0" timeOffset="35329.04">29756 15620 1649 0,'0'0'1145'0,"0"0"-795"0,0 0-95 16,0 0 8-16,0 0-77 0,-12 108-98 15,12-74-60-15,0-1-9 0,0-6 3 16,0 0 6-16,2-7-28 0,6-5-6 16,-6-8-28-16,3-4 9 0,5-3 25 0,-6-8 88 15,13-17 112-15,5-7-20 0,5-10-69 16,-5-1-46-16,-3-1-28 0,-2 6-21 16,0 7-16-16,5 6-16 0,-10 8-27 0,5 6-25 15,-5 2-18-15,-2 7-107 0,2 2-177 16,-2 0-177-16,-3 4-440 0,-2 3-530 15</inkml:trace>
  <inkml:trace contextRef="#ctx0" brushRef="#br0" timeOffset="35815.87">30541 15096 1041 0,'0'0'1354'0,"0"0"-861"15,0 0-89-15,0 0-23 0,0 0-151 16,0 0-83-16,0 0-43 0,0 0-73 16,0 0-29-16,-179 101 36 0,152-53 24 0,13 3-3 15,2-3-3-15,2 0-13 16,8-3-15-16,2-7-9 0,0-6 5 0,12-9 20 15,0 1 11-15,7-7 19 0,3 1 83 16,-10 1-7-16,10-1-49 0,-3 6 9 16,-4 0-13-16,-5 7-3 0,-8-1-24 0,-2 4-12 15,0 0-16-15,0 1-6 0,-7-5-36 16,-10-2 0-16,2-8-18 0,-2-4-6 16,-2-6-6-16,2-6-31 0,-3-4-60 15,4 0-62-15,-1-10-37 0,17-6-87 16,0-5-258-16,0 1-194 0,2 2-624 15,27-5-289-15</inkml:trace>
  <inkml:trace contextRef="#ctx0" brushRef="#br0" timeOffset="36084.79">30680 15595 1829 0,'0'0'1034'16,"0"0"-637"-16,0 0-35 0,0 0-47 15,0 0-26-15,0 0-59 0,0 0-67 16,-37 115-43-16,37-95-30 0,0-3-51 16,0-6-39-16,7 2 0 0,-7-3-30 0,8-4 11 15,-6-2-24-15,1-3-30 0,-3 2-45 16,0-3-30-16,0 0-29 0,0 0-77 16,0 0-184-16,0 0-593 0,0 0-489 15,-5 0 503-15</inkml:trace>
  <inkml:trace contextRef="#ctx0" brushRef="#br0" timeOffset="36423.65">30660 15388 2153 0,'0'0'1224'0,"0"0"-759"0,0 0-1 0,0 0-78 16,0 0-107-16,0 0-80 0,0 0-65 15,0 0-76-15,0 0-28 0,0 0-11 16,3-8-19-16,-3 10-51 0,2 5-22 16,3 10 58-16,2-5-16 0,-4 7-109 15,9-1-142-15,-7-3-190 0,-1-4-542 16,-1 4-1090-16,-47-123 875 0</inkml:trace>
  <inkml:trace contextRef="#ctx0" brushRef="#br0" timeOffset="36756.94">30772 15578 1474 0,'0'0'1585'0,"0"0"-1144"15,0 0-185-15,0 0 14 0,0 0-38 0,0 0-33 16,0 0-73-16,0 0-55 0,184 49-31 16,-160-44-12-16,5-1-17 0,-7-2-11 15,-5 3-1-15,-5-1-1 0,3 3 2 16,-13 9 13-16,0 5 11 0,-2 6 10 15,0 8-16-15,0 3-15 0,-16 2-2 16,1-2-1-16,-7-2 3 0,5-5 13 16,-2-7 24-16,2-4 27 0,5-8 3 15,2-5 13-15,5-4-4 0,0-3 16 0,5 0-16 16,0 0-49-16,0 0-30 16,0 0-12-16,15 0-49 0,7-7 58 0,0-2 3 15,4-1-21-15,-4 0-89 0,7-2-137 16,3 0-178-16,-8-4-275 0,-2 4-944 15,7-14-8-15</inkml:trace>
  <inkml:trace contextRef="#ctx0" brushRef="#br0" timeOffset="37177.66">31346 15730 646 0,'0'0'1022'0,"0"0"-580"16,0 0-141-16,0 0-85 0,0 0-106 16,0 0-110-16,0 0-47 0,0 0-21 0,0 0-3 15,0 0 0-15,0 0-13 0,-12 9-33 16,12-8 37-16,0-1 80 0,-5 0 31 16,5 0 37-16,0 0 13 0,0 0-26 15,0 0 25-15,0 0 43 0,0 0-7 16,0 0-3-16,0 0 2 0,0-1-15 0,10 1-43 15,-3-2-9-15,3 2-13 0,9 0 39 16,-2 0 168-16,0 0-132 0,5 0-43 16,-7 0-7-16,1 0-10 0,-1-7 4 15,2 2 33-15,-10-6 68 0,1 0 1 16,-6 0-4-16,-2 1-25 0,0 1-16 16,0 0-22-16,0 3-31 0,0 2 16 15,0 2 2-15,-10 0 10 0,1 2-25 16,-6 0-9-16,-7 2-28 0,-4 7 1 15,1 4-22-15,-4 5 0 0,5 11 15 16,2-2 0-16,0 8 19 0,5-3-4 0,3 2-5 16,9-4-28-16,5 3-2 0,0-3-29 15,0-4-8-15,15-2-4 0,2-3-33 16,4-6-52-16,6 0-96 0,0-5-146 16,4-5-183-16,-9 1-878 0,19-6-762 0</inkml:trace>
  <inkml:trace contextRef="#ctx0" brushRef="#br0" timeOffset="37690.6">31952 15457 280 0,'0'0'1558'0,"0"0"-835"0,0 0-212 15,0 0-118-15,0 0-105 0,0 0-53 16,0 0-58-16,0 0-43 0,0 0 8 16,0 0-24-16,-97-95-29 0,83 95-33 15,-3 0-53-15,5 9-3 0,-3 9-22 16,5 2 4-16,-4-1-4 0,9 8 7 16,-5-1 3-16,10 2 12 0,0 0 31 0,0 1-9 15,15 1 15-15,4 0-7 0,10-2 16 16,-5 5 10-16,8-2 8 0,-1 4-12 15,-1-1-3-15,1 1 31 0,3 4 14 16,-5-1-9-16,-9-1-30 0,-4 1-31 0,-8-4 7 16,1-2-7-16,-9-4-3 0,0-2-5 15,-9-7-16-15,-3-7 0 0,-5-6 12 16,-8-6-12-16,-4-1-40 0,-2-20-24 16,-10-11 1-16,4-7-7 0,13-12-4 15,-5 0-23-15,19 1 20 0,3 3 34 16,7 7 13-16,7 2 8 0,10 3-2 15,0 1 8-15,5-2 14 0,7 0-22 16,-5-1 5-16,-2-5 17 0,5 4 2 16,-8 2 16-16,-4 7 2 0,-13 6 1 15,5 7-18-15,-7 6-1 0,0 6-25 0,0 1-33 16,0 3-90-16,0 0-115 0,-7 7-273 16,5 1-230-16,-13 1-793 0,10 3 114 15</inkml:trace>
  <inkml:trace contextRef="#ctx0" brushRef="#br0" timeOffset="38357.12">32398 14886 2082 0,'0'0'983'0,"0"0"-626"16,0 0 26-16,0 0-62 0,0 0-29 15,0 0-84-15,0 0-58 0,0 0-30 16,53 108-40-16,-45-93-25 0,-1-2-22 16,8-1-5-16,-13-1-10 0,3-4-15 15,-5 2 15-15,2 0-5 0,-2 0-11 16,0 1 16-16,0 1-6 0,0 8-1 15,-5 1-11-15,-7 6-15 0,-2 2-6 0,-6 1 5 16,1 1 15-16,-3 0-14 0,5-2 13 16,-2-3-10-16,7 2-12 0,4-4 2 15,1-1 1-15,7-2-4 0,0 1 7 16,7-3 17-16,10 1 1 0,5-1 12 16,0 2 6-16,7-2 19 0,5 6 6 0,0-5 18 15,2 3 0-15,-2-2-3 0,3 6 57 16,-13-1-42-16,3 1-21 0,-6-3-28 15,-4 6 6-15,-2-3 4 0,-1-3-1 16,-9 4-9-16,-2-2 9 0,-3-4-5 16,0 1 20-16,-5 0 0 0,-12-1-2 15,-12-1-22-15,5-4-24 0,-3 1-12 16,0-7 0-16,1 0-31 0,4-5-35 16,5 1-16-16,2-3-9 0,5 3-24 15,6 2-47-15,-1 2-39 0,2 1-60 0,1 0-76 16,2 0-69-16,0 3-274 0,0-2-568 15,0-3-91-15,-2 5 725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23-09-18T18:43:19.024"/>
    </inkml:context>
    <inkml:brush xml:id="br0">
      <inkml:brushProperty name="width" value="0.05292" units="cm"/>
      <inkml:brushProperty name="height" value="0.05292" units="cm"/>
      <inkml:brushProperty name="color" value="#FF0000"/>
    </inkml:brush>
  </inkml:definitions>
  <inkml:trace contextRef="#ctx0" brushRef="#br0">3805 14513 52 0,'0'0'1594'0,"0"0"-1078"16,0 0-189-16,0 0 11 0,0 0-14 15,0 0 8-15,-180-10-48 0,161 9-114 16,7-2-3-16,-3 2 27 0,6-2 1 15,-3 3-29-15,9-2-21 0,1-2-19 16,-1 4-13-16,3 0-12 0,0 0-31 16,0 0 0-16,0 0-31 0,0 0-38 15,0 0-1-15,0 0-24 0,0 0-19 16,0 0-5-16,0 0-19 0,3 0-31 0,11 0-15 16,23 0 85-16,9 0 28 0,24 0 28 15,12 2 39-15,18 0-52 0,9-2 7 16,7 0-4-16,13 0-15 0,6-9 25 15,6 2-10-15,9-1 6 0,8 0 1 16,2-2 5-16,7 6-5 0,-4-2 8 16,6 3-32-16,-4 0 2 0,0 1 0 0,-8 1-3 15,-1 1 0-15,-13 0-2 0,-5 0-12 16,0 6 13-16,0-3 2 0,5 3 0 16,3-3 25-16,1-2-25 0,6-1-1 15,2 2 31-15,0-2-28 0,-4 1 15 16,4-1-15-16,-3 3 9 0,-4 1-10 0,-5 3 1 15,-4 0-3-15,-11 1 0 0,5 0 0 16,-7 3 0-16,-9-1 1 0,1-1-1 16,-6 0 1-16,-5-4 30 0,-8 2-29 15,3-6 13-15,-10-1 3 0,-2 0-6 16,-6-1 16-16,-6-6-7 0,-10 0-18 16,-12 0 15-16,-3-1-17 0,-19 2 20 15,-7 2-21-15,-6 3 2 0,-13-2-2 16,1 2-9-16,-9 1 9 0,0 0 28 15,0 0-27-15,0 0 8 0,0 0-9 0,0 0-1 16,3 0-10-16,-3 0 10 0,0 0-11 16,5 0 11-16,0 0-20 0,4-3 21 15,-2 1 0-15,8-2 0 0,0 2-12 16,2-1-8-16,-5 2 19 0,0 0-16 16,10-1-8-16,-5 2-23 0,-5 0-10 0,5 0 9 15,-3 0 13-15,3 0-13 0,3 0-6 16,-3 0 28-16,4 0 25 0,-4 4-16 15,12 1 17-15,-2 1 0 0,-5-2 1 16,0 0 2-16,9-4 17 0,-9 0 5 16,5 0-12-16,2 0 55 0,17-4 31 15,5-6-19-15,12-4-12 0,-3-4 5 16,8 0-41-16,-2-1-25 0,-13 2-6 16,0 5-2-16,-9 2-13 0,0 2 3 15,-10 1 9-15,-3 4-34 0,-4 3 7 0,-1 0-4 16,-6 0 31-16,9 0 1 0,-7 1-20 15,-1 7 20-15,9-6 2 0,-9 5-12 16,4-3 12-16,-8 4 13 0,7-2-13 16,-10-2-16-16,-6-3 14 0,6 4 1 0,-9-3-9 15,-3-2 10-15,-2 0 0 16,8 0-2-16,-8 0 1 0,0 0-12 0,0 0 10 16,0 0-15-16,0 0 17 0,0 0-11 15,0 0-3-15,0 0 13 0,0 0-20 16,0 0-17-16,0 0-34 0,0 0-101 15,0 2-81-15,0 5 24 0,0-3-161 16,-15 4-134-16,5-1-238 0,-19-1-951 0,83-40 619 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23-09-18T18:45:35.285"/>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8000"/>
    </inkml:brush>
  </inkml:definitions>
  <inkml:trace contextRef="#ctx0" brushRef="#br0">9121 5513 225 0,'0'0'1797'15,"0"0"-1392"-15,0 0-156 0,0 0 34 0,0 0 2 16,0 0-81-16,0 0-77 0,0 0-20 16,-27-31-3-16,27 20 32 0,0 2-8 15,0-3-14-15,0-6-5 0,0 0-16 16,0-3 3-16,0-6 18 0,0-1 31 0,0-9-68 15,0-1-46-15,0-2 21 0,0-4-19 16,0 3 1-16,0 0-6 0,-10 0-1 16,5 5 4-16,1 5-16 0,-6 3 12 15,0 9 1-15,0 0-26 0,6 9 22 16,1 2 7-16,-6 2-4 0,9 4 1 16,-3 2-4-16,3 0-24 0,0 0 0 15,0 0-40-15,0 8 10 0,0 2 3 16,3 4 5-16,11 4 21 0,3 0-2 0,5 6 3 15,7-5 31-15,-5 1-4 0,5-4-26 16,-5-4 14-16,3-1-3 0,-5-4-11 16,9-3 15-16,1 3 11 0,-5 0 4 15,4-1-16-15,6 0-12 0,-6 2 21 16,8 0 1-16,7-2 5 0,-10-1-27 0,13-2 21 16,-6 1 4-16,6-1 8 0,2-3 0 15,-3 0-5-15,1 0-4 0,4 0-25 16,-2-8 28-16,5-3 22 0,-3 1-22 15,0 1-27-15,6-2 49 0,-1 0-4 16,-5-1-21-16,0 7-3 0,1-1 19 16,-1 4-25-16,-5 2-3 0,3 0-12 15,3 0 18-15,-8 0-3 0,10 0-6 16,-8 0 9-16,0 0-18 0,-1 2 22 16,1 2-10-16,-4-2-12 0,4-2 12 15,-2 0-14-15,-2 0 1 0,4 0 10 0,3 0-11 16,3-2 2-16,-6-4 7 15,5 5-9-15,-2-6-1 0,3 5 2 0,-8 0 0 16,9-3 9-16,-1 4-10 0,-1 0 10 16,0-2 1-16,1-3 0 0,-1 3 0 15,-2-3 0-15,-3-1-9 0,-4 3 18 0,4-2 76 16,1 2-19-16,-5-1-45 16,-1 3-31-16,-2 1 1 0,6 1 9 0,1 0 3 15,-7 0-14-15,8 1 11 0,-1 6-9 16,5-3 9-16,1 2-12 0,-1-2 18 15,3-3 1-15,0-1-16 0,-3 0 0 16,10 0 12-16,-5-1-14 0,0-2 1 16,1 2 0-16,-4 1 0 0,6 0-1 15,-5 0 1-15,-5 0-2 0,7 0 2 0,-10 1-1 16,6 6 2-16,-1-4 0 0,-5-2 9 16,3-1-10-16,0 0 16 0,-7 0 0 15,9 0 3-15,-7-4-3 0,3-4-15 16,-6 2 0-16,1 2 15 0,-5-1-6 15,7 2 6-15,-8 3-3 0,1-1-14 16,7 1 0-16,-7 0 2 0,7 0 9 16,-7 0-11-16,7-3 0 0,-2 0 14 15,4 2-13-15,-4-1 1 0,-1-6 0 0,6 4 0 16,-5-4-1-16,2 0 0 0,2-2 0 16,-9 1-2-16,4 0-2 0,1 7 1 15,-10-3 0-15,2 1 0 0,-2 4 0 16,0-1-1-16,0-2 2 0,0 3-1 15,2 0 1-15,-2 0 0 0,3 0 0 16,-1 0 1-16,3 0 1 0,7 0-2 16,-2-4 0-16,2-2 0 0,7 0-1 0,0-2-2 15,5-2-9-15,-4-1-3 16,6 2-9-16,1 0 3 0,-5 2 0 0,2 5-9 16,-5 2-15-16,5 0 12 0,-4 0 0 15,-1 2 14-15,0 5-2 0,-2 4 0 0,-5 4 19 16,5-2 2-16,-2 1 2 15,-1 2-2-15,-2-2-15 0,-4-1 13 0,-1-2 2 16,5-1 3-16,2-1-3 0,-4-3-2 16,7-2-16-16,-3-3 3 0,1 5 14 15,-6-5 1-15,-1 0-12 0,-1 1-9 16,-5 3 3-16,-2-1 15 0,-2 2-15 16,-3 2 17-16,-15-3 0 0,3 4 1 15,-2-2-1-15,-6 0 1 0,-4-5 0 16,-2 2 0-16,6 2-1 0,-6-6 1 15,-3 2 0-15,2-2 3 0,3 2 9 16,-5 0-11-16,0-2 1 0,0 0-2 0,5 0 1 16,-5 0-1-16,0 2 0 15,0-2-3-15,0 0-15 0,0 0 15 0,0 4 3 16,5 2 0-16,-5 2 33 0,5 2 3 16,-3-1-9-16,-2 1-12 0,5-1-1 15,0 2-14-15,-5-1-1 0,0-2 0 0,7 2 0 16,-7-1 0-16,10 4-2 0,-10-1-9 15,5 2 12-15,4 4 12 0,-4 3-10 16,2 4 10-16,3 3-12 0,-5-1 2 16,-3 1 10-16,6 2-10 0,-3 2-1 15,-3 2 11-15,5 4-10 0,-7-7 1 16,3 5-1-16,-3-5 10 0,0-2-12 16,2-7-13-16,0-1-5 0,-2-10-3 15,0 3-12-15,0-8-27 0,0 1-21 16,0-6-13-16,0 1-5 0,0-2-34 0,0-3-36 15,0-9-137-15,0-6-280 0,0 2-635 16,-14-15-1073-16</inkml:trace>
  <inkml:trace contextRef="#ctx0" brushRef="#br0" timeOffset="1067.11">11004 4077 293 0,'0'0'1657'0,"0"0"-1061"0,0 0-187 16,0 0-3-16,0 0-38 0,0 0-129 0,0 0-69 15,0 0-2-15,0 0-26 0,0 0-18 16,0 0-34-16,-53-20-26 0,53 27-24 16,0 6-15-16,0 7-24 0,0 1 10 15,0 12-10-15,7 3-2 0,5 4 1 16,-7 7-1-16,7-1 0 0,0-1-18 15,0-1 18-15,-2-7-2 0,5-9-30 16,-8-10 2-16,3-6 3 0,-3-7 10 16,7-5 18-16,3-1 37 0,3-11 55 15,2-1 34-15,-6 1-47 0,-1-4-45 16,0-3-13-16,2 1 4 0,0 3 42 16,-3 3-19-16,-7 3-17 0,-4 4 2 0,4 5 13 15,-7 0 12-15,0 0-10 0,0 3 1 16,0 8-7-16,0 3 13 0,0 2 0 15,-10-2-13-15,5-1-15 0,-7 0-9 16,8-8-6-16,-11 2-10 0,8-6-2 16,-5 1-40-16,-1-2-45 0,-1 0-24 0,2-2-46 15,5-3-24-15,-1-2-69 0,8 0-304 16,0-2-484-16,0 3-537 0,0 2-92 0</inkml:trace>
  <inkml:trace contextRef="#ctx0" brushRef="#br0" timeOffset="1406.79">11440 4284 863 0,'0'0'1252'0,"0"0"-708"16,0 0-146-16,0 0-107 0,0 0-91 15,0 0-80-15,0 0-28 0,0 0 2 16,0 0 7-16,-31 104-20 0,33-87-23 15,8-8-27-15,-3-2-30 0,8-3 33 16,-6-4 4-16,1 0 15 0,0 0 15 0,9-7 31 16,-7-5-12-16,-7 1-10 15,3-4-21-15,-4 0-7 0,-4 2 16 0,0 1-4 16,0 4-9-16,0 4 10 0,0 2 84 16,0 2 74-16,0 0-114 0,0 14-51 15,0 7-52-15,-4 4 15 0,4 5-18 16,0 0-6-16,9 5-30 0,8-7 20 15,0-2-14-15,3-4-28 0,1-4-21 16,-4-6-58-16,10-1-49 0,-8-5-91 16,6-6-147-16,-1 0-323 0,-7-6-630 0,5-22-420 0</inkml:trace>
  <inkml:trace contextRef="#ctx0" brushRef="#br0" timeOffset="1586.57">11867 4223 1881 0,'0'0'1254'0,"0"0"-738"16,0 0 18-16,0 0-143 0,0 0-99 0,0 0-87 16,0 0-83-16,-58 127-42 0,58-95-23 15,0 2-5-15,0-4-6 0,0 3-10 16,0-3-18-16,0-4 10 0,0-2-16 16,0-4-12-16,0-1-1 0,0-8-33 15,0-3-23-15,0-4-47 0,0-4 25 16,0 0-67-16,-5-5-96 0,5-9-208 0,0-4-603 15,0-1-694-15</inkml:trace>
  <inkml:trace contextRef="#ctx0" brushRef="#br0" timeOffset="1864.14">12223 4406 901 0,'0'0'1017'0,"0"0"-760"16,0 0 44-16,0 0 21 0,0 0-68 15,0 0-62-15,0 0-14 0,0 0 32 16,0 0 10-16,0 0 26 0,0 0-78 16,51-22-84-16,-51 11-31 0,-12-1 24 15,0 3 38-15,-5 1 5 0,-7 2-25 0,0 2-33 16,2 2 2-16,-7 2 6 0,2 4 4 16,0 10-32-16,1 6-14 0,14 5-4 15,-3 1-3-15,5 1-21 0,10-1-13 16,0 1-11-16,12-3-4 0,13-2-5 15,6-1-1-15,8-3-2 0,7-6-47 16,7-5-64-16,10 0-130 0,-2-7-213 16,12 0-520-16,-15 0-133 0,15-8-734 0</inkml:trace>
  <inkml:trace contextRef="#ctx0" brushRef="#br1" timeOffset="6051.08">17985 5449 630 0,'0'0'1000'0,"0"0"-535"0,0 0-41 0,0 0-41 16,0 0-47-16,0 0-90 0,0 0-37 15,0 0-20-15,0 0-20 0,0 0-6 16,-82-30 8-16,77 18-22 0,0-2-29 16,-7 2-9-16,2-3 6 0,8-1-13 0,-3-3-16 15,0-1-20-15,0-1-29 16,3-6-5-16,-3 1-7 0,3 0-9 0,-1-3-18 15,-2 3 1-15,0 1 12 0,5 2 14 16,0 1-6-16,-2 5-6 0,2 4 4 16,0 1 5-16,0 5-9 0,0 0-12 15,0 5 9-15,0 2-12 0,0 0 0 16,0 0-12-16,0 0-3 0,0 0-6 0,0 0-19 16,2 0-8-16,11 0 2 0,6 2 46 15,3 2 55-15,7-1-37 0,7-1-15 16,3 3-3-16,5-5 27 0,-1 0-11 15,11 0 2-15,-4 0-3 0,9-7 9 16,-6-2 1-16,3 0 2 0,-1-2-6 16,-1-1-6-16,2 2 0 0,2 2 1 15,-3-2-1-15,6 3 6 0,0-1-9 16,-1 2 6-16,-2 1 7 0,3-2-10 16,2 1-3-16,-5 0-10 0,5-2 0 0,-9 5 0 15,4-4 1-15,0-1 9 0,-2 2 0 16,-1-4-11-16,1 2-1 0,5-2 1 15,-3 0-1-15,7 0 2 0,-4-2 13 0,4 2-12 16,1 1-3-16,-5-2 1 0,-1 3-1 16,1-2 12-16,7 3-12 0,-1 4-21 15,-1-2 7-15,2 1 14 0,2 4 0 16,-9-1 11-16,7-1-10 0,-5-1 10 16,4 1-8-16,-6 0 22 0,2-2-25 15,-5 0 1-15,0-2 2 0,-2 1 11 16,-2 4-14-16,-6 1-15 0,-4 0 15 15,-1 0-3-15,-6 0 0 0,1 0 3 16,-1 0 9-16,2 0 3 0,7 0-11 16,0 0 1-16,0 0 0 0,0 0 12 15,5 0-14-15,4-6 0 0,1 4 2 16,10 0 0-16,-1-2-1 0,8 1-1 0,-3 3 0 16,8 0-12-16,-8 0 12 0,5 0-1 15,5 0 0-15,-2 0 1 0,2 0 3 16,-3 0 0-16,1 0 18 0,-3-2-21 0,0-5 12 15,3 1 6-15,-8 0-6 0,3-3 0 16,-3 2-11-16,0 1 1 0,-2 1-2 16,2 4 0-16,-2-3 0 0,3 2-3 15,-8 2 3-15,-3 0-12 0,8 0 10 16,-5 0-1-16,-5 0 1 0,5 2-1 16,-5 2 3-16,-2-3 12 0,7 2 9 15,-5-1 1-15,-2-2-19 0,5 0 24 16,-1 0-12-16,3 0-3 0,-4 0 12 15,4 0-12-15,-10 0 6 0,10-5-3 16,-7 5-14-16,2-1 15 0,2-2-14 16,-4 3-1-16,5 0-1 0,-1 0 0 0,1 4 0 15,2 1-1-15,0 1 1 0,-5-2 2 16,5 2-1-16,-2 2 2 0,4-2-3 16,-7 0 0-16,8 0 0 0,-1-5 15 15,3 6-12-15,-2-5 18 0,6-2 0 0,-1 2-19 16,-6-1 1-16,-2 4 9 0,3-1 5 15,4 1-17-15,-5-2 0 0,8 5-2 16,-7-4 2-16,6 2 3 0,-11 1-3 16,9-2-1-16,-4 2 1 0,-1 1 0 15,3 1 1-15,-5 0 1 0,5-2 13 16,0 4-14-16,2-4 20 0,5 2 3 16,-5-3 1-16,-4 2-22 0,7-5 12 15,-8 0-2-15,-2 1-13 0,3-2 0 16,-3 4 0-16,0-2 0 0,2 2 2 15,-9-1-2-15,0-1 0 0,-3 4 0 0,0-2 0 16,-7-1-3-16,3 4 1 0,-6-4-13 16,1 3 15-16,-3-1 0 0,-2 3 3 15,5-1 0-15,-6 0 9 0,1-4-12 16,5 3 1-16,-5-1 0 0,4-1-1 0,-4 0 15 16,2 0-15-16,3-2 0 0,-8 3-2 15,5-5 2-15,3 5 3 0,-3-1-2 16,3-2 0-16,-1 2 0 0,4-2-1 15,1 4 0-15,-4-2 0 0,4-1 0 16,-4 0 0-16,2-1 13 0,2 2-12 16,-4-3-1-16,2-2 0 0,2-1 3 15,-4 0-3-15,7 0 1 0,-3-4 0 16,1-2-1-16,-5-2 0 0,-1 2-1 16,6 0-17-16,-10-2 15 0,-6 4-21 15,9-1-3-15,-1 4 27 0,-5 1 2 0,3-1-2 16,-5 1 3-16,5 0-1 0,-5 0-2 15,0 0-1-15,4 0 1 0,-4 0 2 16,12 0 10-16,-7 0-10 0,10-5 10 16,2 1-12-16,-8 2-1 0,1-3 1 0,-3 3 0 15,-5 2-1-15,-2-3-1 16,-2 3-10-16,2 0 0 0,-5 0 11 0,-3 0 1 16,1 0 2-16,-5 0-2 0,9 0 0 15,-4 0 1-15,2 0 0 0,5 0 0 16,3 0-1-16,-4-4 3 15,14 0 0-15,-11-2-1 0,8 2-2 0,-3-3-1 16,-7 5-14-16,2-5 12 0,-7 5-13 16,-5 0 13-16,3 2-12 0,-10-3 3 15,7 3 11-15,-7-3-11 0,0 3 10 0,3 0 1 16,-6 0 1-16,3 0 1 0,-5 0 2 16,3 0 15-16,-3 0-16 0,5 0 13 15,-3 0-15-15,-2 0 18 0,5-2 1 16,-2-3-1-16,0 1 0 0,6-1-15 15,-4-1 8-15,8-2-11 0,-4 4-1 16,-4-1 1-16,5-4-2 0,0 7 0 16,2-7-10-16,-7 5 12 0,0 0-1 0,-7 2 1 15,0-2-2-15,-10 2 2 16,4-1 3-16,-4 3 12 0,3 0-3 0,-3 0 6 16,0 0-15-16,0-1 18 0,7-5-6 15,-4-2-12-15,4-2-3 0,2 1-27 16,1-2 3-16,0-1 12 0,-5 2 0 15,-3 2 0-15,8 2 9 0,-5 2 0 0,-3-1-9 16,5 4 11-16,-4-1-1 0,-3 2-1 16,0 0-12-16,0 0 12 0,0 0 2 15,0 0-1-15,0 0-23 0,0 0 4 16,0 0-9-16,2 0 3 0,1 0-9 16,6 0-31-16,-1 8 67 0,13 2 6 15,1 5-5-15,0 4 13 0,2 6-14 16,3 0 1-16,0 5 1 0,-1 2 10 15,-4 5-10-15,7 5 10 0,-12-1 0 16,0-2 6-16,3 4-1 0,-13-3-16 0,2-1 25 16,8-4-14-16,-12-5-12 15,7-3-1-15,-2-9-1 0,-3-4-34 0,-4-6 9 16,2-2-39-16,-5-6-67 0,0 0-49 0,0 0-24 16,0 0-31-16,-10-6-197 0,-2 2-767 15,-27-4-1200-15</inkml:trace>
  <inkml:trace contextRef="#ctx0" brushRef="#br1" timeOffset="6831.69">25369 3938 10 0,'0'0'1422'0,"0"0"-617"16,0 0-285-16,0 0-74 0,0 0-73 0,0 0-61 15,0 0-85-15,0 0-43 0,0 0-39 16,0 0-6-16,0 0-28 0,0-16-49 16,0 20-35-16,0 10-5 0,0 9 9 15,0 11 24-15,0 9 21 0,0 4-14 16,12-1-26-16,2 3-24 0,-6 5-9 16,6-12-2-16,1 2-1 0,-8-8-16 15,3-12-27-15,-8-8 10 0,-2-4-25 16,2-6-99-16,-2-4-77 0,0-2-107 15,0-2-162-15,0-14-485 0,-2 2-880 16</inkml:trace>
  <inkml:trace contextRef="#ctx0" brushRef="#br1" timeOffset="7016.31">25180 4115 2164 0,'0'0'662'0,"0"0"-386"0,0 0-107 16,0 0 22-16,0 0-4 0,0 0-26 15,0 0-54-15,0 0-53 0,0 0-39 16,0 0-15-16,0 0-18 0,164 28-108 16,-130-28-180-16,0 0-195 0,-10 0-743 15,10-7-474-15</inkml:trace>
  <inkml:trace contextRef="#ctx0" brushRef="#br1" timeOffset="7253.7">25769 4163 620 0,'0'0'804'16,"0"0"-293"-16,0 0-161 0,0 0-20 15,0 0-2-15,0 0-91 0,-59 103-103 0,57-95-35 16,2-5-13-16,0 3 34 0,0-6 28 16,2 0-6-16,8 0 19 0,12-7 60 15,0-3-16-15,0-2-48 0,7-6-43 16,-10 3-34-16,0-3-25 0,-4 3-24 15,2 4-31-15,-10 3 0 0,0 2-49 16,-4 4-31-16,-1 2-55 0,1 0-131 16,2 9-162-16,-1 3-198 0,-4 2-871 15,0 7-355-15</inkml:trace>
  <inkml:trace contextRef="#ctx0" brushRef="#br1" timeOffset="7721.01">26028 4266 650 0,'0'0'1541'0,"0"0"-1040"0,0 0-135 16,0 0-72-16,0 0-40 0,0 0 8 15,0 0-96-15,0 0-58 0,0 0-77 16,0 0-12-16,-39 30 6 0,37-16-7 0,2-2 10 15,0-2-9-15,0-4 12 16,0-4 12-16,0 1 7 0,0-3 9 0,0 0 24 16,2 0 16-16,1-3 12 0,11-5-1 15,-7-2 16-15,5-6-40 0,3-1-35 16,-5 2-20-16,-5-3-10 0,-1 1-6 16,-1 5-2-16,-3 3-12 0,5 7 20 15,-5 0-10-15,0 2-11 0,0 0 0 16,0 0 2-16,0 0 1 0,0 2-1 15,0 3 10-15,0 7 1 0,0 1 23 0,0 6 1 16,0-7-25-16,0 6-11 0,0-3-1 16,0 0 3-16,0 0-3 0,0-3 0 15,0 4-3-15,9-4-12 0,-4 0 15 16,5 1 1-16,-3-2 0 0,5-2 1 16,3 1-2-16,-3-1-13 0,3 0 1 0,2-1-15 15,-3-3-10-15,1 2-36 16,2 1-24-16,2-4-68 0,-2 1-81 0,0-3-206 15,-3 1-622-15,1-3-962 0</inkml:trace>
  <inkml:trace contextRef="#ctx0" brushRef="#br1" timeOffset="8215.16">26445 4211 1388 0,'0'0'1299'0,"0"0"-853"0,0 0-64 0,0 0-9 16,0 0-75-16,0 0-123 0,0 0-92 15,0 0-62-15,0 0-21 0,0 0 0 16,0 0 19-16,29 40 2 0,-22-25-21 16,10 5 22-16,-7-4 21 0,0-5-28 0,-1-4-2 15,-4-2 5-15,0-4 7 0,2-1 86 16,8 0 70-16,-3-4-22 0,5-12-7 16,0-3-45-16,2-2-53 0,-2-9-26 15,-2 5-16-15,-3-1-12 0,-7 7-3 16,-3 0-34-16,5 8-33 0,-7 4-67 15,0 5-104-15,0 2-161 0,0 4-291 16,0 8-287-16,0-3-460 0</inkml:trace>
  <inkml:trace contextRef="#ctx0" brushRef="#br1" timeOffset="8522.07">26842 4259 192 0,'0'0'555'0,"0"0"41"0,0 0-215 16,0 0-131-16,0 0-33 0,0 0-62 0,0 0-19 16,0 0 61-16,0 0 19 0,0 0-17 15,0 0-43-15,51-56-12 0,-51 49 8 16,0-1-16-16,0 2 34 0,0 5 3 16,-2-3 9-16,-8 2-39 0,3 2 0 15,-10 0-44-15,2 4-62 0,-2 10-37 16,-2 7 0-16,2 4 1 0,0 5 33 15,3 5 15-15,9-5-23 0,2 0-26 16,3-2-27-16,0-2-19 0,5-4-7 16,12-1-46-16,0-8-111 0,5-4-150 0,5-7-159 15,-1-2-233-15,1-4-649 0,9-16 211 0</inkml:trace>
  <inkml:trace contextRef="#ctx0" brushRef="#br1" timeOffset="8670.7">27080 4287 157 0,'0'0'1426'0,"0"0"-408"0,0 0-674 16,0 0-94-16,0 0 17 0,0 0 62 0,0 0-84 16,0 0-100-16,0 0-45 0,0 0 9 15,-24 44-13-15,33-44 12 0,8 0-4 16,3-9-30-16,-3-3-6 0,5-2-53 16,-1 2-15-16,-4 2-138 0,8 2-202 15,-8-1-148-15,2 6-261 0,-2-3-948 0</inkml:trace>
  <inkml:trace contextRef="#ctx0" brushRef="#br1" timeOffset="8921.24">27395 4209 1003 0,'0'0'2049'16,"0"0"-1387"-16,0 0-203 0,0 0-47 15,0 0-147-15,0 0-124 0,0 0-68 16,0 0 0-16,0 0-2 0,0 0 2 0,0 0-37 15,-36 117-15-15,45-96-8 0,6 0-11 16,-3-1 12-16,3-2-14 0,-11-3-1 16,4-1 1-16,-3-5-1 0,-1 0 1 15,-4-7-3-15,0 5-37 0,0-7-24 0,0 0-94 16,0 0-105-16,0-4-141 0,0-3-642 16,0-9-1008-16</inkml:trace>
  <inkml:trace contextRef="#ctx0" brushRef="#br1" timeOffset="9297.08">27936 4332 897 0,'0'0'1433'0,"0"0"-807"0,0 0-141 15,0 0-20-15,0 0-89 0,0 0-119 0,0 0-130 16,0 0-66-16,0 0-59 0,0 0-2 0,-109 24 0 15,104-7-37-15,5-2 16 0,0 2-13 16,0-8 3-16,0-2-9 0,0-3-6 16,9-4 39-16,6 0 7 0,-8 0 53 15,8-9 21-15,-1-4 27 16,3-8-27-16,-2 0-22 0,-6-6-24 0,1 6-4 16,-5 3 7-16,-5 7-3 0,5 3 21 15,-5 6 21-15,0 2 52 0,0 0-16 16,0 3-63-16,0 15-43 0,5 4 3 15,0 8 55-15,-1 0-22 0,9 6-36 16,-6-5-18-16,7-2-13 0,6-3-14 16,6-8-59-16,-4-6-94 0,10-8-44 0,-1-4-81 15,-4-13-317-15,0-6-633 0,-6-27-1117 16</inkml:trace>
  <inkml:trace contextRef="#ctx0" brushRef="#br1" timeOffset="9454.09">28459 3808 718 0,'0'0'2088'0,"0"0"-1366"16,0 0-237-16,0 0-23 0,0 0-77 15,0 0-107-15,0 0-113 0,63 137-62 16,-51-98-24-16,5 9 0 0,5 7-24 16,-15 3-4-16,8 4-30 0,-3-3-21 15,-7 0-19-15,9-8-45 0,-11-11-66 16,2-10-40-16,7-5-83 0,-12-6-136 15,0-8-296-15,0-3-664 0,0-4-1071 0</inkml:trace>
  <inkml:trace contextRef="#ctx0" brushRef="#br1" timeOffset="50162.43">23417 6483 561 0,'0'0'453'16,"0"0"136"-16,0 0-183 0,0 0 38 16,0 0-63-16,0 0-32 0,0 0-75 15,0 0-24-15,0 0-10 0,0 0-23 16,0 0-74-16,-131-111-16 0,114 96-10 0,-4 3-5 15,4 2-17-15,-8 2-9 0,-1 5-19 16,-6-2-53-16,-4 5-14 0,-3 0 0 16,-7 7-34-16,-7 12 0 0,-1 8-3 15,-1 10 0-15,-6 10 1 0,5 10 11 16,3 12 0-16,9 6 1 0,6 10 2 16,13 7-2-16,11 7 2 0,14 1 19 0,0 3-37 15,29-2 38-15,12-9 2 0,5-8 11 16,7-12 45-16,6-10-10 0,4-11-45 15,-3-14 2-15,3-8 9 0,8-13 1 16,4-8 2-16,2-8 56 0,6-20-10 16,-6-17 52-16,6-15-6 0,-6-15-15 15,6-13-31-15,-11-12-3 0,-6-9-13 16,-13-2-20-16,-9 7-10 0,-15 3 3 16,-17 10 12-16,-10 12-2 0,-2 1 11 15,-29 9-2-15,-2 0-36 0,-20 7 5 0,-2 5-6 16,-6 7-37-16,4 9-11 0,1 7 47 15,3 8-57-15,3 4 12 0,4 10-21 16,-4 4-33-16,7 0-28 0,-1 9-13 16,4 5-3-16,9 4-32 0,7 7-65 15,10 4-122-15,2 7-308 0,7-12-523 0,-4 21-664 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23-09-18T18:48:09.680"/>
    </inkml:context>
    <inkml:brush xml:id="br0">
      <inkml:brushProperty name="width" value="0.05292" units="cm"/>
      <inkml:brushProperty name="height" value="0.05292" units="cm"/>
      <inkml:brushProperty name="color" value="#FF00FF"/>
    </inkml:brush>
    <inkml:brush xml:id="br1">
      <inkml:brushProperty name="width" value="0.05292" units="cm"/>
      <inkml:brushProperty name="height" value="0.05292" units="cm"/>
      <inkml:brushProperty name="color" value="#008000"/>
    </inkml:brush>
    <inkml:brush xml:id="br2">
      <inkml:brushProperty name="width" value="0.05292" units="cm"/>
      <inkml:brushProperty name="height" value="0.05292" units="cm"/>
      <inkml:brushProperty name="color" value="#FFA500"/>
    </inkml:brush>
    <inkml:brush xml:id="br3">
      <inkml:brushProperty name="width" value="0.05292" units="cm"/>
      <inkml:brushProperty name="height" value="0.05292" units="cm"/>
      <inkml:brushProperty name="color" value="#800080"/>
    </inkml:brush>
    <inkml:brush xml:id="br4">
      <inkml:brushProperty name="width" value="0.05292" units="cm"/>
      <inkml:brushProperty name="height" value="0.05292" units="cm"/>
      <inkml:brushProperty name="color" value="#FF0000"/>
    </inkml:brush>
  </inkml:definitions>
  <inkml:trace contextRef="#ctx0" brushRef="#br0">12742 10202 95 0,'0'0'277'0,"0"0"534"15,0 0-423-15,0 0-28 0,0 0-29 16,0 0-20-16,0 0-54 0,0 0-64 0,-68-21-4 15,63 21-36-15,5-1 9 0,-7 1 47 16,7 0-67-16,0 0-64 0,0 0-28 16,0 0-2-16,0 0-1 0,0 0 0 15,0 0-3-15,0 0 2 0,0 0 4 16,0 0-3-16,0 0 2 0,0 0-11 16,0 0 11-16,0 0 16 0,0 0 3 15,0 0-68-15,0 0-34 0,7 0-28 0,10 0 10 16,15-4 52-16,16 0 74 0,15-1 34 15,12-4-40-15,10 0-28 0,-2-4-22 16,4 3-3-16,-2-1 7 0,-3 2-19 16,-9-1 0-16,-3 1 12 0,-12 6-15 15,5-1-17-15,-19 1 2 0,2 3 12 16,0 0 0-16,-17-1 1 0,8 1 1 0,-6 0 1 16,-4 0 0-16,-5-3 0 0,-1 3 19 15,4 0-1-15,-8 0-5 0,-8 0-13 16,3 0 0-16,-7 0 1 0,-2-2 0 15,4 2-1-15,-5-2 0 0,-2 2 0 16,0 0 0-16,3 0 0 0,-3 0-13 16,2 0 10-16,-2 0 0 0,0 0-12 0,0 0 15 15,0 0 2-15,0 0 10 0,0 0 4 16,0 0-1-16,0 0 3 0,0 0-5 16,0 0 8-16,0 0-3 0,0-3-15 15,0 3 16-15,0 0-17 0,0 0 10 16,0 0-12-16,0 0 0 0,0 0-2 15,0 0-10-15,0 0 10 0,0 0 0 16,0 0-1-16,0 0 0 0,0 0-13 16,0 0 14-16,0 0 0 0,0 0 2 15,0 0 0-15,0 0 2 0,0 0-1 16,0 0 1-16,0 0 11 0,0 0 8 0,0 0 10 16,0 0 11-16,0 0 1 0,0 0 6 15,0 0 21-15,0-4 12 0,-2 1-12 16,-3 1-70-16,-5-1-54 0,1-1-20 15,1 0 4-15,3-1-85 0,5 0-131 0,0-2-215 16,0-1-607-16,0-10-929 0,39 81 990 16</inkml:trace>
  <inkml:trace contextRef="#ctx0" brushRef="#br0" timeOffset="1431.99">25007 8816 326 0,'0'0'688'0,"0"0"57"0,0 0-200 16,0 0-122-16,0 0-5 0,0 0-14 0,0 0-53 15,0 0-63-15,0 0-27 0,0 0-32 16,0 0-5-16,0-6-50 0,0 6-30 16,0 0-26-16,0 0-14 0,0 0-22 15,0 0-7-15,0 0 1 0,0 0-15 16,0 0-13-16,0 0-15 0,5 0-15 15,-5 0-16-15,0 0-2 0,8 0-23 16,11 0-10-16,10 0 33 0,7 0 18 0,15 0 0 16,5 0-6-16,12 0-11 0,9 0 24 15,8-1 8-15,20-4 6 0,6-1-9 16,10-4 3-16,3 1-17 0,-1-7 11 16,4 3 3-16,-4-5-30 0,-9 0 3 15,-7 7 18-15,-20 0-18 0,-2 2 9 16,-17 1-12-16,-15 2 1 0,-2 3-2 15,-10 2 0-15,-4 0-1 0,-8 1-13 0,0 0 15 16,-10 0 0-16,-4 0 0 0,-6 0 0 16,1 0 0-16,-10 0 0 0,2 0 0 15,-2 0 1-15,0 0 14 0,0 0 3 16,0 0 6-16,0 0 3 0,0 0 4 16,0 0-10-16,0 0-6 0,0 0 9 15,0 0 6-15,0-2 15 0,0 2 0 0,0 0-12 16,0 0-9-16,0 0-9 0,0 0-3 15,0 0-9-15,0 0-2 0,0 0 2 16,0 0 9-16,0 0-12 0,0 0 3 16,0 0 0-16,0 0 18 0,0 0-21 15,0 0 2-15,0 0 10 0,0 0-9 16,0 0 0-16,0 0 0 0,0 0 15 16,0 0-15-16,0 0 12 0,0 0-3 15,0 0 0-15,0 0-12 0,0 0 2 0,0 0-1 16,0 0 0-16,0 0-1 15,0 0-2-15,0 0-1 0,0 0-12 0,0 0 12 16,0 0-12-16,0 0 13 0,0 0-16 16,0 0-3-16,0 0-3 0,0 0-25 15,0 0-53-15,0 0-61 0,0 0-69 0,-2 0-61 16,2 0-114-16,-10 2-736 16,1 9-893-16,30-24-33 0</inkml:trace>
  <inkml:trace contextRef="#ctx0" brushRef="#br1" timeOffset="3456">14451 10197 251 0,'0'0'349'0,"0"0"251"15,0 0-171-15,0 0-140 0,0 0-6 0,0 0 24 16,0 0 6-16,0 0-85 0,0 0-11 15,0 0-16-15,-80-11-30 0,70 5-29 16,5 2-13-16,-4 2 16 0,9 0-17 16,-3 2-9-16,-2-2-2 0,3 2-24 15,2 0-6-15,-2 0 8 0,-3-2-9 16,2 2-3-16,-2-1-31 0,3-3 3 16,0 4 25-16,-1-1 15 0,-4 1 66 15,7 0-21-15,0 0-46 0,0 0-34 0,0 0-26 16,0 0-32-16,0 0 16 0,0 0-16 15,0 0-2-15,7 0-52 0,8 0-29 16,28 0-4-16,13 0 85 0,29 0 24 16,17 5 0-16,2-2-23 0,15-1 17 15,-8 0 1-15,6-2 14 0,-13 0-15 16,-2 0 9-16,-15 0 4 0,-7 0-16 0,-10 0-3 16,-9-2 0-16,-1 0 12 0,-14 0-12 15,-7 1 7-15,-10-3-7 0,-9 4-12 16,-1 0 1-16,-7 0 1 0,-2 0 10 15,-5 0 0-15,-3 0 0 0,1 0 3 16,-3 0-12-16,0 0 21 0,0 0-21 16,0 0 15-16,0 0-5 0,0 0-11 15,0 0 13-15,0 0 9 0,0-1-9 16,0 1 0-16,0 0 3 0,0 0-15 16,0 0 8-16,0 0-11 0,0 0 0 15,0 0-18-15,0-2 3 0,0 2-54 0,0 0-37 16,0 0-58-16,0 0-85 0,0 0-114 15,0 0-215-15,12 3-629 0,0 4-24 16,17-1-725-16,-82-20 1956 0</inkml:trace>
  <inkml:trace contextRef="#ctx0" brushRef="#br1" timeOffset="4741.39">24571 9027 46 0,'0'0'150'16,"0"0"163"-16,0 0 71 0,0 0 40 15,0 0-79-15,0 0-69 0,0 0 38 16,0 0-10-16,0 0-46 0,0 0-39 16,0 0 27-16,10-48 15 0,-10 46 14 15,-7 0 11-15,4 1-43 0,-2-4-45 16,5 4-1-16,-9-2-34 0,4 1-19 0,0-3-1 16,2 4-30-16,-6-4-13 0,4 2-21 15,5 1-3-15,-3 0-6 0,-4-1 14 16,7 1 1-16,0 2-12 0,0 0-19 15,0 0-18-15,0 0-18 0,-2 0 4 0,-3 0-19 16,-10 5-3-16,-6 7-2 0,-21 8-68 16,-11 8 31-16,-5 2 12 0,-12 8 25 15,-1 3 2-15,-14 3 2 0,1 2 0 16,-11 7 9-16,-7 2-11 0,-14 4 0 16,-5 4-3-16,-3-1-12 0,-4 5 15 15,-6-1 19-15,-1-1-7 0,6-1-10 16,1-6-2-16,-1-1 1 0,3-5-1 15,0-2 3-15,15 0 9 0,1-4-11 16,16-3-1-16,14-6-2 0,7-2 1 16,20-10 0-16,9-1-1 0,10-6 0 0,15-6 0 15,4-4 2-15,6-5 2 16,9-2 0-16,0-1-1 0,0 0 1 0,0 0 25 16,0 0 6-16,0 0 1 0,0 0-22 15,0 0 0-15,0 0-12 0,0 0-10 16,0 0-9-16,9-2-29 0,6-8-12 0,7 0-4 15,7-5-38-15,0 2-65 0,5-4-73 16,2 0-120-16,3 3-228 0,-5-3-567 16,-12 4-549-16</inkml:trace>
  <inkml:trace contextRef="#ctx0" brushRef="#br1" timeOffset="5105.35">22246 9728 965 0,'0'0'1085'0,"0"0"-554"16,0 0 32-16,0 0-130 0,0 0-93 16,0 0-82-16,0 0-121 0,0 0-97 0,0 0-6 15,0 0 53-15,0 0 18 0,-140 139 9 16,82-78-12-16,-8 8-26 0,-2 0-11 15,1 3-19-15,6-4 0 0,-2-8-7 16,12-5-11-16,10-9-4 0,12-11-3 16,7-10-17-16,10-7 8 0,5-6-12 15,7-5-31-15,0-6-11 0,19 5 42 16,17-6 70-16,27-6 67 0,20-6 36 16,16-17-40-16,10-4-63 0,5-3-28 15,-5 0-40-15,-5 2-2 0,-16 6-3 16,-11 6-12-16,-21 5-9 0,-8 8-37 0,-18 5-48 15,-6 4-88-15,-7 0-50 0,-10 13-75 16,-7 5-173-16,0 8-481 0,-2-5-694 16</inkml:trace>
  <inkml:trace contextRef="#ctx0" brushRef="#br2" timeOffset="74020.49">22268 11081 62 0,'0'0'554'0,"0"0"225"15,0 0-356-15,0 0-131 0,0 0 25 16,0 0 19-16,0 0-82 0,0 0 5 16,0 0-56-16,-26-110-66 0,14 91-5 15,-1 8 10-15,-1-7 47 0,-1 7 26 16,-4-5-50-16,-13-2-42 0,-4 0-79 0,-3-1 17 16,-12 4-15-16,-7 1 16 0,-2 2-25 15,-16 2-16-15,-4 3-19 0,-9 2 15 16,-1 2-17-16,-4 3-13 0,6 4-21 15,1 10 13-15,12 8-16 0,-8 11 25 16,11 11-13-16,1 13 1 0,-1 15-7 16,11 15 6-16,3 13-24 0,12 11 24 15,14 9 4-15,11 3-29 0,16 0-6 16,5-2-15-16,9-7 69 0,23-5 2 16,12-11 12-16,14-13-9 0,10-12 19 0,16-14 6 15,21-10 9-15,4-8 16 0,12-11-10 16,5-17 0-16,5-13-18 0,7-3 43 15,0-30 30-15,0-15 12 0,1-16-45 16,-4-15-35-16,-4-8-5 0,0-12-1 16,-17 0 16-16,-15-2 0 0,-14 6-19 15,-14 4 6-15,-21 10-11 0,-16 1 20 0,-19 6-18 16,-15 5 7-16,-5 3-4 0,-31 2 0 16,-18-3-2-16,-21 0-19 0,-14 0-41 15,-30 3-41-15,-2 7 6 0,-1 10-31 16,1 13 15-16,7 15-3 0,10 15-9 15,17 6-13-15,7 19 3 0,2 11 8 16,3 7-30-16,10 10 20 0,9 9 6 16,5 4-170-16,15 4-55 0,2 0-125 15,14-6-224-15,1-4-453 0,12-13 34 16</inkml:trace>
  <inkml:trace contextRef="#ctx0" brushRef="#br2" timeOffset="76159.08">11695 11852 1358 0,'0'0'799'0,"0"0"-375"0,0 0-82 16,0 0-32-16,0 0-90 0,0 0-71 0,0 0-29 15,-184-30-63-15,147 32-19 0,6 6 25 16,-3 2 21-16,-3 0 8 0,11-1-23 16,-6 1-28-16,1-1 2 0,9 1 35 0,-10-2-16 15,11 2 6-15,-8 1-30 0,2 0-17 16,-5-2-2-16,1 8 9 0,-5-5-7 16,-1 6-19-16,-4 1-4 0,2 5 1 15,3 0-14-15,-3 3-4 0,-7 9 19 16,10-3 0-16,-1 2 34 0,3 4-15 15,8-6-17-15,4-3 0 0,0 3 0 16,12-3 1-16,3 2-1 0,7 5 23 16,0-1-23-16,10-1 26 0,12-1-25 15,2 3 15-15,7-7-5 0,3 4-12 0,5-4 14 16,10-1 16-16,-1-1-16 0,5-2-6 16,6-1-6-16,11-2 24 0,3-1-26 15,2-1-1-15,0-8 3 0,10 0 3 16,-10-4-5-16,7-1-2 0,-4 1-1 15,-1-2-12-15,-2-5 14 0,-4 3 0 16,-6-3 0-16,-7 0 0 0,3-2 0 16,-8 0 0-16,-4 0 11 0,-6 0-9 0,-1-4-2 15,-6-1 0-15,-9 0 10 0,-1-1-9 16,-4-2 0-16,-5 0 39 0,3-6-12 16,-4-2 12-16,-1-6 12 0,2-3-12 15,-2-2-25-15,-3-2 9 0,-3 1-8 16,3 0-14-16,-7-1 31 0,3-1-33 15,4-1 0-15,-10-3 0 0,8-1 12 0,-5 5-9 16,4-2 24-16,-6 0-25 0,2 2 10 16,-1 0-10-16,1 0 23 0,0-2-4 15,-5 0 3-15,0 0 7 0,0 2-13 16,0 1 0-16,0 0 25 0,-5 8 9 16,-4-6 51-16,-6 8-45 0,-2-5-1 15,3 3-27-15,-8 0 1 0,0-2-7 16,-12 5-12-16,5-1-12 0,-12-2 0 0,4 6 0 15,-9-2-1-15,3 1 3 16,-3 5-2-16,-3 2 0 0,1 0-15 0,4 8 3 16,-4 1-27-16,-1 0 11 0,8 1 10 15,-5 10-18-15,7 1 5 0,-2 1-11 16,-8 3 15-16,13-3 8 0,-5 5 4 16,4 0 12-16,13-6-18 0,-7 6 3 0,11-2-4 15,-6 2 4-15,11-1-15 16,1-1 14-16,-1 2-5 0,-2-3 0 0,12-4-7 15,-7-1-11-15,10-1-13 0,-1 0 0 16,3 0-10-16,0-1-36 0,0-1-58 16,0 4-23-16,0-1-1 0,0 1-98 15,3 1-72-15,6-1-40 0,1 0-194 16,-3 6-418-16,3-7-299 0</inkml:trace>
  <inkml:trace contextRef="#ctx0" brushRef="#br3" timeOffset="79030.5">14056 11761 391 0,'0'0'1800'0,"0"0"-1328"0,0 0-160 16,0 0-43-16,0 0 14 0,0 0-68 16,0 0 12-16,0 0-70 0,0 0-29 0,0 0-26 15,-163-67 38-15,142 64-51 0,-4-1-45 16,-9 4-1-16,1 0-3 0,-16 0-37 16,-2 0 28-16,-7 7-13 0,-7 0 0 15,1 1 19-15,-3 2-18 0,-4 1-17 16,3 1-2-16,8 6 0 0,-8 1-19 0,5 4 16 15,7 2-12-15,0 3 15 16,1 1 28-16,1 1-1 0,1 1 7 0,-3 0-33 16,8-1-1-16,2 2 1 0,2-2-1 15,0-1 0-15,6 1-1 0,-8-2 1 16,12 1-1-16,-5-1-2 0,5 2-12 16,2 1-16-16,1 1 12 0,7-3 4 0,-3 8 0 15,10 0 14-15,5 4-18 0,0 4-4 16,7 3 23-16,5 0 0 0,0 3 3 15,0-3 49-15,12 0-21 0,12-2-11 16,-2 0-20-16,10-4 0 0,4 1 17 16,3-3-17-16,4-3 27 0,11-6 10 15,-3 1-36-15,7-2 48 0,10-2-34 16,4-8 10-16,11-1-7 0,4-5-3 16,3-3-13-16,2-7 29 0,7-4-7 15,3-4 1-15,-10-14 5 0,8-8 0 0,-11-4 7 16,6-9-10-16,-15-7 7 0,0-6-32 15,-10-6 28-15,-2 1-5 0,-15-5-4 16,1-1-19-16,-6 1 16 0,-9 3 0 16,-8 4-17-16,-4 6 2 0,-3 3 13 15,-12 3-13-15,-2 3 12 0,-5-1-15 16,-3 1 18-16,-2 0-15 0,0 1 31 0,-7-7-16 16,-15 8-16-16,-2-3-1 0,-5-2 28 15,-2 2-14-15,-11-3-3 0,-1 6-11 16,4 2-1-16,-10 2 0 0,3 6 0 15,3 3-10-15,-8 5-23 0,0 4-19 16,0 6-8-16,-2 2 8 0,-8 7 0 16,8 1-21-16,7 0 3 0,-5 0 0 15,10 5 3-15,2-1-13 0,7 5-5 16,10-4-13-16,6 3-59 0,1 0-57 16,10 5-141-16,-5 1-175 0,10 5-141 0,0-3-587 15,0 9-290-15</inkml:trace>
  <inkml:trace contextRef="#ctx0" brushRef="#br3" timeOffset="80806.28">22865 11078 1064 0,'0'0'1218'0,"0"0"-763"0,0 0-22 15,0 0-47-15,0 0-2 0,0 0-70 16,0 0-69-16,0 0-66 0,0 0-25 15,0 0-23-15,0 0-8 0,-17-8-29 16,17 8-12-16,0-3-9 0,0 3-15 16,0 0-12-16,0-1-22 0,0-5 6 15,7-5-8-15,10-5-22 0,10-6-3 16,6-1-1-16,9-4 4 0,4-2 0 16,7 2 0-16,-2 4 2 0,2-3 9 0,3 2-9 15,-3 1-1-15,1 4-1 0,-1-1-2 16,5 3 0-16,-4-1-1 0,-1 6 2 15,-2-2-1-15,2 3-27 0,-4 2 27 16,-6 0-9-16,3 4 11 0,-7-3 3 16,10 0-3-16,-13-1 14 0,12 2-13 15,3-2 1-15,-5-1 41 0,0-1-4 0,3 0-37 16,-8-1 1-16,3 1-1 0,-3 0 11 16,-2 1-11-16,2 1 8 0,-2 0-8 15,-13 1-1-15,6 2-1 0,-3-1-10 16,-5 0 9-16,0 5-11 0,-7 0-6 15,3-1 15-15,-3 3-9 0,0-2 0 0,0 1 12 16,5 1 20-16,7-1-8 0,-3-4-9 16,8 1 18-16,-2-2 4 0,9 0-10 15,3-2 0-15,-1 0 6 0,1-2-9 16,4 1-9-16,-9 0 8 0,5 3-11 16,-3 0-24-16,-7-1 12 0,5 5-6 15,-1 1 17-15,1-1-2 0,2-4 0 16,-4 6 2-16,2-2 1 0,7 0 18 15,-10-1-16-15,3 1 1 0,4 2 21 16,-1-3 0-16,-4 3-5 0,8-6-4 16,3 5-12-16,-5-1 9 0,9-2-10 15,-7 2 13-15,10-1-13 0,2 1 13 0,0-3-15 16,0 3 0-16,8 0-15 0,-8-2 13 16,2 1 2-16,-1 3-12 0,1 0 0 15,3 0 9-15,0 0 1 0,3 0 0 16,-1 3 1-16,1 3 1 0,-1-4 12 0,-4 4-9 15,-1-2-2-15,-4 1 14 0,7-2-14 16,-10-2 0-16,1 5 11 0,-3-6-9 16,-3 3 0-16,1-1 15 0,-1 3-18 15,3-4-1-15,-3 3 1 0,-4 1 9 16,2-2-9-16,-2 4-15 0,-5 1 13 16,-3-4 2-16,-2 5-2 0,5 3-1 15,-5 2 2-15,-3-5-1 0,3 3 2 16,0-2-9-16,-3 2 7 0,-4 0 4 15,5-3 8-15,-3 2-9 0,-3-1 0 0,6 1 1 16,-1-2-1-16,1 1-1 0,-3 1 14 16,7 3-14-16,-4-2-1 0,-1-1 0 15,6 4-14-15,-6-3 15 0,3 5 1 16,3-6 11-16,-6 5-11 0,5-4 1 0,-2 2 0 16,0-1-1-16,-2-4 1 0,-3 1 1 15,2 1 9-15,6 1-11 0,-6-1 11 16,3 0 3-16,-5 1-15 0,-4-2-2 15,-4-2 1-15,4-1 0 0,-8 4-10 16,2-3 11-16,-9 1 1 0,4-4 0 16,-2 3 1-16,-2-2 2 0,-3-2-4 15,3 1-1-15,0-3 0 0,-6-1-1 16,4 0 2-16,-3 5-1 0,-3-5-8 16,3 1 8-16,-5-2-10 0,5 0 9 0,-5 0-1 15,0 0 1-15,0 0 1 0,0 0 1 16,0 0 0-16,0 0 12 0,0 0 0 15,0 0-12-15,0 2-3 0,2-2 1 16,-2 0-1-16,0 0-12 0,0 0 13 16,3 0-16-16,-3 0 0 0,2 0-27 0,-2 3-4 15,0-3-66-15,0 0-116 0,0 3-122 16,0-3-204-16,0 0-477 0,-2 0-879 16,-1-6 427-16</inkml:trace>
  <inkml:trace contextRef="#ctx0" brushRef="#br3" timeOffset="81302.39">28895 10631 143 0,'0'0'1419'0,"0"0"-669"0,0 0-243 16,0 0-120-16,0 0-68 0,0 0-50 15,0 0-40-15,0 0-50 0,0 0-45 16,0 0-23-16,0 0-15 0,25 10 0 16,-13-1 61-16,2 2 42 0,1 6-77 0,2-4-58 15,0 4-9-15,0-2-9 0,5-1-4 16,-3 1-8-16,0-2 17 0,3 1-11 16,-5 0-1-16,5 2-14 0,2 1 8 15,5-1-9-15,3 2-12 0,-1 2-12 16,-2 1-1-16,13 0 0 0,-13-1-2 15,7-1 0-15,-4 1 2 0,-3-4-2 16,-7-4 2-16,-5 0 1 0,-1-3 1 16,-6-5-1-16,-7 1 0 0,-1 1 0 15,-2-6 21-15,0 3 4 0,0 0 17 16,-2 3 0-16,-18 4 10 0,-11 8-10 0,-15 7-18 16,-13 3-12-16,-8 4 0 0,-6 4 4 15,-12 6-16-15,10 1 1 0,-5 1 16 16,7-5-15-16,10 2-2 0,5-5 0 15,10-8-18-15,14-4 15 0,4-7-16 16,9-5-17-16,6-6-9 0,8-2-34 16,4-2-12-16,-4-2-27 0,7 0-46 0,0 0-101 15,0 0-153-15,0 0-371 0,0 0-786 16,0 3-533-16</inkml:trace>
  <inkml:trace contextRef="#ctx0" brushRef="#br4" timeOffset="84020.45">15387 11843 147 0,'0'0'1122'16,"0"0"-744"-16,0 0-54 0,0 0-74 0,0 0 48 15,0 0-43-15,0 0-50 0,0 0-6 16,0 0-14-16,0 0-26 0,0-21 2 15,0 11 50-15,0-3-63 0,-5 4 34 16,2-4-42-16,-2 3 36 0,-4-1-19 16,4-2-21-16,-7 3-32 0,-3 1 18 15,-2 0-43-15,-9-1-18 0,-6 3 19 16,-7 4-17-16,-16 2-44 0,-11 1-19 0,-11 0 0 16,-8 9-12-16,0 7-16 0,-5 2 15 15,3 2 13-15,12 2 0 0,0-2 0 16,7 5 0-16,2-3-10 0,6 4-11 15,6 0 20-15,8 4-12 0,0 0-8 16,5 5-3-16,7 1 5 0,-2 2 4 16,2 4 3-16,-5 1 0 0,12 0 9 0,-2 3-22 15,8-1 22-15,1 2-9 0,3 1-3 16,3-2-16-16,14 2 31 0,0-1-36 16,0 1 14-16,14-3 4 0,8 3-7 15,17 1 1-15,4 1 3 0,13-2 21 16,14-1 26-16,13-4 20 0,4-1-15 15,13-1-1-15,-4-6 13 0,6-5-22 16,0-5 31-16,-3-7-37 0,-2-8 22 16,0-6-4-16,-2-4 19 0,-1-9-15 15,1-10 8-15,0-10-2 0,-3-6-10 0,0-9-12 16,2-7 1-16,-14-5-4 0,0 0-3 16,-9-1 0-16,-13 6-14 0,-5-3 17 15,-12 4-15-15,-4-2 18 0,-16 2-2 16,-4-5 5-16,-2-1-12 0,-15-2 0 15,0-5 0-15,0 0 0 0,-17 1 0 0,-12-2 10 16,-15 1-10-16,-4 4 9 16,-22 4-18-16,-1 7 18 0,-6 8-6 0,-11 6-12 15,1 9 0-15,2 11-3 0,-7 6-18 16,2 8 0-16,-2 5-21 0,0 12-16 16,5 8 13-16,7 0-16 0,15 5 4 15,9-3 5-15,7-3-24 0,18 0-42 16,9-5-56-16,7 6-25 0,13 1-65 15,2 3-66-15,0-1-178 0,0 2-123 16,17-9-429-16,2 15-537 0</inkml:trace>
  <inkml:trace contextRef="#ctx0" brushRef="#br4" timeOffset="85252.92">30011 11605 939 0,'0'0'1078'0,"0"0"-576"15,0 0-100-15,0 0-24 0,0 0-35 16,0 0-44-16,0 0-32 0,0 0-68 0,0 0-32 16,0 0-25-16,0 0-41 0,0 2-36 15,0-2-38-15,0 0-17 0,0 3-10 16,0 5-3-16,4 6 3 0,-4 9 43 0,8 5 18 16,-4 2-27-16,1 6-9 0,5 2-13 15,0 0 30-15,-3 5-26 0,5 1-1 16,0 4-3-16,-7 5 3 0,7-2-13 15,-7 1 26-15,12-3-16 0,-10 1-9 16,8 1 9-16,-1-1-11 0,-6-3 24 16,1-2-13-16,-4 2 3 0,5-8 0 15,-8 0 6-15,-2-8-8 0,3-1-1 16,-3 0-9-16,0-3 18 0,0-5-21 16,0-3 1-16,0-10 10 0,0 0-11 15,0-5-24-15,0-1 3 0,0-1-1 0,0 1-8 16,0-3-16-16,0 0-2 0,0 0-1 15,-3 0-27-15,-6 0-77 0,1 0-44 16,4 0-87-16,-13 0-200 0,0 0-215 16,2-3-663-16,-12-6-344 0</inkml:trace>
  <inkml:trace contextRef="#ctx0" brushRef="#br4" timeOffset="85566.97">29846 12544 889 0,'0'0'1464'0,"0"0"-958"0,0 0-204 15,0 0-89-15,0 0-28 0,0 0-37 16,0 0-100-16,0 0-23 0,0 0 22 0,0 0 41 16,17 82-25-16,-3-55-19 0,3 0 20 15,3-2 1-15,-3 1 13 0,2 2 22 16,0-2 20-16,3 0-30 0,-2-4-13 15,1-5 6-15,-1-5-3 0,-3-4-15 16,2-7 57-16,5-1 22 0,8 0-28 16,-1-12-25-16,8-7-3 0,7-8-3 15,-9-7-36-15,6-4-19 0,-2-2-27 0,-9-2 9 16,-10 4-12-16,2 2 3 0,-12 9-2 16,0 2-1-16,-7 10-1 0,-5 1-11 15,0 6-12-15,0 1 6 0,0 3-28 16,0 4-54-16,0 0-70 0,0 0-99 15,-10 9-97-15,1 9-156 0,-8 6-269 16,7-2-1053-16</inkml:trace>
  <inkml:trace contextRef="#ctx0" brushRef="#br4" timeOffset="86269.59">30384 13009 267 0,'0'0'711'0,"0"0"67"15,0 0-188-15,0 0-138 0,0 0-77 0,0 0-91 16,0 0-81-16,0 0 27 0,0 0-16 15,0 0-39-15,0 0-20 0,-87-25 27 16,65 22-46-16,-5-4 36 0,-7 5-62 16,-5 0-22-16,-7 2-12 0,-12 0-18 0,-12 14-56 15,-10 13 1-15,0 7-3 0,-7 10 0 16,-6 8 11-16,11 7 1 0,-3 2 30 16,5 6-8-16,10 2-10 0,4-1-9 15,13 5-13-15,10 0 10 0,9-2-12 16,2 3 2-16,13-4-2 0,9-2 1 15,8-4 1-15,2-4-1 0,12 3-1 16,9-5 16-16,16 0-14 0,9-5-2 16,2-3-1-16,13-4 1 0,7-8 0 15,12-5 1-15,0-9 23 0,17-11-6 16,0-10 16-16,12-7-7 0,-3-22 9 16,1-16 7-16,-3-9-10 0,-14-10-3 0,-8-8-9 15,-14-5-2-15,-14-1-7 0,-18-2-10 16,-12-1-1-16,-9-3 2 0,-15-1 9 15,0 4-12-15,-15 0-2 0,-19-2-1 16,-9 6-15-16,-11 4-1 0,-6 3-23 0,-1 11 3 16,-7 10-4-16,5 11-23 0,-7 12-50 15,12 7 4-15,-8 15-50 0,-1 2-30 16,8 20 8-16,-4 15-97 0,5 11-174 16,7 10-183-16,-2 7-374 0,24-10-353 15,-25 31 362-15</inkml:trace>
  <inkml:trace contextRef="#ctx0" brushRef="#br4" timeOffset="129485.25">9096 12740 787 0,'0'0'130'15,"0"0"1243"-15,0 0-1059 0,0 0-63 16,0 0 54-16,0 0-34 0,0 0-100 16,0 0-44-16,0 0-27 0,0 0 4 0,-46 0 6 15,46 0-40-15,0 0-33 0,0 0-37 16,0 4-27-16,0 11-1 0,0 9 15 16,0 6 12-16,0 5 1 0,5-1-1 0,0 7 1 15,10 1-2-15,-8 2 0 0,5 4-14 16,0 0 16-16,-7 0 0 0,-3-1 3 15,-2-1-6-15,0-2 3 0,0-6-16 16,0-3-3-16,0-5-9 0,0-6-22 16,0-7-41-16,-2-8-73 0,-1-3-1 15,-9-6 0-15,-2 0-97 0,-8-10-751 16,3-2-84-16</inkml:trace>
  <inkml:trace contextRef="#ctx0" brushRef="#br4" timeOffset="129874.1">8805 13096 724 0,'0'0'645'0,"0"0"-333"16,0 0-16-16,0 0-4 0,0 0-30 15,0 0 70-15,0 0 39 0,0 0-53 0,0 0-55 16,0 0-21-16,95-134-89 0,-88 90-75 16,5 2-41-16,-9-1-24 0,2 10-13 15,-3 0 1-15,-2 7 10 0,0 7 8 16,0 8-4-16,0 1 19 0,0 8-30 15,0-4-3-15,0 6 1 0,0 0 22 16,0 0 38-16,0 0 62 0,0 0-38 16,0 0-61-16,0 8-24 0,7 8 11 15,10 7 19-15,0 2-4 0,3 7 1 16,-3 3-26-16,5-5 0 0,-1-3 13 16,4 1-15-16,-8-8-20 0,2-1 8 0,-2-1-1 15,0-1-11-15,0-6-4 0,-3 4-12 16,-2-5-31-16,-2-1-148 0,7 0-120 15,-5 0-124-15,-7 3-319 0,0-3-537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t>9/18/2023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t>‹#›</a:t>
            </a:fld>
            <a:endParaRPr lang="en-US" dirty="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cap="all" spc="150" baseline="0"/>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lnSpc>
                <a:spcPct val="10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bg1"/>
                </a:solidFill>
                <a:latin typeface="+mj-lt"/>
                <a:ea typeface="+mj-ea"/>
                <a:cs typeface="+mj-cs"/>
              </a:defRPr>
            </a:lvl1pPr>
          </a:lstStyle>
          <a:p>
            <a:r>
              <a:rPr lang="en-US"/>
              <a:t>CLICK TO EDIT MASTER TITLE STYLE</a:t>
            </a:r>
          </a:p>
        </p:txBody>
      </p:sp>
      <p:pic>
        <p:nvPicPr>
          <p:cNvPr id="11" name="Graphic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phic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phic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4" name="Text Placehold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5" name="Content Placeholder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a:normAutofit/>
          </a:bodyPr>
          <a:lstStyle>
            <a:lvl1pPr marL="0" indent="0" algn="ctr">
              <a:lnSpc>
                <a:spcPct val="100000"/>
              </a:lnSpc>
              <a:buNone/>
              <a:defRPr sz="2000" cap="all" spc="50" baseline="0">
                <a:solidFill>
                  <a:schemeClr val="bg1"/>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6" name="Content Placeholder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a:normAutofit/>
          </a:bodyPr>
          <a:lstStyle>
            <a:lvl1pPr marL="0" indent="0" algn="ctr">
              <a:lnSpc>
                <a:spcPct val="100000"/>
              </a:lnSpc>
              <a:buNone/>
              <a:defRPr sz="1400" cap="none" spc="50" baseline="0">
                <a:solidFill>
                  <a:schemeClr val="bg1"/>
                </a:solidFill>
              </a:defRPr>
            </a:lvl1pPr>
            <a:lvl2pPr marL="457200" indent="0" algn="ctr">
              <a:lnSpc>
                <a:spcPct val="100000"/>
              </a:lnSpc>
              <a:buNone/>
              <a:defRPr sz="1400" cap="none"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a:p>
            <a:pPr lvl="1"/>
            <a:r>
              <a:rPr lang="en-US"/>
              <a:t>Second level</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7" name="Content Placeholder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le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20" name="Text Placehold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5" name="Text Placehold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6" name="Text Placehold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7" name="Text Placehold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8" name="Text Placehold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9" name="Text Placehold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15" name="Text Placeholder 14">
            <a:extLst>
              <a:ext uri="{FF2B5EF4-FFF2-40B4-BE49-F238E27FC236}">
                <a16:creationId xmlns:a16="http://schemas.microsoft.com/office/drawing/2014/main" id="{B250D272-9B39-4C2D-B0F5-21010D11E437}"/>
              </a:ext>
            </a:extLst>
          </p:cNvPr>
          <p:cNvSpPr>
            <a:spLocks noGrp="1"/>
          </p:cNvSpPr>
          <p:nvPr>
            <p:ph type="body" sz="quarter" idx="16"/>
          </p:nvPr>
        </p:nvSpPr>
        <p:spPr>
          <a:xfrm>
            <a:off x="748749" y="1361938"/>
            <a:ext cx="6765925" cy="496888"/>
          </a:xfrm>
        </p:spPr>
        <p:txBody>
          <a:bodyPr>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286002"/>
            <a:ext cx="6094270" cy="3542143"/>
          </a:xfrm>
        </p:spPr>
        <p:txBody>
          <a:bodyPr/>
          <a:lstStyle/>
          <a:p>
            <a:r>
              <a:rPr lang="en-US"/>
              <a:t>Click icon to add chart</a:t>
            </a:r>
            <a:endParaRPr lang="en-US" dirty="0"/>
          </a:p>
        </p:txBody>
      </p:sp>
      <p:sp>
        <p:nvSpPr>
          <p:cNvPr id="11" name="Text Placeholder 10">
            <a:extLst>
              <a:ext uri="{FF2B5EF4-FFF2-40B4-BE49-F238E27FC236}">
                <a16:creationId xmlns:a16="http://schemas.microsoft.com/office/drawing/2014/main" id="{339C283A-EC40-421C-8A0E-F9A3161C8890}"/>
              </a:ext>
            </a:extLst>
          </p:cNvPr>
          <p:cNvSpPr>
            <a:spLocks noGrp="1"/>
          </p:cNvSpPr>
          <p:nvPr>
            <p:ph type="body" sz="quarter" idx="14"/>
          </p:nvPr>
        </p:nvSpPr>
        <p:spPr>
          <a:xfrm>
            <a:off x="7858125" y="2284624"/>
            <a:ext cx="3147332" cy="306388"/>
          </a:xfrm>
        </p:spPr>
        <p:txBody>
          <a:bodyPr>
            <a:noAutofit/>
          </a:bodyPr>
          <a:lstStyle>
            <a:lvl1pPr marL="0" indent="0">
              <a:buNone/>
              <a:defRPr sz="1400" cap="all" spc="150" baseline="0">
                <a:solidFill>
                  <a:schemeClr val="tx1"/>
                </a:solidFill>
                <a:latin typeface="+mj-lt"/>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13" name="Content Placeholder 12">
            <a:extLst>
              <a:ext uri="{FF2B5EF4-FFF2-40B4-BE49-F238E27FC236}">
                <a16:creationId xmlns:a16="http://schemas.microsoft.com/office/drawing/2014/main" id="{305CA2B1-D510-4949-A638-C1A064DA41A7}"/>
              </a:ext>
            </a:extLst>
          </p:cNvPr>
          <p:cNvSpPr>
            <a:spLocks noGrp="1"/>
          </p:cNvSpPr>
          <p:nvPr>
            <p:ph sz="quarter" idx="15" hasCustomPrompt="1"/>
          </p:nvPr>
        </p:nvSpPr>
        <p:spPr>
          <a:xfrm>
            <a:off x="7858125" y="2779713"/>
            <a:ext cx="3148013" cy="3095625"/>
          </a:xfrm>
        </p:spPr>
        <p:txBody>
          <a:bodyPr>
            <a:normAutofit/>
          </a:bodyPr>
          <a:lstStyle>
            <a:lvl1pPr marL="0" indent="0">
              <a:buNone/>
              <a:defRPr sz="1200">
                <a:solidFill>
                  <a:schemeClr val="tx1">
                    <a:lumMod val="65000"/>
                    <a:lumOff val="35000"/>
                  </a:schemeClr>
                </a:solidFill>
              </a:defRPr>
            </a:lvl1pPr>
            <a:lvl2pPr marL="457200" indent="0">
              <a:buNone/>
              <a:defRPr sz="1100">
                <a:solidFill>
                  <a:schemeClr val="tx1">
                    <a:lumMod val="65000"/>
                    <a:lumOff val="35000"/>
                  </a:schemeClr>
                </a:solidFill>
              </a:defRPr>
            </a:lvl2pPr>
            <a:lvl3pPr marL="914400" indent="0">
              <a:buNone/>
              <a:defRPr sz="1050">
                <a:solidFill>
                  <a:schemeClr val="tx1">
                    <a:lumMod val="65000"/>
                    <a:lumOff val="35000"/>
                  </a:schemeClr>
                </a:solidFill>
              </a:defRPr>
            </a:lvl3pPr>
            <a:lvl4pPr marL="1371600" indent="0">
              <a:buNone/>
              <a:defRPr sz="1000">
                <a:solidFill>
                  <a:schemeClr val="tx1">
                    <a:lumMod val="65000"/>
                    <a:lumOff val="35000"/>
                  </a:schemeClr>
                </a:solidFill>
              </a:defRPr>
            </a:lvl4pPr>
            <a:lvl5pPr marL="1828800" indent="0">
              <a:buNone/>
              <a:defRPr sz="1000">
                <a:solidFill>
                  <a:schemeClr val="tx1">
                    <a:lumMod val="65000"/>
                    <a:lumOff val="35000"/>
                  </a:schemeClr>
                </a:solidFill>
              </a:defRPr>
            </a:lvl5pPr>
          </a:lstStyle>
          <a:p>
            <a:pPr lvl="0"/>
            <a:r>
              <a:rPr lang="en-US" dirty="0"/>
              <a:t>Click to add content</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491003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6070C-E825-43D0-99F4-8B4614131131}"/>
              </a:ext>
              <a:ext uri="{C183D7F6-B498-43B3-948B-1728B52AA6E4}">
                <adec:decorative xmlns:adec="http://schemas.microsoft.com/office/drawing/2017/decorative" val="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a:normAutofit/>
          </a:bodyPr>
          <a:lstStyle>
            <a:lvl1pPr algn="l">
              <a:defRPr lang="en-US" sz="2800" kern="1200" spc="150" baseline="0" dirty="0">
                <a:solidFill>
                  <a:schemeClr val="tx1"/>
                </a:solidFill>
                <a:latin typeface="+mj-lt"/>
                <a:ea typeface="+mj-ea"/>
                <a:cs typeface="+mj-cs"/>
              </a:defRPr>
            </a:lvl1pPr>
          </a:lstStyle>
          <a:p>
            <a:r>
              <a:rPr lang="en-US" noProof="0" dirty="0"/>
              <a:t>CLICK TO EDIT MASTER TITLE STYLE</a:t>
            </a:r>
          </a:p>
        </p:txBody>
      </p:sp>
      <p:sp>
        <p:nvSpPr>
          <p:cNvPr id="6" name="Text Placehold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chemeClr val="tx1"/>
                </a:solidFill>
                <a:latin typeface="+mj-lt"/>
              </a:defRPr>
            </a:lvl1pPr>
          </a:lstStyle>
          <a:p>
            <a:pPr lvl="0"/>
            <a:r>
              <a:rPr lang="en-US" noProof="0" dirty="0"/>
              <a:t>Year</a:t>
            </a:r>
          </a:p>
        </p:txBody>
      </p:sp>
      <p:sp>
        <p:nvSpPr>
          <p:cNvPr id="7" name="Text Placehold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8" name="Text Placehold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9" name="Text Placehold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0" name="Text Placehold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2" name="Text Placehold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3" name="Text Placehold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4" name="Text Placehold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6" name="Text Placehold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7" name="Text Placehold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5" name="Text Placehold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8" name="Text Placehold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9" name="Text Placehold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1" name="Text Placehold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chemeClr val="tx1"/>
                </a:solidFill>
                <a:latin typeface="+mj-lt"/>
              </a:defRPr>
            </a:lvl1pPr>
          </a:lstStyle>
          <a:p>
            <a:pPr lvl="0"/>
            <a:r>
              <a:rPr lang="en-US" noProof="0" dirty="0"/>
              <a:t>Year</a:t>
            </a:r>
          </a:p>
        </p:txBody>
      </p:sp>
      <p:sp>
        <p:nvSpPr>
          <p:cNvPr id="20" name="Text Placehold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1" name="Text Placehold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2" name="Text Placehold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3" name="Text Placehold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4" name="Text Placehold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5" name="Text Placehold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6" name="Text Placehold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8" name="Text Placehold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9" name="Text Placehold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7" name="Text Placehold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0" name="Text Placehold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1" name="Text Placehold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2" name="Rectangle 31">
            <a:extLst>
              <a:ext uri="{FF2B5EF4-FFF2-40B4-BE49-F238E27FC236}">
                <a16:creationId xmlns:a16="http://schemas.microsoft.com/office/drawing/2014/main" id="{FFA35437-CCDE-4D92-B879-F23B329C8EC3}"/>
              </a:ext>
              <a:ext uri="{C183D7F6-B498-43B3-948B-1728B52AA6E4}">
                <adec:decorative xmlns:adec="http://schemas.microsoft.com/office/drawing/2017/decorative" val="1"/>
              </a:ext>
            </a:extLst>
          </p:cNvPr>
          <p:cNvSpPr/>
          <p:nvPr userDrawn="1"/>
        </p:nvSpPr>
        <p:spPr>
          <a:xfrm>
            <a:off x="929640" y="4034785"/>
            <a:ext cx="1033272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lumMod val="75000"/>
                  <a:lumOff val="25000"/>
                </a:schemeClr>
              </a:solidFill>
            </a:endParaRPr>
          </a:p>
        </p:txBody>
      </p:sp>
      <p:sp>
        <p:nvSpPr>
          <p:cNvPr id="36" name="Date Placeholder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a:lstStyle>
            <a:lvl1pPr>
              <a:defRPr sz="900"/>
            </a:lvl1pPr>
          </a:lstStyle>
          <a:p>
            <a:r>
              <a:rPr lang="en-US" noProof="0" dirty="0"/>
              <a:t>20XX</a:t>
            </a:r>
          </a:p>
        </p:txBody>
      </p:sp>
      <p:sp>
        <p:nvSpPr>
          <p:cNvPr id="37" name="Footer Placeholder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a:lstStyle>
            <a:lvl1pPr>
              <a:defRPr sz="900"/>
            </a:lvl1pPr>
          </a:lstStyle>
          <a:p>
            <a:r>
              <a:rPr lang="en-US" noProof="0" dirty="0"/>
              <a:t>Pitch Deck</a:t>
            </a:r>
          </a:p>
        </p:txBody>
      </p:sp>
      <p:sp>
        <p:nvSpPr>
          <p:cNvPr id="38" name="Slide Number Placehold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noProof="0" smtClean="0"/>
              <a:t>‹#›</a:t>
            </a:fld>
            <a:endParaRPr lang="en-US" noProof="0" dirty="0"/>
          </a:p>
        </p:txBody>
      </p:sp>
    </p:spTree>
    <p:extLst>
      <p:ext uri="{BB962C8B-B14F-4D97-AF65-F5344CB8AC3E}">
        <p14:creationId xmlns:p14="http://schemas.microsoft.com/office/powerpoint/2010/main" val="2056323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cxnSp>
        <p:nvCxnSpPr>
          <p:cNvPr id="10" name="Straight Connector 9">
            <a:extLst>
              <a:ext uri="{FF2B5EF4-FFF2-40B4-BE49-F238E27FC236}">
                <a16:creationId xmlns:a16="http://schemas.microsoft.com/office/drawing/2014/main" id="{66988B2D-0240-4256-8268-4B9FF1E72363}"/>
              </a:ext>
              <a:ext uri="{C183D7F6-B498-43B3-948B-1728B52AA6E4}">
                <adec:decorative xmlns:adec="http://schemas.microsoft.com/office/drawing/2017/decorative" val="1"/>
              </a:ext>
            </a:extLst>
          </p:cNvPr>
          <p:cNvCxnSpPr>
            <a:cxnSpLocks/>
          </p:cNvCxnSpPr>
          <p:nvPr/>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 uri="{C183D7F6-B498-43B3-948B-1728B52AA6E4}">
                <adec:decorative xmlns:adec="http://schemas.microsoft.com/office/drawing/2017/decorative" val="1"/>
              </a:ext>
            </a:extLst>
          </p:cNvPr>
          <p:cNvCxnSpPr>
            <a:cxnSpLocks/>
          </p:cNvCxnSpPr>
          <p:nvPr/>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
        <p:nvSpPr>
          <p:cNvPr id="8" name="Content Placeholder 7">
            <a:extLst>
              <a:ext uri="{FF2B5EF4-FFF2-40B4-BE49-F238E27FC236}">
                <a16:creationId xmlns:a16="http://schemas.microsoft.com/office/drawing/2014/main" id="{24CE0E97-85AE-BE9D-BB93-C4A7A78A64A9}"/>
              </a:ext>
            </a:extLst>
          </p:cNvPr>
          <p:cNvSpPr>
            <a:spLocks noGrp="1"/>
          </p:cNvSpPr>
          <p:nvPr>
            <p:ph sz="quarter" idx="16"/>
          </p:nvPr>
        </p:nvSpPr>
        <p:spPr>
          <a:xfrm>
            <a:off x="838200" y="2138363"/>
            <a:ext cx="10515600" cy="3695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9780" y="-3935"/>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cxnSp>
        <p:nvCxnSpPr>
          <p:cNvPr id="10" name="Straight Connecto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a:xfrm>
            <a:off x="9448800" y="0"/>
            <a:ext cx="2743200" cy="365125"/>
          </a:xfrm>
        </p:spPr>
        <p:txBody>
          <a:bodyPr/>
          <a:lstStyle>
            <a:lvl1pPr>
              <a:defRPr sz="14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am Slide 8 Peop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7" name="Picture Placehold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B5CEABB6-07DC-46E8-9B57-56EC44A396E5}" type="slidenum">
              <a:rPr lang="en-US" smtClean="0"/>
              <a:t>‹#›</a:t>
            </a:fld>
            <a:endParaRPr lang="en-US" dirty="0"/>
          </a:p>
        </p:txBody>
      </p:sp>
      <p:pic>
        <p:nvPicPr>
          <p:cNvPr id="13" name="Graphic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Content Placeholder 10">
            <a:extLst>
              <a:ext uri="{FF2B5EF4-FFF2-40B4-BE49-F238E27FC236}">
                <a16:creationId xmlns:a16="http://schemas.microsoft.com/office/drawing/2014/main" id="{319EE98D-9541-4F21-8952-3026DEF75EC4}"/>
              </a:ext>
            </a:extLst>
          </p:cNvPr>
          <p:cNvSpPr>
            <a:spLocks noGrp="1"/>
          </p:cNvSpPr>
          <p:nvPr>
            <p:ph sz="quarter" idx="21" hasCustomPrompt="1"/>
          </p:nvPr>
        </p:nvSpPr>
        <p:spPr>
          <a:xfrm>
            <a:off x="107544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7" name="Text Placehold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4" name="Content Placeholder 10">
            <a:extLst>
              <a:ext uri="{FF2B5EF4-FFF2-40B4-BE49-F238E27FC236}">
                <a16:creationId xmlns:a16="http://schemas.microsoft.com/office/drawing/2014/main" id="{AB843230-A4E3-4E21-AA93-998E28EB9018}"/>
              </a:ext>
            </a:extLst>
          </p:cNvPr>
          <p:cNvSpPr>
            <a:spLocks noGrp="1"/>
          </p:cNvSpPr>
          <p:nvPr>
            <p:ph sz="quarter" idx="22" hasCustomPrompt="1"/>
          </p:nvPr>
        </p:nvSpPr>
        <p:spPr>
          <a:xfrm>
            <a:off x="381139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8" name="Text Placehold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5" name="Content Placeholder 10">
            <a:extLst>
              <a:ext uri="{FF2B5EF4-FFF2-40B4-BE49-F238E27FC236}">
                <a16:creationId xmlns:a16="http://schemas.microsoft.com/office/drawing/2014/main" id="{3AE0369E-A275-4E5A-AE0F-B1F9A54DEDFC}"/>
              </a:ext>
            </a:extLst>
          </p:cNvPr>
          <p:cNvSpPr>
            <a:spLocks noGrp="1"/>
          </p:cNvSpPr>
          <p:nvPr>
            <p:ph sz="quarter" idx="23" hasCustomPrompt="1"/>
          </p:nvPr>
        </p:nvSpPr>
        <p:spPr>
          <a:xfrm>
            <a:off x="652437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9" name="Text Placehold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6" name="Content Placeholder 10">
            <a:extLst>
              <a:ext uri="{FF2B5EF4-FFF2-40B4-BE49-F238E27FC236}">
                <a16:creationId xmlns:a16="http://schemas.microsoft.com/office/drawing/2014/main" id="{CCA3A81E-171B-4946-B8BA-B2F406CF0939}"/>
              </a:ext>
            </a:extLst>
          </p:cNvPr>
          <p:cNvSpPr>
            <a:spLocks noGrp="1"/>
          </p:cNvSpPr>
          <p:nvPr>
            <p:ph sz="quarter" idx="24" hasCustomPrompt="1"/>
          </p:nvPr>
        </p:nvSpPr>
        <p:spPr>
          <a:xfrm>
            <a:off x="926032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14" name="Text Placehold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5" name="Content Placehold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a:normAutofit/>
          </a:bodyPr>
          <a:lstStyle>
            <a:lvl1pPr marL="0" indent="0">
              <a:lnSpc>
                <a:spcPct val="120000"/>
              </a:lnSpc>
              <a:spcBef>
                <a:spcPts val="1000"/>
              </a:spcBef>
              <a:buNone/>
              <a:defRPr sz="1400" baseline="0">
                <a:solidFill>
                  <a:schemeClr val="bg1"/>
                </a:solidFill>
              </a:defRPr>
            </a:lvl1pPr>
            <a:lvl2pPr marL="457200" indent="0">
              <a:lnSpc>
                <a:spcPct val="120000"/>
              </a:lnSpc>
              <a:spcBef>
                <a:spcPts val="1000"/>
              </a:spcBef>
              <a:buNone/>
              <a:defRPr sz="1400" baseline="0">
                <a:solidFill>
                  <a:schemeClr val="bg1"/>
                </a:solidFill>
              </a:defRPr>
            </a:lvl2pPr>
            <a:lvl3pPr marL="914400" indent="0">
              <a:lnSpc>
                <a:spcPct val="120000"/>
              </a:lnSpc>
              <a:spcBef>
                <a:spcPts val="1000"/>
              </a:spcBef>
              <a:buNone/>
              <a:defRPr sz="1400" baseline="0">
                <a:solidFill>
                  <a:schemeClr val="bg1"/>
                </a:solidFill>
              </a:defRPr>
            </a:lvl3pPr>
            <a:lvl4pPr marL="1371600" indent="0">
              <a:lnSpc>
                <a:spcPct val="120000"/>
              </a:lnSpc>
              <a:spcBef>
                <a:spcPts val="1000"/>
              </a:spcBef>
              <a:buNone/>
              <a:defRPr sz="1400" baseline="0">
                <a:solidFill>
                  <a:schemeClr val="bg1"/>
                </a:solidFill>
              </a:defRPr>
            </a:lvl4pPr>
            <a:lvl5pPr marL="1828800" indent="0">
              <a:lnSpc>
                <a:spcPct val="120000"/>
              </a:lnSpc>
              <a:spcBef>
                <a:spcPts val="1000"/>
              </a:spcBef>
              <a:buNone/>
              <a:defRPr sz="1400"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Pitch Deck</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63127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anchor="b">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3" name="Straight Connector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2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935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cap="all"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anchor="ctr">
            <a:noAutofit/>
          </a:bodyPr>
          <a:lstStyle>
            <a:lvl1pPr marL="0" indent="0" algn="r">
              <a:buNone/>
              <a:defRPr sz="1600" cap="all" spc="150" baseline="0"/>
            </a:lvl1pPr>
          </a:lstStyle>
          <a:p>
            <a:pPr lvl="0"/>
            <a:r>
              <a:rPr lang="en-US" dirty="0"/>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7332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175279" y="6356350"/>
            <a:ext cx="1808712" cy="365125"/>
          </a:xfrm>
        </p:spPr>
        <p:txBody>
          <a:bodyPr/>
          <a:lstStyle>
            <a:lvl1pPr>
              <a:defRPr sz="900"/>
            </a:lvl1pPr>
          </a:lstStyle>
          <a:p>
            <a:pPr algn="l"/>
            <a:r>
              <a:rPr lang="en-US" dirty="0"/>
              <a:t>Pitch Deck</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tx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bg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12" name="Text Placehold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dirty="0"/>
          </a:p>
        </p:txBody>
      </p:sp>
      <p:cxnSp>
        <p:nvCxnSpPr>
          <p:cNvPr id="2" name="Straight Connecto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anchor="b">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pic>
        <p:nvPicPr>
          <p:cNvPr id="2" name="Graphic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3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0" y="-8728"/>
            <a:ext cx="121920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dirty="0"/>
              <a:t>Exercise #1</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5688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Introduc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4" name="Straight Connector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29327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anchor="ctr">
            <a:noAutofit/>
          </a:bodyPr>
          <a:lstStyle>
            <a:lvl1pPr algn="l">
              <a:defRPr sz="3600" spc="150" baseline="0">
                <a:solidFill>
                  <a:schemeClr val="bg1"/>
                </a:solidFill>
              </a:defRPr>
            </a:lvl1pPr>
          </a:lstStyle>
          <a:p>
            <a:r>
              <a:rPr lang="en-US"/>
              <a:t>CLICK TO EDIT MASTER 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cxnSp>
        <p:nvCxnSpPr>
          <p:cNvPr id="9" name="Straight Connecto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2" name="Text Placehold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3" name="Text Placehold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4" name="Text Placehold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5" name="Text Placehold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6" name="Text Placehold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7" name="Date Placeholder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18" name="Footer Placeholder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19" name="Slide Number Placehold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6479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701" r:id="rId6"/>
    <p:sldLayoutId id="2147483697" r:id="rId7"/>
    <p:sldLayoutId id="2147483673" r:id="rId8"/>
    <p:sldLayoutId id="2147483676" r:id="rId9"/>
    <p:sldLayoutId id="2147483672" r:id="rId10"/>
    <p:sldLayoutId id="2147483699" r:id="rId11"/>
    <p:sldLayoutId id="2147483671" r:id="rId12"/>
    <p:sldLayoutId id="2147483700" r:id="rId13"/>
    <p:sldLayoutId id="2147483679" r:id="rId14"/>
    <p:sldLayoutId id="2147483692" r:id="rId15"/>
    <p:sldLayoutId id="2147483681" r:id="rId16"/>
    <p:sldLayoutId id="2147483674" r:id="rId17"/>
    <p:sldLayoutId id="2147483675" r:id="rId18"/>
    <p:sldLayoutId id="2147483696" r:id="rId19"/>
    <p:sldLayoutId id="2147483677" r:id="rId20"/>
    <p:sldLayoutId id="2147483678" r:id="rId21"/>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33.png"/><Relationship Id="rId1" Type="http://schemas.openxmlformats.org/officeDocument/2006/relationships/slideLayout" Target="../slideLayouts/slideLayout16.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ustomXml" Target="../ink/ink4.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ustomXml" Target="../ink/ink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customXml" Target="../ink/ink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ustomXml" Target="../ink/ink2.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9C1FF-4CEC-9147-967D-0BDB8A1ACFA2}"/>
              </a:ext>
            </a:extLst>
          </p:cNvPr>
          <p:cNvSpPr>
            <a:spLocks noGrp="1"/>
          </p:cNvSpPr>
          <p:nvPr>
            <p:ph type="title"/>
          </p:nvPr>
        </p:nvSpPr>
        <p:spPr>
          <a:xfrm>
            <a:off x="0" y="94786"/>
            <a:ext cx="12192000" cy="557951"/>
          </a:xfrm>
        </p:spPr>
        <p:txBody>
          <a:bodyPr>
            <a:normAutofit/>
          </a:bodyPr>
          <a:lstStyle/>
          <a:p>
            <a:r>
              <a:rPr lang="en-US" sz="3200" b="1" dirty="0"/>
              <a:t>Exercise #10</a:t>
            </a:r>
          </a:p>
        </p:txBody>
      </p:sp>
      <p:sp>
        <p:nvSpPr>
          <p:cNvPr id="13" name="Slide Number Placeholder 12">
            <a:extLst>
              <a:ext uri="{FF2B5EF4-FFF2-40B4-BE49-F238E27FC236}">
                <a16:creationId xmlns:a16="http://schemas.microsoft.com/office/drawing/2014/main" id="{69392F4E-CF18-2798-A0E9-113D6411105F}"/>
              </a:ext>
            </a:extLst>
          </p:cNvPr>
          <p:cNvSpPr>
            <a:spLocks noGrp="1"/>
          </p:cNvSpPr>
          <p:nvPr>
            <p:ph type="sldNum" sz="quarter" idx="22"/>
          </p:nvPr>
        </p:nvSpPr>
        <p:spPr/>
        <p:txBody>
          <a:bodyPr/>
          <a:lstStyle/>
          <a:p>
            <a:fld id="{B5CEABB6-07DC-46E8-9B57-56EC44A396E5}" type="slidenum">
              <a:rPr lang="en-US" smtClean="0"/>
              <a:pPr/>
              <a:t>1</a:t>
            </a:fld>
            <a:endParaRPr lang="en-US" dirty="0"/>
          </a:p>
        </p:txBody>
      </p:sp>
      <p:sp>
        <p:nvSpPr>
          <p:cNvPr id="14" name="Title 1">
            <a:extLst>
              <a:ext uri="{FF2B5EF4-FFF2-40B4-BE49-F238E27FC236}">
                <a16:creationId xmlns:a16="http://schemas.microsoft.com/office/drawing/2014/main" id="{373FBC6E-908B-4525-4A20-17B2F2482BE9}"/>
              </a:ext>
            </a:extLst>
          </p:cNvPr>
          <p:cNvSpPr txBox="1">
            <a:spLocks/>
          </p:cNvSpPr>
          <p:nvPr/>
        </p:nvSpPr>
        <p:spPr>
          <a:xfrm>
            <a:off x="0" y="459710"/>
            <a:ext cx="12192000" cy="5579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2200" i="1" dirty="0"/>
              <a:t>LLVM Register Operation Reviews</a:t>
            </a:r>
          </a:p>
        </p:txBody>
      </p:sp>
      <p:cxnSp>
        <p:nvCxnSpPr>
          <p:cNvPr id="16" name="Straight Connector 15">
            <a:extLst>
              <a:ext uri="{FF2B5EF4-FFF2-40B4-BE49-F238E27FC236}">
                <a16:creationId xmlns:a16="http://schemas.microsoft.com/office/drawing/2014/main" id="{82E091EF-9DC4-1B0A-87B3-766DB9DB570A}"/>
              </a:ext>
            </a:extLst>
          </p:cNvPr>
          <p:cNvCxnSpPr>
            <a:cxnSpLocks/>
          </p:cNvCxnSpPr>
          <p:nvPr/>
        </p:nvCxnSpPr>
        <p:spPr>
          <a:xfrm>
            <a:off x="363747" y="566473"/>
            <a:ext cx="11464506" cy="85948"/>
          </a:xfrm>
          <a:prstGeom prst="line">
            <a:avLst/>
          </a:prstGeom>
        </p:spPr>
        <p:style>
          <a:lnRef idx="1">
            <a:schemeClr val="dk1"/>
          </a:lnRef>
          <a:fillRef idx="0">
            <a:schemeClr val="dk1"/>
          </a:fillRef>
          <a:effectRef idx="0">
            <a:schemeClr val="dk1"/>
          </a:effectRef>
          <a:fontRef idx="minor">
            <a:schemeClr val="tx1"/>
          </a:fontRef>
        </p:style>
      </p:cxnSp>
      <p:sp>
        <p:nvSpPr>
          <p:cNvPr id="17" name="Content Placeholder 2">
            <a:extLst>
              <a:ext uri="{FF2B5EF4-FFF2-40B4-BE49-F238E27FC236}">
                <a16:creationId xmlns:a16="http://schemas.microsoft.com/office/drawing/2014/main" id="{FE1E8CEC-C565-16C4-6EA4-22057F24E1CA}"/>
              </a:ext>
            </a:extLst>
          </p:cNvPr>
          <p:cNvSpPr txBox="1">
            <a:spLocks/>
          </p:cNvSpPr>
          <p:nvPr/>
        </p:nvSpPr>
        <p:spPr>
          <a:xfrm>
            <a:off x="1198063" y="1085997"/>
            <a:ext cx="9967520" cy="5413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Write your name and answer the following on a piece of paper</a:t>
            </a:r>
            <a:endParaRPr lang="en-US" dirty="0"/>
          </a:p>
        </p:txBody>
      </p:sp>
      <p:sp>
        <p:nvSpPr>
          <p:cNvPr id="18" name="Rectangle 17">
            <a:extLst>
              <a:ext uri="{FF2B5EF4-FFF2-40B4-BE49-F238E27FC236}">
                <a16:creationId xmlns:a16="http://schemas.microsoft.com/office/drawing/2014/main" id="{14B0FD66-90EC-7349-E979-709C6CC835FC}"/>
              </a:ext>
            </a:extLst>
          </p:cNvPr>
          <p:cNvSpPr>
            <a:spLocks noChangeArrowheads="1"/>
          </p:cNvSpPr>
          <p:nvPr/>
        </p:nvSpPr>
        <p:spPr bwMode="auto">
          <a:xfrm>
            <a:off x="791853" y="1636115"/>
            <a:ext cx="10887958" cy="860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1" u="none" strike="noStrike" cap="none" normalizeH="0" baseline="0" dirty="0">
                <a:ln>
                  <a:noFill/>
                </a:ln>
                <a:solidFill>
                  <a:schemeClr val="tx1"/>
                </a:solidFill>
                <a:effectLst/>
                <a:latin typeface="Arial" panose="020B0604020202020204" pitchFamily="34" charset="0"/>
              </a:rPr>
              <a:t>Write out th</a:t>
            </a:r>
            <a:r>
              <a:rPr lang="en-US" altLang="en-US" sz="2200" i="1" dirty="0">
                <a:latin typeface="Arial" panose="020B0604020202020204" pitchFamily="34" charset="0"/>
              </a:rPr>
              <a:t>e corresponding LLVM </a:t>
            </a:r>
            <a:r>
              <a:rPr lang="en-US" altLang="en-US" sz="2200" i="1" dirty="0" err="1">
                <a:latin typeface="Arial" panose="020B0604020202020204" pitchFamily="34" charset="0"/>
              </a:rPr>
              <a:t>bitcode</a:t>
            </a:r>
            <a:r>
              <a:rPr lang="en-US" altLang="en-US" sz="2200" i="1" dirty="0">
                <a:latin typeface="Arial" panose="020B0604020202020204" pitchFamily="34" charset="0"/>
              </a:rPr>
              <a:t> program for the following:</a:t>
            </a:r>
            <a:endParaRPr kumimoji="0" lang="en-US" altLang="en-US" sz="2200" b="0" i="1"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D2B1689B-053C-82C2-C11A-CC5D0C059069}"/>
              </a:ext>
            </a:extLst>
          </p:cNvPr>
          <p:cNvSpPr txBox="1"/>
          <p:nvPr/>
        </p:nvSpPr>
        <p:spPr>
          <a:xfrm>
            <a:off x="994299" y="3364637"/>
            <a:ext cx="2803973" cy="2031325"/>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int main(int </a:t>
            </a:r>
            <a:r>
              <a:rPr lang="en-US" dirty="0" err="1">
                <a:latin typeface="Courier New" panose="02070309020205020404" pitchFamily="49" charset="0"/>
                <a:cs typeface="Courier New" panose="02070309020205020404" pitchFamily="49" charset="0"/>
              </a:rPr>
              <a:t>argc</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int i = 0;</a:t>
            </a:r>
          </a:p>
          <a:p>
            <a:r>
              <a:rPr lang="en-US" dirty="0">
                <a:latin typeface="Courier New" panose="02070309020205020404" pitchFamily="49" charset="0"/>
                <a:cs typeface="Courier New" panose="02070309020205020404" pitchFamily="49" charset="0"/>
              </a:rPr>
              <a:t>  while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argc</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+ 1;</a:t>
            </a:r>
          </a:p>
          <a:p>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  return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a:t>
            </a:r>
          </a:p>
        </p:txBody>
      </p:sp>
      <p:pic>
        <p:nvPicPr>
          <p:cNvPr id="5" name="Picture 4">
            <a:extLst>
              <a:ext uri="{FF2B5EF4-FFF2-40B4-BE49-F238E27FC236}">
                <a16:creationId xmlns:a16="http://schemas.microsoft.com/office/drawing/2014/main" id="{75AEFDC0-A035-7E36-014C-40F1778C1D9A}"/>
              </a:ext>
            </a:extLst>
          </p:cNvPr>
          <p:cNvPicPr>
            <a:picLocks noChangeAspect="1"/>
          </p:cNvPicPr>
          <p:nvPr/>
        </p:nvPicPr>
        <p:blipFill>
          <a:blip r:embed="rId2"/>
          <a:stretch>
            <a:fillRect/>
          </a:stretch>
        </p:blipFill>
        <p:spPr>
          <a:xfrm>
            <a:off x="4040065" y="2851245"/>
            <a:ext cx="6287965" cy="3020921"/>
          </a:xfrm>
          <a:prstGeom prst="rect">
            <a:avLst/>
          </a:prstGeom>
        </p:spPr>
      </p:pic>
      <mc:AlternateContent xmlns:mc="http://schemas.openxmlformats.org/markup-compatibility/2006">
        <mc:Choice xmlns:p14="http://schemas.microsoft.com/office/powerpoint/2010/main" Requires="p14">
          <p:contentPart p14:bwMode="auto" r:id="rId3">
            <p14:nvContentPartPr>
              <p14:cNvPr id="10" name="Ink 9">
                <a:extLst>
                  <a:ext uri="{FF2B5EF4-FFF2-40B4-BE49-F238E27FC236}">
                    <a16:creationId xmlns:a16="http://schemas.microsoft.com/office/drawing/2014/main" id="{5D02F51D-B0C9-74FE-CD05-54F1017B7DA5}"/>
                  </a:ext>
                </a:extLst>
              </p14:cNvPr>
              <p14:cNvContentPartPr/>
              <p14:nvPr/>
            </p14:nvContentPartPr>
            <p14:xfrm>
              <a:off x="1811160" y="1755000"/>
              <a:ext cx="10384920" cy="3342600"/>
            </p14:xfrm>
          </p:contentPart>
        </mc:Choice>
        <mc:Fallback>
          <p:pic>
            <p:nvPicPr>
              <p:cNvPr id="10" name="Ink 9">
                <a:extLst>
                  <a:ext uri="{FF2B5EF4-FFF2-40B4-BE49-F238E27FC236}">
                    <a16:creationId xmlns:a16="http://schemas.microsoft.com/office/drawing/2014/main" id="{5D02F51D-B0C9-74FE-CD05-54F1017B7DA5}"/>
                  </a:ext>
                </a:extLst>
              </p:cNvPr>
              <p:cNvPicPr/>
              <p:nvPr/>
            </p:nvPicPr>
            <p:blipFill>
              <a:blip r:embed="rId4"/>
              <a:stretch>
                <a:fillRect/>
              </a:stretch>
            </p:blipFill>
            <p:spPr>
              <a:xfrm>
                <a:off x="1801800" y="1745640"/>
                <a:ext cx="10403640" cy="3361320"/>
              </a:xfrm>
              <a:prstGeom prst="rect">
                <a:avLst/>
              </a:prstGeom>
            </p:spPr>
          </p:pic>
        </mc:Fallback>
      </mc:AlternateContent>
    </p:spTree>
    <p:extLst>
      <p:ext uri="{BB962C8B-B14F-4D97-AF65-F5344CB8AC3E}">
        <p14:creationId xmlns:p14="http://schemas.microsoft.com/office/powerpoint/2010/main" val="1925151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10</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LLVM MEMORY: Global Memory Example</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LLVM </a:t>
            </a:r>
            <a:r>
              <a:rPr lang="en-US" sz="1600" b="1" dirty="0" err="1"/>
              <a:t>Bitcode</a:t>
            </a:r>
            <a:endParaRPr lang="en-US" sz="1600" b="1" dirty="0"/>
          </a:p>
        </p:txBody>
      </p:sp>
      <p:pic>
        <p:nvPicPr>
          <p:cNvPr id="19" name="Picture 18">
            <a:extLst>
              <a:ext uri="{FF2B5EF4-FFF2-40B4-BE49-F238E27FC236}">
                <a16:creationId xmlns:a16="http://schemas.microsoft.com/office/drawing/2014/main" id="{282CAE52-83E9-9F08-85C2-62E233CE651F}"/>
              </a:ext>
            </a:extLst>
          </p:cNvPr>
          <p:cNvPicPr>
            <a:picLocks noChangeAspect="1"/>
          </p:cNvPicPr>
          <p:nvPr/>
        </p:nvPicPr>
        <p:blipFill>
          <a:blip r:embed="rId2"/>
          <a:stretch>
            <a:fillRect/>
          </a:stretch>
        </p:blipFill>
        <p:spPr>
          <a:xfrm>
            <a:off x="6287980" y="2700337"/>
            <a:ext cx="4800600" cy="1457325"/>
          </a:xfrm>
          <a:prstGeom prst="rect">
            <a:avLst/>
          </a:prstGeom>
        </p:spPr>
      </p:pic>
      <p:pic>
        <p:nvPicPr>
          <p:cNvPr id="24" name="Picture 23">
            <a:extLst>
              <a:ext uri="{FF2B5EF4-FFF2-40B4-BE49-F238E27FC236}">
                <a16:creationId xmlns:a16="http://schemas.microsoft.com/office/drawing/2014/main" id="{12F84E06-B6F6-5B27-D17C-32EAD36291B8}"/>
              </a:ext>
            </a:extLst>
          </p:cNvPr>
          <p:cNvPicPr>
            <a:picLocks noChangeAspect="1"/>
          </p:cNvPicPr>
          <p:nvPr/>
        </p:nvPicPr>
        <p:blipFill>
          <a:blip r:embed="rId3"/>
          <a:stretch>
            <a:fillRect/>
          </a:stretch>
        </p:blipFill>
        <p:spPr>
          <a:xfrm>
            <a:off x="2517235" y="2776536"/>
            <a:ext cx="1990725" cy="1304925"/>
          </a:xfrm>
          <a:prstGeom prst="rect">
            <a:avLst/>
          </a:prstGeom>
        </p:spPr>
      </p:pic>
      <p:sp>
        <p:nvSpPr>
          <p:cNvPr id="25" name="Arrow: Right 24">
            <a:extLst>
              <a:ext uri="{FF2B5EF4-FFF2-40B4-BE49-F238E27FC236}">
                <a16:creationId xmlns:a16="http://schemas.microsoft.com/office/drawing/2014/main" id="{A25D76FD-6065-72EA-8BE4-6DCA1C7D70F3}"/>
              </a:ext>
            </a:extLst>
          </p:cNvPr>
          <p:cNvSpPr/>
          <p:nvPr/>
        </p:nvSpPr>
        <p:spPr>
          <a:xfrm>
            <a:off x="4900844" y="3033941"/>
            <a:ext cx="1003177" cy="790113"/>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1957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11</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LLVM MEMORY: </a:t>
            </a:r>
            <a:r>
              <a:rPr lang="en-US" sz="3400" b="1" dirty="0" err="1"/>
              <a:t>LoOK</a:t>
            </a:r>
            <a:r>
              <a:rPr lang="en-US" sz="3400" b="1" dirty="0"/>
              <a:t>, NO SSA!</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LLVM </a:t>
            </a:r>
            <a:r>
              <a:rPr lang="en-US" sz="1600" b="1" dirty="0" err="1"/>
              <a:t>Bitcode</a:t>
            </a:r>
            <a:endParaRPr lang="en-US" sz="1600" b="1" dirty="0"/>
          </a:p>
        </p:txBody>
      </p:sp>
      <p:pic>
        <p:nvPicPr>
          <p:cNvPr id="17" name="Picture 16">
            <a:extLst>
              <a:ext uri="{FF2B5EF4-FFF2-40B4-BE49-F238E27FC236}">
                <a16:creationId xmlns:a16="http://schemas.microsoft.com/office/drawing/2014/main" id="{185F22C2-19B6-0F47-B6B2-25E9B83258E4}"/>
              </a:ext>
            </a:extLst>
          </p:cNvPr>
          <p:cNvPicPr>
            <a:picLocks noChangeAspect="1"/>
          </p:cNvPicPr>
          <p:nvPr/>
        </p:nvPicPr>
        <p:blipFill>
          <a:blip r:embed="rId2"/>
          <a:stretch>
            <a:fillRect/>
          </a:stretch>
        </p:blipFill>
        <p:spPr>
          <a:xfrm>
            <a:off x="801672" y="2536979"/>
            <a:ext cx="5581650" cy="2476500"/>
          </a:xfrm>
          <a:prstGeom prst="rect">
            <a:avLst/>
          </a:prstGeom>
        </p:spPr>
      </p:pic>
      <p:pic>
        <p:nvPicPr>
          <p:cNvPr id="1026" name="Picture 2" descr="HOW IS THIS LEGAL">
            <a:extLst>
              <a:ext uri="{FF2B5EF4-FFF2-40B4-BE49-F238E27FC236}">
                <a16:creationId xmlns:a16="http://schemas.microsoft.com/office/drawing/2014/main" id="{56C14721-8E7F-A196-EFF7-466F8F89C8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286" t="26746" r="14477" b="27834"/>
          <a:stretch/>
        </p:blipFill>
        <p:spPr bwMode="auto">
          <a:xfrm>
            <a:off x="8087557" y="2920754"/>
            <a:ext cx="2654424" cy="166900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DD1BADA4-7C82-493F-ACD0-7E59807B00F6}"/>
              </a:ext>
            </a:extLst>
          </p:cNvPr>
          <p:cNvSpPr txBox="1"/>
          <p:nvPr/>
        </p:nvSpPr>
        <p:spPr>
          <a:xfrm>
            <a:off x="6694043" y="5007005"/>
            <a:ext cx="4368183" cy="369332"/>
          </a:xfrm>
          <a:prstGeom prst="rect">
            <a:avLst/>
          </a:prstGeom>
          <a:noFill/>
        </p:spPr>
        <p:txBody>
          <a:bodyPr wrap="none" rtlCol="0">
            <a:spAutoFit/>
          </a:bodyPr>
          <a:lstStyle/>
          <a:p>
            <a:r>
              <a:rPr lang="en-US" b="1" i="1" dirty="0">
                <a:solidFill>
                  <a:schemeClr val="accent2"/>
                </a:solidFill>
              </a:rPr>
              <a:t>The VALUE OF the register doesn’t change</a:t>
            </a:r>
          </a:p>
        </p:txBody>
      </p:sp>
      <p:sp>
        <p:nvSpPr>
          <p:cNvPr id="19" name="TextBox 18">
            <a:extLst>
              <a:ext uri="{FF2B5EF4-FFF2-40B4-BE49-F238E27FC236}">
                <a16:creationId xmlns:a16="http://schemas.microsoft.com/office/drawing/2014/main" id="{D041DD09-5AEC-BC19-0FA1-E2DD75499DCC}"/>
              </a:ext>
            </a:extLst>
          </p:cNvPr>
          <p:cNvSpPr txBox="1"/>
          <p:nvPr/>
        </p:nvSpPr>
        <p:spPr>
          <a:xfrm>
            <a:off x="6704398" y="5257058"/>
            <a:ext cx="4566443" cy="369332"/>
          </a:xfrm>
          <a:prstGeom prst="rect">
            <a:avLst/>
          </a:prstGeom>
          <a:noFill/>
        </p:spPr>
        <p:txBody>
          <a:bodyPr wrap="none" rtlCol="0">
            <a:spAutoFit/>
          </a:bodyPr>
          <a:lstStyle/>
          <a:p>
            <a:r>
              <a:rPr lang="en-US" b="1" i="1" dirty="0">
                <a:solidFill>
                  <a:schemeClr val="accent2"/>
                </a:solidFill>
              </a:rPr>
              <a:t>The VALUE AT the register is what changes!</a:t>
            </a:r>
          </a:p>
        </p:txBody>
      </p:sp>
    </p:spTree>
    <p:extLst>
      <p:ext uri="{BB962C8B-B14F-4D97-AF65-F5344CB8AC3E}">
        <p14:creationId xmlns:p14="http://schemas.microsoft.com/office/powerpoint/2010/main" val="223806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12</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LLVM MEMORY: </a:t>
            </a:r>
            <a:r>
              <a:rPr lang="en-US" sz="3400" b="1" dirty="0" err="1"/>
              <a:t>LoOK</a:t>
            </a:r>
            <a:r>
              <a:rPr lang="en-US" sz="3400" b="1" dirty="0"/>
              <a:t>, NO SSA!</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LLVM </a:t>
            </a:r>
            <a:r>
              <a:rPr lang="en-US" sz="1600" b="1" dirty="0" err="1"/>
              <a:t>Bitcode</a:t>
            </a:r>
            <a:endParaRPr lang="en-US" sz="1600" b="1" dirty="0"/>
          </a:p>
        </p:txBody>
      </p:sp>
      <p:pic>
        <p:nvPicPr>
          <p:cNvPr id="17" name="Picture 16">
            <a:extLst>
              <a:ext uri="{FF2B5EF4-FFF2-40B4-BE49-F238E27FC236}">
                <a16:creationId xmlns:a16="http://schemas.microsoft.com/office/drawing/2014/main" id="{185F22C2-19B6-0F47-B6B2-25E9B83258E4}"/>
              </a:ext>
            </a:extLst>
          </p:cNvPr>
          <p:cNvPicPr>
            <a:picLocks noChangeAspect="1"/>
          </p:cNvPicPr>
          <p:nvPr/>
        </p:nvPicPr>
        <p:blipFill>
          <a:blip r:embed="rId2"/>
          <a:stretch>
            <a:fillRect/>
          </a:stretch>
        </p:blipFill>
        <p:spPr>
          <a:xfrm>
            <a:off x="801672" y="2536979"/>
            <a:ext cx="5581650" cy="2476500"/>
          </a:xfrm>
          <a:prstGeom prst="rect">
            <a:avLst/>
          </a:prstGeom>
        </p:spPr>
      </p:pic>
      <p:sp>
        <p:nvSpPr>
          <p:cNvPr id="2" name="Rectangle 1">
            <a:extLst>
              <a:ext uri="{FF2B5EF4-FFF2-40B4-BE49-F238E27FC236}">
                <a16:creationId xmlns:a16="http://schemas.microsoft.com/office/drawing/2014/main" id="{055185FA-DBFD-5BF0-51BD-A5D0E356B498}"/>
              </a:ext>
            </a:extLst>
          </p:cNvPr>
          <p:cNvSpPr/>
          <p:nvPr/>
        </p:nvSpPr>
        <p:spPr>
          <a:xfrm>
            <a:off x="7775602" y="3219993"/>
            <a:ext cx="958789" cy="8788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2953167-F0A0-B231-DEB0-5FC0476EA7E5}"/>
              </a:ext>
            </a:extLst>
          </p:cNvPr>
          <p:cNvSpPr/>
          <p:nvPr/>
        </p:nvSpPr>
        <p:spPr>
          <a:xfrm>
            <a:off x="8728884" y="3219993"/>
            <a:ext cx="958789" cy="8788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77824D3-B988-8B28-8A35-588F4D1A6830}"/>
              </a:ext>
            </a:extLst>
          </p:cNvPr>
          <p:cNvSpPr/>
          <p:nvPr/>
        </p:nvSpPr>
        <p:spPr>
          <a:xfrm>
            <a:off x="9682166" y="3219993"/>
            <a:ext cx="958789" cy="8788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D2C6645-6006-2E0D-AE3C-3A1937F82177}"/>
              </a:ext>
            </a:extLst>
          </p:cNvPr>
          <p:cNvSpPr/>
          <p:nvPr/>
        </p:nvSpPr>
        <p:spPr>
          <a:xfrm>
            <a:off x="10635448" y="3219993"/>
            <a:ext cx="958789" cy="8788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1D30C3B-5BFB-B358-3F12-5F72D7162C61}"/>
              </a:ext>
            </a:extLst>
          </p:cNvPr>
          <p:cNvSpPr txBox="1"/>
          <p:nvPr/>
        </p:nvSpPr>
        <p:spPr>
          <a:xfrm>
            <a:off x="10884761" y="3446298"/>
            <a:ext cx="425116" cy="369332"/>
          </a:xfrm>
          <a:prstGeom prst="rect">
            <a:avLst/>
          </a:prstGeom>
          <a:noFill/>
        </p:spPr>
        <p:txBody>
          <a:bodyPr wrap="none" rtlCol="0">
            <a:spAutoFit/>
          </a:bodyPr>
          <a:lstStyle/>
          <a:p>
            <a:r>
              <a:rPr lang="en-US" dirty="0"/>
              <a:t>34</a:t>
            </a:r>
          </a:p>
        </p:txBody>
      </p:sp>
      <p:sp>
        <p:nvSpPr>
          <p:cNvPr id="10" name="TextBox 9">
            <a:extLst>
              <a:ext uri="{FF2B5EF4-FFF2-40B4-BE49-F238E27FC236}">
                <a16:creationId xmlns:a16="http://schemas.microsoft.com/office/drawing/2014/main" id="{3969EDF2-C39F-EF34-907B-E0FD7DFC4D97}"/>
              </a:ext>
            </a:extLst>
          </p:cNvPr>
          <p:cNvSpPr txBox="1"/>
          <p:nvPr/>
        </p:nvSpPr>
        <p:spPr>
          <a:xfrm>
            <a:off x="9951037" y="3446298"/>
            <a:ext cx="425116" cy="369332"/>
          </a:xfrm>
          <a:prstGeom prst="rect">
            <a:avLst/>
          </a:prstGeom>
          <a:noFill/>
        </p:spPr>
        <p:txBody>
          <a:bodyPr wrap="none" rtlCol="0">
            <a:spAutoFit/>
          </a:bodyPr>
          <a:lstStyle/>
          <a:p>
            <a:r>
              <a:rPr lang="en-US" dirty="0"/>
              <a:t>00</a:t>
            </a:r>
          </a:p>
        </p:txBody>
      </p:sp>
      <p:sp>
        <p:nvSpPr>
          <p:cNvPr id="11" name="TextBox 10">
            <a:extLst>
              <a:ext uri="{FF2B5EF4-FFF2-40B4-BE49-F238E27FC236}">
                <a16:creationId xmlns:a16="http://schemas.microsoft.com/office/drawing/2014/main" id="{9C4A70A8-7DD4-2382-C02F-63954B37DA9E}"/>
              </a:ext>
            </a:extLst>
          </p:cNvPr>
          <p:cNvSpPr txBox="1"/>
          <p:nvPr/>
        </p:nvSpPr>
        <p:spPr>
          <a:xfrm>
            <a:off x="9017313" y="3446298"/>
            <a:ext cx="425116" cy="369332"/>
          </a:xfrm>
          <a:prstGeom prst="rect">
            <a:avLst/>
          </a:prstGeom>
          <a:noFill/>
        </p:spPr>
        <p:txBody>
          <a:bodyPr wrap="none" rtlCol="0">
            <a:spAutoFit/>
          </a:bodyPr>
          <a:lstStyle/>
          <a:p>
            <a:r>
              <a:rPr lang="en-US" dirty="0"/>
              <a:t>00</a:t>
            </a:r>
          </a:p>
        </p:txBody>
      </p:sp>
      <p:sp>
        <p:nvSpPr>
          <p:cNvPr id="12" name="TextBox 11">
            <a:extLst>
              <a:ext uri="{FF2B5EF4-FFF2-40B4-BE49-F238E27FC236}">
                <a16:creationId xmlns:a16="http://schemas.microsoft.com/office/drawing/2014/main" id="{3D37B2BB-D585-4D0B-F8C4-7B7D0E301FE1}"/>
              </a:ext>
            </a:extLst>
          </p:cNvPr>
          <p:cNvSpPr txBox="1"/>
          <p:nvPr/>
        </p:nvSpPr>
        <p:spPr>
          <a:xfrm>
            <a:off x="8083589" y="3446298"/>
            <a:ext cx="425116" cy="369332"/>
          </a:xfrm>
          <a:prstGeom prst="rect">
            <a:avLst/>
          </a:prstGeom>
          <a:noFill/>
        </p:spPr>
        <p:txBody>
          <a:bodyPr wrap="none" rtlCol="0">
            <a:spAutoFit/>
          </a:bodyPr>
          <a:lstStyle/>
          <a:p>
            <a:r>
              <a:rPr lang="en-US" dirty="0"/>
              <a:t>00</a:t>
            </a:r>
          </a:p>
        </p:txBody>
      </p:sp>
      <p:sp>
        <p:nvSpPr>
          <p:cNvPr id="13" name="TextBox 12">
            <a:extLst>
              <a:ext uri="{FF2B5EF4-FFF2-40B4-BE49-F238E27FC236}">
                <a16:creationId xmlns:a16="http://schemas.microsoft.com/office/drawing/2014/main" id="{36205BC2-0B25-97BC-B46A-D608C16C1386}"/>
              </a:ext>
            </a:extLst>
          </p:cNvPr>
          <p:cNvSpPr txBox="1"/>
          <p:nvPr/>
        </p:nvSpPr>
        <p:spPr>
          <a:xfrm>
            <a:off x="7526599" y="1582821"/>
            <a:ext cx="1021433" cy="369332"/>
          </a:xfrm>
          <a:prstGeom prst="rect">
            <a:avLst/>
          </a:prstGeom>
          <a:noFill/>
        </p:spPr>
        <p:txBody>
          <a:bodyPr wrap="none" rtlCol="0">
            <a:spAutoFit/>
          </a:bodyPr>
          <a:lstStyle/>
          <a:p>
            <a:r>
              <a:rPr lang="en-US" dirty="0"/>
              <a:t>%</a:t>
            </a:r>
            <a:r>
              <a:rPr lang="en-US" dirty="0" err="1"/>
              <a:t>valptr</a:t>
            </a:r>
            <a:r>
              <a:rPr lang="en-US" dirty="0"/>
              <a:t>: </a:t>
            </a:r>
          </a:p>
        </p:txBody>
      </p:sp>
      <p:sp>
        <p:nvSpPr>
          <p:cNvPr id="14" name="Freeform: Shape 13">
            <a:extLst>
              <a:ext uri="{FF2B5EF4-FFF2-40B4-BE49-F238E27FC236}">
                <a16:creationId xmlns:a16="http://schemas.microsoft.com/office/drawing/2014/main" id="{0CF8D6C8-EB1A-1039-AA53-94B41BDE2476}"/>
              </a:ext>
            </a:extLst>
          </p:cNvPr>
          <p:cNvSpPr/>
          <p:nvPr/>
        </p:nvSpPr>
        <p:spPr>
          <a:xfrm>
            <a:off x="7192065" y="2017374"/>
            <a:ext cx="1002443" cy="1231544"/>
          </a:xfrm>
          <a:custGeom>
            <a:avLst/>
            <a:gdLst>
              <a:gd name="connsiteX0" fmla="*/ 1226957 w 1930395"/>
              <a:gd name="connsiteY0" fmla="*/ 41953 h 805432"/>
              <a:gd name="connsiteX1" fmla="*/ 1883904 w 1930395"/>
              <a:gd name="connsiteY1" fmla="*/ 50830 h 805432"/>
              <a:gd name="connsiteX2" fmla="*/ 90615 w 1930395"/>
              <a:gd name="connsiteY2" fmla="*/ 547980 h 805432"/>
              <a:gd name="connsiteX3" fmla="*/ 427966 w 1930395"/>
              <a:gd name="connsiteY3" fmla="*/ 805432 h 805432"/>
              <a:gd name="connsiteX0" fmla="*/ 1175218 w 1878656"/>
              <a:gd name="connsiteY0" fmla="*/ 41953 h 810039"/>
              <a:gd name="connsiteX1" fmla="*/ 1832165 w 1878656"/>
              <a:gd name="connsiteY1" fmla="*/ 50830 h 810039"/>
              <a:gd name="connsiteX2" fmla="*/ 38876 w 1878656"/>
              <a:gd name="connsiteY2" fmla="*/ 547980 h 810039"/>
              <a:gd name="connsiteX3" fmla="*/ 1047339 w 1878656"/>
              <a:gd name="connsiteY3" fmla="*/ 810039 h 810039"/>
              <a:gd name="connsiteX0" fmla="*/ 1175218 w 2295252"/>
              <a:gd name="connsiteY0" fmla="*/ 3879 h 771965"/>
              <a:gd name="connsiteX1" fmla="*/ 2268389 w 2295252"/>
              <a:gd name="connsiteY1" fmla="*/ 298386 h 771965"/>
              <a:gd name="connsiteX2" fmla="*/ 38876 w 2295252"/>
              <a:gd name="connsiteY2" fmla="*/ 509906 h 771965"/>
              <a:gd name="connsiteX3" fmla="*/ 1047339 w 2295252"/>
              <a:gd name="connsiteY3" fmla="*/ 771965 h 771965"/>
              <a:gd name="connsiteX0" fmla="*/ 1644998 w 2346999"/>
              <a:gd name="connsiteY0" fmla="*/ 6339 h 645431"/>
              <a:gd name="connsiteX1" fmla="*/ 2268389 w 2346999"/>
              <a:gd name="connsiteY1" fmla="*/ 171852 h 645431"/>
              <a:gd name="connsiteX2" fmla="*/ 38876 w 2346999"/>
              <a:gd name="connsiteY2" fmla="*/ 383372 h 645431"/>
              <a:gd name="connsiteX3" fmla="*/ 1047339 w 2346999"/>
              <a:gd name="connsiteY3" fmla="*/ 645431 h 645431"/>
              <a:gd name="connsiteX0" fmla="*/ 1644998 w 1644998"/>
              <a:gd name="connsiteY0" fmla="*/ 0 h 639092"/>
              <a:gd name="connsiteX1" fmla="*/ 38876 w 1644998"/>
              <a:gd name="connsiteY1" fmla="*/ 377033 h 639092"/>
              <a:gd name="connsiteX2" fmla="*/ 1047339 w 1644998"/>
              <a:gd name="connsiteY2" fmla="*/ 639092 h 639092"/>
              <a:gd name="connsiteX0" fmla="*/ 1644998 w 1894507"/>
              <a:gd name="connsiteY0" fmla="*/ 0 h 639092"/>
              <a:gd name="connsiteX1" fmla="*/ 38876 w 1894507"/>
              <a:gd name="connsiteY1" fmla="*/ 377033 h 639092"/>
              <a:gd name="connsiteX2" fmla="*/ 1047339 w 1894507"/>
              <a:gd name="connsiteY2" fmla="*/ 639092 h 639092"/>
            </a:gdLst>
            <a:ahLst/>
            <a:cxnLst>
              <a:cxn ang="0">
                <a:pos x="connsiteX0" y="connsiteY0"/>
              </a:cxn>
              <a:cxn ang="0">
                <a:pos x="connsiteX1" y="connsiteY1"/>
              </a:cxn>
              <a:cxn ang="0">
                <a:pos x="connsiteX2" y="connsiteY2"/>
              </a:cxn>
            </a:cxnLst>
            <a:rect l="l" t="t" r="r" b="b"/>
            <a:pathLst>
              <a:path w="1894507" h="639092">
                <a:moveTo>
                  <a:pt x="1644998" y="0"/>
                </a:moveTo>
                <a:cubicBezTo>
                  <a:pt x="2686170" y="193723"/>
                  <a:pt x="138486" y="270518"/>
                  <a:pt x="38876" y="377033"/>
                </a:cubicBezTo>
                <a:cubicBezTo>
                  <a:pt x="-203780" y="502800"/>
                  <a:pt x="757335" y="573249"/>
                  <a:pt x="1047339" y="639092"/>
                </a:cubicBezTo>
              </a:path>
            </a:pathLst>
          </a:custGeom>
          <a:noFill/>
          <a:ln w="28575">
            <a:solidFill>
              <a:srgbClr val="FFC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15E2F27-93CB-9028-03A3-D8748688BD5F}"/>
              </a:ext>
            </a:extLst>
          </p:cNvPr>
          <p:cNvSpPr txBox="1"/>
          <p:nvPr/>
        </p:nvSpPr>
        <p:spPr>
          <a:xfrm>
            <a:off x="8370152" y="1582821"/>
            <a:ext cx="902811" cy="369332"/>
          </a:xfrm>
          <a:prstGeom prst="rect">
            <a:avLst/>
          </a:prstGeom>
          <a:noFill/>
        </p:spPr>
        <p:txBody>
          <a:bodyPr wrap="none" rtlCol="0">
            <a:spAutoFit/>
          </a:bodyPr>
          <a:lstStyle/>
          <a:p>
            <a:r>
              <a:rPr lang="en-US" dirty="0"/>
              <a:t>0x4080</a:t>
            </a:r>
          </a:p>
        </p:txBody>
      </p:sp>
      <p:sp>
        <p:nvSpPr>
          <p:cNvPr id="16" name="TextBox 15">
            <a:extLst>
              <a:ext uri="{FF2B5EF4-FFF2-40B4-BE49-F238E27FC236}">
                <a16:creationId xmlns:a16="http://schemas.microsoft.com/office/drawing/2014/main" id="{DE9E56D4-2A90-5DEE-E39D-F6F317BA5575}"/>
              </a:ext>
            </a:extLst>
          </p:cNvPr>
          <p:cNvSpPr txBox="1"/>
          <p:nvPr/>
        </p:nvSpPr>
        <p:spPr>
          <a:xfrm>
            <a:off x="7858774" y="2746154"/>
            <a:ext cx="848246" cy="523220"/>
          </a:xfrm>
          <a:prstGeom prst="rect">
            <a:avLst/>
          </a:prstGeom>
          <a:noFill/>
        </p:spPr>
        <p:txBody>
          <a:bodyPr wrap="none" rtlCol="0">
            <a:spAutoFit/>
          </a:bodyPr>
          <a:lstStyle/>
          <a:p>
            <a:r>
              <a:rPr lang="en-US" sz="1400" dirty="0"/>
              <a:t>Address </a:t>
            </a:r>
          </a:p>
          <a:p>
            <a:r>
              <a:rPr lang="en-US" sz="1400" dirty="0"/>
              <a:t>0x4080</a:t>
            </a:r>
          </a:p>
        </p:txBody>
      </p:sp>
      <p:sp>
        <p:nvSpPr>
          <p:cNvPr id="20" name="TextBox 19">
            <a:extLst>
              <a:ext uri="{FF2B5EF4-FFF2-40B4-BE49-F238E27FC236}">
                <a16:creationId xmlns:a16="http://schemas.microsoft.com/office/drawing/2014/main" id="{AA1B51F3-0E4A-E9AE-017D-9242403D5CE4}"/>
              </a:ext>
            </a:extLst>
          </p:cNvPr>
          <p:cNvSpPr txBox="1"/>
          <p:nvPr/>
        </p:nvSpPr>
        <p:spPr>
          <a:xfrm>
            <a:off x="8803754" y="2746154"/>
            <a:ext cx="848246" cy="523220"/>
          </a:xfrm>
          <a:prstGeom prst="rect">
            <a:avLst/>
          </a:prstGeom>
          <a:noFill/>
        </p:spPr>
        <p:txBody>
          <a:bodyPr wrap="none" rtlCol="0">
            <a:spAutoFit/>
          </a:bodyPr>
          <a:lstStyle/>
          <a:p>
            <a:r>
              <a:rPr lang="en-US" sz="1400" dirty="0"/>
              <a:t>Address </a:t>
            </a:r>
          </a:p>
          <a:p>
            <a:r>
              <a:rPr lang="en-US" sz="1400" dirty="0"/>
              <a:t>0x4081</a:t>
            </a:r>
          </a:p>
        </p:txBody>
      </p:sp>
      <p:sp>
        <p:nvSpPr>
          <p:cNvPr id="21" name="TextBox 20">
            <a:extLst>
              <a:ext uri="{FF2B5EF4-FFF2-40B4-BE49-F238E27FC236}">
                <a16:creationId xmlns:a16="http://schemas.microsoft.com/office/drawing/2014/main" id="{E075D395-9986-6C38-9B97-DD18866AF17C}"/>
              </a:ext>
            </a:extLst>
          </p:cNvPr>
          <p:cNvSpPr txBox="1"/>
          <p:nvPr/>
        </p:nvSpPr>
        <p:spPr>
          <a:xfrm>
            <a:off x="9748734" y="2746154"/>
            <a:ext cx="848246" cy="523220"/>
          </a:xfrm>
          <a:prstGeom prst="rect">
            <a:avLst/>
          </a:prstGeom>
          <a:noFill/>
        </p:spPr>
        <p:txBody>
          <a:bodyPr wrap="none" rtlCol="0">
            <a:spAutoFit/>
          </a:bodyPr>
          <a:lstStyle/>
          <a:p>
            <a:r>
              <a:rPr lang="en-US" sz="1400" dirty="0"/>
              <a:t>Address </a:t>
            </a:r>
          </a:p>
          <a:p>
            <a:r>
              <a:rPr lang="en-US" sz="1400" dirty="0"/>
              <a:t>0x4080</a:t>
            </a:r>
          </a:p>
        </p:txBody>
      </p:sp>
      <p:sp>
        <p:nvSpPr>
          <p:cNvPr id="22" name="TextBox 21">
            <a:extLst>
              <a:ext uri="{FF2B5EF4-FFF2-40B4-BE49-F238E27FC236}">
                <a16:creationId xmlns:a16="http://schemas.microsoft.com/office/drawing/2014/main" id="{EDD5E107-4B82-C31D-9355-1CE01F55C000}"/>
              </a:ext>
            </a:extLst>
          </p:cNvPr>
          <p:cNvSpPr txBox="1"/>
          <p:nvPr/>
        </p:nvSpPr>
        <p:spPr>
          <a:xfrm>
            <a:off x="10693713" y="2746154"/>
            <a:ext cx="848246" cy="523220"/>
          </a:xfrm>
          <a:prstGeom prst="rect">
            <a:avLst/>
          </a:prstGeom>
          <a:noFill/>
        </p:spPr>
        <p:txBody>
          <a:bodyPr wrap="none" rtlCol="0">
            <a:spAutoFit/>
          </a:bodyPr>
          <a:lstStyle/>
          <a:p>
            <a:r>
              <a:rPr lang="en-US" sz="1400" dirty="0"/>
              <a:t>Address </a:t>
            </a:r>
          </a:p>
          <a:p>
            <a:r>
              <a:rPr lang="en-US" sz="1400" dirty="0"/>
              <a:t>0x4081</a:t>
            </a:r>
          </a:p>
        </p:txBody>
      </p:sp>
      <mc:AlternateContent xmlns:mc="http://schemas.openxmlformats.org/markup-compatibility/2006">
        <mc:Choice xmlns:p14="http://schemas.microsoft.com/office/powerpoint/2010/main" Requires="p14">
          <p:contentPart p14:bwMode="auto" r:id="rId3">
            <p14:nvContentPartPr>
              <p14:cNvPr id="18" name="Ink 17">
                <a:extLst>
                  <a:ext uri="{FF2B5EF4-FFF2-40B4-BE49-F238E27FC236}">
                    <a16:creationId xmlns:a16="http://schemas.microsoft.com/office/drawing/2014/main" id="{1C5B570C-2B0E-3399-8DF1-834D0A11380B}"/>
                  </a:ext>
                </a:extLst>
              </p14:cNvPr>
              <p14:cNvContentPartPr/>
              <p14:nvPr/>
            </p14:nvContentPartPr>
            <p14:xfrm>
              <a:off x="404640" y="1034280"/>
              <a:ext cx="11652480" cy="3182760"/>
            </p14:xfrm>
          </p:contentPart>
        </mc:Choice>
        <mc:Fallback>
          <p:pic>
            <p:nvPicPr>
              <p:cNvPr id="18" name="Ink 17">
                <a:extLst>
                  <a:ext uri="{FF2B5EF4-FFF2-40B4-BE49-F238E27FC236}">
                    <a16:creationId xmlns:a16="http://schemas.microsoft.com/office/drawing/2014/main" id="{1C5B570C-2B0E-3399-8DF1-834D0A11380B}"/>
                  </a:ext>
                </a:extLst>
              </p:cNvPr>
              <p:cNvPicPr/>
              <p:nvPr/>
            </p:nvPicPr>
            <p:blipFill>
              <a:blip r:embed="rId4"/>
              <a:stretch>
                <a:fillRect/>
              </a:stretch>
            </p:blipFill>
            <p:spPr>
              <a:xfrm>
                <a:off x="395280" y="1024920"/>
                <a:ext cx="11671200" cy="3201480"/>
              </a:xfrm>
              <a:prstGeom prst="rect">
                <a:avLst/>
              </a:prstGeom>
            </p:spPr>
          </p:pic>
        </mc:Fallback>
      </mc:AlternateContent>
    </p:spTree>
    <p:extLst>
      <p:ext uri="{BB962C8B-B14F-4D97-AF65-F5344CB8AC3E}">
        <p14:creationId xmlns:p14="http://schemas.microsoft.com/office/powerpoint/2010/main" val="150094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13</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LLVM MEMORY: Aggregate Types</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LLVM </a:t>
            </a:r>
            <a:r>
              <a:rPr lang="en-US" sz="1600" b="1" dirty="0" err="1"/>
              <a:t>Bitcode</a:t>
            </a:r>
            <a:endParaRPr lang="en-US" sz="1600" b="1" dirty="0"/>
          </a:p>
        </p:txBody>
      </p:sp>
      <p:sp>
        <p:nvSpPr>
          <p:cNvPr id="3" name="TextBox 2">
            <a:extLst>
              <a:ext uri="{FF2B5EF4-FFF2-40B4-BE49-F238E27FC236}">
                <a16:creationId xmlns:a16="http://schemas.microsoft.com/office/drawing/2014/main" id="{1F35DA14-188F-97DF-8524-8CC587CF73E8}"/>
              </a:ext>
            </a:extLst>
          </p:cNvPr>
          <p:cNvSpPr txBox="1"/>
          <p:nvPr/>
        </p:nvSpPr>
        <p:spPr>
          <a:xfrm>
            <a:off x="1403991" y="3919882"/>
            <a:ext cx="3460971" cy="369332"/>
          </a:xfrm>
          <a:prstGeom prst="rect">
            <a:avLst/>
          </a:prstGeom>
          <a:noFill/>
        </p:spPr>
        <p:txBody>
          <a:bodyPr wrap="square">
            <a:spAutoFit/>
          </a:bodyPr>
          <a:lstStyle/>
          <a:p>
            <a:r>
              <a:rPr lang="en-US" dirty="0"/>
              <a:t>%Point = type { i32, i32 }</a:t>
            </a:r>
          </a:p>
        </p:txBody>
      </p:sp>
      <p:sp>
        <p:nvSpPr>
          <p:cNvPr id="4" name="Content Placeholder 2">
            <a:extLst>
              <a:ext uri="{FF2B5EF4-FFF2-40B4-BE49-F238E27FC236}">
                <a16:creationId xmlns:a16="http://schemas.microsoft.com/office/drawing/2014/main" id="{7A93FF4A-6D0F-70CE-C0C3-78A625653C95}"/>
              </a:ext>
            </a:extLst>
          </p:cNvPr>
          <p:cNvSpPr txBox="1">
            <a:spLocks/>
          </p:cNvSpPr>
          <p:nvPr/>
        </p:nvSpPr>
        <p:spPr>
          <a:xfrm>
            <a:off x="847894" y="2053809"/>
            <a:ext cx="6582636"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Recall that </a:t>
            </a:r>
            <a:r>
              <a:rPr lang="en-US" sz="2400" cap="small" dirty="0" err="1"/>
              <a:t>bitcode</a:t>
            </a:r>
            <a:r>
              <a:rPr lang="en-US" sz="2400" cap="small" dirty="0"/>
              <a:t> is a Typed language</a:t>
            </a:r>
          </a:p>
        </p:txBody>
      </p:sp>
      <p:sp>
        <p:nvSpPr>
          <p:cNvPr id="10" name="TextBox 9">
            <a:extLst>
              <a:ext uri="{FF2B5EF4-FFF2-40B4-BE49-F238E27FC236}">
                <a16:creationId xmlns:a16="http://schemas.microsoft.com/office/drawing/2014/main" id="{9494D83A-3CF5-B7C2-ECF2-23B99E4EA36D}"/>
              </a:ext>
            </a:extLst>
          </p:cNvPr>
          <p:cNvSpPr txBox="1"/>
          <p:nvPr/>
        </p:nvSpPr>
        <p:spPr>
          <a:xfrm>
            <a:off x="1403991" y="5134877"/>
            <a:ext cx="3823156" cy="369332"/>
          </a:xfrm>
          <a:prstGeom prst="rect">
            <a:avLst/>
          </a:prstGeom>
          <a:noFill/>
        </p:spPr>
        <p:txBody>
          <a:bodyPr wrap="square">
            <a:spAutoFit/>
          </a:bodyPr>
          <a:lstStyle/>
          <a:p>
            <a:r>
              <a:rPr lang="en-US" dirty="0"/>
              <a:t>%</a:t>
            </a:r>
            <a:r>
              <a:rPr lang="en-US" dirty="0" err="1"/>
              <a:t>ptr</a:t>
            </a:r>
            <a:r>
              <a:rPr lang="en-US" dirty="0"/>
              <a:t> = </a:t>
            </a:r>
            <a:r>
              <a:rPr lang="en-US" dirty="0" err="1"/>
              <a:t>alloca</a:t>
            </a:r>
            <a:r>
              <a:rPr lang="en-US" dirty="0"/>
              <a:t> %Point, align 4</a:t>
            </a:r>
          </a:p>
        </p:txBody>
      </p:sp>
      <p:sp>
        <p:nvSpPr>
          <p:cNvPr id="11" name="TextBox 10">
            <a:extLst>
              <a:ext uri="{FF2B5EF4-FFF2-40B4-BE49-F238E27FC236}">
                <a16:creationId xmlns:a16="http://schemas.microsoft.com/office/drawing/2014/main" id="{EC938CEC-C876-BF49-0B25-C5ECC2CC2391}"/>
              </a:ext>
            </a:extLst>
          </p:cNvPr>
          <p:cNvSpPr txBox="1"/>
          <p:nvPr/>
        </p:nvSpPr>
        <p:spPr>
          <a:xfrm>
            <a:off x="1403991" y="3539070"/>
            <a:ext cx="4246099" cy="369332"/>
          </a:xfrm>
          <a:prstGeom prst="rect">
            <a:avLst/>
          </a:prstGeom>
          <a:noFill/>
        </p:spPr>
        <p:txBody>
          <a:bodyPr wrap="none" rtlCol="0">
            <a:spAutoFit/>
          </a:bodyPr>
          <a:lstStyle/>
          <a:p>
            <a:r>
              <a:rPr lang="en-US" b="1" dirty="0"/>
              <a:t>Declare an aggregate type (think struct)</a:t>
            </a:r>
          </a:p>
        </p:txBody>
      </p:sp>
      <p:sp>
        <p:nvSpPr>
          <p:cNvPr id="12" name="TextBox 11">
            <a:extLst>
              <a:ext uri="{FF2B5EF4-FFF2-40B4-BE49-F238E27FC236}">
                <a16:creationId xmlns:a16="http://schemas.microsoft.com/office/drawing/2014/main" id="{303ECCCF-D270-3CBA-A757-A8D01660A48E}"/>
              </a:ext>
            </a:extLst>
          </p:cNvPr>
          <p:cNvSpPr txBox="1"/>
          <p:nvPr/>
        </p:nvSpPr>
        <p:spPr>
          <a:xfrm>
            <a:off x="1404678" y="4761970"/>
            <a:ext cx="2940741" cy="369332"/>
          </a:xfrm>
          <a:prstGeom prst="rect">
            <a:avLst/>
          </a:prstGeom>
          <a:noFill/>
        </p:spPr>
        <p:txBody>
          <a:bodyPr wrap="none" rtlCol="0">
            <a:spAutoFit/>
          </a:bodyPr>
          <a:lstStyle/>
          <a:p>
            <a:r>
              <a:rPr lang="en-US" b="1" dirty="0"/>
              <a:t>Allocate an aggregate type</a:t>
            </a:r>
          </a:p>
        </p:txBody>
      </p:sp>
      <p:sp>
        <p:nvSpPr>
          <p:cNvPr id="14" name="TextBox 13">
            <a:extLst>
              <a:ext uri="{FF2B5EF4-FFF2-40B4-BE49-F238E27FC236}">
                <a16:creationId xmlns:a16="http://schemas.microsoft.com/office/drawing/2014/main" id="{45D0B3F7-D525-5766-6062-C2C103888941}"/>
              </a:ext>
            </a:extLst>
          </p:cNvPr>
          <p:cNvSpPr txBox="1"/>
          <p:nvPr/>
        </p:nvSpPr>
        <p:spPr>
          <a:xfrm>
            <a:off x="6687684" y="3952676"/>
            <a:ext cx="3823156" cy="369332"/>
          </a:xfrm>
          <a:prstGeom prst="rect">
            <a:avLst/>
          </a:prstGeom>
          <a:noFill/>
        </p:spPr>
        <p:txBody>
          <a:bodyPr wrap="square">
            <a:spAutoFit/>
          </a:bodyPr>
          <a:lstStyle/>
          <a:p>
            <a:r>
              <a:rPr lang="en-US" dirty="0"/>
              <a:t>%</a:t>
            </a:r>
            <a:r>
              <a:rPr lang="en-US" dirty="0" err="1"/>
              <a:t>arrayptr</a:t>
            </a:r>
            <a:r>
              <a:rPr lang="en-US" dirty="0"/>
              <a:t> = </a:t>
            </a:r>
            <a:r>
              <a:rPr lang="en-US" dirty="0" err="1"/>
              <a:t>alloca</a:t>
            </a:r>
            <a:r>
              <a:rPr lang="en-US" dirty="0"/>
              <a:t> [8 x i32], align 16</a:t>
            </a:r>
          </a:p>
        </p:txBody>
      </p:sp>
      <p:sp>
        <p:nvSpPr>
          <p:cNvPr id="16" name="TextBox 15">
            <a:extLst>
              <a:ext uri="{FF2B5EF4-FFF2-40B4-BE49-F238E27FC236}">
                <a16:creationId xmlns:a16="http://schemas.microsoft.com/office/drawing/2014/main" id="{1B59E43F-C295-3984-03AA-66205F7D5543}"/>
              </a:ext>
            </a:extLst>
          </p:cNvPr>
          <p:cNvSpPr txBox="1"/>
          <p:nvPr/>
        </p:nvSpPr>
        <p:spPr>
          <a:xfrm>
            <a:off x="6688371" y="3579769"/>
            <a:ext cx="1931554" cy="369332"/>
          </a:xfrm>
          <a:prstGeom prst="rect">
            <a:avLst/>
          </a:prstGeom>
          <a:noFill/>
        </p:spPr>
        <p:txBody>
          <a:bodyPr wrap="none" rtlCol="0">
            <a:spAutoFit/>
          </a:bodyPr>
          <a:lstStyle/>
          <a:p>
            <a:r>
              <a:rPr lang="en-US" b="1" dirty="0"/>
              <a:t>Allocate an array</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5BFDD8E2-FA86-2C96-9078-A0C6084A7FF7}"/>
                  </a:ext>
                </a:extLst>
              </p14:cNvPr>
              <p14:cNvContentPartPr/>
              <p14:nvPr/>
            </p14:nvContentPartPr>
            <p14:xfrm>
              <a:off x="5089680" y="4572360"/>
              <a:ext cx="6694560" cy="1414800"/>
            </p14:xfrm>
          </p:contentPart>
        </mc:Choice>
        <mc:Fallback>
          <p:pic>
            <p:nvPicPr>
              <p:cNvPr id="2" name="Ink 1">
                <a:extLst>
                  <a:ext uri="{FF2B5EF4-FFF2-40B4-BE49-F238E27FC236}">
                    <a16:creationId xmlns:a16="http://schemas.microsoft.com/office/drawing/2014/main" id="{5BFDD8E2-FA86-2C96-9078-A0C6084A7FF7}"/>
                  </a:ext>
                </a:extLst>
              </p:cNvPr>
              <p:cNvPicPr/>
              <p:nvPr/>
            </p:nvPicPr>
            <p:blipFill>
              <a:blip r:embed="rId3"/>
              <a:stretch>
                <a:fillRect/>
              </a:stretch>
            </p:blipFill>
            <p:spPr>
              <a:xfrm>
                <a:off x="5080320" y="4563000"/>
                <a:ext cx="6713280" cy="1433520"/>
              </a:xfrm>
              <a:prstGeom prst="rect">
                <a:avLst/>
              </a:prstGeom>
            </p:spPr>
          </p:pic>
        </mc:Fallback>
      </mc:AlternateContent>
    </p:spTree>
    <p:extLst>
      <p:ext uri="{BB962C8B-B14F-4D97-AF65-F5344CB8AC3E}">
        <p14:creationId xmlns:p14="http://schemas.microsoft.com/office/powerpoint/2010/main" val="162311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14</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LLVM MEMORY: Accessing Aggregate memory</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LLVM </a:t>
            </a:r>
            <a:r>
              <a:rPr lang="en-US" sz="1600" b="1" dirty="0" err="1"/>
              <a:t>Bitcode</a:t>
            </a:r>
            <a:endParaRPr lang="en-US" sz="1600" b="1" dirty="0"/>
          </a:p>
        </p:txBody>
      </p:sp>
      <p:sp>
        <p:nvSpPr>
          <p:cNvPr id="4" name="Content Placeholder 2">
            <a:extLst>
              <a:ext uri="{FF2B5EF4-FFF2-40B4-BE49-F238E27FC236}">
                <a16:creationId xmlns:a16="http://schemas.microsoft.com/office/drawing/2014/main" id="{7A93FF4A-6D0F-70CE-C0C3-78A625653C95}"/>
              </a:ext>
            </a:extLst>
          </p:cNvPr>
          <p:cNvSpPr txBox="1">
            <a:spLocks/>
          </p:cNvSpPr>
          <p:nvPr/>
        </p:nvSpPr>
        <p:spPr>
          <a:xfrm>
            <a:off x="847893" y="2053809"/>
            <a:ext cx="10409719"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At this point, we need to discuss how to read an array index or Field</a:t>
            </a:r>
          </a:p>
        </p:txBody>
      </p:sp>
      <p:sp>
        <p:nvSpPr>
          <p:cNvPr id="2" name="TextBox 1">
            <a:extLst>
              <a:ext uri="{FF2B5EF4-FFF2-40B4-BE49-F238E27FC236}">
                <a16:creationId xmlns:a16="http://schemas.microsoft.com/office/drawing/2014/main" id="{66A41F3A-086E-F4FC-98A3-796B6DB32EB2}"/>
              </a:ext>
            </a:extLst>
          </p:cNvPr>
          <p:cNvSpPr txBox="1"/>
          <p:nvPr/>
        </p:nvSpPr>
        <p:spPr>
          <a:xfrm>
            <a:off x="847893" y="2554942"/>
            <a:ext cx="9556496" cy="369332"/>
          </a:xfrm>
          <a:prstGeom prst="rect">
            <a:avLst/>
          </a:prstGeom>
          <a:noFill/>
        </p:spPr>
        <p:txBody>
          <a:bodyPr wrap="square">
            <a:spAutoFit/>
          </a:bodyPr>
          <a:lstStyle/>
          <a:p>
            <a:r>
              <a:rPr lang="en-US" dirty="0"/>
              <a:t>There is a powerful, but somewhat complicated instruction to do it, called </a:t>
            </a:r>
            <a:r>
              <a:rPr lang="en-US" dirty="0" err="1"/>
              <a:t>getelementptr</a:t>
            </a:r>
            <a:r>
              <a:rPr lang="en-US" dirty="0"/>
              <a:t> (GEP) </a:t>
            </a:r>
          </a:p>
        </p:txBody>
      </p:sp>
      <p:pic>
        <p:nvPicPr>
          <p:cNvPr id="9" name="Picture 8" descr="A screenshot of a computer&#10;&#10;Description automatically generated">
            <a:extLst>
              <a:ext uri="{FF2B5EF4-FFF2-40B4-BE49-F238E27FC236}">
                <a16:creationId xmlns:a16="http://schemas.microsoft.com/office/drawing/2014/main" id="{B3E61919-2095-73BA-6E39-D84E12E39A64}"/>
              </a:ext>
            </a:extLst>
          </p:cNvPr>
          <p:cNvPicPr>
            <a:picLocks noChangeAspect="1"/>
          </p:cNvPicPr>
          <p:nvPr/>
        </p:nvPicPr>
        <p:blipFill>
          <a:blip r:embed="rId2"/>
          <a:stretch>
            <a:fillRect/>
          </a:stretch>
        </p:blipFill>
        <p:spPr>
          <a:xfrm>
            <a:off x="3447027" y="3114038"/>
            <a:ext cx="5102341" cy="1673568"/>
          </a:xfrm>
          <a:prstGeom prst="rect">
            <a:avLst/>
          </a:prstGeom>
        </p:spPr>
      </p:pic>
      <p:sp>
        <p:nvSpPr>
          <p:cNvPr id="17" name="TextBox 16">
            <a:extLst>
              <a:ext uri="{FF2B5EF4-FFF2-40B4-BE49-F238E27FC236}">
                <a16:creationId xmlns:a16="http://schemas.microsoft.com/office/drawing/2014/main" id="{072B1955-59B5-BCF1-0E42-A5455183E401}"/>
              </a:ext>
            </a:extLst>
          </p:cNvPr>
          <p:cNvSpPr txBox="1"/>
          <p:nvPr/>
        </p:nvSpPr>
        <p:spPr>
          <a:xfrm>
            <a:off x="847893" y="5267662"/>
            <a:ext cx="10409718" cy="369332"/>
          </a:xfrm>
          <a:prstGeom prst="rect">
            <a:avLst/>
          </a:prstGeom>
          <a:noFill/>
        </p:spPr>
        <p:txBody>
          <a:bodyPr wrap="square">
            <a:spAutoFit/>
          </a:bodyPr>
          <a:lstStyle/>
          <a:p>
            <a:r>
              <a:rPr lang="en-US" dirty="0"/>
              <a:t>GEP never actually reads memory, it just computes what the offset from a base location would be</a:t>
            </a:r>
          </a:p>
        </p:txBody>
      </p:sp>
    </p:spTree>
    <p:extLst>
      <p:ext uri="{BB962C8B-B14F-4D97-AF65-F5344CB8AC3E}">
        <p14:creationId xmlns:p14="http://schemas.microsoft.com/office/powerpoint/2010/main" val="2699706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839225" y="1876123"/>
            <a:ext cx="5094733" cy="1325563"/>
          </a:xfrm>
        </p:spPr>
        <p:txBody>
          <a:bodyPr>
            <a:noAutofit/>
          </a:bodyPr>
          <a:lstStyle/>
          <a:p>
            <a:r>
              <a:rPr lang="en-US" sz="3800" b="1" u="sng" dirty="0"/>
              <a:t>Lecture Outline</a:t>
            </a:r>
          </a:p>
        </p:txBody>
      </p:sp>
      <p:sp>
        <p:nvSpPr>
          <p:cNvPr id="9" name="Subtitle 2">
            <a:extLst>
              <a:ext uri="{FF2B5EF4-FFF2-40B4-BE49-F238E27FC236}">
                <a16:creationId xmlns:a16="http://schemas.microsoft.com/office/drawing/2014/main" id="{E4D9D521-5948-D2D7-CA1A-70169ECBC9A2}"/>
              </a:ext>
              <a:ext uri="{C183D7F6-B498-43B3-948B-1728B52AA6E4}">
                <adec:decorative xmlns:adec="http://schemas.microsoft.com/office/drawing/2017/decorative" val="0"/>
              </a:ext>
            </a:extLst>
          </p:cNvPr>
          <p:cNvSpPr>
            <a:spLocks noGrp="1"/>
          </p:cNvSpPr>
          <p:nvPr>
            <p:ph idx="1"/>
          </p:nvPr>
        </p:nvSpPr>
        <p:spPr>
          <a:xfrm>
            <a:off x="839224" y="3224437"/>
            <a:ext cx="4960214" cy="3468796"/>
          </a:xfrm>
        </p:spPr>
        <p:txBody>
          <a:bodyPr wrap="square">
            <a:noAutofit/>
          </a:bodyPr>
          <a:lstStyle/>
          <a:p>
            <a:pPr marL="457200" indent="-457200">
              <a:buFont typeface="Arial" panose="020B0604020202020204" pitchFamily="34" charset="0"/>
              <a:buChar char="•"/>
            </a:pPr>
            <a:r>
              <a:rPr lang="en-US" sz="3000" dirty="0"/>
              <a:t>LLVM Memory</a:t>
            </a:r>
          </a:p>
          <a:p>
            <a:pPr marL="457200" indent="-457200">
              <a:buFont typeface="Arial" panose="020B0604020202020204" pitchFamily="34" charset="0"/>
              <a:buChar char="•"/>
            </a:pPr>
            <a:r>
              <a:rPr lang="en-US" sz="3000" dirty="0"/>
              <a:t>Load/Store</a:t>
            </a:r>
          </a:p>
          <a:p>
            <a:pPr marL="457200" indent="-457200">
              <a:buFont typeface="Arial" panose="020B0604020202020204" pitchFamily="34" charset="0"/>
              <a:buChar char="•"/>
            </a:pPr>
            <a:r>
              <a:rPr lang="en-US" sz="3000" dirty="0"/>
              <a:t>The dreaded GEP</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EC7A8AE8-0A2E-9D58-D49D-451DFFBB4075}"/>
                  </a:ext>
                </a:extLst>
              </p14:cNvPr>
              <p14:cNvContentPartPr/>
              <p14:nvPr/>
            </p14:nvContentPartPr>
            <p14:xfrm>
              <a:off x="1278000" y="5170680"/>
              <a:ext cx="2882880" cy="65160"/>
            </p14:xfrm>
          </p:contentPart>
        </mc:Choice>
        <mc:Fallback>
          <p:pic>
            <p:nvPicPr>
              <p:cNvPr id="3" name="Ink 2">
                <a:extLst>
                  <a:ext uri="{FF2B5EF4-FFF2-40B4-BE49-F238E27FC236}">
                    <a16:creationId xmlns:a16="http://schemas.microsoft.com/office/drawing/2014/main" id="{EC7A8AE8-0A2E-9D58-D49D-451DFFBB4075}"/>
                  </a:ext>
                </a:extLst>
              </p:cNvPr>
              <p:cNvPicPr/>
              <p:nvPr/>
            </p:nvPicPr>
            <p:blipFill>
              <a:blip r:embed="rId3"/>
              <a:stretch>
                <a:fillRect/>
              </a:stretch>
            </p:blipFill>
            <p:spPr>
              <a:xfrm>
                <a:off x="1268640" y="5161320"/>
                <a:ext cx="2901600" cy="83880"/>
              </a:xfrm>
              <a:prstGeom prst="rect">
                <a:avLst/>
              </a:prstGeom>
            </p:spPr>
          </p:pic>
        </mc:Fallback>
      </mc:AlternateContent>
    </p:spTree>
    <p:extLst>
      <p:ext uri="{BB962C8B-B14F-4D97-AF65-F5344CB8AC3E}">
        <p14:creationId xmlns:p14="http://schemas.microsoft.com/office/powerpoint/2010/main" val="1826491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16</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err="1"/>
              <a:t>GetElementPtr</a:t>
            </a:r>
            <a:endParaRPr lang="en-US" sz="3400" b="1" dirty="0"/>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LLVM </a:t>
            </a:r>
            <a:r>
              <a:rPr lang="en-US" sz="1600" b="1" dirty="0" err="1"/>
              <a:t>Bitcode</a:t>
            </a:r>
            <a:endParaRPr lang="en-US" sz="1600" b="1" dirty="0"/>
          </a:p>
        </p:txBody>
      </p:sp>
      <p:sp>
        <p:nvSpPr>
          <p:cNvPr id="9" name="Content Placeholder 2">
            <a:extLst>
              <a:ext uri="{FF2B5EF4-FFF2-40B4-BE49-F238E27FC236}">
                <a16:creationId xmlns:a16="http://schemas.microsoft.com/office/drawing/2014/main" id="{590166F1-F6AA-5D90-4B0E-D0B29E908256}"/>
              </a:ext>
            </a:extLst>
          </p:cNvPr>
          <p:cNvSpPr txBox="1">
            <a:spLocks/>
          </p:cNvSpPr>
          <p:nvPr/>
        </p:nvSpPr>
        <p:spPr>
          <a:xfrm>
            <a:off x="847894" y="2053809"/>
            <a:ext cx="6582636"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Here is the Basic format of a GEP</a:t>
            </a:r>
          </a:p>
        </p:txBody>
      </p:sp>
      <p:sp>
        <p:nvSpPr>
          <p:cNvPr id="15" name="TextBox 14">
            <a:extLst>
              <a:ext uri="{FF2B5EF4-FFF2-40B4-BE49-F238E27FC236}">
                <a16:creationId xmlns:a16="http://schemas.microsoft.com/office/drawing/2014/main" id="{9409CAE6-265D-CA0D-3931-BA3F75CABD01}"/>
              </a:ext>
            </a:extLst>
          </p:cNvPr>
          <p:cNvSpPr txBox="1"/>
          <p:nvPr/>
        </p:nvSpPr>
        <p:spPr>
          <a:xfrm>
            <a:off x="847893" y="2511657"/>
            <a:ext cx="9663353" cy="369332"/>
          </a:xfrm>
          <a:prstGeom prst="rect">
            <a:avLst/>
          </a:prstGeom>
          <a:noFill/>
        </p:spPr>
        <p:txBody>
          <a:bodyPr wrap="square">
            <a:spAutoFit/>
          </a:bodyPr>
          <a:lstStyle/>
          <a:p>
            <a:r>
              <a:rPr lang="en-US" dirty="0">
                <a:latin typeface="Courier New" panose="02070309020205020404" pitchFamily="49" charset="0"/>
                <a:cs typeface="Courier New" panose="02070309020205020404" pitchFamily="49" charset="0"/>
              </a:rPr>
              <a:t>&lt;result&gt; = </a:t>
            </a:r>
            <a:r>
              <a:rPr lang="en-US" dirty="0" err="1">
                <a:latin typeface="Courier New" panose="02070309020205020404" pitchFamily="49" charset="0"/>
                <a:cs typeface="Courier New" panose="02070309020205020404" pitchFamily="49" charset="0"/>
              </a:rPr>
              <a:t>getelementptr</a:t>
            </a:r>
            <a:r>
              <a:rPr lang="en-US" dirty="0">
                <a:latin typeface="Courier New" panose="02070309020205020404" pitchFamily="49" charset="0"/>
                <a:cs typeface="Courier New" panose="02070309020205020404" pitchFamily="49" charset="0"/>
              </a:rPr>
              <a:t> &lt;ty&gt;, </a:t>
            </a:r>
            <a:r>
              <a:rPr lang="en-US" dirty="0" err="1">
                <a:latin typeface="Courier New" panose="02070309020205020404" pitchFamily="49" charset="0"/>
                <a:cs typeface="Courier New" panose="02070309020205020404" pitchFamily="49" charset="0"/>
              </a:rPr>
              <a:t>ptr</a:t>
            </a:r>
            <a:r>
              <a:rPr lang="en-US" dirty="0">
                <a:latin typeface="Courier New" panose="02070309020205020404" pitchFamily="49" charset="0"/>
                <a:cs typeface="Courier New" panose="02070309020205020404" pitchFamily="49" charset="0"/>
              </a:rPr>
              <a:t> &lt;</a:t>
            </a:r>
            <a:r>
              <a:rPr lang="en-US" dirty="0" err="1">
                <a:latin typeface="Courier New" panose="02070309020205020404" pitchFamily="49" charset="0"/>
                <a:cs typeface="Courier New" panose="02070309020205020404" pitchFamily="49" charset="0"/>
              </a:rPr>
              <a:t>ptrval</a:t>
            </a:r>
            <a:r>
              <a:rPr lang="en-US" dirty="0">
                <a:latin typeface="Courier New" panose="02070309020205020404" pitchFamily="49" charset="0"/>
                <a:cs typeface="Courier New" panose="02070309020205020404" pitchFamily="49" charset="0"/>
              </a:rPr>
              <a:t>&gt;{, [</a:t>
            </a:r>
            <a:r>
              <a:rPr lang="en-US" dirty="0" err="1">
                <a:latin typeface="Courier New" panose="02070309020205020404" pitchFamily="49" charset="0"/>
                <a:cs typeface="Courier New" panose="02070309020205020404" pitchFamily="49" charset="0"/>
              </a:rPr>
              <a:t>inrange</a:t>
            </a:r>
            <a:r>
              <a:rPr lang="en-US" dirty="0">
                <a:latin typeface="Courier New" panose="02070309020205020404" pitchFamily="49" charset="0"/>
                <a:cs typeface="Courier New" panose="02070309020205020404" pitchFamily="49" charset="0"/>
              </a:rPr>
              <a:t>] &lt;ty&gt; &lt;</a:t>
            </a:r>
            <a:r>
              <a:rPr lang="en-US" dirty="0" err="1">
                <a:latin typeface="Courier New" panose="02070309020205020404" pitchFamily="49" charset="0"/>
                <a:cs typeface="Courier New" panose="02070309020205020404" pitchFamily="49" charset="0"/>
              </a:rPr>
              <a:t>idx</a:t>
            </a:r>
            <a:r>
              <a:rPr lang="en-US" dirty="0">
                <a:latin typeface="Courier New" panose="02070309020205020404" pitchFamily="49" charset="0"/>
                <a:cs typeface="Courier New" panose="02070309020205020404" pitchFamily="49" charset="0"/>
              </a:rPr>
              <a:t>&gt;}*</a:t>
            </a:r>
          </a:p>
        </p:txBody>
      </p:sp>
      <p:sp>
        <p:nvSpPr>
          <p:cNvPr id="13" name="TextBox 12">
            <a:extLst>
              <a:ext uri="{FF2B5EF4-FFF2-40B4-BE49-F238E27FC236}">
                <a16:creationId xmlns:a16="http://schemas.microsoft.com/office/drawing/2014/main" id="{06B3486B-1435-C2A1-68FD-BC2FF1CB4135}"/>
              </a:ext>
            </a:extLst>
          </p:cNvPr>
          <p:cNvSpPr txBox="1"/>
          <p:nvPr/>
        </p:nvSpPr>
        <p:spPr>
          <a:xfrm>
            <a:off x="504132" y="3842983"/>
            <a:ext cx="11336038" cy="2308324"/>
          </a:xfrm>
          <a:prstGeom prst="rect">
            <a:avLst/>
          </a:prstGeom>
          <a:noFill/>
        </p:spPr>
        <p:txBody>
          <a:bodyPr wrap="square">
            <a:spAutoFit/>
          </a:bodyPr>
          <a:lstStyle/>
          <a:p>
            <a:r>
              <a:rPr lang="en-US" b="0" i="0" dirty="0">
                <a:solidFill>
                  <a:srgbClr val="000000"/>
                </a:solidFill>
                <a:effectLst/>
                <a:latin typeface="Lucida Grande"/>
              </a:rPr>
              <a:t>The first argument is always a type used as the basis for the calculations. The second argument is always a pointer or a vector of pointers, and is the base address to start from. The remaining arguments are indices that indicate which of the elements of the aggregate object are indexed. The interpretation of each index is dependent on the type being indexed into. The first index always indexes the pointer value given as the second argument, the second index indexes a value of the type pointed to (not necessarily the value directly pointed to, since the first index can be non-zero), etc. The first type indexed into must be a pointer value, subsequent types can be arrays, vectors, and structs. Note that subsequent types being indexed into can never be pointers, since that would require loading the pointer before continuing calculation.</a:t>
            </a:r>
            <a:endParaRPr lang="en-US" dirty="0"/>
          </a:p>
        </p:txBody>
      </p:sp>
      <p:sp>
        <p:nvSpPr>
          <p:cNvPr id="3" name="Content Placeholder 2">
            <a:extLst>
              <a:ext uri="{FF2B5EF4-FFF2-40B4-BE49-F238E27FC236}">
                <a16:creationId xmlns:a16="http://schemas.microsoft.com/office/drawing/2014/main" id="{B7F3232E-FFAD-AE96-E985-23AC0AEEC4F1}"/>
              </a:ext>
            </a:extLst>
          </p:cNvPr>
          <p:cNvSpPr txBox="1">
            <a:spLocks/>
          </p:cNvSpPr>
          <p:nvPr/>
        </p:nvSpPr>
        <p:spPr>
          <a:xfrm>
            <a:off x="847893" y="3358702"/>
            <a:ext cx="9750438"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Here is a snippet of the documentation of the syntax:</a:t>
            </a:r>
          </a:p>
        </p:txBody>
      </p:sp>
      <p:pic>
        <p:nvPicPr>
          <p:cNvPr id="2051" name="Picture 3" descr="Studying Matt Damon GIF by MIRAMAX - Find &amp; Share on GIPHY">
            <a:extLst>
              <a:ext uri="{FF2B5EF4-FFF2-40B4-BE49-F238E27FC236}">
                <a16:creationId xmlns:a16="http://schemas.microsoft.com/office/drawing/2014/main" id="{611D0205-5EBD-6156-5371-DE9C68C03C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012" b="10877"/>
          <a:stretch/>
        </p:blipFill>
        <p:spPr bwMode="auto">
          <a:xfrm>
            <a:off x="8482812" y="212473"/>
            <a:ext cx="3252855" cy="1905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79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17</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err="1"/>
              <a:t>GetElementPtr</a:t>
            </a:r>
            <a:endParaRPr lang="en-US" sz="3400" b="1" dirty="0"/>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LLVM </a:t>
            </a:r>
            <a:r>
              <a:rPr lang="en-US" sz="1600" b="1" dirty="0" err="1"/>
              <a:t>Bitcode</a:t>
            </a:r>
            <a:endParaRPr lang="en-US" sz="1600" b="1" dirty="0"/>
          </a:p>
        </p:txBody>
      </p:sp>
      <p:sp>
        <p:nvSpPr>
          <p:cNvPr id="9" name="Content Placeholder 2">
            <a:extLst>
              <a:ext uri="{FF2B5EF4-FFF2-40B4-BE49-F238E27FC236}">
                <a16:creationId xmlns:a16="http://schemas.microsoft.com/office/drawing/2014/main" id="{590166F1-F6AA-5D90-4B0E-D0B29E908256}"/>
              </a:ext>
            </a:extLst>
          </p:cNvPr>
          <p:cNvSpPr txBox="1">
            <a:spLocks/>
          </p:cNvSpPr>
          <p:nvPr/>
        </p:nvSpPr>
        <p:spPr>
          <a:xfrm>
            <a:off x="847893" y="1104576"/>
            <a:ext cx="10847717"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Let me (maybe?) Simplify this a bit with a constrained version of GEP </a:t>
            </a:r>
          </a:p>
        </p:txBody>
      </p:sp>
      <p:sp>
        <p:nvSpPr>
          <p:cNvPr id="2" name="TextBox 1">
            <a:extLst>
              <a:ext uri="{FF2B5EF4-FFF2-40B4-BE49-F238E27FC236}">
                <a16:creationId xmlns:a16="http://schemas.microsoft.com/office/drawing/2014/main" id="{BD686DD3-BD1C-6A50-DF08-16F050259921}"/>
              </a:ext>
            </a:extLst>
          </p:cNvPr>
          <p:cNvSpPr txBox="1"/>
          <p:nvPr/>
        </p:nvSpPr>
        <p:spPr>
          <a:xfrm>
            <a:off x="383177" y="1963018"/>
            <a:ext cx="11669486" cy="323165"/>
          </a:xfrm>
          <a:prstGeom prst="rect">
            <a:avLst/>
          </a:prstGeom>
          <a:noFill/>
        </p:spPr>
        <p:txBody>
          <a:bodyPr wrap="square">
            <a:spAutoFit/>
          </a:bodyPr>
          <a:lstStyle/>
          <a:p>
            <a:r>
              <a:rPr lang="en-US" sz="1500" dirty="0">
                <a:latin typeface="Courier New" panose="02070309020205020404" pitchFamily="49" charset="0"/>
                <a:cs typeface="Courier New" panose="02070309020205020404" pitchFamily="49" charset="0"/>
              </a:rPr>
              <a:t>&lt;result&gt; = </a:t>
            </a:r>
            <a:r>
              <a:rPr lang="en-US" sz="1500" dirty="0" err="1">
                <a:latin typeface="Courier New" panose="02070309020205020404" pitchFamily="49" charset="0"/>
                <a:cs typeface="Courier New" panose="02070309020205020404" pitchFamily="49" charset="0"/>
              </a:rPr>
              <a:t>getelementptr</a:t>
            </a:r>
            <a:r>
              <a:rPr lang="en-US" sz="1500" dirty="0">
                <a:latin typeface="Courier New" panose="02070309020205020404" pitchFamily="49" charset="0"/>
                <a:cs typeface="Courier New" panose="02070309020205020404" pitchFamily="49" charset="0"/>
              </a:rPr>
              <a:t> &lt;</a:t>
            </a:r>
            <a:r>
              <a:rPr lang="en-US" sz="1500" dirty="0" err="1">
                <a:latin typeface="Courier New" panose="02070309020205020404" pitchFamily="49" charset="0"/>
                <a:cs typeface="Courier New" panose="02070309020205020404" pitchFamily="49" charset="0"/>
              </a:rPr>
              <a:t>ty</a:t>
            </a:r>
            <a:r>
              <a:rPr lang="en-US" sz="1500" baseline="-25000" dirty="0" err="1">
                <a:latin typeface="Courier New" panose="02070309020205020404" pitchFamily="49" charset="0"/>
                <a:cs typeface="Courier New" panose="02070309020205020404" pitchFamily="49" charset="0"/>
              </a:rPr>
              <a:t>res</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ty</a:t>
            </a:r>
            <a:r>
              <a:rPr lang="en-US" sz="1500" baseline="-25000" dirty="0" err="1">
                <a:latin typeface="Courier New" panose="02070309020205020404" pitchFamily="49" charset="0"/>
                <a:cs typeface="Courier New" panose="02070309020205020404" pitchFamily="49" charset="0"/>
              </a:rPr>
              <a:t>srcobj</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srcobj</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ptrtype</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siblingidx</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ptrtype</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fieldidx</a:t>
            </a:r>
            <a:r>
              <a:rPr lang="en-US" sz="1500" dirty="0">
                <a:latin typeface="Courier New" panose="02070309020205020404" pitchFamily="49" charset="0"/>
                <a:cs typeface="Courier New" panose="02070309020205020404" pitchFamily="49" charset="0"/>
              </a:rPr>
              <a:t>&gt;]+</a:t>
            </a:r>
          </a:p>
        </p:txBody>
      </p:sp>
      <p:sp>
        <p:nvSpPr>
          <p:cNvPr id="4" name="Content Placeholder 2">
            <a:extLst>
              <a:ext uri="{FF2B5EF4-FFF2-40B4-BE49-F238E27FC236}">
                <a16:creationId xmlns:a16="http://schemas.microsoft.com/office/drawing/2014/main" id="{F1F4F1F7-09FD-3BDB-EFBF-6EABA19725AC}"/>
              </a:ext>
            </a:extLst>
          </p:cNvPr>
          <p:cNvSpPr txBox="1">
            <a:spLocks/>
          </p:cNvSpPr>
          <p:nvPr/>
        </p:nvSpPr>
        <p:spPr>
          <a:xfrm>
            <a:off x="847893" y="2548804"/>
            <a:ext cx="9750438"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Here is my explanation of this version of GEP:</a:t>
            </a:r>
          </a:p>
        </p:txBody>
      </p:sp>
      <p:sp>
        <p:nvSpPr>
          <p:cNvPr id="6" name="TextBox 5">
            <a:extLst>
              <a:ext uri="{FF2B5EF4-FFF2-40B4-BE49-F238E27FC236}">
                <a16:creationId xmlns:a16="http://schemas.microsoft.com/office/drawing/2014/main" id="{67ED18D6-4244-9A04-8721-8716CB00EB9C}"/>
              </a:ext>
            </a:extLst>
          </p:cNvPr>
          <p:cNvSpPr txBox="1"/>
          <p:nvPr/>
        </p:nvSpPr>
        <p:spPr>
          <a:xfrm>
            <a:off x="847893" y="3077456"/>
            <a:ext cx="9556496" cy="1200329"/>
          </a:xfrm>
          <a:prstGeom prst="rect">
            <a:avLst/>
          </a:prstGeom>
          <a:noFill/>
        </p:spPr>
        <p:txBody>
          <a:bodyPr wrap="square">
            <a:spAutoFit/>
          </a:bodyPr>
          <a:lstStyle/>
          <a:p>
            <a:r>
              <a:rPr lang="en-US" dirty="0"/>
              <a:t>Get a </a:t>
            </a:r>
            <a:r>
              <a:rPr lang="en-US" i="1" u="sng" dirty="0"/>
              <a:t>pointer</a:t>
            </a:r>
            <a:r>
              <a:rPr lang="en-US" i="1" dirty="0"/>
              <a:t> </a:t>
            </a:r>
            <a:r>
              <a:rPr lang="en-US" dirty="0"/>
              <a:t>of type &lt;</a:t>
            </a:r>
            <a:r>
              <a:rPr lang="en-US" dirty="0" err="1"/>
              <a:t>ty</a:t>
            </a:r>
            <a:r>
              <a:rPr lang="en-US" baseline="-25000" dirty="0" err="1"/>
              <a:t>res</a:t>
            </a:r>
            <a:r>
              <a:rPr lang="en-US" dirty="0"/>
              <a:t>&gt; by…</a:t>
            </a:r>
          </a:p>
          <a:p>
            <a:r>
              <a:rPr lang="en-US" dirty="0"/>
              <a:t>- starting from the base address </a:t>
            </a:r>
            <a:r>
              <a:rPr lang="en-US" dirty="0" err="1"/>
              <a:t>srcobj</a:t>
            </a:r>
            <a:endParaRPr lang="en-US" dirty="0"/>
          </a:p>
          <a:p>
            <a:r>
              <a:rPr lang="en-US" dirty="0"/>
              <a:t>- jumping over </a:t>
            </a:r>
            <a:r>
              <a:rPr lang="en-US" dirty="0" err="1"/>
              <a:t>siblingidx</a:t>
            </a:r>
            <a:r>
              <a:rPr lang="en-US" dirty="0"/>
              <a:t> siblings</a:t>
            </a:r>
          </a:p>
          <a:p>
            <a:r>
              <a:rPr lang="en-US" dirty="0"/>
              <a:t>- jumping over </a:t>
            </a:r>
            <a:r>
              <a:rPr lang="en-US" dirty="0" err="1"/>
              <a:t>fieldidx</a:t>
            </a:r>
            <a:r>
              <a:rPr lang="en-US" dirty="0"/>
              <a:t> children</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5DCAF88A-03EE-6675-60CB-BBF13DC08C99}"/>
                  </a:ext>
                </a:extLst>
              </p14:cNvPr>
              <p14:cNvContentPartPr/>
              <p14:nvPr/>
            </p14:nvContentPartPr>
            <p14:xfrm>
              <a:off x="3249360" y="1370880"/>
              <a:ext cx="8178840" cy="1397160"/>
            </p14:xfrm>
          </p:contentPart>
        </mc:Choice>
        <mc:Fallback>
          <p:pic>
            <p:nvPicPr>
              <p:cNvPr id="3" name="Ink 2">
                <a:extLst>
                  <a:ext uri="{FF2B5EF4-FFF2-40B4-BE49-F238E27FC236}">
                    <a16:creationId xmlns:a16="http://schemas.microsoft.com/office/drawing/2014/main" id="{5DCAF88A-03EE-6675-60CB-BBF13DC08C99}"/>
                  </a:ext>
                </a:extLst>
              </p:cNvPr>
              <p:cNvPicPr/>
              <p:nvPr/>
            </p:nvPicPr>
            <p:blipFill>
              <a:blip r:embed="rId3"/>
              <a:stretch>
                <a:fillRect/>
              </a:stretch>
            </p:blipFill>
            <p:spPr>
              <a:xfrm>
                <a:off x="3240000" y="1361520"/>
                <a:ext cx="8197560" cy="1415880"/>
              </a:xfrm>
              <a:prstGeom prst="rect">
                <a:avLst/>
              </a:prstGeom>
            </p:spPr>
          </p:pic>
        </mc:Fallback>
      </mc:AlternateContent>
    </p:spTree>
    <p:extLst>
      <p:ext uri="{BB962C8B-B14F-4D97-AF65-F5344CB8AC3E}">
        <p14:creationId xmlns:p14="http://schemas.microsoft.com/office/powerpoint/2010/main" val="269563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18</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err="1"/>
              <a:t>GetElementPtr</a:t>
            </a:r>
            <a:r>
              <a:rPr lang="en-US" sz="3400" b="1" dirty="0"/>
              <a:t>: Pictorially</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LLVM </a:t>
            </a:r>
            <a:r>
              <a:rPr lang="en-US" sz="1600" b="1" dirty="0" err="1"/>
              <a:t>Bitcode</a:t>
            </a:r>
            <a:endParaRPr lang="en-US" sz="1600" b="1" dirty="0"/>
          </a:p>
        </p:txBody>
      </p:sp>
      <p:sp>
        <p:nvSpPr>
          <p:cNvPr id="4" name="TextBox 3">
            <a:extLst>
              <a:ext uri="{FF2B5EF4-FFF2-40B4-BE49-F238E27FC236}">
                <a16:creationId xmlns:a16="http://schemas.microsoft.com/office/drawing/2014/main" id="{C85030CD-B1E4-63A8-DED7-2A8B3845C1F4}"/>
              </a:ext>
            </a:extLst>
          </p:cNvPr>
          <p:cNvSpPr txBox="1"/>
          <p:nvPr/>
        </p:nvSpPr>
        <p:spPr>
          <a:xfrm>
            <a:off x="923109" y="1381177"/>
            <a:ext cx="5054397" cy="369332"/>
          </a:xfrm>
          <a:prstGeom prst="rect">
            <a:avLst/>
          </a:prstGeom>
          <a:noFill/>
        </p:spPr>
        <p:txBody>
          <a:bodyPr wrap="none" rtlCol="0">
            <a:spAutoFit/>
          </a:bodyPr>
          <a:lstStyle/>
          <a:p>
            <a:r>
              <a:rPr lang="en-US" dirty="0"/>
              <a:t>Can be helpful to walk through memory as a tree</a:t>
            </a:r>
          </a:p>
        </p:txBody>
      </p:sp>
      <p:sp>
        <p:nvSpPr>
          <p:cNvPr id="9" name="Rectangle 8">
            <a:extLst>
              <a:ext uri="{FF2B5EF4-FFF2-40B4-BE49-F238E27FC236}">
                <a16:creationId xmlns:a16="http://schemas.microsoft.com/office/drawing/2014/main" id="{16867C97-00BB-E3AE-E5BB-6E9B88062BC9}"/>
              </a:ext>
            </a:extLst>
          </p:cNvPr>
          <p:cNvSpPr/>
          <p:nvPr/>
        </p:nvSpPr>
        <p:spPr>
          <a:xfrm>
            <a:off x="9013371" y="2602887"/>
            <a:ext cx="609597" cy="5399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n1</a:t>
            </a:r>
          </a:p>
        </p:txBody>
      </p:sp>
      <p:sp>
        <p:nvSpPr>
          <p:cNvPr id="10" name="Rectangle 9">
            <a:extLst>
              <a:ext uri="{FF2B5EF4-FFF2-40B4-BE49-F238E27FC236}">
                <a16:creationId xmlns:a16="http://schemas.microsoft.com/office/drawing/2014/main" id="{8B70A85D-39A7-AD7C-A7B5-C53E29D9A930}"/>
              </a:ext>
            </a:extLst>
          </p:cNvPr>
          <p:cNvSpPr/>
          <p:nvPr/>
        </p:nvSpPr>
        <p:spPr>
          <a:xfrm>
            <a:off x="7541615" y="3794988"/>
            <a:ext cx="609597" cy="5399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n2</a:t>
            </a:r>
          </a:p>
        </p:txBody>
      </p:sp>
      <p:sp>
        <p:nvSpPr>
          <p:cNvPr id="11" name="Rectangle 10">
            <a:extLst>
              <a:ext uri="{FF2B5EF4-FFF2-40B4-BE49-F238E27FC236}">
                <a16:creationId xmlns:a16="http://schemas.microsoft.com/office/drawing/2014/main" id="{49A04B4D-CD80-A94C-8269-6F0EDFB7950C}"/>
              </a:ext>
            </a:extLst>
          </p:cNvPr>
          <p:cNvSpPr/>
          <p:nvPr/>
        </p:nvSpPr>
        <p:spPr>
          <a:xfrm>
            <a:off x="10493828" y="3794988"/>
            <a:ext cx="609597" cy="5399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n3</a:t>
            </a:r>
            <a:endParaRPr lang="en-US" dirty="0"/>
          </a:p>
        </p:txBody>
      </p:sp>
      <p:sp>
        <p:nvSpPr>
          <p:cNvPr id="12" name="Rectangle 11">
            <a:extLst>
              <a:ext uri="{FF2B5EF4-FFF2-40B4-BE49-F238E27FC236}">
                <a16:creationId xmlns:a16="http://schemas.microsoft.com/office/drawing/2014/main" id="{4AF19F64-0022-61E8-BDD6-71DEBC8948A1}"/>
              </a:ext>
            </a:extLst>
          </p:cNvPr>
          <p:cNvSpPr/>
          <p:nvPr/>
        </p:nvSpPr>
        <p:spPr>
          <a:xfrm>
            <a:off x="6736080" y="4780658"/>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a:t>
            </a:r>
            <a:r>
              <a:rPr lang="en-US" baseline="-25000" dirty="0"/>
              <a:t>0</a:t>
            </a:r>
          </a:p>
        </p:txBody>
      </p:sp>
      <p:sp>
        <p:nvSpPr>
          <p:cNvPr id="13" name="Rectangle 12">
            <a:extLst>
              <a:ext uri="{FF2B5EF4-FFF2-40B4-BE49-F238E27FC236}">
                <a16:creationId xmlns:a16="http://schemas.microsoft.com/office/drawing/2014/main" id="{C9566A5B-4FB0-3565-3136-D9835BA7D2A8}"/>
              </a:ext>
            </a:extLst>
          </p:cNvPr>
          <p:cNvSpPr/>
          <p:nvPr/>
        </p:nvSpPr>
        <p:spPr>
          <a:xfrm>
            <a:off x="7554683" y="4780658"/>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a:t>
            </a:r>
            <a:r>
              <a:rPr lang="en-US" baseline="-25000" dirty="0"/>
              <a:t>0</a:t>
            </a:r>
          </a:p>
        </p:txBody>
      </p:sp>
      <p:sp>
        <p:nvSpPr>
          <p:cNvPr id="15" name="Rectangle 14">
            <a:extLst>
              <a:ext uri="{FF2B5EF4-FFF2-40B4-BE49-F238E27FC236}">
                <a16:creationId xmlns:a16="http://schemas.microsoft.com/office/drawing/2014/main" id="{6ED108DE-BB57-8DC1-D148-202B721EB1B8}"/>
              </a:ext>
            </a:extLst>
          </p:cNvPr>
          <p:cNvSpPr/>
          <p:nvPr/>
        </p:nvSpPr>
        <p:spPr>
          <a:xfrm>
            <a:off x="8373286" y="4780658"/>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a:t>
            </a:r>
            <a:r>
              <a:rPr lang="en-US" baseline="-25000" dirty="0"/>
              <a:t>0</a:t>
            </a:r>
          </a:p>
        </p:txBody>
      </p:sp>
      <p:sp>
        <p:nvSpPr>
          <p:cNvPr id="16" name="TextBox 15">
            <a:extLst>
              <a:ext uri="{FF2B5EF4-FFF2-40B4-BE49-F238E27FC236}">
                <a16:creationId xmlns:a16="http://schemas.microsoft.com/office/drawing/2014/main" id="{C26628EE-7BF1-AB11-E86C-02F2EB7372BD}"/>
              </a:ext>
            </a:extLst>
          </p:cNvPr>
          <p:cNvSpPr txBox="1"/>
          <p:nvPr/>
        </p:nvSpPr>
        <p:spPr>
          <a:xfrm>
            <a:off x="984067" y="1863632"/>
            <a:ext cx="2214132" cy="369332"/>
          </a:xfrm>
          <a:prstGeom prst="rect">
            <a:avLst/>
          </a:prstGeom>
          <a:noFill/>
        </p:spPr>
        <p:txBody>
          <a:bodyPr wrap="none" rtlCol="0">
            <a:spAutoFit/>
          </a:bodyPr>
          <a:lstStyle/>
          <a:p>
            <a:r>
              <a:rPr lang="en-US" dirty="0"/>
              <a:t>%t1 = type { A, B, C }</a:t>
            </a:r>
          </a:p>
        </p:txBody>
      </p:sp>
      <p:sp>
        <p:nvSpPr>
          <p:cNvPr id="18" name="TextBox 17">
            <a:extLst>
              <a:ext uri="{FF2B5EF4-FFF2-40B4-BE49-F238E27FC236}">
                <a16:creationId xmlns:a16="http://schemas.microsoft.com/office/drawing/2014/main" id="{BA09A2B0-470B-04F1-B127-09003AA1F73E}"/>
              </a:ext>
            </a:extLst>
          </p:cNvPr>
          <p:cNvSpPr txBox="1"/>
          <p:nvPr/>
        </p:nvSpPr>
        <p:spPr>
          <a:xfrm>
            <a:off x="979713" y="2181501"/>
            <a:ext cx="2231252" cy="369332"/>
          </a:xfrm>
          <a:prstGeom prst="rect">
            <a:avLst/>
          </a:prstGeom>
          <a:noFill/>
        </p:spPr>
        <p:txBody>
          <a:bodyPr wrap="none" rtlCol="0">
            <a:spAutoFit/>
          </a:bodyPr>
          <a:lstStyle/>
          <a:p>
            <a:r>
              <a:rPr lang="en-US" dirty="0"/>
              <a:t>%t2 = type [ 2 x %t1 ]</a:t>
            </a:r>
          </a:p>
        </p:txBody>
      </p:sp>
      <p:sp>
        <p:nvSpPr>
          <p:cNvPr id="19" name="TextBox 18">
            <a:extLst>
              <a:ext uri="{FF2B5EF4-FFF2-40B4-BE49-F238E27FC236}">
                <a16:creationId xmlns:a16="http://schemas.microsoft.com/office/drawing/2014/main" id="{59D0EFE9-D4EC-F5A6-A4E2-10BA76379610}"/>
              </a:ext>
            </a:extLst>
          </p:cNvPr>
          <p:cNvSpPr txBox="1"/>
          <p:nvPr/>
        </p:nvSpPr>
        <p:spPr>
          <a:xfrm>
            <a:off x="975359" y="2499370"/>
            <a:ext cx="5216364" cy="369332"/>
          </a:xfrm>
          <a:prstGeom prst="rect">
            <a:avLst/>
          </a:prstGeom>
          <a:noFill/>
        </p:spPr>
        <p:txBody>
          <a:bodyPr wrap="none" rtlCol="0">
            <a:spAutoFit/>
          </a:bodyPr>
          <a:lstStyle/>
          <a:p>
            <a:r>
              <a:rPr lang="en-US" dirty="0"/>
              <a:t>@ptr_n1 = global %t2 [ { a0, b0, c0 }, { a1, b1, c1} ]</a:t>
            </a:r>
          </a:p>
        </p:txBody>
      </p:sp>
      <p:cxnSp>
        <p:nvCxnSpPr>
          <p:cNvPr id="26" name="Straight Arrow Connector 25">
            <a:extLst>
              <a:ext uri="{FF2B5EF4-FFF2-40B4-BE49-F238E27FC236}">
                <a16:creationId xmlns:a16="http://schemas.microsoft.com/office/drawing/2014/main" id="{BD12709D-B063-8DD7-1FE4-F93547C469C3}"/>
              </a:ext>
            </a:extLst>
          </p:cNvPr>
          <p:cNvCxnSpPr>
            <a:cxnSpLocks/>
            <a:stCxn id="9" idx="2"/>
            <a:endCxn id="10" idx="0"/>
          </p:cNvCxnSpPr>
          <p:nvPr/>
        </p:nvCxnSpPr>
        <p:spPr>
          <a:xfrm flipH="1">
            <a:off x="7846414" y="3142830"/>
            <a:ext cx="1471756" cy="6521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A2C7FF1C-F26C-EE81-00CA-C0B0B6653ED6}"/>
              </a:ext>
            </a:extLst>
          </p:cNvPr>
          <p:cNvCxnSpPr>
            <a:cxnSpLocks/>
            <a:stCxn id="9" idx="2"/>
            <a:endCxn id="11" idx="0"/>
          </p:cNvCxnSpPr>
          <p:nvPr/>
        </p:nvCxnSpPr>
        <p:spPr>
          <a:xfrm>
            <a:off x="9318170" y="3142830"/>
            <a:ext cx="1480457" cy="6521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2FCD3902-E72A-3A4A-DCBC-643AAD5B5ED4}"/>
              </a:ext>
            </a:extLst>
          </p:cNvPr>
          <p:cNvCxnSpPr>
            <a:cxnSpLocks/>
            <a:stCxn id="10" idx="2"/>
            <a:endCxn id="12" idx="0"/>
          </p:cNvCxnSpPr>
          <p:nvPr/>
        </p:nvCxnSpPr>
        <p:spPr>
          <a:xfrm flipH="1">
            <a:off x="7012578" y="4334931"/>
            <a:ext cx="833836"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9DD0C218-E5D4-F4DF-7FF5-8D5AB64BF863}"/>
              </a:ext>
            </a:extLst>
          </p:cNvPr>
          <p:cNvCxnSpPr>
            <a:cxnSpLocks/>
            <a:stCxn id="10" idx="2"/>
            <a:endCxn id="13" idx="0"/>
          </p:cNvCxnSpPr>
          <p:nvPr/>
        </p:nvCxnSpPr>
        <p:spPr>
          <a:xfrm flipH="1">
            <a:off x="7831181" y="4334931"/>
            <a:ext cx="15233"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9CEB515F-4E30-D4B9-F870-C413DE0CE902}"/>
              </a:ext>
            </a:extLst>
          </p:cNvPr>
          <p:cNvCxnSpPr>
            <a:cxnSpLocks/>
            <a:stCxn id="10" idx="2"/>
            <a:endCxn id="15" idx="0"/>
          </p:cNvCxnSpPr>
          <p:nvPr/>
        </p:nvCxnSpPr>
        <p:spPr>
          <a:xfrm>
            <a:off x="7846414" y="4334931"/>
            <a:ext cx="803370"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3" name="Rectangle 52">
            <a:extLst>
              <a:ext uri="{FF2B5EF4-FFF2-40B4-BE49-F238E27FC236}">
                <a16:creationId xmlns:a16="http://schemas.microsoft.com/office/drawing/2014/main" id="{48E19086-D2E4-B011-25D7-1A22F4AC9E96}"/>
              </a:ext>
            </a:extLst>
          </p:cNvPr>
          <p:cNvSpPr/>
          <p:nvPr/>
        </p:nvSpPr>
        <p:spPr>
          <a:xfrm>
            <a:off x="9683931" y="4780658"/>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a:t>
            </a:r>
            <a:r>
              <a:rPr lang="en-US" baseline="-25000" dirty="0"/>
              <a:t>1</a:t>
            </a:r>
          </a:p>
        </p:txBody>
      </p:sp>
      <p:sp>
        <p:nvSpPr>
          <p:cNvPr id="54" name="Rectangle 53">
            <a:extLst>
              <a:ext uri="{FF2B5EF4-FFF2-40B4-BE49-F238E27FC236}">
                <a16:creationId xmlns:a16="http://schemas.microsoft.com/office/drawing/2014/main" id="{BA6D4CFF-94AC-426F-91ED-9059E4C2CB45}"/>
              </a:ext>
            </a:extLst>
          </p:cNvPr>
          <p:cNvSpPr/>
          <p:nvPr/>
        </p:nvSpPr>
        <p:spPr>
          <a:xfrm>
            <a:off x="10502534" y="4780658"/>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a:t>
            </a:r>
            <a:r>
              <a:rPr lang="en-US" baseline="-25000" dirty="0"/>
              <a:t>1</a:t>
            </a:r>
          </a:p>
        </p:txBody>
      </p:sp>
      <p:sp>
        <p:nvSpPr>
          <p:cNvPr id="55" name="Rectangle 54">
            <a:extLst>
              <a:ext uri="{FF2B5EF4-FFF2-40B4-BE49-F238E27FC236}">
                <a16:creationId xmlns:a16="http://schemas.microsoft.com/office/drawing/2014/main" id="{CA501C32-AA32-0969-4AC3-E26433489484}"/>
              </a:ext>
            </a:extLst>
          </p:cNvPr>
          <p:cNvSpPr/>
          <p:nvPr/>
        </p:nvSpPr>
        <p:spPr>
          <a:xfrm>
            <a:off x="11321137" y="4780658"/>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a:t>
            </a:r>
            <a:r>
              <a:rPr lang="en-US" baseline="-25000" dirty="0"/>
              <a:t>1</a:t>
            </a:r>
          </a:p>
        </p:txBody>
      </p:sp>
      <p:cxnSp>
        <p:nvCxnSpPr>
          <p:cNvPr id="56" name="Straight Arrow Connector 55">
            <a:extLst>
              <a:ext uri="{FF2B5EF4-FFF2-40B4-BE49-F238E27FC236}">
                <a16:creationId xmlns:a16="http://schemas.microsoft.com/office/drawing/2014/main" id="{B280053F-4154-FABF-F932-0580602B9774}"/>
              </a:ext>
            </a:extLst>
          </p:cNvPr>
          <p:cNvCxnSpPr>
            <a:cxnSpLocks/>
            <a:endCxn id="53" idx="0"/>
          </p:cNvCxnSpPr>
          <p:nvPr/>
        </p:nvCxnSpPr>
        <p:spPr>
          <a:xfrm flipH="1">
            <a:off x="9960429" y="4334931"/>
            <a:ext cx="833836"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8B591772-AE6B-94C5-1128-710C5CF6542C}"/>
              </a:ext>
            </a:extLst>
          </p:cNvPr>
          <p:cNvCxnSpPr>
            <a:cxnSpLocks/>
            <a:endCxn id="54" idx="0"/>
          </p:cNvCxnSpPr>
          <p:nvPr/>
        </p:nvCxnSpPr>
        <p:spPr>
          <a:xfrm flipH="1">
            <a:off x="10779032" y="4334931"/>
            <a:ext cx="15233"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8F6D940B-7220-0754-2F6C-3059C442BDB6}"/>
              </a:ext>
            </a:extLst>
          </p:cNvPr>
          <p:cNvCxnSpPr>
            <a:cxnSpLocks/>
            <a:endCxn id="55" idx="0"/>
          </p:cNvCxnSpPr>
          <p:nvPr/>
        </p:nvCxnSpPr>
        <p:spPr>
          <a:xfrm>
            <a:off x="10794265" y="4334931"/>
            <a:ext cx="803370"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0" name="TextBox 59">
            <a:extLst>
              <a:ext uri="{FF2B5EF4-FFF2-40B4-BE49-F238E27FC236}">
                <a16:creationId xmlns:a16="http://schemas.microsoft.com/office/drawing/2014/main" id="{8AE6D1CC-6449-2206-2A05-6AA73369EF14}"/>
              </a:ext>
            </a:extLst>
          </p:cNvPr>
          <p:cNvSpPr txBox="1"/>
          <p:nvPr/>
        </p:nvSpPr>
        <p:spPr>
          <a:xfrm>
            <a:off x="7085443" y="1970223"/>
            <a:ext cx="813108" cy="369332"/>
          </a:xfrm>
          <a:prstGeom prst="rect">
            <a:avLst/>
          </a:prstGeom>
          <a:noFill/>
        </p:spPr>
        <p:txBody>
          <a:bodyPr wrap="none" rtlCol="0">
            <a:spAutoFit/>
          </a:bodyPr>
          <a:lstStyle/>
          <a:p>
            <a:r>
              <a:rPr lang="en-US" dirty="0"/>
              <a:t>ptr_n1</a:t>
            </a:r>
          </a:p>
        </p:txBody>
      </p:sp>
      <p:cxnSp>
        <p:nvCxnSpPr>
          <p:cNvPr id="61" name="Straight Arrow Connector 60">
            <a:extLst>
              <a:ext uri="{FF2B5EF4-FFF2-40B4-BE49-F238E27FC236}">
                <a16:creationId xmlns:a16="http://schemas.microsoft.com/office/drawing/2014/main" id="{11B2C4C1-0DD6-39FD-7AA9-2C4783E4BA84}"/>
              </a:ext>
            </a:extLst>
          </p:cNvPr>
          <p:cNvCxnSpPr>
            <a:cxnSpLocks/>
            <a:stCxn id="60" idx="3"/>
            <a:endCxn id="9" idx="1"/>
          </p:cNvCxnSpPr>
          <p:nvPr/>
        </p:nvCxnSpPr>
        <p:spPr>
          <a:xfrm>
            <a:off x="7898551" y="2154889"/>
            <a:ext cx="1114820" cy="7179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4" name="TextBox 63">
            <a:extLst>
              <a:ext uri="{FF2B5EF4-FFF2-40B4-BE49-F238E27FC236}">
                <a16:creationId xmlns:a16="http://schemas.microsoft.com/office/drawing/2014/main" id="{9083B27E-276A-AA48-4907-8BEBC2C2829C}"/>
              </a:ext>
            </a:extLst>
          </p:cNvPr>
          <p:cNvSpPr txBox="1"/>
          <p:nvPr/>
        </p:nvSpPr>
        <p:spPr>
          <a:xfrm>
            <a:off x="1793961" y="3334413"/>
            <a:ext cx="4094904" cy="369332"/>
          </a:xfrm>
          <a:prstGeom prst="rect">
            <a:avLst/>
          </a:prstGeom>
          <a:noFill/>
        </p:spPr>
        <p:txBody>
          <a:bodyPr wrap="none" rtlCol="0">
            <a:spAutoFit/>
          </a:bodyPr>
          <a:lstStyle/>
          <a:p>
            <a:r>
              <a:rPr lang="en-US" dirty="0" err="1"/>
              <a:t>getelementptr</a:t>
            </a:r>
            <a:r>
              <a:rPr lang="en-US" dirty="0"/>
              <a:t> %t2* ptr_n1, i64 0, i64 0</a:t>
            </a:r>
          </a:p>
        </p:txBody>
      </p:sp>
      <p:sp>
        <p:nvSpPr>
          <p:cNvPr id="65" name="TextBox 64">
            <a:extLst>
              <a:ext uri="{FF2B5EF4-FFF2-40B4-BE49-F238E27FC236}">
                <a16:creationId xmlns:a16="http://schemas.microsoft.com/office/drawing/2014/main" id="{CBD4B177-ED8B-3A25-71C9-9B8B356A6333}"/>
              </a:ext>
            </a:extLst>
          </p:cNvPr>
          <p:cNvSpPr txBox="1"/>
          <p:nvPr/>
        </p:nvSpPr>
        <p:spPr>
          <a:xfrm>
            <a:off x="1780899" y="4279300"/>
            <a:ext cx="3990708" cy="369332"/>
          </a:xfrm>
          <a:prstGeom prst="rect">
            <a:avLst/>
          </a:prstGeom>
          <a:noFill/>
        </p:spPr>
        <p:txBody>
          <a:bodyPr wrap="none" rtlCol="0">
            <a:spAutoFit/>
          </a:bodyPr>
          <a:lstStyle/>
          <a:p>
            <a:r>
              <a:rPr lang="en-US" dirty="0" err="1"/>
              <a:t>getelementptr</a:t>
            </a:r>
            <a:r>
              <a:rPr lang="en-US" dirty="0"/>
              <a:t> %t2* ptr_n2, i64 1, i64 1</a:t>
            </a:r>
          </a:p>
        </p:txBody>
      </p:sp>
      <p:sp>
        <p:nvSpPr>
          <p:cNvPr id="66" name="TextBox 65">
            <a:extLst>
              <a:ext uri="{FF2B5EF4-FFF2-40B4-BE49-F238E27FC236}">
                <a16:creationId xmlns:a16="http://schemas.microsoft.com/office/drawing/2014/main" id="{7E953F3E-940E-DF66-0FDC-1931637FC26F}"/>
              </a:ext>
            </a:extLst>
          </p:cNvPr>
          <p:cNvSpPr txBox="1"/>
          <p:nvPr/>
        </p:nvSpPr>
        <p:spPr>
          <a:xfrm>
            <a:off x="892621" y="3348438"/>
            <a:ext cx="1000659" cy="369332"/>
          </a:xfrm>
          <a:prstGeom prst="rect">
            <a:avLst/>
          </a:prstGeom>
          <a:noFill/>
        </p:spPr>
        <p:txBody>
          <a:bodyPr wrap="none" rtlCol="0">
            <a:spAutoFit/>
          </a:bodyPr>
          <a:lstStyle/>
          <a:p>
            <a:r>
              <a:rPr lang="en-US" dirty="0"/>
              <a:t>ptr_n2 =</a:t>
            </a:r>
          </a:p>
        </p:txBody>
      </p:sp>
      <p:sp>
        <p:nvSpPr>
          <p:cNvPr id="67" name="TextBox 66">
            <a:extLst>
              <a:ext uri="{FF2B5EF4-FFF2-40B4-BE49-F238E27FC236}">
                <a16:creationId xmlns:a16="http://schemas.microsoft.com/office/drawing/2014/main" id="{287CE3B4-3D3D-1348-F5F5-9170646F9CBA}"/>
              </a:ext>
            </a:extLst>
          </p:cNvPr>
          <p:cNvSpPr txBox="1"/>
          <p:nvPr/>
        </p:nvSpPr>
        <p:spPr>
          <a:xfrm>
            <a:off x="862140" y="4293331"/>
            <a:ext cx="1010277" cy="369332"/>
          </a:xfrm>
          <a:prstGeom prst="rect">
            <a:avLst/>
          </a:prstGeom>
          <a:noFill/>
        </p:spPr>
        <p:txBody>
          <a:bodyPr wrap="none" rtlCol="0">
            <a:spAutoFit/>
          </a:bodyPr>
          <a:lstStyle/>
          <a:p>
            <a:r>
              <a:rPr lang="en-US" dirty="0"/>
              <a:t>ptr_b1 =</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BA955D59-F9EF-D4DA-3455-D9E5D0360925}"/>
                  </a:ext>
                </a:extLst>
              </p14:cNvPr>
              <p14:cNvContentPartPr/>
              <p14:nvPr/>
            </p14:nvContentPartPr>
            <p14:xfrm>
              <a:off x="3169800" y="3118320"/>
              <a:ext cx="7820280" cy="2086560"/>
            </p14:xfrm>
          </p:contentPart>
        </mc:Choice>
        <mc:Fallback>
          <p:pic>
            <p:nvPicPr>
              <p:cNvPr id="2" name="Ink 1">
                <a:extLst>
                  <a:ext uri="{FF2B5EF4-FFF2-40B4-BE49-F238E27FC236}">
                    <a16:creationId xmlns:a16="http://schemas.microsoft.com/office/drawing/2014/main" id="{BA955D59-F9EF-D4DA-3455-D9E5D0360925}"/>
                  </a:ext>
                </a:extLst>
              </p:cNvPr>
              <p:cNvPicPr/>
              <p:nvPr/>
            </p:nvPicPr>
            <p:blipFill>
              <a:blip r:embed="rId3"/>
              <a:stretch>
                <a:fillRect/>
              </a:stretch>
            </p:blipFill>
            <p:spPr>
              <a:xfrm>
                <a:off x="3160440" y="3108960"/>
                <a:ext cx="7839000" cy="2105280"/>
              </a:xfrm>
              <a:prstGeom prst="rect">
                <a:avLst/>
              </a:prstGeom>
            </p:spPr>
          </p:pic>
        </mc:Fallback>
      </mc:AlternateContent>
    </p:spTree>
    <p:extLst>
      <p:ext uri="{BB962C8B-B14F-4D97-AF65-F5344CB8AC3E}">
        <p14:creationId xmlns:p14="http://schemas.microsoft.com/office/powerpoint/2010/main" val="358303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839225" y="1876123"/>
            <a:ext cx="5094733" cy="1325563"/>
          </a:xfrm>
        </p:spPr>
        <p:txBody>
          <a:bodyPr>
            <a:noAutofit/>
          </a:bodyPr>
          <a:lstStyle/>
          <a:p>
            <a:r>
              <a:rPr lang="en-US" sz="3800" b="1" u="sng" dirty="0"/>
              <a:t>Wrap-up</a:t>
            </a:r>
          </a:p>
        </p:txBody>
      </p:sp>
    </p:spTree>
    <p:extLst>
      <p:ext uri="{BB962C8B-B14F-4D97-AF65-F5344CB8AC3E}">
        <p14:creationId xmlns:p14="http://schemas.microsoft.com/office/powerpoint/2010/main" val="928611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1508760" y="4156405"/>
            <a:ext cx="3356538" cy="1325563"/>
          </a:xfrm>
        </p:spPr>
        <p:txBody>
          <a:bodyPr>
            <a:normAutofit/>
          </a:bodyPr>
          <a:lstStyle/>
          <a:p>
            <a:r>
              <a:rPr lang="en-US" b="1" dirty="0"/>
              <a:t>Administrivia</a:t>
            </a:r>
            <a:br>
              <a:rPr lang="en-US" b="1" dirty="0"/>
            </a:br>
            <a:r>
              <a:rPr lang="en-US" b="1" dirty="0"/>
              <a:t>and </a:t>
            </a:r>
            <a:br>
              <a:rPr lang="en-US" b="1" dirty="0"/>
            </a:br>
            <a:r>
              <a:rPr lang="en-US" b="1" dirty="0"/>
              <a:t>Announcements</a:t>
            </a:r>
          </a:p>
        </p:txBody>
      </p:sp>
      <p:sp>
        <p:nvSpPr>
          <p:cNvPr id="4" name="Content Placeholder 2">
            <a:extLst>
              <a:ext uri="{FF2B5EF4-FFF2-40B4-BE49-F238E27FC236}">
                <a16:creationId xmlns:a16="http://schemas.microsoft.com/office/drawing/2014/main" id="{B0FFAB4C-3C3D-2C33-29FE-1ACBA448E392}"/>
              </a:ext>
            </a:extLst>
          </p:cNvPr>
          <p:cNvSpPr>
            <a:spLocks noGrp="1"/>
          </p:cNvSpPr>
          <p:nvPr>
            <p:ph type="body" sz="quarter" idx="13"/>
          </p:nvPr>
        </p:nvSpPr>
        <p:spPr>
          <a:xfrm>
            <a:off x="5922254" y="2948489"/>
            <a:ext cx="5433204" cy="480511"/>
          </a:xfrm>
        </p:spPr>
        <p:txBody>
          <a:bodyPr vert="horz" lIns="91440" tIns="45720" rIns="91440" bIns="45720" rtlCol="0" anchor="t">
            <a:normAutofit/>
          </a:bodyPr>
          <a:lstStyle/>
          <a:p>
            <a:r>
              <a:rPr lang="en-US" dirty="0"/>
              <a:t>We have to talk about cheating</a:t>
            </a:r>
          </a:p>
        </p:txBody>
      </p:sp>
    </p:spTree>
    <p:extLst>
      <p:ext uri="{BB962C8B-B14F-4D97-AF65-F5344CB8AC3E}">
        <p14:creationId xmlns:p14="http://schemas.microsoft.com/office/powerpoint/2010/main" val="922657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05AF1-623C-4E09-AB5D-8DD0571489F6}"/>
              </a:ext>
            </a:extLst>
          </p:cNvPr>
          <p:cNvSpPr>
            <a:spLocks noGrp="1"/>
          </p:cNvSpPr>
          <p:nvPr>
            <p:ph type="title"/>
          </p:nvPr>
        </p:nvSpPr>
        <p:spPr>
          <a:xfrm>
            <a:off x="5920169" y="2006214"/>
            <a:ext cx="5431971" cy="846301"/>
          </a:xfrm>
        </p:spPr>
        <p:txBody>
          <a:bodyPr>
            <a:normAutofit/>
          </a:bodyPr>
          <a:lstStyle/>
          <a:p>
            <a:r>
              <a:rPr lang="en-US" b="1" dirty="0"/>
              <a:t>Next Time</a:t>
            </a:r>
          </a:p>
        </p:txBody>
      </p:sp>
      <p:sp>
        <p:nvSpPr>
          <p:cNvPr id="3" name="Content Placeholder 2">
            <a:extLst>
              <a:ext uri="{FF2B5EF4-FFF2-40B4-BE49-F238E27FC236}">
                <a16:creationId xmlns:a16="http://schemas.microsoft.com/office/drawing/2014/main" id="{9B1DDDEF-20C4-4F65-BAC9-0A763DF7E02B}"/>
              </a:ext>
            </a:extLst>
          </p:cNvPr>
          <p:cNvSpPr>
            <a:spLocks noGrp="1"/>
          </p:cNvSpPr>
          <p:nvPr>
            <p:ph type="body" sz="quarter" idx="13"/>
          </p:nvPr>
        </p:nvSpPr>
        <p:spPr>
          <a:xfrm>
            <a:off x="5922254" y="2948489"/>
            <a:ext cx="5433204" cy="2407281"/>
          </a:xfrm>
        </p:spPr>
        <p:txBody>
          <a:bodyPr vert="horz" lIns="91440" tIns="45720" rIns="91440" bIns="45720" rtlCol="0" anchor="t">
            <a:normAutofit/>
          </a:bodyPr>
          <a:lstStyle/>
          <a:p>
            <a:r>
              <a:rPr lang="en-US" dirty="0"/>
              <a:t>A couple more </a:t>
            </a:r>
            <a:r>
              <a:rPr lang="en-US" dirty="0" err="1"/>
              <a:t>bitcode</a:t>
            </a:r>
            <a:r>
              <a:rPr lang="en-US" dirty="0"/>
              <a:t> features</a:t>
            </a:r>
          </a:p>
          <a:p>
            <a:endParaRPr lang="en-US" dirty="0"/>
          </a:p>
          <a:p>
            <a:r>
              <a:rPr lang="en-US" dirty="0"/>
              <a:t>Describe the first project</a:t>
            </a:r>
          </a:p>
        </p:txBody>
      </p:sp>
      <p:sp>
        <p:nvSpPr>
          <p:cNvPr id="6" name="Slide Number Placeholder 5">
            <a:extLst>
              <a:ext uri="{FF2B5EF4-FFF2-40B4-BE49-F238E27FC236}">
                <a16:creationId xmlns:a16="http://schemas.microsoft.com/office/drawing/2014/main" id="{BA32F697-D1D4-4B0A-B960-D1869BF8607A}"/>
              </a:ext>
            </a:extLst>
          </p:cNvPr>
          <p:cNvSpPr>
            <a:spLocks noGrp="1"/>
          </p:cNvSpPr>
          <p:nvPr>
            <p:ph type="sldNum" sz="quarter" idx="12"/>
          </p:nvPr>
        </p:nvSpPr>
        <p:spPr>
          <a:xfrm>
            <a:off x="9448800" y="0"/>
            <a:ext cx="2743200" cy="365125"/>
          </a:xfrm>
        </p:spPr>
        <p:txBody>
          <a:bodyPr/>
          <a:lstStyle/>
          <a:p>
            <a:fld id="{B5CEABB6-07DC-46E8-9B57-56EC44A396E5}" type="slidenum">
              <a:rPr lang="en-US" sz="1400" smtClean="0"/>
              <a:pPr/>
              <a:t>20</a:t>
            </a:fld>
            <a:endParaRPr lang="en-US" sz="1400" dirty="0"/>
          </a:p>
        </p:txBody>
      </p:sp>
    </p:spTree>
    <p:extLst>
      <p:ext uri="{BB962C8B-B14F-4D97-AF65-F5344CB8AC3E}">
        <p14:creationId xmlns:p14="http://schemas.microsoft.com/office/powerpoint/2010/main" val="2350867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6416040" y="4434840"/>
            <a:ext cx="5570014" cy="1122202"/>
          </a:xfrm>
        </p:spPr>
        <p:txBody>
          <a:bodyPr/>
          <a:lstStyle/>
          <a:p>
            <a:r>
              <a:rPr lang="en-US" dirty="0"/>
              <a:t>LLVM BITCODE Memory</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6416041" y="5586890"/>
            <a:ext cx="4941770" cy="1122202"/>
          </a:xfrm>
        </p:spPr>
        <p:txBody>
          <a:bodyPr>
            <a:normAutofit/>
          </a:bodyPr>
          <a:lstStyle/>
          <a:p>
            <a:r>
              <a:rPr lang="en-US" sz="2000" dirty="0"/>
              <a:t>EECS 677: Software Security Evaluation</a:t>
            </a:r>
          </a:p>
          <a:p>
            <a:r>
              <a:rPr lang="en-US" sz="2000" dirty="0"/>
              <a:t>Drew Davidson</a:t>
            </a:r>
          </a:p>
        </p:txBody>
      </p:sp>
    </p:spTree>
    <p:extLst>
      <p:ext uri="{BB962C8B-B14F-4D97-AF65-F5344CB8AC3E}">
        <p14:creationId xmlns:p14="http://schemas.microsoft.com/office/powerpoint/2010/main" val="1642425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05AF1-623C-4E09-AB5D-8DD0571489F6}"/>
              </a:ext>
            </a:extLst>
          </p:cNvPr>
          <p:cNvSpPr>
            <a:spLocks noGrp="1"/>
          </p:cNvSpPr>
          <p:nvPr>
            <p:ph type="title"/>
          </p:nvPr>
        </p:nvSpPr>
        <p:spPr>
          <a:xfrm>
            <a:off x="5920169" y="2006214"/>
            <a:ext cx="5431971" cy="846301"/>
          </a:xfrm>
        </p:spPr>
        <p:txBody>
          <a:bodyPr>
            <a:normAutofit/>
          </a:bodyPr>
          <a:lstStyle/>
          <a:p>
            <a:r>
              <a:rPr lang="en-US" b="1" dirty="0"/>
              <a:t>Class Progress</a:t>
            </a:r>
          </a:p>
        </p:txBody>
      </p:sp>
      <p:sp>
        <p:nvSpPr>
          <p:cNvPr id="3" name="Content Placeholder 2">
            <a:extLst>
              <a:ext uri="{FF2B5EF4-FFF2-40B4-BE49-F238E27FC236}">
                <a16:creationId xmlns:a16="http://schemas.microsoft.com/office/drawing/2014/main" id="{9B1DDDEF-20C4-4F65-BAC9-0A763DF7E02B}"/>
              </a:ext>
            </a:extLst>
          </p:cNvPr>
          <p:cNvSpPr>
            <a:spLocks noGrp="1"/>
          </p:cNvSpPr>
          <p:nvPr>
            <p:ph type="body" sz="quarter" idx="13"/>
          </p:nvPr>
        </p:nvSpPr>
        <p:spPr>
          <a:xfrm>
            <a:off x="5922254" y="2948489"/>
            <a:ext cx="5433204" cy="2407281"/>
          </a:xfrm>
        </p:spPr>
        <p:txBody>
          <a:bodyPr vert="horz" lIns="91440" tIns="45720" rIns="91440" bIns="45720" rtlCol="0" anchor="t">
            <a:normAutofit/>
          </a:bodyPr>
          <a:lstStyle/>
          <a:p>
            <a:r>
              <a:rPr lang="en-US" dirty="0"/>
              <a:t>We’re Gearing up to build our own program analyses</a:t>
            </a:r>
          </a:p>
          <a:p>
            <a:pPr marL="342900" indent="-342900">
              <a:buFontTx/>
              <a:buChar char="-"/>
            </a:pPr>
            <a:r>
              <a:rPr lang="en-US" dirty="0"/>
              <a:t>We have the theory for dataflow</a:t>
            </a:r>
          </a:p>
          <a:p>
            <a:pPr marL="342900" indent="-342900">
              <a:buFontTx/>
              <a:buChar char="-"/>
            </a:pPr>
            <a:r>
              <a:rPr lang="en-US" dirty="0"/>
              <a:t>Working through a good program representation</a:t>
            </a:r>
          </a:p>
        </p:txBody>
      </p:sp>
      <p:sp>
        <p:nvSpPr>
          <p:cNvPr id="6" name="Slide Number Placeholder 5">
            <a:extLst>
              <a:ext uri="{FF2B5EF4-FFF2-40B4-BE49-F238E27FC236}">
                <a16:creationId xmlns:a16="http://schemas.microsoft.com/office/drawing/2014/main" id="{BA32F697-D1D4-4B0A-B960-D1869BF8607A}"/>
              </a:ext>
            </a:extLst>
          </p:cNvPr>
          <p:cNvSpPr>
            <a:spLocks noGrp="1"/>
          </p:cNvSpPr>
          <p:nvPr>
            <p:ph type="sldNum" sz="quarter" idx="12"/>
          </p:nvPr>
        </p:nvSpPr>
        <p:spPr>
          <a:xfrm>
            <a:off x="9448800" y="0"/>
            <a:ext cx="2743200" cy="365125"/>
          </a:xfrm>
        </p:spPr>
        <p:txBody>
          <a:bodyPr/>
          <a:lstStyle/>
          <a:p>
            <a:fld id="{B5CEABB6-07DC-46E8-9B57-56EC44A396E5}" type="slidenum">
              <a:rPr lang="en-US" sz="1400" smtClean="0"/>
              <a:pPr/>
              <a:t>4</a:t>
            </a:fld>
            <a:endParaRPr lang="en-US" sz="1400" dirty="0"/>
          </a:p>
        </p:txBody>
      </p:sp>
    </p:spTree>
    <p:extLst>
      <p:ext uri="{BB962C8B-B14F-4D97-AF65-F5344CB8AC3E}">
        <p14:creationId xmlns:p14="http://schemas.microsoft.com/office/powerpoint/2010/main" val="3227638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5</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Last Time: LLVM </a:t>
            </a:r>
            <a:r>
              <a:rPr lang="en-US" sz="3400" b="1" dirty="0" err="1"/>
              <a:t>BitCode</a:t>
            </a:r>
            <a:r>
              <a:rPr lang="en-US" sz="3400" b="1" dirty="0"/>
              <a:t> &amp; Registers</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Review: Last Lecture</a:t>
            </a:r>
          </a:p>
        </p:txBody>
      </p:sp>
      <p:sp>
        <p:nvSpPr>
          <p:cNvPr id="9" name="Content Placeholder 2">
            <a:extLst>
              <a:ext uri="{FF2B5EF4-FFF2-40B4-BE49-F238E27FC236}">
                <a16:creationId xmlns:a16="http://schemas.microsoft.com/office/drawing/2014/main" id="{590166F1-F6AA-5D90-4B0E-D0B29E908256}"/>
              </a:ext>
            </a:extLst>
          </p:cNvPr>
          <p:cNvSpPr txBox="1">
            <a:spLocks/>
          </p:cNvSpPr>
          <p:nvPr/>
        </p:nvSpPr>
        <p:spPr>
          <a:xfrm>
            <a:off x="847894" y="2638698"/>
            <a:ext cx="6426163"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Low-Level Language </a:t>
            </a:r>
          </a:p>
        </p:txBody>
      </p:sp>
      <p:sp>
        <p:nvSpPr>
          <p:cNvPr id="15" name="TextBox 14">
            <a:extLst>
              <a:ext uri="{FF2B5EF4-FFF2-40B4-BE49-F238E27FC236}">
                <a16:creationId xmlns:a16="http://schemas.microsoft.com/office/drawing/2014/main" id="{9409CAE6-265D-CA0D-3931-BA3F75CABD01}"/>
              </a:ext>
            </a:extLst>
          </p:cNvPr>
          <p:cNvSpPr txBox="1"/>
          <p:nvPr/>
        </p:nvSpPr>
        <p:spPr>
          <a:xfrm>
            <a:off x="847893" y="3071835"/>
            <a:ext cx="4280365" cy="1200329"/>
          </a:xfrm>
          <a:prstGeom prst="rect">
            <a:avLst/>
          </a:prstGeom>
          <a:noFill/>
        </p:spPr>
        <p:txBody>
          <a:bodyPr wrap="square">
            <a:spAutoFit/>
          </a:bodyPr>
          <a:lstStyle/>
          <a:p>
            <a:pPr marL="285750" indent="-285750">
              <a:buFont typeface="Tenorite" panose="00000500000000000000" pitchFamily="2" charset="0"/>
              <a:buChar char="−"/>
            </a:pPr>
            <a:r>
              <a:rPr lang="en-US" dirty="0"/>
              <a:t>Targets an abstract machine</a:t>
            </a:r>
          </a:p>
          <a:p>
            <a:pPr marL="285750" indent="-285750">
              <a:buFont typeface="Tenorite" panose="00000500000000000000" pitchFamily="2" charset="0"/>
              <a:buChar char="−"/>
            </a:pPr>
            <a:r>
              <a:rPr lang="en-US" dirty="0"/>
              <a:t>Uses a system of (infinite) named registers to perform computation</a:t>
            </a:r>
          </a:p>
          <a:p>
            <a:pPr marL="285750" indent="-285750">
              <a:buFont typeface="Tenorite" panose="00000500000000000000" pitchFamily="2" charset="0"/>
              <a:buChar char="−"/>
            </a:pPr>
            <a:r>
              <a:rPr lang="en-US" dirty="0"/>
              <a:t>Registers must be in SSA format</a:t>
            </a:r>
          </a:p>
        </p:txBody>
      </p:sp>
    </p:spTree>
    <p:extLst>
      <p:ext uri="{BB962C8B-B14F-4D97-AF65-F5344CB8AC3E}">
        <p14:creationId xmlns:p14="http://schemas.microsoft.com/office/powerpoint/2010/main" val="3330255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839225" y="1876123"/>
            <a:ext cx="5094733" cy="1325563"/>
          </a:xfrm>
        </p:spPr>
        <p:txBody>
          <a:bodyPr>
            <a:noAutofit/>
          </a:bodyPr>
          <a:lstStyle/>
          <a:p>
            <a:r>
              <a:rPr lang="en-US" sz="3800" b="1" u="sng" dirty="0"/>
              <a:t>Lecture Outline</a:t>
            </a:r>
          </a:p>
        </p:txBody>
      </p:sp>
      <p:sp>
        <p:nvSpPr>
          <p:cNvPr id="9" name="Subtitle 2">
            <a:extLst>
              <a:ext uri="{FF2B5EF4-FFF2-40B4-BE49-F238E27FC236}">
                <a16:creationId xmlns:a16="http://schemas.microsoft.com/office/drawing/2014/main" id="{E4D9D521-5948-D2D7-CA1A-70169ECBC9A2}"/>
              </a:ext>
              <a:ext uri="{C183D7F6-B498-43B3-948B-1728B52AA6E4}">
                <adec:decorative xmlns:adec="http://schemas.microsoft.com/office/drawing/2017/decorative" val="0"/>
              </a:ext>
            </a:extLst>
          </p:cNvPr>
          <p:cNvSpPr>
            <a:spLocks noGrp="1"/>
          </p:cNvSpPr>
          <p:nvPr>
            <p:ph idx="1"/>
          </p:nvPr>
        </p:nvSpPr>
        <p:spPr>
          <a:xfrm>
            <a:off x="839224" y="3224437"/>
            <a:ext cx="4960214" cy="3468796"/>
          </a:xfrm>
        </p:spPr>
        <p:txBody>
          <a:bodyPr wrap="square">
            <a:noAutofit/>
          </a:bodyPr>
          <a:lstStyle/>
          <a:p>
            <a:pPr marL="457200" indent="-457200">
              <a:buFont typeface="Arial" panose="020B0604020202020204" pitchFamily="34" charset="0"/>
              <a:buChar char="•"/>
            </a:pPr>
            <a:r>
              <a:rPr lang="en-US" sz="3000" dirty="0"/>
              <a:t>LLVM Memory</a:t>
            </a:r>
          </a:p>
          <a:p>
            <a:pPr marL="457200" indent="-457200">
              <a:buFont typeface="Arial" panose="020B0604020202020204" pitchFamily="34" charset="0"/>
              <a:buChar char="•"/>
            </a:pPr>
            <a:r>
              <a:rPr lang="en-US" sz="3000" dirty="0"/>
              <a:t>Load/Store</a:t>
            </a:r>
          </a:p>
          <a:p>
            <a:pPr marL="457200" indent="-457200">
              <a:buFont typeface="Arial" panose="020B0604020202020204" pitchFamily="34" charset="0"/>
              <a:buChar char="•"/>
            </a:pPr>
            <a:r>
              <a:rPr lang="en-US" sz="3000" dirty="0"/>
              <a:t>The dreaded GEP</a:t>
            </a:r>
          </a:p>
        </p:txBody>
      </p:sp>
    </p:spTree>
    <p:extLst>
      <p:ext uri="{BB962C8B-B14F-4D97-AF65-F5344CB8AC3E}">
        <p14:creationId xmlns:p14="http://schemas.microsoft.com/office/powerpoint/2010/main" val="1987856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7</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LLVM MEMORY</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LLVM </a:t>
            </a:r>
            <a:r>
              <a:rPr lang="en-US" sz="1600" b="1" dirty="0" err="1"/>
              <a:t>Bitcode</a:t>
            </a:r>
            <a:endParaRPr lang="en-US" sz="1600" b="1" dirty="0"/>
          </a:p>
        </p:txBody>
      </p:sp>
      <p:sp>
        <p:nvSpPr>
          <p:cNvPr id="9" name="Content Placeholder 2">
            <a:extLst>
              <a:ext uri="{FF2B5EF4-FFF2-40B4-BE49-F238E27FC236}">
                <a16:creationId xmlns:a16="http://schemas.microsoft.com/office/drawing/2014/main" id="{590166F1-F6AA-5D90-4B0E-D0B29E908256}"/>
              </a:ext>
            </a:extLst>
          </p:cNvPr>
          <p:cNvSpPr txBox="1">
            <a:spLocks/>
          </p:cNvSpPr>
          <p:nvPr/>
        </p:nvSpPr>
        <p:spPr>
          <a:xfrm>
            <a:off x="847894" y="1749008"/>
            <a:ext cx="6426163" cy="685799"/>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Encodes the Concepts of Local and Global memory</a:t>
            </a:r>
          </a:p>
        </p:txBody>
      </p:sp>
      <p:sp>
        <p:nvSpPr>
          <p:cNvPr id="10" name="TextBox 9">
            <a:extLst>
              <a:ext uri="{FF2B5EF4-FFF2-40B4-BE49-F238E27FC236}">
                <a16:creationId xmlns:a16="http://schemas.microsoft.com/office/drawing/2014/main" id="{B4D12629-C778-2CD3-FB54-9451C7EE7944}"/>
              </a:ext>
            </a:extLst>
          </p:cNvPr>
          <p:cNvSpPr txBox="1"/>
          <p:nvPr/>
        </p:nvSpPr>
        <p:spPr>
          <a:xfrm>
            <a:off x="909675" y="2474592"/>
            <a:ext cx="5005093" cy="369332"/>
          </a:xfrm>
          <a:prstGeom prst="rect">
            <a:avLst/>
          </a:prstGeom>
          <a:noFill/>
        </p:spPr>
        <p:txBody>
          <a:bodyPr wrap="square">
            <a:spAutoFit/>
          </a:bodyPr>
          <a:lstStyle/>
          <a:p>
            <a:r>
              <a:rPr lang="en-US" dirty="0"/>
              <a:t>Local memory: within a function activation</a:t>
            </a:r>
          </a:p>
        </p:txBody>
      </p:sp>
      <p:sp>
        <p:nvSpPr>
          <p:cNvPr id="11" name="TextBox 10">
            <a:extLst>
              <a:ext uri="{FF2B5EF4-FFF2-40B4-BE49-F238E27FC236}">
                <a16:creationId xmlns:a16="http://schemas.microsoft.com/office/drawing/2014/main" id="{4BD9255C-F319-D46B-B565-099BC7385760}"/>
              </a:ext>
            </a:extLst>
          </p:cNvPr>
          <p:cNvSpPr txBox="1"/>
          <p:nvPr/>
        </p:nvSpPr>
        <p:spPr>
          <a:xfrm>
            <a:off x="909675" y="2861773"/>
            <a:ext cx="4280365" cy="369332"/>
          </a:xfrm>
          <a:prstGeom prst="rect">
            <a:avLst/>
          </a:prstGeom>
          <a:noFill/>
        </p:spPr>
        <p:txBody>
          <a:bodyPr wrap="square">
            <a:spAutoFit/>
          </a:bodyPr>
          <a:lstStyle/>
          <a:p>
            <a:r>
              <a:rPr lang="en-US" dirty="0"/>
              <a:t>Global memory: static in the data section</a:t>
            </a:r>
          </a:p>
        </p:txBody>
      </p:sp>
      <p:sp>
        <p:nvSpPr>
          <p:cNvPr id="13" name="Rectangle 12">
            <a:extLst>
              <a:ext uri="{FF2B5EF4-FFF2-40B4-BE49-F238E27FC236}">
                <a16:creationId xmlns:a16="http://schemas.microsoft.com/office/drawing/2014/main" id="{BE4DEA6B-73CA-62D1-4564-8F9FC73C069E}"/>
              </a:ext>
            </a:extLst>
          </p:cNvPr>
          <p:cNvSpPr/>
          <p:nvPr/>
        </p:nvSpPr>
        <p:spPr>
          <a:xfrm>
            <a:off x="5577016" y="4257735"/>
            <a:ext cx="5107460" cy="1772362"/>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D11C4DC-8DA7-4789-DD1C-B5FB0F50AA88}"/>
              </a:ext>
            </a:extLst>
          </p:cNvPr>
          <p:cNvSpPr txBox="1"/>
          <p:nvPr/>
        </p:nvSpPr>
        <p:spPr>
          <a:xfrm>
            <a:off x="909675" y="3248953"/>
            <a:ext cx="4280365" cy="369332"/>
          </a:xfrm>
          <a:prstGeom prst="rect">
            <a:avLst/>
          </a:prstGeom>
          <a:noFill/>
        </p:spPr>
        <p:txBody>
          <a:bodyPr wrap="square">
            <a:spAutoFit/>
          </a:bodyPr>
          <a:lstStyle/>
          <a:p>
            <a:r>
              <a:rPr lang="en-US" dirty="0"/>
              <a:t>Notably absent: heap memory</a:t>
            </a:r>
          </a:p>
        </p:txBody>
      </p:sp>
      <p:sp>
        <p:nvSpPr>
          <p:cNvPr id="2" name="TextBox 1">
            <a:extLst>
              <a:ext uri="{FF2B5EF4-FFF2-40B4-BE49-F238E27FC236}">
                <a16:creationId xmlns:a16="http://schemas.microsoft.com/office/drawing/2014/main" id="{4B9C151D-FF1C-0FD5-5222-813A20FEBBAF}"/>
              </a:ext>
            </a:extLst>
          </p:cNvPr>
          <p:cNvSpPr txBox="1"/>
          <p:nvPr/>
        </p:nvSpPr>
        <p:spPr>
          <a:xfrm>
            <a:off x="5635177" y="3295119"/>
            <a:ext cx="2733569" cy="646331"/>
          </a:xfrm>
          <a:prstGeom prst="rect">
            <a:avLst/>
          </a:prstGeom>
          <a:noFill/>
        </p:spPr>
        <p:txBody>
          <a:bodyPr wrap="none" rtlCol="0">
            <a:spAutoFit/>
          </a:bodyPr>
          <a:lstStyle/>
          <a:p>
            <a:r>
              <a:rPr lang="en-US" b="1" dirty="0">
                <a:solidFill>
                  <a:schemeClr val="accent2"/>
                </a:solidFill>
              </a:rPr>
              <a:t>With infinite registers,</a:t>
            </a:r>
          </a:p>
          <a:p>
            <a:r>
              <a:rPr lang="en-US" b="1" dirty="0">
                <a:solidFill>
                  <a:schemeClr val="accent2"/>
                </a:solidFill>
              </a:rPr>
              <a:t>Why have local memory?</a:t>
            </a:r>
          </a:p>
        </p:txBody>
      </p:sp>
      <p:sp>
        <p:nvSpPr>
          <p:cNvPr id="3" name="Freeform: Shape 2">
            <a:extLst>
              <a:ext uri="{FF2B5EF4-FFF2-40B4-BE49-F238E27FC236}">
                <a16:creationId xmlns:a16="http://schemas.microsoft.com/office/drawing/2014/main" id="{4451AAC9-10DB-573E-A67C-8A7E142EBEBA}"/>
              </a:ext>
            </a:extLst>
          </p:cNvPr>
          <p:cNvSpPr/>
          <p:nvPr/>
        </p:nvSpPr>
        <p:spPr>
          <a:xfrm>
            <a:off x="2446638" y="2186953"/>
            <a:ext cx="3377513" cy="1025804"/>
          </a:xfrm>
          <a:custGeom>
            <a:avLst/>
            <a:gdLst>
              <a:gd name="connsiteX0" fmla="*/ 3377513 w 3377513"/>
              <a:gd name="connsiteY0" fmla="*/ 1035292 h 1035292"/>
              <a:gd name="connsiteX1" fmla="*/ 2767913 w 3377513"/>
              <a:gd name="connsiteY1" fmla="*/ 54989 h 1035292"/>
              <a:gd name="connsiteX2" fmla="*/ 1095632 w 3377513"/>
              <a:gd name="connsiteY2" fmla="*/ 145605 h 1035292"/>
              <a:gd name="connsiteX3" fmla="*/ 0 w 3377513"/>
              <a:gd name="connsiteY3" fmla="*/ 326838 h 1035292"/>
              <a:gd name="connsiteX0" fmla="*/ 3377513 w 3377513"/>
              <a:gd name="connsiteY0" fmla="*/ 1005430 h 1005430"/>
              <a:gd name="connsiteX1" fmla="*/ 2767913 w 3377513"/>
              <a:gd name="connsiteY1" fmla="*/ 25127 h 1005430"/>
              <a:gd name="connsiteX2" fmla="*/ 0 w 3377513"/>
              <a:gd name="connsiteY2" fmla="*/ 296976 h 1005430"/>
              <a:gd name="connsiteX0" fmla="*/ 3377513 w 3377513"/>
              <a:gd name="connsiteY0" fmla="*/ 1025804 h 1025804"/>
              <a:gd name="connsiteX1" fmla="*/ 2767913 w 3377513"/>
              <a:gd name="connsiteY1" fmla="*/ 45501 h 1025804"/>
              <a:gd name="connsiteX2" fmla="*/ 0 w 3377513"/>
              <a:gd name="connsiteY2" fmla="*/ 317350 h 1025804"/>
            </a:gdLst>
            <a:ahLst/>
            <a:cxnLst>
              <a:cxn ang="0">
                <a:pos x="connsiteX0" y="connsiteY0"/>
              </a:cxn>
              <a:cxn ang="0">
                <a:pos x="connsiteX1" y="connsiteY1"/>
              </a:cxn>
              <a:cxn ang="0">
                <a:pos x="connsiteX2" y="connsiteY2"/>
              </a:cxn>
            </a:cxnLst>
            <a:rect l="l" t="t" r="r" b="b"/>
            <a:pathLst>
              <a:path w="3377513" h="1025804">
                <a:moveTo>
                  <a:pt x="3377513" y="1025804"/>
                </a:moveTo>
                <a:cubicBezTo>
                  <a:pt x="3262869" y="609793"/>
                  <a:pt x="3330832" y="163577"/>
                  <a:pt x="2767913" y="45501"/>
                </a:cubicBezTo>
                <a:cubicBezTo>
                  <a:pt x="2204994" y="-72575"/>
                  <a:pt x="576649" y="46532"/>
                  <a:pt x="0" y="317350"/>
                </a:cubicBezTo>
              </a:path>
            </a:pathLst>
          </a:custGeom>
          <a:noFill/>
          <a:ln w="28575">
            <a:solidFill>
              <a:schemeClr val="accent2"/>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ED9728D-5EF7-4CD9-4F49-57F3EAF51879}"/>
              </a:ext>
            </a:extLst>
          </p:cNvPr>
          <p:cNvSpPr txBox="1"/>
          <p:nvPr/>
        </p:nvSpPr>
        <p:spPr>
          <a:xfrm>
            <a:off x="7397580" y="4456668"/>
            <a:ext cx="1257204" cy="1477328"/>
          </a:xfrm>
          <a:prstGeom prst="rect">
            <a:avLst/>
          </a:prstGeom>
          <a:noFill/>
        </p:spPr>
        <p:txBody>
          <a:bodyPr wrap="none" rtlCol="0">
            <a:spAutoFit/>
          </a:bodyPr>
          <a:lstStyle/>
          <a:p>
            <a:r>
              <a:rPr lang="en-US" i="1" dirty="0"/>
              <a:t>int main(){</a:t>
            </a:r>
            <a:br>
              <a:rPr lang="en-US" i="1" dirty="0"/>
            </a:br>
            <a:r>
              <a:rPr lang="en-US" i="1" dirty="0"/>
              <a:t>  int a;</a:t>
            </a:r>
          </a:p>
          <a:p>
            <a:r>
              <a:rPr lang="en-US" i="1" dirty="0"/>
              <a:t>  int * p;</a:t>
            </a:r>
          </a:p>
          <a:p>
            <a:r>
              <a:rPr lang="en-US" i="1" dirty="0"/>
              <a:t>  p = &amp;a;</a:t>
            </a:r>
          </a:p>
          <a:p>
            <a:r>
              <a:rPr lang="en-US" i="1" dirty="0"/>
              <a:t>}</a:t>
            </a:r>
          </a:p>
        </p:txBody>
      </p:sp>
      <p:sp>
        <p:nvSpPr>
          <p:cNvPr id="4" name="TextBox 3">
            <a:extLst>
              <a:ext uri="{FF2B5EF4-FFF2-40B4-BE49-F238E27FC236}">
                <a16:creationId xmlns:a16="http://schemas.microsoft.com/office/drawing/2014/main" id="{F927EB05-50C6-0F85-AFBB-E522BADE28A0}"/>
              </a:ext>
            </a:extLst>
          </p:cNvPr>
          <p:cNvSpPr txBox="1"/>
          <p:nvPr/>
        </p:nvSpPr>
        <p:spPr>
          <a:xfrm>
            <a:off x="5732832" y="4073069"/>
            <a:ext cx="4698430" cy="369332"/>
          </a:xfrm>
          <a:prstGeom prst="rect">
            <a:avLst/>
          </a:prstGeom>
          <a:solidFill>
            <a:schemeClr val="bg1"/>
          </a:solidFill>
        </p:spPr>
        <p:txBody>
          <a:bodyPr wrap="square" lIns="45720" rIns="45720" rtlCol="0">
            <a:spAutoFit/>
          </a:bodyPr>
          <a:lstStyle/>
          <a:p>
            <a:r>
              <a:rPr lang="en-US" b="1" i="1" dirty="0">
                <a:solidFill>
                  <a:schemeClr val="accent2"/>
                </a:solidFill>
              </a:rPr>
              <a:t>Because we might take the address of a local</a:t>
            </a:r>
          </a:p>
        </p:txBody>
      </p:sp>
      <mc:AlternateContent xmlns:mc="http://schemas.openxmlformats.org/markup-compatibility/2006">
        <mc:Choice xmlns:p14="http://schemas.microsoft.com/office/powerpoint/2010/main" Requires="p14">
          <p:contentPart p14:bwMode="auto" r:id="rId2">
            <p14:nvContentPartPr>
              <p14:cNvPr id="14" name="Ink 13">
                <a:extLst>
                  <a:ext uri="{FF2B5EF4-FFF2-40B4-BE49-F238E27FC236}">
                    <a16:creationId xmlns:a16="http://schemas.microsoft.com/office/drawing/2014/main" id="{593FDD93-95E8-4B9A-C879-73A8F57BD18E}"/>
                  </a:ext>
                </a:extLst>
              </p14:cNvPr>
              <p14:cNvContentPartPr/>
              <p14:nvPr/>
            </p14:nvContentPartPr>
            <p14:xfrm>
              <a:off x="5875200" y="4952520"/>
              <a:ext cx="1640160" cy="766080"/>
            </p14:xfrm>
          </p:contentPart>
        </mc:Choice>
        <mc:Fallback>
          <p:pic>
            <p:nvPicPr>
              <p:cNvPr id="14" name="Ink 13">
                <a:extLst>
                  <a:ext uri="{FF2B5EF4-FFF2-40B4-BE49-F238E27FC236}">
                    <a16:creationId xmlns:a16="http://schemas.microsoft.com/office/drawing/2014/main" id="{593FDD93-95E8-4B9A-C879-73A8F57BD18E}"/>
                  </a:ext>
                </a:extLst>
              </p:cNvPr>
              <p:cNvPicPr/>
              <p:nvPr/>
            </p:nvPicPr>
            <p:blipFill>
              <a:blip r:embed="rId3"/>
              <a:stretch>
                <a:fillRect/>
              </a:stretch>
            </p:blipFill>
            <p:spPr>
              <a:xfrm>
                <a:off x="5865840" y="4943160"/>
                <a:ext cx="1658880" cy="784800"/>
              </a:xfrm>
              <a:prstGeom prst="rect">
                <a:avLst/>
              </a:prstGeom>
            </p:spPr>
          </p:pic>
        </mc:Fallback>
      </mc:AlternateContent>
    </p:spTree>
    <p:extLst>
      <p:ext uri="{BB962C8B-B14F-4D97-AF65-F5344CB8AC3E}">
        <p14:creationId xmlns:p14="http://schemas.microsoft.com/office/powerpoint/2010/main" val="290196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3" grpId="0" animBg="1"/>
      <p:bldP spid="6"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8</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LLVM MEMORY: Allocation</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LLVM </a:t>
            </a:r>
            <a:r>
              <a:rPr lang="en-US" sz="1600" b="1" dirty="0" err="1"/>
              <a:t>Bitcode</a:t>
            </a:r>
            <a:endParaRPr lang="en-US" sz="1600" b="1" dirty="0"/>
          </a:p>
        </p:txBody>
      </p:sp>
      <p:sp>
        <p:nvSpPr>
          <p:cNvPr id="9" name="Content Placeholder 2">
            <a:extLst>
              <a:ext uri="{FF2B5EF4-FFF2-40B4-BE49-F238E27FC236}">
                <a16:creationId xmlns:a16="http://schemas.microsoft.com/office/drawing/2014/main" id="{590166F1-F6AA-5D90-4B0E-D0B29E908256}"/>
              </a:ext>
            </a:extLst>
          </p:cNvPr>
          <p:cNvSpPr txBox="1">
            <a:spLocks/>
          </p:cNvSpPr>
          <p:nvPr/>
        </p:nvSpPr>
        <p:spPr>
          <a:xfrm>
            <a:off x="847894" y="1749008"/>
            <a:ext cx="6426163"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Allocating Global Memory</a:t>
            </a:r>
          </a:p>
        </p:txBody>
      </p:sp>
      <p:sp>
        <p:nvSpPr>
          <p:cNvPr id="15" name="TextBox 14">
            <a:extLst>
              <a:ext uri="{FF2B5EF4-FFF2-40B4-BE49-F238E27FC236}">
                <a16:creationId xmlns:a16="http://schemas.microsoft.com/office/drawing/2014/main" id="{015C6B78-2483-A562-4135-2F8FC231364F}"/>
              </a:ext>
            </a:extLst>
          </p:cNvPr>
          <p:cNvSpPr txBox="1"/>
          <p:nvPr/>
        </p:nvSpPr>
        <p:spPr>
          <a:xfrm>
            <a:off x="909675" y="2327707"/>
            <a:ext cx="4257130" cy="369332"/>
          </a:xfrm>
          <a:prstGeom prst="rect">
            <a:avLst/>
          </a:prstGeom>
          <a:noFill/>
        </p:spPr>
        <p:txBody>
          <a:bodyPr wrap="square">
            <a:spAutoFit/>
          </a:bodyPr>
          <a:lstStyle/>
          <a:p>
            <a:r>
              <a:rPr lang="en-US" dirty="0">
                <a:latin typeface="Courier New" panose="02070309020205020404" pitchFamily="49" charset="0"/>
                <a:cs typeface="Courier New" panose="02070309020205020404" pitchFamily="49" charset="0"/>
              </a:rPr>
              <a:t>@glb1 = global i32 2, align 4</a:t>
            </a:r>
          </a:p>
        </p:txBody>
      </p:sp>
      <p:sp>
        <p:nvSpPr>
          <p:cNvPr id="16" name="TextBox 15">
            <a:extLst>
              <a:ext uri="{FF2B5EF4-FFF2-40B4-BE49-F238E27FC236}">
                <a16:creationId xmlns:a16="http://schemas.microsoft.com/office/drawing/2014/main" id="{85CC75BE-61E8-C07C-B302-5D5360921DBB}"/>
              </a:ext>
            </a:extLst>
          </p:cNvPr>
          <p:cNvSpPr txBox="1"/>
          <p:nvPr/>
        </p:nvSpPr>
        <p:spPr>
          <a:xfrm>
            <a:off x="909674" y="2648782"/>
            <a:ext cx="4709891" cy="369332"/>
          </a:xfrm>
          <a:prstGeom prst="rect">
            <a:avLst/>
          </a:prstGeom>
          <a:noFill/>
        </p:spPr>
        <p:txBody>
          <a:bodyPr wrap="square">
            <a:spAutoFit/>
          </a:bodyPr>
          <a:lstStyle/>
          <a:p>
            <a:r>
              <a:rPr lang="en-US" dirty="0">
                <a:latin typeface="Courier New" panose="02070309020205020404" pitchFamily="49" charset="0"/>
                <a:cs typeface="Courier New" panose="02070309020205020404" pitchFamily="49" charset="0"/>
              </a:rPr>
              <a:t>@cnst2 = constant i32 3, align 4</a:t>
            </a:r>
          </a:p>
        </p:txBody>
      </p:sp>
      <p:sp>
        <p:nvSpPr>
          <p:cNvPr id="17" name="Content Placeholder 2">
            <a:extLst>
              <a:ext uri="{FF2B5EF4-FFF2-40B4-BE49-F238E27FC236}">
                <a16:creationId xmlns:a16="http://schemas.microsoft.com/office/drawing/2014/main" id="{28A441EF-9FC1-FD49-1144-159634D014D4}"/>
              </a:ext>
            </a:extLst>
          </p:cNvPr>
          <p:cNvSpPr txBox="1">
            <a:spLocks/>
          </p:cNvSpPr>
          <p:nvPr/>
        </p:nvSpPr>
        <p:spPr>
          <a:xfrm>
            <a:off x="796108" y="3197548"/>
            <a:ext cx="6426163"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Allocating Local Memory</a:t>
            </a:r>
          </a:p>
        </p:txBody>
      </p:sp>
      <p:sp>
        <p:nvSpPr>
          <p:cNvPr id="18" name="TextBox 17">
            <a:extLst>
              <a:ext uri="{FF2B5EF4-FFF2-40B4-BE49-F238E27FC236}">
                <a16:creationId xmlns:a16="http://schemas.microsoft.com/office/drawing/2014/main" id="{14937224-A6AF-795A-E881-A359A98ACE89}"/>
              </a:ext>
            </a:extLst>
          </p:cNvPr>
          <p:cNvSpPr txBox="1"/>
          <p:nvPr/>
        </p:nvSpPr>
        <p:spPr>
          <a:xfrm>
            <a:off x="847894" y="3655221"/>
            <a:ext cx="3848393" cy="369332"/>
          </a:xfrm>
          <a:prstGeom prst="rect">
            <a:avLst/>
          </a:prstGeom>
          <a:noFill/>
        </p:spPr>
        <p:txBody>
          <a:bodyPr wrap="square">
            <a:spAutoFit/>
          </a:bodyPr>
          <a:lstStyle/>
          <a:p>
            <a:r>
              <a:rPr lang="en-US" dirty="0">
                <a:latin typeface="Courier New" panose="02070309020205020404" pitchFamily="49" charset="0"/>
                <a:cs typeface="Courier New" panose="02070309020205020404" pitchFamily="49" charset="0"/>
              </a:rPr>
              <a:t>%reg = </a:t>
            </a:r>
            <a:r>
              <a:rPr lang="en-US" dirty="0" err="1">
                <a:latin typeface="Courier New" panose="02070309020205020404" pitchFamily="49" charset="0"/>
                <a:cs typeface="Courier New" panose="02070309020205020404" pitchFamily="49" charset="0"/>
              </a:rPr>
              <a:t>alloca</a:t>
            </a:r>
            <a:r>
              <a:rPr lang="en-US" dirty="0">
                <a:latin typeface="Courier New" panose="02070309020205020404" pitchFamily="49" charset="0"/>
                <a:cs typeface="Courier New" panose="02070309020205020404" pitchFamily="49" charset="0"/>
              </a:rPr>
              <a:t> i32, align 4</a:t>
            </a:r>
          </a:p>
        </p:txBody>
      </p:sp>
    </p:spTree>
    <p:extLst>
      <p:ext uri="{BB962C8B-B14F-4D97-AF65-F5344CB8AC3E}">
        <p14:creationId xmlns:p14="http://schemas.microsoft.com/office/powerpoint/2010/main" val="1645161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9</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LLVM MEMORY: Load and STORE</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LLVM </a:t>
            </a:r>
            <a:r>
              <a:rPr lang="en-US" sz="1600" b="1" dirty="0" err="1"/>
              <a:t>Bitcode</a:t>
            </a:r>
            <a:endParaRPr lang="en-US" sz="1600" b="1" dirty="0"/>
          </a:p>
        </p:txBody>
      </p:sp>
      <p:sp>
        <p:nvSpPr>
          <p:cNvPr id="9" name="Content Placeholder 2">
            <a:extLst>
              <a:ext uri="{FF2B5EF4-FFF2-40B4-BE49-F238E27FC236}">
                <a16:creationId xmlns:a16="http://schemas.microsoft.com/office/drawing/2014/main" id="{590166F1-F6AA-5D90-4B0E-D0B29E908256}"/>
              </a:ext>
            </a:extLst>
          </p:cNvPr>
          <p:cNvSpPr txBox="1">
            <a:spLocks/>
          </p:cNvSpPr>
          <p:nvPr/>
        </p:nvSpPr>
        <p:spPr>
          <a:xfrm>
            <a:off x="847894" y="2938617"/>
            <a:ext cx="6426163"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Load</a:t>
            </a:r>
          </a:p>
        </p:txBody>
      </p:sp>
      <p:sp>
        <p:nvSpPr>
          <p:cNvPr id="15" name="TextBox 14">
            <a:extLst>
              <a:ext uri="{FF2B5EF4-FFF2-40B4-BE49-F238E27FC236}">
                <a16:creationId xmlns:a16="http://schemas.microsoft.com/office/drawing/2014/main" id="{015C6B78-2483-A562-4135-2F8FC231364F}"/>
              </a:ext>
            </a:extLst>
          </p:cNvPr>
          <p:cNvSpPr txBox="1"/>
          <p:nvPr/>
        </p:nvSpPr>
        <p:spPr>
          <a:xfrm>
            <a:off x="909674" y="3410783"/>
            <a:ext cx="8793619" cy="369332"/>
          </a:xfrm>
          <a:prstGeom prst="rect">
            <a:avLst/>
          </a:prstGeom>
          <a:noFill/>
        </p:spPr>
        <p:txBody>
          <a:bodyPr wrap="square">
            <a:spAutoFit/>
          </a:bodyPr>
          <a:lstStyle/>
          <a:p>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dstOpd</a:t>
            </a:r>
            <a:r>
              <a:rPr lang="en-US" dirty="0">
                <a:latin typeface="Courier New" panose="02070309020205020404" pitchFamily="49" charset="0"/>
                <a:cs typeface="Courier New" panose="02070309020205020404" pitchFamily="49" charset="0"/>
              </a:rPr>
              <a:t>&gt; = load &lt;</a:t>
            </a:r>
            <a:r>
              <a:rPr lang="en-US" dirty="0" err="1">
                <a:latin typeface="Courier New" panose="02070309020205020404" pitchFamily="49" charset="0"/>
                <a:cs typeface="Courier New" panose="02070309020205020404" pitchFamily="49" charset="0"/>
              </a:rPr>
              <a:t>dstType</a:t>
            </a:r>
            <a:r>
              <a:rPr lang="en-US" dirty="0">
                <a:latin typeface="Courier New" panose="02070309020205020404" pitchFamily="49" charset="0"/>
                <a:cs typeface="Courier New" panose="02070309020205020404" pitchFamily="49" charset="0"/>
              </a:rPr>
              <a:t>&gt;, &lt;</a:t>
            </a:r>
            <a:r>
              <a:rPr lang="en-US" dirty="0" err="1">
                <a:latin typeface="Courier New" panose="02070309020205020404" pitchFamily="49" charset="0"/>
                <a:cs typeface="Courier New" panose="02070309020205020404" pitchFamily="49" charset="0"/>
              </a:rPr>
              <a:t>srcType</a:t>
            </a:r>
            <a:r>
              <a:rPr lang="en-US" dirty="0">
                <a:latin typeface="Courier New" panose="02070309020205020404" pitchFamily="49" charset="0"/>
                <a:cs typeface="Courier New" panose="02070309020205020404" pitchFamily="49" charset="0"/>
              </a:rPr>
              <a:t>&gt; &lt;</a:t>
            </a:r>
            <a:r>
              <a:rPr lang="en-US" dirty="0" err="1">
                <a:latin typeface="Courier New" panose="02070309020205020404" pitchFamily="49" charset="0"/>
                <a:cs typeface="Courier New" panose="02070309020205020404" pitchFamily="49" charset="0"/>
              </a:rPr>
              <a:t>srcOpd</a:t>
            </a:r>
            <a:r>
              <a:rPr lang="en-US" dirty="0">
                <a:latin typeface="Courier New" panose="02070309020205020404" pitchFamily="49" charset="0"/>
                <a:cs typeface="Courier New" panose="02070309020205020404" pitchFamily="49" charset="0"/>
              </a:rPr>
              <a:t>&gt;, align &lt;align&gt; </a:t>
            </a:r>
          </a:p>
        </p:txBody>
      </p:sp>
      <p:sp>
        <p:nvSpPr>
          <p:cNvPr id="16" name="TextBox 15">
            <a:extLst>
              <a:ext uri="{FF2B5EF4-FFF2-40B4-BE49-F238E27FC236}">
                <a16:creationId xmlns:a16="http://schemas.microsoft.com/office/drawing/2014/main" id="{85CC75BE-61E8-C07C-B302-5D5360921DBB}"/>
              </a:ext>
            </a:extLst>
          </p:cNvPr>
          <p:cNvSpPr txBox="1"/>
          <p:nvPr/>
        </p:nvSpPr>
        <p:spPr>
          <a:xfrm>
            <a:off x="1184882" y="3731858"/>
            <a:ext cx="7692787" cy="369332"/>
          </a:xfrm>
          <a:prstGeom prst="rect">
            <a:avLst/>
          </a:prstGeom>
          <a:noFill/>
        </p:spPr>
        <p:txBody>
          <a:bodyPr wrap="square">
            <a:spAutoFit/>
          </a:bodyPr>
          <a:lstStyle/>
          <a:p>
            <a:r>
              <a:rPr lang="en-US" dirty="0">
                <a:latin typeface="Courier New" panose="02070309020205020404" pitchFamily="49" charset="0"/>
                <a:cs typeface="Courier New" panose="02070309020205020404" pitchFamily="49" charset="0"/>
              </a:rPr>
              <a:t>%reg   = load    i32,       i32*   %var1ptr, align 4</a:t>
            </a:r>
          </a:p>
        </p:txBody>
      </p:sp>
      <p:sp>
        <p:nvSpPr>
          <p:cNvPr id="2" name="Content Placeholder 2">
            <a:extLst>
              <a:ext uri="{FF2B5EF4-FFF2-40B4-BE49-F238E27FC236}">
                <a16:creationId xmlns:a16="http://schemas.microsoft.com/office/drawing/2014/main" id="{C6A0E5BD-8637-3B3F-F637-FA987E7B6885}"/>
              </a:ext>
            </a:extLst>
          </p:cNvPr>
          <p:cNvSpPr txBox="1">
            <a:spLocks/>
          </p:cNvSpPr>
          <p:nvPr/>
        </p:nvSpPr>
        <p:spPr>
          <a:xfrm>
            <a:off x="847893" y="1519261"/>
            <a:ext cx="6426163"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Store</a:t>
            </a:r>
          </a:p>
        </p:txBody>
      </p:sp>
      <p:sp>
        <p:nvSpPr>
          <p:cNvPr id="3" name="TextBox 2">
            <a:extLst>
              <a:ext uri="{FF2B5EF4-FFF2-40B4-BE49-F238E27FC236}">
                <a16:creationId xmlns:a16="http://schemas.microsoft.com/office/drawing/2014/main" id="{A92033DC-B407-ACA9-94B7-32DBD8841EBD}"/>
              </a:ext>
            </a:extLst>
          </p:cNvPr>
          <p:cNvSpPr txBox="1"/>
          <p:nvPr/>
        </p:nvSpPr>
        <p:spPr>
          <a:xfrm>
            <a:off x="847893" y="1944919"/>
            <a:ext cx="8793619" cy="369332"/>
          </a:xfrm>
          <a:prstGeom prst="rect">
            <a:avLst/>
          </a:prstGeom>
          <a:noFill/>
        </p:spPr>
        <p:txBody>
          <a:bodyPr wrap="square">
            <a:spAutoFit/>
          </a:bodyPr>
          <a:lstStyle/>
          <a:p>
            <a:r>
              <a:rPr lang="en-US" dirty="0">
                <a:latin typeface="Courier New" panose="02070309020205020404" pitchFamily="49" charset="0"/>
                <a:cs typeface="Courier New" panose="02070309020205020404" pitchFamily="49" charset="0"/>
              </a:rPr>
              <a:t>store &lt;</a:t>
            </a:r>
            <a:r>
              <a:rPr lang="en-US" dirty="0" err="1">
                <a:latin typeface="Courier New" panose="02070309020205020404" pitchFamily="49" charset="0"/>
                <a:cs typeface="Courier New" panose="02070309020205020404" pitchFamily="49" charset="0"/>
              </a:rPr>
              <a:t>srcType</a:t>
            </a:r>
            <a:r>
              <a:rPr lang="en-US" dirty="0">
                <a:latin typeface="Courier New" panose="02070309020205020404" pitchFamily="49" charset="0"/>
                <a:cs typeface="Courier New" panose="02070309020205020404" pitchFamily="49" charset="0"/>
              </a:rPr>
              <a:t>&gt; &lt;</a:t>
            </a:r>
            <a:r>
              <a:rPr lang="en-US" dirty="0" err="1">
                <a:latin typeface="Courier New" panose="02070309020205020404" pitchFamily="49" charset="0"/>
                <a:cs typeface="Courier New" panose="02070309020205020404" pitchFamily="49" charset="0"/>
              </a:rPr>
              <a:t>srcOpd</a:t>
            </a:r>
            <a:r>
              <a:rPr lang="en-US" dirty="0">
                <a:latin typeface="Courier New" panose="02070309020205020404" pitchFamily="49" charset="0"/>
                <a:cs typeface="Courier New" panose="02070309020205020404" pitchFamily="49" charset="0"/>
              </a:rPr>
              <a:t>&gt;, &lt;</a:t>
            </a:r>
            <a:r>
              <a:rPr lang="en-US" dirty="0" err="1">
                <a:latin typeface="Courier New" panose="02070309020205020404" pitchFamily="49" charset="0"/>
                <a:cs typeface="Courier New" panose="02070309020205020404" pitchFamily="49" charset="0"/>
              </a:rPr>
              <a:t>dstType</a:t>
            </a:r>
            <a:r>
              <a:rPr lang="en-US" dirty="0">
                <a:latin typeface="Courier New" panose="02070309020205020404" pitchFamily="49" charset="0"/>
                <a:cs typeface="Courier New" panose="02070309020205020404" pitchFamily="49" charset="0"/>
              </a:rPr>
              <a:t>&gt; &lt;</a:t>
            </a:r>
            <a:r>
              <a:rPr lang="en-US" dirty="0" err="1">
                <a:latin typeface="Courier New" panose="02070309020205020404" pitchFamily="49" charset="0"/>
                <a:cs typeface="Courier New" panose="02070309020205020404" pitchFamily="49" charset="0"/>
              </a:rPr>
              <a:t>dstOpd</a:t>
            </a:r>
            <a:r>
              <a:rPr lang="en-US" dirty="0">
                <a:latin typeface="Courier New" panose="02070309020205020404" pitchFamily="49" charset="0"/>
                <a:cs typeface="Courier New" panose="02070309020205020404" pitchFamily="49" charset="0"/>
              </a:rPr>
              <a:t>&gt;, align &lt;align&gt; </a:t>
            </a:r>
          </a:p>
        </p:txBody>
      </p:sp>
      <p:sp>
        <p:nvSpPr>
          <p:cNvPr id="4" name="TextBox 3">
            <a:extLst>
              <a:ext uri="{FF2B5EF4-FFF2-40B4-BE49-F238E27FC236}">
                <a16:creationId xmlns:a16="http://schemas.microsoft.com/office/drawing/2014/main" id="{98C62355-5303-7E75-2BB4-4A858E170BBD}"/>
              </a:ext>
            </a:extLst>
          </p:cNvPr>
          <p:cNvSpPr txBox="1"/>
          <p:nvPr/>
        </p:nvSpPr>
        <p:spPr>
          <a:xfrm>
            <a:off x="839017" y="2265994"/>
            <a:ext cx="7692787" cy="369332"/>
          </a:xfrm>
          <a:prstGeom prst="rect">
            <a:avLst/>
          </a:prstGeom>
          <a:noFill/>
        </p:spPr>
        <p:txBody>
          <a:bodyPr wrap="square">
            <a:spAutoFit/>
          </a:bodyPr>
          <a:lstStyle/>
          <a:p>
            <a:r>
              <a:rPr lang="en-US" dirty="0">
                <a:latin typeface="Courier New" panose="02070309020205020404" pitchFamily="49" charset="0"/>
                <a:cs typeface="Courier New" panose="02070309020205020404" pitchFamily="49" charset="0"/>
              </a:rPr>
              <a:t>store    i32        1   ,  i32*     %var1ptr, align   4</a:t>
            </a:r>
          </a:p>
        </p:txBody>
      </p:sp>
      <p:pic>
        <p:nvPicPr>
          <p:cNvPr id="10" name="Picture 9">
            <a:extLst>
              <a:ext uri="{FF2B5EF4-FFF2-40B4-BE49-F238E27FC236}">
                <a16:creationId xmlns:a16="http://schemas.microsoft.com/office/drawing/2014/main" id="{4663FDAF-B4B8-B5E5-A299-9D1BAB25B5A1}"/>
              </a:ext>
            </a:extLst>
          </p:cNvPr>
          <p:cNvPicPr>
            <a:picLocks noChangeAspect="1"/>
          </p:cNvPicPr>
          <p:nvPr/>
        </p:nvPicPr>
        <p:blipFill>
          <a:blip r:embed="rId2"/>
          <a:stretch>
            <a:fillRect/>
          </a:stretch>
        </p:blipFill>
        <p:spPr>
          <a:xfrm>
            <a:off x="5952893" y="4562961"/>
            <a:ext cx="5648325" cy="1895475"/>
          </a:xfrm>
          <a:prstGeom prst="rect">
            <a:avLst/>
          </a:prstGeom>
        </p:spPr>
      </p:pic>
      <p:pic>
        <p:nvPicPr>
          <p:cNvPr id="13" name="Picture 12">
            <a:extLst>
              <a:ext uri="{FF2B5EF4-FFF2-40B4-BE49-F238E27FC236}">
                <a16:creationId xmlns:a16="http://schemas.microsoft.com/office/drawing/2014/main" id="{38C32914-9265-F6A1-9AE1-A2E4BB24C026}"/>
              </a:ext>
            </a:extLst>
          </p:cNvPr>
          <p:cNvPicPr>
            <a:picLocks noChangeAspect="1"/>
          </p:cNvPicPr>
          <p:nvPr/>
        </p:nvPicPr>
        <p:blipFill>
          <a:blip r:embed="rId3"/>
          <a:stretch>
            <a:fillRect/>
          </a:stretch>
        </p:blipFill>
        <p:spPr>
          <a:xfrm>
            <a:off x="2391237" y="4577494"/>
            <a:ext cx="2171700" cy="1647825"/>
          </a:xfrm>
          <a:prstGeom prst="rect">
            <a:avLst/>
          </a:prstGeom>
        </p:spPr>
      </p:pic>
      <p:sp>
        <p:nvSpPr>
          <p:cNvPr id="14" name="Arrow: Right 13">
            <a:extLst>
              <a:ext uri="{FF2B5EF4-FFF2-40B4-BE49-F238E27FC236}">
                <a16:creationId xmlns:a16="http://schemas.microsoft.com/office/drawing/2014/main" id="{49756DFC-E8E1-0C4F-9922-8CAFF4468DD6}"/>
              </a:ext>
            </a:extLst>
          </p:cNvPr>
          <p:cNvSpPr/>
          <p:nvPr/>
        </p:nvSpPr>
        <p:spPr>
          <a:xfrm>
            <a:off x="4785062" y="4971495"/>
            <a:ext cx="1003177" cy="790113"/>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983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Monolin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22318419 Minimalist sales pitch_Win32_v3" id="{94A97C69-66A9-4087-9F82-0ACADC7B1165}" vid="{910C8C3F-0EFE-4D8C-9BA0-48E193664E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A97235-BEC4-4F82-87A8-2F5DAD53B5F9}">
  <ds:schemaRefs>
    <ds:schemaRef ds:uri="http://purl.org/dc/elements/1.1/"/>
    <ds:schemaRef ds:uri="http://schemas.microsoft.com/office/2006/documentManagement/types"/>
    <ds:schemaRef ds:uri="http://purl.org/dc/terms/"/>
    <ds:schemaRef ds:uri="71af3243-3dd4-4a8d-8c0d-dd76da1f02a5"/>
    <ds:schemaRef ds:uri="http://purl.org/dc/dcmitype/"/>
    <ds:schemaRef ds:uri="http://schemas.microsoft.com/office/infopath/2007/PartnerControls"/>
    <ds:schemaRef ds:uri="http://schemas.openxmlformats.org/package/2006/metadata/core-properties"/>
    <ds:schemaRef ds:uri="http://schemas.microsoft.com/sharepoint/v3"/>
    <ds:schemaRef ds:uri="230e9df3-be65-4c73-a93b-d1236ebd677e"/>
    <ds:schemaRef ds:uri="16c05727-aa75-4e4a-9b5f-8a80a116589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9BF405E-7930-4D5C-ABB3-493E9D6D6CEA}">
  <ds:schemaRefs>
    <ds:schemaRef ds:uri="http://schemas.microsoft.com/sharepoint/v3/contenttype/forms"/>
  </ds:schemaRefs>
</ds:datastoreItem>
</file>

<file path=customXml/itemProps3.xml><?xml version="1.0" encoding="utf-8"?>
<ds:datastoreItem xmlns:ds="http://schemas.openxmlformats.org/officeDocument/2006/customXml" ds:itemID="{2C1F447F-FAA8-4106-988B-648F3C8EDB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Minimalist sales pitch</Template>
  <TotalTime>6282</TotalTime>
  <Words>934</Words>
  <Application>Microsoft Office PowerPoint</Application>
  <PresentationFormat>Widescreen</PresentationFormat>
  <Paragraphs>152</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Courier New</vt:lpstr>
      <vt:lpstr>Lucida Grande</vt:lpstr>
      <vt:lpstr>Tenorite</vt:lpstr>
      <vt:lpstr>Monoline</vt:lpstr>
      <vt:lpstr>Exercise #10</vt:lpstr>
      <vt:lpstr>Administrivia and  Announcements</vt:lpstr>
      <vt:lpstr>LLVM BITCODE Memory</vt:lpstr>
      <vt:lpstr>Class Progress</vt:lpstr>
      <vt:lpstr>Last Time: LLVM BitCode &amp; Registers</vt:lpstr>
      <vt:lpstr>Lecture Outline</vt:lpstr>
      <vt:lpstr>LLVM MEMORY</vt:lpstr>
      <vt:lpstr>LLVM MEMORY: Allocation</vt:lpstr>
      <vt:lpstr>LLVM MEMORY: Load and STORE</vt:lpstr>
      <vt:lpstr>LLVM MEMORY: Global Memory Example</vt:lpstr>
      <vt:lpstr>LLVM MEMORY: LoOK, NO SSA!</vt:lpstr>
      <vt:lpstr>LLVM MEMORY: LoOK, NO SSA!</vt:lpstr>
      <vt:lpstr>LLVM MEMORY: Aggregate Types</vt:lpstr>
      <vt:lpstr>LLVM MEMORY: Accessing Aggregate memory</vt:lpstr>
      <vt:lpstr>Lecture Outline</vt:lpstr>
      <vt:lpstr>GetElementPtr</vt:lpstr>
      <vt:lpstr>GetElementPtr</vt:lpstr>
      <vt:lpstr>GetElementPtr: Pictorially</vt:lpstr>
      <vt:lpstr>Wrap-up</vt:lpstr>
      <vt:lpstr>Next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Drew's Cool 677 Slides</dc:title>
  <dc:creator>Davidson, Drew</dc:creator>
  <cp:lastModifiedBy>Davidson, Drew</cp:lastModifiedBy>
  <cp:revision>33</cp:revision>
  <dcterms:created xsi:type="dcterms:W3CDTF">2023-08-21T14:00:41Z</dcterms:created>
  <dcterms:modified xsi:type="dcterms:W3CDTF">2023-09-18T19:21:38Z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