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2.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Lst>
  <p:notesMasterIdLst>
    <p:notesMasterId r:id="rId41"/>
  </p:notesMasterIdLst>
  <p:handoutMasterIdLst>
    <p:handoutMasterId r:id="rId42"/>
  </p:handoutMasterIdLst>
  <p:sldIdLst>
    <p:sldId id="1177" r:id="rId5"/>
    <p:sldId id="295" r:id="rId6"/>
    <p:sldId id="1060" r:id="rId7"/>
    <p:sldId id="256" r:id="rId8"/>
    <p:sldId id="1115" r:id="rId9"/>
    <p:sldId id="1158" r:id="rId10"/>
    <p:sldId id="1159" r:id="rId11"/>
    <p:sldId id="1161" r:id="rId12"/>
    <p:sldId id="1178" r:id="rId13"/>
    <p:sldId id="1168" r:id="rId14"/>
    <p:sldId id="1170" r:id="rId15"/>
    <p:sldId id="1167" r:id="rId16"/>
    <p:sldId id="1052" r:id="rId17"/>
    <p:sldId id="1146" r:id="rId18"/>
    <p:sldId id="1163" r:id="rId19"/>
    <p:sldId id="1162" r:id="rId20"/>
    <p:sldId id="1147" r:id="rId21"/>
    <p:sldId id="1164" r:id="rId22"/>
    <p:sldId id="1172" r:id="rId23"/>
    <p:sldId id="1148" r:id="rId24"/>
    <p:sldId id="1151" r:id="rId25"/>
    <p:sldId id="1149" r:id="rId26"/>
    <p:sldId id="1150" r:id="rId27"/>
    <p:sldId id="1152" r:id="rId28"/>
    <p:sldId id="1153" r:id="rId29"/>
    <p:sldId id="1154" r:id="rId30"/>
    <p:sldId id="1125" r:id="rId31"/>
    <p:sldId id="1155" r:id="rId32"/>
    <p:sldId id="1174" r:id="rId33"/>
    <p:sldId id="1175" r:id="rId34"/>
    <p:sldId id="1157" r:id="rId35"/>
    <p:sldId id="1171" r:id="rId36"/>
    <p:sldId id="1173" r:id="rId37"/>
    <p:sldId id="1176" r:id="rId38"/>
    <p:sldId id="1145" r:id="rId39"/>
    <p:sldId id="114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50" d="100"/>
          <a:sy n="150" d="100"/>
        </p:scale>
        <p:origin x="144" y="462"/>
      </p:cViewPr>
      <p:guideLst>
        <p:guide orient="horz" pos="3360"/>
        <p:guide pos="3840"/>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52A77B-D33C-49B3-A83C-450AA2ED72B3}" type="datetimeFigureOut">
              <a:rPr lang="en-US" smtClean="0"/>
              <a:t>9/3/2024</a:t>
            </a:fld>
            <a:endParaRPr lang="en-US" dirty="0"/>
          </a:p>
        </p:txBody>
      </p:sp>
      <p:sp>
        <p:nvSpPr>
          <p:cNvPr id="4" name="Footer Placeholder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F9A36D-7FAC-478F-9944-F324014F6FD1}" type="slidenum">
              <a:rPr lang="en-US" smtClean="0"/>
              <a:t>‹#›</a:t>
            </a:fld>
            <a:endParaRPr lang="en-US" dirty="0"/>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24-09-03T18:38:05.769"/>
    </inkml:context>
    <inkml:brush xml:id="br0">
      <inkml:brushProperty name="width" value="0.05292" units="cm"/>
      <inkml:brushProperty name="height" value="0.05292" units="cm"/>
      <inkml:brushProperty name="color" value="#008000"/>
    </inkml:brush>
  </inkml:definitions>
  <inkml:trace contextRef="#ctx0" brushRef="#br0">19182 11517 1299 0,'-10'6'544'16,"6"-6"-97"-16,4 0-46 0,-10 0-64 15,10 0 85-15,0 0-52 0,0 0-68 0,0 0-100 16,0 0-90-16,0 2-62 0,14 2 5 16,-4-2 22-16,9 6 28 0,0 0 15 15,-5 2-16-15,15 0-18 0,-10-2-7 16,19-2-12-16,5 1-9 0,-5-6 6 16,20 1 15-16,13-2 12 0,6 0-12 15,4 0-15-15,24 0-34 0,-15 0-12 16,15 0-16-16,-4 7 0 0,-6-1-2 15,-4 4-1-15,0 0 1 0,-15 1-2 16,0 6-10-16,-4-4 10 0,-15 3-16 16,-4 1-25-16,-15-4-29 0,-5 3-20 0,-4-5-47 15,-15-1-50-15,-9 0-16 0,5-2-22 16,-10-5-80-16,-10-3-84 0,5 0-91 16,-19-10-319-16,1-7-884 0</inkml:trace>
  <inkml:trace contextRef="#ctx0" brushRef="#br0" timeOffset="301.02">20337 11369 849 0,'0'0'1093'16,"0"0"-704"-16,0 0 8 0,0 0-50 16,0 0-43-16,0 0-22 0,0 0-68 15,129 70-72-15,-77-52-51 0,1-2-25 16,-1 1-32-16,1-4-15 0,-1 3-7 0,-9-4-11 15,5-1 3-15,-10-1 11 16,-14-3-2-16,-10 3-1 0,-4-4 28 0,-5 3 72 16,-5-2 154-16,-15 9-39 0,-18 6-35 15,-10 11-30-15,-9 11-44 0,-20 8-36 16,-14 14-42-16,10 3-30 0,-15 0-10 16,15-2-49-16,9-10-15 0,14-2-54 0,15-13-34 15,9-4-32-15,15-6-55 0,14-6-101 16,0 2-204-16,0-6-260 0,0 3-698 15,5-5 50-15</inkml:trace>
  <inkml:trace contextRef="#ctx0" brushRef="#br0" timeOffset="3670.58">17024 11637 471 0,'0'0'779'0,"0"0"-275"0,0 0-56 16,0 0-54-16,0 0-33 0,0 0-76 15,0 0-62-15,0 0-62 0,0 0-44 16,-9-3 12-16,9 21 123 0,0 2-81 16,9 6-87-16,-4 4-31 0,0 0-43 15,-5-2-10-15,0 0-46 0,0-6-82 0,0-8-94 16,0-2-70-16,0-6-98 0,0-6-302 15,0-6-371-15,-5-14-146 0</inkml:trace>
  <inkml:trace contextRef="#ctx0" brushRef="#br0" timeOffset="3836.77">17048 11389 104 0,'0'0'1695'0,"0"0"-991"15,0 0-87-15,0 0-117 0,0 0-141 0,0 0-136 16,0 0-130-16,0 0-71 0,0 0-21 15,0 0-1-15,29 12-12 0,-20-2-82 16,6-2-97-16,4 2-76 0,0-2-110 16,10-1-303-16,-1-4-477 0,6 0-193 15</inkml:trace>
  <inkml:trace contextRef="#ctx0" brushRef="#br0" timeOffset="4086.97">17678 11280 753 0,'0'0'727'0,"0"0"-143"16,0 0-66-16,0 0-42 0,0 0-144 16,-19-98-106-16,5 83-65 0,4 0-35 15,-4 3-20-15,0 2 2 0,-1 8 7 16,6 2-3-16,-5 0-44 0,-1 16-34 16,-9 7-6-16,10 6 3 0,0 12 3 0,-5 0 9 15,4 7 4-15,1 0-7 16,0 0-22-16,14 3-18 0,-5-3-3 0,-5 0-40 15,10-3-71-15,0-4-88 0,-4-5-76 16,4-7-106-16,0-5-282 0,0-10-332 16,0-6 217-16,-10-6 129 0,10-2 225 0,0-9 289 15</inkml:trace>
  <inkml:trace contextRef="#ctx0" brushRef="#br0" timeOffset="4203.66">17392 11696 9 0,'0'0'323'0,"0"0"179"0,0 0 68 16,0 0-14-16,0 0-74 0,0 0-50 15,0 0-108-15,0 0-117 0,0 0-51 16,0 0 18-16,29-89 5 0,-1 97-57 15,1 2-77-15,-5 0-44 0,14 0-1 16,-9 2-73-16,-10 1-99 0,9-2-87 16,-9 4-168-16,-4-1-381 0,-1-4-645 15</inkml:trace>
  <inkml:trace contextRef="#ctx0" brushRef="#br0" timeOffset="7423">17645 12570 388 0,'0'0'470'0,"0"0"-73"0,0 0-52 0,0 0-49 15,0 0-40-15,0 0-29 0,0 0 2 16,0 0 32-16,0 0-62 0,0 0-78 16,38 17-31-16,-24-12-14 0,-14 2-28 15,15-6-16-15,-15 1-13 0,14-2-6 16,-14 0-1-16,0 0 14 0,10-8 15 16,-10-4 7-16,0-6-10 0,0-2-10 15,0-2 4-15,0-2-29 0,0-3 13 16,-10 8-4-16,-4 0 7 0,-1 6-3 15,1 5 3-15,5 0-16 0,-6 6-1 16,1 2 14-16,4 0 6 0,-4 2 16 0,14 8 3 16,-14-1-7-16,14 6-6 0,-5 0 7 15,5 2 25-15,-10 1 3 0,10 1 2 16,0-2-5-16,10 3-26 0,-5 0-31 16,4-2-3-16,-4 0-3 0,5 0-25 0,-6-6-38 15,11 3-52-15,-6-4-56 0,-4-1-40 16,5-2-81-16,-10 0-198 0,4-6-165 15,-4-2-343-15,5 0-7 0</inkml:trace>
  <inkml:trace contextRef="#ctx0" brushRef="#br0" timeOffset="8924.17">17817 12528 324 0,'0'0'525'0,"0"0"-95"0,0 0-56 15,0 0-26-15,0 0-37 0,0 0-27 16,0 0-16-16,0 0-63 0,0 0-71 16,-5-12-47-16,5 18-14 0,0 4 54 15,5 4 9-15,-5 4-50 0,9 5-36 0,-4-2-15 16,5 1-32-16,-10 1-3 0,4-8-1 16,6 0-1-16,-5-12-17 0,-5-1 16 15,9-2-19-15,-9-4 0 0,10-7 0 16,-1-8 6-16,-4-7 3 0,9 0 12 15,1-4-21-15,-6 2-3 0,6 6 10 0,-11 4 15 16,6 4 2-16,-5 8 14 0,-5 2 41 16,4 2 28-16,6 2 6 0,-5 0-22 15,-5 3 22-15,0 10 107 0,9 1-24 16,-4 4-47-16,-5 0-62 0,0 4-38 16,0 1-27-16,0-4-1 0,0 1-76 15,0-2-99-15,0-3-114 0,0-2-60 16,0-4-203-16,0-8-526 0,0-1-262 15,0-11 590-15</inkml:trace>
  <inkml:trace contextRef="#ctx0" brushRef="#br0" timeOffset="9090.94">18132 12227 51 0,'0'0'1775'15,"0"0"-1126"-15,0 0-83 0,0 0-113 16,0 0-61-16,0 0-44 0,0 102-106 15,0-63-97-15,0 5-71 0,0 2-40 0,0 3-32 16,0-2-2-16,0 4-61 0,0-8-137 16,0-3-128-16,0-7-121 0,0-11-356 15,0-8-493-15,0-12 64 0</inkml:trace>
  <inkml:trace contextRef="#ctx0" brushRef="#br0" timeOffset="9241.57">18103 12448 147 0,'0'0'1395'16,"0"0"-823"-16,0 0-35 0,0 0-17 15,0 0-122-15,0 0-95 0,0 0-32 0,0 0-41 16,0 0-94-16,48-38-80 0,-34 50-56 16,0-1 0-16,-4 4-74 0,-5-2-94 15,-5 4-87-15,9-4-54 0,-4 3-218 16,-5-5-476-16,0-1-249 0,0-6 276 16</inkml:trace>
  <inkml:trace contextRef="#ctx0" brushRef="#br0" timeOffset="9491.58">18313 12438 250 0,'0'0'1638'0,"0"0"-967"0,0 0-109 16,0 0-179-16,0 0-89 0,0 0 8 15,0 0-65-15,0 0-67 0,0 0-49 0,14 24-63 16,-4-18-38-16,-5-3-20 0,0 0-19 16,4-3 7-16,-4 0-4 0,9 0 13 15,-4-6-21-15,4-1-16 0,0-3 3 16,1 1 6-16,-11 5 9 0,16-1 10 15,-11 5 9-15,-4 0-16 0,4 0-3 16,-4 7 19-16,-5 4 3 0,10 2 1 16,-10 3 12-16,4 2-13 0,-4 2-32 15,0-2-108-15,0 0-120 0,0 0-114 16,-4-3-305-16,-6-2-604 0,5-3-196 0</inkml:trace>
  <inkml:trace contextRef="#ctx0" brushRef="#br0" timeOffset="9691.68">18557 12605 1497 0,'0'0'676'0,"0"0"-172"16,0 0-138-16,0 0-116 0,0 0-66 15,0 0-32-15,0 0-88 0,0 0-64 16,0 0-48-16,28 114-136 0,-28-99-96 15,10 0-153-15,-10-7-311 0,0-6-418 16,5-2 419-16</inkml:trace>
  <inkml:trace contextRef="#ctx0" brushRef="#br0" timeOffset="9841.61">18557 12605 396 0,'119'-114'1592'0,"-119"135"-881"15,0 7-104-15,-5 12-104 0,-4 10-51 0,-11 12-86 16,-3 3-90-16,13 6-77 0,-14 6-83 15,10 2-58-15,-5-2-49 0,-5-2-9 16,14-8-46-16,1-8-125 0,4-11-120 16,-9-11-104-16,4-14-124 0,5-5-208 15,-4-8-568-15,-5-8-397 0</inkml:trace>
  <inkml:trace contextRef="#ctx0" brushRef="#br0" timeOffset="11777">17750 13544 1396 0,'0'0'767'15,"0"0"-321"-15,0 0-89 0,0 0-21 16,0 0-110-16,0 0-49 0,0 0-57 16,-53 103-57-16,53-81-35 0,10 4-3 0,-5 1-12 15,9 1-11-15,-4-3-1 16,-6 1-1-16,11-7-12 0,-1-1 8 0,-9-8-21 16,9-2 7-16,0-6-14 0,-14-2 13 15,15-4 16-15,-6-12 3 0,-4-6 0 0,5-3 0 16,-10-6-13-16,4-4 13 0,-4 9 1 15,0 6 34-15,0 7-10 0,0 6 10 16,0 5 12-16,0 2 6 0,0 0 17 16,0 10-4-16,0 10 39 0,0 5 103 15,0 8-10-15,10 3-69 0,-5 3-68 16,4-1-50-16,1-2-11 0,4-4-16 16,0-2-24-16,-4-6-120 0,4-1-127 15,1-4-110-15,-1-7-134 0,5-5-525 16,0-6-328-16</inkml:trace>
  <inkml:trace contextRef="#ctx0" brushRef="#br0" timeOffset="12060.41">18222 13656 1604 0,'0'0'675'0,"0"0"-171"0,0 0-7 15,0 0-138-15,0 0-104 0,0 0-44 0,0 0-24 16,0 0-50-16,0 0-35 0,-57 114-37 15,57-91-28-15,0 0-36 0,0-5-1 16,0-3-1-16,10 2-1 0,-6-7 0 16,11-2-11-16,-6-2 13 0,6-3 11 15,-11-2 16-15,6-1 4 0,-10 0 12 16,0 0 12-16,0 0 13 0,0 0 3 16,0 0 5-16,0 0-3 0,-10 0-73 15,-4 0-37-15,9 0-64 0,-4 0-56 16,9 2-74-16,-5 2-76 0,-5 0-82 0,10 6-140 15,0 0-151-15,0-2-345 0,0 2-249 16,53-58 934-16</inkml:trace>
  <inkml:trace contextRef="#ctx0" brushRef="#br0" timeOffset="12443.7">18480 13737 824 0,'0'0'736'16,"0"0"-223"-16,0 0-127 0,0 0-41 15,0 0-31-15,0 0-84 0,0 0-74 16,0 0-39-16,0 0-9 0,0 0-11 15,72 10 19-15,-67-24 17 0,-5-2-8 16,0-3-32-16,0-2-55 0,0 3-17 16,0 0 4-16,0 6 28 0,-15 4 6 15,10 6-28-15,-9 2 3 0,9 4-34 0,-9 14 12 16,4 12-9-16,-4 7 43 0,9 0 34 16,-4 9-9-16,9-7-6 0,0 3-38 15,0-4-15-15,0-3-12 0,14-5-27 16,0-4-13-16,1-5-49 0,-1-2-118 15,5-8-106-15,10-1-86 0,-15-3-195 0,1-6-515 16,-1-1-540-16</inkml:trace>
  <inkml:trace contextRef="#ctx0" brushRef="#br0" timeOffset="13194.64">19454 13362 389 0,'0'0'421'0,"0"0"-17"0,0 0-85 16,0 0 32-16,0 0 12 0,0 0-52 0,0 0-21 15,0 0-66-15,0 0-22 0,-29-98-18 16,20 98-35-16,9 0-19 0,0 0-23 15,0 0-16-15,0 0-19 0,0 3-21 16,-5 4-19-16,-5 1-4 0,10 4 9 16,0 3 10-16,0 3 6 0,-4 5 6 0,4 2-3 15,0 6 3-15,0 7 15 0,0 7-6 16,0 3-12-16,4 5-13 0,-4 4 0 16,0 0 6-16,10-1-21 0,-5-6-25 15,-5-6-3-15,0-12-14 0,9-4-1 16,-9-10-6-16,0-8-56 0,0-2-78 15,0-6-52-15,0-2-69 0,-9-12-133 16,4-12-689-16,-5-6-517 0</inkml:trace>
  <inkml:trace contextRef="#ctx0" brushRef="#br0" timeOffset="13444.68">19320 13216 713 0,'0'0'613'0,"0"0"-126"0,0 0 19 0,0 0-9 15,0 0-77-15,0 0-76 0,0 0-44 16,0 0-17-16,0 0-38 0,0 0-56 16,-9 2-41-16,-6 28-35 0,-4 6-15 15,5 9-18-15,0-4-34 0,-5 5-45 16,4 0-1-16,1-6-46 0,0 3-113 15,-1-5-164-15,1 2-125 0,0-4-192 16,-1 3-639-16,11-4-510 0</inkml:trace>
  <inkml:trace contextRef="#ctx0" brushRef="#br0" timeOffset="13611.78">19277 13960 2301 0,'0'0'632'16,"0"0"-66"-16,0 0 14 0,0 0-101 0,148-40-169 15,-114 32-80-15,9 2-84 0,-10 2-73 16,0 2-55-16,-4 2-18 0,0 0-18 16,-5 0-49-16,-5 6-125 0,-5 6-139 15,-9 0-139-15,4 6-162 0,-9 0-624 16,0 4-653-16</inkml:trace>
  <inkml:trace contextRef="#ctx0" brushRef="#br0" timeOffset="15879.68">17153 15133 827 0,'0'0'505'16,"0"0"-163"-16,0 0-30 0,0 0 67 15,0 0-24-15,0 0-92 0,0 0-42 16,0 0-48-16,0 0-18 0,0 0 13 16,0 28-4-16,0-10-26 0,0 5-52 15,10 1-40-15,-10 0-46 0,0-2 0 16,5-2-40-16,-5-4-112 0,0-4-128 16,0-1-158-16,0-4-305 0,0-7-507 0,0-3 82 15</inkml:trace>
  <inkml:trace contextRef="#ctx0" brushRef="#br0" timeOffset="16031.33">17211 14821 132 0,'0'0'2262'15,"0"0"-1727"-15,0 0-218 0,0 0-37 16,0 0-112-16,0 0-80 0,0 0-88 16,0 0 0-16,0 122-82 0,19-99-159 15,-5-4-170-15,10 1-198 0,4-6-383 16,-4-4-183-16</inkml:trace>
  <inkml:trace contextRef="#ctx0" brushRef="#br0" timeOffset="16231.57">17845 14715 1208 0,'0'0'654'16,"0"0"-167"-16,0 0-32 0,0 0-77 0,0 0-98 15,0 0-115-15,0 0-98 0,0 0-67 16,0 0 12-16,0 0-12 0,-119 136 0 16,114-72 0-16,-4 4-22 0,4 4-32 15,-5-6-139-15,10-3-123 0,0-7-198 16,0-12-283-16,-4-8-548 0</inkml:trace>
  <inkml:trace contextRef="#ctx0" brushRef="#br0" timeOffset="16364.76">17674 15085 1552 0,'0'0'527'16,"0"0"-126"-16,0 0-24 0,0 0-104 0,0 0-91 16,0 0-39-16,0 0-41 0,0 0-49 15,0 0-52-15,109 7-1 0,-90 5-110 16,10-1-158-16,-5 5-226 0,-5-1-311 16,-5-2-765-16</inkml:trace>
  <inkml:trace contextRef="#ctx0" brushRef="#br0" timeOffset="17147.83">18614 15063 124 0,'0'0'1479'0,"0"0"-927"0,0 0-96 16,0 0-34-16,0 0-157 0,0 0-128 0,0 0-64 15,0 0-13-15,0 0-3 0,0 0-12 16,5 116-30-16,4-88-15 0,-4 1-11 16,-5-5-43-16,0-4-143 0,0-4-167 0,0-4-250 15,0-8-504-15,-5-4-149 0,-9-249 1208 16</inkml:trace>
  <inkml:trace contextRef="#ctx0" brushRef="#br0" timeOffset="17297.84">18600 14792 2363 0,'0'0'724'0,"0"0"-303"16,0 0-42-16,0 0-127 0,0 0-128 15,0 0-95-15,0 0-29 0,0 0-18 16,0 0-23-16,0 0-87 0,28 95-108 0,-23-71-118 15,9 2-288-15,-14 0-525 0,10 0-312 16</inkml:trace>
  <inkml:trace contextRef="#ctx0" brushRef="#br0" timeOffset="18632.93">19201 14889 13 0,'0'0'144'0,"0"0"-14"0,0 0 53 16,0 0 87-16,0 0 43 0,0 0-56 15,0 0-55-15,0 0-16 0,0 0-63 0,-29-68-16 16,25 59 20-16,-6-1 22 0,5 0 13 16,-4-1 38-16,4 3-16 0,-5 0-23 15,6 1-33-15,-6 4-9 0,5-2-4 16,-4 3-20-16,4 2-28 0,-5 0-29 15,6 10-12-15,4 5-26 0,-5 6 3 0,5 7 16 16,-10 9 6-16,10 1 4 0,0 0-26 16,0 6-3-16,0-4 0 0,10 3-19 15,-10-1-7-15,0-5-47 0,0 0-127 16,0-8-124-16,0-3-140 0,-10-13-151 16,5-4-453-16,-4-4 445 0</inkml:trace>
  <inkml:trace contextRef="#ctx0" brushRef="#br0" timeOffset="18765.45">18977 15045 380 0,'0'0'1088'16,"0"0"-669"-16,0 0-169 0,0 0-62 16,0 0 106-16,0 0 140 0,0 0-41 15,0 0-121-15,0 0-92 0,124 18-61 0,-100-8-59 16,-5 2-41-16,5 0-19 0,-10 2-15 16,-5-2-98-16,6-2-136 0,-1 0-163 15,-14-2-320-15,0 0-674 0</inkml:trace>
  <inkml:trace contextRef="#ctx0" brushRef="#br0" timeOffset="19316.74">19463 15048 1344 0,'0'0'725'0,"0"0"-214"0,0 0-195 16,0 0-21-16,0 0-28 0,0 0-51 16,0 0-55-16,0 0-58 0,0 0-37 15,0 0-28-15,96-27-22 0,-87 25-15 16,-9 0-1-16,10 2-19 0,-5-2-94 15,-5 2-127-15,0 0-179 0,0 0-381 16,0 4-789-16</inkml:trace>
  <inkml:trace contextRef="#ctx0" brushRef="#br0" timeOffset="19632.97">19893 14943 1340 0,'0'0'617'0,"0"0"-189"15,0 0-53-15,0 0-138 0,0 0-76 16,0 0-69-16,0 0-50 0,0 0-23 16,0 0 9-16,0 0-2 0,-105 84-13 15,105-62 9-15,0-4 13 0,0 0-3 16,5-2-10-16,4-4 16 0,-4 0 19 0,9-4 29 15,-4 0 46-15,-5-1-16 16,0-4-18-16,4 5 0 0,-4-1 5 0,-5-4 9 16,0 6-10-16,0 0-49 0,-5 1-32 15,-9-3-21-15,9 1-21 0,-9-3-85 16,4 2-74-16,-4-5-84 0,14-2-76 16,0 0-160-16,0-2-235 0,0-8-478 15,0-5 126-15</inkml:trace>
  <inkml:trace contextRef="#ctx0" brushRef="#br0" timeOffset="19883.93">20093 14660 23 0,'0'0'1669'16,"0"0"-1153"-16,0 0-99 0,0 0-85 0,0 0-156 15,0 0-58-15,0 0-6 0,0 0-4 16,0 0-3-16,0 88 9 0,0-53-23 16,10 3-44-16,-5 6-18 0,-5 0-17 15,9 3-12-15,-9-4-19 0,5-3-37 16,-5-2-99-16,0-2-112 0,0-1-190 16,-5-12-247-16,-4 0-547 0,4-10 292 15</inkml:trace>
  <inkml:trace contextRef="#ctx0" brushRef="#br0" timeOffset="20049.88">20017 14973 284 0,'0'0'1838'0,"0"0"-1211"15,0 0-162-15,0 0-77 0,0 0-54 0,0 0-30 16,0 0-96-16,0 0-90 0,0 0-72 16,139-46-45-16,-125 46-1 0,0 0-46 15,1 8-109-15,-1 3-106 0,-9-1-113 16,9 0-242-16,-14 1-687 0,0-5-369 15</inkml:trace>
  <inkml:trace contextRef="#ctx0" brushRef="#br0" timeOffset="20467.45">20199 14979 1209 0,'0'0'1179'0,"0"0"-669"15,0 0-107-15,0 0-152 0,0 0-77 0,0 0-26 16,0 0-60-16,0 0-59 0,0 0-29 15,0 0 0-15,28 86-13 0,-23-74-37 16,4-4-51-16,-4-6-60 0,10-2-10 16,-15-2 3-16,9-10 14 0,5-6 36 0,-9-6 44 15,5 0 47-15,-5 0 27 0,-5 7 25 16,4 2 10-16,6 7 4 0,-10 2 38 16,5 4 6-16,-5 2 10 0,0 0-1 15,0 2 3-15,0 11 3 0,0 0 13 16,0 5-16-16,14 0-7 0,-14 2 0 15,9-1-26-15,-4-2-35 0,5-5-25 16,-5 3 1-16,4-10-3 0,-4-2-13 16,9-3 13-16,-4-5 0 0,-1-8 16 15,6-6-13-15,-6 0 13 0,-4-3-13 16,4 2 9-16,-4 5 1 0,5 4 5 0,-10 6 4 16,0 1 6-16,0 4-25 0,5 0 38 15,-5 10 52-15,0 6 118 0,0 3 32 16,0 4-105-16,0 5-86 0,0 1-34 15,0-1-18-15,0 0-3 0,0-2-31 0,0-2-89 16,0-5-123-16,0-2-107 0,0-5-77 16,0-4-234-16,0-2-583 0,0-6-334 15</inkml:trace>
  <inkml:trace contextRef="#ctx0" brushRef="#br0" timeOffset="20683.79">20790 14756 2176 0,'0'0'655'0,"0"0"-244"0,0 0-43 0,0 0-115 15,0 0-74-15,0 0-19 0,0 0-36 16,0 0-37-16,-19 123-12 0,19-81-14 16,0 3-27-16,0 2-15 0,0 3-18 15,0-3-1-15,0-6-19 0,0 2-58 16,5-7-140-16,-5-6-77 0,0-6-72 15,0-6-184-15,-5-8-243 0,1-7-428 0,-11-3 179 16</inkml:trace>
  <inkml:trace contextRef="#ctx0" brushRef="#br0" timeOffset="20834.16">20676 14956 1467 0,'0'0'981'0,"0"0"-511"0,0 0-51 15,0 0-10-15,0 0-22 0,0 0-42 0,0 0-107 16,0 0-69-16,138-15-53 0,-119 17-55 15,5 5-39-15,0-1-22 0,-10 1-22 16,1 1-57-16,9 0-179 0,-10 2-162 16,0 0-69-16,-9 0-515 0,0 0-657 15</inkml:trace>
  <inkml:trace contextRef="#ctx0" brushRef="#br0" timeOffset="21585.25">17755 15685 124 0,'0'0'1236'0,"0"0"-849"15,0 0-46-15,0 0 74 0,0 0-54 16,0 0-118-16,0 0-83 0,0 0-55 16,0 0-22-16,0 0-13 0,-19 123-16 15,19-89-23-15,0-4-28 0,14-1-3 16,0-6-3-16,-9-8-16 0,14-2 7 0,-5-7-1 15,-4-5 10-15,4-1-9 0,1-1 12 16,-1-10 13-16,-9-6 6 0,14-2 6 16,-10-2-3-16,-4 1-6 0,9 0 3 15,-14 3 19-15,0 6 35 0,0 4-20 16,10 5 23-16,-10 2 40 0,0 0 4 16,0 7-36-16,0 8 50 0,0 5 45 15,0 8 34-15,5 5-48 0,-5-1-70 16,9 2-55-16,6-3-40 0,-11-2-12 15,11 3-10-15,-1-6-63 0,0 0-118 0,1 0-102 16,-1-6-86-16,5 0-103 0,-5-5-235 16,5-7-450-16,10-8-79 0</inkml:trace>
  <inkml:trace contextRef="#ctx0" brushRef="#br0" timeOffset="21802">18237 15974 595 0,'0'0'729'0,"0"0"-117"0,0 0 48 0,0 0-120 16,0 0-138-16,0 0-58 0,0 0-40 15,0 0-77-15,0 0-75 0,0 0-41 16,-15-54-37-16,15 54-19 0,10 8-18 16,-5 2 21-16,0 1 6 0,9 7 4 15,0-1-23-15,-14 2-14 0,14-4-7 16,-14 3 4-16,0-2-1 0,0-2-5 16,0 0-20-16,0-4-2 0,0 3-1 15,0-8-30-15,-4 1-42 0,-6-6-49 0,5 0-102 16,-4 0-150-16,4-8-57 0,5-2-214 15,0 2-441-15,0-2-143 0,5 6 398 16</inkml:trace>
  <inkml:trace contextRef="#ctx0" brushRef="#br0" timeOffset="22351.68">18609 16008 1361 0,'0'0'469'0,"0"0"-193"16,0 0-72-16,0 0-1 0,0 0-12 15,0 0-40-15,0 0-55 0,0 0-51 16,0 0-9-16,0 0 2 0,67-18 10 16,-67 4 6-16,9-4 7 0,-9-2-10 0,0 0 19 15,0 0 29-15,-9 2-10 0,4 2-16 16,-4 2 41-16,-6 4 8 0,15 5-24 16,-14 5-23-16,0 0-18 0,9 8-10 15,-9 9-16-15,9 6 32 0,-5 8 30 16,5 3 37-16,5 2 31 0,0-2-65 15,0 0-50-15,5-2-22 0,5-5-21 0,4-2-3 16,5-2-12-16,0-8-13 0,-4 3-36 16,-1-5-103-16,10-5-121 0,-10-2-98 15,5-6-162-15,-5 0-472 0,-9-6-543 16,10-7 838-16</inkml:trace>
  <inkml:trace contextRef="#ctx0" brushRef="#br0" timeOffset="22768.91">19220 15743 1408 0,'0'0'741'0,"0"0"-253"0,0 0-144 15,0 0-132-15,0 0 14 0,0 0 9 16,0 0-18-16,0 0-54 0,0 0-30 0,134 32-43 16,-101-28-31-16,5 1-19 0,-9-5-15 15,-5 0-12-15,4 0-10 0,-4-5 15 16,-9-2-2-16,-1-3 6 0,-9-3 2 15,-1 5 20-15,-4-2 20 0,0 5 100 16,-9 2 17-16,-5 3-62 0,-10 10-61 16,5 16-43-16,-10 14-3 0,-4 13 25 15,4 13 9-15,0 8-1 0,1 2-14 16,9-2-31-16,4-7-15 0,6-8-28 16,-6-6-128-16,15-13-154 0,0-8-148 0,0-8-272 15,0-6-741-15,0-8-383 0</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24-09-03T19:19:45.774"/>
    </inkml:context>
    <inkml:brush xml:id="br0">
      <inkml:brushProperty name="width" value="0.05292" units="cm"/>
      <inkml:brushProperty name="height" value="0.05292" units="cm"/>
    </inkml:brush>
  </inkml:definitions>
  <inkml:trace contextRef="#ctx0" brushRef="#br0">21058 17223 1237 0,'0'0'501'0,"0"0"-177"15,0 0 20-15,0 0-118 0,0 123-72 16,0-105-67-16,0 4-10 0,0 0-6 15,14 0-39-15,-9-1 29 0,-5 0-36 16,0-1 7-16,9-2-19 0,-4 0-10 0,-5-6 16 16,0 1-19-16,0-1-17 0,0-2-11 15,0-5-20-15,0 4-45 0,0-3-77 16,0-2-117-16,0 0-195 0,10-2-573 16,-6-2 269-16</inkml:trace>
  <inkml:trace contextRef="#ctx0" brushRef="#br0" timeOffset="816.55">23158 17256 1069 0,'0'0'648'0,"0"0"-275"15,0 0-126-15,0 0-118 0,0 0 65 0,0 0 41 16,0 0 75-16,0 0-102 0,0 0-94 16,91 23-16-16,-77-5 3 0,-5-1-16 15,-4 5-6-15,-5 4 28 0,0 4 10 16,-5 8-49-16,-9-2-46 0,-10 2-9 15,5-4-13-15,5-5 0 0,-5-7-2 16,9-8 2-16,-4-9 2 0,0-5 29 16,9 0-28-16,-10-2-3 0,11-9-11 15,-6-4-7-15,5 3-4 0,5 2 3 16,0 0 4-16,0 5 12 0,0 0-16 0,5 5 19 16,9 0 12-16,1 0 51 0,-1 9 49 15,5 2-13-15,-5 1-3 0,10 7 98 16,-5-5-96-16,1-1-98 0,8 1 0 15,1-5-24-15,-1-3-59 0,1-6-158 16,5 0-180-16,-1-6-270 0,-4-8-712 0,9-5-531 16</inkml:trace>
  <inkml:trace contextRef="#ctx0" brushRef="#br0" timeOffset="1600.99">25750 17250 1996 0,'0'0'573'0,"0"0"-247"0,0 0 58 0,0 0-54 16,0 0-33-16,0 0-89 0,0 0-90 15,0 0-59-15,0 0-25 0,71 84-15 16,-71-72-7-16,0 0 4 0,0 0-4 15,0 0-12-15,-9 2-10 0,4-4-36 16,-5-2-29-16,10-2 13 0,-14-6 30 16,9 0 1-16,-4 0-3 0,4 0 18 15,-5-4 1-15,10-2 12 0,0 4 0 16,0 0 0-16,0 0-29 0,0 2-22 16,15 0 54-16,-6 8 151 0,-4 4-14 0,9 2-3 15,-14 4 2-15,10 2 33 0,-10 3 3 16,0 0-64-16,0 2-26 0,-10-2-6 15,-4 3-12-15,0-6-36 0,-5 0-16 16,4-3-10-16,-4-6 1 0,5-2-3 0,-10-8-12 16,10-1-80-16,4-1-134 0,1-11-121 15,4-3-170-15,5 0-248 0,5 0-536 16,14 4-298-16</inkml:trace>
  <inkml:trace contextRef="#ctx0" brushRef="#br0" timeOffset="2985.01">27606 17248 1750 0,'0'0'548'15,"0"0"-128"-15,0 0-32 0,0 0-126 16,0 0-59-16,0 0 47 0,0 0-30 16,0 0-63-16,0 0-48 0,-19 130-32 15,10-92-27-15,4-2-28 0,-5-2-19 16,10-6-2-16,0-4-1 0,0-9-22 0,0-3-6 15,0-7-15-15,15 0 27 0,-1-5 15 16,10 0 0-16,0 0 0 0,4-5-14 16,1 2-41-16,5 3-138 0,-20 0-162 15,10 0-139-15,-10 0-318 0,-9 1-876 16,4-1 960-16</inkml:trace>
  <inkml:trace contextRef="#ctx0" brushRef="#br0" timeOffset="3152.55">27731 17350 837 0,'0'0'1146'0,"0"0"-589"0,0 0-13 16,0 0-155-16,0 0-76 0,0 0-68 15,0 0-35-15,-48 106-45 0,48-65-84 16,9 0-32-16,-9 1-18 0,5 1-28 16,-5-2-3-16,0 0-28 0,10-7-18 15,-6-2-118-15,6-8-168 0,-5 1-122 0,9-9-200 16,0-5-577-16,5-7-275 0</inkml:trace>
  <inkml:trace contextRef="#ctx0" brushRef="#br0" timeOffset="3702.55">29654 17050 223 0,'0'0'1376'0,"0"0"-840"0,0 0-32 16,0 0-67-16,0 0-159 0,0 0 14 16,0 0 77-16,0 0-103 0,0 0-89 15,-62 127-41-15,62-100-32 0,0 0-18 0,0 2-30 16,0-5-16-16,5-1-7 16,14 4 7-16,-5-6-3 0,1 2-13 0,-6-2-8 15,5-4 5-15,-9 2-6 0,-5-2 7 16,0 2-7-16,0-1 3 0,-5 2 0 15,-4-1-18-15,-5-4-18 0,-6 2-34 0,-8 0-82 16,14-9-115-16,-15-4-131 0,15-4-144 16,-15-9-484-16,10-11-620 0</inkml:trace>
  <inkml:trace contextRef="#ctx0" brushRef="#br0" timeOffset="3869.94">29597 17214 788 0,'0'0'1419'16,"0"0"-866"-16,0 0 84 0,0 0-153 0,0 0-192 16,0 0-87-16,0 0-72 0,0 0-71 15,0 0-40-15,124 42-22 0,-110-37 0 16,1 5-37-16,-1-2-140 0,0 2-226 16,5-2-318-16,-4 2-812 0,-1-5-190 15</inkml:trace>
  <inkml:trace contextRef="#ctx0" brushRef="#br0" timeOffset="4586.46">31711 17200 873 0,'0'0'534'0,"0"0"-163"16,0 0-69-16,0 0-69 0,0 0 3 15,0 0-20-15,0 0-1 0,0 0-39 0,0 0-38 16,0 0-11-16,10-45 10 0,-10 43-11 16,0 2 16-16,0-4 21 0,0 2-11 15,0 0-31-15,-10 0-21 0,10 2-14 16,0-4-14-16,-14 4-11 0,14-2-27 15,-14 2-21-15,9 0-13 0,-9 0-3 16,9 2-10-16,-5 2 1 0,-4 2 9 16,9 3-13-16,-4-2 16 0,-6 3 0 15,1 0 3-15,0 6 0 0,4 3 38 0,-14 1-1 16,10 1-13-16,0 2-25 0,-1 0 0 16,1 4 0-16,9 1-2 0,0 0-3 15,-4 2 0-15,4-2-12 0,5 2 0 16,0-4-7-16,0 0 0 0,0-3 21 15,5-6-20-15,4-1 2 0,1-3 4 0,4-4 13 16,1-2-11-16,-1-6 1 0,0-1 1 16,1 0 11-16,-1 0 28 0,-9-5-10 15,9-7 7-15,-4-2-1 0,-6-3-2 16,-4-3-10-16,0 2 7 0,0-2-4 16,0 1 7-16,-4 0-21 0,-11 3 2 15,1 5 9-15,-5 1 0 0,5 1 13 16,-1 5 9-16,6 2-3 0,-6 2-13 15,11 0-18-15,-6 8 0 0,5 2-18 16,0 0-4-16,-4 6-9 0,4 1-21 0,-4-1-130 16,9 1-125-16,0 1-211 0,-5 3-208 15,5 0-807-15,-10-2 75 0</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24-09-03T19:24:40.032"/>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8000"/>
    </inkml:brush>
    <inkml:brush xml:id="br2">
      <inkml:brushProperty name="width" value="0.05292" units="cm"/>
      <inkml:brushProperty name="height" value="0.05292" units="cm"/>
      <inkml:brushProperty name="color" value="#FF0000"/>
    </inkml:brush>
    <inkml:brush xml:id="br3">
      <inkml:brushProperty name="width" value="0.05292" units="cm"/>
      <inkml:brushProperty name="height" value="0.05292" units="cm"/>
      <inkml:brushProperty name="color" value="#800080"/>
    </inkml:brush>
    <inkml:brush xml:id="br4">
      <inkml:brushProperty name="width" value="0.05292" units="cm"/>
      <inkml:brushProperty name="height" value="0.05292" units="cm"/>
      <inkml:brushProperty name="color" value="#FF00FF"/>
    </inkml:brush>
  </inkml:definitions>
  <inkml:trace contextRef="#ctx0" brushRef="#br0">12246 6990 159 0,'0'0'616'0,"0"0"-82"15,0 0-56-15,0 0-75 0,0 0-70 0,0 0-114 16,0 0-45-16,0 0-36 0,0 0-36 15,-28 12-25-15,28-4-16 0,-5 4-10 16,5 1 3-16,-10 2 3 0,10-1-6 16,0 3-26-16,0-2-24 0,0 4-1 15,0-6 0-15,0 2-2 0,0-4-1 16,-4-1-25-16,4-1-93 0,0-1-160 16,0 0-111-16,0-6-294 0,0-2-312 0,-10 0 231 15</inkml:trace>
  <inkml:trace contextRef="#ctx0" brushRef="#br0" timeOffset="149.79">12227 6788 147 0,'0'0'111'15,"0"0"-59"-15,0 0-52 0,0 0-1 0,0 0-42 16,0 0-133-16</inkml:trace>
  <inkml:trace contextRef="#ctx0" brushRef="#br0" timeOffset="867.24">12203 6816 526 0,'0'0'483'0,"0"0"11"15,0 0-6-15,0 0-54 0,0 0-114 16,0 0-28-16,0 0-55 0,0 0-62 0,0 0-61 16,0 0-44-16,0-37-45 0,0 37-25 15,0 0-29-15,0 0-21 0,0 0-49 16,0 7-56-16,10 3-98 0,-10 3-87 0,0 5-281 16,5 2-408-16,-5 0 201 0,-15-71 575 15</inkml:trace>
  <inkml:trace contextRef="#ctx0" brushRef="#br0" timeOffset="1200.86">12323 6994 483 0,'0'0'332'0,"0"0"-130"0,0 0 0 0,0 0-16 16,0 0-85-16,0 0-36 0,0 0-30 15,0 0-15-15,0 0-18 0,19 84 1 16,-19-84 43-16,14 0 87 0,-14-8 56 16,15-4-11-16,-15-1-32 0,9-3-14 15,-4-1-15-15,4 1-24 0,-4 4-25 0,5 2-7 16,-5 2-22-16,-5 6-39 0,9 0-17 16,-9 2-18-16,5 0 35 0,-5 4 27 15,0 8 40-15,0 4 23 0,0-2-10 16,0 4-31-16,0 1-17 0,5-4-30 15,-5 2-2-15,9-8-13 0,-9 3 10 16,5-4-71-16,-5 2-109 0,0-1-113 16,0-3-219-16,0 0-197 0,0 0-60 15</inkml:trace>
  <inkml:trace contextRef="#ctx0" brushRef="#br0" timeOffset="1434.03">12643 6733 858 0,'0'0'605'0,"0"0"-94"0,0 0-35 16,0 0-195-16,0 0-120 0,0 0-4 16,0 0 28-16,0 0-13 0,14 102-51 15,-14-65-54-15,0 4-23 0,0 4-22 16,0-1-22-16,0 2 0 0,0-3-2 15,0-3-80-15,0-7-138 0,0-3-134 0,0-3-94 16,-5-9-368-16,-4-4-222 0,9-8 445 16</inkml:trace>
  <inkml:trace contextRef="#ctx0" brushRef="#br0" timeOffset="1601.24">12628 6954 1060 0,'0'0'586'0,"0"0"-60"0,0 0-54 15,0 0-135-15,0 0-74 0,0 0-56 16,0 0-80-16,0 0-61 0,0 0-47 0,0 0-19 16,105-4-2-16,-90 12-20 0,-6 2-98 15,-4 2-180-15,4 2-261 0,-4-2-620 16,5 2 11-16</inkml:trace>
  <inkml:trace contextRef="#ctx0" brushRef="#br0" timeOffset="2001.39">13020 6984 706 0,'0'0'574'0,"0"0"-8"15,0 0-47-15,0 0-164 0,0 0-127 16,0 0-45-16,0 0-52 0,0 0-58 16,0 0-41-16,0 0 3 0,-91 28 6 15,91-18-18-15,0 0-21 0,0-2-2 0,0-1-3 16,10-4-8-16,-6-1 11 0,6-2 16 16,-5 0 16-16,9 0-1 0,-4-5 4 15,-6-4 3-15,1-3 7 0,9 5 18 16,-14-2 19-16,0 3 3 0,0 2-4 15,0 0-15-15,0 4-12 0,0 0-4 16,0 0-9-16,0 0-41 0,0 0-16 16,0 8-18-16,0 4 32 0,0 2 1 15,0 3 0-15,0-4-21 0,10 4 0 16,-5-8-4-16,-5 5-49 0,14-4-89 0,-14 3-110 16,14-3-176-16,-4-2-278 0,4-3-561 15,-81-155 221-15</inkml:trace>
  <inkml:trace contextRef="#ctx0" brushRef="#br0" timeOffset="3352.88">14060 6932 151 0,'0'0'437'0,"0"0"-101"0,0 0-46 16,0 0 16-16,0 0-36 0,0 0-33 16,0 0-27-16,0 0-35 0,0 0-29 15,-19-29-30-15,10 28-26 0,9 1-10 16,0 0-15-16,-5 0-14 0,-9 0-9 0,14 0-4 15,0 1-9-15,-5 4-10 16,-5-1-17-16,10 4-1 0,-5 2 2 0,-4 0-3 16,9 4-1-16,-5 0-2 0,5 4 1 15,-9 2 0-15,9 4-20 0,0-4 6 16,0 0 16-16,0-4-4 0,0-2 1 16,0-6 1-16,0-1 2 0,9-6 0 15,-9-1 13-15,5 0 19 0,4 0 19 16,-9-10 39-16,5-8-7 0,5-2-13 15,-5-8-23-15,-5-4-2 0,14-2 12 16,-9-8-19-16,4 2-9 0,-4-5-26 0,4 4 13 16,-4-2-13-16,-5 10 16 0,10 0-7 15,-10 5-8-15,0 6-1 0,0 4-3 16,0 3 3-16,0 2 22 0,0 6 10 16,0 1 15-16,0 1 7 0,0 3 3 15,0 2 9-15,0 0 9 0,0 0-23 0,0 8-21 16,0 2-6-16,-10 8 9 0,10 5 1 15,0 4-10-15,0 6 9 0,0 2 7 16,0 1-26-16,0 7-18 0,0-5 0 16,10 2-2-16,-5-4-13 0,4-4-13 15,-4 0-59-15,9-4-92 0,-4-1-85 16,-5-4-123-16,-1-2-221 0,11-4-548 16,-6-2 87-16</inkml:trace>
  <inkml:trace contextRef="#ctx0" brushRef="#br0" timeOffset="3619.45">14227 6966 709 0,'0'0'1041'0,"0"0"-529"0,0 0-82 16,0 0-83-16,0 0-66 0,0 0-26 0,0 0-69 16,0 0-82-16,-76 102-73 0,76-88-31 15,9 0-2-15,-4-4-1 0,10-1 0 16,-6-8 2-16,5-1 1 0,-9 0 19 15,14-10 12-15,-4-5 10 0,-1-6-3 16,0-4-13-16,-4-1-12 0,4 1-10 16,-9 1 10-16,-5 6-13 0,0 4-2 15,0 8-96-15,0 4-53 0,0 2-86 16,0 2-158-16,0 12-12 0,5 4-152 16,4 2-214-16,-4 2-51 0,-5-2 201 0</inkml:trace>
  <inkml:trace contextRef="#ctx0" brushRef="#br0" timeOffset="3952.74">14437 6940 975 0,'0'0'732'0,"0"0"-177"0,0 0-109 0,0 0-96 16,0 0-110-16,0 0-74 0,0 0-93 15,0 0-73-15,0 0-23 0,0 0 20 16,-47 8 1-16,47 10-17 0,0 2 16 15,0-4 0-15,4 2-1 0,11-8-11 16,-15 0-8-16,14-5 13 0,-14-5 10 16,10 0 28-16,-6 0 20 0,6-5 12 15,-5-5 0-15,4-1-6 0,-4-6-10 16,-5 5-6-16,10-2 13 0,-10 6-14 16,0 2-11-16,0 2-11 0,0 4-13 0,0 0 8 15,0 0-10-15,0 8-63 0,0 6 60 16,0 2 3-16,0 4 22 0,0 2-22 15,0-2-1-15,0 0-28 0,0-3-2 16,0-2-86-16,0 0-117 0,0-5-136 0,0-1-177 16,0-2-578-16,0-7 136 0,0-185 572 15</inkml:trace>
  <inkml:trace contextRef="#ctx0" brushRef="#br0" timeOffset="4570.29">14557 6752 137 0,'0'0'561'0,"0"0"-180"0,0 0-19 0,0 0-157 15,0 0-105-15,0 0-28 0,0 0-4 16,0 0-37-16,0 0-31 0,-43 72-29 16,43-61 28-16,0-7 1 0,0 2 3 15,0-5 17-15,0-1 9 0,0 0 20 16,0 0 12-16,0 0 20 0,0 0-6 15,0 0-33-15,0 0-42 0,0-1-39 0,0 1-22 16,0 0 57-16,0-3 4 0,9-2 33 16,-9 3 12-16,5-6 1 0,-5 5 18 15,0-5 4-15,0-1-6 0,10 1-14 16,-10 0 17-16,0 0 25 0,0 1 7 16,0-1-17-16,0-1 4 0,0 2-7 15,0 3 22-15,0-2 3 0,0-1 16 0,0 5 0 16,0 0-16-16,0 2-1 0,0-1 7 15,0 1-8-15,0 0-5 0,0 0-14 16,0-3-2-16,0 3 15 0,0 0 9 16,0 0-13-16,0 0-19 0,0 0-40 15,0 3-31-15,0 7-32 0,0 3 10 16,0 12 22-16,0 4 59 0,0 6-25 16,0 4-34-16,0-2 0 0,0 1-1 0,0 0-2 15,4-6-16-15,6-4 1 16,-5-4-1-16,-5-11 4 0,9-4-22 0,-9-4-13 15,5-5 3-15,5 0 47 0,-6-13 19 16,1-1 21-16,9-4-24 0,-4 0-14 16,-5 2 0-16,4 4-2 0,-4 4 0 0,-5 4-19 15,10 1 1-15,-10 3 2 0,0 0 4 16,0 0 12-16,0 3 25 0,0 7 27 16,-10 7 13-16,-4 1-24 0,-1 2-14 15,1-1-8-15,5-5-4 0,-6 1-13 16,6-5-2-16,-6-8-1 0,11-1-42 15,-6-1-43-15,10-1-79 0,0-8-56 16,0-1-50-16,0-2-39 0,10-2-185 16,4 4-253-16,0-2-470 0,1 0 221 15</inkml:trace>
  <inkml:trace contextRef="#ctx0" brushRef="#br0" timeOffset="4837.17">14724 6675 16 0,'0'0'620'0,"0"0"-187"16,0 0 30-16,0 0-5 0,0 0-79 15,0 0-62-15,0 0-15 0,0 0-56 16,0 0-55-16,0 0-45 0,0-61-51 16,0 68-28-16,0 7 11 0,0 2 58 15,0 6 81-15,9 2-74 0,-9 4-69 16,0 2-27-16,0 3-10 0,5 3-15 15,-5 0-10-15,0 2-12 0,0 1-1 16,0-6-21-16,0 1-40 0,0-3-112 16,0-4-83-16,0-3-127 0,0-4-177 15,0-6-232-15,0-1-383 0,0-11 414 0</inkml:trace>
  <inkml:trace contextRef="#ctx0" brushRef="#br0" timeOffset="5153.74">14853 6912 354 0,'0'0'1130'0,"0"0"-646"0,0 0-14 15,0 0-141-15,0 0-101 0,0 0-64 16,0 0-65-16,0 0-42 0,0 0-16 16,0 0 1-16,62 78 9 0,-58-78 9 15,6-1 26-15,-5-8 21 0,4-3-6 16,-4-2-38-16,-5-2-35 0,0-2-24 15,10 1 21-15,-10 5-3 0,0-4-1 16,0 6 1-16,-10 5 0 0,5 0 7 0,-4 5-13 16,9 0-16-16,-5 10-25 0,-5 9 10 15,-4 3 15-15,14 2 1 0,-5 2 11 16,-4 2-9-16,9 0-3 0,0-4 0 16,0-2 0-16,0-3-22 0,0-5-9 15,14-2-16-15,-4-2-107 0,4-5-99 16,5 0-85-16,0-5-56 0,10 0-220 0,-1-7-547 15,-4-3 333-15</inkml:trace>
  <inkml:trace contextRef="#ctx0" brushRef="#br0" timeOffset="6171.77">15382 6641 724 0,'0'0'495'0,"0"0"-10"0,0 0-27 16,0 0-60-16,0 0-83 0,0 0-52 15,0 0-49-15,0 0-45 0,0 0-39 16,0 0-45-16,-23-43-47 0,23 52-38 16,0 5 0-16,0 10 0 0,0 4 31 15,-5 10 29-15,5 0 0 0,0 9-35 16,-10-4-22-16,10 2-3 0,0-2-1 16,0-10-21-16,0-3 9 0,0-10 1 15,0-6 10-15,0-6-11 0,0-5-9 16,10-3 5-16,-5 0 17 0,9-5 35 0,-5-6 18 15,-4-4-18-15,9 1-20 0,1 0-15 16,-6 4-3-16,-4 2-28 0,9 6-3 16,-9 0 18-16,5 2-6 0,-5 0-10 15,-5 0 11-15,0 6 21 0,0 7 26 16,0-2 14-16,0 1 1 0,0 2-3 0,-15-4-7 16,10 0-6-16,-9-2-2 0,9-4-7 15,-4 1 6-15,-6-5-22 0,11 0-16 16,4 0-95-16,-10-7-153 0,10 2-75 15,0 0-196-15,0-1-189 0,14 4-452 16,1 0 367-16</inkml:trace>
  <inkml:trace contextRef="#ctx0" brushRef="#br0" timeOffset="7238.88">16337 6882 82 0,'0'0'172'16,"0"0"-35"-16,0 0 0 0,0 0-16 0,0 0-14 16,0 0-35-16,0 0-23 0,0 0-27 15,0 0-22-15,-29 21-26 0,29-21-72 16,-4 0-78-16,4 3 3 0,0-1 26 16,-10-2 27-16,10 2 51 0,0-2 46 15,0 0 7-15,0 0-13 0,0 0 8 0,0 0 21 16,0 0 0-16,0 0 0 0,0 0 36 15,0 0 36-15,0 0 19 0,0-2 30 16,0-3 74-16,0 4 43 0,0-1-26 16,0-4-7-16,0 4 56 0,0 1-11 15,0-5-6-15,0 3-46 0,0 2 32 16,0-5-30-16,0 5-38 0,0-1-21 16,0 0-3-16,0 2 26 0,0-3 24 0,-5 3-16 15,-4 0-39-15,4 0-20 0,5 0-15 16,-5 0-10-16,5 5-22 0,-9 4-28 15,4 1-13-15,-5 2-3 0,6 5-9 16,-6 1-10-16,10 0 16 0,-5 0-19 16,5 2-3-16,0-2-25 0,0 0 0 15,5-3-1-15,5-2 13 0,4-3-9 0,0-1-69 16,-9-4-76-16,14-5-61 0,-5 0-113 16,10 0-157-16,-9-4-550 0,4-12-63 15</inkml:trace>
  <inkml:trace contextRef="#ctx0" brushRef="#br0" timeOffset="7573.33">16528 6563 76 0,'0'0'623'16,"0"0"-235"-16,0 0 32 0,0 0 109 15,5 120-53-15,-5-82-205 0,9 4-107 16,-9 1-64-16,0-4-33 0,5-9-51 16,-5-2 3-16,5-9-18 0,9-4-1 0,-14-12-13 15,10-1 13-15,-6-2 42 0,11-2 22 16,-15-8 19-16,14-2 3 0,-4 0 3 16,-6-2 2-16,6 4 14 0,-5 2 18 15,-5 4-10-15,0 1-38 0,0 3-47 16,0 0-28-16,0 5-12 0,0 5 3 0,0 4 9 15,0 2 10-15,0 4-10 16,0 2-31-16,0-3-45 0,0-2-119 0,0-3-154 16,0 1-124-16,9-4-243 0,1-5-358 15,-10-2 314-15,-19-177 410 0</inkml:trace>
  <inkml:trace contextRef="#ctx0" brushRef="#br0" timeOffset="7873.24">16786 6870 451 0,'0'0'509'0,"0"0"93"0,0 0-69 16,0 0-87-16,0 0-101 0,0 0-69 0,0 0-110 16,0 0-61-16,0 0-10 0,-43 8-3 15,43 10-22-15,0 2-14 0,0-4-8 16,0 2-4-16,0-4-25 0,0-4-18 16,14-1-1-16,-9-8 15 0,9 1 1 15,-4-2 9-15,-6 0 16 0,6-8 9 16,-5-2 11-16,4-2 4 0,-4 0 4 0,5 2 24 15,-10 3-9-15,4 2-37 0,-4 3-19 16,0 2-28-16,0 0-1 0,0 0-58 16,0 10-3-16,0 2 61 0,0 4 1 15,0 0-13-15,0 4-24 0,0-2-78 16,0-1-84-16,0-4-125 0,0 2-150 16,0-4-243-16,0-1-477 0,0-6 216 15,0-166 701-15</inkml:trace>
  <inkml:trace contextRef="#ctx0" brushRef="#br0" timeOffset="8073.28">16924 6960 154 0,'0'0'799'0,"0"0"-34"0,0 0-77 15,0 0-185-15,0 0-164 0,0 0-91 16,0 0-58-16,0 0-45 0,0 0-41 0,0 0-38 16,0 62-32-16,0-62-14 0,5 0 15 15,9-8 40-15,1-7 43 0,-1-6 25 16,0-3-75-16,0-2-46 0,1 4-22 15,4 4-18-15,-5 2-10 0,-4 6-18 16,-5 2-110-16,9 1-79 0,-5 7-54 16,-4 0-110-16,5 5-329 0,-10 7-445 15,5 5 25-15</inkml:trace>
  <inkml:trace contextRef="#ctx0" brushRef="#br0" timeOffset="9307.74">17502 6946 314 0,'0'0'623'0,"0"0"-89"15,0 0-66-15,0 0-60 0,0 0-94 16,0 0-50-16,0 0 14 0,0 0-67 15,0 0-30-15,-19-26-11 0,14 26-25 16,-10 0-23-16,6 0-14 0,-5 0-27 16,-1 2-16-16,1 8-12 0,0 4-13 0,4 6 4 15,1 3-10-15,4 0-3 0,-5 3-4 16,5-4 1-16,5 0 0 0,0-4-9 16,0 0-19-16,5-1 0 0,10-8-16 15,-1 0 14-15,5-1 0 0,-5-6 1 16,10-2 0-16,-5 0-1 0,5 0 0 15,0-9-17-15,-10-1-52 0,1 1-90 16,9-1-85-16,-10 1-139 0,-9 1-351 16,9 0-946-16</inkml:trace>
  <inkml:trace contextRef="#ctx0" brushRef="#br0" timeOffset="10708.6">17917 6316 71 0,'0'0'111'16,"0"0"107"-16,0 0 85 0,0 0-52 16,0 0-29-16,0 0 51 0,0 0-22 15,0 0-30-15,0 0-59 0,0 0-16 16,5-78-14-16,-5 72-2 0,0-7-4 16,0 4-23-16,0-3-3 0,0 0-1 15,-5-2 7-15,5 0 16 0,0-1-39 16,0 4-10-16,0 0-34 0,0 2 2 15,0 2 16-15,0 6 32 0,0-1-16 16,0 2-19-16,0 0-19 0,0 0-7 0,0 0-3 16,0 0 10-16,0 0 6 0,0 0 12 15,0 0 7-15,0 0 12 0,0 2 26 16,0-2 27-16,0 0-10 0,0 0-28 16,0 0-28-16,0 1-56 0,0 10-3 0,0 5-44 15,0 9 44-15,0 8 16 0,0 11 12 16,0 6 21-16,5 6-21 0,4 5-3 15,-4-2-25-15,9 6 0 0,-4 4 15 16,-5 2-15-16,14 4-1 0,-10-4 1 16,-4 2 9-16,9 1-9 0,-4-2 0 15,-10-2 2-15,5-4 1 0,-5-1 16 16,0-5-4-16,0-8-14 0,-5-1 3 16,5-10 6-16,-10 0-9 0,6-9-2 15,4-2 0-15,0-9-2 0,-10-2 1 16,10-3-11-16,0-4 11 0,0-2 0 15,0-2 0-15,0-2 2 0,0-4 0 0,0 1 2 16,0 0 1-16,0-1 10 0,0-2-10 16,0 0 12-16,0 0-12 0,0 2 0 15,0-2 16-15,0 0-16 0,0 2 0 16,0-2 12-16,0 0 4 0,0 0 2 0,0 0 16 16,0 0 9-16,0 0-3 0,0 0 15 15,0 0-3-15,0 0-21 0,0 0-13 16,0 0-20-16,0 0-1 0,0 0-12 15,0 0 10-15,0 0 1 0,0 0 1 16,0-2 0-16,0-6-57 0,0 0-87 16,0-3-93-16,0 1-85 0,0-1-104 15,0 1-551-15,0 0-717 0,0 80 504 16</inkml:trace>
  <inkml:trace contextRef="#ctx0" brushRef="#br0" timeOffset="29140.37">10471 6538 186 0,'0'0'750'16,"0"0"-138"-16,0 0-105 0,0 0-80 16,0 0-117-16,0 0-44 0,0 0-16 15,0 0-40-15,0 0-39 0,0 0-20 16,-34 5-22-16,34-1-19 0,-4 2-25 15,4 2-17-15,-10 2-12 0,10 0-12 16,-5 8-7-16,5 2-6 0,0 8 6 16,-9 2-3-16,9 8-6 0,0 6-6 0,-5 3-19 15,5 7 15-15,-10 2-18 0,10 2 1 16,-4 0-1-16,-6-2-12 0,10-3 0 16,-5-10-22-16,-9-6-72 0,14-9-65 15,0-7-92-15,0-6-138 0,0-5-161 0,0-8-467 16,0-2-312-16</inkml:trace>
  <inkml:trace contextRef="#ctx0" brushRef="#br0" timeOffset="29457.37">10562 6829 1777 0,'0'0'764'0,"0"0"-380"0,0 0-67 16,0 0-34-16,0 0-27 0,0 0-74 15,-48 108-65-15,33-83-36 0,1-1-31 0,-5 0-12 16,0-4-10-16,5-2 0 0,-10-6 12 16,9-2-9-16,11-2-3 0,-6-5-6 15,10-2-19-15,0-1 19 0,0 0-7 16,0 4-15-16,0-4-6 0,0 5-10 0,0 0 16 16,14 5 41-16,1 0 17 0,-1 2 1 15,10 3 6-15,-14-2 36 0,13 2 7 16,-8-3-59-16,-1-1-34 0,0 2-13 15,5-3-2-15,-4 0-1 0,-1-5-2 16,-9 2-25-16,9-4-45 0,0 2-87 16,-4-2-72-16,4 0-85 0,-9 1-162 15,-5 5-289-15,14 1-650 0,-14 1 129 16</inkml:trace>
  <inkml:trace contextRef="#ctx0" brushRef="#br0" timeOffset="30624.79">9292 6992 768 0,'0'0'623'0,"0"0"-80"15,0 0-90-15,0 0-201 0,0 0-91 16,0 0-51-16,0 0-37 0,0 0 20 16,0 0 42-16,0 0-17 0,24 46-58 0,-24-32-31 15,0 1-5-15,0-4-24 0,0-3-101 16,0 2-158-16,0-1-140 0,0-6-345 16,-15-3-486-16,1-3 522 0,19-110 708 15</inkml:trace>
  <inkml:trace contextRef="#ctx0" brushRef="#br0" timeOffset="30775.16">9368 6735 1279 0,'0'0'608'0,"0"0"-125"0,0 0-163 0,0 0-143 16,0 0-94-16,0 0-83 0,0 0-61 16,0 0 39-16,0 0 22 0,38 20 0 15,-33-6-16-15,0 5-271 0,5 0-306 16,-10 1-405-16,0 0 251 0</inkml:trace>
  <inkml:trace contextRef="#ctx0" brushRef="#br0" timeOffset="31024.91">9588 6984 762 0,'0'0'544'16,"0"0"-53"-16,0 0-37 0,0 0-111 15,0 0-143-15,0 0-94 0,0 0-45 16,0 0-29-16,0 0 0 0,0 0 36 15,38 15 37-15,-24-36 23 0,10-5-33 16,-5-4-38-16,-4 4-12 0,4 2-42 0,-5 6-2 16,0 3 0-16,-14 11 1 0,10 1-2 15,-10 3-20-15,5 3 4 0,-5 8 16 16,9 7 86-16,-9 9 18 0,0 5-37 16,5 7-20-16,-5 1-24 0,10-2-23 0,-6-6-57 15,-4-4-177-15,5-1-238 16,9-6-321-16,-14-5-698 0,10-6 718 0</inkml:trace>
  <inkml:trace contextRef="#ctx0" brushRef="#br0" timeOffset="31192.35">10017 6720 1473 0,'0'0'1011'15,"0"0"-544"-15,0 0-92 0,0 0-146 16,0 0-15-16,-4 109 0 0,-6-54-47 0,5 5-92 15,-9-2-66-15,14-2-9 0,-5-4-31 16,5-6-142-16,-9-8-208 0,9-7-265 16,-5-9-641-16,-5-10-28 0</inkml:trace>
  <inkml:trace contextRef="#ctx0" brushRef="#br0" timeOffset="31342.46">9893 7016 986 0,'0'0'794'0,"0"0"-246"0,0 0-102 16,0 0-119-16,0 0-110 0,0 0-26 15,0 0-10-15,0 0-81 0,134-33-59 16,-105 42-40-16,4 1-1 0,-4 2-41 16,-1 6-158-16,-9 2-243 0,0 6-353 15,-4 1-848-15,-15 3 932 0</inkml:trace>
  <inkml:trace contextRef="#ctx0" brushRef="#br0" timeOffset="33410.33">8547 6009 608 0,'0'0'387'16,"0"0"-41"-16,0 0 54 0,0 0-92 15,0 0-87-15,0 0-40 0,0 0-65 16,0 0-45-16,0 0-22 0,0 0 12 16,5-10-3-16,-5 14-16 0,10 4 3 15,-10 5 19-15,4 2 10 0,-4 11 28 0,0 6-19 16,15 19-29-16,-15 10 48 0,0 14 136 15,0 17-20-15,0 18-123 0,0 11-52 16,0 17-5-16,-15 17-25 0,-4 7 2 16,-5-2-12-16,10-5 20 0,-5-19-19 15,0-17-3-15,9-25-1 0,-4-20 0 0,14-17-30 16,0-13 29-16,0-14 0 0,0-12-21 16,0-6 10-16,10-4-7 0,-10-6 17 15,4-2 2-15,11 0 15 0,-1-8 35 16,5-6 20-16,5-6 4 0,5-4-8 15,-10 2-1-15,14-3-31 0,-4 7-6 16,-1 5-3-16,6-2-10 0,-6 5 13 16,1 2-12-16,4 4 12 0,10-2 9 15,-9 4-13-15,9 0-8 0,0 2 12 16,14 0-13-16,-19 0-3 0,15 0-12 0,-1 2 16 16,-9 0-13-16,5-2 0 0,4 0 6 15,1 0-9-15,-1 0-11 0,-13 0 10 16,13 0 2-16,1 0-2 0,-1-2 2 15,1 0-1-15,9 1 12 0,-5-2 31 16,5 1-12-16,-5 0-15 0,5 2-16 0,0 0-1 16,-4 0 1-16,4 0 1 0,0 0-1 15,0 0-3-15,9 0 3 0,-9 0 0 16,1 0 0-16,3 0 0 0,1 0-1 16,-19 2 0-16,9 4 0 0,-9-2 1 15,4 2 2-15,-4-2 1 0,-5 2-1 16,5 1 10-16,-5-5-10 0,9-1 0 15,-9 1 0-15,0-2-2 0,14 0 3 16,-4 0 22-16,-1 0-25 0,11 0 1 16,-11-3-1-16,15-1 1 0,0-1 14 15,-10 5-13-15,15 0 13 0,-6 0-2 0,-4 0-10 16,5 0 12-16,0 0-3 0,-5 0-12 16,5 0 1-16,0 0 15 0,-5 0 2 15,0 0-15-15,9 0 16 0,-8 0-16 16,-1 0 27-16,4-1-14 0,-4 1-1 0,5 0 3 15,-9 0 0-15,4 0-2 0,-5 0-4 16,5 0 0-16,0 0 4 0,-5 0 5 16,1 1-9-16,-6 4-9 0,-9-1 28 15,14-1-16-15,-9 3-15 0,0-2 2 16,4 2 10-16,-4-4 3 0,0 5-14 16,-1-4 1-16,-4 4-1 0,5-6 2 15,-5 4-1-15,0-1 11 0,-10-3-11 16,10 4-2-16,-9-3 0 0,9 0 0 15,-10-1 1-15,5 4 11 0,-9-3-10 16,9-1 10-16,-9 6-9 0,0-5 0 0,4 1 9 16,-4 2-10-16,9-3 11 0,-14 0 5 15,14-1-6-15,-5 2 3 0,1-3 3 16,4 0 7-16,0 0-7 0,-9 0-6 16,9-4 3-16,0 2 10 0,-9-1-10 15,9-3 3-15,0 5-6 0,-9-2-9 16,-1-1 18-16,15 2-8 0,-9 2-1 0,-1 0-10 15,-4 0 10-15,9 0-9 0,-14 0 12 16,14 0-13-16,-5 2 16 0,1-2 0 16,4 4 10-16,-5-3-10 0,1-1 3 15,-6 0 0-15,1 2 6 0,4-2-24 16,-4 0 16-16,5 0-4 0,8 0-12 0,-13 0 18 16,5 0-6-16,8 0-3 0,-3 0 9 15,-1 0-3-15,0 0-5 0,0 0-11 16,5 0 10-16,5 0-10 0,-10 1 10 15,0 6-9-15,5-2 9 0,-5 2-12 16,1 1 3-16,-1 0 9 0,-5-5-10 16,10 4 1-16,-9-4 0 0,-1 2 12 15,10-3-13-15,0-2 10 0,0 0-9 16,-10 0 0-16,15 0 15 0,5 0-16 0,-6 0 0 16,-4-2-1-16,5-3 14 15,0 5-12-15,-1 0 1 0,1 0-2 0,5 0 0 16,-6 0 10-16,1 4-12 0,0-1 1 15,4 0-1-15,1 4 2 0,-1-4 1 16,1 2 18-16,4-1-9 0,-9 2 9 0,14-4 0 16,-10 4-8-16,-4-4-13 0,0-2-3 15,0 2 0-15,-5-2 2 0,4 0 0 16,-4 0-1-16,-9 0 2 0,9-4 2 16,-5-4-2-16,0 0 3 0,0-2-1 15,-4 0 1-15,-1 0-2 0,5 0 0 16,-14 0 1-16,14-3-1 0,-9 3-1 15,-10 0 0-15,10 2 0 0,-10 3-2 16,-5-2-1-16,0 6 0 0,-4-1 1 16,-5 2-10-16,4 0 10 0,-4-2 2 15,0 2 0-15,-5-2 0 0,0 2 0 0,0 0 1 16,0 0-1-16,0 0-11 0,0 0-22 16,0-3-19-16,0 2-35 0,0 1-37 15,-5-7-39-15,0 4-22 0,-4-6-13 0,4 1-12 16,-9-2-72-16,-1 0-182 15,-9-6-224-15,-4 2-434 0,-6-3-447 0</inkml:trace>
  <inkml:trace contextRef="#ctx0" brushRef="#br0" timeOffset="35461.79">8495 6021 362 0,'0'0'388'15,"0"0"-118"-15,0 0-15 0,0 0 90 16,0 0-40-16,0 0-39 0,0 0 12 15,0 0-65-15,0 0-97 0,-81-58-86 16,81 57-29-16,0 1-1 0,4 0 52 16,-4-5 44-16,15 1 26 0,-6-2-4 15,-4 2-3-15,9-3-4 0,1 0-9 16,4 1-26-16,-5-1-22 0,15-2 0 0,-1-1-1 16,6 3 10-16,4-3-3 0,14 0 3 15,-9-1 2-15,19 3-7 0,-9 1-15 16,9-3-8-16,5 7-7 0,4-2 12 15,1 3 4-15,-5-1-1 0,9-2-8 16,1 5 2-16,-6 0-9 0,1 0 3 0,4-1 24 16,5 1-5-16,-4-2 15 0,-1 2-1 15,10-2-8-15,-10-3-17 0,1 5-11 16,-1 0-3-16,0 0-13 0,-4 0 3 16,4 0 4-16,-4 0-18 0,-5 0 1 15,-10 5-2-15,5-3 0 0,0 4 2 16,-5-1-2-16,1 0 0 0,-1 0 0 15,-4 2-1-15,9-4 2 0,-10 4-1 0,10-1 3 16,-14-2 0-16,9-2 12 0,-9 2-13 16,0-1 11-16,-5-2-12 0,4-1-1 15,-8 2-1-15,-1-2 0 0,5 0 1 16,-10 0 1-16,10 0 0 0,0 0 2 16,0 0-3-16,-10 0 2 0,10 0 10 15,-9 0-12-15,-1 0 1 0,10 0-1 16,-5 0 1-16,0 0 0 0,1 0 1 0,-6 0-2 15,0 0-1-15,10 0 1 0,-9 0 1 16,9 0-1-16,0 4-11 0,-10-1 11 16,10-1 3-16,5 3-1 0,-5-2 9 15,5-2-11-15,4 0 0 0,-4-1 1 16,0 3 2-16,-6-3-1 0,6 0 10 16,0 0-8-16,-5 0 11 0,5 2-15 0,-10 0 2 15,10 2-1-15,-6 2 1 0,-3 1-1 16,4 0 1-16,4 1-2 0,-4 0 1 15,5 0 2-15,-5-2 9 0,5 0-10 16,-5-2 14-16,0 0-16 0,14-2 0 16,-9-2 11-16,-1 0-8 0,1 0 9 15,5 0-9-15,-1 0 19 0,1 0-10 16,-1 0-10-16,1 0 0 0,-1 0 9 16,-4 3-10-16,9-2-1 0,-9 4 2 0,9-1 10 15,0-1-12-15,1 3-1 0,-6 1 1 16,6-2 2-16,-1 3-1 0,5 0 2 15,-14 2 10-15,14-2-11 0,0 1-1 16,-10 0 1-16,1-5 1 0,4 2 12 16,0 4-3-16,-9-5-11 0,0 2 2 15,-1 3 0-15,6 0-1 0,-20-1 10 0,15 1-12 16,-10 0 1-16,0-1 15 0,1-1-4 16,-6 1 3-16,0-1-15 0,-4 0 12 15,5-2-10-15,4 0 1 0,-5-2 25 16,1-2-28-16,4 2 3 0,-10-3 12 15,11 2-14-15,-11-1 2 0,1-2-2 16,4 0 2-16,-9 3 15 0,10-3-2 16,-6 0 5-16,1 0 3 0,-1 0 6 15,6 0 16-15,-6-3 54 0,6 1-45 16,-1-2-25-16,-4 0-12 0,0-1-17 0,4 2 1 16,-4 3-2-16,9-4 1 15,-5 2 0-15,1 0 16 0,-6 0-16 0,6 2 0 16,4-2 11-16,-5-2 4 0,1 2-13 15,4 0 12-15,0 2 3 0,-9-5-15 16,9 4 0-16,0-1 9 0,-9 0 0 0,4 1-11 16,10-3 1-16,-5 3 1 0,-4 1 12 15,-1 0-12-15,5-2 12 0,0 2-3 16,-9-2 4-16,14-3-1 0,-10 4 12 16,10-1-15-16,5-2-9 0,-10 0 24 15,1 0-6-15,3-2 0 0,1 0-2 16,-9 2 5-16,9-4-6 0,0 5-16 15,0-4 19-15,-5 3-6 0,-9-1-3 16,4 2-9-16,5-2 9 0,-9 3-12 16,-10 2 1-16,14-3 0 0,-9 1 11 15,5-1-10-15,-10 3 0 0,0-2 13 0,-5 2-13 16,1 0 1-16,-1 0-1 0,0-4-1 16,-4 2 1-16,-1 0 0 0,6 1-1 15,-1-4 1-15,-4 3-1 0,-6 0 1 16,11 1-2-16,-1-1 0 0,0-3-1 0,5 3 2 15,-4 2-1-15,-1-3 0 0,-4 0 0 16,4 0 0-16,0-1-1 0,5-1 1 16,-4-1 0-16,4 1 3 0,-5-4-1 15,10-1-1-15,0 0-1 0,-10-4 0 16,15 2 1-16,-5-4 2 0,-5 5-3 16,14-4 0-16,-19 5-1 0,1 1 0 15,-1 4-1-15,0 3 2 0,-14-2-1 16,15 0 1-16,-15 4-2 0,0-2-1 15,0 2-27-15,0 0-27 0,0 0-28 0,0 0-60 16,0 0-36-16,-15 0-52 16,11 2-66-16,-11 8-96 0,1 0-291 0,-10 2-560 15,-9 0-791-15,-1-4 1274 0</inkml:trace>
  <inkml:trace contextRef="#ctx0" brushRef="#br0" timeOffset="39015.69">18657 6928 218 0,'0'0'1032'0,"0"0"-486"0,0 0-59 0,0 0-83 15,0 0-96-15,0 0-4 0,0 0-5 16,0 0-62-16,0 0-52 0,0 0-47 16,0 0-38-16,0 2-38 0,0 6-31 15,0 2 0-15,0 8 25 0,0 2-6 16,0 4-16-16,0 2-22 0,0-2-12 16,0-3-3-16,0-4-62 0,0-2-177 15,0-3-217-15,0-4-240 0,0-6-716 16,0-2 50-16,0-197 1080 0</inkml:trace>
  <inkml:trace contextRef="#ctx0" brushRef="#br0" timeOffset="39165.01">18714 6657 1339 0,'0'0'741'0,"0"0"-211"0,0 0-147 16,0 0-121-16,0 0-156 0,0 0-106 15,0 0-118-15,0 0 89 0,0 0 29 16,19 20 0-16,-14-1-198 0,9-2-224 15,-14 1-702-15,10 0 25 0</inkml:trace>
  <inkml:trace contextRef="#ctx0" brushRef="#br0" timeOffset="39450.31">18943 6874 1187 0,'0'0'1201'0,"0"0"-778"0,0 0-89 0,0 0-50 16,0 0-50-16,0 0-38 0,0 0-64 15,0 0-53-15,0 0-52 0,5 92-27 16,-5-84-1-16,9-6-12 0,-9 0-5 16,5-2 18-16,5 0 0 0,-5-2 34 0,4-8 22 15,-4-8-12-15,14-2-22 16,-9-6-10-16,-6-1-9 0,11 4 0 0,-15-2 22 16,9 12-3-16,-4 3 6 0,-5 4 15 15,0 6 16-15,0 0 16 0,0 0 45 16,9 9-27-16,-9 10-10 0,0 2-4 15,5 10-36-15,5 3-24 0,-5 0-19 16,-1-2-15-16,11-2-15 0,-6-2-108 16,-4-6-146-16,9-2-92 0,-4-6-167 15,4-6-579-15,-9-3-479 0</inkml:trace>
  <inkml:trace contextRef="#ctx0" brushRef="#br0" timeOffset="39666.44">19339 6424 952 0,'0'0'1297'0,"0"0"-774"0,0 0-64 15,0 0-131-15,0 0-151 0,0 0-73 16,0 0-10-16,0 0-6 0,0 0 16 16,0 123-13-16,0-75-32 0,0 8-31 15,0 4-27-15,0-2-1 0,0 5-13 16,-4-3-68-16,-6-4-151 0,5-5-137 15,-4-8-166-15,9-7-519 0,-15-14-256 16,15-6 600-16</inkml:trace>
  <inkml:trace contextRef="#ctx0" brushRef="#br0" timeOffset="39816.16">19234 6814 731 0,'0'0'1046'16,"0"0"-479"-16,0 0-115 0,0 0-83 15,0 0-108-15,0 0-29 0,0 0-27 16,0 0-23-16,0 0-50 0,105-26-63 0,-76 27-57 15,0 1-12-15,-1 3-22 0,1-3-99 16,-5-2-150-16,4 1-207 0,1-1-693 16,0 0-499-16</inkml:trace>
  <inkml:trace contextRef="#ctx0" brushRef="#br0" timeOffset="40399.58">20089 6503 151 0,'0'0'639'0,"0"0"-267"16,0 0-18-16,0 0 1 0,0 0 34 0,0 0-75 16,4 102-89-16,6-72-13 0,-5 0-10 15,4 6 5-15,-4 3-32 0,9 2-14 16,-9 5-45-16,-5 2-31 0,10 4-22 16,-5-5-38-16,-5-1-13 0,0-6-12 15,0-5-23-15,0-5-61 0,0-2-149 16,9-8-234-16,-9-6-185 0,5-7-685 15,-5-7 235-15</inkml:trace>
  <inkml:trace contextRef="#ctx0" brushRef="#br0" timeOffset="40601.57">20323 6836 1570 0,'0'0'1018'16,"0"0"-373"-16,0 0-137 0,0 0-143 15,0 0-112-15,0 0-68 0,0 0-46 16,-67 116-44-16,52-85-27 0,6-6-19 0,-5 2-15 15,9-4-21-15,5-3-13 16,0-2-31-16,19-1 4 0,-5-3 11 0,10-4 1 16,-5-1-13-16,10-2-48 0,-10-7-84 15,10 0-60-15,9 0-82 0,-14-2-111 16,14-6-337-16,0-4-898 0</inkml:trace>
  <inkml:trace contextRef="#ctx0" brushRef="#br0" timeOffset="41083.35">21349 7030 872 0,'0'0'1577'0,"0"0"-1065"15,0 0-52-15,0 0-83 0,0 0-122 16,0 0-108-16,0 0-107 0,0 0-40 15,0 0 0-15,0-10 10 0,9 30 18 16,-4 0-3-16,9 2-25 0,-14 2-53 16,10-2-186-16,-10 1-265 0,0-8-241 15,0 2-905-15</inkml:trace>
  <inkml:trace contextRef="#ctx0" brushRef="#br0" timeOffset="41216.85">21454 6720 810 0,'0'0'573'0,"0"0"-381"0,0 0-85 0,0 0-48 15,0 0-59-15,0 0-185 0,0 0-310 16,43 112-187-16</inkml:trace>
  <inkml:trace contextRef="#ctx0" brushRef="#br0" timeOffset="41484.25">21630 6974 716 0,'0'0'1223'16,"0"0"-692"-16,0 0-86 0,0 0-70 15,0 0-80-15,0 0-86 0,-43 108-58 0,43-98-57 16,0-4-56-16,10-4-16 16,-5-2-9-16,9 0 5 0,5-2 20 0,-4-10 8 15,8-6-2-15,-4-3-19 0,5-4-22 16,-5 2 0-16,1 0-3 0,-6 5-2 15,-5 6 1-15,-4 6-11 0,5 4-7 16,-5 2-13-16,-5 4 32 0,0 10 78 0,0 6-19 16,0 6-22-16,0 1-12 0,0-2-25 15,0 2-12-15,9-8-37 0,-9-1-144 16,5-3-144-16,0-11-198 0,9-4-505 16,0 0-410-16,-4-19 645 0</inkml:trace>
  <inkml:trace contextRef="#ctx0" brushRef="#br0" timeOffset="41667.37">22084 6623 1590 0,'0'0'766'0,"0"0"-51"0,0 0-132 16,0 0-231-16,0 0-101 0,0 0 3 16,-29 125-19-16,24-69-82 0,-4 4-73 15,9 4-38-15,-5 0-41 0,5-4-1 16,0-4-18-16,0-1-89 0,0-11-197 15,5-12-215-15,4-5-634 0,-9-14-902 0</inkml:trace>
  <inkml:trace contextRef="#ctx0" brushRef="#br0" timeOffset="41817.85">22093 6807 1850 0,'0'0'816'0,"0"0"-174"0,0 0-198 15,0 0-196-15,0 0-131 0,0 0-17 16,0 0 2-16,0 0-40 0,0 0-62 15,0 0 0-15,129 65-37 0,-105-43-137 16,5 2-197-16,-5-2-350 0,4 4-1009 16</inkml:trace>
  <inkml:trace contextRef="#ctx0" brushRef="#br0" timeOffset="42368.3">23144 6966 1178 0,'0'0'774'0,"0"0"-185"16,0 0-119-16,0 0-150 0,0 0-60 15,0 0-35-15,0 0-37 0,0 0-40 16,0 0-33-16,0 0-46 0,-48-24-41 0,43 42-13 16,-5 6 29-16,-4 2 21 0,14-1-10 15,-5-2-24-15,-4-4-31 0,9-8 0 16,0-3-15-16,0-4-1 0,14-1 16 16,-14-3 0-16,10 0 43 0,-6-8 16 15,11-5 6-15,-6-2-7 0,-4-4 16 16,5 1 21-16,-6 0 3 0,-4 6-7 15,0 4-2-15,0 2-19 0,0 4-28 16,0 2-17-16,0 0-25 0,0 0-27 0,0 10-31 16,0 6 25-16,0 4 32 15,5 8-1-15,5 0-13 0,-5 2-4 0,9-2-29 16,0-3-136-16,10-3-126 0,-5-4-148 16,0-6-292-16,10-2-904 0,-5-4-99 15</inkml:trace>
  <inkml:trace contextRef="#ctx0" brushRef="#br0" timeOffset="43602.4">24442 6824 241 0,'0'0'701'0,"0"0"-40"0,0 0-187 15,0 0-85-15,0 0-124 0,0 0-69 16,0 0-13-16,0 0-20 0,-115-10-14 15,101 10-19-15,0 0-12 0,4 2-11 0,-4 1-19 16,-1 4-13-16,15 2-31 0,-9 2-28 16,-1 7 3-16,10 2 3 0,-4 4 7 15,4-2-4-15,0 2-6 0,0-2-7 16,4-2-11-16,-4-2-1 0,10-6 1 16,-1-2-1-16,-9-4 0 0,10-3-1 15,-5-3 1-15,-5 0 19 0,9 0 12 0,-4-10 10 16,5-5 18-16,-6-9-25 0,6-8-9 15,-10-9-4-15,5-1-5 0,4-12-15 16,-9 5 1-16,0 1 10 0,0 4 4 16,0 5 0-16,-9 7 2 0,4 0-17 15,-9 8-1-15,4 0 19 0,10 6-19 16,-5 2 1-16,5 5 2 0,-9 7 9 16,9-3 1-16,0 0-10 0,0 4 15 15,0 3 13-15,0 0 6 0,0 0-9 16,0 0-18-16,0 8-9 0,0 5-1 0,0 15 50 15,14 9 11-15,-4 9 99 0,4 8-47 16,0 2-67-16,5 2-22 0,0 0-22 16,-4 3-2-16,-1-9-1 0,10-3-23 15,-10-8-53-15,5-3-146 0,-4-10-120 16,-1-1-160-16,0-9-466 0,-9-6-615 16,5-12 238-16</inkml:trace>
  <inkml:trace contextRef="#ctx0" brushRef="#br0" timeOffset="43869.75">24585 6827 1251 0,'0'0'1159'0,"0"0"-582"15,0 0-19-15,0 0-173 0,0 0-134 16,0 0-49-16,0 0 2 0,0 0-46 16,-91 121-42-16,91-93-48 0,0-2-29 15,0-6-20-15,0-2-17 0,5-6-2 0,5-4-12 16,4-6 12-16,-9-2 16 0,14 0 14 15,-5-10 4-15,-4-7 12 0,-6-6-13 16,11-3-5-16,-6-4-16 0,-4 2-12 16,-5 6 1-16,0 4-1 0,0 8-20 15,0 6-87-15,0 4-129 0,0 8-96 0,10 10 18 16,-6 2 18-16,-4 8-216 0,10 4-232 16,-5 0-589-16,0-4 230 0</inkml:trace>
  <inkml:trace contextRef="#ctx0" brushRef="#br0" timeOffset="44135.74">24723 7002 1078 0,'0'0'1119'0,"0"0"-470"15,0 0-108-15,0-114-126 0,-4 93-110 16,4 8-74-16,-10 4-42 0,10 1-47 16,0 8-44-16,0 0-27 0,-5 2-25 15,5 11-27-15,-9 5-18 0,9 4-1 0,0 2 22 16,0 4 2-16,0-2-21 0,0-2 9 15,14-2 1-15,-4-3-1 0,-1-7-11 16,-9-5 1-16,10-1-2 0,-5-4 2 16,-5 0 10-16,9-2 3 0,-4 0 7 0,-5-4 8 15,9-6 1-15,-4-5-13 0,5-1-18 16,-10-1-12-16,5 1-37 0,-5 4-64 16,0 4-89-16,0 4-101 0,0 4-96 15,0 2-169-15,0 8-155 0,0 6-638 16,0-4 246-16</inkml:trace>
  <inkml:trace contextRef="#ctx0" brushRef="#br0" timeOffset="44486.56">24905 6421 914 0,'0'0'1029'0,"0"0"-578"0,0 0-41 15,0 0-105-15,0 0-72 0,0 0-132 0,0 0-85 16,0 0-3-16,0 0 76 0,-5 80 18 16,5-24 7-16,0 6-10 0,0-4-32 15,5-2-41-15,-5-3-27 0,19-12-4 16,-19-8-15-16,14-11-1 0,-14-8 1 16,15-10-7-16,-15-4 22 0,9 0 21 15,-4-6 57-15,4-6-11 0,-4 2-30 16,-5-2 1-16,0 4 27 0,0 2 7 0,0 5-7 15,0 1-9-15,0 0-56 0,-5 1 0 16,-9 7-81-16,5 2 19 0,-6 1 12 16,10 5-12-16,-4-7-7 0,9 1-32 15,0-2-84-15,0-6-112 0,0-2-150 16,0 0-164-16,14-8-359 0,1-4-109 16,13-43 670-16</inkml:trace>
  <inkml:trace contextRef="#ctx0" brushRef="#br0" timeOffset="44686.6">25210 6374 125 0,'0'0'1262'0,"0"0"-563"16,0 0-81-16,0 0-105 0,0 0-103 16,0 0-154-16,0 0-128 0,0 0-5 15,0 0 61-15,-38 118 85 0,38-63-81 16,-9 2-86-16,9-1-38 0,0-1-30 15,0 1-32-15,0-3-2 0,9-5-34 16,-4-8-104-16,-5-6-185 0,9-6-202 16,-4-8-640-16,0-10-721 0</inkml:trace>
  <inkml:trace contextRef="#ctx0" brushRef="#br0" timeOffset="44986.56">25373 6707 1500 0,'0'0'809'0,"0"0"-193"0,0 0-159 16,0 0-137-16,0 0-77 0,0 0-70 0,0 0-70 15,0 0-41-15,0 0-19 0,0 0-12 16,71 89-3-16,-71-97 22 0,5-4-3 16,-5-6-17-16,0 0-8 0,0-1-10 15,0 1-11-15,0 2 15 0,-5 8 8 16,-4 4-2-16,4 4-22 0,-5 4-45 15,6 14-35-15,-6 10 39 0,5 6 41 16,-4 6-1-16,9 3 1 0,-5-1-2 16,5 1-23-16,0-4-6 0,14-3-90 0,5 2-98 15,10-1-1-15,14-9 18 0,5-6-291 16,14-11-290-16,9-11 164 0,6-1-678 16</inkml:trace>
  <inkml:trace contextRef="#ctx0" brushRef="#br0" timeOffset="48856.84">26093 6487 171 0,'0'0'479'16,"0"0"-111"-16,0 0 30 0,0 0-8 16,0 0-75-16,0 0-37 0,0 0-78 15,0 0-71-15,0 0-67 0,0 0-61 16,5-18 1-16,-5 35 47 0,14 4-1 15,-4 10 10-15,-5 12 10 0,-5 7 5 16,14 6 71-16,-14 6-19 0,5 0-52 0,-5-1-42 16,0-3-15-16,0-4-14 0,0-14-2 15,0-10-1-15,0-8-11 0,0-16-7 16,0-6 19-16,9-5 6 0,-4-18 67 16,9-9-32-16,10-7-38 0,-5-7-1 15,10 1 1-15,-10 7-2 0,-5 10 2 16,1 8-3-16,-1 10 0 0,-4 3-16 15,-6 7 16-15,1 0 1 0,-5 2 31 0,0 11 44 16,0 0 59-16,-9 7 29 0,-6 7-44 16,-9 1-73-16,10-2-32 0,-14 0-15 15,8-8-1-15,16-4-21 0,-11-6-101 16,6-6-131-16,9-2-168 0,0 0-209 0,14 0-569 16,0-3 128-16</inkml:trace>
  <inkml:trace contextRef="#ctx0" brushRef="#br0" timeOffset="49724">27210 6768 353 0,'0'0'1315'0,"0"0"-692"16,0 0-164-16,0 0-74 0,0 0-72 16,0 0-91-16,0 0-59 0,0 0-34 15,0 0-37-15,0 0-29 0,-105 30 21 16,96-2 6-16,4 1 6 0,5 7 4 15,-10-4-14-15,10 1-18 0,0 0-31 0,0-10-25 16,10 0-12-16,-5-8-3 16,9-1-25-16,-4-1 7 0,4-8-13 0,0-1-34 15,10-4-99-15,-10 0-116 0,15-14-152 16,-5-8-373-16,0-8-1043 0</inkml:trace>
  <inkml:trace contextRef="#ctx0" brushRef="#br0" timeOffset="50023.94">27487 6374 1908 0,'0'0'609'0,"0"0"-162"0,-14 105-69 16,14-59-77-16,0 5-93 0,0 0-76 15,0-1-59-15,0-6-54 0,9-6-19 16,-4-8-19-16,9-5-7 0,-4-13 1 0,4-6 6 15,-9-6 19-15,14 0 13 0,-5-16 37 16,1-4-11-16,-1-7-14 0,0 0-4 16,1 5 1-16,-6-1-3 0,-4 9 9 15,0 4 13-15,-5 4 2 0,0 6-18 16,0 0-22-16,0 6 13 0,0 7 12 0,0 4 9 16,0 11-16-16,-10 2-21 0,10 7-3 15,-9 1-12-15,9-2-25 0,0-5-113 16,0-2-180-16,0-3-240 0,9-6-546 15,1-4-434-15</inkml:trace>
  <inkml:trace contextRef="#ctx0" brushRef="#br0" timeOffset="50307.47">27788 6745 838 0,'0'0'798'0,"0"0"-75"0,0 0-94 15,0 0-144-15,0 0-125 0,0 0-89 16,0 0-71-16,0 0-24 0,0 0-21 15,0 0-32-15,-57 112-40 0,57-78-34 16,0-9-25-16,0-3-22 0,0-6-2 16,14-6-15-16,-14-4 3 0,14-2 10 15,-4-4 2-15,-6 0 17 0,6-8 26 16,4-4 12-16,-9-8-15 0,9-2-16 0,-14 1-11 16,15-3-1-16,-10 11 3 0,-5 4-12 15,0 3 11-15,0 6-14 0,0 0-21 16,0 7-31-16,0 11 0 0,-5 3 37 15,-10 6-7-15,15-1-54 0,0 0-124 0,-4-1-103 16,4-4-122-16,0-1-294 0,0-5-665 16,0-6-148-16</inkml:trace>
  <inkml:trace contextRef="#ctx0" brushRef="#br0" timeOffset="50507.89">28012 6881 268 0,'0'0'1373'16,"0"0"-708"-16,0 0-55 0,0 0-111 15,0 0-148-15,0 0-87 0,0 0-13 16,0 0 28-16,0 0-88 0,0 0-87 16,43 35-58-16,-38-33-28 0,9-2-14 0,1 0 14 15,-1-5 12-15,0-8-5 0,5-3-16 16,-4-4-9-16,8 2-43 0,1 4-82 16,-9 4-112-16,8 4-85 0,-8 6-149 15,-1 0-317-15,0 11-707 0,-9 7 20 0</inkml:trace>
  <inkml:trace contextRef="#ctx0" brushRef="#br0" timeOffset="51008.69">28800 6798 874 0,'0'0'1010'0,"0"0"-466"15,0 0-18-15,0 0-130 0,0 0-94 16,0 0-56-16,0 0-54 0,0 0-49 15,0 0-43-15,-77 34-1 0,73-4 3 16,-11 2-6-16,6 4 24 0,4 0 42 16,-5-3-49-16,10-8-61 0,0-7-50 0,15-2-2 15,-1-6 1-15,-4-1-1 16,9-5 0-16,-5-3-12 0,15-1 12 0,-10 0-3 16,9-12-153-16,6 0-102 0,-6-4-132 15,-13 3-559-15,-1-2-985 0</inkml:trace>
  <inkml:trace contextRef="#ctx0" brushRef="#br0" timeOffset="54160.89">17740 5931 561 0,'0'0'502'0,"0"0"-4"0,0 0-72 16,0 0-135-16,0 0-87 0,0 0-36 15,0 0-46-15,0 0-9 0,0 0-7 16,120-49 41-16,-87 49 16 0,10 0-45 16,-10 0 6-16,20 5-23 0,-15-2 0 15,15-1 13-15,-15 1-17 0,14-3-15 16,-4 0-16-16,0 0-13 0,0 0 28 15,9-3-6-15,5 1-35 0,-5-7 44 16,5 5 3-16,15-3-10 0,-15-2-6 16,19 1-13-16,-14 4-15 0,9-4 6 0,0 1 1 15,1 4 2-15,-6-4 12 0,6-1-40 16,-6 5 4-16,6-4-1 0,-11 4-8 16,6 1-7-16,0-2 0 0,-6 4 0 15,6 0 7-15,-10 0-4 0,0 0-12 16,0 4 12-16,5 0-13 0,-5-3 0 15,0 4 16-15,0-3-18 0,0 0 0 0,-4-1 0 16,13 2 1-16,-9-3 12 0,0 0-11 16,0 0-2-16,0 0-1 0,-4 0 1 15,13 0 2-15,-4 0 10 0,-5-3-10 16,-5 2 13-16,5 1-15 0,0 0-1 16,5-2-1-16,0 2-1 0,-10 0-9 15,5 0-3-15,0 0 14 0,-4 0 0 16,13 0 1-16,-4 0 0 0,-5 0 0 15,5 0 1-15,0 0 1 0,-5 0 10 16,10-5-12-16,-1 0 1 0,5-1 0 0,1-3 1 16,-1 4 11-16,1-3-13 0,-6 1 0 15,6 4-2-15,-11-2 1 0,11 3 1 16,-10 2 0-16,-1 0 0 0,6 0 2 16,-10 0 10-16,0 0-11 0,0 2 2 15,5 3-1-15,-15-5-2 0,11 0-2 16,-11 0 0-16,1 0 2 0,4 0 0 0,0 0-2 15,5 0 2-15,-5-5-2 0,-4 3 1 16,-1 2-11-16,1-1 11 0,-5 1 0 16,9 0 1-16,-9 0-1 0,4 0-1 15,-14 0 0-15,15 0-9 0,-5 0 11 16,-5 1 10-16,4-1-8 0,1 0-2 16,0 0 0-16,-5 0 1 0,4 0 1 15,6 0 0-15,-15 2-2 0,5 1-12 16,0-1 12-16,5 0 1 0,-5-1 0 15,0 1 1-15,0 1 10 0,-5-1-12 0,5-2-2 16,5 0 2-16,-10 0 2 0,9 0 13 16,-4 0-3-16,-9 0-9 0,14 0-3 15,-5 0-11-15,4 0 10 0,6 0 1 0,-15 3-3 16,14 4 1-16,-4-4 1 0,0 4 0 16,0 1 0-16,9 0 1 0,0 2-1 15,-4-2 3-15,-1 2-2 0,10-2 1 16,-9 2-1-16,4-4 3 0,5 2 0 15,-9-2-3-15,9 2 1 0,-10-3-1 16,15-4 12-16,-5 3-6 0,-9-4-5 16,13 0 8-16,1 2-9 0,-10-2 0 15,1 0 0-15,4 2 0 0,0 0 3 16,-5-2 10-16,5 4-11 0,0-2-2 16,-5 0 0-16,-4 5 15 0,4-4-14 15,5 4 0-15,-4 0-1 0,-1 1-1 0,5-4-1 16,-5 4 0-16,5-6 2 0,-9 0 0 15,14 0 0-15,-5-2 3 0,0 0 21 16,0 0-11-16,0-4 8 0,0 2-6 16,-5-2-15-16,5 2 1 0,-9 0-1 0,-1 2 0 15,-9 0-2-15,14 0-10 0,-9 0 12 16,-5 0 1-16,10 0 2 0,-10 2-1 16,4-2 0-16,-4 0 1 0,-5 0 21 15,1 0-21-15,4 0 22 0,-10-2-22 16,10-2 15-16,-5 0-18 0,-4 0 1 15,-1 4-1-15,0-2 0 0,-4 2-15 16,-5 0 13-16,5 0 4 0,-6 0-2 16,1 2 1-16,-5 2-1 0,5 0 2 15,0-4-2-15,-10 2 1 0,10-2 14 0,-5 0-14 16,5 0 2-16,0 0 0 0,-10 0 0 16,10 0-2-16,-5 0 0 0,0-2 0 15,5 0-1-15,-9 0-1 0,4 1 1 16,-5 1 0-16,5 0-2 0,-5-3 1 15,1 3-1-15,-1 0-1 0,-4 0-8 16,-10 0 11-16,4 0 3 0,-4 0 9 16,0 0 3-16,0 0 13 0,0 0-1 0,0 0 6 15,0 0 1-15,0 0 47 0,0 0 89 16,0 0-98-16,0 0-42 0,0 0-15 16,0-2-14-16,0 2 1 0,0 0 0 15,0 0 1-15,0 0 0 0,0-2 10 16,0 2-10-16,0-3 21 0,0 0-9 0,0-1-13 15,0 1 10-15,10 0 0 0,-10-3 3 16,0 4 0-16,0-2-12 0,0 0 12 16,5 2 3-16,-5-1 0 0,0 2 0 15,0 0 0-15,0-2-2 0,0 3 8 16,0 0-3-16,0-2 0 0,0 2 12 16,0 0 21-16,0-3 0 0,0 2-15 15,0 1-11-15,-5-1-10 0,5-2 0 16,0 3-6-16,0 0-10 0,-10 0 1 15,10-2-1-15,0 0 1 0,0 0 0 0,-4 1-2 16,4 1-1-16,0-3 0 0,0 3 0 16,0-3 1-16,0 3-1 0,0 0-1 15,0-1 0-15,0 1-1 0,0 0 1 16,0 0 0-16,0 0 0 0,0 0-1 0,0 0 0 16,0 0-10-16,0 0 10 0,0 0 0 15,0 0-1-15,0 0 1 0,0 0 1 16,0 0-1-16,0 0-1 0,0 0 0 15,0 0 1-15,0 0 0 0,0-2 1 16,0 2 1-16,0 0 1 0,0 0 0 16,0 0 1-16,0 0-1 0,0 0 0 15,0 0 1-15,0 0-2 0,0 0 0 16,0 0 0-16,0 0-1 0,0 0 1 16,0 0 0-16,0 0 0 0,0 0-1 15,0 0 0-15,0 0 0 0,0 0-1 16,0 0 1-16,0 0-1 0,0 0 2 0,0 0 0 15,0 0 0-15,0 0 0 0,0 0 0 16,0 0-1-16,0 0 1 0,0 0-1 16,0 0 0-16,0 0-1 0,0 0 1 15,0 0 0-15,0 0-1 0,0 0 1 0,0 0 0 16,0 0-1-16,0 0 0 0,0 0-10 16,0 0-4-16,0 0 1 0,0 0 3 15,0 0-3-15,0 2-3 0,0 5 6 16,0-6 11-16,0 8-2 0,0-2 1 15,0 3 0-15,0 4 2 0,0 2 1 16,0 0 0-16,0 4 1 0,0 0 0 16,0 0-1-16,0 5 1 0,-10-6 0 15,10 1-2-15,0 5 1 0,0-5 0 16,0 1-1-16,0-1-12 0,0 3 9 16,0-1 1-16,0-1 2 0,0 4 0 0,0-1 1 15,0 2 2-15,0-2-3 0,0 5-1 16,0-3 0-16,10-1-1 0,-10-1 2 15,0 4 0-15,4-6 0 0,-4 2-2 16,10-5-1-16,-10 3 2 0,5-2-14 0,-5 2 12 16,9 3 3-16,-9 0 18 0,0 6-15 15,0 2 9-15,0-1-12 0,0 2-1 16,0-2 1-16,0 3 1 0,0-6 0 16,0 4-1-16,0-5 0 0,0 0-3 15,5-2 2-15,-5-2-1 0,0-6 1 16,5 0-2-16,4 0 1 0,-4-2 2 15,-5-2 0-15,0 3 0 0,0-4 1 16,10 4-1-16,-10 1 0 0,4-2-1 16,-4-1 1-16,0 5-2 0,0 3 1 15,0-1 1-15,0 2-1 0,10-2-1 0,-5 5 1 16,-5-4-11-16,0 3 12 0,0 2 11 16,0 3 1-16,0-4-11 0,0 2 0 15,0-4 0-15,0 0-1 0,0-3 0 16,0 2 1-16,0-2 0 0,0 4 0 0,0-6 1 15,0 2-2-15,0-6 0 0,0 0 0 16,0-6 0-16,0-4 0 0,0 0-1 16,0-6 1-16,0 0 0 0,0 0 0 15,0 0 1-15,0-2 0 0,0-8-1 16,0-6-1-16,0 2-38 0,9 1-24 16,-9 3-31-16,0 1-17 0,0 5-34 15,0 4-33-15,-9 0-31 0,4 0-83 16,-19 2-145-16,0 10-178 0,-14 4-351 15,-5 4-181-15,-9 0-490 0</inkml:trace>
  <inkml:trace contextRef="#ctx0" brushRef="#br0" timeOffset="56796.84">17855 7825 416 0,'0'0'457'16,"0"0"-53"-16,0 0 51 0,0 0-107 0,0 0-73 15,0 0-29-15,0 0-72 0,0 0-23 16,0 0-29-16,-14-64-1 0,14 62-54 15,0-1-35-15,4 1-6 0,11 1 6 16,4-1-4-16,-5-5 39 0,10 4 67 16,5-4 52-16,4-1-63 0,0 0-45 15,6-2 1-15,8 2 0 0,1 0-10 16,9 2-10-16,5 0 3 0,0 4-15 16,10 2-4-16,-5-2-9 0,9 0 22 15,-4 0-28-15,4 0 18 0,10 2-3 16,-10 0-2-16,6 0-4 0,-6 0 12 15,-4 0-12-15,4 0 21 0,0 6-24 0,1-4 9 16,-1 2-6-16,-9 0 5 0,0-2 1 16,4 2-12-16,-9 1-7 0,0-2-12 15,0 4 4-15,-9 0-16 0,-1 3 12 16,6 0-11-16,-11 0-1 0,1 2-1 16,9-2 1-16,1-2 2 0,-10-2 0 0,14-2 1 15,-19 2 0-15,19-6 12 0,-5 0-15 16,0 0 0-16,-4 0 0 0,4-6 0 15,5 2 1-15,10-2 11 0,-6 2-12 16,1-2-2-16,-5 4 2 0,0-1 4 16,0 0 8-16,0 1-10 0,-4 2-2 15,-1 0-2-15,-5 0-1 0,6 0 2 16,-1-1 1-16,-9-6 12 0,14 4-11 16,0-6 14-16,-5-1-13 0,15-4 16 15,-5 2-2-15,4-2 2 0,1 2-3 0,-5 1-12 16,9 1 0-16,-4 1 0 0,-1 2-3 15,-9 6 1-15,5 1-1 0,-10 0 1 16,5 0 0-16,0 0-1 0,-9 4 1 16,-1 0 12-16,10 2-10 0,-9-3 0 15,-1-3 12-15,6 0-13 0,-11 0 1 0,11-9 9 16,-1 1 0-16,-4-2 3 16,4 1-15-16,5 0-2 0,-10-1-1 0,1 4-21 15,4 0 24-15,0 0 2 0,-4 0 0 16,4 2-1-16,5 0 0 0,0-1-1 15,-4 4 3-15,-1 1-1 0,0-2 1 16,5 2 12-16,-9 0-14 0,4 0 0 16,5-2 12-16,-14-3-10 0,9 4 12 15,5-1-12-15,-5-3 18 0,-9 3-19 16,14 1 13-16,-9-1-3 0,-6 0 13 0,1-1-10 16,0 2 0-16,4 1-14 0,1 0-1 15,-1 0 18-15,-4 0-17 0,0 0 12 16,0 0-10-16,-5 1 9 0,4 4-10 15,-4-3 30-15,5 1-31 0,-5 2 16 0,5-3-2 16,-10-1 16-16,0 1 93 0,0 1 3 16,-4-1-67-16,-1-2-33 0,5 2 0 15,-4-1-14-15,-1 4-1 0,-4-5 0 16,9 2-9-16,-14 0 15 0,14-2-17 16,-9 1 14-16,4 4-13 0,-4-3 0 15,9 0 7-15,-10 2-9 0,1-2-2 16,0 0-1-16,14 2 2 0,-10 0 1 15,0-2 3-15,6-1 12 0,-6 2-12 16,10-1 12-16,-10-2-12 0,10 0 21 16,-9 0-9-16,9 0 3 0,0-6 9 0,0 0-2 15,-5 0-7-15,0 0-6 0,0 2 0 16,5 2-10-16,-5-1 9 0,-4 3-10 16,-1 0 0-16,1 0-1 0,-6 3 1 15,1 1 2-15,0-1-2 0,4 2 2 16,-4-2-1-16,-1 2 16 0,6-3-16 15,-6 1-1-15,1 2 11 0,4-2 0 0,-9-2 2 16,5 3-13-16,-5-2-2 0,4 1 1 16,-4 0-10-16,5 1 10 0,-5 0 1 15,4 0-1-15,1 0-2 0,0 0 1 16,-1 0 0-16,-9 2 1 0,10-3 2 16,4 2 10-16,-9 0-12 0,5 0 0 0,-5-3 0 15,4-2 1-15,1 2-1 0,4-2 3 16,-9 0 9-16,5 0-9 0,-10 0 9 15,10 0-12-15,-1 0 0 0,-9 0 3 16,5 0-1-16,0 0-1 0,0 0-1 16,-10 0-2-16,5 0 0 0,5 0-1 15,-14 0 1-15,4 2-1 0,10 2 0 16,-10-2 0-16,1-2 1 0,-11 2 2 16,16-2 0-16,-6 0 1 0,-5 0 1 15,6 0 1-15,-1 0-1 0,0 0 1 0,1 0 0 16,-6-2 0-16,15-2-1 0,-5 0-1 15,-5 0 0-15,10-1 1 0,-5-2-1 16,1 4 2-16,3-4-2 0,-3 3 0 16,8-1-1-16,-9 2-1 0,5-1 0 15,-5 0 1-15,5 2 0 0,-5-2 0 16,0 2 0-16,-4 1-1 0,8 1 0 0,-8-3 1 16,4 3 1-16,0-2-1 0,-5 2 1 15,1-4 0-15,8 3 0 0,-13 1 1 16,14-3 1-16,-5-2-1 0,-5 4-1 15,1-1-1-15,-1 2-2 0,-9 0-1 16,9 0-12-16,-4 0 3 0,-6 0 0 16,6 0 0-16,-5 0 9 0,-5 0 0 15,9 2 1-15,-4-1 0 0,5-1 1 16,-10 0 0-16,4 0-1 0,6 0 1 0,-10 0 1 16,5 0 1-16,4 0 1 15,-9 0-1-15,10 0 0 0,-10-1-1 0,14 1 0 16,-14 0-2-16,14-2 0 0,-4 2 0 15,4 0-1-15,-9 0 1 0,9 0 0 16,-4 0-1-16,-1 0 1 0,6 0 0 0,-1 0 2 16,0 0 0-16,1 0 1 0,-1 0 0 15,0 2 0-15,5-2 0 0,-4 1 2 16,-1 2 0-16,10-1-1 0,-10 1 0 16,5-2 0-16,0 0 0 0,-4 2-1 15,9-1 0-15,-10 1-1 0,5-2 0 16,0 3 0-16,-5-2 0 0,1 2 1 15,9 0 1-15,-1-2-1 0,-8 0 2 16,9-1-3-16,-10 4-1 0,5-5 1 16,0 2 0-16,5-2 12 0,-5 2-9 0,-5-2 15 15,10 0 0-15,-5 0 6 0,0 2 6 16,-4-2-5-16,9 0-4 0,-10 0-9 16,5 2-11-16,-5-2 1 0,1 0 0 15,-11 3-1-15,11-3-1 0,-6 1 0 16,-4 1-1-16,5 2 0 0,4-1-1 0,-9 0 0 15,0 1 0-15,-5-2-1 0,14 0 0 16,-14 2 1-16,9-2-1 0,-4 0 1 16,-5 0-1-16,10 2 0 0,-10-2 0 15,4-2-9-15,-4 2-1 0,10 0-5 16,-10 0-12-16,5 1-6 0,-5-3-12 16,0 0-12-16,0 1-16 0,0-1-11 15,0 2-31-15,0 0-18 0,0 3-15 16,-5-2-21-16,-9 7-59 0,-10-2-77 15,0 5-224-15,-19-1-547 0,-9-3-444 16,-11-1-326-16</inkml:trace>
  <inkml:trace contextRef="#ctx0" brushRef="#br0" timeOffset="58731.24">7535 14003 5 0,'0'0'75'0,"0"0"7"0,0 0-27 16,0 0-38-16,0 0-17 0,0 0-1 16,0 0-2-16,0 0 1 0,0 0 2 0,-28 23 25 15,28-23 18-15,0 0-24 0,0 0 4 16,0 0 6-16,0 0-11 0,0 2-16 15,0-2 41-15,0 0 212 0,4 0-167 16,-4 0-75-16,10 0 3 0,-10 4 33 16,5-4-10-16,-5 0-13 0,9 0-24 15,-9 0 2-15,5 0 22 0,-5 0 32 0,0 0 63 16,0 0 78-16,5-8 38 0,-5 2-16 16,0 2-42-16,9-2-33 0,-9 2-20 15,0-2 17-15,0 4 9 0,5 2-33 16,-5-2-38-16,0 2-1 0,0 0 7 15,0 0-7-15,0 0-9 0,0 0-1 16,0 0-12-16,0 0-4 0,0 0 10 16,0 0 15-16,0 0 23 0,0 0 41 15,0 0 24-15,0 0 6 0,0 0-12 16,0 0-8-16,0 0-1 0,0 0-4 0,0 0-12 16,0-1-26-16,0-1-33 0,0-3-19 15,0 1-3-15,0-2 3 0,10 0 3 16,-5 2-12-16,-5-2-6 0,0 2-7 15,9-2-2-15,-4 2-13 0,-5-2 0 16,9 0-5-16,6 2-4 0,-11-2 0 0,6 4-10 16,-5-2 1-16,9 2 0 0,-9 2 0 15,9 0-2-15,1 0 2 0,-6 4-1 16,-4 2-1-16,9 7 2 0,1-2 9 16,-11 3-9-16,6 2 0 0,9 2 9 15,-19 2-10-15,9 0 2 0,-4 1-2 16,-5-1 1-16,0 0 9 0,0-2 0 15,0 0 0-15,0 0 0 0,0-3-9 16,-14 3 0-16,-5 1 9 0,5-2-11 16,-1 0 0-16,-4-1 0 0,-5 0 1 15,5-2-1-15,0-2-1 0,-5-4-15 16,5 1-9-16,-5-8-12 0,5 1 5 0,14-2 10 16,-4 0 6-16,4-3 0 0,-5-6-1 15,10 1-8-15,-4-4-6 0,4-2 5 16,0-4 7-16,0-1 6 0,0 0-7 0,14-1 4 15,0-4 3-15,-9 1 9 0,14 2 1 16,-4 1 1-16,-1 3-1 0,0 7 0 16,0 2 0-16,-4 6-10 0,-5 2 12 15,14 0 14-15,-5 10 26 0,1 9 17 16,-1 1 10-16,0 1 6 0,1 6-6 16,-11-3-12-16,11 0-7 0,-1-5 10 15,0 0 57-15,-4-4-55 0,-5-5-33 16,9-3-15-16,0-3 1 0,-4-4 2 15,-1 0 3-15,6 0-3 0,-1-4 0 0,0-3 0 16,1-2-15-16,-1 1-12 0,0-2-18 16,-14 2-64-16,15 4-51 0,-11-2-46 15,-4 5-40-15,10 1-59 0,-5 0-156 16,-5 0-194-16,0 5-412 0,0 3-389 16,9 2 136-16</inkml:trace>
  <inkml:trace contextRef="#ctx0" brushRef="#br1" timeOffset="61083.39">11402 6878 38 0,'0'0'39'16,"0"0"0"-16,0 0-9 0,0 0-1 16,0 0-16-16,0 0 2 0,0 0-15 15,0 0-14-15,0 0 14 0,0 0 0 16,95-18 0-16,-81 18 2 0,-4 0 2 15,-5 0-2-15,9-6 1 0,-4-1 17 16,4-4-19-16,0 1 1 0,-9-9 21 16,14 1-4-16,-5-2-19 0,1 0-23 0,-1 1-42 15,0 0-20-15,1 1-6 16</inkml:trace>
  <inkml:trace contextRef="#ctx0" brushRef="#br1" timeOffset="61283.24">11731 6621 50 0,'0'0'117'0,"0"0"1"15,0 0-7-15,0 0 32 0,0 0-3 16,0 0-48-16,0 0-92 0,-62-114-20 16,52 94-35-16,6 0-7 0,4 4 3 15,0 5 30-15,-10 2-63 0,10 0 21 16,0 8 2-16,0-4-12 0,0 5-17 15,0 0-10-15</inkml:trace>
  <inkml:trace contextRef="#ctx0" brushRef="#br1" timeOffset="63785.72">11674 6419 15 0,'0'0'219'0,"0"0"22"0,0 0 62 0,0 0-62 16,0 0 7-16,0 0 35 0,0 0-33 15,0 0-32-15,0 0-10 0,-15-26-8 16,11 21-45-16,-6 1-39 0,10 4 0 16,0-1-3-16,0 1-1 0,-5 0-10 15,5 0-22-15,0 0-9 0,0 0-8 16,0 0 10-16,0 0 17 0,0 0-2 16,0 0-9-16,0 0 0 0,0 0-3 15,0 0 2-15,0 0 1 0,0 0 3 16,0-3-19-16,0 3-17 0,0 0 1 0,0 0-6 15,0 0-7-15,0 0-6 0,0 0 3 16,0 0-13-16,0 0-2 0,0 0-15 16,0 0-1-16,5 0 0 0,-5 3 0 15,10 2 19-15,-6 11 15 0,6 11 18 0,-5 12 16 16,-5 18 138-16,0 14-80 0,0 13-71 16,0 13-30-16,-5 15-10 0,-19 3 0 15,5 7-14-15,5-1-1 0,-15-9 0 16,24-7 0-16,-9-17-12 0,0-16 9 15,4-16-14-15,5-12 17 0,5-8 0 16,0-14 0-16,-9-6-1 0,9-6 0 16,0-3 0-16,0-7 1 0,0 0 1 15,0 0 17-15,9-10 0 0,-4-7-15 0,9-7 10 16,10-4-12-16,0-2-1 0,5 0 0 16,-1 4 0-16,1 4-1 0,0 2-1 15,-1 4 0-15,-9 4-11 0,15-1 1 16,-6 8 11-16,1 0 1 0,4 4 0 15,-4 1 1-15,0 0 2 0,4 6 9 16,-9-1-11-16,5 4 2 0,4 0 0 16,-4 0 9-16,4 1-9 0,15 0 9 15,4 0 89-15,1-4-19 0,9 2-15 0,10-6 9 16,-10 4-3-16,0-3-22 0,4-3-23 16,-13 0 2-16,9 0-15 0,5-3-12 15,-5-3 0-15,-10 2 15 0,15-2-15 16,-5 0 19-16,-14 4-1 0,14 0-19 0,0 2-1 15,-9 0-1-15,-1 0 3 0,1 0 15 16,-6 2-15-16,1 2-1 0,9 0 1 16,-4-1-2-16,-10 2 2 0,5-3 12 15,4 0-3-15,-14 2-9 0,15-1 9 16,-15-3-12-16,14 1 0 0,-13-1 1 16,13 2 26-16,-14-2-9 0,15 0 9 15,-5 0-6-15,-1-3 3 0,-4-4 1 16,14-3-7-16,-4 0 6 0,-1 1 12 15,1-1 22-15,4 1-10 0,1 0-24 16,-11 6-21-16,15-5 12 0,0 1 0 0,-4 2 0 16,-1-3 3-16,5 1 3 0,-5-1 0 15,5 5 4-15,-14-5 11 0,14 1-6 16,-5 2-17-16,1-3-11 0,-6-1-2 16,10-1 15-16,-5 0 9 0,6 1-6 15,-6-1 0-15,5-5 6 0,0 3-3 0,-5 1 3 16,0-4 3-16,-9 3 1 15,9-4-4-15,-4 3-9 0,4-2 0 0,-9 1-3 16,9 2-9-16,1 0 12 0,-11 0-3 16,1 4-9-16,-5 4-2 0,0 0 0 15,-10 4-1-15,1 0 1 0,4 0 0 16,-9 0 2-16,-6 2 12 0,16 0-13 16,-11 0 0-16,-4 2 0 0,14 0 1 15,-9-2-2-15,-5 0 1 0,4 0 0 16,1-2 0-16,0 0 10 0,4 2-10 0,-4-2-1 15,-1 0 1-15,6 0-1 16,4 0 1-16,-19 0 1 0,15 0 12 0,-6 0-14 16,1 0-1-16,4 0-1 0,-4 0-2 15,0 0 0-15,4 0 0 0,-4 0 0 16,-1 0 0-16,6 0 1 0,-6 0 0 0,1 0 1 16,0 0-1-16,-1-2 0 15,1 2 0-15,4-2 2 0,1 2 0 0,-11 0-1 16,11 0 0-16,-5 0 1 0,-10 0-2 15,9 0 1-15,-9 0 0 0,10 2 0 16,-5 3 1-16,-5-4-1 0,0 3 0 16,5 1 1-16,-10-4 0 0,-9 3 0 15,9-2-1-15,-4 0 0 0,-10-2 1 16,0 0 0-16,0 0 2 0,0 0 1 16,0 0-3-16,0 0-1 0,0 2-17 0,0 0-3 15,0 0 3-15,0 2 15 16,0 0-9-16,0 0 10 0,0 0-10 0,0-2 0 15,0 1 0-15,0-3 10 0,0 0 0 16,0 0 2-16,0 0 1 0,0 0 1 16,0 0 0-16,0 0 1 0,0 0 9 0,0 0-10 15,0 0 0-15,0 0 0 0,0 0-2 16,0 0-1-16,0 0-1 0,0 0 0 16,5-7 2-16,4-1 0 0,-9-4 12 15,5-7-10-15,9-8 0 0,-9-8 0 16,5-6-1-16,-6-7-1 0,11-13 0 15,-15-1-1-15,9-6-1 0,-4 0-10 16,5 2 12-16,-6 6 1 0,-4 4 0 16,10 1 1-16,-5 5-1 0,-5 2 0 15,9-1-1-15,-9 6 0 0,5-1 0 16,0-1 0-16,-5 6 0 0,0 3 1 16,0 3 1-16,0 7-2 0,-5 8 3 15,0 6 0-15,-4 4 9 0,4 0 0 0,-5 6-11 16,6-2-1-16,-6 2-2 0,-4 2-1 15,9 0 0-15,-9 0-9 0,-1 0 10 16,1 0 2-16,0 0-2 0,-1 0 1 0,1 0 1 16,0 0 0-16,-1 0 1 0,1 0 1 15,5 0-1-15,-15 0 0 0,9-2 1 16,-4 2 0-16,-9-5-1 0,13 5 1 16,-13 0-2-16,-1 0 0 0,5 0 0 15,-14 0-2-15,-5 5-1 0,5-1 2 16,0 0 0-16,-10 1 1 0,5-4 2 15,-5 2 9-15,5-2-11 0,-4-1-2 16,4 0 2-16,-5 0 1 0,5 0-1 16,0 0-1-16,5 0 0 0,0 0-11 0,-10 0 9 15,5 0 1-15,-5 0-1 0,5 2-7 16,5 1 10-16,-5 2 0 0,-5-5 1 16,10 2-1-16,-10 1 0 0,5-3-1 15,-9 3-1-15,-1-1-1 0,6-2 1 16,4 4-1-16,-10 2 1 0,1 0-10 0,-10 4 11 15,14-2 0-15,-9 0-1 0,4 2-1 16,1-2 0-16,4 0-9 0,0-2 10 16,0 2 1-16,-4-2 1 0,14 0 0 15,-15 2-1-15,15 1 1 0,-5-2 1 16,-5 1 1-16,-4 0 0 0,14-2 1 16,-15 3-1-16,5-6 10 0,5 4-10 15,-9-4 0-15,9 2-1 0,-5-3-1 0,-4-2-1 16,4 0 0-16,5 0 1 0,-5 0 2 15,5 0-1-15,-4-2-1 0,4-1-2 16,-10 1 1-16,1 2-2 0,4 0-9 16,-9 0 11-16,4 5-1 0,-4-2 0 15,0 6 2-15,4-3-12 0,1-1 11 16,-1 2 1-16,15-4 1 0,-10 3 1 16,5-5 0-16,10-1 0 0,-10 0-1 0,9 0 0 15,1 0 1-15,-5 0 0 16,-10 0-2-16,15 0 0 0,-10 0-2 0,-5 1-1 15,5 8-12-15,-5 0 15 0,10-2 1 16,-10 3-1-16,5-5 1 0,10 2 0 16,-10-4 1-16,14 2 10 0,-4-5-10 0,0 2 1 15,4-2-2-15,-4 0 2 0,-6 0-2 16,11 0 2-16,-6-2-1 0,1 1-2 16,-10-5 0-16,0 5-12 0,-5 1 9 15,5 0-15-15,-4 0 6 0,13 8 9 16,-9 1 1-16,0-4-1 0,10 2 1 15,-10 0 1-15,14-4 1 0,1 2 1 16,9-3 0-16,-10-2 1 0,10 0 1 16,-5 0 1-16,10-3-2 0,-10-2 1 15,0 1-1-15,-5-2-1 0,10 0 0 16,-9 3 1-16,-1 2-2 0,0 0-3 16,-9 1 0-16,0-3-10 0,4 3 11 0,1 0 0 15,-5 0 1-15,4 0-1 0,6 0 1 16,-1 0-1-16,10 0 0 0,-10 0 0 15,10 0-1-15,-5 3 1 0,10-2 2 16,-14-1 1-16,8 1 0 0,1-1 1 0,-5 0 0 16,10 0-1-16,-10 0 0 0,0 0 0 15,10 0 0-15,-15 0-1 0,10 0-1 16,0 0 1-16,-9 0-3 0,4 0-9 16,0-1 9-16,0 1-9 0,-5-1 0 15,10-2 0-15,-9 1 9 0,9-2 0 16,-5 3-9-16,9-5 10 0,1 5 1 15,-5-1-2-15,5-3-9 0,-1 2 10 16,11 1-1-16,-6-3-9 0,-4 2 10 16,-1 1-1-16,11-3-12 0,-11 3 0 15,15 2-3-15,-4 0-6 0,-6-3-3 0,10 3-6 16,0 0-1-16,0 0 1 0,0 0-21 16,0-2-30-16,0 2-31 0,0 0-24 15,10 0-16-15,-6 2-33 0,15 8-49 16,10 3-81-16,0 8-225 0,4 5-221 0,-4 8-1001 15,14 3-10-15</inkml:trace>
  <inkml:trace contextRef="#ctx0" brushRef="#br1" timeOffset="64386.11">13578 8426 903 0,'0'0'677'0,"0"0"-102"16,0 0-61-16,0 0-48 0,0 0-93 15,0 0-66-15,0 0-52 0,0 0-40 16,0 0-60-16,-14-26-37 0,14 36-44 16,0 6-16-16,0 4 7 0,0 12-7 15,0 6-3-15,0 8 10 0,0 5-26 16,0-2-23-16,0-2-16 0,0 1-2 16,0-8-20-16,-5 1-63 0,5-10-155 15,-14-2-132-15,14-10-215 0,-5 0-612 0,-5-5-469 16,-4-9 856-16</inkml:trace>
  <inkml:trace contextRef="#ctx0" brushRef="#br1" timeOffset="64586.42">13392 8825 1664 0,'0'0'778'0,"0"0"-301"16,0 0-166-16,0 0-34 0,0 0 26 15,0 0 0-15,0 0-51 0,124 33-76 16,-95-29-52-16,14 2-23 0,-15-3-18 15,-4 2-37-15,5-2-25 0,-5-1-21 16,-5 3-1-16,-10-3-17 0,6-2-53 0,-15 0-147 16,4 0-85-16,-4 0-98 0,0-4-115 15,-14-9-726-15,0-5-513 0</inkml:trace>
  <inkml:trace contextRef="#ctx0" brushRef="#br1" timeOffset="64752.83">13454 8418 1735 0,'0'0'730'16,"0"0"-125"-16,0 0-146 0,0 0-149 16,0 0-74-16,0 0-8 0,0 0-21 0,0 0-15 15,0 0-48-15,124-24-55 0,-95 32-43 16,-5 0-34-16,0 3-12 0,-10 0-15 16,0 3-19-16,0 0-126 0,1 3-157 15,-6 2-151-15,-4 1-524 0,5 3-857 0</inkml:trace>
  <inkml:trace contextRef="#ctx0" brushRef="#br1" timeOffset="65086.27">13865 8737 2052 0,'0'0'720'0,"0"0"-261"15,0 0-153-15,0 0-113 0,0 0-52 16,0 0-28-16,0 0-43 0,0 0-70 15,0 0 0-15,0 79-29 0,14-74 1 0,-14-3 6 16,9-2 22-16,6 0 0 0,-11-6 34 16,11-8 11-16,-1-6-7 0,0-2-4 15,-9-4-6-15,10 2 13 0,-1 2 27 0,-5 4 35 16,-4 6 61-16,-5 5-22 0,10 2-10 16,-10 5-43-16,0 0-34 0,0 5-27 15,0 6-7-15,5 5 25 0,-5 4-3 16,0 5-16-16,4 0-13 0,6 3-14 15,-5-2-3-15,4 1-18 0,-4-8-7 16,4 0-79-16,-4-9-132 0,5 0-66 16,-5-9-104-16,4-1-156 0,5-8-586 15,1-14-173-15,4-9 545 0</inkml:trace>
  <inkml:trace contextRef="#ctx0" brushRef="#br1" timeOffset="65253.35">14332 8350 170 0,'0'0'1072'0,"0"0"-415"15,0 0-16-15,0 0-4 0,0 0-167 16,0 0-111-16,0 0-77 0,0 0-90 16,0 0-19-16,0 0 24 0,-14 127-32 0,9-73-55 15,-9 2-55-15,14 2-38 16,-14-2-17-16,9-2-12 0,-5-6-21 0,5-2-99 16,-4-7-153-16,4-8-154 0,-4-5-236 15,4-16-654-15,-5-3-246 0,-9-7 859 16</inkml:trace>
  <inkml:trace contextRef="#ctx0" brushRef="#br1" timeOffset="65403.15">14151 8635 1413 0,'0'0'796'0,"0"0"-201"0,0 0-169 16,0 0-181-16,0 0-20 0,0 0 36 16,0 0-66-16,0 0-104 0,0 0-54 15,0 0-34-15,72 50-3 0,-68-40-19 16,-4 0-96-16,0 2-127 0,0 0-127 15,0 0-592-15,0 1-516 0,-76-132 374 16</inkml:trace>
  <inkml:trace contextRef="#ctx0" brushRef="#br1" timeOffset="65870.46">14227 8635 1232 0,'0'0'725'0,"0"0"-239"16,0 0-57-16,0 0-140 0,0 0-104 0,0 0-29 15,0 0-4-15,-14 102-32 0,14-72-7 16,0 0-22-16,10-4-19 0,-10-6-2 16,4-4 2-16,-4-9 21 0,0-5 25 15,0-2 49-15,15-9 30 0,-15-9 15 16,14-10-35-16,0-2-65 0,1-8-23 16,-1-6-19-16,15 5-19 0,-10-6-14 15,4 8-13-15,-3 4-6 0,-1 7-15 16,-5 1 18-16,0 7 0 0,1 7-8 15,-1 4-11-15,-4 5 1 0,-6 2 21 16,6 5-3-16,-5 10 15 0,-1 9 31 0,-4 8 78 16,10 11-57-16,-10-2-43 0,0 6-28 15,0 2-17-15,-10-6-2 0,10 1-22 16,0-10-73-16,-4-1-136 0,4-12-106 16,-5-1-76-16,5-3-270 0,0-7-480 15,0-4-457-15,0-6 142 0</inkml:trace>
  <inkml:trace contextRef="#ctx0" brushRef="#br1" timeOffset="66188">14633 8705 1485 0,'0'0'815'0,"0"0"-295"0,0 0-91 16,0 0-136-16,0 0-75 0,0 0-54 15,0 0-35-15,29 105-48 0,-20-102-46 16,-4 5-13-16,14-6-10 0,-19-2 4 15,14 0 9-15,-14 0 12 0,15-3 13 16,-15-10 12-16,0-1-25 0,0 0-12 16,0-2-10-16,0 0-2 0,0 0 8 15,0 4 1-15,-5 7 9 0,-5 2-13 16,10 3-17-16,-14 0-1 0,0 6 0 0,9 8 6 16,0 9 16-16,-9 2 9 0,14 6 0 15,-10-1-7-15,6-1-9 0,4-2-15 16,0-4-19-16,0 0-5 0,0-8-13 15,4 0-124-15,11-5-106 0,-6-1-94 16,-4-8-127-16,14-1-476 0,-9-10-89 16,4-7-16-16</inkml:trace>
  <inkml:trace contextRef="#ctx0" brushRef="#br1" timeOffset="66420.78">14876 8747 139 0,'0'0'714'0,"0"0"-95"15,0 0 11-15,0 0 26 0,0 0-98 16,0 0-164-16,0 0-102 0,0 0-10 15,0 0-9-15,15 93-82 0,-15-62-56 16,-5-1-50-16,5-5-36 0,0-5-30 16,5-11-19-16,-5-2-2 0,14-7 2 15,0 0 17-15,1-15 44 0,9-13 21 0,-5-10 7 16,9-5 20-16,6-8-3 0,-1 3-48 16,5 8 27-16,-9 6-82 0,4 12-3 15,-14 6-18-15,10 10-16 0,-15 6-5 16,6 0-40-16,3 10-70 0,-18 4-46 0,9 6-74 15,-14 4-109-15,10-2-200 0,-10 2-521 16,0 1-536-16</inkml:trace>
  <inkml:trace contextRef="#ctx0" brushRef="#br1" timeOffset="67871.67">3512 12432 829 0,'0'0'365'0,"0"0"36"16,0 0 79-16,0 0-107 0,-139-32-122 16,115 27-35-16,10 2-8 0,-5-4-41 15,19 6-62-15,-5-1 0 0,5 2-53 16,0-2-52-16,5 2-82 0,28 0-71 15,5 0 115-15,29 0 38 0,24 0 80 0,28-3 5 16,20 0-27-16,33-6 68 0,14 0-6 16,29-3-9-16,23-3 68 0,6-2-16 15,9-2-23-15,4 5-53 0,-4 3-25 16,-4 3-7-16,-1 1-15 0,-14 1-12 0,-10 6 22 16,-14 0-47-16,-19 0 0 0,-34 8-3 15,-18 0 0-15,-20 2 58 0,-28-5-12 16,-15-4-18-16,-23 1-27 0,-15-2 0 15,-14 0 27-15,-19 0 5 0,-5 0 26 16,0-5 81-16,-15-8 119 0,-23-3-165 16,-14-6-78-16,-11-2-14 0,-13 0-2 15,-15-2-1-15,-4 8-27 0,-24-2 1 16,-10 3-13-16,-14 6-66 0,-20-3 21 16,1 0-22-16,-10 2 9 0,-9-3 15 0,-1 4-21 15,1 2-10-15,-10 6 9 0,19 3-3 16,5 5 5-16,10 21 26 0,18 9 14 15,20 8-5-15,14 10 55 0,14 1-9 16,15-4 4-16,14-7 14 0,28-12 4 16,11-13 29-16,8-8-1 0,15-8-28 0,10-2-117 15,23 0-15-15,29-12 132 0,29-4 25 16,28-2-23-16,34-4-2 0,24 4-125 16,9 3-456-16,19 2-612 0,-5 1-292 15</inkml:trace>
  <inkml:trace contextRef="#ctx0" brushRef="#br1" timeOffset="68989.86">15822 8719 317 0,'0'0'1323'16,"0"0"-632"-16,0 0-187 0,0 0-142 0,0 0-72 15,0 0-62-15,0 0-61 0,0 0-61 16,0 0-43-16,0 0-15 0,-15 53 2 16,15-30-3-16,0 3-10 0,0 1-12 15,0-7-22-15,0-7-2 0,5 2 0 16,5-12-1-16,-6 2 1 0,6-5-1 0,-5 0 35 16,4-10-1-16,-4-5 6 0,4-2-15 15,6-4-10-15,-10-4-12 0,4 2 13 16,-4 3-13-16,-5 1-2 0,5 2-1 15,4 7-1-15,-4 2-11 0,-5 6 10 16,0 2-17-16,0 0-21 0,0 2-22 16,0 8 62-16,10 2 18 0,-6 4 19 15,-4 0-33-15,10-2-2 0,-5-4-2 0,4-4-1 16,-4-3 1-16,9-3 18 0,-4-5 47 16,-1-11-3-16,6-2-6 0,-1-4-7 15,0 2-15-15,1 3 9 0,-1 4 13 16,-4 3 26-16,-6 6 17 0,1 2-20 15,9 2-30-15,-14 2-9 0,15 10 39 16,-15 9 91-16,9 4 13 0,-4 6-47 16,-5 2-45-16,10-1-40 0,-6 1-24 15,-4-7-27-15,10-4-11 0,-10-4-34 0,5-5-109 16,4-5-107-16,-4-8-72 0,9 0-238 16,5-13-448-16,5-12-776 0,10-4 156 15</inkml:trace>
  <inkml:trace contextRef="#ctx0" brushRef="#br1" timeOffset="72042.25">20895 6039 21 0,'0'0'688'16,"0"0"-255"-16,0 0 36 0,0 0-53 16,0 0-83-16,0 0-110 0,0 0-32 15,0 0-24-15,0 0-26 0,0 0-13 16,-4-100-17-16,8 98-21 0,-4 2-30 15,0 0-12-15,10 0-36 0,-5 8 29 16,4 9 10-16,6 10 35 0,-11 13 71 16,11 15 70-16,-6 13-46 0,-9 14-85 15,5 10-22-15,-5 13-33 0,0 9-14 0,-5 10 1 16,-9 11-9-16,4-5-5 0,10-4-13 16,-4-13 0-16,4-13-1 0,0-20 2 15,0-13-1-15,4-15-2 0,11-14-16 16,-1-10 15-16,5-8-20 0,-5-9 19 0,10-4 3 15,5-7 2-15,9 0 32 0,0-12 6 16,0-4-12-16,15-4-7 0,-5 2-17 16,9 1 8-16,-5 5 25 0,20 1 0 15,-10 3-13-15,10-1 10 0,-5 8-3 16,9 0-16-16,-4 1 3 0,-1 0-2 16,-4 6-14-16,-10 7 10 0,15-2-10 15,-10 1-2-15,-5 3 0 0,5-10 1 0,0 4 0 16,0-5 2-16,0-4 0 0,15 0 34 15,-1-4 15-15,0-6 0 0,6-1-15 16,-1 3 18-16,-5 5-1 0,10 3-8 16,-5 0 30-16,-4 8-6 0,-6 2-6 15,6 0-31-15,-6 3-30 0,-4 4 31 16,9-3-1-16,-4 2-21 0,-1-2 3 16,-4 0-3-16,10 0 7 0,-6-4-7 15,1-5 0-15,9 0 9 0,-5-5-6 0,15 0-3 16,-15 0 3-16,6 0 0 0,-6 0-13 15,5-5 29-15,-5 2-16 0,1-3-3 16,-1 2-11-16,-4 0 11 0,-1 2 6 16,-4 2-18-16,-9 0-10 0,13 0 10 0,-18 0 0 15,13 6 0-15,-4 4 0 0,-9-2 0 16,4 0 12-16,5-4-10 0,0 2 13 16,-4-3-14-16,4-2 1 0,0-1 13 15,5 0-14-15,-5 0 15 0,4-1-14 16,1-8 1-16,-5 3 15 0,5 0-17 15,0 0 1-15,0 4 10 0,-5 2-12 16,-5 0 3-16,0 2 15 0,-4 8-3 16,-1 2-12-16,1 0 18 0,-1 2-3 15,-4-2 7-15,0 1-7 0,0-6-3 16,-5-3 33-16,4-2 33 0,-4-2-26 16,5 0-31-16,9-10-3 0,-9 0-9 15,5-2-9-15,-1 2 0 0,-9 0-3 0,5 4 0 16,4 5-2-16,-14 1 0 0,5 0 0 15,5 0 1-15,-10 0-1 0,0 1 1 0,-9 5 1 16,14-4 0-16,-10 2 1 0,6-2-1 16,-1-2 12-16,0 0-10 0,-5 0 0 15,15-8 13-15,-10 1-12 0,10-2-2 16,-5 5 0-16,5 0 0 0,-5 4 1 16,-5 0 1-16,5 0 9 0,5 4 0 15,-10 0-9-15,5 2 12 0,-5-3-12 16,5 0 12-16,0-1-14 0,-10 0 2 15,15-2 9-15,-5 0-11 0,0 0 1 16,0 0-1-16,5 0 0 0,-5 0 1 16,-10 0-1-16,0 0 1 0,6 2-2 0,-6 0-1 15,0 2 0-15,-9-2-11 0,5 0 9 16,-5 4-9-16,0-4 10 0,-5 2 0 16,-5 1 0-16,0-5 1 0,5 1 1 15,-4-1 0-15,-6 0 1 0,-4 0 0 16,-5 0-1-16,10 0 0 0,-10 0 1 0,0 0 1 15,0 0 0-15,0 0 0 0,0 0-1 16,0 0 1-16,0-4 1 0,0-6 9 16,4-2-12-16,-4 1 0 0,10-6-2 15,-10 1-13-15,5 0-3 0,-5 0-6 16,0 2-3-16,9-2 6 0,-9-1 6 16,0 6 13-16,5-1 2 0,-5-1 0 15,0 0 3-15,0-4 0 0,10-4 0 16,-10-8-1-16,0-5 1 0,0-7 15 15,4-10-6-15,1-7-12 0,5-10-16 16,4-10-9-16,0-5 23 0,1 0-8 0,-1-2-2 16,0 4 12-16,-9 7 1 15,14 6 1-15,-5 4 1 0,-4 5-2 0,-5 4-1 16,-5 5 0-16,0 6 3 0,0 5 0 16,0 3 8-16,-5 2-11 0,-5 5-2 0,-4-2-9 15,-5 3 11-15,14 4 3 0,-9 1 0 16,-10 2 0-16,10 4 8 0,-1-2-11 15,1 2-2-15,-5 6-1 0,0 2-9 16,-5 1 0-16,10 6-9 0,-5 2-3 16,0 0-7-16,-5 0 4 0,5 0 12 15,-5 4 3-15,0 2 11 0,-5-1 1 16,5-1 12-16,-9-4 3 0,14 0-12 16,-5 0 0-16,-5-10 9 0,-4-3-10 15,4-1 1-15,1-4-1 0,-10 0 1 16,-1-1-1-16,1-1-2 0,-5 3 0 0,-14 5-10 15,9-2-2-15,-14 8 10 0,-5-2 0 16,5 2-19-16,-14 4 21 0,9 0 0 16,-5-3-2-16,-4 5 2 0,0 0 0 15,-1-5 0-15,1 0 1 0,-5-3 1 16,4 1 1-16,11-4 0 0,-11 4 9 0,1-6-10 16,0 5 0-16,-10 1 0 0,0 1 0 15,-5 4 1-15,0 2-2 0,1 0-1 16,-1 0-24-16,-5 0 6 0,11 2 16 15,-6-1 2-15,14 4-1 0,1-3 1 16,0-2 2-16,4 0 10 0,-4 0-10 16,9 0 1-16,-5 0-1 0,1-2 10 15,9-3-10-15,-5 2 0 0,0 3 10 16,-9 0-12-16,-1 0-1 0,11 0-1 16,-11 5-1-16,-4 3 2 0,14-1-1 0,-4 3 2 15,4-2-2-15,0 2 1 0,-9-2 0 16,14 2 0-16,-5-2-14 0,-5-3 15 15,0 2-3-15,-4-1 0 0,9 0 1 16,-14 1 1-16,14-2 0 0,-9 1-2 16,0 3 1-16,4-4-10 0,0 5 12 0,-4-2-1 15,9 5-1-15,5-3 1 0,-5 1-2 16,5 1-9-16,0 1 10 0,5-3 0 16,-5 1 2-16,5 1-1 0,4-1 1 15,-4-3-2-15,9-1 0 0,0 1 0 16,-4 0-16-16,-1-4 6 0,10 1-6 15,0-4 6-15,0 1 12 0,10-2 1 16,0 0-1-16,-6 0 0 0,6 0-10 16,4 0-3-16,1 0 13 0,-6 0 4 0,1 0 8 15,9 0-12-15,-9-2 1 0,-1 1-1 16,10 0 0-16,-4-3-1 0,-6 2 1 16,6 0 0-16,-1 2-1 0,5 0-2 15,-14 0 1-15,9 8-14 0,-9-2-5 16,0 0-3-16,0 4 9 0,0 3 3 15,4-1 9-15,-9-2 0 0,15 1 0 0,-20-1 1 16,14-1 0-16,-4-1 2 0,0-5 1 16,0 4 2-16,5-5-2 0,-1-1-1 15,5 3 0-15,-4-3-3 0,-5 1-24 16,4 4-19-16,-9-2-2 0,10 2 9 16,-10-1 8-16,0 0 16 0,0-1 3 15,5 0 10-15,0-2-1 0,-15-2 1 0,1 3 1 16,4-2 1-16,0 2 0 0,1 0-2 15,8 0-1-15,1 2-9 0,0 0 0 16,9-2 0-16,10-1-12 0,0 2-1 16,-5-4 13-16,10 0 0 0,0 0 11 15,4 0 0-15,1 0 0 0,4-2-2 16,-5 0 1-16,6 2 0 0,4-2-13 16,0 2-3-16,0 0-16 0,0 0-17 15,0 0-86-15,0 0-28 0,0 0-94 16,4 4-148-16,11 8-52 0,-1 6-128 0,15 4-507 15,-10 1-469-15,9 2 797 0</inkml:trace>
  <inkml:trace contextRef="#ctx0" brushRef="#br1" timeOffset="73160.31">24132 8537 38 0,'0'0'466'15,"0"0"-97"-15,0 0-83 0,0 0 50 16,0 0-57-16,0 0-45 0,0 0 22 0,0 0-55 15,0 0-46-15,0 0 0 0,-39-106-46 16,35 97 10-16,4 3-26 0,0 0-4 16,0-2 26-16,0 4-7 0,0 0 1 15,0 2 23-15,0 2-24 0,0 0-105 16,0 8-3-16,4 4 0 0,6 11 35 16,-5 2 34-16,4 9-31 0,-9 3-13 0,5-3-24 15,-5-2-1-15,0-6-47 0,0-4-145 16,10-4-199-16,-10-8-157 0,0-4-469 15,0-6-211-15</inkml:trace>
  <inkml:trace contextRef="#ctx0" brushRef="#br1" timeOffset="73326.97">24198 8073 1763 0,'0'0'813'0,"0"0"-180"0,0 0-172 16,0 0-153-16,0 0-138 0,0 0-105 15,0 0-65-15,0 0-10 0,0 0-12 16,-4 53-18-16,4-32-13 0,0 1-193 0,0 1-130 16,4-3-312-16,-4 1-564 0,0 4-14 15</inkml:trace>
  <inkml:trace contextRef="#ctx0" brushRef="#br1" timeOffset="73593.45">24404 8362 85 0,'0'0'1752'0,"0"0"-1075"0,0 0-81 16,0 0-166-16,0 0-118 0,0 0-123 16,0 0-88-16,0 0-48 0,0 0-25 0,0 0-28 15,-24 66-30-15,24-58-5 16,0-4-2-16,9 1 18 0,6-5 4 0,4 0 15 16,-5-14 15-16,5-5-12 0,10-3 22 15,-15-4-3-15,10 4-20 0,0-1 1 16,-10 8-2-16,0 1 2 0,-14 10 16 0,10 0-16 15,-5 4-3-15,-5 6 0 0,9 12 81 16,-4 8 19-16,-5 4-41 0,10 2-22 16,-10 6-37-16,4-2 0 0,6 0-25 15,0-3-74-15,-1-8-202 0,5-7-203 16,-9-3-683-16,9-13-528 0</inkml:trace>
  <inkml:trace contextRef="#ctx0" brushRef="#br1" timeOffset="73777.13">24886 8051 1679 0,'0'0'646'0,"0"0"-175"16,0 0-124-16,0 0-86 0,-53 131-83 16,48-81-55-16,-9 6-56 0,9 6-67 15,-4-4 0-15,4-3-29 0,-4-4-104 0,9-5-328 16,-5-7-562-16,5-5-515 0</inkml:trace>
  <inkml:trace contextRef="#ctx0" brushRef="#br1" timeOffset="74410.75">24848 8248 510 0,'0'0'518'0,"0"0"-153"15,0 0-37-15,0 0-29 0,0 0-52 16,0 110-50-16,0-76-45 0,0 2-7 16,0 3-17-16,0-8-22 0,0-5 10 15,0-8-11-15,0-3-12 0,0-12-11 0,0-3-15 16,0 0 13-16,14-8 68 0,-14-5 117 16,9-10-36-16,-4-7-67 0,5-3-53 15,4-4-35-15,-9-4-22 0,14 0-2 16,-5 1-23-16,-4 4 7 0,4 3 0 15,-9 10-12-15,4 6 8 0,6 1 13 16,-10 6-6-16,-5 7-3 0,4 3 0 16,11 3-16-16,-6 15 37 0,-4 10 131 15,9 13 27-15,1 9-34 0,-6 6-21 16,-4 4-71-16,4 1-47 0,-4-3-26 16,5-4-14-16,-5-8-2 0,-1-4-23 0,-4-7-8 15,10-6-88-15,-5-3-109 0,-5-7-68 16,0-6-118-16,9-5-266 0,-4-5-591 15,-5-3-503-15</inkml:trace>
  <inkml:trace contextRef="#ctx0" brushRef="#br1" timeOffset="74728.21">25315 8468 1560 0,'0'0'756'0,"0"0"-288"0,0 0-108 0,0 0-99 16,0 0-55-16,0 0-66 0,29 104-43 16,-15-97-28-16,-4-6-31 0,-5-1-7 15,14 0 13-15,-10-3 4 0,-4-9 21 16,5-4 9-16,-6-7-19 0,-4-1-9 16,0-4-29-16,0 0 4 0,0 8-3 15,0 2 21-15,-14 6 32 0,14 6-32 16,-5 4 9-16,-4 2-19 0,4 0-33 0,-9 10-37 15,9 10 9-15,-5 7 1 0,6 6 27 16,-6 8 15-16,10 0-12 0,0-2-3 16,0-3-6-16,0-4-19 0,14-1-12 15,1-5-105-15,4-3-193 0,9-5-131 16,-4-6 177-16,10-7-511 0,-6-5-853 16,-9-12 833-16</inkml:trace>
  <inkml:trace contextRef="#ctx0" brushRef="#br1" timeOffset="75011.08">25707 8352 935 0,'0'0'1131'0,"0"0"-652"0,0 0-96 16,0 0-21-16,0 0-64 0,-29 115-33 16,24-73-28-16,-4 0-63 0,9 6-53 0,-5-2-49 15,5 0-38-15,-5-8-6 0,5-4-28 16,0-14 0-16,0-10-4 0,0-8-2 15,5-2 6-15,0-13 99 0,9-15 55 16,0-9 64-16,10-7-84 0,-5-4-52 16,-4 2-21-16,4 1-12 0,9 12-13 0,-13 5-36 15,-1 5-1-15,0 11-20 16,5 5-6-16,-4 4-13 0,-1 3-15 0,-4 0-27 16,4 3-74-16,0 6-111 0,10 7-110 15,-10 2-194-15,10 2-106 0,-5-1-1189 16</inkml:trace>
  <inkml:trace contextRef="#ctx0" brushRef="#br1" timeOffset="75812.5">26642 8458 118 0,'0'0'1009'0,"0"0"-453"16,0 0-65-16,0 0-110 0,0 0-78 15,0 0-75-15,0 0-36 0,0 0-43 16,0 0-53-16,0-37-52 0,0 44-30 16,0 7-12-16,0 8 31 0,0 7 2 15,0 2-10-15,0 5-6 0,-5 1-16 16,5-7 38-16,-9-4 9 0,9-6-2 15,0-6-14-15,0-8-18 0,0-6 3 16,14 0 25-16,-4-2 50 0,-5-10 91 0,9-5 1 16,0-7-65-16,5-1-44 0,-4-1-21 15,-1-1-10-15,-5-2-15 0,6 7-13 16,-10 4-6-16,4 4 1 0,-9 7 5 16,0 4-8-16,5 3-10 0,-5 0-58 15,0 7-25-15,0 10 83 0,0 5 15 0,9 6 7 16,-4 1-22-16,0-2-1 0,5-6-12 15,-6-4-8-15,11-5 20 0,-1-7 1 16,10-5 15-16,0-7 25 0,0-11 37 16,4-9 12-16,1-3-6 0,-5-1 36 15,4-2 30-15,-13 11-67 0,-1 5-36 16,0 10-19-16,-9 7-3 0,9 0-23 16,-14 17 13-16,10 8 31 0,-5 10-2 15,-5 7-22-15,9 4-20 0,-4 2-1 16,-5-2-2-16,0-5-31 0,10-8-62 0,-6-10-133 15,6-8-92-15,-10-6-118 0,5-9-147 16,4-5-395-16,-4-10-304 0,5-4-96 16</inkml:trace>
  <inkml:trace contextRef="#ctx0" brushRef="#br2" timeOffset="78714.24">2953 11693 7 0,'0'0'68'0,"0"0"33"15,0 0-39-15,0 0-29 0,0 0 6 16,0 0 104-16,0 0-38 0,-134-5-50 16,115-2 36-16,-4-4 7 0,-1 4-72 15,-5-3-10-15,0 4-16 0,1 1-16 16,-1-3 16-16,10-1 3 0,-5-2 59 15,5-4-23-15,5 1-6 0,-1-2-30 16,1-4 1-16,9 0 35 0,-4 0-39 16,-6-2 0-16,15 2 13 0,-14 3-7 0,9 4 56 15,-9 5-10-15,9 0 10 0,-4 4-10 16,4 2 7-16,-5 0 26 0,6 2 19 16,-6 0 13-16,5 0 10 0,-4 0 9 15,9 0 55-15,0 0 40 0,-5 0 14 0,-5 0-48 16,10-2-20-16,-4 0-17 0,-6-4-3 15,5 1-11-15,1-9 54 0,-6 4 3 16,5 0-71-16,-4 0-51 0,9 2-46 16,0 4-35-16,0-3-22 0,0 0 22 15,9 0 32-15,10-3-32 0,15-3-29 16,18 1 4-16,15-6 6 0,19 0 19 16,5 2 0-16,14 1 16 0,4-6-14 15,11-1-2-15,4 3 2 0,-5-2 29 16,1 1-15-16,-11 2-16 0,6 2-10 0,-20 2 10 15,10 1-3-15,-14 8-5 0,-5 1 7 16,-19 4-11-16,4 0 12 0,-9 4 1 16,-19 1 0-16,5 5 15 0,-10 3-15 15,-19-3 0-15,10-2 0 0,-15-1 18 16,1 1-15-16,-11-7-1 0,6 3 16 0,-10-2-16 16,0-2 19-16,0 0 19 0,0 0 46 15,0 0 34-15,-14 0 3 0,-10 0-74 16,-10-2-19-16,6-3-10 0,-15 0 10 15,-10 0-19-15,-18 2-12 0,-6 1 0 16,-28 2-46-16,-19 5 18 0,-19 6-15 16,5 5-13-16,-15 3-12 0,0-4-40 15,0 3 20-15,5-2-18 0,0 1 105 16,15-1-28-16,23-3 29 0,34 2 2 16,14-4-1-16,23-1-1 0,16-2 0 15,8-6-6-15,6 0 3 0,9 1-66 0,0 0-104 16,14-1-10-16,0 1 85 0,20-1 98 15,-6 1 38-15,6-3-23 0,18 0 23 16,-4-8-38-16,24 0-52 0,-6 0-47 16,11 3-76-16,9 5-129 0,4 0-114 15,6 1-194-15,-5 17-398 0,-1 2 214 0</inkml:trace>
  <inkml:trace contextRef="#ctx0" brushRef="#br2" timeOffset="80234.8">8972 6601 246 0,'0'0'635'0,"0"0"-48"16,0 0-116-16,0 0 22 0,0 0-148 15,0 0-56-15,0 0-37 0,0 0-42 16,0 0-39-16,0 0-48 0,-119-102-19 16,119 102-13-16,0 0-31 0,0 0-38 15,0 0-20-15,0 4-2 0,0 11-9 16,0 15 9-16,0 21 65 0,0 23 76 0,-15 24 51 16,-4 22-53-16,-5 1-90 0,10 4-21 15,-5-12-28-15,14-14-1 0,-4-16-1 16,9-17-26-16,0-16 0 0,14-14 7 15,0-14 2-15,5-4-21 0,-4-8 18 16,13-9 22-16,6-1 14 0,9-11 26 0,5-11 12 16,18-11-2-16,-4 0-20 0,15-3-14 15,-10-1 14-15,14 7 7 0,0 2-21 16,-5 7-14-16,10 0 27 0,5 5-29 16,-10 6-2-16,10 4-10 0,-1 6 9 15,1 0 2-15,0 4 0 0,9 8 2 16,-5 0-1-16,20 0 24 0,-10 2 35 15,0-2-20-15,-10 6-37 0,-9 0 11 16,-9 4-11-16,-10 4 13 0,-15 1-12 16,-14-5 0-16,0-1 9 0,-9-4-10 15,-10-3 1-15,0-4 0 0,-19-8 1 0,15 0 8 16,-15-2 15-16,0 0 31 0,0-9 3 16,0-4 6-16,0-5-15 0,0-4-19 15,-5 0-8-15,-5 1 2 0,6 2 6 16,-11-1-14-16,15 1-3 0,-9 1-16 15,4-2-1-15,5 2-1 0,0-1-10 0,0-4-3 16,0 0-4-16,0-4 17 0,0 1-10 16,14-2 10-16,-9-4 1 0,9-4-1 15,1-4 0-15,-6-7 0 0,5-10 1 16,6-6-11-16,-6 1 0 0,5-3-7 16,-5 5 19-16,1 6 2 0,-1 2 1 15,0 3 0-15,1 2 9 0,-1 5-10 16,-9 3 0-16,9 3 10 0,-14 2 6 15,0 6-6-15,0 7-10 0,0-1 13 16,0 1 10-16,-14 5 2 0,-5 2-12 0,4 2-14 16,-4 2 2-16,-5 0-1 0,-9 3-2 15,-1 0-18-15,-18 1 15 0,4 2-27 16,-14 0 12-16,5-1 14 0,-19 0-11 16,-1-3-6-16,-4 1 9 0,-10-6 10 15,-14-3-22-15,-9-2 11 0,-6-1-5 0,-4-1-6 16,-9 1 24-16,-1 2-12 15,5 5-7-15,0 12 1 0,5 0-9 0,5 19 8 16,0 9-14-16,14 13-19 0,0 12-18 16,9 1-7-16,10 2 25 0,19-6-21 15,15-4-10-15,28-8-37 0,10-9-62 16,14-1-82-16,4-2-72 0,20 0-37 16,10-4-238-16,9-4-589 0,4-8-54 15</inkml:trace>
  <inkml:trace contextRef="#ctx0" brushRef="#br2" timeOffset="82250.35">9836 8402 160 0,'0'0'16'0,"0"0"623"0,0 0-235 0,0 0-39 16,0 0-11-16,0 0-27 0,0 0-48 15,0 0-57-15,0 0-13 0,0 0-14 16,0-17-38-16,0 17-27 0,0 0-25 16,0 0-35-16,10 3-70 0,-10 7-7 15,4 8 7-15,6 11 48 0,-5 10 65 16,4 9 16-16,-4 13 91 0,-5-1-95 16,0-4-78-16,0 0-47 0,0-11 0 15,0-7-28-15,0-10-10 0,0-8-74 0,0-8-99 16,0-6-75-16,0-6-144 0,10-2-148 15,-10-19 6-15,4-7-30 0,-4-12-118 16,15-1 372-16,-11-6 162 0,11 10 147 16,-6 2 39-16,6 9 117 0,-11 7 52 15,6 8 60-15,-5 1 74 0,4 2-75 0,-4 6 23 16,-5 0 48-16,5 2-4 16,-5 0-13-16,0 0-20 0,9 5-24 0,-9 11 58 15,0 1 7-15,0 5-81 0,-9 2-77 16,4 0-45-16,0 0-15 0,-4-4-22 15,4-3-18-15,5-6-17 0,0-3-28 16,0-2-21-16,0-2-40 0,5 2 21 16,4 0 37-16,10 0 0 0,0 3 1 15,5-3 2-15,5 3 0 0,-5-1-3 16,4 2-28-16,1 3-76 0,0-1-101 0,-10-2-97 16,9 0-314-16,-4 1-553 0,-5-1-128 15</inkml:trace>
  <inkml:trace contextRef="#ctx0" brushRef="#br2" timeOffset="83351.3">19673 8418 153 0,'0'0'656'0,"0"0"-109"0,0 0-43 15,0 0-60-15,0 0-79 0,0 0-59 16,0 0-18-16,0 0-30 0,0 0-31 15,-14 59 0-15,9-22 11 0,1 11-26 0,-11 6-64 16,6 1-43-16,4-5-47 0,-5 1-51 16,6-10-7-16,4-1-2 0,0-7-19 15,0-7-41-15,4-6-179 0,6-6-120 16,-5-8-201-16,4-6-493 0,6-15-458 16</inkml:trace>
  <inkml:trace contextRef="#ctx0" brushRef="#br2" timeOffset="83568.14">19793 8519 462 0,'0'0'753'16,"0"0"-135"-16,0 0-41 0,0 0-32 0,0 0-79 16,0 0-70-16,0 0-100 15,0 0-75-15,-43 114-23 0,33-74-44 0,-4-2-56 16,4-4-24-16,6-6-19 0,4-6-30 16,0-4-10-16,0-6-15 0,4 1 0 15,11-6-12-15,-1-3 10 0,5-1 1 0,-5-3-1 16,15 0 0-16,0-9 0 0,-10 4-26 15,9-2-55-15,-4 4-113 0,-5 3-114 16,1 0-122-16,-6 2-250 0,-5 1-624 16,-4 5-260-16</inkml:trace>
  <inkml:trace contextRef="#ctx0" brushRef="#br2" timeOffset="84736.07">18432 6496 130 0,'0'0'447'0,"0"0"-78"0,0 0 51 15,0 0-20-15,0 0-118 0,0 0-35 16,0 0-34-16,0 0-42 0,0 0-36 16,-28 11 36-16,28 20 53 0,-5 16 27 15,-5 13 0-15,-4 6-34 0,0 11-53 0,0 5-39 16,-10 4-29-16,0 0-37 0,-5 0-9 16,15-3-7-16,-10-9 0 0,0-10 0 15,10-9 7-15,-1-16-10 0,11-10-25 16,-6-10-15-16,10-9-19 0,0-3-40 15,14-7 22-15,10 0 37 0,10-7 42 16,13-3-11-16,6-5-6 0,9 1-7 0,-9-1-18 16,4 10 0-16,5 5-11 15,0 0 11-15,10 3 16 0,4 14 5 0,0 1 13 16,1 3-10-16,13 6-11 0,-4 1 2 16,-5-5-15-16,5-2-1 0,5-5-1 15,0-2 2-15,9-2 15 0,0-2-14 16,0 0 21-16,5 2 24 0,5 0-12 15,-5 0-19-15,10 0 284 0,-10 2-122 16,0-4-122-16,-24-1-52 0,5-8 12 16,-19 1-12-16,-20-2 9 0,6 0-12 15,-20 0 0-15,-4-2 0 0,-10-1 0 0,-5 0 0 16,-4 1 0-16,-5 2 0 0,4 0-3 16,-4 0 0-16,-5 0-9 0,10 0 11 15,-10 0-1-15,4 0 2 0,-4 0 0 16,0 0 12-16,0 0 21 0,0 0 13 15,0-2 8-15,-4 0-11 0,-6-6-31 0,5-2-12 16,-9-6-1-16,0-2-2 0,-10-1 0 16,9-10-12-16,1 2 12 0,9-2-13 15,1-6 4-15,4 4 10 0,0-6-19 16,0-1 19-16,4-6-10 0,11-4 9 16,4-4 0-16,-5-9-9 0,10-6-6 15,-5-10 15-15,0-7 0 0,-5-2 0 16,10-4-15-16,-19-3 16 0,5 5-22 15,-10 6-16-15,0 8 7 0,-24 16 0 0,9 10 14 16,-8 10-11-16,-1 9 3 0,5 11 8 16,-5 4 7-16,9 10-9 0,-8 4 6 15,-1 0-13-15,9 0 16 0,-13 0-9 16,4 2 20-16,0 2 1 0,-5 0 1 16,-4 0-1-16,-10 0 2 0,0 0-1 15,5 2 11-15,-24-2-11 0,-5 2-1 0,-9 2 0 16,-20 2-12-16,-9 4 12 0,-9 3-2 15,-15 0-17-15,0-3 17 0,-10-3-9 16,15-4 11-16,10-2 1 0,-6-4-1 16,25-1-44-16,4 0-82 0,5-1-18 15,10-4-25-15,9 3-1 0,5 2-63 0,10 2-33 16,4 13-239-16,29 6-472 0,-5 14-414 16</inkml:trace>
  <inkml:trace contextRef="#ctx0" brushRef="#br3" timeOffset="91791.74">8142 5500 65 0,'0'0'1232'16,"0"0"-601"-16,0 0-103 0,0 0-131 16,0 0-54-16,0 0-110 0,0 0-78 15,0 0-35-15,0 0-44 0,4-13-32 16,11 11-16-16,-1-5-2 0,10 3 8 16,0-4 19-16,4 1 13 0,11 4 1 15,-1-4 8-15,0 4-16 0,0 1 13 16,15-3-1-16,-1 5 22 0,1 0-22 0,9 0-12 15,0 0-7-15,0 0-3 0,9-3 7 16,6 3-13-16,-1 0 31 0,0-3-26 16,10 1-5-16,-9 2-9 0,4-2 6 15,-5 1-7-15,10 1-30 0,-9-2 22 16,-1 2 11-16,0-3-20 0,1 1 2 16,-1 1-16-16,0-1-2 0,-4 2 1 0,0 0-1 15,-6 0 0-15,-4 0-1 0,5 0 1 16,-5-2 0-16,5 2 0 0,-10-3 1 15,1 2-1-15,-11-1 0 0,15-5 0 16,-4 4 2-16,-1-2 13 0,5 0-15 16,-9 0 2-16,13 1 0 0,-4 3-2 15,5-4 1-15,0 3 15 0,-5 1-14 16,5-4 0-16,5 0 14 0,-1-1-16 16,-4-3-3-16,9-3 3 0,-4 1-1 0,0-3 1 15,4 1 0-15,-9-3 2 0,9 4-1 16,-4 1-1-16,-1-2-2 0,-4 7 0 15,-10-2-10-15,15 4 10 0,-19 0 1 16,4 4 0-16,5 0-3 0,0 0 3 16,-10 0 1-16,1 0 0 0,4 0 0 15,-9 0 0-15,9 0 4 0,-9-2-1 0,9-6 9 16,-9-2 0-16,0 0-9 0,-5-4 0 16,4 2-1-16,-4 1 10 0,0 2-11 15,-9-1-1-15,9 5-1 0,-10 5-14 16,5 0-3-16,-4 0 16 0,-1 0-1 15,5 7-13-15,0 1 14 0,-9 1 2 0,0-4-2 16,4 3 1-16,5-2-1 0,-4-4 2 16,-1-2 0-16,-4 0 1 0,4 0 1 15,10 0 1-15,-14-2-2 0,-1-2 1 16,6 2-2-16,4 2 0 0,-5 0-1 16,1 0 0-16,-6 0 1 0,6 0-1 15,4 0-1-15,-4 0 2 0,-1 0 2 16,5 0-1-16,-4 0 12 0,8 0-11 15,1 0 1-15,-4 0 15 0,4 0-15 16,4-3 18-16,-4-2-8 0,5 1 5 16,5 0-16-16,-6 0 1 0,-4 2-1 0,10 2-1 15,-10 0 2-15,4 0-3 0,11 0 1 16,-11 6 14-16,11 0-12 0,-11 1 0 16,15 0 15-16,-9-1-5 0,-1 2-12 0,6-2 11 15,-1 3-11-15,-4-6-1 16,4 4 0-16,5-6 15 0,0-1-13 0,10 2 22 15,-10-2-12-15,14 0 10 0,-4 0-22 16,4 0 2-16,0 0 1 0,1-2 21 16,9 1-3-16,-5-2-5 0,-5 3 5 15,10 0 0-15,-10 0 12 0,10 0 28 16,-5 4-7-16,-4 4-20 0,9-4-4 16,-5 2-3-16,-5-2 0 0,10 2-9 15,-10-4 10-15,10-2-4 0,-4 0-6 16,-6 0-15-16,15-2-3 0,-5-4 3 0,-5-4-1 15,5 0 19-15,0 0-18 0,-5 0 0 16,5 2 9-16,-10 2-10 0,5 4-2 16,-5 2 1-16,-4 0-1 0,0 4 0 15,-6 2-1-15,11 0 1 0,-10 2 19 16,-5-3-16-16,5-1 0 0,4-4 12 16,1 0-2-16,-5 0 8 0,9 0 0 0,-4-4-6 15,-1-2 3-15,-9-3 9 0,5 1-10 16,5 0-17-16,-10 2 0 0,0 1 1 15,-5 0 2-15,5 3-1 0,0 0-1 16,-5 2 2-16,5 0-2 0,0 0-1 16,-4 4 1-16,4 4-1 0,0 0 0 15,5 0 0-15,-5 0 0 0,5-3 0 16,4 0 3-16,6-5-1 0,-1 0 10 16,0 0 0-16,1 0 0 0,-1-8 0 15,5 2 4-15,-14 0 2 0,9-2 12 0,-4 2-12 16,0 3 0-16,-6-4 12 0,6 5-15 15,-5 1 3-15,0-5-3 0,9 5 30 16,-9-1-3-16,9-5-26 0,10 2-13 16,-10-3 27-16,15-7-18 0,0 3-11 15,0-5 0-15,-1 3 2 0,-4-1 12 0,5 4-3 16,-10 3-12-16,5-1 0 0,-5 6 2 16,-5 0 10-16,10 1-11 0,0 2-1 15,-5 0 15-15,5 0 3 0,-5 0 3 16,5 0-18-16,-5 0 15 0,10 5-5 15,0-5-13-15,-5 0-15 0,-5 0 12 16,10 0 3-16,-1 0 0 0,-4-5 0 16,0 4-3-16,-5 1 3 0,5 0 2 15,-19 0-2-15,9 0 0 0,-4 8 1 16,-10-3 2-16,10 3-1 0,-6 0-1 0,1 2 14 16,-5 0 6-16,5-2-3 15,0 1-16-15,0-1 16 0,9 1-3 0,-4-5 15 16,4 3-15-16,10-1 0 0,-5-2-13 15,5 2 16-15,5-1-18 0,-1 2-1 16,6 0 1-16,4-3 21 0,-4 3 3 16,9 2-21-16,0-6 12 0,4 3 15 0,-4-4-27 15,15 0-1-15,-6-2 13 0,10 0-3 16,1 0-10-16,3 0 10 0,-3 0 10 16,-1 0-19-16,5 0 15 0,-15 0-18 15,15 0-27-15,-10 0 13 0,1 0 14 16,-11 0 2-16,1 2-2 0,-10 2 0 15,-4-2 3-15,-5 4-1 0,-6-4-1 16,-8 0 1-16,-6-2 0 0,-4 0 0 16,-9 0 0-16,-11 0-1 0,-4-5 11 15,-9-4-12-15,-6 1 2 0,-4 2 1 0,-14 0-1 16,4 0 10-16,0-1-12 0,-4 4-1 16,4 2-1-16,-9-5-1 0,9 5 0 15,-4-1 0-15,-1 2 0 0,6-5 0 16,9 5 2-16,-10-1 0 0,5 1 1 15,-5 0-1-15,15-2 1 0,-10 2 1 0,10 0 1 16,-1 0 0-16,1 0-2 0,-10 0-1 16,10 2-1-16,-10-1 0 0,9 2 0 15,-13-1-10-15,-1 0 12 0,0-1-1 16,-4 5 1-16,-1-5-1 0,1-1 0 16,-5 2 0-16,4-2 1 0,-4 0 1 15,-5 1 0-15,0-1-1 0,0 0-1 16,0 0-1-16,0 6 0 0,10-1-11 15,-10 7 11-15,4 8 2 0,6 5 1 0,-5 6 1 16,-5 9 14-16,0 6-1 0,0 9-12 16,0 1 9-16,-15 10 3 0,11 4 0 15,-11 12-13-15,-9 5 24 0,15 9-26 16,-15 0 0-16,5 0-2 0,5-5 2 16,-1-15 0-16,1-17-1 0,9-20-1 15,-4-15-16-15,-6-17-24 0,1-7-28 0,-15-17-83 16,-9-11-178-16,-19-16-196 0,-15-6-494 15,-23-8-914-15,-5-5-896 0</inkml:trace>
  <inkml:trace contextRef="#ctx0" brushRef="#br3" timeOffset="92725.74">8008 5608 227 0,'0'0'766'0,"0"0"486"16,0 0-713-16,0 0-87 0,0 0-45 15,0 0-61-15,0 0-45 0,0 0-13 16,0 0-17-16,0 0-60 0,-29-44-49 0,29 44-53 15,0 4-21-15,0 8 4 16,10 6 65-16,-5 10 24 0,-5 8-48 0,0 9-42 16,0 3-34-16,0 0-15 0,0-7-41 15,0 0-1-15,0-10-51 0,-5-6-115 0,5-7-166 16,0-8-133-16,0-10-678 0,0-4-1287 16</inkml:trace>
  <inkml:trace contextRef="#ctx0" brushRef="#br3" timeOffset="93309.92">9511 4514 1267 0,'0'0'725'16,"0"0"-175"-16,0 0-118 0,0 0-48 15,0 0-86-15,0 0-109 0,0 0-19 16,0 0-38-16,0 111-11 0,0-87-27 15,5 6-11-15,-5 0 47 0,15 5 9 16,-11-3-44-16,11 2-43 0,-15 0-24 0,14-4-13 16,0-2 0-16,-4-5-2 0,4-10 5 15,-4-7 0-15,14-6 7 0,-5 0 24 16,-5-14 27-16,15-10 31 0,-10-8 60 16,9-6-18-16,-4-4-34 0,-5 0-21 15,0-3-28-15,-9 9-23 0,-5 5-22 16,4 6-21-16,-4 9-1 0,-5 6-30 0,0 7-56 15,0 3-107-15,0 5-100 0,0 11-48 16,0 7-151-16,0 5-627 0,10 3-776 16</inkml:trace>
  <inkml:trace contextRef="#ctx0" brushRef="#br3" timeOffset="94761.33">7860 6348 115 0,'0'0'333'0,"0"0"286"16,0 0-13-16,0 0-119 0,0 0-54 15,0 0-95-15,0 0-40 0,0 0-37 16,0 0-42-16,-48-73-24 0,34 70-41 16,9 1-22-16,-9 2-33 0,-1 0-31 15,1 0-18-15,-10 6-50 0,15 8-9 16,-15 0-19-16,10 4 0 0,-1 5-3 0,1-1-13 15,9-1 20-15,-9 4-1 0,9 4-3 16,-9 6 25-16,4-1 2 0,-4 2 0 16,9 0-1-16,-4 0-1 0,-6-5 3 15,15-4-2-15,-14-1-16 0,9 1 18 0,5-4 28 16,0 2 19-16,0 1-12 0,0-4-7 16,0-3-26-16,0-4-2 0,0-5 1 15,14-2-1-15,-9-4 24 0,10-1 14 16,8 0 14-16,-4-3 7 0,10 0 9 15,0 0-9-15,4 0 3 0,-4-6-19 16,4 5 6-16,-9-2-9 0,-5 3 0 16,-4 0-7-16,4 0-11 0,-5 0-20 0,-14 0 12 15,9 3-14-15,-9-2-1 0,0 1 0 16,0-1-2-16,0 2-12 0,0 0-53 16,0-2-67-16,-9 3-90 0,4 0-102 15,-4-4-243-15,-6 0-223 0,11 0-800 16</inkml:trace>
  <inkml:trace contextRef="#ctx0" brushRef="#br3" timeOffset="95044.52">7755 6573 125 0,'0'0'600'0,"0"0"-202"16,0 0 35-16,0 0-95 0,0 0-124 15,0 0-120-15,0 0-91 0,0 0-3 16,0 0-52-16,-33-45-117 0,33 45-162 15,0-1-89-15,-5-1-88 0,5 2 91 16</inkml:trace>
  <inkml:trace contextRef="#ctx0" brushRef="#br3" timeOffset="95611.59">8008 6487 48 0,'0'0'1042'0,"0"0"-281"0,0 0-177 15,0 0-126-15,0 0-52 0,0 0-38 16,0 0-72-16,0 0-66 0,0 0-28 16,0 0-69-16,-91-15-90 0,91 33-43 15,-5 9-3-15,5 3 3 0,0 2 1 16,0 0 14-16,5 2-12 0,14-6 59 16,-4-8-59-16,-1-3 13 0,0-12 2 0,10-5 10 15,-14-2 27-15,4-14 43 16,10-6 28-16,-19-6 36 0,9-4-19 0,-5-2-37 15,-4 5-36-15,-5-5-27 0,0 5-13 16,0 9-16-16,0 1-14 0,0 5-3 16,-5 9-33-16,5-2-55 0,0 7-83 0,0 0-67 15,0 5-87-15,0 7-9 0,15 7-69 16,-10 0-170-16,14 5-187 0,5 1-653 16,-10 2 237-16</inkml:trace>
  <inkml:trace contextRef="#ctx0" brushRef="#br3" timeOffset="96295.94">8247 6219 311 0,'0'0'499'0,"0"0"-190"0,0 0 30 16,0 0-66-16,0 0-75 0,0 0-48 16,0 0-24-16,0 0-13 0,0 0-9 0,0 0-14 15,-43-25 7-15,43 25 39 0,0 0 31 16,0 0-7-16,0 0-13 0,0 0-16 16,14 0-23-16,-9 0 0 0,4 0 28 15,6 0 22-15,-1 0-26 0,0 0-25 16,5 0-23-16,0 0-6 0,5-6-25 0,-5 2-13 15,5-2-2-15,-5-4-7 0,-4 4 3 16,-11-3 9-16,6 6 6 0,-5-2 7 16,-5 2 0-16,0 1-1 0,0 0 19 15,0 0-7-15,0 2-12 0,0 0-18 16,0 2-37-16,-5 8-55 0,-5 4-49 16,6 8 18-16,-6 7 43 0,10 2 2 15,-14 9 20-15,14 2 19 0,-5 6 2 0,5-1 108 16,0 1-1-16,0 0-55 0,5-2 0 15,4-2-12-15,-9-4 6 0,5-4 3 16,-5-4 6-16,0 1 0 0,0-5 15 16,-5-3 49-16,-9 0-22 0,9-6-24 15,-9-2-19-15,0-4-8 0,-1 0-16 16,-9-3-9-16,5-5-18 0,5 0 0 16,-5-5-1-16,-5 0-2 0,10 0-42 15,-1 0-52-15,11-2-34 0,4-1-42 16,0 2-62-16,0-1-84 0,0 2-73 0,0 0-84 15,19 0-114-15,-5 0-533 0,0 0-368 16</inkml:trace>
  <inkml:trace contextRef="#ctx0" brushRef="#br3" timeOffset="96762.48">8113 6055 483 0,'0'0'1041'0,"0"0"-579"0,0 0-112 16,0 0-43-16,0 0-37 0,0 0-4 15,0 0-24-15,0 0-33 0,124-100-35 16,-100 86-42-16,-5-1-32 0,0 2-11 16,5 1-23-16,-10 3-13 0,-9 4-13 15,5 0-40-15,-6 4-6 0,6 0-25 0,-10 1-13 16,0 0-6-16,0 5-6 0,0 7-67 16,-10 0-104-16,6 6-201 0,-6 0-290 15,-4-1-676-15,9-6 208 0</inkml:trace>
  <inkml:trace contextRef="#ctx0" brushRef="#br3" timeOffset="97012.55">8371 5811 141 0,'0'0'1624'0,"0"0"-924"0,0 0-304 16,0 0-184-16,0 0-20 0,0 0 63 15,0 0-9-15,0 0-48 0,0 0-40 16,0 0-24-16,138 33-16 0,-114-33 6 15,-5 0-19-15,0 0-25 0,10 0-6 16,-15 0-7-16,-4 0-14 0,-6 0-26 0,6 0-24 16,-5 0 0-16,-5 0 16 0,0 0-1 15,0 7-6-15,-5 12-12 0,-19 3 0 16,10 12-1-16,-5 5 0 0,-10 5-23 16,15 3-37-16,-1-6-78 0,1-5-98 15,0-6-127-15,14-5-203 0,0-4-740 0,0-4-481 16</inkml:trace>
  <inkml:trace contextRef="#ctx0" brushRef="#br3" timeOffset="98247.28">18218 4771 16 0,'0'0'688'16,"0"0"-23"-16,0 0-73 0,0 0-110 15,0 0-69-15,0 0-51 0,0 0-72 16,0 0-62-16,0 0-46 0,0 0-18 16,-39-64-23-16,25 63-17 0,9 1-31 0,-9 0 6 15,0 0-12-15,-1 3-17 0,1 7-5 16,0 7-1-16,-1 4-17 0,-4 12-2 15,5 10-5-15,0 8 40 0,-1 11 42 16,1 5 30-16,0 1-64 0,-1 1-36 16,11 2-31-16,-11-3-18 0,11-4-3 15,4-7-11-15,-10-8-4 0,5-6-52 16,5-10-131-16,-9-4-117 0,4-3-166 0,-5-6-224 16,6-2-716-16,-6-2-454 0</inkml:trace>
  <inkml:trace contextRef="#ctx0" brushRef="#br3" timeOffset="98514.37">17817 5546 1629 0,'0'0'1029'0,"0"0"-493"0,0 0-85 16,0 0-89-16,0 0-145 0,0 0-87 0,0 0-27 15,0 0 39-15,0 0 21 0,9 80-19 16,-4-44-52-16,5 7-46 0,-10 0-43 15,4-3-3-15,6-2-1 0,4-5-14 0,-4-11-4 16,4-6-2-16,0-12 1 0,1-4 20 16,13-10 37-16,-9-18 24 0,20-11-6 15,-11-2-30-15,6-5-25 0,-6 6 0 16,-9 5-13-16,5 12-5 0,-19 2-92 16,14 7-153-16,-5 3-99 0,-4 2-135 15,-5 2-483-15,9-2-485 0,-4-1 25 16</inkml:trace>
  <inkml:trace contextRef="#ctx0" brushRef="#br3" timeOffset="99231.69">18719 4523 171 0,'0'0'1502'0,"0"0"-795"0,0 0-108 16,0 0-123-16,0 0-122 0,0 0-55 15,0 0-65-15,0 0-64 0,0 0-65 16,0 0-49-16,-57-22-44 0,28 30-10 0,10 4 1 16,0 0 0-16,-5 0 10 0,5 0-1 15,-5 0 3-15,14 2-15 0,-4 2-17 16,4-2 17-16,6 3 2 0,-6-6-2 15,10 1-2-15,-5 3-1 0,5-4-9 16,0 6 10-16,0-2 2 0,0 4 2 16,0 3-1-16,5 0 1 0,5 4 16 15,-6 2-6-15,-4 4 10 0,10 0-4 0,-10-2-5 16,0 2-10-16,0-4 9 16,0-2-9-16,0-6-2 0,0-5-1 0,0-4 0 15,5-9-22-15,-5-2 22 0,14 0 2 16,-9 0 53-16,19-12 24 0,-5 3-17 15,5-9-16-15,-5 1 2 0,9 2-8 16,-8 1-12-16,-6 1-26 0,10 5-2 0,-10 2-2 16,-4 2-14-16,-1 2 4 15,-4 0-12-15,4 2-44 0,-4 0-106 0,-5 0-100 16,0 4-95-16,0 0-134 0,10 2-623 16,-10-2-518-16</inkml:trace>
  <inkml:trace contextRef="#ctx0" brushRef="#br3" timeOffset="99515.44">18948 4746 257 0,'0'0'1307'0,"0"0"-657"15,0 0-98-15,0 0-87 16,0 0-144-16,0 0-33 0,0 0-30 0,0 0-24 16,0 0-27-16,0 0-31 0,0 114-87 15,0-98-64-15,0-2-25 0,0-2-2 16,0-4-1-16,0-3-30 0,0 0-72 16,0-3-142-16,0 1-120 0,0-3-122 15,0 0-678-15,0 0-490 0,0-7 899 16</inkml:trace>
  <inkml:trace contextRef="#ctx0" brushRef="#br3" timeOffset="100015.24">19115 4425 1501 0,'0'0'828'16,"0"0"-215"-16,0 0-188 0,0 0-149 15,0 0-77-15,0 0-45 0,0 0-3 16,0 0-11-16,0 0-3 0,0 0-26 16,38 66-40-16,-23-58-25 0,-1 0-24 15,-5-2 2-15,6 0-20 0,-1-2 14 16,0 0-18-16,1-1 1 0,-6-2 2 15,-4-1 9-15,5 0 10 0,-10 0-1 0,4 0 10 16,-4 2-6-16,0 0-22 0,0 0-3 16,0 8 0-16,-4 2-28 0,-6 12 25 15,5 6-18-15,-4 5 19 0,9 5 2 16,-5-1 0-16,5 5 0 0,0-5 2 0,0 3 10 16,0-6 6-16,0 1-15 0,5-4 19 15,9-5 5-15,0-6 56 0,-9-5-22 16,9-6-33-16,-14-4 12 0,10-4-4 15,-5-3 7-15,-5 0 15 0,0 0 21 16,0-3 85-16,0-2-19 0,0 0-57 16,0-2-33-16,-15 4-13 0,15-2-12 15,-14 5-9-15,9 0-21 0,-9 2-9 16,0 11-30-16,-5-3 0 0,9 8-4 16,-4 0-11-16,-1 0-70 0,6-3-68 0,-1 0-54 15,-4-5-106-15,9-1-193 0,-9-6-418 16,0 4-581-16,-1-6-140 0</inkml:trace>
  <inkml:trace contextRef="#ctx0" brushRef="#br3" timeOffset="106871.32">12514 16977 359 0,'0'0'590'0,"0"0"172"0,0 0-246 16,0 0-96-16,0 0-50 0,0 0-70 16,0 0-68-16,0 0-42 0,0 0-14 15,-100-81 10-15,100 79-27 0,0 2-44 16,0 0-115-16,14 7 19 0,14 6-19 0,6 12 114 15,9 9-3-15,5 12 22 0,-1 11-17 16,-4 6-48-16,5 8-32 0,-10-2-11 16,-9 5-13-16,-10-13-12 0,-5-4-2 15,-9-9-16-15,5-14-16 0,-6-9-67 16,-4-10-126-16,0-9-74 0,0-6-121 16,0-4-215-16,-4-23-497 0,-11-11-564 15</inkml:trace>
  <inkml:trace contextRef="#ctx0" brushRef="#br3" timeOffset="107021.62">12695 16989 856 0,'0'0'1544'15,"0"0"-1009"-15,0 0-109 0,-100 104-100 16,66-38-102-16,-8 11-72 0,-1 4-43 0,-5 1-56 16,14-10-53-16,11-11-27 15,-6-8-17-15,29-15-104 0,0-15-147 0,0-10-223 16,9-13-777-16,6-5-255 0</inkml:trace>
  <inkml:trace contextRef="#ctx0" brushRef="#br3" timeOffset="107654.8">12848 15615 849 0,'0'0'1275'16,"0"0"-848"-16,0 0-143 0,0 0 33 16,-77 116-11-16,68-81-93 0,4 3-84 15,-4 0-41-15,9 0-16 0,0-2-9 0,0 0-21 16,0-1-20-16,0 2-22 0,9-1-22 16,-4 0 5-16,4-1 14 0,-4-4-25 15,5-3-44-15,-5-1-133 0,-1-4-112 16,6-4-255-16,-5 2-467 0,4-5-207 0</inkml:trace>
  <inkml:trace contextRef="#ctx0" brushRef="#br3" timeOffset="107988.41">12733 15665 918 0,'0'0'577'0,"0"0"-125"15,0 0-60-15,0 0-79 0,0 0-59 16,0 0-55-16,0 0-33 0,-62 102-6 16,57-72-59-16,-4-2-56 0,9-1-24 15,-5-7-21-15,5-4-19 0,0-3-10 16,0 2-12-16,0-1-48 0,0 4-224 16,0 2-236-16,0-1-546 0,0 4-129 15</inkml:trace>
  <inkml:trace contextRef="#ctx0" brushRef="#br3" timeOffset="108205.22">12552 16379 2035 0,'0'0'599'0,"0"0"-188"16,0 0 49-16,119-32-72 0,-61 22-71 15,4-4-62-15,9 2-91 0,-4-3-29 16,9 2-55-16,-18 3-25 0,4 2-37 15,-19 2-18-15,4 6-18 0,-8 0-13 16,-20 0-27-16,14 4-157 0,-19 4-107 16,1 2-114-16,-6 2-317 0,-4 4-897 15,-5 4 217-15</inkml:trace>
  <inkml:trace contextRef="#ctx0" brushRef="#br4" timeOffset="119965.31">8547 8212 1780 0,'0'0'1147'0,"0"0"-700"16,0 0-88-16,0 0-70 0,0 0 86 15,0 0 23-15,0 0-144 0,0 0-111 16,-129-37-51-16,115 37-67 0,-5 15-25 15,5 8-24-15,-1 12 5 0,-4 3 18 16,5 8-11-16,0 2 0 0,-1 4 0 0,1 4 0 16,9 5 10-16,-9 0 2 0,4 2 0 15,-4 3-2-15,0 2 1 0,-1 3-2 16,11-2 0-16,-1 2 0 0,-5-3 2 16,5 4 1-16,5-2-3 0,-9 1 0 15,9-1 2-15,0-2-2 0,0-6 0 16,0-6-15-16,9-1-3 0,6-11 18 15,-10-4-13-15,14-8 1 0,-10-2-3 16,-4-5-25-16,9-6-76 0,-4-1-41 16,4-2-55-16,-9-4-61 0,5-2-116 15,-6-2-142-15,-4-3-471 0,0-5-269 0,0-5 209 16</inkml:trace>
  <inkml:trace contextRef="#ctx0" brushRef="#br4" timeOffset="120431.76">8008 8484 138 0,'0'0'828'0,"0"0"-190"16,0 0-138-16,0 0-66 0,0 0-86 16,0 0-85-16,0 0-97 0,0 0-80 0,0 0-54 15,0 0-30-15,29-46 36 0,-1 36 38 16,6-8 41-16,-1-2 104 0,10-12-16 16,5-7-27-16,4-9-36 0,-4-1-36 15,-5-4-39-15,-5 1-17 0,-9 0-16 0,-5 6-10 16,-5 6-2-16,-15 5 2 0,6 6-5 15,-10 9 2-15,0 3 4 0,0 9 12 16,0 5-13-16,0 1 4 0,0 2 3 16,0 0-13-16,0 10-18 0,0 10 0 15,0 14 21-15,0 8 83 0,5 12 110 16,9 4-102-16,-14 6-45 0,14 6-3 16,1 1-7-16,-6 1-8 0,6-4-16 15,-11-3-18-15,11-7-15 0,-1-3-1 16,-9-9-17-16,9-5-6 0,0-5-16 15,1 0-81-15,-1-6-113 0,0 5-74 0,-9-3-160 16,9 2-293-16,-14-3-947 0,15 6-234 16</inkml:trace>
  <inkml:trace contextRef="#ctx0" brushRef="#br4" timeOffset="148288.22">18237 8141 209 0,'0'0'714'15,"0"0"-141"-15,0 0-53 0,0 0-51 16,0 0-91-16,0 0-68 0,0 0-35 0,0 0-19 15,0 0-51-15,0 0-28 0,-86-25-3 16,76 63 22-16,-4 5 14 0,4 12-51 16,-4 9-45-16,14 8-25 0,-5 8-28 15,-4 12-19-15,9 1-14 0,0 5-16 16,0 0-11-16,0-2 0 0,0-9 2 16,0-7-3-16,0-12-6 0,0-7-9 0,0-13-16 15,0-12-76-15,0-11-64 0,0-6-57 16,0-5-59-16,0-6-80 0,0-6-220 15,0-2-231-15,-15-7-766 0</inkml:trace>
  <inkml:trace contextRef="#ctx0" brushRef="#br4" timeOffset="148705.24">17984 8785 183 0,'0'0'397'0,"0"0"-35"0,0 0-3 0,0 0 18 16,0 0-65-16,0-142-62 0,0 88-53 16,9-6-26-16,-4-2-84 0,-5-3-13 15,0 5-16-15,0 2 0 0,-5 6 16 16,-4 5 6-16,9 11 45 0,0 8-13 15,0 8 18-15,9 8-3 0,-4 2-6 0,-5 6-1 16,14 4-26-16,1 0-9 0,9 13 57 16,-5 5 101-16,9 7 20 0,1 9-42 15,9 5-31-15,-9 3-4 0,9 2-24 16,-14 5-44-16,14-2-21 0,-5 3-18 16,1-3-19-16,-6-1-5 0,11-3-7 15,-15-2-8-15,4-2-16 0,-4-6-9 16,-5-4-13-16,0-4-2 0,-4-1 0 15,-6-4-3-15,-4 0-33 0,4 0-61 16,-9 0-88-16,0 0-61 0,0 1-55 0,0 1-108 16,0-1-301-16,-9 7-554 0,-5 1-749 15</inkml:trace>
  <inkml:trace contextRef="#ctx0" brushRef="#br4" timeOffset="149138.79">17678 10159 727 0,'0'0'1060'16,"0"0"-544"-16,0 0-9 0,0 0-36 15,0 0-46-15,0 0-110 0,0 0-68 16,0 0-45-16,0 0-32 0,0 0-90 16,-43 143 43-16,43-85-13 0,10 6-43 15,-5 2-36-15,4 0 36 0,-9 2-12 16,5-2-40-16,-5-3-15 0,10-7-12 16,-10-8-28-16,0-10-79 0,0-12-89 0,0-6-103 15,0-12-65-15,0-8-176 0,0-6-240 16,0-17-756-16</inkml:trace>
  <inkml:trace contextRef="#ctx0" brushRef="#br4" timeOffset="149355.73">17774 10143 1349 0,'0'0'706'16,"0"0"-143"-16,0 0-123 0,0 0-95 15,0 0 4-15,0 0-132 0,0 0-13 16,129-6 51-16,-125 26-20 0,6 4-82 15,-10 1-61-15,0-2-40 0,0 6-15 16,-10-5-25-16,-9-2 0 0,0-6-12 16,-9-4-21-16,4-3-150 0,-5-7-122 15,10-2-33-15,5 0 0 0,14 0-228 16,0 0-220-16,0 0-601 0,9 0 554 0</inkml:trace>
  <inkml:trace contextRef="#ctx0" brushRef="#br4" timeOffset="149822.99">18299 9978 134 0,'0'0'1679'0,"0"0"-1076"0,0 0-177 0,0 0-118 15,-139 71-81-15,96-45-43 0,0 3-26 16,5-6-67-16,0 1-40 0,0-2-26 16,9-3-23-16,5-3 23 0,10-7-25 15,0 0 0-15,14-6-22 0,0-1-9 16,0 6-29-16,0 2-6 0,14 6 66 15,0 4 88-15,10 2 50 0,-9 2-43 0,4-2-13 16,0 3 5-16,-5 1 46 0,10-2-21 16,-10 4-35-16,1 5-58 0,-11 0 36 15,-4 8-27-15,0-2-27 0,0 0 36 16,0-5 0-16,0-10-36 0,0-5 2 16,0-1 13-16,0-9-16 0,5-5-22 15,9-2 22-15,-4-2 10 0,4-4 15 0,1-2 2 16,4-4-13-16,-5 2-14 0,5 1-22 15,-5-2 22-15,1-1-2 0,9 2-10 16,-10-1-16-16,-9 4-172 0,0-3-79 16,9 1-97-16,-14 4-150 0,9-3-566 15,-9-2-661-15</inkml:trace>
  <inkml:trace contextRef="#ctx0" brushRef="#br4" timeOffset="150107.32">18518 10193 814 0,'0'0'1537'0,"0"0"-938"15,0 0-49-15,0 0-96 0,0 0-106 16,0 0-82-16,0 0-57 0,-52 125-55 16,52-100-84-16,0 2-51 0,0 0-19 15,0-1-3-15,0-1-21 0,0 1-86 16,0-2-170-16,0-2-126 0,0-4-205 0,0-5-620 16,0-8-442-16</inkml:trace>
  <inkml:trace contextRef="#ctx0" brushRef="#br4" timeOffset="150506.59">18776 9824 1731 0,'0'0'755'0,"0"0"-345"0,0 0-151 16,0 0-83-16,0 0-20 0,0 0 2 15,0 0-53-15,0 0-46 0,67 113-2 16,-38-93 0-16,-1-4-17 0,6 3-21 16,-11-8-3-16,11-1 12 0,-5-2 70 0,-10-6-48 15,4-1-22-15,-8-1-9 0,-10 0 6 16,9 0-10-16,-9 0 10 0,-5 0 28 16,0 0 12-16,0 0 25 0,0 0 46 15,-5 5-16-15,-9 7-96 0,9 6-11 16,-19 14-13-16,10 12 33 0,-1 9 23 0,-4 5-4 15,0 1-13-15,5 6-8 0,-10 1 42 16,10 4 13-16,-1 2 2 0,11 2 19 16,-11 0-22-16,15-9-40 0,-5-11-14 15,5-12-31-15,-9-9-1 0,4-12-1 16,-4-9-1-16,4-3-24 0,-10-8-46 16,-8-1-94-16,4-4-126 0,-10-12-168 15,10 1-293-15,-10-2-965 0,1 1-284 16</inkml:trace>
  <inkml:trace contextRef="#ctx0" brushRef="#br4" timeOffset="153926.46">10146 7569 1055 0,'0'0'729'0,"0"0"-226"16,0 0-164-16,0 0-136 0,0 0-68 15,0 0 16-15,0 0-20 0,0 0-7 16,-38 107 7-16,38-79-14 0,-14 4-32 16,9 2-15-16,-9 3-4 0,9-2-16 15,-5-2-3-15,6-5-6 0,4-7-16 16,0-1-12-16,0-7-13 0,0-1-35 0,14-2-3 16,-5-2 23-16,20-2 15 0,-5 1 0 15,5-2 1-15,9-1 2 0,-10-2-1 16,6 2-2-16,9-2-64 0,-15 4-172 15,1 0-120-15,0 1-128 0,-10 0-695 16,5-4 12-16</inkml:trace>
  <inkml:trace contextRef="#ctx0" brushRef="#br4" timeOffset="154143.1">10404 7716 997 0,'0'0'699'15,"0"0"-95"-15,0 0-110 0,0 0-112 0,0 0-115 16,0 0-35-16,0 0-37 0,-86 135-29 16,81-79-39-16,-4 6-25 0,9-2-2 15,-5 4-29-15,-5-1-12 0,10-2-38 16,0 0-17-16,0-3 6 0,0-4-10 16,0-4-22-16,0-4-6 0,0-8-49 15,0-5-122-15,0-10-121 0,15-3-148 16,-6-7-343-16,6-8-792 0</inkml:trace>
  <inkml:trace contextRef="#ctx0" brushRef="#br4" timeOffset="155127.26">12533 7690 51 0,'0'0'825'16,"0"0"-148"-16,0 0-134 0,0 0-67 16,0 0-138-16,0 0-101 0,0 0-52 15,0 0-55-15,0 0-6 0,0 0-7 16,-57 138-6-16,42-91-42 0,10-1-10 15,-4-6-2-15,9-4-3 0,0-6-19 0,0-6-4 16,14-6-19-16,10-5-11 0,-5-3 18 16,15-4 0-16,-6-5-16 0,15-1 22 15,-9 0-22-15,4-1 9 0,-5-12 1 16,1 3-13-16,-11-2-18 0,-3 2-113 16,-6 3-111-16,5 0-100 0,-9 4-137 0,-6 0-252 15,-4 1-487-15,0-2 237 0</inkml:trace>
  <inkml:trace contextRef="#ctx0" brushRef="#br4" timeOffset="155361.24">12786 7762 1050 0,'0'0'696'0,"0"0"-83"16,0 0-132-16,0 0-52 0,0 0-85 15,0 0-105-15,0 0-79 0,0 0-37 0,0 0-4 16,-53 105 2-16,53-59 0 15,-4 2-25-15,-6 6-22 0,10 2-31 0,0 2-31 16,-5 0-9-16,-9 3-3 0,14-5-10 16,0-6-9-16,0-8-27 0,0-6-96 15,5-4-84-15,9-3-97 0,-4-8-131 16,-6-3-211-16,11-1-582 0,-6-6-80 0</inkml:trace>
  <inkml:trace contextRef="#ctx0" brushRef="#br4" timeOffset="156277.79">14748 7568 375 0,'0'0'613'0,"0"0"-115"0,0 0-23 0,0 0-77 16,0 0-84-16,-129-6-112 0,110 13-38 15,0 8-10-15,-5 1-23 0,9 4-7 16,1 2-35-16,0 6-1 0,-1-1-6 16,11 0-15-16,-1 2-23 0,5-6-16 15,0 1-25-15,5-2-1 0,9 2 17 16,5-5 3-16,10-1 19 0,-1 0-6 15,6-3 5-15,-6 0 33 0,1 1-7 0,0 2 2 16,-10 2 54-16,5 4-23 0,-20 4-15 16,6 6 8-16,-10 4-2 0,-10 7-23 15,-4-5-27-15,0-1-22 0,-5-2-15 16,-10-11-3-16,15-6 1 0,-5-7 14 0,-5-10-14 16,9-3-1-16,-8-13-46 0,8-12-83 15,1-9-44-15,4-13 6 0,10-1 61 16,10-6 59-16,9 0 46 0,10 2 1 15,-1-2 25-15,1 0-13 0,4 4-9 16,-4-3 15-16,0 10 20 0,-15 2 2 16,-5 9 3-16,6 5 10 0,-15 4-6 15,0 5-4-15,0 2 3 0,-5 6-9 16,-9 2-37-16,-1 4 0 0,1 1-27 16,0 3-54-16,-5 0-40 0,4 10-19 15,1 5-42-15,9 1-56 0,5 6-95 0,0 4-53 16,5 0-144-16,9 6-557 0,5 0 7 15</inkml:trace>
  <inkml:trace contextRef="#ctx0" brushRef="#br4" timeOffset="157247.48">16790 7855 42 0,'0'0'496'0,"0"0"58"0,0 0 3 15,0 0-109-15,0 0-40 0,0 0-108 16,0 0-47-16,0 0-32 0,0 0-21 15,-47-56-22-15,47 56-11 0,0 0-44 16,0 10-54-16,0 8-9 0,0 10 49 16,0 12 22-16,0 9-1 0,0 12-25 15,0 5 53-15,0 1 5 0,0-1-63 0,0-8-57 16,0-6-43-16,0-10-13 16,0-4-30-16,0-7-147 0,0-6-158 0,0-2-187 15,0-3-576-15,0-2-703 0</inkml:trace>
  <inkml:trace contextRef="#ctx0" brushRef="#br4" timeOffset="160030.85">10270 10662 11 0,'0'0'1282'0,"0"0"-983"0,0 0 69 16,0 0-18-16,0 0-92 0,0 0-151 0,0 0-11 15,0 0-60-15,0 0-23 0,0 0-11 16,-14 5 33-16,28-5 36 0,5 0 25 16,5 0 13-16,-5 0 0 0,10 0-23 15,4 0-7-15,6 0-12 0,-1-5-7 16,0 3-12-16,-5-1-16 0,15-2 21 15,0 4 4-15,9 1 9 0,-9 0-3 16,9 0 10-16,5 0-14 0,-4 0-15 16,13 0 14-16,-4 0 10 0,5-2-24 0,-1-3-19 15,-4 2 0-15,5-5-1 0,-6 1-24 16,6 2 0-16,0-4 1 0,-6 6 1 16,-4 0-2-16,10 1 2 0,0 2 1 15,-6 0 25-15,-8 2 15 0,13 4 7 16,-9 1-7-16,0-3-18 0,0 2 25 15,10-4 14-15,-5 0 4 0,5-2 18 0,4 0-21 16,-5 0-19-16,-4-4-21 0,5-1-1 16,-1 2-6-16,-4-2-5 0,-5 1-1 15,10 3-9-15,-10-4 0 0,-5 5-1 16,1 0 1-16,-6 0 6 0,1 0-9 16,-1 3-15-16,1 0 15 0,-6-3-1 15,1 2 1-15,9-2 0 0,-4 0 1 16,14 0 17-16,-5-2 7 0,5-4-7 15,-1 1-6-15,-4-2-9 0,5 0-2 16,-9 4-1-16,4-3 1 0,0 5 0 0,4-2 1 16,-13 2 1-16,9 1-3 0,-10 0 0 15,1 0 2-15,-10 4 16 0,5 2 0 16,4-2 4-16,-4 0 8 0,-5-1-12 16,5 0-5-16,-5-3 5 0,4 0 9 15,-4 0-8-15,10 0 2 0,-10-6 0 16,4-1-5-16,6 0-1 0,-5-2 6 0,-1 5-9 15,1-4-12-15,-5 0 0 0,5 5 0 16,-5-4 0-16,5 7 1 0,-6-2 1 16,-8 2-1-16,9 0-1 0,-5 0 15 15,0 2-13-15,0 5 11 0,-4-4 5 16,-1 0 9-16,-4-3-3 0,4 0-5 16,-4 0-7-16,9 0-10 0,-4 0 10 0,-6-3-9 15,1 1 15-15,4-6-6 0,-4 5 4 16,4-4-15-16,1 1-1 0,-6 0 0 15,1 2 12-15,4 2 0 0,-4 0-10 16,0 2-1-16,4 0 1 0,-4 0 10 16,-1 0 3-16,1 0-3 0,4 0 0 15,-9 0 1-15,5 0 2 0,-5 0 6 16,4-2-6-16,-4-2 3 0,-5 2-3 0,10 0 19 16,-10-4-1-16,5 3 79 0,-5-4-31 15,14-1-38-15,-9 3-19 0,5-2-21 16,-5-1 15-16,4 0-17 0,1 5 11 15,0-4-10-15,-1 4 1 0,-9-4 0 16,10 5 15-16,-10 1-15 0,10-4 9 0,-15 3-10 16,10 2 0-16,-10 0 1 0,-4-2-1 15,4 2 0-15,1-4-2 0,-1 4-2 16,0-2 0-16,-4 0-16 0,-6 2-3 16,6-2-52-16,-5 2-68 0,-5 0-83 15,0-2-68-15,0 0-83 0,0 2-198 16,0-2-521-16,-15-4-560 0,-4-6 15 15</inkml:trace>
  <inkml:trace contextRef="#ctx0" brushRef="#br4" timeOffset="160331.26">16829 9975 1981 0,'0'0'738'0,"0"0"-266"15,0 0-100-15,0 0-110 0,0 0-16 16,0 0 9-16,0 0-19 0,0 0-61 15,0 0-52-15,38 119-25 0,-14-93-37 0,-5 0-21 16,-5-1-12-16,15-3-4 0,-10 2-22 16,5-5-1-16,-5-6 1 0,0 3 0 15,-5-6-2-15,1 0 0 0,-1-1-3 16,-5-1 0-16,-4-5 2 0,-5 2 1 16,0-3 0-16,0 1 12 0,-5 10 13 15,-9 7 14-15,-10 10-27 0,-14 10-12 16,-5 12-2-16,-5 3 0 0,-4 4-1 15,-1 1 1-15,10 1-10 0,10-4-6 16,4-4-10-16,5-4-2 0,10-10-71 0,0-2-89 16,14-9-139-16,0-8-127 15,0-9-513-15,0-4-506 0,9-5-106 0</inkml:trace>
  <inkml:trace contextRef="#ctx0" brushRef="#br4" timeOffset="161850.28">11340 16684 47 0,'0'0'39'0,"0"0"-10"15,0 0-3-15,0 0 4 0,0 0 2 16,0 0 79-16,0 0-23 0,0 0 26 15,0 0 36-15,0 0-19 0,-10 0-66 0,10 2-65 16,0 3-3-16,0 2-43 0,-5 3 10 16,5 0 10-16,0 2-20 0,0-2-16 15,0 0-42-15,5 0-46 0,-5-2 10 16,14-2 23-16,-14-2-14 0</inkml:trace>
  <inkml:trace contextRef="#ctx0" brushRef="#br4" timeOffset="163517.12">11297 16557 742 0,'0'0'404'16,"0"0"68"-16,0 0-108 0,0 0-46 16,0 0-56-16,0 0-37 0,0 0-13 15,0 0 0-15,0 0-8 0,71-127-14 16,-56 86-19-16,-11-9-11 0,11-9-40 15,-11-6-38-15,-4-6-36 0,0-3-11 16,0 0-10-16,-14-2-22 0,5 1 12 0,-6 4 1 16,1-3-14-16,4 2 10 0,-4-2 10 15,14 6-21-15,-5 5 18 0,-4 4 2 16,9 5 14-16,0 8 5 0,0 6 3 16,14 5 0-16,-14 7 4 0,14 10-1 15,-14 5 0-15,10 3-9 0,-5 1-3 0,4 3-12 16,6 5-7-16,-11 1-15 0,1 0-1 15,9 0 1-15,1 0 3 0,9 6 19 16,-5-1 5-16,14 3 4 0,-4 2 3 16,23-2-4-16,1 2 7 0,9 0-6 15,5 0 5-15,9 0 13 0,0 3-6 16,5-3-13-16,-4 2-14 0,9-2-16 16,-10-2 0-16,-4-4 0 0,4-4 0 15,-9 0 1-15,19-14 2 0,-10-8 15 16,1-1-15-16,-1 3-2 0,-14 4 1 0,-5 6-1 15,1 2 0-15,-15 4 1 0,-5 1 1 16,-10-2 9-16,6 5-12 0,-6-2 1 16,1 1-1-16,0 1-1 0,-10 0-1 15,9-2 1-15,-4 2-1 0,-5-3 2 16,-4 3 1-16,4-1-1 0,-5-2 1 0,-4 2-1 16,-6-2 1-16,6 1 1 0,-5 1 1 15,4-1 0-15,-4 0 1 0,5-3-1 16,-10 5 9-16,4-1-10 0,-4-1 1 15,0-3 15-15,0 3-15 0,5 0 12 16,5 1-12-16,-10-4 1 0,0 5-2 16,4 0-1-16,-4-2 2 0,0 2 9 15,0 0 0-15,0 0 6 0,0 0 10 16,0 0 2-16,0 0 0 0,0 0-8 16,0 0-7-16,0 0-14 0,0 0 1 15,0 0 22-15,0 0-6 0,-4 2-18 16,4 8-2-16,0 7-1 0,0 4 3 0,0 14 28 15,0 3 11-15,0 10-6 0,4 0-9 16,-4 9 4-16,15 2 8 0,-15 1 34 16,9-2 2-16,6 1-39 0,-15-7-14 15,4-7-17-15,6-9-2 0,-5-9-15 0,-5-8-4 16,0-8-8-16,0-6-6 0,0-5-9 16,0-3-37-16,0-13-79 0,0-6-124 15,0-6-177-15,0 0-220 0,0 7-582 16,0 2-791-16,0 5 1291 0</inkml:trace>
  <inkml:trace contextRef="#ctx0" brushRef="#br4" timeOffset="164150.97">11564 14022 852 0,'0'0'433'16,"0"0"78"-16,0 0-15 0,0 0-89 0,0 0-140 15,0 0-46-15,0 0 3 0,0 0-25 16,0 0-3-16,-29 97-1 0,29-68-19 16,0 9-33-16,0 1-19 0,0 7-3 15,0 0-22-15,0 7-29 0,5-4-27 16,5 6-15-16,-6-1-17 0,11-1-11 16,-6 2-2-16,-4-4-13 0,0-8-4 0,9-5-48 15,-4-4-134-15,-6-14-62 0,-4-4-76 16,10-12-116-16,-10-4-156 0,0-1-541 15,0-26-41-15</inkml:trace>
  <inkml:trace contextRef="#ctx0" brushRef="#br4" timeOffset="164401.54">11616 13970 929 0,'0'0'671'0,"0"0"-122"16,0 0-103-16,0 0-153 0,0 0-87 15,0 0-21-15,0 0 3 0,0 0 11 16,0 0 31-16,0 0-28 0,115-6-43 16,-101 28-47-16,-9 2-16 0,-5 3-22 15,0 5-18-15,0-1-29 0,0 2-8 16,-14-1-19-16,9-4-1 0,-9-4-1 0,4-8-10 16,-4-4-13-16,9-6-65 0,-9-4-65 15,14-2-62-15,0 0-117 0,0 0-227 16,4-2-420-16,11-4-191 0,9 0 133 15</inkml:trace>
  <inkml:trace contextRef="#ctx0" brushRef="#br4" timeOffset="164684.79">12017 14183 1854 0,'0'0'770'0,"0"0"-224"0,0 0-167 16,0 0-145-16,0 0-23 0,0 0-4 15,0 0-27-15,0 0-62 0,0 0-53 16,0 0-49-16,96 26-16 0,-72-22-3 0,-15-2-25 15,6 5-36-15,-1-4-129 0,0 4-95 16,-14-2-109-16,10-1-237 0,-10 0-517 16,0-2-224-16</inkml:trace>
  <inkml:trace contextRef="#ctx0" brushRef="#br4" timeOffset="164868.65">12017 14183 1552 0,'81'-139'792'15,"-85"139"-105"-15,4 3-108 0,-10 14-191 16,10 9-94-16,0 11-9 0,0 3-72 16,0 4-88-16,0 0-54 0,0 0-41 0,0-8-30 15,0 0-12-15,14-8-12 0,-4-3-25 16,-5-5-102-16,9-7-107 0,-4-2-124 16,-1-6-195-16,6-5-613 0,-1-9-517 15</inkml:trace>
  <inkml:trace contextRef="#ctx0" brushRef="#br4" timeOffset="165251.75">12547 13828 951 0,'0'0'976'0,"0"0"-432"15,0 0-99-15,0 0-70 0,0 0-80 16,0 0-58-16,0 0-20 0,0 0-32 15,-28 122-42-15,28-87-32 0,0 4-15 16,0 6-19-16,0 3-34 0,-5 2-18 16,5-2-23-16,0 2-2 0,0-1-12 15,0-8-10-15,0-3-21 0,0-4-102 16,0-5-78-16,5-10-88 0,-5-2-86 16,4-7-196-16,6-2-379 0,-5-8-293 15,-5 0 527-15</inkml:trace>
  <inkml:trace contextRef="#ctx0" brushRef="#br4" timeOffset="165552.79">12700 13904 991 0,'0'0'723'0,"0"0"-178"16,0 0-73-16,0 0-135 0,0 0-72 15,0 0-68-15,0 0-57 0,0 0-5 16,0 0 16-16,-34 72 44 0,34-40 23 16,0 4-48-16,0-1-50 0,0-4-3 0,0 6 0 15,5-3-10-15,5 2-21 0,-5-2-13 16,4 0-12-16,-4-2-19 0,9-6-14 16,1-4-27-16,-11-1-1 0,11-6-3 15,-6-3-9-15,-9-1-1 0,5-6 1 16,-5 3 0-16,0-6-43 0,0-2-55 15,0 0-12-15,-5 0-74 0,-4-3-144 16,-6-11-210-16,-4-5-527 0,0-3-429 16,-5-8 224-16</inkml:trace>
  <inkml:trace contextRef="#ctx0" brushRef="#br4" timeOffset="165802.96">12748 13854 1417 0,'0'0'591'16,"0"0"-89"-16,0 0-51 0,0 0-102 15,0 0-76-15,0 0-36 0,0 0-39 16,119-17-57-16,-95 17-25 0,0 0-29 16,-10 1-35-16,0-1-24 0,1 1-15 15,-1 2-11-15,0 2-2 0,-9-3 0 0,9 5-16 16,-14-1-2-16,15 2-13 0,-15 0-66 15,9 1-115-15,-4 6-99 0,5-3-130 16,-6 6-349-16,-4 0-809 0</inkml:trace>
  <inkml:trace contextRef="#ctx0" brushRef="#br4" timeOffset="166769.81">12776 14490 117 0,'0'0'538'0,"0"0"-16"0,0 0-83 16,0 0-46-16,0 0-72 0,0 0-43 16,0 0-14-16,0 0-7 0,0 0-34 15,-47-33-51-15,37 32-20 0,10 1-7 16,-5 0-4-16,5 0-5 0,0 0-11 15,0 0-29-15,0 0-43 0,0 0-51 16,0 0-1-16,5 0 27 0,-5 1 28 0,14 7-10 16,-4 2 4-16,-5 5-10 0,4 5-9 15,-4 2-7-15,-5 7-8 0,0 0-14 16,0 5 0-16,-14-4-2 0,-1 3-19 16,1-5-39-16,-5-7-88 0,5-1-68 15,-1-10-84-15,1 0-134 0,9-10-204 16,-4 0-668-16,-6 0-114 0</inkml:trace>
  <inkml:trace contextRef="#ctx0" brushRef="#br2" timeOffset="177629.7">8600 10300 1082 0,'0'0'492'0,"0"0"-63"0,0 0 2 16,0 0-76-16,0 0-70 0,0 0-58 0,0 0-55 16,0 0-39-16,0 0-35 0,0 0-25 15,-48 7-23-15,48 6-15 0,0 9-13 16,0 7 3-16,0 14 35 0,0 7 28 15,10 11-19-15,-6 8-3 0,11 9 2 16,-11 9-18-16,11 3-19 0,-6 4-13 16,-4 0-18-16,5-5-2 0,-6-11-10 15,6-12-3-15,-5-10 2 0,4-9-21 16,-4-11-53-16,5-6-74 0,-6-6-52 16,-4-6-46-16,5-3-139 0,5-5-129 15,-6-1-127-15,-4-5-129 0,0-4 43 0</inkml:trace>
  <inkml:trace contextRef="#ctx0" brushRef="#br2" timeOffset="177946.78">8600 10516 59 0,'0'0'463'0,"0"0"-111"15,0 0-13-15,52-112 87 0,-33 86-43 16,15 4-78-16,4 1-27 0,-14 6 9 16,4 5 7-16,1 2-80 0,-5 6-71 15,0 2-42-15,-10 0-25 0,0 10 3 16,1 3 15-16,-6 7-3 0,-4 7-5 0,-5 3 39 16,0 9-19-16,-5 4-29 0,-19 3-30 15,5 3-23-15,-9-5-12 0,-1-5-12 16,0-4-13-16,-4-7-11 0,14-6-91 15,-5-5-63-15,10-7-64 0,-1-3-42 16,11-4-113-16,4 0-272 0,0 1-421 0,4-2 282 16,11 2 168-16</inkml:trace>
  <inkml:trace contextRef="#ctx0" brushRef="#br2" timeOffset="180483.64">11492 16985 1187 0,'0'0'530'0,"0"0"-98"0,0 0-47 16,0 0-8-16,0 0-63 0,0 0-75 16,0 0-40-16,-47-102-38 0,37 90 2 15,-4-3-27-15,-1 7-30 0,-4-2 0 16,5 5-16-16,-5 2-4 0,-10 3-18 16,1 0-28-16,-6 16-24 0,-4 11-13 0,-10 12-3 15,-9 14-19-15,4 7 19 0,-9 11-15 16,5 1 3-16,-5 1 1 0,10 2 11 15,18-1 31-15,6-2-28 0,13-2 0 16,15-3 10-16,15 1-13 0,8-2-13 16,25-4-5-16,9-6 2 0,10-5 1 0,19-13 12 15,-5-15-9-15,10-12 8 0,0-11 2 16,-15-21 2-16,10-23 3 0,-14-16 16 16,-6-15 6-16,-13-16 9 0,-5-7 0 15,-15-6-1-15,-19-1 7 0,5 5 6 16,-19-1 22-16,0 7-13 0,0 6 0 15,-19 7 52-15,-9 12-33 0,-1 6-47 16,-9 15-24-16,-15 10-1 0,1 10-2 16,-15 8-25-16,-9 10-58 0,-1 8-82 15,1 2-56-15,9 6-7 0,0 8-65 16,20 8-5-16,13 4-62 0,10 12-174 0,5 5-162 16,14 10-362-16,-4 7 266 0</inkml:trace>
  <inkml:trace contextRef="#ctx0" brushRef="#br4" timeOffset="185071.55">13258 9750 717 0,'0'0'489'0,"0"0"-75"15,0 0-8-15,0 0-5 0,0 0-23 16,0 0-45-16,0 0-42 0,0 0-38 0,0 0-39 16,0 0-15-16,-57-94-6 0,52 94-25 15,5 2-66-15,-9 9-34 0,9 7-10 16,-5 11-3-16,-9 7-12 0,9 12-3 0,-5 6-24 15,6 9-16-15,-11 1 0 16,6 3-25-16,4-10-18 0,-5-6-80 0,10-9-143 16,0-14-124-16,0-15-265 0,15-8-751 15,-1-8-140-15</inkml:trace>
  <inkml:trace contextRef="#ctx0" brushRef="#br4" timeOffset="185368.43">13530 9674 1208 0,'0'0'971'0,"0"0"-680"0,0 0-16 16,-76 104 7-16,62-69-48 0,9-2-94 16,5 0-64-16,0-3-41 0,0-1-34 15,5-1-1-15,9-6-2 0,5 3 2 0,-5-7 0 16,10 2 1-16,-9-4 1 0,4-2 27 15,-5 2 9-15,-9-2 9 0,9 2 7 16,-14 3 16-16,0-2 11 0,-5 3-18 16,-4 0-34-16,-10-2-26 0,4-1-1 15,-4-7-2-15,-5 0-72 0,-4-10-127 16,9 0-102-16,4-10-170 0,-4-12-174 16,10-12-394-16,-6-5 214 0</inkml:trace>
  <inkml:trace contextRef="#ctx0" brushRef="#br4" timeOffset="185535.78">13578 9696 1151 0,'0'0'628'0,"0"0"-51"0,0 0 3 15,0 0-91-15,0 0-112 0,0 0-72 16,0 0-56-16,134 4-35 0,-106 2-75 0,-8 0-56 16,8 1-46-16,1-4-34 0,4 0-2 15,-4-3-1-15,9 0-56 0,-14 0-150 16,5 0-85-16,-1-3-145 0,6 3-272 15,-11 0-766-15,-3 0-108 0</inkml:trace>
  <inkml:trace contextRef="#ctx0" brushRef="#br1" timeOffset="201815.58">18676 9451 1032 0,'0'0'554'0,"0"0"-171"16,0 0-16-16,0 0-77 0,0 0-38 15,0 0-31-15,0 0-42 0,0 0-23 16,0 0-7-16,-91 56-16 0,91-54-20 16,0-2 0-16,0 5-15 0,0-2-13 0,0 5-1 15,0 2 3-15,0 2 13 0,0 4-10 16,10 1-22-16,-5 1-16 0,4 1-9 15,-4-6-15-15,0 6-3 0,9 0 2 16,0 0 1-16,1 1-7 0,8-2-8 16,6-1 8-16,4 2-9 0,1-4 19 15,9-3-12-15,0 0 11 0,5 1 10 16,-1-4-16-16,11-3-2 0,-11 0-10 0,15-2-10 16,-9 0-2-16,-1 0 3 0,-4 1-3 15,9-2 0-15,1-1 1 0,-11 5-1 16,1-6 0-16,5 1-2 0,-6-2-1 15,1 0 3-15,0 0 1 0,4-3-1 16,1-6 0-16,-10-1 14 0,4-2-11 16,-4-2 0-16,5 0-3 0,-10 0 1 15,-4 0-1-15,-6-4 2 0,6 2 1 16,-6-4 0-16,1 2-2 0,0-4 0 16,-10-1 1-16,9 2 1 0,-8 0 9 0,3-5-10 15,-3 6 0-15,-1-6 0 0,-5 5 0 16,0-6 10-16,1-1-10 0,-6 0 0 15,5-6 2-15,-9-2-1 0,10-8-1 16,-11-4 0-16,6-6-2 0,-5-3 0 16,-5 1 0-16,14 0-1 0,-14 6-12 0,0-1 10 15,9 5-18-15,-4 5 9 0,-5-2 10 16,10 5 0-16,-10 6-1 0,5-2 1 16,4 11 2-16,-9-2-1 0,0 5-1 15,5 2-1-15,-5 6-15 0,0 2-12 16,0 4-22-16,0 2-31 0,0 4-25 15,0 0-74-15,0 4-28 0,-5 6-27 16,5 1-53-16,0 6-172 0,-9 1-150 16,9 0-461-16,-5 2-67 0</inkml:trace>
  <inkml:trace contextRef="#ctx0" brushRef="#br1" timeOffset="202182.83">20261 8617 443 0,'0'0'561'16,"0"0"9"-16,0 0-138 0,0 0-33 16,0 0-86-16,0 0-63 0,0 0-16 15,0 0-1-15,0 0-27 0,119-119-17 16,-90 88-22-16,-10-5-35 0,9-3-44 15,-4 1-35-15,-10 0-19 0,-4 0-6 16,4 3 9-16,1 2 6 0,-6 5-2 0,-4 3-1 16,-5 9 18-16,9 11 23 0,-4 5 14 15,5 0-21-15,-5 13 24 0,9 15 55 16,-9 12 18-16,9 13-25 0,0 6-34 16,1 4-18-16,-6 5-30 0,-4 3-22 15,9-5-21-15,1-10-21 0,-11-6-3 0,11-8-18 16,-1-5-27-16,-4-12-101 0,-6-2-70 15,6-8-58-15,-10-2-104 0,0-5-283 16,0-3-531-16,0 2-635 0</inkml:trace>
  <inkml:trace contextRef="#ctx0" brushRef="#br1" timeOffset="202633.45">20179 10110 1436 0,'0'0'647'0,"0"0"-129"15,0 0-174-15,0 0-59 0,0 0-24 16,0 0-17-16,-14 113-52 0,5-78-44 15,9-1-42-15,0-4-22 0,0-1-21 16,0-9-8-16,14-1-5 0,0-5 12 16,1-2 3-16,-1 0 0 0,14-4-10 15,-8 0-18-15,3 0-13 0,-3-4-2 0,-1 2-22 16,4-4 0-16,-8 4-2 0,-1-4-13 16,0-2-44-16,-9 2-151 0,5-2-122 15,-5-2-118-15,-1-8-222 0,-4-8-592 16,0-7-195-16</inkml:trace>
  <inkml:trace contextRef="#ctx0" brushRef="#br1" timeOffset="202849.87">20375 9978 993 0,'0'0'700'0,"0"0"-64"16,0 0-55-16,0 0-191 0,0 0-132 15,0 0-12-15,0 0 3 0,-24 122-37 16,24-76-53-16,-5 6-39 0,-4 4-27 15,9 3-35-15,0 6-24 0,0-3-12 16,-5 0-22-16,-4 0 0 0,9-5-1 0,0-8-18 16,0-3-2-16,0-13-81 0,0-3-136 15,0-8-109-15,0-2-59 0,0-2-302 16,0 0-535-16,0-1-130 0</inkml:trace>
  <inkml:trace contextRef="#ctx0" brushRef="#br1" timeOffset="204634.37">13740 16995 8 0,'0'0'117'0,"0"0"-68"16,0 0 3-16,0 0-3 0,0 0-33 15,0 0-3-15,0 0 17 0,0 0 123 16,0 0 59-16,0 0-39 0,125-53 3 16,-116 48 100-16,-4 0 69 0,-5 2-26 15,9-4 11-15,-9 2-23 0,0 0-78 0,0-3-27 16,-9 3-16-16,-5-3-37 0,-1 0 26 16,-4 0-36-16,5-1-28 0,-15 1-74 15,1 6-8-15,-6 2-26 0,1 0-1 16,-10 2 10-16,-5 8-12 0,5 5-16 15,-5 3 13-15,5 3-35 0,0 8 22 16,15 5-9-16,-6 4 9 0,6 5 16 16,9 0-2-16,4 1 0 0,6 4 1 15,-6 2 1-15,15 6 0 0,10 1 1 16,9 7-1-16,10 5 0 0,18 2 0 0,6 0 1 16,14-5 2-16,-5-12-1 0,9-14 0 15,6-16 24-15,-6-20 5 0,-4-8 38 16,-10-26 47-16,-9-14 7 0,5-18 45 15,-15-12-3-15,0-15-54 0,-9 0-46 0,-5-3-29 16,-24-3-20-16,0 5-14 0,0 9-1 16,-19 9 1-16,-15 12-2 0,-4 16 0 15,-15 8-58-15,-4 16-121 0,-5 5-11 16,-10 14-88-16,6 1-97 0,8 14-77 16,11 9 103-16,8 10-174 0,20 7-25 15,-4 8-142-15,18 6 113 0,0 6 85 16</inkml:trace>
  <inkml:trace contextRef="#ctx0" brushRef="#br1" timeOffset="-210283.02">21220 8232 450 0,'0'0'287'0,"0"0"228"0,0 0-79 0,0 0-76 16,0 0-23-16,0 0-69 15,0 0-71-15,0 0-34 0,0 0-31 0,-24-9-1 16,24 9-1-16,0 0 32 0,0 0 9 16,0 0-45-16,0 2-29 0,0 1 1 15,0 0-13-15,0-3-1 0,0 0-3 16,-5 0 3-16,5 0 2 0,0 0-8 16,0 0-10-16,0 0-7 0,-9 0-18 15,9 0-12-15,0-8-3 0,-5 6-10 16,-5-6-3-16,10 5-14 0,0-3 2 0,-4-1 10 15,-6 4-10-15,10-4 12 0,-5 5-3 16,5-1 4-16,0-2 5 0,0 3 19 16,0 2 3-16,0-6-31 0,-4 2 0 15,4 3 4-15,0-4-4 0,0 2 9 16,-10 3 16-16,10-2-13 0,0-1 1 0,0 1 5 16,-5 0 7-16,5 2-10 15,0-1-6-15,0-4-5 0,0 3-14 0,0 1 1 16,0 1 12-16,0 0-13 0,0 0 1 15,0 0 12-15,0-2-14 0,0 2 0 16,0 0 0-16,0 0-1 0,0 0-12 16,0 0-6-16,0 0 3 0,0 0-3 15,15 0 18-15,-11 0 13 0,15-5-10 16,10 2 33-16,-5 1-12 0,5-5-8 0,4 5-13 16,0-2 0-16,1 2-2 0,4 2 0 15,5-2 2-15,-5 2-2 0,15 0 2 16,-15 0 0-16,5 0 9 0,5 0-10 15,-6 0-1-15,6 0 14 0,-5 0-3 16,5 4 4-16,-5 2-13 0,0-4 0 16,0 5 12-16,-10-6-13 0,15 4 10 15,-5-1-10-15,5-3 13 0,4 1-14 0,1 1-1 16,4-1 2-16,5-2 1 0,0 0 22 16,0 0-1-16,10 0-21 0,-1 0-2 15,-4 0 17-15,5 0-18 0,-1-2 3 16,-9-1 9-16,5 3-10 0,-10 0 10 0,1 0-12 15,-6 0-11-15,5 5-1 0,-9-4 10 16,-5 1 0-16,5-2 0 0,-5 0 2 16,0 0-1-16,0 0 2 0,0 0-1 15,-5 0 0-15,14 0-1 0,-4 0-1 16,0-2 2-16,9-4 2 0,-4 4-2 16,-10 2-1-16,14 0-17 0,-9 0 18 15,-1 0 1-15,6 2 1 0,-1 4-2 16,1-4 0-16,-15 3 0 0,15-3 2 15,-15 1-2-15,0 2 1 0,0-4-1 16,5 1 2-16,0-2-1 0,5 0 0 16,-5 0 9-16,14-8-8 0,-4-2-2 0,13 0 30 15,-4 0-16-15,-9 0-13 0,14 0-1 16,-5 4 0-16,-14 4-1 0,14 0-14 16,-5 1 15-16,0 1-15 0,-4 0 15 0,-1-3 3 15,1 1 0-15,-6-2 0 0,6-2 9 16,-1-2-10-16,1-2 1 0,-1-2 0 15,6-5 0-15,-11-2 0 0,11-5 10 16,-11-2-12-16,15-7 1 0,-9 4 0 16,-1-3-1-16,1-1 0 0,-1 2-1 15,-9 2 2-15,0 2 1 0,-9 0-2 16,9 1 0-16,-10 4 2 0,5-4 0 16,-4 0 9-16,-6 2-9 0,6 1-2 15,-6 2 0-15,1-1 0 0,0-4-1 16,4-1 2-16,1-1 0 0,-6-2 0 0,6 2-2 15,-6 2 0-15,-13 4-18 0,8 6-40 16,-18 6-30-16,-5 6-42 0,0 0-38 16,0 4-42-16,0 0-78 0,0 2-102 15,-14 6-193-15,0 4-457 0,-1 2-657 16</inkml:trace>
  <inkml:trace contextRef="#ctx0" brushRef="#br1" timeOffset="-209949.39">26356 7407 378 0,'0'0'1255'0,"0"0"-723"16,0 0-112-16,0 0-30 0,0 0-54 16,0 0-47-16,0 0-59 0,0 0-51 0,0 0-12 15,0 0-11-15,62-2-20 0,-48 4-9 16,10 5-26-16,-10-4-18 0,1 4-21 15,-1-6-16-15,-4 1-9 0,4-2-7 16,0 0 1-16,1 0-13 0,-1 0 7 16,-5 0 2-16,-4 0 4 0,5 0-13 0,-10 0-6 15,0 0 13-15,0 10-7 0,-10 8 61 16,-4 8 52-16,0 6-55 0,-15 13-43 16,10 2-18-16,-10 4-14 0,1 0-1 15,13-4 0-15,-4-7-21 0,5-4-34 16,9-9-112-16,-4-6-107 0,9-1-107 15,-5-5-220-15,5-4-396 0,-10-1-358 16,5 0-40-16</inkml:trace>
  <inkml:trace contextRef="#ctx0" brushRef="#br1" timeOffset="-209266.3">22733 8873 301 0,'0'0'339'0,"0"0"-26"15,0 0-20-15,0 0 17 0,0 0-5 0,0 0-23 16,0 0-32-16,0 0-27 0,0 0-11 15,-5-30-32-15,5 36-39 0,0 11 6 16,5 3 53-16,5 10 9 0,-10 9-51 16,0 4-83-16,0 6-28 0,0 4-12 15,0-3-35-15,0-2-20 0,0-5 4 0,0-5-179 16,0-8-299-16,0-4-701 0,0-4-366 16</inkml:trace>
  <inkml:trace contextRef="#ctx0" brushRef="#br1" timeOffset="-208932.43">23096 8869 869 0,'0'0'1472'16,"0"0"-805"-16,0 0-175 0,0 0-44 0,9 141-57 16,-18-93-125-16,4 6-103 0,-9 1-74 15,-10-6-43-15,10-2-34 0,4-8-12 16,-4-4-2-16,4-9-10 0,5-12 9 15,-4-5-12-15,9-8 13 0,0-1-1 16,0-4-65-16,0-8-52 0,0-6 22 16,0-5 54-16,14 0 26 0,0 3 16 15,1 6 2-15,-10 2 15 0,9 4 13 0,0 6 28 16,0 2 27-16,1 0-6 0,-1 0 9 16,0 10 8-16,6 3-29 0,-6 4-13 15,10 3-7-15,-10 1-29 0,0 2-16 16,-4-2-1-16,4-2-15 0,1-1-8 15,-1 1-92-15,0-4-105 0,1-3-118 16,-1 0-158-16,-9 2-459 0,9-2-509 16,-14 5-44-16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24-09-03T18:40:38.896"/>
    </inkml:context>
    <inkml:brush xml:id="br0">
      <inkml:brushProperty name="width" value="0.05292" units="cm"/>
      <inkml:brushProperty name="height" value="0.05292" units="cm"/>
    </inkml:brush>
  </inkml:definitions>
  <inkml:trace contextRef="#ctx0" brushRef="#br0">23564 11846 251 0,'-5'4'271'0,"-5"-4"797"15,-4 0-769-15,-5 0-146 0,0-2 116 16,-5-1 70-16,10 3-117 0,-1 0-90 16,-4 0-14-16,0 3-15 0,5 3-27 0,4 2 7 15,-4 0 6-15,0 0-3 0,-1 2-4 16,10 2-9-16,-4 2-1 0,-10-1-6 16,14 4-6-16,-9 3-10 0,-1 0-6 15,6 5-16-15,-5-4-8 0,9 6-19 16,-5-1 1-16,5-3 0 0,-4 5 2 15,4 3-4-15,5-3 0 0,0 2 0 16,-5-2 0-16,5-3 0 0,0-3-13 16,-9-4 11-16,9-5-51 0,0-3-54 15,0 0-44-15,0 0-67 0,0 0-72 16,0-2-79-16,0 0-160 0,0 1-214 0,-5-6-260 16,-5 0 419-16</inkml:trace>
  <inkml:trace contextRef="#ctx0" brushRef="#br0" timeOffset="350.34">23081 12349 288 0,'0'0'382'16,"0"0"-83"-16,0 0 34 0,0 0-18 15,0 0-38-15,0 0-37 0,0 0-82 16,0 0-35-16,0 0-6 0,29 119-1 15,-29-96-13-15,0 2 3 0,-5-3-6 16,5-2-17-16,-9-4-3 0,9-3 16 0,-5-6 0 16,5-2 9-16,0-4 25 15,0-1 13-15,0 0-14 0,0 0-35 0,0 0-19 16,0 0-24-16,0 0-35 0,0 0-16 16,0 2-32-16,0 1 32 0,14-2 32 15,-9-1 0-15,9 0-11 0,6 0 11 0,-6-1 2 16,0-7-18-16,10-7 15 0,-5 1 0 15,0 0-16-15,-4 3-15 0,-1-2-10 16,-5 5-49-16,-4 0-47 0,-5 2-49 16,10 0-62-16,-10 2-68 0,0 0-121 15,0 0-244-15,0 2-613 0,0 0 175 16</inkml:trace>
  <inkml:trace contextRef="#ctx0" brushRef="#br0" timeOffset="900.7">23769 11868 708 0,'0'0'1075'0,"0"0"-566"0,0 0-95 16,0 0-118-16,0 0-88 0,0 0-33 15,0 0-64-15,0 0-73 0,0 0-9 16,-24 56 44-16,24-52-28 0,0 5-45 0,0-2-114 16,0 0-134-16,0 1-132 0,-5-3-230 15,-4 4-679-15,9-8 250 0</inkml:trace>
  <inkml:trace contextRef="#ctx0" brushRef="#br0" timeOffset="1050.39">23774 11615 1227 0,'0'0'1137'0,"0"0"-602"0,0 0-36 16,0 0-125-16,0 0-136 0,0 0-124 15,0 0-98-15,0 0-16 0,0 0-13 16,0 0-2-16,0 48-49 0,0-33-134 0,0-2-149 15,9 2-202-15,1-3-519 0,-1-3-479 16</inkml:trace>
  <inkml:trace contextRef="#ctx0" brushRef="#br0" timeOffset="1300.56">24027 11509 1108 0,'0'0'547'0,"0"0"-82"16,0 0-48-16,0 0-91 0,0 0-22 15,0 0-93-15,0 0-97 0,0 0-25 16,0 0-29-16,0 0-19 0,-53 70-19 0,53-40-6 16,0 6-16-16,0 0 0 0,0 4 0 15,0-2-35-15,0 3-88 0,0-5-115 16,0-2-153-16,0-1-73 0,0-8-246 15,0-1-528-15</inkml:trace>
  <inkml:trace contextRef="#ctx0" brushRef="#br0" timeOffset="1467.52">23955 11842 76 0,'0'0'1012'15,"0"0"-339"-15,0 0-134 0,0 0-193 0,0 0-147 16,0 0-96-16,0 0 45 0,0 0 107 15,0 0-144-15,0 0-95 0,91-7-16 16,-77 7-38-16,-9 3-86 0,9 4-183 16,-4 4-153-16,-6 3-298 0,6-2-630 15,-158-52 986-15</inkml:trace>
  <inkml:trace contextRef="#ctx0" brushRef="#br0" timeOffset="1684.35">24151 11954 377 0,'0'0'1057'16,"0"0"-579"-16,0 0-209 0,0 0-104 0,0 0-9 16,0 0 18-16,0 0-26 0,0 0-61 15,0 0-36-15,0 0 7 0,76-5-4 16,-62 5-28-16,-4 0-26 0,-1 0-22 15,-9 0-94-15,15 3-99 0,-15 4-212 16,0 0-273-16,0 1-448 0,-124-28 677 16</inkml:trace>
  <inkml:trace contextRef="#ctx0" brushRef="#br0" timeOffset="3185.6">24494 11453 136 0,'0'0'551'0,"0"0"-180"16,0 0-113-16,0 0-11 0,0 0 10 15,0 0-46-15,0 0-85 0,0 0-74 16,0 100-3-16,5-86 32 0,9-2 58 15,-4 0 0-15,-5 2 41 0,14-2-16 16,-5-4-32-16,-4 2-30 0,-6-1-26 0,6-1-31 16,-5-3-13-16,-5 3 25 15,0 0 42-15,0 7 40 0,0-3 38 0,0-2-29 16,-5 4-108-16,-5 0-38 0,-4-4-1 0,9-2 18 16,-4 0 10-16,4-6 31 0,-9 1 12 15,14 1-10-15,0-4-19 16,-5 0-43-16,5 0-105 0,0 0-131 0,0 1-142 15,0 1-183-15,0 8-415 0,0-2-3 16,5 6 5-16</inkml:trace>
  <inkml:trace contextRef="#ctx0" brushRef="#br0" timeOffset="3452.1">24728 11814 383 0,'0'0'1094'0,"0"0"-544"0,0 0-16 0,0 0-135 16,0 0-63-16,0 0-82 0,0 0-95 16,0 0-106-16,0 0-50 0,0 0 38 15,-76 16 57-15,76-4-1 0,0 0-43 16,0-4-38-16,0 0-16 0,0-6-16 16,0-2-4-16,0 0 20 0,0 0 16 0,0 0 41 15,9-7 34-15,-4-6-7 0,5 1-3 16,-6-2-10-16,6 2-70 0,-10 8 2 15,5-2-3-15,-5 6-161 0,9 0-112 16,-9 6-32-16,5 6-108 0,5 2-183 16,-1 6-399-16,-9 0-233 0</inkml:trace>
  <inkml:trace contextRef="#ctx0" brushRef="#br0" timeOffset="3852.68">24905 11796 485 0,'0'0'717'0,"0"0"-67"0,0 0-53 15,0 0-188-15,0 0-155 0,0 0-91 16,0 0-46-16,0 0-43 0,0 0-36 16,0 0-25-16,-77 8 28 0,68 8-41 15,9-4-2-15,0-2-11 0,0-6-12 16,0-2 24-16,14-2 1 0,-14 0 47 15,15-8 4-15,-15-10-32 0,14-2-8 16,0-8-10-16,1-8 115 0,-1-4-21 16,5-3-67-16,-5-3 16 0,1 4-44 0,-15 0 16 15,9 7-13-15,-9 6 15 0,0 7 17 16,0 5-35-16,0 8 57 0,0 3 6 16,0 4 6-16,-9 2-10 0,9 0-6 15,0 0-1-15,0 4-5 0,-15 6-13 16,15 10-6-16,-14 4 83 0,14 6-9 15,-14 0-53-15,9 6-47 0,5 0-1 0,0 3 53 16,0 0-11-16,0 1-43 0,0 1-110 16,0-7 14-16,0 0-18 0,0-2-159 15,0-4-192-15,0-2-295 0,0-6-522 16,5 3-239-16</inkml:trace>
  <inkml:trace contextRef="#ctx0" brushRef="#br0" timeOffset="4036.6">25043 11804 460 0,'0'0'1372'16,"0"0"-834"-16,0 0-225 0,0 0-116 16,0 0-40-16,0 0-103 0,0 0 14 15,0 0 2-15,10 109-70 0,-5-94-144 0,-5 3-180 16,9-2-222-16,-4-5-513 0,9-5 248 15</inkml:trace>
  <inkml:trace contextRef="#ctx0" brushRef="#br0" timeOffset="4186.47">25196 11778 1277 0,'0'0'757'0,"0"0"-203"15,-48 103 5-15,29-56-34 0,-5 8-239 16,-9 2-81-16,4-1-205 0,1-1-25 15,9-7-80-15,-1-7-171 0,6-10-229 16,-10-4-1046-16,5-8-129 0</inkml:trace>
  <inkml:trace contextRef="#ctx0" brushRef="#br0" timeOffset="4486.64">23740 12666 28 0,'0'0'2'15,"0"0"2"-15,0 0-3 0,0 0 0 16,0 0 0-16,0 0-1 0,0 0-20 0</inkml:trace>
  <inkml:trace contextRef="#ctx0" brushRef="#br0" timeOffset="5087.35">23430 12709 104 0,'0'0'95'0,"0"0"35"0,0 0 56 15,0 0-3-15,0 0-4 0,0 0 39 16,-124-74-9-16,110 67 58 0,-6 1 22 16,6 4-46-16,0 2 17 0,-1 0-12 15,1 0-38-15,9 0-21 0,-4 6-22 16,4 0-20-16,5 2-14 0,-10 3 0 15,10-1-16-15,0 2-9 0,0-1-20 16,0-1-26-16,15 0-8 0,4 2 6 0,10-4 0 16,-6-1-11-16,11-6-14 0,-1-1-17 15,5-3 14-15,1-12-30 0,4 2 13 16,4-6-2-16,-4-5-13 0,0 4-19 16,0 0-18-16,-14 4-110 0,-10 6 49 15,0 2 97-15,-5 6 1 0,-14 2-41 0,0 0-9 16,0 17 44-16,0 6 6 0,-4 11 34 15,-20 4-6-15,5 9 16 0,-1-1-12 16,-3-2-29-16,8-4-3 0,-4-8 26 16,19-6-4-16,0-10-13 0,5-4-9 15,19-10-3-15,4-2 3 0,1-6 44 16,9-12 9-16,5-6-25 0,5-8 6 16,9-4-33-16,-9-4-2 0,5 2 1 15,-6 4-22-15,-4 2-134 0,-9 6 131 16,-6 1-38-16,1 5 28 0,-24 8-34 0,14 4 50 15,-19 6 19-15,0 2 35 0,0 0 27 16,0 0 7-16,0 4 26 0,-5 8 36 16,-9 4 31-16,9 9-20 0,-9 0-139 15,4 6-3-15,5-1-22 0,5-9-12 16,5-2-12-16,9-9 12 0,5-6 9 16,10-4 25-16,9-6-1 0,-4-12-92 15,9-6 93-15,0-7 0 0,-5 1-40 0,0 0 12 16,-14 4-16-16,4 4-28 15,-4 8-63-15,-19 4 31 0,5 8 0 0,-10 1-54 16,0 1-45-16,0 0-154 0,-10 3-155 16,-4 11-67-16,-5 6-560 0,-10 7 308 15</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24-09-03T18:42:28.285"/>
    </inkml:context>
    <inkml:brush xml:id="br0">
      <inkml:brushProperty name="width" value="0.05292" units="cm"/>
      <inkml:brushProperty name="height" value="0.05292" units="cm"/>
      <inkml:brushProperty name="color" value="#FF0000"/>
    </inkml:brush>
  </inkml:definitions>
  <inkml:trace contextRef="#ctx0" brushRef="#br0">12771 8962 107 0,'5'8'313'0,"-5"-4"-170"0,0-3-26 15,0-1-29-15,0 0 17 0,0 0 54 16,0 0-22-16,0 0 94 0,0 0-26 16,0 0 78-16,-5 0 326 0,5 0-251 15,-9 0-188-15,9 0-58 0,0 0-86 0,0 0 15 16,0 0 125-16,0 0 19 0,0 0-62 16,0 0-60-16,0 0-50 0,0 0-13 15,0 0 12-15,9 0-9 0,-9 0 10 16,5 3-12-16,5-1 0 0,-5 0 0 15,9 1 1-15,-9 3 1 0,9-5 13 16,0 3 3-16,-4-2 3 0,-5 1 19 16,9-3-6-16,0 0 12 0,-4 0 9 15,-1 0 5-15,6 0 1 0,9 0-3 16,-10-3 4-16,0-3-11 0,1 5-14 16,4-2-17-16,-5-1-2 0,0 4-7 0,1 0-9 15,-1 0 25-15,0 0-9 0,-4 0 0 16,4 0 5-16,0 1 1 0,1 2 6 15,-6 0 6-15,6-3 3 0,-1 0-6 16,-5 0-3-16,6 0 2 0,-1 0-2 16,10-6-9-16,-10 3-19 0,1 1 12 0,-1-4-13 15,-5 2 0-15,6-1-2 0,9 2 0 16,-10 3-1-16,0-2 0 0,1-3 1 16,-6 5 0-16,5 0 1 0,1-3 0 15,-1-2-1-15,0 3 0 0,1-3 1 16,-1 1 0-16,5 0-1 0,-5-1 0 15,1 2 0-15,9-2-3 0,-10 2 1 16,5 1 0-16,0-3 1 0,-5 4-1 16,1-1 1-16,-1 0 1 0,0-3 0 15,6 4 1-15,-6 1-1 0,0-2 0 0,0-3 2 16,1 3 0-16,-1 1-2 0,0-1-1 16,6 2 1-16,-6 0 0 0,0 0-1 15,0 0 0-15,10 0-11 0,-19 0-3 16,14 0 15-16,-4 0 2 0,8 0 0 15,-8 0-1-15,-1 0 2 0,-9 0-1 0,14 0 1 16,-5 0 12-16,1 0-13 0,-1-5-1 16,0 2 1-16,1 3-2 0,4-2 0 15,-5 2-2-15,0 0-10 0,1 0 9 16,8 0 0-16,-8 2 0 0,-6-1-10 16,15 6 13-16,-10-5 0 0,1 1 1 15,-1 0 1-15,0-1 1 0,6-2-1 16,-6 2 1-16,0-2-1 0,0 0-1 15,6 0 1-15,-6 1-2 0,5 4 1 16,10-3-1-16,-6 1 1 0,-3 2 1 0,13-3 0 16,-19 1 0-16,15 2 1 0,-5-3 0 15,-15 1-1-15,20 2 0 0,-19-3 0 16,9-1 1-16,-5 2 9 0,-4-1-11 16,-6-2 3-16,15 3-2 0,-19-3-1 15,15 0 1-15,-6 1 1 0,-4-1 0 16,9 0-2-16,-4 1 0 0,4-1 1 0,-9 0 1 15,0 0 0-15,9 0 12 0,0 0-13 16,1 0-1-16,-1 0 1 0,0-1-1 16,1 0-1-16,4-2-1 0,-5-2 1 15,0 4 0-15,1 1 0 0,-1 0 0 16,0 0 0-16,5 0 0 0,-4-2 2 16,9 2-2-16,-10 0 1 0,0-2 2 15,1 2 9-15,-6 0-10 0,5-3 13 16,10 1 1-16,-9 2-13 0,4-1 15 15,-5 1-16-15,5 0 10 0,-5-2-9 0,10 0 0 16,-5 2 0-16,1 0 0 0,8 0 1 16,-4 0-3-16,5-3 0 0,-5 3 1 15,4-2 10-15,1 1-10 0,-1-1 1 16,-8-3 12-16,8 2-3 0,1 3-9 16,-10-2 1-16,10-3-2 0,-6 5-1 0,6 0-1 15,-5 0 1-15,0 0-1 16,4 0 0-16,-8 2-1 0,13 3 1 0,-9-5 1 15,9 0 2-15,-4 0 12 0,-1 0-12 16,1 0 15-16,5 0 1 0,-6 0-1 16,6-5-6-16,-6 3-9 0,1 1-1 15,-10-1-1-15,10 2 0 0,-10-2 0 16,9-1-1-16,-4 3 0 0,-5-2 0 16,10 2 0-16,-10-1 0 0,10 1 0 15,-5-2 0-15,-1-5 0 0,1 6 3 0,5-6 0 16,-10 4-1-16,14-3-2 0,-9 3 0 15,5 0 0-15,-5 0-1 0,0 3-2 16,-5 0 1-16,5 0-10 0,-1 0 12 16,-8 0-1-16,9 5-1 0,-10-4 2 15,5 2 0-15,-5 1 2 0,1-2 1 0,-1-2 0 16,0 0 9-16,1 0-11 0,-1 0 1 16,0 1 0-16,-4-1-1 0,14 0 1 15,-10 0-1-15,5 0-1 0,-5 0 0 16,6 0 0-16,8 0 0 0,-4 0 0 15,5 0 1-15,-5 0 0 0,-1 0 0 16,6 0 1-16,-10 0 0 0,10 0-1 0,-10 0-1 16,5 0 0-16,-5 0 0 0,0 0 0 15,10 0 2-15,-15 0-1 0,10 0-1 16,-5 0 0-16,9 0-1 0,-8 0-1 16,3 0 2-16,-3-1-1 0,13-1 1 15,-19-1 1-15,15-1 1 0,-10 4-2 16,10 0-2-16,-15 0 1 0,15 0 0 15,-15 0-1-15,15 0 0 0,-10 0-1 16,-5 3 0-16,10 3 0 0,-5-5 0 16,0 6 0-16,-5-5 0 0,1 4 2 0,9-2 1 15,-10-1 0-15,-5 0 0 0,15-1 0 16,-9 0 0-16,4-2 0 0,5 1 1 16,-5 1 0-16,0 1-1 0,5-1 0 15,4 0-1-15,-4-1 0 0,5 4-1 16,-5-3 1-16,4 1 1 0,-4 2 0 0,5-3 0 15,-1 1 0-15,1 2 0 16,0-3-1-16,-1-1 0 0,-9 4 1 0,15-2 1 16,-10-3 1-16,-5 1-2 0,0 3 0 15,9-2-12-15,-4 1 12 0,-5-1 0 16,1 3 1-16,8-5 1 0,-4 3 0 16,5-3-1-16,-5 5 1 0,4-5 0 15,-4 0 1-15,5 0 0 0,4 0 0 16,-4 0 10-16,4 0-12 0,1 0-1 15,-6 0 0-15,1 0-1 0,4 0 0 0,-4 0 0 16,0 0 1-16,4 0-1 0,-4 0-1 16,9 2 0-16,-14 0 2 0,4-1-1 15,1-1 1-15,4 3 4 0,-4-1 8 16,-5-2-12-16,9 0 1 0,-4 0-1 16,-1 0 1-16,-4 0-1 0,15 0-2 0,-11 0 0 15,1 0-1-15,-5 0-10 16,0 2 11-16,4 4 0 0,-9-2 0 0,10 0 0 15,-10 2-1-15,5 0 1 0,-5-2 1 16,14 2 1-16,-9-2 1 0,-5 0 0 16,-4-2 2-16,13 2 0 0,-9-2-1 15,5 1 0-15,-5-3-1 0,0 1 1 16,5-1 11-16,-5 2-11 0,10 0-1 16,-10 0-1-16,10 1 0 0,-5-2 0 15,4 3-1-15,-4 0 1 0,5-2 0 0,-5 2-1 16,-5 0 1-16,14-4 1 15,-9 2 1-15,9-2 1 0,-4 0 0 0,0 0 9 16,-1 0-10-16,6 0 10 0,-6-4-9 16,6 0 0-16,-1 0 0 0,-4 2-2 15,0-2 0-15,4 2-1 0,-4 1 1 16,-6 1-1-16,1-3 0 0,5 3 0 0,-15-2 0 16,10 0 0-16,-5 2 0 0,0 0 1 15,-4-2 0-15,-1 2 1 0,0 0 2 16,1-1 8-16,-1 1 0 0,5-5 3 15,-9 3-12-15,4 0 12 0,-9 0-13 16,9 0-1-16,0 0 1 0,-4 2-1 16,4-2 2-16,-9 2-1 0,14-4 1 15,-5 1 9-15,1 0-9 0,-1 1 18 16,0-3-6-16,1 3-3 0,13-3 4 16,-9 1-13-16,5 0 12 0,-5-2-3 15,0 4 6-15,5-4 19 0,-9 2 26 0,4-2-5 16,-5 4-22-16,5-5-8 0,-5 4-7 15,-4-2 6-15,-5 3-3 0,4-1-12 16,-4-2-9-16,-5 4 10 0,10 1-1 0,-10 0-11 16,0 0 0-16,0 0-1 0,0 0-1 15,0 0-11-15,0 0-22 0,0 0-60 16,-10 0-57-16,5 0-59 0,-4 4-37 16,-6 2-91-16,11 3-111 0,-11 0-288 15,-4 5-618-15,-5 0-331 0,125-70 1261 16</inkml:trace>
  <inkml:trace contextRef="#ctx0" brushRef="#br0" timeOffset="2204.85">19440 13142 243 0,'0'0'340'0,"0"0"-96"0,0 0-3 16,0 0 56-16,0 0 2 0,0 0-42 16,0 0-53-16,0 0-36 0,0 0-9 15,0 0 22-15,-53-75 2 0,53 69-9 16,0 4-20-16,0 2-20 0,0 0-23 0,0 0-6 16,0 0-16-16,0 0-10 15,0 0-9-15,0 0-4 0,0 0 19 0,0 0 18 16,0 0 27-16,0 0 10 0,0 0-13 15,0 0-15-15,0 0 2 0,10-6-9 16,-6 1-13-16,6-2-6 0,-5 4-7 16,4-2-8-16,6 3-19 0,-11 1-16 15,11 1-2-15,-11 0-10 0,11 0 1 16,9 3-4-16,-10 5-6 0,0 0 3 16,5 1 1-16,0 1-4 0,-4 0 6 15,9 0 7-15,-5-1-4 0,9 1-6 16,-9-1-6-16,10-1-10 0,0 0 10 0,4 2-9 15,-4-2 13-15,-1-3-13 0,6 4 0 16,-6-1-1-16,1 0 1 0,5 0 0 16,-6 0-1-16,1-1-1 0,4 6 1 15,-9-3-2-15,-5 2-1 0,5 4 1 0,-5-2 0 16,0 0 0-16,5-2-1 16,-5 3 1-16,-4-1 0 0,-1-5-1 0,5-1-1 15,-5 0 0-15,10 1 0 0,-10-6 0 16,6 4 1-16,-1-5-1 0,-5-1-1 15,0 1-13-15,10-2 4 0,-5 0 10 16,0 0-1-16,-4 0-15 0,8 0 3 16,-8 0 0-16,-1 3-1 0,5 0 1 15,0-1 3-15,-4 4 9 0,-6-4 0 16,10 0-9-16,-4 1 10 0,-1-1 0 0,5-1 0 16,-5 1 2-16,1 0-1 0,-1 1 0 15,0 0 0-15,1-3 1 0,-1 2 0 16,5 3 0-16,-5-2 0 0,10-1 0 15,-5 3 1-15,15-2 0 0,-6 2 0 16,1 0 1-16,4 3-2 0,-4 1 1 16,-5-6 1-16,0 4 1 0,4-3 0 15,11-2 0-15,-20 0 0 0,14-2-1 0,5 0 0 16,-14 0 0-16,5 0-2 0,-1 0 0 16,1-2 0-16,0 2-1 0,-10 0-1 15,5 0 0-15,4 4 0 0,-9 4 2 16,0-2 0-16,10 1 2 0,0 0-1 15,-10 1 0-15,9-2 1 0,11-2-1 0,-15 2-1 16,4-2-1-16,10 4-1 0,-14-4 2 16,14 2-2-16,-9-4 0 0,4 3 2 15,-4-4 1-15,5 1 1 0,-1-2-1 16,-9 0 1-16,4 0 0 0,6 0 1 16,-6 0 9-16,1 0-10 0,5-3 11 15,-1-2-1-15,-4 1-10 0,4-2 10 16,5 4-11-16,-9 0 1 0,9-2-1 15,-9 2 2-15,9-2-3 0,-14 0 0 0,14 2 0 16,-5-2 0-16,1 2 0 16,-6 0 1-16,1 2 0 0,4 0 0 0,-9-2 0 15,-5 2-1-15,-4 0-2 0,4 0 1 16,-10 0 0-16,-4 0 1 0,5 0 1 16,-6 0 0-16,-4 0-1 0,0 0 1 0,0 0 1 15,0 0-1-15,0 0 1 0,0 0 1 16,0 0 12-16,0 0-14 0,0 0 0 15,0 0-1-15,0 0-24 0,0 0-22 16,-14 0-45-16,14 0-46 0,-14 0-37 16,9 0-50-16,-9 0-91 0,9 0-126 15,-9 4-278-15,-10 4-549 0,5 0-385 16,128-28 1340-16</inkml:trace>
  <inkml:trace contextRef="#ctx0" brushRef="#br0" timeOffset="3102.33">19898 13519 749 0,'0'0'329'16,"0"0"81"-16,0 0 39 0,0 0-102 15,0 0-43-15,0 0-24 0,0 0-14 0,0 0-36 16,0 0-17-16,138-60 143 0,-109 55-133 16,-1 3-86-16,1-1-25 0,14 3-13 15,-9 0-19-15,8 0-18 0,1 0-16 16,-4 0-6-16,13 0-3 0,-4 0-3 15,0 0-3-15,14-5-1 0,-10-4-5 0,10-1-13 16,0-4-9-16,0-4 12 0,10-5-2 16,-5 1 30-16,-5-2-19 0,9 0-12 15,-9 2-12-15,0 2 0 0,-9 0-1 16,-1 0-2-16,1 2 0 0,-5 2 0 16,-5 4 1-16,-5 2 0 0,-10 2-1 15,1 4-9-15,0 0 10 0,-10 0 0 16,-5 2 0-16,10-2 0 0,-10 2 0 15,-4 0 2-15,4-2-1 0,1 2 1 16,-1-1-1-16,0-3 1 0,0 3 0 0,1-4 0 16,4 2 0-16,-5-1 0 0,1-1-2 15,-1 4-10-15,10-1 11 0,-10 0 0 16,-4 0 0-16,13-1-1 0,-8 3 0 16,-1-4-10-16,-9 4 11 0,4 1-1 15,-4 1-1-15,5-2-19 0,-10 2 19 16,5 0-15-16,-5 0 16 0,0 0-10 0,0 0 10 15,0 0 0-15,0 0 2 0,4 0 3 16,6 0 0-16,-5-3-2 0,-5 3-1 16,0-2-2-16,0 2-23 0,0 0-21 15,0 0-52-15,-5 0-63 0,-9 0-62 16,-6 0-152-16,-3 8-303 0,-6 2-688 16,-4 3-389-16,142-39 1608 0</inkml:trace>
  <inkml:trace contextRef="#ctx0" brushRef="#br0" timeOffset="3819.79">20819 12374 485 0,'0'0'988'0,"0"0"-588"16,0 0 5-16,0 0-33 0,0 0-127 0,0 0-43 16,0 0-4-16,0 0-14 0,0 0-19 15,-5 59-23-15,10-41-13 0,-5-3-16 16,10 3-6-16,-6 0 6 0,6-1 17 16,-5 4-15-16,-5-3-29 0,9 2-24 15,-9-1-22-15,0-6-9 0,0 2-16 16,5-5-14-16,-5-2-1 0,0-3 0 0,0 0-1 15,0-4-11-15,0 1-31 0,0-2-78 16,-5 0-33-16,-4 0-58 0,4 0-89 16,-5-2-161-16,-4-6-284 0,14-2-575 15,-14-6 46-15</inkml:trace>
  <inkml:trace contextRef="#ctx0" brushRef="#br0" timeOffset="4136.93">20790 12420 383 0,'0'0'381'0,"0"0"-55"0,0 0 35 0,0 0-26 15,0 0-49-15,0 0-62 0,0 0-11 16,0 0 6-16,0 0 3 0,0 0-13 15,10-26-18-15,-10 26-3 0,0 0-27 16,0 0-35-16,0 0-35 0,0 0-22 16,0 0-44-16,0 10-6 0,-10 1 7 15,10 7-4-15,-14 1-20 0,9 5-1 16,-9-2-1-16,0 2-1 0,-1-2 0 16,11-2-34-16,-6 0-66 0,-4-4-72 15,-1-4-105-15,11 1-98 0,-1-3-135 16,-5-2-159-16,6 0-333 0,4-1 221 0</inkml:trace>
  <inkml:trace contextRef="#ctx0" brushRef="#br0" timeOffset="4587.18">20709 12743 505 0,'0'0'522'0,"0"0"35"0,0 0-125 16,0 0-92-16,0 0-14 0,0 0-27 15,0 0-43-15,0 0-58 0,0 0-39 16,0 0-27-16,77-19 1 0,-58 19-14 16,-5 0 7-16,10-2-4 0,-5 2-23 0,0 0-6 15,10 0-21-15,-5 0-11 0,-5 0-20 16,0 0-20-16,9 2-8 0,-13 5-10 16,9-4-3-16,-10 4-3 0,-5-1-1 15,6-2 2-15,-1-2 0 0,-14 4-1 16,10-5-9-16,-10 1 9 0,0 3-22 15,0-3-12-15,0-1-25 0,0-1-3 16,-10 2-9-16,5 1-29 0,-4-3-46 16,-6 0-69-16,11 2-66 0,-1 0-104 15,-5 3-171-15,6 0-134 0,-6 3-339 0,10 2 275 16</inkml:trace>
  <inkml:trace contextRef="#ctx0" brushRef="#br0" timeOffset="5255.77">20905 12620 289 0,'0'0'287'0,"0"0"-75"0,0 0-10 16,0 0-10-16,0 0 17 15,0 0 5-15,0 0-32 0,0 0-13 0,0 0-29 16,-14 8-14-16,14-8-16 0,0 0-3 15,0 0-20-15,0 2-6 0,0 3 6 16,0-2 13-16,0 4 6 0,0-4-16 0,0 3-16 16,0 1-17-16,0-4-18 0,0 1-11 15,0 2-8-15,0-4-20 0,4 5-2 16,-4-6 0-16,0 1 2 0,0 0-25 16,0 2-49-16,0-3-64 0,0 0-54 15,0 2-95-15,0 1-154 0,0-3-297 16,0 6-50-16,-4-48 268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24-09-03T18:48:41.192"/>
    </inkml:context>
    <inkml:brush xml:id="br0">
      <inkml:brushProperty name="width" value="0.05292" units="cm"/>
      <inkml:brushProperty name="height" value="0.05292" units="cm"/>
      <inkml:brushProperty name="color" value="#FF0000"/>
    </inkml:brush>
  </inkml:definitions>
  <inkml:trace contextRef="#ctx0" brushRef="#br0">14265 10958 1073 0,'0'0'748'0,"0"0"-430"0,0 0-4 16,0 0 76-16,0 0-21 0,0 0-111 16,-119-7-65-16,95 24-57 0,5 3-54 15,0 8-23-15,-5 6 13 0,10 6 11 16,-15 4-14-16,10-2 15 0,5 4 6 16,9-6 0-16,-4 4 0 0,9-7-29 15,0 1-27-15,0-6 0 0,9 0-9 16,5-2-13-16,1-2 10 0,4 0-4 15,0-2 4-15,-5 1 8 0,10-2-2 16,-10 6 6-16,1 1 12 0,-10 6-13 0,-5 6 22 16,0 4 37-16,-5 6 24 0,-19 6-34 15,-5 4-18-15,-14 1-6 0,10-5-12 16,-10-6-10-16,9-14-15 0,1-6-19 16,-10-10 0-16,10-8 10 0,-5-8-10 0,4-8-2 15,-9 0-2-15,0-5-13 0,5-10-15 16,-5-3-28-16,-5-2 0 0,-4 2 34 15,14 0 6-15,-1 6 3 0,6 5 12 16,4 2 0-16,1 5 0 0,9 0 1 16,4 6-11-16,1 2 1 0,9 0 10 15,-4 4-10-15,9-2 9 0,0 4-12 16,0-4 13-16,0 0 0 0,0-1-14 16,9-4 1-16,-9 0 0 0,5-4-28 15,-5-1-70-15,10 0-86 0,-6-6-93 0,6-4-75 16,-5-10-244-16,14 0-485 0,-10-4-512 15</inkml:trace>
  <inkml:trace contextRef="#ctx0" brushRef="#br0" timeOffset="332.8">13411 12179 1706 0,'0'0'432'0,"0"0"-92"16,0 0 88-16,0 0-98 0,0 0-78 15,0 0-68-15,0 0-83 0,0 0-95 16,0 0-6-16,0 0 0 0,0 16 12 16,0-6 23-16,0 2 12 0,-5 4 13 15,5-2 3-15,-9 2-10 0,9 0 4 16,-15 3 9-16,15-1 24 0,0-3 16 15,-4 3-16-15,4 2-16 0,0-2-3 0,0 0-6 16,0 0 2-16,0-5-5 0,4-3-4 16,11-3-9-16,9-2-3 0,-5-5 6 15,14 0-6-15,-4-5-15 0,-1-2-28 16,1-1-3-16,0 2-31 0,-10 4-128 16,5 2-192-16,-15 0-154 0,6 0-595 15,-1 0-707-15</inkml:trace>
  <inkml:trace contextRef="#ctx0" brushRef="#br0" timeOffset="1384.33">14872 10113 693 0,'0'0'825'0,"0"0"-344"16,0 0-135-16,0 0-32 0,0 0-50 16,0 0-66-16,0 0-44 0,-124 33-8 0,100-20-22 15,9 3-32-15,-13 2-4 16,9 6-12-16,0 3-10 0,-5 3-3 0,-5 6 15 16,10 0 20-16,0 5 5 0,-5-2-12 15,10 1-1-15,9-1-13 0,-5-3-9 16,10-3-12-16,0-5-22 0,0-4-7 15,15-6-14-15,-6-3-11 0,6-7 10 0,-1-5 0 16,5-3 19-16,-5 0 6 0,5-8 6 16,-4-3 18-16,-6-7 16 0,6-4 8 15,-11-2-26-15,6 1-32 0,-10 4-12 16,0 2 1-16,0 9-1 0,0 0-12 16,0 6-3-16,0 2-3 0,0 0-37 15,0 2-58-15,0 8-42 0,0 6-20 16,0 2-13-16,0 3-68 0,14-4-123 15,-9-2-271-15,9-5-168 0,-9-6-756 16</inkml:trace>
  <inkml:trace contextRef="#ctx0" brushRef="#br0" timeOffset="1684.44">15039 10175 483 0,'0'0'1121'0,"0"0"-737"0,0 0-44 15,0 0 9-15,0 0-60 0,0 0-74 16,-34 104-52-16,25-83-39 0,9-6-32 16,-15 3-26-16,15-3 13 0,0-3 10 0,0-4-14 15,0-5 7-15,0 0-4 0,0-3 11 16,15 0 1-16,-1 0-6 0,10-4 3 15,-5-6-12-15,0 2-29 0,10-1-30 16,-5 4-16-16,-5 0-15 0,0 5-7 16,9 0-58-16,-18 0-107 0,9 0-104 15,-5 0-91-15,1 0-174 0,-10 0-127 16,9-2-698-16</inkml:trace>
  <inkml:trace contextRef="#ctx0" brushRef="#br0" timeOffset="1917.82">15254 10003 475 0,'0'0'1049'0,"0"0"-464"0,0 0-58 0,0 0-83 15,0 0-106-15,0 0-40 0,0 0-43 16,0 0-42-16,-39 132-45 0,30-92-56 16,9 6-16-16,-5 5-28 0,-5-1-22 15,10 2 25-15,-4-2-13 0,-6-2-21 16,10-8-34-16,0-1-3 0,0-12 0 15,0-1-25-15,0-6-39 0,0-3-59 16,0-6-60-16,0 2-25 0,0-6-58 16,0 1-74-16,0 1-185 0,10-3-168 0,-6-2-713 15</inkml:trace>
  <inkml:trace contextRef="#ctx0" brushRef="#br0" timeOffset="2584.73">15721 10181 30 0,'0'0'989'0,"0"0"-455"16,0 0-101-16,0 0-96 0,0 0-76 15,0 0-35-15,0 0-37 0,0 0-51 16,0 0-23-16,0 0 118 0,0 58-53 0,-4-22-66 15,-6 1-42-15,5 3-24 16,5 5-8-16,0-2-2 0,0-1-16 0,-5-2-19 16,5-6 0-16,0-8-1 0,0-10 17 15,0-8 3-15,5-2 4 0,-5-6-1 16,15 0 13-16,-11-8 21 0,11-5 47 0,-1-4 33 16,10-1-37-16,-10 0-49 0,5 0-10 15,-14 8-15-15,9 0 6 0,-14 8-10 16,10-1-12-16,-5 3 4 0,-5 0 18 15,0 0 27-15,0 3 9 0,0 5 16 16,-15 2-9-16,11-1-35 0,-11 2-31 16,1-1-11-16,9-2-18 0,-4 2-12 15,4-6-62-15,-5 5-80 0,5-2-86 16,5-3-74-16,0 2-85 0,0-2-193 16,5 0-119-16,5 0-777 0</inkml:trace>
  <inkml:trace contextRef="#ctx0" brushRef="#br0" timeOffset="2785.2">15974 10497 1519 0,'0'0'669'0,"0"0"25"0,0 0-68 16,0 0-172-16,0 0-91 0,0 0-78 15,0 0-97-15,0 0-75 0,0 0-42 16,0 1-22-16,0 11-7 0,0 4-8 15,0-1-22-15,0 0-12 0,-5-3 0 16,5 4-36-16,-9-3-111 0,9 1-151 16,0-2-111-16,-5-1-185 0,5-1-527 15,0-2-756-15,19-163 1241 0</inkml:trace>
  <inkml:trace contextRef="#ctx0" brushRef="#br0" timeOffset="2968.5">16108 10081 2008 0,'0'0'1122'0,"0"0"-572"0,0 0-81 16,0 0-195-16,0 0-154 15,0 0-110-15,0 0-10 0,0 0-47 0,0 0-71 16,0 0-118-16,5-2-110 0,4 2-116 16,-4 0-205-16,9-10-354 0,1-4-184 15</inkml:trace>
  <inkml:trace contextRef="#ctx0" brushRef="#br0" timeOffset="3119.23">16108 10081 1354 0,'138'-98'767'16,"-138"98"-98"-16,0 0-23 0,0 5-184 15,0 10-83-15,0 3-79 0,0 10-44 16,-4 4-76-16,-6 12-51 0,5 4-38 16,-4 8-42-16,4 7-37 0,-5-3-12 15,-4 2-18-15,5-6-107 0,-6-8-178 16,6-8-163-16,4-5-492 0,-5-14-473 15,6-4-316-15</inkml:trace>
  <inkml:trace contextRef="#ctx0" brushRef="#br0" timeOffset="3269.25">16113 10456 926 0,'0'0'999'0,"0"0"-458"16,0 0 103-16,0 0-141 0,0 0-88 0,0 0-90 16,57-104-96-16,-38 100-81 0,-5-1-68 15,10 4-52-15,-5 1-25 0,5 0-3 16,0 10-12-16,0 0-22 0,-5 5-194 15,10 0-166-15,-10 1-147 0,-5 6-489 16,-4 2-622-16</inkml:trace>
  <inkml:trace contextRef="#ctx0" brushRef="#br0" timeOffset="4219.43">14919 11158 53 0,'0'0'1465'16,"0"0"-952"-16,0 0-60 0,0 0-50 15,0 0-105-15,0 0-75 0,0 0-67 16,0 0-20-16,-62 104-13 0,62-80-22 16,0-4-26-16,19 0 14 0,-4-2-5 15,-1 2 0-15,-4-1 34 0,9-3 34 16,-5 0 14-16,0 0-21 0,-9 6-23 15,9 2 13-15,-14 2-19 0,0 2-31 16,0 2-30-16,-4 0-25 0,-11 1-6 16,-4-6-21-16,5-2-1 0,-10-8 1 0,10-2 0 15,-1-10 0-15,-4-3-3 0,5-1-13 16,0-16-35-16,9-4-22 0,-5-7-3 16,10-8 24-16,0-3 21 0,15-5 25 15,9 2-9-15,-5-4 12 0,0 2 1 16,5-3 2-16,-5 4 16 0,5 0 5 0,-15 6 19 15,5 2-4-15,1 7-8 0,-15 6-1 16,0 5-15-16,0 0-12 0,0 7 9 16,0 4-9-16,0 2 8 0,0 4-11 15,0 0-31-15,0 0-75 0,-5 10-31 16,-5 4-47-16,10 4-43 0,0 4-30 16,0 0-51-16,10 2-142 0,-5-2-226 15,9 4-114-15,-4 1-755 0,-6 0 901 16</inkml:trace>
  <inkml:trace contextRef="#ctx0" brushRef="#br0" timeOffset="4853.72">15416 11124 831 0,'0'0'632'15,"0"0"-121"-15,0 0-38 0,0 0-12 16,0 0-103-16,0 0-75 0,0 0-14 0,0 0-43 15,0 0-50-15,33 100-21 16,-33-64-34-16,10 10-13 0,-5 2-16 0,-5 7-33 16,0-1-28-16,0-2-19 0,0 0-9 15,0-14-1-15,0-8 10 0,0-12-10 16,0-8-2-16,9-8 1 0,-9-2 12 16,14-13 2-16,1-14 16 0,-1-3-7 15,10-6-6-15,-10 0-14 0,10 3-1 16,-5 4 18-16,-4 7 3 0,4 4 4 15,-5 6 9-15,0 4-10 0,-14 6 4 16,10 2 30-16,-10 0 67 0,0 8-16 16,0 6-21-16,-10 10-30 0,-4 2-31 0,0 2-28 15,-5-2-2-15,4-2 0 0,-4-4-39 16,10-4-73-16,-6-6-65 0,15-4-61 16,-14-2-68-16,14-4-75 0,0 0-167 15,0 0-264-15,14-6-445 0,1 1-240 0</inkml:trace>
  <inkml:trace contextRef="#ctx0" brushRef="#br0" timeOffset="5054.14">15788 11457 234 0,'0'0'1752'0,"0"0"-1108"0,0 0 68 15,0 0-190-15,0 0-142 0,0 0-67 16,0 0-70-16,0 0-84 0,0 0-49 0,0 0-36 15,-9 82-35-15,9-62-21 0,9 0-18 16,-4-1-1-16,-5 0-75 0,9-1-147 16,-9 0-165-16,5-1-142 0,-5-6-462 15,5-1-348-15,5-8-299 0</inkml:trace>
  <inkml:trace contextRef="#ctx0" brushRef="#br0" timeOffset="5220.84">15946 11481 2066 0,'0'0'971'16,"0"0"-369"-16,0 0-45 0,0 0-136 16,-53 104-92-16,39-65-91 0,-1 2-73 15,-8 10-47-15,8 1-45 0,-4 4-28 16,5-2-36-16,0-4-9 0,-1 1-66 16,10-13-113-16,-4-7-126 0,9-3-122 15,0-16-155-15,0-5-473 0,0-7-255 16,0-10-218-16</inkml:trace>
  <inkml:trace contextRef="#ctx0" brushRef="#br0" timeOffset="5439">16113 11121 358 0,'0'0'2410'0,"0"0"-1611"0,0 0-194 16,0 0-140-16,0 0-155 0,0 0-84 15,0 0-46-15,0 0-47 0,-53 111-36 16,44-66-33-16,9 6-25 0,0 4-12 16,-5 3-27-16,5 2-2 0,0 0 0 15,-10-4-70-15,10-3-113 0,0-10-116 16,-4-4-143-16,-6-8-297 0,10-10-661 16,-5-5-615-16</inkml:trace>
  <inkml:trace contextRef="#ctx0" brushRef="#br0" timeOffset="5638">16036 11381 998 0,'0'0'1891'0,"0"0"-1154"15,0 0-208-15,0 0-94 0,0 0-97 16,0 0-27-16,0 0-89 0,0 0-80 16,129-18-57-16,-105 26-39 0,-10 2-25 15,10 0-20-15,-5 4-1 0,-4 0-40 16,-1-2-111-16,5 2-113 0,-5-2-160 15,-4 0-206-15,4-4-653 0,-9 0-870 16</inkml:trace>
  <inkml:trace contextRef="#ctx0" brushRef="#br0" timeOffset="6155.05">16385 11552 960 0,'0'0'1138'0,"0"0"-682"15,0 0 46-15,0 0-160 0,0 0-111 16,0 0-3-16,0 0 2 0,0 0-56 16,0 0-40-16,52-9-17 0,-37 3-6 0,-11-2-9 15,15-2-13-15,-4-2-3 16,-1 1 3-16,-4-4-13 0,4-1-18 0,0-2-12 15,-9 2 3-15,-5 4-7 0,0 0-2 16,0 3-4-16,0 0 7 0,-5 3 9 16,-4-3 2-16,-10 6 7 0,9 1-1 15,-19 2-8-15,10 0-13 0,5 4 1 0,0 7 2 16,-1 10-3-16,1 1 1 0,0 6 8 16,-5 0 12-16,19 0 19 0,0 3-13 15,0-4-21-15,0-1-24 0,0-2-21 16,4-1-2-16,11-5-13 0,-1-5-15 15,0 2-57-15,-4-5-85 0,4-2-89 16,5-4-88-16,-4-3 17 0,-11-1-394 16,11-1-892-16,-15-16-692 0</inkml:trace>
  <inkml:trace contextRef="#ctx0" brushRef="#br0" timeOffset="6755.02">15554 10809 93 0,'0'0'545'0,"0"0"-1"0,0 0-39 16,0 0-93-16,0 0-104 0,0 0 5 16,0 0-24-16,0 0-23 0,0 0 1 15,0 0-14-15,29-16-59 0,-20 14-45 16,6 0-15-16,-6-2-26 0,6 1-24 16,-1 0-38-16,10 1-21 0,-10 0-25 15,-9 2 0-15,9 0-43 0,-9 4-131 16,9 4-114-16,-14 4-102 0,0-2-177 0,0 5-203 15,0-2-744-15,-4 4 726 0</inkml:trace>
  <inkml:trace contextRef="#ctx0" brushRef="#br0" timeOffset="6921.82">15597 10978 420 0,'0'0'1364'0,"0"0"-822"0,0 0-45 16,0 0-29-16,0 0-87 0,0 0-42 15,0 0-63-15,0 0-80 0,0 0-54 0,100-35-65 16,-95 35-50-16,10 0-27 0,-11 0-20 16,11 6-138-16,-15-2-161 0,9 2-187 15,-4-2-548-15,-5 1-724 0</inkml:trace>
  <inkml:trace contextRef="#ctx0" brushRef="#br0" timeOffset="7138.45">15597 10978 1691 0,'77'1'561'16,"-77"-1"-121"-16,0 3-115 0,0 1-73 15,9-1-7-15,-4 2-55 0,9-2-79 16,-9 4-52-16,9-2-27 0,1 2-31 16,-1-5 1-16,-5 2 1 0,6-2 41 0,-10-2-28 15,9 0-16-15,-5 0 3 0,-4-2-3 16,10-4-34-16,-11-2-41 0,6 3-54 15,-5-2-112-15,-5 5-176 0,9-1-134 16,-9 3-558-16,0 3-93 0</inkml:trace>
  <inkml:trace contextRef="#ctx0" brushRef="#br0" timeOffset="13744.21">2724 15077 813 0,'0'0'599'0,"0"0"-218"15,0 0-53-15,0 0-34 0,0 0-29 0,0 0 12 16,0 0 30-16,0 0-30 0,0 0-43 15,-72-70-61-15,53 46-38 0,-5-3 6 16,5-2 5-16,-9 6-1 0,13-4-18 0,-4 3-41 16,10 0-6-16,-6-1-28 0,1-3-12 15,0-2-12-15,9-6-16 0,0-1-10 16,5-9 0-16,0-3-1 0,0-5 11 16,5-5 7-16,14 1-1 0,-5-6-15 15,10 6 15-15,5 0-17 0,-10 7 1 16,10 0 17-16,-1 5-19 0,-9 1 1 15,15 4 0-15,-10 0-1 0,4 3 0 16,-4 2-1-16,5-3 1 0,-1 6-1 16,1 0 1-16,5 2-1 0,4-2 1 15,-14 3 3-15,19 3-3 0,-15 0 1 16,15 3-1-16,-9 0 0 0,9 4 0 0,-10 0 2 16,5 2-1-16,0-2 0 0,-9 2 0 15,0 0 1-15,-1 1 16 0,-9 4-16 16,5-4-2-16,5 7-1 0,-20 2-14 0,15 5 3 15,-5 1 0-15,-9 2-1 0,4 2 10 16,0 3 3-16,-9 3 0 0,0 0 12 16,5 1-8-16,-6-1 8 0,6 0-9 15,-10 0 9-15,0-3 0 0,0 3-10 16,0-6 14-16,0 5-16 0,0-4-24 16,-10 6-43-16,6-3-52 0,4-3-63 15,0 4-74-15,0-4-74 0,-10 6-85 16,5-3-212-16,5-2-409 0,-5-4-480 15</inkml:trace>
  <inkml:trace contextRef="#ctx0" brushRef="#br0" timeOffset="14027.99">3454 13350 929 0,'0'0'1305'0,"0"0"-833"0,0 0-138 0,0 0-53 16,0 0-58-16,0 0-36 0,0 0-36 15,0 0-57-15,0 0-57 0,134 0-37 16,-120 0-1-16,20 0 1 0,-20 0 0 16,10 0 0-16,-5 0-3 0,0 0-8 15,-9 0 11-15,-6 0 3 0,6 0 16 16,-5 5 16-16,-5 0 59 0,0 5 21 16,-15 8 84-16,1 9 8 0,-5 10-54 15,-14 5-39-15,-6 11-35 0,6 6-24 16,-10-3-18-16,-5 1-19 0,20-3-18 0,-1-7-3 15,-4-5-39-15,18-8-87 0,1-6-138 16,9-4-132-16,5-4-90 0,0-2-560 16,0-3-378-16</inkml:trace>
  <inkml:trace contextRef="#ctx0" brushRef="#br0" timeOffset="14711.34">3349 14838 843 0,'0'0'814'0,"0"0"-291"0,0 0-19 16,0 0 39-16,0 0-149 0,0 0-107 15,0 0-39-15,0 0-58 0,0 0-57 0,0-64-40 16,0 76-7-16,0 6 16 0,0 7 45 15,0 6 21-15,0 13-43 0,0 8-33 16,0 7-19-16,0 6-25 0,0 5-14 16,-4-4-10-16,-6-2-21 0,10-6-3 15,0-8 0-15,0-8-21 0,0-12-55 16,0-4-64-16,0-7-74 0,0-8-89 16,0-1-108-16,0-10-249 0,10 0-554 15,-6-13-637-15</inkml:trace>
  <inkml:trace contextRef="#ctx0" brushRef="#br0" timeOffset="15228.97">3908 14776 1620 0,'0'0'616'0,"0"0"-176"0,0 0-96 16,0 0-120-16,0 0-8 0,0 0-25 0,0 0-56 15,-5 129-43-15,5-88-30 0,0-2-11 16,0 5-20-16,0-4-15 0,0 1 6 16,0-10-20-16,0-4 13 0,0-7 13 15,5-11 22-15,4 0 22 0,-4-8 12 16,5-1 25-16,-6 0-1 0,6-3-6 15,4-4-19-15,-9-1-25 0,9 3-24 16,-9 0 0-16,9 4 0 0,-14 1 2 16,10 0-5-16,-10 9 9 0,0 1 9 15,0 0 15-15,-10 7 3 0,6-1-12 16,-11-1-28-16,1 4-26 0,0-4-1 0,-5-4-67 16,9-3-70-16,-4-4-62 0,-5-4-91 15,9 0-63-15,5-4-147 0,5-8-265 16,0-2-462-16,0-4-141 0</inkml:trace>
  <inkml:trace contextRef="#ctx0" brushRef="#br0" timeOffset="15445.23">4065 15115 24 0,'0'0'1631'0,"0"0"-969"16,0 0-27-16,0 0-108 0,0 0-185 15,0 0-87-15,0 0-43 0,0 0-66 16,0 0-50-16,0 0-34 0,24 99-44 16,-10-79-18-16,-14 0 0 0,10 0-15 15,-10-2-56-15,5 0-103 0,4-2-119 0,-9-4-151 16,5 1-236-16,-5-6-395 0,0-3-404 16</inkml:trace>
  <inkml:trace contextRef="#ctx0" brushRef="#br0" timeOffset="15612.59">4180 15097 1745 0,'0'0'1212'0,"0"0"-612"15,0 0-64-15,0 0-104 0,0 0-94 16,-24 137-87-16,14-91-89 0,6 2-59 16,-6 5-51-16,5-4-37 0,-4 1-15 15,9-4-48-15,0-5-143 0,-5-11-179 16,5-6-205-16,0-12-545 0,0-10-404 15,0-8-93-15</inkml:trace>
  <inkml:trace contextRef="#ctx0" brushRef="#br0" timeOffset="15812.14">4481 14614 2457 0,'0'0'1196'0,"0"0"-746"15,0 0 22-15,-34 116-155 0,29-63-112 16,-4 2-77-16,4 6-64 0,5 7-34 16,0 4-30-16,-10 0 0 0,10-2-55 15,0-5-121-15,0-11-189 0,0-10-164 16,-4-11-474-16,4-10-244 0,-10-13-451 16</inkml:trace>
  <inkml:trace contextRef="#ctx0" brushRef="#br0" timeOffset="15996.1">4376 14894 2519 0,'0'0'1076'15,"0"0"-559"-15,0 0-80 0,0 0-190 16,0 0-115-16,0 0-68 0,0 0-40 16,0 0-24-16,0 0-3 0,66 103-18 0,-47-83-108 15,1-2-135-15,-6-4-136 0,0-1-109 16,10-8-547-16,-14 1-425 0</inkml:trace>
  <inkml:trace contextRef="#ctx0" brushRef="#br0" timeOffset="16280">4734 15029 1650 0,'0'0'672'15,"0"0"-433"-15,0 0 6 0,0 0-49 16,0 0-27-16,0 0-3 0,0 0-26 15,0 0-51-15,0 0-29 0,0 0-25 16,95-76-13-16,-81 50-6 0,-14 3-3 16,0-4 9-16,0 3 12 0,-4 5 26 15,-11 6 16-15,10 4 33 0,-9 6 105 0,-10 3 50 16,10 5-36-16,-5 15-59 0,-5 9-16 16,5 7 12-16,5 0 11 0,9 6-42 15,-5-2-44-15,10 1-47 0,0-7-25 16,0-5-18-16,10-7-18 0,-5-4-15 0,9-1-7 15,0-8-81-15,5-7-52 16,5 1-68-16,-5-3-106 0,5 0-235 0,-10 2-630 16,6 1-524-16</inkml:trace>
  <inkml:trace contextRef="#ctx0" brushRef="#br0" timeOffset="17847.14">3335 16056 433 0,'0'0'736'0,"0"0"-345"15,0 0-24-15,0 0-26 0,0 0-50 16,0 0-8-16,0 0-4 0,0 0 24 16,0 0-59-16,-24 3-80 0,24 0-57 15,0 5-41-15,0 0-5 0,0 2 4 16,0 0-2-16,0 5-4 0,5-2-3 16,14 5-3-16,-5-1 9 0,1 1 12 0,-1 2 0 15,10 1 9-15,-5 4-12 16,10 1-6-16,-10 6-10 0,4 2-18 0,-18 4-1 15,10 4-5-15,4 0-6 0,-19 5-4 16,0-6-18-16,0 0 12 0,0-6-12 16,0-6-3-16,-5-11-1 0,-9-6-35 15,4-6 17-15,0-6-14 0,-4 0-26 0,-10-12-54 16,-4-12-44-16,9-6 52 0,-1-8 6 16,-3-7 30-16,18 2 32 0,-5 0 12 15,6 3 13-15,4 2-4 0,0 6-2 16,0 0 2-16,4 1 2 0,11 0 14 15,-6-5 41-15,5 0 3 0,1 1-1 16,-10 1 10-16,9 6-4 0,-14 7-5 16,5 2-29-16,-5 7 1 0,0 4-1 15,0 2 7-15,0 6-22 0,0 0 0 16,0 0-102-16,0 0-85 0,0 10-107 16,9 8-101-16,6 2-128 0,-1 6-169 0,0 2-597 15,5 2 273-15</inkml:trace>
  <inkml:trace contextRef="#ctx0" brushRef="#br0" timeOffset="18882.06">4132 15906 1054 0,'0'0'778'0,"0"0"-389"0,0 0-72 16,0 0 2-16,0 0-65 0,0 116-75 15,0-78-33-15,0 2-51 0,0 4-44 16,10-6-13-16,-10 3-36 0,0-7 17 0,4-10-16 16,-4-6-1-16,10-8 15 0,-10-4-17 15,5-6-19-15,-5 0 7 0,14 0 12 16,-9-10 33-16,9-2 21 0,10 0 0 15,-10-2-17-15,5 2 17 0,-4 4-19 16,-10 5-4-16,9-3 7 0,-5 6 53 16,-4 0 22-16,-5 9 64 0,0 3 31 0,0 2-2 15,0 3-16-15,0-1-22 0,-14 5-52 16,0-3-52-16,-1 0-28 0,6-4-14 16,-6-3-4-16,-9-8-18 0,10-1-45 15,0-2-92-15,14 0-67 0,-5 0-57 16,5-4-72-16,0-6-152 0,5 2-289 15,9-2-314-15,0 1-351 0</inkml:trace>
  <inkml:trace contextRef="#ctx0" brushRef="#br0" timeOffset="19083.09">4490 16192 715 0,'0'0'1609'0,"0"0"-900"0,0 0-16 15,0 0-178-15,0 0-137 0,0 0-67 16,0 0-94-16,0 0-89 0,0 0-46 16,0 0-28-16,-9 75-14 0,9-51-13 0,0-2-24 15,0-1-3-15,0 0 0 0,0-5-58 16,0 2-112-16,0-5-111 0,0-4-112 16,0-3-155-16,0-6-612 0,0-2-326 15</inkml:trace>
  <inkml:trace contextRef="#ctx0" brushRef="#br0" timeOffset="19249.62">4557 15850 1887 0,'0'0'1142'0,"0"0"-552"0,0 0 14 16,0 0-171-16,0 0-172 0,0 0-132 16,0 0-129-16,0 0-60 0,0 0 14 15,0 0-58-15,9 30-130 0,-4-17-138 16,-5 2-225-16,15-3-603 0,-15-2-507 15,9-1 982-15</inkml:trace>
  <inkml:trace contextRef="#ctx0" brushRef="#br0" timeOffset="19532.5">4557 15850 1643 0,'119'41'1123'0,"-119"-26"-716"0,0 5 39 0,0 8-100 15,-5 4-35-15,-4 6-26 0,9 4-85 16,0 0-93-16,0 4-58 0,-5-1-49 15,-4 0-14-15,9-6-69 0,0-3-144 16,0-6-117-16,0-6-67 0,0-6-166 16,0-10-1-16,-5-8 77 0,-5-6 40 15,6-20-72-15,4-10 24 0,-5-12 265 16,5-1 244-16,0-5 251 0,0 8 173 16,0 7 70-16,0 4-16 0,5 7-115 15,-5 9-2-15,19 2 8 0,-19 7-57 0,14 0-53 16,0 6-67-16,-4 4-79 0,9 0-15 15,-5 0-36-15,1 4-41 0,4 7-21 16,4 5-81-16,-8-1-196 0,4 3-159 16,-5 2-191-16,5-2-197 0,-4-2-860 15</inkml:trace>
  <inkml:trace contextRef="#ctx0" brushRef="#br0" timeOffset="19766.43">5039 16062 1959 0,'0'0'821'0,"0"0"-111"16,0 0-117-16,0 0-179 0,0 0-54 16,0 0-82-16,0 0-92 0,0 0-83 15,0 0-45-15,0 0-18 0,-62 64-7 16,62-36-3-16,0 0 1 0,0 5-13 0,0-3-15 16,0-4-1-16,-5 2 0 0,5 0 1 15,0-2-3-15,-9 0-25 0,4 0-66 16,-5-4-101-16,-4 1-33 0,-5-5-63 15,5-3-75-15,-6-5-178 0,-3-4-437 16,8-4-321-16,-4-2-275 0</inkml:trace>
  <inkml:trace contextRef="#ctx0" brushRef="#br0" timeOffset="20533">4504 15944 1043 0,'0'0'1138'0,"0"0"-450"0,0 0 40 0,0 0-112 16,0 0-133-16,0 0-106 0,0 0-87 15,0 0-81-15,0 0-70 0,0 0-51 16,5 4-43-16,-5 2-29 0,-5 7-16 15,-4 0-34-15,4 5-90 0,-4 4-145 16,-6 7-149-16,15 2-546 0,-14 5-692 16,9 9-687-16</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24-09-03T18:54:29.280"/>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008000"/>
    </inkml:brush>
  </inkml:definitions>
  <inkml:trace contextRef="#ctx0" brushRef="#br0">24108 5805 412 0,'0'0'1444'15,"0"0"-1081"-15,0 0-69 0,0 0-10 16,0 0 28-16,14 128 13 0,-19-73-34 0,-4 16-102 16,-6 18-28-16,-13 13-39 15,4 15-41-15,-5 12-25 0,-14 4 6 0,10 6 9 16,-5-4 12-16,4-8 7 0,6-14-28 15,13-19-16-15,1-19-25 0,14-19-6 16,0-15-12-16,10-7-3 0,-6-11-3 0,11-8-9 16,9-5 11-16,-1-6-2 0,6-4 3 15,14-4 1-15,19-7 21 0,0-8 18 16,10-5-13-16,14 4 47 0,-5 2-7 16,9 4-12-16,1 6-9 0,0 8-10 15,-1 0-11-15,-4 10 8 0,-4 12 7 16,8 2 42-16,1 5-21 0,0-1-19 15,-1-5 28-15,25 2-3 0,-5-7-25 16,19-5-5-16,-1-3-34 0,6-5 12 16,19-5-3-16,-5-2 0 0,14-6-9 15,-4-4 12-15,-6 4-13 0,6 2 13 16,-15 4 2-16,0 2-17 0,-14 2-34 0,-10 12 19 16,1 2-3-16,-6 0 17 0,-9 2 1 15,-4-2 0-15,4-2 0 0,9-2 2 16,-9-4 1-16,0-2 0 0,0-2 0 15,-9-4 0-15,9 0 0 0,-5 0 12 0,-9-4-12 16,-1-3 18-16,1 0-17 0,-10 4-4 16,-9 3-10-16,-6 0-20 0,1 1 7 15,-14 11 23-15,4 2 15 0,-9 2 6 16,9 0-19-16,-9 2 10 0,14 0-10 16,-10-2 17-16,10 2-4 0,-9-1 24 15,14-4-18-15,0 2-19 0,9-3 1 16,-14-3 15-16,19-4-3 0,-4 2-14 15,-11 2 1-15,6-1 0 0,-10 2 0 0,-5 3 1 16,-4 4-2-16,-10-1-1 0,-5 4 2 16,-5 2-1-16,-4 0-1 0,4-4 0 15,-4-4 0-15,-10 0 0 0,10-4 0 16,-5-4 1-16,-1 0 11 0,-8-4-11 16,-1 2 0-16,10-2 0 0,-10-2 0 15,-4 0 14-15,4 0 3 0,0-2-3 0,1-4 0 16,-6-2-12-16,6-1 15 0,-1 0-6 15,-9 3 0-15,0 0-10 0,9 4 23 16,-14-4 14-16,0 4-15 0,14-8 0 16,-14-5-12-16,14-6-12 0,-4 1 0 15,-5 0 0-15,-5 2 3 0,0 2 0 0,0 4 12 16,0-4-12-16,0 0 0 0,-5 2 0 16,-5-6 0-16,-4-5-1 0,9-1-1 15,-4-4 0-15,-5-6 0 0,9-2 2 16,0-8-1-16,5-6-2 0,0-9-1 15,0-9 1-15,5-4-1 0,0-6 1 16,9-5-2-16,0-3-22 0,10-4 24 16,-10-4 3-16,5-5-3 0,1-5-45 15,8-1 12-15,-4 0 33 0,5 13 1 16,-5 7 2-16,-10 9 21 0,0 10-3 0,-4 9-19 16,-5 3-1-16,-5 4 14 0,0 11-13 15,0 5 0-15,-5 5 19 0,-10 7-20 16,6 2 1-16,-5 4 1 0,-1 2-3 15,-4 4-2-15,5-3 2 0,-1 4 0 16,1 1-1-16,-14 0-23 0,8 0 9 16,1 0 15-16,-5 1-2 0,-4 1-13 0,4 0 3 15,-14-2-3-15,4 0 3 0,-9-2 12 16,-4 2-21-16,-11-1-3 0,-4-2 22 16,0 6-11-16,-9-4 1 0,-10 1 11 15,4 0-1-15,-9-1 0 0,0-4 2 16,5 1 2-16,-9 2-1 0,-11 0-1 15,11 2-2-15,-20 0-1 0,19 2 3 16,-14-1 1-16,10-1 1 0,-10 5 0 16,4-5 0-16,-4 2-1 0,0 2 1 0,-14-1-2 15,5 4-1-15,-6 1-26 16,-9 2 12-16,5 0-3 0,5 0 0 0,-5 3 16 16,-5 6-10-16,14-1-3 0,-4 2 0 15,4 0-7-15,6 0 7 0,-1 0-3 16,10-2 16-16,-5 0-1 0,14-5-11 0,0 3 14 15,1-6 1-15,-1 0-1 0,0 0-2 16,1 0-40-16,-6 0 11 0,-4 0-5 16,4-3 27-16,6-3 9 0,-11 5 0 15,6-6-2-15,-5 5-50 0,4 0-23 16,-4 2 47-16,9 0 27 0,1 4 1 16,-1 6 3-16,10 7-3 0,-10-6-2 15,10 7 2-15,5 0 2 0,9 2 11 16,10-2-11-16,9-3 1 0,5-4 0 15,9-1-3-15,-4-2 2 0,19-3-1 16,-9 0-1-16,-1-3 0 0,10 1 0 16,-10 1 3-16,10-4 0 0,-5 0 18 0,-4 0-3 15,4 0-18-15,-5-7-3 0,-9 5-15 16,4-3 16-16,6 2 0 0,-1-3-1 16,5 2 3-16,0 2 0 0,5-4 0 15,5 4-15-15,0 2 14 0,-1-3 1 0,1 0-1 16,0-1-1-16,-1 1-10 0,1-2-4 15,0 4 4-15,-1-3-3 0,6-1 3 16,-15 4-9-16,10-4 5 0,-1 5-11 16,1 0-28-16,-15 0-5 0,10 6-10 15,-9 3-31-15,-1 2-30 0,5 1-69 16,-4 2 19-16,18-4-48 0,-4-1-121 16,14 1-126-16,0-1-220 0,14 1-21 15,0 7-437-15,15-4 378 0</inkml:trace>
  <inkml:trace contextRef="#ctx0" brushRef="#br0" timeOffset="2332.54">26867 4980 1291 0,'0'0'322'0,"0"0"-13"15,0 0 112-15,0 0-17 0,0 0-141 16,0 0-84-16,86-111-9 0,-63 70-37 16,20-7-9-16,0-2-14 0,15-2-18 15,-6 1-29-15,5 3-26 0,-9 6-11 16,5 4-8-16,-1 10-2 0,-14 10-16 16,-4 8 3-16,-6 5 0 0,1 5 0 15,-10 10 22-15,0 11 4 0,-5 9 16 16,10 6 17-16,-9 6 0 0,-11 4-9 0,11 2-9 15,4-3-26-15,-5-4-18 0,10-6 0 16,5-4 49-16,-5-6-12 0,14-7-12 16,-5-10-6-16,1 0 2 0,8-8-5 15,6 0 5-15,-5-8-18 0,0-8 10 16,0-2-11-16,-9-2 16 0,-1-2-17 16,-4 2 0-16,-6 3-1 0,-8 0 0 0,-6 7-2 15,1 1-13-15,-5 3 0 0,-5 6-10 16,0 0-9-16,0 6 0 0,9 6 34 15,-4 8 76-15,4 9 57 0,-4 3-25 16,10-2-29-16,-1 2-5 0,0-4-22 16,5-6-28-16,10-2-8 0,-5-9-14 0,9-4 13 15,1-3-3-15,4-4-11 0,0 0 1 16,5-10-2-16,5-4 0 0,-5-4-2 16,14-8-16-16,-9 4-34 0,-1-2-15 15,6 2-4-15,-1 3 16 0,1 2 18 16,-1 3 22-16,10 4 13 0,5 6-1 15,0-1 3-15,5 5 19 0,-5 4 5 16,4 9 23-16,1 10 26 0,-5 6-39 16,-10 9-13-16,0 0 10 0,-4 8-7 0,-10-4-8 15,4 1-15-15,-4-5 42 0,-5 1 9 16,-4-9 12-16,-6 3 6 0,1-3 21 16,-5-4 88-16,5-7-58 0,9-8-75 15,0-5-22-15,15-6 6 0,-1-6-5 16,5-14-1-16,5-8-21 0,15-8-1 15,-1-7-2-15,0-2-12 0,6-4-43 0,-1 6-69 16,-10-1-58-16,-4 8-80 0,-14 5-77 16,-15 11-35-16,-10 6-226 0,-18 12-506 15,-10 2-367-15,-10 6 267 0</inkml:trace>
  <inkml:trace contextRef="#ctx0" brushRef="#br0" timeOffset="3066.87">27726 3520 764 0,'0'0'726'0,"0"0"-245"16,0 0-114-16,0 0-31 0,0 0-121 0,0 0-57 16,0 0-14-16,0 0 37 15,0 0-9-15,-5 118-39 0,15-81-38 0,-1-7-17 16,-4-2-2-16,4-7-10 0,-4-5-16 15,9-9-15-15,-4-3-13 0,-5-4 0 16,9 0 22-16,0-10 9 0,6-4 21 16,-6-10-9-16,0-3-21 0,10 4-22 15,-10-5-10-15,-9 5-10 0,14 8 0 16,-19 0-2-16,10 12-12 0,-5-2-10 16,-5 5-12-16,0 0-6 0,0 2-7 0,9 9 31 15,-4 4 16-15,-5 5 53 16,9 5 22-16,-4-4-26 0,5-3-27 0,4-3-19 15,0-10 19-15,-4-2 2 0,19-3 7 16,-15-8 6-16,15-7 7 0,-10-5-23 16,9 1-5-16,-4-1-15 0,-5 1 2 15,0 3 0-15,-4 6 11 0,-15 7-14 0,14-2-15 16,-14 5-7-16,0 0 0 0,9 10 22 16,-4 7 49-16,-5 0 15 0,0 3 29 15,0 0-11-15,0-2-49 0,0 0-33 16,10-8-15-16,-10 0-13 0,0 0-67 15,5-1-46-15,-5-1-51 0,0 1-65 16,9-6-48-16,-4 1-150 0,9-4-345 16,-9 0-608-16,9 0 206 0</inkml:trace>
  <inkml:trace contextRef="#ctx0" brushRef="#br0" timeOffset="3367.11">28556 3685 420 0,'0'0'1372'0,"0"0"-766"0,0 0 54 16,0 0-213-16,0 0-169 0,0 0-92 16,0 0-82-16,0 0-88 0,0 0-16 15,0 0 43-15,-71 59-18 0,71-32-22 16,0-1-3-16,0-6 1 0,0 0 12 16,14-8-2-16,-14-6-11 0,14-4 0 15,-4-2 13-15,4-4 15 0,1-10 28 16,-1-6-9-16,-5-2 2 0,6-4-9 15,-6 4 26-15,-4 6 20 0,-5 4-12 16,0 5 18-16,0 4 1 0,0 3-49 16,0 0-44-16,0 10-53 0,0 5 1 0,0 6 31 15,0 1 18-15,-5 5-136 0,5-6-124 16,0-1-59-16,0-4-107 0,0 0-350 16,5-6-521-16,9-8-114 0</inkml:trace>
  <inkml:trace contextRef="#ctx0" brushRef="#br0" timeOffset="3518.05">28824 3592 1682 0,'0'0'737'15,"0"0"44"-15,0 0-137 0,0 0-205 16,0 0-95-16,0 0-126 0,0 0-105 16,0 0-71-16,0 0-42 0,0 0-24 15,-53 83-80-15,53-80-127 0,0-3-103 0,0-1-117 16,0-11-590-16,0-6-590 0</inkml:trace>
  <inkml:trace contextRef="#ctx0" brushRef="#br0" timeOffset="3884.61">28929 3480 22 0,'0'0'1532'0,"0"0"-1054"0,0 0-167 0,0 0-81 15,0 0-2-15,0 0-44 0,0 0-98 16,14 105-60-16,-14-81-26 0,5 2 0 16,-1 4-23-16,-4-2-28 0,0 3 41 15,0-2 10-15,10-5 0 0,-10-9 0 0,5-1-11 16,-5-13-12-16,9-1 20 0,-4-1 3 16,5-14 115-16,4-5 58 0,5-4 53 15,0-7-42-15,-5 0-58 0,10 1-28 16,-5-3-11-16,-4 5 21 0,-1 4 29 15,5 5-56-15,-5 2-22 0,-4 7 18 16,-5 2 19-16,4 8-9 0,-9 0-38 16,5 4-18-16,-5 15 27 0,10 4 56 15,-10 9 23-15,0 5-11 0,0 7-59 16,0 5-33-16,0-2-34 0,0 1-36 16,0-4-129-16,0-6-102 0,0-3-72 0,4-10-98 15,6-1-306-15,-5-2-437 0,9-2-306 16</inkml:trace>
  <inkml:trace contextRef="#ctx0" brushRef="#br0" timeOffset="5720.18">28747 5496 152 0,'0'0'457'16,"0"0"-60"-16,0 0 89 0,0 0-48 15,0 0-68-15,0 0-40 0,0 0-15 16,0 0-46-16,0 0-24 0,0 0-23 16,-14-103-23-16,14 102-43 0,0-1-17 15,0 2-30-15,0 0-13 0,0 0-24 16,0 0-26-16,0 0-21 0,0 8-13 16,0 7 7-16,0 11 42 0,5 11 26 0,4 9 8 15,-4 10-6-15,-5 7-25 0,5 6-15 16,9 6-25-16,-14 7-8 0,14 6-15 15,-4 12-1-15,-5 3 2 0,4 11 10 16,-4 7-10-16,-5 4 16 0,0 10-15 16,0 0 19-16,0 0-19 0,0 2 33 0,0-6 7 15,-5-3 39-15,-4-14-3 16,-6-6-27-16,11-11-31 0,-6-13 7 0,10-12-25 16,0-9 0-16,0-11 18 0,0-10-19 15,0-14 1-15,0-10-3 0,0-8 0 16,0-10 0-16,0 0 18 0,0-12 18 15,-5-14-36-15,5-10-49 0,-9-9-24 16,9-6-33-16,0 0 2 0,0 8-2 16,0 4-32-16,0 13-43 0,0 9-19 15,0 7-51-15,0 10-162 0,0 0-390 16,0 3-417-16,0 7-262 0</inkml:trace>
  <inkml:trace contextRef="#ctx0" brushRef="#br0" timeOffset="7636.87">28771 8348 103 0,'0'0'974'15,"0"0"-574"-15,0 0 0 0,0 0-40 16,0 0-46-16,0 0-8 0,0 0-59 0,0 0 50 16,0 0-100-16,57-88-77 0,-33 88-16 15,-14 2-16-15,4 9-6 0,10 6 13 16,-10 3-5-16,5 2-28 0,0 0-62 15,-4-4-19-15,-1 2 19 0,0-4 3 16,10-3 31-16,-5-8-18 0,0-5-13 16,20 0 12-16,-11-8-2 0,6-6-10 15,-1 0-3-15,1-4-1 0,8 0-1 16,-3-2-17-16,-1 4-6 0,-10 4 10 16,1 4 14-16,0 0-24 0,-1 8 3 15,-8 0 20-15,3 0-14 0,-4 6 1 0,-4 4 11 16,-1 2 1-16,0 2 0 0,1 0-9 15,-1 0 11-15,-9-2-15 0,14-2-28 16,-5-2-7-16,10-4 29 0,-10-4 7 16,1 0-14-16,4 0-5 0,0-4-4 15,-5-6 0-15,10 0 26 0,5 0 11 0,-10 0-1 16,0 2-9-16,-5 5 9 0,10 3-29 16,0 0 31-16,5 15 0 0,-6 3 66 15,6 6 28-15,-5 6 42 0,5 0-24 16,-1 0-31-16,6 0 31 0,-6-5-16 15,15-6-47-15,-9-9-6 0,9-10 1 16,0 0 14-16,0-19-3 0,-5-6-8 16,5-5-23-16,-5-6-5 0,0-2-7 15,-9-2-12-15,-1 2 0 0,-9 2-19 16,-4-1-39-16,-1 9-62 0,-4 7-84 0,-10 3-7 16,0 8-37-16,0 8-165 0,0 2-308 15,-10 2-432-15,5 8-161 0</inkml:trace>
  <inkml:trace contextRef="#ctx0" brushRef="#br0" timeOffset="8171.34">29745 8922 1407 0,'0'0'569'0,"0"0"-70"16,0 0 58-16,0 0-177 0,0 0-130 15,0 0-83-15,0 0-63 0,0 0-7 16,0 0-8-16,0 0-17 0,-100 134-19 0,100-100-16 16,0-2 3-16,0-7-2 0,9-5-23 15,5-9-13-15,-9-7-2 0,10-4 2 16,-1 0 23-16,0-12 9 0,0-6 13 15,1-2 5-15,-10-6 16 0,9 3 3 16,-5-2 3-16,-9 5 33 0,0 8 117 16,0 2-78-16,0 4-55 0,0 6-21 15,0 0-3-15,0 0-9 0,0 8-28 16,0 4 6-16,5 8 13 0,5 4 45 16,-1-2 42-16,15 2-64 0,-10-4-45 15,6 0-27-15,8-3-15 0,-9-3-21 0,10-2-85 16,-5-2-91-16,-5 0-12 0,14 2-75 15,-18 0-226-15,9 4-615 0,-20 4-652 16</inkml:trace>
  <inkml:trace contextRef="#ctx0" brushRef="#br0" timeOffset="9504.81">27225 9892 303 0,'0'0'176'0,"0"0"-9"0,0 0 100 16,0 0 23-16,0 0-39 0,-72-111-66 16,67 91 20-16,5-1-36 0,0 1-23 0,0 2 12 15,0-5-6-15,0 0-6 16,5-5 8-16,5-2 1 0,-1-5 21 0,15-4-29 15,-5-6-13-15,5-1-13 0,0-4-14 16,14-2 7-16,-5-3-19 0,15 2-17 16,-5 0 4-16,5 5-13 0,-5 9-15 15,4 0-1-15,-4 7-19 0,5 4 1 0,-10 4-23 16,1 4-11-16,3 4-1 0,1 0 1 16,-9 6 0-16,9 6-1 0,-10 4 0 15,5 0 0-15,-4 4 0 0,-1 4-1 16,5 0-1-16,-9-3 0 0,4-2-29 15,-4-3 31-15,0 0 32 0,-5-13 37 16,4-2-4-16,1-10 145 0,4-4-74 16,-9-10-105-16,-5-7-29 0,10-8 50 15,-10-2-18-15,10-2-33 0,-15 0-1 0,10 2-16 16,-10 1 4-16,5 1 0 0,0 6-19 16,-4 2-15-16,-1 1 9 0,10 10 19 15,-5 4-1-15,-5 8 19 0,-9 4 0 16,9 1 0-16,-4 1-1 0,-5-4-14 0,4 1 14 15,6-2-3-15,-11 4 4 0,1-4 0 16,9 0 4-16,-4-4-2 0,-5-4-1 16,4 2 1-16,-4 2-2 0,5 1 1 15,-10 10-2-15,0 2 1 0,0 9-22 16,0 4-40-16,-10 0-86 0,5 10-160 16,-4 5-127-16,-10 2-376 0,0 2-500 15,-5-2-88-15</inkml:trace>
  <inkml:trace contextRef="#ctx0" brushRef="#br0" timeOffset="9772.32">28614 7987 1763 0,'0'0'506'0,"0"0"-51"0,0 0-31 15,0 0-118-15,0 0-90 0,0 0-27 0,0 0-20 16,0 0-40-16,0 0-54 0,105-109-47 15,-91 94-15-15,-9 0-1 0,4 5 4 16,-9 8-1-16,0-2 10 0,5 4-25 16,-5 5 2-16,0 13 4 0,0 10 53 15,0 10 43-15,0 10 6 0,0 4 9 16,0 6-9-16,0-1-44 0,0-1-27 16,0-6-35-16,-5-4-2 0,5-8-24 15,0-8-121-15,0-4-154 0,0-4-83 16,0-1-167-16,0-4-638 0,-9-1-600 15</inkml:trace>
  <inkml:trace contextRef="#ctx0" brushRef="#br0" timeOffset="10622.7">26757 10256 374 0,'0'0'561'16,"0"0"-73"-16,0 0-62 0,0 0-101 15,-129-39-121-15,96 39-10 0,-10 2 5 16,0 5-9-16,4-4 41 0,1 6-53 15,5-3 0-15,4 6-16 0,1 4-30 16,13 6-66-16,-4 6-28 0,14 10 12 16,5 6-22-16,0 6-12 0,5 6 7 15,24 0 5-15,-1-3-9 0,1-10 12 0,9-2-6 16,-9-16-13-16,14-8 1 0,-10-11 5 16,5-6 17-16,-4-14 11 0,-1-13 29 15,-4-8 52-15,4-11-35 0,-9-9-39 16,-10 1-35-16,1 3-15 0,-15 0 10 15,0 10-13-15,0 2 1 0,-15 6-1 0,-8 10-2 16,8 5-17-16,-4 8-15 0,0 4-6 16,5 6-6-16,4 0-22 0,5 11-22 15,5 12-34-15,0 5-26 0,0 5-36 16,5 12-44-16,5-3-173 0,4 4-326 16,-9-2-574-16,9 2 109 0</inkml:trace>
  <inkml:trace contextRef="#ctx0" brushRef="#br0" timeOffset="10823.29">26953 10512 1309 0,'0'0'550'0,"0"0"-67"15,0 0-47-15,0 0-45 0,0 0-40 0,0 0-70 16,0 0-83-16,66 100-81 0,-56-69-70 15,4-4-23-15,-9 6-24 0,5-5-21 16,-6-4-86-16,1 3-94 0,5-8-131 16,-10-2-214-16,0-6-179 0,0-1-649 15</inkml:trace>
  <inkml:trace contextRef="#ctx0" brushRef="#br0" timeOffset="10990.14">27081 10573 1141 0,'0'0'1172'0,"0"0"-624"16,0 0-20-16,-76 107-122 0,43-59-174 16,4 6-72-16,0-5-69 0,1 2-91 15,18-12-6-15,-4-3-103 0,4-11-140 16,6-10-123-16,4-3-212 0,0-7-548 0,4-5-327 16</inkml:trace>
  <inkml:trace contextRef="#ctx0" brushRef="#br0" timeOffset="11557.74">27406 10275 788 0,'0'0'609'0,"0"0"-144"0,0 0-43 15,0 0-12-15,0 0-133 0,0 0-56 0,0 0-27 16,0 0-13-16,0 0 40 0,-10 113-101 16,10-77-32-16,0 0-28 0,0-7 6 15,0-6 12-15,10-4-6 0,4-7 11 16,5-7 29-16,15-5 52 0,-10 0-11 16,9 0-2-16,0-10-20 0,6 0-21 15,-11 2-43-15,-4 4-36 0,5 0-31 0,-5 4-3 16,-10 0-25-16,-4 4-33 0,-1 5-107 15,-4 2-74-15,-5 1-57 0,9-2-74 16,-9 0-245-16,0 0-468 0,0-4-207 16,-9-3 205-16</inkml:trace>
  <inkml:trace contextRef="#ctx0" brushRef="#br0" timeOffset="11757.32">27649 10248 1349 0,'0'0'573'0,"0"0"7"15,0 0 66-15,0 0-194 0,0 0-77 0,0 0-56 16,0 0-74-16,-9 136-75 0,9-86-23 16,9 6-40-16,-4 5-27 0,-5 0-34 15,10 2-31-15,-6-2-15 0,-4-6-14 16,0-9-17-16,0-8-76 0,10-6-89 0,-10-6-91 16,5-6-86-16,-5-1-185 0,0-9-459 15,0-4-336-15</inkml:trace>
  <inkml:trace contextRef="#ctx0" brushRef="#br0" timeOffset="12324.71">28213 10333 1588 0,'0'0'633'15,"0"0"-48"-15,0 0-76 0,0 0-134 16,0 0-124-16,0 0-71 0,-139-46-52 15,120 46-16-15,-5 17-50 0,10 4-25 0,4 14 15 16,-4 7 41-16,0 4 27 0,4-2 31 16,10 2-50-16,0-7-34 0,0-10-37 15,15-2-27-15,8-11-1 0,-4-13-1 16,1-3-1-16,3-1 18 0,-3-21 21 16,8-13 22-16,-9-3 0 0,10-8-24 15,-15-2-22-15,1-4-13 0,-11 5-1 0,-4 6-1 16,0 4-1-16,0 11 0 0,0 11-26 15,-9 2-77-15,-1 11-30 0,10 2-28 16,-5 5-69-16,5 9-47 0,0 7-30 16,0 5-112-16,0 7-191 0,0 2-192 15,5 2-597-15</inkml:trace>
  <inkml:trace contextRef="#ctx0" brushRef="#br0" timeOffset="17912.93">28447 10129 149 0,'0'0'352'0,"0"0"-94"0,0 0-37 16,0 0-12-16,0 0-4 0,0 0-7 0,0 0-19 15,0 0-42-15,0 0-21 0,19-22-5 16,-10 22-1-16,-9 0 42 0,10 4 23 16,-10 5 31-16,14 4 12 0,-4 7-6 15,-6 6 17-15,6 11 44 0,-5 3 3 16,-5 6-103-16,0 4-51 0,0 4-29 16,0 0-6-16,-5-2-35 0,-5 0-32 15,6-5-20-15,-6-9-25 0,10-7-12 0,-5-8-99 16,-4-8-117-16,9 0-96 0,0-7-99 15,0-4-222-15,0-2-401 0,0-2-169 16</inkml:trace>
  <inkml:trace contextRef="#ctx0" brushRef="#br0" timeOffset="28870.88">28991 10115 341 0,'0'0'669'0,"0"0"-181"0,0 0-91 0,0 0-89 16,0 0-20-16,0 0-43 0,0 0-55 15,0 0-56-15,0 0-34 0,-77 24 27 16,63-6 10-16,14 3 0 0,-10 0-7 0,10-1-7 16,0-1-26-16,0 1-34 0,0-4-26 15,15 0 1-15,-1-2 23 0,0 0-21 16,1 0-6-16,-11 2-12 0,11 2 3 15,-1 3-6-15,-14 4 6 0,10 7-13 16,-10 6 7-16,-10 5-7 0,-4-2-9 16,-5-1 13-16,0-3-15 0,-5-10-1 15,9-10-3-15,-13-7 2 0,18-10-2 16,-14-2-47-16,10-18-25 0,0-12 7 16,14-9-14-16,0-7 28 0,0-9 16 15,24-4 35-15,-5 2 3 0,0-6 17 0,9 4 52 16,-4 5 1-16,-5 4 1 0,0 4-52 15,-4 6-6-15,-1 2 49 0,0 3-6 16,-4 9-22-16,-5 7-3 0,-5 6 12 16,0 5 10-16,0 7-53 0,-15-2-9 0,1 3-180 15,0 2-74-15,-10 2 27 16,0 13-10-16,-5 3-181 0,15 2-68 0,-10 6-84 16,0 3-42-16,10 2 5 0,0 3-68 15</inkml:trace>
  <inkml:trace contextRef="#ctx0" brushRef="#br0" timeOffset="30105.88">28995 9995 155 0,'0'0'490'15,"0"0"-83"-15,0 0-52 0,0 0-36 16,0 0-11-16,0 0-91 0,0 0-26 16,0 0 16-16,0 0-20 0,0 0-14 15,10-45-16-15,-10 43-16 0,-10 0 14 16,10-6-6-16,-4 5-6 0,-6-4-11 15,-4 1-22-15,9 1 10 0,-5-3-33 16,1-1 10-16,-5 1 2 0,-1 0 9 16,1 3-12-16,-10-1-22 0,10 3-22 15,4 3-40-15,-14 3-9 0,5 8 0 0,-5 9-1 16,10 4 16-16,-10 4-16 0,10-3 17 16,0 3-1-16,4-3 7 0,10 0-7 15,-5 1-16-15,5-4 0 0,0 0 0 16,0 0 13-16,5-2-11 0,5-2-2 0,-6 1 16 15,20-4-6-15,-19 0 0 0,14-5-10 16,10 0 17-16,-15-3-19 0,10 2-2 16,-5-6-17-16,0 2 4 0,-5-2-12 15,1-3-69-15,-1 0-101 0,0 0-84 16,-4 2-149-16,-1 1-232 0,-9 1-577 16,10 2-386-16</inkml:trace>
  <inkml:trace contextRef="#ctx0" brushRef="#br0" timeOffset="31456.75">24976 7518 398 0,'0'0'577'0,"0"0"-79"16,0 0-156-16,0 0-105 0,0 0-33 15,0 0-4-15,0 0-6 0,0 0-17 16,0 0-64-16,39 2 2 0,-25 4 29 15,0 6 47-15,-4 4-10 0,4 6-32 0,0 7-13 16,1 4-1-16,-6 7-12 0,-9 4-8 16,0 3-28-16,0 4-9 0,0 5-7 15,-4 1-9-15,-11 5-13 0,-4-4-6 16,-5 0 1-16,-4 6-4 0,4-3-10 0,-14 1-8 16,9 0-19-16,-4 0 9 0,4-1-12 15,-5-3-2-15,1-2-16 0,-5-8 16 16,9-2-1-16,10-10-13 0,-10-2 13 15,15-4 0-15,-5 0-9 0,0-2 10 16,-5-1-1-16,10-4 0 0,-1 4-10 16,1-6 10-16,0 6 1 0,-5 0 1 15,4 2 1-15,1 3 2 0,0 0 1 16,-5 0 13-16,-5 2-1 0,14-3 13 16,-4-4 15-16,0 2 3 0,-10-5-9 15,9-4-10-15,1-2-2 0,5-5-1 0,-6 0 1 16,6-3-4-16,-6-6-19 0,15 2-2 15,-4-4-15-15,4 0-13 0,0 2-18 16,0-2 0-16,0-2-12 0,0 0-105 16,0 0-97-16,0-6-74 0,0-12-56 15,4-8-324-15,-4-10-779 0,0-15 43 0</inkml:trace>
  <inkml:trace contextRef="#ctx0" brushRef="#br0" timeOffset="31840.45">24604 7892 818 0,'0'0'1102'0,"0"0"-681"0,0 0-79 15,0 0 25-15,0 0-96 0,0 0-58 16,48 103-38-16,-34-101 4 0,15-2 20 15,4-15 28-15,5-13-35 0,-4-10-41 0,14-11-55 16,4-9-26-16,-14-3-27 16,5 1-24-16,-9 4 2 0,-6 8-9 0,-4 10 1 15,-10 10-10-15,1 10 0 0,-15 8 9 16,5 1 3-16,-5 8-15 0,0 1-11 16,4 1-1-16,-4 18 12 0,0 11 61 15,10 16 162-15,-5 16 32 0,-5 10-100 16,9 8-37-16,-4 3-31 0,-5-3-29 15,14-8-19-15,-4-8-39 0,4-9-2 16,0-12-10-16,-4-5-39 0,-10-3-73 16,14-7-82-16,-14 0-92 0,0 0-84 0,0-3-229 15,0 0-540-15,-14-1-327 0,4-2-143 16</inkml:trace>
  <inkml:trace contextRef="#ctx0" brushRef="#br0" timeOffset="32390.85">23950 9912 833 0,'0'0'576'0,"0"0"-91"16,0 0-103-16,0 0-65 0,0 0-43 16,0 0-14-16,0 0-15 0,-129 8-54 15,115 10-45-15,-10 7-33 0,10 0-19 0,-10 10-15 16,10 0 6-16,-1 4 3 0,15-1 5 16,0-2-18-16,0 1-16 0,0-9-19 15,0-5-9-15,15-7-19 0,8-6 1 16,-8-10 5-16,9 0 32 0,0-26 67 15,4-7 119-15,1-18-95 0,-5-7-71 16,-10-4-21-16,10-1-22 0,-19 1-5 16,4 11-10-16,-9 4 6 0,0 11-6 15,-14 11 7-15,0 8-19 0,-1 7-19 16,-9 8-26-16,5 2-47 0,5 0-42 0,0 10-10 16,-1 9-22-16,15 2-38 0,0 5-47 15,0 7-88-15,0 5-215 0,10 1-417 16,-5 4-406-16</inkml:trace>
  <inkml:trace contextRef="#ctx0" brushRef="#br0" timeOffset="32607.54">24031 10012 2024 0,'0'0'760'0,"0"0"-110"16,0 0-242-16,0 0-178 0,0 0-43 15,0 0 37-15,0 0 4 0,0 0-75 16,0 0-61-16,77 127-43 0,-63-93-34 16,0 1-15-16,1-7-11 0,-1-6-47 0,-9-5-107 15,4-5-100-15,-9-2-80 0,5-3-45 16,-5-6-235-16,0-1-170 0,0 0-194 16,-5-11-129-16</inkml:trace>
  <inkml:trace contextRef="#ctx0" brushRef="#br0" timeOffset="32757.8">24184 10111 664 0,'0'0'1041'0,"0"0"-395"16,0 0 126-16,0 0-247 0,0 0-153 16,0 0-41-16,0 0-65 0,-91 118-93 15,63-82-97-15,9 1-45 0,-10-7-31 16,15-9-9-16,-1 0-102 0,11-7-138 16,-6-8-161-16,10-6-183 0,0 0-726 15,10-14-394-15</inkml:trace>
  <inkml:trace contextRef="#ctx0" brushRef="#br0" timeOffset="32974.87">24380 9978 1920 0,'0'0'696'0,"0"0"-272"0,0 0-12 0,0 0-67 16,0 0-107-16,0 0-74 0,38 101-77 15,-24-83-56-15,-9-5-9 0,14 2-19 16,5-5-3-16,-10 1-3 0,5-4-31 16,-4-1-57-16,4 1-103 0,-10-2-76 15,-4-1-127-15,9 0-157 0,-14-2-166 16,0-2-457-16,0 0 395 0</inkml:trace>
  <inkml:trace contextRef="#ctx0" brushRef="#br0" timeOffset="33191.21">24547 9957 1609 0,'0'0'691'16,"0"0"-88"-16,0 0-91 0,0 0-113 15,0 0-94-15,0 0-13 0,0 0-60 16,0 0-118-16,0 0-68 0,-14 9-6 16,9 21 30-16,5 15 4 0,-5 1-19 0,-5 8-22 15,6-2-20-15,-6 3-11 0,5-3-2 16,-4-4 0-16,-6-6-25 0,15-4-48 15,-14-6-120-15,14-10-84 0,0-2-127 16,0-4-113-16,0-6-491 0,0-3-302 16,0-7 59-16</inkml:trace>
  <inkml:trace contextRef="#ctx0" brushRef="#br0" timeOffset="33608.14">24786 9975 1175 0,'0'0'1247'16,"0"0"-671"-16,0 0-40 0,0 0-172 16,0 0-79-16,0 0-64 0,0 0-54 15,0 0-65-15,-120 8-56 0,106 24 0 0,0 8 40 16,-6 5 15-16,16 2 18 0,-6 4-18 16,5-10-43-16,5 2-34 0,0-12-10 15,5-3-14-15,5-11-2 0,4-7-16 16,5-8 18-16,0-2 0 0,5-12 40 15,5-14 24-15,-5-11-7 0,-1-9-8 16,-3-4-13-16,3-3-17 0,-18 1-18 0,0 7-1 16,-5 9 0-16,0 9-41 0,0 14-135 15,0 6-62-15,0 7-81 0,9 0-144 16,-9 2-178-16,5 13-160 0,-5 5-496 16,0 0-83-16</inkml:trace>
  <inkml:trace contextRef="#ctx0" brushRef="#br0" timeOffset="34158.86">25148 9774 1646 0,'0'0'681'0,"0"0"-78"0,0 0-114 16,0 0-153-16,0 0-47 0,0 0 14 16,-43 106-52-16,43-66-51 0,-9 7-59 0,-1 1-16 15,-4 4-30-15,9 1-34 0,-9 0-31 16,4 0-18-16,5-5-12 0,-4-7 0 16,4-4-24-16,-4-9-89 0,9-6-113 15,0-5-84-15,0-2-131 0,0-5-177 16,9-4-584-16,-4-6-414 0,9-6 905 15</inkml:trace>
  <inkml:trace contextRef="#ctx0" brushRef="#br0" timeOffset="34459.47">25301 10015 2045 0,'0'0'801'0,"0"0"-171"16,0 0-131-16,0 0-152 0,0 0-108 15,0 0-42-15,0 0-56 0,0 0-92 16,0 0-46-16,-124 74-2 0,110-30 42 0,-1 4-6 16,10-2-10-16,5-1-26 0,0-5 0 15,0-9-1-15,0-4-3 0,15-7-9 16,-1-10 10-16,0-4 2 0,6-6 15 16,-1-4 19-16,4-14 27 0,6-13 18 15,-10-7 24-15,0-5 64 0,5-10-82 16,-9 1-36-16,-11 2-22 0,6 2-12 15,-10 8-13-15,0 6-2 0,-10 6-15 16,6 8-55-16,-11 1-90 0,1 10-53 16,4 0-31-16,-4 9-11 0,9 0-51 15,-9 12-162-15,14 6-187 0,0 8-416 0,-5-4-207 16</inkml:trace>
  <inkml:trace contextRef="#ctx0" brushRef="#br0" timeOffset="35559.73">25196 5654 702 0,'0'0'551'0,"0"0"-135"15,0 0-39-15,0 0-82 0,0 0-69 16,0 0-19-16,0 0-50 0,0 0-106 16,0 0-51-16,0-40 0 0,0 59 63 15,0 2 177-15,0 10-81 0,0 1 67 16,0-2-44-16,0 1-40 0,0 4-32 15,10 1-1-15,-10 2-6 0,4 4-16 0,-4 8 21 16,0 8-3-16,10 9-15 16,-5 15-14-16,-5 12-5 0,9 12-19 0,-9 15-9 15,0 12-12-15,0 5-7 0,0 2-12 16,0-10 1-16,-9-14-11 0,9-14 0 16,-5-19 1-16,5-12 0 0,-10-18 30 15,10-13-8-15,0-12-25 0,0-11-1 0,0-9-30 16,0-8 10-16,0 0 21 15,0-10-1-15,0-8-2 0,0-10-169 0,0-2-194 16,10-5-120-16,-5 7-498 0,4 6-549 16</inkml:trace>
  <inkml:trace contextRef="#ctx0" brushRef="#br0" timeOffset="38028.67">26876 7939 963 0,'0'0'674'0,"0"0"-232"0,0 0-80 16,0 0-10-16,0 0-50 0,0 0-63 15,0 0-70-15,0 0-93 0,0 0-76 16,-9 10 12-16,9 4-12 0,9 8 83 0,-4 2 21 16,0 8 22-16,9 5 5 0,-14 2-5 15,0 3-29-15,0 4-32 0,0 2-21 16,0-1-27-16,0-3-17 0,0-8-2 16,-5-4-16-16,-4-4-54 0,9-5-146 15,0-8-94-15,-5-2-144 0,0-8-179 16,-4 0-371-16,4-5-313 0</inkml:trace>
  <inkml:trace contextRef="#ctx0" brushRef="#br0" timeOffset="38245.4">26953 7924 151 0,'0'0'1202'0,"0"0"-753"0,0 0-11 15,0 0 82-15,0 0-126 0,0 0-62 16,0 0-85-16,90 101-90 0,-90-83-22 16,-9 4-34-16,4-2-48 0,-19 1-37 15,10-1-16-15,-10-5-18 0,0 0-63 16,-5-6-89-16,15-7-76 0,-10-2-141 16,10 0-129-16,4 0-231 0,-4 0-525 15,9 8 515-15</inkml:trace>
  <inkml:trace contextRef="#ctx0" brushRef="#br0" timeOffset="41215.87">26456 6292 991 0,'0'0'596'0,"0"0"-115"0,0 0-67 16,0 0-14-16,0 0-83 0,0 0-81 15,0 0-46-15,0 0-41 0,0 0-55 16,0 0-31-16,-91-22 9 0,77 28-21 16,-10 6-16-16,15-2 5 0,-6 0 4 15,1 3 21-15,0 2 1 0,4-1 11 16,-4 3 10-16,0-1 0 0,-6 2-20 0,16 2-20 15,-20 3-26-15,9 5-2 0,1 7 2 16,0 1-2-16,-5 2-1 0,4 0-16 16,1 0 1-16,0-2-3 0,14 1-1 15,0-4-1-15,0 3 2 0,0 0-2 16,0-6-13-16,9 1 12 0,-4-7 3 0,9 2 0 16,1-6 2-16,4-3 0 15,-5-4 16-15,10-3-6 0,-10-2-12 0,5-2 1 16,1-6 15-16,8 0 8 0,-14-4 1 15,15-10 0-15,-10-4 2 0,10-4 10 16,0-8 9-16,4-2-3 0,-4-8 2 16,-6-4-5-16,6-3-22 0,-10 1-2 15,0 0-13-15,-4 2 0 0,-6 2 9 16,-4 3-12-16,4 2 3 0,-9 2 9 16,0 6-9-16,-14 0 15 0,0 3-16 15,-10-2-1-15,5 5-1 0,-10-4-3 0,1 7-12 16,-1 0-3-16,5 7 16 0,0 3-10 15,10 3 11-15,0 5-15 0,-1 2-2 16,15 0-12-16,-5 0-10 0,1 9-21 16,4 2 0-16,0 5-47 0,-10 4-82 15,10 4-70-15,0 0-134 0,10 4-216 16,-1 0-516-16,1 0-445 0</inkml:trace>
  <inkml:trace contextRef="#ctx0" brushRef="#br0" timeOffset="41714.87">26733 6615 1031 0,'0'0'642'0,"0"0"-172"0,0 0-55 15,0 0 58-15,0 0-87 0,0 0-60 16,0 0-65-16,0 0-57 0,0 0-51 16,-14-11-42-16,14 18-18 0,0 7 18 15,0 5 15-15,14 2 21 0,-14 3-19 0,14 4-27 16,1 0-16-16,-1 3-15 16,0-1-15-16,1 1 0 0,4 4-19 0,-5 1-21 15,0-2 13-15,10 2-25 0,-14-2-3 16,4-1-1-16,0-6 0 0,1-3-1 15,-15-4-11-15,9-1 1 0,-4-8-12 0,5-3-43 16,-10 1-27-16,4-6-52 0,-4-3-37 16,0 3-20-16,0-3-28 0,0 0-47 15,-4 0-99-15,-6-6-572 0,-4-9-658 16</inkml:trace>
  <inkml:trace contextRef="#ctx0" brushRef="#br0" timeOffset="41998.36">26914 6607 1229 0,'0'0'780'16,"0"0"-233"-16,0 0-106 0,0 0-70 15,0 0-82-15,0 0-18 0,0 0-20 0,0 0-52 16,-38 123-47-16,14-94-26 0,5 3-24 15,-5 4-10-15,0 1-31 0,-4 1-18 16,-1 0-12-16,1-2-16 0,-1 0-15 16,0-6-12-16,15-2-4 0,0-6-5 15,-1-4-22-15,11-3-110 0,4-5-84 16,0-2-49-16,0 0-59 0,0-6-85 16,4 1-242-16,11-3-324 0,-1 0-289 15</inkml:trace>
  <inkml:trace contextRef="#ctx0" brushRef="#br0" timeOffset="42699.46">27186 6347 150 0,'0'0'626'15,"0"0"-111"-15,0 0-53 0,0 0-102 16,0 0-36-16,0 0-11 0,0 0 5 15,0 0-37-15,0 0-74 0,0-45-49 16,0 54-54-16,-14 4-60 0,9 10-3 0,-9 3 40 16,0 4 30-16,-1 7-18 0,11-5-40 15,-6 3-21-15,10 1-11 0,-5-6-2 16,5-2 0-16,0-2-4 0,5-6 10 16,9-4 15-16,1-4 25 0,9-1 19 0,-1-6 11 15,1-3 22-15,-5 1-22 0,10-3-30 16,-10 0-32-16,10 0-15 0,-15 0-18 15,10 0-16-15,-15 0-8 0,-9 0-68 16,10 0-111-16,-5 0-81 0,-5 0-92 16,0 0-122-16,0-3-501 0,0-11-312 15</inkml:trace>
  <inkml:trace contextRef="#ctx0" brushRef="#br0" timeOffset="42916.04">27301 6335 1062 0,'0'0'582'0,"0"0"-137"0,0 0-21 0,0 0-98 16,0 0-37-16,0 0 26 0,0 0-52 15,-24 109-58-15,24-66-63 0,0-3-14 0,0 6-19 16,0 6-16-16,10 0-31 16,-10 2-37-16,0 3-24 0,0-6-1 0,0 1-3 15,0-6-19-15,0-9-15 0,4-7-127 16,-4-4-125-16,0-6-102 0,10-6-157 15,-5-2-213-15,4-10-617 0</inkml:trace>
  <inkml:trace contextRef="#ctx0" brushRef="#br0" timeOffset="43266.68">27592 6480 813 0,'0'0'1366'16,"0"0"-846"-16,0 0 16 0,0 0-142 15,0 0-141-15,-119 31-42 0,100-7-12 0,0 6-56 16,4 6-41-16,1 4-28 0,4 5-6 16,-4 0-22-16,14 3-12 0,0 0-3 15,0-3-7-15,14-5-24 0,-4-8 0 16,9-8 0-16,-5-8 12 0,20-8 1 15,-10-8 2-15,-5-3 31 0,14-18 15 16,-9-9 0-16,5-5-12 0,-10-8-24 16,0-3-13-16,5-5-9 0,-10 1 12 15,-9 2-13-15,4 2 1 0,-9 8 0 16,0 4 0-16,-9 8-3 0,4 6-12 16,-5 9-55-16,-4 8-71 0,0 3-67 0,4 5-54 15,1 11-83-15,4 9-83 0,-5 3-289 16,6 0-455-16,4 0-344 0</inkml:trace>
  <inkml:trace contextRef="#ctx0" brushRef="#br0" timeOffset="43885.82">27888 6398 161 0,'0'0'786'0,"0"0"-236"0,0 0-111 15,0 0-125-15,0 0-52 0,0 0-36 16,0 0-65-16,0 0-52 0,0 0-26 15,-52 5 7-15,47 6 35 0,5 4 18 16,-10 6 25-16,10-1 40 0,0 7 22 16,0 3-30-16,0 4-35 0,0 0-32 15,10 6-35-15,-10 2-24 0,0 4-22 0,0 0-18 16,0 2-34-16,0-1 0 0,0-5-15 16,0-8-41-16,0-4-165 0,0-6-124 15,0-4-120-15,0-4-313 0,0-1-619 16,0-8-55-16</inkml:trace>
  <inkml:trace contextRef="#ctx0" brushRef="#br0" timeOffset="44334.33">28122 6419 974 0,'0'0'1199'0,"0"0"-627"16,0 0-27-16,0 0-187 0,0 0-149 0,0 0-59 16,0 0-24-16,-124 77-29 0,105-38-25 15,4 5-10-15,6 4-19 0,4-2-9 16,-4 1-15-16,9-6-18 0,14 2 0 16,0-5 21-16,10-5 2 0,0 2 41 15,5-7 52-15,9 0 126 0,-14-4-100 16,4 0-66-16,-4 2-19 0,-5 2 6 15,0 0-4-15,-19 7-26 0,10-3-19 16,-10-3-13-16,0 0 15 0,-10-5-17 16,-9-9-12-16,5-2-21 0,0-9-34 15,-6-4-46-15,-3-8-21 0,4-14-59 0,-1-13-47 16,11-6-4-16,4-12 88 0,5-1 44 16,0-6 48-16,14 0 8 0,1-3 28 15,-1-1 28-15,-4 5 7 0,4 2-7 16,-5 9 0-16,-4 6 28 0,-5 10 10 15,0 6-16-15,0 5 4 0,0 6 8 0,0 5-34 16,-5 2-36-16,-9 6-116 0,-5 1-153 16,5 1-202-16,-1 1-39 0,-8 10-102 15,8 6-156-15,-4 5 38 0</inkml:trace>
  <inkml:trace contextRef="#ctx0" brushRef="#br1" timeOffset="57277.88">22494 13569 731 0,'0'0'561'0,"0"0"-93"16,0 0-23-16,0 0-70 0,0 0-21 0,0 0-78 16,0 0-25-16,0 0-45 0,0 0-35 15,0 0-33-15,-76-38-6 0,76 38-19 16,0 0-17-16,0 0-31 0,0 0-65 15,14 0 13-15,10 4-7 0,0 0 71 16,14 2-12-16,-4-2 0 0,13-3 6 16,6-1 61-16,-15 0 12 0,15 0-83 15,-15 0-33-15,0-3-25 0,-5 0 0 16,-14-2-3-16,5 5-1 0,-5 0-39 16,-9 0-79-16,-5 0-75 0,-5 0-68 15,0 10-58-15,0 1-1 0,0 2-171 0,-5-1-224 16,-9 4-408-16,-10-4-39 15</inkml:trace>
  <inkml:trace contextRef="#ctx0" brushRef="#br1" timeOffset="57494.52">22537 13852 709 0,'0'0'518'0,"0"0"-1"15,0 0-56-15,0 0-180 0,0 0-100 16,0 0 22-16,0 0 44 0,0 0 37 15,0 0-40-15,134-51-17 0,-91 38-3 16,9-2-49-16,-13 5-64 0,-1 2-49 16,5 3-51-16,-15 0-11 0,-4 5-13 15,0 0-8-15,-10 0-94 0,1 9-103 16,-6 2-72-16,-4 5-109 0,-5-4-242 0,0 3-469 16,0-5-293-16</inkml:trace>
  <inkml:trace contextRef="#ctx0" brushRef="#br1" timeOffset="57914.05">23301 13428 421 0,'0'0'1614'0,"0"0"-1064"16,0 0-106-16,0 0-149 0,0 0-32 16,0 0-7-16,0 0-45 0,0 0-70 15,0 0-42-15,138 91-37 0,-104-89-27 16,-1-2-11-16,5 0-21 0,-9 0 0 0,-5-4-3 15,5-2-1-15,-15 3 1 0,-5-4 0 16,-4 7 12-16,-5 0 16 0,0 0 15 16,0 0 7-16,-5 7 5 0,-4 10-30 15,-20 8 12-15,5 16 21 0,-14 7 10 16,5 8-4-16,-1 1 4 0,6-3-22 16,-1-6-19-16,10-8-27 0,-5-8-2 15,10-8-19-15,14-8-16 0,-5-4-95 16,5-5-83-16,0-6-64 0,14-1-106 0,1-4-178 15,4-12-487-15,9-5-532 0,1-6 848 16</inkml:trace>
  <inkml:trace contextRef="#ctx0" brushRef="#br1" timeOffset="58178.94">24027 13304 1365 0,'0'0'1313'0,"0"0"-665"0,0 0-32 0,0 0-162 16,0 0-127-16,0 0-66 0,0 0-72 16,0 0-70-16,0 0-113 0,-58-22-6 15,58 26-64-15,0 6 37 0,0 7-19 16,0-1-140-16,0 3-118 0,0 2-164 15,5 5-247-15,-5 2-723 0,10 2-354 16</inkml:trace>
  <inkml:trace contextRef="#ctx0" brushRef="#br1" timeOffset="58311.87">24046 13820 1703 0,'0'0'807'0,"0"0"9"0,0 0-165 15,0 0-142-15,0 0-109 0,-77 119-95 0,49-88-125 16,9 3-89-16,-10-1-91 0,0-1-3 15,10-4-73-15,-5-5-164 0,-4-8-177 16,18-3-212-16,-14-6-992 0,10-6-679 0</inkml:trace>
  <inkml:trace contextRef="#ctx0" brushRef="#br1" timeOffset="59296.05">29602 6460 1250 0,'0'0'527'0,"0"0"-41"0,0 0-14 15,0 0-29-15,0 0-87 0,0 0-81 16,0 0-39-16,0 0-54 0,0 0-73 16,-48-76-63-16,48 76-46 0,0 0-49 15,9 4 0-15,6 6 49 0,4 3 40 16,14-2 35-16,5 1-13 0,1-2-22 0,13-3 13 15,1-6-29-15,-1-1-11 0,1 0 1 16,4-8-14-16,-9 5-1 0,-20-6 0 16,1 8-11-16,-24 1-4 0,9 0-5 0,-14 0-1 15,0 9 22-15,-5 8 0 0,-23 15 62 16,9 16-7-16,-24 19 41 0,-5 12 20 16,-5 9 31-16,-9 6-58 0,10 5-43 15,-1-9-31-15,15-6-15 0,0-10 0 16,19-16-31-16,-5-9-131 0,24-15-157 15,0-6-186-15,0-4-272 0,0-5-826 16,0-4-157-16</inkml:trace>
  <inkml:trace contextRef="#ctx0" brushRef="#br2" timeOffset="66253.46">21077 15493 71 0,'0'0'603'0,"0"0"-316"16,0 0 29-16,0 0 81 0,-129 74-53 15,105-67-114-15,5-2 6 0,-5-2 61 16,15-3-34-16,-1 0-48 0,5 0-34 0,5 0-35 15,0 0-38-15,0-3-83 0,0 3-25 16,0-2-15-16,0 2 15 0,5-3 35 16,9 2-7-16,-9 1-12 0,19 0 0 15,-5 0 12-15,10 0 29 0,18 0 24 16,-4 0-12-16,29 0 14 0,4-4 54 16,20-11 37-16,4-4-32 0,24-10-37 0,15 2 6 15,4-9-59-15,14 3 49 0,-4 5-28 16,19 4-12-16,-19 10-9 0,-10 8-9 15,0 6-9-15,-19 8-32 0,-19 4 36 16,-9 7-38-16,-15-4-2 0,-19-1-13 16,-10-1 14-16,-9-2-17 0,-9-4-4 15,-6-1 10-15,-13-6-37 0,-1 0-52 16,-5 0-27-16,-9-13-10 0,0-7-59 16,-9-3-135-16,-5-6-149 0,-15 6-569 15,5 4-423-15</inkml:trace>
  <inkml:trace contextRef="#ctx0" brushRef="#br2" timeOffset="66702.63">27148 8128 411 0,'0'0'127'0,"0"0"-127"0,0 0 0 0,0 0 72 16,0 0 81-16,0 0-16 0,0 0-65 16,0 0-72-16,0 0-154 0,-38-128-198 15</inkml:trace>
  <inkml:trace contextRef="#ctx0" brushRef="#br2" timeOffset="68119.98">25721 7287 32 0,'0'0'1654'0,"0"0"-1090"0,0 0-127 15,0 0-13-15,0 0-77 0,0 0-68 16,0 0-24-16,0 0-17 0,0 0-58 16,-62 35-78-16,67-35-58 0,23 0-41 15,11-7 58-15,8-1 78 0,15-1 60 16,24 2-49-16,5 1-59 0,4-2-21 0,10 7-15 15,20-2 12-15,-6 3-6 0,15 0 6 16,4 0-7-16,-4 4-14 0,-10 2-21 16,5 0-25-16,-10 0-15 0,-5 2 15 15,6 2 0-15,-1-1 75 0,0-2-20 16,1 1-22-16,-25 4-15 0,-4 2-15 0,-19 2-3 16,-10 0 0-16,-15 3 3 0,-4-6 7 15,0 3-9-15,-14-4-1 0,-10-1 1 16,5-4-1-16,-10 0 1 0,-9-6 1 15,-5 1 0-15,0-2 0 0,0 0 11 16,5 0 5-16,-5 0 9 0,0-2 3 16,0-3-30-16,0-1-10 0,-5-2-32 0,5 3-34 15,-5 3-45-15,-9 2-48 0,-1 0-47 16,-8 2-74-16,8 13-103 0,-9 3-176 16,-4 2-527-16,-10 1-381 0,4 7 8 15</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24-09-03T18:58:29.826"/>
    </inkml:context>
    <inkml:brush xml:id="br0">
      <inkml:brushProperty name="width" value="0.05292" units="cm"/>
      <inkml:brushProperty name="height" value="0.05292" units="cm"/>
      <inkml:brushProperty name="color" value="#008000"/>
    </inkml:brush>
  </inkml:definitions>
  <inkml:trace contextRef="#ctx0" brushRef="#br0">21406 5905 948 0,'0'0'521'0,"0"0"-82"15,0 0-57-15,0 0-42 0,0 0-54 16,0 0-20-16,0 0-49 0,0 0-33 16,0 0-38-16,0 0-43 0,-29-8-60 15,29 14-41-15,0 7 50 0,0 2 29 0,0 5-8 16,10 4-13-16,-5 2-20 0,-5 1-24 16,9 1-15-16,-9-2 0 0,0-3 0 15,0 2-1-15,0-7-78 0,0-6-139 16,-9-4-73-16,9-6-111 0,-5-2-125 15,5-2-270-15,-10-14-766 0</inkml:trace>
  <inkml:trace contextRef="#ctx0" brushRef="#br0" timeOffset="183.23">21406 5593 1626 0,'0'0'494'16,"0"0"-142"-16,0 0 80 0,0 0-32 16,0 0-161-16,0 0-147 0,0 0-92 0,0 0-32 15,0 0-66-15,0-59-90 16,10 59-196-16,-6 0-141 0,6 4-619 0,-5-1-28 16</inkml:trace>
  <inkml:trace contextRef="#ctx0" brushRef="#br0" timeOffset="766.89">21673 5664 52 0,'0'0'297'0,"0"0"-56"15,0 0 62-15,0 0 69 0,0 0-105 16,0 0-66-16,0 0-22 0,0 0-27 16,0 0-31-16,0 0-11 0,53 36 0 0,-53-34 9 15,14-2-25-15,-14 0-4 0,0 3 7 16,0-3 9-16,10 4-10 0,-10-3-3 16,0 6 9-16,0-4-6 0,0 4-4 15,-10 2-25-15,-4 0-29 0,9 1-22 16,-9-2 6-16,-1-1 1 0,1-2-11 15,9-2-12-15,-4 2-1 0,4-5-1 16,-4 0 2-16,9 0 3 0,0 0 10 16,0 0-13-16,0 0-18 0,0 2-65 0,0 0 26 15,14 6 57-15,-5 2 146 0,6 1-3 16,-1 4 5-16,0 3 21 0,-4 0-27 16,4 2-21-16,1 0-40 0,-6 2-13 15,-9 2-6-15,5-2 9 0,-5 1-25 0,0-2-27 16,0-3-7-16,-5 1-10 0,-4-3 0 15,-6-3 1-15,10-1-3 0,-4-4-15 16,-1 0-28-16,-4-4-25 0,4 0-19 16,10-4 7-16,0 0 24 0,0 0 6 15,0 0-18-15,0 0-23 0,0 0 6 16,10 1 31-16,-5 3 54 0,4 2 23 16,1 2 9-16,-1 0 25 0,-4-3 55 0,-5 5 47 15,0 3-54-15,0-1-27 0,0 0-29 16,0 4-18-16,-14-3-9 0,4 2-19 15,-4-4-3-15,-10-4-40 0,10-4-96 16,0-3-79-16,14-5-120 0,-15-13-251 16,15-5-416-16,0-6-504 0</inkml:trace>
  <inkml:trace contextRef="#ctx0" brushRef="#br0" timeOffset="1684.64">22132 5620 762 0,'0'0'821'0,"0"0"-311"0,0 0-170 15,0 0-60-15,0 0 3 0,0 0-43 16,0 0-55-16,0 0-67 0,0 0 15 15,133 41 18-15,-123-12-28 0,-5 8-36 16,-5 3-45-16,0 4-17 0,0 4-6 0,-15-2-18 16,-4-4 14-16,-5 0-15 0,-4-5-2 15,9-7-73-15,-10-11-7 0,15-7-9 16,-1-5 47-16,-4-7 41 0,5-10-45 16,9-9-30-16,-4-5-5 0,9-4 1 0,0 0 28 15,0 5 51-15,14 4 3 0,-5 9 120 16,1 4-34-16,4 6-23 0,1 6 25 15,-1 8 75-15,10 8 54 0,0 2 38 16,-10 4-46-16,10 0-101 0,5-2-85 16,-10 0-23-16,9-5-52 0,1-1-126 15,4-2 76-15,1-6-106 0,4-2-181 16,0-4-305-16,0-6-491 0,5 0-517 16</inkml:trace>
  <inkml:trace contextRef="#ctx0" brushRef="#br0" timeOffset="3469.34">25120 5620 453 0,'0'0'626'0,"0"0"-131"15,0 0-92-15,0 0-72 0,0 0-63 16,0 0-52-16,0 0-17 0,0 0 12 15,0 0-23-15,0 0-35 0,-124-79-20 0,109 80-10 16,-13 11-32-16,8 6 0 0,-8 3 4 16,-1 4 24-16,1 1-16 0,8 4-14 15,1 5-5-15,-4 3-19 0,8 0-31 16,1 6-6-16,14 0-25 0,0 0-3 16,0 2 1-16,9-1 1 0,6-7-2 15,4-4-19-15,0-3-8 0,10-10 27 16,-1-5 12-16,-4-11 16 0,0-5-4 15,5-3-8-15,9-19 24 0,-14-11 0 16,4-5-6-16,1-8-32 0,0-3 12 0,-10-4-14 16,-5 5-21-16,-5 3-16 0,-9 7 12 15,0 8 7-15,0 9-26 0,0 3-5 16,-9 1-62-16,-5 7-85 0,-1 8-32 16,6 2-17-16,9 2-126 0,-10 15-79 15,10 2-192-15,0 8-502 0,0-2 155 0</inkml:trace>
  <inkml:trace contextRef="#ctx0" brushRef="#br0" timeOffset="3719.35">25497 5871 1225 0,'0'0'783'0,"0"0"-313"16,0 0 55-16,0 0-78 0,0 0-118 16,0 0-55-16,0 0-37 0,0 0-91 15,0 0-59-15,14 124-38 0,-4-91-34 16,-6-2-15-16,11 4-2 0,-6-3-10 0,-4-5-40 16,-5 0-144-16,10-6-167 0,-10-3-120 15,4-8-182-15,1-5-415 0,-5-5-254 16</inkml:trace>
  <inkml:trace contextRef="#ctx0" brushRef="#br0" timeOffset="3870.31">25568 5881 1251 0,'0'0'1302'0,"0"0"-643"16,0 0-94-16,-95 108-76 0,71-71-228 15,5 2-122-15,5-7-59 0,-1 3-71 16,6-5-9-16,9-2-111 0,0-2-155 15,0-6-100-15,0-1-128 0,14-6-528 16,0-6-605-16</inkml:trace>
  <inkml:trace contextRef="#ctx0" brushRef="#br0" timeOffset="4253.35">25979 5606 682 0,'0'0'661'15,"0"0"-154"-15,0 0-108 0,0 0-56 16,0 0-11-16,0 0-12 0,0 0-46 15,0 0-94-15,-48 122-41 0,48-99-11 16,0 1 5-16,14-4-18 0,1-4 1 0,4-3 4 16,5-3 10-16,4-3 40 0,-4-4 17 15,14-3-25-15,-4 0-16 0,13 0-24 16,-8-3-43-16,-1 3-19 0,-10 0-17 16,1 0-13-16,5 0-17 0,-20 0-13 15,0 8-18-15,1 0-9 0,-6-2-43 0,-4 4-60 16,-5-1-74-16,0 1-65 0,0-1-79 15,-5-3-176-15,-4-2-562 0,-6-4-471 16</inkml:trace>
  <inkml:trace contextRef="#ctx0" brushRef="#br0" timeOffset="4453.47">26265 5554 1202 0,'0'0'1340'16,"0"0"-716"-16,0 0-131 0,0 0 11 0,0 0-126 15,-48 126-92-15,44-86-56 0,-6 7-77 16,5 2-56-16,-4 8-27 0,9-1-43 16,-5 4-16-16,-5-2-11 0,10-3-15 15,0-7-3-15,0-10-28 0,0-4-136 16,0-8-121-16,10-6-66 0,-5-6-78 16,9-4-308-16,-4-4-607 0,-1-6-344 0</inkml:trace>
  <inkml:trace contextRef="#ctx0" brushRef="#br0" timeOffset="4870.7">26795 5717 847 0,'0'0'1052'16,"0"0"-524"-16,0 0 10 0,0 0-30 15,0 0-170-15,0 0-99 0,0 0-51 0,-129-53-32 16,91 63-39-16,5 8-15 0,-1 8 0 16,5 7 15-16,-4 9 79 0,9-1-23 15,5 6-57-15,10-1-37 0,-6-1-12 16,15-8-43-16,0 1-24 0,15-5-1 15,-1-2 0-15,10-9-10 0,0-5 11 16,4-9 11-16,10-8 4 0,1-5 10 16,-11-12 14-16,15-14-6 0,0-7-5 15,-9-5-7-15,-1-8-9 0,-4 4-11 16,-5-2-1-16,-20 11-1 0,6 4-32 0,-10 6-40 16,0 8-45-16,0 1-37 0,0 9-7 15,-10 4-18-15,6 6 14 0,-6 0-77 16,5 16-42-16,-4 3-105 0,9 7-199 15,0-3-121-15,0 5-536 0,0-3 93 16</inkml:trace>
  <inkml:trace contextRef="#ctx0" brushRef="#br0" timeOffset="5387.92">27186 5732 815 0,'0'0'1003'16,"0"0"-504"-16,0 0 1 0,0 0-35 16,0 0-115-16,0 0-70 0,0 0-53 15,-128-40-90-15,104 57-63 0,9 2-27 16,-13 6-19-16,9 5-26 0,14 3 0 0,-9 4 35 15,-1 1 12-15,15 0-2 0,0-4 45 16,5-2 34-16,19-6 6 0,0-3 0 16,4-8 8-16,11 1-9 0,-1-7-34 15,-10 2-24-15,-4 1 0 0,0 3-34 16,-10 3-17-16,-14-1-1 0,10-1-6 16,-10 1 0-16,0-1-12 0,-10-3 0 0,-4-3-3 15,5-5 0-15,-6-3-36 0,1-2-16 16,0 0-30-16,4-7-48 0,5-6-31 15,5-7-1-15,0-6 34 0,5-1 45 16,9-4 24-16,10-6 35 0,0 1 24 16,0-2 2-16,-5 2 13 0,5 0 4 15,-10 2-4-15,5-2 13 0,-14 1 15 16,9 4 21-16,-4 3-15 0,-10 1-34 16,0 7-15-16,0 7-1 0,0 0-1 15,0 11-19-15,-10-3-31 0,10 5-40 0,-14 0-40 16,9 0-44-16,-4 10-41 0,4 0-58 15,0 3-40-15,-4 6-119 0,9-1-89 16,-5 2-139-16,5 0-583 0</inkml:trace>
  <inkml:trace contextRef="#ctx0" brushRef="#br0" timeOffset="5687.35">27616 5618 143 0,'0'0'1419'0,"0"0"-857"0,0 0-45 0,0 0-15 16,0 0-88-16,0 0-73 15,0 0-34-15,0 0-43 0,0 0-66 0,-29-38-66 16,20 56 0-16,9 8-16 0,0 4 3 15,0 11-9-15,0 2-28 0,0 10-28 0,0 5-14 16,0 6-22-16,0 2-6 0,-5-4-12 16,-5-1-15-16,10-13-40 0,0-8-88 15,0-6-116-15,0-8-115 0,-4-4-141 16,-6-2-524-16,10-4-520 0</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24-09-03T19:06:19.912"/>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008000"/>
    </inkml:brush>
    <inkml:brush xml:id="br3">
      <inkml:brushProperty name="width" value="0.05292" units="cm"/>
      <inkml:brushProperty name="height" value="0.05292" units="cm"/>
      <inkml:brushProperty name="color" value="#FF00FF"/>
    </inkml:brush>
  </inkml:definitions>
  <inkml:trace contextRef="#ctx0" brushRef="#br0">28723 8336 487 0,'0'-7'727'0,"0"1"-122"0,0-4-138 16,0 1-41-16,0 1-43 0,0 2-67 15,0 2-28-15,0 0-77 0,0 0-22 0,0 4-11 16,0 0-20-16,0 0-34 0,0 0-38 15,0 0-30-15,0-1-17 0,0 1-23 16,10-4-14-16,4 2 32 0,-9 1 15 16,24 1 0-16,-10-2-12 0,-5 2-19 0,10 0-15 15,-5 2 0-15,0 8 22 0,-5 6-13 16,-4 4 12-16,-5 8 7 0,-5 6 18 16,0 9 51-16,-15 0-36 0,1 6-27 15,-10-2-19-15,0-7-16 0,-4-2-2 16,9-3 0-16,-10-7-2 0,10-4-19 15,-5-4-10-15,10-5-5 0,-1-3-19 16,-4-7-6-16,15-5 15 0,-6 0 6 16,5-2-5-16,-9-10-50 0,4-2 21 15,10-4 22-15,0 2-16 0,0 0 22 16,0 4 27-16,0 4 17 0,0 2-19 0,0 4-10 16,0 2 0-16,10 0 17 15,4 2 14-15,-9 6 86 0,9 4 10 0,-9-2 2 16,9 6-18-16,1-2-25 0,9 2-9 15,-10 0-7-15,5 1 7 0,0-2 3 16,5 1 9-16,-5-1-12 0,-5-2-25 0,10-2-6 16,-5-4-12-16,0 2 0 0,-9-8 0 15,4 1 10-15,1-2-13 0,-11 0 0 16,15-9-14-16,-4-4-80 0,-1 2-95 16,-4-2-75-16,4 4-141 0,-9 3-144 15,-5 2-553-15,0 1-785 0,0 3 1112 16</inkml:trace>
  <inkml:trace contextRef="#ctx0" brushRef="#br0" timeOffset="1016.77">31229 8412 152 0,'0'0'1077'0,"0"0"-641"16,0 0-88-16,0 0 5 0,0 0-14 15,0 0-40-15,0 0-78 0,0 0-59 0,0 0-44 16,0 0-39-16,15-8 7 0,-6 8 27 16,5 4-6-16,1-4-22 0,4 0-10 15,0 2-14-15,5-2-24 0,-5 2-6 16,-5 4 13-16,5-3-10 0,-4 2-12 15,-1 0-20-15,-5 2 10 0,-4 0-9 16,-5-2 25-16,0 5 10 0,0 3 2 16,-5 0 28-16,-9 5 56 0,-10 4-50 15,0 1-59-15,-4-2-12 0,4-4 0 0,-5-7-1 16,20-1-2-16,-1-7-11 16,-4 0-17-16,9 1-3 0,5-3 7 0,0 0 8 15,0 0-30-15,0 0-19 0,0 3 31 16,5 2 12-16,9 7 20 0,-4 0 2 0,-5 6 37 15,-1 0 25-15,6 2-28 0,-5 6-9 16,-5 1 68-16,0 1 36 0,0 1-83 16,-5-2-22-16,-9-6 4 0,-1-2-10 15,1-6-6-15,0 0-8 0,-1-8-3 16,1 2-1-16,0-6-71 0,9-1-107 16,0 0-63-16,-4 0-42 0,9 0-50 15,0 7-139-15,0-4-140 0,0 7-207 16,0 3-415-16,0-1 578 0</inkml:trace>
  <inkml:trace contextRef="#ctx0" brushRef="#br0" timeOffset="7205.25">22490 10159 253 0,'0'0'652'0,"0"0"-443"0,0 0-118 15,0 0 248-15,0 0 12 0,0 0-89 16,0 0-3-16,0 0-68 0,0 0-17 16,0 0-7-16,0 0 45 0,0 0-27 15,0 0-45-15,0 0-20 0,0 0 41 16,0 0 15-16,0 0-37 0,0-24-20 0,0 24-1 15,0-2-6-15,0-2-13 0,0 2-13 16,0 0-6-16,0 2 3 0,0-4-6 16,0 0-19-16,0 2-3 0,0-2-12 15,4 0-3-15,-4 1-6 0,10-1-4 16,-5 1-6-16,9 1 1 0,0 1 39 0,1 1-9 16,4 0-13-16,-5 0-5 0,15 0-1 15,-5 0 1-15,-1 0-13 0,6 0-3 16,0-3 0-16,-1 3 4 0,6-2-7 15,-6 2-15-15,1 0 21 0,14 0-9 16,-14 0 6-16,4 0-8 0,0 0-10 16,-4 0 12-16,5 0-14 0,4 0-1 15,-5 0 0-15,1 2-1 0,-6 2 1 16,1-2 0-16,4 1-1 0,-4 1-1 16,0-4 1-16,4 1 1 0,-4-1 2 15,-1 0 0-15,1 0-2 0,-10 0 0 0,10 0 0 16,-6 2-1-16,1 1 1 0,0 2-1 15,-5 0 1-15,5-2-1 0,-5 1 0 16,15 0-2-16,-11 0 1 0,-3-4 0 16,13 2 2-16,-9-2 0 0,-5 0 1 0,10 0 2 15,4-6-1-15,-9 0-2 16,5-2 0-16,-6 6-1 0,1-3 0 0,-5 5-1 16,-4-3-13-16,9 3-4 0,-5 0 7 15,0 0 11-15,-5 0-1 0,10 0 0 16,-5 3 2-16,14 0 0 0,-4-1 2 15,0 0 0-15,4-2 13 0,5 0-13 16,-9 0-2-16,9 0-1 0,-9 0 0 16,14-4-2-16,0-2-9 0,-5 0 12 15,14 0 0-15,-13 0-1 0,3 2 1 16,-3 1-1-16,-6 3-11 0,-4 0 9 0,4 0 1 16,1 0 2-16,-6 5 0 0,1-3 0 15,4 0 0-15,-4 2 0 0,0-4 1 16,4 0-1-16,5 0 2 0,-4 0-2 15,13-4 0-15,-9-2-3 0,10-2-9 16,-5-2 11-16,5 2-1 0,-5 7-10 16,-5-4 9-16,5 3-15 0,0 2 5 0,0 0 10 15,-10 0-18-15,1 0 18 0,4 0-15 16,0 0-34-16,-9 0 37 0,14 0 15 16,-10-2 3-16,20-4 12 0,-15 1-15 15,5-2 1-15,4 0-1 0,-4 4 2 16,5-1-1-16,-5 0-1 0,5 4-1 15,-5-1-11-15,0 1 12 0,4 0 2 0,-4 0-2 16,5 0 0-16,-5 0 1 0,5 0-1 16,-5 0 2-16,-10-5-1 0,10 5 2 15,-9 0-2-15,9 0 1 0,-15 0-1 16,6 0 0-16,4 0-1 0,-10 0 12 16,11 0-9-16,-11 0 0 0,1 0-1 15,4 0 1-15,6 0 0 0,-1 0 0 16,5 0-2-16,-5 0-1 0,0-2-3 0,5 0 2 15,5 1-1-15,-5 1 1 0,0 0-2 16,0 0 1-16,-5 0-1 0,5 0 3 16,4 0 0-16,-8 0-1 0,-6 0-1 15,10 0 2-15,-10 0 2 0,10 0-1 0,-9 0-1 16,9 0 1-16,-10 0-1 0,10 0 0 16,-9 0-1-16,8 0-10 0,1 0 11 15,0 0 3-15,0 0 0 0,-4 0-1 16,-1 0 0-16,0 0-1 0,14 0 1 15,-13 0 10-15,4 0-10 0,4 0-2 16,-4 0 1-16,0 0 1 0,0 0 0 16,0 0 1-16,5-6 0 0,-5 5-1 15,9-2 10-15,-9-4 3 0,5 0-12 16,5 4 0-16,-6-1 9 0,-4 0-11 16,-5 3-1-16,5-2 0 0,0 3-3 0,-9 0-9 15,4 0 11-15,-14 0-26 16,4 3-3-16,1-2 30 0,4-1 0 0,-4 1 18 15,0-1 3-15,4 3-9 0,5-3-10 16,-4 0-1-16,9 2 1 0,-10-2 13 16,1 0-12-16,8 2 10 0,-3-1-11 0,-1 1 0 15,0 3 10-15,0-3-11 0,5-2 2 16,5 0 18-16,-5 0-3 0,5 0-15 16,-5 0 18-16,0 0-18 0,-1 0-1 15,1 0 0-15,-4 1-1 0,4 6-1 16,-10-5 0-16,10 2-3 0,-14 0-24 15,14 2 27-15,-15 0 15 0,6 0-13 16,-6 0 0-16,1 0 1 0,0 0 0 16,-6-2-2-16,1 2-1 0,-5-2 1 15,5 1 0-15,0-2-1 0,0 3 0 0,-5-4 0 16,5 4-12-16,-5-2 12 0,0 2 0 16,5-4 19-16,-5 0-19 0,10 0 2 15,-10 1 10-15,9-2-11 0,-4 1 1 16,0-2 1-16,5 0 0 0,-5 0 0 15,9 0-1-15,-4 0 0 0,-1 0 1 16,6 0-2-16,-1-3 0 0,5-4 2 0,1 1-1 16,-1 0-2-16,-5 0 1 0,1-2-1 15,9 5 0-15,-10-4-1 0,-4 4-2 16,-6-2-9-16,-3 5 11 0,-6-2-1 16,-9 2 0-16,9 0-10 0,-14 0 10 15,9 0-11-15,-4 0 11 0,-5 0-1 16,0 0-9-16,0 0-6 0,0 0-12 15,0 0-13-15,0 0-2 0,0 0-28 16,0 0-12-16,0 0-28 0,0 0-36 16,-5 2-57-16,-4 3-80 0,-5-2-121 15,-5 5-290-15,-1 0-704 0,-3 2-407 0,113-46 1581 16</inkml:trace>
  <inkml:trace contextRef="#ctx0" brushRef="#br1" timeOffset="15012.24">20872 9527 720 0,'0'0'622'0,"0"0"-128"0,0 0-27 0,0 0-127 16,0 0-6-16,0 0-49 0,0 0-59 15,0 0-52-15,0 0-22 0,0-10-17 16,0 18-6-16,0 2-7 0,0 8-1 15,0 5 19-15,9 9 2 0,-9 6-16 16,14 10-21-16,-14 8-23 0,15 8-11 16,-15 6-13-16,0 9-18 0,0-1-13 15,0-6-15-15,0-6-12 0,0-14 0 16,0-6-2-16,0-11-31 0,0-14-59 0,0-3-76 16,0-11-60-16,0-7-41 0,0-2-47 15,-5-16-167-15,-5-10-590 0,6-15-524 16</inkml:trace>
  <inkml:trace contextRef="#ctx0" brushRef="#br1" timeOffset="15228.74">20833 9561 1652 0,'0'0'503'15,"0"0"-105"-15,0 0 17 0,0 0-50 16,0 0-66-16,0 0-79 0,0 0-66 0,0 0-65 15,0 0-2-15,0 0 25 0,15 4 43 16,-15 21-12-16,0 3-48 0,0 3-30 16,-5 12-41-16,-19 0-22 0,5 3-2 15,-10 1-20-15,1 4-82 0,-1-8-136 16,-4 1-107-16,4-8-87 0,10-7-289 16,-5-7-574-16,0-4-139 0</inkml:trace>
  <inkml:trace contextRef="#ctx0" brushRef="#br1" timeOffset="15445.83">20590 10290 1807 0,'0'0'613'0,"0"0"-66"0,0 0-48 16,0 0-114-16,0 0-39 0,153 32-79 16,-106-32-79-16,-4 0-59 0,5-7-27 15,9 2-38-15,-9-5-18 0,-5 2-12 0,5-2-33 16,-20 2-1-16,11-2-3 0,-16 2 1 15,1-2-13-15,-5 0-28 0,-4 1-39 16,-6 3-60-16,-4 1-67 0,5-2-95 16,-10 6-73-16,0-4-270 0,0 4-640 15,-15 1-445-15</inkml:trace>
  <inkml:trace contextRef="#ctx0" brushRef="#br1" timeOffset="16646.99">1822 9648 1694 0,'0'0'478'0,"0"0"-219"0,0 0 41 0,0 0 75 16,0 0-11-16,0 0-41 0,0 0-56 15,-119 18-82-15,119-18-21 0,0 0-22 16,0-7-52-16,9-3-53 0,-4-5-19 15,24-6 19-15,-10-2 3 0,19-4 3 16,0 4 9-16,5 5-15 0,14 8-18 16,0 7-16-16,-4 3 9 0,9 10-12 15,5 8 1-15,-5 2-3 0,5 3 2 0,4-5-1 16,1-5 0-16,-5-2 1 0,-10-5-12 16,5-4-40-16,-14-2-108 0,-5 0-112 15,-15 0-86-15,6-2-61 0,-20 0-308 16,0-4-586-16,-4-4-132 0</inkml:trace>
  <inkml:trace contextRef="#ctx0" brushRef="#br1" timeOffset="16931.68">2652 9357 1156 0,'0'0'1157'0,"0"0"-757"16,0 0-27-16,0 0-35 0,0 0-141 15,0 0-112-15,0 0 7 0,0 0 2 16,0 0-9-16,0 0-32 0,101 102-37 0,-68-82-14 16,-4 0-2-16,-1-4-14 0,-4-4-17 15,0-4-16-15,-10-1 0 0,1-4 25 16,-11-3 22-16,6 2 13 0,-10 3 21 16,0-2 60-16,-14 7 13 0,-10 6-91 15,-5 11 6-15,-19 6 18 0,6 13 26 16,-11 9 11-16,-4 7 4 0,14 7-16 15,-5-4-54-15,19 2-11 0,10-9-27 16,5-4-73-16,4-14-105 0,10-8-112 16,0-12-155-16,10-8-513 0,-5-7-551 15</inkml:trace>
  <inkml:trace contextRef="#ctx0" brushRef="#br2" timeOffset="19015.28">20065 9208 296 0,'0'0'1133'0,"0"0"-727"0,0 0-117 0,0 0 61 15,0 0 24-15,0 0 4 0,0 0-60 16,0 0-97-16,0 0-41 0,-96-66 2 16,96 71-42-16,5 6-22 0,9 9 16 15,15 8 44-15,5 10 47 0,4 9-54 16,14 5-28-16,15 8-52 0,9 6 22 0,6 8 11 15,8 3-9-15,1 9-42 0,0 6-16 16,-1 4-2-16,1 6 5 0,-15 2 3 16,-4-2 28-16,-10-9 36 0,-14-1-64 15,4-15-42-15,-14-10-20 0,-9-14-1 16,0-8-3-16,-15-15-12 0,5-9-33 16,-9-6-58-16,-6-5-57 0,-4-8-82 15,0-1-79-15,0-1-167 0,0-1-257 16,0-13-710-16,0-4-684 0</inkml:trace>
  <inkml:trace contextRef="#ctx0" brushRef="#br2" timeOffset="19266.08">21482 9399 643 0,'0'0'1228'0,"0"0"-816"15,0 0-57-15,0 0-139 0,0 0 165 16,0 0-104-16,-119-46-71 0,52 94-77 16,-9 20-10-16,-15 20 2 0,-23 21 19 15,-6 21 6-15,-4 14-25 0,-9 13-25 16,-1 5-7-16,-4-3-18 0,28-11-31 16,10-19-28-16,18-23-12 0,25-24-95 15,24-22-130-15,9-14-102 0,10-16-56 0,14-9-256 16,0-9-801-16,0-9-252 0</inkml:trace>
  <inkml:trace contextRef="#ctx0" brushRef="#br2" timeOffset="20132.61">19530 11286 1575 0,'0'0'390'16,"0"0"-121"-16,0 0 61 0,0 0 43 15,81-102-30-15,-42 82-73 0,-1 4-61 0,14 0-20 16,1 5-19-16,-10 8-36 0,4 3-38 15,-4 12 7-15,-9 12-11 0,-6 8-12 16,-4 12-24-16,-19 6-19 0,-5 13-13 16,-5 7-8-16,-19 7-16 0,-4 0-1 15,-10 1-21-15,-1-2-30 0,-3-9-62 16,8-13-10-16,5-15 10 0,-9-16 2 16,10-17 18-16,-11-8-26 0,16-18 1 15,-1-8 2-15,5-10 35 0,9 0 19 16,5 2 22-16,-4 4 22 0,9 9 17 0,0 13-14 15,14 8 16-15,-4 2 6 0,4 4 99 16,15 12-7-16,-6 10 169 0,16-1-60 16,8 6-18-16,-4 0-34 0,10-3-50 15,-1-2-28-15,10-6-47 0,-4-12-5 0,8-6-7 16,-3-2-17-16,-6-10-1 0,5-3-67 16,-14 0-170-16,-10 7-136 0,-10 0-121 15,-13 6-721-15,-6 0-754 0</inkml:trace>
  <inkml:trace contextRef="#ctx0" brushRef="#br2" timeOffset="21216.98">1645 10999 756 0,'0'0'486'0,"0"0"-79"16,0 0 86-16,0 0-62 0,0 0-90 15,-143 33-91-15,119-39-27 0,-9-4 47 16,14-9 4-16,-5 0-29 0,-5-8-43 16,10-1-47-16,0 0-29 0,5-2-12 0,4 0 3 15,5 4 5-15,5 4-36 16,0 4-43-16,5 2-27 0,9 4-16 0,15-1-3 16,19 1 3-16,0-1 0 0,23-1 11 15,6 5-10-15,8 1 0 0,6 6 11 16,5 2-12-16,4 0 2 0,-19 10-2 15,5-1 0-15,-19-1-12 0,4-2-43 16,-13-1-30-16,-11 0-44 0,1-1-40 16,-5-4-99-16,-14 0-46 0,-10 1-85 15,5-1-244-15,-20 0-350 0,6 0-229 16,-10-1 505-16</inkml:trace>
  <inkml:trace contextRef="#ctx0" brushRef="#br2" timeOffset="21466.87">2414 10492 869 0,'0'0'1154'0,"0"0"-710"16,0 0-9-16,0 0-143 0,0 0-12 0,0 0 55 15,0 0 33-15,0 0-76 0,148 127-48 16,-101-99-69-16,-18-5-68 0,5-3-61 16,-6-3-19-16,-4-7-24 0,-10-1 13 15,-9-4-14-15,-5-3 19 0,0 1 16 16,0-1 20-16,-14 9-20 0,-15 6-37 15,-14 14-27-15,-5 9 8 0,-14 14-23 16,5 4-4-16,-5-1-9 0,19-6 3 16,19-7-34-16,10-11-52 0,14-7-77 15,0-4-55-15,14-8-71 0,5-4-126 0,15-3-340 16,4-7-647-16,0 0 253 0</inkml:trace>
  <inkml:trace contextRef="#ctx0" brushRef="#br3" timeOffset="24486.73">19020 11969 2070 0,'0'0'382'0,"0"0"-92"0,0 0-142 0,0 0 125 16,167-71 52-16,-81 21-25 0,14-15-92 15,29-18-60-15,4-18-61 0,10-11-37 16,1-4-16-16,-15 2-32 0,-1 11-2 16,-32 17-31-16,-20 22-3 0,-18 19-81 15,-25 19-21-15,-24 16-12 0,-9 8 19 16,-9 2 3-16,-10 12-106 0,-15 8-158 16,-9 6-216-16,-14-1-652 0,-5-3 178 15</inkml:trace>
  <inkml:trace contextRef="#ctx0" brushRef="#br3" timeOffset="24719.66">19463 10920 2510 0,'0'0'457'0,"0"0"-207"0,0 0-97 0,0 0 79 15,0 0 118-15,144 106-58 0,-82-54-88 16,9 10-55-16,-4 11-35 0,9 10-16 15,1 4-27-15,-10 5-13 0,-1 4-31 16,-3-4-5-16,-6-6-2 0,-9-11-20 16,-5-15-1-16,-1-17-29 0,-13-11-84 15,-10-12-98-15,0-12-97 0,-4-6-95 16,-15-2-283-16,0-16-539 0,-5-13-510 16</inkml:trace>
  <inkml:trace contextRef="#ctx0" brushRef="#br3" timeOffset="25321.15">18490 10034 1545 0,'0'0'464'0,"0"0"-81"0,0 0-12 0,0 0 24 16,0 0-86-16,0 0-110 0,0 0-19 15,0 0 47-15,138-39-21 0,-90 56-54 16,0-5-32-16,9 8-24 0,5 3-10 16,-19-1-21-16,5 4-22 0,-20 0-25 15,1 2-15-15,-15 2 0 0,-9 0-3 16,-5 5-2-16,0-2-13 0,-19 2-40 0,0 1-4 15,-5-6 4-15,-9-2-1 0,-10-4-33 16,9-10-41-16,1-6 34 0,-5-8-35 16,9 0 12-16,15-6 46 0,9-6 7 15,5 2-3-15,0 0-6 0,19 0-4 16,-5 2 6-16,15 2 73 0,0 4 3 16,13 2 80-16,-13 4-11 0,-10 10-12 15,10 6 22-15,-10 6 2 0,-19 10 8 16,0 7 42-16,0 3-103 0,-19 6 41 0,-15-4-44 15,-4-2-28-15,10-6-22 0,-11-4-15 16,1-6-119-16,0-4-124 0,9-6-178 16,1-4-331-16,4-1-692 0,5 0 381 15</inkml:trace>
  <inkml:trace contextRef="#ctx0" brushRef="#br3" timeOffset="26388.33">1354 11878 480 0,'0'0'743'0,"0"0"-342"0,0 0-47 16,0 0 54-16,0 0-24 0,0 0 8 16,0 0-77-16,0 0-102 0,0 0-18 0,0 0-6 15,-105-84-30-15,91 59-28 0,9 2-20 16,-5-3 10-16,6 4 8 0,4 2-15 15,0 5-53-15,14 2-61 0,10 5-6 16,28 1 6-16,15 6 6 0,24 1 40 16,14 11 15-16,14 14-36 0,1 3-8 15,-15 11-16-15,4-2-2 0,-23 3 1 16,-9-4-12-16,-6-2-43 0,-9-5-43 16,-14-8-77-16,0-3-57 0,-10-6-38 15,-19-2-66-15,14-1-161 0,-18-8-243 16,-1-1-369-16,-14-5-8 0</inkml:trace>
  <inkml:trace contextRef="#ctx0" brushRef="#br3" timeOffset="26672.05">2185 11411 643 0,'0'0'1213'0,"0"0"-814"0,0 0 53 15,0 0-12-15,0 0-201 0,0 0-77 16,0 0 25-16,0 0 52 0,86 114 2 15,-48-78-35-15,19-2-46 0,0-2-36 16,-9-4-54-16,9-5-36 0,-9-8-12 16,-5 0-21-16,-10-10 17 0,-4 0-15 0,-10-3 0 15,-9-1 16-15,-6-1-4 0,-4 6 34 16,-4 1 3-16,-11 8-43 0,-23 14-9 16,0 22-37-16,-19 14 13 0,9 14-4 15,-9 5 4-15,14-4 2 0,9-10-42 16,15-14-59-16,5-11-81 0,14-14-50 15,0-6-54-15,0-5-109 0,14-10-277 16,1-4-549-16,4-6-73 0</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24-09-03T19:08:48.417"/>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24728 14688 461 0,'0'0'460'0,"0"0"-128"16,0 0 6-16,0 0-299 0,0 0 526 15,0 0-238-15,0 0-124 0,0 0-39 16,0 0-48-16,0 0-23 0,0 0 3 15,0 0 19-15,0 31 69 0,0-22 9 0,0 3-29 16,0 4-51-16,0 1-34 0,0 2-22 16,-5-2-19-16,5 3 24 0,0 2-9 15,0-3-25-15,0 5-27 0,-4-11-1 16,4 3-13-16,0-4-11 0,0-4-48 16,0-4-92-16,-10-1-78 0,10-3-42 15,0 0-125-15,0-10-238 0,0-9-585 16,-5-5 49-16</inkml:trace>
  <inkml:trace contextRef="#ctx0" brushRef="#br0" timeOffset="183.63">24743 14534 811 0,'0'0'433'0,"0"0"-85"15,0 0 55-15,0 0 12 0,0 0-86 16,0 0-94-16,0 0-110 0,0 0-81 0,0 0-44 15,0 0-55-15,0-40-9 0,0 40-61 16,0 0-194-16,0 1-283 0,0 9-179 16,0 4-242-16</inkml:trace>
  <inkml:trace contextRef="#ctx0" brushRef="#br1" timeOffset="17431.09">24676 15414 658 0,'0'0'528'16,"0"0"-161"-16,0 0-22 0,0 0-21 15,0 0-39-15,0 0-14 0,0 0-50 0,0 0-22 16,0 0 11-16,0 0-10 0,-77 16 2 16,77-16-4-16,0 0-34 0,0 0-49 15,0 0-47-15,0 0-37 0,0 0-3 16,5 0 6-16,-5 0 16 0,10-1 15 16,-6 1-7-16,11-5-2 0,-10 5-10 0,18-1 15 15,-4-2 7-15,5 3-13 16,0 0-9-16,0 0-3 0,5 0-12 0,-1 0-10 15,-4 0-3-15,14 4-18 0,-9 0-17 16,9-2 17-16,0 1 26 0,1-3-25 16,-1 1 2-16,-5 2-2 0,1-2-1 15,4 1-1-15,-10 2-2 0,-4 2 1 16,5-4 0-16,0 4 2 0,-10 1 0 16,9-3-1-16,-4-3 0 0,5 4-1 15,-5-1 2-15,0-3 3 0,4 2-2 16,-9-3 2-16,10 0-2 0,-10 0 0 15,10 0-1-15,-5 0-1 0,-1-3 0 0,-8 3-2 16,9 0-9-16,-10 0-3 0,5 3 14 16,-5 0 0-16,1 4 0 0,-1-4-1 15,0-1 2-15,1 5-1 0,-1-4-1 0,-5 0 1 16,6 1-1-16,9-3 0 0,-5 4 2 16,-5-1 1-16,5-3-1 0,10-1 0 15,-5 2 0-15,4 1 1 0,-4-1-1 16,5 1-1-16,-1 0 0 0,1 2-11 15,-10 0 11-15,10 0-1 0,-1 3-10 16,-8-3 10-16,8 1 1 0,1-2 1 16,-5-4 0-16,0 2 0 0,4-2 1 15,-4 0 1-15,5 0-1 0,-5 0 2 16,14-2-1-16,-10-3 10 0,-4-3-12 16,0 3-1-16,5-1-1 0,-5 2 0 15,4-1 1-15,-4 4 1 0,-5-1-1 0,-4 0-1 16,13-1 0-16,-9 3 2 0,-4-1 0 15,-1 1 0-15,0-2 0 0,5 0 1 16,-9 2 1-16,-5 0 1 0,9 0-1 16,-5 0-1-16,-4-3 1 0,5 1 2 0,-5 2 8 15,4-1-10-15,-9 1 0 0,0 0 0 16,5-2 0-16,-5 2 10 0,0 0-9 16,0-2 12-16,0 2-2 0,0-3-1 15,0 1-10-15,0 2-1 0,0 0-1 16,0 0-2-16,0 0-26 0,0-1-63 15,0 1-35-15,0 0-15 0,0 0-16 16,-5-2-85-16,-4 2-130 0,-6 0-213 16,1 0-495-16,-15 3-461 0,-4 6 802 15,138-18 739-15</inkml:trace>
  <inkml:trace contextRef="#ctx0" brushRef="#br1" timeOffset="18582.21">24614 15987 823 0,'0'0'427'16,"0"0"-79"-16,0 0-13 0,0 0-34 15,0 0-36-15,0 0-55 0,0 0-52 16,0 0-27-16,0 0-22 0,0 0-13 16,-43-19-3-16,33 19-13 0,-4 0-36 15,-5 0 13-15,14 0-9 0,-9 0-4 0,-1 0-15 16,6 0-1-16,4 0 23 0,-5 0-23 16,10 0 4-16,0 0-7 0,0 0-3 15,0 0-19-15,0 0-1 0,0 0-2 16,0 4-14-16,0 0-30 0,0 2 44 0,0 4 39 15,0 1 12-15,0 0-1 0,0 5-25 16,10 0-9-16,-10 0 6 0,0 5 22 16,0 1 0-16,-10 4-19 0,-4 5-8 15,9-1 8-15,-9 6-22 0,0-1-1 16,-1-2-2-16,1 0 2 0,9-5 1 16,-4-6-2-16,4-2-1 0,-5-4-2 15,10-4 2-15,0 2 0 0,0-2 2 16,0 0 23-16,0 1 6 0,0-3 0 15,0 0 13-15,0 0 6 0,0-1 9 16,10 1 22-16,-5-1 14 0,4-1-11 16,6-3-19-16,-11 0-25 0,11-3-4 0,-1-1-5 15,0-1-3-15,5 0-1 0,-4 0 4 16,-1 0-3-16,0 0-4 0,1-1 4 16,4-3 5-16,-5 1-8 0,0 0-13 15,1 1-11-15,-6 2-1 0,-4-2-1 16,5-1 0-16,-10 3-1 0,4 0-1 15,-4 0-12-15,10 0-10 0,-10 0-45 0,0 0-56 16,0 0-37-16,0-2-44 0,0 2-48 16,0 0-139-16,0 0-149 0,0 0-180 15,0 0-466-15,0 0 44 0</inkml:trace>
  <inkml:trace contextRef="#ctx0" brushRef="#br1" timeOffset="19382.25">24962 16098 702 0,'0'0'515'16,"0"0"-30"-16,0 0-95 0,0 0-96 15,0 0-39-15,0 0-36 0,0 0-48 16,0 0-18-16,0 0-31 0,-71-58-30 16,66 58-29-16,-5 9-34 0,5 2 3 15,-4 5 6-15,9 3 9 0,-5 2 20 16,-4 2-17-16,9 0-15 0,0-3 0 16,0 3 12-16,0-1-9 0,0 0 24 0,0-4 4 15,0 1-5-15,9 0-27 0,-4-1-3 16,-5-2 1-16,9 0-1 0,-9 0 0 15,0 2 3-15,0 4-15 0,0-3-16 16,0 1 9-16,0-1-8 0,-9-5-2 16,9 1 1-16,-5-7-3 0,-4-3 1 15,9-5-1-15,-5 0-2 0,-5 0-14 0,5 0-31 16,-9-3-30-16,14-7 11 0,0-5-7 16,0 0-37-16,0-3 38 0,0-5 15 15,19-5 29-15,-4 0 28 0,-1-1 2 16,0-2 1-16,-4 0 13 0,4 2 3 15,-9 3-4-15,0 1 20 0,4 2-22 0,-4 3 18 16,-5-1-18-16,0 3 15 0,0 6 6 16,0-1-5-16,0 4-29 0,-5-1 0 15,-4 4 0-15,4 4-2 0,5-2-23 16,0 4-60-16,0 0-63 0,0 4-7 16,0 8 37-16,0-2-50 0,0 8-85 15,5-2-123-15,9 4-148 0,-5-1-236 16,-4-1-301-16</inkml:trace>
  <inkml:trace contextRef="#ctx0" brushRef="#br1" timeOffset="19782.61">25196 16259 893 0,'0'0'697'16,"0"0"-235"-16,0 0-51 0,0 0-76 16,0 0-65-16,0 0-40 0,0 0-42 15,0 0-23-15,0 0-33 0,0 0 3 16,43 52-31-16,-34-40-15 0,6-1-18 16,-10 2-12-16,9-1-37 0,-14 0-22 0,5 0-2 15,9 3-20-15,-14-6-3 0,0 3-87 16,0-1-111-16,0-1-58 0,0 0-107 15,0-5-139-15,0 3-175 0,0-8-452 16,0 0 437-16</inkml:trace>
  <inkml:trace contextRef="#ctx0" brushRef="#br1" timeOffset="19966.29">25301 16267 339 0,'0'0'1092'0,"0"0"-666"0,0 0-5 15,0 0 25-15,0 0-57 0,0 0-137 16,0 0-80-16,0 0-87 0,0 0-85 16,-110 110 0-16,105-98-19 0,5-3-13 15,0 0-66-15,-9-1-90 0,9 2-125 0,0-4-99 16,0 3-161-16,9-4-505 0,1 1 377 16</inkml:trace>
  <inkml:trace contextRef="#ctx0" brushRef="#br1" timeOffset="20483.63">25664 16219 478 0,'0'0'789'0,"0"0"-291"0,0 0-109 16,0 0-26-16,0 0-22 0,0 0-52 0,0 0-69 15,0 0-55-15,0 0-10 0,-10 106-25 16,10-92-36-16,0-1-12 0,0-4-19 16,5 1-22-16,-5 0-32 0,5-2-9 15,-5-2-21-15,0-2 2 0,0 2-79 16,0 0-69-16,0-2-73 0,0 2-193 16,-5-4-220-16,0-2-521 0,-4 0 36 15</inkml:trace>
  <inkml:trace contextRef="#ctx0" brushRef="#br1" timeOffset="20650.5">25611 15982 1934 0,'0'0'521'16,"0"0"-2"-16,0 0-56 0,0 0-175 0,0 0-108 16,0 0-171-16,0 0-9 0,0 0-91 15,0 0 63-15,0 0-45 0,-24 40-104 16,34-24-167-16,-5 1-221 0,4 0-407 15,-4 1-259-15</inkml:trace>
  <inkml:trace contextRef="#ctx0" brushRef="#br1" timeOffset="21050.93">25888 16022 200 0,'0'0'1277'0,"0"0"-847"0,0 0-64 16,0 0-133-16,0 0-30 0,0 0 35 0,0 0-52 15,0 0-77-15,0 0-39 16,14 34-29-16,-14-28-9 0,10-2 9 0,-10 0-18 16,5-2-20-16,-5 0-1 0,0 0-1 15,0 0 2-15,0 0 16 0,0-2 7 16,0 4-10-16,-5-4-16 0,5 2-26 15,-10 0-21-15,10-2 12 0,0 0-16 0,-4 0 3 16,4 0 3-16,0 0-35 0,0 0-54 16,4 7 79-16,6-4 52 0,-5 7 3 15,4-2 19-15,6 2 1 0,-6 0 5 16,1 0 33-16,-6 5 47 0,6-4 23 16,-5 5-13-16,-5-1-36 0,0-1-16 15,0-3-15-15,0-1-1 0,-5-1-18 16,-5-3-7-16,6-4 6 0,-6 0-28 15,5-2-19-15,1 0-155 0,-6-8-160 16,5 3-47-16,5-4-77 0,0 2-161 16,0 2-113-16,0 2 80 0</inkml:trace>
  <inkml:trace contextRef="#ctx0" brushRef="#br1" timeOffset="21684.02">26146 15968 891 0,'0'0'499'0,"0"0"-106"0,0 0-120 16,0 0-50-16,0 0 20 0,0 0-24 15,0 0-16-15,0 0-4 0,0 0-5 16,0 0-3-16,91 36 24 0,-77-16-32 16,-14 5-16-16,0 2-30 0,0 3-25 15,0 0-38-15,-5 3-8 0,-4-3-33 16,-11-2-14-16,6 0-17 0,0-3-1 15,-1-4-1-15,1-7-3 0,0 0-22 0,0-10-15 16,9 0-13-16,-10-4-12 0,11-3-22 16,4-6 13-16,0-3 8 0,0 0 16 15,0-3 11-15,4 4 14 0,6 3 13 16,-5 4 12-16,14 0 28 0,-10 4 36 0,6 0 36 16,-1 2 46-16,0 5 21 0,1 6-13 15,-6 2 62-15,6 0-30 0,-1-1-94 16,0 0-47-16,0-1-20 0,1-4-25 15,-1-1-1-15,0-2-24 0,-9-4-63 16,10-2-102-16,-1 0-86 0,-5-6-111 16,6-4-353-16,-10-2-545 0,9-3-340 15</inkml:trace>
  <inkml:trace contextRef="#ctx0" brushRef="#br1" timeOffset="22484.88">26490 15976 1434 0,'0'0'653'0,"0"0"-93"0,0 0-18 0,0 0-118 16,0 0-72-16,0 0-69 0,0 0-109 15,0 0-82-15,0 0-30 0,0 0 6 16,19 6 6-16,-10-2-3 0,5 0-16 16,6-4-21-16,-6 2-22 0,0-2 0 15,5 0-12-15,5-2 2 0,-5-4 1 16,-4-2 13-16,-6 0-13 0,5 2 12 16,-9 1-14-16,-5 0 14 0,0 2 4 15,0 2-1-15,0 1-3 0,0 0 0 16,0 0 4-16,0 0-16 0,0 10 9 0,-5 4-9 15,-9 8 22-15,5 6 23 0,-6 6-2 16,15 5-9-16,-14 2-7 0,9 3-5 16,-4 1 5-16,9 3-9 0,-5 2 10 15,-5-2-1-15,10 0 0 0,0-4 10 0,0-1 11 16,0-10-20-16,0-2-7 0,0-7-6 16,-4-8-6-16,4-4-10 0,0-4 1 15,0-6 16-15,-5-2 5 0,-5 0-2 16,-4-2-22-16,0-8-18 0,-1-5-43 15,1 0-8-15,-5-1-20 0,0-1-14 16,9 6 27-16,-4 1 12 0,9 3 9 16,-4 7 3-16,-6 0-3 0,15 0-9 15,-5 0-31-15,-4 10-25 0,4 0-21 16,0 3-39-16,5-1-68 0,-9-1-218 16,9 2-212-16,-5-1-293 0,5-2-267 15,-9-4 422-15</inkml:trace>
  <inkml:trace contextRef="#ctx0" brushRef="#br1" timeOffset="23485.5">25840 15815 427 0,'0'0'395'0,"0"0"48"16,0 0-56-16,0 0-95 0,0 0-55 16,0 0-43-16,0 0-38 0,0 0-24 15,0 0 3-15,0 0-25 0,5-36-5 16,5 36 11-16,-6-2-4 0,-4 2-1 0,0 0-9 15,15 0 3-15,-15 0-13 0,9 0-26 16,-4 2 13-16,5 4-16 0,-10-2 6 16,4 4-13-16,6 3 10 0,-10-1 4 15,5 4 8-15,-5-3-3 0,0 1-29 16,0 5-21-16,0-6-22 0,0 4 10 16,0-3-12-16,0-4 1 0,0 0-1 15,-5 0 0-15,5-3 1 0,-10 3 1 16,10-3 0-16,-4 0 0 0,-6-4-3 15,-4 3 0-15,9-2-19 0,-5 1 18 0,-4-2-1 16,9-1 2-16,1 0-1 0,-6 0-1 16,5 0 1-16,5 0 1 0,-9 2-2 15,9-2-13-15,0 2-7 0,0 0-9 16,0 0-6-16,0 4 21 0,0-2 13 16,0 4-8-16,0-2 11 0,9-2 2 0,-9 5 2 15,5-4-1-15,5 3 9 16,-10 0 1-16,4 0-11 0,1 0 1 0,9 1 0 15,-14-4-2-15,10 3 0 0,-5 0 0 16,4 0 1-16,-4 2 1 0,-5 5 28 16,10-4 4-16,-10 1 23 0,0 3-5 15,0-4-16-15,0 1 0 0,0 3 13 16,0-4-4-16,0 6-9 0,-10-4 0 16,-4 4-6-16,-1-1-10 0,1-3-8 15,5-3-11-15,-6 3 1 0,1-7 15 0,4 0-18 16,-4-2 0-16,0-2-3 0,9 0-18 15,-9-2-29-15,14 2-23 0,0 0-42 16,0 0-30-16,0 4-23 0,0 0 4 16,0 0-11-16,0 3-72 0,4-2-89 15,6 1-100-15,-10 0-25 0,5 0-178 16,-5 0-357-16,0 0 312 0</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24-09-03T19:16:05.544"/>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FF00FF"/>
    </inkml:brush>
    <inkml:brush xml:id="br3">
      <inkml:brushProperty name="width" value="0.05292" units="cm"/>
      <inkml:brushProperty name="height" value="0.05292" units="cm"/>
      <inkml:brushProperty name="color" value="#800080"/>
    </inkml:brush>
    <inkml:brush xml:id="br4">
      <inkml:brushProperty name="width" value="0.05292" units="cm"/>
      <inkml:brushProperty name="height" value="0.05292" units="cm"/>
      <inkml:brushProperty name="color" value="#008000"/>
    </inkml:brush>
  </inkml:definitions>
  <inkml:trace contextRef="#ctx0" brushRef="#br0">3115 10577 509 0,'0'0'1170'16,"0"0"-699"-16,0 0-70 0,0 0-121 16,0 0-26-16,0 0-33 0,0 0-81 15,0 0-52-15,0 0-50 0,0 0-15 16,-81 72 8-16,81-54-2 0,0 2-1 16,0 0-12-16,0-1-15 0,0-7 2 0,0 3 8 15,0-2-11-15,10 0-13 0,-5-1 13 16,9-2 0-16,-5-2 0 0,-4 2 2 15,10 0 27-15,-1 0 18 0,10 0-25 16,-5 0 3-16,0 1 13 0,5 2-35 16,-5 1 16-16,-5 2 16 0,5 9 24 15,5-1-12-15,-10 8 104 0,-9 6-14 16,5 2-10-16,-5 6-68 0,-5 3 12 0,0 0-40 16,0 3-9-16,0 1 2 0,-5-1-8 15,-5 2-4-15,5 0 16 0,-4-2 5 16,4 0-11-16,-4-5-21 0,9-6 0 15,-5 2-1-15,-5-3 0 0,10 0-2 16,0 2-10-16,0-4 10 0,0 0-10 0,15-3 11 16,-15-1 0-16,9-5-14 15,5 6 15-15,-9-4 2 0,5 4-2 0,-5 1 1 16,-5 2 16-16,9 0-14 0,-9 6 13 16,0-1-13-16,0 3 0 0,0 1-1 15,0 4 0-15,5 5 13 0,-5 4-13 16,5 6 23-16,9 5 18 0,0 0-15 15,1 4-10-15,-1-2 10 0,10-4-13 16,-5 1 9-16,10-9 1 0,-10-1 11 16,9-10-5-16,-9-2-6 0,10-2-10 15,-5-8 3-15,-5-2-15 0,-5-7 3 16,5-1-6-16,-9-7-1 0,-5 3 1 0,4-7-1 16,-4-3-2-16,-5-4-55 0,0-2-70 15,0-5-112-15,0-3-128 0,0-5-218 16,0-17-770-16,-14-12-690 0</inkml:trace>
  <inkml:trace contextRef="#ctx0" brushRef="#br0" timeOffset="649.36">2700 11065 207 0,'0'0'567'0,"0"0"-140"15,0 0 15-15,0 0-49 0,0 0-46 16,0 0-92-16,0 0-49 0,0 0-23 15,0 0-48-15,0 0-68 0,-19-13-32 0,24 8 3 16,4 0 36-16,-4-7 30 0,9-4 64 16,1-4 34-16,-1-6-17 0,0-6-21 15,6-3-37-15,-6-9 22 0,-5-2-41 16,-4-2-30-16,9 2-29 0,-4-1-15 16,-10 6-4-16,5 3-17 0,4 10-1 0,-9 3-9 15,5 9 15-15,-5 6 4 0,14 0-10 16,-9 6-10-16,19-2 59 0,-5 4-39 15,10 2 2-15,4 5 34 0,5 12 77 16,10 12-19-16,-5 7-40 0,5 10-4 16,-5 1-20-16,5 1-40 0,-15-1-12 15,10-3 2-15,-10-6 19 0,-4-3 10 16,0-4-16-16,4-3-15 0,-9-1 0 16,-5-6-18-16,-5-2 17 0,5-1-23 15,-4 0-37-15,-1 0-82 0,0 0-86 0,1 3-104 16,-6-1-159-16,6 1-280 0,-11 4-865 15,1-2-157-15</inkml:trace>
  <inkml:trace contextRef="#ctx0" brushRef="#br0" timeOffset="3284.35">4504 13519 17 0,'0'0'1430'0,"0"0"-955"0,0 0-34 15,0 0-93-15,0 0-52 0,0 0 40 16,0 0-47-16,0 0-97 0,0 0-60 16,-38-17-21-16,24 28-8 0,9 3-50 15,-14 4-35-15,5 4 4 0,-1 6 22 16,1 2 9-16,0 2-22 0,-1 0-19 16,1-4-12-16,9 0 0 0,-9-3-12 15,4-4-7-15,6-4-21 0,-6-1-60 0,10-3-75 16,0-2-74-16,0-1-60 15,0 0-196-15,0-2-243 0,0 0-462 0,0-5 431 16</inkml:trace>
  <inkml:trace contextRef="#ctx0" brushRef="#br0" timeOffset="3652.08">4662 13837 900 0,'0'0'729'0,"0"0"-248"0,0 0-73 16,0 0-47-16,0 0-38 0,0 0-100 15,0 0-54-15,0 0-43 0,0 0-25 16,0 0-32-16,-96 15-34 0,87-9-23 0,9 2-12 16,0 0-15-16,0-4-11 0,0 4 4 15,0-4-3-15,0 0 0 0,14-2 12 16,-14-2 12-16,15 0 1 0,-6 0 26 16,-4 0 2-16,4-10 7 0,-4-4-10 15,5-4-25-15,-10-6-95 0,0-3-81 16,0 2-110-16,0-1-258 0,-10-1-510 15,-4 7-261-15</inkml:trace>
  <inkml:trace contextRef="#ctx0" brushRef="#br0" timeOffset="4035.13">4313 13294 268 0,'0'0'398'0,"0"0"-75"16,0 0 68-16,0 0 15 0,0 0-6 15,0 0-103-15,0 0-71 0,0 0-39 0,0 0-52 16,0 0-78-16,-19-8-12 0,19 16 16 15,5 2 12-15,-5-1-9 0,10-6 0 16,-10 0 6-16,4-3 12 0,-4 0 32 16,10-5 69-16,-10-7 8 0,0-4-46 15,0-2-45-15,0-4-32 0,0 0-21 16,-10 0-16-16,-4 2-19 0,9 7-12 16,-4-2-12-16,-5 7-26 0,9 8-8 15,5 0-69-15,0 4-108 0,0 15 28 0,5 2-13 16,9 5-59-16,0 6-139 0,0-2 0 15,1 2-651-15,-1 0-151 0</inkml:trace>
  <inkml:trace contextRef="#ctx0" brushRef="#br0" timeOffset="4669.43">4934 13494 520 0,'0'0'772'0,"0"0"-242"0,0 0-63 15,0 0-92-15,0 0-82 0,0 0-53 16,0 0-33-16,0 0-45 0,0 0-19 15,-5 27-5-15,10-4-25 0,-5 0-34 16,0 7-19-16,10 0-7 0,-6 2-15 16,-4 0-10-16,0-1-3 0,10-8-1 15,-10-5 4-15,0-3-3 0,0-7-6 16,0-3 3-16,0-5-1 0,0 0 17 0,0 0 8 16,0 0 0-16,0 0 1 0,0 0 11 15,0 0 19-15,0 0-9 0,0 0-13 16,0 0-24-16,0 0-13 0,0 0-18 15,0 0-12-15,0 2-3 0,0 6 13 0,0 1 1 16,0 7 1-16,0 5 21 0,-10-2 22 16,10 5 15-16,0-2-15 0,0 2-15 15,-4 0-4-15,-6 1-9 0,10-2 1 16,0 6-14-16,0-5 9 0,0 2-10 16,0-3-2-16,0 2 0 0,0-7 1 15,-5-4 1-15,5-3-1 0,0-3-2 16,0-3-10-16,0-3-16 0,0-2-33 15,-9 0-92-15,9-7-152 0,0-11-167 16,0-5-304-16,0-10-843 0,0-7-12 0</inkml:trace>
  <inkml:trace contextRef="#ctx0" brushRef="#br0" timeOffset="4918.82">5006 13372 86 0,'0'0'1396'0,"0"0"-818"0,0 0-170 16,0 0-34-16,0 0-60 0,0 0-84 15,0 0-24-15,0 0 0 0,76-100-36 16,-67 100-53-16,-4 2-27 0,-5 10-6 16,5 8 19-16,-5 8 24 0,0 8 9 15,-5 2-35-15,-9 6-49 0,0-5-35 16,-1-1-17-16,1-6-16 0,0-8-45 15,-5-8-99-15,14-6-79 0,-5-8-99 0,5-2-129 16,5 0-520-16,0-7-536 0</inkml:trace>
  <inkml:trace contextRef="#ctx0" brushRef="#br0" timeOffset="5169.22">5378 13043 420 0,'0'0'1443'0,"0"0"-853"16,0 0-132-16,0 0-7 0,0 103-58 15,0-59-78-15,0 6-84 0,0 4-86 0,0 4-80 16,0 3-65-16,0-3 0 0,-10 0-83 15,6-6-188-15,-6-6-134 0,-4-11-305 16,9-12-629-16,-9-13 20 0</inkml:trace>
  <inkml:trace contextRef="#ctx0" brushRef="#br0" timeOffset="5320.12">5244 13360 784 0,'0'0'1108'0,"0"0"-608"15,0 0 41-15,0 0-163 0,0 0-86 16,0 0 8-16,0 0-46 0,0 0-86 15,134-10-87-15,-110 20-64 0,4 2-17 16,11 2-28-16,-16-2-131 0,16 5-136 16,-11-6-48-16,6 4-103 0,-15-10-758 0,9 2-293 15</inkml:trace>
  <inkml:trace contextRef="#ctx0" brushRef="#br0" timeOffset="5536.33">5760 13286 1315 0,'0'0'1159'15,"0"0"-542"-15,0 0-107 0,0 0-170 16,0 0-104-16,0 0 10 0,0 0-18 16,-19 129-74-16,19-91-74 0,-10-4-43 0,10-6-34 15,0-6-3-15,0-10-2 0,0-4-17 16,10-8 4-16,-6 0 15 0,11-18 43 16,-1-6 18-16,5-8-21 0,-5-7-22 15,10 6-18-15,-9 2-1 0,4 11-30 0,-5 8-14 16,0 6-17-16,1 6-70 0,4 2-142 15,-5 11-11-15,5 5-278 0,10 3-821 16,-15 8-567-16</inkml:trace>
  <inkml:trace contextRef="#ctx0" brushRef="#br0" timeOffset="8672.16">12098 9251 238 0,'0'0'792'0,"0"0"-287"0,0 0-157 16,0 0 57-16,0 0-62 0,0 0-38 15,-124-106-93-15,81 91-84 0,0-1-42 16,-4 4 3-16,-1 0-22 0,-14 0-26 16,0 6-13-16,-5 0-12 0,-9 6 6 15,-1 0 0-15,-4 12-6 0,-5 12-16 16,5 6-31-16,-5 18-14 0,10 10 14 16,-1 15-7-16,6 13 9 0,4 14 7 15,15 16 22-15,-1 15 16 0,10 19-13 0,0 23 54 16,14 18 13-16,25 7-48 0,4 0 6 15,47-13 20-15,25-21-46 0,33-31 32 16,10-37-34-16,13-32-51 0,-3-44 51 16,-1-23 116-16,-5-48 134 0,0-29 61 15,-4-28-76-15,-1-26-109 0,-9-19-58 0,0-20-34 16,-14-8-14-16,-14-13-19 0,-11-1 0 16,-18 4-1-16,-34 4-15 0,-14 12-47 15,-38 11-11-15,-14 15-38 0,-34 18-47 16,-5 18-34-16,0 22-28 0,1 31-3 15,-1 31 56-15,0 29-20 0,1 28-283 16,-6 35-333-16,-9 34-552 0,-9 21 683 16</inkml:trace>
  <inkml:trace contextRef="#ctx0" brushRef="#br0" timeOffset="9906.54">11492 14653 1842 0,'0'0'573'0,"0"0"-211"16,0 0-9-16,0 0-95 0,0 0-77 15,0 0-48-15,0 0-45 0,0 0-50 16,0 0-19-16,0 0-17 0,-105 100 11 16,105-82-12-16,0 3 0 0,0-1 2 15,0-5-2-15,0 0 0 0,5-4-1 0,9-4-2 16,-14 0 2-16,10-5 2 0,-5-2 17 16,-5 0 6-16,9 0 28 0,-4-2 23 15,-5-7-3-15,0-1 8 0,0-6 40 16,0 5 19-16,0 2-41 0,0-1-38 15,0 2-24-15,0 6-15 0,0-4-22 0,0 6-12 16,0 0-25-16,0 0-13 0,10 8 50 16,-6 10 22-16,11 11 27 0,-1 9 19 15,0 10 70-15,-9 4 85 0,9 0-104 16,-14 1-55-16,10-6-21 0,-10 0-13 16,-10-8-14-16,-4-2-13 0,-5-7-1 15,0-6-2-15,-5-10-55 0,-5-8-67 16,6-6-79-16,-6 0-97 0,5-12-95 15,10-6-169-15,9-1-473 0,-5-5-221 16,10 3-34-16</inkml:trace>
  <inkml:trace contextRef="#ctx0" brushRef="#br0" timeOffset="10223.5">11760 14794 1786 0,'0'0'616'16,"0"0"-228"-16,0 0-128 0,0 0-100 16,0 0-26-16,0 0-20 0,0 0-31 15,0 0-14-15,0 0-8 0,0 0 14 16,90-39-2-16,-85 14-13 0,0-3-16 16,9-4-10-16,-14-2-6 0,0-2 4 15,0 7 13-15,-5 4 5 0,-9 4-4 16,0 10 7-16,-1 7-28 0,1 4 0 0,0 2-25 15,-1 16-24-15,11 5 2 0,-11 12 22 16,15 4 35-16,0 7-10 0,0 0-25 16,0-2-1-16,15-3-15 0,-1-6-6 15,5-5-18-15,-5-5-143 0,10-12-147 16,-5-3-143-16,0-10-299 0,5 0-448 16,-9-18 155-16</inkml:trace>
  <inkml:trace contextRef="#ctx0" brushRef="#br0" timeOffset="10390.98">12122 14176 387 0,'0'0'1547'0,"0"0"-848"0,0 0-99 16,0 0-104-16,0 113-109 0,0-47-86 16,-14 6-75-16,4 5-97 0,-4 0-84 15,14-4-45-15,-14-7-34 0,9-5-113 16,-4-11-172-16,4-8-182 0,0-11-515 0,-5-12-382 15,-4-9 123-15</inkml:trace>
  <inkml:trace contextRef="#ctx0" brushRef="#br0" timeOffset="10541.08">11898 14588 1346 0,'0'0'582'0,"0"0"-157"16,0 0 97-16,0 0-147 0,0 0-82 0,0 0 7 15,0 0-76-15,119-54-112 0,-85 54-69 16,-1 0-43-16,-4 0-28 0,-1 0-126 15,1 2-192-15,-10 2-227 0,5-1-697 16,-10 2-299-16</inkml:trace>
  <inkml:trace contextRef="#ctx0" brushRef="#br0" timeOffset="10924.19">12428 14602 1219 0,'0'0'971'0,"0"0"-593"0,0 0-7 16,0 0-70-16,0 0-53 0,0 0-68 15,0 0-44-15,0 0-45 0,0 0-15 16,43 18 6-16,-43-21 15 0,5-7 9 16,-5-3-28-16,0-3-22 0,0-1-25 15,0 2-10-15,0 1-5 0,-5 2 30 16,-5 2-3-16,10 4 13 0,-14 6-7 0,14 0-3 16,-19 0-28-16,19 15-18 0,-5 4 0 15,-4 5 2-15,4 8 13 0,5 1 3 16,0-4-18-16,0 3-13 0,5-5-5 15,9-4-13-15,0-3-89 0,0-4-134 0,6-7-115 16,3-9-70-16,-3 0-281 0,-1-18-349 16,-5-9-182-16</inkml:trace>
  <inkml:trace contextRef="#ctx0" brushRef="#br0" timeOffset="11108.43">12695 14167 1006 0,'0'0'804'0,"0"0"-178"15,0 0-79-15,0 0-185 0,0 0 6 16,0 0-35-16,0 0-45 0,0 138-68 16,-9-85-76-16,4 2-45 0,-5 6-50 15,5-3-46-15,-4-2-3 0,9-8-52 16,0-4-167-16,0-8-190 0,0-7-224 16,0-8-762-16,-5-4-374 0</inkml:trace>
  <inkml:trace contextRef="#ctx0" brushRef="#br0" timeOffset="11391.72">12848 14653 1415 0,'0'0'718'0,"0"0"-198"0,0 0-83 16,0 0-207-16,0 0-83 0,0 0-49 0,0 0-6 15,0 0-32-15,0 0 6 0,0 0-6 16,76 1-25-16,-76-21-13 0,0-6-22 15,0-1-1-15,0 2-3 0,-9 1 4 16,-6 4 1-16,11 3 3 0,-11 7 21 16,1 9-10-16,9 1-15 0,-9 1-18 15,4 14 11-15,-4 7 7 0,0 6 41 16,9 6-3-16,5 4-10 0,-10 3-12 16,10-2-16-16,0-3-4 0,10 2-14 0,4-7-17 15,1-6-119-15,-11-4-162 0,11-4-233 16,-1-2-264-16,0-5-467 0,1-5 573 15</inkml:trace>
  <inkml:trace contextRef="#ctx0" brushRef="#br0" timeOffset="11975">13072 14562 421 0,'0'0'1018'0,"0"0"-562"0,0 0 14 15,0 0-57-15,0 0-89 0,0 0-78 16,0 0-58-16,0 0-56 0,0 0-31 16,0-10-12-16,0 20 30 0,0 9 7 15,5 2-32-15,-5 4-38 0,0-6-44 16,0 3-12-16,0-6 0 0,5 0-18 16,4-6 15-16,-4-4-22 0,-5-3-13 15,0-3 4-15,14 0 34 0,-14-9 23 16,15-2-1-16,-6-8-21 0,-4-1-1 15,9-4-2-15,-4 5-14 0,-5 0 13 16,-5 5 1-16,0 4-11 0,4 7-5 16,6 0-10-16,-10 3-13 0,5 3 41 0,-5 10 6 15,0 5 116-15,14 4 5 0,-14 2-43 16,10 2-34-16,-6-1-29 0,-4-5-21 16,10-6 0-16,-5-4-12 0,4-5-16 15,-4 0 13-15,5-5 15 0,-10 0 0 0,4-8 52 16,6-7-2-16,-5 1-22 0,-5-2-26 15,4-2-2-15,6 9 1 0,-5 0-2 16,-5 8 1-16,0 1-2 0,0 0-39 16,0 1 41-16,0 13 0 0,9 5 75 15,-9 3-23-15,0 4-41 0,0 3-11 16,0-1-27-16,0-1-134 0,0-5-172 16,0-6-145-16,0-4-496 0,0-11-609 15</inkml:trace>
  <inkml:trace contextRef="#ctx0" brushRef="#br0" timeOffset="12425.07">13550 14736 476 0,'0'0'1580'0,"0"0"-1114"0,0 0-92 0,0 0-64 16,0 0-39-16,0 0-55 0,0 0-84 15,0 0-82-15,0 0-24 0,52 58 5 16,-38-66 25-16,-14-5 1 0,5-4 6 16,-5-3-13-16,10-1-18 0,-10-2-4 15,0 1-10-15,-10-2-16 0,5 10 39 16,-4-1-19-16,4 6 6 0,-5 5-13 0,-4 4-13 16,9 0-2-16,-4 4-37 0,-5 12-7 15,9 4 23-15,0 6 20 0,-5 6 1 16,10 2-3-16,0 3-18 0,0-3-1 15,0 0-75-15,0-5-145 0,10 0-125 16,-5-7-291-16,9-2-555 0,-9-5-118 16</inkml:trace>
  <inkml:trace contextRef="#ctx0" brushRef="#br0" timeOffset="12692.17">13655 14783 823 0,'0'0'645'0,"0"0"-103"0,0 0-17 16,0 0-42-16,0 0-119 0,0 0-120 15,0 0-83-15,0 0-32 0,0 0 20 0,0 0-31 16,28 39-43-16,-28-22-66 16,10-3-9-16,-6-4-12 0,11-4-16 0,-1-6-25 15,-4-4-22-15,-1-12 44 0,15-11 29 16,-10-2 1-16,1-8-16 0,-11 1-2 16,11 0 7-16,-6 8 12 0,-9 6 2 15,5 6 55-15,-5 10 65 0,0 2-22 0,0 4-29 16,0 6-34-16,0 10 13 0,0 8 21 15,0 9-6-15,-5 5-10 0,-4 2-39 16,9-3-16-16,0 0-34 0,0-9-142 16,0-6-163-16,0-7-150 0,0-14-306 15,0-2-565-15,0-24 48 0,14-240 1155 16</inkml:trace>
  <inkml:trace contextRef="#ctx0" brushRef="#br0" timeOffset="12876.36">14017 14165 955 0,'0'0'1611'0,"0"0"-968"0,0 0-132 16,0 0-67-16,0 0-109 0,-33 116-55 15,28-66-114-15,-4 8-87 0,9 9-57 16,0 5-22-16,0 4-1 0,0-2-17 0,0-6-38 16,0-2-140-16,0-11-137 0,0-9-185 15,0-9-450-15,0-14-460 0,-5-9 151 16</inkml:trace>
  <inkml:trace contextRef="#ctx0" brushRef="#br0" timeOffset="13009.98">13888 14765 779 0,'0'0'824'16,"0"0"-52"-16,-9-102-92 0,9 81-233 15,0 6-128-15,0 5-26 0,0 1-32 16,9 3-78-16,-4 2-69 0,9 2-34 16,1 2-19-16,13 0-27 0,-8 0-34 15,8 8-22-15,-9 0-51 0,10 2-202 0,0-4-230 16,-6 2-515-16,-3-8-855 0</inkml:trace>
  <inkml:trace contextRef="#ctx0" brushRef="#br0" timeOffset="13743.17">14270 14646 703 0,'0'0'528'0,"0"0"-108"15,0 0-17-15,0 0-57 0,0 0-13 16,0 0-28-16,0 0-65 0,0 0-43 15,0 0-29-15,-5 17-13 0,5 4-7 16,0 11 0-16,0 10 8 0,0 9 36 0,0 7-53 16,0 2-65-16,0 2-34 0,0 2-27 15,0-4-13-15,0-4-2 0,5-1-20 16,-5-15-46-16,10-6-136 0,-10-10-101 16,0-5-110-16,0-9-167 0,0-7-401 15,0-3-129-15,-10-12 317 0</inkml:trace>
  <inkml:trace contextRef="#ctx0" brushRef="#br0" timeOffset="14060.17">14294 14793 450 0,'0'0'629'0,"0"0"-199"16,0 0-34-16,0 0-61 0,0 0-35 15,0 0 0-15,0 0-30 0,0 0-60 16,0 0-44-16,0 0-24 0,38-63-22 0,-28 63-25 16,4 3-1-16,-9 4 16 0,9 8 3 15,-4-4-16-15,-10 6-35 0,0 2-28 16,0-7-15-16,0 5-4 0,0-3 1 15,-15-1-16-15,6-2-19 0,-5-3-46 16,9-5-69-16,-9 2-82 0,4-5-87 0,5 0-132 16,5 0-265-16,0-6-486 0,0-3 23 15</inkml:trace>
  <inkml:trace contextRef="#ctx0" brushRef="#br0" timeOffset="14410.17">14614 14285 508 0,'0'0'707'0,"0"0"-196"0,0 0-60 16,0 0-82-16,0 0-82 0,0 0-72 15,0 0-71-15,0 0-20 0,0 0 7 16,0 0 2-16,-29 96 0 0,29-50-10 16,15 2 43-16,-11 9-18 0,-4 5-70 15,15 0-28-15,-15 2-49 0,9-3-1 16,-4-4-12-16,-5-6-19 0,0-9-100 15,0-7-146-15,0-12-80 0,0-7-263 16,0-8-152-16,-14-6-341 0,14-2 389 16</inkml:trace>
  <inkml:trace contextRef="#ctx0" brushRef="#br0" timeOffset="14594.49">14542 14568 960 0,'0'0'657'0,"0"0"-134"0,0 0-51 16,0 0-53-16,0 0-94 0,0 0-61 0,0 0-24 15,0 0-26-15,0 0-49 0,0 0-62 16,120-18-41-16,-106 26-44 0,5 0-18 16,-5 2-13-16,10 2-5 0,-9-2-75 15,-1 0-193-15,-9 0-129 0,14 0-316 16,-19-2-596-16,14 0-53 0</inkml:trace>
  <inkml:trace contextRef="#ctx0" brushRef="#br0" timeOffset="14844.08">14876 14607 1476 0,'0'0'666'0,"0"0"-203"15,0 0-35-15,0 0-131 0,-4 121-100 16,4-91-83-16,0-2-48 0,0-2-43 16,0-9-21-16,4-4 10 0,-4-6-9 0,0-5 1 15,10-2 49-15,-5-10 48 0,4-10 116 16,6-7-21-16,-1-9-81 0,0-2-25 15,5 0-22-15,0 4-22 0,-4 6-6 16,-1 6-3-16,0 8-37 0,1 4-25 16,-6 7-12-16,-4 0-6 0,14 3-3 15,-5 3-59-15,-4 4-97 0,-5 3-83 16,9 4-81-16,-4 2-310 0,-6 0-498 16,-4 0-255-16</inkml:trace>
  <inkml:trace contextRef="#ctx0" brushRef="#br0" timeOffset="19781.16">15750 14682 288 0,'0'0'587'16,"0"0"-43"-16,0 0-69 0,0 0-57 16,0 0-66-16,0 0-5 0,0 0-75 15,0 0-71-15,0 0-62 0,0 0-28 0,-14-18-26 16,14 24-13-16,0 2 0 0,0 4 13 16,0 0 22-16,0 6 9 0,0 2-48 15,0 3-28-15,0 0-12 0,-5 3-27 16,5-6-1-16,-10-1-18 0,10-1-35 0,-4-7-128 15,-6 3-133-15,5-9-113 0,5 0-352 16,-5-5-675-16</inkml:trace>
  <inkml:trace contextRef="#ctx0" brushRef="#br0" timeOffset="19983.16">15669 14358 1439 0,'0'0'757'0,"0"0"-133"0,0 0-83 16,0 0-104-16,0 0-107 0,0 0-99 15,0 0-83-15,0 0-89 0,0 0-59 16,-24-49-56-16,24 54-6 0,0 2-6 0,0 3-131 16,0 4-156-16,0-1-193 0,0 0-640 15,14-1-444-15</inkml:trace>
  <inkml:trace contextRef="#ctx0" brushRef="#br0" timeOffset="20681.87">16022 14285 1064 0,'0'0'635'0,"0"0"-129"16,0 0-63-16,0 0-57 0,0 0-73 15,0 0-88-15,0 0-51 0,0 0-38 0,0 0-55 16,0 0-53-16,-48-60-28 0,48 60-22 15,0 0 22-15,10 0 9 0,-5 7 29 16,14-5 3-16,-5 5-22 0,0-3-16 16,-4 2 10-16,4 2-11 0,5 1 0 0,-4 1 1 15,4 1-1-15,-5 3-1 0,-4 0 0 16,-6 9-1-16,-4 0-1 0,0 5-14 16,0 0-7-16,0 2-8 0,-4-1 8 15,-11-3 1-15,1-6 20 0,0-4 1 16,-1-6 0-16,1-4 15 0,0-4-12 15,9-2-2-15,-5 0 2 0,10 0 13 16,0 0-14-16,0 0-2 0,0 0-44 16,0 0-43-16,0 0 20 0,10 0 67 15,-5 3 0-15,9 7 48 0,0 0 33 0,1 3 36 16,-1 5-4-16,-9 2 8 0,9 1 43 16,-14-1-34-16,0-1-44 0,0 1-12 15,0-2 3-15,0 2-28 0,-14-4-25 16,-1 2-8-16,-4-8-14 0,0 0-2 15,-5-2-2-15,10-8-99 0,9 0-99 0,-4 0-91 16,-6 0-56-16,15-3-114 0,0-4-316 16,0 1-500-16,15-1 22 0</inkml:trace>
  <inkml:trace contextRef="#ctx0" brushRef="#br0" timeOffset="21149.1">16380 14273 646 0,'0'0'716'15,"0"0"-140"-15,0 0-142 0,0 0-117 0,0 0-66 16,0 0-37-16,0 0-70 15,0 0-45-15,0 0 9 0,0 0 19 0,72-18 18 16,-68 34-7-16,11 6 4 0,-11 4-1 16,-4 6-7-16,0 6-10 0,0 2-35 15,-4 5-45-15,-11 1-41 0,-4-1-2 16,5-3-1-16,-10-5 1 0,5-8 9 16,0-10-10-16,-5-2 0 0,10-14-1 15,-1-3-1-15,1 0-57 0,0-10-18 16,9-8-19-16,0-2 12 0,5-2 44 0,0 0 18 15,5 6 3-15,-5 2 16 0,19 5 2 16,-9 4 1-16,4 3 50 0,0 2-10 16,1 0 29-16,-1 14 42 0,10 5 44 15,-10 2-29-15,10 5-3 0,-5 2 45 16,-5-1-74-16,15-6-39 0,-10 4-35 16,-5-7-20-16,1-5-13 0,-1-3-2 15,5-2-31-15,-5-3-67 0,1-2-82 0,-1-3-113 16,0 0-156-16,-4 0-250 0,4-10-616 15,-9 4-399-15</inkml:trace>
  <inkml:trace contextRef="#ctx0" brushRef="#br0" timeOffset="25987.16">16943 14869 589 0,'0'0'469'0,"0"0"-97"0,0 0-2 16,0 0 30-16,0 0-25 0,0 0-44 16,0 0-103-16,0 0-91 0,0 0-44 15,0-21-10-15,0 21 15 0,0 0 10 16,0 0 5-16,0 0-15 0,0 0-60 15,0 0-35-15,10 1 47 0,-5 3 16 16,4 3 10-16,-4 6 14 0,-5 1 16 0,0 4 3 16,0 4-41-16,-14 7-40 0,-1-2-28 15,-4 2-2-15,5-2-38 0,-1-3-63 16,1-7-130-16,0-5-88 0,14-7-139 16,0-1-632-16,0-1-476 0,0 1 890 15</inkml:trace>
  <inkml:trace contextRef="#ctx0" brushRef="#br0" timeOffset="28705.48">17411 14682 26 0,'0'0'567'0,"0"0"-153"16,0 0-55-16,0 0-14 0,0 0-11 15,0 0-62-15,0 0-42 0,0 0-56 16,0 0-39-16,0-14-42 0,0 19-25 15,10 4 34-15,-10 8-19 0,4 3-32 16,-4-1-31-16,0 1-19 0,0 3-1 16,0-2 0-16,0-9-16 0,0-2-23 0,0-2-117 15,0-2-220-15,10-5-171 0,-10-1-527 16,0-1 279-16</inkml:trace>
  <inkml:trace contextRef="#ctx0" brushRef="#br0" timeOffset="28905.31">17449 14167 1014 0,'0'0'514'0,"0"0"-137"15,0 0-143-15,0 0-121 0,0 0-113 16,0 0-32-16,0 0 32 0,0 0-81 15,0 0-282-15,0 0-340 0,34 44-83 0</inkml:trace>
  <inkml:trace contextRef="#ctx0" brushRef="#br0" timeOffset="29472.57">17721 14363 473 0,'0'0'769'16,"0"0"-232"-16,0 0-80 0,0 0-49 16,0 0-19-16,0 0-95 0,0 0-91 15,0 0-38-15,0 0-33 0,-9-12-28 0,9 12-32 16,0 0-31-16,0 0-21 16,14 0 42-16,-14 0 7 0,14 0 2 0,-4 2-15 15,-5 0-22-15,4 3-12 0,-4-2-6 16,-5 4-4-16,0 1-9 0,0 2 13 15,0 1-6-15,-5 1-10 0,-4 4-40 16,-6-4-44-16,11 3-13 0,-6-6 7 16,-4-3-21-16,14-1-8 0,-15-4 12 15,15 2 22-15,0-3 22 0,-4 0 3 16,4 2-10-16,0 0-6 0,0 0-20 0,4 2 93 16,11 3 3-16,-6 3 0 15,6 7 13-15,-11 3-11 0,11 3 23 0,-6 4 42 16,-4 5 25-16,-5-2-3 0,5 4-10 15,-5-2 0-15,0-6 0 0,0 1-13 16,-5-7-29-16,5-1-15 0,-14-9-19 16,9 0 16-16,-9-1 6 0,4-8-1 0,-4-1-24 15,-1 0-92-15,-4-4-90 0,19-5-87 16,-4-1-200-16,4 3-304 0,0-3-418 16,4 2 392-16</inkml:trace>
  <inkml:trace contextRef="#ctx0" brushRef="#br0" timeOffset="30006.98">18036 14371 747 0,'0'0'716'0,"0"0"-124"0,0 0-158 15,0 0-57-15,0 0-73 0,0 0-100 0,0 0-92 16,0 0-71-16,0 0 29 0,5-3 47 15,9 18 78-15,-14 3 13 0,15 8-40 16,-11 3-66-16,-4 0-27 0,0 6-26 16,0 1-27-16,0-2-19 0,0 0-1 15,-14-4-2-15,5-2-2 0,-1-4-1 16,-4-5-16-16,-1-9 7 0,11-7 12 16,-6-3-2-16,-4 0-51 0,-1-8-30 15,11-6-26-15,-1-5-3 0,-5-5 43 0,10 1 30 16,0 3 21-16,0 4 18 0,10 6 1 15,-5 4 44-15,-1 2-33 0,11 4 26 16,-1 0 46-16,0 10 31 0,1 6 0 16,9 4 2-16,-15 3-24 0,15-4-16 0,-5 1-22 15,5-2-21-15,-10-5-23 0,5-1-11 16,0-7-12-16,-4 1-10 0,-6-6-30 16,-4 0-77-16,9 0-97 0,-4-10-96 15,-5-3-115-15,-5-5-594 0,0-5-636 16</inkml:trace>
  <inkml:trace contextRef="#ctx0" brushRef="#br0" timeOffset="30306.98">18256 14351 1493 0,'0'0'653'0,"0"0"-85"0,0 0-80 0,0 0-163 16,0 0-85-16,0 0-73 0,0 0-104 16,0 0 0-16,0 0 31 0,0 0 9 15,57-6-16-15,-33 6-22 0,0 0-21 16,0-2-23-16,-5 2-19 0,5 0-2 15,-5 0-17-15,-5 0-30 0,0 0-124 16,-9 0-120-16,5 2-75 0,-6 3-227 16,-4-2-421-16,0-1-239 0,0 3 530 15</inkml:trace>
  <inkml:trace contextRef="#ctx0" brushRef="#br0" timeOffset="30540.7">18323 14205 1251 0,'0'0'598'0,"0"0"-56"15,0 0 9-15,0 0-158 0,0 0-158 0,0 0-80 16,0 0-63-16,0 0 24 0,0 0 45 16,-10 14 10-16,24 0-43 0,-4 2-48 15,0-2-21-15,-1 1-19 0,-4-4-21 16,9 2-19-16,-14-6-4 0,10 1-17 16,-10-1-13-16,4-4-59 0,-4 4-68 15,0-4-23-15,0 1-40 0,0-2 0 16,0-2-20-16,-4 0-104 0,-6 0-138 15,10 0-100-15,-14-6 11 0,14 0-103 16,-5 0 267-16,-4-2 173 0</inkml:trace>
  <inkml:trace contextRef="#ctx0" brushRef="#br0" timeOffset="30690.42">18323 14205 21 0,'24'94'244'0,"-24"-94"-29"16,0 0-12-16,0 0 57 0,0 0 20 16,0 4-6-16,0 4-11 0,0 2-42 15,9-1-59-15,-4 1-26 0,4-3-13 0,-4 1-35 16,-5 0-11-16,10-1-51 0,-6-1-26 15,6-1-2-15,-10 2-24 0,5-4-116 16,-5 4-188-16,9-4-109 0,-9-1-143 16,0-2 11-16,5 0 167 0</inkml:trace>
  <inkml:trace contextRef="#ctx0" brushRef="#br0" timeOffset="30907.51">18418 14205 397 0,'0'0'505'0,"0"0"-13"0,0 0-1 16,0 0-24-16,0 0 46 0,0 0-49 0,0 0-90 16,0 0-100-16,0 0-79 0,0 0-71 15,-29 0 19-15,25 27 2 0,-11 0-6 16,1 3-35-16,0-2-33 0,-1 0-22 0,1-2-21 16,0-6-10-16,-1-3-17 0,11-3-1 15,-6-2-28-15,-4-4-36 0,14-3-74 16,-5 2-93-16,5-4-85 0,0 3-86 15,0-1-102-15,0 2-263 0,5 3-282 16,-5-1-134-16</inkml:trace>
  <inkml:trace contextRef="#ctx0" brushRef="#br0" timeOffset="31324.16">18356 14335 257 0,'0'0'564'16,"0"0"-95"-16,0 0-115 0,0 0-61 0,0 0-30 16,0 0-43-16,0 0-36 0,0 0 38 15,0 0 45-15,0 0-44 0,-72-56-35 16,68 56-27-16,4 0-25 0,0 0-7 16,0 6-32-16,0 2-11 0,0 2 16 15,0 4 35-15,4 3 27 0,6-1-34 16,-5-3-35-16,4 0-42 0,-4-1-29 15,9-1-24-15,-4-1-1 0,-5 0-11 16,0 3-16-16,-5-1-88 0,9 0-125 0,-4 0-80 16,-5 2-101-16,0-1-295 0,0 4-586 15,0-1-168-15</inkml:trace>
  <inkml:trace contextRef="#ctx0" brushRef="#br0" timeOffset="34593.56">19158 14237 1204 0,'0'0'657'0,"0"0"-180"15,0 0-87-15,0 0-46 0,0 0-79 16,0 0-39-16,0 0-27 0,0 0-54 15,0 0-1-15,-76 58 1 0,56-38-5 16,6 2-35-16,-10 6-34 0,10 3-37 16,-5 0-19-16,5-2-15 0,-1-3-19 15,10-4-9-15,-4-2-33 0,9-2-138 16,0 1-121-16,0 1-106 0,0 1-345 0,0-1-519 16,0-2-18-16</inkml:trace>
  <inkml:trace contextRef="#ctx0" brushRef="#br0" timeOffset="34828.11">19067 14627 397 0,'0'0'1504'0,"0"0"-911"0,0 0-132 0,0 0-103 16,0 0-139-16,0 0-121 0,0 0-53 16,0 0-20-16,0 0-9 0,0 0-16 15,-28 83 2-15,37-67-1 0,-4-6-1 16,4-3-2-16,-4-5-1 0,5-2 3 15,-5 0 21-15,9-15 10 0,-9-3-9 16,9-4-22-16,-14-8-23 0,0 0-84 16,0-2-99-16,0 2-142 0,-5 2-221 15,-4 2-605-15,-10 2-32 0</inkml:trace>
  <inkml:trace contextRef="#ctx0" brushRef="#br0" timeOffset="35094.23">18900 14074 1406 0,'0'0'624'0,"0"0"-135"0,0 0-32 16,0 0-96-16,0 0-129 0,0 0-77 16,0 0-44-16,0 0-20 0,0 0-4 15,0 0 15-15,-28 102-15 0,42-85-28 16,-5-7-31-16,-4-4-12 0,14-6 15 15,-9 0 9-15,-5-6 16 0,9-11 6 16,-5 2-10-16,6-6-15 0,-10 1-24 16,-5 7-13-16,0-2-27 0,0 10-97 0,0 1-43 15,0 4-84-15,9 0-123 0,-9 9-52 16,5 9-210-16,0 5-119 0,4 2-430 16,-4 3 535-16</inkml:trace>
  <inkml:trace contextRef="#ctx0" brushRef="#br0" timeOffset="35577.92">19296 14519 67 0,'0'0'69'0,"0"0"-4"0,0 0-16 16,0 0-20-16,0 0-6 0,0 0-10 15,0 0 65-15,0 0 20 0,0 0 69 16,0 0 41-16,-19-44-9 0,19 42 42 15,0-3-3-15,0 1-1 0,0-3-26 16,0 7-23-16,0-3-32 0,0 3 8 16,0-1 4-16,0-3 19 0,0 4 9 15,0 0-30-15,0 0-38 0,0 0-20 0,0 0-16 16,0 0-7-16,0 0-2 0,0 5-14 16,0 4 10-16,0 1 46 0,0 2 30 15,0 12-24-15,0 1-13 0,0 7-13 16,0 4-6-16,0 4-31 0,5 0-35 15,-5 3-31-15,10-2-2 0,-10 5-12 16,4-7-12-16,-4-1-54 0,0-6-104 16,0-3-89-16,0-6-75 0,0-4-142 15,0-6-530-15,0-3-253 0,0-4 463 16</inkml:trace>
  <inkml:trace contextRef="#ctx0" brushRef="#br0" timeOffset="35812.15">19296 14536 411 0,'0'0'1148'0,"0"0"-628"15,0 0-64-15,0 0-12 0,0 0-124 16,0 0-97-16,0 0-49 0,0 0-13 16,0 0-26-16,0 0 0 0,72-41-16 15,-67 58-20-15,9-1-37 0,-14 4-28 16,0-2-9-16,0 0-25 0,0 0 0 15,0-3-3-15,-5-2-37 0,-9-3-63 16,9-6-43-16,-4-2-33 0,4-2-98 16,-5-2-180-16,6-6-337 0,4-4-570 0,0-4 272 15</inkml:trace>
  <inkml:trace contextRef="#ctx0" brushRef="#br0" timeOffset="36078.14">19521 14093 1174 0,'0'0'543'0,"0"0"-63"16,0 0-72-16,0 0-73 0,0 0-111 15,0 0-93-15,0 0-48 0,0 0 60 16,0 0 34-16,0 0-1 0,9 90-44 15,-4-54-24-15,5 4 26 0,-6 4-32 0,6-2-50 16,-10 2-52-16,5-1-22 0,-5-6-21 16,0-2-119-16,0-5-108 0,0-3-96 15,-5-7-260-15,-5-7-450 0,6-5-144 16,-6-8 721-16</inkml:trace>
  <inkml:trace contextRef="#ctx0" brushRef="#br0" timeOffset="36245.57">19473 14295 1126 0,'0'0'459'15,"0"0"-37"-15,0 0 9 0,0 0-41 16,0 0 1-16,0 0-63 0,0 0-34 16,0 0-33-16,0 0-74 0,0 0-41 15,138-42-47-15,-114 40-22 0,0 0-37 16,0 2-30-16,-5 0-10 0,-5 0-28 16,1 0-59-16,-1 0-151 0,5 0-129 15,-9 2-100-15,-6 2-593 0,11 2-582 16,-15 4 871-16</inkml:trace>
  <inkml:trace contextRef="#ctx0" brushRef="#br0" timeOffset="36645.33">19774 14401 237 0,'0'0'1244'0,"0"0"-604"0,0 0-65 16,0 0-80-16,0 0-155 0,0 0-71 15,0 0-46-15,0 0-53 0,0 0-68 16,-15-13-55-16,6 26 15 0,9 13 40 15,-5 1 0-15,5 1 3 0,0 2-31 16,0-2-41-16,0-3-21 0,0-6-12 16,0-5-2-16,14-4-20 0,-9-6-9 0,5-4 31 15,-6-10 35-15,20-11 27 0,-9-8-26 16,4-8-14-16,14-3-19 0,-9 4 0 16,-5 4-2-16,-5 5-1 0,6 8-19 15,-6 9-14-15,0 6-16 0,-4 4-80 16,-6 3-124-16,6 7-102 0,-10 3-124 15,5 5-544-15,-5 2-385 0,0 3 218 16</inkml:trace>
  <inkml:trace contextRef="#ctx0" brushRef="#br1" timeOffset="38830.96">17435 14117 941 0,'0'0'577'0,"0"0"-135"0,0 0-53 0,0 0-12 15,0 0-36-15,0 0-121 0,0 0-76 16,-134-76-39-16,129 61-26 0,-4-1-26 15,9-3-21-15,-5-4-7 0,5-5 13 16,0-8 19-16,0-2-19 0,0-7 12 16,0 2 13-16,5-2 15 0,-5 1-11 0,9 4 4 15,-4 2-5-15,0 4 2 0,9 6 1 16,-14 8-7-16,10 2-4 0,-5 5-5 16,4-1-7-16,-4 3-6 0,4 1 3 15,6 1-3-15,-1-1 3 0,-4 1-9 16,18 0 0-16,-4 1 0 0,10 3 15 15,-1 0-13-15,5 5 4 0,10 0-3 16,0 0-10-16,9 10-5 0,5 5-19 16,0-2-1-16,0 8-1 0,10 1-1 0,4 0 0 15,10-6 0-15,5-4 1 0,-1-4 0 16,6 0-1-16,-6-2-12 0,-4 4 9 16,-9 0 1-16,-10 2-14 0,4-2-8 0,-9 3 12 15,-4-2-4-15,-1-1 14 16,-5 0-1-16,-9-4-9 0,5 0 11 0,5-3-2 15,-15-2 0-15,14-1 2 0,-14 0 1 16,15 0 1-16,-15-1-1 0,0-8 1 16,-4 3-1-16,9-6 2 0,-10 0 0 15,-4 2-1-15,-1 0 1 0,-9-2 0 16,5 0 0-16,-9 0 0 0,-6 2 1 16,5 2 9-16,-4 0-10 0,-5 4 1 15,-5-4-1-15,9 6-2 0,-4-2 0 16,-5 2-1-16,10 0-2 0,-10 2 0 15,0-2-9-15,4 0 11 0,-4 0 1 0,0 0 1 16,10 0 0-16,-10 2 11 16,0-1-9-16,0 1-1 0,0 0 0 0,0 0-1 15,0 0 2-15,0 0 0 0,0 0-1 16,0 0-1-16,0 0 2 0,0 1 0 16,0 5 9-16,0 6 16 0,0 5 14 0,-10 4-5 15,6 4 2-15,-6 4-5 0,5 4-13 16,5 2 7-16,-9 2-10 0,9 1 0 15,0 1-17-15,0-3-1 0,0-5-2 16,0-1-1-16,0-4 0 0,0-4-18 16,9-8-28-16,-9-4-112 0,0 0-91 15,0-5-108-15,0-5-102 0,-9 0-217 16,-6-7-834-16,-4-11-299 0</inkml:trace>
  <inkml:trace contextRef="#ctx0" brushRef="#br1" timeOffset="39381.14">18022 12600 1526 0,'0'0'504'16,"0"0"-18"-16,0 0 35 0,0 0-176 15,0 0-132-15,0 0-96 0,0 0-26 16,0 0 10-16,0 0 12 0,-10 94 31 0,10-54-16 16,0 5-53-16,0 4-41 0,0 2-12 15,0-1-7-15,0-4-15 0,0-6-3 16,10-7-9-16,-5-10-1 0,4-6-2 16,6-11-7-16,-11-6 22 0,15 0 3 15,-4-10 28-15,13-7 9 0,-4-9-21 16,0 5-17-16,5-4 0 0,-5 5 10 15,-10 2-9-15,-9 8-1 0,14 6-2 16,-19 0-16-16,0 4 16 0,0 0 21 16,0 4 40-16,-14 6 4 0,4 4-22 15,-14 6-15-15,5 3-6 0,-5-5-4 0,5-5-16 16,0-3-2-16,9-2-15 0,-4-4-16 16,14 0-83-16,0-4-78 0,0 0-119 15,0 0-83-15,14 0-58 0,1 1-155 16,-1 0-157-16,19 4-448 0,-9 0 654 15</inkml:trace>
  <inkml:trace contextRef="#ctx0" brushRef="#br1" timeOffset="39681.66">18428 13030 229 0,'0'0'974'16,"0"0"-375"-16,0 0-3 0,0 0-22 16,0 0-133-16,0 0-112 0,0 0-62 15,0 0-53-15,0 0-56 0,0 0-49 16,-81-71-44-16,81 79-31 0,-10 2-10 15,10-2-24-15,0 2 0 0,0 0-24 16,0-2-4-16,0-1 9 0,10-4 4 0,4 2 12 16,-5-5-16-16,-4 0 16 0,9-5 3 15,1-5 12-15,-1 0 4 0,-4-2 9 16,-6 0-4-16,-4 5 4 0,0 0 6 16,0 5 0-16,0 2-1 0,0 0-5 15,0 0-24-15,0 9-1 0,0 4-34 0,-4 5 22 16,4 2-4-16,0 3 1 0,0 0-7 15,0-3 1-15,0 4-53 0,4-9-134 16,1 3-111-16,10-2-88 0,-1-3-272 16,-5 0-514-16,6-3-198 0</inkml:trace>
  <inkml:trace contextRef="#ctx0" brushRef="#br1" timeOffset="39880.94">18671 12917 885 0,'0'0'768'15,"0"0"-61"-15,0 0-72 0,0 0-242 16,0 0-145-16,0 0-31 0,0 0 38 16,0 0-18-16,0 0-54 0,0 0-63 15,-24 116-61-15,24-91-32 0,-5-5-14 16,-4-2-11-16,4-1-2 0,-9-6-19 16,14-1-33-16,0-2-102 0,-5-4-85 0,5-4-81 15,0 0-83-15,0 0-319 16,0-2-532-16,5-6-58 0</inkml:trace>
  <inkml:trace contextRef="#ctx0" brushRef="#br1" timeOffset="40148.08">18795 13096 618 0,'0'0'675'16,"0"0"-106"-16,0 0-105 0,0 0-99 15,0 0-85-15,0 0-69 0,0 0-48 16,0 0-26-16,0 0-33 0,0 0-47 15,72-43-28-15,-67 31-17 0,-5-1-9 16,0-2 10-16,0 2 3 0,-5 0 12 16,-5 3 10-16,-4 5 34 0,9 2 32 15,-9 3 85-15,0 5-68 0,-1 6-52 0,1 9-20 16,0 6 4-16,-1 2-6 16,15 2-32-16,-5 5-15 0,5-4-12 0,0 4-4 15,5-4-18-15,10-2-68 0,8-1-138 16,-3-2-100-16,-1-1-184 0,4-4-573 15,-8-1-399-15,4 3 857 0</inkml:trace>
  <inkml:trace contextRef="#ctx0" brushRef="#br0" timeOffset="44235.6">20051 14736 990 0,'0'0'664'15,"0"0"-183"-15,0 0-70 0,0 0-15 0,0 0-83 16,0 0-80-16,0 0-91 0,0 0-78 15,0 0-62-15,-34 2 52 0,44 16-1 16,-10 2 10-16,4 6 9 0,-4 1 0 16,0-1 14-16,0-2 4 0,-4-3 1 15,-6 2-23-15,5-5-37 0,-9-3-30 0,4-4-1 16,6-5-2-16,-6 0-48 0,10-4-149 16,0-2-109-16,0 0-161 0,0-2-616 15,10-6-262-15</inkml:trace>
  <inkml:trace contextRef="#ctx0" brushRef="#br0" timeOffset="47938.34">20404 14464 902 0,'0'0'625'0,"0"0"-196"0,0 0-127 16,0 0-92-16,0 0 26 0,0 0-21 15,0 0-64-15,0 0-55 0,0 0-29 0,-10 94-19 16,10-81-6-16,0-3-27 0,0-3-15 15,0-5-3-15,0 0 1 0,0-2-43 16,-5 0-117-16,5-4-182 0,-9-8-124 16,4-3-217-16,-4-4-417 0,4-1 576 15</inkml:trace>
  <inkml:trace contextRef="#ctx0" brushRef="#br0" timeOffset="48089.3">20366 14213 1286 0,'0'0'794'0,"0"0"-109"15,0 0-159-15,0 0-158 0,0 0-97 16,0 0-113-16,0 0-158 0,0 0-7 16,0 0-78-16,0 0 66 0,0-4-63 15,9 20-164-15,-4 2-192 0,4 2-536 16,-4-2-483-16,10 0 678 0</inkml:trace>
  <inkml:trace contextRef="#ctx0" brushRef="#br0" timeOffset="48705.3">20862 14201 403 0,'0'0'665'0,"0"0"-131"0,0 0-115 0,0 0-59 16,0 0-40-16,0 0-25 0,0 0-29 16,0 0-43-16,0 0-14 0,-19-43-4 15,19 43-29-15,-10 0-23 0,6 0-13 16,-11 0-29-16,6 0-24 0,-10 5-38 16,0 0-15-16,4 3-9 0,-9 7-22 0,10-1 7 15,-15 4-10-15,20 6-1 0,-15 4-2 16,10 2 3-16,-1 5 1 0,11 1 2 15,-6-1 12-15,10 3-15 0,0 1-13 16,0-3-5-16,0-4 16 0,14-7-20 16,1-2 7-16,-6-7-13 0,6-4-3 15,-1-8 16-15,-5-4 14 0,6 0 1 16,-1-4 37-16,0-10 0 0,-4 3-3 16,-10-6 3-16,5 1-4 0,-5 0-2 15,0 0-16-15,0 2-14 0,0 0 1 0,0 4 0 16,-5 1 10-16,5 4-12 0,-10 0 0 15,10 5-16-15,0 0-23 0,0 7-66 16,0 5 9-16,0 6 41 0,0 2-48 16,0 4-117-16,15-2-85 0,-6 2-110 15,6-4-372-15,-6-2-546 0,5-2 71 0</inkml:trace>
  <inkml:trace contextRef="#ctx0" brushRef="#br0" timeOffset="49005.62">21029 14335 305 0,'0'0'1107'0,"0"0"-612"16,0 0-19-16,0 0-18 0,0 0-73 15,0 0-89-15,0 0-97 0,0 0-67 16,0 0-72-16,0 0-25 0,-29 16 12 15,15 4 3-15,14 0 7 0,-14 0-7 0,9-2 3 16,5 0-3-16,0-2-10 0,0-5-2 16,0-1 5-16,0-4-9 0,0-2-12 15,5-1 3-15,9 0 12 0,0-1-9 16,-4-2-13-16,9 2-15 0,-5-2 0 16,1 1-25-16,-1-1-27 0,-9 5-125 15,9-5-108-15,0 2-90 0,-14-2-185 16,10 0-240-16,-5-7-478 0,4-3 521 15</inkml:trace>
  <inkml:trace contextRef="#ctx0" brushRef="#br0" timeOffset="49189.17">21029 14335 894 0,'86'-120'704'0,"-96"108"-87"0,10 4-75 0,0 6-22 16,-4 2-117-16,-6 0-76 0,10 12-95 15,-5 8-86-15,-4 8-31 0,9 8-10 16,-15 2-13-16,11 8-2 0,4 0-4 0,0 3-61 15,0-3-25-15,0-2-24 16,0-4-19-16,0-4-108 0,0-6-112 0,0-4-95 16,0-4-77-16,0-4-260 0,-5 5-479 15,5-5-179-15</inkml:trace>
  <inkml:trace contextRef="#ctx0" brushRef="#br0" timeOffset="54710.32">21692 14222 429 0,'0'0'665'0,"0"0"-186"15,0 0-99-15,0 0-46 0,0 0-14 16,0 0-49-16,0 0-37 0,0 0-59 15,0 0-41-15,0 0-29 0,-19-26-13 0,19 25 3 16,0 1-10-16,0 0-6 0,0 0-1 16,0 0-18-16,0 0-32 0,0 0-15 15,15 0 25-15,-11 0 15 0,11 0 6 16,4 0-6-16,-10 0-12 0,6 6-4 16,-10 4-9-16,9 2 3 0,-5 8-10 15,-4 6 4-15,-5 4-3 0,0 6-19 16,-5 2 9-16,-9 6-8 0,-10 3 11 15,5-7-15-15,-10-1-1 0,10-6-2 16,5-11 3-16,-10-8 1 0,10-9 42 0,4-5-9 16,-4 0-34-16,0-10-13 15,-1-3 0-15,6-3 11 0,-5 3-16 0,14-2 5 16,0 3 1-16,0-1-6 0,9 7-1 16,-4-1 10-16,9 0 9 0,10 7 40 15,-10 0 15-15,10 0 4 0,-9 5 0 0,-1 0 2 16,10 4 13-16,-10-1 70 0,5 0-64 15,-5 0-35-15,1-4-17 0,-1 2-16 16,0-3-10-16,1-3-2 0,-1 1-12 16,-4-1-3-16,4 4-16 0,0-2-61 15,-4 1-113-15,4 7-119 0,0-1-113 16,-9 8-195-16,5 3-732 0,-10-1-353 16</inkml:trace>
  <inkml:trace contextRef="#ctx0" brushRef="#br2" timeOffset="57429.42">20456 13848 82 0,'0'0'280'0,"0"0"-75"16,0 0 40-16,0 0 19 0,0 0-23 15,0 0-49-15,0 0-36 0,0 0-36 16,0 0-22-16,0 0 67 0,-110-24 46 16,96 24-46-16,5 0-20 0,-6 0 7 15,11 0-23-15,-1 0-7 0,-5 0-10 0,5 0-19 16,5 0-29-16,0 0-36 0,-9 0-15 16,9 0-10-16,0 0-1 0,0 0-2 15,0 0-1-15,0 0-1 0,0 0 2 16,0 0 23-16,9 0 34 0,-4-8 41 15,5-5 42-15,-1-2 9 0,6-5-42 0,8-3-13 16,-8-5-10-16,4 0-17 0,-5-4-17 16,5-2-9-16,5-4-13 0,-10 3-6 15,6 2-19-15,-6-1 12 0,5 4-12 16,-5 0 10-16,-4 2-11 0,-5 0 1 16,9 1 9-16,-5 6 4 0,-4-2-1 15,5 11 26-15,-10 0 15 0,5 7-7 16,-5 0 10-16,9 1 9 0,-9 4 18 15,0 0-21-15,5 0-22 0,-5 0-28 16,0 0-13-16,19 0 10 0,-9 0 1 0,9 4 5 16,-5 5 4-16,15 0-4 0,4 3-15 15,20 0 12-15,-6 3-14 0,11-4 18 16,-6-1 5-16,10-2-9 0,5-4 4 16,0 1-19-16,-5-5-2 0,-5 0-1 15,-9 0-10-15,4 0 11 0,-14 0 0 16,-9 2-13-16,0 1 14 0,4 4-2 15,-19 1 0-15,10 1 0 0,-5 3-9 0,1 5 10 16,-6 3 2-16,-5-1 0 0,6 8 12 16,-11 0 6-16,6-4-2 0,-5 3 14 15,4 2 7-15,-4 0 3 0,-5-2-10 16,0 2-9-16,0 0 19 0,0 2 15 16,-5 0 54-16,-4 6-48 0,4-7-30 15,5 3-19-15,-10-4-12 0,10-4-1 16,0-4-11-16,0-2-7 0,0-2 4 0,0-8-18 15,10 1-40-15,-10-6-92 0,0-1-89 16,0-2-130-16,0-4-182 0,0-10-462 16,0-6-754-16</inkml:trace>
  <inkml:trace contextRef="#ctx0" brushRef="#br2" timeOffset="57979.12">20590 12632 1704 0,'0'0'743'0,"0"0"-145"15,0 0-154-15,0 0-137 0,0 0-81 16,0 0-22-16,0 0-36 0,0 0-48 15,0 0-36-15,-91 31-23 0,86-18-17 16,-4 5-11-16,9 0-5 0,0 4-16 16,0 4-10-16,9-2-2 0,-4-3-2 15,0-1-1-15,9-4-12 0,1-6-4 16,-15-2 4-16,14-8 0 0,-5 0 15 16,-4 0 9-16,5-13 25 0,-5-6-16 0,4-3-16 15,-4-6-2-15,-5 0-1 16,0 0-14-16,0 1 15 0,0 7 2 0,0 4 1 15,0 6 12-15,0 7 10 0,0 1-23 16,0 2-2-16,0 0-12 0,0 0-16 0,0 5-43 16,0 5 50-16,0 8 18 0,0 0-10 15,0 0-11-15,0 4-69 0,0 3-167 16,5-5-148-16,4 0-232 0,-9-1-692 16,5 2-261-16</inkml:trace>
  <inkml:trace contextRef="#ctx0" brushRef="#br2" timeOffset="58179.92">20752 12747 1006 0,'0'0'1093'0,"0"0"-430"0,0 0-80 15,0 0-137-15,0 0-118 0,0 0-95 0,0 0-75 16,0 0-77-16,0 0-81 0,0 0-11 16,-9-25-4-16,9 27-10 0,9 2 7 15,-4-4 17-15,9 0 1 0,5-6 15 16,-4-4 7-16,-1 0-22 0,0-4-58 0,1 8-69 15,-1-3-88-15,-4 7-99 0,-1 2-104 16,-9 0-260-16,0 11-293 0,0-1-249 16</inkml:trace>
  <inkml:trace contextRef="#ctx0" brushRef="#br2" timeOffset="58396.34">20752 12747 798 0,'129'-28'654'0,"-129"21"-43"15,0 7-112-15,0 0-116 0,0 4-108 0,0 8-131 16,0 1-46-16,0 3-37 0,0-3-40 16,0 2-21-16,0-5-19 0,10-5 3 15,-6-2 16-15,6-3 0 0,-5-8 44 16,9-8 7-16,0-4 16 0,10-7 15 16,-19-1 15-16,14 7 4 0,-5-1-64 15,-4 6-37-15,-5 6-34 0,4 3-123 0,-9 7-134 16,0 0-149-16,5 2-162 0,-5 8-474 15,0 4-46-15</inkml:trace>
  <inkml:trace contextRef="#ctx0" brushRef="#br2" timeOffset="58696.87">21077 12658 1436 0,'0'0'809'0,"0"0"-144"0,0 0-125 16,0 0-139-16,0 0-89 0,0 0-76 15,0 0-81-15,0 0-88 0,0 0-30 16,0 0-9-16,-38 15-12 0,38-2-13 16,0 0-3-16,0-1 0 0,4-2-19 15,6-7-5-15,-5 2 5 0,-5-5 16 16,14 0 3-16,-9 0 17 0,9-8 5 0,-14-2 0 16,14 0-4-16,-14-3-6 0,0 7-9 15,10-3 13-15,-10 2-13 0,0 5 0 16,0 2-2-16,0 0-1 0,0 0-25 15,0 10-33-15,0 4 55 0,0 7 2 16,0 1-18-16,0 4-9 0,0-3-49 0,0 4-130 16,0-1-122-16,0-2-96 15,5-2-341-15,-5-2-546 0,9-2-4 0</inkml:trace>
  <inkml:trace contextRef="#ctx0" brushRef="#br2" timeOffset="58864.15">21206 12846 930 0,'0'0'1181'0,"0"0"-464"0,0 0-99 16,0 0-189-16,0 0-124 0,0 0-90 16,0 0-61-16,0 0-24 0,0 0-47 0,14 53-53 15,-9-37-30-15,4 0-22 16,-4 0-52-16,5-4-191 0,-1 3-160 0,1-5-137 16,-6-7-596-16,11-3-344 0,-15 0 719 15,-81-141 783-15</inkml:trace>
  <inkml:trace contextRef="#ctx0" brushRef="#br2" timeOffset="59013.42">21377 12747 787 0,'0'0'1037'16,"0"0"-347"-16,0 0-62 0,0 0-208 15,0 0-82-15,0 0-3 0,-90 108-43 16,71-60-86-16,0 6-95 0,-5 2-78 16,9-10-33-16,11 1-22 0,-6-11-21 15,10-3-129-15,0-8-159 0,0-4-133 16,0-6-260-16,0-5-629 0,0-4-126 15</inkml:trace>
  <inkml:trace contextRef="#ctx0" brushRef="#br2" timeOffset="59447.98">21559 12728 1154 0,'0'0'1413'16,"0"0"-659"-16,0 0-174 0,0 0-89 0,0 0-118 15,0 0-97-15,0 0-63 0,0 0-61 16,0 0-76-16,-48-35-39 0,43 46-16 15,5 4-21-15,0-3-1 0,0 0-2 16,-9 2-34-16,9-4-87 0,0 0-135 16,0-2-133-16,0-3-243 0,0 2-573 15,0-5-643-15,62-73 822 0</inkml:trace>
  <inkml:trace contextRef="#ctx0" brushRef="#br2" timeOffset="59780.82">21559 12728 230 0,'14'-138'1699'0,"-14"137"-1058"0,-5 1-94 16,-4 0-164-16,9 3-193 0,0 5-80 15,0 2-50-15,0 6-39 0,0-2-21 16,0 4-3-16,0 6-23 0,0-5-46 0,0 2-86 16,9 6-74-16,-4-6-138 0,-5-1-35 15,10-3 4-15,-6-6-11 0,6-6 8 16,-5-5 101-16,4 0 303 0,-4-12 36 15,9-4 121-15,-9-2 38 0,10 0 39 16,-15 0 75-16,14 1 2 0,-14 5-59 16,0 2 12-16,9 5-23 0,-9 2-50 15,0 3 10-15,0 0-59 0,0 7-53 16,0 4 34-16,0 6 2 0,0 5-43 0,0-1-28 16,0 4-16-16,0-1-28 0,0 1-10 15,0-6-19-15,0-1-9 0,0 0-67 16,0 0-134-16,0-6-132 0,0 2-263 15,0-4-453-15,0-2-296 0</inkml:trace>
  <inkml:trace contextRef="#ctx0" brushRef="#br2" timeOffset="60131.16">21845 12780 1618 0,'0'0'1003'0,"0"0"-383"0,0 0-122 0,0 0-164 15,0 0-119-15,0 0-72 0,0 0-66 16,0 0-37-16,0 0-19 0,-62 63-21 16,62-47-12-16,0-4-7 0,10 0-3 15,-10-6-11-15,5-3-5 0,4-3-11 16,-4 0 33-16,-5-10 16 0,5-13 34 16,9-5-32-16,-5-13 2 0,-4-2-1 15,5-11 15-15,-5-4 1 0,4-5-16 16,-4 5 16-16,4 2 5 0,-9 8-5 0,0 7-16 15,0 9 12-15,0 11-12 0,0 4 10 16,0 9 24-16,0 5 31 0,0 3 8 16,0 0-23-16,-9 10-4 0,9 8 34 15,-5 5 60-15,5 10-33 0,-9 5-49 16,4 4-21-16,5 10-16 0,-10-2-10 0,10 4-14 16,0 1-27-16,0-6-10 0,0-1-91 15,0-3-129-15,0-7-162 0,0-6-184 16,0-6-584-16,0-6-545 0</inkml:trace>
  <inkml:trace contextRef="#ctx0" brushRef="#br2" timeOffset="60666.55">21922 12751 1306 0,'0'0'537'0,"0"0"-106"0,0 0-153 0,0 0-88 15,0 0-35-15,0 0-36 0,0 0-52 16,0 0-25-16,0 0-14 0,0 0-5 16,-19 34-1-16,19-32 0 0,0-2 20 15,0 0 28-15,0 0-3 0,0 0 0 16,0 0-7-16,0 0-16 0,0 0-9 0,0 0-10 16,0 0-21-16,0 0-3 0,0 0 24 15,0 0-6-15,0 2 6 0,0-2 26 16,0 0 21-16,0 0 4 0,0 1-14 15,0-1-18-15,0 5 7 0,4-1 15 16,6 2-4-16,-10-3-9 0,5 6-6 16,-5-5-10-16,9 2-6 0,-4-2-15 15,-5 1-16-15,9-5 1 0,-4 1 1 16,-5-1 0-16,10 0 1 0,-5 0 16 0,-5 0 12 16,9 0-3-16,-4-1-13 0,4-4-13 15,-4 1-1-15,0-2-1 0,9 0-2 16,-4-1-10-16,-5 4 9 0,-5-2-16 15,14 2 16-15,-14-4 3 0,0 4 1 16,0-4 24-16,0 4 0 0,0-2 2 16,0 2-8-16,0-4 3 0,0 5 8 0,0-1-2 15,-5 1 0-15,-4 0 3 0,-6 2-10 16,11 0 19-16,-11 2-12 0,10 10-13 16,-4 0-2-16,4 8 2 0,-4-2 0 15,4 6-2-15,5-4-13 0,0 2-3 16,0-4-16-16,0 2 4 0,0-2-10 15,0-2-61-15,5-4-136 0,4 3-92 16,-4-6-76-16,4 1-233 0,-4-6-529 16,14 1-295-16</inkml:trace>
  <inkml:trace contextRef="#ctx0" brushRef="#br2" timeOffset="60849.01">22237 12757 472 0,'0'0'1428'0,"0"0"-754"0,0 0-131 15,0 0-176-15,0 0-70 16,0 0 5-16,0 0-34 0,0 0-76 0,-5 108-78 16,5-84-58-16,0-2-40 0,5 1-16 15,4-6-21-15,-9-1-109 0,5 1-167 16,5-6-123-16,-10-3-173 0,4-6-538 16,-4-2-220-16,10-2 637 0</inkml:trace>
  <inkml:trace contextRef="#ctx0" brushRef="#br2" timeOffset="60998.62">22308 12799 391 0,'0'0'818'16,"0"0"-57"-16,0 0-49 0,0 0-70 16,0 0-249-16,0 0-123 0,0 0-56 0,0 0-24 15,0 0-51-15,-124 132-56 0,100-88-74 16,10-1-9-16,0-5-58 0,-1-6-174 16,1-4-144-16,4-4-120 0,-4-2-579 15,5-6-514-15,-6-2 794 0</inkml:trace>
  <inkml:trace contextRef="#ctx0" brushRef="#br3" timeOffset="72492.19">10132 14640 1145 0,'0'0'498'15,"0"0"-98"-15,0 0-15 0,0 0 25 0,0 0-3 16,0 0-127-16,0 0-131 0,0 0-20 16,0 0 100-16,0 0-34 0,91 42-71 15,-53-24-68-15,14 2-41 0,-4-5-15 16,-5-2-16-16,0-3-30 0,-10-2-113 16,-4 0-98-16,0-6-84 0,-10 3-310 15,-5-2-606-15,-9-1-168 0</inkml:trace>
  <inkml:trace contextRef="#ctx0" brushRef="#br3" timeOffset="72658.13">10237 14917 2034 0,'0'0'696'0,"0"0"-279"0,0 0-95 16,0 0 4-16,0 0 20 0,0 0-104 15,138-6-105-15,-95 2-73 0,-9-3-64 0,9 4-12 16,-10-5-152-16,1 6-175 0,-6-1-175 15,-4-1-774-15,-5 4-633 0</inkml:trace>
  <inkml:trace contextRef="#ctx0" brushRef="#br3" timeOffset="73242.39">8208 14341 1341 0,'0'0'728'16,"0"0"-272"-16,0 0-31 0,0 0-89 15,0 0-84-15,0 0-53 0,0 0-42 0,0 0-38 16,0 0-33-16,-76 78-33 0,62-65-22 16,-5 2-18-16,14 6-11 0,-19 6 0 15,10 6 10-15,-15 5-12 0,10 4-12 16,0 4-4-16,-5-1-9 0,10-6-49 16,9-1-109-16,5-2-73 0,0-7-138 15,5-1-335-15,9-3-635 0,0-2 223 16</inkml:trace>
  <inkml:trace contextRef="#ctx0" brushRef="#br3" timeOffset="73492.06">8313 14870 1975 0,'0'0'676'0,"0"0"-239"0,0 0-54 16,0 0-98-16,-114 76-49 0,90-43-57 15,10 0-67-15,9-2-47 0,5-2-43 16,0-4-20-16,0-1-2 0,14-5-16 16,0-8-11-16,1-3 2 0,-6-8-9 15,15-8-7-15,-9-15-28 0,-1-15-31 16,5-13-10-16,-9-5-54 0,-6-4-79 16,-4 4-174-16,0 3-240 0,-4 5-400 15,-20 8-152-15</inkml:trace>
  <inkml:trace contextRef="#ctx0" brushRef="#br3" timeOffset="73776.32">7736 14371 1795 0,'0'0'590'0,"0"0"-206"15,0 0 11-15,0 0-83 0,0 0-55 16,0 0-65-16,0 0-41 0,19 103-45 15,-5-82-47-15,10-1-6 0,-5-3-35 16,-4-7-18-16,18-6-16 0,-19-4 16 16,15-21 16-16,-15-9 6 0,15-9 3 15,-10-10-22-15,-10-5-3 0,-4 0-13 16,-5 8-18-16,0 8-9 0,-14 9-26 16,0 8 13-16,-15 9-66 0,19 6-51 0,-4 6 22 15,0 1-42-15,14 18-109 0,0 7-73 16,0 6-47-16,5 8-128 0,18 4-176 15,-3 8-7-15</inkml:trace>
  <inkml:trace contextRef="#ctx0" brushRef="#br3" timeOffset="74526.17">8781 14061 136 0,'0'0'1555'0,"0"0"-1000"0,0 0-128 16,0 0-10-16,0 0-85 0,0 0-110 16,0 0-73-16,0 0-42 0,0 0-13 15,0 0-9-15,10 86 6 0,-6-57-23 16,11 12 1-16,-6 3-13 0,-4 10 12 16,5 4-22-16,-10 6-24 0,4 3-22 15,-4-5-15-15,0-1-26 0,0-8-49 0,0-8-121 16,0-12-116-16,0-7-161 0,0-11-315 15,0-10-272-15,0-5 26 0</inkml:trace>
  <inkml:trace contextRef="#ctx0" brushRef="#br3" timeOffset="74777.16">9082 14340 1129 0,'0'0'778'0,"0"0"-76"15,0 0-66-15,0 0-169 0,0 0-137 16,0 0-83-16,0 0-70 0,0 0-32 15,-105 117-37-15,86-89-34 0,4 1-25 16,1-5-25-16,0-6-22 0,9-6-2 16,5 1-18-16,0 0-10 0,5 1 4 15,9 2 12-15,0 2 12 0,6-2 1 16,8 3 1-16,-4-4 19 0,-5 2 4 0,0-4-7 16,10 1-6-16,-5 3-12 0,-10-4 0 15,5 4-3-15,0-4-18 0,-4 3-93 16,-6-4-142-16,5 3-92 0,-9-3-131 15,5-3-570-15,4 0-587 0</inkml:trace>
  <inkml:trace contextRef="#ctx0" brushRef="#br3" timeOffset="75994.86">8853 12530 527 0,'0'0'548'0,"0"0"-193"0,0 0 9 16,0 0 32-16,0 0-31 0,0 0-55 16,0 0-41-16,0 0-23 0,0 0-11 15,-110 32-24-15,96-41-22 0,-10-6-45 16,5-5-19-16,-10-1-41 0,0-10-56 0,10-3-3 16,-9-4 55-16,13 0-15 0,1-1-28 15,0-2-23-15,14 0-14 0,0-7-12 16,9-6 0-16,6-3-7 0,4-9 4 15,14 5 2-15,5-2-2 0,0 6-10 16,5 2-3-16,5 5 7 0,5 4 5 16,-1 3-2-16,5 6 15 0,5 0 1 15,1 5 2-15,-11 4 14 0,1 4 23 0,-1 7 6 16,1 2-15-16,-15 5-13 0,0 4-14 16,5-2-1-16,-14 2 18 0,13 0 19 15,-13-4 16-15,-5-5-7 0,5 0-16 16,-1-10 4-16,1-1 3 0,-10-6-3 0,5-7-19 15,-10-5 22-15,-9-5 6 0,-5-2 3 16,9 3-22-16,-9-3-24 0,0 0-3 16,0 3 2-16,0 2 0 0,-9 2-1 15,4 2 2-15,-4 7 1 0,4 10-1 16,-5 1 1-16,-4 10 11 0,9-1 4 16,-9 6-1-16,14 2-12 0,-5 2-1 15,5-3 0-15,-9 1 0 0,9-1 1 16,0 3-2-16,0-4-1 0,0 1-18 15,0 2-4-15,0-4-11 0,0 2 2 16,14 1 10-16,-14-8-1 0,19 3 19 0,-5-4 0 16,-4-4 3-16,-5 0 2 0,9 0 0 15,-5-1 0-15,-4 1-2 0,5 5-33 16,-10 5-47-16,0 0-31 0,0 6-49 16,0 4-57-16,0 1-124 0,0 16-120 15,-10 8-210-15,5 4-393 0,-4 8-304 16</inkml:trace>
  <inkml:trace contextRef="#ctx0" brushRef="#br3" timeOffset="76395.02">9445 10753 37 0,'0'0'368'0,"0"0"-35"0,0 0 48 15,0 0-13-15,0 0-26 0,0 0-24 16,0 0-11-16,0 0-26 0,0 0-14 16,0 0-31-16,-29-40-48 0,29 40-45 15,10 0-60-15,4 0-8 0,0 0 20 16,0 0 37-16,6-5 10 0,8 2-11 16,6-5-28-16,-6-9-23 0,1-3-12 0,19-7-6 15,-10-9-16-15,0-3-9 16,-9-1-12-16,-1 2-6 0,6 2 2 0,-20 8-5 15,-4 9-4-15,-6 6 3 0,6 7-15 16,-10 6-11-16,0 3 8 0,5 22-25 16,-5 15 28-16,0 22 99 0,0 21 14 15,0 11 43-15,0 4-80 0,0-4-62 16,0-4-14-16,9-15-16 0,6-11-2 16,-6-10 0-16,5-10-1 0,10-9 1 15,-9-7-64-15,-1-7-69 0,0-3-73 0,-9-1-76 16,0-5-61-16,4 6-115 15,-4 0-490-15,-5 2-303 0</inkml:trace>
  <inkml:trace contextRef="#ctx0" brushRef="#br3" timeOffset="77012">8404 12590 25 0,'0'0'1551'0,"0"0"-1025"15,0 0-150-15,0 0 14 0,0 0-34 16,0 0-95-16,0 0-62 0,0 0-73 16,0 0-72-16,0 0-29 0,-24 55 10 15,24-22 24-15,5 11 7 0,-5 6 1 16,14 5-20-16,-9 5-10 0,5 0-34 16,-6 0-3-16,11-6-21 0,-6-1-16 15,-4-12-92-15,9-2-129 0,-4-7-135 16,-1-8-277-16,6-6-343 0,-1-8-149 0</inkml:trace>
  <inkml:trace contextRef="#ctx0" brushRef="#br3" timeOffset="77278.94">8729 12883 168 0,'0'0'1377'0,"0"0"-786"15,0 0-90-15,0 0-57 0,0 0-157 0,0 0-80 16,0 0-37-16,0 0-50 0,0 0-26 15,-120 68-31-15,92-54-31 0,13-2-13 16,11-2-3-16,-6-2-14 0,5-3-2 16,5-2-22-16,0 1-20 0,0 2-5 15,5 4 47-15,9 5 0 0,1 3 50 0,4-3 8 16,5 8-5-16,4-3-7 0,-9 2 7 16,10-3-15-16,-10 4-16 0,5-5-1 15,-10-2-18-15,5 3-3 0,0-6-14 16,-4 1-76-16,-6 0-127 0,6-2-104 15,-11 0-235-15,6 5-631 0,-5-1-462 16</inkml:trace>
  <inkml:trace contextRef="#ctx0" brushRef="#br0" timeOffset="84584.98">11588 16184 120 0,'0'0'1031'0,"0"0"-527"0,0 0-91 15,0 0-63-15,0 0 1 0,0 0-33 16,0 0-91-16,0 0-74 0,0 0-33 0,-91-5-25 16,86 24-7-16,-4 3-6 0,4 15 19 15,5-1-10-15,-5 4-15 0,5-2-11 16,0-2-18-16,5-8-16 0,0-5-15 15,9-8-15-15,0 0 0 0,1-10 0 16,-6-2 2-16,-4-3 13 0,9-6 15 16,-4-9 0-16,4-5-3 0,-9-4-7 15,-5-2 4-15,5 0-6 0,-5 2 12 16,9 6 15-16,-4 6 6 0,-5 8-30 16,0 4-22-16,14 6 0 0,-14 12 3 0,10 14 142 15,-10 10 17-15,0 14-21 0,0 8-13 16,0 7-27-16,-10-3-37 0,-4-9-34 15,0-9-9-15,9-12-19 0,-9-10-2 16,-1-16-1-16,1-11-111 0,0-1-105 0,9-20-83 16,-5-10-129-16,10-8-126 0,0-6-179 15,15 1-373-15,9-2-215 0,4 4 696 16</inkml:trace>
  <inkml:trace contextRef="#ctx0" brushRef="#br0" timeOffset="84868.11">11946 16240 1286 0,'0'0'761'0,"0"0"-298"15,0 0-140-15,0 0-57 0,0 0-49 0,0 0-42 16,0 0-36-16,0 0-56 16,0 0-33-16,33 9-12 0,-23-13 9 0,-6-7 0 15,-4-6-9-15,0-1-13 0,0-4-6 16,0 2-16-16,-4-1 16 0,-6 7 9 15,-4 6 4-15,9 5 15 0,-9 3 50 0,9 5 28 16,-5 15-48-16,-4 6-18 0,14 10 18 16,-5 3 25-16,5 5 21 0,0 0-6 15,15 0-68-15,-1-6-47 0,-4-4-2 16,18-6-12-16,-4-7-50 0,5-12-141 16,-10-9-106-16,14-11-98 0,-4-18-286 15,-1-9-651-15,-8-8-202 0</inkml:trace>
  <inkml:trace contextRef="#ctx0" brushRef="#br0" timeOffset="85051.98">12318 15526 1802 0,'0'0'764'0,"0"0"-137"16,0 0-173-16,0 0-104 0,-29 131-43 15,20-80-69-15,9 3-87 0,-14 8-65 0,14-3-52 16,0 2-34-16,0-2-15 0,-15-7-74 15,15-4-167-15,-5-7-102 0,-9-6-128 16,9-11-518-16,-9-8-227 0,0-10 71 16</inkml:trace>
  <inkml:trace contextRef="#ctx0" brushRef="#br0" timeOffset="85185.36">12079 15974 774 0,'0'0'782'0,"0"0"-195"15,0 0-43-15,0 0-56 0,0 0-141 16,0 0-53-16,0 0-59 0,0 0-84 15,148-46-89-15,-124 52-62 0,14-1-9 0,-9 4-32 16,-5 1-175-16,5 0-130 0,-6 4-330 16,-3-2-743-16,-6-2-137 0</inkml:trace>
  <inkml:trace contextRef="#ctx0" brushRef="#br0" timeOffset="85552.2">12733 16333 420 0,'0'0'1197'16,"0"0"-732"-16,0 0 4 0,0 0-66 16,0 0-67-16,0 0-73 0,0 0-82 15,0 0-87-15,0 0-43 0,-28-43 11 0,42 43 23 16,-4 0 13-16,-6 0-11 0,11-4-6 15,-6-1-12-15,-4-3-14 0,4-6-5 16,-4-5-16-16,5-2-12 0,-10-3-7 16,5-1-13-16,-5-1 1 0,0 0 0 15,-5 6-1-15,-10 2 14 0,6 6-13 0,4 3 22 16,-4 6-13-16,-6 3-12 0,15 0-28 16,-14 10-31-16,14 10 59 0,-5 7 19 15,-4 4 18-15,9 4-9 0,0 3-10 16,14-2-18-16,0-3-13 0,1 0-12 15,-1-5-21-15,10-4-137 0,0-7-129 16,4-7-107-16,1-9-305 0,-5-1-545 16,0-20-104-16</inkml:trace>
  <inkml:trace contextRef="#ctx0" brushRef="#br0" timeOffset="85735.64">13063 15659 204 0,'0'0'1846'15,"0"0"-1118"-15,0 0-152 0,0 0-192 16,0 0-79-16,0 0-8 0,-29 135-25 16,29-87-84-16,-5 6-72 0,-4 2-64 0,9 2-52 15,0 2 0-15,0-4-24 0,0-3-62 16,9-5-135-16,-4-8-110 0,5-4-158 16,-6-6-594-16,-4-8-602 0</inkml:trace>
  <inkml:trace contextRef="#ctx0" brushRef="#br0" timeOffset="86002.3">13168 16161 78 0,'0'0'1809'0,"0"0"-1213"16,0 0-138-16,0 0-103 0,0 0-123 16,0 0-83-16,0 0-39 0,0 0-12 15,0 0-20-15,90 27-12 0,-80-43 13 16,-5-2-13-16,-5-5-32 0,0-5-9 15,0-1-23-15,0-3-1 0,-15 4 0 0,11 6 0 16,-20 4 31-16,9 3-4 0,1 8-28 16,0 7-3-16,-5 0-15 0,4 7-7 15,1 14 25-15,9 3 3 0,-4 4 28 16,9 8-12-16,0 1-19 0,0 0-15 16,0-5-10-16,9 1-6 0,-4-3-103 0,9-4-127 15,1-4-103-15,4-2-240 0,-5-8-449 16,0-6-224-16</inkml:trace>
  <inkml:trace contextRef="#ctx0" brushRef="#br0" timeOffset="86453.2">13378 16114 315 0,'0'0'989'0,"0"0"-449"16,0 0 8-16,0 0-32 0,0 0-85 16,0 0-123-16,0 0-112 0,0 0-111 15,0 0-38-15,0 0-3 0,-15 56 1 0,15-34-17 16,0 1-13-16,0-4-15 0,0-6-12 15,0-3-7-15,0-6-13 0,0-2-15 16,0-2 0-16,0-4 41 0,15-8 6 16,-11-8 13-16,6-7-13 0,-5 1-1 15,4-2-1-15,-4 6 2 0,5 4 22 0,-6 7 3 16,-4 4 3-16,0 5-15 0,0 2 3 16,0 0 22-16,0 4 31 0,0 9 58 15,0 2 84-15,0 9-7 0,0-5-85 16,0-1-57-16,0 1-22 0,0-8-22 15,0-1-7-15,10-4-11 0,-10-3-3 16,0-3-12-16,5 0 0 0,-5 0 15 16,9-3 15-16,-4-9 9 0,0-2-8 15,9-1-13-15,-14 3-2 0,10 4-1 16,-6 3-2-16,-4 5-23 0,0 0-15 0,10 3 11 16,-5 12 29-16,-5 8 37 0,0 5 21 15,9 9 21-15,-4 1-15 0,5 2-9 16,-10-4 9-16,4-2-44 0,6-7-20 15,-10-8-18-15,0-5-15 0,0-6-114 16,0-6-52-16,0-2-87 0,0 0-83 16,5-8-121-16,-5-8-643 0,0-8-534 0</inkml:trace>
  <inkml:trace contextRef="#ctx0" brushRef="#br0" timeOffset="87070.05">13769 16238 1090 0,'0'0'631'0,"0"0"-176"16,0 0-138-16,0 0-78 0,0 0-14 16,0 0-49-16,0 0-35 0,0 0-52 15,0 0-10-15,0 0 7 0,62-13 6 16,-43-5 0-16,-19 0-17 0,10-2-9 16,-5-3-6-16,-5 3-13 0,0 0-12 15,-5 2 2-15,-5 4 30 0,-4 2 33 0,4 6 21 16,-4 6-43-16,0 0-50 0,-1 10-13 15,1 10-12-15,5 7 13 0,-11 6-13 16,20 3-2-16,-4 5-1 0,4-1-34 16,0-4-59-16,4-2-153 0,16-2-145 15,-6-6-242-15,-5-2-679 0,10-8-185 16</inkml:trace>
  <inkml:trace contextRef="#ctx0" brushRef="#br0" timeOffset="87336.95">14013 16180 1155 0,'0'0'1137'0,"0"0"-643"0,0 0-13 16,0 0-150-16,0 0-107 0,0 0-51 0,0 0-41 15,-20 103-79-15,20-90-53 0,5 0-25 16,5-7 0-16,-5-6 0 0,14 0 25 16,-5-6 1-16,0-10 15 0,1-4 6 15,-1 0-10-15,0-5-12 0,1 6 3 16,-11 0 13-16,11 6-14 0,-15 6 48 15,14 6 34-15,-14 1-28 0,0 5 0 16,0 13 107-16,0 9 99 0,0 3-97 16,0 4-82-16,0 0-61 0,0 1-22 0,0-6-39 15,0-3-124-15,9-3-203 0,-4-8-151 16,5-7-225-16,-5-8-756 0,9-8-68 16</inkml:trace>
  <inkml:trace contextRef="#ctx0" brushRef="#br0" timeOffset="87520.98">14318 15784 207 0,'0'0'2088'0,"0"0"-1305"0,0 0-210 0,0 0-98 15,0 0-114-15,0 0-56 0,0 0-51 16,-19 136-74-16,19-86-80 0,0 4-60 16,0 2-40-16,0 0-1 0,0-3-36 15,0-4-97-15,0-6-125 0,0-5-150 16,0-10-190-16,-5-8-470 0,-4-8-162 15,4-10 38-15,-10-2 760 0</inkml:trace>
  <inkml:trace contextRef="#ctx0" brushRef="#br0" timeOffset="87637.46">14203 16188 711 0,'0'0'791'0,"0"0"-41"15,0 0-98-15,0 0-156 0,0-112-211 16,5 106-96-16,14 2-44 0,-4 0-75 16,-1 4-30-16,10 0-26 0,-5 2-14 15,14 4-22-15,-9 4-142 0,5-2-126 16,-5 7-222-16,0-2-548 0,-5 2-444 0</inkml:trace>
  <inkml:trace contextRef="#ctx0" brushRef="#br0" timeOffset="88022.98">14657 16227 913 0,'0'0'602'16,"0"0"-166"-16,0 0-18 0,0 0-15 16,0 0-78-16,0 0-54 0,0 0-49 15,0 0-67-15,0 0-16 0,-38 69 15 16,38-34 18-16,0 1-1 0,0 8-34 16,0 6-29-16,0 0-28 0,0 6-37 15,0-1-32-15,0-2-11 0,0-7-22 0,0-3-73 16,0-9-186-16,0-3-76 15,9-10-100-15,-9-5-342 0,0-6-578 0,0-8 50 16</inkml:trace>
  <inkml:trace contextRef="#ctx0" brushRef="#br0" timeOffset="88238.23">14643 16238 1364 0,'0'0'809'0,"0"0"-218"0,0 0-110 15,0 0-112-15,0 0-79 0,0 0-1 16,0 0-38-16,0 0-65 0,0 0-57 16,0 0-58-16,81 47-19 0,-81-23-22 15,0 0-15-15,-5 0-15 0,-5-4-22 16,-4 1-76-16,-5-4-96 0,14-2-81 0,-9-1-66 16,0-5-151-16,-1-1-311 15,6-4-602-15,-6 0 123 0</inkml:trace>
  <inkml:trace contextRef="#ctx0" brushRef="#br0" timeOffset="88462.13">14838 16261 1022 0,'0'0'1009'0,"0"0"-556"0,0 0-31 16,0 0-120-16,0 0-127 0,0 0-76 15,0 0-55-15,0 0-44 0,0 0-2 16,0 0-14-16,-9 40 0 0,9-28 1 16,0-2 15-16,0 0 0 0,0 0-11 0,0-4-78 15,0 4-84-15,-5-2-166 0,-5 0-220 16,10 2-559-16,-14 0-69 0,52-144 1187 16</inkml:trace>
  <inkml:trace contextRef="#ctx0" brushRef="#br0" timeOffset="88762.15">14891 15751 1163 0,'0'0'527'15,"0"0"-53"-15,0 0-21 0,0 0-10 16,0 0-95-16,0 0-62 0,0 0-41 16,0 0-84-16,0 0-46 0,0 0-2 15,0 33-17-15,0-2 9 0,0 9-6 16,0 6-29-16,0 10-20 0,0 1-17 16,0 5-33-16,0 4-1 0,0-5-32 15,0-1-106-15,0-2-127 0,0-10-88 0,0-4-119 16,0-10-604-16,0-8-470 0</inkml:trace>
  <inkml:trace contextRef="#ctx0" brushRef="#br0" timeOffset="88926.99">14771 16118 1486 0,'0'0'705'0,"0"0"-188"0,0 0-45 16,0 0-109-16,0 0-95 0,0 0-15 15,0 0 21-15,120-56-61 0,-92 56-80 16,1 4-74-16,-10 0-58 0,10 2-1 15,-15 1-43-15,0-2-152 0,1 5-131 16,-6 3-79-16,-4-2-298 0,0 1-722 16,-5-2-126-16</inkml:trace>
  <inkml:trace contextRef="#ctx0" brushRef="#br0" timeOffset="89172.15">15072 16134 835 0,'0'0'1461'0,"0"0"-990"15,0 0-83-15,0 0-85 0,0 0-87 16,0 0-33-16,-5 103-55 0,5-81-87 0,0 2-38 16,5-2-3-16,9-6 0 0,-14-4-19 15,15-8-9-15,-1-4 28 0,0-6 19 16,1-14 15-16,4-10 27 0,5-4 14 16,-5-6 3-16,5 2 9 0,-15 0 3 15,15 5-22-15,-10 7-16 0,-9 6-30 16,9 8-22-16,-4 4-43 0,4 4-4 15,-9 4-24-15,9 0-100 0,-9 2-48 16,10 8-33-16,-15 6-87 0,14 2-294 16,-14 3-581-16,9 0-169 0</inkml:trace>
  <inkml:trace contextRef="#ctx0" brushRef="#br0" timeOffset="89824.79">15984 15967 116 0,'0'0'1123'0,"0"0"-629"0,0 0-127 16,0 0-85-16,0 0-11 15,0 0 41-15,0 0-14 0,0 0-24 0,0 0-47 16,0 129-13-16,0-91-47 0,0 0-49 15,0-3-46-15,5-7-57 0,-5-4-15 16,0-7-34-16,0 0-103 0,0-5-120 16,0-2-103-16,0-10-320 0,-15 0-624 15,10-10-209-15</inkml:trace>
  <inkml:trace contextRef="#ctx0" brushRef="#br0" timeOffset="89973.04">15946 15747 96 0,'0'0'2534'0,"0"0"-1756"16,0 0-178-16,0 0-88 0,0 0-217 16,0 0-139-16,0 0-128 0,0 0-28 15,0 0-18-15,0 0-1 0,0 50-30 0,9-27-153 16,-9 0-166-16,5 2-111 16,4 3-305-16,-4 0-752 0,5 0-7 0</inkml:trace>
  <inkml:trace contextRef="#ctx0" brushRef="#br0" timeOffset="90391.43">16261 15828 1681 0,'0'0'1006'16,"0"0"-490"-16,0 0-48 0,0 0-97 16,0 0-127-16,0 0-98 0,0 0-90 15,0 0-53-15,0 0 43 0,0 0 28 16,28-10-21-16,-13 16-10 0,-1 2-10 15,0-5-11-15,1 5-1 0,-11-1-17 16,6 2-1-16,-5-3 9 0,-5 3-9 0,4 0 0 16,-4 4 12-16,0-1-2 15,0 1-13-15,-4 4 0 0,-1-3-19 0,-5 1-36 16,-4-2-13-16,0-3-30 0,9-4-35 16,-5 1-22-16,6-4 46 0,-6 1 43 15,10-1 38-15,0 0-6 0,0 3-33 0,0 4 23 16,0 2 30-16,14 4 14 0,-4 4 22 15,4 5 31-15,1 1 39 0,-1 2 20 16,-5 2 0-16,6 0-32 0,-1-2-21 16,-14-2-22-16,10 0-15 0,-10-4 9 15,0-4-6-15,-10-4-10 0,5-2 0 16,-9-2-2-16,0-4-13 0,-1-2-83 16,1-1-68-16,0-3-82 0,9 0-110 15,5-3-129-15,0-3-295 0,0 2-532 16,5 0 170-16</inkml:trace>
  <inkml:trace contextRef="#ctx0" brushRef="#br0" timeOffset="90958.58">16623 15845 296 0,'0'0'1099'0,"0"0"-689"16,0 0-141-16,0 0 65 0,0 0 1 15,0 0-20-15,0 0-14 0,0 0-41 16,0 0-55-16,115 56-29 0,-110-33-28 15,0 7-30-15,4 6-43 0,-9 2-44 16,0 4-31-16,-14 2-2 0,-1-1-29 16,1-8-59-16,-5 0-19 0,5-11 1 15,-1-10 5-15,-4-4 15 0,5-10 0 16,0 0-58-16,-1-14-31 0,6-3 24 0,-6-7 70 16,15 3 80-16,0 2 3 0,0 3 99 15,10 6 12-15,-5 7 10 0,9-2-33 16,0 5-12-16,1 0 22 0,4 13 9 15,-5 0 9-15,10 5-11 0,-10 2-27 16,5 5-32-16,1-3-46 0,3 1-6 0,-4-2-44 16,-4-1-154-16,-1-2-111 0,0-5-197 15,1 0-576-15,-10-3-423 0</inkml:trace>
  <inkml:trace contextRef="#ctx0" brushRef="#br0" timeOffset="91191.3">17086 16342 889 0,'0'0'619'0,"0"0"-99"15,0 0-141-15,0 0-82 0,0 0 50 16,0 0-63-16,0 0-118 0,0 0-84 0,0 121-41 15,-14-83-9-15,0 0-16 0,-10 0-16 16,5-5-1-16,4-9-63 0,-4-6-199 16,-4-8-288-16,8-10-594 0,-4 0-350 15</inkml:trace>
  <inkml:trace contextRef="#ctx0" brushRef="#br0" timeOffset="93325.8">17621 16126 449 0,'0'0'740'16,"0"0"-288"-16,0 0-75 0,0 0-40 15,0 0 12-15,0 0-73 0,0 0-77 16,0 0-40-16,0 0-38 0,29 111-38 0,-20-91-4 15,-4-2-25-15,-5-2-16 0,10-2-13 16,-10-2-25-16,0-4-1 0,0-2-34 16,0-3-9-16,0 2-149 0,0-2-158 0,-10-3-235 15,5 0-523-15,-9-9-257 0</inkml:trace>
  <inkml:trace contextRef="#ctx0" brushRef="#br0" timeOffset="93476.11">17645 15890 1083 0,'0'0'1078'0,"0"0"-571"16,0 0-131-16,0 0-110 0,0 0-120 15,0 0-103-15,0 0-43 0,0 0-35 16,-10 113-99-16,20-100-186 0,-5 3-211 0,4 1-241 16,6-2-555-16</inkml:trace>
  <inkml:trace contextRef="#ctx0" brushRef="#br0" timeOffset="93942.98">18022 15880 168 0,'0'0'1415'15,"0"0"-925"-15,0 0-147 0,0 0-81 16,0 0-59-16,0 0-40 0,0 0-41 16,0 0 9-16,0 0-23 0,0 0-12 15,33-10-27-15,-14 8-2 0,-9-1-4 0,-5 3-6 16,9 0-23-16,-14 0-30 0,10 7 11 16,-6 2-14-16,-4 3 3 0,0 6 11 15,-4 2-15-15,-6 7-11 0,-4-1-11 16,-1-2-10-16,-4-2-24 0,15-3 5 15,-11-8 3-15,6-1-28 0,4-4 13 16,-5-2 18-16,10-4 45 0,0 0 18 0,0 0-4 16,0 0-14-16,0 0-57 0,0 4-24 15,0-2 81-15,15 0 112 0,-6 5 18 16,-4 3 19-16,9 1 11 0,-9 7 26 16,9 0 67-16,-14 2-70 0,10 0-60 15,-10 3-40-15,0-8-27 0,0 4-22 16,0-7-22-16,-10-2-9 0,6-5 9 15,-11 2-12-15,11-5-15 0,-6-2-120 16,5 0-75-16,-4-2-29 0,4-6-44 0,5-2-89 16,0 0-202-16,5 0-223 0,4-5-505 15,10 5 526-15</inkml:trace>
  <inkml:trace contextRef="#ctx0" brushRef="#br0" timeOffset="94342.93">18299 15890 1232 0,'0'0'531'0,"0"0"-139"16,0 0-120-16,0 0 35 0,0 0 24 0,0 0-50 15,0 0-52-15,0 0-56 0,0 0-15 16,0 0-20-16,76 108-31 0,-76-74-29 16,0 6-41-16,0-1-36 0,0 1-1 15,-14-9-2-15,9 2-13 0,-9-10-1 16,-1-4-18-16,1-9-22 0,9-2 15 16,-9-7-6-16,4-1-20 0,-4 0-23 0,0-5-5 15,14-7 7-15,-5 2 47 0,5-2 28 16,0 2 13-16,0 2 44 0,5-1 7 15,4 4 9-15,-4 0 6 0,9 4-7 16,1 1 23-16,-1 0 4 0,0 1 4 16,6 8 13-16,-6-1-35 0,0 2-43 0,10-2-25 15,-10 1 0-15,1-4-65 0,-11 1-147 16,16-4-93-16,-20-2-142 0,14-4-550 16,-14-11-463-16</inkml:trace>
  <inkml:trace contextRef="#ctx0" brushRef="#br0" timeOffset="94626.42">18447 15813 1087 0,'0'0'612'15,"0"0"-148"-15,0 0-21 0,0 0-44 16,0 0-89-16,0 0-78 0,0 0-61 0,0 0-23 16,0 0-22-16,81 47-28 0,-57-45-27 15,-5 0-24-15,-5-2-35 0,1 0-12 16,-1 0-19-16,-9 0-25 0,9 0-126 16,-14 0-78-16,9 0-101 0,-4-2-214 15,-5-1-235-15,0-2-417 0,-14-4 402 16</inkml:trace>
  <inkml:trace contextRef="#ctx0" brushRef="#br0" timeOffset="94826.98">18447 15813 336 0,'62'-54'1535'0,"-67"62"-923"0,5 4-103 16,-10 2-100-16,10-2-105 0,0 1-68 16,0-3-56-16,0 2-43 0,10-2-28 15,-5 0-4-15,9 0-18 0,-14-2-13 0,19-3-22 16,-19 0-15-16,15-3-19 0,-15-1-18 15,9 1-1-15,-4 1-17 0,-5-3-13 16,0 0-80-16,0 0-68 0,0 0-57 16,0 0-47-16,-14 0-80 0,9-5-325 15,-5-5-604-15,-9 1-8 0</inkml:trace>
  <inkml:trace contextRef="#ctx0" brushRef="#br0" timeOffset="94959.89">18428 15727 83 0,'0'0'629'0,"0"0"-75"0,0 0-157 0,0 0-63 16,0 0-120-16,0 0-146 0,0 0-68 15,0 0 0-15,0 0-171 0,109 95-242 16,-104-95-270-16,10 0 57 0</inkml:trace>
  <inkml:trace contextRef="#ctx0" brushRef="#br0" timeOffset="95111.03">18619 15647 411 0,'0'0'808'0,"0"0"-115"0,0 0-142 16,0 0-26-16,0 0-113 0,0 0-101 16,0 0-41-16,-34 115-38 0,29-80-98 15,-9 0-86-15,5-5-48 0,-6-1-34 16,15-2-56-16,-5-7-136 0,5 0-101 16,0-4-159-16,0-6-520 0,5-2-429 15,-5-4 645-15</inkml:trace>
  <inkml:trace contextRef="#ctx0" brushRef="#br0" timeOffset="95895.08">19444 15787 253 0,'0'0'1543'16,"0"0"-933"-16,0 0-69 0,0 0-128 16,0 0-159-16,0 0-93 0,0 0-13 15,0 0 19-15,-109 121-30 0,70-81-44 16,16 6-21-16,-16 0-20 0,11 0-33 16,-6-6-19-16,6-2-16 0,9-4-15 15,-5-7-105-15,5-5-102 0,19-4-83 0,-5-7-120 16,5 3-311-16,0-8-479 0,5 1 94 15</inkml:trace>
  <inkml:trace contextRef="#ctx0" brushRef="#br0" timeOffset="96093.96">19373 16084 287 0,'0'0'1539'0,"0"0"-923"15,0 0-126-15,0 0-61 0,0 0-118 16,0 0-62-16,0 0-70 0,0 0-70 15,0 0-46-15,-62 27-32 0,47-7-30 16,15 0-1-16,0-7-22 0,0-3-22 16,0-2-12-16,10-8-56 0,-5 0-43 15,4-3-30-15,6-14-34 0,-11-11-61 16,11-10-146-16,-6-3-276 0,-9-6-668 16,0-2 638-16</inkml:trace>
  <inkml:trace contextRef="#ctx0" brushRef="#br0" timeOffset="96377.9">19144 15601 754 0,'0'0'782'0,"0"0"-233"0,0 0-102 0,0 0-22 16,0 0-108-16,0 0-88 0,0 0-27 16,0 0-38-16,-5 112-35 0,5-102-40 15,5 0-18-15,4-2-21 0,-4-2-22 16,-5-4-25-16,10 0 1 0,-10-2-2 15,4 0-1-15,-4 0 14 0,10-2 16 16,-10-8 13-16,0-2-13 0,5-4-6 16,-5 0-25-16,0 0-41 0,0 4-5 15,0 2 2-15,-5 8-15 0,5 2 9 0,0 0-107 16,0 9-13-16,0 4 76 0,0 5-23 16,9 5-42-16,6 0-99 0,-1 3-191 15,-4 2-172-15,4 1-441 0,5-1 286 16</inkml:trace>
  <inkml:trace contextRef="#ctx0" brushRef="#br0" timeOffset="96778.13">19568 16000 1010 0,'0'0'1032'16,"0"0"-540"-16,0 0-67 0,0 0-111 15,0 0-117-15,0 0-20 0,0 0-6 16,0 0-33-16,-4 118-30 0,4-77-18 16,0 3-24-16,0 2-26 0,0 1-2 15,0 0-35-15,0 1-3 0,0-4-28 16,0-6-97-16,0-3-149 0,0-7-89 15,4-7-318-15,-4-4-471 0,0-8-110 0</inkml:trace>
  <inkml:trace contextRef="#ctx0" brushRef="#br0" timeOffset="96978.33">19597 16118 1231 0,'0'0'703'0,"0"0"-127"15,14-102-58-15,-4 78-109 0,-5 2-92 16,4 6-35-16,-4 1-31 0,5 10-68 15,-1 1-56-15,-9 2-38 0,10 2-15 16,-6 6 6-16,6 8 12 0,-10 10 3 16,5 7-37-16,-5 2-37 0,0 9-21 15,-15-2-27-15,1 6-74 0,5-7-126 16,-1 2-113-16,-4-12-119 0,-1-3-266 16,1-12-680-16,0-8-115 0</inkml:trace>
  <inkml:trace contextRef="#ctx0" brushRef="#br0" timeOffset="97311.95">19836 15751 1779 0,'0'0'606'15,"0"0"-96"-15,0 0-75 0,0 0-143 16,0 0-87-16,0 0-45 0,0 0-61 15,0 0-31-15,0 0 4 0,0 0-10 16,-58 103-6-16,58-74-22 0,0 8-33 0,-4 1-1 16,-6 0-15-16,10 0-13 0,0-2-41 15,0-8-86-15,0-8-56 0,0-4 12 16,0-8 9-16,0-8-16 0,0 0 39 16,14-16 167-16,-4-12 39 0,4-8 18 15,5-8 99-15,-4-6 22 0,18 0-23 16,-19 2-16-16,10 6-23 0,-9 8-2 15,-11 7-42-15,16 11-19 0,-20 8-53 16,14 6-48-16,-14 2-15 0,9 2 23 16,-4 11-77-16,-5 3-116 0,0 5-221 0,0 1-662 15,0 3-476-15</inkml:trace>
  <inkml:trace contextRef="#ctx0" brushRef="#br0" timeOffset="97629.4">20031 16210 1293 0,'0'0'611'0,"0"0"-24"0,0 0-117 0,0 0-176 15,0 0-48-15,0 0 22 0,0 0-54 16,0 0-81-16,0 105-77 0,-14-71-53 0,9-4-3 16,-9-2-34-16,4-4-155 0,-4-5-190 15,9-6-323-15,-4-7-757 0,-5-4 48 16</inkml:trace>
  <inkml:trace contextRef="#ctx0" brushRef="#br0" timeOffset="102883.09">22027 15414 153 0,'0'0'760'0,"0"0"-190"15,0 0-131-15,0 0-41 0,0 0-16 16,0 0-22-16,0 0-86 0,0 0-42 16,0 0-42-16,0 0-48 0,-139-46-33 15,125 52-14-15,-5 4-26 0,-5 6-10 0,5 3-15 16,0 5 2-16,4 8-8 0,-8-1-1 16,8 7-3-16,1 1 22 0,14 1 15 15,-5 2-13-15,5 1-5 0,5 0-13 16,9 0-19-16,1-5-18 0,8-6-2 0,6-8-1 15,-5-11-17-15,0-6 17 0,4-7 15 16,-8-15 13-16,13-10 15 0,-4-11 0 16,-1-11 18-16,6-5-21 0,-20-4-16 15,0 4-11-15,-4 0-13 0,-10 4 0 16,-10 8-2-16,-4 3-32 0,-5 9-79 16,-10 8-66-16,1 7-93 0,-1 4-58 15,-4 9-13-15,13 4-80 0,6 14-202 0,-10 6-110 16,10 12-510-16,-5 2 563 0</inkml:trace>
  <inkml:trace contextRef="#ctx0" brushRef="#br0" timeOffset="103534.02">20428 15901 1076 0,'0'0'547'0,"0"0"-57"0,0 0-5 0,0 0-70 15,0 0-152-15,0 0-123 16,0 0-38-16,0 0-23 0,0 0 3 0,0 38 16 16,0-18 9-16,14 3-10 0,-5-1-28 15,-4 2-40-15,5 0-29 0,-10 0 0 16,5-5-15-16,-5-3-55 0,0-3-125 0,0-5-109 15,0-1-168-15,0-4-201 0,0-3-423 16,-5 0-11-16</inkml:trace>
  <inkml:trace contextRef="#ctx0" brushRef="#br0" timeOffset="103701.04">20480 15736 1548 0,'0'0'698'0,"0"0"-56"16,0 0-124-16,0 0-131 0,0 0-177 15,0 0-149-15,0 0-61 0,0 0-33 16,0 0 32-16,0 0-21 0,38 3-97 16,-28 9-140-16,4 1-157 0,0-2-304 0,6 1-443 15,-6-2-20-15</inkml:trace>
  <inkml:trace contextRef="#ctx0" brushRef="#br0" timeOffset="104067.42">21029 15625 1305 0,'0'0'592'0,"0"0"-87"16,0 0-47-16,0 0-105 0,0 0-101 16,0 0-65-16,0 0-52 0,0 0-34 15,-124-23-26-15,100 39-25 0,0 3-21 16,0 8 0-16,10 2-7 0,-5 5 15 15,5 5 10-15,-1 0-25 0,11-1-19 0,4 2-1 16,0-3 0-16,0 0-2 0,9-4-11 16,5-7-2-16,1-4 1 0,9-5-16 15,-10-10 6-15,-9-3 0 0,9-4 11 16,-4 0 11-16,-1-10 12 0,1-4 13 0,-6-6 3 16,-4-2-9-16,0-2-16 0,0-3 16 15,0 6-16-15,0 4 9 0,-4 7-12 16,-6 5-20-16,1 2-17 0,-1 3-25 15,5 3-21-15,-4 7 11 0,4 4 22 16,5 4 9-16,0 3 0 0,0 6-60 16,5-3-54-16,4-2-71 0,6 2-97 15,-6-4-221-15,5-1-202 0,-4-3-535 16</inkml:trace>
  <inkml:trace contextRef="#ctx0" brushRef="#br0" timeOffset="104351.02">21105 15700 1069 0,'0'0'557'0,"0"0"-5"0,0 0-80 16,0 0-115-16,0 0-120 0,0 0-110 16,0 0-60-16,0 0-26 0,0 0 4 15,-62 72-4-15,58-49-3 0,-6 2-3 16,10-3 3-16,0-4 19 0,0-4 3 15,0-5 3-15,10-1-10 0,-6-1 10 16,11-4 6-16,4-3-9 0,-5 0-1 0,0 0-24 16,1 0-19-16,9-3-16 0,-20-4-31 15,15 6-81-15,-4-1-84 0,-15 0-72 16,14-1-126-16,-14 0-281 0,10-3-430 16,-10 0-78-16</inkml:trace>
  <inkml:trace contextRef="#ctx0" brushRef="#br0" timeOffset="104518.12">21182 15683 902 0,'0'0'830'0,"0"0"-149"0,0 0-53 15,0 0-229-15,0 0-183 0,0 0-21 16,0 0-10-16,-48 116-52 0,43-73-55 16,5 3-42-16,-9 0-36 0,9 0-25 15,-5-2-6-15,5-4-113 0,0-4-133 0,0-4-141 16,0-3-351-16,0-6-636 0,0-2 195 15</inkml:trace>
  <inkml:trace contextRef="#ctx0" brushRef="#br4" timeOffset="108722.57">10122 16215 675 0,'0'0'766'15,"0"0"-340"-15,0 0-34 0,0 0-30 16,0 0-15-16,0 0-30 0,0 0-34 15,0 0-14-15,0 0-30 0,153 25-17 16,-96-35-46-16,5 0-24 0,-4 0-66 16,-11 3-43-16,11 2-42 0,-15-1-1 15,-5 6-15-15,5 0-49 0,-19 11-192 0,-5 1-112 16,-5 3-121-16,-9 6-320 16,-5-1-438-16,0 5-46 0</inkml:trace>
  <inkml:trace contextRef="#ctx0" brushRef="#br4" timeOffset="108888.97">10213 16577 1362 0,'0'0'725'0,"0"0"-268"15,0 0-174-15,0 0 79 0,0 0 49 16,167-28-64-16,-95 23-68 0,4 0-99 16,0 2-65-16,1 3-90 0,-1 0-25 15,-9 1-46-15,-5 8-202 0,-9 1-144 16,-1 1-210-16,-14 5-802 0,-14-4-291 15</inkml:trace>
  <inkml:trace contextRef="#ctx0" brushRef="#br4" timeOffset="109888.98">8251 15573 443 0,'0'0'1747'0,"0"0"-1143"15,0 0-146-15,0 0-130 0,0 0 9 16,0 0-63-16,0 0-79 0,-133 14-37 16,114 7-44-16,-1 2-34 0,-3 13-21 15,-6 10-19-15,5 10-17 0,-5 8-22 0,6 13 1 16,-11-1 11-16,6 4-12 0,8-2-1 16,-3-2-1-16,4-5-21 0,4-5 1 15,1-6-105-15,9-9-130 0,-4-10-127 16,9-8-185-16,0-8-631 0,0-7-353 15,14-8 804-15</inkml:trace>
  <inkml:trace contextRef="#ctx0" brushRef="#br4" timeOffset="110139.07">8204 16154 2174 0,'0'0'652'0,"0"0"-235"15,0 0-99-15,0 0-65 0,-120 36-71 16,101-13-72-16,-5 1-47 0,5 2-29 16,0 2-34-16,10 0-12 0,4 2-4 15,-5 0-3-15,10 2-12 0,0-3 12 16,0-6-2-16,15 0-1 0,-6-8-11 16,1-5-8-16,4-5-12 0,0-5-29 15,1-7-9-15,-6-12 12 0,5-13-22 16,1-9-93-16,-10-11-135 0,-5-2-240 0,0-2-219 15,-15 0-428-15</inkml:trace>
  <inkml:trace contextRef="#ctx0" brushRef="#br4" timeOffset="110406.7">7526 15675 1636 0,'0'0'655'16,"0"0"-225"-16,0 0-35 0,0 0-111 15,-57 100-43-15,57-55-36 0,0 5-23 16,14 4-22-16,0-2-38 0,10-4-41 16,-5-12-48-16,15-8-33 0,-6-16 0 15,1-9 12-15,4-8 7 0,-4-19 12 16,0-14 12-16,-1-11-12 0,-9-4-10 0,-9-1-21 16,-5 6-59-16,-5 5-43 0,-5 13-35 15,-10 8-47-15,-8 8-27 0,4 11-63 16,4 3-111-16,1 1-196 0,9 14-183 15,-4 6-456-15,9 6 557 0</inkml:trace>
  <inkml:trace contextRef="#ctx0" brushRef="#br4" timeOffset="111439.98">8781 15931 868 0,'0'0'814'0,"0"0"-239"0,0 0-126 16,0 0-41-16,0 0-64 0,0 0-106 15,0 0-84-15,0 0-72 0,0 0-51 16,0 0-28-16,-24 23 16 0,24 15 0 0,0 2 3 16,5 11 48-16,-5-2 17 0,5-4-46 15,9-3-41-15,-14-8-7 0,14-11 7 16,-4-6 3-16,-5-7-3 0,4-4 0 15,6-6 0-15,-11 0 12 0,11-4 16 16,4-10 22-16,-5-4 6 0,0-6-16 16,1-5-15-16,-1-1-7 0,-4 2-5 15,-6 2-13-15,-4 4 12 0,5 6-12 16,-5 8 13-16,0 4-10 0,0 4 9 16,0 0-12-16,0 0-11 0,0 9-60 15,0 9-32-15,0 8 44 0,0 5 58 0,0 2-1 16,0 2-10-16,10-6 12 0,4-3 12 15,-9-8 90-15,9-6-27 0,0-8-19 16,1-4 24-16,-1 0 9 0,5-14 34 16,10-6 80-16,-5-6-93 0,4-3-28 15,-4-4-12-15,0 0-9 0,-5 5-21 0,-5 5-23 16,1 8-17-16,-1 7-3 0,-9 6-19 16,9 2-8-16,1 7-6 0,-6 6 36 15,5 13 24-15,6 2 12 0,-6 9-2 16,5 1-1-16,-5 2-5 0,-4 0-10 15,4-4-18-15,0-2-16 0,-9-6-24 16,10-6-146-16,-1-2-107 0,-9-4-153 16,9-7-208-16,-5-8-579 0,-4-1-526 0</inkml:trace>
  <inkml:trace contextRef="#ctx0" brushRef="#br4" timeOffset="112490.96">1688 13535 305 0,'0'0'1267'0,"0"0"-822"0,0 0-140 16,0 0-40-16,0 0 8 0,0 0 10 16,0 0-54-16,0 0-67 0,0 0-25 15,-57-37-24-15,52 2 16 0,0-10 3 16,-4-6 0-16,9-12-23 0,0-7-10 15,0-5-6-15,14-7 0 0,-9-4-28 16,19-4 0-16,-5-4-13 0,-5-1-6 16,10 1-9-16,-5 0-13 0,10 3-2 15,-1 11 8-15,-8 0 13 0,13 11-12 16,5-2-16-16,-9 5 6 0,4 3 7 16,1 1-13-16,-6 1 16 0,6 2-4 0,4 1-2 15,-14 4-22-15,14 1-1 0,-9 5-2 16,-10 10 0-16,9 9-3 0,-9 6-19 15,5 7-11-15,-5 12 2 0,0 4-24 16,10 0 12-16,-5 8-3 0,5 6 19 0,-6 4 26 16,6-4-1-16,0 0 1 0,-1-6 1 15,-9-8 15-15,10-2-12 0,0-19 49 16,4-16 12-16,-9-13-15 0,5-12-12 16,-10-10-22-16,0-2-14 0,-5-1-1 15,0 4 0-15,-14-3 0 0,0 6-12 16,0 2-18-16,0 4-13 0,0 10 9 15,0 6 16-15,0 11 2 0,0 12-2 16,0 8 15-16,0 5-24 0,0 7-16 16,0 3-13-16,0 0 20 0,10 0 17 0,4 0 18 15,-9 0-1-15,5 2 2 0,-6 4 0 16,11 4 0-16,-10 0-15 0,4 2-65 16,-4-1-102-16,-5 4-82 0,9-2-110 15,-9-6-161-15,0 3-425 0,-9-4-367 16,-58-108 298-16</inkml:trace>
  <inkml:trace contextRef="#ctx0" brushRef="#br4" timeOffset="112790.92">2595 10677 2011 0,'0'0'773'0,"0"0"-311"0,0 0-169 15,0 0-141-15,0 0-77 0,0 0 42 16,0 0 2-16,0 0-33 0,119 68-49 15,-80-54-35-15,-15 0 0 0,4-4 10 16,1-2-12-16,-15-2 0 0,15-4 0 0,-15-2 2 16,0 0 16-16,-9 0 4 0,5 0 16 15,-6-6 5-15,6 4 7 0,-10 2 15 16,0 0 25-16,0 0 18 0,0 0 19 16,0 8-29-16,-10 8-95 0,6 10-3 15,-11 23-31-15,1 12 31 0,0 22 40 0,-10 5-40 16,14 3-9-16,1-6-25 0,4-6-114 15,-5-11-198-15,10-12-122 0,0-10-498 16,0-8-436-16,0-6-38 0</inkml:trace>
  <inkml:trace contextRef="#ctx0" brushRef="#br4" timeOffset="113458.61">1612 13890 1124 0,'0'0'423'0,"0"0"-40"16,0 0 32-16,0 0-34 0,0 0-69 16,0 0-95-16,0 0-13 0,0 0 9 15,0 0 17-15,0 0-19 0,33-14-52 16,-47 58-20-16,-5 16-6 0,-10 12-34 15,1 11-28-15,-6 4-47 0,1-4-9 16,-10-2-15-16,14-10-25 0,10-13-24 0,-5-11-152 16,5-13-81-16,5-13-73 15,14-11-184-15,0-10-599 0,0-7-415 0,14-11 943 16</inkml:trace>
  <inkml:trace contextRef="#ctx0" brushRef="#br4" timeOffset="113674.9">1774 14335 1615 0,'0'0'542'0,"0"0"-237"15,0 0 20-15,0 0-32 0,0 0-105 16,-57 111-67-16,52-88-38 0,5 2-45 16,0-5-37-16,5 0-1 0,-5-4-11 15,14-5 7-15,-9-4-15 0,9-4 16 16,-4-3 3-16,-5 0 16 0,4-13 0 0,-4-11-16 15,4-8 0-15,-4-6-159 0,-5-9-234 16,0 3-194-16,-14-2-195 0,0 7-469 16</inkml:trace>
  <inkml:trace contextRef="#ctx0" brushRef="#br4" timeOffset="113942.98">1297 13839 926 0,'0'0'1400'15,"0"0"-893"-15,0 0-75 0,0 0-79 16,0 0-72-16,0 0-105 0,0 0-67 16,0 0-40-16,0 0-44 0,0 0-13 15,-34 109 19-15,54-82 10 0,3-4-21 16,-4 1-20-16,-4-9-15 0,18-5-1 16,-18-8 2-16,8-2 14 0,-4-12 2 15,1-9 23-15,-6-9 24 0,0-4 20 16,-4-2-8-16,-10 3-42 0,0 2-19 0,0 9-2 15,-10 3-48-15,5 9-52 0,-4 10-44 16,4 0-63-16,-4 0-30 0,9 17-58 16,0 3-57-16,14 6-115 0,0 4-45 15,15 6-90-15,0-4-381 0,4 4 587 0</inkml:trace>
  <inkml:trace contextRef="#ctx0" brushRef="#br4" timeOffset="114909.61">2204 14222 770 0,'0'0'804'0,"0"0"-310"16,0 0-167-16,0 0-40 0,0 0 48 15,0 0-64-15,0 0-60 0,0 0-66 16,0 0-34-16,-5-36-23 0,5 36-6 15,0 0-10-15,0 0-9 0,0 9-19 16,0 1 0-16,-10 7-4 0,10 6-2 16,0 7-7-16,-4 0-9 0,4 0-22 15,0-4-2-15,0-6-26 0,0-10 6 16,0-2-25-16,14-6 13 0,-14-2 0 16,14 0 18-16,-9-13 16 0,9-10 41 15,10-7-13-15,-9-6-10 0,4-2-2 0,0 2-13 16,-5 6-2-16,-4 8-1 0,4 6-3 15,-9 6 0-15,4 3-35 0,-9 6-5 16,5 1-24-16,-5 1 17 0,10 12 50 16,-10 1 2-16,4 10 23 0,-4 2-3 15,15 2-8-15,-11-2-5 0,-4-2-9 0,15-12-26 16,-6-2-9-16,-4-10 10 0,9 0 25 16,-4-12 36-16,9-10 24 0,0-8 0 15,-5 0-32-15,10 0-13 0,-9 0 1 16,-1 7-4-16,-4 8 20 0,4 2 5 15,0 6-6-15,-4 2 34 0,-6 5 3 16,6 0-24-16,-5 2 24 0,4 11 52 16,6 1 55-16,-11 5-37 0,11 9-43 15,-15-3-31-15,19-1-31 0,-19 2-14 16,14-6-19-16,-14-2-12 0,10-4 10 0,-10-2-19 16,4-3-10-16,-4-2-23 0,0-1-29 15,10 4-24-15,-10 3-40 0,5 3-63 16,4-1-63-16,-9 5-65 0,5 5-124 15,-5-4-174-15,10 4-114 0,-10-2-358 16,0 4 525-16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8F9A-F5CB-4EF8-A859-ED5E107B9763}" type="datetimeFigureOut">
              <a:rPr lang="en-US" smtClean="0"/>
              <a:t>9/3/2024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9A9E5-4F7F-4A7D-9DE1-899232329269}" type="slidenum">
              <a:rPr lang="en-US" smtClean="0"/>
              <a:t>‹#›</a:t>
            </a:fld>
            <a:endParaRPr lang="en-US" dirty="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B9A9E5-4F7F-4A7D-9DE1-899232329269}" type="slidenum">
              <a:rPr lang="en-US" smtClean="0"/>
              <a:t>1</a:t>
            </a:fld>
            <a:endParaRPr lang="en-US" dirty="0"/>
          </a:p>
        </p:txBody>
      </p:sp>
    </p:spTree>
    <p:extLst>
      <p:ext uri="{BB962C8B-B14F-4D97-AF65-F5344CB8AC3E}">
        <p14:creationId xmlns:p14="http://schemas.microsoft.com/office/powerpoint/2010/main" val="150153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B9A9E5-4F7F-4A7D-9DE1-899232329269}" type="slidenum">
              <a:rPr lang="en-US" smtClean="0"/>
              <a:t>30</a:t>
            </a:fld>
            <a:endParaRPr lang="en-US" dirty="0"/>
          </a:p>
        </p:txBody>
      </p:sp>
    </p:spTree>
    <p:extLst>
      <p:ext uri="{BB962C8B-B14F-4D97-AF65-F5344CB8AC3E}">
        <p14:creationId xmlns:p14="http://schemas.microsoft.com/office/powerpoint/2010/main" val="2218701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B9A9E5-4F7F-4A7D-9DE1-899232329269}" type="slidenum">
              <a:rPr lang="en-US" smtClean="0"/>
              <a:t>36</a:t>
            </a:fld>
            <a:endParaRPr lang="en-US" dirty="0"/>
          </a:p>
        </p:txBody>
      </p:sp>
    </p:spTree>
    <p:extLst>
      <p:ext uri="{BB962C8B-B14F-4D97-AF65-F5344CB8AC3E}">
        <p14:creationId xmlns:p14="http://schemas.microsoft.com/office/powerpoint/2010/main" val="2841952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cap="all" spc="150" baseline="0"/>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lnSpc>
                <a:spcPct val="10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9131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20318953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bg1"/>
                </a:solidFill>
                <a:latin typeface="+mj-lt"/>
                <a:ea typeface="+mj-ea"/>
                <a:cs typeface="+mj-cs"/>
              </a:defRPr>
            </a:lvl1pPr>
          </a:lstStyle>
          <a:p>
            <a:r>
              <a:rPr lang="en-US"/>
              <a:t>CLICK TO EDIT MASTER TITLE STYLE</a:t>
            </a:r>
          </a:p>
        </p:txBody>
      </p:sp>
      <p:pic>
        <p:nvPicPr>
          <p:cNvPr id="11" name="Graphic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Graphic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Graphic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4" name="Text Placeholder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129698" y="4824188"/>
            <a:ext cx="3124093" cy="462927"/>
          </a:xfrm>
        </p:spPr>
        <p:txBody>
          <a:bodyPr>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5" name="Content Placeholder 3">
            <a:extLst>
              <a:ext uri="{FF2B5EF4-FFF2-40B4-BE49-F238E27FC236}">
                <a16:creationId xmlns:a16="http://schemas.microsoft.com/office/drawing/2014/main" id="{82D8880F-3EAC-45C9-91F2-19A193791A18}"/>
              </a:ext>
            </a:extLst>
          </p:cNvPr>
          <p:cNvSpPr>
            <a:spLocks noGrp="1"/>
          </p:cNvSpPr>
          <p:nvPr>
            <p:ph sz="half" idx="17"/>
          </p:nvPr>
        </p:nvSpPr>
        <p:spPr>
          <a:xfrm>
            <a:off x="1129698" y="5280763"/>
            <a:ext cx="3124093" cy="462927"/>
          </a:xfrm>
        </p:spPr>
        <p:txBody>
          <a:bodyPr>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526261" y="4824188"/>
            <a:ext cx="3139479" cy="462927"/>
          </a:xfrm>
        </p:spPr>
        <p:txBody>
          <a:bodyPr>
            <a:normAutofit/>
          </a:bodyPr>
          <a:lstStyle>
            <a:lvl1pPr marL="0" indent="0" algn="ctr">
              <a:lnSpc>
                <a:spcPct val="100000"/>
              </a:lnSpc>
              <a:buNone/>
              <a:defRPr sz="2000" cap="all" spc="50" baseline="0">
                <a:solidFill>
                  <a:schemeClr val="bg1"/>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6" name="Content Placeholder 5">
            <a:extLst>
              <a:ext uri="{FF2B5EF4-FFF2-40B4-BE49-F238E27FC236}">
                <a16:creationId xmlns:a16="http://schemas.microsoft.com/office/drawing/2014/main" id="{9019518E-E850-403D-A5B5-4B53F8C4A56B}"/>
              </a:ext>
            </a:extLst>
          </p:cNvPr>
          <p:cNvSpPr>
            <a:spLocks noGrp="1"/>
          </p:cNvSpPr>
          <p:nvPr>
            <p:ph sz="quarter" idx="18"/>
          </p:nvPr>
        </p:nvSpPr>
        <p:spPr>
          <a:xfrm>
            <a:off x="4526261" y="5280763"/>
            <a:ext cx="3139479" cy="462927"/>
          </a:xfrm>
        </p:spPr>
        <p:txBody>
          <a:bodyPr>
            <a:normAutofit/>
          </a:bodyPr>
          <a:lstStyle>
            <a:lvl1pPr marL="0" indent="0" algn="ctr">
              <a:lnSpc>
                <a:spcPct val="100000"/>
              </a:lnSpc>
              <a:buNone/>
              <a:defRPr sz="1400" cap="none" spc="50" baseline="0">
                <a:solidFill>
                  <a:schemeClr val="bg1"/>
                </a:solidFill>
              </a:defRPr>
            </a:lvl1pPr>
            <a:lvl2pPr marL="457200" indent="0" algn="ctr">
              <a:lnSpc>
                <a:spcPct val="100000"/>
              </a:lnSpc>
              <a:buNone/>
              <a:defRPr sz="1400" cap="none"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a:p>
            <a:pPr lvl="1"/>
            <a:r>
              <a:rPr lang="en-US"/>
              <a:t>Second level</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7938210" y="4824188"/>
            <a:ext cx="3124093" cy="462927"/>
          </a:xfrm>
        </p:spPr>
        <p:txBody>
          <a:bodyPr>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7" name="Content Placeholder 3">
            <a:extLst>
              <a:ext uri="{FF2B5EF4-FFF2-40B4-BE49-F238E27FC236}">
                <a16:creationId xmlns:a16="http://schemas.microsoft.com/office/drawing/2014/main" id="{A8058154-45E5-403E-B714-AC85774F391F}"/>
              </a:ext>
            </a:extLst>
          </p:cNvPr>
          <p:cNvSpPr>
            <a:spLocks noGrp="1"/>
          </p:cNvSpPr>
          <p:nvPr>
            <p:ph sz="half" idx="19"/>
          </p:nvPr>
        </p:nvSpPr>
        <p:spPr>
          <a:xfrm>
            <a:off x="7938210" y="5280763"/>
            <a:ext cx="3124093" cy="462927"/>
          </a:xfrm>
        </p:spPr>
        <p:txBody>
          <a:bodyPr>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3021740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le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20" name="Text Placeholder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5" name="Text Placeholder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6" name="Text Placeholder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7" name="Text Placeholder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8" name="Text Placeholder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9" name="Text Placeholder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376933483"/>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l">
              <a:defRPr lang="en-US" sz="2800" kern="1200" spc="150" baseline="0" dirty="0">
                <a:solidFill>
                  <a:schemeClr val="tx1"/>
                </a:solidFill>
                <a:latin typeface="+mj-lt"/>
                <a:ea typeface="+mj-ea"/>
                <a:cs typeface="+mj-cs"/>
              </a:defRPr>
            </a:lvl1pPr>
          </a:lstStyle>
          <a:p>
            <a:r>
              <a:rPr lang="en-US"/>
              <a:t>CLICK TO EDIT MASTER TITLE STYLE</a:t>
            </a:r>
          </a:p>
        </p:txBody>
      </p:sp>
      <p:sp>
        <p:nvSpPr>
          <p:cNvPr id="15" name="Text Placeholder 14">
            <a:extLst>
              <a:ext uri="{FF2B5EF4-FFF2-40B4-BE49-F238E27FC236}">
                <a16:creationId xmlns:a16="http://schemas.microsoft.com/office/drawing/2014/main" id="{B250D272-9B39-4C2D-B0F5-21010D11E437}"/>
              </a:ext>
            </a:extLst>
          </p:cNvPr>
          <p:cNvSpPr>
            <a:spLocks noGrp="1"/>
          </p:cNvSpPr>
          <p:nvPr>
            <p:ph type="body" sz="quarter" idx="16"/>
          </p:nvPr>
        </p:nvSpPr>
        <p:spPr>
          <a:xfrm>
            <a:off x="748749" y="1361938"/>
            <a:ext cx="6765925" cy="496888"/>
          </a:xfrm>
        </p:spPr>
        <p:txBody>
          <a:bodyPr>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286002"/>
            <a:ext cx="6094270" cy="3542143"/>
          </a:xfrm>
        </p:spPr>
        <p:txBody>
          <a:bodyPr/>
          <a:lstStyle/>
          <a:p>
            <a:r>
              <a:rPr lang="en-US"/>
              <a:t>Click icon to add chart</a:t>
            </a:r>
            <a:endParaRPr lang="en-US" dirty="0"/>
          </a:p>
        </p:txBody>
      </p:sp>
      <p:sp>
        <p:nvSpPr>
          <p:cNvPr id="11" name="Text Placeholder 10">
            <a:extLst>
              <a:ext uri="{FF2B5EF4-FFF2-40B4-BE49-F238E27FC236}">
                <a16:creationId xmlns:a16="http://schemas.microsoft.com/office/drawing/2014/main" id="{339C283A-EC40-421C-8A0E-F9A3161C8890}"/>
              </a:ext>
            </a:extLst>
          </p:cNvPr>
          <p:cNvSpPr>
            <a:spLocks noGrp="1"/>
          </p:cNvSpPr>
          <p:nvPr>
            <p:ph type="body" sz="quarter" idx="14"/>
          </p:nvPr>
        </p:nvSpPr>
        <p:spPr>
          <a:xfrm>
            <a:off x="7858125" y="2284624"/>
            <a:ext cx="3147332" cy="306388"/>
          </a:xfrm>
        </p:spPr>
        <p:txBody>
          <a:bodyPr>
            <a:noAutofit/>
          </a:bodyPr>
          <a:lstStyle>
            <a:lvl1pPr marL="0" indent="0">
              <a:buNone/>
              <a:defRPr sz="1400" cap="all" spc="150" baseline="0">
                <a:solidFill>
                  <a:schemeClr val="tx1"/>
                </a:solidFill>
                <a:latin typeface="+mj-lt"/>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13" name="Content Placeholder 12">
            <a:extLst>
              <a:ext uri="{FF2B5EF4-FFF2-40B4-BE49-F238E27FC236}">
                <a16:creationId xmlns:a16="http://schemas.microsoft.com/office/drawing/2014/main" id="{305CA2B1-D510-4949-A638-C1A064DA41A7}"/>
              </a:ext>
            </a:extLst>
          </p:cNvPr>
          <p:cNvSpPr>
            <a:spLocks noGrp="1"/>
          </p:cNvSpPr>
          <p:nvPr>
            <p:ph sz="quarter" idx="15" hasCustomPrompt="1"/>
          </p:nvPr>
        </p:nvSpPr>
        <p:spPr>
          <a:xfrm>
            <a:off x="7858125" y="2779713"/>
            <a:ext cx="3148013" cy="3095625"/>
          </a:xfrm>
        </p:spPr>
        <p:txBody>
          <a:bodyPr>
            <a:normAutofit/>
          </a:bodyPr>
          <a:lstStyle>
            <a:lvl1pPr marL="0" indent="0">
              <a:buNone/>
              <a:defRPr sz="1200">
                <a:solidFill>
                  <a:schemeClr val="tx1">
                    <a:lumMod val="65000"/>
                    <a:lumOff val="35000"/>
                  </a:schemeClr>
                </a:solidFill>
              </a:defRPr>
            </a:lvl1pPr>
            <a:lvl2pPr marL="457200" indent="0">
              <a:buNone/>
              <a:defRPr sz="1100">
                <a:solidFill>
                  <a:schemeClr val="tx1">
                    <a:lumMod val="65000"/>
                    <a:lumOff val="35000"/>
                  </a:schemeClr>
                </a:solidFill>
              </a:defRPr>
            </a:lvl2pPr>
            <a:lvl3pPr marL="914400" indent="0">
              <a:buNone/>
              <a:defRPr sz="1050">
                <a:solidFill>
                  <a:schemeClr val="tx1">
                    <a:lumMod val="65000"/>
                    <a:lumOff val="35000"/>
                  </a:schemeClr>
                </a:solidFill>
              </a:defRPr>
            </a:lvl3pPr>
            <a:lvl4pPr marL="1371600" indent="0">
              <a:buNone/>
              <a:defRPr sz="1000">
                <a:solidFill>
                  <a:schemeClr val="tx1">
                    <a:lumMod val="65000"/>
                    <a:lumOff val="35000"/>
                  </a:schemeClr>
                </a:solidFill>
              </a:defRPr>
            </a:lvl4pPr>
            <a:lvl5pPr marL="1828800" indent="0">
              <a:buNone/>
              <a:defRPr sz="1000">
                <a:solidFill>
                  <a:schemeClr val="tx1">
                    <a:lumMod val="65000"/>
                    <a:lumOff val="35000"/>
                  </a:schemeClr>
                </a:solidFill>
              </a:defRPr>
            </a:lvl5pPr>
          </a:lstStyle>
          <a:p>
            <a:pPr lvl="0"/>
            <a:r>
              <a:rPr lang="en-US" dirty="0"/>
              <a:t>Click to add content</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491003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46070C-E825-43D0-99F4-8B4614131131}"/>
              </a:ext>
              <a:ext uri="{C183D7F6-B498-43B3-948B-1728B52AA6E4}">
                <adec:decorative xmlns:adec="http://schemas.microsoft.com/office/drawing/2017/decorative" val="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a:normAutofit/>
          </a:bodyPr>
          <a:lstStyle>
            <a:lvl1pPr algn="l">
              <a:defRPr lang="en-US" sz="2800" kern="1200" spc="150" baseline="0" dirty="0">
                <a:solidFill>
                  <a:schemeClr val="tx1"/>
                </a:solidFill>
                <a:latin typeface="+mj-lt"/>
                <a:ea typeface="+mj-ea"/>
                <a:cs typeface="+mj-cs"/>
              </a:defRPr>
            </a:lvl1pPr>
          </a:lstStyle>
          <a:p>
            <a:r>
              <a:rPr lang="en-US" noProof="0" dirty="0"/>
              <a:t>CLICK TO EDIT MASTER TITLE STYLE</a:t>
            </a:r>
          </a:p>
        </p:txBody>
      </p:sp>
      <p:sp>
        <p:nvSpPr>
          <p:cNvPr id="6" name="Text Placeholder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anchor="ctr"/>
          <a:lstStyle>
            <a:lvl1pPr marL="0" indent="0" algn="l">
              <a:buNone/>
              <a:defRPr sz="1400" b="1">
                <a:solidFill>
                  <a:schemeClr val="tx1"/>
                </a:solidFill>
                <a:latin typeface="+mj-lt"/>
              </a:defRPr>
            </a:lvl1pPr>
          </a:lstStyle>
          <a:p>
            <a:pPr lvl="0"/>
            <a:r>
              <a:rPr lang="en-US" noProof="0" dirty="0"/>
              <a:t>Year</a:t>
            </a:r>
          </a:p>
        </p:txBody>
      </p:sp>
      <p:sp>
        <p:nvSpPr>
          <p:cNvPr id="7" name="Text Placeholder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8" name="Text Placeholder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9" name="Text Placeholder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0" name="Text Placeholder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2" name="Text Placeholder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3" name="Text Placeholder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4" name="Text Placeholder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6" name="Text Placeholder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7" name="Text Placeholder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5" name="Text Placeholder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8" name="Text Placeholder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9" name="Text Placeholder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1" name="Text Placeholder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anchor="ctr"/>
          <a:lstStyle>
            <a:lvl1pPr marL="0" indent="0" algn="l">
              <a:buNone/>
              <a:defRPr sz="1400" b="1">
                <a:solidFill>
                  <a:schemeClr val="tx1"/>
                </a:solidFill>
                <a:latin typeface="+mj-lt"/>
              </a:defRPr>
            </a:lvl1pPr>
          </a:lstStyle>
          <a:p>
            <a:pPr lvl="0"/>
            <a:r>
              <a:rPr lang="en-US" noProof="0" dirty="0"/>
              <a:t>Year</a:t>
            </a:r>
          </a:p>
        </p:txBody>
      </p:sp>
      <p:sp>
        <p:nvSpPr>
          <p:cNvPr id="20" name="Text Placeholder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1" name="Text Placeholder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2" name="Text Placeholder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3" name="Text Placeholder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4" name="Text Placeholder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5" name="Text Placeholder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6" name="Text Placeholder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8" name="Text Placeholder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9" name="Text Placeholder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7" name="Text Placeholder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30" name="Text Placeholder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31" name="Text Placeholder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32" name="Rectangle 31">
            <a:extLst>
              <a:ext uri="{FF2B5EF4-FFF2-40B4-BE49-F238E27FC236}">
                <a16:creationId xmlns:a16="http://schemas.microsoft.com/office/drawing/2014/main" id="{FFA35437-CCDE-4D92-B879-F23B329C8EC3}"/>
              </a:ext>
              <a:ext uri="{C183D7F6-B498-43B3-948B-1728B52AA6E4}">
                <adec:decorative xmlns:adec="http://schemas.microsoft.com/office/drawing/2017/decorative" val="1"/>
              </a:ext>
            </a:extLst>
          </p:cNvPr>
          <p:cNvSpPr/>
          <p:nvPr userDrawn="1"/>
        </p:nvSpPr>
        <p:spPr>
          <a:xfrm>
            <a:off x="929640" y="4034785"/>
            <a:ext cx="1033272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lumMod val="75000"/>
                  <a:lumOff val="25000"/>
                </a:schemeClr>
              </a:solidFill>
            </a:endParaRPr>
          </a:p>
        </p:txBody>
      </p:sp>
      <p:sp>
        <p:nvSpPr>
          <p:cNvPr id="36" name="Date Placeholder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a:lstStyle>
            <a:lvl1pPr>
              <a:defRPr sz="900"/>
            </a:lvl1pPr>
          </a:lstStyle>
          <a:p>
            <a:r>
              <a:rPr lang="en-US" noProof="0" dirty="0"/>
              <a:t>20XX</a:t>
            </a:r>
          </a:p>
        </p:txBody>
      </p:sp>
      <p:sp>
        <p:nvSpPr>
          <p:cNvPr id="37" name="Footer Placeholder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a:lstStyle>
            <a:lvl1pPr>
              <a:defRPr sz="900"/>
            </a:lvl1pPr>
          </a:lstStyle>
          <a:p>
            <a:r>
              <a:rPr lang="en-US" noProof="0" dirty="0"/>
              <a:t>Pitch Deck</a:t>
            </a:r>
          </a:p>
        </p:txBody>
      </p:sp>
      <p:sp>
        <p:nvSpPr>
          <p:cNvPr id="38" name="Slide Number Placeholder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noProof="0" smtClean="0"/>
              <a:t>‹#›</a:t>
            </a:fld>
            <a:endParaRPr lang="en-US" noProof="0" dirty="0"/>
          </a:p>
        </p:txBody>
      </p:sp>
    </p:spTree>
    <p:extLst>
      <p:ext uri="{BB962C8B-B14F-4D97-AF65-F5344CB8AC3E}">
        <p14:creationId xmlns:p14="http://schemas.microsoft.com/office/powerpoint/2010/main" val="2056323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cxnSp>
        <p:nvCxnSpPr>
          <p:cNvPr id="10" name="Straight Connector 9">
            <a:extLst>
              <a:ext uri="{FF2B5EF4-FFF2-40B4-BE49-F238E27FC236}">
                <a16:creationId xmlns:a16="http://schemas.microsoft.com/office/drawing/2014/main" id="{66988B2D-0240-4256-8268-4B9FF1E72363}"/>
              </a:ext>
              <a:ext uri="{C183D7F6-B498-43B3-948B-1728B52AA6E4}">
                <adec:decorative xmlns:adec="http://schemas.microsoft.com/office/drawing/2017/decorative" val="1"/>
              </a:ext>
            </a:extLst>
          </p:cNvPr>
          <p:cNvCxnSpPr>
            <a:cxnSpLocks/>
          </p:cNvCxnSpPr>
          <p:nvPr/>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 uri="{C183D7F6-B498-43B3-948B-1728B52AA6E4}">
                <adec:decorative xmlns:adec="http://schemas.microsoft.com/office/drawing/2017/decorative" val="1"/>
              </a:ext>
            </a:extLst>
          </p:cNvPr>
          <p:cNvCxnSpPr>
            <a:cxnSpLocks/>
          </p:cNvCxnSpPr>
          <p:nvPr/>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
        <p:nvSpPr>
          <p:cNvPr id="8" name="Content Placeholder 7">
            <a:extLst>
              <a:ext uri="{FF2B5EF4-FFF2-40B4-BE49-F238E27FC236}">
                <a16:creationId xmlns:a16="http://schemas.microsoft.com/office/drawing/2014/main" id="{24CE0E97-85AE-BE9D-BB93-C4A7A78A64A9}"/>
              </a:ext>
            </a:extLst>
          </p:cNvPr>
          <p:cNvSpPr>
            <a:spLocks noGrp="1"/>
          </p:cNvSpPr>
          <p:nvPr>
            <p:ph sz="quarter" idx="16"/>
          </p:nvPr>
        </p:nvSpPr>
        <p:spPr>
          <a:xfrm>
            <a:off x="838200" y="2138363"/>
            <a:ext cx="10515600" cy="3695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9780" y="-3935"/>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cxnSp>
        <p:nvCxnSpPr>
          <p:cNvPr id="10" name="Straight Connector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a:xfrm>
            <a:off x="9448800" y="0"/>
            <a:ext cx="2743200" cy="365125"/>
          </a:xfrm>
        </p:spPr>
        <p:txBody>
          <a:bodyPr/>
          <a:lstStyle>
            <a:lvl1pPr>
              <a:defRPr sz="14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62372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am Slide 8 Peop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716934" y="2428875"/>
            <a:ext cx="1066800" cy="1066800"/>
          </a:xfrm>
          <a:solidFill>
            <a:schemeClr val="tx1"/>
          </a:solidFill>
        </p:spPr>
        <p:txBody>
          <a:bodyPr>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7" name="Picture Placeholder 10">
            <a:extLst>
              <a:ext uri="{FF2B5EF4-FFF2-40B4-BE49-F238E27FC236}">
                <a16:creationId xmlns:a16="http://schemas.microsoft.com/office/drawing/2014/main" id="{0FB38616-82FB-4DAD-A82E-3777ACB41148}"/>
              </a:ext>
            </a:extLst>
          </p:cNvPr>
          <p:cNvSpPr>
            <a:spLocks noGrp="1"/>
          </p:cNvSpPr>
          <p:nvPr>
            <p:ph type="pic" sz="quarter" idx="28"/>
          </p:nvPr>
        </p:nvSpPr>
        <p:spPr>
          <a:xfrm>
            <a:off x="6716934" y="4287711"/>
            <a:ext cx="1066800" cy="1066800"/>
          </a:xfrm>
          <a:solidFill>
            <a:schemeClr val="tx1"/>
          </a:solidFill>
        </p:spPr>
        <p:txBody>
          <a:bodyPr>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a:r>
              <a:rPr lang="en-US"/>
              <a:t>Click icon to add picture</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B5CEABB6-07DC-46E8-9B57-56EC44A396E5}" type="slidenum">
              <a:rPr lang="en-US" smtClean="0"/>
              <a:t>‹#›</a:t>
            </a:fld>
            <a:endParaRPr lang="en-US" dirty="0"/>
          </a:p>
        </p:txBody>
      </p:sp>
      <p:pic>
        <p:nvPicPr>
          <p:cNvPr id="13" name="Graphic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609095538"/>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Content Placeholder 10">
            <a:extLst>
              <a:ext uri="{FF2B5EF4-FFF2-40B4-BE49-F238E27FC236}">
                <a16:creationId xmlns:a16="http://schemas.microsoft.com/office/drawing/2014/main" id="{319EE98D-9541-4F21-8952-3026DEF75EC4}"/>
              </a:ext>
            </a:extLst>
          </p:cNvPr>
          <p:cNvSpPr>
            <a:spLocks noGrp="1"/>
          </p:cNvSpPr>
          <p:nvPr>
            <p:ph sz="quarter" idx="21" hasCustomPrompt="1"/>
          </p:nvPr>
        </p:nvSpPr>
        <p:spPr>
          <a:xfrm>
            <a:off x="1075447"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7" name="Text Placeholder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838200" y="5120722"/>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4" name="Content Placeholder 10">
            <a:extLst>
              <a:ext uri="{FF2B5EF4-FFF2-40B4-BE49-F238E27FC236}">
                <a16:creationId xmlns:a16="http://schemas.microsoft.com/office/drawing/2014/main" id="{AB843230-A4E3-4E21-AA93-998E28EB9018}"/>
              </a:ext>
            </a:extLst>
          </p:cNvPr>
          <p:cNvSpPr>
            <a:spLocks noGrp="1"/>
          </p:cNvSpPr>
          <p:nvPr>
            <p:ph sz="quarter" idx="22" hasCustomPrompt="1"/>
          </p:nvPr>
        </p:nvSpPr>
        <p:spPr>
          <a:xfrm>
            <a:off x="3811391"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8" name="Text Placeholder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3562665" y="5120722"/>
            <a:ext cx="2342205"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5" name="Content Placeholder 10">
            <a:extLst>
              <a:ext uri="{FF2B5EF4-FFF2-40B4-BE49-F238E27FC236}">
                <a16:creationId xmlns:a16="http://schemas.microsoft.com/office/drawing/2014/main" id="{3AE0369E-A275-4E5A-AE0F-B1F9A54DEDFC}"/>
              </a:ext>
            </a:extLst>
          </p:cNvPr>
          <p:cNvSpPr>
            <a:spLocks noGrp="1"/>
          </p:cNvSpPr>
          <p:nvPr>
            <p:ph sz="quarter" idx="23" hasCustomPrompt="1"/>
          </p:nvPr>
        </p:nvSpPr>
        <p:spPr>
          <a:xfrm>
            <a:off x="6524377"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9" name="Text Placeholder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6298609" y="5120722"/>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6" name="Content Placeholder 10">
            <a:extLst>
              <a:ext uri="{FF2B5EF4-FFF2-40B4-BE49-F238E27FC236}">
                <a16:creationId xmlns:a16="http://schemas.microsoft.com/office/drawing/2014/main" id="{CCA3A81E-171B-4946-B8BA-B2F406CF0939}"/>
              </a:ext>
            </a:extLst>
          </p:cNvPr>
          <p:cNvSpPr>
            <a:spLocks noGrp="1"/>
          </p:cNvSpPr>
          <p:nvPr>
            <p:ph sz="quarter" idx="24" hasCustomPrompt="1"/>
          </p:nvPr>
        </p:nvSpPr>
        <p:spPr>
          <a:xfrm>
            <a:off x="9260321"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14" name="Text Placeholder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5" name="Content Placeholder 3">
            <a:extLst>
              <a:ext uri="{FF2B5EF4-FFF2-40B4-BE49-F238E27FC236}">
                <a16:creationId xmlns:a16="http://schemas.microsoft.com/office/drawing/2014/main" id="{492F9083-A886-4EEB-94D6-1FAE6DC33000}"/>
              </a:ext>
            </a:extLst>
          </p:cNvPr>
          <p:cNvSpPr>
            <a:spLocks noGrp="1"/>
          </p:cNvSpPr>
          <p:nvPr>
            <p:ph sz="half" idx="16"/>
          </p:nvPr>
        </p:nvSpPr>
        <p:spPr>
          <a:xfrm>
            <a:off x="9023074" y="5120366"/>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499" y="2924175"/>
            <a:ext cx="3171825" cy="2519363"/>
          </a:xfrm>
        </p:spPr>
        <p:txBody>
          <a:bodyPr>
            <a:normAutofit/>
          </a:bodyPr>
          <a:lstStyle>
            <a:lvl1pPr marL="0" indent="0">
              <a:lnSpc>
                <a:spcPct val="120000"/>
              </a:lnSpc>
              <a:spcBef>
                <a:spcPts val="1000"/>
              </a:spcBef>
              <a:buNone/>
              <a:defRPr sz="1400" baseline="0">
                <a:solidFill>
                  <a:schemeClr val="bg1"/>
                </a:solidFill>
              </a:defRPr>
            </a:lvl1pPr>
            <a:lvl2pPr marL="457200" indent="0">
              <a:lnSpc>
                <a:spcPct val="120000"/>
              </a:lnSpc>
              <a:spcBef>
                <a:spcPts val="1000"/>
              </a:spcBef>
              <a:buNone/>
              <a:defRPr sz="1400" baseline="0">
                <a:solidFill>
                  <a:schemeClr val="bg1"/>
                </a:solidFill>
              </a:defRPr>
            </a:lvl2pPr>
            <a:lvl3pPr marL="914400" indent="0">
              <a:lnSpc>
                <a:spcPct val="120000"/>
              </a:lnSpc>
              <a:spcBef>
                <a:spcPts val="1000"/>
              </a:spcBef>
              <a:buNone/>
              <a:defRPr sz="1400" baseline="0">
                <a:solidFill>
                  <a:schemeClr val="bg1"/>
                </a:solidFill>
              </a:defRPr>
            </a:lvl3pPr>
            <a:lvl4pPr marL="1371600" indent="0">
              <a:lnSpc>
                <a:spcPct val="120000"/>
              </a:lnSpc>
              <a:spcBef>
                <a:spcPts val="1000"/>
              </a:spcBef>
              <a:buNone/>
              <a:defRPr sz="1400" baseline="0">
                <a:solidFill>
                  <a:schemeClr val="bg1"/>
                </a:solidFill>
              </a:defRPr>
            </a:lvl4pPr>
            <a:lvl5pPr marL="1828800" indent="0">
              <a:lnSpc>
                <a:spcPct val="120000"/>
              </a:lnSpc>
              <a:spcBef>
                <a:spcPts val="1000"/>
              </a:spcBef>
              <a:buNone/>
              <a:defRPr sz="1400"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Pitch Deck</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631270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82546"/>
            <a:ext cx="5111750" cy="1525588"/>
          </a:xfrm>
        </p:spPr>
        <p:txBody>
          <a:bodyPr anchor="b">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3" name="Straight Connector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61631676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2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2004161"/>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2935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cap="all"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anchor="ctr">
            <a:noAutofit/>
          </a:bodyPr>
          <a:lstStyle>
            <a:lvl1pPr marL="0" indent="0" algn="r">
              <a:buNone/>
              <a:defRPr sz="1600" cap="all" spc="150" baseline="0"/>
            </a:lvl1pPr>
          </a:lstStyle>
          <a:p>
            <a:pPr lvl="0"/>
            <a:r>
              <a:rPr lang="en-US" dirty="0"/>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73328"/>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175279" y="6356350"/>
            <a:ext cx="1808712" cy="365125"/>
          </a:xfrm>
        </p:spPr>
        <p:txBody>
          <a:bodyPr/>
          <a:lstStyle>
            <a:lvl1pPr>
              <a:defRPr sz="900"/>
            </a:lvl1pPr>
          </a:lstStyle>
          <a:p>
            <a:pPr algn="l"/>
            <a:r>
              <a:rPr lang="en-US" dirty="0"/>
              <a:t>Pitch Deck</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05281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p:bg>
      <p:bgPr>
        <a:solidFill>
          <a:schemeClr val="tx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bg1"/>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12" name="Text Placeholder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13" name="Text Placeholder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p>
            <a:fld id="{B5CEABB6-07DC-46E8-9B57-56EC44A396E5}" type="slidenum">
              <a:rPr lang="en-US" smtClean="0"/>
              <a:t>‹#›</a:t>
            </a:fld>
            <a:endParaRPr lang="en-US" dirty="0"/>
          </a:p>
        </p:txBody>
      </p:sp>
      <p:cxnSp>
        <p:nvCxnSpPr>
          <p:cNvPr id="2" name="Straight Connector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4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anchor="b">
            <a:normAutofit/>
          </a:bodyPr>
          <a:lstStyle>
            <a:lvl1pPr algn="l">
              <a:defRPr lang="en-US" sz="2800" kern="1200" spc="150" baseline="0" dirty="0">
                <a:solidFill>
                  <a:schemeClr val="tx1"/>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pic>
        <p:nvPicPr>
          <p:cNvPr id="2" name="Graphic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3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0" y="-8728"/>
            <a:ext cx="12192000" cy="1325563"/>
          </a:xfrm>
        </p:spPr>
        <p:txBody>
          <a:bodyPr anchor="b">
            <a:normAutofit/>
          </a:bodyPr>
          <a:lstStyle>
            <a:lvl1pPr algn="ctr">
              <a:defRPr lang="en-US" sz="2800" kern="1200" spc="150" baseline="0" dirty="0">
                <a:solidFill>
                  <a:schemeClr val="tx1"/>
                </a:solidFill>
                <a:latin typeface="+mj-lt"/>
                <a:ea typeface="+mj-ea"/>
                <a:cs typeface="+mj-cs"/>
              </a:defRPr>
            </a:lvl1pPr>
          </a:lstStyle>
          <a:p>
            <a:r>
              <a:rPr lang="en-US" dirty="0"/>
              <a:t>Exercise #1</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75688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Introduc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4" name="Straight Connector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29327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anchor="ctr">
            <a:noAutofit/>
          </a:bodyPr>
          <a:lstStyle>
            <a:lvl1pPr algn="l">
              <a:defRPr sz="3600" spc="150" baseline="0">
                <a:solidFill>
                  <a:schemeClr val="bg1"/>
                </a:solidFill>
              </a:defRPr>
            </a:lvl1pPr>
          </a:lstStyle>
          <a:p>
            <a:r>
              <a:rPr lang="en-US"/>
              <a:t>CLICK TO EDIT MASTER 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cxnSp>
        <p:nvCxnSpPr>
          <p:cNvPr id="9" name="Straight Connector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2" name="Text Placeholder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3" name="Text Placeholder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4" name="Text Placeholder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5" name="Text Placeholder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6" name="Text Placeholder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7" name="Date Placeholder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18" name="Footer Placeholder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19" name="Slide Number Placeholder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64798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Pitch Deck</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8" r:id="rId4"/>
    <p:sldLayoutId id="2147483694" r:id="rId5"/>
    <p:sldLayoutId id="2147483701" r:id="rId6"/>
    <p:sldLayoutId id="2147483697" r:id="rId7"/>
    <p:sldLayoutId id="2147483673" r:id="rId8"/>
    <p:sldLayoutId id="2147483676" r:id="rId9"/>
    <p:sldLayoutId id="2147483672" r:id="rId10"/>
    <p:sldLayoutId id="2147483699" r:id="rId11"/>
    <p:sldLayoutId id="2147483671" r:id="rId12"/>
    <p:sldLayoutId id="2147483700" r:id="rId13"/>
    <p:sldLayoutId id="2147483679" r:id="rId14"/>
    <p:sldLayoutId id="2147483692" r:id="rId15"/>
    <p:sldLayoutId id="2147483681" r:id="rId16"/>
    <p:sldLayoutId id="2147483674" r:id="rId17"/>
    <p:sldLayoutId id="2147483675" r:id="rId18"/>
    <p:sldLayoutId id="2147483696" r:id="rId19"/>
    <p:sldLayoutId id="2147483677" r:id="rId20"/>
    <p:sldLayoutId id="2147483678" r:id="rId21"/>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github.com/llvm/llvm-project" TargetMode="External"/><Relationship Id="rId1" Type="http://schemas.openxmlformats.org/officeDocument/2006/relationships/slideLayout" Target="../slideLayouts/slideLayout16.xml"/><Relationship Id="rId5" Type="http://schemas.openxmlformats.org/officeDocument/2006/relationships/hyperlink" Target="https://analysis.cool/llvm_syntax.tgz" TargetMode="Externa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31.jpg"/><Relationship Id="rId1" Type="http://schemas.openxmlformats.org/officeDocument/2006/relationships/slideLayout" Target="../slideLayouts/slideLayout16.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customXml" Target="../ink/ink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ustomXml" Target="../ink/ink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41.png"/><Relationship Id="rId1" Type="http://schemas.openxmlformats.org/officeDocument/2006/relationships/slideLayout" Target="../slideLayouts/slideLayout16.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customXml" Target="../ink/ink8.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customXml" Target="../ink/ink10.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customXml" Target="../ink/ink11.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ustomXml" Target="../ink/ink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ustomXml" Target="../ink/ink2.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28.png"/><Relationship Id="rId1" Type="http://schemas.openxmlformats.org/officeDocument/2006/relationships/slideLayout" Target="../slideLayouts/slideLayout16.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5189514" y="1332180"/>
            <a:ext cx="6634031" cy="1325563"/>
          </a:xfrm>
        </p:spPr>
        <p:txBody>
          <a:bodyPr>
            <a:normAutofit/>
          </a:bodyPr>
          <a:lstStyle/>
          <a:p>
            <a:r>
              <a:rPr lang="en-US" b="1" dirty="0"/>
              <a:t>EECS 677/777</a:t>
            </a:r>
            <a:br>
              <a:rPr lang="en-US" b="1" dirty="0"/>
            </a:br>
            <a:r>
              <a:rPr lang="en-US" b="1" dirty="0"/>
              <a:t>Software Security Evaluation</a:t>
            </a:r>
          </a:p>
        </p:txBody>
      </p:sp>
      <p:sp>
        <p:nvSpPr>
          <p:cNvPr id="5" name="Text Placeholder 4">
            <a:extLst>
              <a:ext uri="{FF2B5EF4-FFF2-40B4-BE49-F238E27FC236}">
                <a16:creationId xmlns:a16="http://schemas.microsoft.com/office/drawing/2014/main" id="{C36C6D37-C00C-7166-C186-DC2FCC8A2F0F}"/>
              </a:ext>
            </a:extLst>
          </p:cNvPr>
          <p:cNvSpPr>
            <a:spLocks noGrp="1"/>
          </p:cNvSpPr>
          <p:nvPr>
            <p:ph type="body" sz="quarter" idx="13"/>
          </p:nvPr>
        </p:nvSpPr>
        <p:spPr>
          <a:xfrm>
            <a:off x="5214393" y="2618654"/>
            <a:ext cx="4491671" cy="365125"/>
          </a:xfrm>
        </p:spPr>
        <p:txBody>
          <a:bodyPr>
            <a:normAutofit lnSpcReduction="10000"/>
          </a:bodyPr>
          <a:lstStyle/>
          <a:p>
            <a:r>
              <a:rPr lang="en-US" dirty="0"/>
              <a:t>2024-09-04</a:t>
            </a:r>
          </a:p>
        </p:txBody>
      </p:sp>
    </p:spTree>
    <p:extLst>
      <p:ext uri="{BB962C8B-B14F-4D97-AF65-F5344CB8AC3E}">
        <p14:creationId xmlns:p14="http://schemas.microsoft.com/office/powerpoint/2010/main" val="399454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10</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Aside: Fancy Syntax Highlighting</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Drew’s Cool Tools</a:t>
            </a:r>
          </a:p>
        </p:txBody>
      </p:sp>
      <p:sp>
        <p:nvSpPr>
          <p:cNvPr id="4" name="Content Placeholder 2">
            <a:extLst>
              <a:ext uri="{FF2B5EF4-FFF2-40B4-BE49-F238E27FC236}">
                <a16:creationId xmlns:a16="http://schemas.microsoft.com/office/drawing/2014/main" id="{5E0C699B-F90A-FC02-4D55-2A18B2A3F1ED}"/>
              </a:ext>
            </a:extLst>
          </p:cNvPr>
          <p:cNvSpPr txBox="1">
            <a:spLocks/>
          </p:cNvSpPr>
          <p:nvPr/>
        </p:nvSpPr>
        <p:spPr>
          <a:xfrm>
            <a:off x="1100849" y="2165602"/>
            <a:ext cx="1333117" cy="43789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TIRED:</a:t>
            </a:r>
          </a:p>
        </p:txBody>
      </p:sp>
      <p:pic>
        <p:nvPicPr>
          <p:cNvPr id="14" name="Picture 13">
            <a:extLst>
              <a:ext uri="{FF2B5EF4-FFF2-40B4-BE49-F238E27FC236}">
                <a16:creationId xmlns:a16="http://schemas.microsoft.com/office/drawing/2014/main" id="{4708C662-4983-1C66-50B8-7074F9FCC038}"/>
              </a:ext>
            </a:extLst>
          </p:cNvPr>
          <p:cNvPicPr>
            <a:picLocks noChangeAspect="1"/>
          </p:cNvPicPr>
          <p:nvPr/>
        </p:nvPicPr>
        <p:blipFill>
          <a:blip r:embed="rId2"/>
          <a:stretch>
            <a:fillRect/>
          </a:stretch>
        </p:blipFill>
        <p:spPr>
          <a:xfrm>
            <a:off x="2433966" y="1331913"/>
            <a:ext cx="7356325" cy="2441584"/>
          </a:xfrm>
          <a:prstGeom prst="rect">
            <a:avLst/>
          </a:prstGeom>
        </p:spPr>
      </p:pic>
      <p:pic>
        <p:nvPicPr>
          <p:cNvPr id="3" name="Picture 2">
            <a:extLst>
              <a:ext uri="{FF2B5EF4-FFF2-40B4-BE49-F238E27FC236}">
                <a16:creationId xmlns:a16="http://schemas.microsoft.com/office/drawing/2014/main" id="{AB995D13-5862-2FF4-9039-692205B749E4}"/>
              </a:ext>
            </a:extLst>
          </p:cNvPr>
          <p:cNvPicPr>
            <a:picLocks noChangeAspect="1"/>
          </p:cNvPicPr>
          <p:nvPr/>
        </p:nvPicPr>
        <p:blipFill>
          <a:blip r:embed="rId3"/>
          <a:stretch>
            <a:fillRect/>
          </a:stretch>
        </p:blipFill>
        <p:spPr>
          <a:xfrm>
            <a:off x="2433966" y="4068763"/>
            <a:ext cx="7414884" cy="2464454"/>
          </a:xfrm>
          <a:prstGeom prst="rect">
            <a:avLst/>
          </a:prstGeom>
        </p:spPr>
      </p:pic>
      <p:sp>
        <p:nvSpPr>
          <p:cNvPr id="9" name="Content Placeholder 2">
            <a:extLst>
              <a:ext uri="{FF2B5EF4-FFF2-40B4-BE49-F238E27FC236}">
                <a16:creationId xmlns:a16="http://schemas.microsoft.com/office/drawing/2014/main" id="{DC8DC672-B114-ABA6-3808-3A9EC0A9DD1B}"/>
              </a:ext>
            </a:extLst>
          </p:cNvPr>
          <p:cNvSpPr txBox="1">
            <a:spLocks/>
          </p:cNvSpPr>
          <p:nvPr/>
        </p:nvSpPr>
        <p:spPr>
          <a:xfrm>
            <a:off x="1100849" y="4991352"/>
            <a:ext cx="1333118" cy="43789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WIRED:</a:t>
            </a:r>
          </a:p>
        </p:txBody>
      </p:sp>
    </p:spTree>
    <p:extLst>
      <p:ext uri="{BB962C8B-B14F-4D97-AF65-F5344CB8AC3E}">
        <p14:creationId xmlns:p14="http://schemas.microsoft.com/office/powerpoint/2010/main" val="161501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11</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Aside: Fancy Syntax Highlighting</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Drew’s Cool Tools</a:t>
            </a:r>
          </a:p>
        </p:txBody>
      </p:sp>
      <p:sp>
        <p:nvSpPr>
          <p:cNvPr id="2" name="Content Placeholder 2">
            <a:extLst>
              <a:ext uri="{FF2B5EF4-FFF2-40B4-BE49-F238E27FC236}">
                <a16:creationId xmlns:a16="http://schemas.microsoft.com/office/drawing/2014/main" id="{43D4D5F2-7C68-6E21-A2ED-2D18AB23D096}"/>
              </a:ext>
            </a:extLst>
          </p:cNvPr>
          <p:cNvSpPr txBox="1">
            <a:spLocks/>
          </p:cNvSpPr>
          <p:nvPr/>
        </p:nvSpPr>
        <p:spPr>
          <a:xfrm>
            <a:off x="847895" y="2378348"/>
            <a:ext cx="5248106" cy="685799"/>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Turns out syntax highlighters are available for several editors</a:t>
            </a:r>
          </a:p>
        </p:txBody>
      </p:sp>
      <p:sp>
        <p:nvSpPr>
          <p:cNvPr id="6" name="TextBox 5">
            <a:extLst>
              <a:ext uri="{FF2B5EF4-FFF2-40B4-BE49-F238E27FC236}">
                <a16:creationId xmlns:a16="http://schemas.microsoft.com/office/drawing/2014/main" id="{B62FC1A7-4190-9A3A-A570-5C15CB45AFA6}"/>
              </a:ext>
            </a:extLst>
          </p:cNvPr>
          <p:cNvSpPr txBox="1"/>
          <p:nvPr/>
        </p:nvSpPr>
        <p:spPr>
          <a:xfrm>
            <a:off x="847893" y="3071835"/>
            <a:ext cx="5248107" cy="923330"/>
          </a:xfrm>
          <a:prstGeom prst="rect">
            <a:avLst/>
          </a:prstGeom>
          <a:noFill/>
        </p:spPr>
        <p:txBody>
          <a:bodyPr wrap="square">
            <a:spAutoFit/>
          </a:bodyPr>
          <a:lstStyle/>
          <a:p>
            <a:pPr marL="285750" indent="-285750">
              <a:buFont typeface="Tenorite" panose="00000500000000000000" pitchFamily="2" charset="0"/>
              <a:buChar char="−"/>
            </a:pPr>
            <a:r>
              <a:rPr lang="en-US" dirty="0"/>
              <a:t>vim (my personal choice)</a:t>
            </a:r>
          </a:p>
          <a:p>
            <a:pPr marL="285750" indent="-285750">
              <a:buFont typeface="Tenorite" panose="00000500000000000000" pitchFamily="2" charset="0"/>
              <a:buChar char="−"/>
            </a:pPr>
            <a:r>
              <a:rPr lang="en-US" dirty="0"/>
              <a:t>emacs</a:t>
            </a:r>
          </a:p>
          <a:p>
            <a:pPr marL="285750" indent="-285750">
              <a:buFont typeface="Tenorite" panose="00000500000000000000" pitchFamily="2" charset="0"/>
              <a:buChar char="−"/>
            </a:pPr>
            <a:r>
              <a:rPr lang="en-US" dirty="0" err="1"/>
              <a:t>vscode</a:t>
            </a:r>
            <a:endParaRPr lang="en-US" dirty="0"/>
          </a:p>
        </p:txBody>
      </p:sp>
      <p:sp>
        <p:nvSpPr>
          <p:cNvPr id="11" name="Content Placeholder 2">
            <a:extLst>
              <a:ext uri="{FF2B5EF4-FFF2-40B4-BE49-F238E27FC236}">
                <a16:creationId xmlns:a16="http://schemas.microsoft.com/office/drawing/2014/main" id="{61D8F6B8-37A4-348D-CBD8-762334DA0BD2}"/>
              </a:ext>
            </a:extLst>
          </p:cNvPr>
          <p:cNvSpPr txBox="1">
            <a:spLocks/>
          </p:cNvSpPr>
          <p:nvPr/>
        </p:nvSpPr>
        <p:spPr>
          <a:xfrm>
            <a:off x="847893" y="4124598"/>
            <a:ext cx="5248107"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Files are in the git repo</a:t>
            </a:r>
          </a:p>
        </p:txBody>
      </p:sp>
      <p:sp>
        <p:nvSpPr>
          <p:cNvPr id="12" name="TextBox 11">
            <a:extLst>
              <a:ext uri="{FF2B5EF4-FFF2-40B4-BE49-F238E27FC236}">
                <a16:creationId xmlns:a16="http://schemas.microsoft.com/office/drawing/2014/main" id="{6C8039E3-D4C2-2911-73C9-CE2DD6C34701}"/>
              </a:ext>
            </a:extLst>
          </p:cNvPr>
          <p:cNvSpPr txBox="1"/>
          <p:nvPr/>
        </p:nvSpPr>
        <p:spPr>
          <a:xfrm>
            <a:off x="898693" y="4532335"/>
            <a:ext cx="5248107" cy="646331"/>
          </a:xfrm>
          <a:prstGeom prst="rect">
            <a:avLst/>
          </a:prstGeom>
          <a:noFill/>
        </p:spPr>
        <p:txBody>
          <a:bodyPr wrap="square">
            <a:spAutoFit/>
          </a:bodyPr>
          <a:lstStyle/>
          <a:p>
            <a:r>
              <a:rPr lang="en-US" dirty="0">
                <a:hlinkClick r:id="rId2"/>
              </a:rPr>
              <a:t>https://github.com/llvm/llvm-project</a:t>
            </a:r>
            <a:r>
              <a:rPr lang="en-US" dirty="0"/>
              <a:t> </a:t>
            </a:r>
          </a:p>
          <a:p>
            <a:r>
              <a:rPr lang="en-US" dirty="0"/>
              <a:t>Under the directory </a:t>
            </a:r>
            <a:r>
              <a:rPr lang="en-US" dirty="0" err="1"/>
              <a:t>llvm</a:t>
            </a:r>
            <a:r>
              <a:rPr lang="en-US" dirty="0"/>
              <a:t>/utils </a:t>
            </a:r>
          </a:p>
        </p:txBody>
      </p:sp>
      <p:pic>
        <p:nvPicPr>
          <p:cNvPr id="13" name="Picture 12">
            <a:extLst>
              <a:ext uri="{FF2B5EF4-FFF2-40B4-BE49-F238E27FC236}">
                <a16:creationId xmlns:a16="http://schemas.microsoft.com/office/drawing/2014/main" id="{DEA5C251-3004-60DF-C7B4-2E37FEA9DC84}"/>
              </a:ext>
            </a:extLst>
          </p:cNvPr>
          <p:cNvPicPr>
            <a:picLocks noChangeAspect="1"/>
          </p:cNvPicPr>
          <p:nvPr/>
        </p:nvPicPr>
        <p:blipFill>
          <a:blip r:embed="rId3"/>
          <a:stretch>
            <a:fillRect/>
          </a:stretch>
        </p:blipFill>
        <p:spPr>
          <a:xfrm>
            <a:off x="7169207" y="2238538"/>
            <a:ext cx="4800486" cy="1593294"/>
          </a:xfrm>
          <a:prstGeom prst="rect">
            <a:avLst/>
          </a:prstGeom>
        </p:spPr>
      </p:pic>
      <p:pic>
        <p:nvPicPr>
          <p:cNvPr id="15" name="Picture 14">
            <a:extLst>
              <a:ext uri="{FF2B5EF4-FFF2-40B4-BE49-F238E27FC236}">
                <a16:creationId xmlns:a16="http://schemas.microsoft.com/office/drawing/2014/main" id="{E350921A-A64A-3288-EB59-F557F572E3E9}"/>
              </a:ext>
            </a:extLst>
          </p:cNvPr>
          <p:cNvPicPr>
            <a:picLocks noChangeAspect="1"/>
          </p:cNvPicPr>
          <p:nvPr/>
        </p:nvPicPr>
        <p:blipFill>
          <a:blip r:embed="rId4"/>
          <a:stretch>
            <a:fillRect/>
          </a:stretch>
        </p:blipFill>
        <p:spPr>
          <a:xfrm>
            <a:off x="7150100" y="4183063"/>
            <a:ext cx="4838700" cy="1608218"/>
          </a:xfrm>
          <a:prstGeom prst="rect">
            <a:avLst/>
          </a:prstGeom>
        </p:spPr>
      </p:pic>
      <p:sp>
        <p:nvSpPr>
          <p:cNvPr id="16" name="Content Placeholder 2">
            <a:extLst>
              <a:ext uri="{FF2B5EF4-FFF2-40B4-BE49-F238E27FC236}">
                <a16:creationId xmlns:a16="http://schemas.microsoft.com/office/drawing/2014/main" id="{30A73150-B1EF-6178-0078-930FBB3BAC64}"/>
              </a:ext>
            </a:extLst>
          </p:cNvPr>
          <p:cNvSpPr txBox="1">
            <a:spLocks/>
          </p:cNvSpPr>
          <p:nvPr/>
        </p:nvSpPr>
        <p:spPr>
          <a:xfrm>
            <a:off x="6098299" y="3041902"/>
            <a:ext cx="1333117" cy="43789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TIRED:</a:t>
            </a:r>
          </a:p>
        </p:txBody>
      </p:sp>
      <p:sp>
        <p:nvSpPr>
          <p:cNvPr id="17" name="Content Placeholder 2">
            <a:extLst>
              <a:ext uri="{FF2B5EF4-FFF2-40B4-BE49-F238E27FC236}">
                <a16:creationId xmlns:a16="http://schemas.microsoft.com/office/drawing/2014/main" id="{F4B75732-EF7F-C6C3-A203-A2D6A4917DF9}"/>
              </a:ext>
            </a:extLst>
          </p:cNvPr>
          <p:cNvSpPr txBox="1">
            <a:spLocks/>
          </p:cNvSpPr>
          <p:nvPr/>
        </p:nvSpPr>
        <p:spPr>
          <a:xfrm>
            <a:off x="5945899" y="4705602"/>
            <a:ext cx="1333118" cy="43789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WIRED:</a:t>
            </a:r>
          </a:p>
        </p:txBody>
      </p:sp>
      <p:sp>
        <p:nvSpPr>
          <p:cNvPr id="19" name="TextBox 18">
            <a:extLst>
              <a:ext uri="{FF2B5EF4-FFF2-40B4-BE49-F238E27FC236}">
                <a16:creationId xmlns:a16="http://schemas.microsoft.com/office/drawing/2014/main" id="{718548EC-E2B9-BB39-3EED-74B76BEB2468}"/>
              </a:ext>
            </a:extLst>
          </p:cNvPr>
          <p:cNvSpPr txBox="1"/>
          <p:nvPr/>
        </p:nvSpPr>
        <p:spPr>
          <a:xfrm>
            <a:off x="898693" y="5412115"/>
            <a:ext cx="6096000" cy="646331"/>
          </a:xfrm>
          <a:prstGeom prst="rect">
            <a:avLst/>
          </a:prstGeom>
          <a:noFill/>
        </p:spPr>
        <p:txBody>
          <a:bodyPr wrap="square">
            <a:spAutoFit/>
          </a:bodyPr>
          <a:lstStyle/>
          <a:p>
            <a:r>
              <a:rPr lang="en-US" dirty="0"/>
              <a:t>If you don’t want to download all that code, check</a:t>
            </a:r>
          </a:p>
          <a:p>
            <a:r>
              <a:rPr lang="en-US" dirty="0">
                <a:hlinkClick r:id="rId5"/>
              </a:rPr>
              <a:t>https://analysis.cool/llvm_syntax.tgz</a:t>
            </a:r>
            <a:endParaRPr lang="en-US" dirty="0"/>
          </a:p>
        </p:txBody>
      </p:sp>
    </p:spTree>
    <p:extLst>
      <p:ext uri="{BB962C8B-B14F-4D97-AF65-F5344CB8AC3E}">
        <p14:creationId xmlns:p14="http://schemas.microsoft.com/office/powerpoint/2010/main" val="8821585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12</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This Time: LLVM memory</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Lecture Overview</a:t>
            </a:r>
          </a:p>
        </p:txBody>
      </p:sp>
      <p:sp>
        <p:nvSpPr>
          <p:cNvPr id="9" name="Content Placeholder 2">
            <a:extLst>
              <a:ext uri="{FF2B5EF4-FFF2-40B4-BE49-F238E27FC236}">
                <a16:creationId xmlns:a16="http://schemas.microsoft.com/office/drawing/2014/main" id="{590166F1-F6AA-5D90-4B0E-D0B29E908256}"/>
              </a:ext>
            </a:extLst>
          </p:cNvPr>
          <p:cNvSpPr txBox="1">
            <a:spLocks/>
          </p:cNvSpPr>
          <p:nvPr/>
        </p:nvSpPr>
        <p:spPr>
          <a:xfrm>
            <a:off x="847894" y="2638698"/>
            <a:ext cx="6426163"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Dealing with memory</a:t>
            </a:r>
          </a:p>
        </p:txBody>
      </p:sp>
      <p:sp>
        <p:nvSpPr>
          <p:cNvPr id="15" name="TextBox 14">
            <a:extLst>
              <a:ext uri="{FF2B5EF4-FFF2-40B4-BE49-F238E27FC236}">
                <a16:creationId xmlns:a16="http://schemas.microsoft.com/office/drawing/2014/main" id="{9409CAE6-265D-CA0D-3931-BA3F75CABD01}"/>
              </a:ext>
            </a:extLst>
          </p:cNvPr>
          <p:cNvSpPr txBox="1"/>
          <p:nvPr/>
        </p:nvSpPr>
        <p:spPr>
          <a:xfrm>
            <a:off x="847893" y="3071835"/>
            <a:ext cx="4280365" cy="923330"/>
          </a:xfrm>
          <a:prstGeom prst="rect">
            <a:avLst/>
          </a:prstGeom>
          <a:noFill/>
        </p:spPr>
        <p:txBody>
          <a:bodyPr wrap="square">
            <a:spAutoFit/>
          </a:bodyPr>
          <a:lstStyle/>
          <a:p>
            <a:pPr marL="285750" indent="-285750">
              <a:buFont typeface="Tenorite" panose="00000500000000000000" pitchFamily="2" charset="0"/>
              <a:buChar char="−"/>
            </a:pPr>
            <a:r>
              <a:rPr lang="en-US" dirty="0"/>
              <a:t>Ultimately we’ll need to consider storage other than the infinite virtual register abstraction</a:t>
            </a:r>
          </a:p>
        </p:txBody>
      </p:sp>
      <p:sp>
        <p:nvSpPr>
          <p:cNvPr id="2" name="TextBox 1">
            <a:extLst>
              <a:ext uri="{FF2B5EF4-FFF2-40B4-BE49-F238E27FC236}">
                <a16:creationId xmlns:a16="http://schemas.microsoft.com/office/drawing/2014/main" id="{7EEC7526-B3AE-92C9-B880-34F41AA52728}"/>
              </a:ext>
            </a:extLst>
          </p:cNvPr>
          <p:cNvSpPr txBox="1"/>
          <p:nvPr/>
        </p:nvSpPr>
        <p:spPr>
          <a:xfrm>
            <a:off x="7424012" y="1871159"/>
            <a:ext cx="3239990" cy="3683060"/>
          </a:xfrm>
          <a:prstGeom prst="rect">
            <a:avLst/>
          </a:prstGeom>
          <a:noFill/>
        </p:spPr>
        <p:txBody>
          <a:bodyPr wrap="none" rtlCol="0">
            <a:spAutoFit/>
          </a:bodyPr>
          <a:lstStyle/>
          <a:p>
            <a:pPr>
              <a:lnSpc>
                <a:spcPts val="9200"/>
              </a:lnSpc>
            </a:pPr>
            <a:r>
              <a:rPr lang="en-US" sz="9000" b="1" dirty="0" err="1">
                <a:latin typeface="Dreaming Outloud Pro" panose="020F0502020204030204" pitchFamily="66" charset="0"/>
                <a:cs typeface="Dreaming Outloud Pro" panose="020F0502020204030204" pitchFamily="66" charset="0"/>
              </a:rPr>
              <a:t>Thnks</a:t>
            </a:r>
            <a:endParaRPr lang="en-US" sz="9000" b="1" dirty="0">
              <a:latin typeface="Dreaming Outloud Pro" panose="020F0502020204030204" pitchFamily="66" charset="0"/>
              <a:cs typeface="Dreaming Outloud Pro" panose="020F0502020204030204" pitchFamily="66" charset="0"/>
            </a:endParaRPr>
          </a:p>
          <a:p>
            <a:pPr>
              <a:lnSpc>
                <a:spcPts val="9200"/>
              </a:lnSpc>
            </a:pPr>
            <a:r>
              <a:rPr lang="en-US" sz="9000" b="1" dirty="0">
                <a:latin typeface="Dreaming Outloud Pro" panose="020F0502020204030204" pitchFamily="66" charset="0"/>
                <a:cs typeface="Dreaming Outloud Pro" panose="020F0502020204030204" pitchFamily="66" charset="0"/>
              </a:rPr>
              <a:t>Fr </a:t>
            </a:r>
            <a:r>
              <a:rPr lang="en-US" sz="9000" b="1" dirty="0" err="1">
                <a:latin typeface="Dreaming Outloud Pro" panose="020F0502020204030204" pitchFamily="66" charset="0"/>
                <a:cs typeface="Dreaming Outloud Pro" panose="020F0502020204030204" pitchFamily="66" charset="0"/>
              </a:rPr>
              <a:t>th</a:t>
            </a:r>
            <a:endParaRPr lang="en-US" sz="9000" b="1" dirty="0">
              <a:latin typeface="Dreaming Outloud Pro" panose="020F0502020204030204" pitchFamily="66" charset="0"/>
              <a:cs typeface="Dreaming Outloud Pro" panose="020F0502020204030204" pitchFamily="66" charset="0"/>
            </a:endParaRPr>
          </a:p>
          <a:p>
            <a:pPr>
              <a:lnSpc>
                <a:spcPts val="9200"/>
              </a:lnSpc>
            </a:pPr>
            <a:r>
              <a:rPr lang="en-US" sz="9000" b="1" dirty="0">
                <a:latin typeface="Dreaming Outloud Pro" panose="020F0502020204030204" pitchFamily="66" charset="0"/>
                <a:cs typeface="Dreaming Outloud Pro" panose="020F0502020204030204" pitchFamily="66" charset="0"/>
              </a:rPr>
              <a:t>MMRS</a:t>
            </a:r>
          </a:p>
        </p:txBody>
      </p:sp>
    </p:spTree>
    <p:extLst>
      <p:ext uri="{BB962C8B-B14F-4D97-AF65-F5344CB8AC3E}">
        <p14:creationId xmlns:p14="http://schemas.microsoft.com/office/powerpoint/2010/main" val="3394727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 uri="{C183D7F6-B498-43B3-948B-1728B52AA6E4}">
                <adec:decorative xmlns:adec="http://schemas.microsoft.com/office/drawing/2017/decorative" val="0"/>
              </a:ext>
            </a:extLst>
          </p:cNvPr>
          <p:cNvSpPr>
            <a:spLocks noGrp="1"/>
          </p:cNvSpPr>
          <p:nvPr>
            <p:ph type="title"/>
          </p:nvPr>
        </p:nvSpPr>
        <p:spPr>
          <a:xfrm>
            <a:off x="839225" y="1876123"/>
            <a:ext cx="5094733" cy="1325563"/>
          </a:xfrm>
        </p:spPr>
        <p:txBody>
          <a:bodyPr>
            <a:noAutofit/>
          </a:bodyPr>
          <a:lstStyle/>
          <a:p>
            <a:r>
              <a:rPr lang="en-US" sz="3800" b="1" u="sng" dirty="0"/>
              <a:t>Lecture Outline</a:t>
            </a:r>
          </a:p>
        </p:txBody>
      </p:sp>
      <p:sp>
        <p:nvSpPr>
          <p:cNvPr id="9" name="Subtitle 2">
            <a:extLst>
              <a:ext uri="{FF2B5EF4-FFF2-40B4-BE49-F238E27FC236}">
                <a16:creationId xmlns:a16="http://schemas.microsoft.com/office/drawing/2014/main" id="{E4D9D521-5948-D2D7-CA1A-70169ECBC9A2}"/>
              </a:ext>
              <a:ext uri="{C183D7F6-B498-43B3-948B-1728B52AA6E4}">
                <adec:decorative xmlns:adec="http://schemas.microsoft.com/office/drawing/2017/decorative" val="0"/>
              </a:ext>
            </a:extLst>
          </p:cNvPr>
          <p:cNvSpPr>
            <a:spLocks noGrp="1"/>
          </p:cNvSpPr>
          <p:nvPr>
            <p:ph idx="1"/>
          </p:nvPr>
        </p:nvSpPr>
        <p:spPr>
          <a:xfrm>
            <a:off x="839224" y="3224437"/>
            <a:ext cx="4960214" cy="3468796"/>
          </a:xfrm>
        </p:spPr>
        <p:txBody>
          <a:bodyPr wrap="square">
            <a:noAutofit/>
          </a:bodyPr>
          <a:lstStyle/>
          <a:p>
            <a:pPr marL="457200" indent="-457200">
              <a:buFont typeface="Arial" panose="020B0604020202020204" pitchFamily="34" charset="0"/>
              <a:buChar char="•"/>
            </a:pPr>
            <a:r>
              <a:rPr lang="en-US" sz="3000" dirty="0"/>
              <a:t>LLVM Memory</a:t>
            </a:r>
          </a:p>
          <a:p>
            <a:pPr marL="457200" indent="-457200">
              <a:buFont typeface="Arial" panose="020B0604020202020204" pitchFamily="34" charset="0"/>
              <a:buChar char="•"/>
            </a:pPr>
            <a:r>
              <a:rPr lang="en-US" sz="3000" dirty="0"/>
              <a:t>Load/Store</a:t>
            </a:r>
          </a:p>
          <a:p>
            <a:pPr marL="457200" indent="-457200">
              <a:buFont typeface="Arial" panose="020B0604020202020204" pitchFamily="34" charset="0"/>
              <a:buChar char="•"/>
            </a:pPr>
            <a:r>
              <a:rPr lang="en-US" sz="3000" dirty="0"/>
              <a:t>The dreaded GEP</a:t>
            </a:r>
          </a:p>
        </p:txBody>
      </p:sp>
    </p:spTree>
    <p:extLst>
      <p:ext uri="{BB962C8B-B14F-4D97-AF65-F5344CB8AC3E}">
        <p14:creationId xmlns:p14="http://schemas.microsoft.com/office/powerpoint/2010/main" val="1987856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14</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Concrete memory</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LLVM memory</a:t>
            </a:r>
          </a:p>
        </p:txBody>
      </p:sp>
      <p:sp>
        <p:nvSpPr>
          <p:cNvPr id="9" name="Content Placeholder 2">
            <a:extLst>
              <a:ext uri="{FF2B5EF4-FFF2-40B4-BE49-F238E27FC236}">
                <a16:creationId xmlns:a16="http://schemas.microsoft.com/office/drawing/2014/main" id="{590166F1-F6AA-5D90-4B0E-D0B29E908256}"/>
              </a:ext>
            </a:extLst>
          </p:cNvPr>
          <p:cNvSpPr txBox="1">
            <a:spLocks/>
          </p:cNvSpPr>
          <p:nvPr/>
        </p:nvSpPr>
        <p:spPr>
          <a:xfrm>
            <a:off x="847895" y="1749009"/>
            <a:ext cx="4491548" cy="111521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LLVM </a:t>
            </a:r>
            <a:r>
              <a:rPr lang="en-US" sz="2400" cap="small" dirty="0" err="1"/>
              <a:t>Bitcode</a:t>
            </a:r>
            <a:r>
              <a:rPr lang="en-US" sz="2400" cap="small" dirty="0"/>
              <a:t> attempts to represent commonalities of memory on real architectures</a:t>
            </a:r>
          </a:p>
        </p:txBody>
      </p:sp>
      <p:sp>
        <p:nvSpPr>
          <p:cNvPr id="10" name="TextBox 9">
            <a:extLst>
              <a:ext uri="{FF2B5EF4-FFF2-40B4-BE49-F238E27FC236}">
                <a16:creationId xmlns:a16="http://schemas.microsoft.com/office/drawing/2014/main" id="{B4D12629-C778-2CD3-FB54-9451C7EE7944}"/>
              </a:ext>
            </a:extLst>
          </p:cNvPr>
          <p:cNvSpPr txBox="1"/>
          <p:nvPr/>
        </p:nvSpPr>
        <p:spPr>
          <a:xfrm>
            <a:off x="909675" y="2806608"/>
            <a:ext cx="5005093" cy="646331"/>
          </a:xfrm>
          <a:prstGeom prst="rect">
            <a:avLst/>
          </a:prstGeom>
          <a:noFill/>
        </p:spPr>
        <p:txBody>
          <a:bodyPr wrap="square">
            <a:spAutoFit/>
          </a:bodyPr>
          <a:lstStyle/>
          <a:p>
            <a:r>
              <a:rPr lang="en-US" dirty="0"/>
              <a:t>So, what is computer memory like </a:t>
            </a:r>
          </a:p>
          <a:p>
            <a:r>
              <a:rPr lang="en-US" dirty="0"/>
              <a:t>(from the CS perspective)?</a:t>
            </a:r>
          </a:p>
        </p:txBody>
      </p:sp>
      <p:pic>
        <p:nvPicPr>
          <p:cNvPr id="17" name="Picture 16" descr="A close-up of a foot print&#10;&#10;Description automatically generated">
            <a:extLst>
              <a:ext uri="{FF2B5EF4-FFF2-40B4-BE49-F238E27FC236}">
                <a16:creationId xmlns:a16="http://schemas.microsoft.com/office/drawing/2014/main" id="{B6BF63A5-F028-C024-AFCE-74AAEEDF703C}"/>
              </a:ext>
            </a:extLst>
          </p:cNvPr>
          <p:cNvPicPr>
            <a:picLocks noChangeAspect="1"/>
          </p:cNvPicPr>
          <p:nvPr/>
        </p:nvPicPr>
        <p:blipFill>
          <a:blip r:embed="rId2"/>
          <a:stretch>
            <a:fillRect/>
          </a:stretch>
        </p:blipFill>
        <p:spPr>
          <a:xfrm>
            <a:off x="6221185" y="1979687"/>
            <a:ext cx="4935070" cy="3277195"/>
          </a:xfrm>
          <a:prstGeom prst="rect">
            <a:avLst/>
          </a:prstGeom>
        </p:spPr>
      </p:pic>
      <p:sp>
        <p:nvSpPr>
          <p:cNvPr id="18" name="TextBox 17">
            <a:extLst>
              <a:ext uri="{FF2B5EF4-FFF2-40B4-BE49-F238E27FC236}">
                <a16:creationId xmlns:a16="http://schemas.microsoft.com/office/drawing/2014/main" id="{1AED21F1-D3CF-182A-26D8-4B5225A76C77}"/>
              </a:ext>
            </a:extLst>
          </p:cNvPr>
          <p:cNvSpPr txBox="1"/>
          <p:nvPr/>
        </p:nvSpPr>
        <p:spPr>
          <a:xfrm>
            <a:off x="930728" y="3526975"/>
            <a:ext cx="2106667" cy="369332"/>
          </a:xfrm>
          <a:prstGeom prst="rect">
            <a:avLst/>
          </a:prstGeom>
          <a:noFill/>
        </p:spPr>
        <p:txBody>
          <a:bodyPr wrap="none" rtlCol="0">
            <a:spAutoFit/>
          </a:bodyPr>
          <a:lstStyle/>
          <a:p>
            <a:r>
              <a:rPr lang="en-US" dirty="0"/>
              <a:t>A 1-D array of cells</a:t>
            </a:r>
          </a:p>
        </p:txBody>
      </p:sp>
      <p:sp>
        <p:nvSpPr>
          <p:cNvPr id="19" name="TextBox 18">
            <a:extLst>
              <a:ext uri="{FF2B5EF4-FFF2-40B4-BE49-F238E27FC236}">
                <a16:creationId xmlns:a16="http://schemas.microsoft.com/office/drawing/2014/main" id="{887B757A-8CDD-E456-1448-74FBD828B8DD}"/>
              </a:ext>
            </a:extLst>
          </p:cNvPr>
          <p:cNvSpPr txBox="1"/>
          <p:nvPr/>
        </p:nvSpPr>
        <p:spPr>
          <a:xfrm>
            <a:off x="1279071" y="4278086"/>
            <a:ext cx="3509935" cy="369332"/>
          </a:xfrm>
          <a:prstGeom prst="rect">
            <a:avLst/>
          </a:prstGeom>
          <a:noFill/>
        </p:spPr>
        <p:txBody>
          <a:bodyPr wrap="none" rtlCol="0">
            <a:spAutoFit/>
          </a:bodyPr>
          <a:lstStyle/>
          <a:p>
            <a:r>
              <a:rPr lang="en-US" dirty="0"/>
              <a:t>Numeric addresses (of some size)</a:t>
            </a:r>
          </a:p>
        </p:txBody>
      </p:sp>
      <p:sp>
        <p:nvSpPr>
          <p:cNvPr id="20" name="TextBox 19">
            <a:extLst>
              <a:ext uri="{FF2B5EF4-FFF2-40B4-BE49-F238E27FC236}">
                <a16:creationId xmlns:a16="http://schemas.microsoft.com/office/drawing/2014/main" id="{6A2AFC2F-48E5-88AD-9F18-10A161DC83A8}"/>
              </a:ext>
            </a:extLst>
          </p:cNvPr>
          <p:cNvSpPr txBox="1"/>
          <p:nvPr/>
        </p:nvSpPr>
        <p:spPr>
          <a:xfrm>
            <a:off x="1295397" y="4653646"/>
            <a:ext cx="4439549" cy="369332"/>
          </a:xfrm>
          <a:prstGeom prst="rect">
            <a:avLst/>
          </a:prstGeom>
          <a:noFill/>
        </p:spPr>
        <p:txBody>
          <a:bodyPr wrap="none" rtlCol="0">
            <a:spAutoFit/>
          </a:bodyPr>
          <a:lstStyle/>
          <a:p>
            <a:r>
              <a:rPr lang="en-US" dirty="0"/>
              <a:t>Cells contain numeric values (of some size)</a:t>
            </a: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A3DA20D8-3D05-FCC3-D000-5EFAB30FB7CF}"/>
                  </a:ext>
                </a:extLst>
              </p14:cNvPr>
              <p14:cNvContentPartPr/>
              <p14:nvPr/>
            </p14:nvContentPartPr>
            <p14:xfrm>
              <a:off x="887760" y="3593880"/>
              <a:ext cx="5069520" cy="2414160"/>
            </p14:xfrm>
          </p:contentPart>
        </mc:Choice>
        <mc:Fallback>
          <p:pic>
            <p:nvPicPr>
              <p:cNvPr id="2" name="Ink 1">
                <a:extLst>
                  <a:ext uri="{FF2B5EF4-FFF2-40B4-BE49-F238E27FC236}">
                    <a16:creationId xmlns:a16="http://schemas.microsoft.com/office/drawing/2014/main" id="{A3DA20D8-3D05-FCC3-D000-5EFAB30FB7CF}"/>
                  </a:ext>
                </a:extLst>
              </p:cNvPr>
              <p:cNvPicPr/>
              <p:nvPr/>
            </p:nvPicPr>
            <p:blipFill>
              <a:blip r:embed="rId4"/>
              <a:stretch>
                <a:fillRect/>
              </a:stretch>
            </p:blipFill>
            <p:spPr>
              <a:xfrm>
                <a:off x="878400" y="3584520"/>
                <a:ext cx="5088240" cy="2432880"/>
              </a:xfrm>
              <a:prstGeom prst="rect">
                <a:avLst/>
              </a:prstGeom>
            </p:spPr>
          </p:pic>
        </mc:Fallback>
      </mc:AlternateContent>
    </p:spTree>
    <p:extLst>
      <p:ext uri="{BB962C8B-B14F-4D97-AF65-F5344CB8AC3E}">
        <p14:creationId xmlns:p14="http://schemas.microsoft.com/office/powerpoint/2010/main" val="2901961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15</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Ascribed Meaning</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LLVM memory</a:t>
            </a:r>
          </a:p>
        </p:txBody>
      </p:sp>
      <p:sp>
        <p:nvSpPr>
          <p:cNvPr id="9" name="Content Placeholder 2">
            <a:extLst>
              <a:ext uri="{FF2B5EF4-FFF2-40B4-BE49-F238E27FC236}">
                <a16:creationId xmlns:a16="http://schemas.microsoft.com/office/drawing/2014/main" id="{590166F1-F6AA-5D90-4B0E-D0B29E908256}"/>
              </a:ext>
            </a:extLst>
          </p:cNvPr>
          <p:cNvSpPr txBox="1">
            <a:spLocks/>
          </p:cNvSpPr>
          <p:nvPr/>
        </p:nvSpPr>
        <p:spPr>
          <a:xfrm>
            <a:off x="847894" y="1749008"/>
            <a:ext cx="4431677" cy="781921"/>
          </a:xfrm>
          <a:prstGeom prst="rect">
            <a:avLst/>
          </a:prstGeom>
        </p:spPr>
        <p:txBody>
          <a:bodyPr vert="horz" lIns="91440" tIns="45720" rIns="91440" bIns="45720" rtlCol="0" anchor="t">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3GL Language Notions are Simulated Through Convention</a:t>
            </a:r>
          </a:p>
        </p:txBody>
      </p:sp>
      <p:sp>
        <p:nvSpPr>
          <p:cNvPr id="10" name="TextBox 9">
            <a:extLst>
              <a:ext uri="{FF2B5EF4-FFF2-40B4-BE49-F238E27FC236}">
                <a16:creationId xmlns:a16="http://schemas.microsoft.com/office/drawing/2014/main" id="{B4D12629-C778-2CD3-FB54-9451C7EE7944}"/>
              </a:ext>
            </a:extLst>
          </p:cNvPr>
          <p:cNvSpPr txBox="1"/>
          <p:nvPr/>
        </p:nvSpPr>
        <p:spPr>
          <a:xfrm>
            <a:off x="909675" y="2501808"/>
            <a:ext cx="5005093" cy="923330"/>
          </a:xfrm>
          <a:prstGeom prst="rect">
            <a:avLst/>
          </a:prstGeom>
          <a:noFill/>
        </p:spPr>
        <p:txBody>
          <a:bodyPr wrap="square">
            <a:spAutoFit/>
          </a:bodyPr>
          <a:lstStyle/>
          <a:p>
            <a:r>
              <a:rPr lang="en-US" dirty="0"/>
              <a:t>Functions</a:t>
            </a:r>
          </a:p>
          <a:p>
            <a:r>
              <a:rPr lang="en-US" dirty="0"/>
              <a:t>Variables</a:t>
            </a:r>
          </a:p>
          <a:p>
            <a:r>
              <a:rPr lang="en-US" dirty="0"/>
              <a:t>Complex data types (arrays, structs, classes)</a:t>
            </a:r>
          </a:p>
        </p:txBody>
      </p:sp>
      <p:pic>
        <p:nvPicPr>
          <p:cNvPr id="3" name="Picture 2" descr="A black background with text and planets&#10;&#10;Description automatically generated">
            <a:extLst>
              <a:ext uri="{FF2B5EF4-FFF2-40B4-BE49-F238E27FC236}">
                <a16:creationId xmlns:a16="http://schemas.microsoft.com/office/drawing/2014/main" id="{78691A74-FA1F-EF34-C1AA-7FB1F7DE2ECF}"/>
              </a:ext>
            </a:extLst>
          </p:cNvPr>
          <p:cNvPicPr>
            <a:picLocks noChangeAspect="1"/>
          </p:cNvPicPr>
          <p:nvPr/>
        </p:nvPicPr>
        <p:blipFill>
          <a:blip r:embed="rId2"/>
          <a:srcRect t="10160" b="11587"/>
          <a:stretch/>
        </p:blipFill>
        <p:spPr>
          <a:xfrm>
            <a:off x="7527472" y="1863386"/>
            <a:ext cx="3385457" cy="3179105"/>
          </a:xfrm>
          <a:prstGeom prst="rect">
            <a:avLst/>
          </a:prstGeom>
        </p:spPr>
      </p:pic>
      <p:sp>
        <p:nvSpPr>
          <p:cNvPr id="4" name="Rectangle 3">
            <a:extLst>
              <a:ext uri="{FF2B5EF4-FFF2-40B4-BE49-F238E27FC236}">
                <a16:creationId xmlns:a16="http://schemas.microsoft.com/office/drawing/2014/main" id="{4844F3C9-6309-7C93-89CE-DBA0F69F1CA9}"/>
              </a:ext>
            </a:extLst>
          </p:cNvPr>
          <p:cNvSpPr/>
          <p:nvPr/>
        </p:nvSpPr>
        <p:spPr>
          <a:xfrm>
            <a:off x="669471" y="4811485"/>
            <a:ext cx="721447" cy="78192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0x1</a:t>
            </a:r>
          </a:p>
        </p:txBody>
      </p:sp>
      <p:sp>
        <p:nvSpPr>
          <p:cNvPr id="6" name="Rectangle 5">
            <a:extLst>
              <a:ext uri="{FF2B5EF4-FFF2-40B4-BE49-F238E27FC236}">
                <a16:creationId xmlns:a16="http://schemas.microsoft.com/office/drawing/2014/main" id="{F472618B-2EF4-2EFF-BE28-1CEF09F3BAC3}"/>
              </a:ext>
            </a:extLst>
          </p:cNvPr>
          <p:cNvSpPr/>
          <p:nvPr/>
        </p:nvSpPr>
        <p:spPr>
          <a:xfrm>
            <a:off x="1390918" y="4811897"/>
            <a:ext cx="721447" cy="78192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0x2</a:t>
            </a:r>
          </a:p>
        </p:txBody>
      </p:sp>
      <p:sp>
        <p:nvSpPr>
          <p:cNvPr id="11" name="Rectangle 10">
            <a:extLst>
              <a:ext uri="{FF2B5EF4-FFF2-40B4-BE49-F238E27FC236}">
                <a16:creationId xmlns:a16="http://schemas.microsoft.com/office/drawing/2014/main" id="{279B0E63-3ADA-0746-2A37-E033D53DC3CD}"/>
              </a:ext>
            </a:extLst>
          </p:cNvPr>
          <p:cNvSpPr/>
          <p:nvPr/>
        </p:nvSpPr>
        <p:spPr>
          <a:xfrm>
            <a:off x="2112365" y="4812309"/>
            <a:ext cx="721447" cy="78192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0x3</a:t>
            </a:r>
          </a:p>
        </p:txBody>
      </p:sp>
      <p:sp>
        <p:nvSpPr>
          <p:cNvPr id="12" name="Rectangle 11">
            <a:extLst>
              <a:ext uri="{FF2B5EF4-FFF2-40B4-BE49-F238E27FC236}">
                <a16:creationId xmlns:a16="http://schemas.microsoft.com/office/drawing/2014/main" id="{579E6A29-790A-64C9-8A5B-88DBB031FB2D}"/>
              </a:ext>
            </a:extLst>
          </p:cNvPr>
          <p:cNvSpPr/>
          <p:nvPr/>
        </p:nvSpPr>
        <p:spPr>
          <a:xfrm>
            <a:off x="2833812" y="4812721"/>
            <a:ext cx="721447" cy="78192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0x4</a:t>
            </a:r>
          </a:p>
        </p:txBody>
      </p:sp>
    </p:spTree>
    <p:extLst>
      <p:ext uri="{BB962C8B-B14F-4D97-AF65-F5344CB8AC3E}">
        <p14:creationId xmlns:p14="http://schemas.microsoft.com/office/powerpoint/2010/main" val="4096682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16</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Abstracting memory</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LLVM memory</a:t>
            </a:r>
          </a:p>
        </p:txBody>
      </p:sp>
      <p:sp>
        <p:nvSpPr>
          <p:cNvPr id="9" name="Content Placeholder 2">
            <a:extLst>
              <a:ext uri="{FF2B5EF4-FFF2-40B4-BE49-F238E27FC236}">
                <a16:creationId xmlns:a16="http://schemas.microsoft.com/office/drawing/2014/main" id="{590166F1-F6AA-5D90-4B0E-D0B29E908256}"/>
              </a:ext>
            </a:extLst>
          </p:cNvPr>
          <p:cNvSpPr txBox="1">
            <a:spLocks/>
          </p:cNvSpPr>
          <p:nvPr/>
        </p:nvSpPr>
        <p:spPr>
          <a:xfrm>
            <a:off x="847894" y="1749008"/>
            <a:ext cx="6426163" cy="685799"/>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Encodes the Concepts of Local and Global memory</a:t>
            </a:r>
          </a:p>
        </p:txBody>
      </p:sp>
      <p:sp>
        <p:nvSpPr>
          <p:cNvPr id="10" name="TextBox 9">
            <a:extLst>
              <a:ext uri="{FF2B5EF4-FFF2-40B4-BE49-F238E27FC236}">
                <a16:creationId xmlns:a16="http://schemas.microsoft.com/office/drawing/2014/main" id="{B4D12629-C778-2CD3-FB54-9451C7EE7944}"/>
              </a:ext>
            </a:extLst>
          </p:cNvPr>
          <p:cNvSpPr txBox="1"/>
          <p:nvPr/>
        </p:nvSpPr>
        <p:spPr>
          <a:xfrm>
            <a:off x="909675" y="2474592"/>
            <a:ext cx="5005093" cy="369332"/>
          </a:xfrm>
          <a:prstGeom prst="rect">
            <a:avLst/>
          </a:prstGeom>
          <a:noFill/>
        </p:spPr>
        <p:txBody>
          <a:bodyPr wrap="square">
            <a:spAutoFit/>
          </a:bodyPr>
          <a:lstStyle/>
          <a:p>
            <a:r>
              <a:rPr lang="en-US" dirty="0"/>
              <a:t>Local memory: within a function activation</a:t>
            </a:r>
          </a:p>
        </p:txBody>
      </p:sp>
      <p:sp>
        <p:nvSpPr>
          <p:cNvPr id="11" name="TextBox 10">
            <a:extLst>
              <a:ext uri="{FF2B5EF4-FFF2-40B4-BE49-F238E27FC236}">
                <a16:creationId xmlns:a16="http://schemas.microsoft.com/office/drawing/2014/main" id="{4BD9255C-F319-D46B-B565-099BC7385760}"/>
              </a:ext>
            </a:extLst>
          </p:cNvPr>
          <p:cNvSpPr txBox="1"/>
          <p:nvPr/>
        </p:nvSpPr>
        <p:spPr>
          <a:xfrm>
            <a:off x="909675" y="2861773"/>
            <a:ext cx="4280365" cy="369332"/>
          </a:xfrm>
          <a:prstGeom prst="rect">
            <a:avLst/>
          </a:prstGeom>
          <a:noFill/>
        </p:spPr>
        <p:txBody>
          <a:bodyPr wrap="square">
            <a:spAutoFit/>
          </a:bodyPr>
          <a:lstStyle/>
          <a:p>
            <a:r>
              <a:rPr lang="en-US" dirty="0"/>
              <a:t>Global memory: static in the data section</a:t>
            </a:r>
          </a:p>
        </p:txBody>
      </p:sp>
      <p:sp>
        <p:nvSpPr>
          <p:cNvPr id="13" name="Rectangle 12">
            <a:extLst>
              <a:ext uri="{FF2B5EF4-FFF2-40B4-BE49-F238E27FC236}">
                <a16:creationId xmlns:a16="http://schemas.microsoft.com/office/drawing/2014/main" id="{BE4DEA6B-73CA-62D1-4564-8F9FC73C069E}"/>
              </a:ext>
            </a:extLst>
          </p:cNvPr>
          <p:cNvSpPr/>
          <p:nvPr/>
        </p:nvSpPr>
        <p:spPr>
          <a:xfrm>
            <a:off x="5577016" y="4257735"/>
            <a:ext cx="5107460" cy="1772362"/>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D11C4DC-8DA7-4789-DD1C-B5FB0F50AA88}"/>
              </a:ext>
            </a:extLst>
          </p:cNvPr>
          <p:cNvSpPr txBox="1"/>
          <p:nvPr/>
        </p:nvSpPr>
        <p:spPr>
          <a:xfrm>
            <a:off x="909675" y="3248953"/>
            <a:ext cx="4280365" cy="369332"/>
          </a:xfrm>
          <a:prstGeom prst="rect">
            <a:avLst/>
          </a:prstGeom>
          <a:noFill/>
        </p:spPr>
        <p:txBody>
          <a:bodyPr wrap="square">
            <a:spAutoFit/>
          </a:bodyPr>
          <a:lstStyle/>
          <a:p>
            <a:r>
              <a:rPr lang="en-US" dirty="0"/>
              <a:t>Notably absent: heap memory</a:t>
            </a:r>
          </a:p>
        </p:txBody>
      </p:sp>
      <p:sp>
        <p:nvSpPr>
          <p:cNvPr id="2" name="TextBox 1">
            <a:extLst>
              <a:ext uri="{FF2B5EF4-FFF2-40B4-BE49-F238E27FC236}">
                <a16:creationId xmlns:a16="http://schemas.microsoft.com/office/drawing/2014/main" id="{4B9C151D-FF1C-0FD5-5222-813A20FEBBAF}"/>
              </a:ext>
            </a:extLst>
          </p:cNvPr>
          <p:cNvSpPr txBox="1"/>
          <p:nvPr/>
        </p:nvSpPr>
        <p:spPr>
          <a:xfrm>
            <a:off x="5635177" y="3295119"/>
            <a:ext cx="2733569" cy="646331"/>
          </a:xfrm>
          <a:prstGeom prst="rect">
            <a:avLst/>
          </a:prstGeom>
          <a:noFill/>
        </p:spPr>
        <p:txBody>
          <a:bodyPr wrap="none" rtlCol="0">
            <a:spAutoFit/>
          </a:bodyPr>
          <a:lstStyle/>
          <a:p>
            <a:r>
              <a:rPr lang="en-US" b="1" dirty="0">
                <a:solidFill>
                  <a:schemeClr val="accent2"/>
                </a:solidFill>
              </a:rPr>
              <a:t>With infinite registers,</a:t>
            </a:r>
          </a:p>
          <a:p>
            <a:r>
              <a:rPr lang="en-US" b="1" dirty="0">
                <a:solidFill>
                  <a:schemeClr val="accent2"/>
                </a:solidFill>
              </a:rPr>
              <a:t>Why have local memory?</a:t>
            </a:r>
          </a:p>
        </p:txBody>
      </p:sp>
      <p:sp>
        <p:nvSpPr>
          <p:cNvPr id="3" name="Freeform: Shape 2">
            <a:extLst>
              <a:ext uri="{FF2B5EF4-FFF2-40B4-BE49-F238E27FC236}">
                <a16:creationId xmlns:a16="http://schemas.microsoft.com/office/drawing/2014/main" id="{4451AAC9-10DB-573E-A67C-8A7E142EBEBA}"/>
              </a:ext>
            </a:extLst>
          </p:cNvPr>
          <p:cNvSpPr/>
          <p:nvPr/>
        </p:nvSpPr>
        <p:spPr>
          <a:xfrm>
            <a:off x="2446638" y="2186953"/>
            <a:ext cx="3377513" cy="1025804"/>
          </a:xfrm>
          <a:custGeom>
            <a:avLst/>
            <a:gdLst>
              <a:gd name="connsiteX0" fmla="*/ 3377513 w 3377513"/>
              <a:gd name="connsiteY0" fmla="*/ 1035292 h 1035292"/>
              <a:gd name="connsiteX1" fmla="*/ 2767913 w 3377513"/>
              <a:gd name="connsiteY1" fmla="*/ 54989 h 1035292"/>
              <a:gd name="connsiteX2" fmla="*/ 1095632 w 3377513"/>
              <a:gd name="connsiteY2" fmla="*/ 145605 h 1035292"/>
              <a:gd name="connsiteX3" fmla="*/ 0 w 3377513"/>
              <a:gd name="connsiteY3" fmla="*/ 326838 h 1035292"/>
              <a:gd name="connsiteX0" fmla="*/ 3377513 w 3377513"/>
              <a:gd name="connsiteY0" fmla="*/ 1005430 h 1005430"/>
              <a:gd name="connsiteX1" fmla="*/ 2767913 w 3377513"/>
              <a:gd name="connsiteY1" fmla="*/ 25127 h 1005430"/>
              <a:gd name="connsiteX2" fmla="*/ 0 w 3377513"/>
              <a:gd name="connsiteY2" fmla="*/ 296976 h 1005430"/>
              <a:gd name="connsiteX0" fmla="*/ 3377513 w 3377513"/>
              <a:gd name="connsiteY0" fmla="*/ 1025804 h 1025804"/>
              <a:gd name="connsiteX1" fmla="*/ 2767913 w 3377513"/>
              <a:gd name="connsiteY1" fmla="*/ 45501 h 1025804"/>
              <a:gd name="connsiteX2" fmla="*/ 0 w 3377513"/>
              <a:gd name="connsiteY2" fmla="*/ 317350 h 1025804"/>
            </a:gdLst>
            <a:ahLst/>
            <a:cxnLst>
              <a:cxn ang="0">
                <a:pos x="connsiteX0" y="connsiteY0"/>
              </a:cxn>
              <a:cxn ang="0">
                <a:pos x="connsiteX1" y="connsiteY1"/>
              </a:cxn>
              <a:cxn ang="0">
                <a:pos x="connsiteX2" y="connsiteY2"/>
              </a:cxn>
            </a:cxnLst>
            <a:rect l="l" t="t" r="r" b="b"/>
            <a:pathLst>
              <a:path w="3377513" h="1025804">
                <a:moveTo>
                  <a:pt x="3377513" y="1025804"/>
                </a:moveTo>
                <a:cubicBezTo>
                  <a:pt x="3262869" y="609793"/>
                  <a:pt x="3330832" y="163577"/>
                  <a:pt x="2767913" y="45501"/>
                </a:cubicBezTo>
                <a:cubicBezTo>
                  <a:pt x="2204994" y="-72575"/>
                  <a:pt x="576649" y="46532"/>
                  <a:pt x="0" y="317350"/>
                </a:cubicBezTo>
              </a:path>
            </a:pathLst>
          </a:custGeom>
          <a:noFill/>
          <a:ln w="28575">
            <a:solidFill>
              <a:schemeClr val="accent2"/>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ED9728D-5EF7-4CD9-4F49-57F3EAF51879}"/>
              </a:ext>
            </a:extLst>
          </p:cNvPr>
          <p:cNvSpPr txBox="1"/>
          <p:nvPr/>
        </p:nvSpPr>
        <p:spPr>
          <a:xfrm>
            <a:off x="7397580" y="4456668"/>
            <a:ext cx="1257204" cy="1477328"/>
          </a:xfrm>
          <a:prstGeom prst="rect">
            <a:avLst/>
          </a:prstGeom>
          <a:noFill/>
        </p:spPr>
        <p:txBody>
          <a:bodyPr wrap="none" rtlCol="0">
            <a:spAutoFit/>
          </a:bodyPr>
          <a:lstStyle/>
          <a:p>
            <a:r>
              <a:rPr lang="en-US" i="1" dirty="0"/>
              <a:t>int main(){</a:t>
            </a:r>
            <a:br>
              <a:rPr lang="en-US" i="1" dirty="0"/>
            </a:br>
            <a:r>
              <a:rPr lang="en-US" i="1" dirty="0"/>
              <a:t>  int a;</a:t>
            </a:r>
          </a:p>
          <a:p>
            <a:r>
              <a:rPr lang="en-US" i="1" dirty="0"/>
              <a:t>  int * p;</a:t>
            </a:r>
          </a:p>
          <a:p>
            <a:r>
              <a:rPr lang="en-US" i="1" dirty="0"/>
              <a:t>  p = &amp;a;</a:t>
            </a:r>
          </a:p>
          <a:p>
            <a:r>
              <a:rPr lang="en-US" i="1" dirty="0"/>
              <a:t>}</a:t>
            </a:r>
          </a:p>
        </p:txBody>
      </p:sp>
      <p:sp>
        <p:nvSpPr>
          <p:cNvPr id="4" name="TextBox 3">
            <a:extLst>
              <a:ext uri="{FF2B5EF4-FFF2-40B4-BE49-F238E27FC236}">
                <a16:creationId xmlns:a16="http://schemas.microsoft.com/office/drawing/2014/main" id="{F927EB05-50C6-0F85-AFBB-E522BADE28A0}"/>
              </a:ext>
            </a:extLst>
          </p:cNvPr>
          <p:cNvSpPr txBox="1"/>
          <p:nvPr/>
        </p:nvSpPr>
        <p:spPr>
          <a:xfrm>
            <a:off x="5732832" y="4073069"/>
            <a:ext cx="4698430" cy="369332"/>
          </a:xfrm>
          <a:prstGeom prst="rect">
            <a:avLst/>
          </a:prstGeom>
          <a:solidFill>
            <a:schemeClr val="bg1"/>
          </a:solidFill>
        </p:spPr>
        <p:txBody>
          <a:bodyPr wrap="square" lIns="45720" rIns="45720" rtlCol="0">
            <a:spAutoFit/>
          </a:bodyPr>
          <a:lstStyle/>
          <a:p>
            <a:r>
              <a:rPr lang="en-US" b="1" i="1" dirty="0">
                <a:solidFill>
                  <a:schemeClr val="accent2"/>
                </a:solidFill>
              </a:rPr>
              <a:t>Because we might take the address of a local</a:t>
            </a:r>
          </a:p>
        </p:txBody>
      </p:sp>
      <p:sp>
        <p:nvSpPr>
          <p:cNvPr id="15" name="TextBox 14">
            <a:extLst>
              <a:ext uri="{FF2B5EF4-FFF2-40B4-BE49-F238E27FC236}">
                <a16:creationId xmlns:a16="http://schemas.microsoft.com/office/drawing/2014/main" id="{5C3047BB-D2C6-4A5F-0D98-7D6CD464FBB4}"/>
              </a:ext>
            </a:extLst>
          </p:cNvPr>
          <p:cNvSpPr txBox="1"/>
          <p:nvPr/>
        </p:nvSpPr>
        <p:spPr>
          <a:xfrm>
            <a:off x="8327573" y="5278983"/>
            <a:ext cx="1592103" cy="369332"/>
          </a:xfrm>
          <a:prstGeom prst="rect">
            <a:avLst/>
          </a:prstGeom>
          <a:noFill/>
        </p:spPr>
        <p:txBody>
          <a:bodyPr wrap="none" rtlCol="0">
            <a:spAutoFit/>
          </a:bodyPr>
          <a:lstStyle/>
          <a:p>
            <a:r>
              <a:rPr lang="en-US" i="1" dirty="0">
                <a:solidFill>
                  <a:schemeClr val="accent5"/>
                </a:solidFill>
              </a:rPr>
              <a:t>(p points to a)</a:t>
            </a:r>
          </a:p>
        </p:txBody>
      </p:sp>
      <mc:AlternateContent xmlns:mc="http://schemas.openxmlformats.org/markup-compatibility/2006">
        <mc:Choice xmlns:p14="http://schemas.microsoft.com/office/powerpoint/2010/main" Requires="p14">
          <p:contentPart p14:bwMode="auto" r:id="rId2">
            <p14:nvContentPartPr>
              <p14:cNvPr id="14" name="Ink 13">
                <a:extLst>
                  <a:ext uri="{FF2B5EF4-FFF2-40B4-BE49-F238E27FC236}">
                    <a16:creationId xmlns:a16="http://schemas.microsoft.com/office/drawing/2014/main" id="{A1445316-1F42-280B-A47C-F16B44BAFC6B}"/>
                  </a:ext>
                </a:extLst>
              </p14:cNvPr>
              <p14:cNvContentPartPr/>
              <p14:nvPr/>
            </p14:nvContentPartPr>
            <p14:xfrm>
              <a:off x="7508520" y="1252800"/>
              <a:ext cx="3679560" cy="4357080"/>
            </p14:xfrm>
          </p:contentPart>
        </mc:Choice>
        <mc:Fallback>
          <p:pic>
            <p:nvPicPr>
              <p:cNvPr id="14" name="Ink 13">
                <a:extLst>
                  <a:ext uri="{FF2B5EF4-FFF2-40B4-BE49-F238E27FC236}">
                    <a16:creationId xmlns:a16="http://schemas.microsoft.com/office/drawing/2014/main" id="{A1445316-1F42-280B-A47C-F16B44BAFC6B}"/>
                  </a:ext>
                </a:extLst>
              </p:cNvPr>
              <p:cNvPicPr/>
              <p:nvPr/>
            </p:nvPicPr>
            <p:blipFill>
              <a:blip r:embed="rId3"/>
              <a:stretch>
                <a:fillRect/>
              </a:stretch>
            </p:blipFill>
            <p:spPr>
              <a:xfrm>
                <a:off x="7499160" y="1243440"/>
                <a:ext cx="3698280" cy="4375800"/>
              </a:xfrm>
              <a:prstGeom prst="rect">
                <a:avLst/>
              </a:prstGeom>
            </p:spPr>
          </p:pic>
        </mc:Fallback>
      </mc:AlternateContent>
    </p:spTree>
    <p:extLst>
      <p:ext uri="{BB962C8B-B14F-4D97-AF65-F5344CB8AC3E}">
        <p14:creationId xmlns:p14="http://schemas.microsoft.com/office/powerpoint/2010/main" val="331111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3" grpId="0" animBg="1"/>
      <p:bldP spid="6" grpId="0"/>
      <p:bldP spid="4"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17</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Allocation</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LLVM Memory</a:t>
            </a:r>
          </a:p>
        </p:txBody>
      </p:sp>
      <p:sp>
        <p:nvSpPr>
          <p:cNvPr id="9" name="Content Placeholder 2">
            <a:extLst>
              <a:ext uri="{FF2B5EF4-FFF2-40B4-BE49-F238E27FC236}">
                <a16:creationId xmlns:a16="http://schemas.microsoft.com/office/drawing/2014/main" id="{590166F1-F6AA-5D90-4B0E-D0B29E908256}"/>
              </a:ext>
            </a:extLst>
          </p:cNvPr>
          <p:cNvSpPr txBox="1">
            <a:spLocks/>
          </p:cNvSpPr>
          <p:nvPr/>
        </p:nvSpPr>
        <p:spPr>
          <a:xfrm>
            <a:off x="847894" y="2288758"/>
            <a:ext cx="6426163"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Allocating Global Memory</a:t>
            </a:r>
          </a:p>
        </p:txBody>
      </p:sp>
      <p:sp>
        <p:nvSpPr>
          <p:cNvPr id="15" name="TextBox 14">
            <a:extLst>
              <a:ext uri="{FF2B5EF4-FFF2-40B4-BE49-F238E27FC236}">
                <a16:creationId xmlns:a16="http://schemas.microsoft.com/office/drawing/2014/main" id="{015C6B78-2483-A562-4135-2F8FC231364F}"/>
              </a:ext>
            </a:extLst>
          </p:cNvPr>
          <p:cNvSpPr txBox="1"/>
          <p:nvPr/>
        </p:nvSpPr>
        <p:spPr>
          <a:xfrm>
            <a:off x="909675" y="2867457"/>
            <a:ext cx="4257130" cy="369332"/>
          </a:xfrm>
          <a:prstGeom prst="rect">
            <a:avLst/>
          </a:prstGeom>
          <a:noFill/>
        </p:spPr>
        <p:txBody>
          <a:bodyPr wrap="square">
            <a:spAutoFit/>
          </a:bodyPr>
          <a:lstStyle/>
          <a:p>
            <a:r>
              <a:rPr lang="en-US" dirty="0">
                <a:latin typeface="Courier New" panose="02070309020205020404" pitchFamily="49" charset="0"/>
                <a:cs typeface="Courier New" panose="02070309020205020404" pitchFamily="49" charset="0"/>
              </a:rPr>
              <a:t>@glb1 = global i32 2</a:t>
            </a:r>
          </a:p>
        </p:txBody>
      </p:sp>
      <p:sp>
        <p:nvSpPr>
          <p:cNvPr id="16" name="TextBox 15">
            <a:extLst>
              <a:ext uri="{FF2B5EF4-FFF2-40B4-BE49-F238E27FC236}">
                <a16:creationId xmlns:a16="http://schemas.microsoft.com/office/drawing/2014/main" id="{85CC75BE-61E8-C07C-B302-5D5360921DBB}"/>
              </a:ext>
            </a:extLst>
          </p:cNvPr>
          <p:cNvSpPr txBox="1"/>
          <p:nvPr/>
        </p:nvSpPr>
        <p:spPr>
          <a:xfrm>
            <a:off x="909674" y="3188532"/>
            <a:ext cx="4709891" cy="369332"/>
          </a:xfrm>
          <a:prstGeom prst="rect">
            <a:avLst/>
          </a:prstGeom>
          <a:noFill/>
        </p:spPr>
        <p:txBody>
          <a:bodyPr wrap="square">
            <a:spAutoFit/>
          </a:bodyPr>
          <a:lstStyle/>
          <a:p>
            <a:r>
              <a:rPr lang="en-US" dirty="0">
                <a:latin typeface="Courier New" panose="02070309020205020404" pitchFamily="49" charset="0"/>
                <a:cs typeface="Courier New" panose="02070309020205020404" pitchFamily="49" charset="0"/>
              </a:rPr>
              <a:t>@cnst2 = constant i32 3</a:t>
            </a:r>
          </a:p>
        </p:txBody>
      </p:sp>
      <p:sp>
        <p:nvSpPr>
          <p:cNvPr id="17" name="Content Placeholder 2">
            <a:extLst>
              <a:ext uri="{FF2B5EF4-FFF2-40B4-BE49-F238E27FC236}">
                <a16:creationId xmlns:a16="http://schemas.microsoft.com/office/drawing/2014/main" id="{28A441EF-9FC1-FD49-1144-159634D014D4}"/>
              </a:ext>
            </a:extLst>
          </p:cNvPr>
          <p:cNvSpPr txBox="1">
            <a:spLocks/>
          </p:cNvSpPr>
          <p:nvPr/>
        </p:nvSpPr>
        <p:spPr>
          <a:xfrm>
            <a:off x="796108" y="3737298"/>
            <a:ext cx="6426163"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Allocating Local Memory</a:t>
            </a:r>
          </a:p>
        </p:txBody>
      </p:sp>
      <p:sp>
        <p:nvSpPr>
          <p:cNvPr id="18" name="TextBox 17">
            <a:extLst>
              <a:ext uri="{FF2B5EF4-FFF2-40B4-BE49-F238E27FC236}">
                <a16:creationId xmlns:a16="http://schemas.microsoft.com/office/drawing/2014/main" id="{14937224-A6AF-795A-E881-A359A98ACE89}"/>
              </a:ext>
            </a:extLst>
          </p:cNvPr>
          <p:cNvSpPr txBox="1"/>
          <p:nvPr/>
        </p:nvSpPr>
        <p:spPr>
          <a:xfrm>
            <a:off x="847895" y="4194971"/>
            <a:ext cx="2555706" cy="369332"/>
          </a:xfrm>
          <a:prstGeom prst="rect">
            <a:avLst/>
          </a:prstGeom>
          <a:noFill/>
        </p:spPr>
        <p:txBody>
          <a:bodyPr wrap="square">
            <a:spAutoFit/>
          </a:bodyPr>
          <a:lstStyle/>
          <a:p>
            <a:r>
              <a:rPr lang="en-US" dirty="0">
                <a:latin typeface="Courier New" panose="02070309020205020404" pitchFamily="49" charset="0"/>
                <a:cs typeface="Courier New" panose="02070309020205020404" pitchFamily="49" charset="0"/>
              </a:rPr>
              <a:t>%reg = </a:t>
            </a:r>
            <a:r>
              <a:rPr lang="en-US" dirty="0" err="1">
                <a:latin typeface="Courier New" panose="02070309020205020404" pitchFamily="49" charset="0"/>
                <a:cs typeface="Courier New" panose="02070309020205020404" pitchFamily="49" charset="0"/>
              </a:rPr>
              <a:t>alloca</a:t>
            </a:r>
            <a:r>
              <a:rPr lang="en-US" dirty="0">
                <a:latin typeface="Courier New" panose="02070309020205020404" pitchFamily="49" charset="0"/>
                <a:cs typeface="Courier New" panose="02070309020205020404" pitchFamily="49" charset="0"/>
              </a:rPr>
              <a:t> i64</a:t>
            </a:r>
          </a:p>
        </p:txBody>
      </p:sp>
      <p:sp>
        <p:nvSpPr>
          <p:cNvPr id="3" name="TextBox 2">
            <a:extLst>
              <a:ext uri="{FF2B5EF4-FFF2-40B4-BE49-F238E27FC236}">
                <a16:creationId xmlns:a16="http://schemas.microsoft.com/office/drawing/2014/main" id="{D039C909-E44C-CD1F-1461-F98E51670A4C}"/>
              </a:ext>
            </a:extLst>
          </p:cNvPr>
          <p:cNvSpPr txBox="1"/>
          <p:nvPr/>
        </p:nvSpPr>
        <p:spPr>
          <a:xfrm>
            <a:off x="1968500" y="4876800"/>
            <a:ext cx="8766054" cy="1200329"/>
          </a:xfrm>
          <a:prstGeom prst="rect">
            <a:avLst/>
          </a:prstGeom>
          <a:noFill/>
        </p:spPr>
        <p:txBody>
          <a:bodyPr wrap="none" rtlCol="0">
            <a:spAutoFit/>
          </a:bodyPr>
          <a:lstStyle/>
          <a:p>
            <a:r>
              <a:rPr lang="en-US" dirty="0"/>
              <a:t>Note: some architectures either require or suggest (for speed) </a:t>
            </a:r>
          </a:p>
          <a:p>
            <a:r>
              <a:rPr lang="en-US" dirty="0"/>
              <a:t>          that memory be type aligned, e.g.:</a:t>
            </a:r>
          </a:p>
          <a:p>
            <a:r>
              <a:rPr lang="en-US" dirty="0"/>
              <a:t>          A 4-byte type (like i32) is allocated in a memory address that is a multiple of 4</a:t>
            </a:r>
          </a:p>
          <a:p>
            <a:r>
              <a:rPr lang="en-US" dirty="0"/>
              <a:t>          An 8-byte type (like i64) is allocated in a memory address that is a multiple of 8</a:t>
            </a:r>
          </a:p>
        </p:txBody>
      </p:sp>
      <p:sp>
        <p:nvSpPr>
          <p:cNvPr id="4" name="TextBox 3">
            <a:extLst>
              <a:ext uri="{FF2B5EF4-FFF2-40B4-BE49-F238E27FC236}">
                <a16:creationId xmlns:a16="http://schemas.microsoft.com/office/drawing/2014/main" id="{A22E1861-78B6-2C48-404C-AD57807FC281}"/>
              </a:ext>
            </a:extLst>
          </p:cNvPr>
          <p:cNvSpPr txBox="1"/>
          <p:nvPr/>
        </p:nvSpPr>
        <p:spPr>
          <a:xfrm>
            <a:off x="1974850" y="6038850"/>
            <a:ext cx="7561044" cy="369332"/>
          </a:xfrm>
          <a:prstGeom prst="rect">
            <a:avLst/>
          </a:prstGeom>
          <a:noFill/>
        </p:spPr>
        <p:txBody>
          <a:bodyPr wrap="none" rtlCol="0">
            <a:spAutoFit/>
          </a:bodyPr>
          <a:lstStyle/>
          <a:p>
            <a:r>
              <a:rPr lang="en-US" dirty="0"/>
              <a:t>To enforce this requirement, allocation can use the align &lt;Num&gt; argument</a:t>
            </a:r>
          </a:p>
        </p:txBody>
      </p:sp>
      <p:sp>
        <p:nvSpPr>
          <p:cNvPr id="6" name="TextBox 5">
            <a:extLst>
              <a:ext uri="{FF2B5EF4-FFF2-40B4-BE49-F238E27FC236}">
                <a16:creationId xmlns:a16="http://schemas.microsoft.com/office/drawing/2014/main" id="{6B54CFCF-3F05-18C3-3918-FD5A121C2F85}"/>
              </a:ext>
            </a:extLst>
          </p:cNvPr>
          <p:cNvSpPr txBox="1"/>
          <p:nvPr/>
        </p:nvSpPr>
        <p:spPr>
          <a:xfrm>
            <a:off x="3657600" y="2867457"/>
            <a:ext cx="1425390" cy="369332"/>
          </a:xfrm>
          <a:prstGeom prst="rect">
            <a:avLst/>
          </a:prstGeom>
          <a:noFill/>
        </p:spPr>
        <p:txBody>
          <a:bodyPr wrap="none" rtlCol="0">
            <a:spAutoFit/>
          </a:bodyPr>
          <a:lstStyle/>
          <a:p>
            <a:r>
              <a:rPr lang="en-US" b="1" dirty="0">
                <a:solidFill>
                  <a:schemeClr val="accent6"/>
                </a:solidFill>
                <a:latin typeface="Courier New" panose="02070309020205020404" pitchFamily="49" charset="0"/>
                <a:cs typeface="Courier New" panose="02070309020205020404" pitchFamily="49" charset="0"/>
              </a:rPr>
              <a:t>, align 4</a:t>
            </a:r>
          </a:p>
        </p:txBody>
      </p:sp>
      <p:sp>
        <p:nvSpPr>
          <p:cNvPr id="10" name="TextBox 9">
            <a:extLst>
              <a:ext uri="{FF2B5EF4-FFF2-40B4-BE49-F238E27FC236}">
                <a16:creationId xmlns:a16="http://schemas.microsoft.com/office/drawing/2014/main" id="{8A6108FE-75C6-81AA-1506-C7CD42EF031C}"/>
              </a:ext>
            </a:extLst>
          </p:cNvPr>
          <p:cNvSpPr txBox="1"/>
          <p:nvPr/>
        </p:nvSpPr>
        <p:spPr>
          <a:xfrm>
            <a:off x="4082346" y="3188532"/>
            <a:ext cx="1425390" cy="369332"/>
          </a:xfrm>
          <a:prstGeom prst="rect">
            <a:avLst/>
          </a:prstGeom>
          <a:noFill/>
        </p:spPr>
        <p:txBody>
          <a:bodyPr wrap="none" rtlCol="0">
            <a:spAutoFit/>
          </a:bodyPr>
          <a:lstStyle/>
          <a:p>
            <a:r>
              <a:rPr lang="en-US" b="1" dirty="0">
                <a:solidFill>
                  <a:schemeClr val="accent6"/>
                </a:solidFill>
                <a:latin typeface="Courier New" panose="02070309020205020404" pitchFamily="49" charset="0"/>
                <a:cs typeface="Courier New" panose="02070309020205020404" pitchFamily="49" charset="0"/>
              </a:rPr>
              <a:t>, align 4</a:t>
            </a:r>
          </a:p>
        </p:txBody>
      </p:sp>
      <p:sp>
        <p:nvSpPr>
          <p:cNvPr id="12" name="TextBox 11">
            <a:extLst>
              <a:ext uri="{FF2B5EF4-FFF2-40B4-BE49-F238E27FC236}">
                <a16:creationId xmlns:a16="http://schemas.microsoft.com/office/drawing/2014/main" id="{C35A2978-128F-4799-A41B-EEAFEA1BFD4C}"/>
              </a:ext>
            </a:extLst>
          </p:cNvPr>
          <p:cNvSpPr txBox="1"/>
          <p:nvPr/>
        </p:nvSpPr>
        <p:spPr>
          <a:xfrm>
            <a:off x="3152775" y="4193659"/>
            <a:ext cx="1438275" cy="369332"/>
          </a:xfrm>
          <a:prstGeom prst="rect">
            <a:avLst/>
          </a:prstGeom>
          <a:noFill/>
        </p:spPr>
        <p:txBody>
          <a:bodyPr wrap="square">
            <a:spAutoFit/>
          </a:bodyPr>
          <a:lstStyle/>
          <a:p>
            <a:r>
              <a:rPr lang="en-US" b="1" dirty="0">
                <a:solidFill>
                  <a:schemeClr val="accent6"/>
                </a:solidFill>
                <a:latin typeface="Courier New" panose="02070309020205020404" pitchFamily="49" charset="0"/>
                <a:cs typeface="Courier New" panose="02070309020205020404" pitchFamily="49" charset="0"/>
              </a:rPr>
              <a:t>, align 8</a:t>
            </a:r>
          </a:p>
        </p:txBody>
      </p:sp>
      <mc:AlternateContent xmlns:mc="http://schemas.openxmlformats.org/markup-compatibility/2006">
        <mc:Choice xmlns:p14="http://schemas.microsoft.com/office/powerpoint/2010/main" Requires="p14">
          <p:contentPart p14:bwMode="auto" r:id="rId2">
            <p14:nvContentPartPr>
              <p14:cNvPr id="11" name="Ink 10">
                <a:extLst>
                  <a:ext uri="{FF2B5EF4-FFF2-40B4-BE49-F238E27FC236}">
                    <a16:creationId xmlns:a16="http://schemas.microsoft.com/office/drawing/2014/main" id="{FD289D0F-C1B5-0FD4-D565-2D4E099A6AAB}"/>
                  </a:ext>
                </a:extLst>
              </p14:cNvPr>
              <p14:cNvContentPartPr/>
              <p14:nvPr/>
            </p14:nvContentPartPr>
            <p14:xfrm>
              <a:off x="7695720" y="1992240"/>
              <a:ext cx="2246400" cy="279000"/>
            </p14:xfrm>
          </p:contentPart>
        </mc:Choice>
        <mc:Fallback>
          <p:pic>
            <p:nvPicPr>
              <p:cNvPr id="11" name="Ink 10">
                <a:extLst>
                  <a:ext uri="{FF2B5EF4-FFF2-40B4-BE49-F238E27FC236}">
                    <a16:creationId xmlns:a16="http://schemas.microsoft.com/office/drawing/2014/main" id="{FD289D0F-C1B5-0FD4-D565-2D4E099A6AAB}"/>
                  </a:ext>
                </a:extLst>
              </p:cNvPr>
              <p:cNvPicPr/>
              <p:nvPr/>
            </p:nvPicPr>
            <p:blipFill>
              <a:blip r:embed="rId3"/>
              <a:stretch>
                <a:fillRect/>
              </a:stretch>
            </p:blipFill>
            <p:spPr>
              <a:xfrm>
                <a:off x="7686360" y="1982880"/>
                <a:ext cx="2265120" cy="297720"/>
              </a:xfrm>
              <a:prstGeom prst="rect">
                <a:avLst/>
              </a:prstGeom>
            </p:spPr>
          </p:pic>
        </mc:Fallback>
      </mc:AlternateContent>
    </p:spTree>
    <p:extLst>
      <p:ext uri="{BB962C8B-B14F-4D97-AF65-F5344CB8AC3E}">
        <p14:creationId xmlns:p14="http://schemas.microsoft.com/office/powerpoint/2010/main" val="164516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10"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 uri="{C183D7F6-B498-43B3-948B-1728B52AA6E4}">
                <adec:decorative xmlns:adec="http://schemas.microsoft.com/office/drawing/2017/decorative" val="0"/>
              </a:ext>
            </a:extLst>
          </p:cNvPr>
          <p:cNvSpPr>
            <a:spLocks noGrp="1"/>
          </p:cNvSpPr>
          <p:nvPr>
            <p:ph type="title"/>
          </p:nvPr>
        </p:nvSpPr>
        <p:spPr>
          <a:xfrm>
            <a:off x="839225" y="1876123"/>
            <a:ext cx="5094733" cy="1325563"/>
          </a:xfrm>
        </p:spPr>
        <p:txBody>
          <a:bodyPr>
            <a:noAutofit/>
          </a:bodyPr>
          <a:lstStyle/>
          <a:p>
            <a:r>
              <a:rPr lang="en-US" sz="3800" b="1" u="sng" dirty="0"/>
              <a:t>Lecture Outline</a:t>
            </a:r>
          </a:p>
        </p:txBody>
      </p:sp>
      <p:sp>
        <p:nvSpPr>
          <p:cNvPr id="9" name="Subtitle 2">
            <a:extLst>
              <a:ext uri="{FF2B5EF4-FFF2-40B4-BE49-F238E27FC236}">
                <a16:creationId xmlns:a16="http://schemas.microsoft.com/office/drawing/2014/main" id="{E4D9D521-5948-D2D7-CA1A-70169ECBC9A2}"/>
              </a:ext>
              <a:ext uri="{C183D7F6-B498-43B3-948B-1728B52AA6E4}">
                <adec:decorative xmlns:adec="http://schemas.microsoft.com/office/drawing/2017/decorative" val="0"/>
              </a:ext>
            </a:extLst>
          </p:cNvPr>
          <p:cNvSpPr>
            <a:spLocks noGrp="1"/>
          </p:cNvSpPr>
          <p:nvPr>
            <p:ph idx="1"/>
          </p:nvPr>
        </p:nvSpPr>
        <p:spPr>
          <a:xfrm>
            <a:off x="839224" y="3224437"/>
            <a:ext cx="4960214" cy="3468796"/>
          </a:xfrm>
        </p:spPr>
        <p:txBody>
          <a:bodyPr wrap="square">
            <a:noAutofit/>
          </a:bodyPr>
          <a:lstStyle/>
          <a:p>
            <a:pPr marL="457200" indent="-457200">
              <a:buFont typeface="Arial" panose="020B0604020202020204" pitchFamily="34" charset="0"/>
              <a:buChar char="•"/>
            </a:pPr>
            <a:r>
              <a:rPr lang="en-US" sz="3000" dirty="0"/>
              <a:t>LLVM Memory</a:t>
            </a:r>
          </a:p>
          <a:p>
            <a:pPr marL="457200" indent="-457200">
              <a:buFont typeface="Arial" panose="020B0604020202020204" pitchFamily="34" charset="0"/>
              <a:buChar char="•"/>
            </a:pPr>
            <a:r>
              <a:rPr lang="en-US" sz="3000" dirty="0"/>
              <a:t>Load/Store</a:t>
            </a:r>
          </a:p>
          <a:p>
            <a:pPr marL="457200" indent="-457200">
              <a:buFont typeface="Arial" panose="020B0604020202020204" pitchFamily="34" charset="0"/>
              <a:buChar char="•"/>
            </a:pPr>
            <a:r>
              <a:rPr lang="en-US" sz="3000" dirty="0"/>
              <a:t>The dreaded GEP</a:t>
            </a:r>
          </a:p>
        </p:txBody>
      </p:sp>
      <p:sp>
        <p:nvSpPr>
          <p:cNvPr id="3" name="Rectangle: Rounded Corners 2">
            <a:extLst>
              <a:ext uri="{FF2B5EF4-FFF2-40B4-BE49-F238E27FC236}">
                <a16:creationId xmlns:a16="http://schemas.microsoft.com/office/drawing/2014/main" id="{8EE1CBF7-CB95-B3A8-119D-2662394F6291}"/>
              </a:ext>
            </a:extLst>
          </p:cNvPr>
          <p:cNvSpPr/>
          <p:nvPr/>
        </p:nvSpPr>
        <p:spPr>
          <a:xfrm>
            <a:off x="622300" y="3911600"/>
            <a:ext cx="4610100" cy="660400"/>
          </a:xfrm>
          <a:prstGeom prst="round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549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19</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Pointer Types</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LLVM Memory</a:t>
            </a:r>
          </a:p>
        </p:txBody>
      </p:sp>
      <p:sp>
        <p:nvSpPr>
          <p:cNvPr id="18" name="TextBox 17">
            <a:extLst>
              <a:ext uri="{FF2B5EF4-FFF2-40B4-BE49-F238E27FC236}">
                <a16:creationId xmlns:a16="http://schemas.microsoft.com/office/drawing/2014/main" id="{14937224-A6AF-795A-E881-A359A98ACE89}"/>
              </a:ext>
            </a:extLst>
          </p:cNvPr>
          <p:cNvSpPr txBox="1"/>
          <p:nvPr/>
        </p:nvSpPr>
        <p:spPr>
          <a:xfrm>
            <a:off x="885994" y="5122071"/>
            <a:ext cx="3848393" cy="369332"/>
          </a:xfrm>
          <a:prstGeom prst="rect">
            <a:avLst/>
          </a:prstGeom>
          <a:noFill/>
        </p:spPr>
        <p:txBody>
          <a:bodyPr wrap="square">
            <a:spAutoFit/>
          </a:bodyPr>
          <a:lstStyle/>
          <a:p>
            <a:r>
              <a:rPr lang="en-US" dirty="0">
                <a:latin typeface="Courier New" panose="02070309020205020404" pitchFamily="49" charset="0"/>
                <a:cs typeface="Courier New" panose="02070309020205020404" pitchFamily="49" charset="0"/>
              </a:rPr>
              <a:t>%reg = </a:t>
            </a:r>
            <a:r>
              <a:rPr lang="en-US" dirty="0" err="1">
                <a:latin typeface="Courier New" panose="02070309020205020404" pitchFamily="49" charset="0"/>
                <a:cs typeface="Courier New" panose="02070309020205020404" pitchFamily="49" charset="0"/>
              </a:rPr>
              <a:t>alloca</a:t>
            </a:r>
            <a:r>
              <a:rPr lang="en-US" dirty="0">
                <a:latin typeface="Courier New" panose="02070309020205020404" pitchFamily="49" charset="0"/>
                <a:cs typeface="Courier New" panose="02070309020205020404" pitchFamily="49" charset="0"/>
              </a:rPr>
              <a:t> i32, align 4</a:t>
            </a:r>
          </a:p>
        </p:txBody>
      </p:sp>
      <p:sp>
        <p:nvSpPr>
          <p:cNvPr id="2" name="TextBox 1">
            <a:extLst>
              <a:ext uri="{FF2B5EF4-FFF2-40B4-BE49-F238E27FC236}">
                <a16:creationId xmlns:a16="http://schemas.microsoft.com/office/drawing/2014/main" id="{29AD8FBB-2108-1AB1-3C95-CB67BEC5C8AF}"/>
              </a:ext>
            </a:extLst>
          </p:cNvPr>
          <p:cNvSpPr txBox="1"/>
          <p:nvPr/>
        </p:nvSpPr>
        <p:spPr>
          <a:xfrm>
            <a:off x="1733550" y="5638800"/>
            <a:ext cx="7458260" cy="369332"/>
          </a:xfrm>
          <a:prstGeom prst="rect">
            <a:avLst/>
          </a:prstGeom>
          <a:noFill/>
        </p:spPr>
        <p:txBody>
          <a:bodyPr wrap="none" rtlCol="0">
            <a:spAutoFit/>
          </a:bodyPr>
          <a:lstStyle/>
          <a:p>
            <a:r>
              <a:rPr lang="en-US" dirty="0"/>
              <a:t>Here, %reg has type i32* :  a pointer type (a pointer that points at an i32)</a:t>
            </a:r>
          </a:p>
        </p:txBody>
      </p:sp>
      <p:sp>
        <p:nvSpPr>
          <p:cNvPr id="3" name="Content Placeholder 2">
            <a:extLst>
              <a:ext uri="{FF2B5EF4-FFF2-40B4-BE49-F238E27FC236}">
                <a16:creationId xmlns:a16="http://schemas.microsoft.com/office/drawing/2014/main" id="{B84C222C-ED87-6541-3FB4-4BA81B859B83}"/>
              </a:ext>
            </a:extLst>
          </p:cNvPr>
          <p:cNvSpPr txBox="1">
            <a:spLocks/>
          </p:cNvSpPr>
          <p:nvPr/>
        </p:nvSpPr>
        <p:spPr>
          <a:xfrm>
            <a:off x="803444" y="1647408"/>
            <a:ext cx="6426163" cy="685799"/>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Memory locations are accessed through pointers</a:t>
            </a:r>
          </a:p>
        </p:txBody>
      </p:sp>
      <p:sp>
        <p:nvSpPr>
          <p:cNvPr id="6" name="TextBox 5">
            <a:extLst>
              <a:ext uri="{FF2B5EF4-FFF2-40B4-BE49-F238E27FC236}">
                <a16:creationId xmlns:a16="http://schemas.microsoft.com/office/drawing/2014/main" id="{B2399A86-941E-4BA6-C478-C7F1181F8408}"/>
              </a:ext>
            </a:extLst>
          </p:cNvPr>
          <p:cNvSpPr txBox="1"/>
          <p:nvPr/>
        </p:nvSpPr>
        <p:spPr>
          <a:xfrm>
            <a:off x="800100" y="2295107"/>
            <a:ext cx="5357172" cy="369332"/>
          </a:xfrm>
          <a:prstGeom prst="rect">
            <a:avLst/>
          </a:prstGeom>
          <a:noFill/>
        </p:spPr>
        <p:txBody>
          <a:bodyPr wrap="none" rtlCol="0">
            <a:spAutoFit/>
          </a:bodyPr>
          <a:lstStyle/>
          <a:p>
            <a:r>
              <a:rPr lang="en-US" dirty="0"/>
              <a:t>Numeric types whose values are memory addressed</a:t>
            </a:r>
          </a:p>
        </p:txBody>
      </p:sp>
      <p:sp>
        <p:nvSpPr>
          <p:cNvPr id="10" name="TextBox 9">
            <a:extLst>
              <a:ext uri="{FF2B5EF4-FFF2-40B4-BE49-F238E27FC236}">
                <a16:creationId xmlns:a16="http://schemas.microsoft.com/office/drawing/2014/main" id="{AC604FF1-EBC6-FAF8-49B6-5C4DD419EE5A}"/>
              </a:ext>
            </a:extLst>
          </p:cNvPr>
          <p:cNvSpPr txBox="1"/>
          <p:nvPr/>
        </p:nvSpPr>
        <p:spPr>
          <a:xfrm>
            <a:off x="831850" y="2707857"/>
            <a:ext cx="4373505" cy="369332"/>
          </a:xfrm>
          <a:prstGeom prst="rect">
            <a:avLst/>
          </a:prstGeom>
          <a:noFill/>
        </p:spPr>
        <p:txBody>
          <a:bodyPr wrap="none" rtlCol="0">
            <a:spAutoFit/>
          </a:bodyPr>
          <a:lstStyle/>
          <a:p>
            <a:r>
              <a:rPr lang="en-US" dirty="0"/>
              <a:t>A pointer to a 32-bit integer has type i32*</a:t>
            </a:r>
          </a:p>
        </p:txBody>
      </p:sp>
      <p:sp>
        <p:nvSpPr>
          <p:cNvPr id="11" name="TextBox 10">
            <a:extLst>
              <a:ext uri="{FF2B5EF4-FFF2-40B4-BE49-F238E27FC236}">
                <a16:creationId xmlns:a16="http://schemas.microsoft.com/office/drawing/2014/main" id="{341B7FB8-8B1C-6F5C-ACAF-155828062F5E}"/>
              </a:ext>
            </a:extLst>
          </p:cNvPr>
          <p:cNvSpPr txBox="1"/>
          <p:nvPr/>
        </p:nvSpPr>
        <p:spPr>
          <a:xfrm>
            <a:off x="831850" y="3019007"/>
            <a:ext cx="4256871" cy="369332"/>
          </a:xfrm>
          <a:prstGeom prst="rect">
            <a:avLst/>
          </a:prstGeom>
          <a:noFill/>
        </p:spPr>
        <p:txBody>
          <a:bodyPr wrap="none" rtlCol="0">
            <a:spAutoFit/>
          </a:bodyPr>
          <a:lstStyle/>
          <a:p>
            <a:r>
              <a:rPr lang="en-US" dirty="0"/>
              <a:t>A pointer to an 8-bit integer has type i8*</a:t>
            </a:r>
          </a:p>
        </p:txBody>
      </p:sp>
      <p:sp>
        <p:nvSpPr>
          <p:cNvPr id="12" name="TextBox 11">
            <a:extLst>
              <a:ext uri="{FF2B5EF4-FFF2-40B4-BE49-F238E27FC236}">
                <a16:creationId xmlns:a16="http://schemas.microsoft.com/office/drawing/2014/main" id="{C6AD218C-6C7F-8DE9-DBB0-BD2591BE7AF9}"/>
              </a:ext>
            </a:extLst>
          </p:cNvPr>
          <p:cNvSpPr txBox="1"/>
          <p:nvPr/>
        </p:nvSpPr>
        <p:spPr>
          <a:xfrm>
            <a:off x="831850" y="3361907"/>
            <a:ext cx="4256871" cy="369332"/>
          </a:xfrm>
          <a:prstGeom prst="rect">
            <a:avLst/>
          </a:prstGeom>
          <a:noFill/>
        </p:spPr>
        <p:txBody>
          <a:bodyPr wrap="none" rtlCol="0">
            <a:spAutoFit/>
          </a:bodyPr>
          <a:lstStyle/>
          <a:p>
            <a:r>
              <a:rPr lang="en-US" dirty="0"/>
              <a:t>A pointer to an 8-bit integer has type i8*</a:t>
            </a:r>
          </a:p>
        </p:txBody>
      </p:sp>
      <p:sp>
        <p:nvSpPr>
          <p:cNvPr id="13" name="TextBox 12">
            <a:extLst>
              <a:ext uri="{FF2B5EF4-FFF2-40B4-BE49-F238E27FC236}">
                <a16:creationId xmlns:a16="http://schemas.microsoft.com/office/drawing/2014/main" id="{BF69990F-DB52-F8C5-3907-AC2DEAE29834}"/>
              </a:ext>
            </a:extLst>
          </p:cNvPr>
          <p:cNvSpPr txBox="1"/>
          <p:nvPr/>
        </p:nvSpPr>
        <p:spPr>
          <a:xfrm>
            <a:off x="1752600" y="6013450"/>
            <a:ext cx="8095614" cy="369332"/>
          </a:xfrm>
          <a:prstGeom prst="rect">
            <a:avLst/>
          </a:prstGeom>
          <a:noFill/>
        </p:spPr>
        <p:txBody>
          <a:bodyPr wrap="none" rtlCol="0">
            <a:spAutoFit/>
          </a:bodyPr>
          <a:lstStyle/>
          <a:p>
            <a:r>
              <a:rPr lang="en-US" dirty="0"/>
              <a:t>Note, there is a “generic pointer” type that leaves the type being pointed to out</a:t>
            </a:r>
          </a:p>
        </p:txBody>
      </p:sp>
    </p:spTree>
    <p:extLst>
      <p:ext uri="{BB962C8B-B14F-4D97-AF65-F5344CB8AC3E}">
        <p14:creationId xmlns:p14="http://schemas.microsoft.com/office/powerpoint/2010/main" val="354010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1508760" y="4156405"/>
            <a:ext cx="3356538" cy="1325563"/>
          </a:xfrm>
        </p:spPr>
        <p:txBody>
          <a:bodyPr>
            <a:normAutofit/>
          </a:bodyPr>
          <a:lstStyle/>
          <a:p>
            <a:r>
              <a:rPr lang="en-US" b="1" dirty="0"/>
              <a:t>Administrivia</a:t>
            </a:r>
            <a:br>
              <a:rPr lang="en-US" b="1" dirty="0"/>
            </a:br>
            <a:r>
              <a:rPr lang="en-US" b="1" dirty="0"/>
              <a:t>and </a:t>
            </a:r>
            <a:br>
              <a:rPr lang="en-US" b="1" dirty="0"/>
            </a:br>
            <a:r>
              <a:rPr lang="en-US" b="1" dirty="0"/>
              <a:t>Announcements</a:t>
            </a:r>
          </a:p>
        </p:txBody>
      </p:sp>
      <p:sp>
        <p:nvSpPr>
          <p:cNvPr id="5" name="Text Placeholder 4">
            <a:extLst>
              <a:ext uri="{FF2B5EF4-FFF2-40B4-BE49-F238E27FC236}">
                <a16:creationId xmlns:a16="http://schemas.microsoft.com/office/drawing/2014/main" id="{C36C6D37-C00C-7166-C186-DC2FCC8A2F0F}"/>
              </a:ext>
            </a:extLst>
          </p:cNvPr>
          <p:cNvSpPr>
            <a:spLocks noGrp="1"/>
          </p:cNvSpPr>
          <p:nvPr>
            <p:ph type="body" sz="quarter" idx="13"/>
          </p:nvPr>
        </p:nvSpPr>
        <p:spPr>
          <a:xfrm>
            <a:off x="5922254" y="3607085"/>
            <a:ext cx="5433204" cy="365125"/>
          </a:xfrm>
        </p:spPr>
        <p:txBody>
          <a:bodyPr>
            <a:normAutofit lnSpcReduction="10000"/>
          </a:bodyPr>
          <a:lstStyle/>
          <a:p>
            <a:r>
              <a:rPr lang="en-US" dirty="0"/>
              <a:t>Project 1: Due Friday</a:t>
            </a:r>
          </a:p>
        </p:txBody>
      </p:sp>
      <p:sp>
        <p:nvSpPr>
          <p:cNvPr id="4" name="Text Placeholder 4">
            <a:extLst>
              <a:ext uri="{FF2B5EF4-FFF2-40B4-BE49-F238E27FC236}">
                <a16:creationId xmlns:a16="http://schemas.microsoft.com/office/drawing/2014/main" id="{93CFE1C5-E3BD-002D-61B9-204618344EB4}"/>
              </a:ext>
            </a:extLst>
          </p:cNvPr>
          <p:cNvSpPr txBox="1">
            <a:spLocks/>
          </p:cNvSpPr>
          <p:nvPr/>
        </p:nvSpPr>
        <p:spPr>
          <a:xfrm>
            <a:off x="5922254" y="4286535"/>
            <a:ext cx="5433204" cy="36512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pc="150" baseline="0" dirty="0">
                <a:solidFill>
                  <a:schemeClr val="tx1"/>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Office hours: out soon</a:t>
            </a:r>
          </a:p>
        </p:txBody>
      </p:sp>
      <p:sp>
        <p:nvSpPr>
          <p:cNvPr id="6" name="Text Placeholder 4">
            <a:extLst>
              <a:ext uri="{FF2B5EF4-FFF2-40B4-BE49-F238E27FC236}">
                <a16:creationId xmlns:a16="http://schemas.microsoft.com/office/drawing/2014/main" id="{36851581-65B4-DC52-E1FF-2AF00D4B0145}"/>
              </a:ext>
            </a:extLst>
          </p:cNvPr>
          <p:cNvSpPr txBox="1">
            <a:spLocks/>
          </p:cNvSpPr>
          <p:nvPr/>
        </p:nvSpPr>
        <p:spPr>
          <a:xfrm>
            <a:off x="5922254" y="2978435"/>
            <a:ext cx="5433204" cy="36512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pc="150" baseline="0" dirty="0">
                <a:solidFill>
                  <a:schemeClr val="tx1"/>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Don’t forget about Piazza</a:t>
            </a:r>
          </a:p>
        </p:txBody>
      </p:sp>
    </p:spTree>
    <p:extLst>
      <p:ext uri="{BB962C8B-B14F-4D97-AF65-F5344CB8AC3E}">
        <p14:creationId xmlns:p14="http://schemas.microsoft.com/office/powerpoint/2010/main" val="92265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20</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LLVM MEMORY: Load and STORE</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LLVM Memory</a:t>
            </a:r>
          </a:p>
        </p:txBody>
      </p:sp>
      <p:sp>
        <p:nvSpPr>
          <p:cNvPr id="9" name="Content Placeholder 2">
            <a:extLst>
              <a:ext uri="{FF2B5EF4-FFF2-40B4-BE49-F238E27FC236}">
                <a16:creationId xmlns:a16="http://schemas.microsoft.com/office/drawing/2014/main" id="{590166F1-F6AA-5D90-4B0E-D0B29E908256}"/>
              </a:ext>
            </a:extLst>
          </p:cNvPr>
          <p:cNvSpPr txBox="1">
            <a:spLocks/>
          </p:cNvSpPr>
          <p:nvPr/>
        </p:nvSpPr>
        <p:spPr>
          <a:xfrm>
            <a:off x="847894" y="2938617"/>
            <a:ext cx="6426163"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Load</a:t>
            </a:r>
          </a:p>
        </p:txBody>
      </p:sp>
      <p:sp>
        <p:nvSpPr>
          <p:cNvPr id="15" name="TextBox 14">
            <a:extLst>
              <a:ext uri="{FF2B5EF4-FFF2-40B4-BE49-F238E27FC236}">
                <a16:creationId xmlns:a16="http://schemas.microsoft.com/office/drawing/2014/main" id="{015C6B78-2483-A562-4135-2F8FC231364F}"/>
              </a:ext>
            </a:extLst>
          </p:cNvPr>
          <p:cNvSpPr txBox="1"/>
          <p:nvPr/>
        </p:nvSpPr>
        <p:spPr>
          <a:xfrm>
            <a:off x="909674" y="3410783"/>
            <a:ext cx="8793619" cy="369332"/>
          </a:xfrm>
          <a:prstGeom prst="rect">
            <a:avLst/>
          </a:prstGeom>
          <a:noFill/>
        </p:spPr>
        <p:txBody>
          <a:bodyPr wrap="square">
            <a:spAutoFit/>
          </a:bodyPr>
          <a:lstStyle/>
          <a:p>
            <a:r>
              <a:rPr lang="en-US" dirty="0">
                <a:latin typeface="Courier New" panose="02070309020205020404" pitchFamily="49" charset="0"/>
                <a:cs typeface="Courier New" panose="02070309020205020404" pitchFamily="49" charset="0"/>
              </a:rPr>
              <a:t>&lt;</a:t>
            </a:r>
            <a:r>
              <a:rPr lang="en-US" dirty="0" err="1">
                <a:latin typeface="Courier New" panose="02070309020205020404" pitchFamily="49" charset="0"/>
                <a:cs typeface="Courier New" panose="02070309020205020404" pitchFamily="49" charset="0"/>
              </a:rPr>
              <a:t>dstOpd</a:t>
            </a:r>
            <a:r>
              <a:rPr lang="en-US" dirty="0">
                <a:latin typeface="Courier New" panose="02070309020205020404" pitchFamily="49" charset="0"/>
                <a:cs typeface="Courier New" panose="02070309020205020404" pitchFamily="49" charset="0"/>
              </a:rPr>
              <a:t>&gt; = load &lt;</a:t>
            </a:r>
            <a:r>
              <a:rPr lang="en-US" dirty="0" err="1">
                <a:latin typeface="Courier New" panose="02070309020205020404" pitchFamily="49" charset="0"/>
                <a:cs typeface="Courier New" panose="02070309020205020404" pitchFamily="49" charset="0"/>
              </a:rPr>
              <a:t>dstType</a:t>
            </a:r>
            <a:r>
              <a:rPr lang="en-US" dirty="0">
                <a:latin typeface="Courier New" panose="02070309020205020404" pitchFamily="49" charset="0"/>
                <a:cs typeface="Courier New" panose="02070309020205020404" pitchFamily="49" charset="0"/>
              </a:rPr>
              <a:t>&gt;, &lt;</a:t>
            </a:r>
            <a:r>
              <a:rPr lang="en-US" dirty="0" err="1">
                <a:latin typeface="Courier New" panose="02070309020205020404" pitchFamily="49" charset="0"/>
                <a:cs typeface="Courier New" panose="02070309020205020404" pitchFamily="49" charset="0"/>
              </a:rPr>
              <a:t>srcType</a:t>
            </a:r>
            <a:r>
              <a:rPr lang="en-US" dirty="0">
                <a:latin typeface="Courier New" panose="02070309020205020404" pitchFamily="49" charset="0"/>
                <a:cs typeface="Courier New" panose="02070309020205020404" pitchFamily="49" charset="0"/>
              </a:rPr>
              <a:t>&gt; &lt;</a:t>
            </a:r>
            <a:r>
              <a:rPr lang="en-US" dirty="0" err="1">
                <a:latin typeface="Courier New" panose="02070309020205020404" pitchFamily="49" charset="0"/>
                <a:cs typeface="Courier New" panose="02070309020205020404" pitchFamily="49" charset="0"/>
              </a:rPr>
              <a:t>srcOpd</a:t>
            </a:r>
            <a:r>
              <a:rPr lang="en-US" dirty="0">
                <a:latin typeface="Courier New" panose="02070309020205020404" pitchFamily="49" charset="0"/>
                <a:cs typeface="Courier New" panose="02070309020205020404" pitchFamily="49" charset="0"/>
              </a:rPr>
              <a:t>&gt;, align &lt;align&gt; </a:t>
            </a:r>
          </a:p>
        </p:txBody>
      </p:sp>
      <p:sp>
        <p:nvSpPr>
          <p:cNvPr id="16" name="TextBox 15">
            <a:extLst>
              <a:ext uri="{FF2B5EF4-FFF2-40B4-BE49-F238E27FC236}">
                <a16:creationId xmlns:a16="http://schemas.microsoft.com/office/drawing/2014/main" id="{85CC75BE-61E8-C07C-B302-5D5360921DBB}"/>
              </a:ext>
            </a:extLst>
          </p:cNvPr>
          <p:cNvSpPr txBox="1"/>
          <p:nvPr/>
        </p:nvSpPr>
        <p:spPr>
          <a:xfrm>
            <a:off x="1184882" y="3731858"/>
            <a:ext cx="7692787" cy="369332"/>
          </a:xfrm>
          <a:prstGeom prst="rect">
            <a:avLst/>
          </a:prstGeom>
          <a:noFill/>
        </p:spPr>
        <p:txBody>
          <a:bodyPr wrap="square">
            <a:spAutoFit/>
          </a:bodyPr>
          <a:lstStyle/>
          <a:p>
            <a:r>
              <a:rPr lang="en-US" dirty="0">
                <a:latin typeface="Courier New" panose="02070309020205020404" pitchFamily="49" charset="0"/>
                <a:cs typeface="Courier New" panose="02070309020205020404" pitchFamily="49" charset="0"/>
              </a:rPr>
              <a:t>%reg   = load    i32,       i32*   %var1ptr, align 4</a:t>
            </a:r>
          </a:p>
        </p:txBody>
      </p:sp>
      <p:sp>
        <p:nvSpPr>
          <p:cNvPr id="2" name="Content Placeholder 2">
            <a:extLst>
              <a:ext uri="{FF2B5EF4-FFF2-40B4-BE49-F238E27FC236}">
                <a16:creationId xmlns:a16="http://schemas.microsoft.com/office/drawing/2014/main" id="{C6A0E5BD-8637-3B3F-F637-FA987E7B6885}"/>
              </a:ext>
            </a:extLst>
          </p:cNvPr>
          <p:cNvSpPr txBox="1">
            <a:spLocks/>
          </p:cNvSpPr>
          <p:nvPr/>
        </p:nvSpPr>
        <p:spPr>
          <a:xfrm>
            <a:off x="847893" y="1519261"/>
            <a:ext cx="6426163"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Store</a:t>
            </a:r>
          </a:p>
        </p:txBody>
      </p:sp>
      <p:sp>
        <p:nvSpPr>
          <p:cNvPr id="3" name="TextBox 2">
            <a:extLst>
              <a:ext uri="{FF2B5EF4-FFF2-40B4-BE49-F238E27FC236}">
                <a16:creationId xmlns:a16="http://schemas.microsoft.com/office/drawing/2014/main" id="{A92033DC-B407-ACA9-94B7-32DBD8841EBD}"/>
              </a:ext>
            </a:extLst>
          </p:cNvPr>
          <p:cNvSpPr txBox="1"/>
          <p:nvPr/>
        </p:nvSpPr>
        <p:spPr>
          <a:xfrm>
            <a:off x="847893" y="1944919"/>
            <a:ext cx="8793619" cy="369332"/>
          </a:xfrm>
          <a:prstGeom prst="rect">
            <a:avLst/>
          </a:prstGeom>
          <a:noFill/>
        </p:spPr>
        <p:txBody>
          <a:bodyPr wrap="square">
            <a:spAutoFit/>
          </a:bodyPr>
          <a:lstStyle/>
          <a:p>
            <a:r>
              <a:rPr lang="en-US" dirty="0">
                <a:latin typeface="Courier New" panose="02070309020205020404" pitchFamily="49" charset="0"/>
                <a:cs typeface="Courier New" panose="02070309020205020404" pitchFamily="49" charset="0"/>
              </a:rPr>
              <a:t>store &lt;</a:t>
            </a:r>
            <a:r>
              <a:rPr lang="en-US" dirty="0" err="1">
                <a:latin typeface="Courier New" panose="02070309020205020404" pitchFamily="49" charset="0"/>
                <a:cs typeface="Courier New" panose="02070309020205020404" pitchFamily="49" charset="0"/>
              </a:rPr>
              <a:t>srcType</a:t>
            </a:r>
            <a:r>
              <a:rPr lang="en-US" dirty="0">
                <a:latin typeface="Courier New" panose="02070309020205020404" pitchFamily="49" charset="0"/>
                <a:cs typeface="Courier New" panose="02070309020205020404" pitchFamily="49" charset="0"/>
              </a:rPr>
              <a:t>&gt; &lt;</a:t>
            </a:r>
            <a:r>
              <a:rPr lang="en-US" dirty="0" err="1">
                <a:latin typeface="Courier New" panose="02070309020205020404" pitchFamily="49" charset="0"/>
                <a:cs typeface="Courier New" panose="02070309020205020404" pitchFamily="49" charset="0"/>
              </a:rPr>
              <a:t>srcOpd</a:t>
            </a:r>
            <a:r>
              <a:rPr lang="en-US" dirty="0">
                <a:latin typeface="Courier New" panose="02070309020205020404" pitchFamily="49" charset="0"/>
                <a:cs typeface="Courier New" panose="02070309020205020404" pitchFamily="49" charset="0"/>
              </a:rPr>
              <a:t>&gt;, &lt;</a:t>
            </a:r>
            <a:r>
              <a:rPr lang="en-US" dirty="0" err="1">
                <a:latin typeface="Courier New" panose="02070309020205020404" pitchFamily="49" charset="0"/>
                <a:cs typeface="Courier New" panose="02070309020205020404" pitchFamily="49" charset="0"/>
              </a:rPr>
              <a:t>dstType</a:t>
            </a:r>
            <a:r>
              <a:rPr lang="en-US" dirty="0">
                <a:latin typeface="Courier New" panose="02070309020205020404" pitchFamily="49" charset="0"/>
                <a:cs typeface="Courier New" panose="02070309020205020404" pitchFamily="49" charset="0"/>
              </a:rPr>
              <a:t>&gt; &lt;</a:t>
            </a:r>
            <a:r>
              <a:rPr lang="en-US" dirty="0" err="1">
                <a:latin typeface="Courier New" panose="02070309020205020404" pitchFamily="49" charset="0"/>
                <a:cs typeface="Courier New" panose="02070309020205020404" pitchFamily="49" charset="0"/>
              </a:rPr>
              <a:t>dstOpd</a:t>
            </a:r>
            <a:r>
              <a:rPr lang="en-US" dirty="0">
                <a:latin typeface="Courier New" panose="02070309020205020404" pitchFamily="49" charset="0"/>
                <a:cs typeface="Courier New" panose="02070309020205020404" pitchFamily="49" charset="0"/>
              </a:rPr>
              <a:t>&gt;, align &lt;align&gt; </a:t>
            </a:r>
          </a:p>
        </p:txBody>
      </p:sp>
      <p:sp>
        <p:nvSpPr>
          <p:cNvPr id="4" name="TextBox 3">
            <a:extLst>
              <a:ext uri="{FF2B5EF4-FFF2-40B4-BE49-F238E27FC236}">
                <a16:creationId xmlns:a16="http://schemas.microsoft.com/office/drawing/2014/main" id="{98C62355-5303-7E75-2BB4-4A858E170BBD}"/>
              </a:ext>
            </a:extLst>
          </p:cNvPr>
          <p:cNvSpPr txBox="1"/>
          <p:nvPr/>
        </p:nvSpPr>
        <p:spPr>
          <a:xfrm>
            <a:off x="839017" y="2265994"/>
            <a:ext cx="7692787" cy="369332"/>
          </a:xfrm>
          <a:prstGeom prst="rect">
            <a:avLst/>
          </a:prstGeom>
          <a:noFill/>
        </p:spPr>
        <p:txBody>
          <a:bodyPr wrap="square">
            <a:spAutoFit/>
          </a:bodyPr>
          <a:lstStyle/>
          <a:p>
            <a:r>
              <a:rPr lang="en-US" dirty="0">
                <a:latin typeface="Courier New" panose="02070309020205020404" pitchFamily="49" charset="0"/>
                <a:cs typeface="Courier New" panose="02070309020205020404" pitchFamily="49" charset="0"/>
              </a:rPr>
              <a:t>store    i32        1   ,  i32*     %var1ptr, align   4</a:t>
            </a:r>
          </a:p>
        </p:txBody>
      </p:sp>
      <p:sp>
        <p:nvSpPr>
          <p:cNvPr id="14" name="Arrow: Right 13">
            <a:extLst>
              <a:ext uri="{FF2B5EF4-FFF2-40B4-BE49-F238E27FC236}">
                <a16:creationId xmlns:a16="http://schemas.microsoft.com/office/drawing/2014/main" id="{49756DFC-E8E1-0C4F-9922-8CAFF4468DD6}"/>
              </a:ext>
            </a:extLst>
          </p:cNvPr>
          <p:cNvSpPr/>
          <p:nvPr/>
        </p:nvSpPr>
        <p:spPr>
          <a:xfrm>
            <a:off x="4785062" y="4971495"/>
            <a:ext cx="1003177" cy="790113"/>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9081AB0-D9AD-8E02-770E-B4268C93C405}"/>
              </a:ext>
            </a:extLst>
          </p:cNvPr>
          <p:cNvPicPr>
            <a:picLocks noChangeAspect="1"/>
          </p:cNvPicPr>
          <p:nvPr/>
        </p:nvPicPr>
        <p:blipFill>
          <a:blip r:embed="rId2"/>
          <a:stretch>
            <a:fillRect/>
          </a:stretch>
        </p:blipFill>
        <p:spPr>
          <a:xfrm>
            <a:off x="2046069" y="4581902"/>
            <a:ext cx="2573655" cy="1643417"/>
          </a:xfrm>
          <a:prstGeom prst="rect">
            <a:avLst/>
          </a:prstGeom>
        </p:spPr>
      </p:pic>
      <p:pic>
        <p:nvPicPr>
          <p:cNvPr id="19" name="Picture 18">
            <a:extLst>
              <a:ext uri="{FF2B5EF4-FFF2-40B4-BE49-F238E27FC236}">
                <a16:creationId xmlns:a16="http://schemas.microsoft.com/office/drawing/2014/main" id="{DED05560-27B4-0B9E-FE74-010FD7CCD0DF}"/>
              </a:ext>
            </a:extLst>
          </p:cNvPr>
          <p:cNvPicPr>
            <a:picLocks noChangeAspect="1"/>
          </p:cNvPicPr>
          <p:nvPr/>
        </p:nvPicPr>
        <p:blipFill>
          <a:blip r:embed="rId3"/>
          <a:stretch>
            <a:fillRect/>
          </a:stretch>
        </p:blipFill>
        <p:spPr>
          <a:xfrm>
            <a:off x="5953577" y="4624917"/>
            <a:ext cx="4107697" cy="1600401"/>
          </a:xfrm>
          <a:prstGeom prst="rect">
            <a:avLst/>
          </a:prstGeom>
        </p:spPr>
      </p:pic>
    </p:spTree>
    <p:extLst>
      <p:ext uri="{BB962C8B-B14F-4D97-AF65-F5344CB8AC3E}">
        <p14:creationId xmlns:p14="http://schemas.microsoft.com/office/powerpoint/2010/main" val="184983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21</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LLVM MEMORY: Global Memory Example</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LLVM Memory</a:t>
            </a:r>
          </a:p>
        </p:txBody>
      </p:sp>
      <p:sp>
        <p:nvSpPr>
          <p:cNvPr id="25" name="Arrow: Right 24">
            <a:extLst>
              <a:ext uri="{FF2B5EF4-FFF2-40B4-BE49-F238E27FC236}">
                <a16:creationId xmlns:a16="http://schemas.microsoft.com/office/drawing/2014/main" id="{A25D76FD-6065-72EA-8BE4-6DCA1C7D70F3}"/>
              </a:ext>
            </a:extLst>
          </p:cNvPr>
          <p:cNvSpPr/>
          <p:nvPr/>
        </p:nvSpPr>
        <p:spPr>
          <a:xfrm>
            <a:off x="3912017" y="3119005"/>
            <a:ext cx="1003177" cy="790113"/>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76C6750-1C86-DDAF-630D-CAF3A1567F31}"/>
              </a:ext>
            </a:extLst>
          </p:cNvPr>
          <p:cNvPicPr>
            <a:picLocks noChangeAspect="1"/>
          </p:cNvPicPr>
          <p:nvPr/>
        </p:nvPicPr>
        <p:blipFill>
          <a:blip r:embed="rId2"/>
          <a:stretch>
            <a:fillRect/>
          </a:stretch>
        </p:blipFill>
        <p:spPr>
          <a:xfrm>
            <a:off x="5632804" y="2776535"/>
            <a:ext cx="5981925" cy="1757401"/>
          </a:xfrm>
          <a:prstGeom prst="rect">
            <a:avLst/>
          </a:prstGeom>
        </p:spPr>
      </p:pic>
      <p:pic>
        <p:nvPicPr>
          <p:cNvPr id="6" name="Picture 5">
            <a:extLst>
              <a:ext uri="{FF2B5EF4-FFF2-40B4-BE49-F238E27FC236}">
                <a16:creationId xmlns:a16="http://schemas.microsoft.com/office/drawing/2014/main" id="{D69B9D83-F45D-A4DC-9BB3-BEB48D9CC72D}"/>
              </a:ext>
            </a:extLst>
          </p:cNvPr>
          <p:cNvPicPr>
            <a:picLocks noChangeAspect="1"/>
          </p:cNvPicPr>
          <p:nvPr/>
        </p:nvPicPr>
        <p:blipFill>
          <a:blip r:embed="rId3"/>
          <a:stretch>
            <a:fillRect/>
          </a:stretch>
        </p:blipFill>
        <p:spPr>
          <a:xfrm>
            <a:off x="996996" y="2776535"/>
            <a:ext cx="2455478" cy="1667873"/>
          </a:xfrm>
          <a:prstGeom prst="rect">
            <a:avLst/>
          </a:prstGeom>
        </p:spPr>
      </p:pic>
    </p:spTree>
    <p:extLst>
      <p:ext uri="{BB962C8B-B14F-4D97-AF65-F5344CB8AC3E}">
        <p14:creationId xmlns:p14="http://schemas.microsoft.com/office/powerpoint/2010/main" val="410195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22</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LLVM MEMORY: </a:t>
            </a:r>
            <a:r>
              <a:rPr lang="en-US" sz="3400" b="1" dirty="0" err="1"/>
              <a:t>LoOK</a:t>
            </a:r>
            <a:r>
              <a:rPr lang="en-US" sz="3400" b="1" dirty="0"/>
              <a:t>, NO SSA!</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LLVM </a:t>
            </a:r>
            <a:r>
              <a:rPr lang="en-US" sz="1600" b="1" dirty="0" err="1"/>
              <a:t>Bitcode</a:t>
            </a:r>
            <a:endParaRPr lang="en-US" sz="1600" b="1" dirty="0"/>
          </a:p>
        </p:txBody>
      </p:sp>
      <p:pic>
        <p:nvPicPr>
          <p:cNvPr id="1026" name="Picture 2" descr="HOW IS THIS LEGAL">
            <a:extLst>
              <a:ext uri="{FF2B5EF4-FFF2-40B4-BE49-F238E27FC236}">
                <a16:creationId xmlns:a16="http://schemas.microsoft.com/office/drawing/2014/main" id="{56C14721-8E7F-A196-EFF7-466F8F89C8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86" t="26746" r="14477" b="27834"/>
          <a:stretch/>
        </p:blipFill>
        <p:spPr bwMode="auto">
          <a:xfrm>
            <a:off x="8087557" y="2920754"/>
            <a:ext cx="2654424" cy="166900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DD1BADA4-7C82-493F-ACD0-7E59807B00F6}"/>
              </a:ext>
            </a:extLst>
          </p:cNvPr>
          <p:cNvSpPr txBox="1"/>
          <p:nvPr/>
        </p:nvSpPr>
        <p:spPr>
          <a:xfrm>
            <a:off x="6694043" y="5007005"/>
            <a:ext cx="4368183" cy="369332"/>
          </a:xfrm>
          <a:prstGeom prst="rect">
            <a:avLst/>
          </a:prstGeom>
          <a:noFill/>
        </p:spPr>
        <p:txBody>
          <a:bodyPr wrap="none" rtlCol="0">
            <a:spAutoFit/>
          </a:bodyPr>
          <a:lstStyle/>
          <a:p>
            <a:r>
              <a:rPr lang="en-US" b="1" i="1" dirty="0">
                <a:solidFill>
                  <a:schemeClr val="accent2"/>
                </a:solidFill>
              </a:rPr>
              <a:t>The VALUE OF the register doesn’t change</a:t>
            </a:r>
          </a:p>
        </p:txBody>
      </p:sp>
      <p:sp>
        <p:nvSpPr>
          <p:cNvPr id="19" name="TextBox 18">
            <a:extLst>
              <a:ext uri="{FF2B5EF4-FFF2-40B4-BE49-F238E27FC236}">
                <a16:creationId xmlns:a16="http://schemas.microsoft.com/office/drawing/2014/main" id="{D041DD09-5AEC-BC19-0FA1-E2DD75499DCC}"/>
              </a:ext>
            </a:extLst>
          </p:cNvPr>
          <p:cNvSpPr txBox="1"/>
          <p:nvPr/>
        </p:nvSpPr>
        <p:spPr>
          <a:xfrm>
            <a:off x="6704398" y="5257058"/>
            <a:ext cx="4566443" cy="369332"/>
          </a:xfrm>
          <a:prstGeom prst="rect">
            <a:avLst/>
          </a:prstGeom>
          <a:noFill/>
        </p:spPr>
        <p:txBody>
          <a:bodyPr wrap="none" rtlCol="0">
            <a:spAutoFit/>
          </a:bodyPr>
          <a:lstStyle/>
          <a:p>
            <a:r>
              <a:rPr lang="en-US" b="1" i="1" dirty="0">
                <a:solidFill>
                  <a:schemeClr val="accent2"/>
                </a:solidFill>
              </a:rPr>
              <a:t>The VALUE AT the register is what changes!</a:t>
            </a:r>
          </a:p>
        </p:txBody>
      </p:sp>
      <p:pic>
        <p:nvPicPr>
          <p:cNvPr id="3" name="Picture 2">
            <a:extLst>
              <a:ext uri="{FF2B5EF4-FFF2-40B4-BE49-F238E27FC236}">
                <a16:creationId xmlns:a16="http://schemas.microsoft.com/office/drawing/2014/main" id="{D08C03DB-1E48-EBBD-5478-9866C57FCA26}"/>
              </a:ext>
            </a:extLst>
          </p:cNvPr>
          <p:cNvPicPr>
            <a:picLocks noChangeAspect="1"/>
          </p:cNvPicPr>
          <p:nvPr/>
        </p:nvPicPr>
        <p:blipFill>
          <a:blip r:embed="rId3"/>
          <a:stretch>
            <a:fillRect/>
          </a:stretch>
        </p:blipFill>
        <p:spPr>
          <a:xfrm>
            <a:off x="801349" y="2509336"/>
            <a:ext cx="5535656" cy="2867001"/>
          </a:xfrm>
          <a:prstGeom prst="rect">
            <a:avLst/>
          </a:prstGeom>
        </p:spPr>
      </p:pic>
    </p:spTree>
    <p:extLst>
      <p:ext uri="{BB962C8B-B14F-4D97-AF65-F5344CB8AC3E}">
        <p14:creationId xmlns:p14="http://schemas.microsoft.com/office/powerpoint/2010/main" val="223806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23</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LLVM MEMORY: </a:t>
            </a:r>
            <a:r>
              <a:rPr lang="en-US" sz="3400" b="1" dirty="0" err="1"/>
              <a:t>LoOK</a:t>
            </a:r>
            <a:r>
              <a:rPr lang="en-US" sz="3400" b="1" dirty="0"/>
              <a:t>, NO SSA!</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LLVM </a:t>
            </a:r>
            <a:r>
              <a:rPr lang="en-US" sz="1600" b="1" dirty="0" err="1"/>
              <a:t>Bitcode</a:t>
            </a:r>
            <a:endParaRPr lang="en-US" sz="1600" b="1" dirty="0"/>
          </a:p>
        </p:txBody>
      </p:sp>
      <p:sp>
        <p:nvSpPr>
          <p:cNvPr id="2" name="Rectangle 1">
            <a:extLst>
              <a:ext uri="{FF2B5EF4-FFF2-40B4-BE49-F238E27FC236}">
                <a16:creationId xmlns:a16="http://schemas.microsoft.com/office/drawing/2014/main" id="{055185FA-DBFD-5BF0-51BD-A5D0E356B498}"/>
              </a:ext>
            </a:extLst>
          </p:cNvPr>
          <p:cNvSpPr/>
          <p:nvPr/>
        </p:nvSpPr>
        <p:spPr>
          <a:xfrm>
            <a:off x="7775602" y="3219993"/>
            <a:ext cx="958789" cy="8788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2953167-F0A0-B231-DEB0-5FC0476EA7E5}"/>
              </a:ext>
            </a:extLst>
          </p:cNvPr>
          <p:cNvSpPr/>
          <p:nvPr/>
        </p:nvSpPr>
        <p:spPr>
          <a:xfrm>
            <a:off x="8728884" y="3219993"/>
            <a:ext cx="958789" cy="8788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77824D3-B988-8B28-8A35-588F4D1A6830}"/>
              </a:ext>
            </a:extLst>
          </p:cNvPr>
          <p:cNvSpPr/>
          <p:nvPr/>
        </p:nvSpPr>
        <p:spPr>
          <a:xfrm>
            <a:off x="9682166" y="3219993"/>
            <a:ext cx="958789" cy="8788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D2C6645-6006-2E0D-AE3C-3A1937F82177}"/>
              </a:ext>
            </a:extLst>
          </p:cNvPr>
          <p:cNvSpPr/>
          <p:nvPr/>
        </p:nvSpPr>
        <p:spPr>
          <a:xfrm>
            <a:off x="10635448" y="3219993"/>
            <a:ext cx="958789" cy="8788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1D30C3B-5BFB-B358-3F12-5F72D7162C61}"/>
              </a:ext>
            </a:extLst>
          </p:cNvPr>
          <p:cNvSpPr txBox="1"/>
          <p:nvPr/>
        </p:nvSpPr>
        <p:spPr>
          <a:xfrm>
            <a:off x="10884761" y="3446298"/>
            <a:ext cx="425116" cy="369332"/>
          </a:xfrm>
          <a:prstGeom prst="rect">
            <a:avLst/>
          </a:prstGeom>
          <a:noFill/>
        </p:spPr>
        <p:txBody>
          <a:bodyPr wrap="none" rtlCol="0">
            <a:spAutoFit/>
          </a:bodyPr>
          <a:lstStyle/>
          <a:p>
            <a:r>
              <a:rPr lang="en-US" dirty="0"/>
              <a:t>34</a:t>
            </a:r>
          </a:p>
        </p:txBody>
      </p:sp>
      <p:sp>
        <p:nvSpPr>
          <p:cNvPr id="10" name="TextBox 9">
            <a:extLst>
              <a:ext uri="{FF2B5EF4-FFF2-40B4-BE49-F238E27FC236}">
                <a16:creationId xmlns:a16="http://schemas.microsoft.com/office/drawing/2014/main" id="{3969EDF2-C39F-EF34-907B-E0FD7DFC4D97}"/>
              </a:ext>
            </a:extLst>
          </p:cNvPr>
          <p:cNvSpPr txBox="1"/>
          <p:nvPr/>
        </p:nvSpPr>
        <p:spPr>
          <a:xfrm>
            <a:off x="9951037" y="3446298"/>
            <a:ext cx="425116" cy="369332"/>
          </a:xfrm>
          <a:prstGeom prst="rect">
            <a:avLst/>
          </a:prstGeom>
          <a:noFill/>
        </p:spPr>
        <p:txBody>
          <a:bodyPr wrap="none" rtlCol="0">
            <a:spAutoFit/>
          </a:bodyPr>
          <a:lstStyle/>
          <a:p>
            <a:r>
              <a:rPr lang="en-US" dirty="0"/>
              <a:t>00</a:t>
            </a:r>
          </a:p>
        </p:txBody>
      </p:sp>
      <p:sp>
        <p:nvSpPr>
          <p:cNvPr id="11" name="TextBox 10">
            <a:extLst>
              <a:ext uri="{FF2B5EF4-FFF2-40B4-BE49-F238E27FC236}">
                <a16:creationId xmlns:a16="http://schemas.microsoft.com/office/drawing/2014/main" id="{9C4A70A8-7DD4-2382-C02F-63954B37DA9E}"/>
              </a:ext>
            </a:extLst>
          </p:cNvPr>
          <p:cNvSpPr txBox="1"/>
          <p:nvPr/>
        </p:nvSpPr>
        <p:spPr>
          <a:xfrm>
            <a:off x="9017313" y="3446298"/>
            <a:ext cx="425116" cy="369332"/>
          </a:xfrm>
          <a:prstGeom prst="rect">
            <a:avLst/>
          </a:prstGeom>
          <a:noFill/>
        </p:spPr>
        <p:txBody>
          <a:bodyPr wrap="none" rtlCol="0">
            <a:spAutoFit/>
          </a:bodyPr>
          <a:lstStyle/>
          <a:p>
            <a:r>
              <a:rPr lang="en-US" dirty="0"/>
              <a:t>00</a:t>
            </a:r>
          </a:p>
        </p:txBody>
      </p:sp>
      <p:sp>
        <p:nvSpPr>
          <p:cNvPr id="12" name="TextBox 11">
            <a:extLst>
              <a:ext uri="{FF2B5EF4-FFF2-40B4-BE49-F238E27FC236}">
                <a16:creationId xmlns:a16="http://schemas.microsoft.com/office/drawing/2014/main" id="{3D37B2BB-D585-4D0B-F8C4-7B7D0E301FE1}"/>
              </a:ext>
            </a:extLst>
          </p:cNvPr>
          <p:cNvSpPr txBox="1"/>
          <p:nvPr/>
        </p:nvSpPr>
        <p:spPr>
          <a:xfrm>
            <a:off x="8083589" y="3446298"/>
            <a:ext cx="425116" cy="369332"/>
          </a:xfrm>
          <a:prstGeom prst="rect">
            <a:avLst/>
          </a:prstGeom>
          <a:noFill/>
        </p:spPr>
        <p:txBody>
          <a:bodyPr wrap="none" rtlCol="0">
            <a:spAutoFit/>
          </a:bodyPr>
          <a:lstStyle/>
          <a:p>
            <a:r>
              <a:rPr lang="en-US" dirty="0"/>
              <a:t>00</a:t>
            </a:r>
          </a:p>
        </p:txBody>
      </p:sp>
      <p:sp>
        <p:nvSpPr>
          <p:cNvPr id="13" name="TextBox 12">
            <a:extLst>
              <a:ext uri="{FF2B5EF4-FFF2-40B4-BE49-F238E27FC236}">
                <a16:creationId xmlns:a16="http://schemas.microsoft.com/office/drawing/2014/main" id="{36205BC2-0B25-97BC-B46A-D608C16C1386}"/>
              </a:ext>
            </a:extLst>
          </p:cNvPr>
          <p:cNvSpPr txBox="1"/>
          <p:nvPr/>
        </p:nvSpPr>
        <p:spPr>
          <a:xfrm>
            <a:off x="7526599" y="1582821"/>
            <a:ext cx="1021433" cy="369332"/>
          </a:xfrm>
          <a:prstGeom prst="rect">
            <a:avLst/>
          </a:prstGeom>
          <a:noFill/>
        </p:spPr>
        <p:txBody>
          <a:bodyPr wrap="none" rtlCol="0">
            <a:spAutoFit/>
          </a:bodyPr>
          <a:lstStyle/>
          <a:p>
            <a:r>
              <a:rPr lang="en-US" dirty="0"/>
              <a:t>%</a:t>
            </a:r>
            <a:r>
              <a:rPr lang="en-US" dirty="0" err="1"/>
              <a:t>valptr</a:t>
            </a:r>
            <a:r>
              <a:rPr lang="en-US" dirty="0"/>
              <a:t>: </a:t>
            </a:r>
          </a:p>
        </p:txBody>
      </p:sp>
      <p:sp>
        <p:nvSpPr>
          <p:cNvPr id="14" name="Freeform: Shape 13">
            <a:extLst>
              <a:ext uri="{FF2B5EF4-FFF2-40B4-BE49-F238E27FC236}">
                <a16:creationId xmlns:a16="http://schemas.microsoft.com/office/drawing/2014/main" id="{0CF8D6C8-EB1A-1039-AA53-94B41BDE2476}"/>
              </a:ext>
            </a:extLst>
          </p:cNvPr>
          <p:cNvSpPr/>
          <p:nvPr/>
        </p:nvSpPr>
        <p:spPr>
          <a:xfrm>
            <a:off x="7192065" y="2017374"/>
            <a:ext cx="1002443" cy="1231544"/>
          </a:xfrm>
          <a:custGeom>
            <a:avLst/>
            <a:gdLst>
              <a:gd name="connsiteX0" fmla="*/ 1226957 w 1930395"/>
              <a:gd name="connsiteY0" fmla="*/ 41953 h 805432"/>
              <a:gd name="connsiteX1" fmla="*/ 1883904 w 1930395"/>
              <a:gd name="connsiteY1" fmla="*/ 50830 h 805432"/>
              <a:gd name="connsiteX2" fmla="*/ 90615 w 1930395"/>
              <a:gd name="connsiteY2" fmla="*/ 547980 h 805432"/>
              <a:gd name="connsiteX3" fmla="*/ 427966 w 1930395"/>
              <a:gd name="connsiteY3" fmla="*/ 805432 h 805432"/>
              <a:gd name="connsiteX0" fmla="*/ 1175218 w 1878656"/>
              <a:gd name="connsiteY0" fmla="*/ 41953 h 810039"/>
              <a:gd name="connsiteX1" fmla="*/ 1832165 w 1878656"/>
              <a:gd name="connsiteY1" fmla="*/ 50830 h 810039"/>
              <a:gd name="connsiteX2" fmla="*/ 38876 w 1878656"/>
              <a:gd name="connsiteY2" fmla="*/ 547980 h 810039"/>
              <a:gd name="connsiteX3" fmla="*/ 1047339 w 1878656"/>
              <a:gd name="connsiteY3" fmla="*/ 810039 h 810039"/>
              <a:gd name="connsiteX0" fmla="*/ 1175218 w 2295252"/>
              <a:gd name="connsiteY0" fmla="*/ 3879 h 771965"/>
              <a:gd name="connsiteX1" fmla="*/ 2268389 w 2295252"/>
              <a:gd name="connsiteY1" fmla="*/ 298386 h 771965"/>
              <a:gd name="connsiteX2" fmla="*/ 38876 w 2295252"/>
              <a:gd name="connsiteY2" fmla="*/ 509906 h 771965"/>
              <a:gd name="connsiteX3" fmla="*/ 1047339 w 2295252"/>
              <a:gd name="connsiteY3" fmla="*/ 771965 h 771965"/>
              <a:gd name="connsiteX0" fmla="*/ 1644998 w 2346999"/>
              <a:gd name="connsiteY0" fmla="*/ 6339 h 645431"/>
              <a:gd name="connsiteX1" fmla="*/ 2268389 w 2346999"/>
              <a:gd name="connsiteY1" fmla="*/ 171852 h 645431"/>
              <a:gd name="connsiteX2" fmla="*/ 38876 w 2346999"/>
              <a:gd name="connsiteY2" fmla="*/ 383372 h 645431"/>
              <a:gd name="connsiteX3" fmla="*/ 1047339 w 2346999"/>
              <a:gd name="connsiteY3" fmla="*/ 645431 h 645431"/>
              <a:gd name="connsiteX0" fmla="*/ 1644998 w 1644998"/>
              <a:gd name="connsiteY0" fmla="*/ 0 h 639092"/>
              <a:gd name="connsiteX1" fmla="*/ 38876 w 1644998"/>
              <a:gd name="connsiteY1" fmla="*/ 377033 h 639092"/>
              <a:gd name="connsiteX2" fmla="*/ 1047339 w 1644998"/>
              <a:gd name="connsiteY2" fmla="*/ 639092 h 639092"/>
              <a:gd name="connsiteX0" fmla="*/ 1644998 w 1894507"/>
              <a:gd name="connsiteY0" fmla="*/ 0 h 639092"/>
              <a:gd name="connsiteX1" fmla="*/ 38876 w 1894507"/>
              <a:gd name="connsiteY1" fmla="*/ 377033 h 639092"/>
              <a:gd name="connsiteX2" fmla="*/ 1047339 w 1894507"/>
              <a:gd name="connsiteY2" fmla="*/ 639092 h 639092"/>
            </a:gdLst>
            <a:ahLst/>
            <a:cxnLst>
              <a:cxn ang="0">
                <a:pos x="connsiteX0" y="connsiteY0"/>
              </a:cxn>
              <a:cxn ang="0">
                <a:pos x="connsiteX1" y="connsiteY1"/>
              </a:cxn>
              <a:cxn ang="0">
                <a:pos x="connsiteX2" y="connsiteY2"/>
              </a:cxn>
            </a:cxnLst>
            <a:rect l="l" t="t" r="r" b="b"/>
            <a:pathLst>
              <a:path w="1894507" h="639092">
                <a:moveTo>
                  <a:pt x="1644998" y="0"/>
                </a:moveTo>
                <a:cubicBezTo>
                  <a:pt x="2686170" y="193723"/>
                  <a:pt x="138486" y="270518"/>
                  <a:pt x="38876" y="377033"/>
                </a:cubicBezTo>
                <a:cubicBezTo>
                  <a:pt x="-203780" y="502800"/>
                  <a:pt x="757335" y="573249"/>
                  <a:pt x="1047339" y="639092"/>
                </a:cubicBezTo>
              </a:path>
            </a:pathLst>
          </a:custGeom>
          <a:noFill/>
          <a:ln w="28575">
            <a:solidFill>
              <a:srgbClr val="FFC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15E2F27-93CB-9028-03A3-D8748688BD5F}"/>
              </a:ext>
            </a:extLst>
          </p:cNvPr>
          <p:cNvSpPr txBox="1"/>
          <p:nvPr/>
        </p:nvSpPr>
        <p:spPr>
          <a:xfrm>
            <a:off x="8370152" y="1582821"/>
            <a:ext cx="902811" cy="369332"/>
          </a:xfrm>
          <a:prstGeom prst="rect">
            <a:avLst/>
          </a:prstGeom>
          <a:noFill/>
        </p:spPr>
        <p:txBody>
          <a:bodyPr wrap="none" rtlCol="0">
            <a:spAutoFit/>
          </a:bodyPr>
          <a:lstStyle/>
          <a:p>
            <a:r>
              <a:rPr lang="en-US" dirty="0"/>
              <a:t>0x4080</a:t>
            </a:r>
          </a:p>
        </p:txBody>
      </p:sp>
      <p:sp>
        <p:nvSpPr>
          <p:cNvPr id="16" name="TextBox 15">
            <a:extLst>
              <a:ext uri="{FF2B5EF4-FFF2-40B4-BE49-F238E27FC236}">
                <a16:creationId xmlns:a16="http://schemas.microsoft.com/office/drawing/2014/main" id="{DE9E56D4-2A90-5DEE-E39D-F6F317BA5575}"/>
              </a:ext>
            </a:extLst>
          </p:cNvPr>
          <p:cNvSpPr txBox="1"/>
          <p:nvPr/>
        </p:nvSpPr>
        <p:spPr>
          <a:xfrm>
            <a:off x="7858774" y="2746154"/>
            <a:ext cx="848246" cy="523220"/>
          </a:xfrm>
          <a:prstGeom prst="rect">
            <a:avLst/>
          </a:prstGeom>
          <a:noFill/>
        </p:spPr>
        <p:txBody>
          <a:bodyPr wrap="none" rtlCol="0">
            <a:spAutoFit/>
          </a:bodyPr>
          <a:lstStyle/>
          <a:p>
            <a:r>
              <a:rPr lang="en-US" sz="1400" dirty="0"/>
              <a:t>Address </a:t>
            </a:r>
          </a:p>
          <a:p>
            <a:r>
              <a:rPr lang="en-US" sz="1400" dirty="0"/>
              <a:t>0x4080</a:t>
            </a:r>
          </a:p>
        </p:txBody>
      </p:sp>
      <p:sp>
        <p:nvSpPr>
          <p:cNvPr id="20" name="TextBox 19">
            <a:extLst>
              <a:ext uri="{FF2B5EF4-FFF2-40B4-BE49-F238E27FC236}">
                <a16:creationId xmlns:a16="http://schemas.microsoft.com/office/drawing/2014/main" id="{AA1B51F3-0E4A-E9AE-017D-9242403D5CE4}"/>
              </a:ext>
            </a:extLst>
          </p:cNvPr>
          <p:cNvSpPr txBox="1"/>
          <p:nvPr/>
        </p:nvSpPr>
        <p:spPr>
          <a:xfrm>
            <a:off x="8803754" y="2746154"/>
            <a:ext cx="848246" cy="523220"/>
          </a:xfrm>
          <a:prstGeom prst="rect">
            <a:avLst/>
          </a:prstGeom>
          <a:noFill/>
        </p:spPr>
        <p:txBody>
          <a:bodyPr wrap="none" rtlCol="0">
            <a:spAutoFit/>
          </a:bodyPr>
          <a:lstStyle/>
          <a:p>
            <a:r>
              <a:rPr lang="en-US" sz="1400" dirty="0"/>
              <a:t>Address </a:t>
            </a:r>
          </a:p>
          <a:p>
            <a:r>
              <a:rPr lang="en-US" sz="1400" dirty="0"/>
              <a:t>0x4081</a:t>
            </a:r>
          </a:p>
        </p:txBody>
      </p:sp>
      <p:sp>
        <p:nvSpPr>
          <p:cNvPr id="21" name="TextBox 20">
            <a:extLst>
              <a:ext uri="{FF2B5EF4-FFF2-40B4-BE49-F238E27FC236}">
                <a16:creationId xmlns:a16="http://schemas.microsoft.com/office/drawing/2014/main" id="{E075D395-9986-6C38-9B97-DD18866AF17C}"/>
              </a:ext>
            </a:extLst>
          </p:cNvPr>
          <p:cNvSpPr txBox="1"/>
          <p:nvPr/>
        </p:nvSpPr>
        <p:spPr>
          <a:xfrm>
            <a:off x="9748734" y="2746154"/>
            <a:ext cx="848246" cy="523220"/>
          </a:xfrm>
          <a:prstGeom prst="rect">
            <a:avLst/>
          </a:prstGeom>
          <a:noFill/>
        </p:spPr>
        <p:txBody>
          <a:bodyPr wrap="none" rtlCol="0">
            <a:spAutoFit/>
          </a:bodyPr>
          <a:lstStyle/>
          <a:p>
            <a:r>
              <a:rPr lang="en-US" sz="1400" dirty="0"/>
              <a:t>Address </a:t>
            </a:r>
          </a:p>
          <a:p>
            <a:r>
              <a:rPr lang="en-US" sz="1400" dirty="0"/>
              <a:t>0x4080</a:t>
            </a:r>
          </a:p>
        </p:txBody>
      </p:sp>
      <p:sp>
        <p:nvSpPr>
          <p:cNvPr id="22" name="TextBox 21">
            <a:extLst>
              <a:ext uri="{FF2B5EF4-FFF2-40B4-BE49-F238E27FC236}">
                <a16:creationId xmlns:a16="http://schemas.microsoft.com/office/drawing/2014/main" id="{EDD5E107-4B82-C31D-9355-1CE01F55C000}"/>
              </a:ext>
            </a:extLst>
          </p:cNvPr>
          <p:cNvSpPr txBox="1"/>
          <p:nvPr/>
        </p:nvSpPr>
        <p:spPr>
          <a:xfrm>
            <a:off x="10693713" y="2746154"/>
            <a:ext cx="848246" cy="523220"/>
          </a:xfrm>
          <a:prstGeom prst="rect">
            <a:avLst/>
          </a:prstGeom>
          <a:noFill/>
        </p:spPr>
        <p:txBody>
          <a:bodyPr wrap="none" rtlCol="0">
            <a:spAutoFit/>
          </a:bodyPr>
          <a:lstStyle/>
          <a:p>
            <a:r>
              <a:rPr lang="en-US" sz="1400" dirty="0"/>
              <a:t>Address </a:t>
            </a:r>
          </a:p>
          <a:p>
            <a:r>
              <a:rPr lang="en-US" sz="1400" dirty="0"/>
              <a:t>0x4081</a:t>
            </a:r>
          </a:p>
        </p:txBody>
      </p:sp>
      <p:pic>
        <p:nvPicPr>
          <p:cNvPr id="19" name="Picture 18">
            <a:extLst>
              <a:ext uri="{FF2B5EF4-FFF2-40B4-BE49-F238E27FC236}">
                <a16:creationId xmlns:a16="http://schemas.microsoft.com/office/drawing/2014/main" id="{D6060C5A-095B-8A6A-6890-8F5E0BA8821C}"/>
              </a:ext>
            </a:extLst>
          </p:cNvPr>
          <p:cNvPicPr>
            <a:picLocks noChangeAspect="1"/>
          </p:cNvPicPr>
          <p:nvPr/>
        </p:nvPicPr>
        <p:blipFill>
          <a:blip r:embed="rId2"/>
          <a:stretch>
            <a:fillRect/>
          </a:stretch>
        </p:blipFill>
        <p:spPr>
          <a:xfrm>
            <a:off x="801349" y="2509336"/>
            <a:ext cx="5535656" cy="2867001"/>
          </a:xfrm>
          <a:prstGeom prst="rect">
            <a:avLst/>
          </a:prstGeom>
        </p:spPr>
      </p:pic>
      <mc:AlternateContent xmlns:mc="http://schemas.openxmlformats.org/markup-compatibility/2006">
        <mc:Choice xmlns:p14="http://schemas.microsoft.com/office/powerpoint/2010/main" Requires="p14">
          <p:contentPart p14:bwMode="auto" r:id="rId3">
            <p14:nvContentPartPr>
              <p14:cNvPr id="18" name="Ink 17">
                <a:extLst>
                  <a:ext uri="{FF2B5EF4-FFF2-40B4-BE49-F238E27FC236}">
                    <a16:creationId xmlns:a16="http://schemas.microsoft.com/office/drawing/2014/main" id="{CB8C40ED-E75A-A593-819B-E1D97A3CEE1F}"/>
                  </a:ext>
                </a:extLst>
              </p14:cNvPr>
              <p14:cNvContentPartPr/>
              <p14:nvPr/>
            </p14:nvContentPartPr>
            <p14:xfrm>
              <a:off x="437760" y="2976480"/>
              <a:ext cx="10880640" cy="1487880"/>
            </p14:xfrm>
          </p:contentPart>
        </mc:Choice>
        <mc:Fallback>
          <p:pic>
            <p:nvPicPr>
              <p:cNvPr id="18" name="Ink 17">
                <a:extLst>
                  <a:ext uri="{FF2B5EF4-FFF2-40B4-BE49-F238E27FC236}">
                    <a16:creationId xmlns:a16="http://schemas.microsoft.com/office/drawing/2014/main" id="{CB8C40ED-E75A-A593-819B-E1D97A3CEE1F}"/>
                  </a:ext>
                </a:extLst>
              </p:cNvPr>
              <p:cNvPicPr/>
              <p:nvPr/>
            </p:nvPicPr>
            <p:blipFill>
              <a:blip r:embed="rId4"/>
              <a:stretch>
                <a:fillRect/>
              </a:stretch>
            </p:blipFill>
            <p:spPr>
              <a:xfrm>
                <a:off x="428400" y="2967120"/>
                <a:ext cx="10899360" cy="1506600"/>
              </a:xfrm>
              <a:prstGeom prst="rect">
                <a:avLst/>
              </a:prstGeom>
            </p:spPr>
          </p:pic>
        </mc:Fallback>
      </mc:AlternateContent>
    </p:spTree>
    <p:extLst>
      <p:ext uri="{BB962C8B-B14F-4D97-AF65-F5344CB8AC3E}">
        <p14:creationId xmlns:p14="http://schemas.microsoft.com/office/powerpoint/2010/main" val="150094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24</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LLVM MEMORY: Aggregate Types</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LLVM </a:t>
            </a:r>
            <a:r>
              <a:rPr lang="en-US" sz="1600" b="1" dirty="0" err="1"/>
              <a:t>Bitcode</a:t>
            </a:r>
            <a:endParaRPr lang="en-US" sz="1600" b="1" dirty="0"/>
          </a:p>
        </p:txBody>
      </p:sp>
      <p:sp>
        <p:nvSpPr>
          <p:cNvPr id="3" name="TextBox 2">
            <a:extLst>
              <a:ext uri="{FF2B5EF4-FFF2-40B4-BE49-F238E27FC236}">
                <a16:creationId xmlns:a16="http://schemas.microsoft.com/office/drawing/2014/main" id="{1F35DA14-188F-97DF-8524-8CC587CF73E8}"/>
              </a:ext>
            </a:extLst>
          </p:cNvPr>
          <p:cNvSpPr txBox="1"/>
          <p:nvPr/>
        </p:nvSpPr>
        <p:spPr>
          <a:xfrm>
            <a:off x="1403991" y="3919882"/>
            <a:ext cx="3460971" cy="369332"/>
          </a:xfrm>
          <a:prstGeom prst="rect">
            <a:avLst/>
          </a:prstGeom>
          <a:noFill/>
        </p:spPr>
        <p:txBody>
          <a:bodyPr wrap="square">
            <a:spAutoFit/>
          </a:bodyPr>
          <a:lstStyle/>
          <a:p>
            <a:r>
              <a:rPr lang="en-US" dirty="0"/>
              <a:t>%Point = type { i32, i32 }</a:t>
            </a:r>
          </a:p>
        </p:txBody>
      </p:sp>
      <p:sp>
        <p:nvSpPr>
          <p:cNvPr id="4" name="Content Placeholder 2">
            <a:extLst>
              <a:ext uri="{FF2B5EF4-FFF2-40B4-BE49-F238E27FC236}">
                <a16:creationId xmlns:a16="http://schemas.microsoft.com/office/drawing/2014/main" id="{7A93FF4A-6D0F-70CE-C0C3-78A625653C95}"/>
              </a:ext>
            </a:extLst>
          </p:cNvPr>
          <p:cNvSpPr txBox="1">
            <a:spLocks/>
          </p:cNvSpPr>
          <p:nvPr/>
        </p:nvSpPr>
        <p:spPr>
          <a:xfrm>
            <a:off x="847894" y="2053809"/>
            <a:ext cx="6582636"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Recall that </a:t>
            </a:r>
            <a:r>
              <a:rPr lang="en-US" sz="2400" cap="small" dirty="0" err="1"/>
              <a:t>bitcode</a:t>
            </a:r>
            <a:r>
              <a:rPr lang="en-US" sz="2400" cap="small" dirty="0"/>
              <a:t> is a Typed language</a:t>
            </a:r>
          </a:p>
        </p:txBody>
      </p:sp>
      <p:sp>
        <p:nvSpPr>
          <p:cNvPr id="10" name="TextBox 9">
            <a:extLst>
              <a:ext uri="{FF2B5EF4-FFF2-40B4-BE49-F238E27FC236}">
                <a16:creationId xmlns:a16="http://schemas.microsoft.com/office/drawing/2014/main" id="{9494D83A-3CF5-B7C2-ECF2-23B99E4EA36D}"/>
              </a:ext>
            </a:extLst>
          </p:cNvPr>
          <p:cNvSpPr txBox="1"/>
          <p:nvPr/>
        </p:nvSpPr>
        <p:spPr>
          <a:xfrm>
            <a:off x="1403991" y="5134877"/>
            <a:ext cx="3823156" cy="369332"/>
          </a:xfrm>
          <a:prstGeom prst="rect">
            <a:avLst/>
          </a:prstGeom>
          <a:noFill/>
        </p:spPr>
        <p:txBody>
          <a:bodyPr wrap="square">
            <a:spAutoFit/>
          </a:bodyPr>
          <a:lstStyle/>
          <a:p>
            <a:r>
              <a:rPr lang="en-US" dirty="0"/>
              <a:t>%</a:t>
            </a:r>
            <a:r>
              <a:rPr lang="en-US" dirty="0" err="1"/>
              <a:t>ptr</a:t>
            </a:r>
            <a:r>
              <a:rPr lang="en-US" dirty="0"/>
              <a:t> = </a:t>
            </a:r>
            <a:r>
              <a:rPr lang="en-US" dirty="0" err="1"/>
              <a:t>alloca</a:t>
            </a:r>
            <a:r>
              <a:rPr lang="en-US" dirty="0"/>
              <a:t> %Point, align 4</a:t>
            </a:r>
          </a:p>
        </p:txBody>
      </p:sp>
      <p:sp>
        <p:nvSpPr>
          <p:cNvPr id="11" name="TextBox 10">
            <a:extLst>
              <a:ext uri="{FF2B5EF4-FFF2-40B4-BE49-F238E27FC236}">
                <a16:creationId xmlns:a16="http://schemas.microsoft.com/office/drawing/2014/main" id="{EC938CEC-C876-BF49-0B25-C5ECC2CC2391}"/>
              </a:ext>
            </a:extLst>
          </p:cNvPr>
          <p:cNvSpPr txBox="1"/>
          <p:nvPr/>
        </p:nvSpPr>
        <p:spPr>
          <a:xfrm>
            <a:off x="1403991" y="3539070"/>
            <a:ext cx="4246099" cy="369332"/>
          </a:xfrm>
          <a:prstGeom prst="rect">
            <a:avLst/>
          </a:prstGeom>
          <a:noFill/>
        </p:spPr>
        <p:txBody>
          <a:bodyPr wrap="none" rtlCol="0">
            <a:spAutoFit/>
          </a:bodyPr>
          <a:lstStyle/>
          <a:p>
            <a:r>
              <a:rPr lang="en-US" b="1" dirty="0"/>
              <a:t>Declare an aggregate type (think struct)</a:t>
            </a:r>
          </a:p>
        </p:txBody>
      </p:sp>
      <p:sp>
        <p:nvSpPr>
          <p:cNvPr id="12" name="TextBox 11">
            <a:extLst>
              <a:ext uri="{FF2B5EF4-FFF2-40B4-BE49-F238E27FC236}">
                <a16:creationId xmlns:a16="http://schemas.microsoft.com/office/drawing/2014/main" id="{303ECCCF-D270-3CBA-A757-A8D01660A48E}"/>
              </a:ext>
            </a:extLst>
          </p:cNvPr>
          <p:cNvSpPr txBox="1"/>
          <p:nvPr/>
        </p:nvSpPr>
        <p:spPr>
          <a:xfrm>
            <a:off x="1404678" y="4761970"/>
            <a:ext cx="2940741" cy="369332"/>
          </a:xfrm>
          <a:prstGeom prst="rect">
            <a:avLst/>
          </a:prstGeom>
          <a:noFill/>
        </p:spPr>
        <p:txBody>
          <a:bodyPr wrap="none" rtlCol="0">
            <a:spAutoFit/>
          </a:bodyPr>
          <a:lstStyle/>
          <a:p>
            <a:r>
              <a:rPr lang="en-US" b="1" dirty="0"/>
              <a:t>Allocate an aggregate type</a:t>
            </a:r>
          </a:p>
        </p:txBody>
      </p:sp>
      <p:sp>
        <p:nvSpPr>
          <p:cNvPr id="14" name="TextBox 13">
            <a:extLst>
              <a:ext uri="{FF2B5EF4-FFF2-40B4-BE49-F238E27FC236}">
                <a16:creationId xmlns:a16="http://schemas.microsoft.com/office/drawing/2014/main" id="{45D0B3F7-D525-5766-6062-C2C103888941}"/>
              </a:ext>
            </a:extLst>
          </p:cNvPr>
          <p:cNvSpPr txBox="1"/>
          <p:nvPr/>
        </p:nvSpPr>
        <p:spPr>
          <a:xfrm>
            <a:off x="6687684" y="3952676"/>
            <a:ext cx="3823156" cy="369332"/>
          </a:xfrm>
          <a:prstGeom prst="rect">
            <a:avLst/>
          </a:prstGeom>
          <a:noFill/>
        </p:spPr>
        <p:txBody>
          <a:bodyPr wrap="square">
            <a:spAutoFit/>
          </a:bodyPr>
          <a:lstStyle/>
          <a:p>
            <a:r>
              <a:rPr lang="en-US" dirty="0"/>
              <a:t>%</a:t>
            </a:r>
            <a:r>
              <a:rPr lang="en-US" dirty="0" err="1"/>
              <a:t>arrayptr</a:t>
            </a:r>
            <a:r>
              <a:rPr lang="en-US" dirty="0"/>
              <a:t> = </a:t>
            </a:r>
            <a:r>
              <a:rPr lang="en-US" dirty="0" err="1"/>
              <a:t>alloca</a:t>
            </a:r>
            <a:r>
              <a:rPr lang="en-US" dirty="0"/>
              <a:t> [8 x i32], align 16</a:t>
            </a:r>
          </a:p>
        </p:txBody>
      </p:sp>
      <p:sp>
        <p:nvSpPr>
          <p:cNvPr id="16" name="TextBox 15">
            <a:extLst>
              <a:ext uri="{FF2B5EF4-FFF2-40B4-BE49-F238E27FC236}">
                <a16:creationId xmlns:a16="http://schemas.microsoft.com/office/drawing/2014/main" id="{1B59E43F-C295-3984-03AA-66205F7D5543}"/>
              </a:ext>
            </a:extLst>
          </p:cNvPr>
          <p:cNvSpPr txBox="1"/>
          <p:nvPr/>
        </p:nvSpPr>
        <p:spPr>
          <a:xfrm>
            <a:off x="6688371" y="3579769"/>
            <a:ext cx="1931554" cy="369332"/>
          </a:xfrm>
          <a:prstGeom prst="rect">
            <a:avLst/>
          </a:prstGeom>
          <a:noFill/>
        </p:spPr>
        <p:txBody>
          <a:bodyPr wrap="none" rtlCol="0">
            <a:spAutoFit/>
          </a:bodyPr>
          <a:lstStyle/>
          <a:p>
            <a:r>
              <a:rPr lang="en-US" b="1" dirty="0"/>
              <a:t>Allocate an array</a:t>
            </a:r>
          </a:p>
        </p:txBody>
      </p:sp>
      <p:sp>
        <p:nvSpPr>
          <p:cNvPr id="6" name="TextBox 5">
            <a:extLst>
              <a:ext uri="{FF2B5EF4-FFF2-40B4-BE49-F238E27FC236}">
                <a16:creationId xmlns:a16="http://schemas.microsoft.com/office/drawing/2014/main" id="{EB0365A1-CFC4-3CD1-41C0-0DD9B07FAA57}"/>
              </a:ext>
            </a:extLst>
          </p:cNvPr>
          <p:cNvSpPr txBox="1"/>
          <p:nvPr/>
        </p:nvSpPr>
        <p:spPr>
          <a:xfrm>
            <a:off x="6686997" y="5086453"/>
            <a:ext cx="3823156" cy="646331"/>
          </a:xfrm>
          <a:prstGeom prst="rect">
            <a:avLst/>
          </a:prstGeom>
          <a:noFill/>
        </p:spPr>
        <p:txBody>
          <a:bodyPr wrap="square">
            <a:spAutoFit/>
          </a:bodyPr>
          <a:lstStyle/>
          <a:p>
            <a:r>
              <a:rPr lang="en-US" dirty="0"/>
              <a:t>%ArrSize8 = type [8 x 32]</a:t>
            </a:r>
          </a:p>
          <a:p>
            <a:r>
              <a:rPr lang="en-US" dirty="0"/>
              <a:t>%struct = type {i32, %ArrSize8} </a:t>
            </a:r>
          </a:p>
        </p:txBody>
      </p:sp>
      <p:sp>
        <p:nvSpPr>
          <p:cNvPr id="9" name="TextBox 8">
            <a:extLst>
              <a:ext uri="{FF2B5EF4-FFF2-40B4-BE49-F238E27FC236}">
                <a16:creationId xmlns:a16="http://schemas.microsoft.com/office/drawing/2014/main" id="{CED75D58-61C9-2725-7AB8-C4AD38EE9B4E}"/>
              </a:ext>
            </a:extLst>
          </p:cNvPr>
          <p:cNvSpPr txBox="1"/>
          <p:nvPr/>
        </p:nvSpPr>
        <p:spPr>
          <a:xfrm>
            <a:off x="6687684" y="4713546"/>
            <a:ext cx="3704347" cy="369332"/>
          </a:xfrm>
          <a:prstGeom prst="rect">
            <a:avLst/>
          </a:prstGeom>
          <a:noFill/>
        </p:spPr>
        <p:txBody>
          <a:bodyPr wrap="none" rtlCol="0">
            <a:spAutoFit/>
          </a:bodyPr>
          <a:lstStyle/>
          <a:p>
            <a:r>
              <a:rPr lang="en-US" b="1" dirty="0"/>
              <a:t>Allocate a struct with an array in it</a:t>
            </a: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7A2CC9AB-D8F2-1029-1060-3B6242A918FB}"/>
                  </a:ext>
                </a:extLst>
              </p14:cNvPr>
              <p14:cNvContentPartPr/>
              <p14:nvPr/>
            </p14:nvContentPartPr>
            <p14:xfrm>
              <a:off x="8771400" y="5217840"/>
              <a:ext cx="868320" cy="770040"/>
            </p14:xfrm>
          </p:contentPart>
        </mc:Choice>
        <mc:Fallback>
          <p:pic>
            <p:nvPicPr>
              <p:cNvPr id="2" name="Ink 1">
                <a:extLst>
                  <a:ext uri="{FF2B5EF4-FFF2-40B4-BE49-F238E27FC236}">
                    <a16:creationId xmlns:a16="http://schemas.microsoft.com/office/drawing/2014/main" id="{7A2CC9AB-D8F2-1029-1060-3B6242A918FB}"/>
                  </a:ext>
                </a:extLst>
              </p:cNvPr>
              <p:cNvPicPr/>
              <p:nvPr/>
            </p:nvPicPr>
            <p:blipFill>
              <a:blip r:embed="rId3"/>
              <a:stretch>
                <a:fillRect/>
              </a:stretch>
            </p:blipFill>
            <p:spPr>
              <a:xfrm>
                <a:off x="8762040" y="5208480"/>
                <a:ext cx="887040" cy="788760"/>
              </a:xfrm>
              <a:prstGeom prst="rect">
                <a:avLst/>
              </a:prstGeom>
            </p:spPr>
          </p:pic>
        </mc:Fallback>
      </mc:AlternateContent>
    </p:spTree>
    <p:extLst>
      <p:ext uri="{BB962C8B-B14F-4D97-AF65-F5344CB8AC3E}">
        <p14:creationId xmlns:p14="http://schemas.microsoft.com/office/powerpoint/2010/main" val="162311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25</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LLVM MEMORY: Accessing Aggregate memory</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LLVM </a:t>
            </a:r>
            <a:r>
              <a:rPr lang="en-US" sz="1600" b="1" dirty="0" err="1"/>
              <a:t>Bitcode</a:t>
            </a:r>
            <a:endParaRPr lang="en-US" sz="1600" b="1" dirty="0"/>
          </a:p>
        </p:txBody>
      </p:sp>
      <p:sp>
        <p:nvSpPr>
          <p:cNvPr id="4" name="Content Placeholder 2">
            <a:extLst>
              <a:ext uri="{FF2B5EF4-FFF2-40B4-BE49-F238E27FC236}">
                <a16:creationId xmlns:a16="http://schemas.microsoft.com/office/drawing/2014/main" id="{7A93FF4A-6D0F-70CE-C0C3-78A625653C95}"/>
              </a:ext>
            </a:extLst>
          </p:cNvPr>
          <p:cNvSpPr txBox="1">
            <a:spLocks/>
          </p:cNvSpPr>
          <p:nvPr/>
        </p:nvSpPr>
        <p:spPr>
          <a:xfrm>
            <a:off x="847893" y="2053809"/>
            <a:ext cx="10409719"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At this point, we need to discuss how to read an array index or Field</a:t>
            </a:r>
          </a:p>
        </p:txBody>
      </p:sp>
      <p:sp>
        <p:nvSpPr>
          <p:cNvPr id="2" name="TextBox 1">
            <a:extLst>
              <a:ext uri="{FF2B5EF4-FFF2-40B4-BE49-F238E27FC236}">
                <a16:creationId xmlns:a16="http://schemas.microsoft.com/office/drawing/2014/main" id="{66A41F3A-086E-F4FC-98A3-796B6DB32EB2}"/>
              </a:ext>
            </a:extLst>
          </p:cNvPr>
          <p:cNvSpPr txBox="1"/>
          <p:nvPr/>
        </p:nvSpPr>
        <p:spPr>
          <a:xfrm>
            <a:off x="847893" y="2554942"/>
            <a:ext cx="9556496" cy="369332"/>
          </a:xfrm>
          <a:prstGeom prst="rect">
            <a:avLst/>
          </a:prstGeom>
          <a:noFill/>
        </p:spPr>
        <p:txBody>
          <a:bodyPr wrap="square">
            <a:spAutoFit/>
          </a:bodyPr>
          <a:lstStyle/>
          <a:p>
            <a:r>
              <a:rPr lang="en-US" dirty="0"/>
              <a:t>There is a powerful, but somewhat complicated instruction to do it, called </a:t>
            </a:r>
            <a:r>
              <a:rPr lang="en-US" dirty="0" err="1"/>
              <a:t>getelementptr</a:t>
            </a:r>
            <a:r>
              <a:rPr lang="en-US" dirty="0"/>
              <a:t> (GEP) </a:t>
            </a:r>
          </a:p>
        </p:txBody>
      </p:sp>
      <p:pic>
        <p:nvPicPr>
          <p:cNvPr id="9" name="Picture 8" descr="A screenshot of a computer&#10;&#10;Description automatically generated">
            <a:extLst>
              <a:ext uri="{FF2B5EF4-FFF2-40B4-BE49-F238E27FC236}">
                <a16:creationId xmlns:a16="http://schemas.microsoft.com/office/drawing/2014/main" id="{B3E61919-2095-73BA-6E39-D84E12E39A64}"/>
              </a:ext>
            </a:extLst>
          </p:cNvPr>
          <p:cNvPicPr>
            <a:picLocks noChangeAspect="1"/>
          </p:cNvPicPr>
          <p:nvPr/>
        </p:nvPicPr>
        <p:blipFill>
          <a:blip r:embed="rId2"/>
          <a:stretch>
            <a:fillRect/>
          </a:stretch>
        </p:blipFill>
        <p:spPr>
          <a:xfrm>
            <a:off x="3447027" y="3114038"/>
            <a:ext cx="5102341" cy="1673568"/>
          </a:xfrm>
          <a:prstGeom prst="rect">
            <a:avLst/>
          </a:prstGeom>
        </p:spPr>
      </p:pic>
      <p:sp>
        <p:nvSpPr>
          <p:cNvPr id="17" name="TextBox 16">
            <a:extLst>
              <a:ext uri="{FF2B5EF4-FFF2-40B4-BE49-F238E27FC236}">
                <a16:creationId xmlns:a16="http://schemas.microsoft.com/office/drawing/2014/main" id="{072B1955-59B5-BCF1-0E42-A5455183E401}"/>
              </a:ext>
            </a:extLst>
          </p:cNvPr>
          <p:cNvSpPr txBox="1"/>
          <p:nvPr/>
        </p:nvSpPr>
        <p:spPr>
          <a:xfrm>
            <a:off x="847893" y="5267662"/>
            <a:ext cx="10409718" cy="369332"/>
          </a:xfrm>
          <a:prstGeom prst="rect">
            <a:avLst/>
          </a:prstGeom>
          <a:noFill/>
        </p:spPr>
        <p:txBody>
          <a:bodyPr wrap="square">
            <a:spAutoFit/>
          </a:bodyPr>
          <a:lstStyle/>
          <a:p>
            <a:r>
              <a:rPr lang="en-US" dirty="0"/>
              <a:t>GEP never actually reads memory, it just computes what the offset from a base location would be</a:t>
            </a:r>
          </a:p>
        </p:txBody>
      </p:sp>
    </p:spTree>
    <p:extLst>
      <p:ext uri="{BB962C8B-B14F-4D97-AF65-F5344CB8AC3E}">
        <p14:creationId xmlns:p14="http://schemas.microsoft.com/office/powerpoint/2010/main" val="2699706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 uri="{C183D7F6-B498-43B3-948B-1728B52AA6E4}">
                <adec:decorative xmlns:adec="http://schemas.microsoft.com/office/drawing/2017/decorative" val="0"/>
              </a:ext>
            </a:extLst>
          </p:cNvPr>
          <p:cNvSpPr>
            <a:spLocks noGrp="1"/>
          </p:cNvSpPr>
          <p:nvPr>
            <p:ph type="title"/>
          </p:nvPr>
        </p:nvSpPr>
        <p:spPr>
          <a:xfrm>
            <a:off x="839225" y="1876123"/>
            <a:ext cx="5094733" cy="1325563"/>
          </a:xfrm>
        </p:spPr>
        <p:txBody>
          <a:bodyPr>
            <a:noAutofit/>
          </a:bodyPr>
          <a:lstStyle/>
          <a:p>
            <a:r>
              <a:rPr lang="en-US" sz="3800" b="1" u="sng" dirty="0"/>
              <a:t>Lecture Outline</a:t>
            </a:r>
          </a:p>
        </p:txBody>
      </p:sp>
      <p:sp>
        <p:nvSpPr>
          <p:cNvPr id="9" name="Subtitle 2">
            <a:extLst>
              <a:ext uri="{FF2B5EF4-FFF2-40B4-BE49-F238E27FC236}">
                <a16:creationId xmlns:a16="http://schemas.microsoft.com/office/drawing/2014/main" id="{E4D9D521-5948-D2D7-CA1A-70169ECBC9A2}"/>
              </a:ext>
              <a:ext uri="{C183D7F6-B498-43B3-948B-1728B52AA6E4}">
                <adec:decorative xmlns:adec="http://schemas.microsoft.com/office/drawing/2017/decorative" val="0"/>
              </a:ext>
            </a:extLst>
          </p:cNvPr>
          <p:cNvSpPr>
            <a:spLocks noGrp="1"/>
          </p:cNvSpPr>
          <p:nvPr>
            <p:ph idx="1"/>
          </p:nvPr>
        </p:nvSpPr>
        <p:spPr>
          <a:xfrm>
            <a:off x="839224" y="3224437"/>
            <a:ext cx="4960214" cy="3468796"/>
          </a:xfrm>
        </p:spPr>
        <p:txBody>
          <a:bodyPr wrap="square">
            <a:noAutofit/>
          </a:bodyPr>
          <a:lstStyle/>
          <a:p>
            <a:pPr marL="457200" indent="-457200">
              <a:buFont typeface="Arial" panose="020B0604020202020204" pitchFamily="34" charset="0"/>
              <a:buChar char="•"/>
            </a:pPr>
            <a:r>
              <a:rPr lang="en-US" sz="3000" dirty="0"/>
              <a:t>LLVM Memory</a:t>
            </a:r>
          </a:p>
          <a:p>
            <a:pPr marL="457200" indent="-457200">
              <a:buFont typeface="Arial" panose="020B0604020202020204" pitchFamily="34" charset="0"/>
              <a:buChar char="•"/>
            </a:pPr>
            <a:r>
              <a:rPr lang="en-US" sz="3000" dirty="0"/>
              <a:t>Load/Store</a:t>
            </a:r>
          </a:p>
          <a:p>
            <a:pPr marL="457200" indent="-457200">
              <a:buFont typeface="Arial" panose="020B0604020202020204" pitchFamily="34" charset="0"/>
              <a:buChar char="•"/>
            </a:pPr>
            <a:r>
              <a:rPr lang="en-US" sz="3000" dirty="0"/>
              <a:t>The dreaded GEP</a:t>
            </a:r>
          </a:p>
        </p:txBody>
      </p:sp>
      <p:sp>
        <p:nvSpPr>
          <p:cNvPr id="4" name="Rectangle: Rounded Corners 3">
            <a:extLst>
              <a:ext uri="{FF2B5EF4-FFF2-40B4-BE49-F238E27FC236}">
                <a16:creationId xmlns:a16="http://schemas.microsoft.com/office/drawing/2014/main" id="{0F4773BB-BB32-592F-82FD-909058575CC5}"/>
              </a:ext>
            </a:extLst>
          </p:cNvPr>
          <p:cNvSpPr/>
          <p:nvPr/>
        </p:nvSpPr>
        <p:spPr>
          <a:xfrm>
            <a:off x="622300" y="4629150"/>
            <a:ext cx="4610100" cy="660400"/>
          </a:xfrm>
          <a:prstGeom prst="round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6491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27</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err="1"/>
              <a:t>GetElementPtr</a:t>
            </a:r>
            <a:endParaRPr lang="en-US" sz="3400" b="1" dirty="0"/>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The Dreaded GEP</a:t>
            </a:r>
          </a:p>
        </p:txBody>
      </p:sp>
      <p:sp>
        <p:nvSpPr>
          <p:cNvPr id="9" name="Content Placeholder 2">
            <a:extLst>
              <a:ext uri="{FF2B5EF4-FFF2-40B4-BE49-F238E27FC236}">
                <a16:creationId xmlns:a16="http://schemas.microsoft.com/office/drawing/2014/main" id="{590166F1-F6AA-5D90-4B0E-D0B29E908256}"/>
              </a:ext>
            </a:extLst>
          </p:cNvPr>
          <p:cNvSpPr txBox="1">
            <a:spLocks/>
          </p:cNvSpPr>
          <p:nvPr/>
        </p:nvSpPr>
        <p:spPr>
          <a:xfrm>
            <a:off x="847894" y="2053809"/>
            <a:ext cx="6582636"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Here is the Basic format of a GEP</a:t>
            </a:r>
          </a:p>
        </p:txBody>
      </p:sp>
      <p:sp>
        <p:nvSpPr>
          <p:cNvPr id="15" name="TextBox 14">
            <a:extLst>
              <a:ext uri="{FF2B5EF4-FFF2-40B4-BE49-F238E27FC236}">
                <a16:creationId xmlns:a16="http://schemas.microsoft.com/office/drawing/2014/main" id="{9409CAE6-265D-CA0D-3931-BA3F75CABD01}"/>
              </a:ext>
            </a:extLst>
          </p:cNvPr>
          <p:cNvSpPr txBox="1"/>
          <p:nvPr/>
        </p:nvSpPr>
        <p:spPr>
          <a:xfrm>
            <a:off x="847893" y="2511657"/>
            <a:ext cx="9663353" cy="369332"/>
          </a:xfrm>
          <a:prstGeom prst="rect">
            <a:avLst/>
          </a:prstGeom>
          <a:noFill/>
        </p:spPr>
        <p:txBody>
          <a:bodyPr wrap="square">
            <a:spAutoFit/>
          </a:bodyPr>
          <a:lstStyle/>
          <a:p>
            <a:r>
              <a:rPr lang="en-US" dirty="0">
                <a:latin typeface="Courier New" panose="02070309020205020404" pitchFamily="49" charset="0"/>
                <a:cs typeface="Courier New" panose="02070309020205020404" pitchFamily="49" charset="0"/>
              </a:rPr>
              <a:t>&lt;result&gt; = </a:t>
            </a:r>
            <a:r>
              <a:rPr lang="en-US" dirty="0" err="1">
                <a:latin typeface="Courier New" panose="02070309020205020404" pitchFamily="49" charset="0"/>
                <a:cs typeface="Courier New" panose="02070309020205020404" pitchFamily="49" charset="0"/>
              </a:rPr>
              <a:t>getelementptr</a:t>
            </a:r>
            <a:r>
              <a:rPr lang="en-US" dirty="0">
                <a:latin typeface="Courier New" panose="02070309020205020404" pitchFamily="49" charset="0"/>
                <a:cs typeface="Courier New" panose="02070309020205020404" pitchFamily="49" charset="0"/>
              </a:rPr>
              <a:t> &lt;ty&gt;, </a:t>
            </a:r>
            <a:r>
              <a:rPr lang="en-US" dirty="0" err="1">
                <a:latin typeface="Courier New" panose="02070309020205020404" pitchFamily="49" charset="0"/>
                <a:cs typeface="Courier New" panose="02070309020205020404" pitchFamily="49" charset="0"/>
              </a:rPr>
              <a:t>ptr</a:t>
            </a:r>
            <a:r>
              <a:rPr lang="en-US" dirty="0">
                <a:latin typeface="Courier New" panose="02070309020205020404" pitchFamily="49" charset="0"/>
                <a:cs typeface="Courier New" panose="02070309020205020404" pitchFamily="49" charset="0"/>
              </a:rPr>
              <a:t> &lt;</a:t>
            </a:r>
            <a:r>
              <a:rPr lang="en-US" dirty="0" err="1">
                <a:latin typeface="Courier New" panose="02070309020205020404" pitchFamily="49" charset="0"/>
                <a:cs typeface="Courier New" panose="02070309020205020404" pitchFamily="49" charset="0"/>
              </a:rPr>
              <a:t>ptrval</a:t>
            </a:r>
            <a:r>
              <a:rPr lang="en-US" dirty="0">
                <a:latin typeface="Courier New" panose="02070309020205020404" pitchFamily="49" charset="0"/>
                <a:cs typeface="Courier New" panose="02070309020205020404" pitchFamily="49" charset="0"/>
              </a:rPr>
              <a:t>&gt;{, [</a:t>
            </a:r>
            <a:r>
              <a:rPr lang="en-US" dirty="0" err="1">
                <a:latin typeface="Courier New" panose="02070309020205020404" pitchFamily="49" charset="0"/>
                <a:cs typeface="Courier New" panose="02070309020205020404" pitchFamily="49" charset="0"/>
              </a:rPr>
              <a:t>inrange</a:t>
            </a:r>
            <a:r>
              <a:rPr lang="en-US" dirty="0">
                <a:latin typeface="Courier New" panose="02070309020205020404" pitchFamily="49" charset="0"/>
                <a:cs typeface="Courier New" panose="02070309020205020404" pitchFamily="49" charset="0"/>
              </a:rPr>
              <a:t>] &lt;ty&gt; &lt;</a:t>
            </a:r>
            <a:r>
              <a:rPr lang="en-US" dirty="0" err="1">
                <a:latin typeface="Courier New" panose="02070309020205020404" pitchFamily="49" charset="0"/>
                <a:cs typeface="Courier New" panose="02070309020205020404" pitchFamily="49" charset="0"/>
              </a:rPr>
              <a:t>idx</a:t>
            </a:r>
            <a:r>
              <a:rPr lang="en-US" dirty="0">
                <a:latin typeface="Courier New" panose="02070309020205020404" pitchFamily="49" charset="0"/>
                <a:cs typeface="Courier New" panose="02070309020205020404" pitchFamily="49" charset="0"/>
              </a:rPr>
              <a:t>&gt;}*</a:t>
            </a:r>
          </a:p>
        </p:txBody>
      </p:sp>
      <p:sp>
        <p:nvSpPr>
          <p:cNvPr id="13" name="TextBox 12">
            <a:extLst>
              <a:ext uri="{FF2B5EF4-FFF2-40B4-BE49-F238E27FC236}">
                <a16:creationId xmlns:a16="http://schemas.microsoft.com/office/drawing/2014/main" id="{06B3486B-1435-C2A1-68FD-BC2FF1CB4135}"/>
              </a:ext>
            </a:extLst>
          </p:cNvPr>
          <p:cNvSpPr txBox="1"/>
          <p:nvPr/>
        </p:nvSpPr>
        <p:spPr>
          <a:xfrm>
            <a:off x="504132" y="3842983"/>
            <a:ext cx="11336038" cy="2308324"/>
          </a:xfrm>
          <a:prstGeom prst="rect">
            <a:avLst/>
          </a:prstGeom>
          <a:noFill/>
        </p:spPr>
        <p:txBody>
          <a:bodyPr wrap="square">
            <a:spAutoFit/>
          </a:bodyPr>
          <a:lstStyle/>
          <a:p>
            <a:r>
              <a:rPr lang="en-US" b="0" i="0" dirty="0">
                <a:solidFill>
                  <a:srgbClr val="000000"/>
                </a:solidFill>
                <a:effectLst/>
                <a:latin typeface="Lucida Grande"/>
              </a:rPr>
              <a:t>The first argument is always a type used as the basis for the calculations. The second argument is always a pointer or a vector of pointers, and is the base address to start from. The remaining arguments are indices that indicate which of the elements of the aggregate object are indexed. The interpretation of each index is dependent on the type being indexed into. The first index always indexes the pointer value given as the second argument, the second index indexes a value of the type pointed to (not necessarily the value directly pointed to, since the first index can be non-zero), etc. The first type indexed into must be a pointer value, subsequent types can be arrays, vectors, and structs. Note that subsequent types being indexed into can never be pointers, since that would require loading the pointer before continuing calculation.</a:t>
            </a:r>
            <a:endParaRPr lang="en-US" dirty="0"/>
          </a:p>
        </p:txBody>
      </p:sp>
      <p:sp>
        <p:nvSpPr>
          <p:cNvPr id="3" name="Content Placeholder 2">
            <a:extLst>
              <a:ext uri="{FF2B5EF4-FFF2-40B4-BE49-F238E27FC236}">
                <a16:creationId xmlns:a16="http://schemas.microsoft.com/office/drawing/2014/main" id="{B7F3232E-FFAD-AE96-E985-23AC0AEEC4F1}"/>
              </a:ext>
            </a:extLst>
          </p:cNvPr>
          <p:cNvSpPr txBox="1">
            <a:spLocks/>
          </p:cNvSpPr>
          <p:nvPr/>
        </p:nvSpPr>
        <p:spPr>
          <a:xfrm>
            <a:off x="847893" y="3358702"/>
            <a:ext cx="9750438"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Here is a snippet of the documentation of the syntax:</a:t>
            </a:r>
          </a:p>
        </p:txBody>
      </p:sp>
      <p:pic>
        <p:nvPicPr>
          <p:cNvPr id="2051" name="Picture 3" descr="Studying Matt Damon GIF by MIRAMAX - Find &amp; Share on GIPHY">
            <a:extLst>
              <a:ext uri="{FF2B5EF4-FFF2-40B4-BE49-F238E27FC236}">
                <a16:creationId xmlns:a16="http://schemas.microsoft.com/office/drawing/2014/main" id="{611D0205-5EBD-6156-5371-DE9C68C03C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012" b="10877"/>
          <a:stretch/>
        </p:blipFill>
        <p:spPr bwMode="auto">
          <a:xfrm>
            <a:off x="8482812" y="212473"/>
            <a:ext cx="3252855" cy="1905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79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28</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err="1"/>
              <a:t>GetElementPtr</a:t>
            </a:r>
            <a:endParaRPr lang="en-US" sz="3400" b="1" dirty="0"/>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The Dreaded GEP</a:t>
            </a:r>
          </a:p>
        </p:txBody>
      </p:sp>
      <p:sp>
        <p:nvSpPr>
          <p:cNvPr id="9" name="Content Placeholder 2">
            <a:extLst>
              <a:ext uri="{FF2B5EF4-FFF2-40B4-BE49-F238E27FC236}">
                <a16:creationId xmlns:a16="http://schemas.microsoft.com/office/drawing/2014/main" id="{590166F1-F6AA-5D90-4B0E-D0B29E908256}"/>
              </a:ext>
            </a:extLst>
          </p:cNvPr>
          <p:cNvSpPr txBox="1">
            <a:spLocks/>
          </p:cNvSpPr>
          <p:nvPr/>
        </p:nvSpPr>
        <p:spPr>
          <a:xfrm>
            <a:off x="847893" y="1104576"/>
            <a:ext cx="10847717"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Let me (maybe?) Simplify this a bit with a slight reformat of GEP </a:t>
            </a:r>
          </a:p>
        </p:txBody>
      </p:sp>
      <p:sp>
        <p:nvSpPr>
          <p:cNvPr id="2" name="TextBox 1">
            <a:extLst>
              <a:ext uri="{FF2B5EF4-FFF2-40B4-BE49-F238E27FC236}">
                <a16:creationId xmlns:a16="http://schemas.microsoft.com/office/drawing/2014/main" id="{BD686DD3-BD1C-6A50-DF08-16F050259921}"/>
              </a:ext>
            </a:extLst>
          </p:cNvPr>
          <p:cNvSpPr txBox="1"/>
          <p:nvPr/>
        </p:nvSpPr>
        <p:spPr>
          <a:xfrm>
            <a:off x="383177" y="2311361"/>
            <a:ext cx="11669486" cy="323165"/>
          </a:xfrm>
          <a:prstGeom prst="rect">
            <a:avLst/>
          </a:prstGeom>
          <a:noFill/>
        </p:spPr>
        <p:txBody>
          <a:bodyPr wrap="square">
            <a:spAutoFit/>
          </a:bodyPr>
          <a:lstStyle/>
          <a:p>
            <a:r>
              <a:rPr lang="en-US" sz="1500" dirty="0">
                <a:latin typeface="Courier New" panose="02070309020205020404" pitchFamily="49" charset="0"/>
                <a:cs typeface="Courier New" panose="02070309020205020404" pitchFamily="49" charset="0"/>
              </a:rPr>
              <a:t>&lt;result&gt; = </a:t>
            </a:r>
            <a:r>
              <a:rPr lang="en-US" sz="1500" dirty="0" err="1">
                <a:latin typeface="Courier New" panose="02070309020205020404" pitchFamily="49" charset="0"/>
                <a:cs typeface="Courier New" panose="02070309020205020404" pitchFamily="49" charset="0"/>
              </a:rPr>
              <a:t>getelementptr</a:t>
            </a:r>
            <a:r>
              <a:rPr lang="en-US" sz="1500" dirty="0">
                <a:latin typeface="Courier New" panose="02070309020205020404" pitchFamily="49" charset="0"/>
                <a:cs typeface="Courier New" panose="02070309020205020404" pitchFamily="49" charset="0"/>
              </a:rPr>
              <a:t> &lt;</a:t>
            </a:r>
            <a:r>
              <a:rPr lang="en-US" sz="1500" dirty="0" err="1">
                <a:latin typeface="Courier New" panose="02070309020205020404" pitchFamily="49" charset="0"/>
                <a:cs typeface="Courier New" panose="02070309020205020404" pitchFamily="49" charset="0"/>
              </a:rPr>
              <a:t>ty</a:t>
            </a:r>
            <a:r>
              <a:rPr lang="en-US" sz="1500" baseline="-25000" dirty="0" err="1">
                <a:latin typeface="Courier New" panose="02070309020205020404" pitchFamily="49" charset="0"/>
                <a:cs typeface="Courier New" panose="02070309020205020404" pitchFamily="49" charset="0"/>
              </a:rPr>
              <a:t>work</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ty</a:t>
            </a:r>
            <a:r>
              <a:rPr lang="en-US" sz="1500" baseline="-25000" dirty="0" err="1">
                <a:latin typeface="Courier New" panose="02070309020205020404" pitchFamily="49" charset="0"/>
                <a:cs typeface="Courier New" panose="02070309020205020404" pitchFamily="49" charset="0"/>
              </a:rPr>
              <a:t>src</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src</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idxtype</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siblingidx</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idxtype</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fieldidx</a:t>
            </a:r>
            <a:r>
              <a:rPr lang="en-US" sz="1500" dirty="0">
                <a:latin typeface="Courier New" panose="02070309020205020404" pitchFamily="49" charset="0"/>
                <a:cs typeface="Courier New" panose="02070309020205020404" pitchFamily="49" charset="0"/>
              </a:rPr>
              <a:t>&gt;]+</a:t>
            </a:r>
          </a:p>
        </p:txBody>
      </p:sp>
      <p:sp>
        <p:nvSpPr>
          <p:cNvPr id="4" name="Content Placeholder 2">
            <a:extLst>
              <a:ext uri="{FF2B5EF4-FFF2-40B4-BE49-F238E27FC236}">
                <a16:creationId xmlns:a16="http://schemas.microsoft.com/office/drawing/2014/main" id="{F1F4F1F7-09FD-3BDB-EFBF-6EABA19725AC}"/>
              </a:ext>
            </a:extLst>
          </p:cNvPr>
          <p:cNvSpPr txBox="1">
            <a:spLocks/>
          </p:cNvSpPr>
          <p:nvPr/>
        </p:nvSpPr>
        <p:spPr>
          <a:xfrm>
            <a:off x="847893" y="2897147"/>
            <a:ext cx="9750438"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Here is my explanation of this version of GEP:</a:t>
            </a:r>
          </a:p>
        </p:txBody>
      </p:sp>
      <p:sp>
        <p:nvSpPr>
          <p:cNvPr id="6" name="TextBox 5">
            <a:extLst>
              <a:ext uri="{FF2B5EF4-FFF2-40B4-BE49-F238E27FC236}">
                <a16:creationId xmlns:a16="http://schemas.microsoft.com/office/drawing/2014/main" id="{67ED18D6-4244-9A04-8721-8716CB00EB9C}"/>
              </a:ext>
            </a:extLst>
          </p:cNvPr>
          <p:cNvSpPr txBox="1"/>
          <p:nvPr/>
        </p:nvSpPr>
        <p:spPr>
          <a:xfrm>
            <a:off x="847892" y="3425799"/>
            <a:ext cx="10272193" cy="2031325"/>
          </a:xfrm>
          <a:prstGeom prst="rect">
            <a:avLst/>
          </a:prstGeom>
          <a:noFill/>
        </p:spPr>
        <p:txBody>
          <a:bodyPr wrap="square">
            <a:spAutoFit/>
          </a:bodyPr>
          <a:lstStyle/>
          <a:p>
            <a:r>
              <a:rPr lang="en-US" dirty="0"/>
              <a:t>Assume </a:t>
            </a:r>
            <a:r>
              <a:rPr lang="en-US" b="1" dirty="0">
                <a:solidFill>
                  <a:srgbClr val="FF0000"/>
                </a:solidFill>
              </a:rPr>
              <a:t>base</a:t>
            </a:r>
            <a:r>
              <a:rPr lang="en-US" dirty="0"/>
              <a:t> is a pointer into some array of somethings (possibly a nested data structure)</a:t>
            </a:r>
          </a:p>
          <a:p>
            <a:r>
              <a:rPr lang="en-US" dirty="0"/>
              <a:t>- Arg 1: </a:t>
            </a:r>
            <a:r>
              <a:rPr lang="en-US" dirty="0">
                <a:latin typeface="Courier New" panose="02070309020205020404" pitchFamily="49" charset="0"/>
                <a:cs typeface="Courier New" panose="02070309020205020404" pitchFamily="49" charset="0"/>
              </a:rPr>
              <a:t>&lt;</a:t>
            </a:r>
            <a:r>
              <a:rPr lang="en-US" dirty="0" err="1">
                <a:latin typeface="Courier New" panose="02070309020205020404" pitchFamily="49" charset="0"/>
                <a:cs typeface="Courier New" panose="02070309020205020404" pitchFamily="49" charset="0"/>
              </a:rPr>
              <a:t>ty</a:t>
            </a:r>
            <a:r>
              <a:rPr lang="en-US" baseline="-25000" dirty="0" err="1">
                <a:latin typeface="Courier New" panose="02070309020205020404" pitchFamily="49" charset="0"/>
                <a:cs typeface="Courier New" panose="02070309020205020404" pitchFamily="49" charset="0"/>
              </a:rPr>
              <a:t>work</a:t>
            </a:r>
            <a:r>
              <a:rPr lang="en-US" dirty="0">
                <a:latin typeface="Courier New" panose="02070309020205020404" pitchFamily="49" charset="0"/>
                <a:cs typeface="Courier New" panose="02070309020205020404" pitchFamily="49" charset="0"/>
              </a:rPr>
              <a:t>&gt;: </a:t>
            </a:r>
            <a:r>
              <a:rPr lang="en-US" dirty="0"/>
              <a:t>Specify the type of the somethings</a:t>
            </a:r>
          </a:p>
          <a:p>
            <a:r>
              <a:rPr lang="en-US" dirty="0"/>
              <a:t>- Arg 2: </a:t>
            </a:r>
            <a:r>
              <a:rPr lang="en-US" dirty="0">
                <a:latin typeface="Courier New" panose="02070309020205020404" pitchFamily="49" charset="0"/>
                <a:cs typeface="Courier New" panose="02070309020205020404" pitchFamily="49" charset="0"/>
              </a:rPr>
              <a:t>&lt;</a:t>
            </a:r>
            <a:r>
              <a:rPr lang="en-US" dirty="0" err="1">
                <a:latin typeface="Courier New" panose="02070309020205020404" pitchFamily="49" charset="0"/>
                <a:cs typeface="Courier New" panose="02070309020205020404" pitchFamily="49" charset="0"/>
              </a:rPr>
              <a:t>ty</a:t>
            </a:r>
            <a:r>
              <a:rPr lang="en-US" baseline="-25000" dirty="0" err="1">
                <a:latin typeface="Courier New" panose="02070309020205020404" pitchFamily="49" charset="0"/>
                <a:cs typeface="Courier New" panose="02070309020205020404" pitchFamily="49" charset="0"/>
              </a:rPr>
              <a:t>src</a:t>
            </a:r>
            <a:r>
              <a:rPr lang="en-US" dirty="0">
                <a:latin typeface="Courier New" panose="02070309020205020404" pitchFamily="49" charset="0"/>
                <a:cs typeface="Courier New" panose="02070309020205020404" pitchFamily="49" charset="0"/>
              </a:rPr>
              <a:t>&gt; &lt;</a:t>
            </a:r>
            <a:r>
              <a:rPr lang="en-US" dirty="0" err="1">
                <a:latin typeface="Courier New" panose="02070309020205020404" pitchFamily="49" charset="0"/>
                <a:cs typeface="Courier New" panose="02070309020205020404" pitchFamily="49" charset="0"/>
              </a:rPr>
              <a:t>src</a:t>
            </a:r>
            <a:r>
              <a:rPr lang="en-US" dirty="0">
                <a:latin typeface="Courier New" panose="02070309020205020404" pitchFamily="49" charset="0"/>
                <a:cs typeface="Courier New" panose="02070309020205020404" pitchFamily="49" charset="0"/>
              </a:rPr>
              <a:t>&gt;:</a:t>
            </a:r>
            <a:r>
              <a:rPr lang="en-US" dirty="0"/>
              <a:t> </a:t>
            </a:r>
            <a:r>
              <a:rPr lang="en-US" b="1" dirty="0">
                <a:solidFill>
                  <a:srgbClr val="FF0000"/>
                </a:solidFill>
              </a:rPr>
              <a:t>base</a:t>
            </a:r>
            <a:r>
              <a:rPr lang="en-US" dirty="0"/>
              <a:t> address to start your computation</a:t>
            </a:r>
          </a:p>
          <a:p>
            <a:r>
              <a:rPr lang="en-US" dirty="0"/>
              <a:t>- Arg 3: </a:t>
            </a:r>
            <a:r>
              <a:rPr lang="en-US" dirty="0">
                <a:latin typeface="Courier New" panose="02070309020205020404" pitchFamily="49" charset="0"/>
                <a:cs typeface="Courier New" panose="02070309020205020404" pitchFamily="49" charset="0"/>
              </a:rPr>
              <a:t>&lt;</a:t>
            </a:r>
            <a:r>
              <a:rPr lang="en-US" dirty="0" err="1">
                <a:latin typeface="Courier New" panose="02070309020205020404" pitchFamily="49" charset="0"/>
                <a:cs typeface="Courier New" panose="02070309020205020404" pitchFamily="49" charset="0"/>
              </a:rPr>
              <a:t>idxtype</a:t>
            </a:r>
            <a:r>
              <a:rPr lang="en-US" dirty="0">
                <a:latin typeface="Courier New" panose="02070309020205020404" pitchFamily="49" charset="0"/>
                <a:cs typeface="Courier New" panose="02070309020205020404" pitchFamily="49" charset="0"/>
              </a:rPr>
              <a:t>&gt; &lt;</a:t>
            </a:r>
            <a:r>
              <a:rPr lang="en-US" dirty="0" err="1">
                <a:latin typeface="Courier New" panose="02070309020205020404" pitchFamily="49" charset="0"/>
                <a:cs typeface="Courier New" panose="02070309020205020404" pitchFamily="49" charset="0"/>
              </a:rPr>
              <a:t>siblingidx</a:t>
            </a:r>
            <a:r>
              <a:rPr lang="en-US" dirty="0">
                <a:latin typeface="Courier New" panose="02070309020205020404" pitchFamily="49" charset="0"/>
                <a:cs typeface="Courier New" panose="02070309020205020404" pitchFamily="49" charset="0"/>
              </a:rPr>
              <a:t>&gt;: </a:t>
            </a:r>
            <a:r>
              <a:rPr lang="en-US" b="1" dirty="0">
                <a:solidFill>
                  <a:srgbClr val="FF66FF"/>
                </a:solidFill>
              </a:rPr>
              <a:t>array index</a:t>
            </a:r>
            <a:r>
              <a:rPr lang="en-US" dirty="0"/>
              <a:t> to jump forward from the </a:t>
            </a:r>
            <a:r>
              <a:rPr lang="en-US" b="1" dirty="0">
                <a:solidFill>
                  <a:srgbClr val="FF0000"/>
                </a:solidFill>
              </a:rPr>
              <a:t>base</a:t>
            </a:r>
            <a:r>
              <a:rPr lang="en-US" dirty="0"/>
              <a:t> address</a:t>
            </a:r>
          </a:p>
          <a:p>
            <a:r>
              <a:rPr lang="en-US" dirty="0"/>
              <a:t>(end of optional arguments)</a:t>
            </a:r>
          </a:p>
          <a:p>
            <a:r>
              <a:rPr lang="en-US" dirty="0"/>
              <a:t>- Arg 4+: </a:t>
            </a:r>
            <a:r>
              <a:rPr lang="en-US" dirty="0">
                <a:latin typeface="Courier New" panose="02070309020205020404" pitchFamily="49" charset="0"/>
                <a:cs typeface="Courier New" panose="02070309020205020404" pitchFamily="49" charset="0"/>
              </a:rPr>
              <a:t>&lt;</a:t>
            </a:r>
            <a:r>
              <a:rPr lang="en-US" dirty="0" err="1">
                <a:latin typeface="Courier New" panose="02070309020205020404" pitchFamily="49" charset="0"/>
                <a:cs typeface="Courier New" panose="02070309020205020404" pitchFamily="49" charset="0"/>
              </a:rPr>
              <a:t>idxtype</a:t>
            </a:r>
            <a:r>
              <a:rPr lang="en-US" dirty="0">
                <a:latin typeface="Courier New" panose="02070309020205020404" pitchFamily="49" charset="0"/>
                <a:cs typeface="Courier New" panose="02070309020205020404" pitchFamily="49" charset="0"/>
              </a:rPr>
              <a:t>&gt; &lt;</a:t>
            </a:r>
            <a:r>
              <a:rPr lang="en-US" dirty="0" err="1">
                <a:latin typeface="Courier New" panose="02070309020205020404" pitchFamily="49" charset="0"/>
                <a:cs typeface="Courier New" panose="02070309020205020404" pitchFamily="49" charset="0"/>
              </a:rPr>
              <a:t>fieldidx</a:t>
            </a:r>
            <a:r>
              <a:rPr lang="en-US" dirty="0">
                <a:latin typeface="Courier New" panose="02070309020205020404" pitchFamily="49" charset="0"/>
                <a:cs typeface="Courier New" panose="02070309020205020404" pitchFamily="49" charset="0"/>
              </a:rPr>
              <a:t>&gt;: </a:t>
            </a:r>
            <a:r>
              <a:rPr lang="en-US" b="1" dirty="0">
                <a:solidFill>
                  <a:schemeClr val="accent6"/>
                </a:solidFill>
              </a:rPr>
              <a:t>field traversal</a:t>
            </a:r>
            <a:r>
              <a:rPr lang="en-US" dirty="0"/>
              <a:t> to index into the fields of the nested data structure</a:t>
            </a:r>
          </a:p>
        </p:txBody>
      </p:sp>
      <p:sp>
        <p:nvSpPr>
          <p:cNvPr id="12" name="Right Brace 11">
            <a:extLst>
              <a:ext uri="{FF2B5EF4-FFF2-40B4-BE49-F238E27FC236}">
                <a16:creationId xmlns:a16="http://schemas.microsoft.com/office/drawing/2014/main" id="{0686FF71-CB73-AF75-7A7D-66D536949D20}"/>
              </a:ext>
            </a:extLst>
          </p:cNvPr>
          <p:cNvSpPr/>
          <p:nvPr/>
        </p:nvSpPr>
        <p:spPr>
          <a:xfrm rot="16200000">
            <a:off x="4816590" y="1475625"/>
            <a:ext cx="269421" cy="1498825"/>
          </a:xfrm>
          <a:prstGeom prst="rightBrace">
            <a:avLst/>
          </a:prstGeom>
          <a:ln w="28575">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153A97AF-1E9B-F979-9861-2F81A74ACB26}"/>
              </a:ext>
            </a:extLst>
          </p:cNvPr>
          <p:cNvGrpSpPr/>
          <p:nvPr/>
        </p:nvGrpSpPr>
        <p:grpSpPr>
          <a:xfrm>
            <a:off x="5909780" y="1713905"/>
            <a:ext cx="2483654" cy="612610"/>
            <a:chOff x="3401759" y="4740730"/>
            <a:chExt cx="2459657" cy="612610"/>
          </a:xfrm>
        </p:grpSpPr>
        <p:sp>
          <p:nvSpPr>
            <p:cNvPr id="13" name="Right Brace 12">
              <a:extLst>
                <a:ext uri="{FF2B5EF4-FFF2-40B4-BE49-F238E27FC236}">
                  <a16:creationId xmlns:a16="http://schemas.microsoft.com/office/drawing/2014/main" id="{97A8AA54-8C88-5D5B-6104-5AB964910ABB}"/>
                </a:ext>
              </a:extLst>
            </p:cNvPr>
            <p:cNvSpPr/>
            <p:nvPr/>
          </p:nvSpPr>
          <p:spPr>
            <a:xfrm rot="16200000">
              <a:off x="4496877" y="3988801"/>
              <a:ext cx="269421" cy="2459657"/>
            </a:xfrm>
            <a:prstGeom prst="rightBrace">
              <a:avLst/>
            </a:prstGeom>
            <a:ln w="28575">
              <a:solidFill>
                <a:srgbClr val="FF66FF"/>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solidFill>
                  <a:srgbClr val="FF66FF"/>
                </a:solidFill>
              </a:endParaRPr>
            </a:p>
          </p:txBody>
        </p:sp>
        <p:sp>
          <p:nvSpPr>
            <p:cNvPr id="14" name="TextBox 13">
              <a:extLst>
                <a:ext uri="{FF2B5EF4-FFF2-40B4-BE49-F238E27FC236}">
                  <a16:creationId xmlns:a16="http://schemas.microsoft.com/office/drawing/2014/main" id="{AACB1A09-0ABD-859B-A29B-DD1F7711047E}"/>
                </a:ext>
              </a:extLst>
            </p:cNvPr>
            <p:cNvSpPr txBox="1"/>
            <p:nvPr/>
          </p:nvSpPr>
          <p:spPr>
            <a:xfrm>
              <a:off x="3952181" y="4740730"/>
              <a:ext cx="1333006" cy="369332"/>
            </a:xfrm>
            <a:prstGeom prst="rect">
              <a:avLst/>
            </a:prstGeom>
            <a:noFill/>
          </p:spPr>
          <p:txBody>
            <a:bodyPr wrap="square" rtlCol="0">
              <a:spAutoFit/>
            </a:bodyPr>
            <a:lstStyle/>
            <a:p>
              <a:r>
                <a:rPr lang="en-US" b="1" dirty="0">
                  <a:solidFill>
                    <a:srgbClr val="FF66FF"/>
                  </a:solidFill>
                </a:rPr>
                <a:t>array index</a:t>
              </a:r>
            </a:p>
          </p:txBody>
        </p:sp>
      </p:grpSp>
      <p:sp>
        <p:nvSpPr>
          <p:cNvPr id="16" name="TextBox 15">
            <a:extLst>
              <a:ext uri="{FF2B5EF4-FFF2-40B4-BE49-F238E27FC236}">
                <a16:creationId xmlns:a16="http://schemas.microsoft.com/office/drawing/2014/main" id="{1A1B09BB-C11C-9355-AA51-01B9B5E8C138}"/>
              </a:ext>
            </a:extLst>
          </p:cNvPr>
          <p:cNvSpPr txBox="1"/>
          <p:nvPr/>
        </p:nvSpPr>
        <p:spPr>
          <a:xfrm>
            <a:off x="4629275" y="1761196"/>
            <a:ext cx="673133" cy="369332"/>
          </a:xfrm>
          <a:prstGeom prst="rect">
            <a:avLst/>
          </a:prstGeom>
          <a:noFill/>
        </p:spPr>
        <p:txBody>
          <a:bodyPr wrap="none" rtlCol="0">
            <a:spAutoFit/>
          </a:bodyPr>
          <a:lstStyle/>
          <a:p>
            <a:r>
              <a:rPr lang="en-US" b="1" dirty="0">
                <a:solidFill>
                  <a:srgbClr val="FF0000"/>
                </a:solidFill>
              </a:rPr>
              <a:t>base</a:t>
            </a:r>
          </a:p>
        </p:txBody>
      </p:sp>
      <p:grpSp>
        <p:nvGrpSpPr>
          <p:cNvPr id="18" name="Group 17">
            <a:extLst>
              <a:ext uri="{FF2B5EF4-FFF2-40B4-BE49-F238E27FC236}">
                <a16:creationId xmlns:a16="http://schemas.microsoft.com/office/drawing/2014/main" id="{330BA14D-7A9A-C62A-EC1E-DE4C9312C323}"/>
              </a:ext>
            </a:extLst>
          </p:cNvPr>
          <p:cNvGrpSpPr/>
          <p:nvPr/>
        </p:nvGrpSpPr>
        <p:grpSpPr>
          <a:xfrm>
            <a:off x="8744420" y="1697208"/>
            <a:ext cx="2483654" cy="612610"/>
            <a:chOff x="3401759" y="4740730"/>
            <a:chExt cx="2459657" cy="612610"/>
          </a:xfrm>
        </p:grpSpPr>
        <p:sp>
          <p:nvSpPr>
            <p:cNvPr id="19" name="Right Brace 18">
              <a:extLst>
                <a:ext uri="{FF2B5EF4-FFF2-40B4-BE49-F238E27FC236}">
                  <a16:creationId xmlns:a16="http://schemas.microsoft.com/office/drawing/2014/main" id="{0C5F94B7-D324-E603-6395-385D4B829502}"/>
                </a:ext>
              </a:extLst>
            </p:cNvPr>
            <p:cNvSpPr/>
            <p:nvPr/>
          </p:nvSpPr>
          <p:spPr>
            <a:xfrm rot="16200000">
              <a:off x="4496877" y="3988801"/>
              <a:ext cx="269421" cy="2459657"/>
            </a:xfrm>
            <a:prstGeom prst="rightBrace">
              <a:avLst/>
            </a:prstGeom>
            <a:ln w="28575">
              <a:solidFill>
                <a:schemeClr val="accent6"/>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solidFill>
                  <a:srgbClr val="FF66FF"/>
                </a:solidFill>
              </a:endParaRPr>
            </a:p>
          </p:txBody>
        </p:sp>
        <p:sp>
          <p:nvSpPr>
            <p:cNvPr id="20" name="TextBox 19">
              <a:extLst>
                <a:ext uri="{FF2B5EF4-FFF2-40B4-BE49-F238E27FC236}">
                  <a16:creationId xmlns:a16="http://schemas.microsoft.com/office/drawing/2014/main" id="{14B87791-9226-19C4-A401-FF7EF1637261}"/>
                </a:ext>
              </a:extLst>
            </p:cNvPr>
            <p:cNvSpPr txBox="1"/>
            <p:nvPr/>
          </p:nvSpPr>
          <p:spPr>
            <a:xfrm>
              <a:off x="3793704" y="4740730"/>
              <a:ext cx="1706553" cy="369332"/>
            </a:xfrm>
            <a:prstGeom prst="rect">
              <a:avLst/>
            </a:prstGeom>
            <a:noFill/>
          </p:spPr>
          <p:txBody>
            <a:bodyPr wrap="square" rtlCol="0">
              <a:spAutoFit/>
            </a:bodyPr>
            <a:lstStyle/>
            <a:p>
              <a:r>
                <a:rPr lang="en-US" b="1" dirty="0">
                  <a:solidFill>
                    <a:schemeClr val="accent6"/>
                  </a:solidFill>
                </a:rPr>
                <a:t>Field traversal</a:t>
              </a:r>
            </a:p>
          </p:txBody>
        </p:sp>
      </p:grpSp>
    </p:spTree>
    <p:extLst>
      <p:ext uri="{BB962C8B-B14F-4D97-AF65-F5344CB8AC3E}">
        <p14:creationId xmlns:p14="http://schemas.microsoft.com/office/powerpoint/2010/main" val="269563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29</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err="1"/>
              <a:t>GetElementPtr</a:t>
            </a:r>
            <a:endParaRPr lang="en-US" sz="3400" b="1" dirty="0"/>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The Dreaded GEP</a:t>
            </a:r>
          </a:p>
        </p:txBody>
      </p:sp>
      <p:sp>
        <p:nvSpPr>
          <p:cNvPr id="9" name="Content Placeholder 2">
            <a:extLst>
              <a:ext uri="{FF2B5EF4-FFF2-40B4-BE49-F238E27FC236}">
                <a16:creationId xmlns:a16="http://schemas.microsoft.com/office/drawing/2014/main" id="{590166F1-F6AA-5D90-4B0E-D0B29E908256}"/>
              </a:ext>
            </a:extLst>
          </p:cNvPr>
          <p:cNvSpPr txBox="1">
            <a:spLocks/>
          </p:cNvSpPr>
          <p:nvPr/>
        </p:nvSpPr>
        <p:spPr>
          <a:xfrm>
            <a:off x="847893" y="1104576"/>
            <a:ext cx="10847717"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Let me (maybe?) Simplify this a bit with a slight reformat of GEP </a:t>
            </a:r>
          </a:p>
        </p:txBody>
      </p:sp>
      <p:sp>
        <p:nvSpPr>
          <p:cNvPr id="2" name="TextBox 1">
            <a:extLst>
              <a:ext uri="{FF2B5EF4-FFF2-40B4-BE49-F238E27FC236}">
                <a16:creationId xmlns:a16="http://schemas.microsoft.com/office/drawing/2014/main" id="{BD686DD3-BD1C-6A50-DF08-16F050259921}"/>
              </a:ext>
            </a:extLst>
          </p:cNvPr>
          <p:cNvSpPr txBox="1"/>
          <p:nvPr/>
        </p:nvSpPr>
        <p:spPr>
          <a:xfrm>
            <a:off x="383177" y="2311361"/>
            <a:ext cx="11669486" cy="323165"/>
          </a:xfrm>
          <a:prstGeom prst="rect">
            <a:avLst/>
          </a:prstGeom>
          <a:noFill/>
        </p:spPr>
        <p:txBody>
          <a:bodyPr wrap="square">
            <a:spAutoFit/>
          </a:bodyPr>
          <a:lstStyle/>
          <a:p>
            <a:r>
              <a:rPr lang="en-US" sz="1500" dirty="0">
                <a:latin typeface="Courier New" panose="02070309020205020404" pitchFamily="49" charset="0"/>
                <a:cs typeface="Courier New" panose="02070309020205020404" pitchFamily="49" charset="0"/>
              </a:rPr>
              <a:t>&lt;result&gt; = </a:t>
            </a:r>
            <a:r>
              <a:rPr lang="en-US" sz="1500" dirty="0" err="1">
                <a:latin typeface="Courier New" panose="02070309020205020404" pitchFamily="49" charset="0"/>
                <a:cs typeface="Courier New" panose="02070309020205020404" pitchFamily="49" charset="0"/>
              </a:rPr>
              <a:t>getelementptr</a:t>
            </a:r>
            <a:r>
              <a:rPr lang="en-US" sz="1500" dirty="0">
                <a:latin typeface="Courier New" panose="02070309020205020404" pitchFamily="49" charset="0"/>
                <a:cs typeface="Courier New" panose="02070309020205020404" pitchFamily="49" charset="0"/>
              </a:rPr>
              <a:t> &lt;</a:t>
            </a:r>
            <a:r>
              <a:rPr lang="en-US" sz="1500" dirty="0" err="1">
                <a:latin typeface="Courier New" panose="02070309020205020404" pitchFamily="49" charset="0"/>
                <a:cs typeface="Courier New" panose="02070309020205020404" pitchFamily="49" charset="0"/>
              </a:rPr>
              <a:t>ty</a:t>
            </a:r>
            <a:r>
              <a:rPr lang="en-US" sz="1500" baseline="-25000" dirty="0" err="1">
                <a:latin typeface="Courier New" panose="02070309020205020404" pitchFamily="49" charset="0"/>
                <a:cs typeface="Courier New" panose="02070309020205020404" pitchFamily="49" charset="0"/>
              </a:rPr>
              <a:t>work</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ty</a:t>
            </a:r>
            <a:r>
              <a:rPr lang="en-US" sz="1500" baseline="-25000" dirty="0" err="1">
                <a:latin typeface="Courier New" panose="02070309020205020404" pitchFamily="49" charset="0"/>
                <a:cs typeface="Courier New" panose="02070309020205020404" pitchFamily="49" charset="0"/>
              </a:rPr>
              <a:t>src</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src</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idxtype</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siblingidx</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idxtype</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fieldidx</a:t>
            </a:r>
            <a:r>
              <a:rPr lang="en-US" sz="1500" dirty="0">
                <a:latin typeface="Courier New" panose="02070309020205020404" pitchFamily="49" charset="0"/>
                <a:cs typeface="Courier New" panose="02070309020205020404" pitchFamily="49" charset="0"/>
              </a:rPr>
              <a:t>&gt;]+</a:t>
            </a:r>
          </a:p>
        </p:txBody>
      </p:sp>
      <p:sp>
        <p:nvSpPr>
          <p:cNvPr id="12" name="Right Brace 11">
            <a:extLst>
              <a:ext uri="{FF2B5EF4-FFF2-40B4-BE49-F238E27FC236}">
                <a16:creationId xmlns:a16="http://schemas.microsoft.com/office/drawing/2014/main" id="{0686FF71-CB73-AF75-7A7D-66D536949D20}"/>
              </a:ext>
            </a:extLst>
          </p:cNvPr>
          <p:cNvSpPr/>
          <p:nvPr/>
        </p:nvSpPr>
        <p:spPr>
          <a:xfrm rot="16200000">
            <a:off x="4816590" y="1475625"/>
            <a:ext cx="269421" cy="1498825"/>
          </a:xfrm>
          <a:prstGeom prst="rightBrace">
            <a:avLst/>
          </a:prstGeom>
          <a:ln w="28575">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153A97AF-1E9B-F979-9861-2F81A74ACB26}"/>
              </a:ext>
            </a:extLst>
          </p:cNvPr>
          <p:cNvGrpSpPr/>
          <p:nvPr/>
        </p:nvGrpSpPr>
        <p:grpSpPr>
          <a:xfrm>
            <a:off x="5909780" y="1713905"/>
            <a:ext cx="2483654" cy="612610"/>
            <a:chOff x="3401759" y="4740730"/>
            <a:chExt cx="2459657" cy="612610"/>
          </a:xfrm>
        </p:grpSpPr>
        <p:sp>
          <p:nvSpPr>
            <p:cNvPr id="13" name="Right Brace 12">
              <a:extLst>
                <a:ext uri="{FF2B5EF4-FFF2-40B4-BE49-F238E27FC236}">
                  <a16:creationId xmlns:a16="http://schemas.microsoft.com/office/drawing/2014/main" id="{97A8AA54-8C88-5D5B-6104-5AB964910ABB}"/>
                </a:ext>
              </a:extLst>
            </p:cNvPr>
            <p:cNvSpPr/>
            <p:nvPr/>
          </p:nvSpPr>
          <p:spPr>
            <a:xfrm rot="16200000">
              <a:off x="4496877" y="3988801"/>
              <a:ext cx="269421" cy="2459657"/>
            </a:xfrm>
            <a:prstGeom prst="rightBrace">
              <a:avLst/>
            </a:prstGeom>
            <a:ln w="28575">
              <a:solidFill>
                <a:srgbClr val="FF66FF"/>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solidFill>
                  <a:srgbClr val="FF66FF"/>
                </a:solidFill>
              </a:endParaRPr>
            </a:p>
          </p:txBody>
        </p:sp>
        <p:sp>
          <p:nvSpPr>
            <p:cNvPr id="14" name="TextBox 13">
              <a:extLst>
                <a:ext uri="{FF2B5EF4-FFF2-40B4-BE49-F238E27FC236}">
                  <a16:creationId xmlns:a16="http://schemas.microsoft.com/office/drawing/2014/main" id="{AACB1A09-0ABD-859B-A29B-DD1F7711047E}"/>
                </a:ext>
              </a:extLst>
            </p:cNvPr>
            <p:cNvSpPr txBox="1"/>
            <p:nvPr/>
          </p:nvSpPr>
          <p:spPr>
            <a:xfrm>
              <a:off x="3952181" y="4740730"/>
              <a:ext cx="1333006" cy="369332"/>
            </a:xfrm>
            <a:prstGeom prst="rect">
              <a:avLst/>
            </a:prstGeom>
            <a:noFill/>
          </p:spPr>
          <p:txBody>
            <a:bodyPr wrap="square" rtlCol="0">
              <a:spAutoFit/>
            </a:bodyPr>
            <a:lstStyle/>
            <a:p>
              <a:r>
                <a:rPr lang="en-US" b="1" dirty="0">
                  <a:solidFill>
                    <a:srgbClr val="FF66FF"/>
                  </a:solidFill>
                </a:rPr>
                <a:t>array index</a:t>
              </a:r>
            </a:p>
          </p:txBody>
        </p:sp>
      </p:grpSp>
      <p:sp>
        <p:nvSpPr>
          <p:cNvPr id="16" name="TextBox 15">
            <a:extLst>
              <a:ext uri="{FF2B5EF4-FFF2-40B4-BE49-F238E27FC236}">
                <a16:creationId xmlns:a16="http://schemas.microsoft.com/office/drawing/2014/main" id="{1A1B09BB-C11C-9355-AA51-01B9B5E8C138}"/>
              </a:ext>
            </a:extLst>
          </p:cNvPr>
          <p:cNvSpPr txBox="1"/>
          <p:nvPr/>
        </p:nvSpPr>
        <p:spPr>
          <a:xfrm>
            <a:off x="4629275" y="1761196"/>
            <a:ext cx="673133" cy="369332"/>
          </a:xfrm>
          <a:prstGeom prst="rect">
            <a:avLst/>
          </a:prstGeom>
          <a:noFill/>
        </p:spPr>
        <p:txBody>
          <a:bodyPr wrap="none" rtlCol="0">
            <a:spAutoFit/>
          </a:bodyPr>
          <a:lstStyle/>
          <a:p>
            <a:r>
              <a:rPr lang="en-US" b="1" dirty="0">
                <a:solidFill>
                  <a:srgbClr val="FF0000"/>
                </a:solidFill>
              </a:rPr>
              <a:t>base</a:t>
            </a:r>
          </a:p>
        </p:txBody>
      </p:sp>
      <p:grpSp>
        <p:nvGrpSpPr>
          <p:cNvPr id="18" name="Group 17">
            <a:extLst>
              <a:ext uri="{FF2B5EF4-FFF2-40B4-BE49-F238E27FC236}">
                <a16:creationId xmlns:a16="http://schemas.microsoft.com/office/drawing/2014/main" id="{330BA14D-7A9A-C62A-EC1E-DE4C9312C323}"/>
              </a:ext>
            </a:extLst>
          </p:cNvPr>
          <p:cNvGrpSpPr/>
          <p:nvPr/>
        </p:nvGrpSpPr>
        <p:grpSpPr>
          <a:xfrm>
            <a:off x="8744420" y="1697208"/>
            <a:ext cx="2483654" cy="612610"/>
            <a:chOff x="3401759" y="4740730"/>
            <a:chExt cx="2459657" cy="612610"/>
          </a:xfrm>
        </p:grpSpPr>
        <p:sp>
          <p:nvSpPr>
            <p:cNvPr id="19" name="Right Brace 18">
              <a:extLst>
                <a:ext uri="{FF2B5EF4-FFF2-40B4-BE49-F238E27FC236}">
                  <a16:creationId xmlns:a16="http://schemas.microsoft.com/office/drawing/2014/main" id="{0C5F94B7-D324-E603-6395-385D4B829502}"/>
                </a:ext>
              </a:extLst>
            </p:cNvPr>
            <p:cNvSpPr/>
            <p:nvPr/>
          </p:nvSpPr>
          <p:spPr>
            <a:xfrm rot="16200000">
              <a:off x="4496877" y="3988801"/>
              <a:ext cx="269421" cy="2459657"/>
            </a:xfrm>
            <a:prstGeom prst="rightBrace">
              <a:avLst/>
            </a:prstGeom>
            <a:ln w="28575">
              <a:solidFill>
                <a:schemeClr val="accent6"/>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solidFill>
                  <a:srgbClr val="FF66FF"/>
                </a:solidFill>
              </a:endParaRPr>
            </a:p>
          </p:txBody>
        </p:sp>
        <p:sp>
          <p:nvSpPr>
            <p:cNvPr id="20" name="TextBox 19">
              <a:extLst>
                <a:ext uri="{FF2B5EF4-FFF2-40B4-BE49-F238E27FC236}">
                  <a16:creationId xmlns:a16="http://schemas.microsoft.com/office/drawing/2014/main" id="{14B87791-9226-19C4-A401-FF7EF1637261}"/>
                </a:ext>
              </a:extLst>
            </p:cNvPr>
            <p:cNvSpPr txBox="1"/>
            <p:nvPr/>
          </p:nvSpPr>
          <p:spPr>
            <a:xfrm>
              <a:off x="3793704" y="4740730"/>
              <a:ext cx="1706553" cy="369332"/>
            </a:xfrm>
            <a:prstGeom prst="rect">
              <a:avLst/>
            </a:prstGeom>
            <a:noFill/>
          </p:spPr>
          <p:txBody>
            <a:bodyPr wrap="square" rtlCol="0">
              <a:spAutoFit/>
            </a:bodyPr>
            <a:lstStyle/>
            <a:p>
              <a:r>
                <a:rPr lang="en-US" b="1" dirty="0">
                  <a:solidFill>
                    <a:schemeClr val="accent6"/>
                  </a:solidFill>
                </a:rPr>
                <a:t>Field traversal</a:t>
              </a:r>
            </a:p>
          </p:txBody>
        </p:sp>
      </p:grpSp>
      <p:pic>
        <p:nvPicPr>
          <p:cNvPr id="22" name="Picture 21">
            <a:extLst>
              <a:ext uri="{FF2B5EF4-FFF2-40B4-BE49-F238E27FC236}">
                <a16:creationId xmlns:a16="http://schemas.microsoft.com/office/drawing/2014/main" id="{E96202A2-DC2A-BF63-4FB4-3090E672FD22}"/>
              </a:ext>
            </a:extLst>
          </p:cNvPr>
          <p:cNvPicPr>
            <a:picLocks noChangeAspect="1"/>
          </p:cNvPicPr>
          <p:nvPr/>
        </p:nvPicPr>
        <p:blipFill>
          <a:blip r:embed="rId2"/>
          <a:stretch>
            <a:fillRect/>
          </a:stretch>
        </p:blipFill>
        <p:spPr>
          <a:xfrm>
            <a:off x="4201888" y="2903853"/>
            <a:ext cx="3548080" cy="3548080"/>
          </a:xfrm>
          <a:prstGeom prst="rect">
            <a:avLst/>
          </a:prstGeom>
          <a:ln>
            <a:solidFill>
              <a:schemeClr val="tx1"/>
            </a:solidFill>
          </a:ln>
        </p:spPr>
      </p:pic>
      <p:sp>
        <p:nvSpPr>
          <p:cNvPr id="23" name="TextBox 22">
            <a:extLst>
              <a:ext uri="{FF2B5EF4-FFF2-40B4-BE49-F238E27FC236}">
                <a16:creationId xmlns:a16="http://schemas.microsoft.com/office/drawing/2014/main" id="{2BCC79A9-AFB8-B565-C93C-DD4A75542651}"/>
              </a:ext>
            </a:extLst>
          </p:cNvPr>
          <p:cNvSpPr txBox="1"/>
          <p:nvPr/>
        </p:nvSpPr>
        <p:spPr>
          <a:xfrm>
            <a:off x="7994293" y="3461657"/>
            <a:ext cx="3856622" cy="923330"/>
          </a:xfrm>
          <a:prstGeom prst="rect">
            <a:avLst/>
          </a:prstGeom>
          <a:noFill/>
        </p:spPr>
        <p:txBody>
          <a:bodyPr wrap="square" rtlCol="0">
            <a:spAutoFit/>
          </a:bodyPr>
          <a:lstStyle/>
          <a:p>
            <a:r>
              <a:rPr lang="en-US" dirty="0"/>
              <a:t>Very generic format to capture the large variety of ways that you need to index into memory</a:t>
            </a:r>
          </a:p>
        </p:txBody>
      </p:sp>
      <p:sp>
        <p:nvSpPr>
          <p:cNvPr id="25" name="TextBox 24">
            <a:extLst>
              <a:ext uri="{FF2B5EF4-FFF2-40B4-BE49-F238E27FC236}">
                <a16:creationId xmlns:a16="http://schemas.microsoft.com/office/drawing/2014/main" id="{51F2C779-830F-6928-81B0-7AAA6E1083C1}"/>
              </a:ext>
            </a:extLst>
          </p:cNvPr>
          <p:cNvSpPr txBox="1"/>
          <p:nvPr/>
        </p:nvSpPr>
        <p:spPr>
          <a:xfrm>
            <a:off x="8007524" y="3143124"/>
            <a:ext cx="1378857" cy="369332"/>
          </a:xfrm>
          <a:prstGeom prst="rect">
            <a:avLst/>
          </a:prstGeom>
          <a:noFill/>
        </p:spPr>
        <p:txBody>
          <a:bodyPr wrap="square">
            <a:spAutoFit/>
          </a:bodyPr>
          <a:lstStyle/>
          <a:p>
            <a:r>
              <a:rPr lang="en-US" b="1" dirty="0"/>
              <a:t>Answer:</a:t>
            </a:r>
          </a:p>
        </p:txBody>
      </p:sp>
      <p:sp>
        <p:nvSpPr>
          <p:cNvPr id="26" name="TextBox 25">
            <a:extLst>
              <a:ext uri="{FF2B5EF4-FFF2-40B4-BE49-F238E27FC236}">
                <a16:creationId xmlns:a16="http://schemas.microsoft.com/office/drawing/2014/main" id="{51B96DB9-9043-49D2-3967-64C2827A2D17}"/>
              </a:ext>
            </a:extLst>
          </p:cNvPr>
          <p:cNvSpPr txBox="1"/>
          <p:nvPr/>
        </p:nvSpPr>
        <p:spPr>
          <a:xfrm>
            <a:off x="8008809" y="4521201"/>
            <a:ext cx="3856622" cy="646331"/>
          </a:xfrm>
          <a:prstGeom prst="rect">
            <a:avLst/>
          </a:prstGeom>
          <a:noFill/>
        </p:spPr>
        <p:txBody>
          <a:bodyPr wrap="square" rtlCol="0">
            <a:spAutoFit/>
          </a:bodyPr>
          <a:lstStyle/>
          <a:p>
            <a:r>
              <a:rPr lang="en-US" dirty="0"/>
              <a:t>Basic GEP invocations handle simple cases</a:t>
            </a:r>
          </a:p>
        </p:txBody>
      </p:sp>
      <p:sp>
        <p:nvSpPr>
          <p:cNvPr id="27" name="TextBox 26">
            <a:extLst>
              <a:ext uri="{FF2B5EF4-FFF2-40B4-BE49-F238E27FC236}">
                <a16:creationId xmlns:a16="http://schemas.microsoft.com/office/drawing/2014/main" id="{DF868D07-9947-EEED-AD7F-CEA694D14EC1}"/>
              </a:ext>
            </a:extLst>
          </p:cNvPr>
          <p:cNvSpPr txBox="1"/>
          <p:nvPr/>
        </p:nvSpPr>
        <p:spPr>
          <a:xfrm>
            <a:off x="8023325" y="5384804"/>
            <a:ext cx="3856622" cy="646331"/>
          </a:xfrm>
          <a:prstGeom prst="rect">
            <a:avLst/>
          </a:prstGeom>
          <a:noFill/>
        </p:spPr>
        <p:txBody>
          <a:bodyPr wrap="square" rtlCol="0">
            <a:spAutoFit/>
          </a:bodyPr>
          <a:lstStyle/>
          <a:p>
            <a:r>
              <a:rPr lang="en-US" dirty="0"/>
              <a:t>Complex GEP invocations handle complex cases</a:t>
            </a:r>
          </a:p>
        </p:txBody>
      </p:sp>
    </p:spTree>
    <p:extLst>
      <p:ext uri="{BB962C8B-B14F-4D97-AF65-F5344CB8AC3E}">
        <p14:creationId xmlns:p14="http://schemas.microsoft.com/office/powerpoint/2010/main" val="273028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05AF1-623C-4E09-AB5D-8DD0571489F6}"/>
              </a:ext>
            </a:extLst>
          </p:cNvPr>
          <p:cNvSpPr>
            <a:spLocks noGrp="1"/>
          </p:cNvSpPr>
          <p:nvPr>
            <p:ph type="title"/>
          </p:nvPr>
        </p:nvSpPr>
        <p:spPr>
          <a:xfrm>
            <a:off x="5920169" y="2006214"/>
            <a:ext cx="5431971" cy="846301"/>
          </a:xfrm>
        </p:spPr>
        <p:txBody>
          <a:bodyPr>
            <a:normAutofit/>
          </a:bodyPr>
          <a:lstStyle/>
          <a:p>
            <a:r>
              <a:rPr lang="en-US" b="1" dirty="0"/>
              <a:t>Class Progress</a:t>
            </a:r>
          </a:p>
        </p:txBody>
      </p:sp>
      <p:sp>
        <p:nvSpPr>
          <p:cNvPr id="3" name="Content Placeholder 2">
            <a:extLst>
              <a:ext uri="{FF2B5EF4-FFF2-40B4-BE49-F238E27FC236}">
                <a16:creationId xmlns:a16="http://schemas.microsoft.com/office/drawing/2014/main" id="{9B1DDDEF-20C4-4F65-BAC9-0A763DF7E02B}"/>
              </a:ext>
            </a:extLst>
          </p:cNvPr>
          <p:cNvSpPr>
            <a:spLocks noGrp="1"/>
          </p:cNvSpPr>
          <p:nvPr>
            <p:ph type="body" sz="quarter" idx="13"/>
          </p:nvPr>
        </p:nvSpPr>
        <p:spPr>
          <a:xfrm>
            <a:off x="5922253" y="2948489"/>
            <a:ext cx="5582981" cy="2407281"/>
          </a:xfrm>
        </p:spPr>
        <p:txBody>
          <a:bodyPr vert="horz" lIns="91440" tIns="45720" rIns="91440" bIns="45720" rtlCol="0" anchor="t">
            <a:normAutofit/>
          </a:bodyPr>
          <a:lstStyle/>
          <a:p>
            <a:r>
              <a:rPr lang="en-US" dirty="0"/>
              <a:t>We’re Gearing up to build our own program analyses and abstractions</a:t>
            </a:r>
          </a:p>
          <a:p>
            <a:pPr marL="342900" indent="-342900">
              <a:buFontTx/>
              <a:buChar char="-"/>
            </a:pPr>
            <a:r>
              <a:rPr lang="en-US" dirty="0"/>
              <a:t>Working through a good program representation</a:t>
            </a:r>
          </a:p>
          <a:p>
            <a:pPr marL="342900" indent="-342900">
              <a:buFontTx/>
              <a:buChar char="-"/>
            </a:pPr>
            <a:r>
              <a:rPr lang="en-US" dirty="0"/>
              <a:t>LLVM </a:t>
            </a:r>
            <a:r>
              <a:rPr lang="en-US" dirty="0" err="1"/>
              <a:t>Bitcode</a:t>
            </a:r>
            <a:r>
              <a:rPr lang="en-US" dirty="0"/>
              <a:t> is a nice “Generic” target</a:t>
            </a:r>
          </a:p>
        </p:txBody>
      </p:sp>
      <p:sp>
        <p:nvSpPr>
          <p:cNvPr id="6" name="Slide Number Placeholder 5">
            <a:extLst>
              <a:ext uri="{FF2B5EF4-FFF2-40B4-BE49-F238E27FC236}">
                <a16:creationId xmlns:a16="http://schemas.microsoft.com/office/drawing/2014/main" id="{BA32F697-D1D4-4B0A-B960-D1869BF8607A}"/>
              </a:ext>
            </a:extLst>
          </p:cNvPr>
          <p:cNvSpPr>
            <a:spLocks noGrp="1"/>
          </p:cNvSpPr>
          <p:nvPr>
            <p:ph type="sldNum" sz="quarter" idx="12"/>
          </p:nvPr>
        </p:nvSpPr>
        <p:spPr>
          <a:xfrm>
            <a:off x="9448800" y="0"/>
            <a:ext cx="2743200" cy="365125"/>
          </a:xfrm>
        </p:spPr>
        <p:txBody>
          <a:bodyPr/>
          <a:lstStyle/>
          <a:p>
            <a:fld id="{B5CEABB6-07DC-46E8-9B57-56EC44A396E5}" type="slidenum">
              <a:rPr lang="en-US" sz="1400" smtClean="0"/>
              <a:pPr/>
              <a:t>3</a:t>
            </a:fld>
            <a:endParaRPr lang="en-US" sz="1400" dirty="0"/>
          </a:p>
        </p:txBody>
      </p:sp>
    </p:spTree>
    <p:extLst>
      <p:ext uri="{BB962C8B-B14F-4D97-AF65-F5344CB8AC3E}">
        <p14:creationId xmlns:p14="http://schemas.microsoft.com/office/powerpoint/2010/main" val="3227638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30</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err="1"/>
              <a:t>GetElementPtr</a:t>
            </a:r>
            <a:endParaRPr lang="en-US" sz="3400" b="1" dirty="0"/>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The Dreaded GEP</a:t>
            </a:r>
          </a:p>
        </p:txBody>
      </p:sp>
      <p:sp>
        <p:nvSpPr>
          <p:cNvPr id="9" name="Content Placeholder 2">
            <a:extLst>
              <a:ext uri="{FF2B5EF4-FFF2-40B4-BE49-F238E27FC236}">
                <a16:creationId xmlns:a16="http://schemas.microsoft.com/office/drawing/2014/main" id="{590166F1-F6AA-5D90-4B0E-D0B29E908256}"/>
              </a:ext>
            </a:extLst>
          </p:cNvPr>
          <p:cNvSpPr txBox="1">
            <a:spLocks/>
          </p:cNvSpPr>
          <p:nvPr/>
        </p:nvSpPr>
        <p:spPr>
          <a:xfrm>
            <a:off x="847893" y="1104576"/>
            <a:ext cx="10847717"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Let me (maybe?) Simplify this a bit with a slight reformat of GEP </a:t>
            </a:r>
          </a:p>
        </p:txBody>
      </p:sp>
      <p:sp>
        <p:nvSpPr>
          <p:cNvPr id="2" name="TextBox 1">
            <a:extLst>
              <a:ext uri="{FF2B5EF4-FFF2-40B4-BE49-F238E27FC236}">
                <a16:creationId xmlns:a16="http://schemas.microsoft.com/office/drawing/2014/main" id="{BD686DD3-BD1C-6A50-DF08-16F050259921}"/>
              </a:ext>
            </a:extLst>
          </p:cNvPr>
          <p:cNvSpPr txBox="1"/>
          <p:nvPr/>
        </p:nvSpPr>
        <p:spPr>
          <a:xfrm>
            <a:off x="383177" y="2311361"/>
            <a:ext cx="11669486" cy="323165"/>
          </a:xfrm>
          <a:prstGeom prst="rect">
            <a:avLst/>
          </a:prstGeom>
          <a:noFill/>
        </p:spPr>
        <p:txBody>
          <a:bodyPr wrap="square">
            <a:spAutoFit/>
          </a:bodyPr>
          <a:lstStyle/>
          <a:p>
            <a:r>
              <a:rPr lang="en-US" sz="1500" dirty="0">
                <a:latin typeface="Courier New" panose="02070309020205020404" pitchFamily="49" charset="0"/>
                <a:cs typeface="Courier New" panose="02070309020205020404" pitchFamily="49" charset="0"/>
              </a:rPr>
              <a:t>&lt;result&gt; = </a:t>
            </a:r>
            <a:r>
              <a:rPr lang="en-US" sz="1500" dirty="0" err="1">
                <a:latin typeface="Courier New" panose="02070309020205020404" pitchFamily="49" charset="0"/>
                <a:cs typeface="Courier New" panose="02070309020205020404" pitchFamily="49" charset="0"/>
              </a:rPr>
              <a:t>getelementptr</a:t>
            </a:r>
            <a:r>
              <a:rPr lang="en-US" sz="1500" dirty="0">
                <a:latin typeface="Courier New" panose="02070309020205020404" pitchFamily="49" charset="0"/>
                <a:cs typeface="Courier New" panose="02070309020205020404" pitchFamily="49" charset="0"/>
              </a:rPr>
              <a:t> &lt;</a:t>
            </a:r>
            <a:r>
              <a:rPr lang="en-US" sz="1500" dirty="0" err="1">
                <a:latin typeface="Courier New" panose="02070309020205020404" pitchFamily="49" charset="0"/>
                <a:cs typeface="Courier New" panose="02070309020205020404" pitchFamily="49" charset="0"/>
              </a:rPr>
              <a:t>ty</a:t>
            </a:r>
            <a:r>
              <a:rPr lang="en-US" sz="1500" baseline="-25000" dirty="0" err="1">
                <a:latin typeface="Courier New" panose="02070309020205020404" pitchFamily="49" charset="0"/>
                <a:cs typeface="Courier New" panose="02070309020205020404" pitchFamily="49" charset="0"/>
              </a:rPr>
              <a:t>work</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ty</a:t>
            </a:r>
            <a:r>
              <a:rPr lang="en-US" sz="1500" baseline="-25000" dirty="0" err="1">
                <a:latin typeface="Courier New" panose="02070309020205020404" pitchFamily="49" charset="0"/>
                <a:cs typeface="Courier New" panose="02070309020205020404" pitchFamily="49" charset="0"/>
              </a:rPr>
              <a:t>src</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src</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idxtype</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siblingidx</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idxtype</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fieldidx</a:t>
            </a:r>
            <a:r>
              <a:rPr lang="en-US" sz="1500" dirty="0">
                <a:latin typeface="Courier New" panose="02070309020205020404" pitchFamily="49" charset="0"/>
                <a:cs typeface="Courier New" panose="02070309020205020404" pitchFamily="49" charset="0"/>
              </a:rPr>
              <a:t>&gt;]+</a:t>
            </a:r>
          </a:p>
        </p:txBody>
      </p:sp>
      <p:sp>
        <p:nvSpPr>
          <p:cNvPr id="12" name="Right Brace 11">
            <a:extLst>
              <a:ext uri="{FF2B5EF4-FFF2-40B4-BE49-F238E27FC236}">
                <a16:creationId xmlns:a16="http://schemas.microsoft.com/office/drawing/2014/main" id="{0686FF71-CB73-AF75-7A7D-66D536949D20}"/>
              </a:ext>
            </a:extLst>
          </p:cNvPr>
          <p:cNvSpPr/>
          <p:nvPr/>
        </p:nvSpPr>
        <p:spPr>
          <a:xfrm rot="16200000">
            <a:off x="4816590" y="1475625"/>
            <a:ext cx="269421" cy="1498825"/>
          </a:xfrm>
          <a:prstGeom prst="rightBrace">
            <a:avLst/>
          </a:prstGeom>
          <a:ln w="28575">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153A97AF-1E9B-F979-9861-2F81A74ACB26}"/>
              </a:ext>
            </a:extLst>
          </p:cNvPr>
          <p:cNvGrpSpPr/>
          <p:nvPr/>
        </p:nvGrpSpPr>
        <p:grpSpPr>
          <a:xfrm>
            <a:off x="5909780" y="1713905"/>
            <a:ext cx="2483654" cy="612610"/>
            <a:chOff x="3401759" y="4740730"/>
            <a:chExt cx="2459657" cy="612610"/>
          </a:xfrm>
        </p:grpSpPr>
        <p:sp>
          <p:nvSpPr>
            <p:cNvPr id="13" name="Right Brace 12">
              <a:extLst>
                <a:ext uri="{FF2B5EF4-FFF2-40B4-BE49-F238E27FC236}">
                  <a16:creationId xmlns:a16="http://schemas.microsoft.com/office/drawing/2014/main" id="{97A8AA54-8C88-5D5B-6104-5AB964910ABB}"/>
                </a:ext>
              </a:extLst>
            </p:cNvPr>
            <p:cNvSpPr/>
            <p:nvPr/>
          </p:nvSpPr>
          <p:spPr>
            <a:xfrm rot="16200000">
              <a:off x="4496877" y="3988801"/>
              <a:ext cx="269421" cy="2459657"/>
            </a:xfrm>
            <a:prstGeom prst="rightBrace">
              <a:avLst/>
            </a:prstGeom>
            <a:ln w="28575">
              <a:solidFill>
                <a:srgbClr val="FF66FF"/>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solidFill>
                  <a:srgbClr val="FF66FF"/>
                </a:solidFill>
              </a:endParaRPr>
            </a:p>
          </p:txBody>
        </p:sp>
        <p:sp>
          <p:nvSpPr>
            <p:cNvPr id="14" name="TextBox 13">
              <a:extLst>
                <a:ext uri="{FF2B5EF4-FFF2-40B4-BE49-F238E27FC236}">
                  <a16:creationId xmlns:a16="http://schemas.microsoft.com/office/drawing/2014/main" id="{AACB1A09-0ABD-859B-A29B-DD1F7711047E}"/>
                </a:ext>
              </a:extLst>
            </p:cNvPr>
            <p:cNvSpPr txBox="1"/>
            <p:nvPr/>
          </p:nvSpPr>
          <p:spPr>
            <a:xfrm>
              <a:off x="3952181" y="4740730"/>
              <a:ext cx="1333006" cy="369332"/>
            </a:xfrm>
            <a:prstGeom prst="rect">
              <a:avLst/>
            </a:prstGeom>
            <a:noFill/>
          </p:spPr>
          <p:txBody>
            <a:bodyPr wrap="square" rtlCol="0">
              <a:spAutoFit/>
            </a:bodyPr>
            <a:lstStyle/>
            <a:p>
              <a:r>
                <a:rPr lang="en-US" b="1" dirty="0">
                  <a:solidFill>
                    <a:srgbClr val="FF66FF"/>
                  </a:solidFill>
                </a:rPr>
                <a:t>array index</a:t>
              </a:r>
            </a:p>
          </p:txBody>
        </p:sp>
      </p:grpSp>
      <p:sp>
        <p:nvSpPr>
          <p:cNvPr id="16" name="TextBox 15">
            <a:extLst>
              <a:ext uri="{FF2B5EF4-FFF2-40B4-BE49-F238E27FC236}">
                <a16:creationId xmlns:a16="http://schemas.microsoft.com/office/drawing/2014/main" id="{1A1B09BB-C11C-9355-AA51-01B9B5E8C138}"/>
              </a:ext>
            </a:extLst>
          </p:cNvPr>
          <p:cNvSpPr txBox="1"/>
          <p:nvPr/>
        </p:nvSpPr>
        <p:spPr>
          <a:xfrm>
            <a:off x="4629275" y="1761196"/>
            <a:ext cx="673133" cy="369332"/>
          </a:xfrm>
          <a:prstGeom prst="rect">
            <a:avLst/>
          </a:prstGeom>
          <a:noFill/>
        </p:spPr>
        <p:txBody>
          <a:bodyPr wrap="none" rtlCol="0">
            <a:spAutoFit/>
          </a:bodyPr>
          <a:lstStyle/>
          <a:p>
            <a:r>
              <a:rPr lang="en-US" b="1" dirty="0">
                <a:solidFill>
                  <a:srgbClr val="FF0000"/>
                </a:solidFill>
              </a:rPr>
              <a:t>base</a:t>
            </a:r>
          </a:p>
        </p:txBody>
      </p:sp>
      <p:grpSp>
        <p:nvGrpSpPr>
          <p:cNvPr id="18" name="Group 17">
            <a:extLst>
              <a:ext uri="{FF2B5EF4-FFF2-40B4-BE49-F238E27FC236}">
                <a16:creationId xmlns:a16="http://schemas.microsoft.com/office/drawing/2014/main" id="{330BA14D-7A9A-C62A-EC1E-DE4C9312C323}"/>
              </a:ext>
            </a:extLst>
          </p:cNvPr>
          <p:cNvGrpSpPr/>
          <p:nvPr/>
        </p:nvGrpSpPr>
        <p:grpSpPr>
          <a:xfrm>
            <a:off x="8744420" y="1697208"/>
            <a:ext cx="2483654" cy="612610"/>
            <a:chOff x="3401759" y="4740730"/>
            <a:chExt cx="2459657" cy="612610"/>
          </a:xfrm>
        </p:grpSpPr>
        <p:sp>
          <p:nvSpPr>
            <p:cNvPr id="19" name="Right Brace 18">
              <a:extLst>
                <a:ext uri="{FF2B5EF4-FFF2-40B4-BE49-F238E27FC236}">
                  <a16:creationId xmlns:a16="http://schemas.microsoft.com/office/drawing/2014/main" id="{0C5F94B7-D324-E603-6395-385D4B829502}"/>
                </a:ext>
              </a:extLst>
            </p:cNvPr>
            <p:cNvSpPr/>
            <p:nvPr/>
          </p:nvSpPr>
          <p:spPr>
            <a:xfrm rot="16200000">
              <a:off x="4496877" y="3988801"/>
              <a:ext cx="269421" cy="2459657"/>
            </a:xfrm>
            <a:prstGeom prst="rightBrace">
              <a:avLst/>
            </a:prstGeom>
            <a:ln w="28575">
              <a:solidFill>
                <a:schemeClr val="accent6"/>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solidFill>
                  <a:srgbClr val="FF66FF"/>
                </a:solidFill>
              </a:endParaRPr>
            </a:p>
          </p:txBody>
        </p:sp>
        <p:sp>
          <p:nvSpPr>
            <p:cNvPr id="20" name="TextBox 19">
              <a:extLst>
                <a:ext uri="{FF2B5EF4-FFF2-40B4-BE49-F238E27FC236}">
                  <a16:creationId xmlns:a16="http://schemas.microsoft.com/office/drawing/2014/main" id="{14B87791-9226-19C4-A401-FF7EF1637261}"/>
                </a:ext>
              </a:extLst>
            </p:cNvPr>
            <p:cNvSpPr txBox="1"/>
            <p:nvPr/>
          </p:nvSpPr>
          <p:spPr>
            <a:xfrm>
              <a:off x="3793704" y="4740730"/>
              <a:ext cx="1706553" cy="369332"/>
            </a:xfrm>
            <a:prstGeom prst="rect">
              <a:avLst/>
            </a:prstGeom>
            <a:noFill/>
          </p:spPr>
          <p:txBody>
            <a:bodyPr wrap="square" rtlCol="0">
              <a:spAutoFit/>
            </a:bodyPr>
            <a:lstStyle/>
            <a:p>
              <a:r>
                <a:rPr lang="en-US" b="1" dirty="0">
                  <a:solidFill>
                    <a:schemeClr val="accent6"/>
                  </a:solidFill>
                </a:rPr>
                <a:t>Field traversal</a:t>
              </a:r>
            </a:p>
          </p:txBody>
        </p:sp>
      </p:grpSp>
      <p:sp>
        <p:nvSpPr>
          <p:cNvPr id="23" name="TextBox 22">
            <a:extLst>
              <a:ext uri="{FF2B5EF4-FFF2-40B4-BE49-F238E27FC236}">
                <a16:creationId xmlns:a16="http://schemas.microsoft.com/office/drawing/2014/main" id="{2BCC79A9-AFB8-B565-C93C-DD4A75542651}"/>
              </a:ext>
            </a:extLst>
          </p:cNvPr>
          <p:cNvSpPr txBox="1"/>
          <p:nvPr/>
        </p:nvSpPr>
        <p:spPr>
          <a:xfrm>
            <a:off x="7994293" y="3461657"/>
            <a:ext cx="3856622" cy="923330"/>
          </a:xfrm>
          <a:prstGeom prst="rect">
            <a:avLst/>
          </a:prstGeom>
          <a:noFill/>
        </p:spPr>
        <p:txBody>
          <a:bodyPr wrap="square" rtlCol="0">
            <a:spAutoFit/>
          </a:bodyPr>
          <a:lstStyle/>
          <a:p>
            <a:r>
              <a:rPr lang="en-US" dirty="0"/>
              <a:t>Very generic format to capture the large variety of ways that you need to index into memory</a:t>
            </a:r>
          </a:p>
        </p:txBody>
      </p:sp>
      <p:sp>
        <p:nvSpPr>
          <p:cNvPr id="25" name="TextBox 24">
            <a:extLst>
              <a:ext uri="{FF2B5EF4-FFF2-40B4-BE49-F238E27FC236}">
                <a16:creationId xmlns:a16="http://schemas.microsoft.com/office/drawing/2014/main" id="{51F2C779-830F-6928-81B0-7AAA6E1083C1}"/>
              </a:ext>
            </a:extLst>
          </p:cNvPr>
          <p:cNvSpPr txBox="1"/>
          <p:nvPr/>
        </p:nvSpPr>
        <p:spPr>
          <a:xfrm>
            <a:off x="8007524" y="3143124"/>
            <a:ext cx="1378857" cy="369332"/>
          </a:xfrm>
          <a:prstGeom prst="rect">
            <a:avLst/>
          </a:prstGeom>
          <a:noFill/>
        </p:spPr>
        <p:txBody>
          <a:bodyPr wrap="square">
            <a:spAutoFit/>
          </a:bodyPr>
          <a:lstStyle/>
          <a:p>
            <a:r>
              <a:rPr lang="en-US" b="1" dirty="0"/>
              <a:t>Answer:</a:t>
            </a:r>
          </a:p>
        </p:txBody>
      </p:sp>
      <p:sp>
        <p:nvSpPr>
          <p:cNvPr id="26" name="TextBox 25">
            <a:extLst>
              <a:ext uri="{FF2B5EF4-FFF2-40B4-BE49-F238E27FC236}">
                <a16:creationId xmlns:a16="http://schemas.microsoft.com/office/drawing/2014/main" id="{51B96DB9-9043-49D2-3967-64C2827A2D17}"/>
              </a:ext>
            </a:extLst>
          </p:cNvPr>
          <p:cNvSpPr txBox="1"/>
          <p:nvPr/>
        </p:nvSpPr>
        <p:spPr>
          <a:xfrm>
            <a:off x="8008809" y="4521201"/>
            <a:ext cx="3856622" cy="646331"/>
          </a:xfrm>
          <a:prstGeom prst="rect">
            <a:avLst/>
          </a:prstGeom>
          <a:noFill/>
        </p:spPr>
        <p:txBody>
          <a:bodyPr wrap="square" rtlCol="0">
            <a:spAutoFit/>
          </a:bodyPr>
          <a:lstStyle/>
          <a:p>
            <a:r>
              <a:rPr lang="en-US" dirty="0"/>
              <a:t>Basic GEP invocations handle simple cases</a:t>
            </a:r>
          </a:p>
        </p:txBody>
      </p:sp>
      <p:sp>
        <p:nvSpPr>
          <p:cNvPr id="27" name="TextBox 26">
            <a:extLst>
              <a:ext uri="{FF2B5EF4-FFF2-40B4-BE49-F238E27FC236}">
                <a16:creationId xmlns:a16="http://schemas.microsoft.com/office/drawing/2014/main" id="{DF868D07-9947-EEED-AD7F-CEA694D14EC1}"/>
              </a:ext>
            </a:extLst>
          </p:cNvPr>
          <p:cNvSpPr txBox="1"/>
          <p:nvPr/>
        </p:nvSpPr>
        <p:spPr>
          <a:xfrm>
            <a:off x="8023325" y="5384804"/>
            <a:ext cx="3856622" cy="646331"/>
          </a:xfrm>
          <a:prstGeom prst="rect">
            <a:avLst/>
          </a:prstGeom>
          <a:noFill/>
        </p:spPr>
        <p:txBody>
          <a:bodyPr wrap="square" rtlCol="0">
            <a:spAutoFit/>
          </a:bodyPr>
          <a:lstStyle/>
          <a:p>
            <a:r>
              <a:rPr lang="en-US" dirty="0"/>
              <a:t>Complex GEP invocations handle complex cases</a:t>
            </a:r>
          </a:p>
        </p:txBody>
      </p:sp>
      <p:sp>
        <p:nvSpPr>
          <p:cNvPr id="3" name="TextBox 2">
            <a:extLst>
              <a:ext uri="{FF2B5EF4-FFF2-40B4-BE49-F238E27FC236}">
                <a16:creationId xmlns:a16="http://schemas.microsoft.com/office/drawing/2014/main" id="{ED2C27E0-0AFA-10E0-B3B1-8F4421282BEA}"/>
              </a:ext>
            </a:extLst>
          </p:cNvPr>
          <p:cNvSpPr txBox="1"/>
          <p:nvPr/>
        </p:nvSpPr>
        <p:spPr>
          <a:xfrm>
            <a:off x="582015" y="4684238"/>
            <a:ext cx="6664004" cy="369332"/>
          </a:xfrm>
          <a:prstGeom prst="rect">
            <a:avLst/>
          </a:prstGeom>
          <a:noFill/>
        </p:spPr>
        <p:txBody>
          <a:bodyPr wrap="none" rtlCol="0">
            <a:spAutoFit/>
          </a:bodyPr>
          <a:lstStyle/>
          <a:p>
            <a:r>
              <a:rPr lang="en-US" dirty="0" err="1">
                <a:latin typeface="Courier New" panose="02070309020205020404" pitchFamily="49" charset="0"/>
                <a:cs typeface="Courier New" panose="02070309020205020404" pitchFamily="49" charset="0"/>
              </a:rPr>
              <a:t>getelementptr</a:t>
            </a:r>
            <a:r>
              <a:rPr lang="en-US" dirty="0">
                <a:latin typeface="Courier New" panose="02070309020205020404" pitchFamily="49" charset="0"/>
                <a:cs typeface="Courier New" panose="02070309020205020404" pitchFamily="49" charset="0"/>
              </a:rPr>
              <a:t> %T2, </a:t>
            </a:r>
            <a:r>
              <a:rPr lang="en-US" dirty="0" err="1">
                <a:latin typeface="Courier New" panose="02070309020205020404" pitchFamily="49" charset="0"/>
                <a:cs typeface="Courier New" panose="02070309020205020404" pitchFamily="49" charset="0"/>
              </a:rPr>
              <a:t>ptr</a:t>
            </a:r>
            <a:r>
              <a:rPr lang="en-US" dirty="0">
                <a:latin typeface="Courier New" panose="02070309020205020404" pitchFamily="49" charset="0"/>
                <a:cs typeface="Courier New" panose="02070309020205020404" pitchFamily="49" charset="0"/>
              </a:rPr>
              <a:t> @ptr_n1,  i64 0,   i64 0</a:t>
            </a:r>
          </a:p>
        </p:txBody>
      </p:sp>
      <p:sp>
        <p:nvSpPr>
          <p:cNvPr id="4" name="Rectangle 3">
            <a:extLst>
              <a:ext uri="{FF2B5EF4-FFF2-40B4-BE49-F238E27FC236}">
                <a16:creationId xmlns:a16="http://schemas.microsoft.com/office/drawing/2014/main" id="{9304829F-60BA-9069-D14E-9BD8D62B61DB}"/>
              </a:ext>
            </a:extLst>
          </p:cNvPr>
          <p:cNvSpPr/>
          <p:nvPr/>
        </p:nvSpPr>
        <p:spPr>
          <a:xfrm>
            <a:off x="1103086" y="3360057"/>
            <a:ext cx="1204679" cy="4499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7</a:t>
            </a:r>
          </a:p>
        </p:txBody>
      </p:sp>
      <p:sp>
        <p:nvSpPr>
          <p:cNvPr id="11" name="Rectangle 10">
            <a:extLst>
              <a:ext uri="{FF2B5EF4-FFF2-40B4-BE49-F238E27FC236}">
                <a16:creationId xmlns:a16="http://schemas.microsoft.com/office/drawing/2014/main" id="{89B1B27F-4575-FD8A-448A-CFE3B53D4D7A}"/>
              </a:ext>
            </a:extLst>
          </p:cNvPr>
          <p:cNvSpPr/>
          <p:nvPr/>
        </p:nvSpPr>
        <p:spPr>
          <a:xfrm>
            <a:off x="2313581" y="3356526"/>
            <a:ext cx="1204679" cy="4499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7</a:t>
            </a:r>
          </a:p>
        </p:txBody>
      </p:sp>
      <p:sp>
        <p:nvSpPr>
          <p:cNvPr id="17" name="Rectangle 16">
            <a:extLst>
              <a:ext uri="{FF2B5EF4-FFF2-40B4-BE49-F238E27FC236}">
                <a16:creationId xmlns:a16="http://schemas.microsoft.com/office/drawing/2014/main" id="{BCC3BFFA-C5A4-EB20-ACFA-1656618B2B7B}"/>
              </a:ext>
            </a:extLst>
          </p:cNvPr>
          <p:cNvSpPr/>
          <p:nvPr/>
        </p:nvSpPr>
        <p:spPr>
          <a:xfrm>
            <a:off x="3518260" y="3360057"/>
            <a:ext cx="1204679" cy="4499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7</a:t>
            </a:r>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9C1B46C4-5058-476A-F2B5-8E3574C87FBA}"/>
                  </a:ext>
                </a:extLst>
              </p14:cNvPr>
              <p14:cNvContentPartPr/>
              <p14:nvPr/>
            </p14:nvContentPartPr>
            <p14:xfrm>
              <a:off x="454680" y="3151440"/>
              <a:ext cx="7576560" cy="2925000"/>
            </p14:xfrm>
          </p:contentPart>
        </mc:Choice>
        <mc:Fallback>
          <p:pic>
            <p:nvPicPr>
              <p:cNvPr id="6" name="Ink 5">
                <a:extLst>
                  <a:ext uri="{FF2B5EF4-FFF2-40B4-BE49-F238E27FC236}">
                    <a16:creationId xmlns:a16="http://schemas.microsoft.com/office/drawing/2014/main" id="{9C1B46C4-5058-476A-F2B5-8E3574C87FBA}"/>
                  </a:ext>
                </a:extLst>
              </p:cNvPr>
              <p:cNvPicPr/>
              <p:nvPr/>
            </p:nvPicPr>
            <p:blipFill>
              <a:blip r:embed="rId4"/>
              <a:stretch>
                <a:fillRect/>
              </a:stretch>
            </p:blipFill>
            <p:spPr>
              <a:xfrm>
                <a:off x="445320" y="3142080"/>
                <a:ext cx="7595280" cy="2943720"/>
              </a:xfrm>
              <a:prstGeom prst="rect">
                <a:avLst/>
              </a:prstGeom>
            </p:spPr>
          </p:pic>
        </mc:Fallback>
      </mc:AlternateContent>
    </p:spTree>
    <p:extLst>
      <p:ext uri="{BB962C8B-B14F-4D97-AF65-F5344CB8AC3E}">
        <p14:creationId xmlns:p14="http://schemas.microsoft.com/office/powerpoint/2010/main" val="97021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31</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err="1"/>
              <a:t>GetElementPtr</a:t>
            </a:r>
            <a:r>
              <a:rPr lang="en-US" sz="3400" b="1" dirty="0"/>
              <a:t>: Pictorially</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The Dreaded GEP</a:t>
            </a:r>
          </a:p>
        </p:txBody>
      </p:sp>
      <p:sp>
        <p:nvSpPr>
          <p:cNvPr id="4" name="TextBox 3">
            <a:extLst>
              <a:ext uri="{FF2B5EF4-FFF2-40B4-BE49-F238E27FC236}">
                <a16:creationId xmlns:a16="http://schemas.microsoft.com/office/drawing/2014/main" id="{C85030CD-B1E4-63A8-DED7-2A8B3845C1F4}"/>
              </a:ext>
            </a:extLst>
          </p:cNvPr>
          <p:cNvSpPr txBox="1"/>
          <p:nvPr/>
        </p:nvSpPr>
        <p:spPr>
          <a:xfrm>
            <a:off x="923109" y="1381177"/>
            <a:ext cx="5054397" cy="369332"/>
          </a:xfrm>
          <a:prstGeom prst="rect">
            <a:avLst/>
          </a:prstGeom>
          <a:noFill/>
        </p:spPr>
        <p:txBody>
          <a:bodyPr wrap="none" rtlCol="0">
            <a:spAutoFit/>
          </a:bodyPr>
          <a:lstStyle/>
          <a:p>
            <a:r>
              <a:rPr lang="en-US" dirty="0"/>
              <a:t>Can be helpful to walk through memory as a tree</a:t>
            </a:r>
          </a:p>
        </p:txBody>
      </p:sp>
      <p:sp>
        <p:nvSpPr>
          <p:cNvPr id="9" name="Rectangle 8">
            <a:extLst>
              <a:ext uri="{FF2B5EF4-FFF2-40B4-BE49-F238E27FC236}">
                <a16:creationId xmlns:a16="http://schemas.microsoft.com/office/drawing/2014/main" id="{16867C97-00BB-E3AE-E5BB-6E9B88062BC9}"/>
              </a:ext>
            </a:extLst>
          </p:cNvPr>
          <p:cNvSpPr/>
          <p:nvPr/>
        </p:nvSpPr>
        <p:spPr>
          <a:xfrm>
            <a:off x="9149445" y="2602887"/>
            <a:ext cx="609597" cy="5399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n1</a:t>
            </a:r>
          </a:p>
        </p:txBody>
      </p:sp>
      <p:sp>
        <p:nvSpPr>
          <p:cNvPr id="10" name="Rectangle 9">
            <a:extLst>
              <a:ext uri="{FF2B5EF4-FFF2-40B4-BE49-F238E27FC236}">
                <a16:creationId xmlns:a16="http://schemas.microsoft.com/office/drawing/2014/main" id="{8B70A85D-39A7-AD7C-A7B5-C53E29D9A930}"/>
              </a:ext>
            </a:extLst>
          </p:cNvPr>
          <p:cNvSpPr/>
          <p:nvPr/>
        </p:nvSpPr>
        <p:spPr>
          <a:xfrm>
            <a:off x="8075017" y="4720277"/>
            <a:ext cx="609597" cy="5399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n2</a:t>
            </a:r>
          </a:p>
        </p:txBody>
      </p:sp>
      <p:sp>
        <p:nvSpPr>
          <p:cNvPr id="11" name="Rectangle 10">
            <a:extLst>
              <a:ext uri="{FF2B5EF4-FFF2-40B4-BE49-F238E27FC236}">
                <a16:creationId xmlns:a16="http://schemas.microsoft.com/office/drawing/2014/main" id="{49A04B4D-CD80-A94C-8269-6F0EDFB7950C}"/>
              </a:ext>
            </a:extLst>
          </p:cNvPr>
          <p:cNvSpPr/>
          <p:nvPr/>
        </p:nvSpPr>
        <p:spPr>
          <a:xfrm>
            <a:off x="10493828" y="4720277"/>
            <a:ext cx="609597" cy="5399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n3</a:t>
            </a:r>
            <a:endParaRPr lang="en-US" dirty="0"/>
          </a:p>
        </p:txBody>
      </p:sp>
      <p:sp>
        <p:nvSpPr>
          <p:cNvPr id="12" name="Rectangle 11">
            <a:extLst>
              <a:ext uri="{FF2B5EF4-FFF2-40B4-BE49-F238E27FC236}">
                <a16:creationId xmlns:a16="http://schemas.microsoft.com/office/drawing/2014/main" id="{4AF19F64-0022-61E8-BDD6-71DEBC8948A1}"/>
              </a:ext>
            </a:extLst>
          </p:cNvPr>
          <p:cNvSpPr/>
          <p:nvPr/>
        </p:nvSpPr>
        <p:spPr>
          <a:xfrm>
            <a:off x="7269482"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a:t>
            </a:r>
            <a:r>
              <a:rPr lang="en-US" baseline="-25000" dirty="0"/>
              <a:t>0</a:t>
            </a:r>
          </a:p>
        </p:txBody>
      </p:sp>
      <p:sp>
        <p:nvSpPr>
          <p:cNvPr id="13" name="Rectangle 12">
            <a:extLst>
              <a:ext uri="{FF2B5EF4-FFF2-40B4-BE49-F238E27FC236}">
                <a16:creationId xmlns:a16="http://schemas.microsoft.com/office/drawing/2014/main" id="{C9566A5B-4FB0-3565-3136-D9835BA7D2A8}"/>
              </a:ext>
            </a:extLst>
          </p:cNvPr>
          <p:cNvSpPr/>
          <p:nvPr/>
        </p:nvSpPr>
        <p:spPr>
          <a:xfrm>
            <a:off x="8088085"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b</a:t>
            </a:r>
            <a:r>
              <a:rPr lang="en-US" baseline="-25000" dirty="0"/>
              <a:t>0</a:t>
            </a:r>
          </a:p>
        </p:txBody>
      </p:sp>
      <p:sp>
        <p:nvSpPr>
          <p:cNvPr id="15" name="Rectangle 14">
            <a:extLst>
              <a:ext uri="{FF2B5EF4-FFF2-40B4-BE49-F238E27FC236}">
                <a16:creationId xmlns:a16="http://schemas.microsoft.com/office/drawing/2014/main" id="{6ED108DE-BB57-8DC1-D148-202B721EB1B8}"/>
              </a:ext>
            </a:extLst>
          </p:cNvPr>
          <p:cNvSpPr/>
          <p:nvPr/>
        </p:nvSpPr>
        <p:spPr>
          <a:xfrm>
            <a:off x="8906688"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a:t>
            </a:r>
            <a:r>
              <a:rPr lang="en-US" baseline="-25000" dirty="0"/>
              <a:t>0</a:t>
            </a:r>
          </a:p>
        </p:txBody>
      </p:sp>
      <p:sp>
        <p:nvSpPr>
          <p:cNvPr id="16" name="TextBox 15">
            <a:extLst>
              <a:ext uri="{FF2B5EF4-FFF2-40B4-BE49-F238E27FC236}">
                <a16:creationId xmlns:a16="http://schemas.microsoft.com/office/drawing/2014/main" id="{C26628EE-7BF1-AB11-E86C-02F2EB7372BD}"/>
              </a:ext>
            </a:extLst>
          </p:cNvPr>
          <p:cNvSpPr txBox="1"/>
          <p:nvPr/>
        </p:nvSpPr>
        <p:spPr>
          <a:xfrm>
            <a:off x="984067" y="1863632"/>
            <a:ext cx="2736198" cy="369332"/>
          </a:xfrm>
          <a:prstGeom prst="rect">
            <a:avLst/>
          </a:prstGeom>
          <a:noFill/>
        </p:spPr>
        <p:txBody>
          <a:bodyPr wrap="none" rtlCol="0">
            <a:spAutoFit/>
          </a:bodyPr>
          <a:lstStyle/>
          <a:p>
            <a:r>
              <a:rPr lang="en-US" dirty="0"/>
              <a:t>%T1 = type { i32, i32, i32 }</a:t>
            </a:r>
          </a:p>
        </p:txBody>
      </p:sp>
      <p:sp>
        <p:nvSpPr>
          <p:cNvPr id="18" name="TextBox 17">
            <a:extLst>
              <a:ext uri="{FF2B5EF4-FFF2-40B4-BE49-F238E27FC236}">
                <a16:creationId xmlns:a16="http://schemas.microsoft.com/office/drawing/2014/main" id="{BA09A2B0-470B-04F1-B127-09003AA1F73E}"/>
              </a:ext>
            </a:extLst>
          </p:cNvPr>
          <p:cNvSpPr txBox="1"/>
          <p:nvPr/>
        </p:nvSpPr>
        <p:spPr>
          <a:xfrm>
            <a:off x="979713" y="2181501"/>
            <a:ext cx="2321020" cy="369332"/>
          </a:xfrm>
          <a:prstGeom prst="rect">
            <a:avLst/>
          </a:prstGeom>
          <a:noFill/>
        </p:spPr>
        <p:txBody>
          <a:bodyPr wrap="none" rtlCol="0">
            <a:spAutoFit/>
          </a:bodyPr>
          <a:lstStyle/>
          <a:p>
            <a:r>
              <a:rPr lang="en-US" dirty="0"/>
              <a:t>%T2 = type [ 2 x %T1 ]</a:t>
            </a:r>
          </a:p>
        </p:txBody>
      </p:sp>
      <p:sp>
        <p:nvSpPr>
          <p:cNvPr id="19" name="TextBox 18">
            <a:extLst>
              <a:ext uri="{FF2B5EF4-FFF2-40B4-BE49-F238E27FC236}">
                <a16:creationId xmlns:a16="http://schemas.microsoft.com/office/drawing/2014/main" id="{59D0EFE9-D4EC-F5A6-A4E2-10BA76379610}"/>
              </a:ext>
            </a:extLst>
          </p:cNvPr>
          <p:cNvSpPr txBox="1"/>
          <p:nvPr/>
        </p:nvSpPr>
        <p:spPr>
          <a:xfrm>
            <a:off x="975359" y="2499370"/>
            <a:ext cx="6689267" cy="369332"/>
          </a:xfrm>
          <a:prstGeom prst="rect">
            <a:avLst/>
          </a:prstGeom>
          <a:noFill/>
        </p:spPr>
        <p:txBody>
          <a:bodyPr wrap="none" rtlCol="0">
            <a:spAutoFit/>
          </a:bodyPr>
          <a:lstStyle/>
          <a:p>
            <a:r>
              <a:rPr lang="en-US" dirty="0"/>
              <a:t>@ptr_n1 = global %T2 [ { i32 1, i32 2, i32 3 }, { i32 4, i32 5, i32 6} ]</a:t>
            </a:r>
          </a:p>
        </p:txBody>
      </p:sp>
      <p:cxnSp>
        <p:nvCxnSpPr>
          <p:cNvPr id="26" name="Straight Arrow Connector 25">
            <a:extLst>
              <a:ext uri="{FF2B5EF4-FFF2-40B4-BE49-F238E27FC236}">
                <a16:creationId xmlns:a16="http://schemas.microsoft.com/office/drawing/2014/main" id="{BD12709D-B063-8DD7-1FE4-F93547C469C3}"/>
              </a:ext>
            </a:extLst>
          </p:cNvPr>
          <p:cNvCxnSpPr>
            <a:cxnSpLocks/>
            <a:stCxn id="9" idx="2"/>
            <a:endCxn id="10" idx="0"/>
          </p:cNvCxnSpPr>
          <p:nvPr/>
        </p:nvCxnSpPr>
        <p:spPr>
          <a:xfrm flipH="1">
            <a:off x="8379816" y="3142830"/>
            <a:ext cx="1074428" cy="15774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A2C7FF1C-F26C-EE81-00CA-C0B0B6653ED6}"/>
              </a:ext>
            </a:extLst>
          </p:cNvPr>
          <p:cNvCxnSpPr>
            <a:cxnSpLocks/>
            <a:stCxn id="9" idx="2"/>
            <a:endCxn id="11" idx="0"/>
          </p:cNvCxnSpPr>
          <p:nvPr/>
        </p:nvCxnSpPr>
        <p:spPr>
          <a:xfrm>
            <a:off x="9454244" y="3142830"/>
            <a:ext cx="1344383" cy="15774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2FCD3902-E72A-3A4A-DCBC-643AAD5B5ED4}"/>
              </a:ext>
            </a:extLst>
          </p:cNvPr>
          <p:cNvCxnSpPr>
            <a:cxnSpLocks/>
            <a:stCxn id="10" idx="2"/>
            <a:endCxn id="12" idx="0"/>
          </p:cNvCxnSpPr>
          <p:nvPr/>
        </p:nvCxnSpPr>
        <p:spPr>
          <a:xfrm flipH="1">
            <a:off x="7545980" y="5260220"/>
            <a:ext cx="833836"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9DD0C218-E5D4-F4DF-7FF5-8D5AB64BF863}"/>
              </a:ext>
            </a:extLst>
          </p:cNvPr>
          <p:cNvCxnSpPr>
            <a:cxnSpLocks/>
            <a:stCxn id="10" idx="2"/>
            <a:endCxn id="13" idx="0"/>
          </p:cNvCxnSpPr>
          <p:nvPr/>
        </p:nvCxnSpPr>
        <p:spPr>
          <a:xfrm flipH="1">
            <a:off x="8364583" y="5260220"/>
            <a:ext cx="15233"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9CEB515F-4E30-D4B9-F870-C413DE0CE902}"/>
              </a:ext>
            </a:extLst>
          </p:cNvPr>
          <p:cNvCxnSpPr>
            <a:cxnSpLocks/>
            <a:stCxn id="10" idx="2"/>
            <a:endCxn id="15" idx="0"/>
          </p:cNvCxnSpPr>
          <p:nvPr/>
        </p:nvCxnSpPr>
        <p:spPr>
          <a:xfrm>
            <a:off x="8379816" y="5260220"/>
            <a:ext cx="803370"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3" name="Rectangle 52">
            <a:extLst>
              <a:ext uri="{FF2B5EF4-FFF2-40B4-BE49-F238E27FC236}">
                <a16:creationId xmlns:a16="http://schemas.microsoft.com/office/drawing/2014/main" id="{48E19086-D2E4-B011-25D7-1A22F4AC9E96}"/>
              </a:ext>
            </a:extLst>
          </p:cNvPr>
          <p:cNvSpPr/>
          <p:nvPr/>
        </p:nvSpPr>
        <p:spPr>
          <a:xfrm>
            <a:off x="9683931"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a:t>
            </a:r>
            <a:r>
              <a:rPr lang="en-US" baseline="-25000" dirty="0"/>
              <a:t>1</a:t>
            </a:r>
          </a:p>
        </p:txBody>
      </p:sp>
      <p:sp>
        <p:nvSpPr>
          <p:cNvPr id="54" name="Rectangle 53">
            <a:extLst>
              <a:ext uri="{FF2B5EF4-FFF2-40B4-BE49-F238E27FC236}">
                <a16:creationId xmlns:a16="http://schemas.microsoft.com/office/drawing/2014/main" id="{BA6D4CFF-94AC-426F-91ED-9059E4C2CB45}"/>
              </a:ext>
            </a:extLst>
          </p:cNvPr>
          <p:cNvSpPr/>
          <p:nvPr/>
        </p:nvSpPr>
        <p:spPr>
          <a:xfrm>
            <a:off x="10502534"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b</a:t>
            </a:r>
            <a:r>
              <a:rPr lang="en-US" baseline="-25000" dirty="0"/>
              <a:t>1</a:t>
            </a:r>
          </a:p>
        </p:txBody>
      </p:sp>
      <p:sp>
        <p:nvSpPr>
          <p:cNvPr id="55" name="Rectangle 54">
            <a:extLst>
              <a:ext uri="{FF2B5EF4-FFF2-40B4-BE49-F238E27FC236}">
                <a16:creationId xmlns:a16="http://schemas.microsoft.com/office/drawing/2014/main" id="{CA501C32-AA32-0969-4AC3-E26433489484}"/>
              </a:ext>
            </a:extLst>
          </p:cNvPr>
          <p:cNvSpPr/>
          <p:nvPr/>
        </p:nvSpPr>
        <p:spPr>
          <a:xfrm>
            <a:off x="11321137"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a:t>
            </a:r>
            <a:r>
              <a:rPr lang="en-US" baseline="-25000" dirty="0"/>
              <a:t>1</a:t>
            </a:r>
          </a:p>
        </p:txBody>
      </p:sp>
      <p:cxnSp>
        <p:nvCxnSpPr>
          <p:cNvPr id="56" name="Straight Arrow Connector 55">
            <a:extLst>
              <a:ext uri="{FF2B5EF4-FFF2-40B4-BE49-F238E27FC236}">
                <a16:creationId xmlns:a16="http://schemas.microsoft.com/office/drawing/2014/main" id="{B280053F-4154-FABF-F932-0580602B9774}"/>
              </a:ext>
            </a:extLst>
          </p:cNvPr>
          <p:cNvCxnSpPr>
            <a:cxnSpLocks/>
            <a:endCxn id="53" idx="0"/>
          </p:cNvCxnSpPr>
          <p:nvPr/>
        </p:nvCxnSpPr>
        <p:spPr>
          <a:xfrm flipH="1">
            <a:off x="9960429" y="5260220"/>
            <a:ext cx="833836"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a:extLst>
              <a:ext uri="{FF2B5EF4-FFF2-40B4-BE49-F238E27FC236}">
                <a16:creationId xmlns:a16="http://schemas.microsoft.com/office/drawing/2014/main" id="{8B591772-AE6B-94C5-1128-710C5CF6542C}"/>
              </a:ext>
            </a:extLst>
          </p:cNvPr>
          <p:cNvCxnSpPr>
            <a:cxnSpLocks/>
            <a:endCxn id="54" idx="0"/>
          </p:cNvCxnSpPr>
          <p:nvPr/>
        </p:nvCxnSpPr>
        <p:spPr>
          <a:xfrm flipH="1">
            <a:off x="10779032" y="5260220"/>
            <a:ext cx="15233"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a:extLst>
              <a:ext uri="{FF2B5EF4-FFF2-40B4-BE49-F238E27FC236}">
                <a16:creationId xmlns:a16="http://schemas.microsoft.com/office/drawing/2014/main" id="{8F6D940B-7220-0754-2F6C-3059C442BDB6}"/>
              </a:ext>
            </a:extLst>
          </p:cNvPr>
          <p:cNvCxnSpPr>
            <a:cxnSpLocks/>
            <a:endCxn id="55" idx="0"/>
          </p:cNvCxnSpPr>
          <p:nvPr/>
        </p:nvCxnSpPr>
        <p:spPr>
          <a:xfrm>
            <a:off x="10794265" y="5260220"/>
            <a:ext cx="803370"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0" name="TextBox 59">
            <a:extLst>
              <a:ext uri="{FF2B5EF4-FFF2-40B4-BE49-F238E27FC236}">
                <a16:creationId xmlns:a16="http://schemas.microsoft.com/office/drawing/2014/main" id="{8AE6D1CC-6449-2206-2A05-6AA73369EF14}"/>
              </a:ext>
            </a:extLst>
          </p:cNvPr>
          <p:cNvSpPr txBox="1"/>
          <p:nvPr/>
        </p:nvSpPr>
        <p:spPr>
          <a:xfrm>
            <a:off x="10306668" y="1937769"/>
            <a:ext cx="813108" cy="369332"/>
          </a:xfrm>
          <a:prstGeom prst="rect">
            <a:avLst/>
          </a:prstGeom>
          <a:noFill/>
        </p:spPr>
        <p:txBody>
          <a:bodyPr wrap="none" rtlCol="0">
            <a:spAutoFit/>
          </a:bodyPr>
          <a:lstStyle/>
          <a:p>
            <a:r>
              <a:rPr lang="en-US" dirty="0"/>
              <a:t>ptr_n1</a:t>
            </a:r>
          </a:p>
        </p:txBody>
      </p:sp>
      <p:cxnSp>
        <p:nvCxnSpPr>
          <p:cNvPr id="61" name="Straight Arrow Connector 60">
            <a:extLst>
              <a:ext uri="{FF2B5EF4-FFF2-40B4-BE49-F238E27FC236}">
                <a16:creationId xmlns:a16="http://schemas.microsoft.com/office/drawing/2014/main" id="{11B2C4C1-0DD6-39FD-7AA9-2C4783E4BA84}"/>
              </a:ext>
            </a:extLst>
          </p:cNvPr>
          <p:cNvCxnSpPr>
            <a:cxnSpLocks/>
            <a:stCxn id="60" idx="1"/>
            <a:endCxn id="9" idx="3"/>
          </p:cNvCxnSpPr>
          <p:nvPr/>
        </p:nvCxnSpPr>
        <p:spPr>
          <a:xfrm flipH="1">
            <a:off x="9759042" y="2122435"/>
            <a:ext cx="547626" cy="7504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4" name="TextBox 63">
            <a:extLst>
              <a:ext uri="{FF2B5EF4-FFF2-40B4-BE49-F238E27FC236}">
                <a16:creationId xmlns:a16="http://schemas.microsoft.com/office/drawing/2014/main" id="{9083B27E-276A-AA48-4907-8BEBC2C2829C}"/>
              </a:ext>
            </a:extLst>
          </p:cNvPr>
          <p:cNvSpPr txBox="1"/>
          <p:nvPr/>
        </p:nvSpPr>
        <p:spPr>
          <a:xfrm>
            <a:off x="1314986" y="3334413"/>
            <a:ext cx="6664004" cy="369332"/>
          </a:xfrm>
          <a:prstGeom prst="rect">
            <a:avLst/>
          </a:prstGeom>
          <a:noFill/>
        </p:spPr>
        <p:txBody>
          <a:bodyPr wrap="none" rtlCol="0">
            <a:spAutoFit/>
          </a:bodyPr>
          <a:lstStyle/>
          <a:p>
            <a:r>
              <a:rPr lang="en-US" dirty="0" err="1">
                <a:latin typeface="Courier New" panose="02070309020205020404" pitchFamily="49" charset="0"/>
                <a:cs typeface="Courier New" panose="02070309020205020404" pitchFamily="49" charset="0"/>
              </a:rPr>
              <a:t>getelementptr</a:t>
            </a:r>
            <a:r>
              <a:rPr lang="en-US" dirty="0">
                <a:latin typeface="Courier New" panose="02070309020205020404" pitchFamily="49" charset="0"/>
                <a:cs typeface="Courier New" panose="02070309020205020404" pitchFamily="49" charset="0"/>
              </a:rPr>
              <a:t> %T2, </a:t>
            </a:r>
            <a:r>
              <a:rPr lang="en-US" dirty="0" err="1">
                <a:latin typeface="Courier New" panose="02070309020205020404" pitchFamily="49" charset="0"/>
                <a:cs typeface="Courier New" panose="02070309020205020404" pitchFamily="49" charset="0"/>
              </a:rPr>
              <a:t>ptr</a:t>
            </a:r>
            <a:r>
              <a:rPr lang="en-US" dirty="0">
                <a:latin typeface="Courier New" panose="02070309020205020404" pitchFamily="49" charset="0"/>
                <a:cs typeface="Courier New" panose="02070309020205020404" pitchFamily="49" charset="0"/>
              </a:rPr>
              <a:t> @ptr_n1,  i64 0,   i64 0</a:t>
            </a:r>
          </a:p>
        </p:txBody>
      </p:sp>
      <p:sp>
        <p:nvSpPr>
          <p:cNvPr id="66" name="TextBox 65">
            <a:extLst>
              <a:ext uri="{FF2B5EF4-FFF2-40B4-BE49-F238E27FC236}">
                <a16:creationId xmlns:a16="http://schemas.microsoft.com/office/drawing/2014/main" id="{7E953F3E-940E-DF66-0FDC-1931637FC26F}"/>
              </a:ext>
            </a:extLst>
          </p:cNvPr>
          <p:cNvSpPr txBox="1"/>
          <p:nvPr/>
        </p:nvSpPr>
        <p:spPr>
          <a:xfrm>
            <a:off x="65306" y="3348438"/>
            <a:ext cx="1287532"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ptr_n2 =</a:t>
            </a:r>
          </a:p>
        </p:txBody>
      </p:sp>
      <p:cxnSp>
        <p:nvCxnSpPr>
          <p:cNvPr id="14" name="Straight Arrow Connector 13">
            <a:extLst>
              <a:ext uri="{FF2B5EF4-FFF2-40B4-BE49-F238E27FC236}">
                <a16:creationId xmlns:a16="http://schemas.microsoft.com/office/drawing/2014/main" id="{7ADA6C99-03F1-6968-7A5D-D0A4BC290A7D}"/>
              </a:ext>
            </a:extLst>
          </p:cNvPr>
          <p:cNvCxnSpPr>
            <a:cxnSpLocks/>
          </p:cNvCxnSpPr>
          <p:nvPr/>
        </p:nvCxnSpPr>
        <p:spPr>
          <a:xfrm flipH="1">
            <a:off x="9832997" y="2357596"/>
            <a:ext cx="473671" cy="590499"/>
          </a:xfrm>
          <a:prstGeom prst="straightConnector1">
            <a:avLst/>
          </a:prstGeom>
          <a:ln w="28575">
            <a:solidFill>
              <a:srgbClr val="FF66F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D1D0F25-7F69-CC54-2927-805AEECAB1DD}"/>
              </a:ext>
            </a:extLst>
          </p:cNvPr>
          <p:cNvCxnSpPr>
            <a:cxnSpLocks/>
          </p:cNvCxnSpPr>
          <p:nvPr/>
        </p:nvCxnSpPr>
        <p:spPr>
          <a:xfrm flipH="1">
            <a:off x="8227232" y="3198170"/>
            <a:ext cx="1032740" cy="1473063"/>
          </a:xfrm>
          <a:prstGeom prst="straightConnector1">
            <a:avLst/>
          </a:prstGeom>
          <a:ln w="28575">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DFE6C8B9-F313-8DF8-59CF-40DFAC7C36CD}"/>
              </a:ext>
            </a:extLst>
          </p:cNvPr>
          <p:cNvSpPr/>
          <p:nvPr/>
        </p:nvSpPr>
        <p:spPr>
          <a:xfrm>
            <a:off x="10236818" y="1863632"/>
            <a:ext cx="937389" cy="461898"/>
          </a:xfrm>
          <a:prstGeom prst="roundRect">
            <a:avLst/>
          </a:prstGeom>
          <a:no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A383FAFB-C1C3-8BDD-9623-BEA0A6DF5464}"/>
              </a:ext>
            </a:extLst>
          </p:cNvPr>
          <p:cNvGrpSpPr/>
          <p:nvPr/>
        </p:nvGrpSpPr>
        <p:grpSpPr>
          <a:xfrm>
            <a:off x="3851297" y="3027132"/>
            <a:ext cx="1693655" cy="665234"/>
            <a:chOff x="3851297" y="3027132"/>
            <a:chExt cx="1693655" cy="665234"/>
          </a:xfrm>
        </p:grpSpPr>
        <p:sp>
          <p:nvSpPr>
            <p:cNvPr id="20" name="TextBox 19">
              <a:extLst>
                <a:ext uri="{FF2B5EF4-FFF2-40B4-BE49-F238E27FC236}">
                  <a16:creationId xmlns:a16="http://schemas.microsoft.com/office/drawing/2014/main" id="{F7CEE5E4-AD7D-6C66-2BB4-D2DC2F8EAE0D}"/>
                </a:ext>
              </a:extLst>
            </p:cNvPr>
            <p:cNvSpPr txBox="1"/>
            <p:nvPr/>
          </p:nvSpPr>
          <p:spPr>
            <a:xfrm>
              <a:off x="4022236" y="3027132"/>
              <a:ext cx="1449499" cy="369332"/>
            </a:xfrm>
            <a:prstGeom prst="rect">
              <a:avLst/>
            </a:prstGeom>
            <a:noFill/>
          </p:spPr>
          <p:txBody>
            <a:bodyPr wrap="none" rtlCol="0">
              <a:spAutoFit/>
            </a:bodyPr>
            <a:lstStyle/>
            <a:p>
              <a:r>
                <a:rPr lang="en-US" b="1" dirty="0">
                  <a:solidFill>
                    <a:srgbClr val="FF0000"/>
                  </a:solidFill>
                </a:rPr>
                <a:t>“base </a:t>
              </a:r>
              <a:r>
                <a:rPr lang="en-US" b="1" dirty="0" err="1">
                  <a:solidFill>
                    <a:srgbClr val="FF0000"/>
                  </a:solidFill>
                </a:rPr>
                <a:t>addr</a:t>
              </a:r>
              <a:r>
                <a:rPr lang="en-US" b="1" dirty="0">
                  <a:solidFill>
                    <a:srgbClr val="FF0000"/>
                  </a:solidFill>
                </a:rPr>
                <a:t>”</a:t>
              </a:r>
            </a:p>
          </p:txBody>
        </p:sp>
        <p:sp>
          <p:nvSpPr>
            <p:cNvPr id="28" name="Rectangle: Rounded Corners 27">
              <a:extLst>
                <a:ext uri="{FF2B5EF4-FFF2-40B4-BE49-F238E27FC236}">
                  <a16:creationId xmlns:a16="http://schemas.microsoft.com/office/drawing/2014/main" id="{B1DDC72E-ECF7-2490-4F97-7D17E3315D30}"/>
                </a:ext>
              </a:extLst>
            </p:cNvPr>
            <p:cNvSpPr/>
            <p:nvPr/>
          </p:nvSpPr>
          <p:spPr>
            <a:xfrm>
              <a:off x="3851297" y="3030739"/>
              <a:ext cx="1693655" cy="661627"/>
            </a:xfrm>
            <a:prstGeom prst="roundRect">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0BA3B46F-E6A7-CF8A-36F9-032485ACFA90}"/>
              </a:ext>
            </a:extLst>
          </p:cNvPr>
          <p:cNvGrpSpPr/>
          <p:nvPr/>
        </p:nvGrpSpPr>
        <p:grpSpPr>
          <a:xfrm>
            <a:off x="5559544" y="3015432"/>
            <a:ext cx="1249509" cy="661627"/>
            <a:chOff x="5559544" y="3015432"/>
            <a:chExt cx="1249509" cy="661627"/>
          </a:xfrm>
        </p:grpSpPr>
        <p:sp>
          <p:nvSpPr>
            <p:cNvPr id="3" name="TextBox 2">
              <a:extLst>
                <a:ext uri="{FF2B5EF4-FFF2-40B4-BE49-F238E27FC236}">
                  <a16:creationId xmlns:a16="http://schemas.microsoft.com/office/drawing/2014/main" id="{6D5F9B23-966C-FF6F-59DA-E02D6BBDBDA0}"/>
                </a:ext>
              </a:extLst>
            </p:cNvPr>
            <p:cNvSpPr txBox="1"/>
            <p:nvPr/>
          </p:nvSpPr>
          <p:spPr>
            <a:xfrm>
              <a:off x="5559544" y="3033269"/>
              <a:ext cx="1249509" cy="369332"/>
            </a:xfrm>
            <a:prstGeom prst="rect">
              <a:avLst/>
            </a:prstGeom>
            <a:noFill/>
          </p:spPr>
          <p:txBody>
            <a:bodyPr wrap="none" rtlCol="0">
              <a:spAutoFit/>
            </a:bodyPr>
            <a:lstStyle/>
            <a:p>
              <a:r>
                <a:rPr lang="en-US" b="1" dirty="0">
                  <a:solidFill>
                    <a:srgbClr val="FF66FF"/>
                  </a:solidFill>
                </a:rPr>
                <a:t>“sibling 0”</a:t>
              </a:r>
            </a:p>
          </p:txBody>
        </p:sp>
        <p:sp>
          <p:nvSpPr>
            <p:cNvPr id="30" name="Rectangle: Rounded Corners 29">
              <a:extLst>
                <a:ext uri="{FF2B5EF4-FFF2-40B4-BE49-F238E27FC236}">
                  <a16:creationId xmlns:a16="http://schemas.microsoft.com/office/drawing/2014/main" id="{859F1521-8289-A266-6677-8F13277085E6}"/>
                </a:ext>
              </a:extLst>
            </p:cNvPr>
            <p:cNvSpPr/>
            <p:nvPr/>
          </p:nvSpPr>
          <p:spPr>
            <a:xfrm>
              <a:off x="5619613" y="3015432"/>
              <a:ext cx="1124908" cy="661627"/>
            </a:xfrm>
            <a:prstGeom prst="roundRect">
              <a:avLst/>
            </a:prstGeom>
            <a:noFill/>
            <a:ln w="19050">
              <a:solidFill>
                <a:srgbClr val="FF66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E3BDD55-F17A-0D8F-3C03-D1DDAFD5ED7B}"/>
              </a:ext>
            </a:extLst>
          </p:cNvPr>
          <p:cNvGrpSpPr/>
          <p:nvPr/>
        </p:nvGrpSpPr>
        <p:grpSpPr>
          <a:xfrm>
            <a:off x="6786832" y="3006262"/>
            <a:ext cx="1124908" cy="661627"/>
            <a:chOff x="6786832" y="3006262"/>
            <a:chExt cx="1124908" cy="661627"/>
          </a:xfrm>
        </p:grpSpPr>
        <p:sp>
          <p:nvSpPr>
            <p:cNvPr id="17" name="TextBox 16">
              <a:extLst>
                <a:ext uri="{FF2B5EF4-FFF2-40B4-BE49-F238E27FC236}">
                  <a16:creationId xmlns:a16="http://schemas.microsoft.com/office/drawing/2014/main" id="{48C18F4C-C571-1CAF-1986-1C812B8D7872}"/>
                </a:ext>
              </a:extLst>
            </p:cNvPr>
            <p:cNvSpPr txBox="1"/>
            <p:nvPr/>
          </p:nvSpPr>
          <p:spPr>
            <a:xfrm>
              <a:off x="6860389" y="3033269"/>
              <a:ext cx="1036759" cy="369332"/>
            </a:xfrm>
            <a:prstGeom prst="rect">
              <a:avLst/>
            </a:prstGeom>
            <a:noFill/>
          </p:spPr>
          <p:txBody>
            <a:bodyPr wrap="none" rtlCol="0">
              <a:spAutoFit/>
            </a:bodyPr>
            <a:lstStyle/>
            <a:p>
              <a:r>
                <a:rPr lang="en-US" b="1" dirty="0">
                  <a:solidFill>
                    <a:schemeClr val="accent6"/>
                  </a:solidFill>
                </a:rPr>
                <a:t>“field 0”</a:t>
              </a:r>
            </a:p>
          </p:txBody>
        </p:sp>
        <p:sp>
          <p:nvSpPr>
            <p:cNvPr id="31" name="Rectangle: Rounded Corners 30">
              <a:extLst>
                <a:ext uri="{FF2B5EF4-FFF2-40B4-BE49-F238E27FC236}">
                  <a16:creationId xmlns:a16="http://schemas.microsoft.com/office/drawing/2014/main" id="{D1532EB8-DE0B-2FFF-1FB1-39763DD767EE}"/>
                </a:ext>
              </a:extLst>
            </p:cNvPr>
            <p:cNvSpPr/>
            <p:nvPr/>
          </p:nvSpPr>
          <p:spPr>
            <a:xfrm>
              <a:off x="6786832" y="3006262"/>
              <a:ext cx="1124908" cy="661627"/>
            </a:xfrm>
            <a:prstGeom prst="roundRect">
              <a:avLst/>
            </a:prstGeom>
            <a:noFill/>
            <a:ln w="19050">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F3560630-E80E-3222-5825-F8AEC6040D8F}"/>
              </a:ext>
            </a:extLst>
          </p:cNvPr>
          <p:cNvSpPr txBox="1"/>
          <p:nvPr/>
        </p:nvSpPr>
        <p:spPr>
          <a:xfrm>
            <a:off x="6673386" y="4867316"/>
            <a:ext cx="813108" cy="369332"/>
          </a:xfrm>
          <a:prstGeom prst="rect">
            <a:avLst/>
          </a:prstGeom>
          <a:noFill/>
        </p:spPr>
        <p:txBody>
          <a:bodyPr wrap="none" rtlCol="0">
            <a:spAutoFit/>
          </a:bodyPr>
          <a:lstStyle/>
          <a:p>
            <a:r>
              <a:rPr lang="en-US" dirty="0"/>
              <a:t>ptr_n2</a:t>
            </a:r>
          </a:p>
        </p:txBody>
      </p:sp>
      <p:cxnSp>
        <p:nvCxnSpPr>
          <p:cNvPr id="39" name="Straight Arrow Connector 38">
            <a:extLst>
              <a:ext uri="{FF2B5EF4-FFF2-40B4-BE49-F238E27FC236}">
                <a16:creationId xmlns:a16="http://schemas.microsoft.com/office/drawing/2014/main" id="{DEC0A746-50BE-5407-688C-C23AECC3970A}"/>
              </a:ext>
            </a:extLst>
          </p:cNvPr>
          <p:cNvCxnSpPr>
            <a:cxnSpLocks/>
            <a:stCxn id="38" idx="3"/>
            <a:endCxn id="10" idx="1"/>
          </p:cNvCxnSpPr>
          <p:nvPr/>
        </p:nvCxnSpPr>
        <p:spPr>
          <a:xfrm flipV="1">
            <a:off x="7486494" y="4990249"/>
            <a:ext cx="588523" cy="617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8" name="Rectangle: Rounded Corners 47">
            <a:extLst>
              <a:ext uri="{FF2B5EF4-FFF2-40B4-BE49-F238E27FC236}">
                <a16:creationId xmlns:a16="http://schemas.microsoft.com/office/drawing/2014/main" id="{566CD081-5550-22F2-B028-CE7E18A8F8E8}"/>
              </a:ext>
            </a:extLst>
          </p:cNvPr>
          <p:cNvSpPr/>
          <p:nvPr/>
        </p:nvSpPr>
        <p:spPr>
          <a:xfrm>
            <a:off x="9057814" y="2542615"/>
            <a:ext cx="799388" cy="661627"/>
          </a:xfrm>
          <a:prstGeom prst="roundRect">
            <a:avLst/>
          </a:prstGeom>
          <a:noFill/>
          <a:ln w="28575">
            <a:solidFill>
              <a:srgbClr val="FF66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Rounded Corners 51">
            <a:extLst>
              <a:ext uri="{FF2B5EF4-FFF2-40B4-BE49-F238E27FC236}">
                <a16:creationId xmlns:a16="http://schemas.microsoft.com/office/drawing/2014/main" id="{73B92002-A9E4-43D6-4346-5B09496BF9D0}"/>
              </a:ext>
            </a:extLst>
          </p:cNvPr>
          <p:cNvSpPr/>
          <p:nvPr/>
        </p:nvSpPr>
        <p:spPr>
          <a:xfrm>
            <a:off x="7954570" y="4659435"/>
            <a:ext cx="813108" cy="661627"/>
          </a:xfrm>
          <a:prstGeom prst="roundRect">
            <a:avLst/>
          </a:prstGeom>
          <a:noFill/>
          <a:ln w="28575">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DBC6A569-6520-B8E6-1EF7-E8BB243280CA}"/>
                  </a:ext>
                </a:extLst>
              </p14:cNvPr>
              <p14:cNvContentPartPr/>
              <p14:nvPr/>
            </p14:nvContentPartPr>
            <p14:xfrm>
              <a:off x="7580880" y="6138000"/>
              <a:ext cx="3839040" cy="288720"/>
            </p14:xfrm>
          </p:contentPart>
        </mc:Choice>
        <mc:Fallback>
          <p:pic>
            <p:nvPicPr>
              <p:cNvPr id="2" name="Ink 1">
                <a:extLst>
                  <a:ext uri="{FF2B5EF4-FFF2-40B4-BE49-F238E27FC236}">
                    <a16:creationId xmlns:a16="http://schemas.microsoft.com/office/drawing/2014/main" id="{DBC6A569-6520-B8E6-1EF7-E8BB243280CA}"/>
                  </a:ext>
                </a:extLst>
              </p:cNvPr>
              <p:cNvPicPr/>
              <p:nvPr/>
            </p:nvPicPr>
            <p:blipFill>
              <a:blip r:embed="rId3"/>
              <a:stretch>
                <a:fillRect/>
              </a:stretch>
            </p:blipFill>
            <p:spPr>
              <a:xfrm>
                <a:off x="7571520" y="6128640"/>
                <a:ext cx="3857760" cy="307440"/>
              </a:xfrm>
              <a:prstGeom prst="rect">
                <a:avLst/>
              </a:prstGeom>
            </p:spPr>
          </p:pic>
        </mc:Fallback>
      </mc:AlternateContent>
    </p:spTree>
    <p:extLst>
      <p:ext uri="{BB962C8B-B14F-4D97-AF65-F5344CB8AC3E}">
        <p14:creationId xmlns:p14="http://schemas.microsoft.com/office/powerpoint/2010/main" val="358303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heel(1)">
                                      <p:cBhvr>
                                        <p:cTn id="15" dur="10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500"/>
                                        <p:tgtEl>
                                          <p:spTgt spid="14"/>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4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up)">
                                      <p:cBhvr>
                                        <p:cTn id="36" dur="500"/>
                                        <p:tgtEl>
                                          <p:spTgt spid="22"/>
                                        </p:tgtEl>
                                      </p:cBhvr>
                                    </p:animEffect>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0"/>
                                          </p:stCondLst>
                                        </p:cTn>
                                        <p:tgtEl>
                                          <p:spTgt spid="5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6" grpId="0"/>
      <p:bldP spid="27" grpId="0" animBg="1"/>
      <p:bldP spid="38" grpId="0"/>
      <p:bldP spid="48" grpId="0" animBg="1"/>
      <p:bldP spid="5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32</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err="1"/>
              <a:t>GetElementPtr</a:t>
            </a:r>
            <a:r>
              <a:rPr lang="en-US" sz="3400" b="1" dirty="0"/>
              <a:t>: Pictorially</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The Dreaded GEP</a:t>
            </a:r>
          </a:p>
        </p:txBody>
      </p:sp>
      <p:sp>
        <p:nvSpPr>
          <p:cNvPr id="4" name="TextBox 3">
            <a:extLst>
              <a:ext uri="{FF2B5EF4-FFF2-40B4-BE49-F238E27FC236}">
                <a16:creationId xmlns:a16="http://schemas.microsoft.com/office/drawing/2014/main" id="{C85030CD-B1E4-63A8-DED7-2A8B3845C1F4}"/>
              </a:ext>
            </a:extLst>
          </p:cNvPr>
          <p:cNvSpPr txBox="1"/>
          <p:nvPr/>
        </p:nvSpPr>
        <p:spPr>
          <a:xfrm>
            <a:off x="923109" y="1381177"/>
            <a:ext cx="5054397" cy="369332"/>
          </a:xfrm>
          <a:prstGeom prst="rect">
            <a:avLst/>
          </a:prstGeom>
          <a:noFill/>
        </p:spPr>
        <p:txBody>
          <a:bodyPr wrap="none" rtlCol="0">
            <a:spAutoFit/>
          </a:bodyPr>
          <a:lstStyle/>
          <a:p>
            <a:r>
              <a:rPr lang="en-US" dirty="0"/>
              <a:t>Can be helpful to walk through memory as a tree</a:t>
            </a:r>
          </a:p>
        </p:txBody>
      </p:sp>
      <p:sp>
        <p:nvSpPr>
          <p:cNvPr id="9" name="Rectangle 8">
            <a:extLst>
              <a:ext uri="{FF2B5EF4-FFF2-40B4-BE49-F238E27FC236}">
                <a16:creationId xmlns:a16="http://schemas.microsoft.com/office/drawing/2014/main" id="{16867C97-00BB-E3AE-E5BB-6E9B88062BC9}"/>
              </a:ext>
            </a:extLst>
          </p:cNvPr>
          <p:cNvSpPr/>
          <p:nvPr/>
        </p:nvSpPr>
        <p:spPr>
          <a:xfrm>
            <a:off x="9149445" y="2602887"/>
            <a:ext cx="609597" cy="5399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n1</a:t>
            </a:r>
          </a:p>
        </p:txBody>
      </p:sp>
      <p:sp>
        <p:nvSpPr>
          <p:cNvPr id="10" name="Rectangle 9">
            <a:extLst>
              <a:ext uri="{FF2B5EF4-FFF2-40B4-BE49-F238E27FC236}">
                <a16:creationId xmlns:a16="http://schemas.microsoft.com/office/drawing/2014/main" id="{8B70A85D-39A7-AD7C-A7B5-C53E29D9A930}"/>
              </a:ext>
            </a:extLst>
          </p:cNvPr>
          <p:cNvSpPr/>
          <p:nvPr/>
        </p:nvSpPr>
        <p:spPr>
          <a:xfrm>
            <a:off x="8075017" y="4720277"/>
            <a:ext cx="609597" cy="5399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n2</a:t>
            </a:r>
          </a:p>
        </p:txBody>
      </p:sp>
      <p:sp>
        <p:nvSpPr>
          <p:cNvPr id="11" name="Rectangle 10">
            <a:extLst>
              <a:ext uri="{FF2B5EF4-FFF2-40B4-BE49-F238E27FC236}">
                <a16:creationId xmlns:a16="http://schemas.microsoft.com/office/drawing/2014/main" id="{49A04B4D-CD80-A94C-8269-6F0EDFB7950C}"/>
              </a:ext>
            </a:extLst>
          </p:cNvPr>
          <p:cNvSpPr/>
          <p:nvPr/>
        </p:nvSpPr>
        <p:spPr>
          <a:xfrm>
            <a:off x="10493828" y="4720277"/>
            <a:ext cx="609597" cy="5399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n3</a:t>
            </a:r>
            <a:endParaRPr lang="en-US" dirty="0"/>
          </a:p>
        </p:txBody>
      </p:sp>
      <p:sp>
        <p:nvSpPr>
          <p:cNvPr id="12" name="Rectangle 11">
            <a:extLst>
              <a:ext uri="{FF2B5EF4-FFF2-40B4-BE49-F238E27FC236}">
                <a16:creationId xmlns:a16="http://schemas.microsoft.com/office/drawing/2014/main" id="{4AF19F64-0022-61E8-BDD6-71DEBC8948A1}"/>
              </a:ext>
            </a:extLst>
          </p:cNvPr>
          <p:cNvSpPr/>
          <p:nvPr/>
        </p:nvSpPr>
        <p:spPr>
          <a:xfrm>
            <a:off x="7269482"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a:t>
            </a:r>
            <a:r>
              <a:rPr lang="en-US" baseline="-25000" dirty="0"/>
              <a:t>0</a:t>
            </a:r>
          </a:p>
        </p:txBody>
      </p:sp>
      <p:sp>
        <p:nvSpPr>
          <p:cNvPr id="13" name="Rectangle 12">
            <a:extLst>
              <a:ext uri="{FF2B5EF4-FFF2-40B4-BE49-F238E27FC236}">
                <a16:creationId xmlns:a16="http://schemas.microsoft.com/office/drawing/2014/main" id="{C9566A5B-4FB0-3565-3136-D9835BA7D2A8}"/>
              </a:ext>
            </a:extLst>
          </p:cNvPr>
          <p:cNvSpPr/>
          <p:nvPr/>
        </p:nvSpPr>
        <p:spPr>
          <a:xfrm>
            <a:off x="8088085"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b</a:t>
            </a:r>
            <a:r>
              <a:rPr lang="en-US" baseline="-25000" dirty="0"/>
              <a:t>0</a:t>
            </a:r>
          </a:p>
        </p:txBody>
      </p:sp>
      <p:sp>
        <p:nvSpPr>
          <p:cNvPr id="15" name="Rectangle 14">
            <a:extLst>
              <a:ext uri="{FF2B5EF4-FFF2-40B4-BE49-F238E27FC236}">
                <a16:creationId xmlns:a16="http://schemas.microsoft.com/office/drawing/2014/main" id="{6ED108DE-BB57-8DC1-D148-202B721EB1B8}"/>
              </a:ext>
            </a:extLst>
          </p:cNvPr>
          <p:cNvSpPr/>
          <p:nvPr/>
        </p:nvSpPr>
        <p:spPr>
          <a:xfrm>
            <a:off x="8906688"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a:t>
            </a:r>
            <a:r>
              <a:rPr lang="en-US" baseline="-25000" dirty="0"/>
              <a:t>0</a:t>
            </a:r>
          </a:p>
        </p:txBody>
      </p:sp>
      <p:sp>
        <p:nvSpPr>
          <p:cNvPr id="16" name="TextBox 15">
            <a:extLst>
              <a:ext uri="{FF2B5EF4-FFF2-40B4-BE49-F238E27FC236}">
                <a16:creationId xmlns:a16="http://schemas.microsoft.com/office/drawing/2014/main" id="{C26628EE-7BF1-AB11-E86C-02F2EB7372BD}"/>
              </a:ext>
            </a:extLst>
          </p:cNvPr>
          <p:cNvSpPr txBox="1"/>
          <p:nvPr/>
        </p:nvSpPr>
        <p:spPr>
          <a:xfrm>
            <a:off x="984067" y="1863632"/>
            <a:ext cx="2736198" cy="369332"/>
          </a:xfrm>
          <a:prstGeom prst="rect">
            <a:avLst/>
          </a:prstGeom>
          <a:noFill/>
        </p:spPr>
        <p:txBody>
          <a:bodyPr wrap="none" rtlCol="0">
            <a:spAutoFit/>
          </a:bodyPr>
          <a:lstStyle/>
          <a:p>
            <a:r>
              <a:rPr lang="en-US" dirty="0"/>
              <a:t>%T1 = type { i32, i32, i32 }</a:t>
            </a:r>
          </a:p>
        </p:txBody>
      </p:sp>
      <p:sp>
        <p:nvSpPr>
          <p:cNvPr id="18" name="TextBox 17">
            <a:extLst>
              <a:ext uri="{FF2B5EF4-FFF2-40B4-BE49-F238E27FC236}">
                <a16:creationId xmlns:a16="http://schemas.microsoft.com/office/drawing/2014/main" id="{BA09A2B0-470B-04F1-B127-09003AA1F73E}"/>
              </a:ext>
            </a:extLst>
          </p:cNvPr>
          <p:cNvSpPr txBox="1"/>
          <p:nvPr/>
        </p:nvSpPr>
        <p:spPr>
          <a:xfrm>
            <a:off x="979713" y="2181501"/>
            <a:ext cx="2321020" cy="369332"/>
          </a:xfrm>
          <a:prstGeom prst="rect">
            <a:avLst/>
          </a:prstGeom>
          <a:noFill/>
        </p:spPr>
        <p:txBody>
          <a:bodyPr wrap="none" rtlCol="0">
            <a:spAutoFit/>
          </a:bodyPr>
          <a:lstStyle/>
          <a:p>
            <a:r>
              <a:rPr lang="en-US" dirty="0"/>
              <a:t>%T2 = type [ 2 x %T1 ]</a:t>
            </a:r>
          </a:p>
        </p:txBody>
      </p:sp>
      <p:sp>
        <p:nvSpPr>
          <p:cNvPr id="19" name="TextBox 18">
            <a:extLst>
              <a:ext uri="{FF2B5EF4-FFF2-40B4-BE49-F238E27FC236}">
                <a16:creationId xmlns:a16="http://schemas.microsoft.com/office/drawing/2014/main" id="{59D0EFE9-D4EC-F5A6-A4E2-10BA76379610}"/>
              </a:ext>
            </a:extLst>
          </p:cNvPr>
          <p:cNvSpPr txBox="1"/>
          <p:nvPr/>
        </p:nvSpPr>
        <p:spPr>
          <a:xfrm>
            <a:off x="975359" y="2499370"/>
            <a:ext cx="6689267" cy="369332"/>
          </a:xfrm>
          <a:prstGeom prst="rect">
            <a:avLst/>
          </a:prstGeom>
          <a:noFill/>
        </p:spPr>
        <p:txBody>
          <a:bodyPr wrap="none" rtlCol="0">
            <a:spAutoFit/>
          </a:bodyPr>
          <a:lstStyle/>
          <a:p>
            <a:r>
              <a:rPr lang="en-US" dirty="0"/>
              <a:t>@ptr_n1 = global %T2 [ { i32 1, i32 2, i32 3 }, { i32 4, i32 5, i32 6} ]</a:t>
            </a:r>
          </a:p>
        </p:txBody>
      </p:sp>
      <p:cxnSp>
        <p:nvCxnSpPr>
          <p:cNvPr id="26" name="Straight Arrow Connector 25">
            <a:extLst>
              <a:ext uri="{FF2B5EF4-FFF2-40B4-BE49-F238E27FC236}">
                <a16:creationId xmlns:a16="http://schemas.microsoft.com/office/drawing/2014/main" id="{BD12709D-B063-8DD7-1FE4-F93547C469C3}"/>
              </a:ext>
            </a:extLst>
          </p:cNvPr>
          <p:cNvCxnSpPr>
            <a:cxnSpLocks/>
            <a:stCxn id="9" idx="2"/>
            <a:endCxn id="10" idx="0"/>
          </p:cNvCxnSpPr>
          <p:nvPr/>
        </p:nvCxnSpPr>
        <p:spPr>
          <a:xfrm flipH="1">
            <a:off x="8379816" y="3142830"/>
            <a:ext cx="1074428" cy="15774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A2C7FF1C-F26C-EE81-00CA-C0B0B6653ED6}"/>
              </a:ext>
            </a:extLst>
          </p:cNvPr>
          <p:cNvCxnSpPr>
            <a:cxnSpLocks/>
            <a:stCxn id="9" idx="2"/>
            <a:endCxn id="11" idx="0"/>
          </p:cNvCxnSpPr>
          <p:nvPr/>
        </p:nvCxnSpPr>
        <p:spPr>
          <a:xfrm>
            <a:off x="9454244" y="3142830"/>
            <a:ext cx="1344383" cy="15774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2FCD3902-E72A-3A4A-DCBC-643AAD5B5ED4}"/>
              </a:ext>
            </a:extLst>
          </p:cNvPr>
          <p:cNvCxnSpPr>
            <a:cxnSpLocks/>
            <a:stCxn id="10" idx="2"/>
            <a:endCxn id="12" idx="0"/>
          </p:cNvCxnSpPr>
          <p:nvPr/>
        </p:nvCxnSpPr>
        <p:spPr>
          <a:xfrm flipH="1">
            <a:off x="7545980" y="5260220"/>
            <a:ext cx="833836"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9DD0C218-E5D4-F4DF-7FF5-8D5AB64BF863}"/>
              </a:ext>
            </a:extLst>
          </p:cNvPr>
          <p:cNvCxnSpPr>
            <a:cxnSpLocks/>
            <a:stCxn id="10" idx="2"/>
            <a:endCxn id="13" idx="0"/>
          </p:cNvCxnSpPr>
          <p:nvPr/>
        </p:nvCxnSpPr>
        <p:spPr>
          <a:xfrm flipH="1">
            <a:off x="8364583" y="5260220"/>
            <a:ext cx="15233"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9CEB515F-4E30-D4B9-F870-C413DE0CE902}"/>
              </a:ext>
            </a:extLst>
          </p:cNvPr>
          <p:cNvCxnSpPr>
            <a:cxnSpLocks/>
            <a:stCxn id="10" idx="2"/>
            <a:endCxn id="15" idx="0"/>
          </p:cNvCxnSpPr>
          <p:nvPr/>
        </p:nvCxnSpPr>
        <p:spPr>
          <a:xfrm>
            <a:off x="8379816" y="5260220"/>
            <a:ext cx="803370"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3" name="Rectangle 52">
            <a:extLst>
              <a:ext uri="{FF2B5EF4-FFF2-40B4-BE49-F238E27FC236}">
                <a16:creationId xmlns:a16="http://schemas.microsoft.com/office/drawing/2014/main" id="{48E19086-D2E4-B011-25D7-1A22F4AC9E96}"/>
              </a:ext>
            </a:extLst>
          </p:cNvPr>
          <p:cNvSpPr/>
          <p:nvPr/>
        </p:nvSpPr>
        <p:spPr>
          <a:xfrm>
            <a:off x="9683931"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a:t>
            </a:r>
            <a:r>
              <a:rPr lang="en-US" baseline="-25000" dirty="0"/>
              <a:t>1</a:t>
            </a:r>
          </a:p>
        </p:txBody>
      </p:sp>
      <p:sp>
        <p:nvSpPr>
          <p:cNvPr id="54" name="Rectangle 53">
            <a:extLst>
              <a:ext uri="{FF2B5EF4-FFF2-40B4-BE49-F238E27FC236}">
                <a16:creationId xmlns:a16="http://schemas.microsoft.com/office/drawing/2014/main" id="{BA6D4CFF-94AC-426F-91ED-9059E4C2CB45}"/>
              </a:ext>
            </a:extLst>
          </p:cNvPr>
          <p:cNvSpPr/>
          <p:nvPr/>
        </p:nvSpPr>
        <p:spPr>
          <a:xfrm>
            <a:off x="10502534"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b</a:t>
            </a:r>
            <a:r>
              <a:rPr lang="en-US" baseline="-25000" dirty="0"/>
              <a:t>1</a:t>
            </a:r>
          </a:p>
        </p:txBody>
      </p:sp>
      <p:sp>
        <p:nvSpPr>
          <p:cNvPr id="55" name="Rectangle 54">
            <a:extLst>
              <a:ext uri="{FF2B5EF4-FFF2-40B4-BE49-F238E27FC236}">
                <a16:creationId xmlns:a16="http://schemas.microsoft.com/office/drawing/2014/main" id="{CA501C32-AA32-0969-4AC3-E26433489484}"/>
              </a:ext>
            </a:extLst>
          </p:cNvPr>
          <p:cNvSpPr/>
          <p:nvPr/>
        </p:nvSpPr>
        <p:spPr>
          <a:xfrm>
            <a:off x="11321137"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a:t>
            </a:r>
            <a:r>
              <a:rPr lang="en-US" baseline="-25000" dirty="0"/>
              <a:t>1</a:t>
            </a:r>
          </a:p>
        </p:txBody>
      </p:sp>
      <p:cxnSp>
        <p:nvCxnSpPr>
          <p:cNvPr id="56" name="Straight Arrow Connector 55">
            <a:extLst>
              <a:ext uri="{FF2B5EF4-FFF2-40B4-BE49-F238E27FC236}">
                <a16:creationId xmlns:a16="http://schemas.microsoft.com/office/drawing/2014/main" id="{B280053F-4154-FABF-F932-0580602B9774}"/>
              </a:ext>
            </a:extLst>
          </p:cNvPr>
          <p:cNvCxnSpPr>
            <a:cxnSpLocks/>
            <a:endCxn id="53" idx="0"/>
          </p:cNvCxnSpPr>
          <p:nvPr/>
        </p:nvCxnSpPr>
        <p:spPr>
          <a:xfrm flipH="1">
            <a:off x="9960429" y="5260220"/>
            <a:ext cx="833836"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a:extLst>
              <a:ext uri="{FF2B5EF4-FFF2-40B4-BE49-F238E27FC236}">
                <a16:creationId xmlns:a16="http://schemas.microsoft.com/office/drawing/2014/main" id="{8B591772-AE6B-94C5-1128-710C5CF6542C}"/>
              </a:ext>
            </a:extLst>
          </p:cNvPr>
          <p:cNvCxnSpPr>
            <a:cxnSpLocks/>
            <a:endCxn id="54" idx="0"/>
          </p:cNvCxnSpPr>
          <p:nvPr/>
        </p:nvCxnSpPr>
        <p:spPr>
          <a:xfrm flipH="1">
            <a:off x="10779032" y="5260220"/>
            <a:ext cx="15233"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a:extLst>
              <a:ext uri="{FF2B5EF4-FFF2-40B4-BE49-F238E27FC236}">
                <a16:creationId xmlns:a16="http://schemas.microsoft.com/office/drawing/2014/main" id="{8F6D940B-7220-0754-2F6C-3059C442BDB6}"/>
              </a:ext>
            </a:extLst>
          </p:cNvPr>
          <p:cNvCxnSpPr>
            <a:cxnSpLocks/>
            <a:endCxn id="55" idx="0"/>
          </p:cNvCxnSpPr>
          <p:nvPr/>
        </p:nvCxnSpPr>
        <p:spPr>
          <a:xfrm>
            <a:off x="10794265" y="5260220"/>
            <a:ext cx="803370"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0" name="TextBox 59">
            <a:extLst>
              <a:ext uri="{FF2B5EF4-FFF2-40B4-BE49-F238E27FC236}">
                <a16:creationId xmlns:a16="http://schemas.microsoft.com/office/drawing/2014/main" id="{8AE6D1CC-6449-2206-2A05-6AA73369EF14}"/>
              </a:ext>
            </a:extLst>
          </p:cNvPr>
          <p:cNvSpPr txBox="1"/>
          <p:nvPr/>
        </p:nvSpPr>
        <p:spPr>
          <a:xfrm>
            <a:off x="10306668" y="1937769"/>
            <a:ext cx="813108" cy="369332"/>
          </a:xfrm>
          <a:prstGeom prst="rect">
            <a:avLst/>
          </a:prstGeom>
          <a:noFill/>
        </p:spPr>
        <p:txBody>
          <a:bodyPr wrap="none" rtlCol="0">
            <a:spAutoFit/>
          </a:bodyPr>
          <a:lstStyle/>
          <a:p>
            <a:r>
              <a:rPr lang="en-US" dirty="0"/>
              <a:t>ptr_n1</a:t>
            </a:r>
          </a:p>
        </p:txBody>
      </p:sp>
      <p:cxnSp>
        <p:nvCxnSpPr>
          <p:cNvPr id="61" name="Straight Arrow Connector 60">
            <a:extLst>
              <a:ext uri="{FF2B5EF4-FFF2-40B4-BE49-F238E27FC236}">
                <a16:creationId xmlns:a16="http://schemas.microsoft.com/office/drawing/2014/main" id="{11B2C4C1-0DD6-39FD-7AA9-2C4783E4BA84}"/>
              </a:ext>
            </a:extLst>
          </p:cNvPr>
          <p:cNvCxnSpPr>
            <a:cxnSpLocks/>
            <a:stCxn id="60" idx="1"/>
            <a:endCxn id="9" idx="3"/>
          </p:cNvCxnSpPr>
          <p:nvPr/>
        </p:nvCxnSpPr>
        <p:spPr>
          <a:xfrm flipH="1">
            <a:off x="9759042" y="2122435"/>
            <a:ext cx="547626" cy="7504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CBD4B177-ED8B-3A25-71C9-9B8B356A6333}"/>
              </a:ext>
            </a:extLst>
          </p:cNvPr>
          <p:cNvSpPr txBox="1"/>
          <p:nvPr/>
        </p:nvSpPr>
        <p:spPr>
          <a:xfrm>
            <a:off x="1230949" y="4279300"/>
            <a:ext cx="6388287" cy="369332"/>
          </a:xfrm>
          <a:prstGeom prst="rect">
            <a:avLst/>
          </a:prstGeom>
          <a:noFill/>
        </p:spPr>
        <p:txBody>
          <a:bodyPr wrap="none" rtlCol="0">
            <a:spAutoFit/>
          </a:bodyPr>
          <a:lstStyle>
            <a:defPPr>
              <a:defRPr lang="en-US"/>
            </a:defPPr>
            <a:lvl1pPr>
              <a:defRPr>
                <a:latin typeface="Courier New" panose="02070309020205020404" pitchFamily="49" charset="0"/>
                <a:cs typeface="Courier New" panose="02070309020205020404" pitchFamily="49" charset="0"/>
              </a:defRPr>
            </a:lvl1pPr>
          </a:lstStyle>
          <a:p>
            <a:r>
              <a:rPr lang="en-US" dirty="0" err="1"/>
              <a:t>getelementptr</a:t>
            </a:r>
            <a:r>
              <a:rPr lang="en-US" dirty="0"/>
              <a:t> %T1, </a:t>
            </a:r>
            <a:r>
              <a:rPr lang="en-US" dirty="0" err="1"/>
              <a:t>ptr</a:t>
            </a:r>
            <a:r>
              <a:rPr lang="en-US" dirty="0"/>
              <a:t> @ptr_n2, i64 1,  i64 1</a:t>
            </a:r>
          </a:p>
        </p:txBody>
      </p:sp>
      <p:sp>
        <p:nvSpPr>
          <p:cNvPr id="67" name="TextBox 66">
            <a:extLst>
              <a:ext uri="{FF2B5EF4-FFF2-40B4-BE49-F238E27FC236}">
                <a16:creationId xmlns:a16="http://schemas.microsoft.com/office/drawing/2014/main" id="{287CE3B4-3D3D-1348-F5F5-9170646F9CBA}"/>
              </a:ext>
            </a:extLst>
          </p:cNvPr>
          <p:cNvSpPr txBox="1"/>
          <p:nvPr/>
        </p:nvSpPr>
        <p:spPr>
          <a:xfrm>
            <a:off x="65306" y="4293331"/>
            <a:ext cx="1287532" cy="369332"/>
          </a:xfrm>
          <a:prstGeom prst="rect">
            <a:avLst/>
          </a:prstGeom>
          <a:noFill/>
        </p:spPr>
        <p:txBody>
          <a:bodyPr wrap="none" rtlCol="0">
            <a:spAutoFit/>
          </a:bodyPr>
          <a:lstStyle>
            <a:defPPr>
              <a:defRPr lang="en-US"/>
            </a:defPPr>
            <a:lvl1pPr>
              <a:defRPr>
                <a:latin typeface="Courier New" panose="02070309020205020404" pitchFamily="49" charset="0"/>
                <a:cs typeface="Courier New" panose="02070309020205020404" pitchFamily="49" charset="0"/>
              </a:defRPr>
            </a:lvl1pPr>
          </a:lstStyle>
          <a:p>
            <a:r>
              <a:rPr lang="en-US" dirty="0"/>
              <a:t>ptr_b1 =</a:t>
            </a:r>
          </a:p>
        </p:txBody>
      </p:sp>
      <p:sp>
        <p:nvSpPr>
          <p:cNvPr id="38" name="TextBox 37">
            <a:extLst>
              <a:ext uri="{FF2B5EF4-FFF2-40B4-BE49-F238E27FC236}">
                <a16:creationId xmlns:a16="http://schemas.microsoft.com/office/drawing/2014/main" id="{F3560630-E80E-3222-5825-F8AEC6040D8F}"/>
              </a:ext>
            </a:extLst>
          </p:cNvPr>
          <p:cNvSpPr txBox="1"/>
          <p:nvPr/>
        </p:nvSpPr>
        <p:spPr>
          <a:xfrm>
            <a:off x="6673386" y="5026878"/>
            <a:ext cx="813108" cy="369332"/>
          </a:xfrm>
          <a:prstGeom prst="rect">
            <a:avLst/>
          </a:prstGeom>
          <a:noFill/>
        </p:spPr>
        <p:txBody>
          <a:bodyPr wrap="none" rtlCol="0">
            <a:spAutoFit/>
          </a:bodyPr>
          <a:lstStyle/>
          <a:p>
            <a:r>
              <a:rPr lang="en-US" dirty="0"/>
              <a:t>ptr_n2</a:t>
            </a:r>
          </a:p>
        </p:txBody>
      </p:sp>
      <p:cxnSp>
        <p:nvCxnSpPr>
          <p:cNvPr id="39" name="Straight Arrow Connector 38">
            <a:extLst>
              <a:ext uri="{FF2B5EF4-FFF2-40B4-BE49-F238E27FC236}">
                <a16:creationId xmlns:a16="http://schemas.microsoft.com/office/drawing/2014/main" id="{DEC0A746-50BE-5407-688C-C23AECC3970A}"/>
              </a:ext>
            </a:extLst>
          </p:cNvPr>
          <p:cNvCxnSpPr>
            <a:cxnSpLocks/>
            <a:stCxn id="38" idx="3"/>
            <a:endCxn id="10" idx="1"/>
          </p:cNvCxnSpPr>
          <p:nvPr/>
        </p:nvCxnSpPr>
        <p:spPr>
          <a:xfrm flipV="1">
            <a:off x="7486494" y="4990249"/>
            <a:ext cx="588523" cy="2212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C80D1F4B-4D83-3C48-F736-934F85D7322D}"/>
              </a:ext>
            </a:extLst>
          </p:cNvPr>
          <p:cNvSpPr txBox="1"/>
          <p:nvPr/>
        </p:nvSpPr>
        <p:spPr>
          <a:xfrm>
            <a:off x="1314986" y="3334413"/>
            <a:ext cx="6664004" cy="369332"/>
          </a:xfrm>
          <a:prstGeom prst="rect">
            <a:avLst/>
          </a:prstGeom>
          <a:noFill/>
        </p:spPr>
        <p:txBody>
          <a:bodyPr wrap="none" rtlCol="0">
            <a:spAutoFit/>
          </a:bodyPr>
          <a:lstStyle/>
          <a:p>
            <a:r>
              <a:rPr lang="en-US" dirty="0" err="1">
                <a:latin typeface="Courier New" panose="02070309020205020404" pitchFamily="49" charset="0"/>
                <a:cs typeface="Courier New" panose="02070309020205020404" pitchFamily="49" charset="0"/>
              </a:rPr>
              <a:t>getelementptr</a:t>
            </a:r>
            <a:r>
              <a:rPr lang="en-US" dirty="0">
                <a:latin typeface="Courier New" panose="02070309020205020404" pitchFamily="49" charset="0"/>
                <a:cs typeface="Courier New" panose="02070309020205020404" pitchFamily="49" charset="0"/>
              </a:rPr>
              <a:t> %T2, </a:t>
            </a:r>
            <a:r>
              <a:rPr lang="en-US" dirty="0" err="1">
                <a:latin typeface="Courier New" panose="02070309020205020404" pitchFamily="49" charset="0"/>
                <a:cs typeface="Courier New" panose="02070309020205020404" pitchFamily="49" charset="0"/>
              </a:rPr>
              <a:t>ptr</a:t>
            </a:r>
            <a:r>
              <a:rPr lang="en-US" dirty="0">
                <a:latin typeface="Courier New" panose="02070309020205020404" pitchFamily="49" charset="0"/>
                <a:cs typeface="Courier New" panose="02070309020205020404" pitchFamily="49" charset="0"/>
              </a:rPr>
              <a:t> @ptr_n1,  i64 0,   i64 0</a:t>
            </a:r>
          </a:p>
        </p:txBody>
      </p:sp>
      <p:sp>
        <p:nvSpPr>
          <p:cNvPr id="24" name="TextBox 23">
            <a:extLst>
              <a:ext uri="{FF2B5EF4-FFF2-40B4-BE49-F238E27FC236}">
                <a16:creationId xmlns:a16="http://schemas.microsoft.com/office/drawing/2014/main" id="{DE2CC747-56ED-6BE2-2839-FB7F262851B1}"/>
              </a:ext>
            </a:extLst>
          </p:cNvPr>
          <p:cNvSpPr txBox="1"/>
          <p:nvPr/>
        </p:nvSpPr>
        <p:spPr>
          <a:xfrm>
            <a:off x="65306" y="3348438"/>
            <a:ext cx="1287532"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ptr_n2 =</a:t>
            </a:r>
          </a:p>
        </p:txBody>
      </p:sp>
      <p:grpSp>
        <p:nvGrpSpPr>
          <p:cNvPr id="25" name="Group 24">
            <a:extLst>
              <a:ext uri="{FF2B5EF4-FFF2-40B4-BE49-F238E27FC236}">
                <a16:creationId xmlns:a16="http://schemas.microsoft.com/office/drawing/2014/main" id="{7BFBBBC9-3FEE-47EE-A9B6-A9803F9B1259}"/>
              </a:ext>
            </a:extLst>
          </p:cNvPr>
          <p:cNvGrpSpPr/>
          <p:nvPr/>
        </p:nvGrpSpPr>
        <p:grpSpPr>
          <a:xfrm>
            <a:off x="3756733" y="3972174"/>
            <a:ext cx="1693655" cy="665234"/>
            <a:chOff x="3851297" y="3027132"/>
            <a:chExt cx="1693655" cy="665234"/>
          </a:xfrm>
        </p:grpSpPr>
        <p:sp>
          <p:nvSpPr>
            <p:cNvPr id="32" name="TextBox 31">
              <a:extLst>
                <a:ext uri="{FF2B5EF4-FFF2-40B4-BE49-F238E27FC236}">
                  <a16:creationId xmlns:a16="http://schemas.microsoft.com/office/drawing/2014/main" id="{59742056-C545-FA7E-2FEE-E4D2C5CDD9B0}"/>
                </a:ext>
              </a:extLst>
            </p:cNvPr>
            <p:cNvSpPr txBox="1"/>
            <p:nvPr/>
          </p:nvSpPr>
          <p:spPr>
            <a:xfrm>
              <a:off x="4022236" y="3027132"/>
              <a:ext cx="1449499" cy="369332"/>
            </a:xfrm>
            <a:prstGeom prst="rect">
              <a:avLst/>
            </a:prstGeom>
            <a:noFill/>
          </p:spPr>
          <p:txBody>
            <a:bodyPr wrap="none" rtlCol="0">
              <a:spAutoFit/>
            </a:bodyPr>
            <a:lstStyle/>
            <a:p>
              <a:r>
                <a:rPr lang="en-US" b="1" dirty="0">
                  <a:solidFill>
                    <a:srgbClr val="FF0000"/>
                  </a:solidFill>
                </a:rPr>
                <a:t>“base </a:t>
              </a:r>
              <a:r>
                <a:rPr lang="en-US" b="1" dirty="0" err="1">
                  <a:solidFill>
                    <a:srgbClr val="FF0000"/>
                  </a:solidFill>
                </a:rPr>
                <a:t>addr</a:t>
              </a:r>
              <a:r>
                <a:rPr lang="en-US" b="1" dirty="0">
                  <a:solidFill>
                    <a:srgbClr val="FF0000"/>
                  </a:solidFill>
                </a:rPr>
                <a:t>”</a:t>
              </a:r>
            </a:p>
          </p:txBody>
        </p:sp>
        <p:sp>
          <p:nvSpPr>
            <p:cNvPr id="33" name="Rectangle: Rounded Corners 32">
              <a:extLst>
                <a:ext uri="{FF2B5EF4-FFF2-40B4-BE49-F238E27FC236}">
                  <a16:creationId xmlns:a16="http://schemas.microsoft.com/office/drawing/2014/main" id="{023D349F-E1CA-7C09-6DCC-29B691CC4895}"/>
                </a:ext>
              </a:extLst>
            </p:cNvPr>
            <p:cNvSpPr/>
            <p:nvPr/>
          </p:nvSpPr>
          <p:spPr>
            <a:xfrm>
              <a:off x="3851297" y="3030739"/>
              <a:ext cx="1693655" cy="661627"/>
            </a:xfrm>
            <a:prstGeom prst="roundRect">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1E74B09-48ED-FE0E-7E7A-C3935501C852}"/>
              </a:ext>
            </a:extLst>
          </p:cNvPr>
          <p:cNvGrpSpPr/>
          <p:nvPr/>
        </p:nvGrpSpPr>
        <p:grpSpPr>
          <a:xfrm>
            <a:off x="5429046" y="3954117"/>
            <a:ext cx="1252907" cy="661627"/>
            <a:chOff x="5559544" y="3015432"/>
            <a:chExt cx="1252907" cy="661627"/>
          </a:xfrm>
        </p:grpSpPr>
        <p:sp>
          <p:nvSpPr>
            <p:cNvPr id="35" name="TextBox 34">
              <a:extLst>
                <a:ext uri="{FF2B5EF4-FFF2-40B4-BE49-F238E27FC236}">
                  <a16:creationId xmlns:a16="http://schemas.microsoft.com/office/drawing/2014/main" id="{5BC4657F-A9BF-65DE-7B3D-2F849AE6C2CF}"/>
                </a:ext>
              </a:extLst>
            </p:cNvPr>
            <p:cNvSpPr txBox="1"/>
            <p:nvPr/>
          </p:nvSpPr>
          <p:spPr>
            <a:xfrm>
              <a:off x="5559544" y="3033269"/>
              <a:ext cx="1252907" cy="369332"/>
            </a:xfrm>
            <a:prstGeom prst="rect">
              <a:avLst/>
            </a:prstGeom>
            <a:noFill/>
          </p:spPr>
          <p:txBody>
            <a:bodyPr wrap="none" rtlCol="0">
              <a:spAutoFit/>
            </a:bodyPr>
            <a:lstStyle/>
            <a:p>
              <a:r>
                <a:rPr lang="en-US" b="1" dirty="0">
                  <a:solidFill>
                    <a:srgbClr val="FF66FF"/>
                  </a:solidFill>
                </a:rPr>
                <a:t>“sibling 1”</a:t>
              </a:r>
            </a:p>
          </p:txBody>
        </p:sp>
        <p:sp>
          <p:nvSpPr>
            <p:cNvPr id="36" name="Rectangle: Rounded Corners 35">
              <a:extLst>
                <a:ext uri="{FF2B5EF4-FFF2-40B4-BE49-F238E27FC236}">
                  <a16:creationId xmlns:a16="http://schemas.microsoft.com/office/drawing/2014/main" id="{870E4CE3-E7F3-FF40-265C-88F29051D3EE}"/>
                </a:ext>
              </a:extLst>
            </p:cNvPr>
            <p:cNvSpPr/>
            <p:nvPr/>
          </p:nvSpPr>
          <p:spPr>
            <a:xfrm>
              <a:off x="5619613" y="3015432"/>
              <a:ext cx="1124908" cy="661627"/>
            </a:xfrm>
            <a:prstGeom prst="roundRect">
              <a:avLst/>
            </a:prstGeom>
            <a:noFill/>
            <a:ln w="19050">
              <a:solidFill>
                <a:srgbClr val="FF66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FF11CAC-6AE5-1A71-2CF8-88FCB0FC8152}"/>
              </a:ext>
            </a:extLst>
          </p:cNvPr>
          <p:cNvGrpSpPr/>
          <p:nvPr/>
        </p:nvGrpSpPr>
        <p:grpSpPr>
          <a:xfrm>
            <a:off x="6627017" y="3955155"/>
            <a:ext cx="1124908" cy="661627"/>
            <a:chOff x="6786832" y="3006262"/>
            <a:chExt cx="1124908" cy="661627"/>
          </a:xfrm>
        </p:grpSpPr>
        <p:sp>
          <p:nvSpPr>
            <p:cNvPr id="40" name="TextBox 39">
              <a:extLst>
                <a:ext uri="{FF2B5EF4-FFF2-40B4-BE49-F238E27FC236}">
                  <a16:creationId xmlns:a16="http://schemas.microsoft.com/office/drawing/2014/main" id="{0A99B244-558B-3167-6B89-AB464E4F54D9}"/>
                </a:ext>
              </a:extLst>
            </p:cNvPr>
            <p:cNvSpPr txBox="1"/>
            <p:nvPr/>
          </p:nvSpPr>
          <p:spPr>
            <a:xfrm>
              <a:off x="6860389" y="3033269"/>
              <a:ext cx="1040157" cy="369332"/>
            </a:xfrm>
            <a:prstGeom prst="rect">
              <a:avLst/>
            </a:prstGeom>
            <a:noFill/>
          </p:spPr>
          <p:txBody>
            <a:bodyPr wrap="none" rtlCol="0">
              <a:spAutoFit/>
            </a:bodyPr>
            <a:lstStyle/>
            <a:p>
              <a:r>
                <a:rPr lang="en-US" b="1" dirty="0">
                  <a:solidFill>
                    <a:schemeClr val="accent6"/>
                  </a:solidFill>
                </a:rPr>
                <a:t>“field 1”</a:t>
              </a:r>
            </a:p>
          </p:txBody>
        </p:sp>
        <p:sp>
          <p:nvSpPr>
            <p:cNvPr id="41" name="Rectangle: Rounded Corners 40">
              <a:extLst>
                <a:ext uri="{FF2B5EF4-FFF2-40B4-BE49-F238E27FC236}">
                  <a16:creationId xmlns:a16="http://schemas.microsoft.com/office/drawing/2014/main" id="{FC294743-9767-0959-ED88-36E18DF7C3E1}"/>
                </a:ext>
              </a:extLst>
            </p:cNvPr>
            <p:cNvSpPr/>
            <p:nvPr/>
          </p:nvSpPr>
          <p:spPr>
            <a:xfrm>
              <a:off x="6786832" y="3006262"/>
              <a:ext cx="1124908" cy="661627"/>
            </a:xfrm>
            <a:prstGeom prst="roundRect">
              <a:avLst/>
            </a:prstGeom>
            <a:noFill/>
            <a:ln w="19050">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ectangle: Rounded Corners 41">
            <a:extLst>
              <a:ext uri="{FF2B5EF4-FFF2-40B4-BE49-F238E27FC236}">
                <a16:creationId xmlns:a16="http://schemas.microsoft.com/office/drawing/2014/main" id="{CE987799-F3C3-AD46-0A6D-115960F7F7FE}"/>
              </a:ext>
            </a:extLst>
          </p:cNvPr>
          <p:cNvSpPr/>
          <p:nvPr/>
        </p:nvSpPr>
        <p:spPr>
          <a:xfrm>
            <a:off x="6681953" y="5001915"/>
            <a:ext cx="796924" cy="461898"/>
          </a:xfrm>
          <a:prstGeom prst="roundRect">
            <a:avLst/>
          </a:prstGeom>
          <a:no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a:extLst>
              <a:ext uri="{FF2B5EF4-FFF2-40B4-BE49-F238E27FC236}">
                <a16:creationId xmlns:a16="http://schemas.microsoft.com/office/drawing/2014/main" id="{4063AD93-CCA2-65DF-8A6B-E94B4639807F}"/>
              </a:ext>
            </a:extLst>
          </p:cNvPr>
          <p:cNvCxnSpPr>
            <a:cxnSpLocks/>
            <a:stCxn id="42" idx="3"/>
            <a:endCxn id="63" idx="1"/>
          </p:cNvCxnSpPr>
          <p:nvPr/>
        </p:nvCxnSpPr>
        <p:spPr>
          <a:xfrm flipV="1">
            <a:off x="7478877" y="4962579"/>
            <a:ext cx="2906087" cy="270285"/>
          </a:xfrm>
          <a:prstGeom prst="straightConnector1">
            <a:avLst/>
          </a:prstGeom>
          <a:ln w="28575">
            <a:solidFill>
              <a:srgbClr val="FF66FF"/>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3" name="Rectangle: Rounded Corners 62">
            <a:extLst>
              <a:ext uri="{FF2B5EF4-FFF2-40B4-BE49-F238E27FC236}">
                <a16:creationId xmlns:a16="http://schemas.microsoft.com/office/drawing/2014/main" id="{E54FE240-CB89-898D-FD82-C5F7065194CD}"/>
              </a:ext>
            </a:extLst>
          </p:cNvPr>
          <p:cNvSpPr/>
          <p:nvPr/>
        </p:nvSpPr>
        <p:spPr>
          <a:xfrm>
            <a:off x="10384964" y="4631765"/>
            <a:ext cx="799388" cy="661627"/>
          </a:xfrm>
          <a:prstGeom prst="roundRect">
            <a:avLst/>
          </a:prstGeom>
          <a:noFill/>
          <a:ln w="28575">
            <a:solidFill>
              <a:srgbClr val="FF66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Arrow Connector 68">
            <a:extLst>
              <a:ext uri="{FF2B5EF4-FFF2-40B4-BE49-F238E27FC236}">
                <a16:creationId xmlns:a16="http://schemas.microsoft.com/office/drawing/2014/main" id="{D41B87ED-B018-1B96-C929-88D18558455D}"/>
              </a:ext>
            </a:extLst>
          </p:cNvPr>
          <p:cNvCxnSpPr>
            <a:cxnSpLocks/>
          </p:cNvCxnSpPr>
          <p:nvPr/>
        </p:nvCxnSpPr>
        <p:spPr>
          <a:xfrm flipH="1">
            <a:off x="10690819" y="5329111"/>
            <a:ext cx="36006" cy="343664"/>
          </a:xfrm>
          <a:prstGeom prst="straightConnector1">
            <a:avLst/>
          </a:prstGeom>
          <a:ln w="28575">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6" name="Rectangle: Rounded Corners 75">
            <a:extLst>
              <a:ext uri="{FF2B5EF4-FFF2-40B4-BE49-F238E27FC236}">
                <a16:creationId xmlns:a16="http://schemas.microsoft.com/office/drawing/2014/main" id="{93C57ADA-50BF-36E1-2F06-5F5290730035}"/>
              </a:ext>
            </a:extLst>
          </p:cNvPr>
          <p:cNvSpPr/>
          <p:nvPr/>
        </p:nvSpPr>
        <p:spPr>
          <a:xfrm>
            <a:off x="10416714" y="5660997"/>
            <a:ext cx="718461" cy="548215"/>
          </a:xfrm>
          <a:prstGeom prst="roundRect">
            <a:avLst/>
          </a:prstGeom>
          <a:noFill/>
          <a:ln w="28575">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EAD67F10-DAE7-622C-544A-30C6D5393B49}"/>
              </a:ext>
            </a:extLst>
          </p:cNvPr>
          <p:cNvSpPr txBox="1"/>
          <p:nvPr/>
        </p:nvSpPr>
        <p:spPr>
          <a:xfrm>
            <a:off x="9719881" y="6307032"/>
            <a:ext cx="822726" cy="369332"/>
          </a:xfrm>
          <a:prstGeom prst="rect">
            <a:avLst/>
          </a:prstGeom>
          <a:noFill/>
        </p:spPr>
        <p:txBody>
          <a:bodyPr wrap="none" rtlCol="0">
            <a:spAutoFit/>
          </a:bodyPr>
          <a:lstStyle/>
          <a:p>
            <a:r>
              <a:rPr lang="en-US" dirty="0"/>
              <a:t>ptr_b1</a:t>
            </a:r>
          </a:p>
        </p:txBody>
      </p:sp>
      <p:cxnSp>
        <p:nvCxnSpPr>
          <p:cNvPr id="78" name="Straight Arrow Connector 77">
            <a:extLst>
              <a:ext uri="{FF2B5EF4-FFF2-40B4-BE49-F238E27FC236}">
                <a16:creationId xmlns:a16="http://schemas.microsoft.com/office/drawing/2014/main" id="{29F59BF0-F44A-11C3-D9A2-C226DDB5A418}"/>
              </a:ext>
            </a:extLst>
          </p:cNvPr>
          <p:cNvCxnSpPr>
            <a:cxnSpLocks/>
            <a:stCxn id="77" idx="3"/>
            <a:endCxn id="54" idx="2"/>
          </p:cNvCxnSpPr>
          <p:nvPr/>
        </p:nvCxnSpPr>
        <p:spPr>
          <a:xfrm flipV="1">
            <a:off x="10542607" y="6131059"/>
            <a:ext cx="236425" cy="3606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4086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heel(1)">
                                      <p:cBhvr>
                                        <p:cTn id="15" dur="10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left)">
                                      <p:cBhvr>
                                        <p:cTn id="24" dur="500"/>
                                        <p:tgtEl>
                                          <p:spTgt spid="43"/>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6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wipe(up)">
                                      <p:cBhvr>
                                        <p:cTn id="36" dur="500"/>
                                        <p:tgtEl>
                                          <p:spTgt spid="69"/>
                                        </p:tgtEl>
                                      </p:cBhvr>
                                    </p:animEffect>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0"/>
                                          </p:stCondLst>
                                        </p:cTn>
                                        <p:tgtEl>
                                          <p:spTgt spid="7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77"/>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7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p:bldP spid="42" grpId="0" animBg="1"/>
      <p:bldP spid="63" grpId="0" animBg="1"/>
      <p:bldP spid="76" grpId="0" animBg="1"/>
      <p:bldP spid="7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33</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err="1"/>
              <a:t>GetElementPtr</a:t>
            </a:r>
            <a:r>
              <a:rPr lang="en-US" sz="3400" b="1" dirty="0"/>
              <a:t>: Pictorially</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The Dreaded GEP</a:t>
            </a:r>
          </a:p>
        </p:txBody>
      </p:sp>
      <p:sp>
        <p:nvSpPr>
          <p:cNvPr id="4" name="TextBox 3">
            <a:extLst>
              <a:ext uri="{FF2B5EF4-FFF2-40B4-BE49-F238E27FC236}">
                <a16:creationId xmlns:a16="http://schemas.microsoft.com/office/drawing/2014/main" id="{C85030CD-B1E4-63A8-DED7-2A8B3845C1F4}"/>
              </a:ext>
            </a:extLst>
          </p:cNvPr>
          <p:cNvSpPr txBox="1"/>
          <p:nvPr/>
        </p:nvSpPr>
        <p:spPr>
          <a:xfrm>
            <a:off x="923109" y="1381177"/>
            <a:ext cx="5054397" cy="369332"/>
          </a:xfrm>
          <a:prstGeom prst="rect">
            <a:avLst/>
          </a:prstGeom>
          <a:noFill/>
        </p:spPr>
        <p:txBody>
          <a:bodyPr wrap="none" rtlCol="0">
            <a:spAutoFit/>
          </a:bodyPr>
          <a:lstStyle/>
          <a:p>
            <a:r>
              <a:rPr lang="en-US" dirty="0"/>
              <a:t>Can be helpful to walk through memory as a tree</a:t>
            </a:r>
          </a:p>
        </p:txBody>
      </p:sp>
      <p:sp>
        <p:nvSpPr>
          <p:cNvPr id="9" name="Rectangle 8">
            <a:extLst>
              <a:ext uri="{FF2B5EF4-FFF2-40B4-BE49-F238E27FC236}">
                <a16:creationId xmlns:a16="http://schemas.microsoft.com/office/drawing/2014/main" id="{16867C97-00BB-E3AE-E5BB-6E9B88062BC9}"/>
              </a:ext>
            </a:extLst>
          </p:cNvPr>
          <p:cNvSpPr/>
          <p:nvPr/>
        </p:nvSpPr>
        <p:spPr>
          <a:xfrm>
            <a:off x="9149445" y="2602887"/>
            <a:ext cx="609597" cy="5399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n1</a:t>
            </a:r>
          </a:p>
        </p:txBody>
      </p:sp>
      <p:sp>
        <p:nvSpPr>
          <p:cNvPr id="10" name="Rectangle 9">
            <a:extLst>
              <a:ext uri="{FF2B5EF4-FFF2-40B4-BE49-F238E27FC236}">
                <a16:creationId xmlns:a16="http://schemas.microsoft.com/office/drawing/2014/main" id="{8B70A85D-39A7-AD7C-A7B5-C53E29D9A930}"/>
              </a:ext>
            </a:extLst>
          </p:cNvPr>
          <p:cNvSpPr/>
          <p:nvPr/>
        </p:nvSpPr>
        <p:spPr>
          <a:xfrm>
            <a:off x="8075017" y="4720277"/>
            <a:ext cx="609597" cy="5399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n2</a:t>
            </a:r>
          </a:p>
        </p:txBody>
      </p:sp>
      <p:sp>
        <p:nvSpPr>
          <p:cNvPr id="11" name="Rectangle 10">
            <a:extLst>
              <a:ext uri="{FF2B5EF4-FFF2-40B4-BE49-F238E27FC236}">
                <a16:creationId xmlns:a16="http://schemas.microsoft.com/office/drawing/2014/main" id="{49A04B4D-CD80-A94C-8269-6F0EDFB7950C}"/>
              </a:ext>
            </a:extLst>
          </p:cNvPr>
          <p:cNvSpPr/>
          <p:nvPr/>
        </p:nvSpPr>
        <p:spPr>
          <a:xfrm>
            <a:off x="10493828" y="4720277"/>
            <a:ext cx="609597" cy="5399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n3</a:t>
            </a:r>
            <a:endParaRPr lang="en-US" dirty="0"/>
          </a:p>
        </p:txBody>
      </p:sp>
      <p:sp>
        <p:nvSpPr>
          <p:cNvPr id="12" name="Rectangle 11">
            <a:extLst>
              <a:ext uri="{FF2B5EF4-FFF2-40B4-BE49-F238E27FC236}">
                <a16:creationId xmlns:a16="http://schemas.microsoft.com/office/drawing/2014/main" id="{4AF19F64-0022-61E8-BDD6-71DEBC8948A1}"/>
              </a:ext>
            </a:extLst>
          </p:cNvPr>
          <p:cNvSpPr/>
          <p:nvPr/>
        </p:nvSpPr>
        <p:spPr>
          <a:xfrm>
            <a:off x="7269482"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a:t>
            </a:r>
            <a:r>
              <a:rPr lang="en-US" baseline="-25000" dirty="0"/>
              <a:t>0</a:t>
            </a:r>
          </a:p>
        </p:txBody>
      </p:sp>
      <p:sp>
        <p:nvSpPr>
          <p:cNvPr id="13" name="Rectangle 12">
            <a:extLst>
              <a:ext uri="{FF2B5EF4-FFF2-40B4-BE49-F238E27FC236}">
                <a16:creationId xmlns:a16="http://schemas.microsoft.com/office/drawing/2014/main" id="{C9566A5B-4FB0-3565-3136-D9835BA7D2A8}"/>
              </a:ext>
            </a:extLst>
          </p:cNvPr>
          <p:cNvSpPr/>
          <p:nvPr/>
        </p:nvSpPr>
        <p:spPr>
          <a:xfrm>
            <a:off x="8088085"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b</a:t>
            </a:r>
            <a:r>
              <a:rPr lang="en-US" baseline="-25000" dirty="0"/>
              <a:t>0</a:t>
            </a:r>
          </a:p>
        </p:txBody>
      </p:sp>
      <p:sp>
        <p:nvSpPr>
          <p:cNvPr id="15" name="Rectangle 14">
            <a:extLst>
              <a:ext uri="{FF2B5EF4-FFF2-40B4-BE49-F238E27FC236}">
                <a16:creationId xmlns:a16="http://schemas.microsoft.com/office/drawing/2014/main" id="{6ED108DE-BB57-8DC1-D148-202B721EB1B8}"/>
              </a:ext>
            </a:extLst>
          </p:cNvPr>
          <p:cNvSpPr/>
          <p:nvPr/>
        </p:nvSpPr>
        <p:spPr>
          <a:xfrm>
            <a:off x="8906688"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a:t>
            </a:r>
            <a:r>
              <a:rPr lang="en-US" baseline="-25000" dirty="0"/>
              <a:t>0</a:t>
            </a:r>
          </a:p>
        </p:txBody>
      </p:sp>
      <p:sp>
        <p:nvSpPr>
          <p:cNvPr id="16" name="TextBox 15">
            <a:extLst>
              <a:ext uri="{FF2B5EF4-FFF2-40B4-BE49-F238E27FC236}">
                <a16:creationId xmlns:a16="http://schemas.microsoft.com/office/drawing/2014/main" id="{C26628EE-7BF1-AB11-E86C-02F2EB7372BD}"/>
              </a:ext>
            </a:extLst>
          </p:cNvPr>
          <p:cNvSpPr txBox="1"/>
          <p:nvPr/>
        </p:nvSpPr>
        <p:spPr>
          <a:xfrm>
            <a:off x="984067" y="1863632"/>
            <a:ext cx="2736198" cy="369332"/>
          </a:xfrm>
          <a:prstGeom prst="rect">
            <a:avLst/>
          </a:prstGeom>
          <a:noFill/>
        </p:spPr>
        <p:txBody>
          <a:bodyPr wrap="none" rtlCol="0">
            <a:spAutoFit/>
          </a:bodyPr>
          <a:lstStyle/>
          <a:p>
            <a:r>
              <a:rPr lang="en-US" dirty="0"/>
              <a:t>%T1 = type { i32, i32, i32 }</a:t>
            </a:r>
          </a:p>
        </p:txBody>
      </p:sp>
      <p:sp>
        <p:nvSpPr>
          <p:cNvPr id="18" name="TextBox 17">
            <a:extLst>
              <a:ext uri="{FF2B5EF4-FFF2-40B4-BE49-F238E27FC236}">
                <a16:creationId xmlns:a16="http://schemas.microsoft.com/office/drawing/2014/main" id="{BA09A2B0-470B-04F1-B127-09003AA1F73E}"/>
              </a:ext>
            </a:extLst>
          </p:cNvPr>
          <p:cNvSpPr txBox="1"/>
          <p:nvPr/>
        </p:nvSpPr>
        <p:spPr>
          <a:xfrm>
            <a:off x="979713" y="2181501"/>
            <a:ext cx="2321020" cy="369332"/>
          </a:xfrm>
          <a:prstGeom prst="rect">
            <a:avLst/>
          </a:prstGeom>
          <a:noFill/>
        </p:spPr>
        <p:txBody>
          <a:bodyPr wrap="none" rtlCol="0">
            <a:spAutoFit/>
          </a:bodyPr>
          <a:lstStyle/>
          <a:p>
            <a:r>
              <a:rPr lang="en-US" dirty="0"/>
              <a:t>%T2 = type [ 2 x %T1 ]</a:t>
            </a:r>
          </a:p>
        </p:txBody>
      </p:sp>
      <p:sp>
        <p:nvSpPr>
          <p:cNvPr id="19" name="TextBox 18">
            <a:extLst>
              <a:ext uri="{FF2B5EF4-FFF2-40B4-BE49-F238E27FC236}">
                <a16:creationId xmlns:a16="http://schemas.microsoft.com/office/drawing/2014/main" id="{59D0EFE9-D4EC-F5A6-A4E2-10BA76379610}"/>
              </a:ext>
            </a:extLst>
          </p:cNvPr>
          <p:cNvSpPr txBox="1"/>
          <p:nvPr/>
        </p:nvSpPr>
        <p:spPr>
          <a:xfrm>
            <a:off x="975359" y="2499370"/>
            <a:ext cx="6689267" cy="369332"/>
          </a:xfrm>
          <a:prstGeom prst="rect">
            <a:avLst/>
          </a:prstGeom>
          <a:noFill/>
        </p:spPr>
        <p:txBody>
          <a:bodyPr wrap="none" rtlCol="0">
            <a:spAutoFit/>
          </a:bodyPr>
          <a:lstStyle/>
          <a:p>
            <a:r>
              <a:rPr lang="en-US" dirty="0"/>
              <a:t>@ptr_n1 = global %T2 [ { i32 1, i32 2, i32 3 }, { i32 4, i32 5, i32 6} ]</a:t>
            </a:r>
          </a:p>
        </p:txBody>
      </p:sp>
      <p:cxnSp>
        <p:nvCxnSpPr>
          <p:cNvPr id="26" name="Straight Arrow Connector 25">
            <a:extLst>
              <a:ext uri="{FF2B5EF4-FFF2-40B4-BE49-F238E27FC236}">
                <a16:creationId xmlns:a16="http://schemas.microsoft.com/office/drawing/2014/main" id="{BD12709D-B063-8DD7-1FE4-F93547C469C3}"/>
              </a:ext>
            </a:extLst>
          </p:cNvPr>
          <p:cNvCxnSpPr>
            <a:cxnSpLocks/>
            <a:stCxn id="9" idx="2"/>
            <a:endCxn id="10" idx="0"/>
          </p:cNvCxnSpPr>
          <p:nvPr/>
        </p:nvCxnSpPr>
        <p:spPr>
          <a:xfrm flipH="1">
            <a:off x="8379816" y="3142830"/>
            <a:ext cx="1074428" cy="15774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A2C7FF1C-F26C-EE81-00CA-C0B0B6653ED6}"/>
              </a:ext>
            </a:extLst>
          </p:cNvPr>
          <p:cNvCxnSpPr>
            <a:cxnSpLocks/>
            <a:stCxn id="9" idx="2"/>
            <a:endCxn id="11" idx="0"/>
          </p:cNvCxnSpPr>
          <p:nvPr/>
        </p:nvCxnSpPr>
        <p:spPr>
          <a:xfrm>
            <a:off x="9454244" y="3142830"/>
            <a:ext cx="1344383" cy="15774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2FCD3902-E72A-3A4A-DCBC-643AAD5B5ED4}"/>
              </a:ext>
            </a:extLst>
          </p:cNvPr>
          <p:cNvCxnSpPr>
            <a:cxnSpLocks/>
            <a:stCxn id="10" idx="2"/>
            <a:endCxn id="12" idx="0"/>
          </p:cNvCxnSpPr>
          <p:nvPr/>
        </p:nvCxnSpPr>
        <p:spPr>
          <a:xfrm flipH="1">
            <a:off x="7545980" y="5260220"/>
            <a:ext cx="833836"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9DD0C218-E5D4-F4DF-7FF5-8D5AB64BF863}"/>
              </a:ext>
            </a:extLst>
          </p:cNvPr>
          <p:cNvCxnSpPr>
            <a:cxnSpLocks/>
            <a:stCxn id="10" idx="2"/>
            <a:endCxn id="13" idx="0"/>
          </p:cNvCxnSpPr>
          <p:nvPr/>
        </p:nvCxnSpPr>
        <p:spPr>
          <a:xfrm flipH="1">
            <a:off x="8364583" y="5260220"/>
            <a:ext cx="15233"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9CEB515F-4E30-D4B9-F870-C413DE0CE902}"/>
              </a:ext>
            </a:extLst>
          </p:cNvPr>
          <p:cNvCxnSpPr>
            <a:cxnSpLocks/>
            <a:stCxn id="10" idx="2"/>
            <a:endCxn id="15" idx="0"/>
          </p:cNvCxnSpPr>
          <p:nvPr/>
        </p:nvCxnSpPr>
        <p:spPr>
          <a:xfrm>
            <a:off x="8379816" y="5260220"/>
            <a:ext cx="803370"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3" name="Rectangle 52">
            <a:extLst>
              <a:ext uri="{FF2B5EF4-FFF2-40B4-BE49-F238E27FC236}">
                <a16:creationId xmlns:a16="http://schemas.microsoft.com/office/drawing/2014/main" id="{48E19086-D2E4-B011-25D7-1A22F4AC9E96}"/>
              </a:ext>
            </a:extLst>
          </p:cNvPr>
          <p:cNvSpPr/>
          <p:nvPr/>
        </p:nvSpPr>
        <p:spPr>
          <a:xfrm>
            <a:off x="9683931"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a:t>
            </a:r>
            <a:r>
              <a:rPr lang="en-US" baseline="-25000" dirty="0"/>
              <a:t>1</a:t>
            </a:r>
          </a:p>
        </p:txBody>
      </p:sp>
      <p:sp>
        <p:nvSpPr>
          <p:cNvPr id="54" name="Rectangle 53">
            <a:extLst>
              <a:ext uri="{FF2B5EF4-FFF2-40B4-BE49-F238E27FC236}">
                <a16:creationId xmlns:a16="http://schemas.microsoft.com/office/drawing/2014/main" id="{BA6D4CFF-94AC-426F-91ED-9059E4C2CB45}"/>
              </a:ext>
            </a:extLst>
          </p:cNvPr>
          <p:cNvSpPr/>
          <p:nvPr/>
        </p:nvSpPr>
        <p:spPr>
          <a:xfrm>
            <a:off x="10502534"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b</a:t>
            </a:r>
            <a:r>
              <a:rPr lang="en-US" baseline="-25000" dirty="0"/>
              <a:t>1</a:t>
            </a:r>
          </a:p>
        </p:txBody>
      </p:sp>
      <p:sp>
        <p:nvSpPr>
          <p:cNvPr id="55" name="Rectangle 54">
            <a:extLst>
              <a:ext uri="{FF2B5EF4-FFF2-40B4-BE49-F238E27FC236}">
                <a16:creationId xmlns:a16="http://schemas.microsoft.com/office/drawing/2014/main" id="{CA501C32-AA32-0969-4AC3-E26433489484}"/>
              </a:ext>
            </a:extLst>
          </p:cNvPr>
          <p:cNvSpPr/>
          <p:nvPr/>
        </p:nvSpPr>
        <p:spPr>
          <a:xfrm>
            <a:off x="11321137"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a:t>
            </a:r>
            <a:r>
              <a:rPr lang="en-US" baseline="-25000" dirty="0"/>
              <a:t>1</a:t>
            </a:r>
          </a:p>
        </p:txBody>
      </p:sp>
      <p:cxnSp>
        <p:nvCxnSpPr>
          <p:cNvPr id="56" name="Straight Arrow Connector 55">
            <a:extLst>
              <a:ext uri="{FF2B5EF4-FFF2-40B4-BE49-F238E27FC236}">
                <a16:creationId xmlns:a16="http://schemas.microsoft.com/office/drawing/2014/main" id="{B280053F-4154-FABF-F932-0580602B9774}"/>
              </a:ext>
            </a:extLst>
          </p:cNvPr>
          <p:cNvCxnSpPr>
            <a:cxnSpLocks/>
            <a:endCxn id="53" idx="0"/>
          </p:cNvCxnSpPr>
          <p:nvPr/>
        </p:nvCxnSpPr>
        <p:spPr>
          <a:xfrm flipH="1">
            <a:off x="9960429" y="5260220"/>
            <a:ext cx="833836"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a:extLst>
              <a:ext uri="{FF2B5EF4-FFF2-40B4-BE49-F238E27FC236}">
                <a16:creationId xmlns:a16="http://schemas.microsoft.com/office/drawing/2014/main" id="{8B591772-AE6B-94C5-1128-710C5CF6542C}"/>
              </a:ext>
            </a:extLst>
          </p:cNvPr>
          <p:cNvCxnSpPr>
            <a:cxnSpLocks/>
            <a:endCxn id="54" idx="0"/>
          </p:cNvCxnSpPr>
          <p:nvPr/>
        </p:nvCxnSpPr>
        <p:spPr>
          <a:xfrm flipH="1">
            <a:off x="10779032" y="5260220"/>
            <a:ext cx="15233"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a:extLst>
              <a:ext uri="{FF2B5EF4-FFF2-40B4-BE49-F238E27FC236}">
                <a16:creationId xmlns:a16="http://schemas.microsoft.com/office/drawing/2014/main" id="{8F6D940B-7220-0754-2F6C-3059C442BDB6}"/>
              </a:ext>
            </a:extLst>
          </p:cNvPr>
          <p:cNvCxnSpPr>
            <a:cxnSpLocks/>
            <a:endCxn id="55" idx="0"/>
          </p:cNvCxnSpPr>
          <p:nvPr/>
        </p:nvCxnSpPr>
        <p:spPr>
          <a:xfrm>
            <a:off x="10794265" y="5260220"/>
            <a:ext cx="803370"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0" name="TextBox 59">
            <a:extLst>
              <a:ext uri="{FF2B5EF4-FFF2-40B4-BE49-F238E27FC236}">
                <a16:creationId xmlns:a16="http://schemas.microsoft.com/office/drawing/2014/main" id="{8AE6D1CC-6449-2206-2A05-6AA73369EF14}"/>
              </a:ext>
            </a:extLst>
          </p:cNvPr>
          <p:cNvSpPr txBox="1"/>
          <p:nvPr/>
        </p:nvSpPr>
        <p:spPr>
          <a:xfrm>
            <a:off x="10306668" y="1937769"/>
            <a:ext cx="813108" cy="369332"/>
          </a:xfrm>
          <a:prstGeom prst="rect">
            <a:avLst/>
          </a:prstGeom>
          <a:noFill/>
        </p:spPr>
        <p:txBody>
          <a:bodyPr wrap="none" rtlCol="0">
            <a:spAutoFit/>
          </a:bodyPr>
          <a:lstStyle/>
          <a:p>
            <a:r>
              <a:rPr lang="en-US" dirty="0"/>
              <a:t>ptr_n1</a:t>
            </a:r>
          </a:p>
        </p:txBody>
      </p:sp>
      <p:cxnSp>
        <p:nvCxnSpPr>
          <p:cNvPr id="61" name="Straight Arrow Connector 60">
            <a:extLst>
              <a:ext uri="{FF2B5EF4-FFF2-40B4-BE49-F238E27FC236}">
                <a16:creationId xmlns:a16="http://schemas.microsoft.com/office/drawing/2014/main" id="{11B2C4C1-0DD6-39FD-7AA9-2C4783E4BA84}"/>
              </a:ext>
            </a:extLst>
          </p:cNvPr>
          <p:cNvCxnSpPr>
            <a:cxnSpLocks/>
            <a:stCxn id="60" idx="1"/>
            <a:endCxn id="9" idx="3"/>
          </p:cNvCxnSpPr>
          <p:nvPr/>
        </p:nvCxnSpPr>
        <p:spPr>
          <a:xfrm flipH="1">
            <a:off x="9759042" y="2122435"/>
            <a:ext cx="547626" cy="7504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CBD4B177-ED8B-3A25-71C9-9B8B356A6333}"/>
              </a:ext>
            </a:extLst>
          </p:cNvPr>
          <p:cNvSpPr txBox="1"/>
          <p:nvPr/>
        </p:nvSpPr>
        <p:spPr>
          <a:xfrm>
            <a:off x="1230949" y="4279300"/>
            <a:ext cx="6388287" cy="369332"/>
          </a:xfrm>
          <a:prstGeom prst="rect">
            <a:avLst/>
          </a:prstGeom>
          <a:noFill/>
        </p:spPr>
        <p:txBody>
          <a:bodyPr wrap="none" rtlCol="0">
            <a:spAutoFit/>
          </a:bodyPr>
          <a:lstStyle>
            <a:defPPr>
              <a:defRPr lang="en-US"/>
            </a:defPPr>
            <a:lvl1pPr>
              <a:defRPr>
                <a:latin typeface="Courier New" panose="02070309020205020404" pitchFamily="49" charset="0"/>
                <a:cs typeface="Courier New" panose="02070309020205020404" pitchFamily="49" charset="0"/>
              </a:defRPr>
            </a:lvl1pPr>
          </a:lstStyle>
          <a:p>
            <a:r>
              <a:rPr lang="en-US" dirty="0" err="1"/>
              <a:t>getelementptr</a:t>
            </a:r>
            <a:r>
              <a:rPr lang="en-US" dirty="0"/>
              <a:t> %T1, </a:t>
            </a:r>
            <a:r>
              <a:rPr lang="en-US" dirty="0" err="1"/>
              <a:t>ptr</a:t>
            </a:r>
            <a:r>
              <a:rPr lang="en-US" dirty="0"/>
              <a:t> @ptr_n2, i64 1,  i64 1</a:t>
            </a:r>
          </a:p>
        </p:txBody>
      </p:sp>
      <p:sp>
        <p:nvSpPr>
          <p:cNvPr id="67" name="TextBox 66">
            <a:extLst>
              <a:ext uri="{FF2B5EF4-FFF2-40B4-BE49-F238E27FC236}">
                <a16:creationId xmlns:a16="http://schemas.microsoft.com/office/drawing/2014/main" id="{287CE3B4-3D3D-1348-F5F5-9170646F9CBA}"/>
              </a:ext>
            </a:extLst>
          </p:cNvPr>
          <p:cNvSpPr txBox="1"/>
          <p:nvPr/>
        </p:nvSpPr>
        <p:spPr>
          <a:xfrm>
            <a:off x="65306" y="4293331"/>
            <a:ext cx="1287532" cy="369332"/>
          </a:xfrm>
          <a:prstGeom prst="rect">
            <a:avLst/>
          </a:prstGeom>
          <a:noFill/>
        </p:spPr>
        <p:txBody>
          <a:bodyPr wrap="none" rtlCol="0">
            <a:spAutoFit/>
          </a:bodyPr>
          <a:lstStyle>
            <a:defPPr>
              <a:defRPr lang="en-US"/>
            </a:defPPr>
            <a:lvl1pPr>
              <a:defRPr>
                <a:latin typeface="Courier New" panose="02070309020205020404" pitchFamily="49" charset="0"/>
                <a:cs typeface="Courier New" panose="02070309020205020404" pitchFamily="49" charset="0"/>
              </a:defRPr>
            </a:lvl1pPr>
          </a:lstStyle>
          <a:p>
            <a:r>
              <a:rPr lang="en-US" dirty="0"/>
              <a:t>ptr_b1 =</a:t>
            </a:r>
          </a:p>
        </p:txBody>
      </p:sp>
      <p:sp>
        <p:nvSpPr>
          <p:cNvPr id="38" name="TextBox 37">
            <a:extLst>
              <a:ext uri="{FF2B5EF4-FFF2-40B4-BE49-F238E27FC236}">
                <a16:creationId xmlns:a16="http://schemas.microsoft.com/office/drawing/2014/main" id="{F3560630-E80E-3222-5825-F8AEC6040D8F}"/>
              </a:ext>
            </a:extLst>
          </p:cNvPr>
          <p:cNvSpPr txBox="1"/>
          <p:nvPr/>
        </p:nvSpPr>
        <p:spPr>
          <a:xfrm>
            <a:off x="6673386" y="5026878"/>
            <a:ext cx="813108" cy="369332"/>
          </a:xfrm>
          <a:prstGeom prst="rect">
            <a:avLst/>
          </a:prstGeom>
          <a:noFill/>
        </p:spPr>
        <p:txBody>
          <a:bodyPr wrap="none" rtlCol="0">
            <a:spAutoFit/>
          </a:bodyPr>
          <a:lstStyle/>
          <a:p>
            <a:r>
              <a:rPr lang="en-US" dirty="0"/>
              <a:t>ptr_n2</a:t>
            </a:r>
          </a:p>
        </p:txBody>
      </p:sp>
      <p:cxnSp>
        <p:nvCxnSpPr>
          <p:cNvPr id="39" name="Straight Arrow Connector 38">
            <a:extLst>
              <a:ext uri="{FF2B5EF4-FFF2-40B4-BE49-F238E27FC236}">
                <a16:creationId xmlns:a16="http://schemas.microsoft.com/office/drawing/2014/main" id="{DEC0A746-50BE-5407-688C-C23AECC3970A}"/>
              </a:ext>
            </a:extLst>
          </p:cNvPr>
          <p:cNvCxnSpPr>
            <a:cxnSpLocks/>
            <a:stCxn id="38" idx="3"/>
            <a:endCxn id="10" idx="1"/>
          </p:cNvCxnSpPr>
          <p:nvPr/>
        </p:nvCxnSpPr>
        <p:spPr>
          <a:xfrm flipV="1">
            <a:off x="7486494" y="4990249"/>
            <a:ext cx="588523" cy="2212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C80D1F4B-4D83-3C48-F736-934F85D7322D}"/>
              </a:ext>
            </a:extLst>
          </p:cNvPr>
          <p:cNvSpPr txBox="1"/>
          <p:nvPr/>
        </p:nvSpPr>
        <p:spPr>
          <a:xfrm>
            <a:off x="1314986" y="3334413"/>
            <a:ext cx="6664004" cy="369332"/>
          </a:xfrm>
          <a:prstGeom prst="rect">
            <a:avLst/>
          </a:prstGeom>
          <a:noFill/>
        </p:spPr>
        <p:txBody>
          <a:bodyPr wrap="none" rtlCol="0">
            <a:spAutoFit/>
          </a:bodyPr>
          <a:lstStyle/>
          <a:p>
            <a:r>
              <a:rPr lang="en-US" dirty="0" err="1">
                <a:latin typeface="Courier New" panose="02070309020205020404" pitchFamily="49" charset="0"/>
                <a:cs typeface="Courier New" panose="02070309020205020404" pitchFamily="49" charset="0"/>
              </a:rPr>
              <a:t>getelementptr</a:t>
            </a:r>
            <a:r>
              <a:rPr lang="en-US" dirty="0">
                <a:latin typeface="Courier New" panose="02070309020205020404" pitchFamily="49" charset="0"/>
                <a:cs typeface="Courier New" panose="02070309020205020404" pitchFamily="49" charset="0"/>
              </a:rPr>
              <a:t> %T2, </a:t>
            </a:r>
            <a:r>
              <a:rPr lang="en-US" dirty="0" err="1">
                <a:latin typeface="Courier New" panose="02070309020205020404" pitchFamily="49" charset="0"/>
                <a:cs typeface="Courier New" panose="02070309020205020404" pitchFamily="49" charset="0"/>
              </a:rPr>
              <a:t>ptr</a:t>
            </a:r>
            <a:r>
              <a:rPr lang="en-US" dirty="0">
                <a:latin typeface="Courier New" panose="02070309020205020404" pitchFamily="49" charset="0"/>
                <a:cs typeface="Courier New" panose="02070309020205020404" pitchFamily="49" charset="0"/>
              </a:rPr>
              <a:t> @ptr_n1,  i64 0,   i64 0</a:t>
            </a:r>
          </a:p>
        </p:txBody>
      </p:sp>
      <p:sp>
        <p:nvSpPr>
          <p:cNvPr id="24" name="TextBox 23">
            <a:extLst>
              <a:ext uri="{FF2B5EF4-FFF2-40B4-BE49-F238E27FC236}">
                <a16:creationId xmlns:a16="http://schemas.microsoft.com/office/drawing/2014/main" id="{DE2CC747-56ED-6BE2-2839-FB7F262851B1}"/>
              </a:ext>
            </a:extLst>
          </p:cNvPr>
          <p:cNvSpPr txBox="1"/>
          <p:nvPr/>
        </p:nvSpPr>
        <p:spPr>
          <a:xfrm>
            <a:off x="65306" y="3348438"/>
            <a:ext cx="1287532"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ptr_n2 =</a:t>
            </a:r>
          </a:p>
        </p:txBody>
      </p:sp>
      <p:grpSp>
        <p:nvGrpSpPr>
          <p:cNvPr id="25" name="Group 24">
            <a:extLst>
              <a:ext uri="{FF2B5EF4-FFF2-40B4-BE49-F238E27FC236}">
                <a16:creationId xmlns:a16="http://schemas.microsoft.com/office/drawing/2014/main" id="{7BFBBBC9-3FEE-47EE-A9B6-A9803F9B1259}"/>
              </a:ext>
            </a:extLst>
          </p:cNvPr>
          <p:cNvGrpSpPr/>
          <p:nvPr/>
        </p:nvGrpSpPr>
        <p:grpSpPr>
          <a:xfrm>
            <a:off x="3756733" y="3972174"/>
            <a:ext cx="1693655" cy="665234"/>
            <a:chOff x="3851297" y="3027132"/>
            <a:chExt cx="1693655" cy="665234"/>
          </a:xfrm>
        </p:grpSpPr>
        <p:sp>
          <p:nvSpPr>
            <p:cNvPr id="32" name="TextBox 31">
              <a:extLst>
                <a:ext uri="{FF2B5EF4-FFF2-40B4-BE49-F238E27FC236}">
                  <a16:creationId xmlns:a16="http://schemas.microsoft.com/office/drawing/2014/main" id="{59742056-C545-FA7E-2FEE-E4D2C5CDD9B0}"/>
                </a:ext>
              </a:extLst>
            </p:cNvPr>
            <p:cNvSpPr txBox="1"/>
            <p:nvPr/>
          </p:nvSpPr>
          <p:spPr>
            <a:xfrm>
              <a:off x="4022236" y="3027132"/>
              <a:ext cx="1449499" cy="369332"/>
            </a:xfrm>
            <a:prstGeom prst="rect">
              <a:avLst/>
            </a:prstGeom>
            <a:noFill/>
          </p:spPr>
          <p:txBody>
            <a:bodyPr wrap="none" rtlCol="0">
              <a:spAutoFit/>
            </a:bodyPr>
            <a:lstStyle/>
            <a:p>
              <a:r>
                <a:rPr lang="en-US" b="1" dirty="0">
                  <a:solidFill>
                    <a:srgbClr val="FF0000"/>
                  </a:solidFill>
                </a:rPr>
                <a:t>“base </a:t>
              </a:r>
              <a:r>
                <a:rPr lang="en-US" b="1" dirty="0" err="1">
                  <a:solidFill>
                    <a:srgbClr val="FF0000"/>
                  </a:solidFill>
                </a:rPr>
                <a:t>addr</a:t>
              </a:r>
              <a:r>
                <a:rPr lang="en-US" b="1" dirty="0">
                  <a:solidFill>
                    <a:srgbClr val="FF0000"/>
                  </a:solidFill>
                </a:rPr>
                <a:t>”</a:t>
              </a:r>
            </a:p>
          </p:txBody>
        </p:sp>
        <p:sp>
          <p:nvSpPr>
            <p:cNvPr id="33" name="Rectangle: Rounded Corners 32">
              <a:extLst>
                <a:ext uri="{FF2B5EF4-FFF2-40B4-BE49-F238E27FC236}">
                  <a16:creationId xmlns:a16="http://schemas.microsoft.com/office/drawing/2014/main" id="{023D349F-E1CA-7C09-6DCC-29B691CC4895}"/>
                </a:ext>
              </a:extLst>
            </p:cNvPr>
            <p:cNvSpPr/>
            <p:nvPr/>
          </p:nvSpPr>
          <p:spPr>
            <a:xfrm>
              <a:off x="3851297" y="3030739"/>
              <a:ext cx="1693655" cy="661627"/>
            </a:xfrm>
            <a:prstGeom prst="roundRect">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1E74B09-48ED-FE0E-7E7A-C3935501C852}"/>
              </a:ext>
            </a:extLst>
          </p:cNvPr>
          <p:cNvGrpSpPr/>
          <p:nvPr/>
        </p:nvGrpSpPr>
        <p:grpSpPr>
          <a:xfrm>
            <a:off x="5429046" y="3954117"/>
            <a:ext cx="1252907" cy="661627"/>
            <a:chOff x="5559544" y="3015432"/>
            <a:chExt cx="1252907" cy="661627"/>
          </a:xfrm>
        </p:grpSpPr>
        <p:sp>
          <p:nvSpPr>
            <p:cNvPr id="35" name="TextBox 34">
              <a:extLst>
                <a:ext uri="{FF2B5EF4-FFF2-40B4-BE49-F238E27FC236}">
                  <a16:creationId xmlns:a16="http://schemas.microsoft.com/office/drawing/2014/main" id="{5BC4657F-A9BF-65DE-7B3D-2F849AE6C2CF}"/>
                </a:ext>
              </a:extLst>
            </p:cNvPr>
            <p:cNvSpPr txBox="1"/>
            <p:nvPr/>
          </p:nvSpPr>
          <p:spPr>
            <a:xfrm>
              <a:off x="5559544" y="3033269"/>
              <a:ext cx="1252907" cy="369332"/>
            </a:xfrm>
            <a:prstGeom prst="rect">
              <a:avLst/>
            </a:prstGeom>
            <a:noFill/>
          </p:spPr>
          <p:txBody>
            <a:bodyPr wrap="none" rtlCol="0">
              <a:spAutoFit/>
            </a:bodyPr>
            <a:lstStyle/>
            <a:p>
              <a:r>
                <a:rPr lang="en-US" b="1" dirty="0">
                  <a:solidFill>
                    <a:srgbClr val="FF66FF"/>
                  </a:solidFill>
                </a:rPr>
                <a:t>“sibling 1”</a:t>
              </a:r>
            </a:p>
          </p:txBody>
        </p:sp>
        <p:sp>
          <p:nvSpPr>
            <p:cNvPr id="36" name="Rectangle: Rounded Corners 35">
              <a:extLst>
                <a:ext uri="{FF2B5EF4-FFF2-40B4-BE49-F238E27FC236}">
                  <a16:creationId xmlns:a16="http://schemas.microsoft.com/office/drawing/2014/main" id="{870E4CE3-E7F3-FF40-265C-88F29051D3EE}"/>
                </a:ext>
              </a:extLst>
            </p:cNvPr>
            <p:cNvSpPr/>
            <p:nvPr/>
          </p:nvSpPr>
          <p:spPr>
            <a:xfrm>
              <a:off x="5619613" y="3015432"/>
              <a:ext cx="1124908" cy="661627"/>
            </a:xfrm>
            <a:prstGeom prst="roundRect">
              <a:avLst/>
            </a:prstGeom>
            <a:noFill/>
            <a:ln w="19050">
              <a:solidFill>
                <a:srgbClr val="FF66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FF11CAC-6AE5-1A71-2CF8-88FCB0FC8152}"/>
              </a:ext>
            </a:extLst>
          </p:cNvPr>
          <p:cNvGrpSpPr/>
          <p:nvPr/>
        </p:nvGrpSpPr>
        <p:grpSpPr>
          <a:xfrm>
            <a:off x="6627017" y="3955155"/>
            <a:ext cx="1124908" cy="661627"/>
            <a:chOff x="6786832" y="3006262"/>
            <a:chExt cx="1124908" cy="661627"/>
          </a:xfrm>
        </p:grpSpPr>
        <p:sp>
          <p:nvSpPr>
            <p:cNvPr id="40" name="TextBox 39">
              <a:extLst>
                <a:ext uri="{FF2B5EF4-FFF2-40B4-BE49-F238E27FC236}">
                  <a16:creationId xmlns:a16="http://schemas.microsoft.com/office/drawing/2014/main" id="{0A99B244-558B-3167-6B89-AB464E4F54D9}"/>
                </a:ext>
              </a:extLst>
            </p:cNvPr>
            <p:cNvSpPr txBox="1"/>
            <p:nvPr/>
          </p:nvSpPr>
          <p:spPr>
            <a:xfrm>
              <a:off x="6860389" y="3033269"/>
              <a:ext cx="1040157" cy="369332"/>
            </a:xfrm>
            <a:prstGeom prst="rect">
              <a:avLst/>
            </a:prstGeom>
            <a:noFill/>
          </p:spPr>
          <p:txBody>
            <a:bodyPr wrap="none" rtlCol="0">
              <a:spAutoFit/>
            </a:bodyPr>
            <a:lstStyle/>
            <a:p>
              <a:r>
                <a:rPr lang="en-US" b="1" dirty="0">
                  <a:solidFill>
                    <a:schemeClr val="accent6"/>
                  </a:solidFill>
                </a:rPr>
                <a:t>“field 1”</a:t>
              </a:r>
            </a:p>
          </p:txBody>
        </p:sp>
        <p:sp>
          <p:nvSpPr>
            <p:cNvPr id="41" name="Rectangle: Rounded Corners 40">
              <a:extLst>
                <a:ext uri="{FF2B5EF4-FFF2-40B4-BE49-F238E27FC236}">
                  <a16:creationId xmlns:a16="http://schemas.microsoft.com/office/drawing/2014/main" id="{FC294743-9767-0959-ED88-36E18DF7C3E1}"/>
                </a:ext>
              </a:extLst>
            </p:cNvPr>
            <p:cNvSpPr/>
            <p:nvPr/>
          </p:nvSpPr>
          <p:spPr>
            <a:xfrm>
              <a:off x="6786832" y="3006262"/>
              <a:ext cx="1124908" cy="661627"/>
            </a:xfrm>
            <a:prstGeom prst="roundRect">
              <a:avLst/>
            </a:prstGeom>
            <a:noFill/>
            <a:ln w="19050">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ectangle: Rounded Corners 41">
            <a:extLst>
              <a:ext uri="{FF2B5EF4-FFF2-40B4-BE49-F238E27FC236}">
                <a16:creationId xmlns:a16="http://schemas.microsoft.com/office/drawing/2014/main" id="{CE987799-F3C3-AD46-0A6D-115960F7F7FE}"/>
              </a:ext>
            </a:extLst>
          </p:cNvPr>
          <p:cNvSpPr/>
          <p:nvPr/>
        </p:nvSpPr>
        <p:spPr>
          <a:xfrm>
            <a:off x="6681953" y="5001915"/>
            <a:ext cx="796924" cy="461898"/>
          </a:xfrm>
          <a:prstGeom prst="roundRect">
            <a:avLst/>
          </a:prstGeom>
          <a:no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a:extLst>
              <a:ext uri="{FF2B5EF4-FFF2-40B4-BE49-F238E27FC236}">
                <a16:creationId xmlns:a16="http://schemas.microsoft.com/office/drawing/2014/main" id="{4063AD93-CCA2-65DF-8A6B-E94B4639807F}"/>
              </a:ext>
            </a:extLst>
          </p:cNvPr>
          <p:cNvCxnSpPr>
            <a:cxnSpLocks/>
            <a:stCxn id="42" idx="3"/>
            <a:endCxn id="63" idx="1"/>
          </p:cNvCxnSpPr>
          <p:nvPr/>
        </p:nvCxnSpPr>
        <p:spPr>
          <a:xfrm flipV="1">
            <a:off x="7478877" y="4962579"/>
            <a:ext cx="2906087" cy="270285"/>
          </a:xfrm>
          <a:prstGeom prst="straightConnector1">
            <a:avLst/>
          </a:prstGeom>
          <a:ln w="28575">
            <a:solidFill>
              <a:srgbClr val="FF66FF"/>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3" name="Rectangle: Rounded Corners 62">
            <a:extLst>
              <a:ext uri="{FF2B5EF4-FFF2-40B4-BE49-F238E27FC236}">
                <a16:creationId xmlns:a16="http://schemas.microsoft.com/office/drawing/2014/main" id="{E54FE240-CB89-898D-FD82-C5F7065194CD}"/>
              </a:ext>
            </a:extLst>
          </p:cNvPr>
          <p:cNvSpPr/>
          <p:nvPr/>
        </p:nvSpPr>
        <p:spPr>
          <a:xfrm>
            <a:off x="10384964" y="4631765"/>
            <a:ext cx="799388" cy="661627"/>
          </a:xfrm>
          <a:prstGeom prst="roundRect">
            <a:avLst/>
          </a:prstGeom>
          <a:noFill/>
          <a:ln w="28575">
            <a:solidFill>
              <a:srgbClr val="FF66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Arrow Connector 68">
            <a:extLst>
              <a:ext uri="{FF2B5EF4-FFF2-40B4-BE49-F238E27FC236}">
                <a16:creationId xmlns:a16="http://schemas.microsoft.com/office/drawing/2014/main" id="{D41B87ED-B018-1B96-C929-88D18558455D}"/>
              </a:ext>
            </a:extLst>
          </p:cNvPr>
          <p:cNvCxnSpPr>
            <a:cxnSpLocks/>
          </p:cNvCxnSpPr>
          <p:nvPr/>
        </p:nvCxnSpPr>
        <p:spPr>
          <a:xfrm flipH="1">
            <a:off x="10690819" y="5329111"/>
            <a:ext cx="36006" cy="343664"/>
          </a:xfrm>
          <a:prstGeom prst="straightConnector1">
            <a:avLst/>
          </a:prstGeom>
          <a:ln w="28575">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6" name="Rectangle: Rounded Corners 75">
            <a:extLst>
              <a:ext uri="{FF2B5EF4-FFF2-40B4-BE49-F238E27FC236}">
                <a16:creationId xmlns:a16="http://schemas.microsoft.com/office/drawing/2014/main" id="{93C57ADA-50BF-36E1-2F06-5F5290730035}"/>
              </a:ext>
            </a:extLst>
          </p:cNvPr>
          <p:cNvSpPr/>
          <p:nvPr/>
        </p:nvSpPr>
        <p:spPr>
          <a:xfrm>
            <a:off x="10416714" y="5660997"/>
            <a:ext cx="718461" cy="548215"/>
          </a:xfrm>
          <a:prstGeom prst="roundRect">
            <a:avLst/>
          </a:prstGeom>
          <a:noFill/>
          <a:ln w="28575">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EAD67F10-DAE7-622C-544A-30C6D5393B49}"/>
              </a:ext>
            </a:extLst>
          </p:cNvPr>
          <p:cNvSpPr txBox="1"/>
          <p:nvPr/>
        </p:nvSpPr>
        <p:spPr>
          <a:xfrm>
            <a:off x="9719881" y="6307032"/>
            <a:ext cx="822726" cy="369332"/>
          </a:xfrm>
          <a:prstGeom prst="rect">
            <a:avLst/>
          </a:prstGeom>
          <a:noFill/>
        </p:spPr>
        <p:txBody>
          <a:bodyPr wrap="none" rtlCol="0">
            <a:spAutoFit/>
          </a:bodyPr>
          <a:lstStyle/>
          <a:p>
            <a:r>
              <a:rPr lang="en-US" dirty="0"/>
              <a:t>ptr_b1</a:t>
            </a:r>
          </a:p>
        </p:txBody>
      </p:sp>
      <p:cxnSp>
        <p:nvCxnSpPr>
          <p:cNvPr id="78" name="Straight Arrow Connector 77">
            <a:extLst>
              <a:ext uri="{FF2B5EF4-FFF2-40B4-BE49-F238E27FC236}">
                <a16:creationId xmlns:a16="http://schemas.microsoft.com/office/drawing/2014/main" id="{29F59BF0-F44A-11C3-D9A2-C226DDB5A418}"/>
              </a:ext>
            </a:extLst>
          </p:cNvPr>
          <p:cNvCxnSpPr>
            <a:cxnSpLocks/>
            <a:stCxn id="77" idx="3"/>
            <a:endCxn id="54" idx="2"/>
          </p:cNvCxnSpPr>
          <p:nvPr/>
        </p:nvCxnSpPr>
        <p:spPr>
          <a:xfrm flipV="1">
            <a:off x="10542607" y="6131059"/>
            <a:ext cx="236425" cy="3606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3141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heel(1)">
                                      <p:cBhvr>
                                        <p:cTn id="15" dur="10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left)">
                                      <p:cBhvr>
                                        <p:cTn id="24" dur="500"/>
                                        <p:tgtEl>
                                          <p:spTgt spid="43"/>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6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wipe(up)">
                                      <p:cBhvr>
                                        <p:cTn id="36" dur="500"/>
                                        <p:tgtEl>
                                          <p:spTgt spid="69"/>
                                        </p:tgtEl>
                                      </p:cBhvr>
                                    </p:animEffect>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0"/>
                                          </p:stCondLst>
                                        </p:cTn>
                                        <p:tgtEl>
                                          <p:spTgt spid="7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77"/>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7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p:bldP spid="42" grpId="0" animBg="1"/>
      <p:bldP spid="63" grpId="0" animBg="1"/>
      <p:bldP spid="76" grpId="0" animBg="1"/>
      <p:bldP spid="7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34</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err="1"/>
              <a:t>GetElementPtr</a:t>
            </a:r>
            <a:r>
              <a:rPr lang="en-US" sz="3400" b="1" dirty="0"/>
              <a:t>: Ya Gotta Handle C</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The Dreaded GEP</a:t>
            </a:r>
          </a:p>
        </p:txBody>
      </p:sp>
      <p:sp>
        <p:nvSpPr>
          <p:cNvPr id="2" name="Content Placeholder 2">
            <a:extLst>
              <a:ext uri="{FF2B5EF4-FFF2-40B4-BE49-F238E27FC236}">
                <a16:creationId xmlns:a16="http://schemas.microsoft.com/office/drawing/2014/main" id="{3C5D16C1-5F7D-6E6D-86CF-14C1259CBBC0}"/>
              </a:ext>
            </a:extLst>
          </p:cNvPr>
          <p:cNvSpPr txBox="1">
            <a:spLocks/>
          </p:cNvSpPr>
          <p:nvPr/>
        </p:nvSpPr>
        <p:spPr>
          <a:xfrm>
            <a:off x="426979" y="1256974"/>
            <a:ext cx="10847717"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My Theory: GEP is designed to accommodate the needs of C source code</a:t>
            </a:r>
          </a:p>
        </p:txBody>
      </p:sp>
      <p:sp>
        <p:nvSpPr>
          <p:cNvPr id="3" name="TextBox 2">
            <a:extLst>
              <a:ext uri="{FF2B5EF4-FFF2-40B4-BE49-F238E27FC236}">
                <a16:creationId xmlns:a16="http://schemas.microsoft.com/office/drawing/2014/main" id="{C4BDEAFB-AA29-C64B-9A9A-58BB49B8E83F}"/>
              </a:ext>
            </a:extLst>
          </p:cNvPr>
          <p:cNvSpPr txBox="1"/>
          <p:nvPr/>
        </p:nvSpPr>
        <p:spPr>
          <a:xfrm>
            <a:off x="551543" y="1661797"/>
            <a:ext cx="5836854" cy="5102038"/>
          </a:xfrm>
          <a:prstGeom prst="rect">
            <a:avLst/>
          </a:prstGeom>
          <a:noFill/>
        </p:spPr>
        <p:txBody>
          <a:bodyPr wrap="none" rtlCol="0">
            <a:spAutoFit/>
          </a:bodyPr>
          <a:lstStyle/>
          <a:p>
            <a:pPr>
              <a:lnSpc>
                <a:spcPts val="2300"/>
              </a:lnSpc>
            </a:pPr>
            <a:r>
              <a:rPr lang="en-US" dirty="0">
                <a:latin typeface="Courier New" panose="02070309020205020404" pitchFamily="49" charset="0"/>
                <a:cs typeface="Courier New" panose="02070309020205020404" pitchFamily="49" charset="0"/>
              </a:rPr>
              <a:t>struct Inner {</a:t>
            </a:r>
          </a:p>
          <a:p>
            <a:pPr>
              <a:lnSpc>
                <a:spcPts val="2300"/>
              </a:lnSpc>
            </a:pPr>
            <a:r>
              <a:rPr lang="en-US" dirty="0">
                <a:latin typeface="Courier New" panose="02070309020205020404" pitchFamily="49" charset="0"/>
                <a:cs typeface="Courier New" panose="02070309020205020404" pitchFamily="49" charset="0"/>
              </a:rPr>
              <a:t>  int a;</a:t>
            </a:r>
          </a:p>
          <a:p>
            <a:pPr>
              <a:lnSpc>
                <a:spcPts val="2300"/>
              </a:lnSpc>
            </a:pPr>
            <a:r>
              <a:rPr lang="en-US" dirty="0">
                <a:latin typeface="Courier New" panose="02070309020205020404" pitchFamily="49" charset="0"/>
                <a:cs typeface="Courier New" panose="02070309020205020404" pitchFamily="49" charset="0"/>
              </a:rPr>
              <a:t>  double b;</a:t>
            </a:r>
          </a:p>
          <a:p>
            <a:pPr>
              <a:lnSpc>
                <a:spcPts val="2300"/>
              </a:lnSpc>
            </a:pPr>
            <a:r>
              <a:rPr lang="en-US" dirty="0">
                <a:latin typeface="Courier New" panose="02070309020205020404" pitchFamily="49" charset="0"/>
                <a:cs typeface="Courier New" panose="02070309020205020404" pitchFamily="49" charset="0"/>
              </a:rPr>
              <a:t>  char c;</a:t>
            </a:r>
          </a:p>
          <a:p>
            <a:pPr>
              <a:lnSpc>
                <a:spcPts val="2300"/>
              </a:lnSpc>
            </a:pPr>
            <a:r>
              <a:rPr lang="en-US" dirty="0">
                <a:latin typeface="Courier New" panose="02070309020205020404" pitchFamily="49" charset="0"/>
                <a:cs typeface="Courier New" panose="02070309020205020404" pitchFamily="49" charset="0"/>
              </a:rPr>
              <a:t>};</a:t>
            </a:r>
          </a:p>
          <a:p>
            <a:pPr>
              <a:lnSpc>
                <a:spcPts val="2300"/>
              </a:lnSpc>
            </a:pPr>
            <a:endParaRPr lang="en-US" dirty="0">
              <a:latin typeface="Courier New" panose="02070309020205020404" pitchFamily="49" charset="0"/>
              <a:cs typeface="Courier New" panose="02070309020205020404" pitchFamily="49" charset="0"/>
            </a:endParaRPr>
          </a:p>
          <a:p>
            <a:pPr>
              <a:lnSpc>
                <a:spcPts val="2300"/>
              </a:lnSpc>
            </a:pPr>
            <a:r>
              <a:rPr lang="en-US" dirty="0">
                <a:latin typeface="Courier New" panose="02070309020205020404" pitchFamily="49" charset="0"/>
                <a:cs typeface="Courier New" panose="02070309020205020404" pitchFamily="49" charset="0"/>
              </a:rPr>
              <a:t>struct Outer{</a:t>
            </a:r>
          </a:p>
          <a:p>
            <a:pPr>
              <a:lnSpc>
                <a:spcPts val="2300"/>
              </a:lnSpc>
            </a:pPr>
            <a:r>
              <a:rPr lang="en-US" dirty="0">
                <a:latin typeface="Courier New" panose="02070309020205020404" pitchFamily="49" charset="0"/>
                <a:cs typeface="Courier New" panose="02070309020205020404" pitchFamily="49" charset="0"/>
              </a:rPr>
              <a:t>  int k;</a:t>
            </a:r>
          </a:p>
          <a:p>
            <a:pPr>
              <a:lnSpc>
                <a:spcPts val="2300"/>
              </a:lnSpc>
            </a:pPr>
            <a:r>
              <a:rPr lang="en-US" dirty="0">
                <a:latin typeface="Courier New" panose="02070309020205020404" pitchFamily="49" charset="0"/>
                <a:cs typeface="Courier New" panose="02070309020205020404" pitchFamily="49" charset="0"/>
              </a:rPr>
              <a:t>  struct Inner m;</a:t>
            </a:r>
          </a:p>
          <a:p>
            <a:pPr>
              <a:lnSpc>
                <a:spcPts val="2300"/>
              </a:lnSpc>
            </a:pPr>
            <a:r>
              <a:rPr lang="en-US" dirty="0">
                <a:latin typeface="Courier New" panose="02070309020205020404" pitchFamily="49" charset="0"/>
                <a:cs typeface="Courier New" panose="02070309020205020404" pitchFamily="49" charset="0"/>
              </a:rPr>
              <a:t>};</a:t>
            </a:r>
          </a:p>
          <a:p>
            <a:pPr>
              <a:lnSpc>
                <a:spcPts val="2300"/>
              </a:lnSpc>
            </a:pPr>
            <a:endParaRPr lang="en-US" dirty="0">
              <a:latin typeface="Courier New" panose="02070309020205020404" pitchFamily="49" charset="0"/>
              <a:cs typeface="Courier New" panose="02070309020205020404" pitchFamily="49" charset="0"/>
            </a:endParaRPr>
          </a:p>
          <a:p>
            <a:pPr>
              <a:lnSpc>
                <a:spcPts val="2300"/>
              </a:lnSpc>
            </a:pPr>
            <a:r>
              <a:rPr lang="en-US" dirty="0">
                <a:latin typeface="Courier New" panose="02070309020205020404" pitchFamily="49" charset="0"/>
                <a:cs typeface="Courier New" panose="02070309020205020404" pitchFamily="49" charset="0"/>
              </a:rPr>
              <a:t>struct Outer v[3];</a:t>
            </a:r>
          </a:p>
          <a:p>
            <a:pPr>
              <a:lnSpc>
                <a:spcPts val="2300"/>
              </a:lnSpc>
            </a:pPr>
            <a:r>
              <a:rPr lang="en-US" dirty="0">
                <a:latin typeface="Courier New" panose="02070309020205020404" pitchFamily="49" charset="0"/>
                <a:cs typeface="Courier New" panose="02070309020205020404" pitchFamily="49" charset="0"/>
              </a:rPr>
              <a:t>void * p = &amp;v;</a:t>
            </a:r>
          </a:p>
          <a:p>
            <a:pPr>
              <a:lnSpc>
                <a:spcPts val="2300"/>
              </a:lnSpc>
            </a:pPr>
            <a:endParaRPr lang="en-US" dirty="0">
              <a:latin typeface="Courier New" panose="02070309020205020404" pitchFamily="49" charset="0"/>
              <a:cs typeface="Courier New" panose="02070309020205020404" pitchFamily="49" charset="0"/>
            </a:endParaRPr>
          </a:p>
          <a:p>
            <a:pPr>
              <a:lnSpc>
                <a:spcPts val="2300"/>
              </a:lnSpc>
            </a:pPr>
            <a:r>
              <a:rPr lang="en-US" dirty="0">
                <a:latin typeface="Courier New" panose="02070309020205020404" pitchFamily="49" charset="0"/>
                <a:cs typeface="Courier New" panose="02070309020205020404" pitchFamily="49" charset="0"/>
              </a:rPr>
              <a:t>int main(){</a:t>
            </a:r>
          </a:p>
          <a:p>
            <a:pPr>
              <a:lnSpc>
                <a:spcPts val="2300"/>
              </a:lnSpc>
            </a:pPr>
            <a:r>
              <a:rPr lang="en-US" dirty="0">
                <a:latin typeface="Courier New" panose="02070309020205020404" pitchFamily="49" charset="0"/>
                <a:cs typeface="Courier New" panose="02070309020205020404" pitchFamily="49" charset="0"/>
              </a:rPr>
              <a:t>        ((struct Outer *)p)[2].</a:t>
            </a:r>
            <a:r>
              <a:rPr lang="en-US" dirty="0" err="1">
                <a:latin typeface="Courier New" panose="02070309020205020404" pitchFamily="49" charset="0"/>
                <a:cs typeface="Courier New" panose="02070309020205020404" pitchFamily="49" charset="0"/>
              </a:rPr>
              <a:t>m.c</a:t>
            </a:r>
            <a:r>
              <a:rPr lang="en-US" dirty="0">
                <a:latin typeface="Courier New" panose="02070309020205020404" pitchFamily="49" charset="0"/>
                <a:cs typeface="Courier New" panose="02070309020205020404" pitchFamily="49" charset="0"/>
              </a:rPr>
              <a:t> = 'X';</a:t>
            </a:r>
          </a:p>
          <a:p>
            <a:pPr>
              <a:lnSpc>
                <a:spcPts val="2300"/>
              </a:lnSpc>
            </a:pPr>
            <a:r>
              <a:rPr lang="en-US" dirty="0">
                <a:latin typeface="Courier New" panose="02070309020205020404" pitchFamily="49" charset="0"/>
                <a:cs typeface="Courier New" panose="02070309020205020404" pitchFamily="49" charset="0"/>
              </a:rPr>
              <a:t>}</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53A7EC9B-C253-2371-6613-89FAF98610C7}"/>
                  </a:ext>
                </a:extLst>
              </p14:cNvPr>
              <p14:cNvContentPartPr/>
              <p14:nvPr/>
            </p14:nvContentPartPr>
            <p14:xfrm>
              <a:off x="846720" y="1593000"/>
              <a:ext cx="9732960" cy="4878000"/>
            </p14:xfrm>
          </p:contentPart>
        </mc:Choice>
        <mc:Fallback>
          <p:pic>
            <p:nvPicPr>
              <p:cNvPr id="4" name="Ink 3">
                <a:extLst>
                  <a:ext uri="{FF2B5EF4-FFF2-40B4-BE49-F238E27FC236}">
                    <a16:creationId xmlns:a16="http://schemas.microsoft.com/office/drawing/2014/main" id="{53A7EC9B-C253-2371-6613-89FAF98610C7}"/>
                  </a:ext>
                </a:extLst>
              </p:cNvPr>
              <p:cNvPicPr/>
              <p:nvPr/>
            </p:nvPicPr>
            <p:blipFill>
              <a:blip r:embed="rId3"/>
              <a:stretch>
                <a:fillRect/>
              </a:stretch>
            </p:blipFill>
            <p:spPr>
              <a:xfrm>
                <a:off x="837360" y="1583640"/>
                <a:ext cx="9751680" cy="4896720"/>
              </a:xfrm>
              <a:prstGeom prst="rect">
                <a:avLst/>
              </a:prstGeom>
            </p:spPr>
          </p:pic>
        </mc:Fallback>
      </mc:AlternateContent>
    </p:spTree>
    <p:extLst>
      <p:ext uri="{BB962C8B-B14F-4D97-AF65-F5344CB8AC3E}">
        <p14:creationId xmlns:p14="http://schemas.microsoft.com/office/powerpoint/2010/main" val="243788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 uri="{C183D7F6-B498-43B3-948B-1728B52AA6E4}">
                <adec:decorative xmlns:adec="http://schemas.microsoft.com/office/drawing/2017/decorative" val="0"/>
              </a:ext>
            </a:extLst>
          </p:cNvPr>
          <p:cNvSpPr>
            <a:spLocks noGrp="1"/>
          </p:cNvSpPr>
          <p:nvPr>
            <p:ph type="title"/>
          </p:nvPr>
        </p:nvSpPr>
        <p:spPr>
          <a:xfrm>
            <a:off x="839225" y="1876123"/>
            <a:ext cx="5094733" cy="1325563"/>
          </a:xfrm>
        </p:spPr>
        <p:txBody>
          <a:bodyPr>
            <a:noAutofit/>
          </a:bodyPr>
          <a:lstStyle/>
          <a:p>
            <a:r>
              <a:rPr lang="en-US" sz="3800" b="1" u="sng" dirty="0"/>
              <a:t>Wrap-up</a:t>
            </a:r>
          </a:p>
        </p:txBody>
      </p:sp>
    </p:spTree>
    <p:extLst>
      <p:ext uri="{BB962C8B-B14F-4D97-AF65-F5344CB8AC3E}">
        <p14:creationId xmlns:p14="http://schemas.microsoft.com/office/powerpoint/2010/main" val="928611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05AF1-623C-4E09-AB5D-8DD0571489F6}"/>
              </a:ext>
            </a:extLst>
          </p:cNvPr>
          <p:cNvSpPr>
            <a:spLocks noGrp="1"/>
          </p:cNvSpPr>
          <p:nvPr>
            <p:ph type="title"/>
          </p:nvPr>
        </p:nvSpPr>
        <p:spPr>
          <a:xfrm>
            <a:off x="5920169" y="2006214"/>
            <a:ext cx="5431971" cy="846301"/>
          </a:xfrm>
        </p:spPr>
        <p:txBody>
          <a:bodyPr>
            <a:normAutofit/>
          </a:bodyPr>
          <a:lstStyle/>
          <a:p>
            <a:r>
              <a:rPr lang="en-US" b="1" dirty="0"/>
              <a:t>Next Time</a:t>
            </a:r>
          </a:p>
        </p:txBody>
      </p:sp>
      <p:sp>
        <p:nvSpPr>
          <p:cNvPr id="3" name="Content Placeholder 2">
            <a:extLst>
              <a:ext uri="{FF2B5EF4-FFF2-40B4-BE49-F238E27FC236}">
                <a16:creationId xmlns:a16="http://schemas.microsoft.com/office/drawing/2014/main" id="{9B1DDDEF-20C4-4F65-BAC9-0A763DF7E02B}"/>
              </a:ext>
            </a:extLst>
          </p:cNvPr>
          <p:cNvSpPr>
            <a:spLocks noGrp="1"/>
          </p:cNvSpPr>
          <p:nvPr>
            <p:ph type="body" sz="quarter" idx="13"/>
          </p:nvPr>
        </p:nvSpPr>
        <p:spPr>
          <a:xfrm>
            <a:off x="5922254" y="2948489"/>
            <a:ext cx="5433204" cy="2407281"/>
          </a:xfrm>
        </p:spPr>
        <p:txBody>
          <a:bodyPr vert="horz" lIns="91440" tIns="45720" rIns="91440" bIns="45720" rtlCol="0" anchor="t">
            <a:normAutofit/>
          </a:bodyPr>
          <a:lstStyle/>
          <a:p>
            <a:r>
              <a:rPr lang="en-US" dirty="0"/>
              <a:t>A couple more </a:t>
            </a:r>
            <a:r>
              <a:rPr lang="en-US" dirty="0" err="1"/>
              <a:t>bitcode</a:t>
            </a:r>
            <a:r>
              <a:rPr lang="en-US" dirty="0"/>
              <a:t> features</a:t>
            </a:r>
          </a:p>
          <a:p>
            <a:r>
              <a:rPr lang="en-US" dirty="0"/>
              <a:t>- Function Calls &amp; parameters</a:t>
            </a:r>
          </a:p>
        </p:txBody>
      </p:sp>
      <p:sp>
        <p:nvSpPr>
          <p:cNvPr id="6" name="Slide Number Placeholder 5">
            <a:extLst>
              <a:ext uri="{FF2B5EF4-FFF2-40B4-BE49-F238E27FC236}">
                <a16:creationId xmlns:a16="http://schemas.microsoft.com/office/drawing/2014/main" id="{BA32F697-D1D4-4B0A-B960-D1869BF8607A}"/>
              </a:ext>
            </a:extLst>
          </p:cNvPr>
          <p:cNvSpPr>
            <a:spLocks noGrp="1"/>
          </p:cNvSpPr>
          <p:nvPr>
            <p:ph type="sldNum" sz="quarter" idx="12"/>
          </p:nvPr>
        </p:nvSpPr>
        <p:spPr>
          <a:xfrm>
            <a:off x="9448800" y="0"/>
            <a:ext cx="2743200" cy="365125"/>
          </a:xfrm>
        </p:spPr>
        <p:txBody>
          <a:bodyPr/>
          <a:lstStyle/>
          <a:p>
            <a:fld id="{B5CEABB6-07DC-46E8-9B57-56EC44A396E5}" type="slidenum">
              <a:rPr lang="en-US" sz="1400" smtClean="0"/>
              <a:pPr/>
              <a:t>36</a:t>
            </a:fld>
            <a:endParaRPr lang="en-US" sz="1400" dirty="0"/>
          </a:p>
        </p:txBody>
      </p:sp>
    </p:spTree>
    <p:extLst>
      <p:ext uri="{BB962C8B-B14F-4D97-AF65-F5344CB8AC3E}">
        <p14:creationId xmlns:p14="http://schemas.microsoft.com/office/powerpoint/2010/main" val="2350867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6416040" y="4434840"/>
            <a:ext cx="5570014" cy="1122202"/>
          </a:xfrm>
        </p:spPr>
        <p:txBody>
          <a:bodyPr/>
          <a:lstStyle/>
          <a:p>
            <a:r>
              <a:rPr lang="en-US" dirty="0"/>
              <a:t>LLVM BITCODE Memory</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6416041" y="5586890"/>
            <a:ext cx="4941770" cy="1122202"/>
          </a:xfrm>
        </p:spPr>
        <p:txBody>
          <a:bodyPr>
            <a:normAutofit/>
          </a:bodyPr>
          <a:lstStyle/>
          <a:p>
            <a:r>
              <a:rPr lang="en-US" sz="2000" dirty="0"/>
              <a:t>EECS 677: Software Security Evaluation</a:t>
            </a:r>
          </a:p>
          <a:p>
            <a:r>
              <a:rPr lang="en-US" sz="2000" dirty="0"/>
              <a:t>Drew Davidson</a:t>
            </a:r>
          </a:p>
        </p:txBody>
      </p:sp>
    </p:spTree>
    <p:extLst>
      <p:ext uri="{BB962C8B-B14F-4D97-AF65-F5344CB8AC3E}">
        <p14:creationId xmlns:p14="http://schemas.microsoft.com/office/powerpoint/2010/main" val="1642425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5</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Last Time: LLVM </a:t>
            </a:r>
            <a:r>
              <a:rPr lang="en-US" sz="3400" b="1" dirty="0" err="1"/>
              <a:t>BitCode</a:t>
            </a:r>
            <a:r>
              <a:rPr lang="en-US" sz="3400" b="1" dirty="0"/>
              <a:t> &amp; Registers</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Review: Last Lecture</a:t>
            </a:r>
          </a:p>
        </p:txBody>
      </p:sp>
      <p:sp>
        <p:nvSpPr>
          <p:cNvPr id="9" name="Content Placeholder 2">
            <a:extLst>
              <a:ext uri="{FF2B5EF4-FFF2-40B4-BE49-F238E27FC236}">
                <a16:creationId xmlns:a16="http://schemas.microsoft.com/office/drawing/2014/main" id="{590166F1-F6AA-5D90-4B0E-D0B29E908256}"/>
              </a:ext>
            </a:extLst>
          </p:cNvPr>
          <p:cNvSpPr txBox="1">
            <a:spLocks/>
          </p:cNvSpPr>
          <p:nvPr/>
        </p:nvSpPr>
        <p:spPr>
          <a:xfrm>
            <a:off x="847894" y="2638698"/>
            <a:ext cx="6426163"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Low-Level Language </a:t>
            </a:r>
          </a:p>
        </p:txBody>
      </p:sp>
      <p:sp>
        <p:nvSpPr>
          <p:cNvPr id="15" name="TextBox 14">
            <a:extLst>
              <a:ext uri="{FF2B5EF4-FFF2-40B4-BE49-F238E27FC236}">
                <a16:creationId xmlns:a16="http://schemas.microsoft.com/office/drawing/2014/main" id="{9409CAE6-265D-CA0D-3931-BA3F75CABD01}"/>
              </a:ext>
            </a:extLst>
          </p:cNvPr>
          <p:cNvSpPr txBox="1"/>
          <p:nvPr/>
        </p:nvSpPr>
        <p:spPr>
          <a:xfrm>
            <a:off x="847893" y="3071835"/>
            <a:ext cx="4280365" cy="1200329"/>
          </a:xfrm>
          <a:prstGeom prst="rect">
            <a:avLst/>
          </a:prstGeom>
          <a:noFill/>
        </p:spPr>
        <p:txBody>
          <a:bodyPr wrap="square">
            <a:spAutoFit/>
          </a:bodyPr>
          <a:lstStyle/>
          <a:p>
            <a:pPr marL="285750" indent="-285750">
              <a:buFont typeface="Tenorite" panose="00000500000000000000" pitchFamily="2" charset="0"/>
              <a:buChar char="−"/>
            </a:pPr>
            <a:r>
              <a:rPr lang="en-US" dirty="0"/>
              <a:t>Targets an abstract machine</a:t>
            </a:r>
          </a:p>
          <a:p>
            <a:pPr marL="285750" indent="-285750">
              <a:buFont typeface="Tenorite" panose="00000500000000000000" pitchFamily="2" charset="0"/>
              <a:buChar char="−"/>
            </a:pPr>
            <a:r>
              <a:rPr lang="en-US" dirty="0"/>
              <a:t>Uses a system of (infinite) named registers to perform computation</a:t>
            </a:r>
          </a:p>
          <a:p>
            <a:pPr marL="285750" indent="-285750">
              <a:buFont typeface="Tenorite" panose="00000500000000000000" pitchFamily="2" charset="0"/>
              <a:buChar char="−"/>
            </a:pPr>
            <a:r>
              <a:rPr lang="en-US" dirty="0"/>
              <a:t>Registers must be in SSA format</a:t>
            </a:r>
          </a:p>
        </p:txBody>
      </p:sp>
    </p:spTree>
    <p:extLst>
      <p:ext uri="{BB962C8B-B14F-4D97-AF65-F5344CB8AC3E}">
        <p14:creationId xmlns:p14="http://schemas.microsoft.com/office/powerpoint/2010/main" val="1631196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6</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SSA Format</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Review: Last Lecture</a:t>
            </a:r>
          </a:p>
        </p:txBody>
      </p:sp>
      <p:sp>
        <p:nvSpPr>
          <p:cNvPr id="9" name="Content Placeholder 2">
            <a:extLst>
              <a:ext uri="{FF2B5EF4-FFF2-40B4-BE49-F238E27FC236}">
                <a16:creationId xmlns:a16="http://schemas.microsoft.com/office/drawing/2014/main" id="{590166F1-F6AA-5D90-4B0E-D0B29E908256}"/>
              </a:ext>
            </a:extLst>
          </p:cNvPr>
          <p:cNvSpPr txBox="1">
            <a:spLocks/>
          </p:cNvSpPr>
          <p:nvPr/>
        </p:nvSpPr>
        <p:spPr>
          <a:xfrm>
            <a:off x="847894" y="2638698"/>
            <a:ext cx="6426163"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Static single assignment</a:t>
            </a:r>
          </a:p>
        </p:txBody>
      </p:sp>
      <p:sp>
        <p:nvSpPr>
          <p:cNvPr id="15" name="TextBox 14">
            <a:extLst>
              <a:ext uri="{FF2B5EF4-FFF2-40B4-BE49-F238E27FC236}">
                <a16:creationId xmlns:a16="http://schemas.microsoft.com/office/drawing/2014/main" id="{9409CAE6-265D-CA0D-3931-BA3F75CABD01}"/>
              </a:ext>
            </a:extLst>
          </p:cNvPr>
          <p:cNvSpPr txBox="1"/>
          <p:nvPr/>
        </p:nvSpPr>
        <p:spPr>
          <a:xfrm>
            <a:off x="847893" y="3071835"/>
            <a:ext cx="4280365" cy="646331"/>
          </a:xfrm>
          <a:prstGeom prst="rect">
            <a:avLst/>
          </a:prstGeom>
          <a:noFill/>
        </p:spPr>
        <p:txBody>
          <a:bodyPr wrap="square">
            <a:spAutoFit/>
          </a:bodyPr>
          <a:lstStyle/>
          <a:p>
            <a:pPr marL="285750" indent="-285750">
              <a:buFont typeface="Tenorite" panose="00000500000000000000" pitchFamily="2" charset="0"/>
              <a:buChar char="−"/>
            </a:pPr>
            <a:r>
              <a:rPr lang="en-US" dirty="0"/>
              <a:t>A register may be assigned at only one program point</a:t>
            </a:r>
          </a:p>
        </p:txBody>
      </p:sp>
      <p:sp>
        <p:nvSpPr>
          <p:cNvPr id="3" name="TextBox 2">
            <a:extLst>
              <a:ext uri="{FF2B5EF4-FFF2-40B4-BE49-F238E27FC236}">
                <a16:creationId xmlns:a16="http://schemas.microsoft.com/office/drawing/2014/main" id="{30C81ADB-657C-F1AF-D75B-6F84FA346886}"/>
              </a:ext>
            </a:extLst>
          </p:cNvPr>
          <p:cNvSpPr txBox="1"/>
          <p:nvPr/>
        </p:nvSpPr>
        <p:spPr>
          <a:xfrm>
            <a:off x="7155773" y="2638698"/>
            <a:ext cx="2803973" cy="2031325"/>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int main(int </a:t>
            </a:r>
            <a:r>
              <a:rPr lang="en-US" dirty="0" err="1">
                <a:latin typeface="Courier New" panose="02070309020205020404" pitchFamily="49" charset="0"/>
                <a:cs typeface="Courier New" panose="02070309020205020404" pitchFamily="49" charset="0"/>
              </a:rPr>
              <a:t>argc</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int res = 1;</a:t>
            </a:r>
          </a:p>
          <a:p>
            <a:r>
              <a:rPr lang="en-US" dirty="0">
                <a:latin typeface="Courier New" panose="02070309020205020404" pitchFamily="49" charset="0"/>
                <a:cs typeface="Courier New" panose="02070309020205020404" pitchFamily="49" charset="0"/>
              </a:rPr>
              <a:t>  if (</a:t>
            </a:r>
            <a:r>
              <a:rPr lang="en-US" dirty="0" err="1">
                <a:latin typeface="Courier New" panose="02070309020205020404" pitchFamily="49" charset="0"/>
                <a:cs typeface="Courier New" panose="02070309020205020404" pitchFamily="49" charset="0"/>
              </a:rPr>
              <a:t>argc</a:t>
            </a:r>
            <a:r>
              <a:rPr lang="en-US" dirty="0">
                <a:latin typeface="Courier New" panose="02070309020205020404" pitchFamily="49" charset="0"/>
                <a:cs typeface="Courier New" panose="02070309020205020404" pitchFamily="49" charset="0"/>
              </a:rPr>
              <a:t> &gt; 1){</a:t>
            </a:r>
          </a:p>
          <a:p>
            <a:r>
              <a:rPr lang="en-US" dirty="0">
                <a:latin typeface="Courier New" panose="02070309020205020404" pitchFamily="49" charset="0"/>
                <a:cs typeface="Courier New" panose="02070309020205020404" pitchFamily="49" charset="0"/>
              </a:rPr>
              <a:t>    res = 7;</a:t>
            </a:r>
          </a:p>
          <a:p>
            <a:r>
              <a:rPr lang="en-US"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  return res;</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23962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7</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Phi instructions</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Review: Last Lecture</a:t>
            </a:r>
          </a:p>
        </p:txBody>
      </p:sp>
      <p:sp>
        <p:nvSpPr>
          <p:cNvPr id="9" name="Content Placeholder 2">
            <a:extLst>
              <a:ext uri="{FF2B5EF4-FFF2-40B4-BE49-F238E27FC236}">
                <a16:creationId xmlns:a16="http://schemas.microsoft.com/office/drawing/2014/main" id="{590166F1-F6AA-5D90-4B0E-D0B29E908256}"/>
              </a:ext>
            </a:extLst>
          </p:cNvPr>
          <p:cNvSpPr txBox="1">
            <a:spLocks/>
          </p:cNvSpPr>
          <p:nvPr/>
        </p:nvSpPr>
        <p:spPr>
          <a:xfrm>
            <a:off x="847894" y="2638698"/>
            <a:ext cx="6426163"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Resolve the need to unify registers</a:t>
            </a:r>
          </a:p>
        </p:txBody>
      </p:sp>
      <p:sp>
        <p:nvSpPr>
          <p:cNvPr id="15" name="TextBox 14">
            <a:extLst>
              <a:ext uri="{FF2B5EF4-FFF2-40B4-BE49-F238E27FC236}">
                <a16:creationId xmlns:a16="http://schemas.microsoft.com/office/drawing/2014/main" id="{9409CAE6-265D-CA0D-3931-BA3F75CABD01}"/>
              </a:ext>
            </a:extLst>
          </p:cNvPr>
          <p:cNvSpPr txBox="1"/>
          <p:nvPr/>
        </p:nvSpPr>
        <p:spPr>
          <a:xfrm>
            <a:off x="847893" y="3071835"/>
            <a:ext cx="5248107" cy="1477328"/>
          </a:xfrm>
          <a:prstGeom prst="rect">
            <a:avLst/>
          </a:prstGeom>
          <a:noFill/>
        </p:spPr>
        <p:txBody>
          <a:bodyPr wrap="square">
            <a:spAutoFit/>
          </a:bodyPr>
          <a:lstStyle/>
          <a:p>
            <a:pPr marL="285750" indent="-285750">
              <a:buFont typeface="Tenorite" panose="00000500000000000000" pitchFamily="2" charset="0"/>
              <a:buChar char="−"/>
            </a:pPr>
            <a:r>
              <a:rPr lang="en-US" dirty="0"/>
              <a:t>Each argument is a pair [V,B] where </a:t>
            </a:r>
          </a:p>
          <a:p>
            <a:pPr marL="742950" lvl="1" indent="-285750">
              <a:buFont typeface="Tenorite" panose="00000500000000000000" pitchFamily="2" charset="0"/>
              <a:buChar char="−"/>
            </a:pPr>
            <a:r>
              <a:rPr lang="en-US" dirty="0"/>
              <a:t>B is a predecessor basic block to the current block containing the phi instruction</a:t>
            </a:r>
          </a:p>
          <a:p>
            <a:pPr marL="742950" lvl="1" indent="-285750">
              <a:buFont typeface="Tenorite" panose="00000500000000000000" pitchFamily="2" charset="0"/>
              <a:buChar char="−"/>
            </a:pPr>
            <a:r>
              <a:rPr lang="en-US" dirty="0"/>
              <a:t>V is a value to assign when block B is the dynamic predecessor </a:t>
            </a:r>
          </a:p>
        </p:txBody>
      </p:sp>
      <p:sp>
        <p:nvSpPr>
          <p:cNvPr id="6" name="TextBox 5">
            <a:extLst>
              <a:ext uri="{FF2B5EF4-FFF2-40B4-BE49-F238E27FC236}">
                <a16:creationId xmlns:a16="http://schemas.microsoft.com/office/drawing/2014/main" id="{F80F1581-C6CB-4D3B-5CBE-993F65201C05}"/>
              </a:ext>
            </a:extLst>
          </p:cNvPr>
          <p:cNvSpPr txBox="1"/>
          <p:nvPr/>
        </p:nvSpPr>
        <p:spPr>
          <a:xfrm>
            <a:off x="2543604" y="1663889"/>
            <a:ext cx="6801862" cy="369332"/>
          </a:xfrm>
          <a:prstGeom prst="rect">
            <a:avLst/>
          </a:prstGeom>
          <a:noFill/>
        </p:spPr>
        <p:txBody>
          <a:bodyPr wrap="none" rtlCol="0">
            <a:spAutoFit/>
          </a:bodyPr>
          <a:lstStyle/>
          <a:p>
            <a:r>
              <a:rPr lang="en-US" dirty="0" err="1">
                <a:latin typeface="Courier New" panose="02070309020205020404" pitchFamily="49" charset="0"/>
                <a:cs typeface="Courier New" panose="02070309020205020404" pitchFamily="49" charset="0"/>
              </a:rPr>
              <a:t>dest</a:t>
            </a:r>
            <a:r>
              <a:rPr lang="en-US" dirty="0">
                <a:latin typeface="Courier New" panose="02070309020205020404" pitchFamily="49" charset="0"/>
                <a:cs typeface="Courier New" panose="02070309020205020404" pitchFamily="49" charset="0"/>
              </a:rPr>
              <a:t> = phi &lt;type&gt; [val1, pred1], [val2, pred2] …</a:t>
            </a:r>
          </a:p>
        </p:txBody>
      </p:sp>
      <p:sp>
        <p:nvSpPr>
          <p:cNvPr id="3" name="TextBox 2">
            <a:extLst>
              <a:ext uri="{FF2B5EF4-FFF2-40B4-BE49-F238E27FC236}">
                <a16:creationId xmlns:a16="http://schemas.microsoft.com/office/drawing/2014/main" id="{89B15B83-1862-9CC5-7977-58FFDB9DB513}"/>
              </a:ext>
            </a:extLst>
          </p:cNvPr>
          <p:cNvSpPr txBox="1"/>
          <p:nvPr/>
        </p:nvSpPr>
        <p:spPr>
          <a:xfrm>
            <a:off x="7155773" y="2638698"/>
            <a:ext cx="2803973" cy="2031325"/>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int main(int </a:t>
            </a:r>
            <a:r>
              <a:rPr lang="en-US" dirty="0" err="1">
                <a:latin typeface="Courier New" panose="02070309020205020404" pitchFamily="49" charset="0"/>
                <a:cs typeface="Courier New" panose="02070309020205020404" pitchFamily="49" charset="0"/>
              </a:rPr>
              <a:t>argc</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int res = 1;</a:t>
            </a:r>
          </a:p>
          <a:p>
            <a:r>
              <a:rPr lang="en-US" dirty="0">
                <a:latin typeface="Courier New" panose="02070309020205020404" pitchFamily="49" charset="0"/>
                <a:cs typeface="Courier New" panose="02070309020205020404" pitchFamily="49" charset="0"/>
              </a:rPr>
              <a:t>  if (</a:t>
            </a:r>
            <a:r>
              <a:rPr lang="en-US" dirty="0" err="1">
                <a:latin typeface="Courier New" panose="02070309020205020404" pitchFamily="49" charset="0"/>
                <a:cs typeface="Courier New" panose="02070309020205020404" pitchFamily="49" charset="0"/>
              </a:rPr>
              <a:t>argc</a:t>
            </a:r>
            <a:r>
              <a:rPr lang="en-US" dirty="0">
                <a:latin typeface="Courier New" panose="02070309020205020404" pitchFamily="49" charset="0"/>
                <a:cs typeface="Courier New" panose="02070309020205020404" pitchFamily="49" charset="0"/>
              </a:rPr>
              <a:t> &gt; 1){</a:t>
            </a:r>
          </a:p>
          <a:p>
            <a:r>
              <a:rPr lang="en-US" dirty="0">
                <a:latin typeface="Courier New" panose="02070309020205020404" pitchFamily="49" charset="0"/>
                <a:cs typeface="Courier New" panose="02070309020205020404" pitchFamily="49" charset="0"/>
              </a:rPr>
              <a:t>    res = 7;</a:t>
            </a:r>
          </a:p>
          <a:p>
            <a:r>
              <a:rPr lang="en-US"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  return res;</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363F8C2D-A12A-198A-9401-60360B06E4CB}"/>
                  </a:ext>
                </a:extLst>
              </p14:cNvPr>
              <p14:cNvContentPartPr/>
              <p14:nvPr/>
            </p14:nvContentPartPr>
            <p14:xfrm>
              <a:off x="6125400" y="4006080"/>
              <a:ext cx="1424880" cy="1914480"/>
            </p14:xfrm>
          </p:contentPart>
        </mc:Choice>
        <mc:Fallback>
          <p:pic>
            <p:nvPicPr>
              <p:cNvPr id="4" name="Ink 3">
                <a:extLst>
                  <a:ext uri="{FF2B5EF4-FFF2-40B4-BE49-F238E27FC236}">
                    <a16:creationId xmlns:a16="http://schemas.microsoft.com/office/drawing/2014/main" id="{363F8C2D-A12A-198A-9401-60360B06E4CB}"/>
                  </a:ext>
                </a:extLst>
              </p:cNvPr>
              <p:cNvPicPr/>
              <p:nvPr/>
            </p:nvPicPr>
            <p:blipFill>
              <a:blip r:embed="rId3"/>
              <a:stretch>
                <a:fillRect/>
              </a:stretch>
            </p:blipFill>
            <p:spPr>
              <a:xfrm>
                <a:off x="6116040" y="3996720"/>
                <a:ext cx="1443600" cy="1933200"/>
              </a:xfrm>
              <a:prstGeom prst="rect">
                <a:avLst/>
              </a:prstGeom>
            </p:spPr>
          </p:pic>
        </mc:Fallback>
      </mc:AlternateContent>
    </p:spTree>
    <p:extLst>
      <p:ext uri="{BB962C8B-B14F-4D97-AF65-F5344CB8AC3E}">
        <p14:creationId xmlns:p14="http://schemas.microsoft.com/office/powerpoint/2010/main" val="2163846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8</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Phi instructions</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Review: Last Lecture</a:t>
            </a:r>
          </a:p>
        </p:txBody>
      </p:sp>
      <p:sp>
        <p:nvSpPr>
          <p:cNvPr id="4" name="Content Placeholder 2">
            <a:extLst>
              <a:ext uri="{FF2B5EF4-FFF2-40B4-BE49-F238E27FC236}">
                <a16:creationId xmlns:a16="http://schemas.microsoft.com/office/drawing/2014/main" id="{5E0C699B-F90A-FC02-4D55-2A18B2A3F1ED}"/>
              </a:ext>
            </a:extLst>
          </p:cNvPr>
          <p:cNvSpPr txBox="1">
            <a:spLocks/>
          </p:cNvSpPr>
          <p:nvPr/>
        </p:nvSpPr>
        <p:spPr>
          <a:xfrm>
            <a:off x="197516" y="2587178"/>
            <a:ext cx="3176749" cy="774206"/>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Let’s implement</a:t>
            </a:r>
          </a:p>
          <a:p>
            <a:r>
              <a:rPr lang="en-US" sz="2400" cap="small" dirty="0"/>
              <a:t>this code:</a:t>
            </a:r>
          </a:p>
        </p:txBody>
      </p:sp>
      <p:sp>
        <p:nvSpPr>
          <p:cNvPr id="6" name="TextBox 5">
            <a:extLst>
              <a:ext uri="{FF2B5EF4-FFF2-40B4-BE49-F238E27FC236}">
                <a16:creationId xmlns:a16="http://schemas.microsoft.com/office/drawing/2014/main" id="{9A6B272C-FFDF-6F6F-4DAD-D056508FF757}"/>
              </a:ext>
            </a:extLst>
          </p:cNvPr>
          <p:cNvSpPr txBox="1"/>
          <p:nvPr/>
        </p:nvSpPr>
        <p:spPr>
          <a:xfrm>
            <a:off x="221573" y="3364637"/>
            <a:ext cx="2803973" cy="2031325"/>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int main(int </a:t>
            </a:r>
            <a:r>
              <a:rPr lang="en-US" dirty="0" err="1">
                <a:latin typeface="Courier New" panose="02070309020205020404" pitchFamily="49" charset="0"/>
                <a:cs typeface="Courier New" panose="02070309020205020404" pitchFamily="49" charset="0"/>
              </a:rPr>
              <a:t>argc</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int res = 1;</a:t>
            </a:r>
          </a:p>
          <a:p>
            <a:r>
              <a:rPr lang="en-US" dirty="0">
                <a:latin typeface="Courier New" panose="02070309020205020404" pitchFamily="49" charset="0"/>
                <a:cs typeface="Courier New" panose="02070309020205020404" pitchFamily="49" charset="0"/>
              </a:rPr>
              <a:t>  if (</a:t>
            </a:r>
            <a:r>
              <a:rPr lang="en-US" dirty="0" err="1">
                <a:latin typeface="Courier New" panose="02070309020205020404" pitchFamily="49" charset="0"/>
                <a:cs typeface="Courier New" panose="02070309020205020404" pitchFamily="49" charset="0"/>
              </a:rPr>
              <a:t>argc</a:t>
            </a:r>
            <a:r>
              <a:rPr lang="en-US" dirty="0">
                <a:latin typeface="Courier New" panose="02070309020205020404" pitchFamily="49" charset="0"/>
                <a:cs typeface="Courier New" panose="02070309020205020404" pitchFamily="49" charset="0"/>
              </a:rPr>
              <a:t> &gt; 1){</a:t>
            </a:r>
          </a:p>
          <a:p>
            <a:r>
              <a:rPr lang="en-US" dirty="0">
                <a:latin typeface="Courier New" panose="02070309020205020404" pitchFamily="49" charset="0"/>
                <a:cs typeface="Courier New" panose="02070309020205020404" pitchFamily="49" charset="0"/>
              </a:rPr>
              <a:t>    res = 7;</a:t>
            </a:r>
          </a:p>
          <a:p>
            <a:r>
              <a:rPr lang="en-US"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  return res;</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a:t>
            </a:r>
          </a:p>
        </p:txBody>
      </p:sp>
      <p:sp>
        <p:nvSpPr>
          <p:cNvPr id="3" name="Rectangle 2">
            <a:extLst>
              <a:ext uri="{FF2B5EF4-FFF2-40B4-BE49-F238E27FC236}">
                <a16:creationId xmlns:a16="http://schemas.microsoft.com/office/drawing/2014/main" id="{221D2041-24B8-9647-D2EF-1956193D39C8}"/>
              </a:ext>
            </a:extLst>
          </p:cNvPr>
          <p:cNvSpPr/>
          <p:nvPr/>
        </p:nvSpPr>
        <p:spPr>
          <a:xfrm>
            <a:off x="6014709" y="2760045"/>
            <a:ext cx="1660967" cy="5071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400" dirty="0">
                <a:latin typeface="Courier New" panose="02070309020205020404" pitchFamily="49" charset="0"/>
                <a:cs typeface="Courier New" panose="02070309020205020404" pitchFamily="49" charset="0"/>
              </a:rPr>
              <a:t>res    = 1;</a:t>
            </a:r>
          </a:p>
          <a:p>
            <a:r>
              <a:rPr lang="en-US" sz="1400" dirty="0">
                <a:latin typeface="Courier New" panose="02070309020205020404" pitchFamily="49" charset="0"/>
                <a:cs typeface="Courier New" panose="02070309020205020404" pitchFamily="49" charset="0"/>
              </a:rPr>
              <a:t>if (</a:t>
            </a:r>
            <a:r>
              <a:rPr lang="en-US" sz="1400" dirty="0" err="1">
                <a:latin typeface="Courier New" panose="02070309020205020404" pitchFamily="49" charset="0"/>
                <a:cs typeface="Courier New" panose="02070309020205020404" pitchFamily="49" charset="0"/>
              </a:rPr>
              <a:t>argc</a:t>
            </a:r>
            <a:r>
              <a:rPr lang="en-US" sz="1400" dirty="0">
                <a:latin typeface="Courier New" panose="02070309020205020404" pitchFamily="49" charset="0"/>
                <a:cs typeface="Courier New" panose="02070309020205020404" pitchFamily="49" charset="0"/>
              </a:rPr>
              <a:t> &gt; 1)</a:t>
            </a:r>
          </a:p>
        </p:txBody>
      </p:sp>
      <p:sp>
        <p:nvSpPr>
          <p:cNvPr id="9" name="Rectangle 8">
            <a:extLst>
              <a:ext uri="{FF2B5EF4-FFF2-40B4-BE49-F238E27FC236}">
                <a16:creationId xmlns:a16="http://schemas.microsoft.com/office/drawing/2014/main" id="{EDB0C77B-32B7-309D-CF67-B19DE48999D5}"/>
              </a:ext>
            </a:extLst>
          </p:cNvPr>
          <p:cNvSpPr/>
          <p:nvPr/>
        </p:nvSpPr>
        <p:spPr>
          <a:xfrm>
            <a:off x="7145488" y="3635884"/>
            <a:ext cx="1270969" cy="3003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400" dirty="0">
                <a:latin typeface="Courier New" panose="02070309020205020404" pitchFamily="49" charset="0"/>
                <a:cs typeface="Courier New" panose="02070309020205020404" pitchFamily="49" charset="0"/>
              </a:rPr>
              <a:t>res   = 7;</a:t>
            </a:r>
          </a:p>
        </p:txBody>
      </p:sp>
      <p:sp>
        <p:nvSpPr>
          <p:cNvPr id="10" name="Rectangle 9">
            <a:extLst>
              <a:ext uri="{FF2B5EF4-FFF2-40B4-BE49-F238E27FC236}">
                <a16:creationId xmlns:a16="http://schemas.microsoft.com/office/drawing/2014/main" id="{4436C6F5-836B-8CDC-BDA3-86C859A17009}"/>
              </a:ext>
            </a:extLst>
          </p:cNvPr>
          <p:cNvSpPr/>
          <p:nvPr/>
        </p:nvSpPr>
        <p:spPr>
          <a:xfrm>
            <a:off x="4747358" y="4434395"/>
            <a:ext cx="4192165" cy="42126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return res   ;</a:t>
            </a:r>
          </a:p>
        </p:txBody>
      </p:sp>
      <p:cxnSp>
        <p:nvCxnSpPr>
          <p:cNvPr id="13" name="Straight Arrow Connector 12">
            <a:extLst>
              <a:ext uri="{FF2B5EF4-FFF2-40B4-BE49-F238E27FC236}">
                <a16:creationId xmlns:a16="http://schemas.microsoft.com/office/drawing/2014/main" id="{F8A8E265-0895-E34C-2CF3-021940B5282F}"/>
              </a:ext>
            </a:extLst>
          </p:cNvPr>
          <p:cNvCxnSpPr>
            <a:cxnSpLocks/>
            <a:stCxn id="3" idx="2"/>
            <a:endCxn id="9" idx="0"/>
          </p:cNvCxnSpPr>
          <p:nvPr/>
        </p:nvCxnSpPr>
        <p:spPr>
          <a:xfrm>
            <a:off x="6845193" y="3267146"/>
            <a:ext cx="935780" cy="3687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DA88CAA-F706-6D8D-839E-5922235424DC}"/>
              </a:ext>
            </a:extLst>
          </p:cNvPr>
          <p:cNvCxnSpPr>
            <a:cxnSpLocks/>
            <a:stCxn id="3" idx="2"/>
            <a:endCxn id="10" idx="0"/>
          </p:cNvCxnSpPr>
          <p:nvPr/>
        </p:nvCxnSpPr>
        <p:spPr>
          <a:xfrm flipH="1">
            <a:off x="6843441" y="3267146"/>
            <a:ext cx="1752" cy="116724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8CD0E7A-B665-9C49-3AB2-0A36EB002E1C}"/>
              </a:ext>
            </a:extLst>
          </p:cNvPr>
          <p:cNvCxnSpPr>
            <a:cxnSpLocks/>
            <a:stCxn id="9" idx="2"/>
            <a:endCxn id="10" idx="0"/>
          </p:cNvCxnSpPr>
          <p:nvPr/>
        </p:nvCxnSpPr>
        <p:spPr>
          <a:xfrm flipH="1">
            <a:off x="6843441" y="3936202"/>
            <a:ext cx="937532" cy="49819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34751F3-5B9A-BD54-2C35-C740B81E25F2}"/>
              </a:ext>
            </a:extLst>
          </p:cNvPr>
          <p:cNvSpPr txBox="1"/>
          <p:nvPr/>
        </p:nvSpPr>
        <p:spPr>
          <a:xfrm>
            <a:off x="7434630" y="3313949"/>
            <a:ext cx="452368" cy="276999"/>
          </a:xfrm>
          <a:prstGeom prst="rect">
            <a:avLst/>
          </a:prstGeom>
          <a:noFill/>
        </p:spPr>
        <p:txBody>
          <a:bodyPr wrap="none" rtlCol="0">
            <a:spAutoFit/>
          </a:bodyPr>
          <a:lstStyle/>
          <a:p>
            <a:r>
              <a:rPr lang="en-US" sz="1200" b="1" dirty="0"/>
              <a:t>true</a:t>
            </a:r>
          </a:p>
        </p:txBody>
      </p:sp>
      <p:sp>
        <p:nvSpPr>
          <p:cNvPr id="31" name="TextBox 30">
            <a:extLst>
              <a:ext uri="{FF2B5EF4-FFF2-40B4-BE49-F238E27FC236}">
                <a16:creationId xmlns:a16="http://schemas.microsoft.com/office/drawing/2014/main" id="{E3BC1B71-92CD-381F-3B9C-1F6E12896463}"/>
              </a:ext>
            </a:extLst>
          </p:cNvPr>
          <p:cNvSpPr txBox="1"/>
          <p:nvPr/>
        </p:nvSpPr>
        <p:spPr>
          <a:xfrm>
            <a:off x="6389342" y="3720778"/>
            <a:ext cx="510396" cy="276999"/>
          </a:xfrm>
          <a:prstGeom prst="rect">
            <a:avLst/>
          </a:prstGeom>
          <a:noFill/>
        </p:spPr>
        <p:txBody>
          <a:bodyPr wrap="none" rtlCol="0">
            <a:spAutoFit/>
          </a:bodyPr>
          <a:lstStyle/>
          <a:p>
            <a:r>
              <a:rPr lang="en-US" sz="1200" b="1" dirty="0"/>
              <a:t>false</a:t>
            </a:r>
          </a:p>
        </p:txBody>
      </p:sp>
      <p:sp>
        <p:nvSpPr>
          <p:cNvPr id="39" name="TextBox 38">
            <a:extLst>
              <a:ext uri="{FF2B5EF4-FFF2-40B4-BE49-F238E27FC236}">
                <a16:creationId xmlns:a16="http://schemas.microsoft.com/office/drawing/2014/main" id="{2B800961-A7E4-6999-74A4-35E4CB45DE16}"/>
              </a:ext>
            </a:extLst>
          </p:cNvPr>
          <p:cNvSpPr txBox="1"/>
          <p:nvPr/>
        </p:nvSpPr>
        <p:spPr>
          <a:xfrm>
            <a:off x="4719902" y="4397596"/>
            <a:ext cx="4323620" cy="276999"/>
          </a:xfrm>
          <a:prstGeom prst="rect">
            <a:avLst/>
          </a:prstGeom>
          <a:noFill/>
        </p:spPr>
        <p:txBody>
          <a:bodyPr wrap="none" rtlCol="0">
            <a:spAutoFit/>
          </a:bodyPr>
          <a:lstStyle/>
          <a:p>
            <a:r>
              <a:rPr lang="en-US" sz="1200" dirty="0" err="1">
                <a:latin typeface="Courier New" panose="02070309020205020404" pitchFamily="49" charset="0"/>
                <a:cs typeface="Courier New" panose="02070309020205020404" pitchFamily="49" charset="0"/>
              </a:rPr>
              <a:t>res</a:t>
            </a:r>
            <a:r>
              <a:rPr lang="en-US" sz="1200" baseline="-25000" dirty="0" err="1">
                <a:latin typeface="Courier New" panose="02070309020205020404" pitchFamily="49" charset="0"/>
                <a:cs typeface="Courier New" panose="02070309020205020404" pitchFamily="49" charset="0"/>
              </a:rPr>
              <a:t>join</a:t>
            </a:r>
            <a:r>
              <a:rPr lang="en-US" sz="1200" dirty="0">
                <a:latin typeface="Courier New" panose="02070309020205020404" pitchFamily="49" charset="0"/>
                <a:cs typeface="Courier New" panose="02070309020205020404" pitchFamily="49" charset="0"/>
              </a:rPr>
              <a:t> = phi([</a:t>
            </a:r>
            <a:r>
              <a:rPr lang="en-US" sz="1200" dirty="0" err="1">
                <a:latin typeface="Courier New" panose="02070309020205020404" pitchFamily="49" charset="0"/>
                <a:cs typeface="Courier New" panose="02070309020205020404" pitchFamily="49" charset="0"/>
              </a:rPr>
              <a:t>res</a:t>
            </a:r>
            <a:r>
              <a:rPr lang="en-US" sz="1200" baseline="-25000" dirty="0" err="1">
                <a:latin typeface="Courier New" panose="02070309020205020404" pitchFamily="49" charset="0"/>
                <a:cs typeface="Courier New" panose="02070309020205020404" pitchFamily="49" charset="0"/>
              </a:rPr>
              <a:t>entry</a:t>
            </a:r>
            <a:r>
              <a:rPr lang="en-US" sz="1200" dirty="0">
                <a:latin typeface="Courier New" panose="02070309020205020404" pitchFamily="49" charset="0"/>
                <a:cs typeface="Courier New" panose="02070309020205020404" pitchFamily="49" charset="0"/>
              </a:rPr>
              <a:t>, entry], [</a:t>
            </a:r>
            <a:r>
              <a:rPr lang="en-US" sz="1200" dirty="0" err="1">
                <a:latin typeface="Courier New" panose="02070309020205020404" pitchFamily="49" charset="0"/>
                <a:cs typeface="Courier New" panose="02070309020205020404" pitchFamily="49" charset="0"/>
              </a:rPr>
              <a:t>res</a:t>
            </a:r>
            <a:r>
              <a:rPr lang="en-US" sz="1200" baseline="-25000" dirty="0" err="1">
                <a:latin typeface="Courier New" panose="02070309020205020404" pitchFamily="49" charset="0"/>
                <a:cs typeface="Courier New" panose="02070309020205020404" pitchFamily="49" charset="0"/>
              </a:rPr>
              <a:t>body</a:t>
            </a:r>
            <a:r>
              <a:rPr lang="en-US" sz="1200" dirty="0">
                <a:latin typeface="Courier New" panose="02070309020205020404" pitchFamily="49" charset="0"/>
                <a:cs typeface="Courier New" panose="02070309020205020404" pitchFamily="49" charset="0"/>
              </a:rPr>
              <a:t>, body])</a:t>
            </a:r>
          </a:p>
        </p:txBody>
      </p:sp>
      <p:sp>
        <p:nvSpPr>
          <p:cNvPr id="46" name="TextBox 45">
            <a:extLst>
              <a:ext uri="{FF2B5EF4-FFF2-40B4-BE49-F238E27FC236}">
                <a16:creationId xmlns:a16="http://schemas.microsoft.com/office/drawing/2014/main" id="{76B450AB-EE29-FEA6-7D90-25E5B51B2101}"/>
              </a:ext>
            </a:extLst>
          </p:cNvPr>
          <p:cNvSpPr txBox="1"/>
          <p:nvPr/>
        </p:nvSpPr>
        <p:spPr>
          <a:xfrm>
            <a:off x="5363003" y="2680924"/>
            <a:ext cx="693973" cy="369332"/>
          </a:xfrm>
          <a:prstGeom prst="rect">
            <a:avLst/>
          </a:prstGeom>
          <a:noFill/>
        </p:spPr>
        <p:txBody>
          <a:bodyPr wrap="none" rtlCol="0">
            <a:spAutoFit/>
          </a:bodyPr>
          <a:lstStyle/>
          <a:p>
            <a:r>
              <a:rPr lang="en-US" dirty="0"/>
              <a:t>entry</a:t>
            </a:r>
          </a:p>
        </p:txBody>
      </p:sp>
      <p:sp>
        <p:nvSpPr>
          <p:cNvPr id="49" name="TextBox 48">
            <a:extLst>
              <a:ext uri="{FF2B5EF4-FFF2-40B4-BE49-F238E27FC236}">
                <a16:creationId xmlns:a16="http://schemas.microsoft.com/office/drawing/2014/main" id="{A843333B-DBD7-1729-1A16-9696A4687D87}"/>
              </a:ext>
            </a:extLst>
          </p:cNvPr>
          <p:cNvSpPr txBox="1"/>
          <p:nvPr/>
        </p:nvSpPr>
        <p:spPr>
          <a:xfrm>
            <a:off x="8395115" y="3481438"/>
            <a:ext cx="916982" cy="369332"/>
          </a:xfrm>
          <a:prstGeom prst="rect">
            <a:avLst/>
          </a:prstGeom>
          <a:noFill/>
        </p:spPr>
        <p:txBody>
          <a:bodyPr wrap="none" rtlCol="0">
            <a:spAutoFit/>
          </a:bodyPr>
          <a:lstStyle/>
          <a:p>
            <a:r>
              <a:rPr lang="en-US" dirty="0" err="1"/>
              <a:t>if_body</a:t>
            </a:r>
            <a:endParaRPr lang="en-US" dirty="0"/>
          </a:p>
        </p:txBody>
      </p:sp>
      <p:sp>
        <p:nvSpPr>
          <p:cNvPr id="50" name="TextBox 49">
            <a:extLst>
              <a:ext uri="{FF2B5EF4-FFF2-40B4-BE49-F238E27FC236}">
                <a16:creationId xmlns:a16="http://schemas.microsoft.com/office/drawing/2014/main" id="{40072322-445A-0876-1A04-ED3361FD7F78}"/>
              </a:ext>
            </a:extLst>
          </p:cNvPr>
          <p:cNvSpPr txBox="1"/>
          <p:nvPr/>
        </p:nvSpPr>
        <p:spPr>
          <a:xfrm>
            <a:off x="3871410" y="4352159"/>
            <a:ext cx="896784" cy="369332"/>
          </a:xfrm>
          <a:prstGeom prst="rect">
            <a:avLst/>
          </a:prstGeom>
          <a:noFill/>
        </p:spPr>
        <p:txBody>
          <a:bodyPr wrap="none" rtlCol="0">
            <a:spAutoFit/>
          </a:bodyPr>
          <a:lstStyle/>
          <a:p>
            <a:r>
              <a:rPr lang="en-US" dirty="0" err="1"/>
              <a:t>after_if</a:t>
            </a:r>
            <a:endParaRPr lang="en-US" dirty="0"/>
          </a:p>
        </p:txBody>
      </p:sp>
      <p:sp>
        <p:nvSpPr>
          <p:cNvPr id="51" name="TextBox 50">
            <a:extLst>
              <a:ext uri="{FF2B5EF4-FFF2-40B4-BE49-F238E27FC236}">
                <a16:creationId xmlns:a16="http://schemas.microsoft.com/office/drawing/2014/main" id="{22E828F9-3F83-C63B-91DA-33211A14DE04}"/>
              </a:ext>
            </a:extLst>
          </p:cNvPr>
          <p:cNvSpPr txBox="1"/>
          <p:nvPr/>
        </p:nvSpPr>
        <p:spPr>
          <a:xfrm>
            <a:off x="6330351" y="2857205"/>
            <a:ext cx="569387" cy="246221"/>
          </a:xfrm>
          <a:prstGeom prst="rect">
            <a:avLst/>
          </a:prstGeom>
          <a:noFill/>
        </p:spPr>
        <p:txBody>
          <a:bodyPr wrap="none" rtlCol="0">
            <a:spAutoFit/>
          </a:bodyPr>
          <a:lstStyle/>
          <a:p>
            <a:r>
              <a:rPr lang="en-US" sz="1000" dirty="0">
                <a:latin typeface="Courier New" panose="02070309020205020404" pitchFamily="49" charset="0"/>
                <a:cs typeface="Courier New" panose="02070309020205020404" pitchFamily="49" charset="0"/>
              </a:rPr>
              <a:t>entry</a:t>
            </a:r>
          </a:p>
        </p:txBody>
      </p:sp>
      <p:sp>
        <p:nvSpPr>
          <p:cNvPr id="52" name="TextBox 51">
            <a:extLst>
              <a:ext uri="{FF2B5EF4-FFF2-40B4-BE49-F238E27FC236}">
                <a16:creationId xmlns:a16="http://schemas.microsoft.com/office/drawing/2014/main" id="{D0001B4F-8F1D-DE67-1D95-3C3C6613C0C6}"/>
              </a:ext>
            </a:extLst>
          </p:cNvPr>
          <p:cNvSpPr txBox="1"/>
          <p:nvPr/>
        </p:nvSpPr>
        <p:spPr>
          <a:xfrm>
            <a:off x="7479906" y="3734917"/>
            <a:ext cx="492443" cy="246221"/>
          </a:xfrm>
          <a:prstGeom prst="rect">
            <a:avLst/>
          </a:prstGeom>
          <a:noFill/>
        </p:spPr>
        <p:txBody>
          <a:bodyPr wrap="none" rtlCol="0">
            <a:spAutoFit/>
          </a:bodyPr>
          <a:lstStyle/>
          <a:p>
            <a:r>
              <a:rPr lang="en-US" sz="1000" dirty="0">
                <a:latin typeface="Courier New" panose="02070309020205020404" pitchFamily="49" charset="0"/>
                <a:cs typeface="Courier New" panose="02070309020205020404" pitchFamily="49" charset="0"/>
              </a:rPr>
              <a:t>body</a:t>
            </a:r>
          </a:p>
        </p:txBody>
      </p:sp>
      <p:sp>
        <p:nvSpPr>
          <p:cNvPr id="53" name="TextBox 52">
            <a:extLst>
              <a:ext uri="{FF2B5EF4-FFF2-40B4-BE49-F238E27FC236}">
                <a16:creationId xmlns:a16="http://schemas.microsoft.com/office/drawing/2014/main" id="{44B82469-EA61-ACF9-BEDA-7D76E79144F1}"/>
              </a:ext>
            </a:extLst>
          </p:cNvPr>
          <p:cNvSpPr txBox="1"/>
          <p:nvPr/>
        </p:nvSpPr>
        <p:spPr>
          <a:xfrm>
            <a:off x="5819955" y="4674595"/>
            <a:ext cx="492443" cy="246221"/>
          </a:xfrm>
          <a:prstGeom prst="rect">
            <a:avLst/>
          </a:prstGeom>
          <a:noFill/>
        </p:spPr>
        <p:txBody>
          <a:bodyPr wrap="none" rtlCol="0">
            <a:spAutoFit/>
          </a:bodyPr>
          <a:lstStyle/>
          <a:p>
            <a:r>
              <a:rPr lang="en-US" sz="1000" dirty="0">
                <a:latin typeface="Courier New" panose="02070309020205020404" pitchFamily="49" charset="0"/>
                <a:cs typeface="Courier New" panose="02070309020205020404" pitchFamily="49" charset="0"/>
              </a:rPr>
              <a:t>join</a:t>
            </a:r>
          </a:p>
        </p:txBody>
      </p:sp>
      <mc:AlternateContent xmlns:mc="http://schemas.openxmlformats.org/markup-compatibility/2006">
        <mc:Choice xmlns:p14="http://schemas.microsoft.com/office/powerpoint/2010/main" Requires="p14">
          <p:contentPart p14:bwMode="auto" r:id="rId2">
            <p14:nvContentPartPr>
              <p14:cNvPr id="54" name="Ink 53">
                <a:extLst>
                  <a:ext uri="{FF2B5EF4-FFF2-40B4-BE49-F238E27FC236}">
                    <a16:creationId xmlns:a16="http://schemas.microsoft.com/office/drawing/2014/main" id="{5DF87B56-493D-F028-A85D-2407228D0626}"/>
                  </a:ext>
                </a:extLst>
              </p14:cNvPr>
              <p14:cNvContentPartPr/>
              <p14:nvPr/>
            </p14:nvContentPartPr>
            <p14:xfrm>
              <a:off x="8309160" y="4105800"/>
              <a:ext cx="761760" cy="559800"/>
            </p14:xfrm>
          </p:contentPart>
        </mc:Choice>
        <mc:Fallback>
          <p:pic>
            <p:nvPicPr>
              <p:cNvPr id="54" name="Ink 53">
                <a:extLst>
                  <a:ext uri="{FF2B5EF4-FFF2-40B4-BE49-F238E27FC236}">
                    <a16:creationId xmlns:a16="http://schemas.microsoft.com/office/drawing/2014/main" id="{5DF87B56-493D-F028-A85D-2407228D0626}"/>
                  </a:ext>
                </a:extLst>
              </p:cNvPr>
              <p:cNvPicPr/>
              <p:nvPr/>
            </p:nvPicPr>
            <p:blipFill>
              <a:blip r:embed="rId3"/>
              <a:stretch>
                <a:fillRect/>
              </a:stretch>
            </p:blipFill>
            <p:spPr>
              <a:xfrm>
                <a:off x="8299800" y="4096440"/>
                <a:ext cx="780480" cy="578520"/>
              </a:xfrm>
              <a:prstGeom prst="rect">
                <a:avLst/>
              </a:prstGeom>
            </p:spPr>
          </p:pic>
        </mc:Fallback>
      </mc:AlternateContent>
    </p:spTree>
    <p:extLst>
      <p:ext uri="{BB962C8B-B14F-4D97-AF65-F5344CB8AC3E}">
        <p14:creationId xmlns:p14="http://schemas.microsoft.com/office/powerpoint/2010/main" val="107030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30" grpId="0"/>
      <p:bldP spid="31" grpId="0"/>
      <p:bldP spid="39" grpId="0"/>
      <p:bldP spid="46" grpId="0"/>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9</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Phi instructions</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Review: Last Lecture</a:t>
            </a:r>
          </a:p>
        </p:txBody>
      </p:sp>
      <p:sp>
        <p:nvSpPr>
          <p:cNvPr id="6" name="TextBox 5">
            <a:extLst>
              <a:ext uri="{FF2B5EF4-FFF2-40B4-BE49-F238E27FC236}">
                <a16:creationId xmlns:a16="http://schemas.microsoft.com/office/drawing/2014/main" id="{9A6B272C-FFDF-6F6F-4DAD-D056508FF757}"/>
              </a:ext>
            </a:extLst>
          </p:cNvPr>
          <p:cNvSpPr txBox="1"/>
          <p:nvPr/>
        </p:nvSpPr>
        <p:spPr>
          <a:xfrm>
            <a:off x="221573" y="3364637"/>
            <a:ext cx="2803973" cy="2031325"/>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int main(int </a:t>
            </a:r>
            <a:r>
              <a:rPr lang="en-US" dirty="0" err="1">
                <a:latin typeface="Courier New" panose="02070309020205020404" pitchFamily="49" charset="0"/>
                <a:cs typeface="Courier New" panose="02070309020205020404" pitchFamily="49" charset="0"/>
              </a:rPr>
              <a:t>argc</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int res = 1;</a:t>
            </a:r>
          </a:p>
          <a:p>
            <a:r>
              <a:rPr lang="en-US" dirty="0">
                <a:latin typeface="Courier New" panose="02070309020205020404" pitchFamily="49" charset="0"/>
                <a:cs typeface="Courier New" panose="02070309020205020404" pitchFamily="49" charset="0"/>
              </a:rPr>
              <a:t>  if (</a:t>
            </a:r>
            <a:r>
              <a:rPr lang="en-US" dirty="0" err="1">
                <a:latin typeface="Courier New" panose="02070309020205020404" pitchFamily="49" charset="0"/>
                <a:cs typeface="Courier New" panose="02070309020205020404" pitchFamily="49" charset="0"/>
              </a:rPr>
              <a:t>argc</a:t>
            </a:r>
            <a:r>
              <a:rPr lang="en-US" dirty="0">
                <a:latin typeface="Courier New" panose="02070309020205020404" pitchFamily="49" charset="0"/>
                <a:cs typeface="Courier New" panose="02070309020205020404" pitchFamily="49" charset="0"/>
              </a:rPr>
              <a:t> &gt; 1){</a:t>
            </a:r>
          </a:p>
          <a:p>
            <a:r>
              <a:rPr lang="en-US" dirty="0">
                <a:latin typeface="Courier New" panose="02070309020205020404" pitchFamily="49" charset="0"/>
                <a:cs typeface="Courier New" panose="02070309020205020404" pitchFamily="49" charset="0"/>
              </a:rPr>
              <a:t>    res = 7;</a:t>
            </a:r>
          </a:p>
          <a:p>
            <a:r>
              <a:rPr lang="en-US"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  return res;</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a:t>
            </a:r>
          </a:p>
        </p:txBody>
      </p:sp>
      <p:pic>
        <p:nvPicPr>
          <p:cNvPr id="12" name="Picture 11">
            <a:extLst>
              <a:ext uri="{FF2B5EF4-FFF2-40B4-BE49-F238E27FC236}">
                <a16:creationId xmlns:a16="http://schemas.microsoft.com/office/drawing/2014/main" id="{60D20CBE-365F-B037-4F20-27D732B6F791}"/>
              </a:ext>
            </a:extLst>
          </p:cNvPr>
          <p:cNvPicPr>
            <a:picLocks noChangeAspect="1"/>
          </p:cNvPicPr>
          <p:nvPr/>
        </p:nvPicPr>
        <p:blipFill>
          <a:blip r:embed="rId2"/>
          <a:stretch>
            <a:fillRect/>
          </a:stretch>
        </p:blipFill>
        <p:spPr>
          <a:xfrm>
            <a:off x="3616569" y="2582862"/>
            <a:ext cx="8353858" cy="2776537"/>
          </a:xfrm>
          <a:prstGeom prst="rect">
            <a:avLst/>
          </a:prstGeom>
        </p:spPr>
      </p:pic>
      <p:sp>
        <p:nvSpPr>
          <p:cNvPr id="3" name="Rectangle 2">
            <a:extLst>
              <a:ext uri="{FF2B5EF4-FFF2-40B4-BE49-F238E27FC236}">
                <a16:creationId xmlns:a16="http://schemas.microsoft.com/office/drawing/2014/main" id="{221D2041-24B8-9647-D2EF-1956193D39C8}"/>
              </a:ext>
            </a:extLst>
          </p:cNvPr>
          <p:cNvSpPr/>
          <p:nvPr/>
        </p:nvSpPr>
        <p:spPr>
          <a:xfrm>
            <a:off x="8840459" y="277195"/>
            <a:ext cx="1660967" cy="5071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400" dirty="0">
                <a:latin typeface="Courier New" panose="02070309020205020404" pitchFamily="49" charset="0"/>
                <a:cs typeface="Courier New" panose="02070309020205020404" pitchFamily="49" charset="0"/>
              </a:rPr>
              <a:t>res    = 1;</a:t>
            </a:r>
          </a:p>
          <a:p>
            <a:r>
              <a:rPr lang="en-US" sz="1400" dirty="0">
                <a:latin typeface="Courier New" panose="02070309020205020404" pitchFamily="49" charset="0"/>
                <a:cs typeface="Courier New" panose="02070309020205020404" pitchFamily="49" charset="0"/>
              </a:rPr>
              <a:t>if (</a:t>
            </a:r>
            <a:r>
              <a:rPr lang="en-US" sz="1400" dirty="0" err="1">
                <a:latin typeface="Courier New" panose="02070309020205020404" pitchFamily="49" charset="0"/>
                <a:cs typeface="Courier New" panose="02070309020205020404" pitchFamily="49" charset="0"/>
              </a:rPr>
              <a:t>argc</a:t>
            </a:r>
            <a:r>
              <a:rPr lang="en-US" sz="1400" dirty="0">
                <a:latin typeface="Courier New" panose="02070309020205020404" pitchFamily="49" charset="0"/>
                <a:cs typeface="Courier New" panose="02070309020205020404" pitchFamily="49" charset="0"/>
              </a:rPr>
              <a:t> &gt; 1)</a:t>
            </a:r>
          </a:p>
        </p:txBody>
      </p:sp>
      <p:sp>
        <p:nvSpPr>
          <p:cNvPr id="9" name="Rectangle 8">
            <a:extLst>
              <a:ext uri="{FF2B5EF4-FFF2-40B4-BE49-F238E27FC236}">
                <a16:creationId xmlns:a16="http://schemas.microsoft.com/office/drawing/2014/main" id="{EDB0C77B-32B7-309D-CF67-B19DE48999D5}"/>
              </a:ext>
            </a:extLst>
          </p:cNvPr>
          <p:cNvSpPr/>
          <p:nvPr/>
        </p:nvSpPr>
        <p:spPr>
          <a:xfrm>
            <a:off x="9971238" y="1153034"/>
            <a:ext cx="1270969" cy="3003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400" dirty="0">
                <a:latin typeface="Courier New" panose="02070309020205020404" pitchFamily="49" charset="0"/>
                <a:cs typeface="Courier New" panose="02070309020205020404" pitchFamily="49" charset="0"/>
              </a:rPr>
              <a:t>res   = 7;</a:t>
            </a:r>
          </a:p>
        </p:txBody>
      </p:sp>
      <p:sp>
        <p:nvSpPr>
          <p:cNvPr id="10" name="Rectangle 9">
            <a:extLst>
              <a:ext uri="{FF2B5EF4-FFF2-40B4-BE49-F238E27FC236}">
                <a16:creationId xmlns:a16="http://schemas.microsoft.com/office/drawing/2014/main" id="{4436C6F5-836B-8CDC-BDA3-86C859A17009}"/>
              </a:ext>
            </a:extLst>
          </p:cNvPr>
          <p:cNvSpPr/>
          <p:nvPr/>
        </p:nvSpPr>
        <p:spPr>
          <a:xfrm>
            <a:off x="7573108" y="1951545"/>
            <a:ext cx="4192165" cy="42126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return res   ;</a:t>
            </a:r>
          </a:p>
        </p:txBody>
      </p:sp>
      <p:cxnSp>
        <p:nvCxnSpPr>
          <p:cNvPr id="13" name="Straight Arrow Connector 12">
            <a:extLst>
              <a:ext uri="{FF2B5EF4-FFF2-40B4-BE49-F238E27FC236}">
                <a16:creationId xmlns:a16="http://schemas.microsoft.com/office/drawing/2014/main" id="{F8A8E265-0895-E34C-2CF3-021940B5282F}"/>
              </a:ext>
            </a:extLst>
          </p:cNvPr>
          <p:cNvCxnSpPr>
            <a:cxnSpLocks/>
            <a:stCxn id="3" idx="2"/>
            <a:endCxn id="9" idx="0"/>
          </p:cNvCxnSpPr>
          <p:nvPr/>
        </p:nvCxnSpPr>
        <p:spPr>
          <a:xfrm>
            <a:off x="9670943" y="784296"/>
            <a:ext cx="935780" cy="3687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DA88CAA-F706-6D8D-839E-5922235424DC}"/>
              </a:ext>
            </a:extLst>
          </p:cNvPr>
          <p:cNvCxnSpPr>
            <a:cxnSpLocks/>
            <a:stCxn id="3" idx="2"/>
            <a:endCxn id="10" idx="0"/>
          </p:cNvCxnSpPr>
          <p:nvPr/>
        </p:nvCxnSpPr>
        <p:spPr>
          <a:xfrm flipH="1">
            <a:off x="9669191" y="784296"/>
            <a:ext cx="1752" cy="116724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8CD0E7A-B665-9C49-3AB2-0A36EB002E1C}"/>
              </a:ext>
            </a:extLst>
          </p:cNvPr>
          <p:cNvCxnSpPr>
            <a:cxnSpLocks/>
            <a:stCxn id="9" idx="2"/>
            <a:endCxn id="10" idx="0"/>
          </p:cNvCxnSpPr>
          <p:nvPr/>
        </p:nvCxnSpPr>
        <p:spPr>
          <a:xfrm flipH="1">
            <a:off x="9669191" y="1453352"/>
            <a:ext cx="937532" cy="49819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34751F3-5B9A-BD54-2C35-C740B81E25F2}"/>
              </a:ext>
            </a:extLst>
          </p:cNvPr>
          <p:cNvSpPr txBox="1"/>
          <p:nvPr/>
        </p:nvSpPr>
        <p:spPr>
          <a:xfrm>
            <a:off x="10260380" y="831099"/>
            <a:ext cx="452368" cy="276999"/>
          </a:xfrm>
          <a:prstGeom prst="rect">
            <a:avLst/>
          </a:prstGeom>
          <a:noFill/>
        </p:spPr>
        <p:txBody>
          <a:bodyPr wrap="none" rtlCol="0">
            <a:spAutoFit/>
          </a:bodyPr>
          <a:lstStyle/>
          <a:p>
            <a:r>
              <a:rPr lang="en-US" sz="1200" b="1" dirty="0"/>
              <a:t>true</a:t>
            </a:r>
          </a:p>
        </p:txBody>
      </p:sp>
      <p:sp>
        <p:nvSpPr>
          <p:cNvPr id="31" name="TextBox 30">
            <a:extLst>
              <a:ext uri="{FF2B5EF4-FFF2-40B4-BE49-F238E27FC236}">
                <a16:creationId xmlns:a16="http://schemas.microsoft.com/office/drawing/2014/main" id="{E3BC1B71-92CD-381F-3B9C-1F6E12896463}"/>
              </a:ext>
            </a:extLst>
          </p:cNvPr>
          <p:cNvSpPr txBox="1"/>
          <p:nvPr/>
        </p:nvSpPr>
        <p:spPr>
          <a:xfrm>
            <a:off x="9215092" y="1237928"/>
            <a:ext cx="510396" cy="276999"/>
          </a:xfrm>
          <a:prstGeom prst="rect">
            <a:avLst/>
          </a:prstGeom>
          <a:noFill/>
        </p:spPr>
        <p:txBody>
          <a:bodyPr wrap="none" rtlCol="0">
            <a:spAutoFit/>
          </a:bodyPr>
          <a:lstStyle/>
          <a:p>
            <a:r>
              <a:rPr lang="en-US" sz="1200" b="1" dirty="0"/>
              <a:t>false</a:t>
            </a:r>
          </a:p>
        </p:txBody>
      </p:sp>
      <p:sp>
        <p:nvSpPr>
          <p:cNvPr id="39" name="TextBox 38">
            <a:extLst>
              <a:ext uri="{FF2B5EF4-FFF2-40B4-BE49-F238E27FC236}">
                <a16:creationId xmlns:a16="http://schemas.microsoft.com/office/drawing/2014/main" id="{2B800961-A7E4-6999-74A4-35E4CB45DE16}"/>
              </a:ext>
            </a:extLst>
          </p:cNvPr>
          <p:cNvSpPr txBox="1"/>
          <p:nvPr/>
        </p:nvSpPr>
        <p:spPr>
          <a:xfrm>
            <a:off x="7545652" y="1914746"/>
            <a:ext cx="4323620" cy="276999"/>
          </a:xfrm>
          <a:prstGeom prst="rect">
            <a:avLst/>
          </a:prstGeom>
          <a:noFill/>
        </p:spPr>
        <p:txBody>
          <a:bodyPr wrap="none" rtlCol="0">
            <a:spAutoFit/>
          </a:bodyPr>
          <a:lstStyle/>
          <a:p>
            <a:r>
              <a:rPr lang="en-US" sz="1200" dirty="0" err="1">
                <a:latin typeface="Courier New" panose="02070309020205020404" pitchFamily="49" charset="0"/>
                <a:cs typeface="Courier New" panose="02070309020205020404" pitchFamily="49" charset="0"/>
              </a:rPr>
              <a:t>res</a:t>
            </a:r>
            <a:r>
              <a:rPr lang="en-US" sz="1200" baseline="-25000" dirty="0" err="1">
                <a:latin typeface="Courier New" panose="02070309020205020404" pitchFamily="49" charset="0"/>
                <a:cs typeface="Courier New" panose="02070309020205020404" pitchFamily="49" charset="0"/>
              </a:rPr>
              <a:t>join</a:t>
            </a:r>
            <a:r>
              <a:rPr lang="en-US" sz="1200" dirty="0">
                <a:latin typeface="Courier New" panose="02070309020205020404" pitchFamily="49" charset="0"/>
                <a:cs typeface="Courier New" panose="02070309020205020404" pitchFamily="49" charset="0"/>
              </a:rPr>
              <a:t> = phi([</a:t>
            </a:r>
            <a:r>
              <a:rPr lang="en-US" sz="1200" dirty="0" err="1">
                <a:latin typeface="Courier New" panose="02070309020205020404" pitchFamily="49" charset="0"/>
                <a:cs typeface="Courier New" panose="02070309020205020404" pitchFamily="49" charset="0"/>
              </a:rPr>
              <a:t>res</a:t>
            </a:r>
            <a:r>
              <a:rPr lang="en-US" sz="1200" baseline="-25000" dirty="0" err="1">
                <a:latin typeface="Courier New" panose="02070309020205020404" pitchFamily="49" charset="0"/>
                <a:cs typeface="Courier New" panose="02070309020205020404" pitchFamily="49" charset="0"/>
              </a:rPr>
              <a:t>entry</a:t>
            </a:r>
            <a:r>
              <a:rPr lang="en-US" sz="1200" dirty="0">
                <a:latin typeface="Courier New" panose="02070309020205020404" pitchFamily="49" charset="0"/>
                <a:cs typeface="Courier New" panose="02070309020205020404" pitchFamily="49" charset="0"/>
              </a:rPr>
              <a:t>, entry], [</a:t>
            </a:r>
            <a:r>
              <a:rPr lang="en-US" sz="1200" dirty="0" err="1">
                <a:latin typeface="Courier New" panose="02070309020205020404" pitchFamily="49" charset="0"/>
                <a:cs typeface="Courier New" panose="02070309020205020404" pitchFamily="49" charset="0"/>
              </a:rPr>
              <a:t>res</a:t>
            </a:r>
            <a:r>
              <a:rPr lang="en-US" sz="1200" baseline="-25000" dirty="0" err="1">
                <a:latin typeface="Courier New" panose="02070309020205020404" pitchFamily="49" charset="0"/>
                <a:cs typeface="Courier New" panose="02070309020205020404" pitchFamily="49" charset="0"/>
              </a:rPr>
              <a:t>body</a:t>
            </a:r>
            <a:r>
              <a:rPr lang="en-US" sz="1200" dirty="0">
                <a:latin typeface="Courier New" panose="02070309020205020404" pitchFamily="49" charset="0"/>
                <a:cs typeface="Courier New" panose="02070309020205020404" pitchFamily="49" charset="0"/>
              </a:rPr>
              <a:t>, body])</a:t>
            </a:r>
          </a:p>
        </p:txBody>
      </p:sp>
      <p:sp>
        <p:nvSpPr>
          <p:cNvPr id="46" name="TextBox 45">
            <a:extLst>
              <a:ext uri="{FF2B5EF4-FFF2-40B4-BE49-F238E27FC236}">
                <a16:creationId xmlns:a16="http://schemas.microsoft.com/office/drawing/2014/main" id="{76B450AB-EE29-FEA6-7D90-25E5B51B2101}"/>
              </a:ext>
            </a:extLst>
          </p:cNvPr>
          <p:cNvSpPr txBox="1"/>
          <p:nvPr/>
        </p:nvSpPr>
        <p:spPr>
          <a:xfrm>
            <a:off x="8188753" y="198074"/>
            <a:ext cx="693973" cy="369332"/>
          </a:xfrm>
          <a:prstGeom prst="rect">
            <a:avLst/>
          </a:prstGeom>
          <a:noFill/>
        </p:spPr>
        <p:txBody>
          <a:bodyPr wrap="none" rtlCol="0">
            <a:spAutoFit/>
          </a:bodyPr>
          <a:lstStyle/>
          <a:p>
            <a:r>
              <a:rPr lang="en-US" dirty="0"/>
              <a:t>entry</a:t>
            </a:r>
          </a:p>
        </p:txBody>
      </p:sp>
      <p:sp>
        <p:nvSpPr>
          <p:cNvPr id="49" name="TextBox 48">
            <a:extLst>
              <a:ext uri="{FF2B5EF4-FFF2-40B4-BE49-F238E27FC236}">
                <a16:creationId xmlns:a16="http://schemas.microsoft.com/office/drawing/2014/main" id="{A843333B-DBD7-1729-1A16-9696A4687D87}"/>
              </a:ext>
            </a:extLst>
          </p:cNvPr>
          <p:cNvSpPr txBox="1"/>
          <p:nvPr/>
        </p:nvSpPr>
        <p:spPr>
          <a:xfrm>
            <a:off x="11220865" y="998588"/>
            <a:ext cx="916982" cy="369332"/>
          </a:xfrm>
          <a:prstGeom prst="rect">
            <a:avLst/>
          </a:prstGeom>
          <a:noFill/>
        </p:spPr>
        <p:txBody>
          <a:bodyPr wrap="none" rtlCol="0">
            <a:spAutoFit/>
          </a:bodyPr>
          <a:lstStyle/>
          <a:p>
            <a:r>
              <a:rPr lang="en-US" dirty="0" err="1"/>
              <a:t>if_body</a:t>
            </a:r>
            <a:endParaRPr lang="en-US" dirty="0"/>
          </a:p>
        </p:txBody>
      </p:sp>
      <p:sp>
        <p:nvSpPr>
          <p:cNvPr id="50" name="TextBox 49">
            <a:extLst>
              <a:ext uri="{FF2B5EF4-FFF2-40B4-BE49-F238E27FC236}">
                <a16:creationId xmlns:a16="http://schemas.microsoft.com/office/drawing/2014/main" id="{40072322-445A-0876-1A04-ED3361FD7F78}"/>
              </a:ext>
            </a:extLst>
          </p:cNvPr>
          <p:cNvSpPr txBox="1"/>
          <p:nvPr/>
        </p:nvSpPr>
        <p:spPr>
          <a:xfrm>
            <a:off x="6697160" y="1869309"/>
            <a:ext cx="896784" cy="369332"/>
          </a:xfrm>
          <a:prstGeom prst="rect">
            <a:avLst/>
          </a:prstGeom>
          <a:noFill/>
        </p:spPr>
        <p:txBody>
          <a:bodyPr wrap="none" rtlCol="0">
            <a:spAutoFit/>
          </a:bodyPr>
          <a:lstStyle/>
          <a:p>
            <a:r>
              <a:rPr lang="en-US" dirty="0" err="1"/>
              <a:t>after_if</a:t>
            </a:r>
            <a:endParaRPr lang="en-US" dirty="0"/>
          </a:p>
        </p:txBody>
      </p:sp>
      <p:sp>
        <p:nvSpPr>
          <p:cNvPr id="51" name="TextBox 50">
            <a:extLst>
              <a:ext uri="{FF2B5EF4-FFF2-40B4-BE49-F238E27FC236}">
                <a16:creationId xmlns:a16="http://schemas.microsoft.com/office/drawing/2014/main" id="{22E828F9-3F83-C63B-91DA-33211A14DE04}"/>
              </a:ext>
            </a:extLst>
          </p:cNvPr>
          <p:cNvSpPr txBox="1"/>
          <p:nvPr/>
        </p:nvSpPr>
        <p:spPr>
          <a:xfrm>
            <a:off x="9156101" y="374355"/>
            <a:ext cx="569387" cy="246221"/>
          </a:xfrm>
          <a:prstGeom prst="rect">
            <a:avLst/>
          </a:prstGeom>
          <a:noFill/>
        </p:spPr>
        <p:txBody>
          <a:bodyPr wrap="none" rtlCol="0">
            <a:spAutoFit/>
          </a:bodyPr>
          <a:lstStyle/>
          <a:p>
            <a:r>
              <a:rPr lang="en-US" sz="1000" dirty="0">
                <a:latin typeface="Courier New" panose="02070309020205020404" pitchFamily="49" charset="0"/>
                <a:cs typeface="Courier New" panose="02070309020205020404" pitchFamily="49" charset="0"/>
              </a:rPr>
              <a:t>entry</a:t>
            </a:r>
          </a:p>
        </p:txBody>
      </p:sp>
      <p:sp>
        <p:nvSpPr>
          <p:cNvPr id="52" name="TextBox 51">
            <a:extLst>
              <a:ext uri="{FF2B5EF4-FFF2-40B4-BE49-F238E27FC236}">
                <a16:creationId xmlns:a16="http://schemas.microsoft.com/office/drawing/2014/main" id="{D0001B4F-8F1D-DE67-1D95-3C3C6613C0C6}"/>
              </a:ext>
            </a:extLst>
          </p:cNvPr>
          <p:cNvSpPr txBox="1"/>
          <p:nvPr/>
        </p:nvSpPr>
        <p:spPr>
          <a:xfrm>
            <a:off x="10305656" y="1252067"/>
            <a:ext cx="492443" cy="246221"/>
          </a:xfrm>
          <a:prstGeom prst="rect">
            <a:avLst/>
          </a:prstGeom>
          <a:noFill/>
        </p:spPr>
        <p:txBody>
          <a:bodyPr wrap="none" rtlCol="0">
            <a:spAutoFit/>
          </a:bodyPr>
          <a:lstStyle/>
          <a:p>
            <a:r>
              <a:rPr lang="en-US" sz="1000" dirty="0">
                <a:latin typeface="Courier New" panose="02070309020205020404" pitchFamily="49" charset="0"/>
                <a:cs typeface="Courier New" panose="02070309020205020404" pitchFamily="49" charset="0"/>
              </a:rPr>
              <a:t>body</a:t>
            </a:r>
          </a:p>
        </p:txBody>
      </p:sp>
      <p:sp>
        <p:nvSpPr>
          <p:cNvPr id="53" name="TextBox 52">
            <a:extLst>
              <a:ext uri="{FF2B5EF4-FFF2-40B4-BE49-F238E27FC236}">
                <a16:creationId xmlns:a16="http://schemas.microsoft.com/office/drawing/2014/main" id="{44B82469-EA61-ACF9-BEDA-7D76E79144F1}"/>
              </a:ext>
            </a:extLst>
          </p:cNvPr>
          <p:cNvSpPr txBox="1"/>
          <p:nvPr/>
        </p:nvSpPr>
        <p:spPr>
          <a:xfrm>
            <a:off x="8645705" y="2191745"/>
            <a:ext cx="492443" cy="246221"/>
          </a:xfrm>
          <a:prstGeom prst="rect">
            <a:avLst/>
          </a:prstGeom>
          <a:noFill/>
        </p:spPr>
        <p:txBody>
          <a:bodyPr wrap="none" rtlCol="0">
            <a:spAutoFit/>
          </a:bodyPr>
          <a:lstStyle/>
          <a:p>
            <a:r>
              <a:rPr lang="en-US" sz="1000" dirty="0">
                <a:latin typeface="Courier New" panose="02070309020205020404" pitchFamily="49" charset="0"/>
                <a:cs typeface="Courier New" panose="02070309020205020404" pitchFamily="49" charset="0"/>
              </a:rPr>
              <a:t>join</a:t>
            </a:r>
          </a:p>
        </p:txBody>
      </p:sp>
      <p:sp>
        <p:nvSpPr>
          <p:cNvPr id="2" name="Content Placeholder 2">
            <a:extLst>
              <a:ext uri="{FF2B5EF4-FFF2-40B4-BE49-F238E27FC236}">
                <a16:creationId xmlns:a16="http://schemas.microsoft.com/office/drawing/2014/main" id="{30257D10-E27B-DED0-2C2D-E8F7F382CF0B}"/>
              </a:ext>
            </a:extLst>
          </p:cNvPr>
          <p:cNvSpPr txBox="1">
            <a:spLocks/>
          </p:cNvSpPr>
          <p:nvPr/>
        </p:nvSpPr>
        <p:spPr>
          <a:xfrm>
            <a:off x="197516" y="2587178"/>
            <a:ext cx="3176749" cy="774206"/>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Let’s implement</a:t>
            </a:r>
          </a:p>
          <a:p>
            <a:r>
              <a:rPr lang="en-US" sz="2400" cap="small" dirty="0"/>
              <a:t>this code:</a:t>
            </a:r>
          </a:p>
        </p:txBody>
      </p:sp>
      <mc:AlternateContent xmlns:mc="http://schemas.openxmlformats.org/markup-compatibility/2006">
        <mc:Choice xmlns:p14="http://schemas.microsoft.com/office/powerpoint/2010/main" Requires="p14">
          <p:contentPart p14:bwMode="auto" r:id="rId3">
            <p14:nvContentPartPr>
              <p14:cNvPr id="11" name="Ink 10">
                <a:extLst>
                  <a:ext uri="{FF2B5EF4-FFF2-40B4-BE49-F238E27FC236}">
                    <a16:creationId xmlns:a16="http://schemas.microsoft.com/office/drawing/2014/main" id="{B052F083-F00B-686B-DD5B-333C145DA02D}"/>
                  </a:ext>
                </a:extLst>
              </p14:cNvPr>
              <p14:cNvContentPartPr/>
              <p14:nvPr/>
            </p14:nvContentPartPr>
            <p14:xfrm>
              <a:off x="4594320" y="3187080"/>
              <a:ext cx="3541680" cy="1693800"/>
            </p14:xfrm>
          </p:contentPart>
        </mc:Choice>
        <mc:Fallback>
          <p:pic>
            <p:nvPicPr>
              <p:cNvPr id="11" name="Ink 10">
                <a:extLst>
                  <a:ext uri="{FF2B5EF4-FFF2-40B4-BE49-F238E27FC236}">
                    <a16:creationId xmlns:a16="http://schemas.microsoft.com/office/drawing/2014/main" id="{B052F083-F00B-686B-DD5B-333C145DA02D}"/>
                  </a:ext>
                </a:extLst>
              </p:cNvPr>
              <p:cNvPicPr/>
              <p:nvPr/>
            </p:nvPicPr>
            <p:blipFill>
              <a:blip r:embed="rId4"/>
              <a:stretch>
                <a:fillRect/>
              </a:stretch>
            </p:blipFill>
            <p:spPr>
              <a:xfrm>
                <a:off x="4584960" y="3177720"/>
                <a:ext cx="3560400" cy="1712520"/>
              </a:xfrm>
              <a:prstGeom prst="rect">
                <a:avLst/>
              </a:prstGeom>
            </p:spPr>
          </p:pic>
        </mc:Fallback>
      </mc:AlternateContent>
    </p:spTree>
    <p:extLst>
      <p:ext uri="{BB962C8B-B14F-4D97-AF65-F5344CB8AC3E}">
        <p14:creationId xmlns:p14="http://schemas.microsoft.com/office/powerpoint/2010/main" val="2554868883"/>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nolin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22318419 Minimalist sales pitch_Win32_v3" id="{94A97C69-66A9-4087-9F82-0ACADC7B1165}" vid="{910C8C3F-0EFE-4D8C-9BA0-48E193664E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2C1F447F-FAA8-4106-988B-648F3C8EDB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BF405E-7930-4D5C-ABB3-493E9D6D6CEA}">
  <ds:schemaRefs>
    <ds:schemaRef ds:uri="http://schemas.microsoft.com/sharepoint/v3/contenttype/forms"/>
  </ds:schemaRefs>
</ds:datastoreItem>
</file>

<file path=customXml/itemProps3.xml><?xml version="1.0" encoding="utf-8"?>
<ds:datastoreItem xmlns:ds="http://schemas.openxmlformats.org/officeDocument/2006/customXml" ds:itemID="{6EA97235-BEC4-4F82-87A8-2F5DAD53B5F9}">
  <ds:schemaRefs>
    <ds:schemaRef ds:uri="http://purl.org/dc/elements/1.1/"/>
    <ds:schemaRef ds:uri="http://schemas.microsoft.com/office/2006/documentManagement/types"/>
    <ds:schemaRef ds:uri="http://purl.org/dc/terms/"/>
    <ds:schemaRef ds:uri="71af3243-3dd4-4a8d-8c0d-dd76da1f02a5"/>
    <ds:schemaRef ds:uri="http://purl.org/dc/dcmitype/"/>
    <ds:schemaRef ds:uri="http://schemas.microsoft.com/office/infopath/2007/PartnerControls"/>
    <ds:schemaRef ds:uri="http://schemas.openxmlformats.org/package/2006/metadata/core-properties"/>
    <ds:schemaRef ds:uri="http://schemas.microsoft.com/sharepoint/v3"/>
    <ds:schemaRef ds:uri="230e9df3-be65-4c73-a93b-d1236ebd677e"/>
    <ds:schemaRef ds:uri="16c05727-aa75-4e4a-9b5f-8a80a1165891"/>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Minimalist sales pitch</Template>
  <TotalTime>9239</TotalTime>
  <Words>2240</Words>
  <Application>Microsoft Office PowerPoint</Application>
  <PresentationFormat>Widescreen</PresentationFormat>
  <Paragraphs>404</Paragraphs>
  <Slides>36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Courier New</vt:lpstr>
      <vt:lpstr>Dreaming Outloud Pro</vt:lpstr>
      <vt:lpstr>Lucida Grande</vt:lpstr>
      <vt:lpstr>Tenorite</vt:lpstr>
      <vt:lpstr>Monoline</vt:lpstr>
      <vt:lpstr>EECS 677/777 Software Security Evaluation</vt:lpstr>
      <vt:lpstr>Administrivia and  Announcements</vt:lpstr>
      <vt:lpstr>Class Progress</vt:lpstr>
      <vt:lpstr>LLVM BITCODE Memory</vt:lpstr>
      <vt:lpstr>Last Time: LLVM BitCode &amp; Registers</vt:lpstr>
      <vt:lpstr>SSA Format</vt:lpstr>
      <vt:lpstr>Phi instructions</vt:lpstr>
      <vt:lpstr>Phi instructions</vt:lpstr>
      <vt:lpstr>Phi instructions</vt:lpstr>
      <vt:lpstr>Aside: Fancy Syntax Highlighting</vt:lpstr>
      <vt:lpstr>Aside: Fancy Syntax Highlighting</vt:lpstr>
      <vt:lpstr>This Time: LLVM memory</vt:lpstr>
      <vt:lpstr>Lecture Outline</vt:lpstr>
      <vt:lpstr>Concrete memory</vt:lpstr>
      <vt:lpstr>Ascribed Meaning</vt:lpstr>
      <vt:lpstr>Abstracting memory</vt:lpstr>
      <vt:lpstr>Allocation</vt:lpstr>
      <vt:lpstr>Lecture Outline</vt:lpstr>
      <vt:lpstr>Pointer Types</vt:lpstr>
      <vt:lpstr>LLVM MEMORY: Load and STORE</vt:lpstr>
      <vt:lpstr>LLVM MEMORY: Global Memory Example</vt:lpstr>
      <vt:lpstr>LLVM MEMORY: LoOK, NO SSA!</vt:lpstr>
      <vt:lpstr>LLVM MEMORY: LoOK, NO SSA!</vt:lpstr>
      <vt:lpstr>LLVM MEMORY: Aggregate Types</vt:lpstr>
      <vt:lpstr>LLVM MEMORY: Accessing Aggregate memory</vt:lpstr>
      <vt:lpstr>Lecture Outline</vt:lpstr>
      <vt:lpstr>GetElementPtr</vt:lpstr>
      <vt:lpstr>GetElementPtr</vt:lpstr>
      <vt:lpstr>GetElementPtr</vt:lpstr>
      <vt:lpstr>GetElementPtr</vt:lpstr>
      <vt:lpstr>GetElementPtr: Pictorially</vt:lpstr>
      <vt:lpstr>GetElementPtr: Pictorially</vt:lpstr>
      <vt:lpstr>GetElementPtr: Pictorially</vt:lpstr>
      <vt:lpstr>GetElementPtr: Ya Gotta Handle C</vt:lpstr>
      <vt:lpstr>Wrap-up</vt:lpstr>
      <vt:lpstr>Next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Drew's Cool 677 Slides</dc:title>
  <dc:creator>Davidson, Drew</dc:creator>
  <cp:lastModifiedBy>Alexandra Kondyli</cp:lastModifiedBy>
  <cp:revision>41</cp:revision>
  <dcterms:created xsi:type="dcterms:W3CDTF">2023-08-21T14:00:41Z</dcterms:created>
  <dcterms:modified xsi:type="dcterms:W3CDTF">2024-09-03T19:38:02Z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