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3"/>
  </p:notesMasterIdLst>
  <p:handoutMasterIdLst>
    <p:handoutMasterId r:id="rId34"/>
  </p:handoutMasterIdLst>
  <p:sldIdLst>
    <p:sldId id="296" r:id="rId5"/>
    <p:sldId id="295" r:id="rId6"/>
    <p:sldId id="256" r:id="rId7"/>
    <p:sldId id="1060" r:id="rId8"/>
    <p:sldId id="1115" r:id="rId9"/>
    <p:sldId id="1123" r:id="rId10"/>
    <p:sldId id="1052" r:id="rId11"/>
    <p:sldId id="1122" r:id="rId12"/>
    <p:sldId id="1127" r:id="rId13"/>
    <p:sldId id="1125" r:id="rId14"/>
    <p:sldId id="1126" r:id="rId15"/>
    <p:sldId id="1128" r:id="rId16"/>
    <p:sldId id="1137" r:id="rId17"/>
    <p:sldId id="1124" r:id="rId18"/>
    <p:sldId id="1132" r:id="rId19"/>
    <p:sldId id="1130" r:id="rId20"/>
    <p:sldId id="1131" r:id="rId21"/>
    <p:sldId id="1136" r:id="rId22"/>
    <p:sldId id="1134" r:id="rId23"/>
    <p:sldId id="1138" r:id="rId24"/>
    <p:sldId id="1133" r:id="rId25"/>
    <p:sldId id="1140" r:id="rId26"/>
    <p:sldId id="1143" r:id="rId27"/>
    <p:sldId id="1141" r:id="rId28"/>
    <p:sldId id="1139" r:id="rId29"/>
    <p:sldId id="1145" r:id="rId30"/>
    <p:sldId id="1116" r:id="rId31"/>
    <p:sldId id="114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2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18:20:27.2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2649 16650 1184 0,'0'0'624'0,"0"0"-171"16,0 0-113-16,0 0 64 0,0 0 24 16,0 0-104-16,0 0-48 0,0 0-32 15,0 0-7-15,0 0 7 0,-13 0-52 16,13 2-40-16,0-2 4 0,0 4 20 0,0 0-48 16,0-1 0-16,0 5 4 0,0-2 8 15,0-1-24-15,0 2-44 0,0-4-4 16,3 1-4-16,7-2-4 0,-6 2-28 15,11 1-4-15,2 0-4 0,5 2 8 0,9 0 4 16,-9 4 0-16,10 1-3 0,2-2-9 16,-3 0-8-16,5-2 4 0,-4 3-4 15,-5-2-8-15,4 1 4 0,1-2 4 16,-8 2 0-16,5-4 8 0,5 0 0 16,-12-5-12-16,9 4 16 0,-4-5-8 15,12 0 0-15,-10 0 8 0,2 0 4 16,1-6-12-16,4 2-8 0,-4 0-4 15,2 2-8-15,-3 0 0 0,-4 2 0 16,2-1 0-16,-3-3 8 0,4 4-8 0,-4-1 0 16,1-1 0-16,0 2 4 0,-6-2 0 15,8 0-4-15,-9 0 4 0,-1-1 0 16,3 1-4-16,-5-1 0 0,5 1 4 16,-8 2-8-16,3-2 8 0,3 2-4 15,-8 0 4-15,10 0-8 0,-5 0-4 16,7 0 8-16,-2 0 0 0,-3 0 4 15,3 0 0-15,-3 0-8 0,8 0 8 0,-3 0-4 16,0 0 4-16,-2 0 4 0,0 0 0 16,-5 0-8-16,10 0 0 0,-10 0 16 15,2 0-4-15,-4-2 0 0,2-3-8 16,-5 3-4-16,12 1 0 0,-7 0 0 16,5-2-4-16,-5 3 4 0,5 0-4 0,-1 0 4 15,6 3-16-15,-5-1 16 0,7 5 0 16,-7-3 4-16,0 1 0 0,2-3 4 15,-7 1-4-15,-3-3-4 0,3 0 4 16,-5 0 8-16,5 0 4 0,-2 0-4 16,-1 0-12-16,3 0 4 0,0 0-4 15,0 0-4-15,3 4 4 0,2-2 4 16,7 1-4-16,-5 2 0 0,7 1 16 0,1-1-16 16,-1-3 4-16,-4 3 0 0,0-1 8 15,4-2-12-15,-4 0 8 0,0 1 0 16,-1-2 8-16,3-1 12 0,0 0 0 15,-7 0 12-15,10 0-16 0,-6 1 0 16,6-1-16-16,-1 5 4 0,6-3-8 16,2 1 4-16,-1 1 8 0,4 1-12 15,-6-3 12-15,0 5-8 0,-2-2-4 16,3-1 0-16,-3 1 8 0,-5-1-4 0,-5-1 0 16,7 2-4-16,-11-4 4 0,4 2-4 15,3-2 0-15,-3-1 0 0,-5 0 4 16,8 3-4-16,2-2 0 0,-2 3-4 15,4-2 8-15,3 3 0 0,0-2 0 16,-2 4 4-16,-3-1 0 0,2-1-4 16,6 4 8-16,-4-2-8 0,4 2 8 15,-6-1 0-15,1-2-8 0,-1 0-4 16,-4-2 16-16,0 2 0 0,-8-4-8 0,5 5-4 16,1-2 0-16,-4 1 0 15,4-1-8-15,-1 0 8 0,-2 1 0 0,-3-3 0 16,-2 3-4-16,5-1 0 0,-5 0 0 15,0-3 0-15,5 4 0 0,-13-3-4 0,6-1 8 16,-1 1 0-16,-6 0 0 0,1-3-4 16,-9 0 8-16,5 0 0 0,-2 0 0 15,4 0 0-15,0 0-8 0,3 0 16 16,2 0-16-16,-2 1 0 0,7 2 4 16,0 2 0-16,-3-2 0 0,8 3-8 15,-5-4 0-15,2 0 12 0,-4 1-8 16,2-1 4-16,-10 1-4 0,5-3-4 15,5 0 0-15,-10 0 0 0,18 0 8 16,-3 0-4-16,9 0 8 0,1 0 24 16,-3 0 20-16,0 0-16 0,5 0-16 15,-5 0 8-15,-7 0 16 0,2-3-32 16,-10-2 4-16,3 5-16 0,-2 0 4 0,-8 0-8 16,3 0 8-16,-5 0 0 0,7 0-8 15,-7 0 0-15,0 0 4 0,2 0 0 16,-5-2 12-16,1 2-12 0,1-1 13 15,-4 1-17-15,8-1 0 0,-8 1 0 16,2-5 0-16,3 5 0 0,-3-1 0 0,-2 1 0 16,8-2 0-16,-8 2 0 0,2-1 0 15,-2 1 0-15,3 0 0 0,-1-2 0 16,-2 2 0-16,7-3 0 0,-4 3 0 16,-1 0 0-16,-2 0 0 0,3 0 0 15,-3 0 0-15,0 0 0 0,0 0 0 16,0 0 0-16,0 0 0 0,0 0 0 15,0 0 0-15,-5 0 0 0,-12 0-17 0,-12-3-243 16,-3-4-212-16,3-5-412 0,-2 1-401 16,14-4-1128-16</inkml:trace>
  <inkml:trace contextRef="#ctx0" brushRef="#br0" timeOffset="881.82">8192 16636 1856 0,'0'0'713'0,"0"0"-237"15,0 0 20-15,0 0-4 0,0 0-63 16,0 0-81-16,0 0-20 0,0 0 24 16,0 0-56-16,0 0-76 0,-5 23-16 15,5-10 4-15,0 7-47 0,0-1-33 16,0 2-44-16,5 2-28 0,7 3-24 15,-7 0-8-15,10 0-16 0,-8 0 4 16,3-4-8-16,4-3 0 0,-9-5-4 0,7-5 0 16,-7-2-4-16,2-5-16 0,3-2 16 15,-3 0 4-15,5-7 16 0,3-8 28 16,4-11 52-16,-2-11 64 0,3-4-12 0,-3-6-72 16,0 4-16-16,0 9-28 0,-5 12-16 15,-7 9-8-15,-3 7-4 0,-2 3-4 16,5 1-8-16,-5-1-4 0,5 3-64 15,-5 0-96-15,5 0-128 0,2 0-112 16,7 8-113-16,-2 3-27 0,3 0-396 16,-10 3-349-16,12 1-980 0</inkml:trace>
  <inkml:trace contextRef="#ctx0" brushRef="#br0" timeOffset="1201.53">8672 16668 2709 0,'0'0'804'0,"0"0"-340"15,0 0 97-15,0 0-37 0,0 0-168 16,0 0-172-16,0 0-44 0,0 0-4 16,0 0-52-16,0 0-68 0,0 0-8 15,-41 48 8-15,41-22-4 0,0 1 4 0,0-4-8 16,10 0 0-16,-5-9-8 0,4-5-4 16,-4-4-12-16,7-5 16 0,0 0 0 15,0-6 28-15,1-11 12 0,4 0 40 16,-5-8 4-16,0-1 16 0,-7 3-12 15,2 2 53-15,-7 11-33 0,0 4-44 16,0 6-4-16,0 0 16 0,0 1-8 16,5 8-52-16,-3 10-12 0,10 4 16 15,5 10 12-15,-10 1-12 0,10 0-20 16,-2-6 0-16,0-6-80 0,2-7-244 0,-1-6-145 16,-1-9 33-16,-3 0-320 15,-5-12-273-15,10-32-848 0</inkml:trace>
  <inkml:trace contextRef="#ctx0" brushRef="#br0" timeOffset="1406.7">9096 16101 2325 0,'0'0'1200'0,"0"0"-532"0,0 0-75 15,0 0-117-15,0 0-164 0,0 0-128 16,0 0-32-16,0 0 0 0,0 0-12 15,-17 133-52-15,17-97-40 0,3 2-32 16,-1 2-4-16,6 5-12 0,-8 0 0 16,2 2 0-16,0 1-40 0,-2 1-96 15,0-2-76-15,3-5-84 0,6-9-268 16,-6-11-445-16,4 3-495 0</inkml:trace>
  <inkml:trace contextRef="#ctx0" brushRef="#br0" timeOffset="1750.58">9268 16545 2317 0,'0'0'1136'0,"0"0"-616"16,0 0 57-16,0 0-25 0,0 0-236 16,0 0-220-16,0 0-40 0,0 0 24 15,0 0 20-15,0 0-52 0,-26 109-24 16,31-83-12-16,4 1-4 0,6-2-8 15,-3-5 4-15,5-3 0 0,-12-5-4 16,9-5 0-16,-6-5-8 0,1-2 8 16,6 0 4-16,-8-9 8 0,5-10 16 15,-2-1 0-15,0-6 8 0,-3 2 4 0,3 0 52 16,-10 8-8-16,2 5-60 0,-2 2-8 16,0 9 12-16,0 0 16 0,0 0-44 15,0 6 8-15,10 12-4 0,-8 8 60 16,13 6-28-16,-8 3-28 0,8-7-8 15,2-2-40-15,-1-9-208 0,4 0-216 0,-3-5-388 16,5-5-97-16,-8 0-119 0,18-7-889 0</inkml:trace>
  <inkml:trace contextRef="#ctx0" brushRef="#br0" timeOffset="2072.77">9748 16707 2481 0,'0'0'768'0,"0"0"-532"0,0 0 284 0,0 0 37 16,0 0-165-16,0 0-204 0,0 0-92 16,0 0 4-16,0 0-16 0,0 0-24 15,61 53 0-15,-51-62 4 0,-5-5 36 16,-3-2-48-16,8-7-20 0,-5 3-20 0,-5-2 0 16,0 4-12-16,0 3 16 0,0 4 0 15,0 10 4-15,-5-2 4 0,-5 3 48 16,5 0-32-16,-7 10-12 0,-3 5-20 15,8 8 32-15,-2 1 28 0,4 4 32 16,-5 1-12-16,10-6 8 0,0-1-32 16,0-1-20-16,0-5-19 0,7-4-17 15,3-5-8-15,2 0 0 0,5-3-49 0,5-2-115 16,5-2-192-16,6-2-288 0,-6-4-385 16,19-10-711-16</inkml:trace>
  <inkml:trace contextRef="#ctx0" brushRef="#br0" timeOffset="2587.59">10713 16061 1844 0,'0'0'1013'0,"0"0"-337"15,0 0-124-15,0 0 5 0,0 0-113 16,0 0-140-16,12 130-64 0,-9-74-48 16,-3 9-84-16,2 4-24 0,3 2-24 15,2-7-12-15,1-4-28 0,4-7 4 16,-7-16 4-16,9-10-4 0,-2-9-16 15,3-10-8-15,-3-8 0 0,2-3 12 0,6-15 44 16,9-8 84-16,-5-5 77 0,5-7-13 16,3 5-76-16,-13 8-4 0,-2 10-16 15,-5 10-76-15,-12 5-16 0,5 0 0 16,-5 2 8-16,0 8-16 0,0 8-8 16,5 8 52-16,-3 5-52 0,6 4-20 15,-6-2-132-15,-2-5-236 0,15-2-161 16,-8-1-215-16,3-7-649 0,9 2-952 0</inkml:trace>
  <inkml:trace contextRef="#ctx0" brushRef="#br0" timeOffset="2858.3">11273 16636 2128 0,'0'0'1405'0,"0"0"-801"0,0 0-35 0,0 0 55 16,0 0-228-16,-60 115-184 0,60-92-96 15,0 0-40-15,0-5-16 0,7-2-24 16,2-5-36-16,8-6-12 0,-2-3 12 16,-3-2 0-16,5-2 4 0,5-9 40 15,-5-10 36-15,0-6 68 0,-7-6 13 16,2-1-41-16,-8 5-12 0,-4 9 4 16,0 8-68-16,0 11-20 0,0 1 0 15,0 0 8-15,0 0-32 0,0 0-36 16,0 4-224-16,-2 11-153 0,2 0-219 0,0 8-444 15,0-7-457-15,0 11-1620 0</inkml:trace>
  <inkml:trace contextRef="#ctx0" brushRef="#br0" timeOffset="3101.88">11627 16114 2525 0,'0'0'1080'0,"0"0"-448"0,0 0-35 15,0 0-105-15,0 0-124 0,0 0-72 16,-24 133-88-16,24-84-28 0,-3 8-24 16,3 5-47-16,-4 5-53 0,4-3-16 0,0 5-20 15,0-4-16-15,0-8-4 16,0-9-88-16,0-9-213 0,0-9-235 0,4-12-372 15,6-6-465-15,-3-11-908 0</inkml:trace>
  <inkml:trace contextRef="#ctx0" brushRef="#br0" timeOffset="3453.54">11804 16599 2513 0,'0'0'1112'16,"0"0"-644"-16,0 0 113 0,0 0-61 15,-36 115-144-15,26-74-104 0,7 3-60 16,1-5-40-16,2 4-44 0,0-6-92 16,0-7-32-16,2-8-4 0,8-7-20 15,-3-6-96-15,3-9 32 0,0-4 40 0,0-24 44 16,9-13 36-16,-2-13-28 0,-5-14 4 16,0-6-8-16,-2-3 4 0,-5-1-8 15,-3 3 0-15,-2 3 8 0,0 6 16 16,0 11-4-16,0 5-4 0,0 11-4 15,0 11 4-15,-2 10-4 0,2 11 0 16,0 4 0-16,0 3 28 0,0 0 24 0,0 5 16 16,0 8 25-16,0 6 31 0,-5 11 20 15,5 6-4-15,0 6-60 0,0 2-52 16,0 4-32-16,5 1-8 0,4-1-16 16,-4 0-96-16,7-2-188 0,5-1-225 15,-5-7-167-15,1-13-649 0,6 1-948 0</inkml:trace>
  <inkml:trace contextRef="#ctx0" brushRef="#br0" timeOffset="3717.84">12216 16686 1380 0,'0'0'2005'16,"0"0"-1621"-16,0 0 64 0,0 0 77 15,0 0-289-15,0 0-168 0,0 0-28 16,0 0-12-16,0 0 60 0,0 0 20 0,0 0-32 15,114-8-20-15,-112-22-32 0,6 2-16 16,-8 0 0-16,0 6-4 0,0 5 8 16,-10 6 8-16,3 6 8 0,-3 2 0 15,0 3 28-15,-4 8-16 0,-1 7-40 16,-4 13 12-16,2 7 8 0,7 5 36 0,0 4-24 16,8-4-24-16,2-6-8 0,0-4-20 15,0-7-140-15,2-7-340 0,8-7-192 16,-3-2-229-16,8-7-564 0</inkml:trace>
  <inkml:trace contextRef="#ctx0" brushRef="#br0" timeOffset="3921.79">12478 16632 3677 0,'0'0'833'0,"0"0"-149"0,0 0 0 15,0 0-212-15,-24 130-187 16,24-103-137-16,0-5-36 0,0-6-44 0,12-7-48 15,0-7-20-15,-5-2 0 0,8-7 12 16,2-11 20-16,4-7 4 0,4-8-20 0,-4 0-16 16,9 0-12-16,-11 4-140 0,5 5-269 15,-4 0-23-15,9 11-360 16,-12-1-601-16,9 4-672 0</inkml:trace>
  <inkml:trace contextRef="#ctx0" brushRef="#br0" timeOffset="4153.2">13016 16521 1616 0,'0'0'2081'0,"0"0"-1132"16,0 0-233-16,0 0-96 0,0 0-80 15,0 0-251-15,0 0-109 0,0 0-56 0,0 0 16 16,-165 126-8-16,158-93-16 0,7 3-60 16,0 0-8-16,0 0 36 0,0-4 12 15,7 3-32-15,10-5-20 0,-7-4-12 16,-1-5-12-16,1-2 0 0,-7-8-16 15,1 0-4-15,1-4 4 0,-5-2-4 0,0-2-4 16,0-1-52-16,-12-2-68 0,-5 0-156 16,-2 0-248-16,2-2-193 0,0-1-179 15,2-1-461-15,8 4-383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18:24:52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3402 12785 2697 0,'0'0'576'16,"0"0"-332"-16,0 0-56 0,0 0 108 15,0 0 89-15,0 0-121 0,0 0-116 16,0 0-36-16,0 0 4 0,0 0 4 16,13 7-28-16,-13-7-36 0,4 3-8 15,6-3 0-15,-3 0 32 0,13 5 28 16,-3-5 4-16,7 0 0 0,-5 0-36 0,6 0-8 16,1 0-8-16,-4 2-12 0,10-2-4 15,-6 1 0-15,8-1-20 16,5 3 20-16,0 1 44 0,0-1-48 0,4-1-12 0,3 3 48 15,8-3 0-15,-1-2 17 0,3 3-21 16,4 0 12-16,-2-2 12 0,1 2-36 16,-4-2-36-16,1-1 4 0,-5 6-16 15,0-5-8-15,-7 0 8 0,2 4-12 16,2 1 0-16,5 0 4 0,-4-1 0 16,2 2-4-16,2-1 4 0,0 0 4 15,1 1 0-15,-3 0 4 0,2-3-8 16,-2 1 4-16,2-4 0 0,-4 0 0 15,4-1-8-15,-2 0 8 0,-7 3-4 16,4-1 0-16,3 0-4 0,-3 1 0 16,-4-2 4-16,-5 4-4 0,7-2 0 0,-7 3 0 15,4-2 0-15,-1-3 4 0,-4 4-4 16,6-5 0-16,4 0 8 0,-2 0-4 16,5 0 8-16,8 0-8 0,-6-5-4 15,-7 3 4-15,5-1-4 0,-5-1 0 16,2 2 0-16,-6 0 0 0,6 1 0 0,-12-4 0 15,3 5 0-15,2 0 4 0,-7 0 0 16,3 0-8-16,1 0 8 0,-4 0-12 16,5 0 16-16,0 0-12 0,7 0 8 15,3 0-4-15,-3-1 8 0,9-6-8 16,-1 4 0-16,-1 1 12 0,3-1-4 16,0 1 8-16,4 2-16 0,-4 0 4 15,-5 0 4-15,5 0-8 0,-3 0 4 16,0 0-12-16,0 0 16 0,1 0-8 15,-1 0 0-15,5 5 0 0,0-4 0 0,8-1 12 16,4 0-8-16,5 0 4 16,-4 0-4-16,6 0-4 0,-14-1 0 0,5 1 0 15,-5 0 0-15,-12 0 4 0,0 1-4 16,0 0 0-16,-7 2 4 0,2 1-4 16,4-4 0-16,1 0 4 0,-7 0 0 15,9 3 0-15,8-3-4 0,4 0 4 16,1 0-4-16,11 0 4 0,-1 0 4 0,-4-3-8 15,6 3 0-15,-8 0-4 0,0 0 12 16,-2 5-16-16,0 2 8 0,0-1 0 16,-7-2 0-16,4 2 4 0,1-2-4 15,-8 1 12-15,7-5 16 0,-7 0 24 16,5 0-20-16,5 0 4 0,-2-3 0 16,6-3-4-16,4 0 4 0,-9-2-8 15,4 3-24-15,-1-4 4 0,-2 2 0 16,-3 5-4-16,8-5-4 0,-3 5 8 0,1 0-4 15,1 0 0-15,3-1-4 0,3 2 4 16,-3 0-4-16,5-4 0 0,-5 3 12 16,8 0 0-16,4 0-12 0,0-3 12 15,1 2-4-15,-4-3 4 0,8 1 0 0,-2-2 4 16,-3-2-4-16,6 7-4 0,-6-5 12 16,3 0-12-16,-6 4 4 0,6-1 4 15,-3 1 0-15,1 1 16 0,4 0 4 16,2 1-16-16,-4-3 64 0,4 4-64 15,3 0-4-15,-2 0-8 0,2 0-4 16,-3 0 0-16,-9 0-4 0,-2 0 0 16,-13 4-4-16,-2-3 4 0,-5 1 0 15,-5-2 28-15,-5 0-8 0,-4 0 8 16,-15 0-8-16,0 0 0 0,-15 0-20 16,0 0 28-16,-11 0 0 0,1 0-12 15,-1 0-3-15,-1 0-13 0,-2 0 0 0,5 0 0 16,-3-2 0-16,0 2 0 0,0 0 0 15,3-1 0-15,2 1 0 0,0-3 0 16,-4 2 0-16,4 1 0 0,-5 0-13 16,-7 0-87-16,0 0-64 0,0 0-72 0,0 0-144 15,0 0-276-15,-10 0-201 0,-2 0-568 16,-34 0-1204-16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18:25:10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5567 6878 1196 0,'0'0'828'0,"0"0"-535"16,0 0 71-16,0 0-28 0,0 0 20 16,0 0-124-16,0 0-56 0,0 0-40 15,0 0 16-15,0-37-8 0,0 35-20 16,0 0-7-16,0 2-21 0,0 0-24 0,0 0-4 15,0 0-16-15,0 0 0 16,0 0 8-16,0 0 4 0,0 0 16 0,0-3-16 16,0 2 0-16,0-6-12 0,-10 2 28 15,3-3 4-15,-7-1-12 0,-3 0 12 0,2 0 12 16,-2 2-28-16,-5 5-32 0,3-2-16 16,-8-1-12-16,-2 3 0 0,-2 2 0 15,-6-1-8-15,-4 1 8 0,2 0 0 16,-2 0-8-16,-3 0 8 0,6 0 8 15,-4 0 12-15,-4 0-20 0,8 0 8 16,-11 3 0-16,5 3 0 0,3-1-4 16,0 4 0-16,-7 3-8 0,2 2 4 15,2 2-8-15,-5 2 0 0,3 0 0 16,5 5 4-16,-2-4-4 0,-1 6 0 16,-2-2 4-16,5 4 0 0,4-6-4 0,-4 5 0 15,2-1-4-15,3-2 4 16,4 1 0-16,1 0 4 0,2 1-8 0,-3 5 8 15,10-2-12-15,-2 0 8 0,0 4 0 16,-5 9 0-16,7-1 0 0,0 8 0 16,-4 0 4-16,4 0-4 0,7-2 0 0,1 0 0 15,9-9 0-15,5-1-4 0,0 2 0 16,0-7 0-16,0 5 4 0,2-6-4 16,8-1 0-16,-3-2 0 0,8-1 4 15,2 1 0-15,0-3-8 0,2 2 16 16,-2 2-16-16,5-2 16 0,5 4-12 15,-1-5 12-15,3 0-16 0,5 0 20 16,5 0-20-16,7-4 20 0,-2 0 0 16,14-3-4-16,-2 0 24 0,9-1-12 15,-7-5 4-15,10-1-16 0,-2 0 24 16,4-3 8-16,-2-2 4 0,7-6-8 0,-5 0 4 16,13-3-4-16,-6-8 8 0,3-2 0 15,0-5-12-15,3-2 0 16,-3 1 20-16,-5-5-24 0,5 1-4 0,-8 0-16 15,13-2 8-15,-10 2-16 0,1 1 12 16,-1 0-4-16,-7-1 0 0,-10 2-4 0,-5 6 4 16,-4-1-8-16,-1 2 9 0,-7 2-5 15,-4 1 0-15,-3-5-4 0,-3 7 8 16,-9-3-8-16,0 0 4 0,2-2 4 16,-7-3 4-16,0 2 0 0,2-7-4 15,-2-1-4-15,0-1 0 0,-2 0 4 16,-3-2-8-16,2-2 4 0,-2 3 0 15,3-1 0-15,-8-1-4 0,8 4 4 16,-8-2-4-16,0 0 0 0,8-2 4 16,-13 5 0-16,3 0 0 0,5 1 0 0,-10 0 0 15,0 0 0-15,0-1 4 0,0-1-4 16,0 1 4-16,-7-3-8 0,-1 2 8 16,-4 0 4-16,-7 1-12 0,2-4 8 15,-5 1-8-15,-9-3 4 0,-1-2-4 16,-4 0 12-16,-10-4-8 0,-8 0-4 15,-6-1 0-15,-6 4 0 0,-6 2 0 16,-13 3-4-16,-5 1-16 0,-7 7-16 0,0 9 4 16,-7 5-8-16,4 4-12 0,-1 0-5 15,9 4 29-15,-10 4-8 0,2 6 8 16,3-2 4-16,-4 4-12 0,-6 1-36 16,-2-1 32-16,17 1-4 0,7 0-124 15,12-6 4-15,8 1-44 0,11-3-200 16,1 8-276-16,7-5-125 0,10 1-355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18:40:54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19718 6786 1552 0,'0'0'376'0,"0"0"-111"0,0 0 15 16,0 0 212-16,0 0-44 0,0 0-84 16,0 0 32-16,0 0-119 0,0 0-85 15,0 0-8-15,0-12-4 0,0 12-20 16,0-4-8-16,0 2-24 0,0 0 32 15,0 1-44-15,0-3-8 0,0 3 4 16,0 1-12-16,0-1-16 0,5 1-12 16,-5-5 12-16,12-1 12 0,-9 2 8 15,4-2 9-15,3-1-13 0,-6 6-28 16,-1-6-28-16,7 4 12 0,-6 1-28 0,6-3-4 16,-3 2-20-16,8 1 8 0,-3-3-4 15,0 2-4-15,8 3 4 0,-8-4-12 16,7 4 8-16,-4 0-8 0,-1 0 8 15,3 0-4-15,0 0 0 0,0 0 8 0,0 0-4 16,-2 0 0-16,-3 0 0 16,12-3 8-16,-7 2-4 0,0-1 12 0,5 0-4 15,-8-1-4-15,6 1-8 0,-3 2 8 16,0 0-12-16,2 0 16 0,-2 0-16 16,5 0 8-16,-5 0-4 0,-3 0 0 15,3 0-4-15,-2 0 4 0,2 2-4 16,0-2 8-16,2 0-4 0,-2 0 0 15,-2 0-4-15,2 3 4 0,-5-3-4 16,12 0 0-16,-7 0 0 0,0 0 0 16,2 0 4-16,3 0-4 0,-5 0 0 15,2-3 0-15,1 3 4 0,2-2 0 0,-8 1 4 16,3 0-8-16,7-2 0 0,-7 0 4 16,-2 3-4-16,7 0 0 0,-3 0 0 15,1 0 4-15,9 6 0 0,-10-5 0 16,0 0-4-16,1 4 12 0,-3-3-4 0,5 0 0 15,-5-2 0-15,0 0-4 16,2 0 8-16,-7 0-12 0,10 0 4 0,-8 0 8 16,11 0-8-16,-4-4 4 0,1-1-4 15,10 4 4-15,-8 0-8 0,0-5 8 16,-4 6-8-16,-3-1-8 0,2 1 8 16,0 0 0-16,-4 0 0 0,7 0 4 15,-5 0 0-15,5 0-4 0,2 0 0 16,-7 0 8-16,-3 0 0 0,3 0-4 15,3 0 8-15,-3 0-8 0,0 0 8 16,2 0-8-16,-9 0 0 0,4 0-4 16,6 0 0-16,-1 0 4 0,8 0 16 0,2 0 40 15,-7-3-12-15,-1 3-28 0,-1-4-20 16,-8 4 4-16,10 0-4 0,2 0 8 16,-2 0-8-16,-3 0 0 0,1 0 0 15,1 0 0-15,6 0 0 0,-10 0 4 16,0 0-4-16,2 0 0 0,-14 0 0 0,7 0 0 15,0 0 0-15,-4 0 4 0,6 0-4 16,-6 0 0-16,4 0 0 0,0 0 0 16,0 0 4-16,2 0 0 0,-1 0-4 15,4 0 0-15,-3-3 4 0,-2 3-4 16,12 0 0-16,-7 0-4 0,-2 0 4 16,2 0 0-16,-5 0 0 0,0 0 0 15,3 0 0-15,2 0 8 0,2 0-8 0,3 0-4 16,2 0 4-16,-2 0 24 15,0 0-12-15,-8 0-8 0,3 3 0 0,-9 0-4 16,6-2 0-16,3 2 4 0,5-2-4 16,5 2 12-16,2 0 0 0,-8-2 60 15,1 0-64-15,5-1-4 0,-8 2 0 0,1 3 0 16,9-5-4-16,7 2 4 0,3-2 16 16,-5 0-16-16,-7 0-4 0,-1 0 4 15,-11 0-8-15,-6 0 8 0,1 0-4 16,7 0 4-16,-2 0-4 0,-3 0 4 15,-3 0-8-15,4 0 8 0,6 0-8 16,0 1 12-16,8 2-8 0,5 1 0 16,-3-3 20-16,2 1-8 0,-14 3-8 15,0-5-4-15,-5 0 0 0,5 0 0 16,10 0 8-16,-3 0-8 0,8 0 52 0,-1 0-28 16,-9 0-16-16,-5 0-4 0,-5 0 0 15,-2 0-4-15,-3 0 0 0,0 0 0 16,3 0 0-16,-5 2 0 0,-3-2 0 15,8 0 0-15,-5 0 0 0,0 0 4 16,4 0-4-16,-9 0 8 0,17 0-8 0,-2 0 0 16,7 0 4-16,12 0-4 0,-1 0 8 15,9-5-4-15,-6 3-4 0,5 2 0 16,-4 0 0-16,-3 0 0 0,2 0 0 16,-2 0 0-16,0 2 4 0,-12 3-4 15,9-3 0-15,-7-1 4 0,1 3-8 16,-4-3 4-16,-1 1 0 0,-6 0 0 0,1-2 4 15,-10 1-4-15,2-1 0 0,0 0 0 16,-2 0-4-16,-2 0 4 0,4 3 4 16,-5-3-4-16,1 0 4 0,-1 0-4 15,10 0 4-15,-7 0 0 0,10 0-4 16,9 0 8-16,5-3-4 0,17 0-4 16,7 1 72-16,3-4-4 0,-3 2-40 15,-7-1-28-15,-7 2 8 0,-12-1 0 16,0 0-4-16,-10 4 0 0,-3-2-4 15,-9 2-4-15,-3 0 4 0,3 0 4 16,-5 0 0-16,5 0-8 0,-5 0 4 0,2 0 0 16,-2 0-4-16,3 0 0 0,-3 0 4 15,7 0 0-15,-7 0 4 0,7 0-4 16,-4 0 0-16,-1 0 4 0,8 0-4 16,-8 0 4-16,3 0 0 0,7 0-4 15,8-2 8-15,-3-3-12 0,19 4 8 0,3-6 4 16,7 6-4-16,2-6-4 0,-6 4 8 15,-8 1-8-15,-3 0-4 0,-9 2 4 16,7 0-4-16,-7 0 4 0,2 0 0 16,3-3 0-16,-8 3 0 0,-7 0-4 15,-7 0 0-15,0 0 0 0,-3 0-4 16,-2 0 8-16,8 0 0 0,-8 0-4 16,4 0 8-16,-1 0-8 0,-3 0 8 15,0 0-8-15,7 0 8 0,-7 0-4 0,3 0 0 16,-1 0 0-16,0 0 0 0,8 0 0 15,-7 0 0-15,-1 0 0 0,0 0 0 16,8 0-4-16,-5 5 8 0,2-5-4 16,3 2 4-16,7-2-4 0,-3 3 0 15,8 0 0-15,0-2 4 0,10 2-16 16,4-2 20-16,-5 2-8 0,-6 0 0 0,-4-3-4 16,-8 1 4-16,-6-1-4 0,-2 0 8 15,9 0 4-15,-6 0-8 0,6 0 0 16,8 0 4-16,-5 0-4 0,-5 0 0 15,3 0 0-15,-11 0-4 0,1 0 0 16,5 0 8-16,-5 0-8 0,4 0 12 16,-6 0-20-16,14 0 24 0,0 0-8 15,9 0-4-15,4 1-4 0,16-1 4 16,-10 0 16-16,0 0-16 0,-7 0 4 16,8 0-4-16,-13-2 0 0,8-4 0 0,-1 5 0 15,-12-2 4-15,-2-1-4 0,-2 4 0 16,-10 0-4-16,-3 0 4 0,3 0-4 15,0 0 4-15,2 0 0 0,-2 0 0 16,5 0 0-16,-5 0 0 0,9 0 0 16,10 0 4-16,8 0 0 0,14-3 24 15,10-1 5-15,2-3-33 0,-2-1 0 16,-3-3 0-16,-7 4 0 0,-2-1 0 0,-3 4 0 16,-12 1 0-16,-5 0 0 0,-9 3 0 15,-6 0 0-15,-4 0 0 0,-2 0 0 16,-3 0 0-16,5 0 0 0,-1 0 0 15,-4 0 0-15,3 0 0 0,4 0 0 16,-5 0 0-16,6 0 0 0,-3 0 0 16,-3 0 0-16,13 0 0 0,2 0 0 15,14 0 0-15,5 0 0 0,13 0 0 16,4 0 0-16,-4 0 0 0,-8 0 0 16,-2 0 0-16,2 0 0 0,-5 0 0 0,-2 0 0 15,3 0 0-15,-11 0 0 0,-6 0 0 16,1 3 0-16,-16-3 0 0,3 2 0 15,-4-2 0-15,-4 0 0 0,5 0 0 16,-5 0 0-16,8 0 0 0,-8 0 0 0,9 1 0 16,-9-1 0-16,7 0 0 0,6 0 0 15,1 0 0-15,10 0 0 0,18 0 0 16,1 0 0-16,6 0 0 0,4 0 0 16,-4 0 0-16,-13 0 0 0,0 0 0 15,10-3 0-15,-14 0 0 0,7 1 0 16,-13 2 0-16,-6-3 0 0,-8 3 0 15,0 0 0-15,-7 0 0 0,-3 0 0 16,3 0 0-16,5 0 0 0,-3 0 0 16,0 0 0-16,-2 0 0 0,7 0 0 15,-5 0 0-15,8 0 0 0,0 0 0 0,2 0 0 16,-10 0 0-16,3 0 0 0,-6 0 0 16,11 0 0-16,9 0 0 0,5-3 0 15,20 2 0-15,-1-2 0 0,-2 1 0 16,-5-2 0-16,-16 2 0 0,-6 2 0 0,-7 0 0 15,5 0 0-15,3 0 0 0,1 0 0 16,11 0 0-16,4 0 0 0,-2 0 0 16,-5 0 0-16,-12 0 0 0,-9 0 0 15,6 0 0-15,-9 0 0 0,2 0 0 16,3 2 0-16,2-2 0 0,3 0 0 16,6 4 0-16,8-4 0 0,1 0 0 15,3 0 0-15,-6 0 0 0,-7 0 0 16,-4 0 0-16,-11 0 0 0,3 0 0 0,-6 0 0 15,0 0 0-15,1 0 0 0,-3 0 0 16,10 0 0-16,-10 0 0 0,2 0 0 16,3 0 0-16,-5 0 0 0,0 2 0 15,10 1 0-15,-10-2 0 0,4 2 0 16,-4-3 0-16,5 3 0 0,-2-3 0 16,4 0 0-16,-5 0 0 0,1 0 0 0,-1 0 0 15,-2 0 0-15,10 0 0 0,-8 0 0 16,-2 0 0-16,5 0 0 0,-5 0 0 15,10 0 0-15,-5 2 0 0,-5-2 0 16,7 3 0-16,3-3 0 0,-3 0 0 16,15 2 0-16,-8-1 0 0,18 2 0 15,-1-3 0-15,6 0 0 0,9 0 0 16,-10 0 0-16,-2 0 0 0,-12 0 0 0,-5 0 0 16,-7 0 0-16,-6 0 0 0,-4 0 0 15,5 0 0-15,-2 0 0 0,-3 0 0 16,0 0 0-16,0 0 0 0,0 0 0 15,0 0 0-15,0 0 0 0,0 0 0 16,-3 0-229-16,-2 0-275 0,1 0-320 16,-1 0-249-16,-5-4-876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18:42:23.6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19112 7883 2953 0,'0'0'364'0,"0"0"-196"0,0 0 120 0,0 0 72 15,0 0-15-15,0 0-81 0,0 0-80 16,0 0-16-16,0 0 56 0,-53-30-40 16,43 25-40-16,10 3-32 0,-2-2-4 15,2 0 12-15,-3 3 12 0,1-4 20 16,2 3-8-16,0 2-24 0,-7-2-27 0,7 2-17 15,0 0 4-15,0 0-20 0,0 0-20 16,0-1-12-16,0 1-12 0,0-3-12 16,9 2-4-16,8-2 8 0,10-1 16 15,12 2 16-15,0-1-12 0,4 0-4 16,3 3 4-16,3-3 12 0,4 3-8 16,5-3 28-16,5-1-12 0,3-1-12 15,-3-4 4-15,0 1-8 0,7 2-8 16,-2-1-12-16,-3-2-8 0,-6 2 12 15,-1 6 4-15,-10-3-8 0,-9 0-8 16,0 2 0-16,-13 2 0 0,-6 0 0 0,-1 0-4 16,-9 0 0-16,2 0 0 0,-2 0 4 15,-8 0-4-15,8 0 0 0,-8 0 4 16,-2 0-4-16,0 0 4 0,0 0 0 16,0 0 4-16,0 0-4 0,0 2 8 15,0-1 4-15,0-1-4 0,0 0 4 0,0 0-4 16,0 0-4-16,-2 0 0 0,-8 0-8 15,3 0 4-15,2 0-4 0,-5 0 0 16,8 0 4-16,-3 0-4 0,-5 0 0 16,6-1 0-16,1 1 0 0,-7-2 0 15,6 0 0-15,-6 1-12 0,3-4-24 16,-3 1-52-16,3-3-72 0,2 5-44 0,-5-5-128 16,5 0-49-16,3 4-159 0,-5-4-232 15,4 4-445-15,-9 1-804 0</inkml:trace>
  <inkml:trace contextRef="#ctx0" brushRef="#br0" timeOffset="1069.95">25221 8617 1920 0,'0'0'641'0,"0"0"-341"0,0 0 12 16,0 0 100-16,0 0 28 0,0 0-116 16,0 0-43-16,0 0-1 0,0 0-12 15,0 0 32-15,0 0-64 0,-88 15-36 16,88-15-36-16,0 0-32 0,0 0-20 15,5 1-28-15,12 1 4 0,17-1 57 16,7-1-25-16,8 0-16 0,9 0-60 16,3 0-16-16,7 3-28 0,2-1 16 15,7 2-12-15,3-2 4 0,-2 4-4 16,4 0 4-16,-6 1-8 0,-9 2 12 16,-4 0-12-16,-9 1 0 0,-3-2 0 0,-10-3 4 15,-5 2-4-15,-9-1 4 0,2-3 0 16,-10-3-4-16,-7 2 0 0,1-2 4 15,-11 6-4-15,0-6 0 0,-2 1 0 16,0-1-52-16,0 0-80 0,-2 0-132 16,-5-1-165-16,-13-5-91 0,-6 4-440 15,4 2-385-15,-24 0-1676 0</inkml:trace>
  <inkml:trace contextRef="#ctx0" brushRef="#br0" timeOffset="2270.86">19166 14059 2633 0,'0'0'388'0,"0"0"-232"16,0 0 140-16,0 0 144 0,0 0-104 16,0 0-87-16,0 0-97 0,0 0-12 15,0 0 8-15,0 0-20 0,-37-63-52 16,57 57 28-16,14 2 60 0,2-1-8 15,12-4-16-15,3 3-12 0,5-4 28 16,2-2-8-16,5 2-20 0,8 0-32 16,-4 0-12-16,1 3-20 0,-7 4-19 15,2-1-25-15,-10 4-4 0,1 0-4 0,-6 0 0 16,-12 0-8-16,-2 0-4 0,0 0 0 16,-12 0 0-16,5 0-4 0,-15 0-125 15,5 0-179-15,-5 0-112 0,-5 5-260 0,-2 4-213 16,0-2-383-16,-5 6-1265 0</inkml:trace>
  <inkml:trace contextRef="#ctx0" brushRef="#br0" timeOffset="3097.84">25296 14779 2541 0,'0'0'500'0,"0"0"-160"0,0 0 48 16,0 0 48-16,0 0-115 0,0 0-149 0,0 0-68 15,0 0 44-15,0 0 36 0,0 0-44 16,0 0 92-16,160 0 92 0,-109 11-184 16,2-4-28-16,10 1 40 0,-10 0 0 15,18-4-36-15,-13 1-19 0,5-3-25 16,2 1 4-16,-9 3-12 0,-3-3-52 0,-4 6 16 15,-10-2-24-15,0 0-4 16,-10-3 4-16,-5-2-4 0,0 4 8 0,-7-6-20 16,-5 0-44-16,0 0-72 0,-2 0-161 15,-10 0-75-15,0 0-120 0,0 0-348 16,0-6-537-16,-15 1-1728 0</inkml:trace>
  <inkml:trace contextRef="#ctx0" brushRef="#br1" timeOffset="6608.03">20552 8244 468 0,'0'0'0'16,"0"0"-324"-16,0 0 324 0,0 0 316 15,0 0-160-15,0 0-156 0,0 0 24 0,0 0-20 16,0 0 124-16,0 0-100 0,-24-65-28 15,24 56 0-15,0 2 92 0,0-1 160 16,0 1-88-16,0 4 8 0,-3-2 32 16,3 2-20-16,-4 2-72 0,4-1-28 15,-5-1-16-15,0 2 37 0,5 1 19 16,-5-2-24-16,5 0-4 16,0-2-24-16,-2 1-12 0,-1 0-20 0,3-1-28 15,0-2-8-15,0 1-4 0,-2 0 4 16,2 3 0-16,0-3-4 0,0 2 32 0,0-1 48 15,0-2 44-15,0 1-32 0,0 0 32 16,0 1-12-16,-7-2-28 0,-1-1-44 16,-1 2-32-16,6-2 40 0,-2-1 68 15,0-1-40-15,-4 0-36 0,9-2 12 16,-5-6 48-16,5 4-28 0,-10-6-20 16,8 1 20-16,-3 2 24 0,3 0-8 0,-6 2-12 15,3-2-11-15,-4 4 59 0,1-2-28 16,-6 1 8-16,7 4-20 0,-6-2-4 15,1 4 44-15,5-3 60 0,-5 1-88 16,-3 4-76-16,3-1 4 0,-2-3 20 16,-3 7 20-16,-5-4-60 0,-5 2 8 15,-2 2 0-15,0-4 0 0,-7 5 8 16,2-5-12-16,-12 3-4 0,9 1 4 16,-9-4-4-16,3 5-4 0,-6-4 0 0,3 0 0 15,3 4 8-15,-6-5-8 0,3 5-4 16,0 1 4-16,-5 0 0 0,3 0 4 15,-1 0-4-15,-2 7 0 0,8-4-4 16,-1 5 0-16,0-7 0 0,-2 7 4 16,-2-2 8-16,4 4-4 0,-9 2-4 15,0 2-12-15,2 3 12 0,-3 6 0 0,-4 4 8 16,5 4-8-16,9 4-4 16,-4 3-4-16,14 3 4 0,0 6 0 0,12-2-4 15,7 3-4-15,13 0-12 0,2 7-28 16,17-1 8-16,22 0 20 0,12-2 4 15,19-4 12-15,22-2 4 0,7-9-4 16,18-7 8-16,6 0-4 0,3-8 4 16,8-7 8-16,-6-7 12 0,8-8 0 15,-3-4 8-15,-9-18 4 0,-3-8-16 16,-9-8 8-16,-8-8 8 0,-5-3-4 0,-9-7 24 16,-5-2 4-16,-8 3-4 0,-2-8 4 15,-14 4 12-15,-5-1 20 0,-13 2 8 16,-9 2-12-16,-14 3-28 0,-8-1-20 15,-12 6-24-15,0 3-4 0,-27-2 4 0,-9 7 8 16,-13-2-16-16,-18-2 8 0,-13 7-12 16,-15-1-32-16,-14 0-68 0,-7 4-20 15,-6 7-52-15,11 11-40 0,-8 10-144 16,12 6-184-16,6 7 51 0,1 17-95 16,25-3 168-16,-29 29-869 0</inkml:trace>
  <inkml:trace contextRef="#ctx0" brushRef="#br1" timeOffset="7654.51">19064 14854 2124 0,'0'0'481'0,"0"0"-229"15,0 0 112-15,0 0 36 0,0 0 60 16,0 0-83-16,0 0-65 0,0 0-80 15,0 0 8-15,-180-31-20 0,180 25-84 0,0 4-52 16,10-4-44-16,19 3-12 0,22-1 36 16,24-1 124-16,37 1 0 0,14 1-68 15,29-6-20-15,10 4-24 0,0-2-20 16,-8-1-15-16,-16 2-33 0,-13 0 4 16,-26-1-4-16,-17 7-4 0,-17 0 0 15,-15 0-4-15,-14 0 0 0,-12 0-12 16,-8 0-181-16,-12 4-167 0,0 5-124 15,-7 5-272-15,0-4-385 0,-14 10-1080 0</inkml:trace>
  <inkml:trace contextRef="#ctx0" brushRef="#br1" timeOffset="10582.24">25378 15825 1104 0,'0'0'1905'0,"0"0"-1553"0,0 0-24 16,0 0 44-16,0 0-47 0,0 0-81 15,0 0-96-15,0 0-12 0,0 0 36 16,0 0-12-16,-36-52-40 0,36 52-36 0,0 0-8 16,-5 0-16-16,5 0-4 15,0 0-4-15,0 0-8 0,0 0-8 0,0 0 0 16,0 0-16-16,0 0 12 0,0 0-8 15,0 0 8-15,0 0-4 0,0 0 0 16,0 0-24-16,0 0 0 0,5 0 0 16,9 1 4-16,1 2-4 0,9 3 24 15,3 1 8-15,4-2 24 0,8 4-4 16,5-3 0-16,14-1 20 0,7-3 4 16,8-2 48-16,12 0-31 0,10-4 3 15,-1-8 16-15,3-4-36 0,-2-2-20 16,-6 2-20-16,-9 2-24 0,-19 0-8 15,-8 1 4-15,-7 3-8 0,-12 1 0 16,-7 0-4-16,-10 4-32 0,-3 1-88 0,-4 1-136 16,-10 1-81-16,2 0-47 0,-2 2-60 15,0 0-248-15,-7 4-237 0,-2 5-215 0,-25 15-1089 16</inkml:trace>
  <inkml:trace contextRef="#ctx0" brushRef="#br2" timeOffset="18420.22">18732 9963 3037 0,'0'0'664'15,"0"0"-216"-15,0 0-107 0,0 0 27 0,0 0 72 16,0 0-112-16,0 0-116 0,0 0-44 16,0 0 12-16,0 0 32 0,-107-57 1 15,105 54-13-15,-8 0-40 0,10 3-28 0,0-2-28 16,0 1-36-16,0-8-36 0,27 1-8 15,9-10 16-15,25-3 24 0,16-6 16 16,20-3-40-16,15-6-28 0,9 0-8 16,5 5 0-16,12 1 8 0,3 4 0 15,-3 8-8-15,0 8-4 0,-12 8 0 16,-10 2 4-16,-11 2 0 0,-18 8-4 16,-12 4 0-16,-19-1 0 0,-10-1 0 15,-7-1 4-15,-13-1-4 0,-6-4 0 16,-8 2-20-16,-3-7-56 0,-6 2-68 15,4 1-80-15,-7-4-104 0,0 0-25 0,-7 0-35 16,-13 0-344-16,6 0-477 0,-22 0-723 16</inkml:trace>
  <inkml:trace contextRef="#ctx0" brushRef="#br2" timeOffset="19652.02">18994 15838 3165 0,'0'0'392'0,"0"0"-4"16,0 0-44-16,0 0 57 0,0 0-97 15,0 0-4-15,0 0-112 0,0 0-52 16,0 0-48-16,0 0 136 0,84-51-68 16,-1 51 56-16,14 0-28 0,24 10-23 15,12-3-65-15,-4 4-28 0,2-6-32 16,-8-3-8-16,-2-2 4 0,-14 0-4 16,-3-1-12-16,-7-5-8 0,-17 1-8 0,-12 3 0 15,-12-2-20-15,-8 3-92 0,-4-1-132 16,-20 2-145-16,-4-2-127 0,-13-2-236 15,-2 4-213-15,-5-3-363 0</inkml:trace>
  <inkml:trace contextRef="#ctx0" brushRef="#br2" timeOffset="20387.57">22273 16837 2361 0,'0'0'436'16,"0"0"-88"-16,0 0-128 0,0 0-4 0,0 0 88 15,0 0-96-15,0 0 101 0,0 0-109 16,0 0 16-16,0 0-20 0,0 0-28 15,109 56-44-15,-63-44-68 0,3-2 48 16,9 0 8-16,10-2-4 0,14-4-12 16,10 0 232-16,8-4-48 0,-3 0-184 15,-3 0-88-15,-16-1 12 0,-8-6-16 16,-7 7 28-16,-14 0-32 0,-6 0 9 16,3 0-1-16,-12 0-8 0,3 4-4 15,-11 0-4-15,-4 6-89 0,-3-1-99 16,-11 4-152-16,4 4-252 0,-10-4-597 0,-2 10-912 15</inkml:trace>
  <inkml:trace contextRef="#ctx0" brushRef="#br2" timeOffset="23355.97">23403 9829 460 0,'0'0'808'0,"0"0"-484"0,0 0-108 16,0 0-56-16,0 0 32 0,0 0 5 16,0 0 19-16,0 0-88 0,0 0-28 15,19-45-8-15,-9 35 76 0,-8 2-64 16,3 0-8-16,-5 4-16 0,0-1 72 15,0 4 52-15,0 1-48 0,0 0-96 16,0 0-32-16,0 0-12 0,0 0-8 0,-5 0 0 16,3 0 12-16,-10-1 24 0,2-2 36 15,3-1 40-15,-10 2 25 0,7 0-21 16,-2-1 0-16,-3 0-56 0,-2 2 24 16,-4 1 20-16,-6-1 0 0,3-1-4 15,-10 2-4-15,-3-5-20 0,-6 5-12 16,-8 0-36-16,-5 0 4 0,-2 0-16 0,-15 9 8 15,1 9-32-15,-4 6 0 0,-4 8-4 16,3 10 4-16,4 7 0 0,8 3 0 16,4 5 0-16,8 5 0 0,9 5 4 15,8-1-12-15,9 3 8 0,22 2-4 16,5-5 0-16,17 0 4 0,24-6-16 16,27-1 4-16,20-4 12 0,18-4 12 15,20-14-8-15,0-8 16 0,12-17-4 16,-7-12 36-16,8-22 48 0,-4-21 124 15,-9-13-52-15,3-14-72 0,-18-15-36 16,-9-9 36-16,0-9-8 0,-27-1-60 16,-12 3-24-16,-27 7-4 0,-11 9-4 0,-25 12-16 15,0 10-64-15,-39 11-40 0,-17 5 20 16,-17 10-44-16,-19 8-116 0,-5 12-284 16,-7 13-236-16,19 4-133 0,-36 18-428 0</inkml:trace>
  <inkml:trace contextRef="#ctx0" brushRef="#br2" timeOffset="24455.76">19985 8710 1476 0,'0'0'380'0,"0"0"-132"0,0 0 49 16,0 0 35-16,0 0-20 0,0 0-100 16,0 0-52-16,0 0-16 0,0 0 20 15,0 0 24-15,-133-38-32 0,106 38-12 16,0 0-56-16,-7 0-52 0,0 3 5 15,-4 6 11-15,-6 9-12 0,-4 0-20 16,-3 5-16-16,-8 4 0 0,-6 3-4 16,4 6 0-16,-4 1 0 0,2 7 4 0,-7-3 4 15,2 3 4-15,2-3 4 0,3 3-12 16,-9-3 0-16,11-1 0 0,-9 4 4 16,7 1-8-16,4 1 8 0,6-2 8 15,14-1 12-15,8 5-12 0,16-4 0 16,15 3 4-16,17 1-16 0,27 0 4 0,16-2 0 15,18-5 12-15,19-5 8 0,7-7 8 16,22-14 24-16,8-11 36 0,4-5 0 16,14-26 8-16,4-11-4 0,-6-7-32 15,15-11-8-15,-15-6-28 0,0-11 4 16,-9-3 60-16,-8-7-8 0,-14 5-36 16,-24-3 8-16,-13 10-32 0,-12 9-20 15,-26 6-8-15,-13 7 4 0,-16 5 12 0,-15 7-12 16,0 7-4-16,-22 1 12 0,-19 1 4 15,-17 1-12-15,-13 1-4 0,-18 1-4 16,-11-3-40-16,-9 0-84 0,-12 6-104 16,0 3-172-16,-3 8-20 0,13 6-89 15,7 5-23-15,28 5-260 0,-16 20-565 0</inkml:trace>
  <inkml:trace contextRef="#ctx0" brushRef="#br1" timeOffset="38204.61">25640 8939 2152 0,'0'0'405'0,"0"0"-53"16,0 0-60-16,0 0 56 0,0 0 64 15,0 0-84-15,0 0-179 0,0 0-17 16,0 0 28-16,0 0 40 0,-90-47-32 16,76 45-52-16,-1-4-12 0,1 4 4 15,-8 2-8-15,5-2-32 0,0 2-12 16,-10-1-16-16,6-2-24 0,-1 3 12 16,-3 0-4-16,1 0-4 0,-5 0-12 15,5 0 0-15,-8 0-8 0,6 4 4 0,-8 0-4 16,0 4 0-16,2 2 0 0,-6 5 0 15,-4 0 0-15,4 9 4 0,1-1-4 16,1 5 0-16,7 4 4 0,5 2-4 0,-3 3 0 16,10 0-4-16,2 2 4 15,8 5 0-15,7-5-4 0,0 1 0 0,24 2 4 16,5-3 0-16,20 5-4 0,4-2-4 16,8-2 4-16,16 0 4 0,-1 1 0 15,13-4 4-15,6-2-4 0,2-5 4 16,12 0 0-16,-3-5 4 0,1-2-8 15,2-8 8-15,-2-3-8 0,2-6 16 16,-12-6 4-16,-5-3-4 0,-10-9 20 16,-6-14-8-16,-13 1-12 0,-10-8-4 15,-5-5 0-15,-11-1 8 0,-8-6 16 0,-10-7 4 16,-4-5 24-16,-15-4-12 0,0-2-8 16,0-6-16-16,-17-5-12 0,-12-4-4 15,-3 3-4-15,-11-4-4 0,-4 7-4 0,-8 2 0 16,-8 4 0-16,-3 3 0 0,-4 1 8 15,-5 5-16-15,2 1-12 0,-4 9-128 16,1 9-16-16,-1 16 56 0,4 12 0 16,-4 10-148-16,6 22-148 0,-1 14-244 15,6 12-213-15,15-6-331 0,-19 43-1185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18:44:00.714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8330 9231 2485 0,'0'0'756'0,"0"0"-384"0,0 0-40 16,0 0 97-16,0 0-13 0,0 0-108 0,0 0-192 15,0 0-64-15,0 0 0 0,0 0 180 16,39 38 4-16,-10-13-76 0,5 8-36 15,-2 10-16-15,4-2 12 0,-2 7-44 16,-7-2-32-16,2 0-24 0,-5-8-8 16,3-6-4-16,-13-8-8 0,-2-10-60 15,3-9-276-15,-5-5-240 0,-6-5-300 16,-1-9-261-16,-1-41-1124 0</inkml:trace>
  <inkml:trace contextRef="#ctx0" brushRef="#br0" timeOffset="214.27">8929 9114 3781 0,'0'0'737'0,"0"0"-273"16,0 0 100-16,0 0 0 15,-10 127-152-15,-4-78-103 0,-3 10-81 0,-12 10-8 16,2 11 20-16,-12 11-60 0,-7 11-52 16,-5 11-60-16,-2 7-16 0,-3-3-28 15,3 4-8-15,5-8-12 0,9-12-4 16,7-13 0-16,1-18-4 0,16-18-44 15,8-15-100-15,-3-17-64 0,10-8-88 16,0-12-152-16,0-2-197 0,0-19-235 16,0 0-209-16,27-26-940 0</inkml:trace>
  <inkml:trace contextRef="#ctx0" brushRef="#br0" timeOffset="588.62">9341 9726 3897 0,'0'0'613'0,"0"0"-469"0,0 0 220 15,0 0 72-15,0 0-236 0,0 0-140 16,187 42-32-16,-129-42-16 0,0-9 4 0,-4-10-4 15,-11-10 4-15,3-1-8 0,-14-6-4 16,-10-2 0-16,-18 1 4 0,-4 5 4 16,0 4 0-16,-4 4 0 0,-18 6 8 15,-10 9 128-15,-4 7 32 0,-10 2-56 16,-3 19-4-16,-4 9 21 0,-5 10 63 16,-8 10 12-16,8 13-20 0,5 6-4 15,4 4 56-15,6 8 0 0,16-2-52 16,8-1-95-16,19-1-101 0,0-8 0 15,17-3 0-15,19-16 0 0,8-13 0 16,9-12-81-16,8-16-311 0,9-7-200 0,7-24-185 16,8-17-219-16,-17 2-593 0,32-39-776 0</inkml:trace>
  <inkml:trace contextRef="#ctx0" brushRef="#br0" timeOffset="814.17">10262 9426 4181 0,'0'0'865'0,"0"0"-233"0,0 0-84 0,0 0-79 16,0 0-137-16,0 0-84 0,0 0-52 16,-87 112 0-16,87-78-48 0,0 2-40 15,0 2 4-15,0 5-12 0,0-3-43 16,0-1-57-16,0 4 0 0,0 1 0 16,0 1 0-16,0 2 0 0,-10-1 0 0,-4-3 0 15,-3-6 0-15,0-7 0 0,-7-12 0 16,-1-11 0-16,6-7-253 0,-3-13-295 15,8-15-389-15,2-8-103 0,7 8-329 16,5-20-311-16</inkml:trace>
  <inkml:trace contextRef="#ctx0" brushRef="#br0" timeOffset="1126">10830 8806 2565 0,'0'0'580'0,"0"0"-128"0,0 0 56 0,0 0 5 16,0 0-193-16,0 0-8 0,0 0-20 16,0 0-24-16,0 0-36 0,0 0-8 15,0-36 16-15,0 36-43 0,0 3-65 16,0 7 4-16,0 5 12 0,0 5 24 15,0 5-16-15,0 3-64 0,0 3-28 0,0 5 4 16,0 1-24-16,0 5 0 0,0 6-24 16,0 4-8-16,-8 2-8 0,-1-3-4 15,4-4-32-15,-3-1-216 0,6-8-280 16,0-1-409-16,2-11-511 0,-3 14-1182 0</inkml:trace>
  <inkml:trace contextRef="#ctx0" brushRef="#br0" timeOffset="1294.16">10844 9973 4842 0,'0'0'896'0,"0"0"-592"0,0 0 120 16,0 0-15-16,0 0-117 0,0 0-200 16,0 0-80-16,0 0-4 0,0 0-8 15,0 0-104-15,0 0-324 0,-10 116-389 0,10-102-615 16,0 9-998-16</inkml:trace>
  <inkml:trace contextRef="#ctx0" brushRef="#br0" timeOffset="7231.82">3919 4163 1400 0,'0'0'372'0,"0"0"-28"0,0 0 25 0,0 0 35 0,0 0-84 16,0 0-44-16,0 0-36 0,0 0-20 16,0 0-52-16,-29-12-16 0,26 8-15 15,3 2-21-15,-2 2-12 0,2-2 0 16,-3-1 4-16,1 1 8 0,-5 1 12 15,4 0 12-15,3-2 0 0,-2 1-20 16,-8-2-16-16,8 2-16 0,-6-4 0 0,6 4-8 16,-3 0-4-16,-5-3-8 15,3 2-24-15,-2 0-16 0,-4 2 32 0,9-2 0 16,-6 2 0-16,3-1 12 0,2 2 8 16,0-2 0-16,-2 2 9 0,2-3-21 15,-5 1-12-15,5 2-8 0,-4 0 24 0,6 0-8 16,-2 0 16-16,5 0-8 0,0 0-20 15,0 0-12-15,0 0 0 16,0 0 0-16,0-2-4 0,0 2 4 0,0 0 8 16,0 0 4-16,0-1 20 0,0 1 4 15,0 0-20-15,0 0-16 0,0 0-4 16,0 0-16-16,0 0 0 0,5 0-4 16,5 0-4-16,-8 0 4 0,3 0 0 15,5 0-4-15,-3-2-4 0,8 2 0 16,-8 0 0-16,3 0-4 0,4 0 4 15,-2 0-4-15,5 0 0 0,-2 2 20 16,2 3 0-16,7 0-4 0,-7-2 4 0,5 1-4 16,-8-4-4-16,8 4-8 0,-10 1 12 15,8-3-12-15,-6 0 4 0,1 0 0 16,-1 1-4-16,1 0 4 0,-1-1-4 16,1-2 0-16,-1 2 0 0,-1-2 0 0,-4 0 4 15,8 0-4-15,-2 2 0 16,-3-2 0-16,2 2 4 0,3-2-4 0,-2 0 0 15,-1 0 8-15,3 0-12 0,-9 0 0 16,4 0 0-16,0 0 4 0,0 0-4 16,-2 0-4-16,4 0 0 0,-6 0 8 15,4-2-8-15,0 0 4 0,-5 0-4 16,5 0 4-16,-2-1-4 0,7 0 0 16,-5 2 0-16,0 0 0 0,0-1 0 15,3 2 0-15,-3-2 0 0,-7 2 0 16,7 0 0-16,-2 0-4 0,-1 0 4 15,-4 0 0-15,7 0-4 0,-7 2 4 16,10-2 4-16,-3 0-4 0,2 2 0 0,-2-2 0 16,3 0 4-16,-1 0-4 0,1 0 8 15,4 0-8-15,-4 0 0 0,-5 0 0 16,9 0 0-16,-4 0 0 0,2 0 0 16,0 0 0-16,2 0 4 0,-7 1-4 0,7 0 0 15,-4 5 0-15,2-4 0 16,0 0 0-16,-3 2 4 0,-6-4-4 0,6 0 0 15,-2 0 4-15,-2 0 0 0,0 0-4 16,7 0 9-16,0 0-9 0,-3 0 0 16,-2 0 0-16,3-2 0 0,2 0 0 15,-3 0 0-15,8 2 0 0,-5-2 0 16,0 2 0-16,-2 0 0 0,-1 0 0 16,3 0 0-16,3 0 0 0,-3 0 0 15,7-3 0-15,-7 0 0 0,7 2 0 0,-5 1 0 16,-2 0 0-16,3 0 0 15,-3 0 0-15,0 0 0 0,0 0 0 0,-3 0 0 16,-6 0 0-16,6 0 0 0,-7 0 0 16,5 0 0-16,1 0 0 0,1 0 0 0,-7 0 0 15,8 0 0-15,-13 0 0 0,13 0 0 16,-8 0 0-16,3 0 0 0,0 0 0 16,-1 0 0-16,-1 0 0 0,1 0 0 15,-2 0 0-15,3 0 0 0,-5 0 0 16,5 0 0-16,-5 0 0 0,2 0 0 15,0 0 0-15,-4 0 0 0,4 0 0 16,3 0 0-16,-6 0 0 0,6 0 0 16,-5 0 0-16,7 0 0 0,3 0 0 15,-11 0 0-15,13 0 0 0,-9 0 0 16,4 0 0-16,0 0 0 0,-7 0 0 16,12 0 0-16,-12 1 0 0,7 2 0 0,-5-3 0 15,5 0 0-15,0 3 0 16,-2-3 0-16,0 0 0 0,-3 2 0 0,3 0 0 15,4-2 0-15,-7 0 0 0,8 0 0 16,-15 0 0-16,12 0 0 0,-7 2 0 0,9-2 0 16,-9 2 0-16,7-2 0 15,-7 0 0-15,3 0 0 0,1 0 0 0,6 0 0 16,-10 0 0-16,-1 0 0 0,6 0 0 16,2 0 0-16,-7 0 0 0,7 0 0 15,-4 0 0-15,6 0 0 0,-9 0 0 16,7-2 0-16,-7 0 0 0,5 0 0 15,-6 0 0-15,-1 2 0 0,2 0 0 16,4-3 0-16,-4 3 0 0,-2-3 0 16,4 3 0-16,-5 0 0 0,1-1 0 0,-3 1 0 15,0 0 0-15,0 0 0 0,0 0 0 16,0 0 0-16,0 0 0 0,0 0 0 16,0-1 0-16,0 1 0 0,0 0 0 15,0-2 0-15,-5 2 0 0,-5-2 0 16,5-1 0-16,-9 1 0 0,11 1 0 0,-11 1 0 15,-3-3 0-15,2 3 0 0,3 0 0 16,-14 0 0-16,9 0 0 0,-3 0 0 16,1 0 0-16,2 0 0 0,0 0 0 15,-5 0 0-15,-2 0 0 0,4 0 0 16,-1 0 0-16,1 4 0 0,-4-2 0 16,2 1 0-16,5-1 0 0,-5-2 0 0,5 2 0 15,-4-2 0-15,-1 0 0 0,5 0 0 16,0 0 0-16,-5 0 0 0,5 0 0 15,3 0 0-15,-3 0 0 0,4 0 0 16,-1 0 0-16,-3-2 0 0,0 2 0 16,-2-2 0-16,4-1 0 0,-2 1 0 15,-5 1 0-15,5-2 0 0,-7-1 0 16,2 1 0-16,0 1 0 0,5-3 0 16,-7 2 0-16,2-2 0 0,5 1 0 15,-4 3 0-15,6-2 0 0,8 0 0 0,-8 2 0 16,-2 0 0-16,12 1 0 0,-7 0 0 15,7-2 0-15,-7 2 0 0,0 0 0 16,7-3 0-16,-7 1 0 0,3 0 0 16,-8 0 0-16,4 1 0 0,-1-5 0 15,-5 3 0-15,2-1 0 0,2 1 0 16,-2 2 0-16,0 1 0 0,-2 0 0 0,2 0 0 16,0 0 0-16,-3 0 0 0,3 0 0 15,0 0 0-15,-4 0 0 0,6 0 0 16,-2 0 0-16,-5 4 0 0,5 0 0 15,-2-4 0-15,2 3 0 0,-7-3 0 16,2 0 0-16,0 0 0 0,0 0 0 16,-2 0 0-16,2-3 0 0,5 3 0 0,-2 0 0 15,-1 0 0-15,-4 3 0 16,2 3 0-16,5-3 0 0,-4 6 0 16,4-7 0-16,-3 4 0 0,6-3 0 0,2 2 0 15,-3-3 0-15,3-2 0 0,-3 0 0 16,-2 0 0-16,0 0 0 0,0-2 0 15,-9-5 0-15,6 6 0 0,-6-6 0 16,2 6 0-16,-1 1 0 0,-4 0 0 16,5 0 0-16,5 0 0 0,-8 1 0 0,10 0 0 15,-2 5 0-15,11-5 0 0,-6 1 0 16,11 0 0-16,-6-2 0 0,4 0 0 16,0 0 0-16,-5 0 0 0,8 0 0 15,-10 0 0-15,7 3 0 0,-7-3 0 16,-5 2 0-16,2-1 0 0,-7 1 0 15,5 3 0-15,-4-3 0 0,4 0 0 16,-3-1 0-16,3 3 0 0,3-1 0 16,6-3 0-16,-1 1 0 0,4-1 0 15,2 0 0-15,-4 0 0 0,7 0 0 0,0 0 0 16,0 0 0-16,0 0 0 0,0 0 0 16,0 0 0-16,0 0 0 0,7 0 0 15,1 0 0-15,4 5 0 0,0-3 0 16,3-2 0-16,-1 2 0 0,8-1 0 0,-5 3 0 15,10-1 0-15,-3-3 0 0,2 2 0 16,-4-2 0-16,10 0 0 0,-10 0 0 16,9 0 0-16,1 0 0 0,-3 0 0 15,2 0 0-15,-2 0 0 0,5-2 0 16,3-1 0-16,1-1 0 0,-1 1 0 16,4 1 0-16,-2-4 0 0,2 3 0 15,0-2 0-15,-2 1 0 0,-3-3 0 16,3 4 0-16,2-4 0 0,-2 3 0 15,-3-1 0-15,1-2 0 0,2 3 0 16,2-2 0-16,0 2 0 0,0 3 0 0,0-2 0 16,-4 3 0-16,2 0 0 15,-3 0 0-15,3 0 0 0,2 0 0 0,-5 4 0 16,-2 0 0-16,3 2 0 0,-4-4 0 16,1 2 0-16,-2 1 0 0,-3-4 0 15,0 3 0-15,3 0 0 0,-1 0 0 0,-7 1 0 16,10-4 0-16,-9 1 0 0,6-2 0 15,-4 0 0-15,-1 0 0 0,3 0 0 16,1 0 0-16,-4 0 0 0,6-2 0 16,-8 1 0-16,5 1 0 0,-7-2 0 15,7-3 0-15,-10 5 0 0,10 0 0 16,-7 0 0-16,2 0 0 0,1 0 0 16,1 0 0-16,-6 2 0 0,6 1 0 15,-9-1 0-15,5-2 0 0,-5 1 0 16,0-1 0-16,-2 0 0 0,4 0 0 0,-7 0 0 15,5 0 0-15,-7 0 0 0,0 0 0 16,7 0 0-16,-10 0 0 0,7 0 0 16,-2 0 0-16,-2 0 0 0,0 0 0 15,-3 0 0-15,5 0 0 0,-2 0 0 0,-8 0 0 16,3 0 0-16,-2 0 0 0,4 0 0 16,-5 0 0-16,-2 0 0 0,3 0 0 15,-3 0 0-15,0 0 0 0,0 0 0 16,0 0 0-16,0 0 0 0,0 0 0 15,0 0 0-15,0 0 0 0,0 0 0 16,0 0 0-16,0 0 0 0,0 0 0 16,-5 0 0-16,-5 0 0 0,5 0 0 15,-4 0 0-15,1-1 0 0,-6-1 0 16,-1-1 0-16,3 1 0 0,-7 2 0 16,2 0 0-16,-7 0 0 0,-3 0 0 0,0 0 0 15,-7 0 0-15,0 0 0 0,-9 0 0 16,2 0 0-16,4 5 0 0,-2-3 0 15,-7-1 0-15,-2-1 0 0,-3 2 0 16,-2-2 0-16,-6 0 0 0,-6 0 0 0,7 0 0 16,-8 0 0-16,8 0 0 15,-5 0 0-15,7 0 0 0,6 0 0 0,1 0 0 16,5 0 0-16,3 0 0 16,2 0 0-16,6-2 0 0,8 2 0 0,-6-1 0 15,-3 1 0-15,0 0 0 0,0 0 0 16,-2 0 0-16,2 3 0 0,-3 2 0 15,3-1 0-15,-4-3 0 0,6 3 0 16,-2-4 0-16,5 0 0 0,2 0 0 0,1 0 0 16,-1 0 0-16,0 0 0 0,6 0 0 15,-6 0 0-15,5 0 0 0,3 0 0 16,7 0 0-16,2 0 0 0,-2 0 0 16,0 0 0-16,4 0 0 0,-9 0 0 15,0 0 0-15,0 4 0 0,1 1 0 16,-11-3 0-16,5 1 0 0,0 1 0 15,5-1 0-15,-5-1 0 0,-2 0 0 16,7 0 0-16,3 0 0 0,4-2 0 0,-2 0 0 16,7 0 0-16,-5 0 0 15,8 3 0-15,-3-3 0 0,5 1 0 0,0-1 0 16,0 0 0-16,0 0 0 0,0 0 0 16,0 0 0-16,0 0 0 0,0 1 0 15,0 1 0-15,0-2 0 0,0 3 0 0,0-3 0 16,5 0 0-16,5 0 0 0,-6 0 0 15,-1 0 0-15,7 0-41 0,-8 0-123 16,5 0-72-16,1 0-104 0,1 0-136 16,1-3-253-16,4 0-167 0,-9-1-633 15,7 0-1320-15</inkml:trace>
  <inkml:trace contextRef="#ctx0" brushRef="#br0" timeOffset="11968.34">20077 7838 512 0,'0'0'1552'0,"0"0"-1059"16,0 0-161-16,0 0 48 0,0 0 0 15,0 0-88-15,0 0-92 0,0 0-44 16,0 0 1-16,-7-10-5 0,7 10-16 15,-3-1 16-15,1 1-88 0,2-4 8 16,-12 1 28-16,9 1 0 0,-4-2 12 0,2 1 4 16,0-3-8-16,-4 3-4 0,6-4-8 15,-2 5-12-15,-4-3 12 0,1 1 16 16,4 2-24-16,-6 1 8 0,3-4-8 16,-8 4-4-16,3 1-12 0,-7 0-3 15,2-3-25-15,0 3-4 0,-3 0 8 0,-2 0-8 16,5 0-4-16,-7 0 4 0,7 0-16 15,-5 0 0-15,1 3-12 0,1-3 4 16,3 1-4-16,0 4 0 0,-7-4-4 16,12 1 0-16,-5 2-4 0,-7-2 8 15,7 1-4-15,-3-2 4 0,3 3 4 16,0 0-4-16,-2-1-4 0,7 0-4 16,-7 0 0-16,2 0 0 0,0 1 0 15,-3-2-4-15,3 1 0 0,3 2 4 16,-1-1-4-16,-9 2 0 0,9-2 0 15,3 2-4-15,-5 3 4 0,0 1 0 16,-2-1 0-16,2 2 4 0,-7 0-4 16,4 3 0-16,1-2 4 0,-3 4-4 0,5-5 0 15,-2 1 0-15,-3 2 0 0,10-3 0 16,-3 1 0-16,-2-3 0 0,3 1 0 16,7 2 0-16,-6 1 0 0,1-1 0 0,5-2 0 15,-8 0 0-15,1 1-4 16,9 2 8-16,-5-1-8 0,8-2 0 0,2 5 0 15,0-3 0-15,0 5 4 0,0-4 0 16,0 4 0-16,12 1 0 0,3-6 0 16,-6 6 0-16,6 0-4 0,-1 1 4 15,1-1 0-15,4-2 0 0,-11 0 0 16,9-2 0-16,-3 0 0 0,-2 1-4 16,3-1 4-16,-6 2 0 0,4-5 0 15,-6 4 0-15,7-4 0 0,-1 0 4 16,3-1 4-16,-6-1 8 0,5 4 0 15,4-3 0-15,-2 1 20 0,0 1-16 16,2-3 12-16,3 0-4 0,-10 0 4 0,13 1 0 16,-6-1 8-16,-2-2 0 0,7 2-8 15,-4-4-8-15,-3 2 4 0,7-1-12 16,-7 0-4-16,5 0 0 0,-3-1-4 16,0-1-8-16,10 3 4 0,-4-3 0 0,4 0 4 15,-7-1-8-15,4 0 0 0,-6-3 0 16,4 0 8-16,3 0-4 0,-1 0 8 15,3 0-12-15,0 0 12 0,-2 0-4 16,2 0-4-16,-2 0 0 0,2 0 4 16,-2 0-4-16,-1 0 4 0,3-3 0 15,3-4 0-15,-8-1 0 0,8 1-4 16,-6-3 4-16,1 3-4 0,-5-2-4 16,4 2 4-16,-6-1 0 0,-3-2-4 15,5 1 0-15,-1-8 8 0,4 6-8 0,-6-5 0 16,0 4 4-16,1 1-4 0,-3-1 0 15,0-1 0-15,-3 1 0 0,3 2 4 16,0-2-4-16,-7-2 0 0,4-3 0 16,-1-1 8-16,-6-2-8 0,3-2 8 15,-6-4-8-15,6 0 4 0,-7 0 0 0,-1 0-4 16,0-1 0-16,3 0 4 0,-5 6-4 16,0-3 0-16,0 2 4 0,0-1 0 15,-7 1-4-15,2 3 4 0,-9 0 0 16,-3 1 0-16,0 3 0 0,-3-2-4 15,-6-1 0-15,-1-1 4 0,-5 1-4 16,-4 0 0-16,-8 1 4 0,3-1-4 16,-10 4 0-16,5-1 4 0,-7 5-4 15,7 2 0-15,-10 4-4 0,8 2 0 16,-8 2 0-16,10 0 0 0,-8 9-4 0,4-4 4 16,-4 4-16-16,6-2-16 0,9 4 4 15,-2-3 4-15,4 0-12 0,16 2-16 16,-11-1-12-16,10 2-16 0,5-1-12 15,3-2-32-15,6 0-4 0,-4 1-64 0,10 0-65 16,-8 3-87-16,10 6-60 0,0 0-308 16,0-1-309-16,-7 15-703 0</inkml:trace>
  <inkml:trace contextRef="#ctx0" brushRef="#br1" timeOffset="38370.97">18989 14597 116 0,'0'0'1596'0,"0"0"-1220"16,0 0-187-16,0 0 139 0,0 0 8 15,0 0-44-15,0 0-32 0,0 0-60 0,0 0 12 16,-49 1 36-16,47-1-84 0,-1 0 5 16,-4 0 27-16,7 0-8 0,0 0-32 15,0 0-8-15,0 0-4 0,0 0 16 16,0 0 0-16,0 0-40 0,0 0-40 15,0 0-12-15,0 0 0 0,0 0 0 16,0 0 12-16,0 0-12 0,0 0-20 16,0 0-12-16,0 0 0 0,0 0 12 15,0 0-4-15,0 0 4 0,0 0-20 0,0 0-8 16,0 0-16-16,0 0 0 16,0 0-4-16,7 0 0 0,-2 0 4 0,7 0-4 15,5 0 0-15,-5 0 0 0,1 0 0 16,1 0 4-16,5 0-8 0,-4 0 8 15,2 0 0-15,2 1 37 0,-2 2-33 16,0-3-4-16,0 0-4 0,-2 2 0 0,2 0 0 16,2 0 4-16,-2-2 4 0,0 2 4 15,2-1 0-15,-9 3-8 0,12-3 0 16,-10 1 4-16,-2-2-8 0,7 2 0 16,-3-2 4-16,-6 2-4 0,4 0 0 15,7-2 4-15,-4 3 0 0,2-3 0 16,0 0 0-16,2 0 0 0,-2 0 0 15,2 0 0-15,-2 0-4 0,0-3 4 16,3-1-4-16,-3 4 0 0,0-2 0 16,-3 2 4-16,-7 0-4 0,10 0 0 15,-4 0 0-15,-1 0 4 0,-5 0-8 16,7 0 8-16,-6 0-8 0,4 0 8 0,0 0-8 16,-7 0 4-16,12 0 0 0,-10 0 4 15,5 0 0-15,0 0-4 0,-4 0 0 16,4 0 0-16,5 0 0 0,-10-2 0 15,7 2 4-15,-1-1-4 0,-4-3 4 16,1 3 4-16,7-1-8 0,-10 0 0 0,13-2 4 16,-3 4-4-16,0 0-4 15,-3 0 4-15,1 0 0 0,-1 0 0 0,-7 0 0 16,3 0-8-16,-3 4 12 0,3 0-4 16,5-3 0-16,-11 3 0 0,9-3 0 15,-9-1-8-15,9 2 8 0,-4-2 12 16,3 0-12-16,-2 0 0 0,0 0 0 15,2 0 0-15,0 0 4 0,0 0-4 16,3 0 0-16,-1 0 0 0,-4 0 0 16,0 0 0-16,-3 0 0 0,3 0 0 0,-3 0 0 15,3 0 0-15,-8 0 0 0,0 0 0 16,3 0 0-16,0 0 0 0,-5 0 0 16,0 0 0-16,5 0 4 0,-5 0-8 15,0 0 8-15,0 0 0 0,0 0 0 0,0 0 16 16,0 0-16-16,0 0 12 15,0 0-16-15,0 0 4 0,0 0 4 0,0 0-16 16,0 0 12-16,0 0-8 0,0 0 4 16,0 0-16-16,0 0-76 0,0 0-85 15,0 0-75-15,0 0-72 0,-5 0-148 16,-5 2-320-16,8-2-305 0,-3 9-764 0</inkml:trace>
  <inkml:trace contextRef="#ctx0" brushRef="#br1" timeOffset="39765.94">19049 16212 1712 0,'0'0'468'15,"0"0"-143"-15,0 0-85 0,0 0 72 16,0 0 0-16,0 0-120 0,0 0-60 0,0 0-8 16,0 0 28-16,0 0 48 0,-22-40-36 15,22 37-43-15,0 3 3 0,0 0 4 16,0 0-24-16,0 0-32 0,0 0-36 15,0 0 36-15,8 0 56 0,4 0 4 16,0 0 28-16,3 0 12 0,-3 0-72 16,-3 0-24-16,8-2-8 0,-2 2-12 15,-3 0-8-15,0 0-4 0,3 0-12 16,4 0 4-16,0 0 8 0,1 0 0 16,-1 0-12-16,5-2-8 0,-4 2-4 15,11 0 0-15,-9 0 4 0,2 0 0 0,3 0 20 16,0 0 12-16,-3 0 12 0,3 0-4 15,-1 0-7-15,-4 0-13 0,10 0 8 16,-11-3-12-16,11 1-8 0,-1-3-12 16,6 3-12-16,-6 2-4 0,-6-2 4 0,4 2-8 15,-5 0 4-15,5 0-4 0,-12 2 4 16,5 5-4-16,0-5 8 0,-5 3-4 16,4-3 0-16,-4 1-4 0,-5-3 0 15,3 1 4-15,-3-1 0 0,7 0 8 16,-2 0 4-16,0 0 8 0,3 0-4 15,-3-1-4-15,0-2-8 0,2 3-4 16,-2 0 0-16,0 0-4 0,2 0 0 16,-6 0 0-16,4 0 0 0,-8 0-8 15,1 0 8-15,-3 0 8 0,3 0-8 16,-3 0 0-16,0 0 0 0,-4 0 0 16,-1 0 0-16,1 0 0 0,4 0 0 0,-7 0-4 15,2 0 4-15,-2 0 0 16,0 0 0-16,0 0 0 0,0 0-4 15,0 0 0-15,0 0 0 0,0 0-16 0,0 0 16 16,0 0-8-16,3 0-12 0,-3 0-16 0,0 0-8 16,0 0-16-16,0 0 4 0,0 0-4 15,0 0 11-15,0 0-11 0,-3 0-20 16,-6 0-96-16,-6 0-116 0,8 0-148 16,-10 0-252-16,0 0-157 0,5 0-315 15,-12 21-1165-15</inkml:trace>
  <inkml:trace contextRef="#ctx0" brushRef="#br1" timeOffset="59073.81">9079 14450 940 0,'0'0'1204'0,"0"0"-647"0,0 0-117 15,0 0-20-15,0 0 84 0,0 0-147 16,0 0-77-16,0 0-24 0,0 0 56 0,0 0 44 16,-210 43-76-16,163-29 4 0,9 2 56 15,-1 0-83-15,-10 0-93 0,8 2-36 16,0 6-24-16,2-5 0 0,10 3-52 16,5 3-12-16,4-4-24 0,4 0 4 15,1 1-20-15,8-4 4 0,7 1-8 16,0-2 8-16,0 1-4 0,0 0 4 15,0 1-4-15,0-1 0 0,0 6 4 16,0-1 4-16,0-3-8 0,0 5 4 16,-10-4 0-16,8-6 24 0,-3 0 12 15,-3-3 8-15,1-6 12 0,7-1-20 0,0-5 4 16,0 2-36-16,0-2 4 0,0 0 0 16,0 0-16-16,0 0 8 0,0 2 0 15,0-2-4-15,0 0-4 0,0 0 4 16,0 0 12-16,0 0-12 0,0 0 12 0,0 0 4 15,0 0 16-15,0-2-12 0,0 0 20 16,0-2 12-16,0 3 28 0,0-2-28 16,0 3 0-16,0 0-24 0,0 0 16 15,0 0-27-15,0 0-17 0,0 0 0 16,0 0 0-16,0 0 0 0,0 0 0 16,0 0 0-16,0 0 0 0,0 0 0 15,0 0 0-15,0 0 0 0,0-1 0 0,0-4 0 16,0 0 0-16,0-13 0 0,7-7 0 15,6-12 0-15,1-12 0 0,6 0 0 16,1-5 0-16,6 4 0 0,0 3 0 16,2 2 0-16,5-2 0 0,-3 2 0 15,8-1 0-15,-7 4 0 0,4 4 0 16,-5 3 0-16,-2 9 0 0,-2 6 0 16,0 8 0-16,-1 3 0 0,1 8 0 0,12 1 0 15,0 8 0-15,-3 11 0 0,5 3 0 16,3 7 0-16,-5 7 0 0,-8 1 0 15,1 5 0-15,-6 8 0 0,-9 3 0 16,0 6 0-16,-2 3 0 0,-1 6 0 16,-14 2 0-16,3 7 0 0,-3 0 0 0,0-2 0 15,0 2 0-15,0-6 0 0,0-11 0 16,0-5 0-16,0-9 0 16,0-12 0-16,0-12 0 0,0-10 0 0,0-6 0 15,0-6 0-15,5 0 0 0,0 0 0 16,-1 0 0-16,4-3 0 0,4-6 0 15,5-4-281-15,5-7-339 0,2 1-441 16,-7-1-515-16,5-2-1346 0</inkml:trace>
  <inkml:trace contextRef="#ctx0" brushRef="#br1" timeOffset="59497.75">9996 14598 4041 0,'0'0'925'15,"0"0"-233"-15,0 0-176 0,0 0-79 16,-216 60-117-16,155-16-72 0,8 11-44 0,0 11 24 16,11 4-44-16,16 8 8 15,9 1-36-15,17-2-107 0,7-4-49 0,34-14 0 16,15-7 0-16,14-14 0 0,1-16 0 16,4-11 0-16,5-11 0 0,-12-30 0 15,4-24 0-15,-4-18 0 0,-10-21 0 16,-7-9 0-16,-19 2 0 0,-15 2 0 15,-12 16 0-15,-5 15 0 0,-8 16 0 0,-13 12 0 16,-9 10 0-16,-6 7 0 0,-3 9 0 16,5 4 0-16,0 9 0 0,13 2 0 15,11 14 0-15,0 7-29 0,10 3-307 16,0 6-160-16,12 0-349 0,13 2-183 16,-8-8-745-16</inkml:trace>
  <inkml:trace contextRef="#ctx0" brushRef="#br1" timeOffset="59797.25">11452 13496 2705 0,'0'0'1224'0,"0"0"-483"16,0 0-49-16,0 0-212 0,0 0-96 15,0 0-108-15,0 0-35 0,0 0 35 16,0 0 28-16,-24 112-20 0,17-70-60 16,-10 5-48-16,0 3-40 0,2 4-87 15,1 11-49-15,-3 3 0 0,-5 11 0 16,3 6 0-16,2 6 0 0,-5 6 0 16,-5 0 0-16,13-3 0 0,2-8 0 15,-5-3 0-15,7-8-133 0,5-11-415 16,3-8-380-16,-6-17-309 0,8 2-1116 0</inkml:trace>
  <inkml:trace contextRef="#ctx0" brushRef="#br1" timeOffset="59950.64">11133 15528 5378 0,'0'0'556'0,"0"0"-396"16,0 0 296-16,-51 126-11 0,43-93-253 15,8-8-192-15,0-7-16 0,8-4-220 16,6-7-329-16,1-3-623 0,-1-4-1209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18:46:07.5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1919 5623 3701 0,'0'0'324'16,"0"0"-320"-16,61 127-4 0,-8-77 0 15,24 8 96-15,13 5 84 0,29 4 5 16,19 7-49-16,29 4 52 0,22 9 44 0,27 10-12 15,14 14-20-15,32 15-16 0,36 21-4 16,37 19 48-16,36 22-64 0,29 17-76 16,9 10-16-16,6 4-8 0,-15-3-40 15,-10-11-12-15,-7-10 0 0,0-16-12 16,15-10 8-16,4-12-8 0,0-11 28 16,13-13-8-16,-1-4 21 0,3-10-41 15,0-2 4-15,-10-6-4 0,1-10-16 16,-21-11 8-16,-18-17-225 0,-25-14-139 15,-21-16-104-15,-35-25-452 0,-84-12-281 0,45-37-696 16</inkml:trace>
  <inkml:trace contextRef="#ctx0" brushRef="#br0" timeOffset="283.6">14822 5037 4734 0,'0'0'0'16,"14"-117"-36"-16,-14 91 12 0,0 7 24 16,-21 4 36-16,-4 15 52 0,-23 3-32 15,-8 24 12-15,-26 24 132 0,-23 24 116 16,-23 29-32-16,-37 39-176 0,-41 35-76 16,-41 36-28-16,-56 28 4 0,-68 29-4 15,-70 27 4-15,-63 22 16 0,-56 26-8 0,-39 19 88 16,-14 16 12-16,-13 15-36 0,8 2 52 15,22-9-12-15,31-12-112 0,51-31 36 16,42-28-44-16,40-36 0 0,25-35-224 16,38-34-140-16,35-27-448 0,96-56-621 15,-14 15-480-15</inkml:trace>
  <inkml:trace contextRef="#ctx0" brushRef="#br1" timeOffset="3556.68">6525 14119 704 0,'0'0'1949'0,"0"0"-1373"15,0 0-288-15,0 0 32 0,0 0 104 16,0 0-39-16,0 0-121 0,0 0-60 16,0 0-40-16,0 0 36 0,-22 0-28 15,22 0-44-15,-5 0-60 0,5 0-40 16,0 0-8-16,0 0-4 0,0 2-8 15,0 7-8-15,0 9-12 0,0 3 8 16,0 7 4-16,0 3 0 0,0 0-8 16,0-2 4-16,0-3-28 0,10-4-76 0,-10-4-96 15,7-11-152-15,-2-4-148 0,0-3-113 16,2 0-159-16,-7-6-561 0</inkml:trace>
  <inkml:trace contextRef="#ctx0" brushRef="#br1" timeOffset="3811.71">6488 13705 2629 0,'0'0'568'0,"0"0"-244"0,0 0 128 0,0 0 97 15,0 0-93-15,0 0-108 0,0 0-96 16,0 0-36-16,0 0-64 0,0 0-64 16,-34-7-52-16,34 7-32 0,0 0-4 15,0 0-36-15,0 0-152 0,0 0-308 0,0 9-384 16,8-1-53-16,6 10-512 0</inkml:trace>
  <inkml:trace contextRef="#ctx0" brushRef="#br1" timeOffset="4147.85">6784 14121 2056 0,'0'0'433'15,"0"0"-297"-15,0 0 240 0,0 0-72 16,-15 123-36-16,15-108-136 0,0-4-88 15,0-7 20-15,0-4 168 0,0 0-12 16,5-1-91-16,5-10 95 0,-3-1 56 16,10-9-24-16,7-1-60 0,-2 0-128 15,-2 2-40-15,4 3-24 0,0 8 8 0,-7 5-24 16,5 2 16-16,-3 2-4 0,-2 2 0 16,-2 10 84-16,-1 6 32 0,1 2 32 15,-5 6-88-15,4 1-28 0,-4-3-24 16,-3-4-8-16,3-2 0 0,-5-4-84 0,4-4-224 15,-1-9-312-15,6-1-141 0,-11-1-195 16,4-34-861-16</inkml:trace>
  <inkml:trace contextRef="#ctx0" brushRef="#br1" timeOffset="4333.29">7557 13453 1884 0,'0'0'1601'0,"0"0"-1233"16,0 0-80-16,0 0 81 0,-22 121 67 16,20-79-156-16,-1 8-168 0,3 1-52 15,0 6 4-15,0-2-40 0,0 8-20 16,0-2-4-16,0 2-76 0,0-4-344 16,0-6-233-16,0-12-211 0,-2-13-136 15,-8-10-385-15</inkml:trace>
  <inkml:trace contextRef="#ctx0" brushRef="#br1" timeOffset="4531.42">7310 13892 1616 0,'0'0'2661'0,"0"0"-2000"16,0 0-469-16,0 0 124 0,0 0 108 15,0 0-148-15,0 0-44 0,0 0 21 16,0 0 39-16,0 0-108 0,119-19-92 0,-90 12-60 15,-7 0-32-15,12 4-12 16,-8-4-156-16,8 4-212 0,5 1-265 0,5 2-279 16,-13 0-661-16,22 2-912 0</inkml:trace>
  <inkml:trace contextRef="#ctx0" brushRef="#br1" timeOffset="4906.26">8769 13972 3809 0,'0'0'825'0,"0"0"-433"0,0 0 56 0,0 0-36 15,0 0-96-15,0 0-108 0,-2 139-104 16,2-102-39-16,0 2-45 0,2-6-8 15,8-6-12-15,-5-4-44 0,4-7-317 16,-4-7-315-16,2-4-388 0,-7-11-593 0</inkml:trace>
  <inkml:trace contextRef="#ctx0" brushRef="#br1" timeOffset="5051.92">8789 13528 5078 0,'0'0'748'0,"0"0"-320"0,0 0 189 0,0 0-209 16,0 0-268-16,0 0-116 0,0 0-24 16,0 0-24-16,0 0-36 0,0 0-260 15,0 0-325-15,33 25-175 0,-18-13-665 16,12 5-1052-16</inkml:trace>
  <inkml:trace contextRef="#ctx0" brushRef="#br1" timeOffset="5308.62">9220 13783 3309 0,'0'0'680'0,"0"0"-396"15,0 0 89-15,0 0 71 0,0 0-92 16,0 0-104-16,0 0-64 0,0 0 20 0,0 0-28 15,201 46-60-15,-160-49-48 0,3-4-48 16,-5 1-16-16,-3 1-4 0,-7 4-12 16,-7 1-100-16,-5 0-128 0,0 0-136 15,-2 0-324-15,-11 4-241 0,-1 2-323 16,-3 3-901-16</inkml:trace>
  <inkml:trace contextRef="#ctx0" brushRef="#br1" timeOffset="5482.12">9285 14031 4333 0,'0'0'741'0,"0"0"-409"0,0 0 80 15,0 0 32-15,0 0-71 0,0 0-185 16,0 0-12-16,0 0 0 0,0 0-68 16,0 0-56-16,0 0-36 0,158 20-16 0,-124-19-40 15,0 2-192-15,-10 1-268 0,5 0-205 16,-12-3-399-16,12 4-373 0</inkml:trace>
  <inkml:trace contextRef="#ctx0" brushRef="#br1" timeOffset="7267.82">6394 15059 2777 0,'0'0'852'0,"0"0"-380"0,0 0-3 15,0 0-49-15,0 0-120 0,0 0-188 0,0 0-44 16,0 0-20-16,0 0 40 0,7 120-16 15,0-89-4-15,3-1-56 0,4 0 8 16,-6-2-16-16,6 0 0 0,3-5 0 16,0-3-8-16,-2-4 8 0,-3-2-8 15,5-6-20-15,-5-5-76 0,0 2 4 16,3-5 28-16,-8 0 36 0,0 0-4 16,0 0 16-16,-2-5-4 0,-2-5 24 15,4 2 24-15,-5 1-12 0,-2 2-8 0,0 4 4 16,0 1 4-16,0 0-12 0,0 0-32 15,0 9-40-15,0 0 72 0,0 4 12 16,5 8 44-16,5-1 44 0,-3-2 12 16,8-3-12-16,-3-8-4 0,0-2 44 15,3-5 52-15,-1 0-32 0,10-9 76 16,-2-8 53-16,0-8-17 0,2-10-64 0,3-4-52 16,-8 2-64-16,-2 7-44 0,-10 5-16 15,6 12-28-15,-4 3 0 0,-6 3-4 16,-1 6-20-16,1 1-68 0,4 0-112 15,3 0-152-15,4 6-177 0,3 6-7 16,5 0-316-16,-8 2-481 0,3 13-524 0</inkml:trace>
  <inkml:trace contextRef="#ctx0" brushRef="#br1" timeOffset="9348.32">10384 13586 2088 0,'0'0'777'0,"0"0"-397"0,0 0 124 0,0 0 64 16,0 0-91-16,0 0-161 0,0 0-168 0,0 0-60 15,0 0 0-15,0 0 40 0,16 69 152 16,-6-19-148-16,-7 8-72 0,-1 6-32 16,-2 5-12-16,0-2-16 0,0-4-24 15,0-2-268-15,0-7-388 0,2-18-521 16,18 2-512-16</inkml:trace>
  <inkml:trace contextRef="#ctx0" brushRef="#br1" timeOffset="9620.16">10781 13620 2889 0,'0'0'1252'0,"0"0"-659"15,0 0-261-15,0 0 112 0,0 0-4 16,-143 117-156-16,112-57-96 0,9 9-51 15,2 1-13-15,15 2-40 0,5 1-44 0,10-13-28 16,24-6-8-16,0-17-4 16,10-15-8-16,-1-14-16 0,1-8 24 0,2-24 20 15,5-19 28-15,0-17-4 0,-17-12-24 16,2-6-4-16,-19-2-8 0,-5 11 0 16,-12 7 8-16,0 15-16 0,-14 17-4 15,-13 11-100-15,-7 16-241 0,-7 3-195 16,-8 4-108-16,8 20-569 0,10-6 213 0,-8 26-753 0</inkml:trace>
  <inkml:trace contextRef="#ctx0" brushRef="#br1" timeOffset="10489.07">7480 14597 2293 0,'0'0'628'0,"0"0"-248"0,0 0-76 0,0 0 96 16,0 0-100-16,0 0-63 0,-17 108-17 16,17-58-40-16,0 10-32 0,0 6-60 15,0 3-48-15,0 0-12 0,0-8-12 16,4-6 16-16,6-15 32 0,0-9-12 15,4-14-4-15,-1-7-40 0,1-3-8 16,3-7 0-16,-5 0 36 0,15-7 68 0,-8-6 88 16,13-7-16-16,-8-2-24 15,5-1-44-15,-12 5-32 0,-2 7-52 0,-8 6-8 16,0 5-12-16,-4 0-4 0,-1 5 0 16,5 6 0-16,-4 12 0 0,11 9 24 15,-4 5 20-15,-3 9-44 0,3 2 0 16,4-1-188-16,-1-7-372 0,1 1-408 15,-2-17-833-15</inkml:trace>
  <inkml:trace contextRef="#ctx0" brushRef="#br1" timeOffset="10663.74">8279 15215 3325 0,'0'0'1085'0,"0"0"-541"0,0 0-20 16,0 0-80-16,0 0-132 0,0 0-92 15,-55 101-79-15,47-73-33 0,8-5-76 0,0-2-20 16,0-10-12-16,10-1-12 0,5-1-205 16,-1-8-267-16,3 2-304 0,-12-3-377 15,12-7-840-15</inkml:trace>
  <inkml:trace contextRef="#ctx0" brushRef="#br1" timeOffset="10828.58">8398 14735 3761 0,'0'0'476'0,"0"0"-360"0,0 0 21 16,0 0-109-16,0 0-24 0,0 0 52 15,0 0-56-15,0 0-168 0,0 0-657 16,0 0-708-16</inkml:trace>
  <inkml:trace contextRef="#ctx0" brushRef="#br1" timeOffset="10971.59">8398 14735 3757 0,'248'-77'552'16,"-253"95"1"-16,-5 11 167 0,3 8-180 0,-1 8-252 15,6 3-119-15,2 8-9 0,0 3-16 16,0 3-60-16,0 5-52 0,0-1-20 16,2 0-12-16,6-2-12 0,6-5-220 0,-9-11-229 15,7-5-59-15,-5-11-408 0,8-14-321 16,-15 3-732-16</inkml:trace>
  <inkml:trace contextRef="#ctx0" brushRef="#br1" timeOffset="11472.01">9256 15296 3321 0,'0'0'556'0,"0"0"-332"0,0 0 57 16,0 0-117-16,0 0-76 0,0 0 4 15,0 0 12-15,0 0-20 0,0 0-32 16,0 0-24-16,0 0-4 0,148 15 24 16,-131-28-20-16,3-7 4 0,-3-2 44 15,-10-5 32-15,3-1 0 0,-8 2-32 16,-2 4 40-16,0 6-28 0,-2 5-24 15,-11 0-20-15,-1 5 88 0,-8 4 56 16,3 2-72-16,-8 0-8 0,3 8 0 0,-10 12-60 16,12 7 9-16,-7 4-33 0,0 9 20 15,17 2 4-15,-3 4 28 0,13-5-40 16,2-3-12-16,0-1-24 0,5-7 0 16,14-4-4-16,10-5-76 0,-5-7-265 0,13-12-211 15,4-2-188-15,-14 0-353 16,21-19-579-16</inkml:trace>
  <inkml:trace contextRef="#ctx0" brushRef="#br1" timeOffset="11873.24">10422 14578 2032 0,'0'0'1113'0,"0"0"-673"0,0 0 32 16,0 0 89-16,0 0-89 16,0 0-156-16,0 0-80 0,0 0-40 0,0 0-28 15,0 0-16-15,0 0-56 0,-198 64 16 16,166-30-16-16,10 4-16 0,-9 9-11 15,11-2-13-15,-2 9 0 0,8 0 12 16,-1 6 0-16,11 4-24 0,-4 3 4 16,8-1 0-16,0-1 16 0,0-3-20 15,0-2 0-15,15-8-16 0,-1-5-4 16,8-5-4-16,2-5-8 0,-7-7-8 16,5-7-8-16,2-6-4 0,6-6-12 15,-6-3-16-15,2-2-48 0,-1-5-116 0,1 1-165 16,1-2-83-16,0 0-96 0,-6 0-456 15,11-14-433-15</inkml:trace>
  <inkml:trace contextRef="#ctx0" brushRef="#br1" timeOffset="12392.29">11074 15031 1636 0,'0'0'2017'0,"0"0"-1433"0,0 0-183 16,0 0 171-16,0 0-40 0,0 0-248 16,-14 115-108-16,14-78-32 0,0 0 20 15,0-3-27-15,0-4-69 0,0-9-48 16,0 0-20-16,0-7 0 0,5-7-44 0,4-4-193 15,-9-3-179-15,5-10-172 0,-2-4-412 16,6-33-641-16</inkml:trace>
  <inkml:trace contextRef="#ctx0" brushRef="#br1" timeOffset="12544.73">11123 14666 3777 0,'0'0'1213'0,"0"0"-613"16,0 0 64-16,0 0-63 0,0 0-213 15,0 0-212-15,0 0-84 0,0 0-36 16,0 0-56-16,0 0-4 0,-32-9-88 16,37 9-324-16,10 0-249 0,2 6-171 15,-5-1-629-15,7 7-816 0</inkml:trace>
  <inkml:trace contextRef="#ctx0" brushRef="#br1" timeOffset="14632.03">11811 14823 3113 0,'0'0'640'0,"0"0"-312"16,0 0 101-16,0 0 119 0,0 0-172 16,0 0-220-16,0 0-64 0,0 0-44 15,0 0 4-15,0 0 12 0,24 27 32 16,3-9-20-16,5 3-16 0,4-5-40 0,5 5 4 16,-2-6 4-16,-3 2-20 15,-2-7 0-15,-2 1-8 0,-10-4 4 0,-3 1 0 16,-4-4 0-16,-3-1-4 0,-7 2 8 15,-5-5-8-15,0 5 0 0,0-1 12 16,0 0-4-16,0 7 8 0,-20 7 36 16,-11 4-32-16,-3 6 4 0,-8 6 16 15,-6-4 12-15,2-4-8 0,7-4 0 0,0-5 21 16,3-3 7-16,12-6 4 0,7 0-28 16,10-6-32-16,7-2-16 0,0 0 0 15,0 0-20-15,0 0-28 0,0 0-100 16,19 0-197-16,-2 0 25 0,7 0-256 15,5 0-320-15,-9 0-417 0,16-10-1276 16</inkml:trace>
  <inkml:trace contextRef="#ctx0" brushRef="#br1" timeOffset="15044.54">12812 14886 3465 0,'0'0'620'0,"0"0"-263"0,0 0 155 15,0 0-40-15,0 0-96 0,0 0-232 16,-184 35-48-16,155-10-8 0,-2 3-4 15,11 4-8-15,3 4-40 0,7 2-4 16,10 1-32-16,0-3 4 0,10-1-4 16,10-7-8-16,9-6 0 0,5-6 4 0,-3-10-32 15,1-6 36-15,4-5 4 16,-5-16 20-16,1-11 16 0,-3-10 12 0,-10-10 8 16,-6 2 4-16,-1-1-7 0,-10 6-5 15,-2 7-28-15,0 10 28 0,-7 2-8 16,-3 14-8-16,0 2-32 0,-7 2-4 0,5 8-28 15,8 0-96-15,-6 8-129 0,10 5-63 16,0 5-136-16,0 2-232 0,2 7-241 16,8-6-303-16,9 4-929 0</inkml:trace>
  <inkml:trace contextRef="#ctx0" brushRef="#br1" timeOffset="15328.35">13142 14652 1932 0,'0'0'1757'15,"0"0"-1221"-15,0 0 65 0,0 0-41 16,0 0-160-16,0 0-172 0,0 0-72 16,0 0 36-16,0 0 53 0,0 0 3 0,0 0-24 15,155-18-112-15,-118 29-28 0,1 10 0 16,-6 11 12-16,-1 12-16 0,-14 11-16 15,-2 7-8-15,-13 5-8 0,-2 4-16 16,0 7-20-16,-17-4-4 0,-9 0-4 16,-1-5 0-16,-2-9 0 0,5-12-4 15,-3-10-24-15,5-10-52 0,8-13-52 16,1-5-68-16,1-8-124 0,-2-2-100 0,9-5-105 16,0-10-371-16,5 3-341 0,0-12-339 0</inkml:trace>
  <inkml:trace contextRef="#ctx0" brushRef="#br1" timeOffset="15806.34">14274 14693 2969 0,'0'0'676'0,"0"0"-332"16,0 0 101-16,0 0 3 0,0 0-100 15,0 0-156-15,0 0-100 0,0 0-52 16,0 0 0-16,0 0 96 0,-41 30-52 16,38-4-4-16,3 4-4 0,-7-3-20 15,7 2-24-15,0-3 0 0,0-1-12 16,0-1 0-16,0-3-12 0,0 1 8 15,0-4-12-15,0-3 4 0,0 0 0 16,0-10-8-16,0 1 0 0,0-3 4 16,0-2-8-16,0 3 0 0,0 3 4 0,-2 0 0 15,-3 1 0-15,5 7 0 0,-5-2 0 16,-7 4 0-16,-3 5 4 0,8 2 0 16,-7 5 16-16,-1-1 12 0,3 2 92 15,-3 2 28-15,8 2 13 0,2 1-5 16,-5-4 0-16,10-4-56 0,0-6-52 15,0-6-28-15,13-5 0 0,1-7-16 0,3 2-8 16,5-2 0-16,0-3 12 0,7 0-12 16,2-3-56-16,-4-2-168 0,-8 4-233 15,6 1-159-15,-13 0-428 0,-3 6-969 16</inkml:trace>
  <inkml:trace contextRef="#ctx0" brushRef="#br1" timeOffset="16728.36">6818 17358 3445 0,'0'0'556'0,"0"0"-200"0,0 0 101 0,0 0-65 16,0 0-152-16,0 0-120 0,0 0-92 16,0 0 48-16,0 0-36 0,0 0-16 15,0 0-12-15,-12-4-20 0,14 5 16 16,8 6 0-16,-5-3 8 0,0 6 28 15,-1-2-20-15,1 2 20 0,-5-1-32 16,0 5 24-16,0 0-12 0,0 0 12 16,0 2 4-16,0 2 4 0,0 1-4 15,0 0 32-15,0-1-24 0,0 2-16 16,-5-4-8-16,5-1 8 0,0-4-12 0,0 1-8 16,0 1 4-16,0-4 4 0,0 2-4 15,0-4 0-15,5 1-8 0,-5 2 4 16,7-1 12-16,-2 3 20 0,0 2 25 15,-5-2 31-15,5 4 4 0,-5-1-20 16,2-3-24-16,-2 5 8 0,0-5-8 0,0 6-16 16,0-6-16-16,-2 3-16 0,-8-5 8 15,-2-4 0-15,-2 0 4 0,-3-5-24 16,2-1-8-16,8 0-156 0,-3-1-136 16,5-9-121-16,5-2-187 0,0-3-296 15,5 4-293-15,22-11-564 0</inkml:trace>
  <inkml:trace contextRef="#ctx0" brushRef="#br1" timeOffset="17347.72">8226 16453 3477 0,'0'0'668'16,"0"0"-327"-16,0 0 99 0,0 0 60 16,0 0-192-16,0 0-164 0,0 0-12 15,-39 137 48-15,39-101-88 0,0-2-32 0,0-5-48 16,0-6-8-16,0-5-4 0,3-6-88 16,2-2-248-16,4-3-316 0,-4-6-513 15,-5-6-651-15</inkml:trace>
  <inkml:trace contextRef="#ctx0" brushRef="#br1" timeOffset="17513.54">8192 16250 3925 0,'0'0'1153'0,"0"0"-701"16,0 0 104-16,0 0-35 0,0 0-201 16,0 0-232-16,0 0-80 0,0 0-8 15,0 0 0-15,0 0-16 0,-14 29-68 16,28-19-345-16,8-1-287 0,-10-4-464 15,22 6-525-15</inkml:trace>
  <inkml:trace contextRef="#ctx0" brushRef="#br1" timeOffset="17847.55">8917 16504 2765 0,'0'0'392'0,"0"0"-204"15,0 0 288-15,0 0 28 0,0 0-183 16,0 0-85-16,0 0 96 0,0 0 8 0,0 0-28 16,0 0-104-16,0 0 16 0,63-51 20 15,-46 47-47-15,7 0-25 0,-7 0-104 16,0 1-44-16,5-1-16 0,-3 4-8 16,3 0-16-16,-5 0-168 0,0 0-281 0,-2 0-139 15,-6 7-340-15,-4-3-261 16,-5 10-656-16</inkml:trace>
  <inkml:trace contextRef="#ctx0" brushRef="#br1" timeOffset="18012.27">8927 16722 3485 0,'0'0'973'16,"0"0"-561"-16,0 0 148 0,0 0-44 15,0 0-68-15,0 0-187 0,0 0-97 16,0 0-28-16,0 0-48 0,0 0-76 15,0 0-12-15,133-62-104 0,-111 52-309 0,4 2-259 16,-13 4-448-16,11 2-617 0</inkml:trace>
  <inkml:trace contextRef="#ctx0" brushRef="#br1" timeOffset="18359.86">10039 16503 1736 0,'0'0'2025'0,"0"0"-1513"15,0 0-79-15,0 0 127 0,0 0-132 16,0 105-236-16,0-71-104 0,0 4 24 0,0-2-32 16,0-1-52-16,10-5-24 0,-3-5-4 15,1-11-76-15,-4 2-276 0,-1-14-272 16,2-2-265-16,0 0-263 0,-5-19-1161 0</inkml:trace>
  <inkml:trace contextRef="#ctx0" brushRef="#br1" timeOffset="18526.59">10083 16224 4630 0,'0'0'1032'0,"0"0"-468"0,0 0 229 15,0 0-189-15,0 0-272 0,0 0-200 16,0 0-96-16,0 0-24 0,0 0-12 15,0 0-16-15,0 0-56 0,-27-11-232 16,37 18-272-16,5 4-357 0,-3 0-323 0,12 3-693 16</inkml:trace>
  <inkml:trace contextRef="#ctx0" brushRef="#br1" timeOffset="19197.95">10742 16456 2036 0,'0'0'1093'0,"0"0"-577"0,0 0-92 0,0 0 113 16,0 0-41-16,0 0-60 0,0 0-128 15,0 0-112-15,0 0-72 0,0 0 12 16,0 0 80-16,92 3-31 0,-53-6-113 16,-7 1-44-16,6 0-24 0,-6-3-4 15,-3 3 0-15,-5 2-96 0,1 0-229 0,-13 0-167 16,-3 0-236-16,-4 4-333 16,-5 1-635-16</inkml:trace>
  <inkml:trace contextRef="#ctx0" brushRef="#br1" timeOffset="19383.27">10917 16342 3129 0,'0'0'1108'0,"0"0"-623"0,0 0 11 16,0 0-40-16,0 0-124 0,0 0-168 16,0 0-88-16,0 0 76 0,0 0 85 15,0 0-97-15,24 103-80 0,-17-77-48 16,-4-4 0-16,4 0-12 0,3-4-16 15,-8-2-156-15,3-2-173 0,2-4-203 16,-2-1-468-16,0-9-537 0</inkml:trace>
  <inkml:trace contextRef="#ctx0" brushRef="#br1" timeOffset="19738.58">11862 16142 2413 0,'0'0'1532'0,"0"0"-895"15,0 0-177-15,0 0 40 0,0 0-88 16,0 0-180-16,0 0-80 0,0 0 52 16,0 0 17-16,0 0-13 0,17 126-104 15,-10-91-48-15,-4 8 0 0,-1 1-20 16,1 4-24-16,-3-1-4 0,0-2-4 16,0-3-4-16,0-6-36 0,0-8-124 0,9-10-176 15,-6-4-189-15,-1-8-67 0,5-6-332 16,-2 0-341-16,-5-22-1092 0</inkml:trace>
  <inkml:trace contextRef="#ctx0" brushRef="#br1" timeOffset="19949.91">11840 16095 3545 0,'0'0'820'0,"0"0"-387"0,0 0 199 16,0 0-96-16,0 0-36 0,0 0-159 15,0 0-109-15,0 0-4 0,0 0-72 16,0 0-28-16,0 0-80 0,-48 77-8 16,28-41 4-16,3 3-12 0,-4 4-24 15,-8-3-8-15,4-2 0 0,4-2-44 0,4-7-148 16,2-6-236-16,5-6-229 16,5-4-99-16,5-4-472 0,0-6-449 0</inkml:trace>
  <inkml:trace contextRef="#ctx0" brushRef="#br1" timeOffset="20181.28">11680 16737 3465 0,'0'0'568'0,"0"0"-63"15,0 0 359-15,0 0-368 0,0 0-212 16,0 0-44-16,187 0-55 0,-151 0-1 15,1 0-84-15,-6 0-28 0,-7 4-20 16,6-4 12-16,-11 0-40 0,0 0-16 16,-4 0-8-16,-8 0-4 0,5 0-152 15,3-9-277-15,-5-7-267 0,-1 4-516 0,-2-18-877 0</inkml:trace>
  <inkml:trace contextRef="#ctx0" brushRef="#br1" timeOffset="20467.16">12616 16187 3637 0,'0'0'961'0,"0"0"-597"0,0 0 76 0,0 0-60 16,0 0-104-16,0 0-256 0,0 0-20 16,0 0-28-16,0 0 28 0,0 0-296 0,0 0-524 15,41 58-565-15,-26-38-1052 0</inkml:trace>
  <inkml:trace contextRef="#ctx0" brushRef="#br1" timeOffset="20587.84">12657 16813 4265 0,'0'0'561'16,"0"0"-353"-16,0 0 96 0,-109 133-148 16,75-101-156-16,3-7-280 0,14-6-753 15,-17-8-899-15</inkml:trace>
  <inkml:trace contextRef="#ctx0" brushRef="#br0" timeOffset="25924.79">9276 13243 2028 0,'0'0'453'0,"0"0"-45"16,0 0 0-16,0 0-12 0,0 0-148 15,0 0-28-15,0 0-40 0,0 0 9 16,0 0-1-16,-194-53-32 0,162 51-44 15,3 2-20-15,-7 0-4 0,-10 2 8 16,7 5-4-16,-7 0 8 0,0-1-20 0,2 2-16 16,-4 2-24-16,-1 1 32 0,-2 0-24 15,-2 5-28-15,-3 2 0 0,1 7-20 16,-6 5 0-16,0 0 0 0,3 12 4 16,0 0-8-16,0 6 4 0,7 9-12 0,-5 7 12 15,8 7-4-15,2 3 0 0,17 6 0 16,0-1-12-16,19 1 12 0,10 3 4 15,10-3-4-15,23-4 0 0,18 0 0 16,10-13 0-16,19-6 0 0,2-9-12 16,8-16 12-16,0-14 0 0,12-11 4 15,-3-7 32-15,-2-25 64 0,2-13 52 16,-7-16-4-16,3-17-4 0,-13-10-16 16,-4-11-20-16,-18-4 29 0,-6 2 3 15,-8 3-44-15,-15 9-68 0,-18 8-4 16,-13 11 4-16,0 5-24 0,-27 5 0 0,-10 5 0 15,-18 1-88-15,-13 4-84 0,-17 4-1 16,-5 2-87-16,-11 5-16 0,1 6-128 16,3 8-16-16,15 14 8 0,11 4-157 15,11 14-59-15,9 12-280 0,12-4-49 16,-2 29-703-16</inkml:trace>
  <inkml:trace contextRef="#ctx0" brushRef="#br0" timeOffset="28461.68">8246 15808 2441 0,'0'0'512'0,"0"0"-124"0,0 0 64 0,0 0 16 16,0 0-67-16,0 0-149 0,-190-87-72 16,159 84-72-16,-5 2-12 0,2 1 16 15,-3 0-56-15,-1 8-4 0,-1 7-28 16,-7 7-4-16,0 11-4 0,2 5 8 15,-4 13-20-15,-6 9 12 0,6 12-4 0,4 7-4 16,0 11-8-16,20 7 4 0,5 4 4 16,16 7-8-16,3 3 0 0,22 1 0 15,22-1 0-15,9-8 4 0,8-11 0 16,4-13 4-16,8-19-8 0,-3-18 8 16,5-18 44-16,5-20 24 0,-2-8 44 15,9-24 84-15,8-20 32 0,-6-20-56 16,6-17-31-16,-1-18-33 0,-6-13-52 15,-11-11-28-15,-14 0-12 0,-12 5-8 0,-24 10 0 16,-15 14-16-16,-12 16 0 0,-27 13-12 16,-28 12-32-16,-25 6-16 0,-20 5-192 15,-19 3-13-15,-11 13 17 0,-9 8-64 16,1 14-172-16,3 8-236 0,11 20-53 16,39-1-67-16,-31 35-33 0</inkml:trace>
  <inkml:trace contextRef="#ctx0" brushRef="#br1" timeOffset="37060">11564 13693 4089 0,'0'0'485'0,"0"0"-177"0,0 0 168 16,0 0 56-16,0 0-176 0,0 0-160 15,0 0-128-15,0 0-32 0,0 0-3 16,-61-16-9-16,54 16-24 0,7 0-4 16,0 0-53-16,0 0-179 0,7 1-160 15,6 10-152-15,8 7-148 0,-9-2-469 0,3 17-1172 16</inkml:trace>
  <inkml:trace contextRef="#ctx0" brushRef="#br1" timeOffset="37175.54">11409 14521 3285 0,'0'0'176'0,"0"0"-120"0,0 0-52 15,0 0-4-15,-218 108-28 0,147-71-808 16</inkml:trace>
  <inkml:trace contextRef="#ctx0" brushRef="#br2" timeOffset="101642.64">5933 13914 1696 0,'0'0'456'15,"0"0"-143"-15,0 0 11 0,0 0 4 0,0 0 68 16,0 0-12-16,0 0-84 0,0 0 25 16,0 0-21-16,0 0-80 0,-14-59-28 15,9 50 0-15,2 1-12 0,-6 4-36 16,-4-3-16-16,9 2-8 0,-9-1 0 0,4-2-8 16,-6 1-4-16,-2-1-44 15,-2 2-16-15,-3 0 9 0,-5 3-1 0,-4 2-32 16,-5 1-20-16,4 0 8 0,-4 0-12 15,2 0 4-15,-3 0-8 0,6 4 0 16,2 5 0-16,-8 8 0 0,6 5-4 16,-8 6 0-16,-2 9 0 0,0 3 4 15,-3 7-4-15,3-2 0 0,7 9 0 16,2-6 4-16,1 0 0 0,4-4 0 16,8-2-4-16,4-1 0 0,3 0 0 15,5 0 0-15,-3 7 0 0,5 3 4 16,5 2 0-16,0 2-4 0,0-1 4 0,0-2-4 15,5 1 4-15,7-5-8 16,3-2 8-16,-1-1 0 0,1-4 0 0,7-8 0 16,-5-3 0-16,-5-4 0 0,12-8 0 15,-17-4 0-15,8-5-12 0,2 0 8 16,-3-4 4-16,-6-3 0 0,4-2 0 0,0 2 0 16,-5-2-8-16,3 0-36 0,2 0-113 15,-2 0-79-15,7 0-64 0,-3-2-112 16,-2-5-148-16,5-3-89 0,-2 0-155 15,9-11-461-15</inkml:trace>
  <inkml:trace contextRef="#ctx0" brushRef="#br2" timeOffset="101965.03">5482 14628 396 0,'0'0'1680'0,"0"0"-1183"16,0 0-93-16,0 0-12 0,0 0 52 0,0 0-120 16,0 0-87-16,0 0-65 15,0 0-56-15,0 0-36 0,-26-8 8 0,52 24 28 16,6 2 48-16,4 0-12 0,3 4-28 16,12-2 4-16,-3 3-44 0,-2-2-20 15,-2-3-40-15,-5 0 4 0,-8-3-24 16,-7-1 4-16,-9-1 0 0,0 4 20 15,-13 1 28-15,-2 4 24 0,-2 6-16 16,-28 9 20-16,-11 6-24 0,-24 6-16 16,-8-1-40-16,-4-2 16 0,-3-7-16 15,9-4 4-15,8-9-4 0,20-7 0 0,6-4-4 16,20-7 0-16,3-2-12 0,14 0-64 16,0 0-160-16,26 1-160 0,8 3-264 15,-2-5-261-15,33-2-651 0</inkml:trace>
  <inkml:trace contextRef="#ctx0" brushRef="#br3" timeOffset="107375.53">10968 17550 3445 0,'0'0'412'15,"0"0"-116"-15,0 0 77 0,0 0 119 16,0 0-144-16,0 0-108 0,0 0-60 15,0 0-12-15,0 0 28 0,0 0-48 0,0 0-48 16,-122 29-32-16,106-11-24 0,-1 4-4 16,2 5 17-16,8 2-1 0,-3-2-4 15,8-2-12-15,2 4-8 0,0 0-16 0,2 2 12 16,13 5 0-16,2 0 24 0,7-1 8 16,7 2-4-16,15-1-44 0,8 6 96 15,6-1 160-15,18 5-220 0,-1-2-8 16,18 0 40-16,-1-1 28 0,8 1-44 15,5-4-16-15,7 2-20 0,-7-2 0 16,11 1-8-16,4-4 0 0,1-2-8 16,1-6 20-16,12-6-8 0,2-4-4 15,5-10-8-15,12-2 12 0,5-7-20 16,9 0 4-16,1-5 0 0,7-5-8 16,-2-2 12-16,6-1 4 0,-1-4-12 15,-6-1-8-15,-9 0 16 0,-7-4-16 0,-1-3 12 16,-9-3-8-16,-7-4 0 0,-6-6 8 15,-6-4-4-15,2-7 4 0,-22-9-8 16,-2-3 20-16,-8-13-12 0,-9-4 20 16,-5-7 1-16,-10-5-29 0,-7-4 0 15,-13-2 0-15,-1-1 0 0,-13 2 0 0,-5 2 0 16,-12 5 0-16,5 1 0 0,-12 0 0 16,0-5 0-16,-2 6 0 0,-10-1 0 15,7 2 0-15,-12 2 0 0,0 0 0 16,0 2 0-16,-12 1 0 0,-5-3 0 15,-3-3 0-15,-1 0 0 0,-11-6 0 16,5 5 0-16,1 2 0 0,-6 4 0 16,-4 5 0-16,2 10 0 0,-12 7 0 15,7 5 0-15,-14 12 0 0,0 2 0 16,2 1 0-16,-15 4 0 0,1 2 0 0,2 2 0 16,-15-4 0-16,8 4 0 0,-5-4 0 15,0 4 0-15,-3-3 0 0,3 2 0 16,-3-1 0-16,10 3 0 0,8 3 0 15,4 5 0-15,5 3 0 0,0 1 0 16,5 4 0-16,3 3 0 0,-4 4 0 16,9 4 0-16,9 3 0 0,-3 0 0 0,10 0 0 15,3 5 0-15,-1-3 0 0,6 5 0 16,7-3 0-16,-3 0 0 0,8 2 0 16,-1 1 0-16,3-2 0 0,0 3 0 15,0-1 0-15,0 2-125 0,3 0-39 16,9-1-44-16,0 2-64 0,2 2-108 15,3 5-161-15,10 1-119 0,-15-5-488 16,15 13-313-16</inkml:trace>
  <inkml:trace contextRef="#ctx0" brushRef="#br3" timeOffset="107753.11">14829 14709 852 0,'0'0'2421'0,"0"0"-2061"0,0 0 36 16,0 0 13-16,0 0 39 0,0 0-116 15,0 0-64-15,0 0-40 0,0 0 16 16,0 0-28-16,-111 162-96 0,40-84-16 0,-11 3-24 16,-5 5 17-16,-1 2-25 0,6-6-4 15,12-9-16-15,14-14 28 0,12-10-36 16,20-16-16-16,19-10-24 0,5-5-8 0,12-3-16 16,22-4 16-16,27-2 8 0,9-1 8 15,13-3-12-15,4 2 0 0,2 1-96 16,-1 2-229-16,-16 7-219 0,-6 6-436 15,-25-3-557-15,5 20-1296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sis.cool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png"/><Relationship Id="rId5" Type="http://schemas.openxmlformats.org/officeDocument/2006/relationships/customXml" Target="../ink/ink5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customXml" Target="../ink/ink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Abstract Interpretation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purpose of using an abstract domain for dataflow analysis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Abstract Computer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053809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No real computer runs </a:t>
            </a:r>
            <a:r>
              <a:rPr lang="en-US" sz="2400" cap="small" dirty="0" err="1"/>
              <a:t>bitcode</a:t>
            </a:r>
            <a:r>
              <a:rPr lang="en-US" sz="2400" cap="small" dirty="0"/>
              <a:t> natively*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511657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Abstract representation of memory</a:t>
            </a:r>
          </a:p>
        </p:txBody>
      </p:sp>
      <p:pic>
        <p:nvPicPr>
          <p:cNvPr id="1026" name="Picture 2" descr="Computer – TOMMERVIK PAINTINGS | Original Abstract Art for Sale">
            <a:extLst>
              <a:ext uri="{FF2B5EF4-FFF2-40B4-BE49-F238E27FC236}">
                <a16:creationId xmlns:a16="http://schemas.microsoft.com/office/drawing/2014/main" id="{2A824416-DED7-C71F-0F98-46FF38EC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10" y="1538036"/>
            <a:ext cx="3343667" cy="41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F1C034-6E8D-C3C1-5596-E6FD0D6BC075}"/>
              </a:ext>
            </a:extLst>
          </p:cNvPr>
          <p:cNvSpPr txBox="1"/>
          <p:nvPr/>
        </p:nvSpPr>
        <p:spPr>
          <a:xfrm>
            <a:off x="843771" y="2886481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Highly-explicit instructions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3486B-1435-C2A1-68FD-BC2FF1CB4135}"/>
              </a:ext>
            </a:extLst>
          </p:cNvPr>
          <p:cNvSpPr txBox="1"/>
          <p:nvPr/>
        </p:nvSpPr>
        <p:spPr>
          <a:xfrm>
            <a:off x="843770" y="4295830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*Without some additional translation software</a:t>
            </a:r>
          </a:p>
        </p:txBody>
      </p:sp>
    </p:spTree>
    <p:extLst>
      <p:ext uri="{BB962C8B-B14F-4D97-AF65-F5344CB8AC3E}">
        <p14:creationId xmlns:p14="http://schemas.microsoft.com/office/powerpoint/2010/main" val="106979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LLVM’S Abstract Memory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457464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Named Memory Objects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915312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explicit layout between objects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1C034-6E8D-C3C1-5596-E6FD0D6BC075}"/>
              </a:ext>
            </a:extLst>
          </p:cNvPr>
          <p:cNvSpPr txBox="1"/>
          <p:nvPr/>
        </p:nvSpPr>
        <p:spPr>
          <a:xfrm>
            <a:off x="843771" y="4245728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Highly-explicit instructions</a:t>
            </a:r>
          </a:p>
        </p:txBody>
      </p:sp>
      <p:pic>
        <p:nvPicPr>
          <p:cNvPr id="2050" name="Picture 2" descr="New study sheds light on memory formation">
            <a:extLst>
              <a:ext uri="{FF2B5EF4-FFF2-40B4-BE49-F238E27FC236}">
                <a16:creationId xmlns:a16="http://schemas.microsoft.com/office/drawing/2014/main" id="{369F6FA0-C873-2BAD-2E95-4B471A43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34" y="2609748"/>
            <a:ext cx="3716295" cy="2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8F9E2F-39DF-0DC9-2D77-60A8726A1D54}"/>
              </a:ext>
            </a:extLst>
          </p:cNvPr>
          <p:cNvSpPr txBox="1">
            <a:spLocks/>
          </p:cNvSpPr>
          <p:nvPr/>
        </p:nvSpPr>
        <p:spPr>
          <a:xfrm>
            <a:off x="810823" y="3812592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Sized field within the object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2E2A9-97B7-DC88-019E-FA4478FF5939}"/>
              </a:ext>
            </a:extLst>
          </p:cNvPr>
          <p:cNvSpPr txBox="1"/>
          <p:nvPr/>
        </p:nvSpPr>
        <p:spPr>
          <a:xfrm>
            <a:off x="794344" y="5481332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Infinite number of registers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7982CE-2E34-7D2D-870B-6F85DEFA7885}"/>
              </a:ext>
            </a:extLst>
          </p:cNvPr>
          <p:cNvSpPr txBox="1">
            <a:spLocks/>
          </p:cNvSpPr>
          <p:nvPr/>
        </p:nvSpPr>
        <p:spPr>
          <a:xfrm>
            <a:off x="761396" y="5048196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 registers</a:t>
            </a:r>
          </a:p>
        </p:txBody>
      </p:sp>
    </p:spTree>
    <p:extLst>
      <p:ext uri="{BB962C8B-B14F-4D97-AF65-F5344CB8AC3E}">
        <p14:creationId xmlns:p14="http://schemas.microsoft.com/office/powerpoint/2010/main" val="403099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example-Driven Learning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pic>
        <p:nvPicPr>
          <p:cNvPr id="4098" name="Picture 2" descr="Defensive Driving Tips - State Farm®">
            <a:extLst>
              <a:ext uri="{FF2B5EF4-FFF2-40B4-BE49-F238E27FC236}">
                <a16:creationId xmlns:a16="http://schemas.microsoft.com/office/drawing/2014/main" id="{9711398D-3048-4AA2-B487-F7E83823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23" y="2053959"/>
            <a:ext cx="71437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C9640-0CD3-F62E-C5D0-6B689F593833}"/>
              </a:ext>
            </a:extLst>
          </p:cNvPr>
          <p:cNvSpPr txBox="1"/>
          <p:nvPr/>
        </p:nvSpPr>
        <p:spPr>
          <a:xfrm rot="21071483">
            <a:off x="3082022" y="2415207"/>
            <a:ext cx="255281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000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FF3DC-D5B0-BECB-9C0D-60650ABF210F}"/>
              </a:ext>
            </a:extLst>
          </p:cNvPr>
          <p:cNvSpPr txBox="1"/>
          <p:nvPr/>
        </p:nvSpPr>
        <p:spPr>
          <a:xfrm>
            <a:off x="2197524" y="1626333"/>
            <a:ext cx="76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we get too lost in the details, let’s explore bit-code with an example</a:t>
            </a:r>
          </a:p>
        </p:txBody>
      </p:sp>
    </p:spTree>
    <p:extLst>
      <p:ext uri="{BB962C8B-B14F-4D97-AF65-F5344CB8AC3E}">
        <p14:creationId xmlns:p14="http://schemas.microsoft.com/office/powerpoint/2010/main" val="229842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SSA Format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11779B-CE0C-2CD9-7D69-36DFEF5A2C9D}"/>
                  </a:ext>
                </a:extLst>
              </p14:cNvPr>
              <p14:cNvContentPartPr/>
              <p14:nvPr/>
            </p14:nvContentPartPr>
            <p14:xfrm>
              <a:off x="1224720" y="4602600"/>
              <a:ext cx="3840120" cy="6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11779B-CE0C-2CD9-7D69-36DFEF5A2C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360" y="4593240"/>
                <a:ext cx="3858840" cy="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81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69FAE4-BE97-3A29-C6F5-BE167E60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379" y="2412527"/>
            <a:ext cx="3657600" cy="1247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8A0F64-87BB-89F1-A901-8701F92A2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9"/>
          <a:stretch/>
        </p:blipFill>
        <p:spPr>
          <a:xfrm>
            <a:off x="1717220" y="2445525"/>
            <a:ext cx="2857500" cy="12477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DC90BC-E391-5055-7FF4-41637A9F7D28}"/>
              </a:ext>
            </a:extLst>
          </p:cNvPr>
          <p:cNvSpPr txBox="1"/>
          <p:nvPr/>
        </p:nvSpPr>
        <p:spPr>
          <a:xfrm>
            <a:off x="2445041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AC1C2D-4464-9976-0718-2BC9C3529276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8536F4-ED13-C7E6-C0B3-F52A28185A79}"/>
                  </a:ext>
                </a:extLst>
              </p14:cNvPr>
              <p14:cNvContentPartPr/>
              <p14:nvPr/>
            </p14:nvContentPartPr>
            <p14:xfrm>
              <a:off x="1392480" y="2435400"/>
              <a:ext cx="992520" cy="54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8536F4-ED13-C7E6-C0B3-F52A28185A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3120" y="2426040"/>
                <a:ext cx="1011240" cy="5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848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 - Math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8699F-88BB-575B-E600-59D6D86243B4}"/>
              </a:ext>
            </a:extLst>
          </p:cNvPr>
          <p:cNvSpPr txBox="1"/>
          <p:nvPr/>
        </p:nvSpPr>
        <p:spPr>
          <a:xfrm>
            <a:off x="2445041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9A1D5-4A0D-A0AE-81A9-7CFE1F5E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13" y="2412527"/>
            <a:ext cx="4953000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56649-2C82-F1DA-D528-D6F4BB03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53" y="2424883"/>
            <a:ext cx="4484114" cy="15098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0EFBD5-07E0-F711-231C-2B65F86FBD11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B4E1B-878C-44C0-3088-B76CD5406270}"/>
              </a:ext>
            </a:extLst>
          </p:cNvPr>
          <p:cNvSpPr txBox="1"/>
          <p:nvPr/>
        </p:nvSpPr>
        <p:spPr>
          <a:xfrm>
            <a:off x="4464911" y="4714477"/>
            <a:ext cx="28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precedes a register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CA62AB-4933-58D3-DEEC-18644E35B0AC}"/>
              </a:ext>
            </a:extLst>
          </p:cNvPr>
          <p:cNvSpPr txBox="1"/>
          <p:nvPr/>
        </p:nvSpPr>
        <p:spPr>
          <a:xfrm>
            <a:off x="4444314" y="5023399"/>
            <a:ext cx="23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nested operations!</a:t>
            </a:r>
          </a:p>
        </p:txBody>
      </p:sp>
    </p:spTree>
    <p:extLst>
      <p:ext uri="{BB962C8B-B14F-4D97-AF65-F5344CB8AC3E}">
        <p14:creationId xmlns:p14="http://schemas.microsoft.com/office/powerpoint/2010/main" val="3380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 - Jumps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8699F-88BB-575B-E600-59D6D86243B4}"/>
              </a:ext>
            </a:extLst>
          </p:cNvPr>
          <p:cNvSpPr txBox="1"/>
          <p:nvPr/>
        </p:nvSpPr>
        <p:spPr>
          <a:xfrm>
            <a:off x="1522398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EFBD5-07E0-F711-231C-2B65F86FBD11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B4E1B-878C-44C0-3088-B76CD5406270}"/>
              </a:ext>
            </a:extLst>
          </p:cNvPr>
          <p:cNvSpPr txBox="1"/>
          <p:nvPr/>
        </p:nvSpPr>
        <p:spPr>
          <a:xfrm>
            <a:off x="4464911" y="5917205"/>
            <a:ext cx="477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blocks must end in a terminator instruction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732936-26E8-E3A1-900D-C7C30B0D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5" y="2412527"/>
            <a:ext cx="4048125" cy="2609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74EF0A-A708-F477-746D-71992CFD2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38" y="2412527"/>
            <a:ext cx="6129981" cy="26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simple Instruction Set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150298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623B5-E51A-E5C4-0ED7-2DE58809308A}"/>
              </a:ext>
            </a:extLst>
          </p:cNvPr>
          <p:cNvSpPr txBox="1"/>
          <p:nvPr/>
        </p:nvSpPr>
        <p:spPr>
          <a:xfrm>
            <a:off x="839656" y="1927883"/>
            <a:ext cx="4280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/>
              <a:t> instruction for addition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dirty="0"/>
              <a:t> instruction for multiplication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dirty="0"/>
              <a:t> instruction for subtraction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en-US" dirty="0"/>
              <a:t> instruction for division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F39302-816D-DBF5-42E1-3657B096FD8C}"/>
              </a:ext>
            </a:extLst>
          </p:cNvPr>
          <p:cNvSpPr txBox="1">
            <a:spLocks/>
          </p:cNvSpPr>
          <p:nvPr/>
        </p:nvSpPr>
        <p:spPr>
          <a:xfrm>
            <a:off x="839657" y="330489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Control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F9635-2FC3-E238-CB58-43C647D9E1F6}"/>
              </a:ext>
            </a:extLst>
          </p:cNvPr>
          <p:cNvSpPr txBox="1"/>
          <p:nvPr/>
        </p:nvSpPr>
        <p:spPr>
          <a:xfrm>
            <a:off x="839656" y="3729789"/>
            <a:ext cx="42803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dirty="0"/>
              <a:t> instruction for branching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Predicate + multiple targets for conditional 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predicate + 1 target for unconditional branch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518C4C-9603-439D-463F-368095473270}"/>
              </a:ext>
            </a:extLst>
          </p:cNvPr>
          <p:cNvSpPr txBox="1">
            <a:spLocks/>
          </p:cNvSpPr>
          <p:nvPr/>
        </p:nvSpPr>
        <p:spPr>
          <a:xfrm>
            <a:off x="6157182" y="1502984"/>
            <a:ext cx="327942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Comparison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0BF96-F425-A546-8581-C16D2BE23FAB}"/>
              </a:ext>
            </a:extLst>
          </p:cNvPr>
          <p:cNvSpPr txBox="1"/>
          <p:nvPr/>
        </p:nvSpPr>
        <p:spPr>
          <a:xfrm>
            <a:off x="6162798" y="1927883"/>
            <a:ext cx="57161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&lt;kind&gt; </a:t>
            </a:r>
            <a:r>
              <a:rPr lang="en-US" dirty="0"/>
              <a:t>for integer comparison</a:t>
            </a:r>
          </a:p>
          <a:p>
            <a:r>
              <a:rPr lang="en-US" dirty="0"/>
              <a:t>Where kind is…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eq: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equal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not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greater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greater or equal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ult: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less than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ule: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less or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greater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greater or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less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less or equal</a:t>
            </a:r>
          </a:p>
        </p:txBody>
      </p:sp>
    </p:spTree>
    <p:extLst>
      <p:ext uri="{BB962C8B-B14F-4D97-AF65-F5344CB8AC3E}">
        <p14:creationId xmlns:p14="http://schemas.microsoft.com/office/powerpoint/2010/main" val="404784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Running BITCODE Programs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pic>
        <p:nvPicPr>
          <p:cNvPr id="6146" name="Picture 2" descr="C'mon let's run some red lights! - Imgflip">
            <a:extLst>
              <a:ext uri="{FF2B5EF4-FFF2-40B4-BE49-F238E27FC236}">
                <a16:creationId xmlns:a16="http://schemas.microsoft.com/office/drawing/2014/main" id="{5E56875A-4526-522F-44A0-7EEDC55D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69" y="1477212"/>
            <a:ext cx="9331257" cy="39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9C651A-85C2-B893-3F68-3F73781144B0}"/>
              </a:ext>
            </a:extLst>
          </p:cNvPr>
          <p:cNvCxnSpPr/>
          <p:nvPr/>
        </p:nvCxnSpPr>
        <p:spPr>
          <a:xfrm flipV="1">
            <a:off x="6738551" y="4407243"/>
            <a:ext cx="3739979" cy="7002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861F4A-8AA2-10E8-FA3B-673EB9F57AAB}"/>
              </a:ext>
            </a:extLst>
          </p:cNvPr>
          <p:cNvSpPr txBox="1"/>
          <p:nvPr/>
        </p:nvSpPr>
        <p:spPr>
          <a:xfrm rot="21074341">
            <a:off x="7153725" y="3713647"/>
            <a:ext cx="22708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LLVM Programs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95DDAE-847C-A154-A8E8-59A885AA5E9C}"/>
              </a:ext>
            </a:extLst>
          </p:cNvPr>
          <p:cNvSpPr txBox="1">
            <a:spLocks/>
          </p:cNvSpPr>
          <p:nvPr/>
        </p:nvSpPr>
        <p:spPr>
          <a:xfrm>
            <a:off x="1647568" y="5514811"/>
            <a:ext cx="874034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cap="small" dirty="0"/>
              <a:t>LLI – A runtime environment for bit-code programs!</a:t>
            </a:r>
          </a:p>
        </p:txBody>
      </p:sp>
    </p:spTree>
    <p:extLst>
      <p:ext uri="{BB962C8B-B14F-4D97-AF65-F5344CB8AC3E}">
        <p14:creationId xmlns:p14="http://schemas.microsoft.com/office/powerpoint/2010/main" val="163016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1502984"/>
            <a:ext cx="946587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write Simple programs using the instructions given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D61C-79A7-16DD-80E0-2876523D94CE}"/>
              </a:ext>
            </a:extLst>
          </p:cNvPr>
          <p:cNvSpPr txBox="1">
            <a:spLocks/>
          </p:cNvSpPr>
          <p:nvPr/>
        </p:nvSpPr>
        <p:spPr>
          <a:xfrm>
            <a:off x="835535" y="3615994"/>
            <a:ext cx="770710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write Run simple programs using LLI</a:t>
            </a:r>
          </a:p>
        </p:txBody>
      </p:sp>
    </p:spTree>
    <p:extLst>
      <p:ext uri="{BB962C8B-B14F-4D97-AF65-F5344CB8AC3E}">
        <p14:creationId xmlns:p14="http://schemas.microsoft.com/office/powerpoint/2010/main" val="167813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5592-EAD0-9332-E252-2748F3E4C3AC}"/>
              </a:ext>
            </a:extLst>
          </p:cNvPr>
          <p:cNvSpPr txBox="1">
            <a:spLocks/>
          </p:cNvSpPr>
          <p:nvPr/>
        </p:nvSpPr>
        <p:spPr>
          <a:xfrm>
            <a:off x="5569363" y="1869371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Exam 1 is Wednesday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4CEA8-3EC2-EAD9-6B82-24BC4F9F92DB}"/>
              </a:ext>
            </a:extLst>
          </p:cNvPr>
          <p:cNvSpPr txBox="1"/>
          <p:nvPr/>
        </p:nvSpPr>
        <p:spPr>
          <a:xfrm>
            <a:off x="5569362" y="2302508"/>
            <a:ext cx="6150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Topic list linked and updated on </a:t>
            </a:r>
            <a:r>
              <a:rPr lang="en-US" dirty="0">
                <a:hlinkClick r:id="rId2"/>
              </a:rPr>
              <a:t>https://analysis.cool</a:t>
            </a:r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DE5BF6-E214-47A4-3153-7F355DF4E707}"/>
              </a:ext>
            </a:extLst>
          </p:cNvPr>
          <p:cNvSpPr txBox="1">
            <a:spLocks/>
          </p:cNvSpPr>
          <p:nvPr/>
        </p:nvSpPr>
        <p:spPr>
          <a:xfrm>
            <a:off x="5475579" y="290979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Carmack lecture is Friday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00FBB-1F94-0FB8-7445-681D24A063DB}"/>
              </a:ext>
            </a:extLst>
          </p:cNvPr>
          <p:cNvSpPr txBox="1"/>
          <p:nvPr/>
        </p:nvSpPr>
        <p:spPr>
          <a:xfrm>
            <a:off x="5475578" y="3342931"/>
            <a:ext cx="6150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Video linked on </a:t>
            </a:r>
            <a:r>
              <a:rPr lang="en-US" dirty="0">
                <a:hlinkClick r:id="rId2"/>
              </a:rPr>
              <a:t>https://analysis.cool</a:t>
            </a:r>
            <a:r>
              <a:rPr lang="en-US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AFED61-50C1-BB19-BB7B-F3A555C4BA35}"/>
              </a:ext>
            </a:extLst>
          </p:cNvPr>
          <p:cNvSpPr txBox="1">
            <a:spLocks/>
          </p:cNvSpPr>
          <p:nvPr/>
        </p:nvSpPr>
        <p:spPr>
          <a:xfrm>
            <a:off x="5475579" y="4064517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Please sign up for Piazza if </a:t>
            </a:r>
            <a:r>
              <a:rPr lang="en-US" sz="2400" cap="small"/>
              <a:t>you haven’t Already!</a:t>
            </a:r>
            <a:endParaRPr lang="en-US" sz="2400" cap="smal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4E952-3EF7-5C5A-4457-F70C5C422356}"/>
              </a:ext>
            </a:extLst>
          </p:cNvPr>
          <p:cNvSpPr txBox="1"/>
          <p:nvPr/>
        </p:nvSpPr>
        <p:spPr>
          <a:xfrm>
            <a:off x="5475578" y="4497654"/>
            <a:ext cx="6150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Video linked on </a:t>
            </a:r>
            <a:r>
              <a:rPr lang="en-US" dirty="0">
                <a:hlinkClick r:id="rId2"/>
              </a:rPr>
              <a:t>https://analysis.cool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Format Constraints - SSA</a:t>
            </a:r>
          </a:p>
        </p:txBody>
      </p:sp>
    </p:spTree>
    <p:extLst>
      <p:ext uri="{BB962C8B-B14F-4D97-AF65-F5344CB8AC3E}">
        <p14:creationId xmlns:p14="http://schemas.microsoft.com/office/powerpoint/2010/main" val="190870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Incorrect Program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206315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program is invalid!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CFC33-F597-FE20-7704-59EFAB85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90" y="1538036"/>
            <a:ext cx="4467225" cy="1828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2EE045-ACC5-9311-1FF4-055D0C610751}"/>
              </a:ext>
            </a:extLst>
          </p:cNvPr>
          <p:cNvSpPr txBox="1">
            <a:spLocks/>
          </p:cNvSpPr>
          <p:nvPr/>
        </p:nvSpPr>
        <p:spPr>
          <a:xfrm>
            <a:off x="839656" y="4505675"/>
            <a:ext cx="6426163" cy="1170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register %reg is not</a:t>
            </a:r>
          </a:p>
          <a:p>
            <a:r>
              <a:rPr lang="en-US" sz="2400" cap="small" dirty="0"/>
              <a:t>is not in </a:t>
            </a:r>
            <a:r>
              <a:rPr lang="en-US" sz="2400" b="1" u="sng" cap="small" dirty="0"/>
              <a:t>SSA 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7C37E-B41A-58E4-D5D3-092081913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94" y="4362193"/>
            <a:ext cx="5962650" cy="14287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493263C-00B7-D49E-1BB9-A5954C970AF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CD21B4-FA84-4C6A-DDA2-F6FF6FE165FD}"/>
                  </a:ext>
                </a:extLst>
              </p14:cNvPr>
              <p14:cNvContentPartPr/>
              <p14:nvPr/>
            </p14:nvContentPartPr>
            <p14:xfrm>
              <a:off x="7098480" y="2372040"/>
              <a:ext cx="3273840" cy="7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CD21B4-FA84-4C6A-DDA2-F6FF6FE165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9120" y="2362680"/>
                <a:ext cx="329256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39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SSA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static single assignment form, a variable (here, register) may be assigned in at most one program point  </a:t>
            </a:r>
          </a:p>
        </p:txBody>
      </p:sp>
      <p:pic>
        <p:nvPicPr>
          <p:cNvPr id="8194" name="Picture 2" descr="Drake Hotline Bling Meme Generator - Imgflip">
            <a:extLst>
              <a:ext uri="{FF2B5EF4-FFF2-40B4-BE49-F238E27FC236}">
                <a16:creationId xmlns:a16="http://schemas.microsoft.com/office/drawing/2014/main" id="{57B5D83F-43A9-C5F2-D303-1865B7B4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39" y="2085200"/>
            <a:ext cx="4384589" cy="43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1DEF69-B8E8-AF86-86E2-0410C252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79" y="2093438"/>
            <a:ext cx="4695825" cy="216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C45F9-0755-541B-6407-F674B5D6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35"/>
          <a:stretch/>
        </p:blipFill>
        <p:spPr>
          <a:xfrm>
            <a:off x="5619233" y="4261018"/>
            <a:ext cx="4695825" cy="22005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71D738A-492F-C099-EF8E-F5B55FB42F2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76C506-E3D4-FD99-4740-7C2EC6D98612}"/>
                  </a:ext>
                </a:extLst>
              </p14:cNvPr>
              <p14:cNvContentPartPr/>
              <p14:nvPr/>
            </p14:nvContentPartPr>
            <p14:xfrm>
              <a:off x="6662160" y="2666160"/>
              <a:ext cx="2957040" cy="3463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76C506-E3D4-FD99-4740-7C2EC6D986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2800" y="2656800"/>
                <a:ext cx="2975760" cy="34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7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SSA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static single assignment form, a variable (here, register) may be assigned in at most one program point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9476C-0386-801A-742A-133E3CC6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647" y="2321665"/>
            <a:ext cx="3869482" cy="1445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52C61C-F969-0822-21BE-91E92443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52" y="4118147"/>
            <a:ext cx="6182255" cy="2592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0D7CD4-E3E2-EB5A-736C-0CB21C0DEF48}"/>
              </a:ext>
            </a:extLst>
          </p:cNvPr>
          <p:cNvSpPr txBox="1"/>
          <p:nvPr/>
        </p:nvSpPr>
        <p:spPr>
          <a:xfrm>
            <a:off x="2059458" y="2792627"/>
            <a:ext cx="300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 this program in SSA form?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A8DD0-B9EC-E808-3E47-2E760B075865}"/>
              </a:ext>
            </a:extLst>
          </p:cNvPr>
          <p:cNvSpPr txBox="1"/>
          <p:nvPr/>
        </p:nvSpPr>
        <p:spPr>
          <a:xfrm>
            <a:off x="2063576" y="4559645"/>
            <a:ext cx="300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program in SSA form?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7AD972-9A4D-D150-92A2-103D338D5AE2}"/>
              </a:ext>
            </a:extLst>
          </p:cNvPr>
          <p:cNvCxnSpPr/>
          <p:nvPr/>
        </p:nvCxnSpPr>
        <p:spPr>
          <a:xfrm flipV="1">
            <a:off x="2603157" y="1754658"/>
            <a:ext cx="3904735" cy="139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092DBEB-9EA3-70BC-E2F1-819296ACD69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83B0E6-4EC1-E882-1F19-9C61E37F8EF1}"/>
                  </a:ext>
                </a:extLst>
              </p14:cNvPr>
              <p14:cNvContentPartPr/>
              <p14:nvPr/>
            </p14:nvContentPartPr>
            <p14:xfrm>
              <a:off x="1325160" y="1454400"/>
              <a:ext cx="6084360" cy="438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83B0E6-4EC1-E882-1F19-9C61E37F8E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5800" y="1445040"/>
                <a:ext cx="6103080" cy="44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4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PHI Functions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A8F1-9B00-E12D-805D-763EEAAA32F2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concepts we have so far prevent some basic programs from being written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79A28-A494-C4CF-CB70-E04300E1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2362200"/>
            <a:ext cx="4991100" cy="2133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0FBD90-D03A-F5D1-31DB-87FFB018F3A3}"/>
              </a:ext>
            </a:extLst>
          </p:cNvPr>
          <p:cNvSpPr txBox="1"/>
          <p:nvPr/>
        </p:nvSpPr>
        <p:spPr>
          <a:xfrm>
            <a:off x="6820928" y="2545492"/>
            <a:ext cx="3968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Fortunately, there is an instruction for </a:t>
            </a:r>
          </a:p>
          <a:p>
            <a:r>
              <a:rPr lang="en-US" dirty="0"/>
              <a:t>exactly these cases: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953A8-1E36-973B-8C19-41FF6EDEECFD}"/>
              </a:ext>
            </a:extLst>
          </p:cNvPr>
          <p:cNvSpPr txBox="1"/>
          <p:nvPr/>
        </p:nvSpPr>
        <p:spPr>
          <a:xfrm>
            <a:off x="6450222" y="3666178"/>
            <a:ext cx="566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%res = phi &lt;type&gt; [val</a:t>
            </a:r>
            <a:r>
              <a:rPr lang="en-US" baseline="-25000" dirty="0"/>
              <a:t>1</a:t>
            </a:r>
            <a:r>
              <a:rPr lang="en-US" dirty="0"/>
              <a:t>, bbl</a:t>
            </a:r>
            <a:r>
              <a:rPr lang="en-US" baseline="-25000" dirty="0"/>
              <a:t>1</a:t>
            </a:r>
            <a:r>
              <a:rPr lang="en-US" dirty="0"/>
              <a:t>], [val</a:t>
            </a:r>
            <a:r>
              <a:rPr lang="en-US" baseline="-25000" dirty="0"/>
              <a:t>2</a:t>
            </a:r>
            <a:r>
              <a:rPr lang="en-US" dirty="0"/>
              <a:t>, bbl</a:t>
            </a:r>
            <a:r>
              <a:rPr lang="en-US" baseline="-25000" dirty="0"/>
              <a:t>2</a:t>
            </a:r>
            <a:r>
              <a:rPr lang="en-US" dirty="0"/>
              <a:t>], … [</a:t>
            </a:r>
            <a:r>
              <a:rPr lang="en-US" dirty="0" err="1"/>
              <a:t>val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bbl</a:t>
            </a:r>
            <a:r>
              <a:rPr lang="en-US" baseline="-25000" dirty="0" err="1"/>
              <a:t>n</a:t>
            </a:r>
            <a:r>
              <a:rPr lang="en-US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A97B2-65E4-6286-CC68-0B974D323231}"/>
              </a:ext>
            </a:extLst>
          </p:cNvPr>
          <p:cNvSpPr txBox="1"/>
          <p:nvPr/>
        </p:nvSpPr>
        <p:spPr>
          <a:xfrm>
            <a:off x="6886829" y="4325199"/>
            <a:ext cx="507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%res to val</a:t>
            </a:r>
            <a:r>
              <a:rPr lang="en-US" baseline="-25000" dirty="0"/>
              <a:t>i </a:t>
            </a:r>
            <a:r>
              <a:rPr lang="en-US" dirty="0"/>
              <a:t>if the block was entered from </a:t>
            </a:r>
            <a:r>
              <a:rPr lang="en-US" dirty="0" err="1"/>
              <a:t>bbl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endParaRPr lang="en-US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72E3BA-4FFE-D9E8-5267-512FFBBF270B}"/>
                  </a:ext>
                </a:extLst>
              </p14:cNvPr>
              <p14:cNvContentPartPr/>
              <p14:nvPr/>
            </p14:nvContentPartPr>
            <p14:xfrm>
              <a:off x="690840" y="1749600"/>
              <a:ext cx="5195160" cy="495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72E3BA-4FFE-D9E8-5267-512FFBBF27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480" y="1740240"/>
                <a:ext cx="5213880" cy="49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198535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LLVM Constrains how values can be set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02FEA-57CF-9DC1-1E46-AA16653AABE8}"/>
              </a:ext>
            </a:extLst>
          </p:cNvPr>
          <p:cNvSpPr txBox="1">
            <a:spLocks/>
          </p:cNvSpPr>
          <p:nvPr/>
        </p:nvSpPr>
        <p:spPr>
          <a:xfrm>
            <a:off x="674365" y="3397144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One solution is to use PHI instructions to unify disparate values</a:t>
            </a:r>
          </a:p>
        </p:txBody>
      </p:sp>
    </p:spTree>
    <p:extLst>
      <p:ext uri="{BB962C8B-B14F-4D97-AF65-F5344CB8AC3E}">
        <p14:creationId xmlns:p14="http://schemas.microsoft.com/office/powerpoint/2010/main" val="4006378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92861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Homework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Write an LLVM program that iteratively computes the K</a:t>
            </a:r>
            <a:r>
              <a:rPr lang="en-US" baseline="30000" dirty="0"/>
              <a:t>th</a:t>
            </a:r>
            <a:r>
              <a:rPr lang="en-US" dirty="0"/>
              <a:t> Fibonacci Number where K is the </a:t>
            </a:r>
            <a:r>
              <a:rPr lang="en-US" dirty="0" err="1"/>
              <a:t>arg</a:t>
            </a:r>
            <a:r>
              <a:rPr lang="en-US" dirty="0"/>
              <a:t> Count to the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0B3CB4-5E56-6379-CBAD-E8E78A71AC29}"/>
              </a:ext>
            </a:extLst>
          </p:cNvPr>
          <p:cNvSpPr txBox="1">
            <a:spLocks/>
          </p:cNvSpPr>
          <p:nvPr/>
        </p:nvSpPr>
        <p:spPr>
          <a:xfrm>
            <a:off x="5920168" y="2429364"/>
            <a:ext cx="5431971" cy="84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Due Friday, 9/15</a:t>
            </a:r>
          </a:p>
        </p:txBody>
      </p:sp>
    </p:spTree>
    <p:extLst>
      <p:ext uri="{BB962C8B-B14F-4D97-AF65-F5344CB8AC3E}">
        <p14:creationId xmlns:p14="http://schemas.microsoft.com/office/powerpoint/2010/main" val="2267638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Look at some more complex LLVM examples</a:t>
            </a:r>
          </a:p>
          <a:p>
            <a:endParaRPr lang="en-US" dirty="0"/>
          </a:p>
          <a:p>
            <a:r>
              <a:rPr lang="en-US" dirty="0"/>
              <a:t>Start looking at manipulating memory: </a:t>
            </a:r>
          </a:p>
          <a:p>
            <a:r>
              <a:rPr lang="en-US" dirty="0"/>
              <a:t>- Pointers / </a:t>
            </a:r>
            <a:r>
              <a:rPr lang="en-US" dirty="0" err="1"/>
              <a:t>Ref+DEREF</a:t>
            </a:r>
            <a:endParaRPr lang="en-US" dirty="0"/>
          </a:p>
          <a:p>
            <a:r>
              <a:rPr lang="en-US" dirty="0"/>
              <a:t>- Structures / Arrays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086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LLVM BITCODE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Static analysis</a:t>
            </a:r>
          </a:p>
          <a:p>
            <a:pPr marL="342900" indent="-342900">
              <a:buFontTx/>
              <a:buChar char="-"/>
            </a:pPr>
            <a:r>
              <a:rPr lang="en-US" dirty="0"/>
              <a:t>Finished enough intuition that we can perform a basic analysis</a:t>
            </a:r>
          </a:p>
          <a:p>
            <a:pPr marL="342900" indent="-342900">
              <a:buFontTx/>
              <a:buChar char="-"/>
            </a:pPr>
            <a:r>
              <a:rPr lang="en-US" dirty="0"/>
              <a:t>Time to explore our Analysis target format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Abstract Interpretation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63869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Precision / Efficiency Tradeoff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3071835"/>
            <a:ext cx="428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Overapproximate the domain</a:t>
            </a:r>
          </a:p>
          <a:p>
            <a:r>
              <a:rPr lang="en-US" dirty="0"/>
              <a:t>- Rebuild the transfer functions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B476B-7410-3A27-3191-3A44A22B1B37}"/>
              </a:ext>
            </a:extLst>
          </p:cNvPr>
          <p:cNvSpPr txBox="1"/>
          <p:nvPr/>
        </p:nvSpPr>
        <p:spPr>
          <a:xfrm>
            <a:off x="7751804" y="3197077"/>
            <a:ext cx="53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A3F3B-A566-84BE-52D6-B5C5C870C439}"/>
              </a:ext>
            </a:extLst>
          </p:cNvPr>
          <p:cNvSpPr txBox="1"/>
          <p:nvPr/>
        </p:nvSpPr>
        <p:spPr>
          <a:xfrm>
            <a:off x="9263454" y="3197077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C9480-E51F-8795-6F26-F7FF0D47DAF7}"/>
              </a:ext>
            </a:extLst>
          </p:cNvPr>
          <p:cNvSpPr txBox="1"/>
          <p:nvPr/>
        </p:nvSpPr>
        <p:spPr>
          <a:xfrm>
            <a:off x="8483239" y="25198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7E64-6D4E-49E8-0822-5C6BB4548485}"/>
              </a:ext>
            </a:extLst>
          </p:cNvPr>
          <p:cNvSpPr txBox="1"/>
          <p:nvPr/>
        </p:nvSpPr>
        <p:spPr>
          <a:xfrm>
            <a:off x="8513713" y="319707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9D5A4-CF0B-877E-AE46-B08F6F71D813}"/>
                  </a:ext>
                </a:extLst>
              </p:cNvPr>
              <p:cNvSpPr txBox="1"/>
              <p:nvPr/>
            </p:nvSpPr>
            <p:spPr>
              <a:xfrm>
                <a:off x="8627520" y="405380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9D5A4-CF0B-877E-AE46-B08F6F71D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520" y="4053808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6E461F-092B-7ED0-E900-C8B79ABA10A1}"/>
              </a:ext>
            </a:extLst>
          </p:cNvPr>
          <p:cNvCxnSpPr>
            <a:stCxn id="10" idx="0"/>
            <a:endCxn id="2" idx="2"/>
          </p:cNvCxnSpPr>
          <p:nvPr/>
        </p:nvCxnSpPr>
        <p:spPr>
          <a:xfrm flipH="1" flipV="1">
            <a:off x="8020788" y="3566409"/>
            <a:ext cx="801657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2E4FA3-C7A7-1186-7CB0-D6E5D965D7C5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H="1" flipV="1">
            <a:off x="8813635" y="3566409"/>
            <a:ext cx="8810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48F839-AF35-16B7-E89D-8AB545EC2270}"/>
              </a:ext>
            </a:extLst>
          </p:cNvPr>
          <p:cNvCxnSpPr>
            <a:cxnSpLocks/>
            <a:stCxn id="10" idx="0"/>
            <a:endCxn id="3" idx="2"/>
          </p:cNvCxnSpPr>
          <p:nvPr/>
        </p:nvCxnSpPr>
        <p:spPr>
          <a:xfrm flipV="1">
            <a:off x="8822445" y="3566409"/>
            <a:ext cx="714706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77D8BD-580C-A5EA-2BA6-D0EB28AD10EB}"/>
              </a:ext>
            </a:extLst>
          </p:cNvPr>
          <p:cNvCxnSpPr>
            <a:cxnSpLocks/>
            <a:stCxn id="2" idx="0"/>
            <a:endCxn id="4" idx="2"/>
          </p:cNvCxnSpPr>
          <p:nvPr/>
        </p:nvCxnSpPr>
        <p:spPr>
          <a:xfrm flipV="1">
            <a:off x="8020788" y="2889229"/>
            <a:ext cx="771190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FD2DD-4A5D-2BC0-3C35-A4265077D18F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8791978" y="2889229"/>
            <a:ext cx="21657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060D08-E72A-256E-8849-7FF73BC408A3}"/>
              </a:ext>
            </a:extLst>
          </p:cNvPr>
          <p:cNvCxnSpPr>
            <a:cxnSpLocks/>
            <a:stCxn id="3" idx="0"/>
            <a:endCxn id="4" idx="2"/>
          </p:cNvCxnSpPr>
          <p:nvPr/>
        </p:nvCxnSpPr>
        <p:spPr>
          <a:xfrm flipH="1" flipV="1">
            <a:off x="8791978" y="2889229"/>
            <a:ext cx="745173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72577"/>
            <a:ext cx="1016609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set of Program Manipulation tools built around a “mid-level” abstract instruction set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9C366-1EE8-E17D-E5AA-9A83A8EAD7F3}"/>
              </a:ext>
            </a:extLst>
          </p:cNvPr>
          <p:cNvSpPr/>
          <p:nvPr/>
        </p:nvSpPr>
        <p:spPr>
          <a:xfrm>
            <a:off x="4712044" y="3793503"/>
            <a:ext cx="1973671" cy="2227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0BB280-DDA9-9F88-DF26-8690358FEAD5}"/>
              </a:ext>
            </a:extLst>
          </p:cNvPr>
          <p:cNvSpPr/>
          <p:nvPr/>
        </p:nvSpPr>
        <p:spPr>
          <a:xfrm>
            <a:off x="4712044" y="3793500"/>
            <a:ext cx="1973671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Middle-end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11EB2-7898-1D17-FA6C-07F1EFF0E3A0}"/>
              </a:ext>
            </a:extLst>
          </p:cNvPr>
          <p:cNvSpPr/>
          <p:nvPr/>
        </p:nvSpPr>
        <p:spPr>
          <a:xfrm>
            <a:off x="1919417" y="3991220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  <a:r>
              <a:rPr lang="en-US" baseline="-25000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835AC0-5B56-1BB3-E859-7A0BC3D33F04}"/>
              </a:ext>
            </a:extLst>
          </p:cNvPr>
          <p:cNvSpPr/>
          <p:nvPr/>
        </p:nvSpPr>
        <p:spPr>
          <a:xfrm>
            <a:off x="1919417" y="4775873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  <a:r>
              <a:rPr lang="en-US" baseline="-25000" dirty="0"/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ED94DA-FF33-262E-2D61-46B09B04E2E0}"/>
              </a:ext>
            </a:extLst>
          </p:cNvPr>
          <p:cNvSpPr/>
          <p:nvPr/>
        </p:nvSpPr>
        <p:spPr>
          <a:xfrm>
            <a:off x="1919417" y="5799423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</a:t>
            </a:r>
            <a:r>
              <a:rPr lang="en-US" dirty="0" err="1"/>
              <a:t>end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0921FB-6AAA-AF6E-C757-263A5E97377A}"/>
              </a:ext>
            </a:extLst>
          </p:cNvPr>
          <p:cNvSpPr/>
          <p:nvPr/>
        </p:nvSpPr>
        <p:spPr>
          <a:xfrm>
            <a:off x="8180185" y="3958268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6CF6F4-954C-7F82-C4CE-DE72B66D0401}"/>
              </a:ext>
            </a:extLst>
          </p:cNvPr>
          <p:cNvSpPr/>
          <p:nvPr/>
        </p:nvSpPr>
        <p:spPr>
          <a:xfrm>
            <a:off x="8163710" y="4742922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  <a:r>
              <a:rPr lang="en-US" baseline="-25000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9F3ADD-6070-D178-32D4-20BD1CD62682}"/>
              </a:ext>
            </a:extLst>
          </p:cNvPr>
          <p:cNvSpPr/>
          <p:nvPr/>
        </p:nvSpPr>
        <p:spPr>
          <a:xfrm>
            <a:off x="8196661" y="5461673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</a:t>
            </a:r>
            <a:r>
              <a:rPr lang="en-US" dirty="0" err="1"/>
              <a:t>end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602F40-5145-A678-DF03-BFF24394A7AC}"/>
              </a:ext>
            </a:extLst>
          </p:cNvPr>
          <p:cNvSpPr txBox="1"/>
          <p:nvPr/>
        </p:nvSpPr>
        <p:spPr>
          <a:xfrm>
            <a:off x="2287432" y="441134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5A2507-D6F2-744A-363C-11EE21564A97}"/>
              </a:ext>
            </a:extLst>
          </p:cNvPr>
          <p:cNvSpPr txBox="1"/>
          <p:nvPr/>
        </p:nvSpPr>
        <p:spPr>
          <a:xfrm>
            <a:off x="1998209" y="5145205"/>
            <a:ext cx="9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Haskell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44431-6052-8B2D-F23A-BD0C70BAE970}"/>
              </a:ext>
            </a:extLst>
          </p:cNvPr>
          <p:cNvSpPr txBox="1"/>
          <p:nvPr/>
        </p:nvSpPr>
        <p:spPr>
          <a:xfrm>
            <a:off x="2109594" y="6219549"/>
            <a:ext cx="67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7C81D-6283-E07D-513C-14BD913883C7}"/>
              </a:ext>
            </a:extLst>
          </p:cNvPr>
          <p:cNvSpPr txBox="1"/>
          <p:nvPr/>
        </p:nvSpPr>
        <p:spPr>
          <a:xfrm rot="5400000">
            <a:off x="2379697" y="542627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F79226-6BD6-D2F5-F4DD-1B82EE6B27F4}"/>
              </a:ext>
            </a:extLst>
          </p:cNvPr>
          <p:cNvCxnSpPr>
            <a:cxnSpLocks/>
            <a:stCxn id="17" idx="3"/>
            <a:endCxn id="38" idx="1"/>
          </p:cNvCxnSpPr>
          <p:nvPr/>
        </p:nvCxnSpPr>
        <p:spPr>
          <a:xfrm>
            <a:off x="3163327" y="4201283"/>
            <a:ext cx="477795" cy="755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E56CB1-962E-D803-2702-920F1F3AEA83}"/>
              </a:ext>
            </a:extLst>
          </p:cNvPr>
          <p:cNvCxnSpPr>
            <a:cxnSpLocks/>
            <a:stCxn id="21" idx="3"/>
            <a:endCxn id="38" idx="1"/>
          </p:cNvCxnSpPr>
          <p:nvPr/>
        </p:nvCxnSpPr>
        <p:spPr>
          <a:xfrm flipV="1">
            <a:off x="3163327" y="4956928"/>
            <a:ext cx="477795" cy="29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DABC58-EFED-59B2-DA1E-F5A9A0B6624C}"/>
              </a:ext>
            </a:extLst>
          </p:cNvPr>
          <p:cNvCxnSpPr>
            <a:cxnSpLocks/>
            <a:stCxn id="22" idx="3"/>
            <a:endCxn id="38" idx="1"/>
          </p:cNvCxnSpPr>
          <p:nvPr/>
        </p:nvCxnSpPr>
        <p:spPr>
          <a:xfrm flipV="1">
            <a:off x="3163327" y="4956928"/>
            <a:ext cx="477795" cy="105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1C14C1-CD00-649D-22E7-5CD3B259762C}"/>
              </a:ext>
            </a:extLst>
          </p:cNvPr>
          <p:cNvCxnSpPr>
            <a:cxnSpLocks/>
            <a:stCxn id="41" idx="3"/>
            <a:endCxn id="23" idx="1"/>
          </p:cNvCxnSpPr>
          <p:nvPr/>
        </p:nvCxnSpPr>
        <p:spPr>
          <a:xfrm flipV="1">
            <a:off x="7761950" y="4168331"/>
            <a:ext cx="418235" cy="791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DE38CB-2AB1-DC7E-730A-1871630A195B}"/>
              </a:ext>
            </a:extLst>
          </p:cNvPr>
          <p:cNvCxnSpPr>
            <a:cxnSpLocks/>
            <a:stCxn id="41" idx="3"/>
            <a:endCxn id="24" idx="1"/>
          </p:cNvCxnSpPr>
          <p:nvPr/>
        </p:nvCxnSpPr>
        <p:spPr>
          <a:xfrm flipV="1">
            <a:off x="7761950" y="4952985"/>
            <a:ext cx="401760" cy="7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396D84-F553-59EA-A09C-9371D0BEC3F4}"/>
              </a:ext>
            </a:extLst>
          </p:cNvPr>
          <p:cNvCxnSpPr>
            <a:cxnSpLocks/>
            <a:stCxn id="41" idx="3"/>
            <a:endCxn id="25" idx="1"/>
          </p:cNvCxnSpPr>
          <p:nvPr/>
        </p:nvCxnSpPr>
        <p:spPr>
          <a:xfrm>
            <a:off x="7761950" y="4960101"/>
            <a:ext cx="434711" cy="711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0E91543-A16D-7848-4855-B714BE868CB1}"/>
              </a:ext>
            </a:extLst>
          </p:cNvPr>
          <p:cNvSpPr/>
          <p:nvPr/>
        </p:nvSpPr>
        <p:spPr>
          <a:xfrm>
            <a:off x="4983892" y="4842712"/>
            <a:ext cx="1474574" cy="4231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8C4148-24D5-0612-BF9B-C9DC10020964}"/>
              </a:ext>
            </a:extLst>
          </p:cNvPr>
          <p:cNvSpPr txBox="1"/>
          <p:nvPr/>
        </p:nvSpPr>
        <p:spPr>
          <a:xfrm rot="5400000">
            <a:off x="3187957" y="512522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50C98F-8967-271B-0032-E98C82EA2C54}"/>
              </a:ext>
            </a:extLst>
          </p:cNvPr>
          <p:cNvSpPr txBox="1"/>
          <p:nvPr/>
        </p:nvSpPr>
        <p:spPr>
          <a:xfrm>
            <a:off x="3641122" y="4633762"/>
            <a:ext cx="1074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IR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1BF52E-7727-7509-312C-080F16776D73}"/>
              </a:ext>
            </a:extLst>
          </p:cNvPr>
          <p:cNvSpPr/>
          <p:nvPr/>
        </p:nvSpPr>
        <p:spPr>
          <a:xfrm>
            <a:off x="5005845" y="5375917"/>
            <a:ext cx="1470453" cy="4231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</a:t>
            </a:r>
            <a:endParaRPr lang="en-US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09C4D-9C27-4DDE-7EF1-3B5F7303A900}"/>
              </a:ext>
            </a:extLst>
          </p:cNvPr>
          <p:cNvSpPr txBox="1"/>
          <p:nvPr/>
        </p:nvSpPr>
        <p:spPr>
          <a:xfrm>
            <a:off x="6687617" y="4636935"/>
            <a:ext cx="1074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IR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2A391-F3D7-F324-5A3B-5602FA5D5BA6}"/>
              </a:ext>
            </a:extLst>
          </p:cNvPr>
          <p:cNvSpPr txBox="1"/>
          <p:nvPr/>
        </p:nvSpPr>
        <p:spPr>
          <a:xfrm>
            <a:off x="8667652" y="438139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X64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7BD387-91E1-76C5-5025-4EB44BE56DC2}"/>
              </a:ext>
            </a:extLst>
          </p:cNvPr>
          <p:cNvSpPr txBox="1"/>
          <p:nvPr/>
        </p:nvSpPr>
        <p:spPr>
          <a:xfrm>
            <a:off x="8598723" y="516304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8FED83-308A-3AE0-DB7E-CBC396421354}"/>
              </a:ext>
            </a:extLst>
          </p:cNvPr>
          <p:cNvSpPr txBox="1"/>
          <p:nvPr/>
        </p:nvSpPr>
        <p:spPr>
          <a:xfrm>
            <a:off x="8613684" y="5863228"/>
            <a:ext cx="83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02AB91-468D-93E8-2503-2DB1D091EA39}"/>
              </a:ext>
            </a:extLst>
          </p:cNvPr>
          <p:cNvSpPr txBox="1"/>
          <p:nvPr/>
        </p:nvSpPr>
        <p:spPr>
          <a:xfrm>
            <a:off x="847893" y="2528136"/>
            <a:ext cx="9745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Called an intermediate representation (IR) because it sits between source code and executable</a:t>
            </a:r>
          </a:p>
          <a:p>
            <a:r>
              <a:rPr lang="en-US" dirty="0"/>
              <a:t>- High level enough to avoid architecture lock-in</a:t>
            </a:r>
          </a:p>
          <a:p>
            <a:r>
              <a:rPr lang="en-US" dirty="0"/>
              <a:t>- Low level enough to optimize / provide explicit operational details</a:t>
            </a:r>
          </a:p>
        </p:txBody>
      </p:sp>
    </p:spTree>
    <p:extLst>
      <p:ext uri="{BB962C8B-B14F-4D97-AF65-F5344CB8AC3E}">
        <p14:creationId xmlns:p14="http://schemas.microsoft.com/office/powerpoint/2010/main" val="338555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SSA Format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LLVM’s “Universal IR”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74900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Bit-Code Language Design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392033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Relatively generic</a:t>
            </a:r>
          </a:p>
        </p:txBody>
      </p:sp>
      <p:pic>
        <p:nvPicPr>
          <p:cNvPr id="3" name="Picture 2" descr="A galaxy in space with stars&#10;&#10;Description automatically generated">
            <a:extLst>
              <a:ext uri="{FF2B5EF4-FFF2-40B4-BE49-F238E27FC236}">
                <a16:creationId xmlns:a16="http://schemas.microsoft.com/office/drawing/2014/main" id="{AD3F94D5-DA20-A5BA-F8BB-666328AD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52" y="1711939"/>
            <a:ext cx="4876800" cy="3218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F5BA0-691E-C1EF-DC31-C343A5BC1F8C}"/>
              </a:ext>
            </a:extLst>
          </p:cNvPr>
          <p:cNvSpPr txBox="1"/>
          <p:nvPr/>
        </p:nvSpPr>
        <p:spPr>
          <a:xfrm>
            <a:off x="860247" y="4286917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Relatively easy to analyze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D6A8D1-7EFE-CF63-5A0D-6E21C247B8A4}"/>
              </a:ext>
            </a:extLst>
          </p:cNvPr>
          <p:cNvSpPr txBox="1">
            <a:spLocks/>
          </p:cNvSpPr>
          <p:nvPr/>
        </p:nvSpPr>
        <p:spPr>
          <a:xfrm>
            <a:off x="847893" y="3533339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Compiler’s Representation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12629-C778-2CD3-FB54-9451C7EE7944}"/>
              </a:ext>
            </a:extLst>
          </p:cNvPr>
          <p:cNvSpPr txBox="1"/>
          <p:nvPr/>
        </p:nvSpPr>
        <p:spPr>
          <a:xfrm>
            <a:off x="909675" y="2202741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in-memory compiler 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9255C-F319-D46B-B565-099BC7385760}"/>
              </a:ext>
            </a:extLst>
          </p:cNvPr>
          <p:cNvSpPr txBox="1"/>
          <p:nvPr/>
        </p:nvSpPr>
        <p:spPr>
          <a:xfrm>
            <a:off x="922029" y="256932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on-disk program representation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1C4DC-8DA7-4789-DD1C-B5FB0F50AA88}"/>
              </a:ext>
            </a:extLst>
          </p:cNvPr>
          <p:cNvSpPr txBox="1"/>
          <p:nvPr/>
        </p:nvSpPr>
        <p:spPr>
          <a:xfrm>
            <a:off x="884957" y="2911198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human readable assembly language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353B4-80D4-F506-E9D8-BD096440E0C2}"/>
              </a:ext>
            </a:extLst>
          </p:cNvPr>
          <p:cNvSpPr txBox="1"/>
          <p:nvPr/>
        </p:nvSpPr>
        <p:spPr>
          <a:xfrm rot="922772">
            <a:off x="8788784" y="2202741"/>
            <a:ext cx="10404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Bit-code</a:t>
            </a:r>
          </a:p>
        </p:txBody>
      </p:sp>
    </p:spTree>
    <p:extLst>
      <p:ext uri="{BB962C8B-B14F-4D97-AF65-F5344CB8AC3E}">
        <p14:creationId xmlns:p14="http://schemas.microsoft.com/office/powerpoint/2010/main" val="14863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Bitcode</a:t>
            </a:r>
            <a:r>
              <a:rPr lang="en-US" sz="3400" b="1" dirty="0"/>
              <a:t> Structure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22178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Nested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12629-C778-2CD3-FB54-9451C7EE7944}"/>
              </a:ext>
            </a:extLst>
          </p:cNvPr>
          <p:cNvSpPr txBox="1"/>
          <p:nvPr/>
        </p:nvSpPr>
        <p:spPr>
          <a:xfrm>
            <a:off x="884957" y="1675517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9255C-F319-D46B-B565-099BC7385760}"/>
              </a:ext>
            </a:extLst>
          </p:cNvPr>
          <p:cNvSpPr txBox="1"/>
          <p:nvPr/>
        </p:nvSpPr>
        <p:spPr>
          <a:xfrm>
            <a:off x="884957" y="2475411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1C4DC-8DA7-4789-DD1C-B5FB0F50AA88}"/>
              </a:ext>
            </a:extLst>
          </p:cNvPr>
          <p:cNvSpPr txBox="1"/>
          <p:nvPr/>
        </p:nvSpPr>
        <p:spPr>
          <a:xfrm>
            <a:off x="884957" y="3291781"/>
            <a:ext cx="367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Global variables (</a:t>
            </a:r>
            <a:r>
              <a:rPr lang="en-US" dirty="0" err="1"/>
              <a:t>globals</a:t>
            </a:r>
            <a:r>
              <a:rPr lang="en-US" dirty="0"/>
              <a:t>)</a:t>
            </a:r>
          </a:p>
        </p:txBody>
      </p:sp>
      <p:pic>
        <p:nvPicPr>
          <p:cNvPr id="3074" name="Picture 2" descr="Matryoshka Bears product image 1 of 3 slides">
            <a:extLst>
              <a:ext uri="{FF2B5EF4-FFF2-40B4-BE49-F238E27FC236}">
                <a16:creationId xmlns:a16="http://schemas.microsoft.com/office/drawing/2014/main" id="{6969E626-A4FA-0571-91C9-52D17C94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13" y="1201002"/>
            <a:ext cx="5059755" cy="50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95D5D-DFC3-2CF1-AF17-36569F05DB4F}"/>
              </a:ext>
            </a:extLst>
          </p:cNvPr>
          <p:cNvSpPr txBox="1"/>
          <p:nvPr/>
        </p:nvSpPr>
        <p:spPr>
          <a:xfrm>
            <a:off x="7465494" y="3738931"/>
            <a:ext cx="10273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6D21F-A883-7B27-29B5-BB9968B5868E}"/>
              </a:ext>
            </a:extLst>
          </p:cNvPr>
          <p:cNvSpPr txBox="1"/>
          <p:nvPr/>
        </p:nvSpPr>
        <p:spPr>
          <a:xfrm>
            <a:off x="8939704" y="4351106"/>
            <a:ext cx="14621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globals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FD818-1509-81E5-B3C3-82F432444DFF}"/>
              </a:ext>
            </a:extLst>
          </p:cNvPr>
          <p:cNvSpPr txBox="1"/>
          <p:nvPr/>
        </p:nvSpPr>
        <p:spPr>
          <a:xfrm>
            <a:off x="10450654" y="5135600"/>
            <a:ext cx="17413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F7079-6519-7573-7805-3F4C2BA73B0C}"/>
              </a:ext>
            </a:extLst>
          </p:cNvPr>
          <p:cNvSpPr txBox="1"/>
          <p:nvPr/>
        </p:nvSpPr>
        <p:spPr>
          <a:xfrm>
            <a:off x="884957" y="4034011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Local 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37FF55-5115-4C94-7C39-A066D7B0701D}"/>
              </a:ext>
            </a:extLst>
          </p:cNvPr>
          <p:cNvSpPr txBox="1"/>
          <p:nvPr/>
        </p:nvSpPr>
        <p:spPr>
          <a:xfrm>
            <a:off x="884957" y="4825665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1B74D-6D7C-F2AF-9FC4-3BA535242992}"/>
              </a:ext>
            </a:extLst>
          </p:cNvPr>
          <p:cNvSpPr txBox="1"/>
          <p:nvPr/>
        </p:nvSpPr>
        <p:spPr>
          <a:xfrm>
            <a:off x="884957" y="5609086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5798C4-16AC-5C1F-F392-FF6F1445C0A2}"/>
              </a:ext>
            </a:extLst>
          </p:cNvPr>
          <p:cNvSpPr txBox="1"/>
          <p:nvPr/>
        </p:nvSpPr>
        <p:spPr>
          <a:xfrm>
            <a:off x="897311" y="2719247"/>
            <a:ext cx="330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Invokable execution units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444AC6-D7FE-6091-9A7D-D3E5586852D0}"/>
              </a:ext>
            </a:extLst>
          </p:cNvPr>
          <p:cNvSpPr txBox="1"/>
          <p:nvPr/>
        </p:nvSpPr>
        <p:spPr>
          <a:xfrm>
            <a:off x="860238" y="3588344"/>
            <a:ext cx="434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Regions of statically-allocated memory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FC2BD2-00DA-56DF-05F0-1CD92EAEEC45}"/>
              </a:ext>
            </a:extLst>
          </p:cNvPr>
          <p:cNvSpPr txBox="1"/>
          <p:nvPr/>
        </p:nvSpPr>
        <p:spPr>
          <a:xfrm>
            <a:off x="856116" y="4292679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Regions of dynamically-allocated memory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7C216-80D2-E7B7-BF2B-0A86CCC8C41A}"/>
              </a:ext>
            </a:extLst>
          </p:cNvPr>
          <p:cNvSpPr txBox="1"/>
          <p:nvPr/>
        </p:nvSpPr>
        <p:spPr>
          <a:xfrm>
            <a:off x="909661" y="5104106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Data transformers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9CB78B-DD9E-71E3-545E-9AE4246BD5F8}"/>
              </a:ext>
            </a:extLst>
          </p:cNvPr>
          <p:cNvSpPr txBox="1"/>
          <p:nvPr/>
        </p:nvSpPr>
        <p:spPr>
          <a:xfrm>
            <a:off x="880826" y="5874346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Data transformers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19D81C-0A63-48C8-9AB6-B4780FE13FD9}"/>
              </a:ext>
            </a:extLst>
          </p:cNvPr>
          <p:cNvSpPr txBox="1"/>
          <p:nvPr/>
        </p:nvSpPr>
        <p:spPr>
          <a:xfrm>
            <a:off x="880825" y="1991984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Individual translation unit (can be a whole program)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60ED66-7D5B-35AA-7B0B-F9C6B177F2A5}"/>
                  </a:ext>
                </a:extLst>
              </p14:cNvPr>
              <p14:cNvContentPartPr/>
              <p14:nvPr/>
            </p14:nvContentPartPr>
            <p14:xfrm>
              <a:off x="948960" y="5781960"/>
              <a:ext cx="3737160" cy="37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60ED66-7D5B-35AA-7B0B-F9C6B177F2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600" y="5772600"/>
                <a:ext cx="375588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68186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5265</TotalTime>
  <Words>880</Words>
  <Application>Microsoft Office PowerPoint</Application>
  <PresentationFormat>Widescreen</PresentationFormat>
  <Paragraphs>220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Tenorite</vt:lpstr>
      <vt:lpstr>Monoline</vt:lpstr>
      <vt:lpstr>Exercise #9</vt:lpstr>
      <vt:lpstr>Administrivia and  Announcements</vt:lpstr>
      <vt:lpstr>LLVM BITCODE</vt:lpstr>
      <vt:lpstr>Class Progress</vt:lpstr>
      <vt:lpstr>Last Time: Abstract Interpretation</vt:lpstr>
      <vt:lpstr>Last Time: LLVM</vt:lpstr>
      <vt:lpstr>Lecture Outline</vt:lpstr>
      <vt:lpstr>LLVM’s “Universal IR”</vt:lpstr>
      <vt:lpstr>Bitcode Structure</vt:lpstr>
      <vt:lpstr>An Abstract Computer</vt:lpstr>
      <vt:lpstr>LLVM’S Abstract Memory</vt:lpstr>
      <vt:lpstr>example-Driven Learning</vt:lpstr>
      <vt:lpstr>Lecture Outline</vt:lpstr>
      <vt:lpstr>An Example Program</vt:lpstr>
      <vt:lpstr>An Example Program - Math</vt:lpstr>
      <vt:lpstr>An Example Program - Jumps</vt:lpstr>
      <vt:lpstr>simple Instruction Set</vt:lpstr>
      <vt:lpstr>Running BITCODE Programs</vt:lpstr>
      <vt:lpstr>Section Summary</vt:lpstr>
      <vt:lpstr>Lecture Outline</vt:lpstr>
      <vt:lpstr>an Incorrect Program</vt:lpstr>
      <vt:lpstr>SSA FOrm</vt:lpstr>
      <vt:lpstr>SSA FOrm</vt:lpstr>
      <vt:lpstr>PHI Functions</vt:lpstr>
      <vt:lpstr>Section Summary</vt:lpstr>
      <vt:lpstr>Wrap-up</vt:lpstr>
      <vt:lpstr>Homework 1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28</cp:revision>
  <dcterms:created xsi:type="dcterms:W3CDTF">2023-08-21T14:00:41Z</dcterms:created>
  <dcterms:modified xsi:type="dcterms:W3CDTF">2023-09-12T02:09:19Z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