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296" r:id="rId5"/>
    <p:sldId id="295" r:id="rId6"/>
    <p:sldId id="256" r:id="rId7"/>
    <p:sldId id="1115" r:id="rId8"/>
    <p:sldId id="1287" r:id="rId9"/>
    <p:sldId id="1285" r:id="rId10"/>
    <p:sldId id="1288" r:id="rId11"/>
    <p:sldId id="1284" r:id="rId12"/>
    <p:sldId id="1286" r:id="rId13"/>
    <p:sldId id="1060" r:id="rId14"/>
    <p:sldId id="1188" r:id="rId15"/>
    <p:sldId id="1283" r:id="rId16"/>
    <p:sldId id="1185" r:id="rId17"/>
    <p:sldId id="1269" r:id="rId18"/>
    <p:sldId id="1270" r:id="rId19"/>
    <p:sldId id="1279" r:id="rId20"/>
    <p:sldId id="1280" r:id="rId21"/>
    <p:sldId id="1281" r:id="rId22"/>
    <p:sldId id="1276" r:id="rId23"/>
    <p:sldId id="1274" r:id="rId24"/>
    <p:sldId id="1277" r:id="rId25"/>
    <p:sldId id="1278" r:id="rId26"/>
    <p:sldId id="1282" r:id="rId27"/>
    <p:sldId id="1267" r:id="rId28"/>
    <p:sldId id="1245" r:id="rId29"/>
    <p:sldId id="1271" r:id="rId30"/>
    <p:sldId id="1272" r:id="rId31"/>
    <p:sldId id="1275" r:id="rId32"/>
    <p:sldId id="11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16:13.7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27944 5035 75 0,'0'0'25'0,"0"0"32"16,0 0-20-16,0 20-19 0,-19-20 17 0,19 0-6 16,0 0-18-16,0 0 7 0,0 0-11 0,-14 0 5 0,14 0-1 0,0 0-7 15,0 17 5-15,-20-17-2 0,20 0-4 0,0 0 0 16,0 0 1-16,0 0 5 0,-19 19-1 0,19-19 1 0,0 0-1 15,-17 18-4-15,17-18 5 0,0 20-5 0,-19-4 4 16,19-16-4-16,-17 20 4 0,17-20-5 0,-19 20 3 0,0-4-1 16,19-16-2-16,-22 19 1 0,5 0-2 0,17 0-1 0,-36-2 0 15,19 3 0-15,17-4 0 0,-36 23 1 0,17-21-1 16,0 19 0-16,2-18-1 0,-5 18 0 0,22-37 0 16,-17 37 0-16,17-19 0 0,-19 0-1 0,19-1 0 0,-17 22 1 0,-2-22 0 15,19 3 2-15,-17 34-1 0,17-18 0 0,0-16-1 0,0-1 1 0,-19 17 1 16,19 2 1-16,0-2-2 0,19-19 0 0,-19 21 0 0,17-38 0 15,2 37 1-15,-19-19-1 0,17 2 1 0,2-3-1 16,-2 2 4-16,5-19-1 0,-5 17 0 0,2-17 2 0,0 0-1 16,-2 0-3-16,2-17 0 0,-2-19 1 15,2 16-1-15,-2 2 2 0,-17-19-1 0,17 37-2 0,-17-17 1 16,0-4-1-16,22 4 1 0,-22-19 1 0,0 16-1 0,0-16-2 16,0 18 1-16,-22-21 1 0,5 22 0 0,-19-19-2 15,19 36 0-15,17-20 1 0,-36 3 0 0,17 17-1 16,-17 0 0-16,36 0 0 0,-22 0 0 0,5 0 0 0,-2 0-2 0,2 17-1 15,-2 3 1-15,19-3 1 0,-17 2 0 0,17-2-1 16,-19 3-3-16,19-1-3 0,0 35-18 0,-19-17-17 0,19 20-19 0,0-40 22 16,0 2-5-16,0-1-4 0,0 0-1 0,19 2 3 0,-19-3 9 0,19 19-19 15,-19-36-5-15</inkml:trace>
  <inkml:trace contextRef="#ctx0" brushRef="#br0" timeOffset="286.2">28373 5239 92 0,'0'0'44'0,"0"0"-1"0,0 0-3 0,0 0 16 16,0 0-39-16,0 0 16 0,0 0-23 0,0 0-6 15,0 0-5-15,0 0-8 0,0 0 0 0,0 0-23 16,0 0-20-16,0 0 20 0,0 0-32 0,0 0 13 16,-20 19 23-16,20-19-33 0</inkml:trace>
  <inkml:trace contextRef="#ctx0" brushRef="#br0" timeOffset="468.77">28353 5644 144 0,'-19'0'47'16,"19"0"-3"-16,0 0 23 0,0-17-18 0,0 17-27 0,0 0 13 0,-17 0-10 16,17 0-10-16,0 0-11 0,0 0 2 0,0 0-4 15,0 0 0-15,0 0-1 0,17 0-2 0,-17 0 1 16,0 17-1-16,0-17-6 0,0 0 1 0,19 20-13 15,-19-20 4-15,0 0-4 0,0 17-36 0,0-17 18 0,20 0-4 0,-20 19-4 16,0-19-41-16,0 17-45 16</inkml:trace>
  <inkml:trace contextRef="#ctx0" brushRef="#br0" timeOffset="919.1">28995 4925 107 0,'0'0'52'0,"0"0"-29"0,0 0 23 0,0 0-24 15,0 0 20-15,0 0-22 0,-16 19 14 0,16-19-20 0,0 0 13 16,0 0-17-16,0 19-5 0,0-19 4 0,0 0-5 0,0 16 2 16,0-16 0-16,0 20-5 0,0-20 1 0,0 20-1 15,0-20 2-15,0 16-2 0,0-16 0 0,0 0-2 0,16 20 3 16,-16-20-2-16,22 17 0 0,-22-17 0 0,0 0 1 15,20 19 0-15,-20-1-1 0,16 131 3 32,-16-149-3-32,0 17-1 0,0 19 0 0,0-16 2 0,0-20-1 15,0 37 2-15,-16-19-2 0,16 1-1 0,-20 0 2 0,20-19-1 16,-22 17-1-16,22-17 1 0,-16 0-2 0,16 0 0 16,-17 0 0-16,17-17 3 0,0 17-2 0,0-19 2 15,0 0 0-15,0 19-1 0,0-18 1 0,0 18-1 0,0-18 0 16,0 18 1-16,17 0 2 0,-17 0 2 0,16 0 3 15,-16 0-4-15,0 18 4 0,22 0 1 0,-2 1-1 16,-20 0-4-16,0 18 3 0,16 0-1 0,-16-1 3 16,0 1 1-16,0-1 0 0,0-16-6 0,0-3-1 15,-36 76 12-15,14-74-13 0,6-1-1 16,-1 0-1-16,-19 0-12 0,17-18-2 0,19 20-6 0,-20-20-7 16,4 0-6-16,16 0-6 0,-42 0-62 0,23 0-17 0,5 0 27 0,14-20 60 15,0 20-39-15</inkml:trace>
  <inkml:trace contextRef="#ctx0" brushRef="#br0" timeOffset="1420.32">29848 5275 63 0,'0'0'0'0,"-20"0"59"0,20 0-34 0,0 0 28 0,0 0-25 0,-16-17 25 0,-4 17-4 16,20 0-28-16,-36 0 17 0,17 0-6 0,-3 0-19 16,22 0-1-16,-20 0-2 0,-13 0 10 0,14 0-14 0,2 17 5 0,-2 3 0 15,2-4-7-15,-2 4 1 0,-23 17-3 0,42-19 0 0,-16 37 2 16,-20-35-3-16,19 53 0 0,-2-17-1 0,19-2 2 16,-17 39-1-16,17-38-1 0,17-37 0 0,-17 38 0 15,19-39 0-15,-2 4 0 0,2 15-1 0,-2-18 3 0,-1-18 1 16,6 0 0-16,-2 0 5 0,-1 0-4 0,17-18 2 15,-19-1-4-15,2 2 0 0,34-77 5 0,-12 58-6 0,-24-21 1 16,38-53-1-16,-19 19 2 0,-19-1 1 0,24 18-1 16,-41 35-4-16,0-14 1 0,0 15-1 0,0 19-7 0,0 3 2 15,0-4-8-15,0 20 6 0,0-20-13 0,0 4 10 0,-19 16-2 16,-3-20-17-16,22 20 12 0,-17 0-22 0,17 0 17 0,-16 0-34 0,-4 0-16 16,4 20-6-16,-4-4 44 0,20-16 5 0,-19 20 8 15,2 0-64-15</inkml:trace>
  <inkml:trace contextRef="#ctx0" brushRef="#br0" timeOffset="6887.05">30415 5350 66 0,'0'0'0'0,"0"0"48"16,0 0 6-16,-17 0 3 0,17-19-9 0,0 19-28 0,0 0 14 16,0 0-9-16,0-20-6 0,0 20-10 0,0 0 0 15,0 0 0-15,0 0 9 0,0-16-2 0,0 16-9 0,0 0 0 16,0 0 7-16,0 0-1 0,17 16-2 0,-17-16-5 0,0 20 5 0,0-1 0 16,0-1-3-16,0 0 0 0,0 20-2 15,0-21-4-15,0 19 3 0,0-15-4 0,0 15 1 0,0 20 0 16,0-19-3-16,0 17 3 0,0-18-2 0,0 21 1 15,0-21-2-15,0 1 2 0,0 37-2 0,0-37 1 0,-17 37-2 0,17 0 1 16,0-38-1-16,-16 38-5 0,16-37 4 0,0 18-6 16,0-36 2-16,0-19-2 0,-20 36-15 0,20-17 10 0,0-19-1 0,0 20-23 15,0-20 16-15,-16 16-44 0,16-16-33 0,0 0 45 16,0-16 9-16,0-4-9 0,0 1 36 0,0 2-40 0</inkml:trace>
  <inkml:trace contextRef="#ctx0" brushRef="#br0" timeOffset="7120.92">30415 5311 80 0,'0'0'0'0,"0"0"80"0,0 0-34 0,0 0 42 0,0 0-17 0,0 0-18 0,0-16-32 16,0 16 12-16,0-20-20 0,0 20-3 0,22 0 7 15,-22-17-6-15,19 17-4 0,1-19-4 0,-4 19-1 0,4-19-1 16,-20 19 1-16,36 0 1 0,-17-19-1 0,-5 19-1 0,27 0 0 16,-41 0 1-16,36 0-1 0,-36 19 0 0,20-19-1 15,-20 19 2-15,19 0-2 0,-2-2 2 0,-17-17-2 0,0 36 1 16,19-36-1-16,-19 57 0 0,-19-20 0 0,19-37-1 15,0 19 1-15,-17 18-7 0,-2-37 2 0,-1 16-4 0,20 5 0 0,-36-3-2 16,-5 0-15-16,41-1 10 0,-33 3-21 0,13-1 14 0,4-19-6 0,-20 17-50 0,16 3 26 16,-21-20-47-16,41 0 64 0,-33 0-7 0,33 0-27 15</inkml:trace>
  <inkml:trace contextRef="#ctx0" brushRef="#br0" timeOffset="7734.87">30863 6142 60 0,'0'0'0'0,"0"0"46"0,0 0-30 16,0 20 23-16,0-20-17 0,-19 17 21 0,19-17-25 0,0 0-4 15,0 19 12-15,0-19-5 0,0 18-3 0,0-18-2 16,0 20-8-16,0-20 8 0,0 0-7 0,0 17 10 0,0-17-9 16,19 0 11-16,-19 0-12 0,0 0-1 0,17 0 7 0,-17 0-10 0,0 0 1 15,19 0 4-15,-19 0-6 0,0-37 0 0,33 19 2 0,-33-1-3 16,20-18 1-16,2 19-2 0,-6-36 1 0,4-20-1 0,35-18-1 15,-38 35 0-15,-17 20 0 0,36-56 0 0,-14 3 0 16,14-3 1-16,-17 57-1 0,-2-38 1 0,2 18-2 0,17 19 1 16,-36 1 2-16,0 16 5 0,17 3 0 0,-17-2-3 0,0 19 0 15,16-19 10-15,-16 19-6 0,0 0-2 16,22 0 0-16,-22 0-6 0,-22 19 4 0,22 17-1 0,0-16-2 16,0 16 0-16,-16 19 0 0,-1 0-2 0,-2 38 1 15,19-56-1-15,-17 56 0 0,-2-1-2 0,19-38 1 16,0-17 1-16,0-1 0 0,0-15-1 0,0 15 2 0,0 0 0 0,0-16 0 15,0-20 0-15,0 17 0 0,0-17 0 0,0 0 1 16,19-17 0-16,-19-3 0 0,17 2 0 0,2-19-2 16,-2-37-1-16,21 37 3 0,1-56 0 0,14-34-2 15,-15 35-1-15,-24 55 0 0,28-38-1 0,-42 39 2 0,36-19-1 16,2 18 1-16,-21 18 1 0,19 0 1 0,-36 19-1 16,17-19 4-16,5 19-2 0,-3 0 1 0,-2 19-1 0,2 0 3 15,-19 0-2-15,19 18 6 0,-19 18-1 0,0-19-4 16,0 55 3-16,0 39-4 0,0-73-2 0,0 71 0 0,0-73-1 15,0 56-1-15,0-73-1 0,0 53-3 0,0-54-2 0,0 37-14 16,0-56 2-16,0 19-33 0,0-18 18 0,17-3-4 0,-17-16-7 0,0 20-60 16,19-20 40-16,-19 0-8 0,0 0 4 0,17 0-86 0</inkml:trace>
  <inkml:trace contextRef="#ctx0" brushRef="#br0" timeOffset="203367.08">17247 8705 78 0,'0'0'51'0,"0"0"-21"0,0-17 33 0,0 17-13 0,-16-19-7 16,16 19-25-16,0-17 11 0,0-22-5 0,-20 21-13 0,20 0 9 15,0 0-2-15,0-2-10 0,0 3 4 0,0-2 0 16,0 2-6-16,0 17-1 0,0-20 1 0,0 20-2 0,0-19 0 0,0 19 4 15,0 0-3-15,0-17 5 0,0 17 0 0,0 0-5 0,0 17-1 16,0-17 0-16,0 19 5 0,0-19 1 0,0 20-10 0,-16-3 4 16,16 2-1-16,0-19 2 0,0 55 2 0,0-37-4 0,-20 0-1 15,20 21-2-15,0-22 0 0,-19 75 3 0,19-36-1 16,-22-19-1-16,5 18-2 0,17 1 2 0,-36 54-2 0,0 0 0 0,36-36-1 16,-36 130-3-16,0-77 8 0,14-52-4 0,5 91-6 15,-2-75 4-15,19-52 4 0,0-4 0 0,0 21-1 16,0 0-2-16,0-20 3 0,0-36-1 0,0 18-1 0,19 2 3 15,-19-20-1-15,0 0 0 0,17 0 2 0,22 0 2 16,-39-20-2-16,39-16 0 0,-3-1-1 0,-20-18-1 0,37-18 3 16,24-20 4-16,-57 37-4 0,16 20-4 0,38-57 2 15,-54 56-3-15,35 1 3 0,-19-1-3 0,-3 18-2 0,9 19 2 16,-26 0 2-16,4 0-1 0,-1 19-1 16,-2-2 3-16,-17 22 0 0,0-3 1 0,19 19-6 0,-19-19 1 15,0 39-3-15,0-56 6 0,0 73 3 0,0-18-2 0,0-1 0 16,-19 0-1-16,19-35-1 0,-17 54-1 0,17-18 2 15,-19-37-2-15,-1 36 0 0,4-18-7 0,16-36-1 16,0-19-1-16,0 37-22 0,0-18-20 0,0-2-22 0,0-17 29 16,0 0-8-16,0 0-134 0,0-17 104 0,0 17 26 15</inkml:trace>
  <inkml:trace contextRef="#ctx0" brushRef="#br0" timeOffset="203816.18">18318 8854 105 0,'0'0'32'0,"0"0"1"0,0 0 0 0,0 0 24 0,0-19-9 15,0 19-31-15,0 0-2 0,-17 0 5 0,17 0-4 0,0 0 8 16,0 0-9-16,0 19-4 0,0-19-7 15,0 17 4-15,0 21-2 0,0-38-2 0,0 36-2 0,0-36 0 16,17 20 0-16,-17 34 1 0,0-36 0 0,0 38 2 0,0 18-2 16,0-37-1-16,0 18 2 0,0-17-1 0,0 54 3 0,0-38-4 0,19 39 2 15,-19-39-1-15,0 39-3 0,0-37-2 0,0 0-1 0,0-20 1 16,0 75 4-16,0-75-2 0,0 20 0 0,0 18 1 0,-19 0-5 16,19-38 0-16,0 1-2 0,0-18-2 0,-17-1-4 0,17 18-15 0,0-16-7 15,-19-20 12-15,19 0-31 0,0 18 23 0,0-18-1 0,-19 0-33 16,19-38 5-16,-17 2 21 0,17 18 26 0,-19-19 0 0,19-18 10 15,0 17 2-15,-23-54 8 0,4 1 18 0,5 52-2 16,14 3 7-16,-19-19 3 0,-17-20 27 0,17 21-12 0,2 17-26 0,-2-18 22 16,-1 35-8-16,-2-16-3 0,22 18-7 0,0 18-16 15,-16-19 9-15,16 19-5 0,0 0-4 0,0 0 6 16,16 0-13-16,6 19 3 0,-2 18-3 0,16-20-1 16,-36 3-3-16,36-1 1 0,-17 17-1 0,0-36 1 15,-5 18-3-15,47 19-14 0,-44-37-1 0,38 36-35 0,-36-16 22 0,56-1-99 16,-58-19 67-16,38 17-61 0,-36-17 77 0,15 0-40 15</inkml:trace>
  <inkml:trace contextRef="#ctx0" brushRef="#br0" timeOffset="204000.33">18780 9111 87 0,'0'0'34'0,"0"-18"94"0,0 18-91 16,19-36-3-16,-19 16 21 0,0 2-33 0,0 0 14 0,0-18-6 16,17 16-17-16,-17-16 12 0,36-19-7 0,17-20-7 0,-31 57-7 15,-3-18-1-15,17 16 1 0,-36 20-3 0,36-17 0 0,-36 17 5 16,39 0-4-16,-25 0-1 0,5 0-2 0,22 37 2 15,-41-1-1-15,36 1 3 0,0 56 0 0,-36-57-1 0,20 74-3 16,-20 1 1-16,0-55-1 0,0 17 1 0,0-17 0 0,0 74-7 16,-20-3-19-16,4-15-32 0,-4-2-40 0,-16 0-39 15,36-71 70-15,-41 52-27 0,22-72 23 0</inkml:trace>
  <inkml:trace contextRef="#ctx0" brushRef="#br0" timeOffset="204216.69">18816 9389 217 0,'0'0'68'0,"0"0"-22"0,0 0-14 16,0 0 9-16,0-19-25 0,0 19 18 0,0 0-4 15,0 0-13-15,0 0-10 0,0 0 5 0,0 0-6 0,19 0-1 0,-19 0-2 16,17 0 1-16,2 0 2 0,-2 0-3 0,22 0 2 0,-20 0 3 16,17 0-8-16,0 0-1 0,-36 0 2 15,39 0 2-15,-6 0 1 0,8 0-5 0,-24 0 0 0,-17 0-1 16,39 0-9-16,-23 19-16 0,4-19 7 0,13 0-42 0,-33 0-31 15,22 0-37-15,-3 18 15 0,-19-18 79 0,0 0-33 16</inkml:trace>
  <inkml:trace contextRef="#ctx0" brushRef="#br0" timeOffset="204654.1">19701 9629 149 0,'0'0'137'0,"0"0"-114"0,0 0 19 0,0 0-23 0,0 17 12 16,0-17-4-16,0 0-10 0,0 0-11 0,0 19 6 15,0-19 0-15,0 37 0 0,0 0-9 0,0-37 0 16,0 56 1-16,0-20-3 0,0-17 1 0,-16 73 1 0,16 0 0 16,0-37-2-16,0 0 1 0,0 56-2 0,0-56 1 0,0 1 0 15,-20 54 0-15,20-55-1 0,0 150-6 0,0-169-3 0,-19 19-5 16,19-19-3-16,0 39-36 0,0-2-24 0,-17-36-29 0,17 0 52 16,0-19-28-16,-22 20 40 0,22-38-10 0</inkml:trace>
  <inkml:trace contextRef="#ctx0" brushRef="#br0" timeOffset="204885.09">19571 10182 128 0,'20'0'43'0,"-20"-20"36"0,0-16-19 15,0 18-33-15,0-19-2 0,16 0-4 0,-16 19-1 0,0-20-3 0,39-18 10 16,-20 2-1-16,17-19-3 0,0 17-10 16,-16 37-8-16,-4-18 1 0,1 37-4 0,5-18 3 0,-3 18-3 15,-19-19 0-15,56 19 1 0,-20 0-1 0,-36 0 0 0,19 0 0 16,-5 0 2-16,5 19 1 0,3-1 1 0,-2-18-2 15,-20 19 7-15,16-1-8 0,-16 18 1 0,0-36-1 16,0 20 2-16,0 16 2 0,-16-17-3 0,-4-19-1 0,-21 37 1 0,8 17 0 16,13-34-3-16,4-1 0 0,-40 36-6 0,-2-19-12 0,22-17-2 15,-16-1-36-15,32 1 20 0,-16-1-51 0,-22 0-30 0,58-18 52 16,-36 0 5-16,36 0 12 0,-16 0 14 0,-4-18-40 0</inkml:trace>
  <inkml:trace contextRef="#ctx0" brushRef="#br0" timeOffset="205216.61">20587 9424 159 0,'0'0'66'0,"0"0"37"0,-17 0-45 0,17 0-33 15,0 0 21-15,0 0-26 0,0 0-2 0,0 0-3 0,-19 0 5 0,-1 0-13 16,20 0 1-16,-16 0 2 0,-6 19-5 0,5 1-4 15,-19-3 4-15,17 2-2 0,2-1-3 0,-22 1 0 16,39-1 1-16,-38 1 1 0,38-2 1 0,-20 3-4 0,20-1 2 0,-16 17-5 16,16-18 8-16,-17 19-10 0,17-18 4 0,0-2-3 15,0 22 5-15,0-39 0 0,0 17 2 0,17 2-1 0,-17 0 0 0,16-1 0 16,-16 0 0-16,42 1 2 0,-42-2-1 0,16 3 0 0,4-1 3 16,-1-2 1-16,-2-17 3 0,2 18 0 0,-19 2-2 15,0-2 3-15,0 0-8 0,0 1 0 0,0-1 5 16,-19 1-6-16,2-1 0 0,-22-18-5 0,39 18-4 15,-38-18-39-15,2 0-43 0,0 0-35 0,0 0-12 16,-20-36-15-16,56 17 81 0</inkml:trace>
  <inkml:trace contextRef="#ctx0" brushRef="#br0" timeOffset="205617.2">20994 9424 110 0,'0'0'146'0,"0"0"-110"0,0 0 23 0,0 0-8 0,0 0-11 16,0 0-25-16,0 0 11 0,0 0-6 0,0 0-9 0,0 0-8 15,0 0 1-15,0 0-3 0,0 0 0 0,0 0-3 16,0 0 1-16,0 0-15 0,0 0-24 0,0 0 9 16,0 19-58-16,0-19 28 0,0 20-67 0,-20-3 35 0,20-17 31 15</inkml:trace>
  <inkml:trace contextRef="#ctx0" brushRef="#br0" timeOffset="205799.62">21049 9795 218 0,'0'0'89'0,"0"0"-19"0,0 0 0 0,0 0-46 0,-22 0 43 16,22 0-27-16,0-19-17 0,0 19-16 0,-17 0 0 15,17 0-6-15,0-20 1 0,0 20 2 0,0 0-5 0,0 0-5 16,0 20-10-16,-16-20-18 0,16 19-20 0,0-2 22 16,0-17-49-16,0 19-39 0,0 18-12 0,0-37 84 15,-20 18-50-15</inkml:trace>
  <inkml:trace contextRef="#ctx0" brushRef="#br0" timeOffset="206249.65">22097 8743 58 0,'0'0'31'0,"0"0"63"0,0 0-67 0,0 0 22 0,0 0-29 15,0 0-4-15,0 18 10 0,0-18-15 0,0 0 12 0,0 37 30 16,-19-37-44-16,19 0 0 0,0 37 8 0,0-18-4 16,0-2-5-16,-16 21 7 0,-1-2-4 0,17 1-5 15,0-18 0-15,-36 55 5 0,17-38-8 0,-37 94 11 0,18-38-8 16,21-36-4-16,-38 54 0 0,-1 1 0 0,34-56 1 15,-30 56-7-15,32-56 3 0,-32 56-1 0,13-19 4 0,17-55-4 16,5 36-12-16,-19-35 0 0,36-2-30 0,-16-17 14 0,16-1-3 16,-20-18-5-16,20 19-50 0,0-19 37 0,0 0-41 0,0 18 33 15,0-18 37-15,0 0-31 0</inkml:trace>
  <inkml:trace contextRef="#ctx0" brushRef="#br0" timeOffset="206550.43">22579 8871 58 0,'0'0'29'0,"0"-17"-9"0,0 17-3 0,19 0-9 0,-19 0 0 0,0 0 3 0,0 0-7 16,0-19-1-16,14 19 1 0,-14 0 2 0,0 0-2 16,20 0 9-16,-20-18 7 0,0 18-7 0,22 0 10 0,-22 0-10 15,0 0 11-15,0 0-9 0,19 0 15 0,-19 0-14 0,0 0 16 16,0 0-17-16,0 0-2 0,0 37 39 0,0-20-29 15,0-17-11-15,-19 38 11 0,19-20-3 0,0 0-12 16,-22 19 12-16,2 18-10 0,-13 1-3 0,-3 18-1 16,17-37-3-16,-17 56 4 0,-6-39-4 0,-10 58-2 0,16-2 1 15,0-54 2-15,0 54-5 0,-3-54 1 0,20-1-2 16,-34 73 4-16,14-17-4 0,0 0 1 0,20-74-5 0,-14 54-19 16,14-35-27-16,2-19-28 0,-2 0-33 0,-1-37-85 15,20 0 156-15,0 0-38 0</inkml:trace>
  <inkml:trace contextRef="#ctx0" brushRef="#br0" timeOffset="207450.59">23315 9756 44 0,'0'0'0'0,"0"0"39"0,0 0-13 0,0 0 15 16,0 0-16-16,0 0 107 15,-17 0-46-15,17 0-72 16,-19 0 9-16,19 0-14 0,-17 0 7 0,-2 0 1 0,19 0-3 16,-17 20-7-16,-2-20 7 0,0 19-9 0,2-19-3 15,17 17 0-15,-22-17 2 0,5 19 0 0,17 0-3 0,-19-1-1 16,19 19-1-16,0-37 1 0,-17 37 0 0,17-1 1 0,0-36-1 15,0 18 0-15,-19 20 1 0,19-1 0 0,0-19-1 0,0 1 2 0,0 17 0 16,0-18-2-16,0 20-1 0,0-20 3 0,0-18-1 16,19 19 0-16,-19-19 2 0,0 18 5 0,17-18 2 0,-17-18 1 0,19-1-6 15,-19 1 0-15,39-20 2 0,-39 20-4 0,0-18-1 0,36-38 1 16,-17 18 1-16,-2-36-4 0,-17 37 6 0,19 0-3 0,-2-75 11 16,-17 94-12-16,19-1-1 0,-19-37 1 0,17 38-3 15,-17-38 1-15,0 36-1 0,17 20 3 0,-17-38-4 0,0 2 5 0,22-2-1 16,-22 0-4-16,0 56 3 0,0-36 1 0,-22 18-1 15,22-2 0-15,0 2 0 0,0 18 0 0,-17 0 0 16,17 0 0-16,0 0-1 0,0 0 0 0,0 0-1 0,0 0 2 0,-17 18 1 16,17 20 1-16,-19-20-2 0,19 0 0 0,-17 38 1 0,17 18-1 15,-19-38-2-15,19 1 2 0,-17 56 0 0,17 17 0 0,-19-54 0 16,19-19 0-16,19 73 2 0,-19-74-7 0,17 58-3 0,2-2 2 16,-19-38 6-16,17 21-1 0,-17-38-2 0,19 37-11 0,-2-38 1 15,0 1-3-15,-17 0-25 0,0-19 14 0,22 0-3 0,-22 2-42 0,19-2 30 16,-19 0-59-16,0-18 42 0,19 19 1 0,-19-19 7 0,0 0-10 15,17 0-1-15</inkml:trace>
  <inkml:trace contextRef="#ctx0" brushRef="#br0" timeOffset="207716.96">23780 9776 100 0,'0'0'76'0,"0"0"-7"0,0 0-46 0,0 0-1 0,0 0-4 15,0 19 26-15,-20-19-33 0,20 17-1 0,0 21 6 16,0-38-11-16,0 36 1 0,-19 74-1 15,19-54-4-15,-17 0 0 0,17-2-1 0,0-34 1 0,0 35-2 16,0-37 1-16,-19 37 0 0,19-17 1 0,0-20 0 16,0 0 0-16,0 1 5 0,0-1 0 0,0-18 13 0,0 0 0 0,0 0-10 15,0-18-1-15,36-37 10 0,-36 17-14 0,19-17 6 16,37-92-1-16,-40 55-6 0,20 18-1 16,-36 18-1-16,22 1 4 0,-5 36 1 0,22-37-3 0,-3-17-17 15,-20 55-11-15,-16 18 11 16,20-19-19-16,-4 19-6 0,-16 0 18 0,22 19-60 0,-22-19 49 15,0 18-47-15,17-18 39 0,-17 0 3 0,0 19 10 0,19-1-7 16,-19 1-28-16</inkml:trace>
  <inkml:trace contextRef="#ctx0" brushRef="#br0" timeOffset="208067.34">24148 9978 82 0,'0'0'17'0,"0"0"27"0,0 0 8 0,0 18-27 0,16 2 15 16,-16-2-12-16,0-18-17 0,20 18 3 0,-20-18-9 0,16 19 4 0,1-19-5 16,-17 18-1-16,41 1 4 0,-21-1-5 0,-4 0 1 15,-16-18-2-15,20 0 2 0,-4 18 2 0,4-18 3 0,-1 0 5 16,-19 0-4-16,14 0 11 0,5 0-1 0,-19-18-9 16,22 0 9-16,-22 0-12 0,20-1 7 0,-20 1-7 0,16-19 6 15,-16 37-6-15,20-18 5 0,-20-37 5 0,0 55-13 16,0-19 3-16,0-1-3 0,0 3 6 0,0 17-5 0,0-19 2 15,0 19-3-15,0 0 0 0,0-18 0 0,0 18 3 0,-20 0-3 16,20 0-2-16,-16 0 0 0,-4 0 1 0,-2 18-1 0,22-18-2 16,-19 36 4-16,5 3 0 0,-5-4-2 15,-1 3-1-15,4-1 0 0,16-37-1 0,-20 55 0 16,20-37 0-16,-16 38 2 0,16-38-3 0,0 19 1 0,0-18-1 16,-20 35 2-16,20-16-3 0,0-1-5 0,0 0-8 0,0-37 2 15,0 36-19-15,0-16-14 0,0-2 17 0,20-18-5 16,-4 36-107-16,-16-36 80 0,20 0-50 0,-4 0 73 15,4 0 12-15,-20 0-31 0</inkml:trace>
  <inkml:trace contextRef="#ctx0" brushRef="#br0" timeOffset="208450.74">24734 9942 110 0,'0'0'42'0,"0"0"40"0,0 0-21 0,0 0-36 0,0 0-4 0,0 0 16 15,0 0-21-15,0 0 9 0,0 19-7 0,0-19-1 16,0 0-13-16,0 17 2 0,0-17-5 0,0 0 2 0,0 0 0 15,0 0 3-15,0 18-1 0,0-18-3 0,0 20 1 16,0-2-1-16,0 0-1 0,0 1 3 0,0-1-3 0,0 1 0 16,20 17 0-16,-20-36 0 0,0 38 0 0,0-20 1 0,0 19-1 15,0-19 0-15,0 37-1 0,22-37 1 0,-22 2-1 0,0 16-1 16,0-36 0-16,16 37 2 0,-16 0 0 0,0-19-1 16,20 2 0-16,-20-2 2 0,19-18 0 15,-2 0 0-15,2 0 0 0,-2-38 0 0,-17 38-2 16,36-18 1-16,-14-19 5 0,14-18 1 0,-36 37-5 0,19-38-2 15,-2 38-1-15,2-1 2 0,-2-36 4 0,2 17-1 16,-2 38-3-16,-1-36 1 0,6 18-2 0,-2-1 3 0,-20 19-2 16,19 0 1-16,-2 0-1 0,-17 0 0 0,19 0 3 0,-19 0-1 15,17 0-1-15,-17 0 4 0,19 19 1 0,-19-19-5 0,20 18 4 16,-20 0-3-16,0-18 1 0,13 18 1 0,-13 2-5 0,0-2 2 16,0 0 1-16,0 1-3 0,20-1 1 0,-20-18-2 0,0 19-1 15,0-19-3-15,22 0-8 0,-22 18-14 0,0-18 5 0,19 0-38 16,-19 0 20-16,0-18-65 0,17 18 41 0,-17-19-58 15,19 19 79-15,-19-18-51 0</inkml:trace>
  <inkml:trace contextRef="#ctx0" brushRef="#br0" timeOffset="208817.73">25955 10458 139 0,'0'-18'55'0,"0"18"44"0,0 0-62 0,0 0-6 15,0 0 22-15,0-19-8 0,-20 19-10 0,20 0-10 16,0 0-16-16,0 0 2 0,0 0-6 0,0 0-2 0,0 0 2 0,0 0-3 16,0 0-1-16,0 19 2 0,0-1-3 0,0-18-1 15,0 18-2-15,0-18-1 0,-16 20-13 0,16-2-19 0,0-1-24 16,0-17-29-16,-20 19 32 0,20-19-7 0,0 17-48 0,0-17-3 15</inkml:trace>
  <inkml:trace contextRef="#ctx0" brushRef="#br0" timeOffset="209616.31">25216 10366 49 0,'0'0'24'0,"0"0"-14"0,0 0 3 0,0 0 20 0,0 0-13 16,0 0 21-16,0-18-6 0,0 18-5 0,0 0-16 0,0-20 38 15,0 20-41-15,0 0 0 0,0 0 7 0,0-18-4 16,0 18-8-16,0 0 7 0,0 0-6 0,0 0 0 0,0-18 5 16,0 18 2-16,0-18 3 0,0 18-10 0,0 0 7 15,0-19-7-15,19 19 3 0,-19-18-2 0,0 18-3 0,20 0 1 16,-20-19 6-16,13 19-8 0,-13 0 1 0,20-18 4 0,2-20-1 0,-3 38-5 16,-19-36 2-16,17 18-3 0,2-19 2 0,1 18-3 15,-20 1 1-15,16-20-1 0,4 20 0 0,-20 1 0 0,0-2 0 0,16-18 2 16,1 37-3-16,5-37 0 0,-22 19-1 0,0 18-1 15,19-19-2-15,-19 19 0 0,0 0-2 0,0 0-13 0,0-19 9 16,17 19-19-16,-17 0 13 0,0 0-26 0,0 0 15 0,0 19-41 16,0-19-22-16,0 0 37 0,0 0 4 0,0 19 8 0,0-19-9 15,0 18-9-15</inkml:trace>
  <inkml:trace contextRef="#ctx0" brushRef="#br0" timeOffset="210437.97">26768 10089 109 0,'0'0'41'0,"0"0"1"0,0 0 30 0,0 0-15 0,0 0-11 0,0 0-26 16,-19 0 14-16,19 0-10 0,0 0-8 0,0 0-9 16,0 0 0-16,-20 0 4 0,20 0-3 0,0 19-4 0,-16-19 1 15,16 18 2-15,-22-18-4 0,22 0 0 0,-17 18-3 0,17 0-1 16,-19 2 0-16,2-2 3 0,-2 19 0 0,2-19 1 0,17 1-2 15,0 17 0-15,-19-18 0 0,-1 20 0 0,20-38 1 16,0 37-1-16,0-19 1 0,-16 1-2 0,16-19 2 16,0 18 0-16,0 0 0 0,0-18 3 0,0 0 3 0,0-18 1 15,16 0-6-15,-16-1 6 0,20-18-3 0,-20 1-1 0,19-20 2 16,17-54-2-16,-19 54-4 0,2-54 1 0,20-20 3 16,-39 75 5-16,16-56 2 0,-16 56-5 0,39-37-6 0,-39-1 1 15,17 56 0-15,-17 1 0 0,19-1 0 0,-19-74 2 0,17 75-3 16,2-20 1-16,-19 37-2 0,0-18 1 0,0 19-1 15,0 0 2-15,0 0-1 0,0 18 3 0,0-20-1 16,0 20-2-16,0 0 0 0,0 0 1 0,0 0 2 0,0 20-3 16,0 16 2-16,0 19 2 0,-19 1-2 15,2 17 1-15,-2-17-1 0,2 54-3 0,-2-73 0 0,-1 73 3 16,20-54-3-16,-16 37-8 0,16-37 2 0,0-1 2 0,0-19 5 16,0 56 0-16,-22 1-7 0,22-20-9 0,0-35 4 0,0 35-27 15,0-18-17-15,0 1-21 0,0-1-27 0,0-55 40 16,22 37-72-16,-22-37 82 0,16 18-6 0,-16 2 2 0</inkml:trace>
  <inkml:trace contextRef="#ctx0" brushRef="#br0" timeOffset="210784.09">27283 9795 108 0,'0'0'0'0,"0"0"149"16,0 0-77-16,0 0-18 0,0 0-32 0,0 0 16 15,0 0-25-15,0 0 10 0,-17 0-7 0,17 0-5 0,-19 17-5 16,19 2-2-16,-22-19-2 0,5 37 1 0,17-19 0 15,-17-18-2-15,17 36 0 0,-19 3 1 0,19-39 0 0,-17 55-1 0,17-19-2 16,0 20 1-16,-19-20 2 0,19-18-2 16,0 20 1-16,0-20-1 0,0 19 1 0,0-18-1 0,0-1 1 15,0 0 1-15,19-18-1 0,-19 0 1 16,17 0 0-16,2-18-2 0,-19 0 0 0,17-1 2 0,0-18 3 16,5-19-3-16,-22 20 0 0,19-19 5 0,-2 36-3 15,-17 1 0-15,19-20 5 0,-19 20-6 0,19-18 2 0,-19 16 2 16,17 3 1-16,-17 17-5 0,0-19 6 0,19 19 1 0,-19 0-6 15,0 19 2-15,0-19-1 0,17 56 13 0,-17-39-14 16,0 21 6-16,0-2-6 0,0-17-3 0,0 72 1 0,0-53-1 16,0 54 1-16,0-18 1 0,0-37 1 0,0 36-4 0,0-35 1 15,0-21-3-15,0 19-1 0,0 20-15 0,0-18 2 0,0-2-31 0,0-17 17 16,0 1-44-16,0 16 31 0,0-36-7 0,0 17-70 0,0-17 51 16,0 19 5-16,0-19 14 0,0 0-51 0</inkml:trace>
  <inkml:trace contextRef="#ctx0" brushRef="#br0" timeOffset="211367.06">27725 10071 20 0,'0'0'15'0,"0"0"-11"15,0 0 4-15,0 0-2 0,0 0 5 0,0 0 0 16,0 0-4-16,0 0 2 0,0 0 19 0,0 0-9 0,0 0 4 16,-19 18 45-16,19 1-27 0,0-19-1 0,-17 18 0 15,17 0-3-15,0 0-5 0,0-18-18 0,-19 20 11 16,19-2-1-16,0-18-12 0,0 18 10 0,0 1-2 0,0-1-10 15,0 1 7-15,0-1-9 0,0 0 3 0,0 20-1 0,0-20-6 16,0 19 3-16,0-19-4 0,0 19 0 0,19 1 0 16,-19-20-2-16,0 18 1 0,0-36 0 0,17 37 2 0,2-1-3 15,-19-17-1-15,17 18 4 0,0-19-2 0,-17 1 1 0,22-19-1 16,-22 0 1-16,19 0 2 0,0 0-2 0,-19 0 1 0,17 0-2 0,2-19 2 16,-19 1-2-16,36 0 6 0,-16-20-6 0,-20 21 1 0,33-39 0 0,8-18 2 15,-5-36 0-15,0 36-3 0,-16 37-1 0,13-74 0 16,-33 75-1-16,22-1-2 0,-3 0-6 15,-19 19-12-15,17 18-7 0,-17 0 13 0,19 0-15 0,-19 0 11 16,0 0-24-16,0 0 19 0,0 0-3 0,0 0-38 0,0 18 25 16,0-18-4-16,0 37-116 0,-19-19 74 0,19 19-2 15</inkml:trace>
  <inkml:trace contextRef="#ctx0" brushRef="#br0" timeOffset="211535.71">28317 10218 167 0,'0'0'133'15,"0"0"-82"-15,0-36 22 0,0 36-43 0,0-20 19 0,0 2-9 16,17 0-12-16,-17 18-19 0,0-18 6 0,0 18-9 0,19 0 7 16,-19 18-3-16,0-18-4 0,0 36-4 0,0-16 0 15,0 16-1-15,0-17-1 0,0 18-1 0,-19-1-3 0,19 38-11 16,0-18-17-16,0-20 8 0,-17-16-8 0,17 34-55 0,0 2-31 16,0-39 48-16,-22 21-55 0,22-38 55 0,0 18 13 15</inkml:trace>
  <inkml:trace contextRef="#ctx0" brushRef="#br0" timeOffset="211684.61">28500 9850 132 0,'0'0'121'0,"0"-19"-60"0,0-17-7 0,19-3 29 0,-19 22-52 16,0-20-7-16,20 0 13 0,-20 18-22 0,16 2 0 0,-16-22 8 0,0 39-14 15,0-17 7-15,0-2-11 0,0 19-1 16,0 0-5-16,0 19-5 0,-16-2 1 0,16 22-11 0,-20-22 3 16,1 2-21-16,19 18 11 0,-17 0-36 0,17-37 27 0,-22 37-52 15,6-1-22-15,-4-17 48 0,4 18-34 0,16-19 65 0,-20 1-47 16</inkml:trace>
  <inkml:trace contextRef="#ctx0" brushRef="#br0" timeOffset="212117.3">28705 10016 90 0,'0'0'95'0,"0"0"-35"0,0 0-37 0,0 0 23 0,0 0-38 16,0 0 6-16,0 0-9 0,0 0 0 0,0 0-5 15,0 0-2-15,0 18-3 0,-20-18 1 0,20 0-3 16,0 18 1-16,0 19 4 0,-19-37 2 0,19 37 2 0,0-37 0 15,0 36 1-15,0 20 15 0,-22-19-3 0,22 56 9 16,0-75-17-16,0 37 5 0,0 0-2 0,0-35-6 16,0 34 2-16,0 2-1 0,22-39-3 0,-22 2 1 0,19 0 2 15,-19-1-2-15,20 0 8 0,-4-18-6 0,4 0 3 16,-4 0 2-16,23-18 4 0,-39 0-9 0,14-1 0 0,-14 0-1 16,19-17-1-16,23-75 9 0,-6 56-8 0,-17-56 1 0,17 75-3 15,-19-76 0-15,21-34 2 0,-2-2 4 16,-16 75 5-16,-20 17-5 0,19-73 7 0,-2 55-9 15,-17 37-2-15,0-55 3 0,0 55-5 0,0 18 0 0,0-55 0 16,0 1 3-16,0 0 0 0,0 35-5 16,0 2 4-16,0 36-1 0,0-20 3 0,0 2 3 0,0 18-6 15,0 0 1-15,0 0-3 0,0 18 5 0,0-18-3 16,0 38-2-16,0-2 5 0,0-36-5 0,0 37 5 0,0 19-4 0,-17 17 0 16,-2-36-2-16,-1 129 5 0,20-110-5 0,-16 37 0 15,-4 17-3-15,20-54 2 0,-22 110-2 0,22-111 3 16,-16 55 0-16,16-74 0 0,-17 57-1 0,-2 73-6 15,19-111-4-15,-17 0-11 0,17-19-13 16,0 3-13-16,0-39 18 0,0 36-81 0,17-36 62 16,-17 19-64-16,19-19 4 0,-19 0 71 0,33 0-11 15,-33 0 5-15</inkml:trace>
  <inkml:trace contextRef="#ctx0" brushRef="#br0" timeOffset="212417.77">29682 9978 72 0,'0'0'56'0,"-20"0"-24"16,20 0 74-16,0 0-62 0,-19 0-25 15,19 0 10-15,-17 0-7 0,17 0-12 0,-19 0 10 0,19 0-10 16,-17 0 0-16,17 0 10 0,-19 0-1 0,-1 0-3 16,-2 0-2-16,22 0-9 0,-16 0 9 0,16 18-8 0,-17 2 4 15,-2 16 4-15,2-17-10 0,17-1 1 0,0 19 1 0,-19-19-1 16,19 0-3-16,0 2 1 0,0 16 0 0,0-17-1 15,0-19 0-15,19 37 3 0,-2-37-3 0,19 36 3 0,-36-18-2 16,16 20 3-16,26-20 3 0,-42 1-4 0,36 18 5 16,-36-19-8-16,19-18 2 0,-2 38 2 0,-17-20 0 0,19 18-1 15,-19-19-1-15,0 3-3 0,-19-1 0 0,19-19-1 16,-17 17-8-16,17 2-20 0,-36 0-34 0,36-19 18 0,-19 0-65 16,-1 0 44-16,-2 0-80 0,6-19 37 0,-1-17 23 15</inkml:trace>
  <inkml:trace contextRef="#ctx0" brushRef="#br0" timeOffset="212734.37">29994 10162 82 0,'0'0'31'0,"0"0"1"0,0 0-1 0,0 0 37 0,0-18-51 16,0 18 14-16,0-18-17 0,20 0 9 0,-20-1-3 15,0 1-14-15,16 18-3 0,-16 0 6 0,0-19-3 0,0 19 8 16,0 0-11-16,0 19 8 0,-16-19 2 0,16 18-7 15,-20 1 6-15,20-19-4 0,-16 54 13 0,-4-16-9 16,20-20-6-16,-19 56 1 0,2-18-1 0,-2 17-1 16,-3 2-1-16,22-21 0 0,0-37-3 0,-17 39-1 0,17-37 1 15,0 18-1-15,0 0 0 0,17-37 1 0,-17 20 0 0,22-20-1 16,14 17 13-16,-17-34-3 16,1-3 2-16,16-17 2 0,-20 0-2 0,-16 18-6 15,36-54 4-15,-36 37-5 0,39-38 0 0,-20 37-3 0,-19 0 0 0,36-74 5 16,-16 18-3-16,-20 57-3 0,0-1-6 15,0 19-8-15,0-19-11 0,0 37-12 0,0-18 14 16,0 18-36-16,0 0-15 0,-20 18-88 0,20 0 54 16,0 1 47-16,-16-1 7 0</inkml:trace>
  <inkml:trace contextRef="#ctx0" brushRef="#br0" timeOffset="213017.9">30382 10440 180 0,'0'0'76'0,"0"0"45"0,0 0-83 0,0 18 12 15,0-18-17-15,-20 0-20 0,20 18 10 0,0 2-8 16,0-2-5-16,-16-1-5 0,16 2-5 0,0-2-1 16,0 3-6-16,0-1-16 0,0-19 3 0,0 17-6 0,0-17-42 15,0 19 27-15,-20-19-57 0,20 19-12 0,0-19 26 0,0 0-2 16</inkml:trace>
  <inkml:trace contextRef="#ctx0" brushRef="#br0" timeOffset="213754.79">30310 10237 67 0,'0'0'38'0,"0"18"27"0,0-18-3 0,0 0-35 16,0 0 24-16,0 0-7 0,0 0-26 0,0 0 12 0,0 0-7 16,0 0-6-16,0 0-9 0,0 19 5 0,0 17 9 15,0-18-12-15,0 2-6 0,-20 16 5 0,20 20-3 16,0-38-4-16,0 0 0 0,-19 56 5 0,19-57-4 0,-17 22-2 15,-5 16 2-15,22-19-3 0,0-17 2 0,-16 37 0 0,16-20 0 16,-20 1-1-16,20-19-1 0,0 1 2 0,0 0 2 16,0-19 4-16,0 0 0 0,0 0-5 0,0 0 0 0,20-19 1 0,-20 0 0 15,38-17 2-15,-38 17-4 0,17 0-1 0,38-73 3 0,-35 56-3 16,49-75 5-16,-8 19-4 0,-25 55-2 0,-20 0 1 16,4 19 0-16,-1-20 0 0,36-16 5 0,-19-2 1 0,-16 38-4 15,16-20 3-15,-17 38 1 0,-2-18-4 0,-1 18 7 0,6 0-1 16,-22 0 1-16,20 0 1 0,-20 18-7 0,0-18 1 0,0 38 3 15,0-1-1-15,0 0 2 0,0 17-6 16,0-16-3-16,0-1 2 0,-20 18-2 0,-2-17-10 16,6 16-18-16,-1 19-54 0,-2-35 44 15,2 17-176-15,-2-18 66 0,19-37 84 0,0 19-62 16</inkml:trace>
  <inkml:trace contextRef="#ctx0" brushRef="#br0" timeOffset="214085.39">31378 10567 139 0,'0'0'59'0,"0"0"87"0,0 0-88 0,0 20-34 16,0-20 20-16,0 0-28 0,-17 0 8 0,17 0-15 0,0 19 6 16,0-19-8-16,0 0-2 0,0 17 5 0,0-17-8 0,0 0 1 0,0 19-1 15,0-19 0-15,0 19-1 0,0-19 1 0,0 18-2 0,0-18-10 16,0 18-14-16,0-18 6 0,-19 0-33 0,19 19 18 15,0-19-57-15,0 0 32 0,0 0-69 0,-20 20 75 0,20-20-53 0</inkml:trace>
  <inkml:trace contextRef="#ctx0" brushRef="#br0" timeOffset="-214746.03">26010 11840 64 0,'0'0'15'0,"0"0"15"0,0 0-10 0,0 0 29 0,0 0 2 15,0 0-29-15,0 0-1 0,0 0-4 0,0 0 14 0,0 0-15 0,0 0-3 16,0 0 15-16,0 0-2 0,0 0-1 0,0 0-2 0,0 0-13 16,0 0 11-16,0 0-12 0,0 0 0 0,0 0 8 0,0 0 2 15,0 0 10-15,-22 0-13 16,22 0-10-16,0 0 2 0,-17 0 2 0,17 0-7 0,0 0 1 0,-16 0-3 16,16 0 2-16,-20 0 4 0,20 19-3 0,-36 1-3 0,36-3 1 0,-16-17 0 15,-4 56 0-15,-16-19 0 0,-2 36 2 0,38-55-3 0,-36 57 1 16,36-2-3-16,-20-17 2 0,20 18-4 15,0-56 1-15,0 38 1 0,0-20 1 0,0-17 0 0,20 36-3 0,-4-37 0 16,4 20-8-16,-20-2 0 0,38-36-2 0,-38 37-26 0,0-37 14 16,17 19-38-16,22-2-16 0,-23-17-22 0,4 19-13 15,-4-19 65-15,20 0-13 0,-36 0-2 0</inkml:trace>
  <inkml:trace contextRef="#ctx0" brushRef="#br0" timeOffset="-214429.41">26563 12062 120 0,'0'0'91'0,"0"0"-17"0,0 0-45 15,0-17 19-15,-16 17-10 0,16 0-22 0,0 0 22 0,0 0-21 16,0 0-9-16,-22 0-2 0,22 0 8 0,0 17-7 16,-20 1-1-16,20 1 0 0,-16 0-4 0,-1 18 3 15,17-20-2-15,0 3-1 0,-19-2-4 0,2 38 8 0,-2-38-4 0,19 19-2 16,-20 0-1-16,4 17 2 0,-4-16 1 0,20 16 0 0,-22-34-1 15,22 16-1-15,-16 38 2 0,16-57-2 0,0 22-2 0,0-3 1 16,0-36 2-16,0 18 0 0,16-18-1 0,6 0 1 0,-22 19 3 16,36-38 0-16,-16 19-1 0,-20 0 1 0,19-37 0 15,-19 37 1-15,36-36 5 0,-19 16-4 0,-1-33 6 0,26 15-1 0,-42 20-8 16,16 0 2-16,4-38 2 0,-1 20-1 0,-2-20-4 0,-17 38-1 16,19 18 0-16,-19-37-3 0,17 0-3 0,-17 19 0 0,0 18-10 15,0-20-13-15,0 2 8 0,0 18-31 0,0 0-15 16,0 0-14-16,-17 0-23 0,17 0-8 0,0 38 39 15,0-38 50-15,0 18-29 0</inkml:trace>
  <inkml:trace contextRef="#ctx0" brushRef="#br0" timeOffset="-214061.99">27006 12358 96 0,'0'0'77'0,"0"0"-9"15,0 0-14-15,0 0-31 0,0-20 18 0,0 20-25 16,0 0 26-16,0 0-32 0,0 0 4 0,0 0-9 16,-19 0 2-16,19 0-4 0,0 20 2 0,0-2-1 0,0-18 0 0,-17 36 5 0,17-36-4 15,-19 38 3-15,19-1-4 0,-17-20 4 0,-2 3-4 16,19 34 4-16,-20 2 1 0,-2-56-7 0,22 37 2 16,-16-1 0-16,16 1 0 0,-17 0 0 0,17-18-4 15,0-19 0-15,0 17 1 0,0 3 2 0,0 0 0 0,0-20 0 0,0 16 0 16,0-16 4-16,17 20 2 0,-17-20-5 0,0 0 2 0,16 0-2 0,6 0 8 15,-2-20-8-15,-20 20 0 0,0-16-1 0,36-4 0 0,-17-17-2 16,-2 37 2-16,2-19-2 0,0 19 2 0,-19-37-1 0,14 19 0 0,6-18 4 16,2-3-4-16,-3 22-4 0,-19-1 3 15,0 0 1-15,17-2 0 0,-17 2-2 0,0 18 0 0,0-18-2 0,0 0 0 0,-17-2-4 16,17 3 1-16,0 17-13 0,-19-19 6 0,-3 1-18 16,2 0-38-16,6 18 40 0,-5 0-39 0,19 0 28 15,-19 0-52-15,2 0-13 0,17 36 29 0,-19 0 41 0,19-16-19 16</inkml:trace>
  <inkml:trace contextRef="#ctx0" brushRef="#br0" timeOffset="-213429.33">27891 11491 105 0,'0'0'93'0,"0"0"-8"0,0 0-26 15,0 0 13-15,0 0-54 0,0 0 30 16,0 0-40-16,0 0 7 0,0 0-4 0,0 18-1 15,0-18 0-15,0 0-5 0,0 18 2 0,0-18-3 0,20 37 5 16,-20 0-4-16,0-37-3 0,0 37 1 16,0 18 4-16,0-35-5 0,0 34 2 0,-20 58-3 15,1 71 4-15,2-90-2 0,-2-56-3 16,2 55-1-16,17 0 2 0,-19-18-1 0,0-37 0 16,-3 18 3-16,5 1-6 0,17-38 0 0,0 0-2 0,0 19-10 15,-17-37-16-15,17 19 7 0,0-2-43 0,0-17 21 0,0 0-9 16,0 0-10-16,0 0-4 0,0-17-142 0</inkml:trace>
  <inkml:trace contextRef="#ctx0" brushRef="#br0" timeOffset="-212945.65">29073 11435 91 0,'0'0'56'0,"0"0"-23"15,0 0 170-15,19 0-188 16,-19 0-3-16,0 0 11 0,0 0-5 0,17 0-10 0,-17 0 5 16,0 0-6-16,0 0 0 0,0 18 4 0,0-18-6 0,0 0 5 15,0 20-4-15,0-2 7 0,0 0-3 0,0 0-6 0,0 2 7 16,0-3 0-16,0 57 5 0,0-74-11 0,-17 36 0 15,17-17 0-15,-39 37 4 0,3 35 1 0,-2 2-5 16,-15 0-4-16,-2-1 9 0,-6 18 1 0,8 0-6 16,37-54-5-16,-40 74 4 0,15-76-2 0,-12 58 3 0,37-58-5 15,-40 75 8-15,37-73-1 0,2-2-2 0,-5 2-3 0,6 37 6 0,-20-2-3 16,0-15-9-16,16-59 1 0,1 38-22 0,19-17-16 16,-17-19-24-16,17-19 19 0,0 17-68 0,0-17-26 15,0 0 12-15,17 0 41 0</inkml:trace>
  <inkml:trace contextRef="#ctx0" brushRef="#br0" timeOffset="-212345.69">29145 12412 105 0,'0'0'34'0,"0"0"35"0,0 0-40 0,0 0 19 15,0 0-30-15,0 0 14 0,16 0-7 0,-16 0 8 16,0 0-18-16,0 0-9 0,0 0 1 0,0 20 1 16,0-2 1-16,0 0-4 0,0 1-1 0,0-2 1 0,0 3-6 15,0 16 4-15,0-18-3 0,0 20 4 0,0 36 2 16,0-38-5-16,0-18 0 0,0 1 0 0,0 18 1 0,0 0-1 16,0-1 5-16,0 2 5 0,0-38-6 0,0 18 0 15,20 0 2-15,-20-18-2 0,0 19 7 0,22-19-1 0,-22-19-3 16,16 19-5-16,-16 0 0 0,39-36 2 0,-39 18-2 15,17-18 2-15,2 16-5 0,-2-17 3 0,-17 18-1 0,36-36 1 16,-14 36-3-16,-6-17-3 0,4-1 5 0,-1 19-2 0,-2-20 3 16,2 20 0-16,-19 18-3 0,36 0 8 15,-36 38-5-15,0 15 9 16,0-33-11-16,0 16 0 0,0 38 3 0,-19 56 17 16,19 17 9-1,0-128-27-15,0-1 4 0,19 0-2 0,-19-18 0 16,17 0 4-16,-1 0-1 0,-16-18-5 0,22 0 0 0,-2-20-5 15,-1 2-5-15,-2-1 8 0,2 18 1 0,17-55 0 0,-16 18 1 16,13 20-1-16,-33 18 0 0,22-38 3 0,14 0-2 0,-17 21-3 16,17-3-1-16,-36 20-2 0,0 18-2 0,20 0-3 0,-20-18-1 15,16 18-3-15,-16 0-21 0,17-18-17 0,-17 18 19 0,22 0-43 16,-3 18-83-16,-19 0 21 0,0 0 31 16,17-18 23-16</inkml:trace>
  <inkml:trace contextRef="#ctx0" brushRef="#br0" timeOffset="-211919.1">30326 11879 86 0,'0'0'142'0,"0"0"-52"0,0 17-70 16,-16-17 11-16,16 0-19 0,0 19 2 0,0 18-6 16,-20-19 0-16,20 1-6 0,0 18 1 0,-19 36-1 15,19-36-2-15,0 37 2 0,-17 18-1 0,-5-36 0 0,22 36 2 16,-16-55 0-16,-4 74 3 0,20-75-4 0,-16 20 3 0,16 17 6 15,0-36-3-15,0 0-2 0,0-17 12 0,0 16-9 0,0-36 2 0,0 18 10 16,0-18-3-16,0 18-3 0,0-18-9 0,16-18 11 0,20 18-8 16,-14-38 1-16,-22 22-6 0,36-4-3 0,0-17 7 15,-36 18-4-15,20 1 0 0,16-19 4 0,-20 37-4 0,1-36 0 0,24-3 6 16,-21 39-5-16,-4-17 5 0,20 17-6 0,-16-18 7 0,-1 18-2 16,-5 18-2-16,5-1-2 0,-19 3-4 0,22-1 3 15,-22 17 2-15,0 1-7 0,-22 0-4 0,22-20-3 16,0 3 0-16,0 36-16 0,-19-38 1 0,5 54-110 0,14-52 67 15,-19 16-14-15,19 2-93 0,-20-20 104 0,20 19-50 0</inkml:trace>
  <inkml:trace contextRef="#ctx0" brushRef="#br0" timeOffset="-211578.44">30844 12616 152 0,'0'0'68'0,"0"0"77"0,0 18-94 0,0-18-29 0,0 0 0 16,0 17 12-16,0 3-21 0,19-1 3 0,-19-2-11 0,0 2 0 15,0-1-3-15,17-18 0 0,-17 19-1 0,19-1 0 0,-19 1-2 16,17-2-4-16,-17 3 2 0,0-20 1 0,16 20 1 0,4-20 6 16,-20 0-3-16,0 16 0 0,22-16 4 0,-22-16-3 15,0 16 2-15,16 0 0 0,-16-40-2 0,20 23 6 0,-20 17-6 0,0-19 2 16,19-18 8-16,-19 0-2 0,0 37-6 0,0-36 7 0,0 16-4 16,0-15 2-16,0 17 1 0,0 18-8 0,0-20 6 15,0 2-6-15,0 18 0 0,0 0-1 0,0-18 8 0,0 18-2 0,0 0-5 16,-19 0 0-16,19 18 1 0,0-18-3 0,-20 18 1 0,4 20-2 15,-6-3 2-15,22 21 2 0,-20-19-3 16,4 0-1-16,16-18 0 0,-17-2-1 0,-2 59 7 0,19-40 1 16,-17 18 8-16,-2-15-14 0,19-22 1 0,-20 57-2 0,4-18-4 15,16-38 2-15,0 18-7 0,0 2 1 0,0 0-9 0,0-38 2 0,0 36 0 16,0-18-23-16,0 0-43 0,0-18 49 0,16 18-33 16,4-18-5-16,-20 20 27 0,36-20-58 0,-36-20 49 15,0 20 5-15,36-18-15 0,-36 0 45 0,16 0-38 0</inkml:trace>
  <inkml:trace contextRef="#ctx0" brushRef="#br0" timeOffset="-211312.37">31267 12817 83 0,'0'0'66'16,"0"0"8"-16,0-17-14 0,0 17-13 0,0 0-11 15,0 0-21-15,0 0-3 0,0 0-2 0,0 0 7 0,0 17-6 16,0 3-4-16,0-20-2 0,-19 36 7 0,19-36-4 0,0 56 13 16,0-38-17-16,0 1-2 0,-17 18-2 0,17-1 3 15,0 2 4-15,0-20-6 0,-19 19 1 0,19 18 4 16,0-37-5-16,0 20 3 0,0-20-1 0,0 0-2 15,0 2 9-15,0-20-5 0,19 0-1 0,-19 0 4 16,36-20-3-16,-19-16 6 0,-1-2 0 0,6 2-7 0,-2-20 2 16,16 20-3-16,0-19-12 0,-36 16 3 0,38 22 1 0,-38-20 8 15,34 19 0-15,7-36 5 0,-24 54-4 0,21-20-2 0,-21 0-2 16,19 20 0-16,-19 0-4 0,5 0 0 0,-3 0-2 16,-2 20-13-16,2 0 5 0,0-4-27 0,-2 4-9 0,2 16-25 15,-2-18-43-15,-17-18 54 0,0 19 7 0,17-2-14 16,-17 3 9-16</inkml:trace>
  <inkml:trace contextRef="#ctx0" brushRef="#br0" timeOffset="-210913.25">32097 13113 56 0,'0'0'0'0,"0"0"20"0,0 0 21 0,19 0-3 16,-19 0 0-16,17-18-10 0,-17 18-20 0,19-18 8 15,-19-1-2-15,34-36-8 0,-34 55-7 0,0-37 2 16,22 18 10-16,-22-17 14 0,19 18 6 0,-19-2 16 16,19 4-18-16,-19 16 1 0,0-20-14 0,0 20 14 15,0 0-5-15,0 0-3 0,0 0-1 0,-38 0 8 16,38 0-21-16,0 0-3 0,-39 20 5 0,39-20-8 15,0 0-1-15,-17 0 1 0,-2 16-3 0,-17-16-2 16,36 0 1-16,-17 0 2 0,-2 0-2 0,0 20 0 16,19-20 3-16,-17 0 0 0,-5 0 0 0,22 18 7 0,-17 0 10 15,-2 0-6-15,19 1-9 0,-36 18 10 0,36-1-4 16,-17 2 4-16,17-20-7 0,0 38 7 0,0-38-10 0,-19 0 3 16,19 56 4-16,0-36-9 0,19 34 2 0,-2-34 0 15,2-2-3-15,-2 1 3 0,19 0-5 0,22 2-24 16,-39-22 12-16,-2-17-8 0,38 19-76 0,-55-19 54 15,56 0-134-15,-37-19 98 0,0 19 2 0,17-56-66 0,-19 56 104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43:52.25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39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09T19:44:21.596"/>
    </inkml:context>
  </inkml:definitions>
  <inkml:trace contextRef="#ctx0" brushRef="#br0">7970 4963 92 0,'0'0'19'0,"0"0"-2"0,-17 0 53 16,17 0-23-16,0 0-34 0,0 0 0 16,-22 0 18-16,22 0-22 0,-19 0 15 0,19 0-19 15,-17 0 4-15,17 0-6 0,-17-19 16 16,17 19-13-16,-19 0 8 0,19-19-6 0,-16 19 8 16,16-19 5-16,-20 2-13 0,20 17 6 0,-19-20-2 15,19 20-6-15,-36-16 13 0,14 16-15 0,-12 0 5 16,34 0-7-16,-36 0 1 0,-19 16 1 15,-6 4 1-15,47-20-1 0,-41 17 1 0,36-17-2 16,-37 19-1-16,18 0 2 0,2 0 1 0,-17-3-1 16,14 4 0-16,1 0-3 0,2-4 1 0,19 4 0 0,-38 16 1 15,19 2-3-15,14-22 0 0,-14 4 1 0,-36 54 2 0,36-38-2 16,-39 57 0-16,39-75-1 0,-3 37 1 16,23-35-1-16,-26 17 2 0,23-1-3 0,-14 37 3 0,-23-16-2 15,20 35 0-15,-5-18 0 0,-12 36-1 0,53-37 2 16,-36 260-1-1,56-225-4-15,-4-69 0 16,37 72 8-16,-53-56-2 0,77 55 1 16,-21-54-1-16,54 73-1 0,-2-36 0 15,-66-76-1-15,-6-17 0 0,52 55-1 16,-68-55 1-16,57 20 1 0,-5-3 0 0,-33-17-1 0,52 19 1 16,-55-19-3-16,58 0-4 0,-41 0 6 0,-1-19-1 15,-10 2 1-15,13-3-5 0,-36 20 1 16,-19 0-1-16,36-18-10 0,-36 18-9 0,17 0 8 0,0 0-53 15,-17 0 39-15,22 0-46 0,-3 0-24 0,-19 0 48 16,17 0-58-16,-17 0 47 0</inkml:trace>
  <inkml:trace contextRef="#ctx0" brushRef="#br0" timeOffset="983.25">7212 8652 70 0,'0'0'77'0,"0"0"-53"0,-17 17-13 0,17-17 8 0,0 0-4 0,0 0-3 16,0 19-6-16,0-19 5 0,0 0 6 16,0 17-3-16,0-17 8 0,0 20 0 0,0-20-9 15,0 18-6-15,0-18 6 0,0 18-6 0,0-18 4 0,0 18-5 16,0 1 12-16,0 0-11 0,0 18 9 16,0 18-3-1,0-37-10-15,0 0 1 0,0-18-1 0,0 20-1 0,0 52 11 16,0-34-8-1,0-38-2-15,0 73 1 0,0-54-3 0,0 18 2 0,0-18-1 0,0 17 2 0,0 19-4 16,0-36 1-16,0 72 0 16,0 21 1-16,17-2-1 0,-17-36-2 0,0-18 1 15,0 18 0-15,0-38 0 0,22 39 0 0,-22 16 1 16,0-35-1-16,0-2 0 0,0-34 1 16,0 16-2-16,0-17 1 0,0 36 0 0,0 1-3 0,0-38 0 0,0 37-5 15,0-18-7-15,0-19 5 0,0 20-18 0,0-38 10 0,0 36-30 16,0-19-61-16,-22 3 21 0,22-20 0 15,0 0 23-15</inkml:trace>
  <inkml:trace contextRef="#ctx0" brushRef="#br0" timeOffset="1416.51">6141 10955 82 0,'0'0'27'0,"0"0"-16"0,-17 0 16 0,17-17 2 16,-16 17-15-16,16 0 28 0,-20 0-32 0,20-19 6 15,0 19-9-15,0 0-1 0,0 0 4 0,0-18 2 16,0 18-2-16,0 0 1 0,0-19-6 0,20 19 9 16,-20 0-9-16,33 0 2 0,25 0 6 0,-58 0-8 15,39 19 6-15,-3-19-2 0,0 18-2 0,-20-18-4 0,42 19 2 16,-22-19 0-16,0 17-3 0,78-17 5 16,-78 18-5-16,33-18 4 0,-28 0-4 0,51 0 2 0,-56 0-3 15,58 0 2-15,52 0-2 0,-107 0 0 0,14 0 0 16,41 0 1-16,-58 0-2 0,36 0 0 0,-34 0-1 0,1 0 1 0,-3-18-1 15,111 18 0-15,-109-17 1 16,15 17-4-16,-14 0-2 0,-20 0 3 0,-2 0-1 16,2 0-2-16,-19-19-2 0,20 19-1 0,-4 0-2 0,3 0-47 0,-2 0 29 15,-17 0-5-15,36 0-48 0,-14 0-15 0,-22 0 76 16,17 0-39-16</inkml:trace>
  <inkml:trace contextRef="#ctx0" brushRef="#br0" timeOffset="1838.33">6290 8743 87 0,'0'0'36'0,"-16"0"-6"0,-40 0 28 0,56 0-40 16,-36 0 23-16,14-18 4 0,-30-2 18 0,16 20-26 15,16-17-23-15,-16-2 17 0,17 2-27 0,19 17 4 16,0-20-6-16,0 20 3 0,0-19-4 0,36 19 4 0,-17 0-2 15,17-18 5-15,58 0 3 0,-38 18-8 0,90-38 5 0,-74 38-5 16,94-17 2-16,-16-2 2 0,-78 19-6 0,2-17 3 0,1-3-3 16,72 20 2-16,2-19-1 0,-22 2-2 0,-71 17-1 0,18 0-1 15,37 0 4-15,-75 0-3 0,58 0-1 0,-22 0 0 0,-36 17-1 16,39-17-8-16,-20 0-10 0,-19 19 8 0,22-19-19 16,-2 0-4-16,-56 0 15 0,36 0-25 0,-1 0-9 0,-18 0-11 15,22 0-5-15,-20 0 16 0,1 0 24 16,-4 0 16-16,4 0-47 0</inkml:trace>
  <inkml:trace contextRef="#ctx0" brushRef="#br0" timeOffset="4569.7">8689 13814 47 0,'0'0'0'0,"0"0"24"0,0-17-14 0,0 17-6 16,0 0 0-16,-16 0 5 0,16-20 4 0,0 20-4 15,-20 0-3-15,20 0-4 0,0-19 2 0,0 19-3 16,0 0-4-16,0 0 1 0,0 0 1 0,0-17-9 0,0 0-5 16,0 17 7-16,0 0-9 0,0-21-2 15,0 21-39-15</inkml:trace>
  <inkml:trace contextRef="#ctx0" brushRef="#br0" timeOffset="5049.32">9041 12578 62 0,'0'0'33'0,"0"20"20"15,-20-2-2-15,20 0-32 0,0-18-10 16,-16 17-1-16,16-17 9 0,0 39 8 0,-23-39-18 15,23 17-4-15,0 2 4 0,0-19-2 0,0 0-2 16,0 18 0-16,0-18 3 0,0 19 2 0,0-19 0 0,0 18-4 16,0-18 4-16,0 19 12 0,-16-19-10 15,16 17 0-15,0-17-5 0,0 0-2 0,0 20 2 0,0-20 0 16,0 20-1-16,0-20 4 0,0 16 3 0,0 22-2 16,0-20 4-16,0 19-4 0,0-37-1 0,0 37 2 0,-20-1 0 0,20 38 1 15,-16 0-4-15,16-38-5 0,-19 57 2 0,19-38-3 16,-17 56 3-16,-2-56-1 0,-1 75 4 0,20-56-4 0,-39 55 2 15,3-19 1-15,36-54-1 0,-16-2-5 0,-20 58 7 0,36-58-7 16,-75 242-9-16,20-147-28 16,55-112 6-16,-20-1 9 15,20 0-71-15,0-36 49 0,0 37-71 0,0-37 60 0,0 0 11 16,0 20 10-16,0-20-26 0</inkml:trace>
  <inkml:trace contextRef="#ctx0" brushRef="#br0" timeOffset="5919.04">9279 12726 46 0,'0'0'33'0,"0"0"-3"0,0-19-12 16,0 19 0-16,-17 0 14 0,17-17-1 0,0 17-15 0,-19 0 1 16,19-19 14-16,0 19-16 0,0 0 0 0,0 0 11 0,-17 0-15 0,17 0-1 15,0-20 5-15,0 20-11 0,0 0 8 0,0 0 1 0,0 0-5 16,0 0-1-16,0 0-1 0,17 56 20 0,-17-37-21 15,19-19 1-15,17 37-1 0,-17 0-1 0,-19-20-1 0,33 39 3 16,-10-36-4-16,-4-2 0 0,36 37 6 0,-19 1 2 0,-19-20-6 16,58 38-4-16,-20 17 2 0,-19-53-1 0,39 54 0 0,-56-36-2 15,17 17 3-15,0-18-1 0,-17 2 0 0,20 34 2 0,-22-35-3 16,21 36-1-16,15-1 1 0,-34-35 1 0,-2-19 0 0,22 55 1 16,-20-55-5-16,0 19 2 0,-2-19-1 0,38 54 2 0,-22-15 2 0,-13-4-1 15,21-35-1-15,-24 56-7 0,22-75 3 0,-39 18 1 16,36 20 7-16,-36-36-3 0,0-4 1 0,16 21-1 15,-16-37-1-15,17 37 0 0,-17-18-2 0,22-19 2 0,-22 20 0 16,0-3 1-16,0-17-2 0,19 20-1 0,-19-20-2 0,0 0-3 0,0 16 0 16,0-16-3-16,0 0-18 0,-19 0-9 0,19 0 14 0,0 0-33 15,-22-16-9-15,5 16 29 0,17 0-3 0,-16-20-31 16,16 20 44-16,-20 0 8 0,20-17 2 0,-16-3-37 0</inkml:trace>
  <inkml:trace contextRef="#ctx0" brushRef="#br0" timeOffset="6285.71">8875 13797 89 0,'0'0'28'0,"0"0"41"0,0-20-22 0,-20 20-3 15,20-19-10-15,0 19-11 0,20-17-2 0,-1 17 5 16,-2 0-15-16,-17 0-2 0,94-17 13 0,-39 17-11 15,-19 0-6-15,0 0-1 0,39 0 5 0,16 0-4 16,-16 0-2-16,-1 0 1 0,-5 0-4 0,-10 0-4 16,-4 0-4-16,-3 17-12 0,26-17-41 0,-59 0-15 15,17 17-28-15,-19-17 55 0,19 0-93 0</inkml:trace>
  <inkml:trace contextRef="#ctx0" brushRef="#br0" timeOffset="7921.35">11511 14073 101 0,'0'0'27'0,"0"0"53"16,0 0-57-16,-16 0 20 0,16 17 7 0,0-17-38 16,0 0 0-16,-22 0 10 0,22 19-4 0,0-19-12 0,0 0 4 15,0 21-3-15,-20 15-3 0,20-36-4 0,0 17 3 0,0 39 1 16,0-56-4-16,0 36-1 0,0 1 4 0,0 0-2 16,0 0 5-16,20 19-5 0,-20-2-2 0,0-35 1 0,22 38 0 15,-22-41 0-15,0 40 1 0,16-38 3 0,-16 2 2 16,20-1 0-16,-20-19 2 0,19 17 21 0,-19 3-21 0,0-20-1 15,17 0 9-15,-17-20-8 0,36 3 13 0,-17-22-4 0,20-15-10 16,-3-19-2-16,-17 34-3 0,17-35 5 0,-19 38-6 0,2-38-1 16,14 18-2-16,9 39-9 0,-42-2-1 0,19 1-28 15,-2 18 14-15,-17-19-5 0,19 19-45 0,-2 0-26 0,-17 0-13 16,19 19 33-16,-19-19-5 0</inkml:trace>
  <inkml:trace contextRef="#ctx0" brushRef="#br0" timeOffset="8299.84">12322 14220 181 0,'0'0'0'0,"17"0"143"15,-17-18-92-15,0 18-31 0,0 0-3 0,-17-19 64 16,17 19-77-16,-17 0 8 0,17-17 0 16,0 17-5-16,-19 0 0 0,19 0-5 0,0 0-2 15,0 0-2-15,0 0 5 0,0 17-5 0,-16 2 4 0,-4-1-5 0,20 18 0 16,-19 20-2-16,2-19-11 0,17 0 8 0,0-17 0 0,-19-4 1 15,19 22-1-15,0-20-1 0,0 39-12 0,0-4-7 0,0-33 26 16,0 16-4-16,0-36 4 0,0 18-1 0,0 2 5 16,0-1 1-16,19-19 4 0,-19 17-2 0,17-17 8 0,-17-17-5 15,19 17-1-15,1-19 2 0,-4-19 7 0,3 20 0 0,15-20-7 16,-34 38-6-16,19-53 5 0,3 33-5 0,-22 1 1 16,36-71 12-16,-36 90-10 0,0-38-1 0,20 19-5 15,-20-18 3-15,0 37 0 0,0 0 0 0,0-16 2 0,0 16 1 16,0 0-1-16,0 0 1 0,0 0 2 0,0 0-5 0,-20 16 1 15,20 2-3-15,0 20 2 0,0-20 0 0,0 18-4 16,0-16 0-16,0 16-4 0,0 1 5 0,20 0-5 16,-20-1-7-16,16 20-11 0,4 18-52 15,-4-54 13-15,-16 16-18 0,36-19-82 16,-36 2 112-16,22-1-18 0,-22-18 10 0</inkml:trace>
  <inkml:trace contextRef="#ctx0" brushRef="#br0" timeOffset="8483.06">12914 14275 191 0,'0'0'120'0,"0"0"-84"0,0 0 20 0,0 0-8 0,0 0-7 15,0 0-9-15,-22 0-6 0,22 21-15 0,0-21 0 0,0 34-6 16,0-15-2-16,0 0-1 0,0-1-4 0,0 2-1 16,0 16 1-16,0 0 7 0,0-36-6 0,0 37-4 0,22 0-22 15,-22-17 8-15,0 16-31 0,0-18 19 0,0 18-54 0,0-16 31 16,0 16-68-16,0-16 68 0,0-4 12 0,0 21-48 0</inkml:trace>
  <inkml:trace contextRef="#ctx0" brushRef="#br0" timeOffset="8649.83">12970 13685 200 0,'0'0'0'0,"0"-18"198"0,0-1-132 0,0 0-37 0,0 1-4 15,0 18 16-15,0-17-24 0,0 17-5 0,0 0 10 0,0 0-19 0,-20 0 11 16,20 0-10-16,0 0-2 0,0 0-2 0,0 17 1 0,0 1 8 0,0 20-4 15,0-38-2-15,0 36-9 0,0-15-4 0,0 13-19 0,0-34 12 16,0 56-61-16,0-56 39 0,0 37-67 0,0-18-38 0,0-1 17 16,0 1 32-16</inkml:trace>
  <inkml:trace contextRef="#ctx0" brushRef="#br0" timeOffset="8966.25">13523 13132 70 0,'0'0'13'0,"-19"0"14"0,19 0-10 15,0 0 19-15,0 0-19 0,0 19-1 0,-17-19 15 0,17 0-6 16,-19 0-15-16,19 0 1 0,0 18 11 0,0 0 2 0,0-18-14 16,-20 36 8-16,20-36-8 0,0 38 4 0,0-38-6 0,0 38 5 15,0 16 1-15,0-36-7 0,0 56 6 0,0-37-7 0,20 75 4 16,-20-77-7-16,0 77-1 0,19-56-1 0,-19-2 1 0,17 59 2 16,-17-23-5-16,19 22-1 0,-19-58 1 0,17 94-30 15,2-56-24-15,-19 0-40 0,16-36 36 0,-16 18-45 0,0-38 68 16,0-16-34-16</inkml:trace>
  <inkml:trace contextRef="#ctx0" brushRef="#br0" timeOffset="9466.2">14259 14183 73 0,'0'0'37'0,"0"0"-15"0,0 0 28 15,0 0-6-15,-17 0-4 0,17 0-1 0,-19 19-22 16,19-19 12-16,0 0-19 0,-17 0 9 0,17 0-12 0,0 0 0 16,-19 18 0-16,19-18 0 0,-19 0-3 0,19 19 4 0,-17-19-1 15,17 17-4-15,0-17 2 0,-22 0-4 0,22 19 2 0,0-19 2 0,0 21 0 16,-20-21-3-16,20 16 5 0,0 2-4 0,0 1 6 0,-16 0 0 15,16-1-3-15,0 2-4 0,0-4-2 0,0 4 0 16,0 16 2-16,0-18 0 0,0-18 2 0,0 39-9 0,0-2-1 16,0-21 7-16,0 4 2 0,16-2-1 0,-16 0 1 15,0 0-2-15,20 2 2 0,2-1-2 0,-22-19 0 0,0 0-1 16,17 17 3-16,2-17-2 0,0-17 2 0,-2-22 5 16,2-15-1-16,-2-2-9 0,-17 39 2 15,19-40 6-15,-2-15-1 0,-17 15-5 0,0 20 2 16,0 21 0-16,0-41 7 0,0 38-6 0,0-18 2 15,0 37-1-15,0 0 2 0,0-17 3 0,0 17-4 0,-17 0-1 0,17 0 0 16,-19 0-2-16,19 0 3 0,-17 17 4 0,17 2 0 16,0-1-6-16,0 1-1 0,-19 17 7 0,19 19-3 0,0 1-3 15,-17 18 4-15,17-38-9 0,0 3 0 0,0 52-13 16,17-16 8-16,2-2-9 0,-19-37 2 0,0-18-4 16,36 38-36-16,-19 0-28 0,5-19-37 0,-22-20 46 0,17 22-54 15,-17-39 85-15,19 17-25 0</inkml:trace>
  <inkml:trace contextRef="#ctx0" brushRef="#br0" timeOffset="9783.89">14926 13389 235 0,'0'0'76'16,"0"0"6"-16,0-18-60 0,-20 18 14 0,20-18-7 0,0 0-8 15,-19 18-11-15,19 0 1 0,-17 0-7 0,17 0-1 16,-19 36-3-16,19-18 0 0,-22 38 2 0,22-19-1 0,-33 56-6 0,-3 90 0 15,16-108 4-15,1 72-5 0,2 93-12 16,-2-74 6-16,19-92 7 0,-22 54-6 0,22-72 8 16,0 54-1-16,-19-36 4 0,19-55 0 0,0 18 3 15,0-17 0-15,19-4 3 0,-19-16-2 0,0 0 9 16,22 0-6-16,-3-16-4 0,-2-4 0 0,2-36-3 0,17 2 4 16,0-2 0-16,22-74 1 0,-22 57-2 0,-16 18 0 0,16 1 0 0,38-56 2 15,-57 70-3-15,2 23-1 0,17 17 2 0,-36-37-1 16,36 37 3-16,22-19-4 0,-41 19 3 0,-17 19 1 0,39-19-2 15,-23 18-2-15,-16 1 8 0,20 17-1 0,-20-15-6 0,0-5 0 16,0 78 7-16,0-22-15 0,0-35-4 0,-20 0-7 16,4 19-35-16,-4-2-30 0,1 2-30 0,19-36 46 0,0 16-54 15,-17-19 49-15,17-17 19 0</inkml:trace>
  <inkml:trace contextRef="#ctx0" brushRef="#br0" timeOffset="9971.85">15626 14202 219 0,'0'0'67'0,"0"0"28"0,0 0-55 0,0 0-1 0,19 0-2 15,-19 18-11-15,17 1-9 0,-17-2-9 0,0 23 5 16,0-6-5-16,0-15-5 0,0 54 0 0,0-35-4 16,0 54-7-16,0-36 5 0,0-20-1 0,-17 58-6 0,17-58-2 0,0 37-23 15,-19-36 11-15,19 19-36 0,-20-19 24 0,20 36-50 0,-16-56 32 16,-4 39-52-16,20-36 65 0,-22-20 14 0,22 17 8 0,-19 2-30 0</inkml:trace>
  <inkml:trace contextRef="#ctx0" brushRef="#br0" timeOffset="10117.24">15548 14073 201 0,'0'0'0'0,"22"-37"175"0,-22-19-108 16,20 0-15-16,-4 2-8 0,-16 17-29 0,20-19 6 16,-20 37-13-16,19 19 1 0,-19-34 11 0,0 34-12 0,17-21 4 0,-17 21-9 15,0 0 3-15,0 0-3 0,0 21-2 0,0-4-1 16,0 0-4-16,0-17-3 0,0 39-16 0,0-3-28 0,0 1 13 0,0 0-62 15,0-20 32-15,0 2-93 0,0 18 42 0,0-17 45 16</inkml:trace>
  <inkml:trace contextRef="#ctx0" brushRef="#br0" timeOffset="10349.84">15900 13113 139 0,'0'-36'237'0,"22"17"-189"0,-22 19-26 0,0-19-5 0,16 2-3 16,-16 17 6-16,20-19-10 0,-20 19 2 0,19 0 1 0,-2 0-9 15,2 0 5-15,-19 0-8 0,0 0 4 0,17 19 2 0,2-2-7 0,-19 2 0 16,17 18 4-16,5 19-3 0,-22-38 0 0,16 74 0 0,-16-54-1 16,20 16-2-16,-20 58-1 0,0-2-2 0,-20-56 0 15,20 75 2-15,-38 1 0 0,21-18 2 0,-2 90-7 16,-53 148-24-16,72-294 16 16,-20 18-2-16,4 54-24 0,-6-54 20 0,2 19-24 0,20-37 23 0,-16 34-23 15,-1-34 25-15,17-19 2 0,0 20-17 0,0-21-8 0,0-18 19 16,17 0-20-16,-17 0 28 0,16 1-6 0,-16-19 16 0,20 0-46 15</inkml:trace>
  <inkml:trace contextRef="#ctx0" brushRef="#br0" timeOffset="11616.99">16733 14368 75 0,'0'0'0'0,"0"0"36"16,0 0 9-16,0 0 5 0,0 0-1 0,0 0-22 16,0 18 21-16,0-18-12 0,0 0-12 0,0 0-12 15,-20 0 2-15,20 20 13 0,0-4-13 0,0 4 0 0,0-2 7 16,0-18-13-16,0 18 0 0,0 19 4 0,0-17-9 0,0-3-2 16,0 19 1-16,0 2-1 0,0-20 3 0,0 20-3 0,0 34 3 15,0 2-3-15,0-35 0 0,0-2 2 0,0 53-5 0,-16-51-3 16,16 15-12-16,0-34 2 0,0 16-30 0,-20 0-24 0,20-18-29 15,0 1-16-15,0-2 67 0,0-17-16 0,0 0-3 16</inkml:trace>
  <inkml:trace contextRef="#ctx0" brushRef="#br0" timeOffset="11768.1">16749 14054 171 0,'0'0'68'0,"0"0"-7"0,0-18 19 16,17-38-21-16,-17 40-32 0,0-24 18 0,19 4-8 15,-19-1-1-15,0 37-26 0,0 0-3 0,0-18 8 0,0 18-11 16,0 0 1-16,0-19 1 0,0 19-2 0,0 0-5 15,0 0-1-15,0 0-4 0,0 19 1 0,0-19-19 0,0 18 9 16,0-18-39-16,0 19-24 0,0-1 24 0,0-18-89 0,0 19 9 16,-19-2 15-16</inkml:trace>
  <inkml:trace contextRef="#ctx0" brushRef="#br0" timeOffset="11966.65">17341 13003 177 0,'0'0'0'0,"0"0"122"0,0 0-59 0,0-20-13 16,0 20-29-16,0-17 16 0,0 17-9 0,0 0-19 0,0 0-3 16,0-19-1-16,0 19 1 0,0 0 2 0,0 19-2 0,0-19 0 15,0 37 9-15,0-1-10 0,0 2-5 0,0-2 0 0,0 74-1 16,20-54-3-16,-20 74-6 0,0-74 5 0,0 90-17 0,0 76-34 16,0-148 33-16,-20 275-127 15,-2-199 65-15,22-78 43 0,-19 58-24 0,-14 16 26 0,33-72 21 16,-20-18-22-16</inkml:trace>
  <inkml:trace contextRef="#ctx0" brushRef="#br0" timeOffset="12177.71">17065 14386 206 0,'0'-18'131'0,"0"18"-92"0,0-19 24 16,0 19-12-16,0-19-30 0,0 1 12 0,16 18-19 0,-16-16 14 15,0 16-20-15,20 0 6 0,-4 0-5 0,1 0-5 0,5 0 9 16,17 16-7-16,-23 2 7 0,4-18-10 15,16 19 2-15,-3 18 5 0,8-1-9 0,-21-36-1 0,16 38-14 16,-17-38 6-16,17 36-19 0,-20-17 4 0,1 1-33 0,25 17-14 16,-26 17-3-16,23-36 35 0,-39 20-44 0,0-2 39 15,17 0-38-15,-17 1 50 0,0-18 7 0,0-1 9 0,0 21-4 16,0-22 12-16,0 3 1 0,0 16-4 0,0-19 4 0,0 3-33 0</inkml:trace>
  <inkml:trace contextRef="#ctx0" brushRef="#br0" timeOffset="12250.21">17729 14867 31 0,'0'0'0'0,"19"0"9"0,-2-20-9 0,-17 20 0 0,19-19-6 16,-19 19-28-16</inkml:trace>
  <inkml:trace contextRef="#ctx0" brushRef="#br0" timeOffset="12600.19">18371 14202 86 0,'0'0'85'0,"0"0"-44"0,0 0 18 0,0 0-39 15,0 0-3-15,0 0-3 0,0 0 23 0,0 0-11 0,0 0-4 16,0 0-4-16,0 0-9 0,0 0 12 0,0 18-13 16,0 1 6-16,0-19-8 0,0 17 1 0,0 2 2 0,0 2 6 0,-17 32-3 15,17-34-5-15,-17 35 2 0,-2 2-6 0,-17 38-3 0,0 16 3 16,17-54 1-16,-37 73 2 0,37-56-3 0,0-19-1 16,-17 75 3-16,19-55-3 0,-22 56-2 0,1-2-5 0,21-71-1 15,17-4-4-15,-19 3-6 0,2 1-6 0,-2 16-40 0,2-19 22 0,17 2-64 16,-19 18-23-16,19-55 73 0,0 1 11 0,-20 16-38 0</inkml:trace>
  <inkml:trace contextRef="#ctx0" brushRef="#br0" timeOffset="13201.41">17895 14496 69 0,'0'0'0'0,"0"0"86"0,0 0-54 0,0 0 22 0,0 0-31 0,0 0 18 15,0 0-23-15,0 0 13 0,0 0-16 0,0 0 12 16,19 0-5-16,-19 19-15 0,0 1 8 0,0-20-10 0,0 17 5 16,17 3 1-16,-17-20-7 0,19 16 3 0,-19 22-2 15,17-20-1-15,-17 20-2 0,19-38-1 0,-19 36-1 0,0 0 1 16,0-36-1-16,0 37 0 0,17-37-1 0,-17 37-5 0,0-18-3 16,0 1-26-16,16-3 8 0,-16 3-5 0,0-4-51 0,0 4 32 0,0-20-2 15,0 37-37-15,0-20-13 0</inkml:trace>
  <inkml:trace contextRef="#ctx0" brushRef="#br0" timeOffset="19000.91">9113 10182 105 0,'0'0'37'16,"0"0"57"-16,0 0-42 0,0 0-9 0,0 0-24 16,-17 0 13-16,17 0-6 0,0 0-14 0,0 0-1 0,0 0 6 15,0 0-11-15,0 0 0 0,0 0 2 0,0 0-4 0,-19 0 4 16,19 0-4-16,0 18 4 0,0 0-3 0,0 19-1 16,0-37-3-16,0 93 0 0,-17-57-2 0,17 56 0 15,0-18 2-15,0 18 0 0,0-37-1 0,0 1 0 0,0-37 1 16,0-2-1-16,0 2 1 0,0-19 0 0,0 0 2 15,17 0-1-15,2-19-1 0,-2-17 2 0,-17 19-2 16,35-40 1-16,-18 20-2 0,44-109 4 0,-8-2-1 16,-15 55-3-16,-24 20 0 0,28 35 1 15,-23 2 0-15,17 17 1 0,-36 1-3 0,36-1 2 0,-36 19 5 16,36 0-1-16,-20 0 1 0,7 19 3 16,-4-1-1-16,-2 37-1 0,2-37-5 0,0 57 1 15,17 16-1-15,-19-16 0 0,19 18-2 0,-36-58-1 16,22 57-6-16,-5-36-13 0,2 18-22 0,17-38-26 15,-17 20-29-15,17-38-31 0,-36 1 16 0,39 0 8 16</inkml:trace>
  <inkml:trace contextRef="#ctx0" brushRef="#br0" timeOffset="19273.32">10645 9019 160 0,'0'0'115'0,"-19"-18"-89"0,19 18-2 15,0 0-3-15,0 0-2 0,0-19 16 0,0 19-21 0,0-17-1 0,-17 17 11 16,17 0-15-16,0 0 5 0,0 0-7 0,-22 0-3 0,22 17 0 16,0 2-1-16,0 17 1 0,0-16-1 0,0-2-2 15,0 74 3-15,0 38-3 0,22-20 0 0,-5-18 0 16,-17-1-1-16,0 39-1 0,19-19-2 0,-19 0-1 15,0-37 3-15,0 54-1 0,0-72 0 0,-19 184-19 16,2-130-9-16,17-54 8 0,-22 35-45 16,22-52 21-16,0 33-66 0,0-53 59 0,-19 36-18 0,19-36 49 15,0-19-28-15</inkml:trace>
  <inkml:trace contextRef="#ctx0" brushRef="#br0" timeOffset="19438.57">10313 9942 71 0,'0'0'23'0,"0"-20"9"0,-19-16 49 0,-17-38-1 0,36 38-50 0,-42-1 16 15,42 18-31-15,-13-18 14 0,13 19-4 0,-20 18-4 16,20-19 3-16,20 19 5 0,-7 0-16 0,-13 0-1 0,42 0-3 16,-23 19 4-16,37-1-2 0,-40-18-5 0,59 19 6 0,-39-1-6 15,3-18-2-15,-3 19-3 0,55-2-1 0,-52-17-2 0,33 20 2 16,2-1-5-16,-38-19-2 0,36 0-26 0,-55 0 2 0,60 0-128 16,-21 17 9-16,-23-17 25 0,-33 0 44 0</inkml:trace>
  <inkml:trace contextRef="#ctx0" brushRef="#br0" timeOffset="19805.4">11345 10052 171 0,'0'0'55'0,"0"0"-17"16,0 0 0-16,0 0-24 0,0 0 15 0,0 0-15 0,0 19-1 15,0-19 8-15,20 0-7 0,-20 18-10 0,0-18 5 0,19 19-7 16,-2-1 5-16,-17-18-5 0,36 18-1 0,-20 0 0 15,4-18-1-15,18 20 1 0,-38-20 0 0,39 18 0 0,-22-18-1 16,19 0-1-16,-17 0 2 0,-19 0-1 0,17 0 1 0,21 0-4 0,-38 0 3 16,20 0 1-16,-20-18 0 0,19 18 0 0,-2-20-2 15,-17 2 1-15,0 18 0 0,19-18 0 0,-19 0 1 16,0 18 1-16,-19-19 3 0,19 19-3 0,0 0 2 0,-17-18 4 16,17 18-4-16,-19-19 4 0,-17 19 3 0,36-18-5 0,-39 18 5 15,39 0-5-15,-36 0 5 0,36 0-4 0,-36 0 6 0,-3 0-2 16,1 18-2-16,-15 1 2 0,34-19-8 15,2 18-1-15,-22 1 0 0,23-1 0 0,-26 38 0 0,9-20-1 16,33-17-1-16,-19 36 1 0,2 1-3 0,17 17 4 16,0 2 0-16,0-21-1 0,36 19-2 0,-19-17-3 15,21 1-5-15,-18-4-11 0,-4-34 6 0,23 18-27 16,-22 0-28-16,2-18 20 0,-2-19-10 0,-1 18-86 0,4-18 84 16,2 19 15-16,-22-19-18 0</inkml:trace>
  <inkml:trace contextRef="#ctx0" brushRef="#br0" timeOffset="20585.34">12286 10218 127 0,'0'0'89'0,"0"0"-19"0,-16-18-19 0,16 0-10 0,0 18-22 16,-20 0 12-16,20-20-17 0,0 20-1 0,0 0 0 0,-19 0 21 16,19 0-17-16,0 0-8 0,-17 0 6 0,17 0-3 15,0 0-2-15,0 0-6 0,-19 0 7 0,19 0-5 0,0 0 3 16,0 20-4-16,0-2-3 0,0 0 0 0,0 1 2 16,0-1 0-16,0 19-2 0,0-37 1 0,0 36-2 0,0-36-1 0,0 38 1 15,0-20-1-15,0 1 1 0,0 18 0 0,0-19-1 0,0 0-1 16,0 2 2-16,0-20-1 0,0 18 2 0,0-1-1 0,0-17-1 15,0 0 1-15,19 0-2 0,-19 0 3 0,0-17-1 0,0 17 3 16,0-38 0-16,0 20-2 0,17-19 2 0,-17 0 3 0,0 1-1 16,0 36-5-16,19-38-3 0,-19 2 6 0,0-1 5 15,0 0-7-15,0 19 0 0,0 18 1 0,0-20-4 16,0 2 3-16,0 18 1 0,0-18-2 0,0 18-1 16,-19 0 0-16,19 18 0 0,0 0 0 0,0 2 1 0,0-2 0 15,-17 0 0-15,17 1-1 0,0-1 1 0,-19 19-1 0,19-1-1 16,0-36 1-16,0 56 0 0,0-37 2 0,0 54-3 15,0-35 0-15,0-21 3 0,0 19 0 0,0-16 0 16,-22 35 2-16,22-36-3 0,0 17 3 0,0-17-1 0,0 18-1 16,0-18-1-16,0 17 0 0,0-17-1 0,0 17 2 0,0-17-2 15,0 18 3-15,0-1-1 0,0-18-1 0,0 2-1 0,0 16 0 16,-17-17 0-16,17 0 0 0,0-1 1 0,0 18-4 0,0-16 2 16,0-2 3-16,-17 37-2 0,17-55 0 0,0 0-2 15,0 18-2-15,0 1 2 0,0-19-3 0,0 18 2 0,0-18 2 16,-19 0-1-16,19 0-2 0,0 18 1 0,0-18-2 15,0 0-1-15,0 20 0 0,0-20 2 0,0 0 4 0,0 0-5 16,0 0 1-16,0 0 2 0,0 18 1 0,0-18-3 16,0 0-4-16,0 0 2 0,0 0 0 0,0 18-7 0,0-18-1 15,0 0 2-15,0 18 4 0,0-18-7 0,0 0 1 0,0 0 7 16,0 20-16-16,0-20 0 0,0 0-6 0,0-20-6 16,0 20 15-16,0 0-23 0,0-18 16 0,0 18-36 15,0-18-16-15,0 0 3 0,0-2 27 0,0 20 35 16,0-18-49-16</inkml:trace>
  <inkml:trace contextRef="#ctx0" brushRef="#br0" timeOffset="21225.37">12120 10403 69 0,'0'0'11'0,"0"0"1"0,0 0 40 15,0 0-13-15,0-19-4 0,0 19-18 0,0 0 30 16,0 0-32-16,0-18 12 0,0 18-14 0,0 0-1 0,-16-18 15 16,16-2-3-16,0 20-13 0,0-18 12 0,-20 0-5 15,20 18-4-15,0 0-8 0,0-18 6 0,-19 18 0 0,2-19 1 16,-2 19-8-16,-3 0-2 0,22 0-1 15,-34 0 3-15,34 0-4 0,-38 37 1 0,21-19-1 0,-38 56 5 16,35-18-5-16,-18 0 0 0,38-38-1 16,-17 35 0-16,-2 3-1 0,19-37 1 0,-17 36 0 15,17-36 1-15,0 18-1 0,0-1 0 0,17-17 0 0,-17 0 1 16,19-1 1-16,-2-18 0 0,-17 0 3 0,16 0 0 16,26 0 1-16,-42-37-4 0,19 18 3 0,-2-17 1 15,2-1-3-15,-2 0 1 0,-17 19-3 0,19-37 1 0,14-1 2 16,-13-36 1-16,2 37-6 0,-22 36 2 0,19-17 0 15,-19-2 1-15,17 38-1 0,-17-18 3 0,0 0-3 16,19 18 1-16,-19 0 1 0,0 0 1 0,20 18 0 0,-20 0 7 0,16 20-7 16,-16-20 0-16,19 74 0 0,-19-36-1 0,17 72 5 0,-17 2-1 15,0-1-6-15,0-1 5 0,0 20 4 0,-17-74-7 16,-2 56-5-16,-17-76 2 0,17 38-5 0,-39 1 9 0,38-20-2 16,-13-17-8-16,-3-19-6 0,17-37 2 0,2 18-19 15,-2-18-9-15,-23 0-87 0,26-37 33 16,-1-17-21-16,-2 34 51 0,19-16 8 0,-17-1 12 0,17 0 14 15,0-37-24-15</inkml:trace>
  <inkml:trace contextRef="#ctx0" brushRef="#br0" timeOffset="21517.84">12673 10421 60 0,'0'0'0'0,"0"0"83"16,0 0-28-16,0 0-31 0,0-18 15 0,0 18-21 0,0 0-2 16,0 0-1-16,0 0-3 0,0 0 5 0,-19 0 8 15,19 0-20-15,0 0 0 0,-16 93 13 16,16-58-15-16,0 21-1 0,0-37 0 0,-20 36 2 0,20-37-3 16,-16 39 1-16,16-40 0 0,0 19 0 0,-20 2 5 0,20-2 9 15,0-36 8-15,0 19-1 0,0-19 0 0,0 0-12 16,0-19-1-16,20 1 6 0,-20 0-9 0,16-37 4 0,4-1-5 15,15-37-2-15,-18 57-3 0,22-55 1 0,-39 53-3 0,39-36-9 16,-3 38-19-16,-20 16 8 0,-16 2-34 0,19 18 17 16,15-18-143-16,-34 18 113 0,0 0 13 0,41 0-58 0</inkml:trace>
  <inkml:trace contextRef="#ctx0" brushRef="#br0" timeOffset="21718.42">13282 10366 135 0,'0'0'103'0,"0"0"-30"0,0 0-19 0,0 0-10 0,0-18-7 16,0 18-8-16,0 0-16 0,20 18 13 15,-20-18-21-15,0 37 4 0,0 0-2 0,0-19-4 0,0 38 1 16,0-3-3-16,19-33 0 0,-19 54 0 0,0-19-2 16,0 18-13-16,0-17-9 0,0-19-15 0,0-18 12 15,0-1-6-15,0 1-47 0,0-19 32 0,0 17-52 0,0 1 22 16,0-18 53-16,0 0 4 0,0 0-45 0</inkml:trace>
  <inkml:trace contextRef="#ctx0" brushRef="#br0" timeOffset="21883.73">13409 9499 256 0,'0'0'99'0,"0"0"21"0,0-19-84 16,0 2 20-16,0 17-32 0,0 0-3 0,0-20 17 0,0 20 8 15,0 37-35-15,-16-18-7 0,16 18 3 0,0 0-5 16,0 73-1-16,0-54-5 0,0 17-9 0,0-17 7 15,0 18-15-15,0-20-11 0,16-16 9 0,-16 17-38 0,23-18-27 16,-7-1-40-16,-16-36 41 0,0 0 5 0,0 20 11 0,20-20-34 16</inkml:trace>
  <inkml:trace contextRef="#ctx0" brushRef="#br0" timeOffset="22084.7">13985 9241 142 0,'0'0'0'0,"0"0"132"15,0 0-58-15,0-37-47 0,0 37-4 0,0 0-3 0,0-73 67 16,0 73-83-16,0-20 2 0,0 20-2 16,0 0-1-16,0 0 2 0,0 37-2 0,0 0 0 15,0 19-1-15,0 0-1 0,17 36 1 0,-17-38-1 16,0 57-5-16,0 18-8 0,0 0-7 0,-17 20 0 16,17-76 15-16,0 75-1 0,-19 18-13 0,19-74-2 0,-23 74-46 15,-10 0-30-15,33-19-18 0,-36-73 64 0,36-19 11 16,0 18-34-16</inkml:trace>
  <inkml:trace contextRef="#ctx0" brushRef="#br0" timeOffset="22301.08">13800 10182 236 0,'0'0'80'0,"0"-20"3"0,0 2-31 0,0 0-13 0,0 18-21 15,-23-18 13-15,23 18-18 0,0 0 8 0,0 0-14 0,0 0 9 16,0 0-1-16,0 18-11 0,23 0 5 0,-4 0-1 15,-2 2-5-15,2-2-3 0,0 0-4 0,-19 19 5 16,36-18 1-16,-19-1-1 0,22 18 1 0,-3 2 1 0,-36-20-2 0,38 19-3 16,-2 0-6-16,-3 1-8 0,-33-20 2 0,20-1-6 15,19 39-35-15,-1-1-18 0,-21-18-15 0,2 56-69 16,-2-38 65-16,-17-37 62 0,0 38-21 0,0-38 16 16</inkml:trace>
  <inkml:trace contextRef="#ctx0" brushRef="#br0" timeOffset="22517.97">14663 10550 66 0,'0'0'22'0,"0"0"31"0,0 0-41 16,0 0 2-16,0 0-10 0,22 0 1 0,-22 0-6 0,0 0 0 16,0 0-2-16,0 0-1 0,0 0-5 0,19 0-3 0,-19 0 5 15,0 0-1-15,0 17-8 0,0-17 3 0,17 20 9 0,-17-1 0 16,0-2 4-16,19 2 0 0,-19 0 1 0,0-19-1 0,0 18-1 15,0-18 0-15,0 18-2 0,20-18 1 0,-20 19 0 0,0-19 1 0,0 20-1 16,0-3-3-16,0-17 3 0,0 19-2 0,0-19 0 0,16 0-6 16,-16 0 3-16,0 17-44 0</inkml:trace>
  <inkml:trace contextRef="#ctx0" brushRef="#br0" timeOffset="22983.81">14740 10200 82 0,'0'0'52'0,"0"0"37"0,0 0-54 0,-19 0 36 16,19 0-30-16,0 0-6 0,0 0-7 0,0 0-16 16,0 0 10-16,0 0-3 0,0 0-12 0,0 0 6 0,0 0-8 15,0 18 4-15,0-18-6 0,0 37 5 0,0-37-5 0,19 37 3 16,1-37-4-16,16 92 6 0,-36-55-6 0,33 18 0 16,-33-17 0-16,58 90 2 0,-19-54-3 0,-39-18-1 15,16-1-1-15,-16-19 0 0,20 39-5 0,-20-58-1 16,16 39-22-16,-16 0-23 0,0-38-27 0,0 0-33 0,0 0 47 15,0-18 4-15,17 20-24 0,-17-20 22 0</inkml:trace>
  <inkml:trace contextRef="#ctx0" brushRef="#br0" timeOffset="23201.44">15515 9868 293 0,'0'0'0'0,"0"-18"132"15,0 18-80-15,0-19-16 0,0 19-19 0,0-19-4 0,0 19 12 16,0 0-16-16,0 0 4 0,0 0 1 0,0 0-8 0,0 38 4 0,-19-38-3 15,19 36-1-15,0-17 1 0,-20 37-1 0,-16 35-6 0,20-17-1 16,-4-18 2-16,-54 183-6 0,38-146 5 0,-20 54 6 0,-2 19-6 16,22-74-3-16,0 0-1 0,-19 92 1 0,-20 19 0 0,3 0-4 15,36-111 1-15,-38 111-13 0,-1 0-16 16,-72 130-58-16,111-261 62 0,-25 40-46 0,45-77 32 0,-37 40-63 16,53-38 57-16,-36-19-25 0,36 18 55 0,-19-36-44 15</inkml:trace>
  <inkml:trace contextRef="#ctx1" brushRef="#br0">9850 7672 0</inkml:trace>
  <inkml:trace contextRef="#ctx0" brushRef="#br0" timeOffset="29807.57">9317 6288 135 0,'-19'39'257'0,"0"-39"-221"0,2 19-21 0,-2-2 10 0,19 2-16 0,-17-19-1 16,-22 72 13-16,0-14-13 16,4 107 0-1,87-54 0 1,-10-74 3-16,-23-19-6 0,34-1 31 31,115-293 14-15,-151 74-41-1,-17 18-9-15,-17 56 2 16,-2 71-1-16,19 40-1 16,-36 17 0-16,-77 17-86 15,77 223-264 17,55-130 206-32,17-71 80 0</inkml:trace>
  <inkml:trace contextRef="#ctx0" brushRef="#br0" timeOffset="30136.16">10092 6236 147 0,'0'0'102'0,"0"0"-67"0,-19 0 53 0,19 0-71 0,-23 17 24 16,7 2-24-16,16 36-1 0,0-36-14 0,-17 53 2 15,17 3 1-15,33 220 11 32,-10-240 13-32,15-38 1 0,-38-17-23 15,36-17 14-15,-36-1-17 0,56-38 5 16,-56 37-9-16,33-36 2 0,-11 19-2 0,-3 18 1 0,37-75 0 16,-40 57 1-16,20 17 0 15,3 19-5-15,-20 0 11 0,17 91 4 31,0 94-9-31,-36-147-5 0,0 145-99 16,36-54-154-16,-19-73 57 0,2-56 136 16</inkml:trace>
  <inkml:trace contextRef="#ctx0" brushRef="#br0" timeOffset="30806.81">11622 5681 68 0,'0'0'0'0,"0"0"28"16,0-17 86-16,-19-3-74 0,19-34 79 0,0 35-98 16,-36-54 47-16,0-1-14 15,16 18-32-15,4 38-15 16,-26-57 27-16,26 39-11 0,-20-2-7 16,36 38-13-16,-36-16 17 15,0 32-10 1,-6 3-1-16,26 0 4 0,16 0-11 15,-36 54 4-15,-36 37-2 16,52-53-3-16,-21 89 0 0,8-109-1 16,-39 186-3-16,72-169 3 0,-61 150-3 15,-8 72-7-15,33-94-3 16,-42-33 8 0,78-149 3-16,0 19-1 0,-36-19-15 15,20-38-10-15,16-35 7 16,0 37 19-16,16-93 1 0,20-1 6 15,-36 94-3-15,22 17 1 0,14-72 7 16,-16 53-2-16,-20 38-6 0,16 0 1 0,20-19 2 16,-16 19-4-16,35 74 0 15,0-39-3-15,-19 23-3 0,3-2-17 0,-25-20 1 16,5-20-8-16,59 78-147 0,-6-38-27 0,-34-19 106 16,-18-37 38-16</inkml:trace>
  <inkml:trace contextRef="#ctx0" brushRef="#br0" timeOffset="30968.91">11752 6288 197 0,'0'0'209'0,"0"20"-153"0,0 18-12 0,0-38-25 0,-19 36-5 16,19 57 20-16,-17-56-29 0,17-20-5 15,0 22-12-15,0 13-27 0,0-31 3 0,0 15-79 0,0-36 34 16,0 37-79-16,17-37 25 0</inkml:trace>
  <inkml:trace contextRef="#ctx0" brushRef="#br0" timeOffset="31107.87">11882 5607 301 0,'0'0'86'0,"0"0"21"16,0 0-83-16,0 0-2 0,0 37 24 0,-19 0-34 15,19-1-6-15,0-16-3 0,-20 35-4 0,20 0-14 0,0-19-23 16,0 2 7-16,0-1-58 0,0-19 26 0,0-18-14 0,20 37-80 15,-1-1 21-15</inkml:trace>
  <inkml:trace contextRef="#ctx0" brushRef="#br0" timeOffset="31468.18">12416 6087 233 0,'0'0'0'0,"-19"19"206"0,19-19-179 0,0 0-6 0,-17 18 13 0,-24 0-6 15,24 2-7-15,0 16-9 0,-18 19-1 0,15-20-9 16,1 59 0-16,2-22-6 0,-2 3-1 16,19-20-15-16,19-35 7 0,-19 17-1 0,36 55-50 15,0-56 29-15,-36-36 32 16,0 0 1-16,36 0 4 0,-36 0 0 0,0 0 2 0,17-36-1 0,2-20 7 16,3-37 3-16,-5 57-9 0,2-19-1 15,-19-75 5-15,20 20-4 0,-4-56 2 0,4 111-1 16,-20-73 13-16,16 34-5 0,-16 21 1 15,19-37 15-15,-19 34-14 0,0 23-4 0,0 32-4 16,0 5-1-16,0-4-3 0,0 20 0 0,0 0 4 0,0-17-1 0,0 17 1 16,0 0 0-16,0 17 5 0,0 40-3 15,-19 52 1-15,3 21-4 16,-4-37-4-16,20 17-1 0,-16-1-1 16,16 58-9-16,16-56-11 0,-16 37-51 0,0-75-6 15,20-37 28-15,-20 0-8 0,16 21-81 0,-16-39 65 16,19 20-35-16,-19-38 78 0,0 17-25 0</inkml:trace>
  <inkml:trace contextRef="#ctx0" brushRef="#br0" timeOffset="31751.3">12768 6253 201 0,'0'0'70'0,"0"0"-19"16,0 19-22-16,0-19-10 0,0 36 13 0,16-36-16 0,4 38 14 0,-20-21-8 15,16 22-15-15,23-23 6 0,-39-16-9 0,14 20-1 0,27-4 0 16,-41 5-2-16,36-3 1 0,3-18-4 0,30 0-8 15,-27-39-10-15,-26 39 1 0,23-36 0 16,13-55-9-16,-52 52 26 0,0-33 19 16,0 35 5-16,0 20-13 0,-16-21 15 15,16 20-14-15,-36-1 8 0,36 19-9 0,-19-17 0 16,-37 17 23-16,56 0-23 0,-55 0 16 16,36 36-12-16,-17 37 5 0,-20 36-15 15,56-70-1-15,-22 52-1 0,22 3-2 0,0-58 1 0,0 75-22 16,42-37-8-16,-42 0-14 0,16-21-23 15,23 22-165-15,-22-56 115 16,2 0 6-16</inkml:trace>
  <inkml:trace contextRef="#ctx0" brushRef="#br0" timeOffset="32001.85">13393 6236 189 0,'0'17'299'0,"-19"38"-248"0,19-17-29 0,0-2-10 0,0 0-5 15,0 21-2-15,0 52 3 16,35-52-16-16,-35-39 3 0,23 0-9 16,13-18-4-16,-17 0-6 0,108-184-90 31,-107 166 116-31,-20-19 12 0,19 1 3 0,-2-3 0 16,-17 39-6-16,19-36 37 0,-2 36-24 15,-17 0-2-15,19 36-4 0,-19 55 7 16,0-16-18-16,19 0-4 0,-19-20-4 0,0 19-17 15,14 0-33-15,-14-21-36 0,19 22-41 0,-19-56 46 16,23 0 4-16,-23 17-31 0,19-17 45 0</inkml:trace>
  <inkml:trace contextRef="#ctx0" brushRef="#br0" timeOffset="32917.83">14408 5145 155 0,'0'0'166'0,"0"0"-137"0,0 0-5 0,0 0 19 0,-19-16 10 16,19 16-29-16,0 0-15 0,0 0 8 0,0 0-7 16,0 0-3-16,0 0-1 0,0 56 0 15,0-40-6-15,19 22 1 0,-19 34 0 0,17-15-2 16,2 146-1-16,-2-93-5 0,-17-54 1 0,0 54-6 15,0 1-4-15,0-56 7 0,-36 334-139 16,19-243 15-16,-38 20-9 16,36-130 129-1,2-17 1-15,17-19 0 0,-22-19 0 0,22 2 6 16,-17-57 31-16,17 19 6 0,-19-37 62 16,19-2 8-16,-17 39-50 0,17-36 31 0,-19 35-52 15,19 19-5-15,-17-18 19 0,17 37-25 0,-19-18 16 0,19 15-8 16,0 4-10-16,0 17 2 0,19 0-2 0,-2 0-6 15,2 17 0-15,17 4-3 0,3-4 4 16,69 58-3-16,-33-1-15 16,-56-57-2-16,53 38-41 0,-19-17-17 0,-34-38 19 15,22 36-72-15,-24-16 43 0,-17-20-6 0,39 16-52 0,-3 4 93 0,-36-20-18 16</inkml:trace>
  <inkml:trace contextRef="#ctx0" brushRef="#br0" timeOffset="33085.31">15053 6179 225 0,'0'0'89'0,"0"19"56"0,-17 19-43 16,17-2-68-16,0-20-22 0,0 23 6 0,0-3-12 15,0 3 2-15,0 34-2 0,0-19-2 16,0-15-10-16,0-3-3 0,17 1-25 0,-17-19 12 0,19 73-223 16,1-72 168-16,-4 0-129 15,-16-19 156-15</inkml:trace>
  <inkml:trace contextRef="#ctx0" brushRef="#br0" timeOffset="33218.58">15202 5847 193 0,'0'0'167'0,"0"-17"-68"0,0 17-33 15,-22 0 4-15,22 17-31 0,0 2-24 16,0-2-9-16,0 21-2 0,0-1-3 0,0 1-3 0,0-21-4 16,0 2-5-16,0-2-7 0,0 40-42 0,0-21-42 0,0-16 30 15,22 16-107-15,-22-18 101 0,17 19-54 0</inkml:trace>
  <inkml:trace contextRef="#ctx0" brushRef="#br0" timeOffset="33684.46">15548 6308 149 0,'0'0'0'0,"0"0"198"0,0 0-130 16,-19 0-11-16,5 0-33 0,-5 19 5 15,-1 0-23-15,20-2-4 0,-16 2 0 0,16 17-2 16,-20-16 0-16,20 17 0 0,-16 0 1 0,16-20-2 0,0 22-4 16,16 88-1-1,4-108 9-15,-4-19 6 16,4 0-6-16,-1 0 3 0,-19-19 0 0,33-35 0 16,-33 54-4-16,22-21-2 0,-22-15 3 0,20 20-2 0,-4-23 3 15,-16-15 0-15,20 33-2 0,-20 5 1 0,19-20 3 0,-19-3 7 16,17 3-6-16,-17 17 1 0,0-1-1 15,0 4-3-15,0 16 0 0,0 0 0 0,0 16 7 0,0-16-5 16,0 20-1-16,0 18-3 0,0-38 0 0,0 56 0 0,0-40 6 16,0 41-3-16,0 16-1 0,0-17-4 0,0-19 0 15,19 36-3-15,-19-18-9 0,17-36 3 0,-17 36-25 0,16-17-22 16,6-2-22-16,-22-36 30 0,20 18-9 0,-20-18-74 0,16 0 66 16,4 0-30-16,-20 0 72 0,0 0 7 0,19-18-31 0</inkml:trace>
  <inkml:trace contextRef="#ctx0" brushRef="#br0" timeOffset="33902.01">16309 5091 147 0,'0'0'126'0,"0"0"-15"0,0 0-85 16,0-19 18-16,0 19-24 0,0 0 14 0,0 0-22 0,-19 0 7 16,19 0-3-16,0 19-4 0,0-1-4 15,0 18-2-15,0 4-4 0,0-24-1 0,-20 78 3 0,20-39-4 16,0 36 1-16,0-55 0 0,0 77-4 0,0-22-7 0,0 20-6 15,0-20-5-15,0-53 10 0,-22 90-34 0,22-35 7 16,-16 1-11-16,16-58 16 0,-17 55-56 0,17 0-22 16,-19-16 27-16,2-36 57 0,17-3-26 0</inkml:trace>
  <inkml:trace contextRef="#ctx0" brushRef="#br0" timeOffset="34134.9">16934 6288 119 0,'0'0'0'0,"-19"0"131"0,19 0 33 15,0 0-113-15,0 0-31 0,-16 0 12 0,16-16-13 16,-20 16-9-16,20 0-5 0,0 0 1 0,-16 16-3 0,16 4-1 16,-20-1-1-16,20-19 0 0,0 55-1 0,-19 1 0 0,2 18 7 15,-5-2-2-15,3 21-4 0,19-37-2 0,-17 36 2 16,17 0-1-16,-16-36-1 0,16 18 0 0,0-2-6 15,-20-35-3-15,20 37-23 0,0-37-12 0,0 1-12 0,0-20-10 16,0-18 28-16,20 0-51 0,-20 0 42 0,0-18 4 0,0-20-18 16,16-35 26-16,-16 35-1 0</inkml:trace>
  <inkml:trace contextRef="#ctx0" brushRef="#br0" timeOffset="34287.08">17029 5737 134 0,'0'19'132'0,"0"-111"66"15,0-1-106-15,0 56-47 16,0 19-20-16,-20 18-2 0,20 0-8 0,0 18-10 15,0-1 4-15,-19 22-2 0,19-2-3 0,0 0-1 16,0 16-4-16,0-33 2 0,0 17-3 0,0-19-2 16,0 20-3-16,0-21-6 0,0 40-34 0,-17-40 9 0,17 38-61 0,0 18-118 15,-22-52 138-15,22-4 12 0,0 2-52 0</inkml:trace>
  <inkml:trace contextRef="#ctx0" brushRef="#br0" timeOffset="34518.92">17635 4944 301 0,'0'0'87'0,"0"-19"45"0,0 19-122 0,0-19-1 15,0 19 4-15,0-17-9 0,0 17 3 0,0 0-5 0,16 0 1 16,3 0-1-16,-19 0 1 0,23 0-1 0,-7 36-2 16,-16-17 1-16,20 0-1 0,-20 37-1 0,19-20 1 0,-19 18 0 15,17 57 1-15,-17-56 0 0,0 75-5 0,-17-58 0 0,-2 78-6 0,-1 15 1 16,-19-17-1-16,20-75 7 0,-14 93-6 0,-3-18-10 15,17-57 4-15,-1-16-2 0,4 0-4 0,-26 71-26 0,25-91 17 16,-18 57-39-16,18-20-18 0,17-37 42 0,-19-19 4 0,19 19-17 16,-20-18 42-16,20-37 3 0,-16 38-37 0</inkml:trace>
  <inkml:trace contextRef="#ctx0" brushRef="#br0" timeOffset="34719.85">17377 6438 67 0,'0'0'36'0,"0"-75"103"0,0 58-95 15,0-21 28-15,0 2-44 0,0 0 17 0,0 16-26 16,0 2-1-16,0-18 29 0,0-2-34 0,0 38 9 0,0-18-14 15,20 18-6-15,-20 0 5 0,19-19 6 0,-19 19-3 0,17 0-2 0,2 0-3 16,-3 0-1-16,1 0-2 0,25 0 1 0,-42 0-2 16,36 0 0-16,0 19 1 0,0-19-2 0,-20 18 1 0,3 0-1 15,4 2-1-15,13 16 0 0,-17-18-1 0,17 2-4 0,0 16-11 16,-36-36 3-16,39 36-16 0,-23-17 1 0,23 0 12 16,-22-2-29-16,19 2 2 0,-17 1 26 0,14-4-24 0,9 4-3 15,-23-20-6-15,17 16-18 0,0-16 29 0,-3 0-22 16,9 21 32-16,-42-21 17 0,19 0-27 0</inkml:trace>
  <inkml:trace contextRef="#ctx0" brushRef="#br0" timeOffset="35001.25">18578 6216 130 0,'0'0'0'0,"0"0"83"0,0 0-59 16,0 20 5-16,0 16 1 0,0-36-14 0,0 36 12 0,0-17-19 15,17-19-1-15,-17 36 0 0,19 3-7 0,0-23-1 0,-19 4 1 0,0-4 0 16,36 23 1-16,-19-3-11 0,-17 3-24 0,36-3-31 15,-36-36 21-15,22 16-4 0,-5 23-32 0,-17-39 54 0,19 36-45 0</inkml:trace>
  <inkml:trace contextRef="#ctx0" brushRef="#br0" timeOffset="35151.11">19256 5921 137 0,'0'0'142'0,"0"0"-84"0,-17 0 10 0,17 19-45 0,-16-1 19 16,-20 20-5-16,16 36-9 0,-35 18-3 0,14-18-13 15,-29 92-2-15,-115 292 20 16,130-271-22-16,-20 33-7 0,22 2-4 0,-2 0-20 0,14-131-4 16,7 112-63-16,-2-18-59 0,-2-38-31 0,2-37 31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47:46.3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11973 10237 79 0,'-19'0'24'0,"19"-19"-8"16,0 19 2-16,0 0 4 0,0 0-10 0,0-18 12 15,0 18-13-15,0 0 8 0,0-18-10 0,0 18 9 0,0 0-7 0,19-20 12 16,-19 20-10-16,14-18-1 0,-14 18-1 0,61-18 25 0,-61 18-24 16,0 0 1-16,17 0-1 0,2-18 12 0,-19 18-14 0,20 0-1 15,-20-19-1-15,16 19 0 0,-16 0 6 0,19 0-8 0,-2 0 7 0,-17 0-7 16,0 0 5-16,17 19-2 0,-17 17-2 0,0 20-4 16,-34 18-1-16,-21 18-1 0,19-18 0 0,-39 53 0 0,20-71 0 15,19 18-1-15,-58 74 2 0,-17 0-2 0,73-74-1 0,-51 91 1 16,34-90-1-16,-20 71 0 0,0-35-2 0,39-37 0 15,-2 18 0-15,21-36 2 0,-19 17-3 0,36-36 1 0,0-18-1 16,0 18-2-16,0-19 2 0,0 1 3 0,53-2 4 0,-37 3-2 0,42-20 1 16,-38 0-1-16,16 0 1 0,-17 0 1 0,56 0 4 0,-3-20 1 15,-17 3-4-15,56-20 1 0,-1 18 0 0,1-18 2 0,-58 20-2 16,24-3-2-16,12 1 2 0,24 2 1 0,-19-2 0 16,-22 19-1-16,0-18-2 0,6 18-3 0,-42 0 3 15,-1 18-1-15,-1 1-3 0,-12-19 2 0,-22 0-5 16,19 17-11-16,-19-17 1 0,20 19-37 0,-20 1-109 15,0-3 2-15,0 2 93 0,0-19-33 0</inkml:trace>
  <inkml:trace contextRef="#ctx0" brushRef="#br0" timeOffset="1082.59">11882 10901 47 0,'0'0'0'0,"-19"0"18"0,-1 0-10 0,-18 0-2 0,2 0-1 16,36 0-3-16,-36 0 4 0,0 0 2 0,0 0 1 15,14 18-5-15,-14-18 2 0,0 0-5 0,0 19 0 0,36-2 0 16,-36-17-1-16,-6 18-1 0,42-18 1 0,-16 20 1 0,-20-2 0 0,36 0 0 15,-36 1 3-15,0 0 0 0,16-1 0 0,-18 18 5 16,38-36-3-16,-36 38 8 0,36-20-7 0,-17 0 8 0,17 1-7 16,-19-19 1-16,19 18-1 0,-20 1 9 0,20-19-8 0,0 36 12 0,20-16 8 15,-1-2 5-15,-2 0-17 0,2-18 0 0,36 38 13 16,20-21-3-16,-39 2-17 0,55-1 10 0,1 0-6 16,-34-18-7-16,-22 0-1 0,19 20 0 0,36-20 2 0,-52 0-4 0,66-20 3 15,-8 2-1-15,-8-19 4 0,24 0-4 0,-19-17-1 16,-2-21 0-16,-1 2-2 0,19-19-2 0,-54 36-1 15,54-36 2-15,1-19-3 0,-20 0 0 0,-16 20-1 16,0-1-2-16,0 18 1 0,-59 37 0 0,23-38-4 16,-3 57 3-16,0-18-4 0,-36 36 5 0,39-37-2 0,-23 37 3 15,-16-19 0-15,20 19-2 0,-1-18 1 0,-2 18-5 0,-17 0 3 0,0 0-2 16,19 0-11-16,-19 0 5 0,0 0-22 0,17 0-16 0,-17 0-22 16,0 0-21-16,0 18 17 0,0-18 50 0,0 0-46 15</inkml:trace>
  <inkml:trace contextRef="#ctx0" brushRef="#br0" timeOffset="1619.08">14812 9702 100 0,'-16'0'159'0,"16"-19"-139"0,0 19-1 16,-20 0 19-16,20-18-2 0,-16-1-20 0,-4 19 12 16,20-17-3-16,-19-2-1 0,2-1-4 0,-2 20-6 15,19-17-7-15,-22 17 7 0,3 0-7 0,5-19 3 0,14 19-4 0,-20 0 4 16,1 0-8-16,19 0 0 0,-17 19-1 0,-2-2 6 0,-17 22-1 15,17-3-4-15,-4 1-5 0,7 0 3 0,16-20-1 16,-17 22-1-16,17-3 1 0,0 1 0 0,0 17 2 0,0-15-2 0,0-4 2 16,17 3 0-16,-17-20 2 0,16 19 3 0,26-37 4 0,-23 0 3 15,-2 0-6-15,2 0 7 0,-2 0-9 0,22-37 4 0,-25 19-5 16,27-38 4-16,-22 20-3 0,-2-1 0 0,22-56 3 0,-23 57-8 16,4-57 0-16,-4 39-1 0,1-21-1 0,-17 57-1 15,0-19-3-15,0 18-9 0,0 2-8 0,0-3-15 0,-17 20 13 16,17 0-3-16,-16 0-2 0,-4-19-30 0,20 19-3 0,-36 0-10 15,36 0 22-15,0 19-4 0,-19-19-35 0,2 20 52 0,17-20-25 16</inkml:trace>
  <inkml:trace contextRef="#ctx0" brushRef="#br0" timeOffset="1951.92">15128 9646 95 0,'0'0'73'0,"0"0"-41"0,0-17 31 0,16-2-36 0,-16 19-4 0,0-56 39 16,0 56-44-16,0-37 0 0,20 37-2 0,-20-18 15 0,0-18-8 15,16 16-10-15,-16 20-7 0,0-19 6 0,0 19-8 0,0 0 0 16,0 0 0-16,0 0-4 0,0 0 0 0,0 0 3 0,0 19 0 16,-16 1 1-16,16-3-4 0,0 2 2 0,-20-1-1 0,20 1-1 0,0 18-1 15,0 0 0-15,-16 18 1 0,16-37 0 0,0 19-4 0,0 38-4 16,0-58 4-16,0 39 2 0,0-2 3 0,16-15 1 0,4-39-2 16,-20 17 0-16,16 1 3 0,6 2 0 0,-22-20 2 15,17 0 2-15,2-20-3 0,-19 2 3 0,36 1-4 0,-36-2 1 16,36-37 8-16,-16 38-6 0,-20-19 0 0,33-18-3 15,-11 18 0-15,-3 37-2 0,-19-37 6 0,0 18-6 16,20-18 6-16,-4 20-5 16,-16 17-1-16,0 17 4 0,0-17-3 0,0 19-1 0,20-1-2 15,-20 1 2-15,0-19-4 0,0 74-5 0,0-38 7 0,0 20-3 16,16 18-25-16,-16-38 11 0,0-18-6 0,0 20-4 16,0-1-49-16,20-19 25 0,-20 1-14 0,19 35-77 0,-19-16-17 15</inkml:trace>
  <inkml:trace contextRef="#ctx0" brushRef="#br0" timeOffset="2147.63">15864 9610 219 0,'0'0'83'0,"0"0"-14"0,0 19 18 0,0-2-18 16,-17-17-40-16,17 37 17 0,0 0-38 0,0-18-3 0,-19-2 3 0,19 39 11 16,0 18 0-16,0-18-12 0,19-2 3 15,-19-34-6-15,17-20-3 0,-1 18 4 0,4-18-1 16,2-18-1-16,-6-2 0 0,4 20-1 0,35-54-4 0,-2-20 12 0,-31 37-8 15,-6 1-4-15,40-39-26 0,-20 1-13 0,0 38-13 16,-20-1-24-16,6 18-52 0,-2 19 41 0,-20-18-70 0,19 18 30 16</inkml:trace>
  <inkml:trace contextRef="#ctx0" brushRef="#br0" timeOffset="2597.44">17914 9185 167 0,'0'0'52'0,"0"0"26"0,0 0-50 0,0 0 19 0,0 0-29 0,0 0 13 16,0 0-16-16,0 0 0 0,0 0 19 0,0 19-3 0,0-19-18 16,0 37 7-16,0-19-12 0,0 0-1 0,0 2-1 0,0 53 5 0,0-36-5 15,17 110 10-15,-17-91-12 0,19 54-2 0,-19 20-3 16,0-75 2-16,0 74 2 0,0-55-1 0,0 0-3 0,0 54 2 0,-19 20-4 16,2 0-18-16,17-93 1 0,-19 0-6 0,19 37-40 15,-20-18-18-15,4-55 32 0,16-1-7 0,-23 18-111 0,23-36 136 16,0 0 12-16,0 0-35 0</inkml:trace>
  <inkml:trace contextRef="#ctx0" brushRef="#br0" timeOffset="2831.53">17931 9241 178 0,'0'-18'149'0,"0"-1"-114"0,0-18 21 0,0 37-31 0,0-19-4 16,19 2 22-16,-19-3-10 0,17 2-10 0,2 0-12 0,-2 18 7 15,21 0-2-15,-38 0-9 0,20 0 1 0,16 18 2 0,0 0-2 16,35 38-1-16,-12-19-4 0,-4 18 1 15,-19-37-3-15,22 38 6 0,-3 0-8 0,-38-21 4 16,36 21 8-16,-53-37-9 0,41 55-1 0,-41-18 0 0,0 17 1 16,0 1-13-16,-22-38 6 0,3 2-3 0,2-2 5 0,-19 20-1 15,-19 18-4-15,38-38 1 0,-24-17-9 0,-12 18-26 0,36-37 13 16,-21 18-5-16,21 0-3 0,-2-18-7 0,-4 0-4 0,-10 0-65 0,33 0 48 0,-38-18-45 16,2-19 12-16</inkml:trace>
  <inkml:trace contextRef="#ctx0" brushRef="#br0" timeOffset="3048.08">18852 9204 182 0,'0'0'0'0,"0"0"134"0,0 0-89 0,0 0 22 0,-17 0-40 0,17 0 16 0,0 0-13 16,0 19-17-16,0-19-3 0,-19 0-2 0,19 36 11 0,-17-18-9 15,17 2-8-15,-19 16 5 0,0 20-2 0,2-2-7 0,17-17 5 16,-22 0-3-16,22 36 3 0,-17-53-7 0,17 35 6 15,0 0 4-15,0-19-11 0,0-16 3 0,17-20 0 0,-17 19 1 16,39-19 8-16,-1-19-6 0,-21-1-4 0,19 3 2 16,0-39-7-16,-36 38-1 0,17-1-4 0,24-17-26 0,-5-20-16 15,-17 38 20-15,-2-1-59 0,22-18-39 0,-25 20 66 16,-14-3 14-16,19 1-45 0</inkml:trace>
  <inkml:trace contextRef="#ctx0" brushRef="#br0" timeOffset="3366.39">19607 9351 138 0,'0'0'85'0,"0"0"-9"0,0 0 59 0,0 0-100 0,0 0-5 15,0 0-1-15,0 0 16 0,-16 0-14 0,16 0-20 0,0 0-1 16,-20 19 17-16,4 18-19 0,16-37-6 16,-20 36 2-16,4 1-3 0,-23 37 4 0,0 1-8 15,39-21 5-15,-19 19-9 0,2-17-9 0,17 18 5 16,0-18-6-16,0-20 9 0,-16 20-12 0,16-56 11 0,0 37-6 15,0-19 1-15,0-18 8 0,16 19-3 0,-16-19 8 16,17-19 4-16,2 19-1 0,-19-18 1 0,22-1-1 0,-5-17 2 16,-17 16-2-16,0-15 0 0,19-4 2 0,1 3-1 0,-20 0 1 15,16-75 1-15,4 74 0 0,-20-19 6 0,16 20-7 16,-16-1-3-16,0 18-3 0,0-18 3 0,0 19 0 16,-16 18-1-16,16 0-1 0,0 0-6 0,0 0 3 15,-20 0-1-15,20 0-3 0,0 37-19 0,-16-19-12 0,16 1 15 0,-20 18-31 16,20-1-13-16,0 20-17 0,0-38 33 0,-19 1 1 15,19 37-32-15,0-20 40 0,0-17 2 0</inkml:trace>
  <inkml:trace contextRef="#ctx0" brushRef="#br0" timeOffset="3764.11">20108 9536 70 0,'0'0'0'0,"0"0"104"0,0 0-69 0,0-19-6 16,0 19-3-16,0 0 19 0,0 0-26 0,0 0 1 0,0-18 12 0,0 18-9 16,-19 0-6-16,19 0-4 0,0-19-9 0,0 19 1 15,0 0-1-15,-17 0 2 0,17 0-4 0,0 0 1 0,-19 19 4 0,19-19-2 16,-20 37 2-16,20-19-4 0,-16 1-1 0,16-2 0 0,-20 39 3 16,20-37-2-16,-22 36-5 0,3-19-1 0,19 3 5 0,0-22 0 0,-14 39 0 15,14-19-1-15,0 0 2 0,0-1 12 16,0-36-12-16,0 18 2 0,0-18-1 0,0 0 6 0,0 0-5 15,0 0-1-15,14-18-2 0,-14 1 1 16,133-371 44 15,-97 278-55-31,-36 110 6 0,0 0 0 0,16 0 5 16,-16 0-2-16,0 0 4 0,0 36 2 0,0 1-2 0,22 17 3 0,-22 112 0 16,0-91-3-16,-38 90 9 0,2 1-3 15,19-91-2-15,-2 16 1 0,-59 77 9 0,26-3-12 0,-20 1-1 16,52-92-2-16,-38 36-1 0,22-36-13 0,20-38 0 0,-4-16-3 15,4-2-25-15,-4 0-19 0,1-18-21 0,2 0 33 16,-5-36-127-16,6-2 36 0,16 2 82 0,-20-38-40 0</inkml:trace>
  <inkml:trace contextRef="#ctx0" brushRef="#br0" timeOffset="4064.43">20717 9646 142 0,'0'0'0'0,"0"-17"238"0,0-2-92 16,0 19-134-16,-20 0 1 15,20 0-10-15,0 36 4 0,-22-17-7 16,6 18 1-16,16 0-4 0,0-20 2 0,-17 39 0 0,-2-18 4 16,2 34-3-16,-2-33-1 0,19-22 0 0,-17 57 2 15,17-74-1-15,-19 37 0 0,19-18 1 0,0-19 0 16,-20 18 1-16,20-18-1 0,0 0 1 0,20-37 1 15,-20 0 0-15,36 1 2 0,-17-2-2 0,17-54 2 0,19 1 4 16,-16 35-5-16,-22 0-2 0,57-17 2 0,-18-1 2 16,-20 55-3-16,39-35 0 0,-59 34-4 0,59 1-17 15,-56 19 5-15,17 0-46 0,-36 0 31 16,36 19-147-16,-36 1 107 0,17 16-64 0,-17-18 58 16,19 1 26-16</inkml:trace>
  <inkml:trace contextRef="#ctx0" brushRef="#br0" timeOffset="4664.88">21528 9665 139 0,'0'0'0'0,"0"0"204"0,0-19-142 0,0 19 9 15,0-17-37-15,0 17-9 0,0-19-5 0,0-1-2 16,0 20-13-16,0 0 0 0,-20 0 9 0,20 0-10 16,0 0-2-16,0 0 2 0,0 20-2 0,0-20 0 0,-16 36 1 15,16-36-2-15,-20 37-1 0,20 0-3 0,-16 19 1 16,-4 18 6-16,20-38-3 0,0 0 0 0,-19 20-2 15,19 0 1-15,0-1 7 0,0-36-4 0,0-19 1 0,0 0 5 16,0 18-5-16,0-18 1 0,19 0-1 0,-19-18 10 16,20-38-3-16,-4 56-7 0,-16-36-3 0,20-2 3 0,16 2-2 15,-36-38 12-15,16 37-6 0,-16 18-2 16,17-54-6-16,5 36 0 0,-3-19 1 0,1 20 1 16,-20 36-2-16,16-20 1 0,-16 20 1 0,0 0 0 15,0 39 2-15,0-3-4 0,0-18 2 16,0 38-9-16,0 17-2 0,-16 1 11 0,16-38 0 0,-20 58-2 15,1 34-1-15,19-90-2 0,-22 17-9 0,22-18 1 16,0-1-4-16,0-18-5 0,0 20-38 0,0-1-22 0,0-19 33 16,22-18-64-16,-22 19-17 0,19-19 16 0,-19 0 52 15,0-19 45-15,20 1-29 0</inkml:trace>
  <inkml:trace contextRef="#ctx0" brushRef="#br0" timeOffset="5049.59">21934 9646 58 0,'0'0'88'0,"0"0"-32"0,0-17 105 16,20 17-87-16,-4 0 1 0,-16 0-39 15,0 0-17-15,0 0 26 0,0 0-28 0,0 36 6 0,0-18-10 16,0 1-14-16,0 18 0 0,0-20-1 0,0 22 6 0,0-3-3 16,0 1 0-16,0 0 2 0,-16 36 0 0,16-55-5 15,0 20 0-15,0-20-2 0,0 19-5 0,0 0 4 0,0-1-1 0,0 2-4 16,0-20-6-16,0-18 6 0,0 19 7 0,16-19-5 16,4 0 3-16,-20-19 5 0,19 1-2 0,-19-38 1 15,17 20 1-15,2-20-1 0,-2 0 4 16,-1 2 7-16,3 17-5 0,-19 0 7 0,23 0-6 0,-7 18 3 0,4-37 16 15,-20 39-9-15,19-2 0 0,-2 19-5 16,-17 0-2-16,19 0 0 0,-19 19-11 0,17-19 0 16,-17 17 1-16,0 3-1 0,0 16 10 0,0-17-6 0,19 55 1 0,-19-18-1 15,0 72 2-15,0-91-4 0,0 55-1 0,17-18 0 16,-17-38 1-16,0 2 0 0,22-1 0 0,-22-19 2 0,0-18-1 16,16 0-2-16,-16 0 1 0,20-18 2 0,-20-19 0 15,19-19-4-15,-19 20 1 0,36-20 0 0,-19 20 2 16,-17-20 0-16,36 19-1 0,22-91 0 0,-22 53 1 0,-17 39-1 0,17-2 1 15,-36 21 1-15,33 17-3 0,-33-19 3 0,20 19-6 0,2 0 7 16,-22 19-2-16,19-2 0 0,-2 2-1 0,2 55-6 0,-19-57 2 16,0 77-11-16,0-39 1 0,0 56-30 0,0-56 12 15,0-18-6-15,0 55-57 0,0-55 41 0,0 18-74 0,0-17-23 16,19-3 49-16,-19-35 76 0,0 0-5 0</inkml:trace>
  <inkml:trace contextRef="#ctx0" brushRef="#br0" timeOffset="5414.38">23279 9499 39 0,'0'0'9'0,"19"0"17"0,-19 0-13 0,17 0 17 0,0 0 26 16,5 0-11-16,-3 0 6 0,-19 18 5 15,0-18-31-15,19 0 18 0,-19 0-10 0,17 19 1 0,-17-19-18 16,0 0 15-16,0 0-18 0,0 0 3 0,0 0 15 0,0 0-7 15,0 0-15-15,0 0 0 0,0 0 6 0,0 0-10 0,0 0 2 16,0 0-1-16,0 0 3 0,0 0-8 0,-17-19 2 0,-2 19-6 0,19 0 8 16,-19 0 4-16,-3 0-6 0,22 0 3 0,-17 0 5 15,0 19-3-15,-2-1-6 0,2 1 6 0,-2 18-1 16,2 18-1-16,-2 0-14 0,19-36 6 0,-19-2-4 16,19 39 6-16,-17-18 1 0,17-20 0 0,0 36 0 15,0-34 0-15,0 16 1 0,0-18 0 0,17 20-1 0,-17-20-1 16,19 19 2-16,0-18-2 0,-19-1-1 0,17 0-2 0,-17-18 0 15,0 18 3-15,19 2-1 0,-19-2 7 0,0 19-14 16,-19-19-17-16,19-18 5 0,-36 19-36 0,0-1-28 0,-22 0-33 16,5-18-31-16,15 0 73 0,-20 0-35 0,5 0 43 15</inkml:trace>
  <inkml:trace contextRef="#ctx0" brushRef="#br0" timeOffset="40984.37">14962 4168 82 0,'0'0'26'0,"0"-16"-11"0,0 16 14 0,16-20-15 0,-16 1 14 0,17 19-16 15,2-35 12-15,-19 15-13 0,0 20 1 0,22-19 9 0,-5 2-12 0,-17-3-1 16,0 4 3-16,19-4-1 0,-19 20-5 0,20-18 2 16,-20-18 2-16,16 36 1 0,-16-20-6 0,0 20 3 0,0-19 0 15,20 2 1-15,-20-3-2 0,0 20-5 0,0-16 2 16,0 16-2-16,0-21 0 0,0 21 1 0,0 0-1 0,16 0 0 0,-16 0-1 16,0 0 3-16,0 0 2 0,0 21 4 0,0-5 1 0,0 4-4 15,0 16 5-15,0-16-5 0,0-3-1 0,0 40 5 0,0-21-5 16,0 0 0-16,0 1 0 0,-36 36 3 0,0 21-1 0,36-38-3 15,-36-20 0-15,-22 74 5 0,6-17-2 0,-23-1-1 0,36-38-2 16,3 2 0-16,-55 54-1 0,36-54-2 0,-75 38 2 0,74-58-1 16,-16 18 1-16,-58 38 1 0,-91 18-3 0,166-71 0 15,-75-21 2-15,52 19-2 0,-27-18-1 0,-25-19 0 0,75 0 1 16,-4 0-2-16,-48-19-1 0,48-18-1 0,-68-20-12 0,69 21 8 16,6-19 1-16,-62-20 5 0,26 2-5 0,52 56 0 0,-3-19-11 15,39-4-3-15,-22 40-13 0,5-35-42 0,17 35 16 16,0-19-12-16,0 19 31 0,17-19-31 0,-17 19 48 15,22 0 2-15,-22 0-43 0</inkml:trace>
  <inkml:trace contextRef="#ctx0" brushRef="#br0" timeOffset="41334.3">12892 4484 74 0,'0'0'0'0,"0"0"32"0,-19 0-18 0,5 0 17 0,-6 0-13 0,1 0 15 0,3 0-19 16,16 0-1-16,-20 0-1 0,-16 0 22 0,17 0-18 0,19 0-7 15,0 0-2-15,0 0-3 0,0 0-2 0,0 0 5 16,0 0-3-16,0 16 7 0,0 4-1 0,0-3 1 16,0 39 2-16,0-36-6 0,-22 52 7 0,-12 21-2 15,-1-38-7-15,-21 37 2 0,-2 2 4 0,22-41-6 0,-36 20 1 16,14 2 1-16,22-20-3 0,-36 1 5 0,53-19-5 15,-17 0 0-15,-20 19 3 0,21-19 2 0,-4-1 3 0,22-36-6 16,-2 17 7-16,19 3-4 0,0-20-7 0,0 19 1 0,0-19 2 16,19 17 2-16,-19 3-3 0,36-20 0 0,36 37 5 15,3-1-2-15,-20 1-5 0,17-18 0 0,42 17 1 0,16 19-1 16,-78-36-2-16,62 19-3 0,-62-2-3 0,42-18-24 0,-2 20-31 16,-57-21 15-16,40 2-88 0,0 19-19 0,0-21 16 15</inkml:trace>
  <inkml:trace contextRef="#ctx0" brushRef="#br0" timeOffset="42166.95">16290 3873 77 0,'0'0'45'0,"0"0"6"0,0 0-2 0,0 0-6 16,0 0-4-16,-20 0-22 0,20 0 13 0,0 0-16 0,0 0-1 15,0 0 13-15,-22-17-5 0,22 17-12 0,0 0 8 0,-16 0-10 16,16 0 0-16,0 0 4 0,-17-20-2 0,-2 20-1 0,19 0-6 16,-17 0 3-16,-2 0-2 0,2 0-2 0,-2 0 0 15,-1 0 1-15,20 0-1 0,0 37 0 0,-16-37 1 0,16 39-2 16,0-39 1-16,0 36-1 0,-22 2-1 0,22-2 1 0,0 0 2 16,22 19-1-16,-6-16-1 0,-16-3 2 0,39-20-1 15,-22 5 2-15,-17-4 0 0,36-17 7 0,-17 0-3 0,-19 0 1 16,17 0 7-16,21-17-4 0,1-40 0 0,-22 41-7 0,2-58 4 15,17-18-4-15,-36 54-3 0,19-18 1 0,-19-16 0 16,14 15-1-16,-14 20-2 0,-14 1-3 0,14 16-2 0,-19 3-4 16,19 17-3-16,-19-20-25 0,19 3 11 0,-17 17-49 0,-2 0-28 0,2 0 41 15,-2 0-62-15,-1 0 42 0,-2 0 26 0</inkml:trace>
  <inkml:trace contextRef="#ctx0" brushRef="#br0" timeOffset="42383.71">17175 3008 265 0,'0'0'0'0,"0"-39"146"0,-19 5-104 0,19-22 5 16,0 36-22-16,0-17-14 0,-22 37 6 0,22 0-11 0,0-17-2 15,0 17-2-15,-17 37 5 0,17-20-6 0,0 19-1 16,0 20 3-16,0-18-3 0,0 72-6 0,0-35 0 0,0 52-10 15,0 3-9-15,0-1-23 0,-16 57-72 16,16-76-5-16,-20-54 58 0,4 34-34 0,16-34 39 0</inkml:trace>
  <inkml:trace contextRef="#ctx0" brushRef="#br0" timeOffset="42551.52">16899 3321 188 0,'0'0'100'0,"0"0"-47"0,0 0-30 0,0 0-1 0,0 0 22 15,0 19-8-15,0-2-21 0,16 19 15 0,20 2-20 16,-14-19-7-16,14 18 0 0,-16-18-1 0,32 35-1 0,-16-17-3 16,22-1-8-16,-38-16 0 0,16-3-21 0,19 3-16 15,-41-3-24-15,5-17 25 0,3 0-7 0,14 0-58 0,-36 0 68 16,39-17-13-16,-22-3 6 0</inkml:trace>
  <inkml:trace contextRef="#ctx0" brushRef="#br0" timeOffset="42833.73">17582 3025 101 0,'0'0'0'0,"0"0"123"0,0 20-89 0,-19-20 24 16,19 36-9-16,-20 18-11 0,-16 2-10 0,14 37-3 16,5-37-14-16,1-3 0 0,-20 60 4 0,36-59-11 0,0 2-1 15,-19 35 0-15,-1-35-1 0,20 37-1 0,0-37-1 0,0 18-2 0,0-38 0 16,0 20-3-16,20-39 4 0,-1 1-1 0,-2 1 1 16,2-19 1-16,14 20-1 0,-11-40 1 0,-22 20 1 0,36-37 0 15,-16 0-1-15,35-19 2 0,-3-34-1 0,-13 34-1 16,17-37 0-16,-20 20 1 0,-1 16 3 0,4 40-2 0,-19-19-2 15,-1 36 4-15,-2-20 0 0,2 20 4 0,-19 0-3 16,17 0 2-16,-17 0-3 0,19 20 3 0,-2-3 1 0,-17 19-3 16,0-16-2-16,0 53 7 0,0-36-6 0,0-18-2 0,-17 72 3 15,17 2-3-15,-19-57 0 0,2 57-2 0,17-56-1 0,0 35-8 16,-19-34 1-16,19 38-17 0,0-60 4 0,0 41-33 0,0-4-21 16,0-33 27-16,0 16-69 0,0-16 56 0,0-3-26 0,0 3 9 15</inkml:trace>
  <inkml:trace contextRef="#ctx0" brushRef="#br0" timeOffset="43138.55">18393 3836 166 0,'0'0'105'0,"0"0"-54"0,0 0-34 0,0 0 11 0,0 0-12 15,0 20 14-15,0-20-16 0,0 17 6 0,0 22-5 0,0-39-8 16,0 17-3-16,0 20 4 0,19-17-5 0,-19-4 2 0,0 21-3 15,17-18 1-15,-17 1-2 0,19-3 2 0,0 1 0 0,-19-18-2 0,0 19-1 16,17 1 1-16,2-20 1 0,-19 0 2 0,17-20-2 16,-17 20 0-16,17-37-2 0,-17 0 1 0,19 18-1 0,-19 2 1 0,0-19 0 15,0-38 2-15,0 54 0 0,0-16 1 0,0 16-1 16,-19-34-1-16,2 18 2 0,0 36 1 16,17-20-3-16,-36 20 3 0,17 0-1 0,0 0 2 0,-17 20 2 15,36-20-4-15,-22 36 1 0,-12 2-2 0,15 15 0 16,2 22-2-16,-2-21 0 0,0 22-3 0,19-2-1 15,0-38-3-15,0 38-18 0,0-58 4 0,19 60-36 0,0-39-25 16,-2 0 31-16,2-1-74 0,15-16 13 0,-34-4 52 16,41-16 13-16</inkml:trace>
  <inkml:trace contextRef="#ctx0" brushRef="#br0" timeOffset="43400.59">18835 3670 97 0,'0'0'0'0,"0"0"43"0,0 0 63 0,0 0-62 0,0 0-24 16,0 0-1-16,17 20 15 0,-17-20-21 0,0 17 9 0,0 2-12 16,0 18 3-16,0-37-8 0,0 57 3 0,19-41-6 0,-19 4 0 15,0 53 0-15,0 20 0 0,0-2-2 0,0-16 0 16,0-38 1-16,0 36-2 0,0-17 0 0,0-39 2 0,-19 3 2 16,19-3-2-16,0-17 4 0,0 20 0 0,0-20 1 0,0 0 8 15,0-20-8-15,19 3 7 0,-2-56 0 0,0 33-11 0,24-34 4 16,-22 22-3-16,17-5 0 0,-19 1 0 0,22-54 1 0,-6 54-2 15,-11 19-2-15,14 0-2 0,3 20-10 0,-23-2-19 0,4 19 7 16,-4 0-45-16,1 0 30 0,24 19-52 0,-24-2 33 0,-17 4 1 16,39-5-91-16</inkml:trace>
  <inkml:trace contextRef="#ctx0" brushRef="#br0" timeOffset="43800.86">21326 3929 119 0,'0'0'123'0,"0"0"-95"0,0 0-3 16,-20 0 20-16,20 0-23 0,0 0 17 0,0 0-21 0,0 0 0 15,0 19 13-15,0-1-8 0,0 18-14 0,0-16-1 0,0 36 8 16,0 18-6-16,0-22-7 0,0 6 1 0,0 51 1 0,-16 20-3 16,16 20-1-16,0-95-2 0,-20 21-1 0,20 53-9 0,-19-71-2 15,19-1-5-15,0 54-41 0,-17-19-39 0,17-53 29 0,0 35-74 16,0-54 84-16,0 17-17 0</inkml:trace>
  <inkml:trace contextRef="#ctx0" brushRef="#br0" timeOffset="44000.88">21492 3836 196 0,'0'0'70'0,"0"-16"18"0,0-5-25 0,0-15-12 16,16-1-10-16,-16 18-22 0,20 19-3 0,-20-17 12 0,16-3-9 15,1 20-11-15,-17 0 4 0,41 20 1 0,-21-3-20 16,-4 22 14-16,4-3-4 0,-4-19 11 0,-16 20-11 0,39 0-1 0,-39 2-1 16,33 51 2-16,-33-14 0 0,22-2-5 0,-22-38 0 15,0 1-2-15,0 0-4 0,0 19-22 0,-22 17-20 0,-11-20-20 0,33-13 26 16,-39-4-54-16,39 1 42 0,-16-37-4 0,-4 17 0 0,4 2-26 15,-4 1 3-15</inkml:trace>
  <inkml:trace contextRef="#ctx0" brushRef="#br0" timeOffset="44251.14">22192 3986 98 0,'0'0'44'0,"0"0"-2"0,0 0 24 0,0 0-41 0,0 0-2 0,0 0-2 0,0 0 13 0,0 0-10 15,0 0-15-15,-17 16 5 0,17-16-10 0,-19 37 4 16,19-37-7-16,-36 93 0 0,13-73-3 0,4 16-8 16,3 1 4-16,16-20-1 0,-36 39-6 0,19 0 2 0,-2-19 4 15,19 0 0-15,0-21 4 0,0-16 0 0,0 20 2 0,0-20 0 16,0 20 7-16,0-20 8 0,36 0 5 0,-17-20 0 16,-19 0-10-16,33 4 8 0,-14-41-6 0,20 40-7 15,36-95 5-15,0 38-14 16,-59 38-11-16,4 36 2 0,16-37-29 0,-17 0 14 0,-19 37-5 15,53-36-115-15,-53 16 103 0,16 20 12 0,-16 0 10 0,42-16-33 16</inkml:trace>
  <inkml:trace contextRef="#ctx0" brushRef="#br0" timeOffset="44561.85">22579 4078 87 0,'0'0'261'0,"0"0"-235"16,0 0 15-16,0 0-25 0,0 0 8 0,0 0-14 15,0 0 5-15,0 0-8 0,19 0 2 0,-19 0-5 0,0 0-2 16,0 0-1-16,0 0 3 0,0 0-4 15,0 0-2-15,0 17-2 0,0 20-6 0,-19-17-5 0,19 16-6 16,0-20 9-16,-19 5 1 0,2 16-13 0,17-1 13 0,-19 0-8 16,19-16 11-16,-17 17-1 0,17-20 7 0,-19 3 1 0,19 16 3 15,0-16 2-15,0-20 15 0,0 16 14 0,0-16-15 16,0 20 16-16,0-20-20 0,0 0 9 0,19 0-13 0,-2-20 9 0,2 4-10 16,-2-24 8-16,-17 40-11 0,38-36 5 0,-24 19-1 15,6-20-3-15,21 1-2 0,-24-20-2 0,2 36-1 16,0 3 3-16,-19-20-3 0,17 37 1 0,2-36 2 0,-19-3-3 15,17 21 0-15,-17-19 2 0,0 37-4 0,0-19 2 16,0 19-1-16,0 0-1 0,-17 0-2 0,17 0-2 0,-19 0-2 0,2 19-3 16,-21 18-14-16,21-19 2 0,-2 1-4 15,-3 1 11-15,22 16-22 0,-20 1-8 0,6-20 16 16,-5 19-43-16,19-16 25 0,-19 16-121 0,19 1 96 16,0-17 8-16</inkml:trace>
  <inkml:trace contextRef="#ctx0" brushRef="#br0" timeOffset="45017.57">23077 4152 47 0,'0'0'0'0,"0"0"20"0,0 0-12 0,0 0 30 0,0-20 31 15,0 20-35-15,0 0-2 0,0 0-18 0,0 0 1 16,0 0 11-16,0 0-14 0,0 0 31 0,0 0-34 16,0 0 8-16,0 0-2 0,0 0-2 0,0 0 1 15,0 0-3-15,0 0-2 0,0 0-5 0,0 20 2 16,-17-20-1-16,17 0 0 0,0 0-3 0,-19 16 3 0,19 4-3 16,0-20 1-16,0 16-2 0,-19 22 4 0,2-18-3 15,17-4 1-15,0 4-2 0,0 0 1 0,-22 16-1 0,22-19 1 0,-19 3 1 16,19 17-1-16,0-21-2 0,0 40 5 0,0-56-3 15,-17 20 1-15,17-3 2 0,0 3-2 0,0-20 1 0,0 0 5 16,0 0 3-16,0 0-7 0,17 0 0 0,-17 0 5 16,19-20-2-16,3-17-4 0,-22 1-1 0,17 36-2 0,-17-20 1 15,19-33 1-15,0 16-2 0,-19 1 0 0,17-4 1 0,-17 24-1 16,19-21 1-16,-2 16-2 0,-17 5 1 0,0 16 0 0,0 0-1 16,19-20 1-16,-19 20 1 0,17 36 7 0,-17 2 1 15,0 18 0-15,0-20-6 0,-17 1 1 0,-2 76 5 0,-17-60-7 16,-19 150 2-16,-3-74-6 0,24-19-3 0,15-70 0 15,-36 86-50-15,38-106 20 0,17 0-6 0,-19 15-62 0,-3-16 41 16,22-19-7-16,-17 0-71 0,0 0 53 0,17 0 27 0</inkml:trace>
  <inkml:trace contextRef="#ctx0" brushRef="#br0" timeOffset="45301.12">23392 4225 151 0,'0'-21'112'0,"0"21"-71"0,0 0 21 0,0 0-12 0,0 0-29 15,0 0-2-15,0 0 8 0,0 0-8 0,0 0-12 0,0 0 4 16,0 21-2-16,0-21-5 0,0 0-1 0,0 37 1 0,-19-1 0 16,19-36-3-16,0 36 2 0,0 1-3 0,-19 56-2 15,-3-57 2-15,22-16 0 0,0 34 0 0,-17-15-2 16,17-3 1-16,0 0 2 0,0-18 0 16,-17-18 1-16,17 0 1 0,0 0 0 0,0 0-1 0,17-36 1 15,-17 18-2-15,39-1 0 0,-20-91 9 0,17 74-5 0,0-57-3 16,3 20-1-16,-6 33 2 0,8-34 2 0,-24 22-3 15,22 32-1-15,-39 1-1 0,16 1 0 0,20 1 2 0,-36-3 0 16,17 20 0-16,5 0-2 0,-22 0 1 0,0-19-1 0,19 19 0 0,-19 0 0 16,0 19-2-16,17 1-5 0,-17-3 0 0,0 1-17 0,0 21-15 15,-17-23 11-15,17 4-43 0,0 17-32 0,-19-20-36 16,19 3 36-16,0-4 30 0</inkml:trace>
  <inkml:trace contextRef="#ctx0" brushRef="#br0" timeOffset="45707.17">24128 4152 87 0,'0'0'36'0,"0"0"90"0,0 0-57 15,-16 0-14-15,16 0-33 0,-20 0 14 0,20 16-7 0,0-16-16 16,-19 0-2-16,19 0-2 0,0 0 6 0,-17 0-11 0,17 20 2 16,-22-4-1-16,22-16-2 0,-16 21 2 0,16 16-1 0,0-37-4 15,-20 36 2-15,20-16 0 0,0 16-1 0,-16 38 1 16,16-38-2-16,0-16 2 0,0 16 2 0,0 1 0 16,0-20 1-16,0 2-1 0,0-19 1 0,0 0 0 0,0 20 5 15,16-20-2-15,-16 0-4 0,20-20-1 0,-4 1 2 0,6 2-2 16,-5-3 2-16,-17-17-3 0,19 1 0 0,17-20-1 0,-16 19 0 15,-4-16 1-15,20-23 1 0,-19 22-2 0,5 18-1 16,-22-3 0-16,19 39 1 0,-19-18 2 0,20 1 0 0,-20 17-4 16,0 0 4-16,16 0-2 0,-16 0 1 0,0 0 0 0,0 35 2 15,0 4-1-15,0-23-3 0,0 4-1 0,-16 34 2 0,16-18-2 16,-20 4 0-16,1 13-2 0,19-16-3 0,-22 39-18 0,5-40 2 0,1 37-46 16,16-17-31-16,-20 18-112 0,20-57 144 15,-16 40-73-15</inkml:trace>
  <inkml:trace contextRef="#ctx0" brushRef="#br0" timeOffset="46100.99">24610 4113 257 0,'0'0'101'0,"0"0"-68"15,0 0-16-15,0 0 23 0,0 0-4 0,0 0-23 16,0 0 2-16,0 0-8 0,0 0-4 0,0 19 0 0,0-19-1 16,0 20-1-16,16-4-3 0,-16 4-1 0,0 17-7 15,20 16-7-15,-20 3-2 0,0-36 9 0,0 54-10 0,0-38 10 16,0 20 0-16,0-2 10 0,0-35 4 15,0 1 5-15,0-20-2 0,0 0 8 0,0 0-9 0,0-20 7 16,0 1-10-16,19-18 1 0,-2-36 0 0,2 37-3 16,14-21 6-16,-13 4 3 0,-20 33-7 0,38-36 1 15,-18 39-2-15,-1-40 3 0,-2 41 4 0,2 16-5 0,-2-20 5 16,-17 20-6-16,19 0 5 0,-19 0-2 0,17 0-2 0,-17 20 6 16,22-20-6-16,-22 36 1 0,0-20-3 0,0 5 0 0,16-4-1 0,-16 19 2 15,0 4-2-15,0-24 0 0,0 21 0 0,0-17 1 16,0 33-1-16,0-53-1 0,0 40 3 0,0-24 0 0,0-16-2 15,0 0 2-15,0 0-3 0,20-16 7 16,-20-24-2-16,0 24-3 0,55-78 4 16,-55 78-5-16,17-24 1 0,2 24 2 0,36-42 4 0,-16 6-1 0,-22 52-3 15,19 0 1-15,3-20 0 0,-26 20-1 0,-13 20-2 16,20-4-1-16,2 41 1 0,-22 36 0 16,0 17-3-16,-22-54-3 0,2 73-14 0,7-2-23 0,-7-70 9 15,-16 181-309-15,36-218 268 0,-19 16-26 16,19-18 73-16,0-18-16 0</inkml:trace>
  <inkml:trace contextRef="#ctx0" brushRef="#br0" timeOffset="46340.33">25603 4408 53 0,'0'0'9'0,"0"0"-3"0,17 0 0 0,-17-17 1 16,41 17 16-16,-5-37-1 0,-16 37-12 0,16-20 15 0,-20 4-10 16,4-4 27-16,18-16 3 0,-21 36-24 0,2-20-3 0,1-18 12 0,16 38-8 15,-20-36 0-15,4 36 7 0,-20-16 4 16,16-4-15-16,-16 20 17 0,0 0-7 0,0 0-17 0,0 0 0 15,0 0 9-15,-16 0 0 0,-4 20-2 0,20-20-10 16,-16 36 4-16,-4-20 3 0,20 22 2 0,-16-18-7 16,-4 16-8-16,20 0 4 0,-19-16-4 0,2 34 1 0,17-18-2 15,-38 20 2-15,38-19-3 0,-20 19 1 0,20-19-1 0,-16 18 1 16,16-37-5-16,-20 19 7 0,20 1-4 0,-16-2 2 0,16-17-8 16,-20 1-2-16,-16 16-37 0,-5 19-84 0,24-55 11 15,1 19 52-15,16-19-6 0,-36 16 5 0,36-16 14 0,-20 0 14 0,-35 20-26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50:03.35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10424 6807 177 0,'-22'0'90'0,"22"0"-60"0,-17 0 19 0,17 18-29 16,-16-18 14-16,16 0-19 0,-20 18 10 0,4-18-8 15,16 0-11-15,0 0 2 0,0 0-4 0,-20 17 2 0,20-17-5 0,0 0 1 16,20 21 3-16,16-21 0 0,-20 17 0 0,23-17-3 16,-20 19 0-16,17-1 1 0,0-18-1 0,17 19 1 0,-34 0-2 15,59-2 2-15,-6 2 2 0,-34-19-5 0,-21 0 2 16,2 0 0-16,17 0 4 0,-16 0-4 0,16-36 1 0,-20 36-1 0,-16-19 1 16,39-18 4-16,-20 1-4 0,-19-2-1 0,0 20-1 15,0 0 1-15,0-1-1 0,0-36-2 0,0 36 0 0,0 0 1 0,-19-35 0 0,-3 17 1 16,5 1 0-16,1-3 0 0,-4 22-1 0,4-41 0 15,-40 22-1-15,37 20 2 0,-72-23 0 0,16 3 1 16,36 36 0-16,3 0-3 0,-36 0 2 0,-22 0-1 16,78 0 1-16,-20 19-1 0,-20-2 1 0,-5 38-3 0,28 2 0 15,-3-3 5-15,36 21 0 0,0-59 0 0,-19 23 0 0,19 52 1 16,19-16-5-16,17-40 3 0,-36 3-1 0,33 54 0 0,-13-54-2 16,38 35 1-16,-19 20-1 0,13-20-2 0,-13 0-1 15,-3-34 1-15,19 34-34 0,-35-73 19 0,13 37-29 16,8-20-21-16,-5-17-23 0,-16 0 38 0,16 0-55 0,-36 0 64 15,16 0 2-15,4 0-17 0</inkml:trace>
  <inkml:trace contextRef="#ctx0" brushRef="#br0" timeOffset="356.76">11143 6584 135 0,'0'0'67'0,"0"0"-42"0,-22 20 17 0,22-20-23 0,0 0 15 16,0 0-9-16,-19 16-15 0,19-16 3 0,0 21-6 0,0-21-6 15,0 18 3-15,0 0-3 0,0 0-3 0,0 1 1 16,0-19-1-16,0 36-4 0,0-17-3 0,0 0 4 0,19-19 2 16,-19 37-3-16,0-37 4 0,0 35-3 0,22 3 2 0,-22-1 1 15,20 18 3-15,-20-36 1 0,16 0 0 16,-16 0 7-16,0-2 4 0,0 2-7 0,20-1 5 0,-1-18-1 16,-19 0-5-16,0 0 1 0,17 0 5 0,2 0-6 15,-19 0 4-15,17-18-5 0,-1-18 3 0,26-2-1 0,-26 2-3 0,23-2 2 16,-39 1-4-16,36-1 1 0,-3-34 1 0,-33 53 1 0,42-17 0 15,-6-20 4-15,-36 38-6 0,36 18-1 0,-36-39 2 0,36 23 11 16,0 16 0-16,-36 16 0 0,22-16 4 0,-6 21-10 16,-16 15 7-16,0-18-8 0,0 20 1 0,0 17 2 0,0-18-5 15,0 36 0-15,0 2-1 0,20-58-2 0,-20 76 3 16,0-57-5-16,-20 58-4 0,20-40-10 0,0-16-15 16,0-3-19-16,0-35 17 0,0 0-5 0,0 20-57 0,0-20 32 15,20 19-4-15,-20-19 0 0,0 0 10 0,0-19-52 0</inkml:trace>
  <inkml:trace contextRef="#ctx0" brushRef="#br0" timeOffset="573.52">12472 5295 181 0,'0'0'43'0,"0"0"6"0,0 0-30 0,0 16 21 0,0-16-2 0,0 0-22 16,-20 20 11-16,20 17-7 0,0 0-2 0,0-1-11 0,-16 74 10 15,16-54-12-15,0 74 3 0,-20-75-5 0,20 74 1 0,-19-1-2 32,-20 427-14-32,20-426-14 0,19-74 4 15,-34 55-39-15,34-18-35 0,-19-35 38 0,19-21 0 0,-16 20 9 0,16-20 13 16,-20 2 7-16,20-2-21 0</inkml:trace>
  <inkml:trace contextRef="#ctx0" brushRef="#br0" timeOffset="716.52">12048 6860 60 0,'0'0'37'0,"0"-53"117"0,0 15-109 0,-41-36 8 0,21 38-32 15,6-19 3-15,-5 19 1 0,-17-78 41 0,36 98-48 0,0-4-3 16,0 4-1-16,0 16 10 0,0-20-3 0,17 20-11 0,2 0 6 0,14 0-18 16,9 20 15-16,13-4 4 0,-19 4-16 0,39 17 2 15,-39-19-4-15,38 37 3 0,-40-35-2 0,43 16-2 0,-5 1-10 16,-14-19-11-16,-22 0 5 0,0-18-6 0,-16 18-9 0,32 1-61 16,-13-19 32-16,-20 19-11 0,1-2-6 0,16-17 7 0,-20 19 12 0,3-19-24 15</inkml:trace>
  <inkml:trace contextRef="#ctx0" brushRef="#br0" timeOffset="990.75">12873 6402 168 0,'0'0'137'0,"0"0"-98"16,-14 0 32-16,14 0-31 0,0 0-20 0,0 16-2 15,0 4 10-15,14-4-17 0,-14 5 5 0,41 16-4 0,-41-37-8 16,36 36 4-16,-16-16-2 0,16 16-2 0,-17-36-2 0,72 55 1 16,-71-55-2-16,16 18-2 0,16 0 0 0,-10-18-7 15,-6 0-4-15,-17-18 3 0,17 18 3 0,-19-18 3 16,2 18 0-16,-19-18-1 0,16-19-5 0,7 1 4 15,-23-3 6-15,0 39 1 0,0-36 3 0,-23 18-1 0,7-19 1 16,16 17-2-16,-19 20-1 0,2-36 3 0,-2 36-3 0,2 0 0 0,-22 0 2 16,39 0-1-16,-39 0-2 0,3 0 6 0,20 20 1 0,-3-20-5 15,-17 36 2-15,16-20-4 0,20 5 0 0,-36 16-1 0,-3 19 2 16,39-20-1-16,-16 19 0 0,16-19-2 0,0 2 1 0,-19 17-8 16,19-18-1-16,0-2-6 0,0-14-5 0,19 33-37 0,-19 1-21 0,0-36 31 15,16 0-6-15,-16 17-66 0,17-17 19 0,-17-1 12 0</inkml:trace>
  <inkml:trace contextRef="#ctx0" brushRef="#br0" timeOffset="1198.83">13559 6493 181 0,'0'19'139'0,"0"-2"-72"0,0 22-23 16,0-23-24-16,-19 20-2 0,19 21 12 0,-17-20-18 0,17-1-3 0,-19 21 6 15,2-4-8-15,17 4-3 0,0-20-2 0,-19-18 0 16,19 36-2-16,0-36-4 0,0-2 1 0,0-17 0 0,0 19-1 15,0-19 2-15,0 0 1 0,19-19 2 0,-2 2 1 0,2-40-2 16,-2 21 1-16,2-1 1 0,-19 18 1 0,0-19 0 0,55-89 5 16,-16 89-9-16,-39 20 1 0,17 0-4 15,2 0 0-15,-19 18-3 0,36 0-26 0,-17 0-25 0,14 0-22 16,-10 0-12-16,13 18-17 0,-17 0 57 0,17-18-46 16</inkml:trace>
  <inkml:trace contextRef="#ctx0" brushRef="#br0" timeOffset="1641.07">16434 6898 173 0,'0'0'81'0,"0"0"-25"0,0 0-18 0,0 0-7 0,0 0-5 15,0 0-3-15,0 0 19 0,0 0-25 0,0 0-3 0,0 0 0 0,0 0 11 0,0 0-5 16,0 0-8-16,0 19-2 0,0-19-6 16,22 18 3-16,14-18-2 0,-17 38-2 0,1-2-1 0,-4-36 0 15,3 38-1-15,15-2-1 0,7 20-2 0,-24-1-3 0,22 0-10 16,-23-19 1-16,20 19-29 0,-36-35 12 0,17 16-52 15,2-17 29-15,-19 0-9 0,22-1-76 0,-22 0 82 0,17-18-43 16</inkml:trace>
  <inkml:trace contextRef="#ctx0" brushRef="#br0" timeOffset="1825.12">17267 6604 266 0,'0'0'81'0,"0"0"-26"0,0 0 40 15,0 0-53-15,0 0-8 0,0 0-20 0,0 0-4 16,-20 37 4-16,20-1-2 0,-16-18-3 0,16 37-2 0,-36-17-5 15,-3 55 8-15,0-20 2 0,23-18-7 0,-40 37-1 0,20 1-3 16,0-38 0-16,-22 36 1 0,6 21-3 0,-4-3-6 16,34-34 4-16,-14-37-3 0,-16 90-16 0,32-73 3 0,-16 2-3 15,-5 53-27-15,-12 0-12 0,37-73 28 0,-4 56-43 0,-16-20-16 16,36-54 41-16,-19-1 2 0,19 20-32 0,-22-3-23 0</inkml:trace>
  <inkml:trace contextRef="#ctx0" brushRef="#br0" timeOffset="2173.52">17729 6733 143 0,'0'0'52'0,"0"0"66"0,0 0-66 0,-20 0-31 0,20 0-1 15,-16 0 14-15,-26 17-3 0,42-17-16 0,-33 19 9 0,14 0-2 16,-17 18-12-16,0-2 8 0,16 3-10 0,-35 37 5 0,36-39-8 16,-37 56 3-16,40 20-4 0,-4-76-7 0,-2 55 8 15,22-52-3-15,0 34 3 0,0-36-5 0,-19 19 0 16,19-1-1-16,41-19 1 0,-21-17 1 0,-20-19-1 0,16 19 0 16,23-19 1-16,-22 0 2 0,18-38 0 0,4 2-1 15,17-19 1-15,-20-20 0 0,16-16-1 0,-33 35 0 0,20-18-1 16,-19-36 1-16,16 72-1 0,-36-16 0 0,0-20 2 0,19 36-3 15,-19-16-3-15,0-2-6 0,0 56 0 0,0-37-26 0,0 18-24 16,0 19 21-16,0 0-6 0,0-19-54 0,0 19 40 0,0 0-2 16,0-17 3-16,0 17-32 0,0 0 14 0</inkml:trace>
  <inkml:trace contextRef="#ctx0" brushRef="#br0" timeOffset="2524.23">18097 6750 151 0,'19'0'53'0,"-19"0"35"0,0 0-55 0,0 0 23 0,-19-17 17 15,19 17-42-15,-17 0-14 0,17 0 1 16,-19 0-13-16,-1 55 10 0,-2-36-11 16,22 34 5-16,-16 4-4 0,-1 16-1 0,17-35-3 15,0-2 2-15,0-17-3 0,0 17 1 0,0 1 1 16,0 20-1-16,0-40-2 0,17 20 3 0,-17-19 1 0,0-18-1 15,16 0 3-15,6 20 3 0,-2-40 0 0,-1 2-1 16,-2-36-1-16,19-3-1 0,-36 40-4 0,38-21-1 0,-5-35 2 16,-10-1 3-16,13 18-2 0,-36 18-1 0,19-15 0 15,-19 34-2-15,19-19 6 0,-19 21-5 0,17 17 2 0,-17-19-1 16,0 19 1-16,0 0-1 0,0 0 0 0,0 0-2 16,0 0 0-16,0 36-1 0,0-17 1 0,0 0 2 0,0 110-1 15,0-56-2-15,0 20 2 0,0-57-1 16,0 58-4-16,0-22-10 0,0-34 0 0,0-1-6 0,0 18-39 0,19 0-24 15,-2-36-25-15,-17-2 43 0,0 3-65 0,17-20 78 16,-17 19-50-16</inkml:trace>
  <inkml:trace contextRef="#ctx0" brushRef="#br0" timeOffset="2724.23">18705 6750 74 0,'0'-17'210'0,"17"-2"-150"0,-17 0-9 15,0 19-8-15,0 0-25 0,0 0 18 0,0 38-9 16,0-2-3-16,0-17-3 0,0 0-14 0,-17 34 4 0,17-32-8 15,0-4 0-15,0 58 5 0,0-58-6 0,0 2 1 0,0 19-1 16,0-21 0-16,0 2 1 0,0-19 1 0,0 18 1 16,17-18-4-16,-17-18 0 0,22-1 2 0,14-17-1 0,-17-19 1 15,34-20-5-15,0-16-6 0,-31 53 4 16,33-36-7-16,-36 56 3 0,17-39-25 0,-16 41 7 0,13-4-42 0,8 4-28 16,15 16-128-16,-20 0 77 0</inkml:trace>
  <inkml:trace contextRef="#ctx0" brushRef="#br0" timeOffset="3595.11">20772 6695 87 0,'0'0'0'0,"0"0"55"0,0 0-32 0,0 0-8 15,0 0-9-15,0-18 2 0,0 18-3 0,0 0-1 0,0 0-3 16,0-18 2-16,0 18-1 0,0 0 6 15,0 0-1-15,0-18 2 0,0 18 3 0,0 0 33 0,0 0-29 0,0 0 15 16,0 0-15-16,0 0 30 0,0 0-32 0,0 0 10 16,0 0-14-16,-19 0 14 0,19 0-16 0,0 0 8 15,0 36 0-15,0-36-9 0,-17 37 1 0,17-1 0 0,0 21 4 16,-19-39-7-16,19 38 5 0,0-39-4 0,0-17 0 16,0 37-1-16,0-18 7 0,0 17-1 0,0-17-3 0,0 0 1 15,0-19-6-15,0 0 4 0,0 0-6 0,19 0 4 0,-2 0-2 16,2-19 0-16,17-17 8 0,-36-2-8 0,53 1 0 15,-31-1 1-15,33-34-1 0,-35 53-2 0,32-55 2 0,-13 38-1 16,-20 18-4-16,17-19 3 0,-16 37-1 0,-4 0 4 0,4 0-1 16,-4 0-1-16,1 0 4 0,-17 0-3 0,19 0-1 0,3 37 4 0,-5-1-5 15,-17-18-7-15,0 1 5 0,19 55 3 0,-19-55 4 0,0 109-25 16,0-90 1-16,0-2-8 0,0 2-9 0,0-2-7 0,-19 20-73 16,19-20 43-16,0 19-100 0,0-18 98 0,0 19-50 0</inkml:trace>
  <inkml:trace contextRef="#ctx0" brushRef="#br0" timeOffset="3907.11">21583 6714 147 0,'0'0'135'0,"0"-19"-52"0,0 1-29 15,0 0-10-15,0 18-24 0,0-18 16 0,0 18-21 16,0-21 7-16,0 21-5 0,0 0-1 0,-22 0-3 16,22 0-4-16,-17 21-3 0,17-3-4 0,-16 37 7 15,16-19-6-15,0-17-1 0,0 0 1 16,-20 18-3-16,20-2 1 0,0-14-1 0,0-4 2 0,0 20 0 0,0 1-1 15,0-21 0-15,0 2 1 0,0 0-2 0,0-19 5 16,0 0-1-16,0 0-1 0,20-38 0 0,-20 38 0 16,16-55 1-16,1 18-6 0,5 20 3 0,-3-39 4 0,1 0-3 15,-4 1-5-15,-16 18 5 0,20 19-2 0,-4-37 5 0,-16 55-3 16,20-20 4-16,-20 4-3 0,19 16-3 0,-19 0 0 16,14 0 5-16,-14 0-2 0,0 16 0 0,0 4-2 0,0-20 1 15,19 37 0-15,-19 17 0 0,0 20 1 0,0 0 0 16,0-19 0-16,0-18-5 0,0 1 1 0,0 36-22 0,0-38 7 0,0 37-34 15,0-16-32-15,0-40 29 0,22 20-70 0,-22-37 49 0,20 18-129 16,-20-18 115-16</inkml:trace>
  <inkml:trace contextRef="#ctx0" brushRef="#br0" timeOffset="4274.26">22026 6695 121 0,'19'0'139'0,"-19"-36"-85"0,17 18-15 0,-1-3-19 16,-16 21 2-16,19-16 3 0,-19-4 21 0,23 4-10 0,-7-4-12 15,-16 20-15-15,0 0 10 0,20 20-2 0,-20-20-10 16,0 16 1-16,19 4 4 0,-19 35-7 0,0-37-3 0,0 0 0 15,0 37 2-15,0-17-3 0,-19-1-1 0,19-19-2 0,0 56 0 0,-20 18-3 16,4-54 2-16,16-2-1 0,0 0 1 0,-23 58-7 0,4-40 5 16,19-16 3-16,0-3 0 0,0-35 3 0,0 20 0 15,0-20 0-15,0-20-1 0,19 20 1 0,-19-17 3 16,23-39-3-16,-7 38-2 0,-16-18 2 0,39-21-1 0,-22 2-2 16,2 18 0-16,-2 1 1 0,41-38 0 0,-42 37 2 0,4 1-1 0,16-20 3 15,-17 0-1-15,17 37-1 0,-36 2-1 0,33-21 3 0,-11 38 3 16,-2-18-3-16,-20 18 2 0,19 0-2 0,-19 0-1 0,0 0 2 0,17 18 1 15,-17 1 0-15,0 0-2 0,0 17-1 0,0-17 0 16,0 36 1-16,0-38-3 0,0 58 2 0,0-1-1 0,0-19-2 16,0 0-1-16,0-35 3 0,0-3 0 0,0-17 0 15,0 0 1-15,19 0-1 0,-2-37-1 0,2 37 2 16,-19-36-2-16,33 0 1 0,9-38 1 0,-23 18-2 0,36-36 3 16,128-92 5-16,-130 163-5 0,-12 5 1 15,-24 16-2-15,21 0 2 0,-21 0-4 16,-17 16 2-16,0 5-1 0,19-21 0 0,-2 109 1 0,-17-52-3 0,0 71-5 15,0 1-28-15,0-74-1 0,-17 75-75 0,17-74 37 16,0-21-14-16,0 4-5 0,0-3 9 0,0 1-67 0</inkml:trace>
  <inkml:trace contextRef="#ctx0" brushRef="#br0" timeOffset="4578.35">24278 5461 123 0,'0'0'0'0,"0"0"141"0,0 0-107 16,0 0 21-16,0 0-34 0,-20 16 14 0,20 5-21 0,0-3-1 0,-19 0 8 16,19-1-14-16,0 22 5 0,-22-2-8 0,22-20-2 0,0 3 0 15,-17 33-3-15,17-33-1 0,-16 17-12 0,-4-1-19 0,20-16 5 16,0-3-6-16,-16 19-59 0,16 2-19 0,0-19 63 0,0-1-69 16</inkml:trace>
  <inkml:trace contextRef="#ctx0" brushRef="#br0" timeOffset="4730.8">24734 5386 176 0,'0'0'195'0,"0"-18"-125"16,20 18-40-16,-20 0 23 0,0 0-31 0,0 0 18 0,22 0-7 15,-22 18-22-15,0 20 6 0,0-38-10 0,0 17-2 16,-22 40 5-16,-14 16-6 0,0 20-2 0,0-40-3 0,16 22-7 16,-16 16-23-16,-2-34-35 0,38-21 18 0,-17 20-80 0,-2-1-40 15,2-36 29-15,17-1 53 0</inkml:trace>
  <inkml:trace contextRef="#ctx0" brushRef="#br0" timeOffset="5324.96">23428 6954 94 0,'0'0'77'0,"0"0"-22"15,0 0-30-15,17 19-3 0,-17-19-5 0,19 0-6 16,-19 0-5-16,34 0 5 0,-15 0 0 0,22 0-1 0,-24 0 1 16,22-19 3-16,-23 0-8 0,4 19 0 15,-4-37 6-15,1 20-2 0,24-21 0 0,-41 20-5 0,17-19 7 16,2-1 0-16,-19 21 4 0,0-21-7 0,0 2 10 0,0 36-12 16,0-18 9-16,0-19-7 0,-19 37 2 0,19 0-3 15,-36-20 15-15,-3 20-15 0,39 0-3 0,-52 0 1 16,32 20 4-16,-35 17 17 0,0-1-19 0,16 1 0 15,22-18-4-15,-2-2-1 0,-17 21 2 0,36-1-3 0,-41-2 3 16,41 3-3-16,0-1-1 0,0-18-2 0,0 17 3 0,22-17-2 16,-22 19 1-16,19-2-5 0,0 0-9 0,-2-36 1 15,19 37-25-15,-36-18 12 0,39 19-74 0,-25-38 54 16,5 17-68-16,22-17 44 0,-5 19-59 0,0-19 22 0</inkml:trace>
  <inkml:trace contextRef="#ctx0" brushRef="#br0" timeOffset="6157.73">8377 5498 84 0,'0'0'30'0,"0"0"18"0,0 0-4 0,0 0-24 0,16 0 18 0,-16-21-22 16,19 21 13-16,1 0-4 0,-6 0-3 0,27 21 5 15,-41-21-20-15,20 36 4 0,-4-36-6 0,23 37 0 16,-23-1-2-16,-16-16-2 0,36 17 1 0,-19-1-2 0,5 20-5 15,14-38-2-15,-16 38-37 0,-1-20-7 16,-19-36 20-16,17 38-43 0,2-2-7 0,-3-18 15 0,-16-18 8 16</inkml:trace>
  <inkml:trace contextRef="#ctx0" brushRef="#br0" timeOffset="6307">8946 5295 156 0,'0'0'89'0,"0"0"-55"0,20 0 29 0,-20-20-7 0,0 20-10 0,0 0-25 16,0 0-2-16,16 20 16 0,-16-4-6 0,0 23-10 0,0-3-11 15,23 19 5-15,-7 2-7 0,23 52-1 0,-39-72-4 0,53 56-2 16,-18 36 3-16,24-55 1 0,-23-1-6 0,-17-54-3 16,-19-2-6-16,36 4-4 0,-17 15-32 0,14-18 12 0,9 0-57 15,-42-18 32-15,36 20-80 0,-17-20 26 0,-19 0 42 0</inkml:trace>
  <inkml:trace contextRef="#ctx0" brushRef="#br0" timeOffset="6941.89">3341 6568 84 0,'0'0'33'0,"0"0"-15"15,0 0 1-15,0 0 3 0,0 0 20 0,0 0-25 0,0 0 13 0,0 0-3 16,0 0-14-16,0 0 12 0,0 0-13 0,0 16 10 0,0-16-11 15,19 20 8-15,-19 17-7 0,17 17-2 0,21 1-3 16,-21-17-5-16,-17 17 1 0,36 37 0 0,-19-54-1 0,24 90-1 16,-24-16 1-16,2-58-1 0,-19 75 0 0,20-19-1 0,-20 2-12 15,16-56-4-15,-16-3-7 0,19 41-48 0,-19-1-30 16,0-57 47-16,0 19-33 0,17-36 13 0</inkml:trace>
  <inkml:trace contextRef="#ctx0" brushRef="#br0" timeOffset="7174.41">3377 6402 105 0,'0'0'58'0,"0"-20"-6"0,0 20-23 0,-17-19 1 0,17 2 29 15,0-2-35-15,0 0 8 0,0 19-22 0,0-20 3 0,0 20-6 16,0 0 6-16,0 0-6 0,0 0 6 0,0 0-6 0,36 20 3 16,-17-1-3-16,17 0 1 0,-19-2-5 0,19 2 2 0,3 1-5 15,0 16 0-15,-39-36 2 0,35 37 0 0,1-19 0 16,3 18 0-16,-22-17 1 0,2-19-1 0,1 36 2 15,-20-16-5-15,16 17-4 0,-16-37 1 0,0 36-10 0,0 1-11 16,0-18 8-16,0 17-26 0,-16-17 18 0,-23 18-35 0,39-19 26 16,-17-18-4-16,-41 38-41 0,22-2 13 0,-19-18 26 0,38-18 26 15,-5 0-30-15</inkml:trace>
  <inkml:trace contextRef="#ctx0" brushRef="#br0" timeOffset="7474.45">4060 6750 51 0,'0'0'18'0,"0"0"5"0,0 0 18 0,-22 0-27 15,22 19 2-15,0-19 16 0,0 19-14 0,0-19 17 0,0 19-1 16,0-19-5-16,0 18-3 0,0-18-13 0,0 0 12 15,0 0-13-15,0 0 10 0,0-18 0 0,22 18-13 0,-22-19 10 16,36-19-4-16,-16 21-11 0,15-21 1 0,1 2-1 16,3-3 1-16,-39 39-3 0,36-16 1 0,3-20 0 0,-39 36-2 15,36-39 0-15,-20 22 0 0,43-20-8 0,-43 37 1 16,4-21-18-16,-20 21 8 0,36-16-24 0,-36 16-11 0,19 0 18 16,-19 0-6-16,0 0-6 0,16 0-56 0,-16 0 57 0,0 16 6 15,20-16-21-15</inkml:trace>
  <inkml:trace contextRef="#ctx0" brushRef="#br0" timeOffset="7642.59">5020 6529 119 0,'0'0'0'0,"0"0"84"0,0 0-12 0,0 0-19 16,0 0-32-16,0 0 18 0,0 0-6 0,0 0-17 0,0 0-3 16,0 0 7-16,0 0-4 0,0 19-11 0,0 1 7 0,0-4-2 15,0 20-3-15,0-15-5 0,17 15-3 0,-17 1-4 16,0-18 0-16,0 17-17 0,19 2-20 0,-19-20 13 15,0 17-50-15,0-14-23 0,0 15-4 0,0-36 64 16,-19 18-47-16</inkml:trace>
  <inkml:trace contextRef="#ctx0" brushRef="#br0" timeOffset="7792.59">4946 5830 142 0,'0'17'63'0,"0"-17"-45"0,0 0 31 16,0 19-15-16,0-2-9 0,19 4-13 0,-19-4-9 15,17 2 2-15,-17 17-1 0,19-16-3 0,-19 16-2 16,19-36 1-16,-19 17-3 0,17 4-3 0,-17 15-20 0,19-18 5 0,-19 20-6 16,0-21-4-16,17 40-87 0,-1-57 83 0,7 36-53 0</inkml:trace>
  <inkml:trace contextRef="#ctx0" brushRef="#br0" timeOffset="8007.56">5167 6750 127 0,'0'0'81'0,"0"0"-48"0,0 0-5 0,0 0 20 0,0 0-8 15,0 0-24-15,0 0 9 0,19 0-2 0,-19 0-13 16,17-17 2-16,2 17-8 0,14-38 2 0,-13 20-5 0,2 0 0 16,-5 18 0-16,2-18 1 0,0-3-1 0,17 5 0 0,0-4 0 0,3-16-1 15,-22 17 0-15,21 2 3 0,-2-2-1 16,0 1 0-16,-19-3 0 0,22 21 3 0,-20 0 2 0,-19 0-2 16,19 21 6-16,-2 16-1 0,2-1-1 0,-19 0-3 15,0 21-3-15,0-21-3 0,0 37-8 0,0-16-19 16,0-21 7-16,-19 2-6 0,19 16-48 0,0 1-35 0,-17 2-15 15,17-40 74-15,0 2-38 0</inkml:trace>
  <inkml:trace contextRef="#ctx0" brushRef="#br0" timeOffset="8212.84">6290 5571 67 0,'0'0'21'0,"20"0"60"0,-20 0-21 0,0 0-35 16,0-20-3-16,0 20 15 0,16 0-2 0,-16 0-5 0,0 0-18 15,0 20 8-15,0-1-4 0,0-2-2 0,22 20-1 16,-22 19-2-16,0-39-8 0,0 58 3 0,0-37-4 16,0 53 0-16,0-36-1 0,0 56 1 0,0-56-2 0,0 1 1 15,0-1-1-15,0 0 0 0,0 19-2 0,0-18-1 0,0 74-5 0,0-21-4 16,0 2-21-16,-22-1-27 0,22-18-36 0,-16 1-17 16,16-57 67-16,0-16 13 0,-20 35-5 0,20-36 1 0</inkml:trace>
  <inkml:trace contextRef="#ctx0" brushRef="#br0" timeOffset="8357.27">6072 6529 80 0,'0'0'82'16,"-20"-36"-13"-16,20-19-7 0,-36 19-4 0,36-3-36 16,-41-16 29-16,41 35-37 0,0 20 0 0,0 0 14 0,0 0-15 15,22 0 0-15,14 20 8 0,-36-20-11 0,55 38 5 0,-35-21-12 16,54 38 0-16,-2 2-1 0,-16-39 0 0,90 73 4 0,-93-71-4 16,60 17-3-16,-60-19 0 0,80 18-5 15,52 2-60-15,-74-38-58 0,-3 17-40 0,-50-17 89 0,50 19-58 16</inkml:trace>
  <inkml:trace contextRef="#ctx0" brushRef="#br0" timeOffset="15525.12">3800 8871 124 0,'0'0'82'0,"0"-17"-51"16,0 17-6-16,0 0 1 0,-17 0 1 0,17 0 21 0,-19 0-28 0,19 0-4 15,0 0 10-15,0 0-17 0,-16 0 6 0,16 0-3 0,0 0 0 16,0 17-2-16,0 3-7 0,0-2 0 0,0 0 3 16,16 20 1-16,-16-21-2 0,0 38-2 0,36 1-3 0,-17 36 1 15,-2-54 0-15,0 16 0 0,24 20-1 0,-21-18-2 16,-4-39 1-16,3 22 3 0,-19-39 0 0,36 17 5 0,-16-17 0 16,-6 0 1-16,5 0 8 0,3 0-9 0,14 0 8 0,3-17-5 15,-23-22-9-15,20 4 2 0,-19 16-1 0,41-54 3 0,-19 35-1 16,-23 2-1-16,37-39-3 0,-34 38-4 0,20-37-6 0,-19 38-2 15,16-20-29-15,-17 20-23 0,-19-2 22 0,36 2-64 16,-20-1-17-16,7 18 69 0,-7-17-19 0,4 36 0 0</inkml:trace>
  <inkml:trace contextRef="#ctx0" brushRef="#br0" timeOffset="15891.93">4871 8835 115 0,'0'0'85'0,"0"0"-48"0,0 0 50 16,0 0-63-16,-19 0 16 0,19 0-11 0,0 0-8 16,0 0-10-16,-17 19 7 0,17-19-11 0,-19 17 0 15,19 21-4-15,-17-20-1 0,17 0 0 0,-19 19 0 16,19-18-1-16,-20 37-2 0,20-38 0 0,0 0 0 0,0 0-1 16,-22 19 0-16,22 19-5 0,0-19-1 0,0-1 4 0,0-16 2 15,0 34-2-15,0-35 4 0,0 0-1 0,22 16 0 0,-22-16 2 0,20-19 7 16,-20 0-3-16,19 20 2 0,-2-20 3 0,2 0-5 15,-19 0-2-15,17-20 0 0,2 1 4 0,0-35 0 0,-19 35-4 0,33-35 1 16,-10-2 0-16,13-18 0 0,-36 0 0 0,19 38-1 16,0-20 1-16,-19 20 0 0,0 16 0 0,17-16 0 0,-17 18 4 15,0-19-1-15,0 37 1 0,0-19-5 0,0 19 5 0,0 0-4 16,0 0 5-16,0 0 0 0,-17 36-5 0,17-36-1 16,0 56 0-16,-19-38 0 0,19 56-2 0,-19-18-1 0,19 36 1 15,0-18-1-15,0-38 0 0,0 38-2 0,0-1-10 16,0 2-15-16,19-20-17 0,17 1-23 0,-36-56 24 15,19 36-54-15,-19-17-20 0,33-1 16 0,-10-18 51 0,-4 0-12 16</inkml:trace>
  <inkml:trace contextRef="#ctx0" brushRef="#br0" timeOffset="16091.57">5333 9075 94 0,'0'0'0'0,"0"0"128"0,0 0-48 16,0 0-49-16,0 0 21 0,0 0-30 0,0 18 15 15,0-18-1-15,0 38-19 0,0-38-1 0,0 36-3 0,0 38 16 0,0-18-13 16,0-2-10-16,0 19 7 0,0-34-9 0,0-3-3 15,0 38 4-15,0-57-4 0,0 22 2 0,19-3-2 0,-19 1-1 0,17-19 0 16,-17 1-3-16,0-19 5 0,19 17 1 0,-2-17-3 0,-17-17 2 16,19-2-1-16,20-36 0 0,-22-20-3 0,2 39 3 0,0-19-2 15,-2-20-2-15,19 2 0 0,0-37-7 0,3 17 11 0,-1 20-15 16,-2 17-29-16,-36 38 16 0,36-18-39 0,-3 36-14 16,-13-20-24-16,21 20-9 0,-24 0 70 0,2 0-7 0,-19 0-4 15</inkml:trace>
  <inkml:trace contextRef="#ctx0" brushRef="#br0" timeOffset="16575.27">7455 8871 126 0,'0'0'46'0,"0"0"-1"0,0 0 21 0,0 0-39 0,0 0 19 0,0 0-5 16,0 0-23-16,0 0 19 0,0 0-6 0,0 0-7 0,0 0-14 15,0 0 4-15,0 0 1 0,17 0-8 0,-17 0 3 16,0 0-6-16,19 0 3 0,-19 0 0 0,36 0-2 15,-17 0-2-15,15 0-1 0,7 20 1 0,14-20-1 16,-38 0-1-16,19 0-2 0,3 0 1 0,-20 0-1 0,17 0 1 0,0 0 0 16,0 0 0-16,-19 0-1 0,41 0-8 0,-39 0 0 0,17 0-19 0,0 0-17 15,-17 0 17-15,20 0-39 0,-39 0 27 0,17 0-6 16,-17 0-6-16,19-20-56 0,-19 20 62 0,20 0-12 0,-20 0 0 0</inkml:trace>
  <inkml:trace contextRef="#ctx0" brushRef="#br0" timeOffset="16741.5">7621 9037 119 0,'-61'0'147'0,"28"0"-88"0,-3 0-1 16,-19 20-14-16,35-20-11 0,-2 0-19 0,6 0 4 15,16 0 5-15,0 18-11 0,16-18 1 0,6 0-3 0,-2 0-4 16,-20 18 2-16,36-18 0 0,52 0 6 0,-46 0-11 0,85 38 1 16,-69-38-5-16,33 17 2 0,-16-17 0 0,-3 0-10 15,-36 0-5-15,-17 0-6 0,37 19-47 0,-37-1 22 0,1-18-15 16,32 19-166-16,-52-19 168 0,19 0-37 0</inkml:trace>
  <inkml:trace contextRef="#ctx0" brushRef="#br0" timeOffset="17343.14">9483 8927 80 0,'0'0'71'0,"0"0"-3"0,0 0-39 0,0 0-2 0,-19 0 25 0,19 0-11 15,0 0-25-15,0 0 9 0,0 0-16 0,0 0 8 16,0 0-10-16,0 0 6 0,0 0-2 0,0 0-4 0,0 0 2 16,0 0-5-16,-17 18 5 0,17 19 1 0,0-18-5 0,0 37-2 15,-19-20 2-15,19 19-4 0,0-18 0 16,0-18-1-16,0 36 1 0,0-37 0 0,0 2 5 0,0 16 0 0,0-36 4 16,0 18 4-16,19-18-1 0,-2 0 4 0,-17 0-12 15,0-18 0-15,36-18 2 0,-36-2-5 0,39 2 4 0,-20-2-2 16,-2 1-1-16,21-54 2 0,15 35-5 0,-17-18 2 15,3 18 1-15,-39 39-3 0,38-39 1 0,-2 37 2 0,-19 1-4 16,19 18 1-16,-36 0 1 0,22 0 1 0,-5 0 1 0,2 0-2 16,-19 0-2-16,19 37 1 0,-2 19 0 0,2-39 1 0,-19 39-1 15,0-18 0-15,17 34-2 0,-17-34 2 0,0 72-5 16,19-72-4-16,-19 16-25 0,0 20-27 0,17-1-81 16,-17-54 4-16,16 1 9 0,-16-3 86 0,23 2-34 15</inkml:trace>
  <inkml:trace contextRef="#ctx0" brushRef="#br0" timeOffset="17661.9">10515 8909 213 0,'0'0'74'0,"0"0"26"0,0 0-32 16,-16 0-15-16,16 0-30 0,0 0-7 0,0 0 20 0,-20 0-8 16,20 0-11-16,-19 0-10 0,19 0-3 0,-17 18 2 0,17 0-5 15,-19-18 2-15,19 20-1 0,-22-3 1 0,22 2-4 0,-17 17-1 16,17-36 3-16,0 38 0 0,-16-20-1 0,16 20-8 15,0-38 2-15,0 17 0 0,0 20-7 0,0-18 7 0,0 0 0 0,16-1 6 16,-16-18-1-16,0 18 3 0,17-18 3 0,-17 0-4 16,0 0 2-16,22-18 0 0,-22-19-1 0,19 37 0 0,-19-19-1 0,0 1 1 15,17-1-1-15,2-18-1 0,-19 37 3 0,20-36 0 0,-4-2 2 0,-16 2-3 16,0 36 0-16,20-36 1 0,-20 16-2 0,16-16 1 0,-16 36 0 16,0 0-1-16,0-18 0 0,0 18 1 0,0-20 0 0,0 20-3 15,0 0 3-15,0 20-1 0,0-20 0 0,0 36 1 0,0 2-3 16,0-2 2-16,0 0-2 0,0 2 2 0,0-2-3 0,0 1 2 0,0 38-4 15,0-21-12-15,0 20-16 0,0-36-20 0,17-3 18 16,-17-16-3-16,0 18-50 0,19-18-18 0,-19-1 42 0,0-18 3 16,22 19-30-16,-5-19 52 0,-17 0-5 0</inkml:trace>
  <inkml:trace contextRef="#ctx0" brushRef="#br0" timeOffset="18047.06">10831 9001 56 0,'0'0'27'0,"0"0"-11"15,0 0 7-15,16-19 41 0,-16 2 10 0,20 17-15 0,-20 0-36 16,0 0 20-16,16 0-6 0,-16 0-19 0,0 0 16 15,0 17-5-15,0 2-17 0,20 17 13 0,-20-16-18 16,0 16 2-16,0-18-5 0,0 19-3 0,0-18 1 0,16 55 3 16,-16-38-4-16,0-16 1 0,0-3-3 0,0 39 2 0,17-37 1 15,-17-1-3-15,0-18 2 0,0 17-3 0,22-17 1 16,-22 0 0-16,19-17 1 0,-19-20-5 0,20 37 1 0,-20-19 0 16,0-18-3-16,16 20 3 0,4-39-2 0,-20 19 5 0,16 18 2 15,4-35-1-15,-20 34 1 0,19-16-1 0,-5 18 1 16,-14-20 1-16,19 38 5 0,-19-18-3 0,22 18 4 15,-22 0 0-15,0 0-2 0,20 18-1 0,-20-18-1 0,0 18 0 0,16 2 3 16,-16-2-4-16,20 0 3 0,-20 20-4 0,19-2 0 0,-19-36 1 16,17 37 0-16,2 0 0 0,-19-19-2 0,17 20 2 0,-1-38-2 15,-16 17 3-15,22-17 2 0,-2 0-2 0,-4 0-2 16,-16-37 0-16,20 37-1 0,16-54 2 0,-17-2-1 0,-19 20-2 16,33-20 0-16,-13 0 2 0,2 38-1 0,14-38 0 15,-36 56-2-15,19-18 2 0,-19 18 0 0,36-18 1 0,-36 18-1 0,17 0 0 16,2 18-3-16,-2 0 1 0,5 94 7 15,-22-38-5-15,0-20-1 0,0 58-1 0,0-2-3 16,0-74-3-16,0 57-16 0,0-56 2 0,16 36-37 0,-16-36 20 0,0 0-4 16,20-1-72-16,-20-16 44 0,0-1-70 0,19-2 90 0,-19-17 19 15,0 0 10-15,17 0-19 0</inkml:trace>
  <inkml:trace contextRef="#ctx0" brushRef="#br0" timeOffset="18528.8">12602 9314 59 0,'0'0'10'15,"16"0"57"-15,-16 19-45 0,20-19 19 0,-20 0-6 16,16 0-4-16,-16 0-18 0,19 0 8 0,-19 0-10 0,17 0-4 16,0 0 5-16,5 0-5 0,-3-19 13 0,-19 19-14 15,20-17 5-15,-20 17-6 0,16 0 2 0,4-20 4 0,-20 2-5 16,16 0 6-16,-16 0-5 0,19-20 9 0,-19 1-9 15,0 0-3-15,0 37 1 0,0-18 0 0,20 0-1 0,-20-20 2 16,0 2 3-16,0 17 1 0,0 2-2 0,-20-21 4 0,1 38-1 16,-17-36-2-16,36 36-6 0,0 0 1 0,-36-37-1 0,36 37-1 15,-41 0 5-15,41-19-4 0,-34 19 5 0,15 0-2 0,-17 0 15 16,0 19-14-16,17 18 0 0,-20-1 1 0,39-18-4 16,-17 19-1-16,-2 38-1 0,3-57-1 0,-4 18 0 0,20 38 1 0,-16 18 5 15,16-72-5-15,0 53 0 0,0-54-5 0,16 35 3 16,4-34 1-16,-4 16-5 0,3-18-2 0,-2 1-14 0,-17-1 2 0,39 1-35 15,-20-19 17-15,-19 17-57 0,36-17 34 0,-16 0-80 0,-20 0 74 16,35 0-16-16,-18 0 27 0</inkml:trace>
  <inkml:trace contextRef="#ctx0" brushRef="#br0" timeOffset="18761.75">13575 8595 226 0,'0'0'158'0,"0"0"-117"0,-16 0-1 0,16 0-27 0,0 0-1 0,0 0 10 15,0 0-11-15,0 0-10 0,0 0 0 0,0 0 1 0,0 0-3 16,0 18-25-16,0-18 7 0,16 0-44 0,-16 0 21 15,0 19-71-15,0 1-6 0,17-20 42 0,-17 17 43 0</inkml:trace>
  <inkml:trace contextRef="#ctx0" brushRef="#br0" timeOffset="18892.08">13744 9277 159 0,'0'0'127'0,"0"20"-90"0,0-3 10 15,0 20-7-15,-19 19-7 0,19-20-13 0,-19 1-13 16,-17 19 0-16,36-19-6 0,-17 0-3 0,-61 92-50 0,43-92 1 15,-1 37-110-15,19-56 84 0,-22 19-58 0</inkml:trace>
  <inkml:trace contextRef="#ctx0" brushRef="#br0" timeOffset="20280.54">4246 11547 78 0,'0'0'36'0,"0"0"11"0,0 17-12 16,0-17 1-16,0 19-5 0,0-19-5 0,0 18-15 15,0-18 8-15,16 19-1 0,23-19-9 0,-23 0 10 0,20 18-4 16,-19-18-8-16,25 19 8 0,13-19-2 0,-3 17-4 16,7 2-1-16,-23-19-3 0,-17 0 0 0,17 0-1 0,16 0 3 15,7 0 1-15,-40 0-3 0,-2-36-1 0,19 17 4 0,-17 1-2 16,0-19 2-16,-5 1-4 0,5-2-1 0,-19 20-1 16,23-56 2-16,-23 38-2 0,0-20 0 0,-23 38-2 15,23-2 0-15,-19-16 1 0,19 17 0 0,-14-18 0 16,-5 1 1-16,0 18 0 0,-17-20 0 0,0 38 1 0,-23 0 1 15,43-18-1-15,-56 18 2 0,17 0-2 0,16 18 1 16,-33-18 3-16,-6 18 3 0,6 20 2 0,37-38-8 0,-21 36 8 16,1 1-6-16,35-18-4 0,-15 17 6 0,35 2-4 15,-20-20 0-15,4 37 2 0,16-36-4 0,-20 37-3 0,20 18 0 0,0-20 4 16,0 38-1-16,20-55-2 0,-4 37 1 16,-16-38 0-16,20 3-1 0,15 34 1 15,-15-55-2-15,-4 18 1 0,1 3-2 0,41-4 0 0,-3 3-3 0,-35-20 1 16,32 1-11-16,-13-2-8 0,0 3-7 0,-22-20 10 15,2 0-24-15,17 0 20 0,3 0-35 0,-39 0 20 16,36 0-59-16,0 0-11 0,-1 0 66 0,-35-20 13 0,20 20 10 0,-4-17-35 16</inkml:trace>
  <inkml:trace contextRef="#ctx0" brushRef="#br0" timeOffset="20958.71">5665 10993 101 0,'0'0'89'0,"0"0"-45"0,0 0 25 0,0-20-40 0,-19 20 20 16,19 0-27-16,0-18 18 0,0 18-8 0,-23-17-20 0,23 17 9 15,0-19-12-15,0 1 17 0,0 18-23 16,0 0-1-16,0 0 6 0,0 18-1 0,0-18-5 0,0 19 2 15,23-2 0-15,-4 21-2 0,0 17 1 0,17 18-2 0,0-17 1 16,-16 36-5-16,13 0 0 0,-11-55 5 0,14 74 1 16,-17-19-1-16,1-55-1 0,16 55-3 0,-20-18 2 15,1 18-1-15,5-55-1 0,-22 36-10 0,36 20-32 0,-36-56 19 16,0-18-3-16,19 18-49 0,1-19-31 0,-20-18 43 16,16 18 4-16,-16-18 10 0,20 0-12 0,-20 18 19 0</inkml:trace>
  <inkml:trace contextRef="#ctx0" brushRef="#br0" timeOffset="21175.45">6199 11251 172 0,'0'0'67'0,"0"0"-8"0,0 0 12 16,0 0-20-16,0 0-25 0,-17 0 17 0,17 0-24 0,-22 0 9 16,22 0-16-16,-19 36 7 0,2-36-10 0,1 56 3 0,-4-38-8 15,-16 38 6-15,-19 0-5 0,0 18-1 0,19-38-2 16,-3 1 4-16,-19 17 1 0,5 2-4 0,-2 0-2 0,19-38-1 15,-6 37-13-15,26-35 5 0,-1 16-9 0,-2-18-7 16,2 1 9-16,17-1-2 0,-19 18-24 0,19-36 17 0,0 39-31 0,0-22-16 16,19 20-13-16,34 0-104 15,-37-37 115-15</inkml:trace>
  <inkml:trace contextRef="#ctx0" brushRef="#br0" timeOffset="21592.17">6791 11674 127 0,'0'0'86'0,"0"19"-34"15,0 1-11-15,0-3-2 0,0 2-21 0,0-19-3 16,17 18 6-16,-17 1-9 0,19-1-4 0,-2 1-5 15,-1-2 3-15,26 2 0 0,-26-19 0 0,-16 0-3 0,39 20 3 16,14-20-1-16,-37 0-3 0,4-20-2 0,18 20 0 16,-18-36 1-16,-1 36-1 0,-2-19 2 0,19-18-1 0,-36 0 1 15,19 0 0-15,-19 1 1 0,17 36-2 0,-17-37 3 0,0 0 0 16,0 37 2-16,0-36 0 0,0 16 4 0,-17-16 0 0,-2 36-4 16,19-18 8-16,-17-20 1 0,-2 38-9 0,-17-18 18 15,16 18-16-15,-18 0 9 0,18 0-11 0,-32 0 12 16,16 0-13-16,16 18-1 0,-16 20 2 0,-2-20-1 15,38 0-3-15,-17 0-2 0,-19 38 1 0,36-1 0 16,-19-36-1-16,19 220 1 16,19-202-4-16,-19 19-3 15,36-19-9-15,-19-1-10 0,-1-18 8 0,6 20-24 0,-2-20-18 16,-4 1 21-16,4-2-53 0,35 3-146 16,-2-20 122-16</inkml:trace>
  <inkml:trace contextRef="#ctx0" brushRef="#br0" timeOffset="22258.51">8246 11564 88 0,'0'0'27'0,"0"0"56"15,-19 0 39-15,19 0-81 0,-16 0-26 0,16 0 1 16,0 0 9-16,-20 0 5 0,20 0-11 15,-16 0-10-15,16 0-1 0,-20 0 8 0,20 0-7 0,-19 0 1 0,2 0-2 0,-5 0 5 16,-14 0-1-16,19 0-3 0,-18 19-1 0,35-1-4 16,-39-18 2-16,0 56 3 0,20-39-4 15,2 22-4-15,0 15 0 0,-2-35 1 0,3 18-1 0,16-1 2 16,-20 1-1-16,20 19-4 0,0-38 2 0,0 18-2 0,0-16 3 16,0 16 0-16,20 1-1 0,-4 0-1 0,3-1 1 0,-2 2-6 15,19-20 1-15,-14 0-3 0,14 2-15 0,0 16 7 0,19-17-25 16,1-19-10-16,-37 17 19 0,17-17-4 0,19 0-64 0,-21 20 38 15,27-20-48-15,-45 0 73 0,20 0 8 0,3 0-14 0</inkml:trace>
  <inkml:trace contextRef="#ctx0" brushRef="#br0" timeOffset="22918.43">10443 10108 54 0,'0'0'39'0,"0"0"-23"16,0 0 3-16,0 0 27 0,0 0-23 0,-19-19-3 0,19 19 17 0,0 0-2 15,0 0-19-15,-22 0 13 0,22 0-15 0,0 0 11 0,-17 0-3 16,1 0-12-16,-4 0 19 0,20 0-21 0,-16 0 8 16,-4 0 0-16,1 0 0 0,-17 0-2 0,-6 0 0 15,29 0-1-15,-7 0-8 0,1 19 8 0,-34-1 1 16,15-18-3-16,-1 18-4 0,-33 20 8 0,55-20-11 15,-60 19 4-15,41-19-4 0,-36 37 3 0,-22 19 1 16,22 0-2-16,36-36-8 0,-39 33 8 0,20 4 3 0,19-20-6 16,17-16-1-16,-23-3 0 0,9 55 1 0,-3-35-3 0,17-20 2 0,-17 57-5 15,-6 0-4-15,9-2 11 0,33-36-3 0,-19 39 7 0,19-22-6 16,0 22-2-16,19-58 1 0,-19 55 0 0,16-52 1 16,23 52-2-16,-19-36-1 0,16 19-2 0,0-18 4 0,-17-19 0 15,14 55 1-15,9-55-1 0,13 54 0 0,-36-53 0 0,34 36 4 16,22 0-2-16,-20-19 0 0,-3-38-2 0,-32 3 2 0,19 16-3 15,35 2-1-15,-21-2-3 0,-31-36 1 0,50 17-5 0,-17 3-17 16,1-1-15-16,-18-19 13 0,-21 17-3 0,38-17-50 0,-35 0 26 16,13 0-12-16,25 0-95 0,-19 0 43 0,-3 0 50 15</inkml:trace>
  <inkml:trace contextRef="#ctx0" brushRef="#br0" timeOffset="23481.38">12029 11287 61 0,'0'0'17'0,"0"0"23"0,-22 0 13 0,22 0-3 0,0 0-29 0,-20 0 37 15,20 0-32-15,-14 20-14 0,14-20 0 0,0 0 11 16,-19 18 5-16,19-18-20 0,0 18 6 0,0 0 1 15,-19 2-8-15,19 16 12 0,0-18-13 0,0 0 0 0,0 38 5 16,0-1-2-16,0 19 0 0,0 18-4 16,0 1-1-16,19 17 2 0,-19 2-2 0,19 15-1 15,-19-71-2-15,0 54-1 0,0-54 0 0,0 37 0 0,0-38 0 16,0-19 0-16,0 20-1 0,0-19 0 0,0 36-5 0,0 0-7 16,0-17-20-16,0-36 8 0,-19-2-36 0,19 18-25 0,0-17-18 15,-19-19 55-15,19 0-44 0,0 0 37 0</inkml:trace>
  <inkml:trace contextRef="#ctx0" brushRef="#br0" timeOffset="23742">11954 11564 88 0,'0'0'0'0,"0"-17"88"0,19-3-31 0,-19 2-31 0,14 0-1 16,-14 0 23-16,20-2-26 0,-20 2-1 0,0 0-2 0,22 18-1 0,-3-36 13 15,-19 36-17-15,0-20-1 0,17 2 8 0,-17 18-7 0,19-18-2 16,1 18-2-16,-4 0-1 0,-16-18-5 0,19 18-1 0,-19 0-1 15,17 0 6-15,0 18-4 0,-17 0-4 0,22-18 1 16,-22 0-1-16,19 18 1 0,-19 2 0 0,17 16 0 0,-17 0 1 0,19-36-3 16,-19 38 1-16,0 35-11 0,0-36-2 15,0 19-6-15,-19 0-7 0,-17-2-2 0,36-35 14 16,-39 35-19-16,3 2-21 0,20-37 14 16,-23-1-1-16,22-18-2 0,-2-37-24 0,-3 37 47 15,2-56-18-15,20 2 5 0,0 17 21 0,-14-38-2 0,28 2-3 16,6 36-22-16</inkml:trace>
  <inkml:trace contextRef="#ctx0" brushRef="#br0" timeOffset="24042.06">12707 11657 71 0,'0'0'18'0,"0"0"29"0,0 36-1 0,0-36-30 0,0 74 16 0,-17-55-25 15,17-1-1-15,0 37 4 0,0-35-4 0,0 16 10 0,0 1 8 16,0-37-9-16,0 18 33 0,0 1-31 0,0-19 13 16,0 0-18-16,17-19 12 0,-17 1 0 0,22-38-4 0,-22 39-14 15,19-3 1-15,17-16 1 0,-16-38-5 0,-4 38-1 0,23-20 1 16,-6 0-1-16,-33 38-2 0,42-38-1 0,-26 56-1 0,-16-36-12 15,20 36 2-15,-20-18-2 0,19-2-25 0,-2 20-17 0,2 0-18 16,-19 0 30-16,16 0-51 0,1 0 53 0,-17 0-10 16,22 0-23-16</inkml:trace>
  <inkml:trace contextRef="#ctx0" brushRef="#br0" timeOffset="24225.81">13614 11473 118 0,'0'0'101'0,"0"0"-60"0,0 0-8 0,0 0 20 0,0 0-29 16,0 0-1-16,0 0 35 0,0 0-30 0,0 0-17 16,0 0 9-16,0 18-4 0,0 0-9 0,0 0 2 0,0 2-7 15,0 34 1-15,0-35-1 0,0 35 1 0,-22 2-4 0,22 18-9 16,0-55-1-16,0 54-22 0,-17-54 9 0,17 36-35 0,0-36 19 16,-16 37-64-16,16-2-59 0,0-35 106 0,0-1 7 15</inkml:trace>
  <inkml:trace contextRef="#ctx0" brushRef="#br0" timeOffset="24391.96">13653 11029 131 0,'0'0'63'0,"0"-18"44"15,17 0-12-15,-17-2-41 0,0 20-29 0,0 0 14 0,0-18-24 16,0 18 12-16,0 0-21 0,0 0 5 0,0 0-6 16,0 0 0-16,0 18-2 0,0 2-1 0,0-2-2 0,0 19-9 15,0-18 0-15,0-1-18 0,0 18-8 0,0-16 12 16,0 16-37-16,0 1-23 0,0 18-30 0,0-37 55 0,0 20-28 15,0-2 1-15</inkml:trace>
  <inkml:trace contextRef="#ctx0" brushRef="#br0" timeOffset="24613.47">13706 11601 142 0,'0'0'47'0,"0"0"-7"0,0 0-10 0,0 19 23 0,19-19 6 0,-19 0-10 16,19 18-29-16,-5-18 12 0,5 19 0 15,4-2-18-15,-23 2-9 0,19-19 1 0,-19 20-4 0,17-20 0 16,2 17 2-16,-19-17-3 0,19 0 2 0,-19 0-2 0,36 0 3 0,-19 0-6 15,-1 0-3-15,-16 0-1 0,42-17-9 0,-25-3 5 0,21-16-24 16,-21 17 23-16,-17 1-10 0,19 18 13 0,-2-19 3 0,-17-18 2 16,16 37 4-16,4-17 1 0,-20-3 7 0,22 2-3 0,-22 18 2 15,0 0 2-15,17-18 12 0,2 18 0 0,-19 18-4 0,0-18-6 16,0 38 1-16,0-21-8 0,0 20-1 0,0 19-1 0,0 17-2 16,-19 1-1-16,19-38-1 0,0 39-12 0,0-38-2 15,-17 37-40-15,17-38 13 0,0 38-72 0,0-18-23 0,0-38 79 16,0 0-10-16,0-18 9 0</inkml:trace>
  <inkml:trace contextRef="#ctx0" brushRef="#br0" timeOffset="24848.12">14721 10623 137 0,'0'0'0'16,"0"-17"163"-16,19-2-73 0,-19-18-45 0,0 37-24 0,0-19-3 15,20 19 5-15,-20-17-11 0,16 17-3 0,-16 0-3 16,0 0 3-16,20 0-6 0,-20 0 2 0,16 36 0 0,-16 1-2 15,0-1-2-15,0-17 0 0,0 92 1 0,17-75-2 16,-17 76-1-16,0-75 1 0,0 110 0 0,0-37 0 16,-17 2-1-16,17-58 0 0,-16 58-4 0,-4 16-3 15,20-72-1-15,-16 0-3 0,-4 54-17 0,1-18-11 0,19-37 17 0,-17 1-4 16,-2 17-35-16,19 0-9 0,-22-53 34 0,3 34-48 16,19-54 69-16,0 20-19 0,0-20 24 0,0 0 1 0,-14 0-5 15,14 0 7-15,0-20-39 0</inkml:trace>
  <inkml:trace contextRef="#ctx0" brushRef="#br0" timeOffset="25008.73">14610 11583 53 0,'0'0'47'0,"0"-19"-15"0,-19-18 48 0,19 1 4 0,-17-2-46 16,17 20-4-16,-19-19 24 0,19 37-34 0,0-37-1 0,-17 19 14 0,17 18-23 15,0-18-2-15,0 18-2 0,0-18 15 0,0 18-17 0,0-20 5 0,17 20-6 16,-17 0-3-16,19 0 1 0,-2 0 1 0,22 0-1 0,-39 0-4 16,14 0 1-16,27 0 1 0,-41 0-3 0,19 0 1 0,17 0-9 15,0 0 0-15,-16 20-22 0,13-20 10 0,8 0-33 0,-24 18 18 16,2-18-8-16,1 0-8 0,32 0-130 0,6 0 84 15,-22 0 48-15,-36 0-2 0</inkml:trace>
  <inkml:trace contextRef="#ctx0" brushRef="#br0" timeOffset="25458.5">16104 10421 90 0,'0'0'0'0,"0"0"116"0,0 0-85 0,0 0 20 16,0 0-29-16,0 0 16 0,0 0-6 0,0 0-6 15,0 0-4-15,0 0-11 0,0 0 7 0,0 0-4 0,0 0-10 16,0 19 2-16,0-1-4 0,0 20 1 0,0-38-3 0,-16 35 1 16,16 1 3-16,-22 3-3 0,5 52-8 0,-19-35-10 15,36-20 1-15,-19 38-72 0,2-36 45 0,17-1-66 16,-19-2 56-16,19 3-25 0,0-38-3 0</inkml:trace>
  <inkml:trace contextRef="#ctx0" brushRef="#br0" timeOffset="25597.55">16547 10458 146 0,'0'0'0'0,"0"0"109"0,0 0-66 0,0-18-6 0,0 18-4 0,0-19 27 0,0 19-12 0,0-18-29 16,0 18 12-16,0 0-19 0,0 0 8 0,0 55 9 15,0-37-24-15,0 2-1 0,-16 34 2 0,-23 19-2 16,3 20-1-16,14-1-5 0,-12-18-10 0,15-1-20 16,19-17-29-16,-19 0-42 0,2-2-55 15,17 2 16-15,0-56 43 0</inkml:trace>
  <inkml:trace contextRef="#ctx0" brushRef="#br0" timeOffset="26142.99">10701 10845 118 0,'0'0'91'0,"-20"0"-25"0,20 0-19 16,0-18-9-16,-16 18-21 0,16-19 9 0,0 19-11 0,-20-19-6 16,20 19-5-16,0 0-2 0,0 0 0 0,0 0 0 0,0 0 0 15,0 0-2-15,0 19 0 0,20 0-2 0,-20 17 0 16,16 2-10-16,-16-20 1 0,20 18-6 0,-20-18-2 0,16 20-6 0,-16-20-4 15,20 38-45-15,-4-20-17 0,6 20 19 0,-5-38 50 0,-17 1-41 16</inkml:trace>
  <inkml:trace contextRef="#ctx0" brushRef="#br0" timeOffset="26299.3">11199 10458 116 0,'0'0'0'0,"0"0"46"0,0-18 120 0,0-1-134 0,0 19 41 0,0 0-56 0,0 0 17 16,0 0-20-16,-20 0 0 0,20 19 9 0,0 17-4 0,0 2-4 15,0 15-3-15,-16 41 0 0,16-58-10 16,0 3-1-16,0-3 0 0,0 0 0 0,0 94-8 0,0-113-1 16,0 57-24-16,16-36 4 0,4 16-59 0,-20-34 24 0,0 34-95 15,19-35 27-15,-2 18 47 0</inkml:trace>
  <inkml:trace contextRef="#ctx0" brushRef="#br0" timeOffset="27059">17875 11601 106 0,'0'0'93'0,"0"0"-32"0,0 0-8 16,0 0-28-16,0 0-3 0,0 0 14 0,0 0-22 0,0 0 8 0,20 0-1 15,-1 0-11-15,-2 0 9 0,19 0-10 0,-17 0-3 0,-2 0 0 16,21 0 3-16,18 19-3 0,-37-19-4 0,36 0 3 0,-41 0-2 15,47 18 0-15,-6-18-4 0,15 0 2 16,-29 0 0-16,31 0-7 0,-19 0-21 16,-34 0-2-16,3 0-11 0,-22-18 14 0,17 18-4 0,-17 0-5 15,19 0-48-15,-19 0 36 0,0 0 3 0,0-19 4 0,0 19-12 16,0 0-21-16</inkml:trace>
  <inkml:trace contextRef="#ctx0" brushRef="#br0" timeOffset="27225.95">18318 11232 75 0,'0'0'69'0,"0"-18"6"0,-17 18-37 0,17-19 37 15,-19 19-41-15,19-18 26 0,-19 18-12 0,19 0-27 16,0 0-3-16,-17 0 13 0,17 18-6 0,0 1-15 0,-19-19 1 16,19 37 6-16,0 19-5 0,0-20-5 0,0 56 3 0,0-54-5 15,0 53 1-15,0 2-1 0,19-1-1 0,-19-18-2 0,17-1 1 16,-17-17-3-16,0-19-1 0,19 36-9 0,-19-55-2 16,19 38-34-16,-19-37 11 0,17 18-58 0,-17-37 32 0,19 18-97 15,-19 0 18-15,0-18 35 0</inkml:trace>
  <inkml:trace contextRef="#ctx0" brushRef="#br0" timeOffset="27925.72">20697 11269 134 0,'0'0'86'0,"0"0"-26"0,0 0-34 16,0 0 17-16,-22-18-11 0,22 18-18 0,0 0 8 15,0 0-7-15,-16 0-8 0,16 18 1 0,0 0-3 0,0 20 0 0,0-2-4 16,-17-16-1-16,17 52 2 0,0-16 0 0,0 18-2 15,0 0 1-15,0-38 1 0,0 20 0 0,0-1 4 16,0-36-2-16,0-2 7 0,17 2 3 0,-17 1 3 16,16-20 1-16,-16 0-10 0,22 0 0 0,-2-20 9 0,-1 1-10 15,-2 2 7-15,2-20-9 0,17 0 8 0,-36 1-11 0,33-3 2 16,9-52 1-16,-6 55 0 0,-17-2-2 0,17-18 0 0,0-16-2 16,-19 34 2-16,24 2-2 0,-24 16 3 0,2 2-3 0,-19 18 0 15,20 0 1-15,-20 0 1 0,16 0 1 0,20 0 1 0,-36 18 0 16,17 2 2-16,2 16 0 0,-19 19-2 0,0 20-2 15,0-1-1-15,0-38-1 0,0 38 0 0,0-18-2 16,0 17-7-16,0-19-19 0,0 21-22 0,0-20-26 0,0-36 28 16,-19 18-7-16,19-18-83 0,0 16-9 0,0-35 93 0,0 19-37 15</inkml:trace>
  <inkml:trace contextRef="#ctx0" brushRef="#br0" timeOffset="28275.42">21694 11435 182 0,'0'0'132'0,"0"0"-89"16,0 0 12-16,0 0-9 0,0 0-4 0,0 0-7 0,0 0-23 16,0 0-1-16,-20 0 4 0,20 0-9 0,0 0 0 0,0 0 2 0,-16 0-2 15,16 0-1-15,0 0-4 0,-20 0-1 0,20 0 1 0,0 0 0 16,0 18 0-16,-16 2-2 0,16-20-1 0,0 36 2 0,-20-18 1 16,20 2-1-16,0 16-1 0,0 1 2 0,0 0-2 15,-19-1 0-15,19-36 2 0,0 56 0 0,0-38-1 16,0 19 2-16,0-18 0 0,0-19-2 0,0 17 3 0,19-17 1 0,-19 0 3 15,20 0-3-15,-20 0-1 0,16-36-7 0,4 36 8 16,-20-18-3-16,36-19 8 0,-36 18-9 0,19-37 7 0,-5 20-2 0,-14 18-3 16,19-38 2-16,-19 39-2 0,22-21 3 0,14-18 4 15,-36 56-8-15,0-18 1 0,20 0 2 0,-20 18-5 16,0 0 2-16,0 18-4 0,0-18 4 0,0 38-1 16,0-38 0-16,0 36 0 0,0 2 2 0,0 16-1 0,0-17-1 0,-20 38 0 15,20-39-1-15,0 19 0 0,0 20-11 0,0-58 1 16,-16 20 0-16,16 19-19 0,0-19 9 0,0-18-4 0,0 54-67 15,0-55 8-15,0 1-22 0,0-19 47 0,16 0-45 0,-16 17 45 16,20-17 31-16,-20-17-11 0</inkml:trace>
  <inkml:trace contextRef="#ctx0" brushRef="#br0" timeOffset="28645.75">21970 11693 53 0,'20'-19'85'0,"-20"2"-14"16,19-20-13-16,-2 18-8 0,-17-18-26 0,19 20 27 16,-19 17-28-16,17-20 16 0,-1 2-10 0,3 18 0 0,-19 0-17 15,23 0 11-15,-7 0-13 0,-16 0 0 0,20 38 6 0,-20-2-3 16,0 1-4-16,19-19-7 0,-19 18 0 0,0 3-2 15,0-22 2-15,0 39-1 0,0-38-2 0,0 18 1 0,0 3-5 16,0 15-3-16,0-35 3 0,17 18-7 0,-17 0 0 0,0-18 7 16,0-2-5-16,0 1-2 0,19-18 9 0,-19 0 1 15,0 0 2-15,0-18-4 0,17-18 1 0,-17-1 4 16,19 0-1-16,-19 18 0 0,0 1 0 0,17-38 0 0,5 1 3 16,-22 18-1-16,16 0 2 0,-16 20-2 0,20-22 1 0,-1 3 0 15,-2 18 6-15,2-1 2 0,-19 1 0 0,17 18 8 16,2 18-7-16,-19-18-6 0,17 19 3 0,-17 35-3 15,16 2-1-15,-16-37-1 0,22 55 1 0,-22-57-2 16,0 58-1-16,20-20 1 0,-1-19-1 0,-19-16 1 0,0 16 1 16,17-36-2-16,-17 18-1 0,19-18 1 0,-19 0 1 15,36-35-2-15,-36 35 0 0,0-39-1 0,19 22 1 16,-19-2-2-16,56-72-2 0,-56 52 1 0,36-34-3 0,2 19 1 16,-21 34 2-16,19-16 1 0,-19 36 3 0,5 0 0 15,-22 0-2-15,0 0-1 0,36 36 4 0,-36 20-5 16,19 35 1-16,-19 2-19 0,0 0-27 0,0-57 13 15,0-18-6-15,0 57-61 0,19-20-36 0,-19-19-6 16,17-16 94-16,-17-20 17 0,0 18-23 0</inkml:trace>
  <inkml:trace contextRef="#ctx0" brushRef="#br0" timeOffset="28992.81">23517 11804 120 0,'0'0'96'0,"0"0"-35"0,0 19-28 0,0-2 1 16,0 2-3-16,-19 1-14 0,19-3-6 0,0 2-6 16,0-1-3-16,0 1 0 0,0-1-1 0,0 18 0 15,0-16 0-15,0-1 0 0,19-2 0 0,-19-17 0 16,22 18 0-16,-3-18 1 0,-19 0 5 0,17 0 5 16,2-18 1-16,1 1-5 0,-20-2 7 0,16-18 1 0,-16 18-11 15,0 1 1-15,20-38 2 0,-4 19 0 0,-16-36 11 16,0 36 1-16,17 1-6 0,-17-3-5 0,0 39-4 15,-17-36 10-15,17-1-3 0,-36 37 2 16,36 0-10-16,-16 0 3 0,-23 0-1 0,22 0-2 16,-2 37-4-16,-3-1 7 0,3 20-2 0,5 18-4 15,-6 18 4-15,20-55-4 0,0 0 0 0,0 38-4 0,0-40 2 16,0 40 2-16,20-2-4 0,-6-17-7 16,5-38-11-16,-19 1 3 0,22-2-5 0,-3-17-46 0,-2 20-27 15,22-2-36-15,-39-18 60 0,16 0 6 0,20-18-18 0,3-2 13 16</inkml:trace>
  <inkml:trace contextRef="#ctx0" brushRef="#br0" timeOffset="29475.84">24350 10255 89 0,'0'0'33'0,"0"0"30"0,0 0-36 0,0 0 22 0,0 0-2 16,0 0-5-16,0 19-7 0,0-19-5 0,33 18-2 16,-33-18-14-16,41 18-1 0,-5 0 10 0,3 2-13 0,108 53 16 0,-92-36-19 15,-22-19 1-15,81 37 9 0,-20 20 4 0,-39-20-12 16,72 56 8-16,-52-20-8 0,-19 1-4 0,-1 1 0 15,0 91-1-15,-35-55-2 0,-4 19 2 16,-16 0-3-16,0-75 0 0,-16 149 8 0,-4-129-9 16,-35 54 1-16,33-73 1 0,-50 54-1 0,55-72 2 0,-58 72 0 15,37-72 0-15,-15 36-5 0,-38 19-27 16,33-55-3-16,-14-38-17 0,36 0-29 0,-6-18 28 0,26 0-5 16,-37-36-78-16,14 0 10 0,23-4 81 0,-4 4-26 0</inkml:trace>
  <inkml:trace contextRef="#ctx0" brushRef="#br0" timeOffset="29759.95">26323 10679 228 0,'0'0'148'0,"0"0"-79"0,0 0-43 0,0 0 23 16,0 0-27-16,0 0 15 0,0 18-11 0,0 1-18 16,-17 1 4-16,17-3-7 0,0 2 3 0,0-2-6 0,0 2 0 0,17 0-3 15,-17 17-8-15,16-36-3 0,-16 38-32 0,0-38 11 16,22 37-60-16,-2-20-49 0,-20 1 58 0,16 20-52 15,-16-38 48-15</inkml:trace>
  <inkml:trace contextRef="#ctx0" brushRef="#br0" timeOffset="29886.41">26713 12136 357 0,'0'0'0'0,"0"19"145"0,-22-2-121 0,5 21-15 0,-19 18 9 0,0 16 11 15,-3-34-16-15,1 18-2 0,-90 90 7 0,54-53-13 16,57-57-4-16,-19 1-4 0,-61 76-69 0,45-59-53 15,-4-18-61-15,40-36 96 0,-45 19-64 0</inkml:trace>
  <inkml:trace contextRef="#ctx0" brushRef="#br1" timeOffset="33559.64">27706 6216 39 0,'0'0'15'16,"0"0"-11"-16,0 0-1 0,0 0 3 0,0 0-2 0,0 0-1 15,0 0 0-15,0 0-1 0,0 0 2 0,0-18 2 16,0 18-3-16,0 0 6 0,0 0-3 0,0 0 8 0,19-19 5 16,-19 19 4-16,0 0 1 0,0 0-3 0,0 0-10 15,0-17 10-15,0 17 1 0,0 0-12 0,0 0 11 0,0 0-1 16,0 0-11-16,0-20 12 0,0 20 0 0,0 0 0 16,0 0-11-16,0 0 10 0,0 0-11 0,0 0 8 0,0 0-2 15,0 0-2-15,0-18-1 0,0 18-1 0,-19 0-5 16,19 0-1-16,0 0 1 0,0 0-4 0,0 0 4 0,-17 0-3 15,17 0 1-15,0 0-2 0,-19 0 1 0,19 0-3 0,0 0 0 16,0 0 2-16,0 0-1 0,-17 0 1 0,17 0-1 0,0 0 0 0,0 0-1 16,-19 0 0-16,19 0 0 0,0 0 0 0,0 18 1 15,0-18-1-15,0 20 1 0,0-20 0 0,0 17-1 0,0-17 1 16,0 0 0-16,0 19-1 0,19-19 4 16,-2 18-1-16,-17-18-2 0,0 0-1 0,19 0 2 0,-19 0-3 0,17 0 1 15,-17-18 2-15,0 18-1 0,19 0 0 0,-19-19-2 16,17 19 2-16,-17-17 0 0,0 17 0 0,0-20-1 0,0 20 1 15,0-18 0-15,0 18-1 0,0-18 1 0,0 18 0 16,0 0 0-16,0 0 0 0,0 0-1 0,-17 0 2 0,17 0 0 16,-19 0-1-16,2 0-1 0,17 0 0 0,-19 18 0 0,19-18 1 15,-17 18-1-15,-2 2 0 0,19-3-1 0,0-17 2 16,0 19-3-16,-19-1 2 0,19-18 0 0,0 20 1 0,0-3-1 16,0-17 2-16,0 19-1 0,0-19-1 0,0 0 2 15,0 16-1-15,19-16 0 0,-19-16-1 0,19 16 1 0,-19 0 0 0,17-36 0 16,2 16-1-16,-19 2 1 0,17-1 0 0,2 2 0 0,-19-21-3 15,17 20 2-15,-17-1-3 0,17 2-1 0,-17-4-11 16,0 21 6-16,0-17-2 0,0-2-13 0,0 19 9 0,0 0 0 0,0 0-22 16,0 0-16-16,-17 0-20 0,17 0 26 0,0 19-54 15,-17-2 55-15,17 21-14 0,0-38 2 0</inkml:trace>
  <inkml:trace contextRef="#ctx0" brushRef="#br1" timeOffset="34425.74">27504 7249 44 0,'0'0'48'0,"0"0"-15"0,0 0-14 15,0 0 1-15,0 0 17 0,0 0-20 0,0 0 15 0,0 0-17 0,0 0 13 16,0 0-2-16,0-19 6 0,0 19-14 16,0 0-10-16,0 0 8 0,0 0-8 0,0 0-1 0,0 0 0 15,0-17 7-15,0 17-8 0,19 0 7 0,-19 0-5 0,0-19 3 0,0 19 1 16,0 0 2-16,0 0 0 0,0 0-7 0,17 0 4 15,-17 0 3-15,0 0-8 0,0 0 0 0,0 0 6 16,0-19-4-16,0 19-3 0,0 0 0 0,0 0 8 0,19 0-7 16,-19 0-1-16,0 0-3 0,0 0 0 0,17 19 3 0,-17-19-3 15,0 19 2-15,0-19-3 0,0 17-1 0,22 38 4 16,-22-35-2-16,0-2-1 0,36 74 12 16,-36-73-6-16,0 17-3 15,0 39 2-15,0-39 0 0,0-17-1 16,0 17-2-16,-19 2 1 0,2 15 0 15,-22-14 0-15,39-21-4 0,-36 0-4 0,36-18-3 16,-19 19-2-16,2-19-3 0,-21 0-54 0,21 0-1 16,-5 0-13-16,3-19-16 0,2 19-24 0,0-18 6 0,17 18 76 15</inkml:trace>
  <inkml:trace contextRef="#ctx0" brushRef="#br1" timeOffset="35933.64">28851 6641 60 0,'0'0'0'0,"-22"0"84"15,22 0-62-15,0 0 20 0,0 0 15 0,0 0-41 16,0 18 15-16,0-18-17 0,0 0 10 0,0 18 7 0,0-18-20 16,0 18 23-16,0-18-26 0,0 0 0 15,0 38 8-15,22-21 0 0,-22 40 3 0,0-21-9 16,0 38 5-16,20-37-9 0,-20 18-1 0,16 37 2 15,-16 1 1-15,0 18-1 0,0-56-4 0,0 37-2 16,0 17 2-16,0-70-2 0,0 35-2 0,0-1-9 16,0-54 1-16,-16 36-54 0,16-36 29 0,0-2-110 0,0 2 83 15,-20-19-91-15,20 0 123 0,0 0-27 16</inkml:trace>
  <inkml:trace contextRef="#ctx0" brushRef="#br1" timeOffset="36076.3">29092 6677 64 0,'0'0'17'0,"0"0"5"0,0 0-14 0,0 0 7 0,0 0-12 15,0 0-1-15,0 0-2 0,0 0-3 0,-19 0-39 0,19 0 29 16</inkml:trace>
  <inkml:trace contextRef="#ctx0" brushRef="#br1" timeOffset="39309.82">29053 6714 53 0,'-16'0'52'0,"16"0"4"16,0 0-17-16,-20 0 29 0,-2 0-20 15,22 0-38-15,-16 19 18 16,-1-2-16-16,17 2-3 0,-19 19 6 16,2 36-3-16,17-57-10 15,-19 113 4-15,19-111-5 0,-20 90 3 16,20-71-4-16,0 128 3 0,0-147-2 0,20 108 4 16,-1-33 0-16,-19-76-2 15,36 0 10-15,-36-18-9 0,17 19 19 16,-1-19-17-16,6 0 11 0,-22-19-12 0,20 1 0 15,-4-39 3-15,4-34-5 0,-1 36-1 16,17-93 3-16,-19-18-4 16,-17 148 0-16,16-92 0 0,-16 91 1 0,0-75 2 15,0 77-4-15,0-19 9 0,0 17-7 16,0 19 9-16,0 0-8 0,0 0 8 16,0 19-5-16,0-19-1 0,-16 53 10 0,16-32-11 0,-17 126 13 15,-2-92-12-15,19 111 7 0,0-130-9 16,0 168 9-16,0-167-13 0,36 92 7 15,-20-37-2-15,26 55-3 0,-26-73-7 16,4-37-11-16,-1 0-30 0,-19-37 21 16,0 18-95-16,17-18 2 0,-17-36-86 15</inkml:trace>
  <inkml:trace contextRef="#ctx0" brushRef="#br1" timeOffset="39509.91">29607 5958 137 0,'0'0'59'0,"0"0"59"16,0 0-91-16,0-18 77 0,0 18-84 0,0 0 33 16,-17 0-26-16,17 36-13 15,0 37 6-15,0 76-9 16,0 35-7-16,17-128-4 0,2 74 3 16,-19-78-1-16,0 78-8 0,0-37-15 15,0 54-50-15,17 57-103 16,-17-113 13-16,0-71 113 0</inkml:trace>
  <inkml:trace contextRef="#ctx0" brushRef="#br1" timeOffset="39792.87">29922 6898 203 0,'0'0'0'0,"0"0"155"0,0 0-131 0,0 0-4 0,-19 19 51 16,19-1-61-16,0 1 3 0,0 0-10 0,0-2 2 0,0 40 3 15,0-57-7-15,19 36 0 0,37 37-9 0,-20-35-3 16,-3-19 1-16,25-2-5 16,-58-17 12-16,39 0-11 0,-3 0 5 0,16-55 8 15,-52 19 1-15,39-2 5 0,-39 20-3 16,19-56 12-16,-19 55-7 0,0-36 21 16,0 18-11-16,0 20-11 0,0 17-1 15,-19-21 9-15,19 21-9 0,-55 0 10 0,35 0-14 16,4 38 0-16,-4-19 1 0,-16 54-2 15,17-54-2-15,-20 111-19 0,20-39-12 16,2 2-56-16,17-56 46 0,-16 37-137 0,16-38 71 16</inkml:trace>
  <inkml:trace contextRef="#ctx0" brushRef="#br1" timeOffset="39993.03">30567 6935 204 0,'0'0'0'0,"0"0"81"0,0 0 47 0,0 0-103 0,0 19 52 0,0-19-54 15,-19 19-5-15,19-2 9 0,-20 21-17 0,4 35 3 16,16-55-9-16,-20 2-2 0,20 35-1 0,-16-19-6 16,16 39-14-16,-20-40 9 0,20 4-27 15,0-22 29-15,20-17-7 0,-4 0 4 0,40-36 4 16,-56 16 6-16,19-15-2 0,14-3 1 0,25-35-8 16,-19 18 5-16,14-37-23 15,-53 92 10-15,38-38-31 0,-18 19-20 0,16 2-76 16,-17-2 63-16,-2 19 25 0</inkml:trace>
  <inkml:trace contextRef="#ctx0" brushRef="#br1" timeOffset="40410.07">31508 5792 132 0,'0'0'102'0,"0"0"-59"0,-22-18 49 0,22 18-66 0,0-18 51 15,0 18-63-15,0 0 14 0,0 0-6 0,0 0 0 16,0 18-7-16,0-18-6 0,0 36 1 16,-20 37-3-16,20-35-5 0,0 73 3 15,-14-19-3-15,14 72-3 0,0-106 2 16,-19 108-1-16,19-74 0 0,0 18-9 15,-19-17-7-15,2 90-46 0,17-145 35 0,-36 73-82 16,36-75 63-16,0 2-3 0,-19 34-102 0,-1-72 113 16,20 38-63-16</inkml:trace>
  <inkml:trace contextRef="#ctx0" brushRef="#br1" timeOffset="40576.94">31248 6568 170 0,'-17'-20'198'0,"17"20"-166"16,-19-19 28-16,2 2-8 0,17-2-12 0,0 19-10 15,-19 0-17-15,19 0 0 0,19 0 9 0,-2 0 1 0,19 19 5 16,16-2-15-16,62 22-9 0,-20-23-4 16,-3 20 1-16,-55-36 0 0,3 21-2 0,35-3-2 0,-21-18-14 15,-17 18-1-15,3-18-43 0,-1 18-32 16,15 1-196-16,-53-19 216 0,19 0-46 16</inkml:trace>
  <inkml:trace contextRef="#ctx0" brushRef="#br1" timeOffset="40954.57">32559 5810 81 0,'0'0'74'0,"-22"0"-9"0,22 0-41 0,0 0-2 15,-17-18 18-15,17 18-8 0,0-18-20 0,-16 18 8 0,-4-18-6 16,4-1-1-16,-4-1 7 0,1 20-9 16,2-17 9-16,-2 17-13 0,-22-19 12 15,-48 75 15-15,34-1-15 16,33-37-10-16,-48 76 7 0,15-22-3 0,-39 131 8 15,77-74-10-15,-2-74-5 0,19 75 2 16,0-19 0-16,0-56-2 0,0 36-2 0,0 57 1 16,19-73-4-16,-19-39 0 0,36 38-1 0,-19-1-3 0,5-16-3 15,-5-3-19-15,2-36 4 0,0 20-75 16,-2-38 52-16,-17 17-8 0,19 3-77 0,-2-20 60 0,-17 19-38 16,19-19 69-16,-2 0-8 0</inkml:trace>
  <inkml:trace contextRef="#ctx0" brushRef="#br1" timeOffset="42532.65">32946 5866 98 0,'0'0'104'0,"-19"0"-57"0,19 0-26 0,0 0 23 0,0 17-22 16,-17-17 30-16,17 0-37 0,0 0 9 0,0 21-5 0,-22-21-7 15,22 0-1-15,0 0-5 0,0 0 3 0,0 0-5 16,0 0 5-16,22 17 1 0,-5-17 0 0,22 37-1 16,-23 1 0-16,-16-38-6 0,36 53 5 0,-16-32-6 15,13 51 2-15,8 2 1 0,-41 18-1 0,20-37-3 0,-20 36 0 16,0-33 0-16,0 34 1 0,0-1-3 0,-39 2-5 0,0 0-13 15,3-1-13-15,0-1-15 0,0-54 17 16,17 1-3-16,2-2-4 0,-21 19-55 0,2-18 38 0,16-19-46 0,-35 20-15 16</inkml:trace>
  <inkml:trace contextRef="#ctx0" brushRef="#br1" timeOffset="42743.96">33389 6253 140 0,'0'0'47'0,"0"0"-4"0,0 0 26 0,0 0-12 0,0-17-33 16,0 17-1-16,0 0 14 0,0-20-22 0,0 20-2 0,0-18 9 15,0 18-6-15,0-19-9 0,0 19-2 0,0-17 7 0,0 17-8 16,0 0 4-16,0 0-2 0,0-20-2 0,0 20-1 0,0 0-2 16,0 0-1-16,0 0 0 0,0 20-9 0,0-3-6 15,0 2-13-15,0-19 7 0,-19 18-40 0,19 19-35 0,0-18-32 16,-17-3 69-16,17 23-80 0</inkml:trace>
  <inkml:trace contextRef="#ctx0" brushRef="#br1" timeOffset="42882.71">33500 6750 269 0,'0'0'164'0,"-20"19"-111"0,20 0-29 0,0 0 22 16,-16 17-6-16,-4 38-2 0,-2 18-24 15,-11-54-8-15,-22 109 1 0,35-111-6 0,4 1-8 0,-26 36-9 16,42-34-2-16,-52 34-39 0,16-19-43 0,36-34 35 15,-36 15-99-15,16-15 85 0,1 17-77 0</inkml:trace>
  <inkml:trace contextRef="#ctx0" brushRef="#br1" timeOffset="48927.25">15460 11067 71 0,'0'0'49'0,"0"0"-19"0,-20 0 67 0,20 0-69 16,0 0 20-16,0 0-7 0,-16 0-21 0,16 18 30 15,0-18-21-15,0 0-16 0,0 0 0 0,-20 18 10 0,20-18-3 16,0 0-10-16,0 0 0 0,0 0-4 0,0 0 8 0,0 0-1 15,20 18-5-15,-20-18-2 0,0 0-4 0,0 0 0 16,16 20-2-16,-16-20-1 0,0 0-5 0,20 18-63 16,-20 0 33-16,0-18-10 0,0 0-83 0,0 0-27 15,0 0 95-15</inkml:trace>
  <inkml:trace contextRef="#ctx0" brushRef="#br2" timeOffset="54195.44">15792 12266 135 0,'0'0'64'0,"0"0"32"0,0 0-70 0,0 0 14 15,-20 0-7-15,20 0-2 0,0 0-16 0,0 0 8 0,0 0-5 16,-16 0-5-16,16 0-5 0,0 0-3 0,0 0 2 16,0 0-3-16,0 0 3 0,0 0-3 0,16 36-2 15,-16-17 3-15,20-2-2 0,-1 39 1 0,-19 37-2 16,17-56-2-16,2 55 2 0,-19-37-1 0,-19 55-4 0,2-74 1 15,17 20 4-15,-55 54-4 0,13-54-1 0,-10 37-16 0,-40 18-9 0,51-75 7 16,8 1-2-16,-59 56-37 0,51-57 22 0,-28 20-52 0,-6-38-8 16,36 0 57-16,-13 3-14 0,32-21-12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21:49.3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6218 15954 111 0,'0'0'129'16,"0"0"-101"-16,0 0 18 0,0 0-27 0,0 0 12 0,-19 0-3 15,19 0-17-15,0 20 8 0,-17-3-3 0,17-17-10 16,-22 19 4-16,22-19-7 0,0 17 1 0,-19 3-2 0,2-3 2 16,1 20 3-16,16-37-5 0,-20 39 2 0,-16-3 0 15,36-19 0-15,-19 20 0 0,2-17-2 0,17-3 1 0,-19 22-1 0,-3-5 0 16,5 22-1-16,1-19-2 0,16 0 2 0,0-18 0 0,-20 38 0 16,20-4-2-16,0 20 2 0,20 40 1 15,-4-96-2-15,1 3 0 0,5-4 1 0,-22 4-1 16,0-20 0-16,19 20 0 0,-2-20 2 0,2 0-1 0,1 0 1 0,-20-20 2 15,36-16 1-15,-36 16-2 0,0 3 0 0,16-40 1 0,1-15-1 16,2-22 0-16,3 2-1 0,-22 55-3 0,0 0 0 16,0-36-1-16,0 36 4 0,0-35 0 0,0 15-1 0,0 40-1 0,-22-22 1 15,22 2 2-15,0 37-1 0,-19-17-2 0,2 17 0 16,17 0 1-16,-16 0-1 0,-4 0 1 0,20 17-1 0,-36 3 3 16,36-3-2-16,-19 2 0 0,19 18 1 0,-17 20 2 0,-2-41-2 15,38 224 2-15,17-148-4 16,-16-18 0-16,32-18 0 0,-35-20 1 0,2 0 0 15,20-15-2-15,0 32 1 0,-3-53-1 0,16 40 1 0,-30-40 1 0,50 16 0 16,-52-16-2-16,32 0 1 0,6-16 2 0,-38-4-2 16,32-16 0-16,1-22 2 0,-34 42 0 0,23-20-2 0,-26-4 0 15,40-33 0-15,-37 36 0 0,14-36 0 0,-11 17 0 0,-2 3-2 0,-20 13 2 0,16-70-3 16,-16 56 3-16,20-58-1 0,-20 2 2 0,0 0 0 16,0 53-1-16,0 4 0 0,0 14 0 0,0-91 1 0,0 20 2 15,0 54-2-15,-20-54 0 0,-16 0 0 0,-2 38 0 0,-15-2 0 16,-2-2 1-16,-6 39-1 0,8-16 0 15,17 53 2-15,0-20-3 0,-38 1 0 0,18 1 0 0,-16 18-1 16,34 0 1-16,-34 0 1 0,33 0 0 0,-19 37-1 0,-11 20-3 16,-45 72 3-16,78-75 0 0,-55 92-2 0,16 20 2 15,39-90-1-15,-38 88 1 0,51-69-1 0,-65 677 7 32,124-606-8-32,0 0 3 0,3-16 1 0,-1-77-2 15,-2 36 1-15,0-52-1 0,39 35-2 0,-39-54 0 0,39 34 1 0,-1-35 1 16,-38-18-1-16,0-1 0 0,17-18-1 0,44 20-10 0,-61-20 2 15,38 0-32-15,18 0-33 0,-23-38-41 0,-28 19 40 16,31-37-59-16,-33 19 90 0,-6 0-21 0</inkml:trace>
  <inkml:trace contextRef="#ctx0" brushRef="#br0" timeOffset="768.02">8009 16452 80 0,'0'0'25'0,"0"0"63"0,0 0-60 0,0 0 44 16,-20 0-34-16,20 0-22 0,0 0-1 0,0 0 0 0,0 0 11 15,-19 0 7-15,2 0-15 0,17 0-4 16,-22 0-3-16,3 0-1 0,-15 0-2 0,-1 37 1 15,-4-20-6-15,3 23 2 16,36-4-3-16,-22-19-1 0,22 20-1 0,-17-17 1 0,0 16 0 0,17 74 1 16,0-74-3-16,0 20-1 0,17-36 3 15,0 17 0-15,5 0-2 0,14-37 1 16,-17 16 1-16,-19-16-1 0,20 0 1 0,-20 20-1 0,35-20 4 0,-1-36 1 16,-34 16-3-16,19 3 0 0,3-20 2 0,-22 17-1 0,56-275 10 15,-40 222-11-15,3-147 5 0,-19 90-6 16,17 1-2-16,-17 17 1 0,0 58 1 0,0-2 0 15,0-35 0-15,0 35 0 0,-17-17 1 0,17 33-1 0,0-32 2 16,0 34-2-16,0 2 2 0,-19-20-3 0,3 20 0 16,-4 36-1-16,20-18 2 0,-19 18 0 0,-20 0 4 15,39 0-5-15,-36 36 3 0,19 1-2 16,-18 20 3-16,35-41-3 0,-39 41 0 0,39-20 1 16,-17-1-1-16,-2 57 2 0,19 16-1 0,0-52-4 0,0-3 4 0,0 75 3 15,36 1 0-15,-17-20-5 0,17 19-1 0,17-19-1 16,-34-70 1-16,3 13 2 0,14 60-3 0,0-23-4 0,19 22-16 15,-38-75 13-15,22 16-33 0,-20-13 25 0,1-40-29 16,-4 17-16-16,20 0-70 16,-36-17 75-16,36 19-79 0,3-38 59 0</inkml:trace>
  <inkml:trace contextRef="#ctx0" brushRef="#br0" timeOffset="1118.73">8614 16416 99 0,'0'0'77'0,"0"0"-22"0,0 0-36 16,0 0 25-16,0 17-19 0,0 2 9 15,0-1-24-15,17 1-5 0,5-19 0 16,14 37 1-16,-36-37-5 0,75 36 7 31,0-16 1-31,-59-20-8 0,-16 0 1 0,20-20 1 0,-1 4-2 16,-2-24 1-16,-17 23-1 0,19-20 0 15,-19 18 1-15,0 2 0 0,0-19 2 0,-19 15 1 16,2 2 0-16,-2 19-1 0,-17-17 8 16,13 17-2-16,-13 0 5 0,20 17-9 0,-3-17 2 0,-17 19 5 15,16 2-5-15,-55 32 13 0,23-16-11 0,13 19-1 16,3 0-3-16,14-19-3 0,3 16 0 0,5 60 4 16,14-40-5-16,0-1-2 0,0-14 1 0,33-2-1 15,-11-3 0-15,-2-16-2 0,-4-18 0 16,-16-2-2-16,20 4-1 0,-1-21-1 0,-3 16-3 0,4 4-15 0,13-20-15 15,-11 17 13-15,34-17-89 0,-37 0-3 0,-2 0 57 16,2 0 10-16,33 0-51 0</inkml:trace>
  <inkml:trace contextRef="#ctx0" brushRef="#br0" timeOffset="1618.96">9575 16692 37 0,'0'0'0'0,"0"0"14"0,0 0-11 15,0 0 2-15,0 0-1 0,0 0-3 0,0 0 1 0,0 0 2 16,0 0 0-16,0 0 2 0,0 0 3 0,0 0 8 0,0 0-4 16,0 0 19-16,0 0-15 0,0 0-1 0,0 0 13 15,0 0-17-15,0 0 25 0,0 0-11 0,0 0-2 0,0 0-13 16,0 0 12-16,0 0-11 0,0 0 21 15,-17-20-12-15,17 20-11 0,-19 0 0 0,19 0 10 0,-23 0-12 0,7 0 8 16,16 0-8-16,-17 0 7 0,-2 0-4 0,-17 0 0 16,0 0 2-16,36 0-7 0,-19 0 0 0,-56 20 10 15,39 0-11-15,17 16 7 0,2 1-10 0,-22 0 0 16,17 19 3-16,22-4 0 0,-17-31-7 0,17 32 8 16,0 4-2-16,0-1-4 0,17 18-1 15,44 35-2-15,-25-73-3 0,19 1-14 16,-41-17-11-16,28-20-12 0,-6 0-55 15,2 0 55-15,54-36-181 0,-56-21 148 16,-17 40 20-16</inkml:trace>
  <inkml:trace contextRef="#ctx0" brushRef="#br0" timeOffset="1936.98">10050 15585 116 0,'0'0'0'0,"0"0"88"16,0 0-20-16,-16 0-42 0,16-20-3 0,0 20 18 0,0-16-5 16,-17-4 2-16,17 20-18 0,0 0-11 0,0 0 12 15,0 0-14-15,0 0 0 0,0 0 3 16,0 20-5-16,0-4-2 0,0 4 2 0,0 16 0 0,17 21 2 15,-17-1 1-15,0 15-1 0,16 41-2 16,-16-19-2-16,0-2 0 0,0-35-1 0,0 1-1 0,0 15 1 16,0 94 1-16,0-112-3 0,0 2 2 0,-16 54-1 0,16 3-4 15,0 53-18-15,0-129 5 0,0 19-5 0,-17 17-37 16,17-56 22-16,0 40-53 0,0-21-25 0,17 0 10 16,-17-36 68-16,0 20-38 0</inkml:trace>
  <inkml:trace contextRef="#ctx0" brushRef="#br0" timeOffset="2510.06">10551 16506 179 0,'0'0'68'0,"0"0"-12"0,0 0-20 0,0 0 14 0,0 0-7 16,0 0-11-16,0 20-20 0,0-20 8 0,-16 0-11 0,16 0 5 15,-20 20-4-15,20-20-6 0,-16 0 1 0,16 0-4 16,-20 16 1-16,20-16 2 0,0 20-2 0,-19-20-2 0,19 17 1 15,0-17 0-15,-17 20 1 0,17-20-2 0,0 17 0 0,-19 3 1 0,19-4-2 0,0 4 1 16,0 16-1-16,0-36 2 0,-22 36-1 0,22 2 1 16,0-18 0-16,0-4 0 0,0 4-2 0,0-20 1 0,0 20-1 15,0-4 1-15,0 4-2 0,0-4 2 0,0-16 1 16,22 0-2-16,-22 0 4 0,0-16 0 0,19 16-3 0,-19-36 0 16,0 16 0-16,17-16-1 0,2 16 2 0,-19 3 0 15,0-4 2-15,0 5-4 0,0-4 2 0,20-16-2 0,-20 36 3 16,0 0 0-16,0-20 0 0,0 4 1 0,0 16-4 0,0 0 3 15,0 0 0-15,0 0 6 0,0 0-6 0,0 0-1 16,0 0 2-16,0 16 1 0,0-16-3 0,0 0 0 0,0 20 1 16,0 0 0-16,0-4 0 0,0-16 0 0,0 0-1 15,0 20-2-15,0-20 2 0,0 16 1 0,0-16-2 0,0 0-1 16,0 0 4-16,0 21-3 0,0-21 1 0,0 17 0 0,0-17 3 16,0 0-4-16,0 20 1 0,0-4 0 0,0-16 3 0,0 40-2 15,0-24-1-15,0 4 2 0,0-4-1 0,0 42-1 16,0-42 1-16,0 24 0 0,0-23-1 0,36 56 5 15,-36-54-2 1,16-19-4-16,-16 17 0 0,0 4 0 0,17-21 2 0,-17 16-1 0,0-16 0 16,19 0 0-16,-19 20 1 0,22-20-4 0,-5 0-6 0,-17-20 1 15,39 4 5-15,-39-5 0 0,16-15-7 0,4 19-10 16,-4-22 14-16,-16 5-7 0,0 14 6 0,20-16-7 16,-4-1 4-16,-16 0 4 0,22 17-8 0,-22-16 4 15,0 16-16-15,17 4 6 0,-17 16 4 0,0 0 8 16,0 0 1-16,0 16-13 0,0 4-4 0,0 16 11 15,0-36 0-15,0 36-13 0,0-15 9 0,0 16-28 0,0-21 15 0,0 41-83 16,0-21 41-16,0-16 29 0,0 16-7 16</inkml:trace>
  <inkml:trace contextRef="#ctx0" brushRef="#br0" timeOffset="3064.21">10977 16656 64 0,'0'0'31'0,"0"0"6"0,0 0 2 0,0 0-21 16,0 0 16-16,0 0-2 0,0 0-1 0,0 0-17 0,0 0 11 16,0 0-13-16,0 16 16 0,0 24 10 0,0-24-28 15,0 20 8-15,0 22-5 0,0-22-8 0,0 0 0 0,0 38 2 16,0 19 1-16,0-20-5 0,0-54-1 15,20 35 4-15,-20-54 0 0,0 20 1 16,0-3 9-16,36-70 64 16,-20-21-71-16,23-55 1 0,-25 55-8 0,47-92 6 0,-25 54-4 0,0 58-4 15,-17 18 0-15,-19-4-3 0,33-33-3 0,-11 56-1 0,14-3-17 16,3-17-48-16,-22 37-1 0,2 0 29 0,-19 0-9 16,17 0-74-16,19 0-27 0,-14 21 95 0</inkml:trace>
  <inkml:trace contextRef="#ctx0" brushRef="#br0" timeOffset="4135.96">5167 15439 97 0,'-19'-40'58'0,"2"4"-29"0,-2 0 5 0,19 18-15 16,0-2-2-16,-23 4 1 0,23-24 12 0,-16-14 8 16,16 35-19-16,0 2-11 0,16-3 8 0,-16 20-9 15,23-36 5-15,-4 16-1 0,-2 20-2 0,38-17-3 0,-36 0-4 16,-2 17 1-16,19-20 2 0,58 20 0 0,0 0-3 0,-58 0 0 15,19 20-2-15,14 14 4 0,28 22-3 0,-8 18 0 0,-12 18 1 16,-21-36-2-16,18 54 1 0,-38-53-2 0,20 70-3 16,-4 3-2-16,-13-74 3 0,-20 73-3 0,17 1 1 15,-16-21 3-15,-20-72 2 0,16 39 0 0,-16-59 2 0,0 19 0 16,0-36-2-16,0 21 2 0,20-21-2 0,-20 0 1 0,0-21-2 16,0 2 1-16,0-35 1 0,0 18 1 0,0-38 0 0,0-92 0 15,-20 0 1-15,4 17 3 0,16 3 1 0,-20 72-2 16,20-38 3-16,-16 2-1 0,16 54-4 0,-20-34 3 0,1 16-2 15,-20 18 1-15,39 36-3 0,-19 20 2 0,2-17 0 16,-19 17 3-16,-19 17-3 0,-56 76-3 16,-2 54-1-16,-12 75 0 0,48-112-1 0,-89 259 7 15,77-110-3-15,51-130 0 0,-1-19-2 0,-14 150 1 0,17-22-2 16,17-128-1-16,0 20 0 0,2 259-7 0,53-263 6 16,-36-86 2-16,55 13 2 0,-55-53-3 0,33 0 0 0,-33-17 3 15,42-39 0-15,-25 36 0 0,21-34 2 0,15-56-3 16,-17 18 0-16,22-38-1 0,33-129 3 0,-35 133-2 0,-18-4 0 0,54-92 3 15,-1 2-3-15,-52 128-3 0,30-112 2 0,8 19 3 16,-5 38-1-16,3 34-1 0,-20 23 0 0,-35 70-1 16,-4-36-1-16,4 56 0 0,-20-17 1 0,16-2 2 0,-16 19-1 15,0-18 0-15,-16 18 0 0,16 0 1 0,-20 18-3 0,-16 38 0 16,-19 0 0-16,-3 34 2 0,5-34-1 16,17 18 1-16,-74 129-3 0,35-54 5 0,39-95-3 0,14 21 1 0,-31 72-6 15,17-18 4-15,36-75 2 0,-19 76-1 0,2-38-1 16,17 2 2-16,0 14 0 0,0-70 0 15,17-18-3-15,-17-4 2 0,19 4 0 0,-2-20 2 0,-17 0-2 16,19 20 0-16,1-20 0 0,-7 0 2 0,7 0-2 0,2 0 0 16,-3-20 0-16,-2 0-1 0,58-54 3 0,-59 38-1 0,23-20-1 15,36-54 1-15,-39 38 0 0,38-38 0 0,-57 70-1 0,38-50-1 16,-19 54-1-16,0-38-1 0,22-2 3 0,-38 60 0 0,-4-22 2 16,20 19-2-16,0 19-1 0,-19 0-1 0,24 0 1 15,-41 0 0-15,20 0-1 0,16 36 3 0,0 1 3 0,-17 0-3 16,-19 19 0-16,33 54-1 0,9 39-1 0,-6-59 0 15,0 116 0-15,-17-6-2 0,14-15-9 0,-33-91-2 0,58 108-89 16,17-36-185-16,-58-149 232 16,-1-17-18-16</inkml:trace>
  <inkml:trace contextRef="#ctx0" brushRef="#br0" timeOffset="5097.55">11954 16822 76 0,'0'0'0'0,"0"0"155"0,0 0-102 15,0 0-36-15,0 16 34 0,0-16-35 0,0 0 8 16,0 0-3-16,0 20-11 0,0-20 0 0,0 0-2 0,0 0-2 16,0 20 5-16,19-20-2 0,-5 16-5 0,-14-16 0 0,42 0 3 15,-42 0-3-15,36 0 6 0,-17 20-8 0,17-20 5 16,-36 0-5-16,36 0 2 0,-19 0 0 0,5 0-1 0,14 0-1 16,-17-20 3-16,1 4-1 0,-4 16-2 0,-16-20 0 15,19-16 5-15,-2-1-2 0,-17 16-3 0,0-15 0 0,0 36 0 16,0-36 1-16,0 0-4 0,0 36 4 0,0-20-1 0,-17-17 7 15,17 37-7-15,-19-17 1 0,-36-3 4 0,19 20-3 16,36 0-3-16,-56 20 2 0,1 17-1 0,-22 0 4 0,43-21-1 16,-40 24 4-16,38-4-5 0,-22 1 2 0,5 16 2 0,34-33-3 15,19 16-3-15,-36 0 2 0,36-15-2 0,0 32 2 0,-20-13-2 16,20-23-1-16,20 39 1 0,-1-3-3 0,17-32 2 16,33 71-3-16,-27-75-1 0,-6 2-3 0,38 19-17 0,-40-22 5 15,7 4-3-15,31-3-31 0,22-17-25 0,-22 0-47 0,-19 0 42 16,-12 0 5-16,51-17-35 0,-40-3 60 0</inkml:trace>
  <inkml:trace contextRef="#ctx0" brushRef="#br0" timeOffset="7385.05">14829 16489 70 0,'0'0'17'0,"0"0"4"0,0 0-13 0,0 0 2 0,0 0 11 16,0 0 2-16,0 0 0 0,0 0-11 0,22 0 22 16,-22 0-14-16,0 0-11 0,0 0 1 0,0 0 11 0,0 0-9 15,0 0-2-15,0 0 1 0,0 0 15 0,0 0-18 0,0 0 5 16,0 0 1-16,0 17 0 0,0-17-7 0,0 20 5 16,19-20-7-16,-19 20 2 0,0-4-4 0,0 4 0 0,0 17 3 0,0-37-4 15,0 53 1-15,0-33-1 0,17 73-2 0,-17-76 1 16,0 59 0-16,0-60 0 0,0 41-2 0,0 70-26 15,0-108 12-15,0-19-4 0,0 37-28 0,0-37 19 16,0 19-39-16,0-19 30 0,0 0-1 0,0 0 3 0,0 0 5 0,0 0-14 16,0 0-28-16</inkml:trace>
  <inkml:trace contextRef="#ctx0" brushRef="#br0" timeOffset="7655.18">14870 15917 80 0,'0'0'24'0,"-19"-19"-3"0,19 19-8 15,0-37 31-15,0 37-30 0,-22-17 14 0,22-22-2 16,0 21-12-16,-17 0 12 0,17 18-13 0,-16-54 35 16,16 17-25-16,0 18-1 0,-20-19 1 15,20 38 1-15,0-16-11 0,0 16-2 16,-16-20 22-16,16 20-21 0,0 0-2 0,-20 20-5 15,20-20-2-15,0 16-2 0,-19 78-10 16,19-94-4-16,-17 36-31 0,17-18-20 0,-19 18-148 16,19-16 117-16,0-20 1 0</inkml:trace>
  <inkml:trace contextRef="#ctx0" brushRef="#br0" timeOffset="8337.6">15515 15659 85 0,'0'0'21'0,"0"0"-1"0,0 0 25 0,0 0-22 16,0 0 19-16,-19 0-5 0,19 0-6 0,0 0-17 0,-20 0 8 15,20 0-12-15,0 0 5 0,0 0-5 0,-16 0-3 16,16 0-5-16,0 0 4 0,0 0 0 0,0 0-3 16,0 0 1-16,16 0-1 0,-16 0-2 0,39 0 3 15,-25 0-1-15,27 0-2 0,-21 0 1 0,16 0-1 16,-17 0 0-16,17 0-1 0,-19 0 1 0,-1 0 0 15,26-20 1-15,-6 20-1 0,0 0 1 0,-17 0 1 16,-2 20-1-16,-1-1-1 0,4-2 1 0,-20 22-1 16,22-39 1-16,-22 35 0 0,0-17 5 0,0 20 1 0,0-2-5 0,0-16 2 15,0-3 1-15,-22 20 2 0,22-37-4 0,-20 39-1 0,20-39-1 0,-16 36 4 16,16 1-4-16,-36-20 1 0,19 20 1 0,-2 2-1 0,-1-39-1 16,4 17 1-16,-26 2-4 0,26-19 1 0,16 0 0 15,-17 0 0-15,17 0 0 0,0 0 0 0,-19 0 0 0,19 0 0 16,-17 0 0-16,17 0 0 0,0 0 0 0,17 0-1 0,-17 0 3 0,19 0 0 15,14 17 2-15,-11-17-1 0,-2 37 6 0,-20-17-5 16,16 16-1-16,23 18 0 0,-39-14-1 0,36-4 0 0,-36 0 0 0,17 18-1 16,-1 22 2-16,-16-39-1 0,20-20-1 0,-20 19 1 0,0-16-1 0,0 36 4 15,0-19-4-15,-20-20 0 0,4 39 2 0,16-36-1 0,-17-4-1 16,17 20 0-16,-19-36 0 0,2 21 0 0,-2-4-3 0,-1 3-28 16,4-20 9-16,-4 0-39 0,-2-20-23 0,6-18-24 15,-1 22 48-15,-2-20-39 0,2-20 1 0</inkml:trace>
  <inkml:trace contextRef="#ctx0" brushRef="#br0" timeOffset="8753.58">16345 15695 109 0,'0'0'0'0,"0"0"83"0,0 0-61 16,17-17 15-16,-17 17-22 0,0-19 0 0,19 19 10 0,0-20-2 16,-19 2-4-16,34 18-5 0,-12-16-8 0,-3 16 7 0,17 0 0 15,-36 0-8-15,20 0 1 0,-4 0 4 0,3 16-5 0,-2 2 4 16,0 2-5-16,24 16 2 0,-41-16-4 0,36 34 3 0,-16-18-3 16,16 57 5-16,-36-37-5 0,0 37 4 0,0-39-5 0,0-15 0 15,0 35 1-15,0 18 0 0,-36 18 1 0,-20-37 1 16,37-56-3-16,-20 59 2 0,3-22-3 0,20-18 1 15,-4-16-1-15,-35 36-2 0,33-56 1 0,-12 37-8 0,-4-20-11 16,21-17 7-16,-2 0 5 0,2 0-6 0,-22-38 2 16,17 22 3-16,-11-40 4 0,14 0 4 0,19 39 2 15,-17-3 1-15,17-17 3 0,0 1 1 0,0 16 3 0,0 3 8 16,0 17-8-16,36-19 12 0,19 38 17 16,20 38-13-16,-39-41-18 0,-17 21-3 0,15-17 0 15,24 33 2-15,-3-13-2 0,-36-4-2 0,37 1 2 16,19 16-4-16,-39-33 1 0,16 16-2 0,6-16 3 0,-22-4-5 15,0-16-16-15,22 0-27 0,-41 0 10 0,22 0-9 0,-3-36-77 16,16 0-11-16,-35 16 83 0,44-54-49 0</inkml:trace>
  <inkml:trace contextRef="#ctx0" brushRef="#br0" timeOffset="10537.08">19646 16546 30 0,'0'0'24'0,"0"0"-18"0,0 0 2 0,0 0-4 16,0 0 4-16,0 0-1 0,0 0-4 0,0-20 13 15,0 20 8-15,0 0-12 0,0 0 0 16,0-20 12-16,-17 20-3 0,17 0-4 0,0 0 5 16,0 0-15-16,0 0 1 0,-22 0 11 0,22 0 3 15,0 0-1-15,0 0-1 0,-16 0 2 0,16 0-11 16,0 0 11-16,0 0-12 0,0 0 8 0,-20 0-3 0,20 0-4 15,-16 0-1-15,16 20-5 0,-20-20 4 0,20 0-4 0,0 0-2 16,-16 0 2-16,-4 20-2 0,1-20 1 0,2 16-2 16,17 4-2-16,-22-3 1 0,22-17 0 0,0 20-1 15,0-3 1-15,-19 3-1 0,19-20 0 0,0 16 4 16,0-16-3-16,0 20-1 0,0-20 0 0,0 0-1 16,0 20 2-16,0-20-1 0,0 16 1 0,19-16-1 0,-19 20-1 15,0-20 2-15,22 0 0 0,-5 16-3 0,-17-16 3 16,55 21-2-16,-35-21 1 0,-20 0 1 15,36 17-1-15,-36-17-2 0,16 0 3 0,6 0 0 16,-5 0-2-16,-17 0 1 0,19 0 1 0,-19 0-1 0,20 0 0 0,-20-17 0 16,16 17 1-16,-16-21-1 0,20 5 1 0,-20 16 1 15,0 0-1-15,0-20-1 0,16 4 0 0,-16-4 0 0,0 0 2 16,0 4-1-16,0-4 0 0,0-17-2 16,0 37 2-16,0-17-1 0,0 17 1 0,0 0-1 0,0-20 0 0,0 20 0 15,0-16 1-15,0 16-1 0,0 0 2 0,0 0-1 16,0-20 1-16,0 20 1 0,0 0-3 0,-16 0 3 15,16 0-2-15,0 0-1 0,0 0 0 0,0 0 2 0,0 0-1 16,0 0 2-16,0 0 4 0,0 0 6 16,0 0-9-16,0 0-1 15,0 0 1-15,0 0-3 0,0 0 0 0,0-20 0 0,0 20 1 16,-20-17 1-16,20-2 0 0,0 1-1 0,0 18-3 16,0-19 1-16,0 19 0 0,0-17 1 0,0 17-1 15,0 0 0-15,0-20 1 0,0 20 0 0,0-16 0 0,0 16-2 16,0-21 1-16,0 21 0 0,0 0 0 0,0 0 2 0,0-19-2 15,-16 2 1-15,16 17 0 0,0 0-1 0,0 0 0 16,0 0 2-16,0-17-2 0,-20 17-1 0,20 0 1 16,0 0 2-16,0 0-1 0,0 0-1 0,-19 0-1 0,19 0 2 0,0 0 0 15,0 0 0-15,0 0-2 0,-17 0 1 0,17 0 1 16,-22 0 0-16,22 17-1 0,-16-17 2 0,16 17-3 0,-20-17 1 16,20 0 0-16,-16 19 1 0,-4 2-1 0,20-5-1 0,-16-16 1 15,16 20 1-15,0-3-1 0,-20-17 0 0,20 37 1 0,0-18-1 16,-19-2 1-16,19 3-1 0,0 0 0 0,-17-20-1 0,17 53 1 0,0-33 1 15,-22-3-1-15,22 19-1 0,0-16 0 0,0 16 1 0,0-16 1 0,-19 17-1 16,19-20-1-16,0 19 1 0,0 4 0 0,0-24 0 16,0 4 0-16,19-4 0 0,-19 5 0 0,0-4-1 0,22 3 2 15,-22-20-1-15,17 0 1 0,2 16-1 0,-19-16 1 0,20 0 0 16,-4 0 0-16,-16 0 0 0,20-16 2 0,-4 16-3 16,-16 0 1-16,20-37 0 0,-20 37 1 0,16-37 1 0,6-19-2 15,-5 20 1-15,-17 16 0 0,19-18-2 0,1 2 2 16,-20-36 0-16,16 52-1 0,-16-17 1 0,0-16 0 0,20 13-3 15,-20 23 3-15,0-2-2 0,0 1 0 0,0-1 1 0,-20-18-3 16,20 21 3-16,0-5 0 0,0 2 0 0,-16 2 3 16,16 17-4-16,0-17-1 0,0 17 3 15,-20 0-2-15,20 17 2 0,0-17-2 0,-19 0 0 0,19 17 1 16,-17-17-2-16,17 0 1 0,0 19 1 0,-22 2 3 16,22-5-2-16,0 4-2 0,-16 16-1 0,16-36 1 15,0 37 1-15,0 0-1 0,0-17 0 0,0 16 2 16,0-19-2-16,0 20 0 0,16-17 0 0,6-4-1 15,-22 4 0-15,17 0 1 0,-17-4 1 0,39 4-1 16,-23-4 1-16,4-16-2 0,-4 0 2 0,20 0-2 16,3-16 0-16,-20-4 3 0,1-16-1 0,-4 36 1 15,4-36-1-15,-4-21 1 0,23-36-1 0,-6 3 4 16,-33 54-3-16,42-58 1 0,-26-91 0 0,-16 148-3 16,0-110 4-16,-58-75 1 15,39 166-7-15,5 38 0 16,-5-18 1-16,-17-20-3 0,-39-18-1 0,53 58 5 15,-11-4 0-15,-23-36 0 0,20 56-2 16,17 0 2-16,-20 0 1 0,3 36 1 0,0 4-3 0,-36 14 3 16,31-18 0-16,8 20 0 0,-117 93 0 0,114-96-1 15,0 4 0-15,-41 34 1 0,5 58 0 0,0 34-2 16,53-144 1-16,-20 88-1 16,39-71-1-16,0 17 1 0,-17 1 1 0,17-38-3 0,34 56 2 15,-12-18 1-15,16 2-1 0,34 34 0 0,-19-37 1 16,-31-53 0-16,14 16-2 0,-17-19 1 0,17 4-1 0,17 32 1 0,-12-34 1 15,51 37-2-15,-59-56 1 0,-14 0 0 0,39 17-1 16,-22-17 0-16,-16 0 0 0,32 0-2 0,26-36-13 16,-26 19-14-16,-16-22-20 0,3-14-16 0,-20 32 25 0,17-32-63 15,0-20-95-15,3-3 112 0,-39 59 47 0</inkml:trace>
  <inkml:trace contextRef="#ctx0" brushRef="#br0" timeOffset="11200.35">20808 16433 87 0,'0'0'30'0,"0"0"0"0,-19 0 59 0,2 0-41 16,-2 0 13-16,19 0-44 0,-36 0 30 16,16-17-20-16,-18 17 4 0,38 0-22 0,-17-20 0 0,-2 20 12 15,2 0-16-15,17 0 3 0,-19 0-2 0,2 0-4 16,17 0 0-16,-19 0 0 0,-1 37 3 15,20-18-5-15,-16-1 1 0,16 1-1 0,0-2 1 0,0 76 2 16,0-73-3-16,16 53-2 0,-16-53 2 16,0-4 0-16,56 58 1 0,-56-74-1 0,36 36 2 15,-17-36-1-15,-2 0 1 0,-1 20 6 0,6-40-3 0,-2 20-1 16,-1-36 5-16,-2-2 1 0,19-54 2 0,-17 76-9 16,0-21 2-16,-5-76 1 0,-14 96-4 0,20-113 11 15,-20 77-9-15,0 53-2 0,0-20 1 16,0 1 7-16,-20 19-5 0,20 0 1 0,0 0-4 15,-14 19 1-15,-5 35 5 0,19-35-4 0,-19 18-2 16,2 37 1-16,-2-38-1 0,2 94 1 0,17-94-3 16,0 4 2-16,0 70-4 0,0-74 0 0,17 74-16 15,2-90 7-15,-2 16-5 0,-17 1-31 0,38-20 16 0,-38 2-6 0,56 1-105 16,-56-3 79-16,36-17-131 0,-17 0 152 16,-19 0 10-16</inkml:trace>
  <inkml:trace contextRef="#ctx0" brushRef="#br0" timeOffset="11528.26">21378 15734 207 0,'0'-19'107'0,"-16"19"-46"0,16-20-9 0,0 3-6 0,0 17-28 0,0-19-1 16,-20-1 9-16,20 20-13 0,0-18 4 0,0 18-7 0,-16 0-6 16,16 0 4-16,0 0-3 0,-20 0-2 0,20 0-2 15,0 0 0-15,0 38-1 0,0-2 0 0,0-16 0 16,-16-1-1-16,16 52-4 0,0-15 0 0,-20 37-10 0,20-37 7 0,-19 54-10 15,19 20 2-15,0-40 4 0,-17 22 1 16,17-18 4-16,0-58 5 0,-22 54-2 0,22-34 4 0,0 1 3 16,0-40-2-16,0-17 2 0,22 0 5 15,-5 0 1-15,-17 0-6 0,19 0 5 0,17-74 2 16,0 58-7-16,-16-40 3 0,18 36-4 0,-21-17 0 0,38-36 3 16,1 17 2-16,-40 38-6 0,23-18 1 0,0 0 5 0,13 15 3 15,-32 2-3-15,13 2-3 0,-33 17-1 0,19 0 10 16,-19 0-9-16,0 17-1 0,0 2 4 0,0 18 7 15,-33 0-14-15,-6 0 1 0,-13 19-10 16,13-20-10-16,17-16 3 0,-11-3-31 16,-3 3-24-16,16-3-21 0,4-17 38 0,-4 0-65 0,1 0 20 0,2-17 43 15,17-3 0-15</inkml:trace>
  <inkml:trace contextRef="#ctx0" brushRef="#br0" timeOffset="11819.48">22097 16193 145 0,'0'0'154'0,"0"0"-103"0,0 0 45 0,0-17-50 15,0 17-27-15,0-19 15 0,0 19-21 0,0 0 9 0,0 0-19 16,0 0 3-16,-19 0 5 0,19 0-3 0,0 0-6 0,-16 0 5 16,16 19-5-16,-17-19-2 0,-2 17 0 0,2 20 8 0,17-37-7 15,-19 37 2-15,19-18-3 0,-20 18 0 0,4-1 0 0,-4 1 0 16,20-17-2-16,-22 16 0 0,22-18 1 0,0 1 2 0,0-2-3 15,0 3 1-15,-16 0-1 0,16 16 2 0,0 1 0 0,0 0 1 16,0-1 1-16,-17-16-1 0,17-4 0 0,0 4 1 16,0 17-1-16,-19-20-1 0,19 19 0 0,-17-36-1 0,17 40 0 15,0-40-1-15,-19 36-23 0,-1-20 7 0,20-16-2 0,-16 21-8 16,16-21-43-16,-20 17-31 0,-2-17-27 0,22 0 67 16,-19-17-29-16,5 17 62 0,14-21-22 0</inkml:trace>
  <inkml:trace contextRef="#ctx0" brushRef="#br0" timeOffset="12577.91">23796 15160 64 0,'0'0'28'0,"0"0"-6"0,0 0-8 16,-16-17 21-16,16 17 2 0,0-20-4 0,0 20-18 16,-20-16 12-16,20 16-3 0,0 0-2 0,0 0-10 0,0-20 13 15,-19 20-14-15,19 0 12 0,0 0-13 0,-17 0 13 16,-2-20-1-16,19 20 0 0,-22 0-2 0,22 0-11 0,-17 0 7 15,17 0-1-15,-16 0-7 0,-4-17 7 0,20 17-9 16,-36 0 8-16,0 0-4 0,36 0-7 0,-41 0 3 0,22 0-1 16,-15 0 0-16,-2 0-1 0,17 0-3 0,-17 17 3 15,-22 3 0-15,41-20-3 0,-110 110 12 16,69-54-11-16,-14 18 4 0,53-38-6 0,-20 0 2 16,3 58 0-16,0 18 1 0,0-2 0 0,36-20-1 15,-19-14-3-15,19 34-1 0,0 0-1 0,0 56 2 16,38-53 1-16,-38-60-1 0,53 96 2 0,-17-59-1 15,3 2 0-15,16-18-1 0,-19 2 2 0,-17-60-1 16,37 42 1-16,-37-42-2 0,36 41 4 0,-2-21-8 16,-14 1 7-16,16-1 13 0,-36-15-13 0,17-5 0 0,-36 4-1 15,34-3 0-15,7 22-2 0,-22-39 1 0,17 17 0 16,-16 2-5-16,-4-2 0 0,4-17-16 0,-20 0 5 0,33 0-31 16,-33 0 14-16,41 0-57 0,-41 0 32 0,17 0-90 0,2 0 19 15,-19 0 88-15,36-17-27 0</inkml:trace>
  <inkml:trace contextRef="#ctx0" brushRef="#br0" timeOffset="13324.23">24148 16396 148 0,'0'0'0'0,"0"0"119"16,0 0-42-16,0 0-16 0,0-16-34 0,0 16-3 0,0-21 34 16,-20 21-34-16,20 0-7 0,0-19-3 0,0 19-6 15,0 0-5-15,0 0 1 0,0 0-2 0,0 0-1 16,0 19-65-16,0 2-1 16,20-5-31-16,-20-16 34 0,0 20-73 0,0-20 80 15</inkml:trace>
  <inkml:trace contextRef="#ctx0" brushRef="#br0" timeOffset="13487.29">24665 16433 234 0,'0'0'116'0,"0"0"-81"0,0 0 24 0,0 19 7 16,0-19-35-16,0 0-9 0,17 0-7 0,-17 18-6 16,0-18-5-16,0 19-2 0,0-19 3 0,0 0-4 0,19 17 1 15,-19-17-3-15,0 0 1 0,17 20-6 0,-17-20-2 0,0 20-4 0,16-20-4 16,-16 0-33-16,0 0 15 0,20 16-58 0,2-16-36 0,-22 0 2 15,16 20-3-15</inkml:trace>
  <inkml:trace contextRef="#ctx0" brushRef="#br0" timeOffset="13603.28">24978 16672 189 0,'0'0'108'0,"0"0"-43"0,0 0-39 16,0 0 22-16,0 20-13 0,19-20-23 0,-19 0 3 15,0 0-10-15,0 0 1 0,17 0-4 0,-17 0-3 0,0 0-2 0,0 0-6 16,19 0-30-16,-19 0-45 0,17-20-52 0,2 4-102 15</inkml:trace>
  <inkml:trace contextRef="#ctx0" brushRef="#br0" timeOffset="14109.71">25789 15289 69 0,'0'0'61'0,"0"0"-2"0,0-16-4 0,0 16-31 15,0-20-3-15,0 20-3 0,0-20 15 0,0 20-18 0,0-17 13 0,0-2-16 16,0 19 9-16,0 0-11 0,16-18 8 0,6 18-6 0,-22 0-5 15,36 0 4-15,-16 18-1 0,-4-18-5 0,20 36 4 16,-36-36-5-16,36 20 0 0,3 16 2 0,36 38 1 0,-20 2-1 16,20-3 2-16,-20 0 2 0,-38-19-5 0,35 22 5 15,-10 34 0-15,-6 0-3 0,-36-54-3 0,0 17-2 16,19 39 5-16,-19-2 0 0,0 0-3 0,-19-54-1 0,-1 74 1 16,-16-20-1-16,-19 0 0 0,0-18-3 0,35-35 0 15,-38 16-2-15,39-36 0 0,-34 19-12 0,17-20-20 16,20-19 7-16,-23 4-52 0,17-21 29 0,-11 16-65 0,13-16 52 15,4 0 5-15,-20 0-84 0</inkml:trace>
  <inkml:trace contextRef="#ctx0" brushRef="#br0" timeOffset="15088.33">26049 13077 59 0,'0'0'0'0,"0"0"18"0,0 0 7 0,0 0-13 0,0 0 1 0,0 0 0 16,0 0 13-16,0 0 11 0,0-19-14 0,0 19-2 16,0 0-13-16,0 0 5 0,0 0 0 0,0-19-7 15,0 19 1-15,-20-17-1 0,20 17-2 0,0 0-1 0,0 0 5 0,0-19-2 16,0 19 9-16,-19-20-1 0,19 3-1 0,0 17 0 0,-22-19 1 16,5 1-2-16,17 18-5 0,-16-18 5 0,-4 0-7 15,4 18 3-15,-4-20-4 0,4 4 5 0,-4 16-5 0,-54-40 11 16,54 40-12-16,-32-17 4 0,32 17-4 15,-16 0 0-15,-5 17-3 0,41-17-1 0,-33 40 0 16,13-4 4-16,-16-18-1 0,17 18 3 0,-17 20 6 16,-39 128 0-16,59-128-10 0,-23 36 2 0,39-56-3 0,-17 21 1 15,17 52-2-15,-19-52 3 0,-3 34-4 0,22-35 2 0,-20 91-1 16,7-111 0-16,-7 57 3 0,1-20-3 0,2 3-3 16,-2-3-21-16,-17-16-8 0,36-41 10 15,-20 21-36-15,-2-18 20 0,22-1-8 0,-16 2-108 0,-1-4 89 16,17-16 2-16</inkml:trace>
  <inkml:trace contextRef="#ctx0" brushRef="#br0" timeOffset="15370.28">24920 13833 76 0,'0'0'80'0,"0"0"-52"0,0-19 21 0,0 19-9 0,0 0-6 16,0 0-17-16,0 0 13 0,22 0-7 0,-22 0-7 0,0 0-9 15,0 37 3-15,0 0-7 0,0 18 0 16,0 2 1-16,0-21-4 0,0 37-1 0,-22-16 2 16,22-21 0-16,0 1 1 0,-17 54 0 0,-2-53-4 0,19 16 2 0,-17 20-1 15,17-35 2-15,0-22 0 0,0 3 0 0,0-4-3 0,0-16 0 16,0 20 4-16,17-20 8 0,-17 0-3 0,19 0 1 0,20-20 10 16,-39 4-11-16,55-4 1 0,17-54-1 0,-39 38-4 15,45-20 1-15,-23-18-4 0,20 18-3 0,-39 2-7 16,19-2-17-16,-19 19-19 0,3 18-21 0,-3 2-27 15,3-20-50-15,-39 37 114 0,0 0-44 0</inkml:trace>
  <inkml:trace contextRef="#ctx0" brushRef="#br0" timeOffset="16204.31">26729 12947 54 0,'0'0'17'0,"0"0"8"0,0 0-8 0,0 0 44 16,0-18-25-16,-16 18-7 0,16 0-15 0,0 0 13 15,0 0-4-15,0 0-13 0,0 0 7 0,0 0 0 16,0 0-6-16,0 0 7 0,0 18-1 0,0 1 3 16,0-2 0-16,0 3-14 0,0-1 5 0,0 36 1 15,0-19-6-15,0 20-2 0,0-56-6 16,0 36 3-16,0-18-6 0,0 2-19 0,0-2 3 16,0-18-9-16,0 18-52 0,-22 19-83 0,22-37 83 15,0 0 20-15</inkml:trace>
  <inkml:trace contextRef="#ctx0" brushRef="#br0" timeOffset="16369.56">26749 12266 138 0,'0'0'56'0,"0"-20"71"16,0 20-43-16,0 0-36 0,0-18-27 16,-20 18 2-16,20 0-19 0,0 0 7 15,-16 18-5-15,16 2-5 0,0-20-2 16,-22 18-18-16,5 36-264 15,17-34 67 1</inkml:trace>
  <inkml:trace contextRef="#ctx0" brushRef="#br0" timeOffset="16853.34">27468 12192 117 0,'-19'0'118'16,"2"0"-79"-16,-5 0-5 0,3 0-20 0,-15 0 23 15,34-20-27-15,-36 20 5 0,17 0-8 0,-17 0 8 16,17 0-10-16,19 0-4 0,-22 0 2 0,5 0 2 0,17 20 1 15,0-20 1-15,0 0-1 16,17 0-1-16,-17 18-4 0,41-18 6 0,-41 0-4 0,55 18-1 16,-38-18-1-16,2 0 1 15,15 0 0-15,-15 18-4 0,20 2 1 16,-39-2 0-16,38 19-6 0,-21 0 0 16,-17-37 3-16,0 92-3 0,0-92 7 0,-17 37 2 15,17-20-3-15,-19 21 4 0,-17-2-1 0,14-36-1 16,3 20-2-16,2-2 3 0,0 0-1 0,-2-18-2 15,2 0-4-15,17 0 3 0,-19-18-3 0,19 0 3 16,0-2 1-16,0 20 0 0,36-36 2 0,-17 18 0 16,-2-2 4-16,0 20-3 0,2 0 0 0,39 20 19 15,-22 34 16-15,-17-34-29 0,17 53 9 16,-36 19-6-16,17-18-7 0,5 18 3 0,-44 18 14 16,22-54-15-16,-36 0-2 0,19-20-2 0,17 0-1 15,-19-36-2-15,2 38-7 0,-2-20-29 0,19-18 2 16,-19 20-8-16,2-20-147 0,17-20 120 0,-41-36-121 15</inkml:trace>
  <inkml:trace contextRef="#ctx0" brushRef="#br0" timeOffset="17203.66">28243 12026 126 0,'0'0'163'0,"0"-20"-139"15,0 20 16-15,0 0-13 0,0 0-16 0,0 0-4 16,0 0 13-16,0 20-2 0,0-1-8 0,0-19-7 16,16 54 0-16,-16-17-1 0,0 37 3 15,0-56-3-15,17 38 0 0,-17 54 1 0,0-72-2 16,19 54-1-16,-19-18 2 0,-19-21-2 0,19-14 0 16,-17 34-1-16,-19 21-2 0,0-22-5 0,0 2 2 0,36-38 3 15,-74 94-9-15,38-94 14 0,-3-18-2 16,22 2 2-16,-2-20 0 0,19 18-3 0,-22-18-3 15,22 0 2-15,0-56-5 0,0 38 5 0,0-37 4 16,22 36-5-16,14-55-4 0,-17 38 10 0,-19 16 2 0,20 3 2 16,49-56 35-16,-28 73-36 0,-5 0 5 15,0 0 0-15,-16 0-8 0,13 36 12 0,80 57 4 16,-41-20-30-16,-33-36-7 0,0 36-55 0,88 57-365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22:28.8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1883 7506 30 0,'0'0'23'0,"0"0"-14"0,0 0-6 0,0 0 4 0,0 0 1 16,0 0-4-16,16 0 5 0,-16 0-3 0,0 0 5 0,22 0-6 15,-22 0 6-15,17 0 0 0,-17 20 1 0,19-20-1 16,-19 19-1-16,0-19-4 0,0 0 4 0,20 0-6 16,-20 16 4-16,0-16 2 0,0 0-1 0,0 0-4 0,0 0 0 15,0 0 0-15,0 0 1 0,0 0 6 0,0 0-5 0,0 0 6 0,0 0-6 16,0 0 5-16,-20 0 2 0,20 0-7 0,-19 0 15 0,2 0-10 15,-5 0-7-15,6 0 5 0,-4 0-5 0,20 0 1 16,-36 20 2-16,36-20-4 0,-36 19 10 0,17-1-5 0,-20 0 9 16,20 1-11-16,2 0-2 0,-19-2 4 0,36 19-6 0,-36 3 6 15,17-3-1-15,-17 2-4 0,14-21 0 0,5 20 0 0,1 1 2 16,-4-20-4-16,20 0 0 0,-16 38-1 0,16-38-1 0,-20 20 7 16,20-2-1-16,0 19 4 0,20-18-9 0,-4 1-1 15,4-20 0-15,-20 18 1 0,33 1 1 0,44 38-3 16,-57-57 1-16,16-1-1 0,-3 2 0 0,8 1-3 15,-24-20 0-15,2 17-8 0,17-17-11 0,-16 0-18 16,16 0 12-16,-20 0-45 0,6 0 30 0,-5 0-47 0,2-17 49 16,-19 17 10-16,36-20-21 0,-16-16-9 0</inkml:trace>
  <inkml:trace contextRef="#ctx0" brushRef="#br0" timeOffset="664.94">2511 6769 52 0,'0'0'0'0,"0"0"15"0,0 0-3 0,0 0-5 0,0-19-1 16,0 19 6-16,0 0-5 0,0-17 14 0,0 17-15 0,0-19 7 15,0 19-3-15,0 0-6 0,0-19 11 0,0 19-8 16,0 0-1-16,0-18 22 0,0 18 9 16,-20-18-3-16,20 18-13 0,0 0-3 15,0 0-8-15,0 0 10 0,0 0 17 16,0 0-21-16,-16 18-10 0,16-18 6 0,0 37 3 16,0-37-6-16,-20 36-2 0,20-17-1 0,0 0-1 15,-22 18-1-15,22-19-3 0,0-1 1 0,-16 4 1 16,16-4 0-16,0 39 1 0,-17-20 0 0,17 2-3 0,-19-2 0 0,19 39 0 15,-17 16 5-15,17-54-4 0,-19 1 0 0,19 53-1 0,0-53 0 16,-20 89 0-16,20-52 0 0,0-37 0 0,0 72-7 16,0-73 0-16,0-1-1 0,20 21-14 0,-20-3-7 15,0-35 10-15,19 36-24 0,-19-55 16 0,0 18-37 0,0 2 27 16,0-2-76-16,17-18 78 0,-17 18-20 0,0-18-6 0</inkml:trace>
  <inkml:trace contextRef="#ctx0" brushRef="#br0" timeOffset="1107.43">2749 7489 65 0,'0'0'74'0,"-17"17"-27"15,17 3 3-15,-19 15-7 0,19-35-24 16,-17 39 10-16,-2-39-17 0,19 18-5 0,-20 0 7 0,4 20 1 16,16-21-10-16,-22 3 1 0,22-4-3 0,0 23 0 15,0-39-1-15,0 36-1 0,-20-36 1 0,20 38 0 0,0-21-1 0,0-17 0 16,0 37 0-16,0-17-1 0,0-2 2 0,0 0 1 0,0 0 1 16,0 1-5-16,20-1 0 0,-20-18 2 0,22 19-1 15,-6-19 0-15,4 0 0 0,-1 0 1 0,-19 0-1 0,17 0 1 16,2-37 1-16,17 18 1 0,-36-17-2 0,17 36 1 15,-17-56 0-15,38-18 2 0,-38 38 0 0,0 17-1 16,20-1 7-16,-20-16 1 0,0 19-6 0,0-2 0 0,0 19-1 0,0-19-1 16,0 19 4-16,-36-18 2 0,36 18-6 0,-22 0 4 15,5 0 2-15,-2 18 1 0,2 1-1 0,17-19-5 16,-19 36 4-16,2-16 1 0,-2 16 3 0,-1 1-8 16,20 0 1-16,0 18-3 0,0-37 0 0,0 20-2 15,0-2-2-15,0 20-2 0,20 18 8 0,-20-56-3 0,0 0-4 16,0 1-7-16,19 36-15 0,-19-37 8 0,17 20-59 0,2-20 39 15,-19-18-7-15,17 18-65 0,-17 2 54 0,19-20 3 0,-2 0-23 16,-17 0 8-16</inkml:trace>
  <inkml:trace contextRef="#ctx0" brushRef="#br0" timeOffset="1409.53">3009 7766 153 0,'0'0'45'0,"-20"0"17"0,20 0-27 0,0 0-9 0,0 0-5 0,0 18-5 16,0 0-10-16,0 20 5 0,0-2-8 0,0 2 0 16,0-20-1-16,0 18-4 0,0-17 1 0,0 18 1 0,0-1 4 15,0 2 0-15,0-20 0 0,0 19-3 0,0-19 0 16,20 19-2-16,-20-37 3 0,19 18 0 0,-19-18 0 0,17 20 5 16,-17-20-2-16,0 0-1 0,19-20 0 0,-19 20-1 0,0-36-3 0,17 17 3 15,-17 1-1-15,19-1 0 0,0-35 3 0,-19 16-3 16,34-36-1-16,7 38 1 0,-41 18-1 0,17-20 1 15,2 38 2-15,17-36 6 0,-17 36-5 16,-2 0 2-16,-17 0-4 0,0 17-1 0,17 2 3 16,-17 110-3-1,0-54-36-15,0-57-13 0,0 0 12 0,0 19-61 0,0-19 41 16,-17 19-42-16,17-19 32 0</inkml:trace>
  <inkml:trace contextRef="#ctx0" brushRef="#br0" timeOffset="1774.61">3543 7821 92 0,'0'0'67'0,"0"0"-35"0,0 0 50 0,0 0-43 15,0 0-10-15,0 0-17 0,0 0-2 0,19 19 12 16,-19-2-19-16,0 2-1 0,0 19-2 16,0-38-1-16,20 18 2 0,-20 18-8 15,0-17 2-15,0 18-17 0,16-19 6 0,-16 20-3 16,19-2 13-16,-19-18 3 0,0-18 7 0,17 19 1 15,-17-19-1-15,0 0 6 0,0-19-5 16,0 1 2-16,0-18 24 0,0 16-20 0,0 20-2 0,0-73 10 16,0 54-11-16,0-35 4 0,0 34-7 15,0-53 8-15,0 54-11 0,0 1 1 0,-17 0-2 16,17 18 1-16,0-19 8 0,0 19-4 0,0 0 3 16,17 110 62-16,2 57-46 15,-2-111-17-15,-17-20 1 0,22 56 5 16,-22 20-10-16,0 34 0 0,0-53-1 0,-22 0-1 15,22-57-3-15,-17 1 3 0,-19 73 1 0,1-36-4 16,-4-18-6-16,22-20 0 0,-41 20-31 16,5-38-8-16,-43 0-155 0,62 0 139 15,-2-18-51-15,-19-18 35 0</inkml:trace>
  <inkml:trace contextRef="#ctx0" brushRef="#br0" timeOffset="8857.04">4539 7950 76 0,'0'0'61'0,"0"0"-40"15,0 0 23-15,0 0-23 0,0 0-1 0,0 0 17 0,16 0-6 16,-16 0-3-16,0 0-3 0,0 0-6 0,0 0-9 15,0 0 7-15,0 0-9 0,23 0 7 0,-23 0-2 0,0 0-1 16,16 0-1-16,-16 0-2 0,20 0-4 0,-20 0 3 16,0 0-3-16,19 0 3 0,-19 0-4 0,36 18 0 15,-20-18-2-15,-16 0 3 0,20 19-2 0,-4-19-1 0,1 18 0 16,-17-18 1-16,22 19-3 0,-2-19 2 0,-20 0-1 0,19 0 1 16,-2 18-4-16,-17-18 2 0,19 0-1 0,-19 0 0 0,17 0-5 15,-17 18-6-15,19-18 2 0,-19 0-2 0,0 0-2 0,0 0-23 16,0 0 17-16,0 0-5 0,0 0-41 0,0 0-82 15,0 0 59-15,0 0 60 0,0 0-33 0</inkml:trace>
  <inkml:trace contextRef="#ctx0" brushRef="#br0" timeOffset="14992.47">4428 7821 34 0,'0'0'18'0,"0"0"-13"0,20-19 4 0,-1 19 0 15,-2-18 1-15,-17 0-8 0,19-1 1 0,-3 19-2 16,4-36 0-16,-4 16-3 0,-16 20 0 0,39-17-3 16,-39-2-4-16,20 19 1 0,-1-19 3 0,-19 1 1 15,17 18 2-15,2-18 0 0,-19-1 0 0,16 19 1 16,-16-20 0-16,0 20 0 0,20-16 0 0,-4 16 3 0,-16-19 2 16,0 19-2-16,17 0 6 0,-17 0-5 0,0 0 11 0,22-20-2 15,-22 20 25-15,0 0-15 0,0 0 24 0,20-17-8 0,-20 17-23 16,0 0-3-16,0 0 10 0,0-19 5 0,19 19 0 0,-19 0-15 15,0 0-2-15,17-18-1 0,-17 18-1 0,0 0 0 0,19 0 6 0,-19-18 3 16,0 18 1-16,17 0-10 0,-17 0 3 0,0 0 1 0,0 18-8 16,19-18 0-16,-19 18 5 0,0 1-5 0,0-2 6 15,0 22-1-15,0-3-4 0,0-17-2 0,0 17 1 0,0 2-3 16,0 35 3-16,-19-36-4 0,2 55 5 0,17-54-4 0,0 35 0 0,0 0 0 16,17 1 2-16,-17-55 3 0,0 18-1 0,0-1 4 15,0-16-9-15,19-2 1 0,-19-18-1 0,19 18 1 0,-5-18-2 16,-14 0 2-16,19 0-2 0,23 0 2 0,-42-18-4 0,17-20-5 15,2 38 4-15,53-128 7 16,-56 110-4-16,7-38 3 0,-4 19-3 0,-2 18 1 0,21-17 0 16,-38-2 1-16,36 20 0 0,-19-1 1 0,-17 2-1 0,36-2 0 0,-14-18-2 15,-5 19 2-15,2 18 1 0,-19-19 0 0,19-1-1 0,17 20 1 0,-36 0-1 16,17 0 1-16,19 0 2 0,-36 20 0 0,39-20-4 16,-39 37 2-16,0-19 1 0,19 20 0 0,-19-21-2 15,19 40 3-15,-19-21-3 0,17 38 2 0,-17-38-3 0,19 20 6 0,-19-19-7 16,0 0 9-16,0-1-7 0,17-36 3 0,-17 20-2 0,0-2-3 15,19-18 1-15,-2 18 2 0,-17-18-3 0,39 0 3 0,-39-18-6 16,19 0 6-16,0-20-7 0,-2 1 5 0,19-36 0 16,16-20-1-16,-10 2 4 0,-6 34-2 0,19-34-1 0,-19 52 0 15,22-52 4-15,-22 36-1 0,0 19-3 0,-16 17 0 0,-4-18 2 16,20 18-3-16,22 1 2 0,-58 18 0 16,0 0 0-16,36 0-2 0,-36 0 1 0,20 0 2 0,-20 18-2 0,16 18 3 15,-16-16-2-15,0 35-1 0,0 19-2 0,0 18 3 16,0-55 0-16,0 19-2 0,0-20 2 0,0 38-1 0,20-19 0 0,-4 0 0 15,6 1 0-15,14-38-1 0,-36 1 1 16,20-19 1-16,-4 18-1 0,-16-18 0 0,36 0 1 0,17-18-2 16,-31-1 1-16,-3 19 0 0,17-54 0 0,20-2 0 0,-37 19 0 15,36-36 0-15,-19 35 0 0,20-36 0 0,-20 19 0 0,2 35 0 16,-2-33 2-16,-16 15 0 0,-1 20 0 0,34-19 0 0,-53 17-3 16,16 4 1-16,42-3 3 0,-58 19-2 0,20 0-1 15,-1 0 0-15,-19 0 1 0,17 19-1 0,-17-3 0 0,0 23 2 16,0-21-1-16,0 0-1 0,19 37-1 0,-19-35 0 15,0-4 0-15,0 59 1 0,17-56 1 0,-17 36 0 0,19-17 0 16,-19-20-2-16,39 18 1 0,-23 1 1 0,-16-37 0 16,20 19 3-16,-1-19-4 0,17 0 3 0,-19 0-4 15,2 0-2-15,14-37 0 0,-11 18 2 0,17 1-3 0,-39 0 3 16,36 0 0-16,0-20 4 0,-17 2 0 0,15 17 0 0,-34 0-2 16,41 1-1-16,-24 0 1 0,21-1-1 0,-38 19 1 15,17-20 0-15,-17 20-1 0,19 0 0 0,-2 0 3 0,-17 0-2 16,17 20-1-16,-17 17 0 0,0-37-1 0,22 37 2 15,-22-1 1-15,19 1-3 16,-2-37 2-16,-17 38-1 0,19-20 1 0,1 0-1 0,-20-18-1 16,16 19 1-16,20-19 1 0,-36 0 0 0,17 0 1 0,24 0-3 15,-24-19 2-15,-17 19-2 0,39-18 3 0,-4 0-2 0,-18 0-1 16,2 18 4-16,-2-20-3 0,22 2-2 0,-39 18 1 0,19-19 1 16,1 19 1-16,-4 0 0 0,-16 0-1 0,20 0 0 15,-20 0-1-15,0 0-1 0,16 0-2 0,-16 0-10 0,0 0 2 16,0 19-2-16,-16-19-23 0,16 0 12 0,-20 18-32 0,20-18 26 0,-16 20-37 15,-4-20-61-15,20 0 79 0,-19 0-44 16,19 0 38-16,-17 0 30 0,17 0-6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24:28.6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15880 3135 42 0,'0'0'19'0,"-16"0"-6"0,16 0-1 0,0 0 1 16,-17 0-6-16,17 0 10 0,-19 0 1 0,19 0-8 16,0 0 9-16,-17 0 0 0,17 0 1 0,0 0-9 0,0 0 10 15,-19 0-10-15,19 0 13 0,0 0-12 0,-20 0 11 16,20 20 7-16,0-20-22 0,-16 0 7 0,16 0-9 0,0 0 7 15,0 19-1-15,-20-19-2 0,20 0-5 0,0 0 3 16,0 0-3-16,0 0 4 0,-22 0-4 0,22 0 3 0,0 0-5 16,0 0 4-16,0 0 0 0,0 0-5 0,0 0 5 0,-16 0-1 15,16 0-3-15,0 0-1 0,-17 0 2 0,17 0-3 16,-19 0 2-16,-17 0-1 0,16 0-2 0,-16 0 3 16,14 0-2-16,22 0 0 0,-33 0 0 0,14 0-1 15,-1 0 1-15,4 0 0 0,-20 0-1 0,16 17 0 0,1-17 0 0,-3 20-1 16,-11-20-2-16,-3 16 2 0,36-16 2 0,-36 0-1 15,16 21 1-15,20-21-1 0,-19 0 1 0,2 0 2 16,-5 17-3-16,22-17 1 0,-16 0 0 0,16 0 0 16,-20 0 1-16,20 0-2 15,0 0 0-15,20 0 1 0,-4 0-1 0,6 0 0 0,-22 0 1 16,17 0-1-16,2 19 1 0,-19-19-1 0,0 0-1 16,20 0 3-16,-4 17-1 0,-16-17-1 0,20 20 0 0,-20-1 4 15,0-2-3-15,16 3 2 0,-16-4-2 0,20 41 0 16,-20-57 0-16,0 37 1 0,0-1-2 0,0 21 1 0,0-4 0 15,0-16-1-15,0 19 1 0,0 0 0 0,0 18 0 16,0-38 0-16,0 38-1 0,0-18-1 0,0 17 2 16,0-16-2-16,0-41 0 0,0 20 1 0,0 58 0 0,-20-74 1 15,20 16-2-15,0 18 1 0,0 2 1 0,-16 0-1 16,16-19 0-16,0 19 1 0,-20-2-1 0,20-18 0 0,0 20 1 16,0-1-4-16,-16 20 5 0,16-39-1 15,0 18-1-15,-20-34 0 0,20 0 0 0,0 33 1 0,0-34 0 0,0 19 0 16,0-22-1-16,0 4 0 0,0 16-1 0,-19-17 2 0,19 19 0 0,0-21 0 15,0 58-1-15,0-75 0 0,0 36 0 0,0 2 1 16,0-21-2-16,0 19 1 0,0 3-1 0,0-21 1 16,0 19 0-16,0-1 0 0,0-16 0 0,0-3 0 0,0 20 0 0,0-1 0 15,-17 3 1-15,17-39-1 0,0 36 1 0,0 2-1 16,0-21 1-16,0 19-2 0,0 2 2 0,0-19 0 16,0-1 0-16,0 0-1 0,0-18 1 0,0 20-2 0,0-3 0 15,0 2 0-15,0 19 1 0,0-38 1 0,0 36 1 0,-22-36-2 16,22 18-1-16,0 20 2 0,0-38-1 0,0 17 0 0,0 2 1 15,0-1-2-15,0 19 2 0,0-18-2 16,0-3 2-16,0 4-2 0,0-20 1 0,0 19 0 16,0-19 0-16,0 19-1 0,0 17 2 15,0-36 0-15,22 20 0 0,-22-20-4 0,0 16 3 16,0-16 1-16,0 20-1 0,0-20-1 0,0 16 2 16,0 5-1-16,0-21 1 0,0 18-1 0,0 1-1 0,0-19 1 15,0 36 1-15,0-36 0 0,0 20 2 0,0-4-1 0,0 4-2 16,0-4-1-16,0 5 1 0,0-21 0 0,0 36-1 15,0-18 0-15,0 1 3 0,0-19-2 0,0 19 0 0,0-19-1 16,0 17 1-16,0 2 1 0,0-19 0 0,0 19-1 0,0 0-2 16,0 17 3-1,0-36 0-15,0 17-1 0,0-17 0 0,0 21 0 0,0-21-1 0,0 17 1 16,0-17 0-16,0 0 0 0,0 19-1 0,0-1 2 0,0-18 0 16,0 19-1-16,0-19 0 0,0 19 0 0,0-2-1 15,0 2 1-15,0 0 1 0,0-19-1 16,0 19-1-16,0-19 1 0,0 17 0 0,0 2 0 0,17-19 0 0,-17 0 0 15,0 18-1-15,0 20 1 0,0-38 1 0,0 17 0 0,0-17-1 16,0 19 0-16,0 0 1 0,0 0-3 0,0-19 1 16,0 17 0-16,0-17 3 0,0 19 1 0,0-19-3 0,0 18-1 0,0-18 2 15,0 18-1-15,0-18-1 0,0 20 1 0,0-20 1 16,0 18-2-16,0-18 1 0,0 17 1 0,0-17-1 16,0 0-1-16,0 20 0 0,19-20 4 0,-19 19-4 0,0-19 0 15,0 0 1-15,0 17 3 0,0-17-3 0,0 0 0 0,0 19-1 0,0-19 2 16,0 19-2-16,0-19 1 0,0 18 1 0,0-18 0 15,0 18-2-15,0 1 1 0,0-19-1 0,0 0 2 16,0 17-1-16,0 3-1 0,0-20 2 0,0 19-2 0,0-19 1 16,0 16-1-16,0 4 1 0,0-20 0 0,0 19 0 0,0-19 1 15,0 18-1-15,0 0-1 0,0-18 1 0,0 19 2 16,0 0-1-16,0-19-2 0,0 17 0 0,0-17 0 16,0 20 2-16,0-20-1 0,0 0 1 0,0 0-1 0,0 0-1 15,0 16 0-15,0-16 1 0,0 0 2 0,0 0-3 16,0 0 1-16,0 20 0 0,0-20 1 0,0 0-2 0,0 0 1 15,0 19 1-15,0-19-1 0,0 18 1 16,0-18-2-16,0 0 1 0,0 18 0 0,0-18 0 0,0 0-1 16,0 0 2-16,0 19-1 0,0-19-1 0,0 0 2 15,0 0 0-15,0 0-3 0,0 0 3 0,0 0-2 0,0 0 0 16,0 0 2-16,0 0 0 0,0 0-1 0,0 0-1 16,-19 19 3-16,19-19-2 0,0 0 0 0,0 0 1 15,0 17-1-15,0-17 0 0,0 0 1 0,0 0-1 0,0 19 0 16,0-19-2-16,0 0 1 0,0 0 0 0,0 0 2 15,0 18 0-15,0-18-1 0,0 0 1 0,0 0-1 0,0 0 1 16,0 0-2-16,0 0 1 0,0 0 1 0,0 0-3 16,-17 0 3-16,17 0 0 0,0-18 0 0,0 18-3 0,0 0 2 15,0 0 0-15,0-19 1 0,0 19 0 0,0 0-1 0,0 0 0 16,0 0 0-16,0 0 4 0,0 0-4 0,0 0 0 16,0 0 0-16,0 0 1 0,0 0-2 0,-22 0 2 0,22 0 0 15,0 0-1-15,0 0 1 0,0 0-1 16,0 0 1-16,0 0-1 0,0 0-1 0,0 0 1 0,0 0 1 15,0 0-1-15,0 0 0 0,0 0 1 0,0-17-1 0,0 17 1 16,0 0-2-16,0 0 2 0,0 0-1 0,0-19 0 0,0 19 2 0,0 0-2 16,0 0 1-16,0 0-1 0,0 0-1 0,0 0 1 0,0 0 0 15,0 0 1-15,0 0 0 0,0 0-1 0,0 0-1 16,0 0 0-16,0 0 4 0,0 0-3 0,0 0 0 16,0 0-1-16,0 0 0 0,0 0 1 0,0 0 1 0,0 0-1 15,0 0 1-15,0 0 0 0,0 0 0 0,0-19-2 0,0 19 0 0,0 0 1 16,0-18 1-16,0 18-2 0,0 0 1 0,0-18 1 15,0 18-1-15,0 0 0 0,0 0 2 0,0-19-3 16,-16 19 2-16,16 0-1 0,0 0 1 16,0 0-3-16,0 0 3 0,0 0 0 0,0 0-2 0,0-20 0 15,0 20 1-15,0 0 0 0,0 0 0 0,0 0 0 16,0 0 1-16,0 0 0 0,0 0-3 0,0 0 1 0,0-16 1 16,0 16 2-16,0 0-2 0,0 0 2 0,0 0-1 0,0-20-3 15,0 20 2-15,0 0 0 0,0 0 0 0,0 0 0 16,0 0 0-16,0 0-1 0,0 0 2 0,0 0-1 0,0 0 0 15,0 0 0-15,0 0-1 0,0 0 0 0,0 0 1 16,0 0 1-16,0 20-1 0,0-20 1 0,0 0 0 0,0 0-2 16,0 0 1-16,0 16 0 0,0-16-2 0,0 0 4 15,16 0-2-15,-16 0 2 0,0 0-3 0,0 0 0 0,0 0 0 16,0 0 1-16,0 0 1 0,0 0 1 16,0 0-3-16,0 0 0 0,0 0 2 0,0 0 0 0,0 0-1 15,0 0-1-15,0 0 2 0,0 0 1 0,0 0-4 16,0 0 2-16,0 0 0 0,0 0 1 0,0 0-1 15,0 0 0-15,0 0 0 0,0 0 1 0,0 0-1 0,0-16-1 0,0 16 2 16,0 0-1-16,0 0 2 0,0 0-3 0,0 0 0 16,0 0 1-16,22 0-1 0,-22-20 3 15,0 20-2-15,0 0 1 0,0 0-1 0,0 0-2 16,0 0 2-16,0 0 1 0,0 0-1 0,17 0 0 0,-17 0 1 16,0-17 0-16,0 17 0 0,0 0-2 15,0 0 2-15,0 0-1 0,0 0 0 0,0 0 0 0,19-19-2 0,-19 19 4 16,0 0-2-16,0 0-2 0,0-19 2 0,0 19 2 15,20-18-1-15,-20 18-1 0,0 0-1 0,0-18 1 16,0 18 1-16,0-19 0 0,0 19-1 0,16 0 0 0,-16 0-2 16,0-20 2-16,0 20 0 0,0 0 1 0,0-16-1 15,0 16-1-15,0 0 1 0,0 0-1 0,20-19 1 0,-20 19 0 16,0 0 2-16,0 0-1 0,16 0-2 0,-16 0 1 16,0 0 0-16,0 0 0 0,0 0 2 0,20 0-2 0,-20 0 1 15,0 0-1-15,0 0-2 0,0 0 3 0,16 0 1 16,-16-20-2-16,0 20-1 0,17 0 2 15,-17 0 0-15,0-17-1 0,22 17-1 0,-22 0 2 0,0 0 0 16,19 0-3-16,-19-19 2 0,20 19 0 0,-20 0 0 0,0-18 1 16,0 18-1-16,16 0 1 0,-16 0-1 0,0 0-1 0,20 0 2 15,-20-18-2-15,16 18 2 0,-16 0-1 0,20-19 0 0,-20 0 0 16,19 19-1-16,-19-17 3 0,14 17-1 16,-14-19 0-16,19-1 2 0,3-15-3 0,-22 35 0 15,20-20 0-15,-4 2 1 0,4 0 1 0,-20-1-2 0,19 19 2 16,-19-17-3-16,17 17 2 0,-17-19-2 0,19 0 0 0,-19 19 0 15,17-19 2-15,-17 19 1 0,16 0-1 0,-16-17-2 16,0 17 2-16,22 0 0 0,-22 0 0 0,0 0-1 0,20 0 2 0,-20 0-3 16,0-20 2-16,16 20-2 0,-16 0 1 0,0 0 0 0,0 0 2 0,20 0-1 15,-20-18-2-15,0 18 2 0,19 0 1 0,-19 0-2 16,0 0-1-16,17 0 2 0,-17-18 1 0,0 18-3 0,19 0 3 16,-19 0-4-16,17-19 2 0,-1 19 3 0,-16 0-2 15,20 0-1-15,-20 0 0 0,0 0 0 0,22-17 1 0,-22 17-2 16,0 0 0-16,0 0 2 0,16 0 1 0,-16 0-2 15,0 0 0-15,0 0 2 0,0 0-2 0,20 0-2 0,-20 0 1 16,0-19 0-16,0 19-2 0,-20 0 1 0,20 0-5 0,0 0-2 16,0 0-2-16,0 0-6 0,-16 0 7 0,16 0-18 0,0 0 12 15,0 0-22-15,0 0-7 0,-22 0 19 0,22 0-85 16,0 0 62-16,0 0-48 0,-20 0 26 0,20 0-4 16</inkml:trace>
  <inkml:trace contextRef="#ctx0" brushRef="#br0" timeOffset="1398.44">12934 5368 74 0,'0'0'9'0,"-20"0"8"0,20 0-9 16,0 0 12-16,0 0 1 0,0 0-10 0,-22 0 9 15,22 0 2-15,-19 0 1 0,19 0-12 0,0 0 12 0,-14 0 2 16,-6 0-3-16,20 0-3 0,-19 0-3 0,19 0-8 16,-16 0-1-16,-4 0 7 0,20 0-8 0,0 0 3 0,-16 0-5 15,16 0-3-15,-20 18 4 0,1 1-4 0,19 17 2 16,0 0-2-16,0 3-1 0,0-21 1 15,0 38 0-15,0-39-1 0,0 3 0 0,19 17 0 0,1 16 0 16,-4-53 0-16,4 39 0 0,-4-21 0 0,-16-18 1 0,19 18 3 16,1 0 0-16,-6-18 5 0,-14 0-4 0,19 0 5 0,3-18-5 15,-22 0 0-15,36-39 8 0,-36 4-6 0,20-21 0 16,-1 18-4-16,-19 20 0 0,17-57 2 0,-17 38-4 0,0-20 0 16,0-15 2-16,0 50 0 0,0-33 0 0,0 0-2 0,-17 37 0 15,17-21 0-15,0 40 1 0,0-39 3 0,-19 37-3 0,19-17 0 16,0 36 2-16,0-38 0 0,-20 38-2 0,20-17 5 15,0 17-4-15,-16 0 2 0,16 0-3 0,0 0 1 16,0 17-1-16,0-17 1 0,0 19 3 0,0 0-4 0,0 17-2 16,0 3 2-16,0 14 3 0,0-34-3 0,0 19 0 0,0 34-2 15,0-35 1-15,36 92 2 0,-36-91-2 0,19 34-1 0,-19-33-1 16,17-3 1-16,2 19-2 0,-19-19 0 0,16 21-11 0,-16-1-14 16,17 18-45-16,5-38 1 0,-2-19 30 15,-20 3-56-15,16-1 48 0,-16-19-27 0,20 18 33 0,-20-18-30 16</inkml:trace>
  <inkml:trace contextRef="#ctx0" brushRef="#br0" timeOffset="1699.08">13207 5258 90 0,'0'0'79'0,"0"0"-51"15,0 0 25-15,0 0-28 0,0 0-1 0,0 17 17 0,0-17-24 16,0 20 8-16,17-4-18 0,-17-16-1 0,19 20 1 0,-19-1-4 0,23-1 0 16,-7-18-2-16,4 18 1 0,-20-18-1 0,36 19 0 0,-17 0-1 15,-2-19 0-15,-17 0 1 0,35 17 1 0,-35-17-1 16,0 0-1-16,23 0 1 0,-23-17 0 0,16 17 0 0,-16-38 0 0,20 38 1 15,-20-55-3-15,0 35 3 0,0-16 1 16,0 36-2-16,0-17-1 0,-20-21 1 0,20 38-1 16,-16-35 2-16,-7 35-2 0,7-20 1 0,-20 20 0 0,36 0-1 15,-36-20 3-15,17 20 0 0,-17 0 0 0,-6 20 2 16,42-20 0-16,-17 36 4 0,1-17 4 0,16 19-6 0,-19-1 4 16,2 36-4-16,17-55-3 0,0 57 1 0,0 15-1 15,17-51-3-15,2-2-1 0,-3 36 1 0,20 1-3 0,-13-18 0 16,68 72-45-1,-74-110 9-15,2-18 14 0,-19 0-4 0,16 20-39 0,7-20-14 16,-7 0 1-16,-16 0 47 0,39-38-12 0,-39 20-22 16</inkml:trace>
  <inkml:trace contextRef="#ctx0" brushRef="#br0" timeOffset="1876.76">13592 4574 130 0,'0'-17'58'0,"0"-3"-12"0,-17 20-7 0,17-17-7 15,0-3-17-15,0 20 12 0,0-16-1 0,0 16-15 16,0 0 0-16,0 0-2 0,0 16-2 0,0-16 6 0,0 37-4 0,0 0-4 16,0 2 3-16,0 15-2 0,0-18-2 0,0 39-3 0,0-20 0 15,17 18-1-15,-17 0 1 0,22-33-2 0,-2 106-32 16,-20-91-16-16,0 0-22 0,0 38-64 16,0-75 97-16,0 20 9 0,0-1-74 0</inkml:trace>
  <inkml:trace contextRef="#ctx0" brushRef="#br0" timeOffset="2166.01">13744 5109 121 0,'0'0'38'0,"0"0"59"0,0 0-72 0,14 0-2 16,-14 20 13-16,19-20-14 0,-19 0-13 0,23 16 4 0,-4-16-4 16,-19 20-7-16,17-20 5 0,-17 0-4 0,19 0 2 0,-19 20-4 15,19-20 1-15,-2 0 0 0,2 0-1 0,-2 0 2 16,-17 0-2-16,0-20 0 0,16 20 2 0,-16 0-3 15,0 0 1-15,0-20 2 0,0 20-3 0,0 0 1 16,0 0 2-16,-16 0-3 0,-37 20 2 16,15 0-1-16,38-4 0 0,-59 22 5 0,26-2-3 0,-22 20 6 15,36-37-5-15,-59 72 6 0,45-34-4 0,33-21-5 16,0 1 1-16,-19-18-2 0,19 35-1 0,0 2 1 0,0-19-3 0,0 0 0 16,19-1-12-16,-3-16-10 0,1-3 7 0,-17 2-2 15,22-2-31-15,-22-17 21 0,20 0-3 0,-1 0-42 0,-2 0 38 0,2 0 4 16,-2 0 7-16,2-36-6 0,0 19 19 0,-5-3-46 0</inkml:trace>
  <inkml:trace contextRef="#ctx0" brushRef="#br0" timeOffset="2316.42">14040 4853 79 0,'0'-20'42'0,"0"1"-28"0,0-17 18 0,0 36-14 0,0-38 25 16,0 1 5-16,0 1-6 0,0-1-27 0,0 37-3 16,17-37 18-16,-17 37-20 0,0-19 11 0,0 19-3 0,0 0-12 15,0 19 3-15,0-19-7 0,0 20 0 0,0 16 1 0,0 18 0 16,0 2-2-16,0 18-3 0,0 18 1 0,0-18-5 15,0-1-14-15,0 0-15 0,0-33 11 0,0-5-6 16,0 20-42-16,-17 1-9 0,17-19 44 0,0 19-20 0,-19-39-28 16</inkml:trace>
  <inkml:trace contextRef="#ctx0" brushRef="#br0" timeOffset="2483.25">13927 5129 94 0,'0'0'60'0,"0"0"-27"16,0 0 28-16,0 0-35 0,0 0 19 0,0 16-11 0,39 4 2 15,-39 0-28-15,0-20-1 0,36 16-1 0,-17 3-5 16,0 0-1-16,-2 0 1 0,2-19-1 0,-19 17-3 0,33-17-8 16,-13 20-7-16,2-4 5 0,-22-16-3 0,36 0-25 0,-17 20 14 0,-2-20-33 15,2 0 29-15,-2 0 2 0,-17 0 4 0,19 0-9 0,-2-20 12 0,5 20 0 16,-22-36-38-16</inkml:trace>
  <inkml:trace contextRef="#ctx0" brushRef="#br0" timeOffset="2732.85">14317 4999 62 0,'0'0'0'0,"0"0"19"0,0 0 14 0,0 0 5 0,0 0-17 0,0 20 0 0,-22-4 58 15,22 4-52-15,-17-3-15 0,17 2 5 0,-19 19-7 16,19-22-7-16,0 24 1 0,0-24-1 16,-17 3-2-16,17 19 0 0,0-38-1 0,0 17 0 0,0 3 0 15,17-4 0-15,-17-16-1 0,19 20 1 0,-19-20 1 0,17 0 0 16,5 0-2-16,-22-36 1 0,17 16 0 0,2-16-3 16,-19 17-1-16,19 0 0 0,-19 19 0 0,17-36 4 0,-17 16 1 15,19-16-1-15,-19 18 2 0,0-18 2 0,0 36 0 16,0-20-2-16,0 20 4 0,0 0-1 0,0 0 9 15,-19 0 3-15,19 0-8 0,-17 0 8 0,-21 37-5 0,21 20 0 16,-5-41-8-16,5 59 1 0,-2-56-4 16,2 73 2-16,-2 1-1 0,19 73-15 0,19-92-11 15,-19-38 5-15,36 20-35 0,-19-2-23 0,22 2-14 16,-20-39 50-16,0-17 8 0,34 21-71 0</inkml:trace>
  <inkml:trace contextRef="#ctx0" brushRef="#br0" timeOffset="4173.18">15180 10772 108 0,'0'0'23'0,"0"0"23"0,0 0-4 0,0 0-24 0,0 0-1 0,0 0 10 16,0 0-3-16,0 0-14 0,0 0-1 0,0 0 15 15,0 0-18-15,0 0 11 0,0 0-8 0,0 0-6 16,0 0 9-16,0 0-8 0,0 0 7 15,0 0-4-15,22 0-1 0,-22 0-4 0,0 0 0 0,36 0 3 0,-16 17 1 16,-4 2-5-16,20-19 3 0,-36 19-2 0,36-1 0 0,-19-18-1 16,5 18 0-16,17 1-2 0,-3 18 3 0,-20-37 0 15,4 19-2-15,13-2-2 0,8-17 3 16,-5 18 0-16,-16 2-1 0,35-20-2 0,-22 0-1 0,-11 0 2 16,-2 0-2-16,-4-20 0 0,4 20 0 0,16-18-4 0,-36 18 2 0,36-17-8 15,-20-2-4-15,26 19-5 0,-42 0 10 0,0-18-16 16,16-1-15-16,-16 19 16 0,0 0-34 0,0 0 31 15,0-19 5-15,-16 19-15 0,-6 0 9 0,2 0-45 0</inkml:trace>
  <inkml:trace contextRef="#ctx0" brushRef="#br0" timeOffset="5299.07">15128 10827 83 0,'0'0'31'16,"0"0"-15"-16,0 0 21 0,0-19 4 0,0 19-20 16,-20-19 61-16,20 2-54 0,0 17-16 0,0 0 8 15,-16 0-5-15,16 0-8 0,-20 0 6 0,20 0-1 16,0 0 0-16,-19 0 0 0,19 0-1 0,0 0-2 16,-17 0 0-16,17 0-6 0,0 0 1 0,0 0 4 0,0 17-5 15,0-17 4-15,0 19 0 0,0-19-1 0,0 19-4 16,0-1 1-16,0 0 1 0,0 1-2 0,0 0 0 15,0-1-2-15,0 18 2 0,0-18-1 0,0 20-1 0,0-1 4 16,0-18-3-16,0 17 1 0,0 2-2 0,0-2 1 0,0-18 0 16,0 1 0-16,0-1 0 0,0 1 1 0,0 17-2 0,17 20 0 15,-17-56 1-15,0 18-2 0,0 19 1 0,0 18-1 0,0-35 0 0,19 34 0 16,-19-17-1-16,0 0 3 0,0 19 0 0,0-20 2 16,0 20-5-16,0-1 4 0,0-36 0 0,0 17 0 0,0-16-1 15,0 34-3-15,0 2 3 0,0-19 0 0,20 36 0 0,-20-17 0 16,0-39-2-16,0 39 1 0,0 0 2 0,0-19-3 15,0-20 1-15,0 21-1 0,0 18 2 0,16-1 1 0,-16-38-2 16,0 21 1-16,0 18 0 0,0-3-1 0,0 40-2 0,0-56 1 16,0 39 1-16,0-40 0 0,0 37 12 0,0-36-7 15,0 37 0-15,20-38-7 0,-20 2 3 0,0 34 2 0,0-34-1 0,0 36 0 16,0 0-2-16,0-1-2 0,0 3 2 16,0-5 2-16,0-33-5 0,0 36 1 0,0-1 0 0,0-54 1 15,0 55 1-15,16-17 3 0,-16-4 2 0,0-16-7 0,0-18 2 16,0 38-5-16,0-21 3 0,-16 54-3 0,16-16 4 15,0 2 3-15,0-4-1 0,-20-35 0 0,20 36-7 0,0-53 3 16,-16 54-1-16,16-38 3 0,0 20 1 0,0 17 1 16,-20 0-1-16,20-16 1 0,0-21-2 0,0 38 0 15,-19-1 2-15,19 0-1 0,0 3 0 0,0-40 0 16,0 1 1-16,0 20 0 0,19 16-2 0,-19 0 1 0,0-37 1 16,0-18-1-16,0 21-1 0,0-2 1 0,0-1 0 0,20 18 2 0,-20-15-2 15,0-2 2-15,0-20-3 0,0 39 2 0,0-19-2 0,0 19 5 0,0-19-3 16,0 19 1-16,0-39-2 0,0 19-1 0,0-15 0 0,0 15 2 0,0-19-1 15,0 39 2-15,0 1-2 0,0-4 1 0,0-16 0 16,0 19-1-16,-20 0 1 0,1 18-1 0,2-2 1 16,17-36-1-16,0 2 1 0,-22 18 0 0,22 16 0 0,-19-14-1 15,19-42 0-15,0 41 2 0,-17-21-2 0,17 1-1 16,0-18 1-16,-16 55 2 0,16-57-2 0,0-17 0 0,0 39-2 16,0-3 3-16,0-19 0 0,0-17-1 0,0 37-1 0,0-37 1 15,0 37-1-15,0-18 1 0,0 1 1 0,0-3-1 0,0 20 2 0,0-17-2 16,0-4 0-16,0 21-1 0,0 36-2 15,0-53 2-15,0 0-1 0,16 16 8 0,-16 1 0 0,0-20-7 16,0-17 1-16,0 36 1 0,0-16-1 0,17 16 1 0,-17-36-2 0,0 38 2 16,0-2 1-16,0-16-1 0,0-4-1 15,0 4-1-15,0-20 1 0,0 20 0 0,0-20 1 0,0 16 0 0,0 3 1 0,0 0-2 16,0-19-1-16,0 19 1 0,0-19 1 0,0 17 1 0,0-17-2 16,-17 20-1-16,17-20 4 0,0 0-2 0,0 0-1 15,0 0 2-15,0 0-1 0,0 0-2 0,0 0 2 0,0-20 1 16,0 3-3-16,0 17 0 0,0-19 1 0,0 19 1 0,36-19 0 15,-14 0 0-15,14 3-2 0,-36 16 1 0,36-20-1 16,-36 20 2-16,20 0-2 0,16 0-1 0,-20 0 3 0,23 0 1 16,-39 0-3-16,39 0 2 0,-23 0 1 0,40 0-1 15,-23 20-1-15,-11-20 0 0,-22 16 0 0,39 3 2 0,13 0-4 16,-32 0 2-16,13-19-1 0,-33 17 2 0,41 3 0 0,-21-20-1 16,16 19-2-16,-36-1 0 0,36-18 3 0,-17 18 1 0,-2-18-2 15,-1 18-4-15,-16-18-2 0,22 0-15 0,-2 0-9 16,-20 0-12-16,0 0-19 0,0-18 20 0,0 18-9 0,0-36-73 15,-20-3 13-15,-18-16 44 0,21 20 22 0</inkml:trace>
  <inkml:trace contextRef="#ctx0" brushRef="#br0" timeOffset="6048.86">12452 14682 80 0,'0'0'36'0,"0"0"20"0,-16 0-37 0,16 0 17 0,0 0-3 16,0 0-4-16,-20 0-6 0,20 0-2 0,-19 0-4 16,19 0-9-16,-17 0 4 0,17 0-6 0,-22 19 4 0,3-19-1 15,19 0-6-15,-17 17 5 0,17-17-5 0,0 20 0 0,-17 16 0 16,-2-19-2-16,19 2 2 0,0-1-3 0,0 1 0 15,0 18 2-15,0-1 1 0,0 1-1 0,0-17-1 0,0 36 3 16,0-56-3-16,19 17 0 0,-19-17-1 0,17 17 4 16,-17-17-2-16,17 20 6 0,-17-20 2 0,19-37 2 0,-19 0-1 15,22-19-2-15,-22 3-1 0,17-60-1 16,-17 60-1-16,19-97 6 0,-19 97-6 0,0-76 1 0,-19-2-5 0,19 76-2 16,0-56 2-16,0 56 0 0,-17-75 1 0,17 39 0 15,0 16 0-15,0 20-3 0,0 37 2 16,0 0-1-16,-22-20 1 0,22 3-1 0,0 35-1 0,0-19 0 0,0 2 2 15,0 17-2-15,0 0 4 0,0 17 1 0,0-17-5 16,0 36 4-16,0 20 3 0,0-20 3 0,0 38-1 16,0-18-5-16,-19 35-1 0,19 2-1 0,0-20 4 0,0-17-4 15,0 37 1-15,41-2-2 0,-24 21-4 0,2-76 6 16,1 58-9-16,16-40 5 0,-36-18-4 0,16 3 4 0,20 34 0 0,-36-56-1 16,39 39-6-16,-20-19 1 0,17-17-13 0,-36 16 10 0,20-36-19 15,15 37-12-15,-18-20-7 0,0-17-11 0,-17 0 24 16,22 0-4-16,-3 19-47 0,1-19 45 0,-4-19-20 0,4-18 29 15,-20 37 22-15,16-17 3 0,3-76-24 0,-19 56-7 16</inkml:trace>
  <inkml:trace contextRef="#ctx0" brushRef="#br0" timeOffset="6316.48">12820 14406 68 0,'0'-20'46'0,"0"20"-24"0,19 20 29 0,-19-4-25 16,0-16-1-16,20 38 37 0,-6-20-47 0,-14 0 7 0,19 21-12 15,3-39-5-15,-2 37 1 0,-4-37-4 0,4 16 4 16,-1-16-1-16,-2 0 6 0,-17 0-4 0,19 0 6 15,-3 0-5-15,-16-16-1 0,17-4 2 0,-17 3-2 0,0-22-4 16,22 39 1-16,-22-18-3 0,0-18 1 0,0 16 0 0,0 4-2 16,0-4 0-16,0 2-1 0,0-1 1 0,-22 0 3 0,22 19-2 0,-17-18 3 15,1 2-9-15,16 16 3 0,-36 0-3 0,17 16 5 16,-17 21 3-16,-6-18-2 0,23 19 1 0,5-22-2 0,-25 40 3 16,23-19-3-16,-4 36 3 0,4 1 4 0,16 38-1 15,0-76-5-15,36 38 2 0,-20-1-1 0,3-36-4 16,1 19-8-16,13 1-13 0,-11-41 6 0,-22-16-3 0,36 37-30 15,3-18-10-15,-22-19 23 0,18 0-46 0,-18 0 13 0,5-19 47 16,-2 2 3-16,-20 17-36 0</inkml:trace>
  <inkml:trace contextRef="#ctx0" brushRef="#br0" timeOffset="6500.54">13243 13428 149 0,'0'0'45'0,"0"0"0"0,0 0-6 0,0-19-5 16,0 19 24-16,0 0-35 0,0 0-4 0,0-20-3 0,0 20 10 0,0 0-16 15,0 0 8-15,-19 0-9 0,19 20-1 0,0-1 7 0,0 35-6 16,0-17-1-16,0 2-4 0,0-22 0 0,0 37 0 0,0 41-2 16,19-22-3-16,-19-19 0 0,0-17 0 0,23 18 1 0,-23-18-3 0,0 56 1 15,16-57-2-15,-16 1-3 0,20 73-14 0,-20-70 7 0,0 70-23 16,19-74 13-16,-19 57-43 0,0-20-29 0,17-37 43 0,-17 2 6 0,19 18-22 16,-19-40 47-16,0 4-3 0,0-3-26 0</inkml:trace>
  <inkml:trace contextRef="#ctx0" brushRef="#br0" timeOffset="6832.04">13653 14146 97 0,'0'0'0'0,"0"0"65"0,0 0-32 0,0 20 29 0,17-3-13 0,-17 2-9 16,19-1-9-16,-19 1-16 0,17-2 0 0,2 23-5 0,-19-40-1 15,19 16 3-15,-5 2-3 0,-14-18-6 0,19 19 3 16,4 0-2-16,-23-19 1 0,0 0-3 0,19 0 3 15,-19 0-4-15,17-19-1 0,-17 19 0 0,19-19 2 0,-19-15-3 16,0 13 0-16,0 21 0 0,0-19 0 0,0-17 2 16,0 18 1-16,0 18 0 0,-19-36 0 0,19 16-2 0,-17 4 1 15,-2 16 0-15,-4-21-1 0,4 21 0 0,5 21 5 16,-5-21-4-16,0 16 7 0,2 4-4 0,-2-20 1 0,19 17 0 0,-17 2-2 16,-2 18 6-16,-1-1-1 0,20 1-2 0,-22-19-3 0,5 20-4 15,17 16 3-15,0-34-2 0,0 16-6 0,0 21 0 16,0-40 6-16,0 3 0 0,17 16 2 0,5 18 0 0,-2-15-6 0,-1-39 1 15,-19 37-2-15,17-37 0 0,-17 16-2 0,36 4-16 0,-17-20 7 16,14 17-26-16,-14-17-17 0,-19 19 22 0,23-19-50 0,13-19-3 16,-17 2 28-16,0-19 26 0,-2 36-18 0</inkml:trace>
  <inkml:trace contextRef="#ctx0" brushRef="#br0" timeOffset="7183.73">14093 13169 80 0,'0'0'20'0,"0"0"21"0,0 0-17 0,0 0 23 0,0 0 1 0,0 0 0 16,0 18 6-16,0-18-31 0,0 36-10 15,0-36-3-15,0 20 10 0,0 16-12 0,0 1 8 0,16 36-5 16,4-34-8-16,2 52-1 0,-5 19 1 0,2 2-1 0,0-20 2 16,-2 18-1-16,-17-53-2 0,19 33-2 0,-19 22-3 15,17 35-14-15,2-54-9 0,-19-39 10 16,0 22-28-16,0-40 20 0,0 18-26 0,0-34-7 0,0-1 27 15,0-2 1-15,0-17 2 0,-19 20-15 0,19-20 12 16,0 0 17-16,-17 0-44 0</inkml:trace>
  <inkml:trace contextRef="#ctx0" brushRef="#br0" timeOffset="7317.7">14093 13870 88 0,'0'0'28'0,"0"-19"82"0,0 19-75 0,0 0-3 16,0 0 20-16,16 0-15 0,-16 0-10 0,0 0-14 0,20 0 0 15,2 19 11-15,-22-1-8 0,17-18-11 0,2 19 1 16,0-19-5-16,-2 17 1 0,19 2-3 0,-36 2-4 0,36-5-19 0,-14 4-33 15,14-20 14-15,-17 17-76 0,17 2 4 16,-19-19-10-16</inkml:trace>
  <inkml:trace contextRef="#ctx0" brushRef="#br0" timeOffset="7598.81">14591 13797 121 0,'0'0'147'0,"0"0"-127"16,0 0 9-16,0 0 1 0,0 0-5 0,0 17-16 15,19-17 1-15,-19 0-8 0,0 19-1 0,20-19 1 0,-6 18-1 0,5-18-3 16,3 0-9-16,-22 0 2 0,19 19-12 0,-2-19 7 16,2 0-13-16,-19 0 7 0,20-19 10 0,-20 19 9 15,16 0 1-15,-16-18 4 0,0-1 6 0,0 19 0 0,0-17 4 16,0 17 4-16,0-20 22 0,-16 1-21 0,-4 19 13 0,1-17-10 16,2 17-12-16,-2 0 8 0,-3 0-1 0,-11 0 0 0,33 17-7 15,-39 22 12-15,39-39-11 0,-36 54 7 0,36 2-9 16,-17-20-6-16,-2 38 1 0,0-1-3 0,19 3-1 0,0-40-1 15,38 18 1-15,-38-14 0 0,53 13-1 0,-34-53 1 0,1 37-2 16,13-17-3-16,8-4-1 0,-24-16-4 0,38 0-27 16,-19 0-20-16,-19 0 18 0,5 0-11 0,14 0-87 0,3 0 9 15,-3-16 10-15</inkml:trace>
  <inkml:trace contextRef="#ctx0" brushRef="#br1" timeOffset="19984.73">13706 7711 58 0,'0'0'15'0,"0"0"-12"0,19 0 5 0,-19-20 0 16,19 20 1-16,-19 0-5 0,0-17 0 0,14 17 4 16,-14 0-1-16,0 0-1 0,0 0-5 15,19-19 1-15,-19 19 0 0,0 0-1 0,0 0 3 0,0 0-1 0,0 0 4 16,0 0 2-16,0 0-1 0,0-19-2 0,0 19-1 15,0 0-2-15,0 0 0 0,0-18 0 0,0 18-1 16,23 0-1-16,-23 0-2 0,0 0 1 0,0-18 0 0,0 18 1 16,0 0-2-16,0 0 2 0,19 0-1 0,-19 0 0 0,0 0 0 15,0 0-1-15,0-19 2 0,0 19-1 0,0 0-1 16,0 0-1-16,0 0 2 0,0 0 0 0,0 0-1 0,0 0 3 16,0 19 0-16,0-19 6 0,-19 0 8 0,19 0-4 15,-23 18 21-15,4-18-17 0,19 18-1 0,-14-18 12 0,-5 0-16 16,0 19 7-16,2-19 0 0,-2 0-10 0,2 19 0 0,17-19-1 15,-39 0 6-15,17 0 2 0,5 0 1 0,1 0-4 0,-3 0-1 16,2-19 0-16,17 19-6 0,-19 0 5 0,2 0-1 16,17 0-5-16,-19-19 5 0,19 19-6 0,0 0 4 0,0 0-2 15,0 0-1-15,0-18 0 0,0 18-2 16,19-18 2-16,-19 18-3 0,17 0 2 0,-17-19-3 0,19 19 1 0,17-20 2 16,-20 4-1-16,1-3 1 0,44-1 0 0,-25 3-2 15,0-20 5-15,16 0-3 0,7 1-1 0,-40-3 0 16,53 4 2-16,-33 15-3 0,-20 2 1 0,105-55 4 15,-104 35-4-15,19 21 0 0,-20-3 0 0,53-16 3 0,-53 17-3 0,20 2-2 16,16-40 3-16,-2 21 0 0,-17 17-1 0,-20 1-1 0,62-18 1 0,-59 36-2 16,37-21 0-16,18-14 3 0,-18-2 0 15,-20 37 0-15,-36-19-2 0,33 0 1 0,8 2-2 0,-24-2 2 16,22 0-1-16,13 1 0 0,-35-18-1 0,24 15-1 16,-24 5-3-16,22-4 2 0,-39 4 3 0,52-4-1 0,-52 20 1 15,36-19-1-15,3-17 1 0,-39 36-1 0,19-18 1 0,17-19-1 0,-16 37-1 16,16-36 0-16,-20 16 1 0,23 1 3 0,-20 2-2 0,1-2-1 15,16 0 1-15,0-1-2 0,-17 4 1 0,-5-3 2 16,-14 19-1-16,41-17 1 0,-41 17-3 0,20-20 0 0,-4 20 1 16,4-18 2-16,-20 18-3 0,19 0 0 0,-2 0 1 15,2 0 0-15,14-19 0 0,-33 19 0 0,42 0 1 16,-42 0-1-16,36 0-1 0,-36 0 2 0,19-17-2 0,-2 17 1 16,-17 0-2-16,19 0 3 0,-2-20 0 0,-1 20 0 0,4-18-1 15,2 18 0-15,-22 0 0 0,16 0 0 0,4 0 0 0,-20 0-1 16,19-18-1-16,-2 18 3 0,2 0-2 0,-2 0-2 15,-17 0 3-15,0 0-1 0,19 0-1 0,-19 0-3 0,0 0 0 16,0 0-2-16,0 0-9 0,-19 0 7 0,19 0-13 16,-17 18 8-16,17-18-22 0,-19 0-13 0,2 18-7 0,-2-18-5 15,19 0 27-15,-20 0-2 0,20 0-41 0,-16 0 43 0,16 0-17 16,0 0 32-16,-22 0 0 0,22 0-39 0</inkml:trace>
  <inkml:trace contextRef="#ctx0" brushRef="#br1" timeOffset="20290.03">15847 5883 57 0,'0'0'18'0,"0"0"-14"16,0 0 4-16,0 0-4 0,0-17 4 0,0 17-3 0,0-19 6 15,0 19 0-15,0 0 4 0,0 0 5 0,0-17-9 16,0 17 9-16,0 0-10 0,0-20 9 0,0 20-9 0,0 0 11 16,0 0-1-16,0 0-10 0,0 0 6 0,0 0-9 0,0 0 6 15,0 20-1-15,0-20-1 0,0 0-1 0,0 0-1 16,17 17-1-16,-17-17-5 0,0 19 0 0,16-19 2 0,-16 0-2 15,20 17 2-15,-20-17-4 0,22 0 0 0,-6 21 1 0,-16-21-1 16,20 17 1-16,-1-17-1 0,-2 0 2 0,2 19 0 16,-19-19-2-16,0 0-1 0,17 18 2 0,2-18 3 0,-2 18 0 0,-17 2 3 15,22-3 0-15,-22-17 1 0,16 19 1 16,-16 19-3-16,-16-21-3 0,16 2 0 0,-22 17-4 16,22-36 2-16,-17 37-2 0,-2-18 1 0,-17 36-7 0,19-20-11 15,-2 4-17-15,-17-3-19 0,14 3-16 0,2-23 28 16,4 4-2-16,-1-4-34 0,-2 23 29 0,2-39 25 15,17 19-33-15</inkml:trace>
  <inkml:trace contextRef="#ctx0" brushRef="#br1" timeOffset="20966.58">12436 7876 99 0,'0'0'68'0,"-20"0"-11"0,20 0-27 0,0-19 23 0,0 19-11 16,0 0-25-16,-19 0 12 0,19 0-16 0,0 0 10 0,0 0-5 16,-17 0-12-16,17 0 0 0,0 0-2 0,0 0 2 0,0 0 1 15,0 0-4-15,0 19 2 0,0-1-1 0,0 2-2 0,0-2 2 16,0 18-1-16,-22 20 3 0,22-20-6 0,-19 38 3 0,19 0 3 15,-17-18-3-15,0 17-2 0,-18 20-1 0,35-1-3 16,-39-1-13-16,39 1-10 0,-17 1-18 0,-2-56 10 16,19-1-7-16,0-16-7 0,0 34-57 0,0-17 57 0,0-18-25 15,0-1-7-15</inkml:trace>
  <inkml:trace contextRef="#ctx0" brushRef="#br1" timeOffset="21251.09">12563 8392 151 0,'0'0'0'0,"0"0"134"0,0-18-99 16,0 18-5-16,19 0-4 0,-19-18 18 0,0-1-26 0,0 19 11 0,0-17-4 16,0 17-16-16,0 0 5 0,0 0-13 0,0 0 4 0,0 0-2 15,0 17-1-15,0 2-2 0,0-1 2 0,-19-18 0 0,2 38 3 16,17-20-6-16,-22-1-2 0,-14 22 1 0,20-22-5 16,-4 2-5-16,4-2-1 0,-4 3 6 0,20-20 1 15,-19 18 1-15,2 0-3 0,-5 0 2 0,3-18 4 0,19 19 1 16,-17 1-1-16,17-20 3 0,-17 17 0 0,17 2-1 0,-19-2-2 0,3 21 1 15,16-38 0-15,0 18 2 0,-20 0 3 0,20 1-1 16,0 18-2-16,0-37 1 0,0 36 0 0,0 2 2 0,0-38-4 16,20 0 3-16,-20 36-3 0,16-36-1 0,3 37 2 0,15-18 0 15,-15-1-3-15,3 0 0 0,14-18-2 0,-16 20-1 0,16-2-18 16,-20-18 3-16,3 0-5 0,37 0-42 0,-37 0 28 0,17 0-51 16,0-18 10-16,0 18 22 0,-19-20-6 0</inkml:trace>
  <inkml:trace contextRef="#ctx0" brushRef="#br1" timeOffset="21559.1">12914 8632 110 0,'0'0'61'0,"0"0"-10"16,0 0-14-16,0 0-10 0,0 20-16 0,0-20 7 16,0 17-6-16,0-17-7 0,20 19-2 0,-20-19-2 0,36 17 1 15,-36-17-1-15,19 20 1 0,-2-2-2 0,2-18 1 16,14 18-1-16,-33-18 0 0,22 0-2 0,-2 0-3 0,-4 0 0 15,4 0 1-15,-20 0 2 0,0 0-2 0,19 0-1 0,-19 0 2 16,17-18-2-16,-17 0 4 0,0 18-1 0,0-20 1 0,0 3 1 16,0 17 0-16,-17-19 0 0,17 19 1 0,-19-17 0 15,-1 17 1-15,4 0 0 0,-4 0 5 0,-19 0 6 0,4 0 3 16,18 0-7-16,-2 0 0 0,-37 0 5 0,15 17-5 0,27 2-4 16,-25-2 6-16,3 21-3 0,36-38-5 0,-16 36 1 0,-4-36-2 15,20 19-1-15,0 0 1 0,-19-1-2 0,19 18 0 0,0-36-1 0,0 38 0 16,19-20-2-16,1 0-1 0,-4 19-10 0,4 0-14 15,-4-37 8-15,-16 18-4 0,39 2-39 0,16-2-52 16,-55 0 82-16,20-18 6 0,-4 0-22 0</inkml:trace>
  <inkml:trace contextRef="#ctx0" brushRef="#br1" timeOffset="21834.35">13302 8577 112 0,'0'0'30'0,"0"0"1"0,-20 0 30 0,20 0-35 0,0 0 22 16,-16 0 22-16,16 0-46 0,0 18-6 15,0 0-6-15,0 1-1 0,0 1-8 0,16-3 1 0,-16 2-3 16,20-2 0-16,-1 3 3 0,-19-2-3 0,36 0 0 16,-36-18-1-16,17 18 2 0,2 1 2 0,-3-19-2 0,7 0-2 15,-23 0-1-15,16 0 4 0,4 0-3 0,-20-19 1 16,19 19-1-16,-19-18-1 0,17 18-1 0,-17-18-10 0,0 0 8 16,0-2 0-16,0 20 1 0,0-17-11 0,0 17 3 0,-17 0 7 15,-2 0-5-15,-1 0 4 0,-19 0 6 0,23 0-2 16,-3 17 1-16,-17 3 2 0,0 16-3 0,0 20 0 15,-6-2 0-15,25-34 0 0,1 34-1 0,-20 20 0 16,17 0-3-16,-1-56 0 0,20 56-16 0,0-55 2 0,0 36-37 16,0-17-15-16,20-2 35 0,-20 1-29 0,19 0 19 0,-2-37-24 15</inkml:trace>
  <inkml:trace contextRef="#ctx0" brushRef="#br1" timeOffset="22032.93">13540 9019 53 0,'0'0'10'0,"0"0"0"0,0 0-3 0,0 0-4 15,0 18-2-15,0 2 1 0,0-20-2 0,0 36 1 0,0-18-1 16,0 2 0-16,0 16 0 0,-17 1-1 0,17-18 1 0,0 35 0 16,0-34-1-16,-19 16 0 0,19 38 0 0,-17-1-1 15,-2-36 1-15,19 0-1 0,-20 19-2 0,4 17-3 0,-7-17-10 16,7-19-33-16</inkml:trace>
  <inkml:trace contextRef="#ctx0" brushRef="#br1" timeOffset="22567.69">13523 9093 62 0,'0'0'21'0,"0"-18"-15"0,0 18 3 0,0-18-1 0,0 18-5 16,0 0 0-16,0-20 2 0,0 2-3 0,0 18 3 0,0-18-2 0,0-1 5 16,17 2-3-16,-17 17 5 0,0-38 2 0,0 20-1 15,0 18-5-15,0-18 7 0,0-2 1 0,0 20-7 0,0 0 8 16,0-17-7-16,0 17 9 0,0 0 3 0,0-19 3 16,0 19-13-16,0 0 1 0,0 0 0 0,0 0 8 0,0 0-11 0,0 0 10 15,-17 0-8-15,17 0 8 0,0 0-10 0,0 0 4 0,0 0-7 16,0 0-1-16,-19 0 10 0,19 0-6 0,0 0-5 15,0 0 2-15,0 0-2 0,0 0 2 0,0 0-2 16,0 0 0-16,0 19 3 0,0-19-2 0,0 17-2 0,0 21 4 16,0-38-5-16,0 36 3 0,0 1-3 0,0 0 0 15,0 19 1-15,0 36-1 0,0-55-1 0,0 73 1 0,0-17-1 16,0-37 0-16,0 54 0 0,-17-54-1 0,-2 35 0 16,19 20-5-16,-20-74 3 0,20 0-1 0,-16 54-7 0,-7-53 6 15,23 17-7-15,-16 0-4 0,16-37 7 0,-19 20-11 0,19-20 8 16,-17 1-14-16,17-1-10 0,0-18 15 0,0 19-29 0,-19-19-12 15,19 0 0-15,0-19 38 0,0 1-10 0,-17-19 10 16,17-1 13-16,0 2-42 0</inkml:trace>
  <inkml:trace contextRef="#ctx0" brushRef="#br1" timeOffset="22775.09">13409 9241 74 0,'0'-18'34'0,"0"-1"-12"0,23-37 30 16,-23 1-26-16,36-56 20 0,-36 0-4 0,36 38-10 0,-36 36-19 15,19 1-1-15,-2-1 0 0,2 1 11 0,14-21 0 0,-33 39-11 16,42 0 9-16,-23-19-1 0,-2 37-3 0,2-19-10 0,-2 19 6 15,-17 0-8-15,19 0-2 0,14 0 4 0,-14 0 0 0,-19 0-4 16,59 36 6-16,-40 2-2 0,0-20-5 0,-2 0 2 16,-17 1 0-16,19 37 3 0,-19-19-7 0,17 36 3 0,-17-17 0 15,0 17 2-15,-36-18-2 0,0 0 1 0,-19 19 1 16,-1-18-5-16,18-19-2 0,2 0-1 0,-20-19-12 16,34 0 6-16,5 2-3 0,1-20-3 0,-39 17-27 0,38-17-24 0,-22 0 24 15,39 0-6-15,-39 0-62 0,4-17 15 0,18 17 62 16,-2-20-57-16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27:49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11143 9297 70 0,'0'0'37'0,"0"0"-19"0,-22 0 23 0,22 0-20 15,0-20 0-15,-19 20 21 0,19 0-21 0,-33 0 35 16,33 0-40-16,-20 0 14 0,20 0-16 0,-16 0 10 0,-4 0-14 16,4 0 6-16,-4 0-3 0,1 0-8 0,-3 0 4 0,22 20-6 15,-17-20 5-15,1 0 0 0,16 0-6 0,-20 0 2 0,20 17-2 16,0-17 1-16,0 0 2 0,0 19-2 0,0-19-2 0,0 0 0 15,0 18 1-15,20-18-1 0,-20 19 1 0,0 0 0 0,16-1-2 0,23-1-1 16,-20 22 3-16,17-3 0 0,-36 1-2 0,20-19 1 16,16 18 0-16,-17 3-1 0,56 71-1 0,-39-54-1 15,0-1-1-15,-17-37 4 0,14 19-1 0,-11 0 0 0,-2-1-1 16,16 2-5-16,0-2-18 0,-36-17-6 16,19-1 11-16,-19-18-27 0,0 19 19 0,17-19-3 0,-17 0-43 15,16 0-14-15,-16 0 16 0,20 0-26 16</inkml:trace>
  <inkml:trace contextRef="#ctx0" brushRef="#br0" timeOffset="220.72">11384 9351 108 0,'0'-18'69'16,"0"18"-33"-16,0-19-2 0,0 2-3 0,0 17-17 15,0-38 31-15,0 20 79 16,0 36-112-1,0 0 1-15,0 2-4 0,0 16-1 16,0 1-6-16,-19-37 0 0,-75 129 4 0,58-92-5 16,-36 37-2-16,11 18 2 0,-8-18-4 0,33-55-3 15,16 17-3-15,-21 1-5 0,-12 56-32 0,37-58 24 0,-4-15-5 16,-16 53-86-16,36-54 65 0,0-1-47 0,-19 18-36 16</inkml:trace>
  <inkml:trace contextRef="#ctx0" brushRef="#br0" timeOffset="1282.8">11013 9573 75 0,'0'0'27'0,"0"0"3"0,0 0-13 0,0 0 19 0,0-19-3 16,0 19-6-16,0 0 6 0,0-18-13 15,0 18-3-15,0 0-3 0,20 0-9 0,-4 0 6 16,4 0 2-16,-1 0-7 0,-5 0-2 0,27 0 4 0,-5 0-4 16,-16 0-2-16,16-19 2 0,16 19-1 0,-30-18 0 0,14 18-1 15,3-19-2-15,-22 19 1 0,19-37 2 16,-20 18-2-16,4 19-1 0,-20-17 1 0,22-1 1 0,-6-1-3 15,4 0-1-15,-20 19 1 0,0-18-2 0,-20 18 3 16,4-19-3-16,-6 19 1 0,2 0-1 0,-32 0 4 16,35 0-1-16,-58 37-2 0,20 19 3 0,19-20 1 15,-19 38-1-15,35-55-3 0,-2 55 2 0,22-19 0 16,0 19 2-16,0-37-3 0,22-1-2 0,-22-17 4 16,0 0 1-16,36-1 10 0,-16-18-8 0,-1 0 0 15,17 0 13-15,-19 0-11 0,41-37 8 0,-22 1-9 16,0-20-3-16,-17 0 0 0,14 38 0 0,-33-1-1 15,20-17-1-15,-20 16 0 0,22 3 0 0,-6-57 1 0,4 38 0 0,-20-3 1 16,19 22 0-16,-19-1-2 0,0-1 5 0,-19 0-1 16,19 19-1-16,-20-18 4 0,4 18-1 0,-6 0 1 15,-14 18 6-15,0 1-4 0,36 0-5 0,-17-19-1 16,-22 35 2-16,23-16 1 0,-4 18-3 0,-2 0-2 0,6 0-1 16,16-18 0-16,-17 18 0 0,17-1 3 0,0-17-5 15,0-1-9-15,17 19-10 0,-17-18-10 0,16-19 10 16,-16 0-4-16,0 17-5 0,42-17-87 0,-26 0 13 15,-16-17 57-15,20-2-18 0,-1 1-4 0</inkml:trace>
  <inkml:trace contextRef="#ctx0" brushRef="#br0" timeOffset="2150.17">10977 9463 106 0,'0'0'25'0,"0"0"47"0,0 0-50 15,0 0 16-15,0 0-23 0,0 0-1 0,0 0 9 0,0 0-1 0,0 0-9 16,0 0 19-16,0 0-23 0,20 0-2 0,-20 0 7 15,16 0-9-15,4 0 1 0,-4 0 2 0,23-20 1 0,-6 20 2 16,25-36-3-16,-2-1 0 0,-37 18-4 0,14 1 0 0,45-18 3 16,-42-2-5-16,16 2 2 0,-10 17-2 0,13 0 0 0,-2-18 1 15,5 0-2-15,-22 19-1 0,-17 0 1 0,34 0 0 0,-17-2-1 16,22-16 0-16,183-94 6 16,-172 94-3-16,-11-1-2 0,16-18 0 15,1 17 0-15,-19 21-2 0,15-19 0 0,24-3 3 16,-59 21-2-16,55-18 4 0,0-1-4 0,3 18 0 15,-58 2 0-15,39 17 1 0,16-20-1 0,-52 20 0 0,72-19-1 16,-56 19 3-16,-19 0-1 0,55-17 1 16,-71 17-2-16,35 0 1 0,-19 0 2 0,-3 0-2 0,28 0-1 15,-25-18 2-15,-19 18 2 0,21 0-1 0,-38 0-3 16,14 0-1-16,28-20 0 0,-42 20 0 0,36 0-4 0,-36 0 0 16,19-18-8-16,-19 18 4 0,0 0-4 0,19 0-20 0,-19 0-6 15,0 0 17-15,0 0-4 0,0 0-40 0,0 0 25 0,0 0-5 16,0 0-41-16,-19 0 32 0,19 0-15 0</inkml:trace>
  <inkml:trace contextRef="#ctx0" brushRef="#br0" timeOffset="2554.3">11752 8725 99 0,'17'0'22'0,"-17"0"0"0,0 0 0 16,0 0 23-16,0-20-21 0,0 20 20 0,0 0-25 0,0 0 16 15,0 0-19-15,0-17-2 0,0 17 10 0,0 0-4 0,-17 0-10 16,17 0 3-16,0 17-1 0,0-17-5 0,0 38 0 0,-19 17 9 16,19-18-8-16,-17-18-5 0,17 18 1 0,-19 17 2 0,-17-17-3 15,-3 56 0-15,20-57-1 0,-17 38 0 0,0-18 3 0,16-20-3 16,-18 1 1-16,18 0 0 0,4-37-2 0,-1 38 2 16,-2-38-2-16,19 18-1 0,-17-1 0 0,17-17 1 0,-19 0-1 15,19 19 2-15,19-19-2 0,-2 20 0 16,19-20 2-16,-20 0-1 0,-16 17-1 0,42-17 0 15,-6 0-3-15,-17 19 2 0,-2-19 1 0,55 0-2 0,-34 18-3 0,18-18-12 16,16 19-14-16,5-1-22 0,125 38-271 16,-166-56 234-16</inkml:trace>
  <inkml:trace contextRef="#ctx0" brushRef="#br0" timeOffset="3050.24">14538 8246 94 0,'0'0'70'0,"0"0"-3"0,0 0-14 0,0 0-9 15,0 0-26-15,-19 0 12 0,19 0-19 0,-19 0 7 0,19 0-12 16,-23 0 4-16,7 0 1 0,-1 0-5 0,-2 18 3 0,-17-18-1 16,19 18-1-16,-2-18-5 0,19 0 1 0,-36 18 2 0,36-18-1 15,-22 20-1-15,5-3 3 0,17-17-4 0,-36 37 5 0,17 19-3 16,2-20 1-16,-2 1 0 0,19-37-4 15,0 36 1-15,0-16 0 0,0-2 0 0,0 18 6 0,0-36-3 0,19 39 4 16,-2-3 2-16,-17-19-5 0,36-17 6 0,-17 20-5 16,20-20 5-16,-3 0-3 0,0 0-1 0,-17-20-4 0,17-16 2 15,-19 19-1-15,22-3-2 0,-20-17-1 0,17 1 1 0,-36-1 0 16,36 1 3-16,3-20-4 0,-39 38-3 0,14-20 2 16,-14 20 1-16,0-18-6 0,0 16-3 0,0 20 3 15,0 0 0-15,0-18-8 0,-14 18-2 0,14 0 9 0,-20-18 1 0,20 18-3 16,-19 0-2-16,2 0 3 0,-2 0-1 0,2 0-11 0,-2 18 5 15,0-18-16-15,-4 18-11 0,-10 2-19 0,-3 16-31 16,36 0 33-16,-19-16-2 0,2 34-40 0,-2-34 64 0,0 16-21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33:38.3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7804 10496 134 0,'0'0'0'0,"0"0"91"0,-17 0-57 15,17 0-18-15,0 18 15 0,0-18-15 0,0 0-3 16,-19 0 7-16,19 0-7 0,0 17-5 0,0-17-1 0,0 0-3 15,0 0 2-15,0 19 0 0,0-2 4 0,0-17 4 16,0 20-8-16,0-1 7 0,0-19-7 0,0 17 12 16,19 2-4-16,-19-19-9 0,0 19 0 0,17-19-2 0,-17 0 0 15,0 18-1-15,19-18 4 0,1 18-3 0,-20-18 2 0,16 19 0 0,3-19 2 16,-19 0-5-16,0 0 1 0,0 0-2 0,17 0 2 16,-17 0-2-16,17-19 3 0,-17-17-2 0,0 17 0 0,19-36-1 15,-19 35 0-15,22-51-2 0,-22 15 3 0,17-92-1 16,-17 111-1-16,19-36 0 0,-19-1-1 0,20 37 0 0,-20 18 1 15,16 1-1-15,-16 0-1 0,0 18 0 0,0-20 0 0,0 20 1 16,19 0 1-16,-19 0 0 0,0 20 0 0,0-20 1 0,0 18-1 0,0 0 1 16,0 1 2-16,0 18-1 0,0 17 2 0,0-16-3 0,0 36 1 15,0 0-3-15,0 18 4 0,0-56-4 0,0-16 2 16,0 71 0-16,0-36-1 0,0-18 0 0,17-19 3 16,-17-18-2-16,0 0 0 0,0 0 1 0,19 0 2 0,-2-36 7 15,5-2-8-15,-22 21-2 0,17-22 1 16,-17 3-2-16,39-55 0 0,-23-21 1 0,20 2 2 15,-17 74-2-15,-19-2 0 0,34-35-2 0,-12 36 2 0,-22-1-1 16,39 3 0-16,-23-21 0 0,-16 37 0 0,20 1 2 0,-4 0-5 16,3-1 3-16,1 19 0 0,-20 0 1 0,14 0-1 0,-14 0 1 15,19 0 0-15,3 37-1 0,-22-19 2 0,20 18-1 16,-20 3 0-16,0 16-2 0,0-19 1 0,0 1-1 0,0 0 1 16,0 55 0-16,0-55 1 0,0 18-3 0,0 75-2 0,0-94 0 15,0 38-15-15,0-37 6 0,0 37-28 0,16-38-18 0,-16 20-21 16,20-37-20-16,-20-19 45 0,0 17 2 0,19 2-28 15,-19-19 56-15,0 0-31 0</inkml:trace>
  <inkml:trace contextRef="#ctx0" brushRef="#br0" timeOffset="365.34">8855 10514 95 0,'0'0'67'0,"0"0"-51"0,0 0 12 16,0 0-16-16,0 0 19 0,0 0-24 0,-16 0-2 0,16 0 1 15,0 0-2-15,0 0-3 0,0-18 2 0,0-2-3 0,0 20 2 16,0-18-1-16,0 18-3 0,0 0-1 16,0 18 9-16,0-18-3 0,-23 74 33 15,23-37-13-15,-19-18-16 0,19 36 10 16,0-37-14-16,0 39 11 0,0-21-4 16,0 0 5-16,0-17-7 0,0-1 7 15,0-18-9-15,0 0 7 0,19 0-6 16,-19-37 4-16,0 37-9 0,23-55 2 15,-7 18-1-15,-16 0 1 0,0 0-1 0,0 37-1 16,20-36 7-16,-20 17-2 0,0-1-2 0,0 20-2 16,0 0 3-16,19 0 14 0,-19 20-15 0,17 16 14 15,-17-17-13-15,0 0-3 0,19 36 6 0,-19 1-5 0,16-1 1 16,-16-37-5-16,0 38 1 0,20-38 0 0,-20 18-1 16,16 2-21-16,-16-20 8 0,0 0-36 15,23-18 6-15,-23 0-14 0,0 0-21 0,16-56-127 16,4 38 169-16,-20-18-7 0,0 18 0 0</inkml:trace>
  <inkml:trace contextRef="#ctx0" brushRef="#br0" timeOffset="582.79">9262 9795 93 0,'0'0'73'0,"0"0"-36"16,0-19 55-16,0 19-66 0,0 0 44 15,0-20-35-15,0 20 1 0,0 0-29 16,0 0 6-16,0 20-3 0,0 16 7 0,17-17-12 15,-17 72 8-15,19 3-3 0,-19-58-9 16,0 38 2-16,0 37-2 0,0-74-1 0,0 73 1 16,0-73-1-16,0 18 0 0,-19 92-5 0,19-73-6 15,-17 37-29-15,17-74 22 0,0 37-53 16,-19-74 42-16,19 36-4 0,0 2-79 0,0-38 33 0,0 18-1 16,-17-18 64-16</inkml:trace>
  <inkml:trace contextRef="#ctx0" brushRef="#br0" timeOffset="799.8">9649 10440 94 0,'0'0'63'0,"0"0"-5"0,0 0-33 0,0 0 41 16,0 0-47-16,0 0 28 0,0 0-35 0,0 0-1 0,17 0 18 15,-17 0-21-15,0 18 5 0,16-18-6 0,-16 0-1 16,0 18-2-16,0-18 7 0,0 38-3 0,0-38-5 0,20 53 5 15,-20-33-6-15,0 54 6 16,0-19-8-16,0-18-8 0,0 18-29 0,0-18-14 16,0 0-65-16,0-18 66 0,0-1-53 15,-20 1 33-15,20-19 8 0</inkml:trace>
  <inkml:trace contextRef="#ctx0" brushRef="#br0" timeOffset="948.87">9682 10089 204 0,'0'0'84'0,"0"0"27"0,0 0-78 0,0 0-4 0,-16 0 37 16,16 0-50-16,0 0-2 0,-17 0 11 0,17 19-20 16,0-1 0-16,0 0-1 0,-19 20-2 0,19-2-6 15,0-17-12-15,0-1-19 0,0 19-23 16,19-19-29-16,-19-18 30 0,0 18-80 0,17 2 21 0,-17-2 28 16</inkml:trace>
  <inkml:trace contextRef="#ctx0" brushRef="#br0" timeOffset="1199.8">9945 10514 133 0,'0'0'73'0,"0"0"58"15,0 0-86-15,0 0-25 0,0 0 13 0,0 0-20 0,0 0-2 16,-19-18-2-16,19 18-2 0,0 0 5 0,0 0-6 0,0 0-5 16,0 0 2-16,0 0-2 0,0 0-2 0,0 0 0 15,0 18-1-15,0-1-1 0,0 19 3 0,0-16-1 0,0 16-1 16,0-17 1-16,0 36 1 0,0 56-1 15,0-56-1-15,0 1 2 0,0-37 1 0,0 36-1 16,0 0 2-16,0-55-2 0,0 37 2 0,0-37-2 16,0 18-1-16,19-18-2 0,-19 0-18 0,17 18-14 15,-17-18-17-15,19 0-18 0,-19-18-22 16,0 18 42-16,17-18-31 0,-17 0 56 0,0 18-30 0</inkml:trace>
  <inkml:trace contextRef="#ctx0" brushRef="#br0" timeOffset="1653.62">10402 10328 124 0,'0'0'44'0,"0"0"54"0,0 0-77 0,0 0 43 16,0 20-44-16,-17-2 27 0,17 0-27 15,0 1-13-15,0 54 10 0,0-18-10 16,-16-19-5-16,16-16-1 0,0 35 1 0,0 0-2 0,0-36-2 15,0 37-6-15,0-1-9 0,0-37 2 0,-20 38-29 16,20-19-18-16,0-2-22 0,0 3 36 0,0-20-1 0,0 1-23 16,0 18 49-16,0-37-27 0</inkml:trace>
  <inkml:trace contextRef="#ctx0" brushRef="#br0" timeOffset="1849.53">10349 10089 277 0,'-16'0'120'0,"16"0"-90"0,0-18 13 0,0 18-6 0,-20 0-11 16,20-19-9-16,0 19-3 0,0 0-10 0,-19 0 4 15,19 0-5-15,0 0-3 0,-17 0 0 0,17 0-3 0,0 0-1 16,0 0-4-16,0 19-19 0,0-1-19 0,0-18 13 0,0 19-55 0,0-1-36 16,0-18 56-16,0 18-37 0,0-18 32 31</inkml:trace>
  <inkml:trace contextRef="#ctx0" brushRef="#br0" timeOffset="2185.35">10681 10514 151 0,'0'0'96'0,"0"0"-38"15,0 0-37-15,0-18 15 0,0 18-3 0,0 0-19 0,0 0-3 16,0-20 7-16,0 20-5 0,0 0-6 0,0 0-5 15,0 0 0-15,0 0 1 0,0 0-4 0,0 0 2 16,0 20 0-16,0-2-1 0,-16 18 1 0,16-19-1 0,0 3 0 0,0-1 0 0,-20 54-2 16,20 1 1-16,-19-38 3 0,19-17-2 0,0 18-1 0,0 19-3 15,0-2 0-15,-17 2-5 0,17-38 4 0,0 20-1 16,0-20 3-16,0 0 0 0,0 0 4 0,0 2 3 0,0-20 0 16,17 0 4-16,-17-20 0 0,0 2-2 0,0 0-3 15,0-19 1-15,19 18-2 0,-19-37-1 0,0 21-2 16,0 16 1-16,20-37 3 0,-20 20-2 0,0-19-1 15,0 36-1-15,0-18-2 0,0 18 2 0,0 19-9 0,0 0 4 16,0-18-7-16,0 18 7 0,0-18-2 0,0 18-3 0,0 0 3 16,0 18-13-16,0-18 8 0,16 18-16 0,-16 1 12 0,0 1-26 15,0 16-18-15,0-36 25 0,0 36-58 0,20 1 58 16,-20-37 18-16,0 18-22 0</inkml:trace>
  <inkml:trace contextRef="#ctx0" brushRef="#br0" timeOffset="3099.71">11049 10348 60 0,'0'0'25'0,"0"0"-5"0,0 0 20 15,0 0-7-15,0 0-19 0,0 0 9 0,0 0-7 0,0 0-11 16,0 18-1-16,-16-18 0 0,16 18-5 0,0-18 1 16,0 19-4-16,0-1 1 0,0-18-8 0,0 19 1 0,0-1 5 15,0-18 0-15,0 18 4 0,-20 2 2 0,20-20 0 16,0 18 9-16,0-1 8 0,0-17 6 0,-16 19-11 15,16-19 14-15,0 17 0 0,0-17-3 0,-20 0-4 16,20 20-12-16,0-20-1 0,0 0 1 0,0 0 0 0,0 19 0 0,-19-19 16 16,19 17-16-16,0-17-1 0,0 19 9 0,0-19-9 0,-22 37 5 15,22-37-7-15,0 37 5 0,0-37-6 0,-17 37 0 0,17-18 2 16,0-2-3-16,0 21 1 0,0-2 0 0,0 2 3 16,0-20-6-16,0 18 4 0,0-18-4 0,0 20 1 0,0-20 0 15,0 20 0-15,17-38 2 0,-17 36-2 0,0-36 1 16,0 18 0-16,22 2 2 0,-22-20-1 0,0 18-3 15,19-18 0-15,-19 0-1 0,0 0-1 0,20 0 3 16,-4-18-2-16,4-2-2 0,-4 20 2 0,4-36-2 16,-20 36 1-16,19-37-4 0,-5 18 2 0,-14-17 0 15,19 36 1-15,3-38 3 0,-22 38 0 0,0 0-1 0,0-17 1 16,20-2 1-16,-20 1 0 0,0 18-1 0,0-19 2 0,0 0 0 16,0 19 1-16,0 0 3 0,0-18-4 0,0 18-1 15,0-18 1-15,0 18-1 0,0-19 6 16,0 19-5-16,0 0-3 0,0 0 1 0,0-19-1 15,0 19 0-15,0 0 0 0,0-17 0 0,0 17 0 16,0 0 1-16,0-19-1 0,0 19 1 0,0 0 2 16,0-17-2-16,-20 17-1 0,20 0 2 0,0-20 1 15,0 20-2-15,0 0 0 0,0 0 1 0,0 0 1 0,0-19-3 0,0 19 3 16,0 0-1-16,0 0 0 0,0 0 0 0,0 0 0 0,0-18-2 16,0 18 0-16,0 0 1 0,0 0 1 0,0-18-1 0,0 18 0 15,0 0-2-15,0 0 2 0,0-19 0 16,0 19-1-16,0 0 0 0,20-19 0 0,-20 19 0 0,0 0 1 0,0 0 1 15,0-17-2-15,0 17 0 0,0-19 2 0,0 19-1 16,0 0-1-16,16 0 0 0,-16 0 1 0,0-20-2 0,0 20 2 0,0 0 1 16,0 0-2-16,0 0 1 15,0 0-1-15,0 0 0 16,0 0 1-16,0 0 2 0,0 0-4 16,0 0 1-16,0 0 2 0,0 0-1 0,0 0 0 0,0-17-2 15,0 17 0-15,0 0 3 0,0 0 0 0,0 0-3 16,0 0 0-16,0 0-2 0,0-19 4 0,0 19 1 0,0 0-1 15,0 0-1-15,0 0-1 0,0 0 0 16,0 0 3-16,0 0-2 0,0-17 1 0,0 17 0 16,0 0 0-16,0 0 1 0,0 0-1 0,0 0-1 15,0-18 0-15,0 18 1 0,0 0-4 0,0 0 3 0,0 0 0 16,0 0 2-16,0 0-2 0,0 0 0 0,0 0-6 0,0-20 8 16,0 20 5-16,0 0-14 15,0 0 8-15,-16 20-2 16,16-20 2-16,0 0 0 0,0 0-1 0,0 0-1 0,0 18 1 15,0-1-1-15,0 39 1 0,0-56 1 0,0 36 1 16,0 2 2-16,0 17-3 0,0-18-1 0,0-1-1 16,0-17 1-16,0 18 0 0,0 0 1 0,0 0-3 0,0-1 0 15,0 2 3-15,0-20-3 0,0 38-6 0,0-20-4 16,0-18-10-16,0 20-14 0,0-2-11 0,0-17-12 16,16-19 24-16,-16 18-49 0,0 1-26 0,20-19 50 15,-20 0-38-15,19 0 68 0,-19 0 9 0,0 0-10 0</inkml:trace>
  <inkml:trace contextRef="#ctx0" brushRef="#br0" timeOffset="3365.63">11733 10274 170 0,'0'0'81'0,"0"0"36"0,-17 0-64 15,17 0-33-15,0 0-2 0,-19 0 16 0,-1 0-7 0,20 0-17 16,-38 18 15-16,38 0-21 0,-17 0 2 15,17-18-4-15,-19 0-1 0,19 20-1 0,-17-2 1 0,17 19-1 0,-19-37 1 16,2 37 0-16,17-1-1 0,-19 19 0 0,-1-19 1 0,20-16-1 16,0 35 2-16,0 0-1 0,0-36-1 0,0 37-2 15,0-20 2-15,0-17 1 0,0-19 0 0,0 36 1 0,0-17-2 16,0 18 1-16,0-1 1 0,0-18 0 0,0 20 0 16,0-38-2-16,0 37-1 0,-16-18 0 0,16-1 0 0,0 18-11 15,0-16 4-15,-22-2-21 0,2 0-21 0,4 0-30 0,-1-18-32 16,-2 0-19-16,-17 0 42 0,36 0 66 15,-20 0-24-15</inkml:trace>
  <inkml:trace contextRef="#ctx0" brushRef="#br0" timeOffset="3933.25">8263 12524 139 0,'0'0'72'0,"0"0"-49"0,0 0-4 0,0 0 19 0,0 0-17 0,0 0 17 0,0 0-8 16,17 0-16-16,-17 0-1 0,22 0 8 0,-22-20-5 0,0 20-8 15,19-17 5-15,1 17-1 0,-4-37-3 0,-16 19-4 0,36-2-1 16,-36-34 3-16,19 34-6 0,1 3 1 0,-6-76 2 0,27-17 0 16,-21 54-3-16,-20-17 1 0,16-1 0 0,-16 38-1 15,20-3 1-15,-20-15 0 0,0 17 0 0,0-19 0 0,0 37 3 16,0-17 0-16,0 36-2 0,0-18 3 16,0 18-1-16,0 0 7 0,0 0-6 0,0 0 2 0,0 54 7 15,0-54-10-15,0 75 1 16,0-38-6-16,0-19-2 0,0 18 2 0,0 39 1 0,19-1 5 15,17 17-7-15,19 75 7 0,-35-91-16 16,16-20-1-16,-17-19 3 0,-19 20-16 0,17-37 6 16,2 36-50-16,-19-37 2 0,0 0-18 0,0-18 36 15,0 20-53-15,0-20 19 0,0-20 36 0,0 20-1 16</inkml:trace>
  <inkml:trace contextRef="#ctx0" brushRef="#br0" timeOffset="4082.61">8263 12099 110 0,'0'0'135'0,"0"0"-93"0,-36-19 83 15,20 19-84-15,16 0 7 0,0 0-26 16,0 0 10-16,0 19-29 0,91 0 13 16,-36-1-12-16,0 1-3 15,20-2-3-15,-55 3-4 0,-4-20-8 0,39 18-31 0,-35-18 12 16,71 36-220-16,-91-16 191 0,56-20-102 16</inkml:trace>
  <inkml:trace contextRef="#ctx0" brushRef="#br0" timeOffset="4266.26">8966 12118 93 0,'0'0'52'0,"0"0"-8"0,0 0 23 0,0 0-41 0,0 0 24 0,0 0 16 15,0 0-37-15,0 0-19 0,0 18-1 0,0-18 5 16,0 19 0-16,0-2-12 0,16 3 2 0,7 16-2 16,-23-18 0-16,0 20 1 0,16 16-2 0,-16 2-2 15,20 18 2-15,-1 36-10 0,-19-72 1 0,17 72-11 0,-17-73 5 16,0 111-40-16,0-76 16 0,-17 22-17 15,17-58 18-15,0 20-6 0,-19 36-71 0,-1-54 94 0,4 16-9 16,-7-36-19-16</inkml:trace>
  <inkml:trace contextRef="#ctx0" brushRef="#br0" timeOffset="4485.06">8855 12598 146 0,'0'0'45'0,"0"0"-7"0,0-38 22 0,0 20-32 0,39-37 27 0,-22-20-5 0,18 1-10 15,-35 38-25-15,20 18-4 0,-20-20-4 0,39-16 5 16,-23 17-4-16,-16 18-1 0,39 1 15 0,-22-20-7 0,-17 38-13 0,36 0 3 16,-17 0-3-16,-19 0 1 0,16 0 1 0,1 0 1 0,5 19-4 15,-2 18 3-15,-20-18-3 0,19 18 4 0,-2 17 2 16,-17-16-7-16,0 16-1 0,-17 2 2 0,-22 0-4 16,17-38-3-16,-11 56-7 0,-3-56 5 0,0 38-21 15,-3-38 3-15,23-1-4 0,-23 3-57 0,3-1-28 0,-19-19-58 16,35 0 113-16,-19 0 12 0</inkml:trace>
  <inkml:trace contextRef="#ctx0" brushRef="#br0" timeOffset="4716.5">9392 12266 74 0,'0'0'55'0,"0"0"57"15,17 0-64-15,-17 18-26 0,0-18 16 0,0 0-22 16,19 18 11-16,-19-18-16 0,0 36 5 0,0-36-9 0,19 38 2 16,-19-20-2-16,0 20 0 0,0 17-1 0,36 74-2 15,-36-38-2-15,0 2-4 0,0-56 0 16,0 55 2-16,0-38-3 0,-19-15-5 0,2 90-61 0,17-93 34 16,-19 38-53-16,19-36 36 0,-19 34-42 0,2-15 39 0,-2-40 2 15</inkml:trace>
  <inkml:trace contextRef="#ctx0" brushRef="#br0" timeOffset="4916.18">9317 12376 132 0,'0'0'49'0,"0"0"-1"0,0-38 27 0,14 21-42 0,-14-2-2 0,42-73 49 0,-23 37-38 16,17 18-11-16,-17 18-21 0,-19 0 0 0,17 1 2 0,19 1-1 16,-20 17 4-16,26 0-4 0,-25 0-5 0,2 0-5 15,0 0 1-15,-2 17 2 0,2-17 0 16,56 93 2-16,-75-93-8 0,17 37 1 0,2 17 2 0,-19-34 1 15,19-2-3-15,-19 19-1 0,0-37-2 0,0 73-29 0,-19-35 0 16,0-20-16-16,2 0 19 0,-5 18-37 0,2-16 24 16,4-2-3-16,-20 18-61 0,-19 2 13 0,38-20 64 15,-25-1-44-15</inkml:trace>
  <inkml:trace contextRef="#ctx0" brushRef="#br0" timeOffset="5399.89">7729 13279 82 0,'0'0'47'0,"0"-18"-23"15,0 0 23-15,0 18-26 0,0-38 17 0,0 20-4 16,-17 0-6-16,17 18-14 0,0-37 8 0,0 37-3 0,0-19-5 16,0 1 0-16,0 18-4 0,0 0 1 0,0 0 3 0,0 18-6 15,0-18-1-15,0 0-1 0,17 19 6 0,-17 0-8 0,17 17 11 16,-17-18-12-16,0 0 5 0,22 38-4 0,-3-36-3 0,17 70-2 16,-36-51 5-16,20 15-3 0,-4 39 0 0,3-1-2 0,-2 18 0 15,-17-54 5-15,17 54-2 0,-17-17-6 0,0-39 2 16,0 58 1-16,0-58-3 0,0-14-1 0,0 50-18 0,0 2-12 0,0-55 8 15,0 20-46-15,0-3-17 0,-17-36 40 0,17 20-42 16,0-38 38-16,-17 19 37 0,17-19-22 0</inkml:trace>
  <inkml:trace contextRef="#ctx0" brushRef="#br0" timeOffset="5601.08">7859 13371 90 0,'0'0'0'0,"0"0"97"0,19-36-43 16,-2-38 19-16,0 36-35 0,24 20-22 0,-41 0-2 15,17-18 6-15,2 17-14 0,1 19 3 0,15-19 8 0,-18 19-6 0,2 0-4 16,-2 0 1-16,22 0 2 0,0 38 5 0,-3-20-7 16,-20 0-9-16,20 38 4 0,-36-38-1 0,17 56 3 0,-17 0 0 15,0-38-6-15,0 1 1 0,0 0 3 0,-34 55 0 0,15-55-1 16,3 0-3-16,-40 55 1 0,37-55-4 0,-20-18-3 0,22 18-5 0,-38 0-28 16,0-20-28-16,16 23-29 0,3-24-10 0,0-16 21 15,20 0 44-15,-4 0 25 0,1 0-16 0</inkml:trace>
  <inkml:trace contextRef="#ctx0" brushRef="#br0" timeOffset="6099.54">8357 14239 120 0,'0'0'43'0,"0"0"-6"0,0 0 17 0,0 0-8 0,0 0-23 0,0 0 43 16,0 0-50-16,0 0-10 0,0 0-1 0,0 0 7 15,0 0-8-15,0 17 5 0,0-17-7 0,0 19 2 0,0 2-3 16,20-5 0-16,-20 2 1 0,16 1-1 0,3 0 1 0,-19 19-1 16,20-22 1-16,-6 4-3 0,-14-2 0 0,19 0 1 15,-19-18-1-15,22 18-1 0,-2 1 0 0,-20-19 2 0,16 20 4 0,-16-20 1 16,20 0 0-16,-1 0 8 0,-19 0-10 0,16-20-2 0,4 1 2 16,-20-17 0-16,16-2 2 0,-16 38-4 0,0-36 1 15,0-1-4-15,17 0 2 0,-17 0 5 0,0 18-3 0,0-17-1 16,0-1 0-16,0 20-1 0,0-3 2 0,0 20-1 0,0 0 5 15,0 0-2-15,0 0-1 0,-17 0 5 16,17 0-2-16,0 37-3 0,0-18 5 0,0-1-4 16,0-18-1-16,0 19-1 0,0-2 0 0,17 23-1 0,-17-24-3 0,22 21 2 15,-22 0 1-15,0-17-1 0,20 16-4 0,-20-18-2 16,16 18-24-16,-16-17 11 0,20-19-4 0,-20 20-31 0,0-20 24 16,19 17-7-16,-19-17-4 0,0 20-58 0,17-20-1 0,-17 16 35 15,19-16 19-15</inkml:trace>
  <inkml:trace contextRef="#ctx0" brushRef="#br0" timeOffset="6949.95">9060 13445 56 0,'0'0'24'0,"0"0"15"0,0 0 5 0,0 0-22 0,0 0 45 0,0 0-47 15,0-17 29-15,0 17-22 0,0 0-16 16,0 0 0-16,0-19 9 0,0 19-10 0,0 0 9 0,17 0-1 0,-17 0-9 16,0 0 14-16,0 0-15 0,0 0 3 0,0 0-2 15,19 19 3-15,-19-19-7 0,0 17 1 0,0 3 0 16,0 16-1-16,17-18-1 0,-17 21 5 0,0 14-1 0,0-35-6 16,0 20-2-16,0 36-1 0,0-18 4 0,0-20-2 0,0 95 0 15,0-95-4-15,0 54 6 0,0-34 2 16,0-19-5-16,0 19-4 0,0-39 2 0,19 2-3 0,-19 18 8 15,0-19-1-15,0-18-4 0,0 19 0 0,0-19-3 16,0 0 4-16,0 0 3 0,0 0 1 0,0 0-1 0,16-19 0 16,-16 1-2-16,17 2 3 0,-17-5-1 0,22 21 2 0,-22-19-5 0,20-17 1 15,-20 36-2-15,72-74 15 16,-53 58-11-16,-19 16-2 0,19-21 6 0,-5 21-3 16,-14 0 2-16,19 0-5 0,4 0 1 0,-23 21 3 0,0-21-4 15,19 16 2-15,-19 4-3 0,0-20 1 0,0 17 5 0,0 2 1 16,0-1-5-16,0 1-3 0,0-19 4 0,-19 17 3 0,-4-17 3 15,23 19-7-15,-33 2-4 0,14-21-1 0,0 16 0 0,2-16-15 16,-19 18-9-16,36-18 11 0,-39 0 0 0,17 0-23 0,5 0 18 16,17 0 1-16,-16 0-22 0,-3 0-8 0,19 0 17 0,-17 19-42 15,-2-19-1-15,19 0 15 0,0 0 25 0,0 19 26 16,0-19-6-16,0 18 4 0,0-18-14 0</inkml:trace>
  <inkml:trace contextRef="#ctx0" brushRef="#br0" timeOffset="7251.71">9594 14296 124 0,'0'0'0'0,"0"0"120"0,0 0-94 16,0 0-3-16,0 0 0 0,0 16 19 0,0-16-23 0,0 0-4 0,0 0-1 15,0 18 11-15,0-18-13 0,0 19 2 0,0 0-10 0,0-1 4 16,0 2-5-16,0 16-1 0,0-18 0 0,0 0-4 16,0 0-1-16,19 21 5 0,-19-22-2 0,0 19-2 0,0-36-2 15,0 0-2-15,17 38-11 0,-17-2-10 0,0-36 8 0,0 39-30 16,0-22-25-16,0 3 25 0,0-4-54 0,0 4 64 0,0-3-45 15</inkml:trace>
  <inkml:trace contextRef="#ctx0" brushRef="#br0" timeOffset="7599.27">9741 13537 52 0,'0'0'0'0,"0"0"29"16,0 0-12-16,0 0 66 0,0 0-47 0,0 0-3 16,0-18-15-16,0 18 15 0,0 0-15 0,0 0-4 0,0 0 10 0,-17 0-14 15,17 0-2-15,0 0 2 0,0 0 6 0,0 0-1 0,0 0-7 16,0 0 3-16,0 0-4 0,0 0-3 0,0 0 1 0,0 18 0 15,0-18 1-15,0 38 12 0,0-2-8 0,0-18-3 0,0 20-3 16,0-2 1-16,0-15-2 0,0 69 8 0,0-53-8 16,0 36 0-16,0 93 1 0,0-90-4 15,0-3-4-15,0 18 4 0,0-53 0 0,0 36 0 16,-22-38-6-16,22 38-9 0,0 0-2 0,-20-18-2 0,20 0-12 16,0-40 9-16,-16 4-6 0,-1 53-179 15,17-73 122-15,-19 20 57 0,19-20-40 0</inkml:trace>
  <inkml:trace contextRef="#ctx0" brushRef="#br0" timeOffset="7800.32">9926 14202 97 0,'0'0'100'0,"0"0"-16"0,0 0-52 0,0 0-15 0,0 0-3 15,0 0-1-15,0 0 10 0,19 0-14 0,-19 0 7 0,0 0-11 16,0 18 7-16,0-18 0 0,17 19-7 0,-17-19 3 0,0 36 0 15,19 1-4-15,-19 0-3 0,0 0 0 16,0-1 0-16,17 20-15 0,-17-38 7 0,0 38-14 16,0-36 1-16,0 34-31 0,0-18-17 0,0-16 25 0,0-1-52 15,0 18 53-15,-17-21-13 0,17-16 9 0</inkml:trace>
  <inkml:trace contextRef="#ctx0" brushRef="#br0" timeOffset="7951.08">10017 13833 193 0,'0'0'0'0,"0"0"190"0,0 0-139 0,0 0-29 16,0 0-2-16,0 0 18 0,0 0-25 0,0 0-3 0,0 0 10 0,0 0-13 16,0 18 3-16,0 19-8 0,0-37 1 0,0 36-1 15,0-36-2-15,0 56-28 0,0-19-41 16,0 0-4-16,0-1-27 0,0 4-134 16,0-40 201-16,0 16-11 0</inkml:trace>
  <inkml:trace contextRef="#ctx0" brushRef="#br0" timeOffset="8186.52">10294 14054 168 0,'0'0'160'0,"0"0"-114"0,0 0-6 15,0 0-20-15,0 0-1 0,0 19-2 0,0-19-5 0,0 0 4 16,0 0-10-16,0 0 6 0,0 17-6 0,0-17-5 0,0 0 0 16,19 40 3-16,-19-24-8 15,0 4 3-15,20-3-3 0,-20 2 4 0,0-1-2 0,0 18 1 16,0 4 0-16,0-6-2 0,0 4 2 0,0 0 0 0,0-22-4 15,0 4 2-15,0 73-3 16,0-56 5-16,0-21 3 0,-20 22 0 0,20-20-2 0,0 0 1 0,-19 21-3 16,2-2-9-16,-2-21-13 0,-3 4-12 0,2-3 12 15,7-17-39-15,-7 19-22 0,1-19 35 0,19 0-1 0,-17-19-28 16,-2 19 56-16,2-37-29 0</inkml:trace>
  <inkml:trace contextRef="#ctx0" brushRef="#br0" timeOffset="8566.84">10609 13205 122 0,'0'0'90'0,"0"-18"-34"0,0 18-17 15,0 0-21-15,0 0 16 0,0 0-4 0,0 18-18 16,0-18 6-16,0 18-11 0,17 2 0 0,-17 16-1 0,0 1 1 15,19 36-2-15,-19 3-4 0,20 34 0 0,-20-56 1 16,16 58-1-16,-16-2-6 0,20 3 0 0,-20-60 2 16,0 60-4-16,0-77 3 0,0 54-4 0,-20-34 5 0,20 18-11 15,0 0 3-15,0-38 6 0,0-36 3 0,0 19 1 16,0 1 1-16,0-20 3 0,0 0-2 0,0 0 1 0,0 0-1 16,0-20-1-16,20 1 3 0,-20 1-1 0,0-18 1 0,16-20 0 15,4 0 0-15,-20 22 1 0,16-6 0 0,-16-33 10 0,22 36-10 0,-5-19 1 16,2 20-5-16,-19 18 2 0,20-1 4 0,-4-18 15 0,4 0 0 15,16 37-9-15,-36 0-7 0,0 0 0 0,33 0 3 0,-33 0-4 16,22 0 1-16,-3 37 7 0,-19-37-8 0,20 56 0 0,-20-38-5 16,16 37 1-16,4 38-2 0,-20-56-1 0,0-1-6 0,0 38-24 15,0-37 5-15,0 19-50 0,0 17-36 0,0-53 49 0,0 17 1 16,0-1-23-16,0 0 22 0</inkml:trace>
  <inkml:trace contextRef="#ctx0" brushRef="#br0" timeOffset="8818.62">11179 14109 127 0,'0'0'95'0,"0"0"-59"0,0 0 16 0,0 0-31 0,20 0 18 0,-20 0-24 16,19 0-1-16,-19 0-3 0,17 0 9 0,-17 21-11 0,19-5 5 0,-2-16-9 15,-1 0-1-15,6 37 4 0,-2-37-6 0,-20 0-2 16,0 19 2-16,16-1-4 0,4-18 3 0,-1 19 3 0,-19-19-2 16,0 0-4-16,17 17 1 0,-17-17 6 0,0 0-4 15,0 0-1-15,-17 0 1 0,17 0 1 0,-19 0-1 0,-1-17 8 16,4 17-5-16,-4 0 0 0,-2 0-5 0,-11 0 2 0,-3 17 11 15,36-17-6-15,-19 40 2 0,-1-24-4 16,4 2-3-16,16 20 2 0,-20 0 0 0,20-22-5 0,0 22-6 16,0-38 3-16,0 36 5 0,0-36 0 0,20 39-2 0,-20-2-1 0,16-21-17 15,4 22-13-15,-1-20-17 0,-19-18 16 0,36 0-53 0,-36 0-18 16,33 0-18-16,-33-36 89 0,22 16 0 16</inkml:trace>
  <inkml:trace contextRef="#ctx0" brushRef="#br0" timeOffset="9133.58">11453 14090 65 0,'0'0'73'0,"0"0"-27"15,0-36 44-15,0 36-28 0,0-18-39 0,0-1 17 0,0 19-5 16,20-17-3-16,-20 17-7 0,0 0-16 0,0 0 7 0,0 0-2 16,0 17-7-16,0 20-1 0,0-18-4 15,0 38-1-15,0-4-2 0,0 20 6 0,22-33-3 0,-22 32-1 16,0-34-2-16,16-2-4 0,4 37-7 0,-20 0-1 0,19-53 6 16,-2 34-9-16,-17-54 9 0,19 39-6 0,-19-22 2 0,17 3 6 15,-17-20 4-15,19 0 3 0,-19-20 0 16,17 3 1-16,-17-22 1 0,0-15 4 0,22 34-4 15,-22-53 4-15,0 18-6 0,0-56 4 0,0 58-1 0,16-134 6 16,-16 132-7-16,0 1 1 0,0-58 2 0,0 57-2 0,0-37 6 0,0 36-8 16,0-18 1-16,-16 0-2 0,16 38-1 0,0 0 3 15,0 36-4-15,0-37 0 0,0 37 2 0,0 0 1 0,0-19 4 0,0 19-4 16,0 0 3-16,0 19-2 0,0 18-1 0,0-1 0 16,0-18 1-16,16 57 1 0,-16-21-4 0,0 75 0 0,0-55 0 15,20 75 2-15,-1-3-6 0,-2 4 0 0,2-4-6 16,-2-92-5-16,19 58-26 0,-36-76 9 0,38 38-47 0,-38-38 25 15,20-16-9-15,16 34-141 0,-36-35 125 0,19-19 43 0</inkml:trace>
  <inkml:trace contextRef="#ctx0" brushRef="#br0" timeOffset="16217.44">13191 4520 92 0,'0'0'25'0,"0"0"33"0,0 0 2 15,0-20-12-15,0 20-27 0,0 0 15 0,0 0-21 0,0 0-2 16,0 0 9-16,0-16 5 0,0-4-21 0,-19 20 4 16,19-20 2-16,0 20-5 0,0-16-2 0,-17 16-3 15,17-20 0-15,0 20-1 0,0-17-1 0,-19 17 3 0,19-20-1 0,0 20 0 16,0-17-2-16,-20 17 3 0,20-20-2 0,-16 20-1 0,-4-16 3 0,20-4 0 16,-22 20-1-16,5-20 3 0,17 20 3 0,-16 0-3 15,-20 0 13-15,17 0-9 0,-17 40-2 0,16-40-2 16,-21 53 5-16,27-33-8 0,-6 33 5 0,-15-33-5 15,-1 36 5-15,36-19-4 0,-39 19 3 0,0 34-2 0,22-53-4 16,-2 76-2-16,3 33 3 0,-4 0 1 16,4-52-3-16,16-58 1 0,0 57 0 0,-20-20-2 15,1 2-8-15,-20 16-18 0,39-71 17 0,-17 34-38 16,-2-18 26-16,19-16-30 0,-16-1 23 0,-4-1-35 16,20-18 28-16,0 18-48 0,-16-18 43 0,16 0 8 0,0 18-10 15,-20-18 29-15,20 0-36 0</inkml:trace>
  <inkml:trace contextRef="#ctx0" brushRef="#br0" timeOffset="16484.16">12139 5239 83 0,'0'0'112'0,"0"0"-83"0,0-19 15 16,0 19-26-16,0 0 35 0,0 0-41 0,0 0 12 16,0 0-14-16,0 0 0 0,0 0 14 0,17 0-11 15,0 38 1-15,41 109 6 16,-19-75-15-16,-23 243 7 15,3-241-10-15,-19-36-1 16,0 90 10-16,0-111-4 16,0 4-4-16,17-4 9 0,0-17-2 0,-17 19 4 15,19-19-5-15,3-19-4 0,-5 19 2 0,22-38-1 16,-23 21-4-16,39-19 1 0,-16-2-2 0,-22 1-1 0,22-1 1 16,32-35-4-16,-15-20-6 0,-37 57 0 0,37-38-13 0,-40 38 7 15,23 16-5-15,-6-33-42 0,9 16-35 0,-26 0-33 16,4 18 20-16,-1 0 10 0</inkml:trace>
  <inkml:trace contextRef="#ctx0" brushRef="#br0" timeOffset="17168.66">14021 3707 140 0,'0'0'53'0,"0"0"37"0,0 0-31 0,0 0-35 0,-19 0 19 0,19 0-24 15,0 0-1-15,-17 0-2 0,17-17 12 0,-19 17-4 0,-4 0-17 16,23 0 4-16,-16 0-7 0,-1 0 4 0,17 0-2 0,-19 0-4 16,19 0-1-16,-17 17-1 0,-2 2 1 0,0-19 0 15,19 20 0-15,-17 16 1 0,17-19-3 0,0 20 1 0,0 0 0 16,0-18 0-16,17 1 0 0,-17-3 0 15,19 2 1-15,-19-1 1 0,0 2-1 0,19-20 1 0,-19 16 4 0,17-16-1 16,-17 0-2-16,0 0 0 0,19 0 1 0,-19-16 2 0,17-4 1 16,-17-17-1-16,16 20-3 0,-16-3-1 0,23-16 1 15,-23 16 2-15,0-17-3 0,0 37 0 0,0-17 0 0,0-2-1 16,0 2 1-16,0 17 1 0,0 0-2 0,0 0-1 16,0 17 3-16,0 2-1 0,0-2 0 15,0 4 2-15,0 32-1 0,0-14 0 0,0 51-2 0,0-14 3 16,0-2-3-16,0-1-1 0,0-20 1 0,19 3-4 15,-19-36 3-15,0 17-4 0,17-20-5 0,-17 3-5 0,0-4 4 16,0-16-2-16,19 20-22 0,-19 0-12 0,19-20-19 16,-2 16-22-16,-17-16-32 0,0 0 54 0,19 0 9 15,-19 0-19-15,17 0 21 0</inkml:trace>
  <inkml:trace contextRef="#ctx0" brushRef="#br0" timeOffset="17883.43">13448 3414 82 0,'0'0'43'0,"0"0"9"0,0 0 5 0,0 0-4 0,-16 0 7 16,16 0-30-16,0 0-4 0,-23 0-4 16,23 0-14-16,-16 0 6 0,16 0-7 0,-19 0 5 15,19 0 2-15,-17 17-7 0,17-17-2 0,-19 19-3 16,19-2 1-16,-17-17 0 0,17 20-1 0,0 16 2 15,0-36-3-15,0 18-1 0,0 1 0 0,0 1 0 16,0 16 2-16,72 74 10 16,-56-73-7-16,7 20 9 15,-7-21-6-15,-16-36-6 0,20 36 1 16,-20-16-2-16,0 16 4 0,0 2-3 0,0-2 1 16,-20 55 1-16,-19-52-13 15,23-23-12-15,16 4-16 0,-55-56-103 16,55-3 43-16,-17 4 3 0,-2-41 20 0,19 3-22 15</inkml:trace>
  <inkml:trace contextRef="#ctx0" brushRef="#br0" timeOffset="18167.32">14317 3045 79 0,'0'0'26'0,"0"0"2"0,0 0 35 0,0 0-33 15,0 0 24-15,0 0-31 0,0 0 17 0,0 0 22 16,0 16-25-16,0 22-26 0,-22-19 10 0,22-2-14 16,0 22 2-16,0-22-6 0,0 57 6 0,0 1-1 15,0-1 0-15,0-21-5 0,0 21 0 0,0-18-2 16,0 17 1-16,0 20-1 0,0-57-1 0,0 57-1 0,0-56-2 15,0 36-8-15,0 3-12 0,0-41 6 0,0 20-28 0,0 2-12 16,0-20 4-16,0-21 18 0,-17 4 7 0,17-20-23 16,0 0-15-16,0 0 36 0,-19 0 10 0,19-36-7 15,-17-1-34-15</inkml:trace>
  <inkml:trace contextRef="#ctx0" brushRef="#br0" timeOffset="18300.77">14206 3580 90 0,'0'0'0'0,"-19"-39"245"15,19 21-189-15,0 1-34 0,0 17 13 0,0 0-19 16,0-19-4-16,0 19 0 0,0 0 8 0,0 0-4 0,19 19-3 15,-19-19-8-15,17 17 4 0,2 1-6 0,-19-18 0 0,36 19-2 0,-19 1 0 16,22-3 0-16,-20 2-5 0,0-19-2 0,17 37-19 16,0-20-20-16,-19-17 13 0,-17 20-8 0,39-20-10 0,-1 36-198 15,-21-16 208-15,2-3-30 0</inkml:trace>
  <inkml:trace contextRef="#ctx0" brushRef="#br0" timeOffset="18467.38">14740 3892 164 0,'0'0'185'0,"-19"0"-147"0,19 0-2 0,0 20-7 16,0-20-17-16,0 17 4 0,0-17-10 0,0 19 0 15,0-1-4-15,0 2 0 0,0-4-1 0,0 4 0 0,0 16-6 0,0-16-11 16,0 15-17-16,0 4-23 0,0-39 19 0,0 16-7 16,0 4-8-16,0-20-3 0,0 16 2 0,0 5 12 0,0-4-16 0,0-17 8 15</inkml:trace>
  <inkml:trace contextRef="#ctx0" brushRef="#br0" timeOffset="18616.66">14812 3431 240 0,'0'0'139'0,"0"0"-74"0,0 0-39 0,0 0 21 0,0 0-29 0,-16 0-4 16,16 0 7-16,0 0-13 0,0 19 4 0,0-2-8 0,-20 3 1 16,20-1-4-16,0-19 1 0,0 35-1 0,0-16-9 0,0 1-17 15,0 16-29-15,0-19-40 0,0 20-60 0,0-37 71 16,0 37 14-16,0-18-47 0</inkml:trace>
  <inkml:trace contextRef="#ctx0" brushRef="#br0" timeOffset="18871.6">15219 3856 240 0,'0'0'0'0,"0"0"158"0,0 0-132 0,0-20 17 0,0 20-24 0,0-16 12 15,-17 16-9-15,17-21-13 0,0 4 9 0,0 17-14 16,0 0 1-16,0-19-2 0,0 19-1 15,0 0 3-15,0 0-6 0,0 0 1 0,0 19-1 16,0-2 2-16,17 57-6 0,2 1-3 16,-19-57 6-16,0 38-2 0,0 0 1 0,0 34 0 15,0-16 2-15,0-18 2 16,0-36 0-16,-19 33-1 0,2-33 0 0,-5 17 2 16,-14-21-1-16,36-16-1 0,-36 0-5 0,36 0-2 0,-36 0-23 15,17 0-17-15,19 0 15 0,-17-36-46 0,-5 19 32 16,3-20-56-16,2-19 9 0,1-17 37 0,-4 36 34 0,20 1-23 15</inkml:trace>
  <inkml:trace contextRef="#ctx0" brushRef="#br0" timeOffset="19609.96">16030 3284 76 0,'0'0'105'0,"0"0"-69"0,0 0 25 16,0-19 27-16,0 2-72 0,0 17 10 0,-17 0-15 16,17 0 0-16,0-21 5 0,0 21-10 0,0-16 0 0,0 16 4 0,-19 0-5 15,19 0 6-15,-17-20-3 0,17 20-2 0,-19 0 0 16,-1 0 2-16,-18 0 6 15,18 0-11-15,4 20 1 0,-20-4-3 0,19-16 0 0,-22 38 4 16,3-2-2-16,36-36-2 0,-38 56 3 0,-34 37 1 16,52-56-3-16,-16 36 1 0,14-17-1 15,3-19-1-15,5 276 1 0,14-221-3 16,0-37-1-16,0 36-5 0,14 133-94 16,-14-152 24-16,19-35-6 0,-19-37 49 15,0 37-10-15,0-37 30 0,0 0-58 0,0-37 36 16,0-16 19-16,0 13 17 0,0-33 8 15,0-20 17-15,0 19-5 0,-19-35 36 0,19 53-20 0,-14-91 81 16,14 111-87-16,0-21 11 0,-19 4-7 0,19 33-18 16,0 1 18-16,-20 19-20 0,20-17 8 0,0 17-8 0,0 0-8 15,0 0 5-15,0 0-9 0,0 0 2 0,0 17 0 0,39-17 7 0,-39 39-7 16,33-22 1-16,-11 2-1 0,-22-2-3 0,36 20 3 16,-16-37-3-16,16 37 1 0,-17-18-4 0,14 18-12 0,25-18-16 0,-38-1 8 15,16 2-38-15,0 16-24 0,0-19 30 16,-14 2-70-16,14 1 16 0,0-3 5 0</inkml:trace>
  <inkml:trace contextRef="#ctx0" brushRef="#br0" timeOffset="19816.59">16196 4058 102 0,'0'-19'41'0,"0"19"100"0,0 0-117 15,0 0-3-15,0 19 14 0,0-19-23 0,0 0 4 0,0 0-6 0,0 0-7 16,0 20 2-16,0-20-2 0,0 0 0 0,0 0-2 15,0 17 2-15,0 1 0 0,0 1 0 0,0 17 0 0,0 0-2 16,0-36-1-16,0 58-1 0,0-42 0 0,0 40-4 16,0 1-10-16,0-40 3 0,-17 39-26 0,17-36 12 15,-19 33-93-15,19-33 72 0,0 16-28 0,0-16-16 0</inkml:trace>
  <inkml:trace contextRef="#ctx0" brushRef="#br0" timeOffset="19967.22">16381 3487 125 0,'0'0'252'0,"0"-20"-185"0,0 20-17 0,0 0-29 16,0 0 13-16,0 0-7 0,0 0-17 0,-19 0 6 15,19 0-10-15,0 20 0 0,0 16 2 0,0-18-7 0,0 1 1 16,0 1-1-16,0 16-2 0,0-19-9 0,-17 3 0 0,17-3-3 16,0 3-28-16,0-3-23 0,0 2 21 0,0 1-71 0,0 16-30 15,0-19 37-15,0 4 28 0</inkml:trace>
  <inkml:trace contextRef="#ctx0" brushRef="#br0" timeOffset="20333.8">16843 4113 80 0,'0'0'56'0,"-19"0"-18"0,19 19 70 0,-17-19-28 0,17 0-42 16,-22 0-23-16,22 20 10 0,0-20-15 0,-19 0 18 0,2 0-13 15,17 16-5-15,-16-16 1 0,-4 74 5 16,4-38-11-1,16-16-2-15,0 0-1 0,0 16 0 0,0-19 0 16,0 3 0-16,0 17 1 0,0-21-2 0,0-16 0 0,16 40 1 16,-16-4 2-16,0-19-3 0,20 3 1 0,-20-3-2 0,0 2 2 15,16 1-1-15,-16-3-2 0,17 2-4 0,2-19-29 16,3 18-12-16,-5-18 15 0,-17 0-48 0,19 0 30 16,-19-18-8-16,36 18-61 0,-16-36 38 0,-20 16 17 0</inkml:trace>
  <inkml:trace contextRef="#ctx0" brushRef="#br0" timeOffset="20567.12">17341 4058 62 0,'0'0'41'0,"0"0"0"0,0 0-23 16,0 0 9-16,0 0-5 0,0 0-2 0,0 0-3 0,0 0-11 15,0 20 5-15,0-20-5 0,0 0-1 0,0 0 6 0,0 17 5 16,0-17-5-16,0 0 13 0,0 18-11 0,0-18 11 15,0 19-13-15,0 1 11 0,0-20-14 0,0 36 8 0,0-20-3 0,-22-16-8 16,22 21-1-16,0-21 0 0,0 17-1 0,0 3-1 0,0 16-1 16,0-16 0-16,0-4-2 0,0 4-2 0,0-20-2 0,0 37-13 15,0-20-12-15,0-17 9 0,0 36-36 0,0-36-28 16,0 20-16-16,0 0 61 0,0-20-64 0</inkml:trace>
  <inkml:trace contextRef="#ctx0" brushRef="#br0" timeOffset="20722.46">17452 3782 96 0,'0'0'32'0,"0"0"1"0,0-36 55 16,0 16-34-16,0 20-28 0,0-19-4 0,0 2 26 0,0 17-37 16,0-20 5-16,0 20-9 0,0 0 4 0,-19 0-7 0,19 0-1 0,0 0 2 15,0 0-3-15,0 0-1 0,-17 20-3 16,17-20-13-16,0 17 4 0,-19 2-19 0,19 1-7 0,0-3 15 16,-20 2-28-16,20-2 21 0,0-17-2 0,0 21-2 0,-16-5-31 15,16 4 19-15,0-3 30 0,0 2-24 0</inkml:trace>
  <inkml:trace contextRef="#ctx0" brushRef="#br0" timeOffset="21006.67">17729 4132 297 0,'0'0'67'0,"0"0"-43"0,0 0-4 0,0 0-8 16,0 36 37-16,0-16-36 0,0-20-2 0,0 37 1 0,0-20-4 16,0 19-4-16,0 4-2 0,0-24-2 0,0 4 0 15,0 17-4-15,0 0-10 0,0-21 4 0,0 24-1 0,0-24-1 0,19 21-10 16,-19 0 3-16,0 19 6 0,0-37 6 0,17 17 7 15,-17-18 3-15,0-18 1 0,19 0 6 0,-19 0-3 16,0 0 7-16,0-18-7 0,17 0 10 0,-17-19-9 0,0 20 2 16,19-3-2-16,20-36 16 0,-39 19-15 0,16 1 6 0,23 0-6 15,-22-1 0-15,19 0 3 0,-36 37-4 0,36-36 4 16,-20 16-3-16,6 20-3 0,17 0 2 0,-22 0-2 0,-17 0-4 16,19 0 2-16,-2 0-3 0,2 0 1 0,-19 36 0 0,19 1-1 15,-5-17-2-15,-14-3-3 0,19 39-8 0,-19-36 0 16,0 16-23-16,0 18-19 0,0-15 21 0,0-22-8 0,-19 38-60 15,19-17-28-15,-14 17 16 0,14-36 78 0,-19 17-29 0</inkml:trace>
  <inkml:trace contextRef="#ctx0" brushRef="#br0" timeOffset="21367.47">18467 4168 96 0,'0'0'94'0,"0"0"-18"0,17-16-49 0,-17 16-4 15,19-20 37-15,-19 20-43 0,0 0-3 0,17-19 8 0,-17 19-15 16,0 0-2-16,17 0-1 0,-17 0 1 0,19 0-2 0,-19 0-2 15,0 19 3-15,0 1-2 0,22-4-3 0,-22 20 1 0,0-15-2 16,0-4 0-16,0 19-4 0,0-16 2 0,0 0-1 0,0 16-7 16,-22 1 3-16,22 16 1 0,0-53 4 0,0 40 2 0,0-24 0 15,0 21 5-15,0-37-1 0,0 20 9 0,0-20 3 0,0 0-2 16,0 0-7-16,0 0 4 0,0-37 0 0,22 37 3 16,-22-20-3-16,17-16 7 0,2 0-3 0,-19 16-10 15,19-17 1-15,-19 0 1 0,17 1 2 0,-17 0-4 0,19-22-1 16,-19 22 2-16,17 20-3 0,-17-23 2 0,19 21 4 0,-19-19-3 15,0 37 6-15,17-19-1 0,5 19 4 0,-5 19 1 16,-17 1-5-16,19 34-3 0,-19-34-4 0,0 16 0 16,0 54 3-16,0-34-4 0,0 1 1 0,-19 72 0 0,2-19-4 15,-22 19 5-15,20-19-1 0,2-54-2 0,-19 74-1 0,17-20 2 16,-39 0 1-16,39-54-5 0,-34 37-7 0,36-56 6 16,-57 36-9-16,18-36-4 0,1-37-29 15,36 19 9-15,-17-19-8 0,-6-19-60 0,9 19 44 0,14 0-2 0,-17-37-53 16,36 19 77-16,-17 0 14 0,-2-3-32 0</inkml:trace>
  <inkml:trace contextRef="#ctx0" brushRef="#br0" timeOffset="111123.68">24148 9942 75 0,'0'0'22'0,"0"0"1"16,0 0 52-16,0-20-53 0,0 20 19 0,0-17-4 16,0 17-21-16,0-19 13 0,-20 19-16 0,20 0-2 0,0-18 13 15,0 18-14-15,0 0 11 0,-16 0-12 0,16 0 9 0,0 0-1 16,0 0-8-16,-20 0-2 0,20 18 7 0,0-18-6 0,-19 36 6 0,19-16-7 16,-17 16 6-16,17-18-7 0,-38 38 3 0,18-37-3 0,4 18-1 15,-4 37 2-15,4-38-5 0,-4 38 4 0,-16 0 0 0,36-19-3 16,-22-18-4-16,3 19 5 0,2 17 0 0,1 19-2 15,16-18-3-15,0 0 2 0,-20 18 2 0,20 0-4 16,0-36 1-16,0-2 1 0,0-16-2 0,20 72 6 0,-20-54-7 16,33 92 1-16,8-1 5 0,-24-54-5 0,22-39-1 15,-39-17 1-15,36 55 2 0,-20 1 0 0,4-37-2 0,-4-21 1 16,42 40 3-16,-38-2 0 0,16-17-3 0,-20-38 0 16,20 38-1-16,-36-56 0 0,17 18-6 0,5 0 3 0,-22-18-2 0,19 0-2 15,-19 18-14-15,20-18 5 0,-20 0-30 0,16-18-18 0,-16 0 25 16,20-20-63-16,-20 21 43 0,0-38-49 0,0 17 72 15,-20-54-41-15</inkml:trace>
  <inkml:trace contextRef="#ctx0" brushRef="#br0" timeOffset="111440.19">23022 10034 148 0,'0'0'69'0,"0"0"-8"0,0 0-42 15,0 0-1-15,0 0 20 0,0 0-20 0,19 0-1 0,36-18 31 16,-55 18-35-16,36 0 0 0,-19-20-2 0,60-15 7 0,12-4-5 16,24 3-1-16,17 0-1 0,-94 17-6 0,53-17 7 15,8-20-6-15,-28 0-1 0,-28 38-3 0,31-37 0 0,-36 18 0 16,39-19 3-16,-20 2-1 0,-35 15-3 0,16 4 1 16,-20 16-2-16,-16 0 2 0,17-18-3 0,5 0 3 0,-3 37-1 15,-19-18-1-15,0 18 2 0,0 0 1 0,20 18-1 0,-20 2-1 16,0-3 1-16,0 39 6 0,0 17 1 0,0 1-6 15,0-1 2-15,0 76-3 0,16 17-1 0,-16-19 4 0,36 19-2 16,-16-18-1-16,32 17 1 0,-30-109-3 16,-2 18 1-16,16-19-1 0,0 37-2 0,-17-55 1 0,92 73-35 15,-92-92 15-15,34 20-36 0,-17-20-28 0,-14 1-28 16,14-19 45-16,0 19-59 0,-36-19 82 0,36 18-29 0</inkml:trace>
  <inkml:trace contextRef="#ctx0" brushRef="#br0" timeOffset="112106.69">25310 13113 102 0,'0'0'0'0,"0"0"87"0,0-18-14 0,0 18-17 16,0 0-12-16,0 0-23 0,-22 0-3 0,22 0 16 16,0 0-6-16,0-18-17 0,0 18-1 0,-20 0 5 0,20 0-2 0,0 0-3 15,-13 0-3-15,-7 0-2 0,20 0-2 16,-36 0-1-16,36 0 0 0,-36 0 6 0,36 0-9 0,-19 0 3 16,-39 0 2-16,22 18-1 0,19-18-1 15,17 18-4-15,-36 1 3 0,17 36 0 16,-1-19 1-16,4 20-4 0,16-19 3 0,-22 18-2 0,22 19 3 15,0-18-1-15,22-20 0 0,14 21 0 0,-17-40-2 16,-2 1 2-16,2 1 1 0,-2-19-1 0,2 0 4 16,-2-37 2-16,-1 37-2 0,26-53 3 0,-42 14-4 0,36-52 4 15,-17 16-6-15,17-73 4 0,-16 75-10 0,-7-1 0 0,7-73-5 16,2 17 14-16,-22 0-1 0,0 77-1 0,0-58-3 0,19 56 1 16,-19-39-1-16,-19 40 3 0,19-20 0 0,0 36-2 0,0-16 0 15,0 16-1-15,0 20 0 0,0 1 1 0,0-2 2 0,-22-1 0 16,22 20-1-16,0-17-2 0,0 17 1 0,0 0 1 0,-20 0-1 15,20 17-2-15,0 3 3 0,0 16 1 0,-13 1 0 16,-7 19-3-16,20 35 3 0,-19-35-1 0,19 54 2 16,0-54-3-16,0 74 0 0,0-57 0 0,0 56-1 0,0-56 0 15,0 1 4-15,39 111 14 0,-39-130-17 0,13 57-7 0,7-58-2 16,2 21-23-16,-3-38 8 0,17 35-37 0,-36-34 25 0,20-2-6 16,-4 20-66-16,-16-38 41 0,20 0-7 0,-4-18 3 0,-16 38-25 0,17-21 66 15</inkml:trace>
  <inkml:trace contextRef="#ctx0" brushRef="#br0" timeOffset="112395.63">25789 13169 125 0,'0'0'0'0,"0"0"200"15,0-18-128-15,0 18-44 0,0 0 0 0,-20-19 19 0,20 0-9 16,0 19-24-16,-16 0-3 0,-4 0 9 0,4 0-3 16,-4 0-11-16,20 0 0 0,0 0-3 0,-19 0 4 0,2 0-5 0,-5 19 2 0,22-19-3 15,-19 19 1-15,19-1-2 0,0-18 1 0,0 36-1 0,0-18-3 16,0 2 2-16,0-2-3 0,19 0-3 0,3 19 0 15,-5-18-1-15,-17-19 3 0,19 18 0 0,-19-18 2 0,20 18-1 16,-4-18 5-16,-16 0 0 0,20-36 0 0,-20 17-3 16,16-18 1-16,-16 37 3 0,20-36 4 0,-20 16-2 15,0-16-2-15,0 36 3 0,0-55 5 0,0 55-8 0,0-37 6 16,0 37-4-16,0 0-1 0,0 0 1 0,0 0 8 16,0 0-4-16,0 18-9 0,0 1 3 0,0 18 5 0,16-19-2 15,-16 18-1-15,0 2-3 0,0 0-2 0,0 34-2 0,22-34 3 16,-22-2-2-16,0 1 1 0,17-18 2 0,22 109-9 15,-23-72-20-15,4-38 8 0,-4 20-45 0,-16-38 26 0,20 17-72 0,-4-17-45 16,23 0 12-16,-39 0 96 0,19 0 0 0</inkml:trace>
  <inkml:trace contextRef="#ctx0" brushRef="#br0" timeOffset="112561.5">26453 11952 188 0,'0'0'71'0,"0"0"56"0,0 0-96 0,0 0 40 0,0 0-52 15,0 0 13-15,0 18-19 0,0 1-3 0,0 18 5 0,0 17 2 0,0 2-13 16,-17 54 2-16,17-54-6 0,0 92 3 0,0-20-2 16,-19 20 1-16,19-1 3 0,0-54-7 0,0-20 0 15,0-17-2-15,0 72-41 0,-20 2-31 0,20-94 24 0,0 112-173 16,0-110 149-16,-16 35-57 0</inkml:trace>
  <inkml:trace contextRef="#ctx0" brushRef="#br0" timeOffset="112707.33">26085 12929 212 0,'0'0'0'0,"0"-18"165"0,0 0-104 0,0-38 15 16,0 36-39-16,0 3-14 0,16-2-4 16,-16 19-13-16,20 0 0 0,13 0 0 0,8 0 0 0,-41 0-8 15,56 0 0-15,-37 0 1 0,17 0 2 0,-3 0-11 0,25 19-34 0,-19-19 10 16,72 37-125-16,-39-37-15 0,0 36 38 0,-14-36 80 16</inkml:trace>
  <inkml:trace contextRef="#ctx0" brushRef="#br0" timeOffset="113357.28">27025 13132 99 0,'0'0'36'0,"0"-19"73"0,0 19-78 15,0 0 26-15,0-18-32 0,0 18 7 0,0-18-11 16,0-1 4-16,0 19-15 0,0-19 8 0,0 2-4 0,-19-2 11 15,19-1-15-15,-19 20-7 0,19 0 2 0,-17 0 5 16,17 0-1-16,-19 0-4 0,19 20-4 0,-17-1 9 16,-2 36-3-16,-23 0-2 0,42-36-4 0,-16 53-1 0,-1 21-1 15,17-56 2-15,-19 38 4 0,19-38-4 0,0-1 2 0,0 21-6 16,0-21 4-16,19-1-1 0,-2 3 5 0,-17-20-5 0,16 0 0 16,-16-18 1-16,22 0 2 0,-22 21-1 0,20-21 2 0,-20 0-2 0,19-21 6 15,-2 3-2-15,2-38-2 0,-2 38-1 0,2-56 9 16,14 2-8-16,-33 16-3 0,42-54 4 0,-23 72-2 0,-19-18-2 15,17-17 3-15,2 18 0 0,-19 36-3 0,0 0-5 0,0 2 0 16,0-2 6-16,0 19 2 0,0 0 10 0,0 0-7 16,0 0 3-16,0 0-7 0,0 36 2 0,0-36-7 0,-19 38 6 0,19-2-2 15,0-17 1-15,0 54 1 0,0-17-2 0,0 36-1 0,0 20 5 16,0-19-4-16,19-22-3 0,-19-15 2 0,19-17-2 16,-2-5-5-16,2 22-8 0,-2-19-12 0,0 19-55 15,5-56 42-15,-3 17-3 0,-19-17-5 0,17 19-65 0,2-19 44 0,0 21-71 16,-2-21 85-16,-17 0 18 0,0 0-6 0</inkml:trace>
  <inkml:trace contextRef="#ctx0" brushRef="#br0" timeOffset="113823.39">25014 14239 101 0,'0'0'67'0,"0"0"-7"0,0-19-7 0,-17 1-10 0,17 18-26 0,0 0-1 15,0-19 13-15,0 19-15 0,-19 0 14 0,19-17-9 0,0 17-2 16,0 0-2-16,0 0-10 0,0 0 8 0,0 0-8 16,0 0 7-16,0 0-3 0,0 17 1 0,0-17 0 0,0 19 0 15,0-1-5-15,19 1 6 0,-19 17 0 0,0-15-7 16,0 13 0-16,17 4-1 0,-17-20-3 0,0 18 3 15,0 114 4-15,-17-40-10 0,17-38 5 0,-19-16-2 0,-1 74 2 16,4 73 0-16,16-57-2 0,0-72 0 0,0 56-4 16,-22-2-10-16,22-71 4 0,-17 52-23 0,17-35-16 0,0 0-23 15,0-35-26-15,0-3-30 0,0-36 23 16,0 17 72-16,0-17-25 0</inkml:trace>
  <inkml:trace contextRef="#ctx0" brushRef="#br0" timeOffset="114161.78">25531 15123 101 0,'0'0'60'0,"0"0"-12"0,0 0-10 0,0 20-22 16,0-3 12-16,0-17-9 0,0 19-6 0,0-1-2 16,0-18-7-16,0 19 4 0,20-2-2 0,-4 3 1 15,-16 0-1-15,36-4 0 0,-19-16-3 0,-17 20-1 16,19-2 2-16,20-18-3 0,-20 18 0 0,1-18 1 0,-4 0-1 15,4 0 1-15,-4 0-3 0,4 0 1 0,-4 0 0 0,6 0 1 0,-22 0 0 16,17 0 1-16,2-18-1 0,-19 0 0 0,36-18-2 0,-36 36 3 16,0-20-1-16,20 0 2 0,-20 20 0 0,0-36 0 0,0 18 5 0,0 18-4 15,0-19 1-15,0 2 14 0,-20-3-6 0,20 20-7 16,-36 0 9-16,36 0-8 0,-19 0 1 0,-20 0 5 0,23 0-6 0,-20 0-1 16,0 20 5-16,-20 16 0 0,34-36-5 0,3 18 1 0,-34 1 4 15,17 18-3-15,17-17-3 0,-17 16 3 0,36-18-3 0,-22 18-3 16,5 0 0-16,17 4-1 0,0 14 1 15,0 2-1-15,0-40-1 0,17 4-2 0,5 16-9 0,-22-18 2 16,19 21-5-16,-19-22-2 0,36 22-28 0,-16-4-17 0,-4-35 22 16,20 36-59-16,0 3-24 0,-14-22 67 0,14-17-29 0</inkml:trace>
  <inkml:trace contextRef="#ctx0" brushRef="#br0" timeOffset="114490.58">26154 15289 111 0,'0'0'117'0,"0"-16"-29"15,0-24-10-15,0 40-59 0,0-17-3 0,-14-2 13 0,-5 1-4 16,19 18-16-16,0-19 5 0,-20 2 0 0,20 17-10 16,0 0-2-16,-16-20 1 0,16 20 0 0,0 0 1 0,-20 0-3 0,20 20 0 15,0 16-1-15,0-18 2 0,0 18-1 0,-16 4 0 16,16-24-1-16,0 22 0 0,0 17 1 0,0-38-1 0,0 39-1 0,0-36 1 16,0 17-2-16,16 16 2 0,-16-33 0 0,0 0 1 0,0-20-1 15,20 16 1-15,-20-16-2 0,0 18 2 0,16-18-1 0,-16 0 2 16,20-18-2-16,-20-18 0 0,0 16-1 0,19-16 3 15,-19 36-2-15,0-17 0 0,0-20 1 0,14 17 0 16,-14 4 0-16,0-24 3 0,0 23-1 0,0 17-2 0,0 0-1 0,0-19 3 16,0 19-2-16,0 0 5 0,0 0 1 0,0 0-6 0,0 36 2 15,0-16 2-15,0 36 3 0,19-2-6 16,3 22 1-16,-2-60-2 0,-20 58 2 0,16-54-3 16,4 16 1-16,-20 0-2 0,36 2 0 0,-36-2-5 0,19-16-8 0,-2-3-13 15,-17 2 8-15,16-19-35 0,6 0 17 0,-2 0-51 16,-4 0-31-16,4 0 53 0,-20-36-32 0,36 16 66 0,-36 20-6 15</inkml:trace>
  <inkml:trace contextRef="#ctx0" brushRef="#br0" timeOffset="114792.04">27025 14718 63 0,'0'0'70'0,"0"-17"-46"15,0 17-3-15,-19-19 16 0,19 19-10 0,0-20-16 0,0 20 4 16,0-36-2-16,0 36-6 0,0-18-2 0,0-2-2 16,0 4 3-16,0 16-2 0,0-20-1 0,0 20-3 0,0-17 8 15,0 17-1-15,0 0 12 0,19 0 5 0,-19 0-11 0,0 17 16 16,0 3-3-16,0-4-1 0,0 22-1 0,0-20-16 16,0 0 8-16,0 21-10 0,0-22 0 0,0 39 3 0,0-2-1 0,0-35-8 15,0 74 6-15,0-20-1 0,0-36-4 0,0 0-1 16,0 36 3-16,0 0-3 0,0-33 0 0,0-4 0 0,0 0-4 0,-19 58-26 15,19-78 17-15,0 22-8 0,-19-2-25 0,19-36 18 16,0 36-1-16,0-36-34 0,-17 20-15 0,17-20 37 0,0 0 1 0,-19 0-41 16,19 0 68-16,-17-20-5 0,-2-16-29 0</inkml:trace>
  <inkml:trace contextRef="#ctx0" brushRef="#br0" timeOffset="114923.3">26873 15123 50 0,'0'0'17'0,"0"0"10"0,0 0-2 0,0 0 41 0,0 0-32 0,0 0-1 15,0 0 22-15,0 0-31 0,0 0 17 0,0 0-7 0,0 0-19 16,0 0 22-16,0 20-21 0,22-3-6 0,-22 2-8 15,0-19 0-15,0 18 1 0,0 1-2 0,20-2 0 16,-20 3-7-16,0 0-7 0,0-20 2 0,0 16-20 0,19 4 11 16,-19-20-3-16,0 18-37 0,0 0-32 0,0 0 36 0,0 1-37 15,0-19 64-15,0 17-30 0</inkml:trace>
  <inkml:trace contextRef="#ctx0" brushRef="#br0" timeOffset="115610.63">27338 14977 53 0,'0'0'0'0,"0"0"31"0,0 0 13 0,0 17-21 0,0-17 21 15,0 0-6-15,0 0-6 0,0 19-18 0,0-19-2 16,0 0 6-16,0 0-2 0,0 0-9 0,0 20 0 0,0-20 0 0,0 0 5 16,0 0-1-16,-17 0-6 0,17 17 15 0,-19-17-11 15,19 0-4-15,0 17 4 0,-19-17-5 0,19 0 5 16,-17 0-4-16,17 0 5 0,-19 20-1 0,-3-20-6 0,22 0 1 16,-17 20 3-16,0-20-4 0,17 0-1 0,-19 16 4 0,2-16-3 15,-2 20 4-15,19-20-4 0,0 17 0 0,-19 2 4 0,19-19-3 0,0 18 1 16,-17 1 5-16,17 18-2 0,0-37-2 0,0 20-1 0,0-4 1 15,0 22 1-15,0-38-2 0,0 18 2 0,0 0-4 16,17 1 3-16,-17-2 0 0,19 3-3 0,0 0 2 0,-19-4-3 16,17 4 1-16,2-2 0 0,-19-18 0 0,17 19-2 15,-17-19 0-15,17 17 0 0,5 3-1 0,-22-4 2 0,19-16-2 16,-19 20 1-16,17 0-3 0,2-4-4 0,0 2-1 0,-19 21-8 16,17-22-12-16,2 3 9 0,-2 34-46 15,-17-36 5-15,17 0 22 0,-17 2-43 0,19 16 34 0,-19-16-48 16,22 16 4-16,-22 1 32 0</inkml:trace>
  <inkml:trace contextRef="#ctx0" brushRef="#br0" timeOffset="116190.52">26934 15455 39 0,'0'0'0'0,"0"0"24"0,0 0-3 0,0 0-6 0,0 0 2 16,0 0 0-16,0 0 17 0,0 0-16 0,0 0-1 0,0 0 19 0,0 0-20 15,0 0 13-15,0 0-6 0,0 0-14 0,-19 0 7 16,19 0-1-16,0 0-8 0,0 0 5 0,0 0-6 0,0 0 2 16,0 0-2-16,0 0 7 0,0 0 1 0,0 0 10 15,0 0-16-15,0 0 8 0,0 0-8 0,0 0 4 0,0 20 4 16,0-2-4-16,0 1-2 0,0-2-2 15,0 19-4-15,0 4-2 0,0-40-1 0,0 34 3 0,0 5-3 16,0-2 1-16,0-18-2 0,0-2-1 0,0 37 1 0,-20-15-4 16,20-2-4-16,0-1-16 0,0-18 9 0,0 38-29 0,0-37 14 15,-22-2-7-15,22 20-48 0,0-37 33 0,0 20-4 0,0-3-38 16,0 2 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36:39.5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8191 9961 154 0,'0'0'127'0,"0"0"-96"15,-16-19-4-15,16 19 26 0,-20 0-29 0,1-20-3 0,19 20-5 0,-17 0 9 16,-5 0-14-16,5-17 7 0,-2 17-11 0,2 0 1 0,-2 0-3 15,3 0-2-15,16 0-1 0,-20 17 1 0,20-17-1 0,0 39 0 16,0-39-1-16,0 35 0 0,0 21 2 0,0-37-2 0,20 36 0 16,15 19 0-16,-18-19-1 0,2 38-1 0,-2-38 1 15,-17-18 1-15,22 54 0 0,-22-55-1 0,17 39-2 0,-17-38 2 16,19 37-1-16,-19-55 1 0,0 17 0 0,20 1-2 0,-20-19-1 16,0 1 0-16,16 0 1 0,-16-19 0 0,0 0 0 0,0 0 2 15,0 0-2-15,0 0 0 0,20 0-3 0,-20-38 1 0,16 2-1 16,-16 17 4-16,19-17-2 0,-19-20 2 0,17 37 1 15,-17-17 1-15,17-19 0 0,-17 16 0 0,22-14 0 0,-22 15-1 0,0 20 1 16,19 0 0-16,-19-19-1 0,0 37 0 0,20-19 0 0,-20 1 3 16,16 18 3-16,-16 0-2 0,0 18 0 0,20 19-1 15,-20 0-2-15,16 1 0 0,-16 16 0 0,19 19 0 0,-19-35-1 16,0 37-1-16,20-58 2 0,-6 75 4 0,5-55 0 16,3-18-2-16,-22-19 1 0,20 18 4 0,-4-18 1 0,4 0-4 15,-20 0 0-15,0 0 1 0,35 0 3 0,-35-18-5 0,36-20 2 16,-19 2-3-16,5-19-3 0,14-1-6 0,-16 19-1 0,-1 0-1 15,-2-18-19-15,2 18 7 0,-3-17-32 0,1-2-50 16,2 19 8-16,4 18-27 0,-23 19 28 0,16 0 13 16</inkml:trace>
  <inkml:trace contextRef="#ctx0" brushRef="#br0" timeOffset="320.25">8930 10531 122 0,'0'0'42'0,"0"0"-5"0,0 0 16 0,0 0-31 0,0 0 17 0,0 0-21 15,0 19 9-15,16-2-9 0,-16 3-6 0,20-1-4 16,-4-2-4-16,-16 2 3 0,23-19-5 0,-7 19 1 0,4-1 0 16,16-18 1-16,-17 18-1 0,-2-18-1 0,18 0 1 15,-35-18-2-15,39 0 2 0,-19-1-1 0,-1 0-2 16,-19 2 1-16,0-2-1 0,17-18 0 0,2 1 1 15,-19 18-2-15,0-20 3 0,0 1 0 0,0 37 0 0,-19-18 1 16,2-1 2-16,17 1-1 0,-39 18 5 0,17 0 0 16,-11 18 1-16,33-18-4 0,-19 19 2 0,-34 36 7 15,14-17-8-15,0-3 1 0,23 1-5 0,-39 58 5 0,55-76-6 16,-17 56 1-16,-2-38-4 0,19 20 1 0,0-19 0 16,19 19-13-16,-2-39 0 0,2 39-22 0,17-19-17 0,-20-18-23 15,7-1-27-15,-7-18-10 0,4 0 69 0,16 0-11 16,-36 0 12-16</inkml:trace>
  <inkml:trace contextRef="#ctx0" brushRef="#br0" timeOffset="618.48">9392 9961 103 0,'0'0'93'0,"0"-39"52"16,0 22-78-16,0-2-43 0,0 19 16 0,0-18-14 16,-19 18-16-16,19-18 7 0,0 18-2 0,0 18-1 0,-23-18-10 15,23 18 0-15,0 18 2 0,0 3 0 0,0-4-4 0,-19 40-1 16,19 36-2-16,-14-19 1 0,14-38-1 0,0 94-6 15,0-93 1-15,0 37-12 0,0-54 8 0,14 17-9 16,-14-35 10-16,0-3-1 0,0 2 2 0,19-2-4 0,-19 2 9 0,23-19 0 16,-23 0 2-16,19 0-1 0,-2-19 3 0,-17 2-2 0,19-19 1 15,17-3-1-15,-17-35 3 0,14 18-2 0,-10-15 1 16,13 33 0-16,2-17-1 0,-38 18 1 0,17 37-1 0,19-38 8 16,-36 38 11-16,16-18-8 0,4 18 0 0,-20 0 5 0,22 18-3 15,-5 20 2-15,-17-1-10 0,0-19-1 0,-17 57 5 16,17-40-7-16,-42 57 1 0,26-54-2 0,-1-2 1 0,-19 39-3 15,17-39-1-15,-17 19-14 0,17-17-1 0,19-38-7 0,-23 37-7 16,7-37-49-16,-1 17 33 0,-2-17-49 0,2 0-14 0,17 0 61 16,-19-17 12-16,0-2 0 0,19 1-6 0</inkml:trace>
  <inkml:trace contextRef="#ctx0" brushRef="#br0" timeOffset="1216.9">8136 11840 112 0,'0'0'74'0,"0"-17"-15"0,0 17-7 0,0 0-29 16,0-19 20-16,0 19-10 0,0-18-10 0,0 18-12 15,0-19 1-15,0 19 8 0,0 0-12 0,0-18 7 0,0 18-2 0,0 0 0 16,0 0-7-16,0 0 6 0,0 0-4 0,0 0-5 16,0 0 4-16,0 18-3 0,-17 1-3 0,17 35 3 15,0-15-3-15,0 15-2 0,0-17 6 0,-22-1-4 0,22 3-1 0,0 15 0 16,0-35 2-16,22 55-2 0,-5-38 2 0,-17 20-3 16,19-38 1-16,1 18 1 0,-20-36 0 0,16 20-1 15,4-2-1-15,-4-18 4 0,3 0-1 0,-2 0 0 16,-17-18-2-16,17-2 3 0,5-16-2 0,-22 18 1 0,19-20-1 15,-19 2-2-15,20 18 1 0,-4-19 2 0,-16-19 0 0,20 37 1 16,-20-16-2-16,16-21 0 0,-16 19 1 16,0 37-2-16,0-19 3 0,0 19-2 0,0-18 4 0,0 18-2 0,0 0 0 15,0 0-1-15,0 0 0 0,-36 37 3 0,36-19-4 16,0 1 3-16,0 18-3 0,0-18-1 0,-16-2 0 0,16 20 0 0,0 19 1 16,0-19-2-16,16 73-2 0,-16-54-1 0,20-20-3 15,-4 20-18-15,3-2-17 0,1-16 15 0,-6-2-35 0,27 20-21 16,-21-56 31-16,-20 37-6 0,36-37-60 0,-17 19 47 0,-3-2 52 15,-16-17-30-15</inkml:trace>
  <inkml:trace contextRef="#ctx0" brushRef="#br0" timeOffset="1433.23">8911 11989 110 0,'0'0'123'0,"0"0"-71"16,0 0 15-16,0 0-19 0,0 0-7 0,0 0-24 0,-17 0-1 15,17 0 11-15,0 0-4 0,0 17-12 0,0-17-3 0,-19 0 1 16,19 39 2-16,0-39-9 0,0 35 5 0,0-16-2 0,19 18-5 15,-2-18 1-15,-17 18 4 0,0-19-4 0,19 0-2 16,-19 20 1-16,0-20 1 0,0 19 0 0,0-37 1 0,16 37-2 16,-16-19 1-16,0 18-1 0,-16 2-2 0,-3-1-6 0,19-20 1 15,-17 3-3-15,17-20-3 0,-19 36-2 0,-1-36 2 0,-19 38-20 0,39-20 13 16,-36 0-33-16,20-1-15 0,-3 3 33 0,2-20-27 0,-2 0 29 16,-1 0-38-16,4-37 14 0,-4 37 33 0,-2-36 11 15,22 16 6-15,0 2-37 0</inkml:trace>
  <inkml:trace contextRef="#ctx0" brushRef="#br0" timeOffset="1902.72">9373 12210 40 0,'0'0'14'0,"0"0"-10"0,0 0 5 0,0 0-6 0,0 18 1 0,0-18 7 16,0 0-3-16,0 0 15 0,19 0-8 0,-19 0 16 0,0 0-15 16,0 0 13-16,0 0-4 0,17 0-15 0,-17 0 0 0,0 0-1 0,0 0 9 15,19-18-1-15,-19 18-10 0,0 0 0 0,0 0 6 0,0 0-7 16,0-18 0-16,0 18-1 0,19 0 0 0,-19-20 6 0,0 20-7 0,0-17 2 15,0 17 6-15,0-19-8 0,0 19 7 0,0-18-5 16,0 18 8-16,0-19-5 0,0 19 0 0,0-19-4 0,0 19 1 16,0 0-1-16,0 0 6 0,0-18-7 0,0 18 4 0,0 0-2 0,0 0-1 15,0 0 4-15,0 0-5 0,0 0 0 0,-19 0 5 0,19 0-1 16,0 0-4-16,-19 0 7 0,2 0-5 0,-2 0 1 0,19 18-1 16,-23-18-1-16,4 19 5 0,5 0 1 0,14 18-9 15,-19-37-1-15,0 37 13 0,19-1-12 0,0-36 1 16,-17 38 2-16,17-20-4 0,-19 19 3 0,19 18-2 0,0 1 0 15,0-38 0-15,0 36-2 0,0 2 3 0,0-38-3 0,0 20-2 16,19 17 0-16,-19-55-2 0,17 19 1 0,2-2-13 0,-19 2 4 16,0-19-3-16,19 0-3 0,-5 18-26 0,5-18 16 0,-19 0-46 0,23-18-27 15,-23-1 40-15,36-17-54 0,-36-1 51 0,19 1 7 16</inkml:trace>
  <inkml:trace contextRef="#ctx0" brushRef="#br0" timeOffset="2118.01">9613 12045 114 0,'0'0'160'0,"0"0"-123"0,0 0-6 16,0 0-6-16,-19 17 16 0,19-17-26 0,0 18-2 0,0-18 9 0,0 38-7 15,0-1-6-15,0-20-4 0,0 3-4 0,0 16 2 0,19 2 1 16,-19-38-4-16,17 36 0 0,-17 0 0 16,19-16 1-16,-19 16 3 0,17-18-2 0,-1-18 2 0,4 0 1 15,-20 0 4-15,22-36-2 0,-5 18-2 0,2-38 0 16,-19 38-3-16,19-38-1 0,-2 20-2 0,2-20 0 0,-2 38 1 15,-17-38-9-15,36 20-12 0,-36 36 5 0,22-37-5 16,-22 37-7-16,17 0-43 0,2-19-21 0,-19 19 38 0,19 0-46 16,-2 0 40-16,-17 0 44 0,0 0-17 0</inkml:trace>
  <inkml:trace contextRef="#ctx0" brushRef="#br0" timeOffset="5251.99">10587 11583 48 0,'0'0'32'0,"0"0"-18"0,0 0 24 16,0 0-14-16,0 0 2 0,0 0 23 0,0 0-28 0,0 0 16 0,0 0-21 16,0 0 13-16,0 0-15 0,0 0-3 0,0 0 11 0,0 0-2 15,0 0-4-15,0 18-8 0,0-18 7 0,-19 19 0 16,19-1-1-16,0-18-9 0,0 19 0 0,0-2 1 0,-17 2 5 0,17 1 2 16,-16 16-6-16,16 1 6 0,-20-37-9 0,20 54 1 15,-16-35-1-15,16 1-2 0,-20 16 3 0,-16 38 3 0,-22-1-1 0,6 20-2 16,-4-2-1-16,37-35-4 0,-23-20 2 0,29 20-1 15,-62 74 0-15,58-94-1 0,-21 2-2 0,-1 35-7 0,3-18-17 16,19-18 6-16,-2 0-34 0,2 0-28 0,-2-37 29 0,19 20-74 16,-19-4 17-16,19-16 75 0,0 0-24 0</inkml:trace>
  <inkml:trace contextRef="#ctx0" brushRef="#br0" timeOffset="5750.92">8211 13888 83 0,'-20'0'82'16,"20"0"-36"-16,0 0-25 0,-16 0 0 0,16-18 20 0,-20 18-6 16,1 0-21-16,2-19 8 0,17 19-13 0,-39 0 9 0,39 0-10 15,-19 0 0-15,2 0 4 0,-2 0-5 0,3 19-1 0,-4-1 4 0,-16 1-2 16,14-2 2-16,-14 2-8 0,19 18 2 0,-2-37-2 16,19 20-1-16,-16-3-1 0,-4 2 2 0,20-1-3 0,-19 1 3 0,2 38-2 15,17-41 0-15,-19 40 0 0,19-38 2 0,0 18-1 0,0 4 0 16,0 13 0-16,36 4 1 0,-17-3-2 0,-19-36-3 0,36 39-10 15,-17-40 5-15,-2 19-1 0,0-16 0 0,24 34-43 16,-5-34-12-16,0-1 23 0,-17-2-56 0,17 3 9 0,-19-4 58 16,5-16-36-16</inkml:trace>
  <inkml:trace contextRef="#ctx0" brushRef="#br0" timeOffset="6051.17">8631 14109 59 0,'0'0'10'0,"0"0"8"15,0 21-2-15,0-21-8 0,0 16-1 0,0 4 5 0,0 34-2 16,0-35-3-16,0-2-1 0,0 2 0 0,0 18 1 0,0 0 0 0,0 20 6 16,0 33 1-16,0 76 42 15,0-110 6-15,0-36-35 0,0-4-2 16,0 4-2-16,0-20 1 0,0 0-5 0,0 0-11 15,0-20 6-15,22 4-4 0,-2-40-2 0,-4 0 1 0,4 38-4 16,16-55 0-16,-1-20-3 0,-18 19 1 0,25 2 3 16,-6-4-4-16,-17 58-5 0,-2-18 2 0,2 16-2 15,-3 4-3-15,-16 16-2 0,20-21-15 0,-20 21 8 0,16 0-8 0,-16-19-26 16,23 19 20-16,-7 0-38 0,-16 0-22 0,0 0 45 0,20 19-26 16,-1-19-8-16</inkml:trace>
  <inkml:trace contextRef="#ctx0" brushRef="#br0" timeOffset="6451.1">9373 14202 39 0,'-23'0'28'0,"23"18"45"0,0-18-55 16,0 0 0-16,0 0-1 0,0 0 17 0,0 0-16 0,0 19 15 0,0-19-4 15,-19 0-3-15,19 17-14 0,0 2 11 0,0 2-2 16,0-21-11-16,-14 34 9 0,14-34-11 0,0 19-1 0,0 0-1 16,0-1 9-16,-19 18-1 0,19 2-9 0,0-38-3 0,0 36-1 0,0-36 2 15,0 39 4-15,0-2-3 0,0-37-1 0,0 36 2 16,19-36-3-16,-19 18 0 0,14-18 0 0,-14 0 2 0,19 0-2 16,-19 0 1-16,23 0 0 0,-4 0 8 0,-19-18-6 0,17-18 2 15,-17 36-7-15,19-76 1 0,0 22 3 16,-19 34-5-16,0-34 2 0,17 16 2 0,-17 4 4 0,0-6-2 15,0 4 3-15,0 18-6 0,0-18-1 0,-17 36 4 0,17-20 3 16,0 4-3-16,0 16 3 0,0 0-6 0,0 0 2 16,0 16-9-16,0-16 7 0,0 20-4 0,0 16 12 15,0 1-7-15,0-20-2 0,0 2-2 0,0 18 0 0,0 57 5 16,17-78-6-16,-17 40-14 0,19 18-35 0,-19-54 29 16,17 16-37-16,-17 0-18 0,16-36 31 0,-16 18-7 0,0 2-65 15,23-20 65-15,-23 19-33 0,0-19 56 16</inkml:trace>
  <inkml:trace contextRef="#ctx0" brushRef="#br0" timeOffset="6807.62">9666 14109 95 0,'0'0'100'0,"0"0"-27"0,0 0-27 0,0 0-24 0,0 21 15 16,0-21-3-16,0 0-19 0,0 16 10 0,0-16-15 16,0 37 0-16,0-37-8 0,0 37 2 0,0-37-4 0,16 36 2 15,-16 4 0-15,0-40-1 0,0 34 0 0,20-15-2 0,-20 0 1 16,0-1 4-16,0 18-6 0,22-36 1 0,-22 20-1 0,0-2 1 15,0 0 1-15,0 0 1 0,0-18-2 0,0 0-1 16,0 19 0-16,0-19 0 0,0 0 4 0,0 0 0 0,0 0-1 16,0 0-1-16,0 0-1 0,0 0 2 0,0 0-1 0,0-19 0 0,17 19-1 15,-17 0 0-15,0 0 0 0,0 0 1 0,0 0 3 16,19 0-3-16,-19 0 3 0,0 0-2 0,19 19 2 0,-19 1-3 16,17-3 3-16,-17 3 0 0,0-4 1 0,36-16 5 15,-36 38 3-15,19-38-6 0,-19 18 3 0,39 0-4 0,-39-18 4 16,36 0-1-16,-36 0-7 0,19 0 3 0,-2-36 5 15,-17 18-3-15,19-18 2 0,-2-1-6 0,2-20-3 16,-2 21 1-16,-17 0 0 0,16-2 1 0,-16 19 0 0,0 0 0 16,23-36-1-16,-23 36 0 0,0 2 0 0,0 17 1 0,19-19-1 15,-19 19-4-15,0-18-7 0,0 18 2 0,0 0-4 0,19 0-9 16,-19 0-11-16,0 18-9 0,0-18 17 0,0 19-35 0,17 17-22 16,-17 1-64-16,0-37 106 0,0 37-9 15,0-37 35-15,0 19-19 0</inkml:trace>
  <inkml:trace contextRef="#ctx0" brushRef="#br0" timeOffset="7203.39">10551 13389 147 0,'0'0'109'0,"0"0"-56"0,0 0-22 0,0 0-5 15,0 0-6-15,0 0-12 0,0 0 5 16,0 0-5-16,0 20-8 0,0-20 3 0,0 0 5 0,0 0-3 0,0 19 3 16,0-19-1-16,0 17-6 0,0 3 1 0,0-3 7 15,0 2 0-15,0-1-4 0,0 21 1 0,0-3-2 0,0 37 0 0,0 1 8 16,0-38-5-16,0 20-6 0,0-19 1 0,0 57-1 0,-16-4 3 16,16-14 3-16,0-40-8 0,-20 18-2 0,20 1-15 0,0-18-20 15,0-19 11-15,-16 20-40 0,16-38 27 0,0 18-62 0,0-18 48 16,0 20-35-16,0-4 42 0,0-16 13 0</inkml:trace>
  <inkml:trace contextRef="#ctx0" brushRef="#br0" timeOffset="7585.06">10701 14017 66 0,'0'0'0'0,"0"19"94"0,0-19-64 0,0 18-15 0,0 1 14 0,0-19-9 16,0 17-12-16,16-17-2 0,-16 19 4 0,0 2-6 0,20-5 3 15,-4-16-3-15,-16 20 0 0,22-3 6 0,-22-17-5 0,17 19-1 16,2-1 3-16,-19-18 1 0,20 19 5 0,-20-19-7 16,16 0-2-16,4 0 0 0,-20 0 1 0,16 0 3 0,-16-19-6 15,20 1 3-15,-20 18-2 0,16-36-1 0,-16 0 9 16,0 15-6-16,17 2 3 0,-17 19-7 0,0-36 2 0,0-1 5 16,0 37-4-16,0 0 1 0,0-17-1 0,-17 17 5 15,17 0-5-15,0-20 5 0,0 20-5 0,-16 0 1 0,16 0 3 16,-20 20-2-16,20-3 6 0,-16-17-4 0,16 37 4 0,0-37-4 15,-20 19-2-15,20 17 2 0,-16-15 1 0,16 15 6 0,0 0-11 16,0-36-3-16,0 37 3 0,0-1 1 0,0-36-7 0,0 37 9 16,0-19-8-16,0 1 7 0,0 18-5 0,0-1 2 0,0-16-2 15,0 34-7-15,0-35 0 0,16 18 5 0,-16-17 0 16,20 16-2-16,-20-18 1 0,16 0-7 16,4 0-5-16,-4 2-13 0,1-20 10 0,-17 19-25 0,22-19-10 15,17 17-13-15,-39-17 25 0,36 0-101 0,-36 0 98 16,36-17-15-16,-36-2 31 0,19 19-3 0</inkml:trace>
  <inkml:trace contextRef="#ctx0" brushRef="#br0" timeOffset="7950.9">11287 14130 48 0,'0'0'52'0,"0"0"-26"15,0 16 20-15,0-16-28 0,0 0 16 0,0 0-18 0,0 20 14 16,0-3-5-16,0 2-7 0,0-1-13 0,0 1 4 0,22-2-3 16,-22-17-1-16,0 40 7 0,0 13-2 0,0-34-5 0,0 19 5 15,0-2-4-15,0 0 0 0,0-18-2 0,0 38 8 0,0-36-6 16,0 16 6-16,0 0 2 0,0-18 2 0,0 21 1 15,0-39-9-15,0 17 8 0,0-17-2 0,0 20 0 0,0-20-10 16,0 0 2-16,0 0-1 0,20-20 3 0,-20 20-5 0,0-36 4 16,16 16-4-16,-16-16 6 0,20-18 2 0,-1 34-8 0,-2-36 1 15,2-18-3-15,-19 58 0 0,17-22-1 0,-1 0 2 0,4 4-2 16,2-6-4-16,-6 23 5 0,4-2-1 0,-20 1-1 0,19 18-3 16,-2-19-7-16,-17 19 4 0,36-17-12 0,-36 17-12 0,19 0-11 15,-19 0 16-15,17 0-6 0,-17 0-3 0,22 0-8 0,-22 17-66 16,0-17 49-16,16 0-33 0,-16 0 48 0,20 0 19 0</inkml:trace>
  <inkml:trace contextRef="#ctx0" brushRef="#br0" timeOffset="8657.36">10017 14256 71 0,'0'0'0'0,"0"0"65"16,0 0-20-16,0 0-4 0,0 0-8 0,17 0-5 16,-17 0-17-16,0 0 6 0,0 0-11 0,0 0 0 0,0 0-3 0,16 0 4 15,-16 19-4-15,0-19 0 0,0 0 5 0,0 0 3 0,23 21 3 16,-23-21-3-16,0 0 3 0,0 0 4 0,0 0-8 15,19 16 9-15,-19 2-3 0,0-18-10 0,0 19 8 16,19 0 0-16,-19-1-14 0,0 18 7 0,0-36 1 16,0 20-4-16,17 16-5 0,-17-18 0 0,0 1-4 0,0 18 4 0,19-37 6 15,-19 20 1-15,17 16 1 0,-17-18-5 0,19 0 6 16,-19-18-5-16,20 18 3 0,-20-18 5 0,13 0-3 16,-13 0-3-16,20-18-1 0,-20-18 2 0,22 16 6 15,-3-33-7-15,-19 14-4 0,0 21 1 0,17-38 0 0,-17 20-3 16,19-20-1-16,-19 1 1 0,0 19 1 0,20-20 0 15,-20 39-2-15,0-40-9 0,0 38 10 0,0 2-2 0,16 17 0 16,-16-19-8-16,0 19-1 0,0 0 1 0,0 0 6 16,0 0-9-16,0 0-3 0,0 0-13 0,0 0 8 0,0 19-131 15,0-2 66-15,0-17 43 16,0 19-28-16,0 2 49 0,0-5-9 0,0-16-9 0</inkml:trace>
  <inkml:trace contextRef="#ctx0" brushRef="#br0" timeOffset="24744.95">13689 4723 134 0,'0'0'130'0,"0"0"-99"0,-19 0 26 0,19 0-30 16,-17 0 22-16,17 0-29 0,0 0-4 0,-19 0-2 0,-1 0 9 0,-2 0-2 16,5 0-12-16,17 0-1 0,-16 0-1 0,-3 0 3 0,2 0-5 15,-19 0 7-15,-3 0 1 0,0 0-4 0,39 0-6 0,-35 17 1 16,-1 21-4-16,19-38 1 0,-2 0-2 0,-17 75 0 16,-6-39 3-16,9 19 0 0,-3 0 1 0,-3 18-4 15,-19 0 1-15,41-33 0 0,1 33 0 0,-20 19-3 16,17 19-2-16,-1-21-1 0,-16 23-3 0,14-60 3 15,3 40-12-15,5-56 8 0,-6-1-1 0,1 39-14 0,19-37 11 16,-16 36-20-16,-4-20-13 0,20-36 17 0,-16 2-5 0,16 34-59 0,-20-34-17 16,20-3 68-16,-19 2-59 0</inkml:trace>
  <inkml:trace contextRef="#ctx0" brushRef="#br0" timeOffset="25018.84">12472 5590 153 0,'0'0'102'0,"-20"0"-59"0,20 17-1 16,-16-17-2-16,16 20-7 0,0-3-19 0,0 3 10 16,0-3-6-16,0 2-10 0,0-2 4 0,16 22-1 15,4-21-6-15,-20 18 5 0,16-36-4 0,3 37 3 0,-2-1-3 16,5-15-5-16,14 51 5 0,-36-72-5 16,20 37 0-16,-4-1 1 0,4 21-1 0,-20-21-1 0,16-36 1 15,-16 37-1-15,19 0-2 0,-2 0-3 16,0-18 1-16,-17-3 1 0,22 4 1 0,-3-20 1 0,1 0 0 15,-4-20 1-15,20 4 0 0,-17-20 0 0,34-21-1 16,25-16-2-16,-42 16 0 0,16-16-9 0,-10 37 3 0,-6-38-14 16,19 18-20-16,-39 20 10 0,20-1-59 0,-36 17 36 15,39 3-54-15,-19-19-36 0</inkml:trace>
  <inkml:trace contextRef="#ctx0" brushRef="#br0" timeOffset="25554.02">14206 4039 75 0,'0'0'32'0,"0"0"29"15,0 0 4-15,0-17-4 0,-19 17-33 0,19 0-2 0,0-20 21 16,0 20-27-16,0 0 11 0,0 0-5 0,0 0-14 0,0 0 8 15,0 0-4-15,0 0-1 0,0 0-9 0,0 20 0 16,-19 16 6-16,19-36-10 0,0 37 2 0,0-19-1 0,0 21-1 16,0-3 1-16,0 1-1 0,19 0-2 0,-19-1 1 15,19-16 0-15,-19-4-1 0,17 21 1 0,-17-17-1 16,19-3 1-16,-19 3 1 0,17-4-2 0,2-16 0 0,-19 0-1 16,17 0 1-16,-17 0 1 0,22 0 0 0,14-16-2 0,-36-4 1 15,19 3 1-15,-2-3 0 0,-17 3 0 0,36-19-1 0,-36 16 0 16,19-16 2-16,-19 36-1 0,17-58 1 0,-1 58-1 15,-16 0 2-15,0-16 3 0,0 16-2 0,0 0 9 0,0 0-2 16,-16 16 0-16,16 5-6 0,0 16 4 0,-17-1 4 16,17-16-9-16,0 16-2 0,0-19 0 0,0 20 0 0,-19 19 2 15,19-36-5-15,0 16 2 0,0-19-3 0,0 20-1 0,19 2-8 16,-19-22 2-16,0 38-34 0,17-55 20 0,-17 38-38 16,16-21-22-16,-16-17 34 0,23 0-74 0,-4 0 55 0,-19 0 5 15,19 0-21-15,-19 0 27 0</inkml:trace>
  <inkml:trace contextRef="#ctx0" brushRef="#br0" timeOffset="25892.33">14812 4242 137 0,'0'0'44'0,"0"0"26"0,0 0-48 0,0 0 17 0,0 0-8 15,0 0-10-15,0 0-7 0,0 0-3 0,0 0-5 16,0 0 0-16,0 0 5 0,0 0-6 0,0 0 0 0,0 0-1 0,0 20 3 15,17-4-1-15,-17 4 0 0,0 16 0 0,0-16-3 16,0 17 2-16,0-20-2 0,0 3 1 0,0-20-1 0,0 36 6 0,0-16-2 16,0-4-2-16,0 4 4 0,0-3 4 15,0-17-11-15,0 0 2 0,22 0 0 0,-22 0-3 16,0 0 1-16,19 0-1 0,-2-17 1 0,-17-3-1 0,0 4-1 0,19 16-1 16,1-40 1-16,-20 40-1 0,16-16 1 0,-16 16 1 0,20-20 1 15,-4 20-2-15,-16-17 1 0,0 17 0 0,17 0 3 0,-17 0-3 0,19 0 1 16,-19 0 3-16,22 0-1 0,-22 0 3 0,0 17-2 0,0 19 1 15,17-16 0-15,-17 0-5 0,0-4 0 0,0 4-1 0,0 17 3 16,0-1-2-16,0 20-29 16,0-56 10-16,0 18-5 0,0-18-5 0,0 18-5 0,0-18-51 0,0 18-27 15,19-18-5-15,-19 0 39 0,0 0 17 0</inkml:trace>
  <inkml:trace contextRef="#ctx0" brushRef="#br0" timeOffset="33102.64">14317 4058 159 0,'0'0'0'0,"-22"0"138"0,22 20-112 16,0-20 26-16,-17 0-28 0,17 0-3 0,-19 17 23 15,19-17-33-15,-17 18 15 0,-2 1-21 0,19-19 0 0,-17 36 9 16,17-16-13-16,-19-4 3 0,19 5-3 15,0-4 1-15,-19 19 1 0,19-16-2 0,0 73 6 16,19-76-6-16,0 59 1 0,-19-40-1 0,36 74 0 16,-19-91-1-16,19 55 5 0,-36-57-1 15,22 2 0-15,-5-19-1 0,21 19 10 0,-38-19-8 16,17 0 0-16,2 0 1 0,34-38 8 16,-53 38-11-16,130-147 11 0,-91 54-11 0,-6 37-3 15,-11 20-1-15,33-94-9 0,-35 114 3 0,-4-58-22 16,-16 74 13-16,0-36-6 0,20 36-66 0,-20-20 54 15,16 20-86-15,-16 0 16 0,0 0 10 0,17 20 36 16</inkml:trace>
  <inkml:trace contextRef="#ctx0" brushRef="#br0" timeOffset="33336.47">15092 4334 135 0,'0'0'87'0,"0"-16"109"16,0 16-165-16,-20 0 13 15,20 0-37-15,-19 0 10 0,19 0-9 16,-17 36 0-16,17-36-6 0,0 37 2 16,0 0-1-16,-22-1-2 0,22 0 0 0,-19 38-7 15,2-18-12-15,17 17-39 0,0-53 29 16,-16 54-164-16,16-57 127 0,0 2-35 15,0-19 22-15</inkml:trace>
  <inkml:trace contextRef="#ctx0" brushRef="#br0" timeOffset="33485.96">15108 3450 201 0,'0'0'0'0,"0"17"174"16,0-34-126-16,0 17-5 0,0 0-11 0,0 17-6 15,0-17-22-15,0 20-1 0,0 34 4 16,0 2-8-16,0-37-3 0,0-2-7 0,20 57-98 15,-4-35-67-15,4-3 107 0,-20-36 11 16</inkml:trace>
  <inkml:trace contextRef="#ctx0" brushRef="#br0" timeOffset="33720.43">15476 4039 157 0,'0'0'74'16,"0"0"100"-16,0 0-109 0,0 0-48 15,0 0-4-15,-16 39 17 0,16-4-18 16,0-16-10-16,0 17 2 0,0-36-3 16,16 57 4-16,-16-40-3 0,0 39 2 15,0-36-3-15,20 33 8 0,-20-16-6 16,0-1-1-16,0 4 1 0,0-40-2 16,0 36 1-16,0-19-2 0,0 39 4 15,-20 0-12-15,20-38 0 0,-36 18-68 16,-19 1-139-16,33-37 50 15,22 0 131-15</inkml:trace>
  <inkml:trace contextRef="#ctx0" brushRef="#br0" timeOffset="33953.61">15847 4428 57 0,'0'0'19'0,"0"-20"88"0,0 3-3 16,0-20-2-16,17 37-47 16,-17-20-42-16,0 20 23 0,0 0-26 15,0 0 12-15,0 20-16 0,0-20 0 0,0 54 8 16,0 38-7-16,0-18-5 16,0-55-6-16,0 73-46 15,-17-18-72-15,17-74 77 0,-19 55-174 16,19-36 99-16</inkml:trace>
  <inkml:trace contextRef="#ctx0" brushRef="#br0" timeOffset="34103.61">15880 3986 62 0,'20'-20'155'0,"-20"2"-111"0,0-1 50 16,0 19-70-16,0-17 44 0,0-3-55 16,0 20 33-16,22 20-20 15,-22 16-22-15,0-36-7 16,0 38-25-16,0-38 11 0,0 53-151 15,0-34-8-15,0-19 131 0</inkml:trace>
  <inkml:trace contextRef="#ctx0" brushRef="#br0" timeOffset="34820.33">16400 3393 85 0,'0'0'93'0,"0"0"79"15,0 0-81-15,-19 38-24 16,19 18-43 0,0 17-9-16,0-36-13 0,19 129 0 15,-19 57 4-15,0-41-13 16,0-146 2-16,0 151-45 16,0-41-40-16,0-126 56 0,-19 72-153 15,19-74 62-15,-19-18 109 16</inkml:trace>
  <inkml:trace contextRef="#ctx0" brushRef="#br0" timeOffset="34970.11">16270 3986 136 0,'0'0'211'0,"-38"-57"-35"0,21 40-108 15,17 17-39 1,0 0-21-16,0 17 13 0,33 2-7 16,28 55-8-1,-44-74-6-15,38 56-13 0,20-2-75 16,-39-54 47-16,19 36-235 0</inkml:trace>
  <inkml:trace contextRef="#ctx0" brushRef="#br0" timeOffset="35457">17433 4078 81 0,'0'0'142'16,"0"0"-105"-16,-17 0 70 0,-2-20-31 15,-1 20-41-15,-16 20-6 16,14 54-13 0,3-1-4-16,19 0-5 15,0 0-4 1,19-16 1-16,3-41 1 15,14-52 5-15,20-18-6 16,-21 18 1-16,4-4 2 16,-39 24-6-16,0-4 9 15,0 3 2-15,20 34 4 16,-20 19-9 0,16 40-7-16,4-39-25 15,16 16-75-15,-36-53 60 0,36 40-200 16</inkml:trace>
  <inkml:trace contextRef="#ctx0" brushRef="#br0" timeOffset="35971.03">18520 3856 63 0,'0'0'75'0,"0"0"70"16,0 36-50-16,0-36-74 16,0 74 42-16,0 38-7 15,0 35-29-15,17 92-13 16,2-36-8 0,-19-147-6-16,0 127 2 0,0-17-26 15,0-93-33 1,-19-33-67-16,2-40-66 15,0-76 67-15</inkml:trace>
  <inkml:trace contextRef="#ctx0" brushRef="#br0" timeOffset="36170.44">18556 4225 62 0,'0'-21'86'0,"22"-31"69"16,33-61 28 0,-19 96-123-1,-36 17-48-15,36 17 23 0,3 39-13 16,-3 1-12-16,-17-5-4 15,-19 22 0-15,0-18-4 16,-38 1-2 0,38-57-5-16,-56 37-38 0,-16-21-79 15,53-32-11 1,-39-21-64-16,58 17 107 16</inkml:trace>
  <inkml:trace contextRef="#ctx0" brushRef="#br0" timeOffset="36486.75">19071 4132 81 0,'0'0'107'16,"19"-37"29"-16,-19 37-108 0,22-37 66 15,-22 18-42-15,0 19-41 0,0 0 28 16,0 0-14 0,-22 19-14-16,3 75-4 15,-15-4-1-15,34-70-5 0,0 72-2 16,0-18-3-1,0-58 2-15,0 40-4 0,20-36 3 16,13-20 7-16,8-92-3 16,-24-18 1-1,2 34 0-15,1-14 4 16,-4 70 3-16,-16 1-1 16,0 58-3-1,0 34 0-15,0 20-5 16,0-77-1-16,0 58-22 0,0 18-55 15,20-55-96 1,-4 0-104-16</inkml:trace>
  <inkml:trace contextRef="#ctx0" brushRef="#br0" timeOffset="36786.08">19571 4039 94 0,'0'0'0'0,"0"19"265"0,-16 18-148 31,16 20-79-31,0-5-13 0,0 22-15 16,0-74-10-16,0 56 5 16,36-19-3-16,-20-37-3 15,23-17-8-15,-39 17 5 0,19-56-21 16,1-17 2 0,-4-20 18-16,-16 19 0 15,0 55 2-15,0 19 5 0,0 19 32 16,0 91 20-1,0 93-32-15,-16 75 0 16,-78 108-21 0,58-292-79-1,0-78-80-15,16-16-62 16,20-36 174-16,-36-54-68 16</inkml:trace>
  <inkml:trace contextRef="#ctx0" brushRef="#br0" timeOffset="37086.18">20089 4444 110 0,'0'0'0'0,"19"0"177"0,36 20-102 0,1-20-48 16,-1 0-17 0,-22 0-7-16,25 0-15 15,-58 0 6-15,56-20-44 0,-20-33 26 16,-36 16 40-16,0 17-7 15,0-16 25-15,-36-37 91 32,-20 52-69-32,56 21-44 0,-74 0 25 15,74 21-30-15,-53 16 8 0,-22 145 7 16,53-89-26 0,22-17-26-1,42-4-48-15,-42-54 46 0,36 38-204 16,0-18 29-16</inkml:trace>
  <inkml:trace contextRef="#ctx0" brushRef="#br0" timeOffset="37724.86">16414 9297 59 0,'0'0'71'0,"-14"0"107"16,-5 0-67-1,-17 17-60-15,0 2-12 16,36-1-29-16,-39 38 18 0,-16 73-5 16,19 0-7-16,36 92-14 15,0-36 6 1,0-130-8-16,17 147 1 0,2 57 3 16,-2-93-2-1,-1 0-5-15,-16-74-15 16,0 0-59-16,-16-54-65 15,-1-38 88-15,-2 18-167 16</inkml:trace>
  <inkml:trace contextRef="#ctx0" brushRef="#br0" timeOffset="38102.93">15900 10034 72 0,'0'0'34'0,"0"0"86"0,0-18-96 0,-20-2 59 16,20 2-28-16,0 18-46 16,0-17 20-16,0-2-21 0,0-1 22 15,20 3 5 1,18-2-14-16,-18-17 5 16,16 17-18-16,0-36 10 0,0-19-11 15,2-18 0-15,-18 72-7 16,16-53 2-16,-17-1 4 15,-2 74-7-15,2-73 3 0,-19 17 3 16,0 56-5-16,0-17 0 0,17 17 16 16,-17 17 0-1,16-17-12-15,6 75 13 0,17 16 6 16,33 19-6-16,3-17-8 16,-56-74-4-16,37 55-16 15,13-19 19-15,-47-36-9 0,33 17-23 16,-35-17 8-16,16 18-106 15,16-37-85-15,-52 19 138 0,22-19-151 16</inkml:trace>
  <inkml:trace contextRef="#ctx0" brushRef="#br0" timeOffset="38889.37">15053 11713 103 0,'0'0'0'0,"0"0"62"16,0 0 50-16,0-20-31 16,-17 20-28-16,17 0-42 0,0 0 25 15,0 0 1-15,-22 0-30 0,22 0 17 16,0 20 4 0,0-3-6-16,0 2-18 0,0-1 8 15,0 38 4-15,0-39-13 16,0 39 8-16,22 0-3 15,-22-38-6-15,0 57 3 16,36-40 1-16,-36-35-6 0,20 19 0 16,-4-19 1-16,20 0 6 0,39-73-14 15,-20-38 24-15,1-18-13 16,-56 110-4-16,33-55 2 0,-11 38 0 16,-22 36 0-16,19-19-4 15,1 19 4-15,-20 55 0 16,0-35-2-16,0 71 0 15,16 94-7-15,4-38 0 16,-4 19-6-16,23-36-91 16,-25-75-73-1,5-38-124-15</inkml:trace>
  <inkml:trace contextRef="#ctx0" brushRef="#br0" timeOffset="39270.07">15811 12099 50 0,'0'0'0'0,"0"0"24"0,0 0-21 16,0 0-2-16,0 0-5 16,0 0-1-16,0 0 4 0,0 19-2 15,0-1 6-15,0 18 26 16,0 2 37-1,0 18 41-15,0-20-18 16,0-17-25-16,0-2-4 16,17-17-26-1,19-54-10-15,22 16-11 16,-22-36-4-16,19 1-8 16,-38 54 0-16,19-16 6 15,-36 16-6-15,58-18 6 0,-39 37-1 16,-2 0-3-16,2 56 11 15,-2 17-4-15,2 1-9 16,-19-74-1-16,0 74-3 0,0-56-4 0,-19 56-53 16,19-20-119-1,-17-34-12-15,17-2 133 0</inkml:trace>
  <inkml:trace contextRef="#ctx0" brushRef="#br0" timeOffset="39555.22">16547 11989 93 0,'-16'0'134'0,"16"56"-13"16,0-21-37-1,0 3-67-15,0 16 23 0,0-34-31 0,0 72 18 16,0-55-22-16,16 92 7 0,-16-92-10 16,19 74 2-16,-19-75-3 0,17 130 1 15,-17-109-3-15,0 108 11 0,0 0-19 16,0-129-5-16,0 112-79 0,-17-110 62 16,17 72-144-16,-19-35 10 0,19-58 147 15</inkml:trace>
  <inkml:trace contextRef="#ctx0" brushRef="#br0" timeOffset="39788.94">16622 12172 175 0,'0'0'134'0,"0"0"-101"0,0-36 44 16,19 36-55-16,-19-37 37 0,0 37-45 15,36-19 16-15,-36 19-26 0,36-18 9 16,0 36-6-1,-19 1-1-15,-17 0-4 0,41 55-7 16,-24 0 21-16,-17-38-15 0,0-17 0 0,-17 54 0 16,17-35 0-16,-58 72-27 0,22-54-30 15,36-56 30-15,-55 36-102 16,55-19 82-16,-36-34-105 0,36 17 108 0,-39-74-72 16</inkml:trace>
  <inkml:trace contextRef="#ctx0" brushRef="#br0" timeOffset="40038.25">17081 12026 71 0,'0'0'21'0,"0"0"34"0,0 19 32 0,0-19-62 15,0 17 56-15,0 1-65 0,0 20 17 16,0-38-27-16,0 92 25 0,-16-18-23 16,16-56-7-16,0 92 3 15,0-90-1-15,0 52 10 0,0-52 0 0,0 16 9 16,0-36-15-16,0 18 30 0,0-36-13 15,36-74-13 1,-20 56-7-16,1 16-3 0,5-54-12 16,-3 57 7-16,1-38-12 0,-20 55 7 0,16-20-4 15,4-16-67-15,16-2-81 16,-3 38-9-16,-14 0 60 16</inkml:trace>
  <inkml:trace contextRef="#ctx0" brushRef="#br0" timeOffset="40353.47">17709 12118 68 0,'0'0'51'0,"0"0"51"15,0 0-81-15,0 0 36 0,0 0-42 16,0 0 23-16,0 18-29 0,0-18 22 0,0 36-7 16,0-36-21-16,-16 38 10 15,-7-38-8-15,23 92 15 0,-19-73-16 0,19 36 9 16,0 1-7-16,-16 16 1 0,16-52-6 15,0 34 10-15,0-34-6 0,0-2 12 16,16-18-5-16,3-38-5 16,-19 38-5-16,39-54 2 15,-39 17-3-15,39-38 6 0,-39 57-5 0,36-74 12 16,0-55 11 0,-36 110-22-1,0 18-1-15,0 0 1 0,-19 1-2 0,19 1-2 0,0 17-4 16,0 0-12-16,-17 0 4 0,17 0-21 0,0 0 10 0,0 17-29 15,0-17 21-15,0 18-49 0,0 20-28 0,0-38 50 0,0 37-35 16,0-20 12-16</inkml:trace>
  <inkml:trace contextRef="#ctx0" brushRef="#br0" timeOffset="40753.36">18133 11269 96 0,'0'0'56'0,"0"0"54"0,0-18-47 16,-17 18-22-16,17 0-23 0,0-19 12 0,-19 19-18 16,19 0 7-16,0 0-11 0,-17 0 2 0,17 0-1 0,0 19 1 15,0 17-8-15,-19-16 4 0,19 34-2 0,0-34-2 16,0 34 0-16,0 2-1 0,0 17 0 0,0-17 0 0,0 17 0 16,19 20 1-16,-19-20 0 0,0-36-2 0,0 56-2 15,0-2 1-15,0-35 1 0,17 54-8 0,-17 2-26 16,-17-20-13-16,17-55 27 0,-19-20-30 15,19 3 22-15,0-2-2 0,0 0-33 0,0-18 28 0,-20 0 0 16,20 0-21-16,0 0 38 0,-22-18-2 0,22-20 12 0,-16 2 1 16,16 0 5-16,-17 16 0 0,17-34 3 0,0 17 3 0,-19-38 8 0,19 39-3 15,0-19 26-15,-17 18-6 0,17 18 6 0,0-35 41 0,0 15-5 16,-19 22-14-16,19-2-15 0,0 1-8 16,0 18-5-16,0 0-16 0,0 0-2 0,0 0 7 0,19 0-1 15,-2 0-5-15,-17 0-7 0,19 0 4 0,-19 0-5 0,17 18-3 16,-1 1 3-16,6-19-4 0,-22 0 0 0,39 37 2 0,-22-37-2 15,38 54-44-15,-22-35-1 0,-14-19 14 16,-19 0-1-16,23 19-48 0,13-1 32 0,-17-18-60 0,-19 19 58 16,19-19 12-16,-2 17-4 0,-17-17 30 0,19 0-28 0</inkml:trace>
  <inkml:trace contextRef="#ctx0" brushRef="#br0" timeOffset="41019.68">18448 11989 60 0,'19'0'25'0,"-19"0"38"0,0 0-2 15,0 0-36-15,0 0 27 0,0 0-27 0,17 0 36 0,2 0-47 16,-19 0-1-16,17 0-3 0,0 0 4 0,24 0-2 0,-41 0-9 15,17 0 2-15,2 0-3 0,0 17 1 0,-2-17-2 0,2 0 0 16,17 0 0-16,-19 0-1 0,5 0 1 0,-5 0 1 16,2 0-2-16,-19 0 0 0,19 0 1 0,-19-17 0 0,0 17-2 15,0 0 1-15,0-19 0 0,0 19 1 0,0-18 4 0,0 18 1 16,-19-19-2-16,-17 19 1 0,14 0 3 16,5 0-1-16,-2 0 9 0,-17 0 3 0,19 0-10 0,-21 19 8 0,-1 18-8 15,39-37-3-15,-19 37-2 0,2 17 12 16,0-35-13-16,17 0-2 0,0 18 1 0,0 0-1 0,-19-1 3 0,19-18-5 15,0 38 2-15,19-37 2 0,-19 18 1 0,17-19-9 0,0 18-5 16,2 2-5-16,3-20-10 0,-5-18 7 0,2 19-29 16,-19-19 17-16,19 0-53 0,-2 0-21 0,-17 0 46 15,19 0-48-15,-2 0 72 0,2-19-36 16</inkml:trace>
  <inkml:trace contextRef="#ctx0" brushRef="#br0" timeOffset="41255.01">19057 11896 43 0,'0'0'25'0,"0"0"0"0,-20 0-9 0,20-17 2 16,-36 17 23-16,0-20 34 0,36 20-51 0,-38 0 20 16,16 0-3-16,-12 20-3 0,-2 16 1 0,36-18-21 0,-36 38 11 15,17-39-16-15,-17 39 6 0,36-19-14 0,-22 0 1 0,22-1-4 16,0 2 1-16,0-2-4 0,0-16 3 0,0 16-5 0,0-17-1 15,22-2-2-15,-5 3-1 0,21-2-13 0,-38 0 6 0,89 20-104 16,-50-38 50-16,-1 0-13 0,-38 0 38 16,36-20-29-16,0 20 50 0,-36-18 7 0,34 0-37 0</inkml:trace>
  <inkml:trace contextRef="#ctx0" brushRef="#br0" timeOffset="41478.86">19369 10882 96 0,'0'0'47'0,"0"0"4"0,0 19 28 0,0-19-54 0,0 18 11 0,0 18-21 0,0-36-2 0,0 56 9 16,0-38-12-16,0 1 0 0,0 110 9 0,0-37-10 15,0-36-3-15,0 0-1 0,0-2-4 0,0 38-2 0,0-36-3 16,0 35 11-16,0-35-6 0,-16 54-5 0,16-54-6 0,0 0-1 0,0-2-10 15,-20 39-49-15,20 0-37 0,-19 17-36 16,19-74 121-16,-17 2-37 0</inkml:trace>
  <inkml:trace contextRef="#ctx0" brushRef="#br0" timeOffset="41621.75">19203 11713 166 0,'0'0'0'0,"0"0"157"0,0 0-68 0,0 0-62 0,0-20-2 0,0 20 21 15,0 0-25-15,20-19 35 16,13 19-43-16,-33 0-9 0,41 0 2 0,-24 0-5 0,22 19 9 15,-39-19-9-15,36 0 2 0,-3 37-7 0,-14 0-18 0,3-37 0 16,-5 37-38-16,22-18-36 0,-3 17-43 0,-20-36 61 0,4 37-43 16,-4-18 86-16,-16-19-13 0</inkml:trace>
  <inkml:trace contextRef="#ctx0" brushRef="#br0" timeOffset="41888.74">19737 11896 175 0,'0'0'0'0,"0"0"180"0,36 0-99 15,-19 0-75-15,-17 0-2 16,0 0-2-16,41 0 2 0,-41 0-1 0,56 0-14 16,-40 0 1-16,-16 0-16 0,20-17 9 0,-20 17 0 0,19 0-17 15,-19 0 21-15,14 0 0 0,-14-20 3 0,19 20-6 0,-19 0 6 0,0-19 4 16,0 19 4-16,0 0 6 0,0-17 5 0,0 17 7 0,0 0 5 16,-19-19 2-16,5 19 17 0,-5 0-11 0,-1 0-3 15,-16 0 0-15,36 0-14 0,-16 0-1 0,-4 19 9 0,1 17-3 0,-3 1-7 16,5 0-2-16,1 0-6 0,16-1 1 0,-20 20-1 15,20 0 1-15,0-2-4 0,0 2-9 0,20-18 1 16,-20-2-24-16,16 20-23 0,-16-56 23 0,17 18-4 0,5 0-91 16,-3 0 31-16,1-18 24 0,-20 0 51 0,16-18-31 15</inkml:trace>
  <inkml:trace contextRef="#ctx0" brushRef="#br0" timeOffset="42203.37">20238 11786 90 0,'0'0'0'15,"0"0"156"-15,-19 0-109 0,19 0-7 0,0 18-21 0,-20-18 15 16,20 0-11-16,-16 19-15 0,16-19-2 0,-20 36 1 16,20-16-5-16,-22-3 0 0,6 39-1 0,16-2 2 0,-17-34-4 0,-2 53 3 15,2 20 0-15,17-57-2 0,-19 2 0 0,19 34-1 16,0-16 3-16,0 18-1 0,0-38 0 0,0 2-1 16,19-38 0-16,-19 18 4 0,17-18-1 0,-17 0 2 15,19-36 8-15,-2 16-10 0,-1-16 1 0,6-20-1 0,-22 20-2 16,20-19 1-16,-4-74 0 0,23-18-2 0,-22-2 0 15,2 76 0-15,-2-76 3 0,-1 39 0 0,-16-1 0 0,20 19 0 16,-20-37-3-16,0 38-1 0,0 35 2 16,0 19 0-16,0 18 1 0,0-17 2 0,0 36-2 0,0-20 3 15,0 20-3-15,0 0 1 0,0 0 0 0,0 0-1 0,0 20 3 16,0 16-3-16,0 38 5 0,-20-36-6 0,20 35 1 0,0 74-1 16,-16 19 1-16,-1-73-2 0,17 73-4 0,-19 0-13 15,19-19-36-15,-17-74 6 0,17-17-15 0,-19 74-101 0,19-94 92 16,-20 57-16-16,4-56 51 0</inkml:trace>
  <inkml:trace contextRef="#ctx0" brushRef="#br0" timeOffset="42753.67">17101 13833 90 0,'0'0'132'0,"0"0"-86"0,-20 0-31 16,20 0 15-16,0 18-14 0,-16-18 16 0,16 0-21 0,0 19 0 15,-20-19-2-15,20 37 3 0,-16-20-2 0,16 2-7 0,-20 2-1 16,20 15 2-16,-19 0-2 0,19-18-1 0,0 1 0 0,0 17-1 15,0 21 0-15,19-40 1 0,-19 20-2 0,20-18 5 16,-20 17-1-16,16-36 0 0,-16 21 0 0,0-5 0 0,20-16 2 0,-4 18 6 0,-16-18-6 16,20 19 5-16,-4-19 0 0,1-37 0 0,-17 0-3 15,22 18-4-15,-3-17 3 0,-19-1 0 0,20-16-1 16,-20 32-2-16,0 2 0 0,16-35 5 0,-16 35 2 0,0 2 8 0,0-19-9 16,0 15-4-16,0 2 7 0,0 2 2 0,0 17-6 15,-16 0 0-15,16 0-9 0,0 0-3 0,0 0 14 0,0 36 6 16,0-15-12-16,0-5-3 0,0 21-2 0,0 0 4 15,0-18 3-15,0-2-6 0,0 39-8 0,16-36-9 0,-16 16-18 16,0-18 7-16,20 18-45 0,-4-17-31 0,-16 2 37 16,39-5-80-16,-25 2 38 0,5-18 44 0</inkml:trace>
  <inkml:trace contextRef="#ctx0" brushRef="#br0" timeOffset="42891.83">17967 13943 34 0,'0'0'14'16,"0"0"-13"-16,0 0 0 0,0 0 0 0,0 0-2 0,0 0 0 0,0 0-6 15,-17 21-10-15,17-21-8 0</inkml:trace>
  <inkml:trace contextRef="#ctx0" brushRef="#br0" timeOffset="43236.73">17914 14054 42 0,'0'0'26'0,"0"0"-10"0,0 0 6 0,0 0 39 0,0 19 9 0,-19-2 38 15,19 2-71-15,0-19-21 0,-20 21 25 16,20-21-16-16,0 0-10 0,0 16-5 0,0-16-6 15,0 0 7-15,0 20-8 0,0-20 0 0,0 0-2 16,0 17-1-16,0 2 2 0,0-19 2 0,0 18-4 16,0 18 1-16,0-36 0 0,0 40 0 0,0-40 1 0,0 34 0 15,20-34-2-15,-20 38 4 0,0-38-2 0,19 18-2 0,-19 2 1 16,0-4 0-16,0-16-1 0,0 0 0 0,17 20 21 16,-17-40-18-16,0 20-2 0,0-16 0 0,19-22 6 0,-19 19-4 15,17-18 1-15,-17 0-2 0,0-18 2 0,19 18-3 0,-19-16-1 16,0-4 2-16,17 1-2 0,-17 3 1 0,0-41-3 0,16-275 14 15,-16 313-10-15,0-18 2 16,0 2 1-16,0 52 0 0,0-36-3 0,0 38-2 0,0 0 2 16,0 0 0-16,0 18-6 0,0-37 11 0,-16 37-7 0,16 0 10 0,0-19 1 15,0 19 3-15,0 0-12 0,0 0 0 0,0 19-2 0,0 18 1 16,0-37 4-16,-17 54-1 0,17 22 0 0,0-40-2 16,0 38 4-16,0 165-6 0,0-184 1 15,0 56 6-15,0-74-5 0,17 19 1 0,-17 37-4 0,0-39-2 16,16 38-8-16,-16 1-11 0,22-20-17 0,-22-36 14 0,20 20-46 15,-1-21 28-15,-19-18-6 0,17 18-68 0,-17-36 44 0,19 19-60 0,-19 1 89 16,0-20-16-16</inkml:trace>
  <inkml:trace contextRef="#ctx0" brushRef="#br0" timeOffset="43687.46">18467 13924 114 0,'0'0'123'0,"0"0"-50"0,0 0-53 0,0 0-3 15,-19 0 1-15,19 0 25 0,0 0-24 0,0 0 16 0,-19 0-13 0,19 0-10 16,-17 19-5-16,17 2 2 0,0-21-7 16,0 36 7-16,-19 0-2 0,19 1-1 0,0-1 1 0,0 1-5 15,0 19-1-15,0-38 1 0,0 1-1 0,0-2 3 16,0 39-1-16,0-38-2 0,19 20-4 0,-19-20 2 0,0 18 2 0,0-36 1 16,0 38-4-16,17-38 4 0,-17 0 1 0,19 18 4 15,-19-18-3-15,0 0 0 0,19 0-2 0,-19-18 1 0,17 0-3 0,2-18 1 16,15-21-3-16,-15 4 0 0,3 13 0 0,-5 23 5 15,2-39-3-15,17 19 0 0,-36 21 0 0,19-41 6 0,-2 38-2 16,2-18-2-16,-2 20 3 0,5 17 2 0,-5-20-4 16,2 4 0-16,-19 16-7 0,19 0 6 0,-19 0-2 0,17 0 11 15,-17 16-4-15,19-16-5 0,-19 20-3 0,17 16-1 0,-17-18 10 16,0 18-3-16,0 20-9 0,19-19 4 0,-19-18 2 16,0 18 1-16,0-20-4 0,17 2 5 15,-17 2 0-15,0-21 1 0,17 0-4 0,-17-21 3 16,0 2-10-16,0-17 4 0,22 36-3 0,-22-37 6 0,19 0-1 15,-19 0-4-15,0 18 4 0,19-17 2 0,-19 18 0 0,17-1 1 16,2 2 0-16,-19 17-1 0,17-20 0 0,-17 20-2 0,19 0 2 16,-19 0 2-16,0 0-2 0,20 20 0 0,-20-20-1 0,14 36 3 0,-14 1 2 15,19 20-3-15,-19-4 0 0,22-34-5 0,-22 54-2 16,0-18-18-16,19-17-16 0,-19 0-23 0,0-2-27 16,0-36 37-16,0 18-69 0,17 0-17 0,-17-18 83 15,0 0 15-15,0 0 16 0,0 0-16 0</inkml:trace>
  <inkml:trace contextRef="#ctx0" brushRef="#br0" timeOffset="43855.78">19463 14130 105 0,'0'0'176'0,"0"0"-136"0,0 0 24 0,0 0-5 16,0 0-34-16,17 0 17 0,2 16-9 0,-19 21-11 16,20-18-2-16,-20 18 1 0,0-1-18 0,0 1 4 15,16 37 5-15,-16 0-13 0,0-38-5 0,0 40-20 16,0-4-1-16,0-34 9 0,0-19-6 0,0 34-47 0,0-16 26 15,0-18-62-15,-16-1-14 0,16 1 21 0,0-19 71 0,-20 0-25 16</inkml:trace>
  <inkml:trace contextRef="#ctx0" brushRef="#br0" timeOffset="43988.08">19519 13924 105 0,'0'0'57'0,"0"0"8"16,0-54 118-16,16 17-96 0,-16 18-63 0,0 2 6 15,0-3-7-15,0 20-16 0,0-19 13 0,0 19-11 0,0 0-10 16,0 0 0-16,0 0-3 0,0 0-13 0,0 19-23 15,0 1 11-15,0-3-53 0,0 2 30 0,0 18-91 0,0 17-59 16,0-35 163-16</inkml:trace>
  <inkml:trace contextRef="#ctx0" brushRef="#br0" timeOffset="44212.25">19685 13964 134 0,'0'0'0'0,"16"0"283"15,-16 0-230-15,0 16-6 0,0-16-17 0,20 37-5 16,-20-37-19-16,16 37 9 0,4-18-6 0,-4 17-3 15,-16-15-3-15,17 15-3 0,5-19-3 0,-22 20-4 16,19-18-9-16,-19-19 2 0,20 17-18 0,-4 2 12 0,-16-19-25 0,20 0-6 16,-20 0 27-16,16 0-24 0,-16-36-9 15,20 36 46-15,-20-37-1 0,19 37 9 0,-19-19 3 0,14 2 11 16,-14-3 14-16,0 20-8 0,19 0-2 0,-19-16 13 16,0 16-16-16,22 0 13 0,-22 16-13 0,20 4 15 0,-20-3-14 0,16 20 8 15,-16 18-6-15,20-34-12 0,-1 51-2 0,-19-54-5 0,0 18-7 16,36 57-73-16,-36-73 42 0,17 33-71 0,-17-15 50 0,0-2-39 15,16-16 28-15</inkml:trace>
  <inkml:trace contextRef="#ctx0" brushRef="#br0" timeOffset="45154.28">17801 15160 109 0,'0'0'103'0,"0"0"-77"0,-36-73 102 16,36 53-111-16,0 3-3 0,-17 0 11 16,-2-3-17-16,-1 1 0 0,4 2 7 0,-7-3-7 0,23 20-2 0,-19-17-1 15,-14-19 5-15,-3 36-1 0,17-20-5 0,-37 3 4 0,17-3-4 16,23 20-3-16,-3 0 1 0,19 0-1 0,-36 20 1 0,16 17 2 15,4 16 1-15,-4-16-3 0,20 19 2 0,-22 73 0 0,22-55-2 16,0 55-2-16,0-56 1 0,0 1-1 0,0 2 0 0,22-3 1 0,-22 74 0 16,20-74 0-16,-20 130-3 0,16-90-11 0,-16-60 1 15,0 60-33-15,0-77 11 0,0 54-55 0,20-50 34 0,-20 70-176 16,0-94 174-16</inkml:trace>
  <inkml:trace contextRef="#ctx0" brushRef="#br0" timeOffset="45320.14">17009 15881 227 0,'0'0'74'0,"0"0"15"0,0 0-69 0,0 0 29 0,0 0-26 16,0 17 13-16,0-17-23 0,56 19 16 0,-56 18-23 0,52-17 5 15,26 16 3-15,13 18-6 0,-16-17-8 0,-39-18 1 16,0 1 1-16,58 16-3 0,-78-19-1 0,23 4-1 0,-3-21-4 16,16 36-18-16,7-19-16 0,-4 2-64 0,-3 1-60 15,-52-20 100-15,39 0-123 16</inkml:trace>
  <inkml:trace contextRef="#ctx0" brushRef="#br0" timeOffset="45771.01">17836 16010 110 0,'0'0'104'0,"0"0"-66"0,0 0-11 0,0 0 20 16,0 0-24-16,0 0 19 0,0 0-24 0,0 0-4 0,0 0 17 16,0 0-23-16,0 0-2 0,0 0 6 0,23 17-7 0,-23-17 6 15,0 20-5-15,0-3-3 0,16-17-1 0,-16 20 2 16,0-3-3-16,0 2-1 0,20 1 1 0,-20-3 0 15,0-17 1-15,0 19 0 0,0-2-1 0,0 4 0 16,0-21 1-16,0 16-2 0,0-16 2 0,-20 20 1 0,20-3-3 16,0-17 2-16,0 19-2 0,0 1 0 0,-16-20 1 15,16 17-2-15,0 0 1 0,0 2 2 0,-23 18-3 16,23-17 1-16,0 16-1 0,0-36 2 0,0 37 0 0,0-20 0 16,0 3-3-16,0 0 3 0,0-4 1 0,0 4-1 0,0-3 1 0,0-17 0 15,0 57 10-15,0-57-10 0,0 16 2 0,0 4-2 16,0-20 0-16,0 20 1 0,0-4 0 0,0 4 0 0,23-20-1 15,-23 0 2-15,0 0-2 0,16 16-1 0,-16-16 1 16,0 0 2-16,20-16-2 0,-1-20 1 0,-19 16-1 0,17 20 0 16,-17-36 1-16,55-38-1 0,-38 38 0 15,21 16 0-15,-38 0-2 0,20 3-1 0,-20-2 2 0,36-18-1 0,-17 20 1 16,17-19-1-16,-36 36 2 0,19-21-2 0,14-15 1 0,-33 36-2 16,42-17 3-16,-25 17-2 0,2-20 2 0,0 20 1 0,-2-19 2 15,2 19-5-15,-2 19 4 0,0-19 7 0,5 20-4 16,-22-3-9-16,19 0 8 0,-19 2-5 0,17 2 3 0,-17-5-1 15,0 21 0-15,0 19-3 0,0-19 0 0,0-17 1 0,0 16 1 0,0 18-6 16,19 2-13-16,-19 37-66 0,0-76 51 16,0-17-4-16,0 36-52 0,0-16-30 0,0-20-71 15,0 0 152-15,0 0-16 0</inkml:trace>
  <inkml:trace contextRef="#ctx0" brushRef="#br0" timeOffset="48037.1">26251 4759 91 0,'0'0'66'15,"0"0"-44"-15,0-19 20 0,0 2-8 0,0 17-8 0,0-20-15 16,-20 2 11-16,20 18-2 0,0-36 0 0,0 36-11 16,-16-36 7-16,16 36-2 0,0-39 2 0,-20 22-1 15,20 17-7-15,-22-20 7 0,3 3-8 0,5-3 5 16,-25 20 3-16,3-16 1 0,20-4-7 0,-45 0 26 0,28 4-19 15,-3 16-7-15,16-20-6 0,20 20 0 0,-36 0 0 0,17-17 2 16,-20 17 4-16,3 0-6 0,20 0 2 0,-4 0-2 16,4 0 2-16,-23 0 1 0,0 0 0 0,20 0-4 15,-14 0 0-15,-3 37-1 0,16-1 1 16,-35 20-1-16,16-2-1 0,-13 39-1 0,32-57 2 16,1 1 0-16,-17 56-5 0,-19 37 1 0,55-74 6 0,-20 16-5 15,1-34 2-15,19-2-1 0,-17 57 1 0,-2-20 0 0,19-36 0 16,0 0 0-16,-17 56-1 0,17-57 0 0,-19 57 2 0,19-39-1 0,-20 21-1 15,20-39 1-15,0 2 0 0,0-2 0 0,-38 111-1 16,38-128-1-16,-17 55-2 0,17-56 2 0,-19 20-5 16,19-21 1-16,-17 40-21 0,-2-57 12 0,19 36-2 0,0-36-29 15,-17 16-10-15,-2 4-16 0,19-20-25 0,0 0 40 16,-20 0-43-16,20 0 43 0,-16 0 6 0</inkml:trace>
  <inkml:trace contextRef="#ctx0" brushRef="#br0" timeOffset="48320.52">24831 5774 95 0,'0'0'0'0,"0"0"72"0,0 0-45 0,-19 18 72 16,19-18-81-16,-20 0 13 0,20 18-7 0,0-18-13 16,-16 20 9-16,-6 16 0 0,22-19-10 0,-20 21 7 0,20-38-10 15,0 55 3-15,-16-18-5 0,-1 20 4 0,-2 15-2 16,19 22-2-16,-17-22-3 0,17 2-1 0,0-38-1 15,0 21 3-15,0-20-1 0,17-1 3 0,2 0 5 0,-2 0 1 16,-1-15-6-16,4-3 1 0,-20 0-1 0,38-18 0 0,-38 18 1 0,39-18 7 0,-3 19 1 16,-19-19-12-16,41 0 15 0,-42-19-10 0,4 19 5 15,52-54-6-15,2-3-3 0,18-15 3 0,-53 35-4 0,-6 0-2 16,44-55 1-16,-41 54-1 0,17-34-4 0,-31 34-1 0,-3 19-2 16,17-36-17-16,-16 18 9 0,-20 20-4 0,16-4-29 0,4-15 16 15,-20 36-48-15,0-17 33 0,16-3-64 0,-16 20 52 0,17 0-35 0,-17 0 62 16,0 0-22-16</inkml:trace>
  <inkml:trace contextRef="#ctx0" brushRef="#br0" timeOffset="57604.61">27039 4444 42 0,'0'0'16'0,"0"0"4"0,0 0-8 0,0 0 19 0,0 0 9 0,0 0 4 15,0 0 0-15,0 0-20 0,0-16 21 0,0 16-23 0,0 0-3 16,0 0-2-16,0 0 12 0,0 0-4 0,0 0-13 0,-14 0 10 15,14 0-2-15,0 0-11 0,-19 0 8 0,19 16-3 0,-19 24-1 16,2-24 1-16,-2 41-3 0,19-40-8 16,-36 39 5-16,16 17-3 0,-18 2-5 0,38-39 0 0,-17 56-1 15,-2-35 2-15,19-1 1 0,0-40-2 16,0 21 1-16,19 0-2 0,-19-37 3 0,17 20 2 16,-1-20-4-16,-16 0 2 0,22 0-1 0,-2 0 1 0,-1-57 0 15,-2 40-2-15,2-19 5 0,-2-58 1 0,21-34 0 0,-24 54-5 0,6 0 0 16,2-75 1-16,-3 77 0 0,-19-2-1 0,17 18 0 0,-17-17 0 0,19 0 0 15,17-40 4-15,-36 60-3 0,36-77 0 0,-19 37 2 0,5 37 0 16,-3-35 1-16,-2 35 2 0,-17 19-3 0,0 20 0 0,0-22 0 16,0 22 1-16,0-2 1 0,0 19 7 0,0-17-5 0,0 17-6 15,0 0-1-15,0 0 1 0,0 17 1 0,0 39 2 16,-17-37-2-16,17 35 2 0,-19 39-2 0,-20 53 0 16,39 21-1-16,-17-1-2 0,-2-20 0 0,19-70 3 15,0 144-5-15,0-145-4 0,0-21-1 0,0 76-20 16,0-19-15-16,0-56 13 0,36 111-222 15,-19-146 109-15,5-20 75 0,-22 16-23 0,36-16 28 0</inkml:trace>
  <inkml:trace contextRef="#ctx0" brushRef="#br0" timeOffset="57821.74">27706 4428 165 0,'0'0'0'0,"0"0"195"0,0 0-132 0,0 0-38 15,0 0 0-15,0 0 19 0,0 16-10 0,0 4-8 0,0 0-15 16,-17-4 4-16,17 41-6 0,0-40-4 0,0 22 2 0,0 51 2 15,0-53-9-15,0 1-1 0,0 17-3 16,17-35 3-16,2 16 2 0,-19 0 1 0,17-17 2 16,-17-19-3-16,17 0-1 0,5 0 1 0,-22 0 1 0,38-38 2 0,-38 21-2 15,17-3-1-15,2-35-1 0,-2 19-2 0,22-57 0 0,16 1-6 16,-36 56 2-16,17-37-4 0,-36 53 4 0,20-16-17 16,-4 16-20-16,4 3 16 0,-20 17-1 0,0 0-3 0,16 0-35 0,-16 0 28 15,17 0-1-15,-17 17-45 0,0 3 43 0,22-4-29 0,-22 4 23 16,19 36 9-16,-2-39 2 0</inkml:trace>
  <inkml:trace contextRef="#ctx0" brushRef="#br0" timeOffset="58110.49">28425 4869 123 0,'0'0'0'0,"0"0"108"0,0-16-23 0,0-4-23 0,0 20-38 0,0-19-1 0,0 2 16 16,0-2-22-16,0-19 17 0,0 38-18 0,0 0-8 15,0-17 4-15,-16-3 1 0,16 20-7 0,-20 0 4 16,4 20 1-16,-4 16-1 0,20-17-5 0,0 0 1 15,-19 17-3-15,2-16-1 0,17 33 2 0,-22-15 0 0,3-19-4 16,19-3 2-16,0 24-3 0,0-4 1 0,0-19 1 0,0 20-1 16,0-37-1-16,0 20 1 0,0-4 0 0,19-16 1 0,3 0-1 0,-5 0 1 15,-17 0 0-15,55-54 2 0,-55 35-4 0,20-18 1 16,16 1 1-16,-20-38 4 0,-16 38-3 0,39-20 2 0,-39 20-3 16,0-2 0-16,19-18-1 0,-19 20 1 0,0-1-1 0,20 20-1 0,-20 17 0 15,0-39-9-15,0 39-8 0,0-17 5 0,0 17 0 0,-20-20-21 16,20 20-15-16,0-17-14 0,0 34-7 0,-19-17-6 15,19 20 35-15,0-3-1 0,0 2 0 0,0 73-51 0,0-18 67 16,0-19 19-16,19 37-40 0</inkml:trace>
  <inkml:trace contextRef="#ctx0" brushRef="#br0" timeOffset="58395">28871 4759 82 0,'0'0'134'0,"0"-19"-69"0,0 2-40 0,0 17 22 0,0-38-2 16,0 20-7-16,0 18-23 0,0-18 15 0,0-1-21 16,0 19-3-16,0-17 5 0,16-3-2 0,-16 20-1 15,0-19-2-15,0 19 1 0,0 0-4 0,20 0 5 0,-20 0-4 16,0 0 5-16,0 0-4 0,0 19 4 0,0 1-6 16,0 16 5-16,0 0 0 0,0 2-3 0,0-21-4 0,0 21 0 15,0 37-1-15,0 16 4 0,-20 0-3 0,20 19-1 0,0-54 0 16,-16 1 0-16,16 53 0 0,-20-1 0 0,20 4-1 15,-22-3-7-15,22-54 2 0,-19 54-16 0,5-18-15 0,14-37 13 16,-19 38-32-16,-1-57 22 0,20 20-39 0,0-38 37 16,0 19-36-16,-16-18 1 0,16-19 10 0,0 0 24 0,0 0 27 15,0-19 1-15,0-18 1 0,0-17-6 0,0-2-13 16</inkml:trace>
  <inkml:trace contextRef="#ctx0" brushRef="#br0" timeOffset="58571.71">28851 5461 78 0,'0'-37'86'0,"20"18"-38"0,-20 0-4 15,16-56 27-15,4-35-12 0,-1 38-33 0,-19 34-1 0,36-54 17 0,-19 37-23 16,-1-20 13-16,6 39-17 0,14-38 12 0,-36 38-19 15,39-38 14-15,-3 55-13 0,-19 2 8 0,-17-3-11 0,36 20 6 0,-14-19-2 16,-6 19-5-16,4 19-1 0,-1-19 1 0,-2 37 0 16,2 0-1-16,-19 19-5 0,17-1 0 15,-17-19 2-15,-17 19 0 0,17 20-2 0,-36 0-5 16,-3 51-17-16,1-51-2 0,2-20-12 0,0-19 14 16,0 21-37-16,0-20-22 0,-6-18-24 0,26-2-22 15,-1-17 69-15,17 20 14 0,-36-20-10 0</inkml:trace>
  <inkml:trace contextRef="#ctx0" brushRef="#br0" timeOffset="59157.05">27338 6087 79 0,'0'0'79'0,"0"0"-41"0,0-17-6 0,0 17-4 0,0 0 21 0,19-21-25 15,-19 21-3-15,0-17 1 0,0-2 13 0,0 19-20 0,0 0-3 16,0-17 0-16,17-3 11 0,-17 20-4 0,0-18 0 0,0 18-10 16,0-18 6-16,0 18-1 0,0 0-1 0,0 0-4 0,0 0-5 15,-17 0 0-15,17 0 2 0,0 0-4 0,-19 18 2 0,2 0-1 16,17-18-1-16,0 20-1 0,-19-3 1 0,0 2-1 0,19-2 1 15,-17 21-2-15,17-19 0 0,-19 37-1 0,19-39-1 16,0 20 2-16,0 0 1 0,0-2-2 0,0-15 2 16,0 18 0-16,0-21 1 0,19 22 0 0,-2-39-1 15,2 16 1-15,0 4-1 0,-2-20 2 0,2 16-2 0,-2-16 2 16,0 0 1-16,24-16-4 0,-24-4 5 0,2 4-3 0,0-4 3 16,-2 1-4-16,19-17 0 0,-36 17 1 0,19-1 0 0,-2 4 0 0,5-20 6 15,-5 16-6-15,-17 20 1 0,19-18 0 0,0-1-2 0,-19 2 5 0,17-3-3 16,-17 20 3-16,19-18 1 0,-19 18-4 0,0 0-1 15,0 0 5-15,0 18 0 0,-19 19-2 0,2 0-4 16,17 0 1-16,-38 18-2 0,38 0 5 0,-39 20-2 16,39-20-3-16,-17 20 2 0,-2 16-5 0,19-55-5 0,0 38-21 15,-17-36 8-15,17 72-121 0,0-73 33 0,0-18-33 16,17-2 2-16,2 2 61 0,-19-19 40 0</inkml:trace>
  <inkml:trace contextRef="#ctx0" brushRef="#br0" timeOffset="59638.35">28373 5958 239 0,'0'0'151'16,"-20"0"-81"-16,20 0-45 0,0 0 0 0,0 18 23 0,0-18-33 0,-19 0 1 15,19 20 9-15,-17-3-1 0,17 2-13 0,0 19-9 16,-22-38 1-16,22 36 1 0,0 0 0 0,0-16-2 0,-19 34 1 0,19-34-1 16,0 16-2-16,-17 19 1 0,17 0-1 0,0-19 0 15,-16 0 1-15,16 22 1 0,0-22 0 0,0-16 0 16,0 16-2-16,0-20 0 0,0 23 0 0,0-39-1 0,0 36 2 0,0-17-5 15,0 0 3-15,0 17-2 0,16-36-2 0,1 38 3 16,-17-38 2-16,19 18 1 0,-19-18-1 0,22 0-1 0,14 18 6 16,-36-18 1-16,36 17-8 0,-16-17 3 15,-20 21-1-15,16-21 0 0,4 17 0 0,-20-17 2 0,38 19-1 0,-21-1-1 16,-17-18 2-16,19 0-2 0,1 0 1 0,-4 0 2 16,4 0 0-16,16 0-2 0,-20 0-2 0,-16-18 2 0,39-1 0 15,-39 2-1-15,39-4-1 0,-23-14 0 0,20-2-1 16,-36-1 1-16,20 2 4 0,-1 17-3 0,-19 1 1 15,14 0-2-15,-14-21 2 0,19 3-2 0,3 36 1 0,-22-36 0 0,20 0 0 16,-20 17 1-16,16 1 0 0,-16-3 0 0,0 21 0 0,0-36 1 16,0 20-1-16,0 16 1 0,0-20-2 0,0 1 1 0,0 19-1 0,-16-17 1 15,-4 17-1-15,-2-19 1 0,3 0 2 0,5 19-1 0,-25-20-1 16,23 20 0-16,-4 0-1 0,-16-16-1 0,17 16 0 0,-3 16-2 16,-11 23 2-16,-3-39 0 0,-20 91 4 0,37-55-1 15,-36 58 1-15,19-1-1 0,0-1 1 0,36-37-3 16,-20 17-3-16,1 3 2 0,19-37-1 0,0 36 2 0,0-38-4 15,0 20-9-15,19-20-8 0,1 2-16 0,-4-21-16 16,-16 2 20-16,20-19-1 0,-4 18-41 0,4-18-7 0,-4 0 39 16,23 0-49-16,-20-37-2 0,1 37 59 0,-4-36-5 0,20 17 19 15,-16-17-5-15</inkml:trace>
  <inkml:trace contextRef="#ctx0" brushRef="#br0" timeOffset="59955.04">28995 6604 91 0,'0'0'0'0,"0"0"107"0,0 0-11 0,0 0-63 16,0 0 20-16,0-20-11 0,0 20-26 0,0-16 9 0,0 16-13 15,0 0-7-15,0-20-2 0,0 20 0 0,0-19-1 16,22 19-2-16,-22-17 2 0,20 17-1 0,-20-19 0 0,16 1-1 16,-16 18-4-16,20 0-1 0,-20-21 4 0,19 21 4 15,-19 21 1-15,0 16 3 0,0-37-5 0,0 36 1 16,0-16 1-16,0 32 3 0,-19-31-3 0,19 33 5 0,-20 1-1 16,20-36-4-16,-36 55 4 0,36-57-4 0,-22 58 2 0,22-56-2 15,-16 36 2-15,-1-36-5 0,17 17 3 0,0-36-4 16,0 19 10-16,0-1-7 0,0-18 6 0,0 0-4 15,17 0 2-15,-1 0-4 0,6-37 6 0,14 20-3 16,-16-2-5-16,-1-19 2 0,17 2 0 0,-19-20 0 16,19 18 0-16,-36 21-2 0,38-38-1 0,-18 36 1 15,16-17 0-15,-36 36-1 0,36-38-2 0,0-16 7 16,2 17-4-16,-38 37-2 0,20-20-2 0,-1 4 0 0,-19 16-4 16,36-20-15-16,-36 20 7 0,0-19-4 0,17 19-19 0,2 0-8 15,-2 0-17-15,-17 0 28 0,16 0-5 0,-16 0-52 0,22 0 38 16,-2 19-47-16,-20 1 46 0,19-4 7 0</inkml:trace>
  <inkml:trace contextRef="#ctx0" brushRef="#br0" timeOffset="61055.43">27391 8098 61 0,'0'0'32'0,"0"0"3"0,0 0 42 15,0 0-44-15,0 0 21 0,0-18-7 0,0 18-26 0,0 0 17 16,-17 0 7-16,17-20-21 0,0 20-2 0,0 0-3 15,-17 0-5-15,17-18-1 0,0 18-2 16,-19 0-1-16,19 0 0 0,-17 0-3 0,17 0-4 16,-19 0-2-16,19 0 6 0,-19 0 1 0,2 18-5 0,17 2-4 15,0-2 2-15,0 0 4 0,-19 19 9 0,19 0-13 0,0-1 0 16,-22-16-1-16,22 16 0 0,0-18 2 0,22 19 1 16,-22-18 0-16,19 17-2 0,-2-16-1 0,2-20 2 15,-19 18 1-15,19-18 3 0,-2 0-6 0,2 0 4 0,15-18 5 16,-34-2-7-16,19 20 0 0,20-55 5 0,-1-18-8 15,-38 55-2-15,36-20 7 0,-36 1-3 0,17 0-3 16,2 19 1-16,-19-18 3 0,17-2-1 0,-17 38-1 0,0 18 12 31,0 20-12-31,-17-2 10 0,17 1-3 0,0 18-2 16,0 19-10-16,0 0-8 0,0-18-17 0,17-20 6 16,-17 1-4-16,39 37-96 0,-1-38 6 0,-21-17 48 0,19 1-74 15,-17-20 89-15,15 17-29 0</inkml:trace>
  <inkml:trace contextRef="#ctx0" brushRef="#br0" timeOffset="61338.42">28500 8190 87 0,'0'0'62'0,"0"0"97"0,-17 0-97 16,17-19-16-16,0 19-5 0,0 0-10 0,-22-18-11 15,22 18-13-15,0 0 1 0,-16-19 5 0,-4 19-5 0,4-18 3 16,-4 18-1-16,-16-18 2 0,36 18-8 0,-19 0-2 15,19 0 2-15,-39 0 2 0,20 36 0 0,2 1 8 16,-19 0-5-16,20 37-7 0,-4 18 2 0,20-54-2 16,-19-3 0-16,2 40-1 0,17-38-1 0,0 36 2 0,0 0-1 15,0-35-1-15,0-20-1 0,0 56 0 0,0-55 1 0,17 36 2 0,-17-55-3 16,19 36 1-16,-19-36-3 0,0 20-1 0,20-20-1 0,-4 17-10 16,-16-17 7-16,0 19-3 0,20-19-17 0,-4 0-15 15,20-19-45-15,-36 19 54 0,22-17-46 0,-5 17 32 0,58-94-186 16,-59 77 200-1</inkml:trace>
  <inkml:trace contextRef="#ctx0" brushRef="#br0" timeOffset="61688.52">28943 8430 38 0,'0'0'0'0,"0"0"7"0,0 0-1 0,0 0-1 0,0-18 3 16,0 18-1-16,0 0 26 0,0-20-20 0,0 20 18 16,19 0 3-16,-19 0-16 0,0-18 19 0,0 18 2 0,0 0-21 15,0 0 15-15,0 0-17 0,0 0 16 0,0 0-1 16,0 0-17-16,0 0 15 0,0 0-5 0,0 0-13 0,0 0 10 16,0 0-2-16,-19 0 0 0,19 0-12 0,0 0 6 15,-17 0-6-15,17 0 1 0,-19 0 6 0,19 0 0 0,-20 0-11 16,20 0 0-16,-16 0-1 0,16 18 2 0,-20 2-1 0,20-20 2 15,-22 18-4-15,22-1 3 0,-19 22-4 0,19-22 3 0,0 2-2 16,-14 54 1-16,-5-16-2 0,19-4 2 0,-20 21-1 16,20-18-2-16,0 0 1 0,0-38 0 0,0 0-1 15,0 20 1-15,0-2 2 0,0 0-4 0,0-36-1 0,20 38-8 16,-20-38 4-16,19 0-4 0,-19 18-17 0,14 0-11 16,-14-18-48-16,19 0 4 0,3 0 32 0,-22 0-70 0,20-36 18 15,16 18 50-15,-36 18 12 0</inkml:trace>
  <inkml:trace contextRef="#ctx0" brushRef="#br0" timeOffset="62022.81">29441 8595 61 0,'0'0'67'0,"0"0"5"0,0 0-19 0,0 0-31 15,0-18 1-15,-17 18 22 0,17-18-24 0,-19 18 17 0,19 0-2 0,-20-20-20 16,4 20 8-16,16 0-14 0,-22 0 8 0,5 0 1 16,17 20-3-16,-19 16-2 0,2 21-3 0,-2-4 0 15,2 3-2-15,17-19-6 0,-19 36 0 0,19-17 1 16,0-18-2-16,0 16 2 0,0 2-2 0,0-38-3 0,19 0 2 16,-19 19 1-16,0-37-1 0,17 0-3 0,2 19 4 0,-19-1 4 0,17-18 0 15,2 0-4-15,-2 0 3 0,21-18 0 16,-38 18-3-16,0-19 1 0,20 2 1 0,-1-3 0 0,-2-16-1 0,2-2 1 15,-19 2-2-15,17 17-1 0,-17 2-2 0,0-3 1 16,19 2-3-16,-19 0-12 0,0-20-5 0,0 38-9 16,0-17 9-16,0 17-34 0,0 0 23 0,-19 0-6 0,19 0-43 0,0 0 34 15,0 17-54-15,0 3 3 0,0-2 37 0,0 0 30 16,0 0-1-16</inkml:trace>
  <inkml:trace contextRef="#ctx0" brushRef="#br0" timeOffset="62404.63">29737 8688 93 0,'0'0'0'0,"0"0"173"0,0 0-98 16,0-19-27-16,0 19-26 0,0 0-2 0,0 0 0 16,0-17 11-16,0 17-18 0,0 0-3 0,0 0 9 0,0 0-6 0,0 0-7 15,-22 0 6-15,22 0-4 0,0 0-5 0,0 36 4 16,0-36-2-16,0 17-2 0,0 39 8 0,0 0-7 0,-20-38-1 16,20 56 0-16,0-38-3 0,0 20 1 0,0-20 1 0,0-16-1 15,0 16-2-15,0 19 1 0,0 1 1 0,20-56 0 0,-20 37 3 16,22-37-3-16,-22 18 0 0,0-18-1 0,19 0 1 0,-19 0 0 15,17 0 5-15,-17 0-2 0,39-36 2 0,-23 17-8 0,-16-18 3 16,36-19 4-16,-36 20-2 0,39-38 0 0,-20 55-2 16,-19-54 3-16,17 35-2 0,2-16 2 0,1 35-4 0,-20 19 2 15,0-19 0-15,16 1 2 0,-16 0 0 0,20 18-2 0,-20 0 0 16,16 0-1-16,-16 36 5 0,0-17 2 0,0 18-1 16,17-1-3-16,-17 2-3 0,0-20 0 0,0 20 3 0,19-2-4 15,-19 20 1-15,0-20-2 0,0 19-2 0,0 1 0 0,0-1-4 16,0-37 1-16,0 19-1 0,0 0-11 0,0-18-5 0,0 0 0 15,0-19 8-15,0 18-19 0,0-18-6 0,0 0 4 16,0 0 20-16,0 0-2 0,0 0-21 0,0-18-10 0,0-1 23 16,0 19 0-16,22-37-27 0,-22 18 26 0,17 2-23 0,-17-3 29 15,19 2-13-15,-19-18 0 0,20-2 5 0,-4 20 21 0,-16 18 3 16,20-19 2-16,-20 2-1 0,0-3-1 0,16 2-13 0</inkml:trace>
  <inkml:trace contextRef="#ctx0" brushRef="#br0" timeOffset="64038.84">30382 8798 77 0,'0'0'0'0,"0"0"106"15,0 0-69-15,0-19 22 0,0 19-34 0,0 0 17 0,0 0-12 0,0-18-11 16,0 18-2-16,0 0-2 0,0 0-8 0,0 0 4 15,0 0-1-15,-20 0-6 0,20 0 6 0,0 0-3 16,0 18 0-16,0 1 2 0,-16 37 6 16,16-56-11-16,0 37 5 0,0-19-5 0,0 0-1 0,0 0 4 0,0 2-4 15,0-3-2-15,-20 2 2 0,20-1 5 0,0 0-6 16,0 2 4-16,0-2-3 0,0 0-2 0,0-18 1 0,0 18 0 16,0-18 0-16,0 20 1 0,0-20 0 0,0 17-2 15,0-17 0-15,-16 0 3 0,16 0-2 0,0 0 1 16,0 19-1-16,0-19 0 0,0 0 0 0,0 0 1 0,0 18 0 0,0-18-2 15,-20 0 4-15,20 0-2 0,0 19-1 0,0-19 0 0,0 0 2 16,0 19 0-16,0-19-1 0,0 0-1 0,0 0 2 0,0 0 0 16,0 0 0-16,0 0 1 0,0 0 0 0,20-19-4 0,-20 0 1 15,0 19-1-15,16-18 1 0,-16-18 1 0,36 16-3 0,-36 2 0 16,20 0 0-16,-4 0-1 0,1-20 7 0,5 20-6 0,-3-18 3 0,1 16-3 0,-4-16-1 16,4-2 1-16,-4 38 1 0,4-36 4 0,-1-1-4 15,14 18-2-15,-11-17 0 0,-2 36 4 0,-4 0-1 16,-16 0-4-16,20 0 2 0,-1 0 1 0,-19 36 2 0,17-17-2 15,-17 0 2-15,0 35 3 0,0 2-9 0,0-1 5 0,-17 20 3 0,17-39 4 16,-19 75-8-16,-1-38-5 0,4 1 7 0,-4-1-1 16,20-54-2-16,-22 55-2 0,22-18-2 0,0-39-16 15,-19 3 4-15,19-1-25 0,0-2-22 0,0-17 21 16,0 19-61-16,0-19 43 0,0 0-6 0,0-19-3 0,0-17-48 0,19 36 82 16,-19-37 12-16,0 18-13 0</inkml:trace>
  <inkml:trace contextRef="#ctx0" brushRef="#br0" timeOffset="64237.66">31010 7747 210 0,'0'0'219'0,"0"0"-194"0,0-20 10 0,0 20-18 0,-20 0 24 0,20 0-24 16,0 0 8-16,-16 0-16 0,16 0 2 0,0 20-7 0,0-20 0 16,0 37 1-16,0-37-3 0,0 18-1 0,0 37-2 0,16-36 1 0,-16 37 2 15,20-20 5-15,-20 20 1 0,36 54 0 0,-17 20-6 0,-19-57-1 0,17 56 0 16,-17-56-2-16,0-17-1 0,0 74-6 0,0-57 0 0,0-17-2 15,-17 55-22-15,-2-1-16 0,19-54 15 0,-17-20-4 0,-2 38-53 0,19-38 38 16,-20 20-68-16,4 0-22 0,-6-38 120 16,22-18 8-16,-20 0-20 0</inkml:trace>
  <inkml:trace contextRef="#ctx0" brushRef="#br0" timeOffset="64372.45">30824 8613 158 0,'0'0'0'0,"0"0"226"0,0-18-149 0,0 18-49 15,-16-18 18-15,16 0-24 0,0 18 16 0,0-20-12 0,0 3-18 16,0 17-1-16,16 0-3 0,-16 0 0 0,39 0 4 0,-39 0-7 15,17 17-6-15,19 3-16 0,22-2-32 0,-42 0 13 16,23 19-66-16,14-17-37 0,-17 33-5 0,2-33 95 0,1 16-31 16</inkml:trace>
  <inkml:trace contextRef="#ctx0" brushRef="#br0" timeOffset="64547.1">31544 8632 165 0,'0'0'148'0,"-17"-19"-51"15,-77-35 97 1,94 54-182-16,-36 0 2 0,0 0 9 0,17 18-13 15,19 0 0-15,-42 19-1 0,26-17-7 0,-1 53 3 0,-2-19-4 16,-17 76-5-16,36-94 0 0,0 56-3 0,0-36 2 0,19 18-9 16,-19 18-5-16,17-54 8 0,-17 35-10 0,0 0 1 15,0 1 1-15,0-1 2 0,0-34 6 0,0-22-4 16,-17 39-28-16,-19-2-12 0,17-34 18 0,-1 16-59 0,-35-36-24 16,36 19 66-16,-34-19-15 0,34 19 49 0,-1-19-9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39:14.9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5535 7340 67 0,'0'0'0'0,"0"0"41"0,0-17-11 0,0 17-14 0,0 0 0 0,0 0 0 15,0-18 13-15,0 18-2 0,0-20-5 0,0 20-12 0,0-18 0 16,0 18 9-16,-17-37 0 0,17 20-10 0,0-2 8 0,0 0-10 16,0 19 8-16,0-19-9 0,0 19 2 0,0-17 0 0,-19 17-1 0,19 0 6 15,0-20 12-15,-19 20-12 0,19 0-1 16,0 0-7-16,0 0 0 0,0 20 5 0,0-3-6 0,0-17-1 15,0 38 4-15,0-2-1 0,-17-17-3 0,17 147 4 16,-22-111-6-16,22 1 1 0,0-1-1 0,-17 55-2 0,-2 20 3 16,19-57-3-16,-17 75 2 0,17-74 4 0,-19 56 4 15,19-56-5-15,-17 36-5 0,17-1 1 0,-19-16 0 0,19-20-10 16,0-17-5-16,0 0-5 0,0-2-3 16,0-34 9-16,0 16-20 0,0-36 10 0,0 0-1 0,0 18-39 0,0 2-14 15,0-20 35-15,0 0 1 0,0 0-24 0,0 0 44 16,0-20-32-16</inkml:trace>
  <inkml:trace contextRef="#ctx0" brushRef="#br0" timeOffset="466.3">5590 7083 70 0,'0'0'58'0,"0"0"-34"0,0 18 0 16,0 20 24-16,0-21-2 0,0 21-5 0,0-19-24 0,0-2 11 15,17 38-7-15,-17-35-12 0,16 35 5 0,7-19-2 16,-4-17-7-16,-19 18 0 0,55 17 3 0,1 40-5 0,-43-58-1 15,48 75 2-15,-25-56-1 0,-16 0-1 0,-4 2 1 0,37 71 0 0,-31-54-2 16,-3 56 10-16,17-2-2 0,-16-72-9 0,-4 73 0 16,4-75 1-16,-20 38-1 0,16 20-2 0,1 16-17 15,2-54-13-15,-19-18-11 0,0-38 17 0,0 20-45 16,0-21 25-16,0-17-3 0,0 19-41 0,0-1 58 0,0-18-30 0</inkml:trace>
  <inkml:trace contextRef="#ctx0" brushRef="#br0" timeOffset="650.91">5352 8430 123 0,'0'0'0'0,"0"0"44"0,0 0 62 15,-19 0-75-15,19 0 22 0,-19 0-2 0,2 0-41 16,17 0-2-16,0 0 9 0,0 0-1 0,17 0-6 0,2 17-4 16,0-17 3-16,17 0-1 0,-19 0-5 0,41 0 0 15,-41 0-2-15,21 19 1 0,-2-19-2 0,0 0-5 16,-19 0-5-16,-1 0-7 0,7 0-7 0,15 0-44 0,-21 0 21 15,19 0-72-15,3 0 10 0,-6-36 7 0</inkml:trace>
  <inkml:trace contextRef="#ctx0" brushRef="#br0" timeOffset="933.1">6348 8153 99 0,'0'0'127'0,"0"18"-73"15,0-18-27-15,0 37 18 0,0-19-13 0,0 2-21 16,0 16 10-16,0-18-13 0,0 38 5 0,0-20-7 0,0-16-4 15,0 34 1-15,0-17 0 0,0-1-1 0,0-16-1 16,0 16 1-16,0-18-1 0,0 1-1 0,17 18-2 0,-17-18 2 0,0-2-1 16,19-17 1-16,-19 20-1 0,20-20 2 0,-20 0 0 0,16 0-1 0,-16 0 2 15,36-37 1-15,-16 18 1 0,-4 2-1 0,-16-22 4 16,17 21-3-16,5-18 6 0,-22 36-5 0,19-20 1 0,-19-16-3 16,20 36 10-16,-4-17-2 0,4 17-7 0,-20 0 3 0,16 0-1 15,-16 0-2-15,20 0 5 0,-1 36-1 0,-19-36-3 0,14 37 0 16,5 17-3-16,-19 2 2 0,22 0-2 0,-22-38-2 15,20 0 0-15,-20 19-2 0,0-18-2 0,16 18-3 0,-16 18-34 0,20-37 22 16,-20 20-26-16,0-38 16 0,0 36-42 0,19-18-23 0,-19-18-17 16,0 18 25-16,0-18 39 0</inkml:trace>
  <inkml:trace contextRef="#ctx0" brushRef="#br0" timeOffset="1126.48">7026 8356 175 0,'0'0'131'0,"0"0"-106"0,0 0-3 16,0 0 15-16,0 18 9 0,0-18-33 0,0 0-4 0,0 18 8 16,0 2-8-16,0-2 5 0,0-1-7 0,0 2 3 0,0 18-1 15,0-1-5-15,0 2 2 0,0-20-2 0,0 0-2 0,0 1-2 16,20 1 1-16,-20 33 1 0,0-33-1 0,22 53 2 0,-6-17-2 16,4 17-19-16,-20-35-12 0,19-2-26 15,-19-18 18-15,17 0-8 0,-17 2-7 0,0-2-5 0,19-18 1 0,-19 18-40 16,17-18 66-16,-17 0 5 0,19 0-12 0</inkml:trace>
  <inkml:trace contextRef="#ctx0" brushRef="#br0" timeOffset="1316.59">7455 8134 100 0,'0'0'108'0,"0"0"-23"0,0 0-31 0,0 0-31 0,0 0 19 0,0 0-18 16,0 37-2-16,0-18 20 0,-61 165 31 15,28-72-60-15,-3 15-4 0,17-52-5 0,-37 72 8 16,40-73-7-16,-23 74-1 0,3 18 2 0,17-75-3 15,-17 75 0-15,16-92-1 0,-18 92-6 0,18-36-9 0,4-75 5 16,16 56-13-16,-17-75 6 0,17 1-5 0,-19 36-26 0,19-53-14 16,0 16 23-16,0-36-53 0,0 0 36 0,0 19-3 0,0-19-45 0,0 0 67 15,0-19-20-15</inkml:trace>
  <inkml:trace contextRef="#ctx0" brushRef="#br0" timeOffset="1666.51">8246 8412 63 0,'0'0'42'0,"0"0"34"16,0-20-14-16,-19 20-13 0,19 0-8 0,-16 0-22 15,16 0-2-15,0 0 2 0,-20 0-2 0,4 0 23 0,16 0-30 16,0 0 0-16,-39 20 23 0,39-20-23 0,-17 18 8 0,-5 18-2 0,5-16-3 15,17 16-7-15,-19 1 4 0,2-1-2 16,-2 21-3-16,3-21-2 0,16-19-1 0,-20 57 3 0,20-18-2 16,-19 0 1-16,19-2 1 0,0-17-3 0,0-18-1 15,19-1 0-15,1 0 1 0,-4-18 4 0,3 20-2 0,-2-20 0 16,-17-20 0-16,36 2 4 0,-36 0-4 0,22-18 3 16,-5-20-2-16,22-18 0 0,-23 18-3 0,4-35-1 0,-20 55 1 15,16-39-1-15,3 20-2 0,-19-1 1 0,0-18-85 16,0 74-7-1,0-18 52-15,0 18-4 0,0 0-59 0,0 0 46 16,0 0-98-16,0 18 98 0,0-18 26 0</inkml:trace>
  <inkml:trace contextRef="#ctx0" brushRef="#br0" timeOffset="2000.12">8465 8392 88 0,'0'0'100'0,"0"0"-53"0,0 0 22 0,0 0-44 15,0 0 17-15,0 0-21 0,0 0 0 0,0 20-2 0,0-2 13 0,0-1-9 16,0 22-14-16,0-3 5 0,0 1-11 0,0-1 4 0,0 1-5 16,0 19 3-16,0-19-4 0,0 17 2 0,0 2-2 0,0 0 0 15,0-38-1-15,0 0 1 0,0 0 0 0,0 2 0 16,22-20 0-16,-22 17-2 0,0-17 4 0,0-17-1 16,20-3-2-16,-20 2 1 0,36-111 1 15,-17 56 1-15,17-20 1 0,-3-36 8 16,9 73-6-16,-42 56-2 0,16-17-1 0,4-1 3 0,-1 18-1 15,-2-20 6-15,18 20 4 0,-18 0 3 0,-17 20-9 0,19-20-1 16,20 35 5-16,-39-35-6 0,39 39 5 0,-22-3-2 0,2 1-4 16,-19-19-3-16,16 57 5 0,4 16-4 0,-4-36-3 0,-16-18 1 15,0 37 0-15,0-1-2 0,0 2-7 0,0-39 1 16,0 19-12-16,0-36 2 0,0 18-26 0,0 0-15 0,0-37 22 16,0 18-50-16,0-18 34 0,23 18-70 0,-23-18-10 0,0 0 40 15,0-18 35-15</inkml:trace>
  <inkml:trace contextRef="#ctx0" brushRef="#br0" timeOffset="2600.36">9926 8559 51 0,'0'0'31'0,"0"0"-15"0,0 0 20 0,-19 0 5 0,19 18-1 0,-17-18-20 15,17 0 17-15,0 0-7 0,0 0-18 0,-22 18 7 16,22-18-4-16,0 0-8 0,0 18 4 0,0-18-5 15,0 19 6-15,22 1 2 0,-22-20-7 0,17 17 6 0,2 2-6 16,17-19 9-16,0 17-1 0,0 3 0 0,3-20-2 16,-20 0-8-16,17 18 6 0,-17-18-6 0,17-18 4 0,-16 18-5 15,-7-20 0-15,7-16 7 0,21-1-4 0,-24 18-3 0,22-35 1 16,-23-19 8-16,-16 34-6 0,0 22-6 0,0-21 1 16,0 20 0-16,0-19 3 0,0 37-5 0,0-37 2 0,-16 19-6 15,-4 0 7-15,1 18 4 0,-17 0 5 0,-6 0-7 0,9 0-2 16,-3 18 5-16,0 0-4 0,-77 38 5 0,5 0 0 15,33-2-2-15,39-34-3 0,-61 53 5 0,81-37-7 16,-1 21 2-16,-2-21-4 0,19-19 2 0,0 39-3 0,0-19 2 16,0 0-1-16,0 19 2 0,19-38-3 0,-2 38 0 0,41-2-1 0,-22-16 3 15,19 16-2-15,-19-34 1 0,3-3-4 0,52 20-10 0,-55-18 3 16,39 0-23-16,16-1-30 0,-16-18-32 0,-39 0 38 16,39 18-83-16,-1-18 3 0,-38 0 89 0,0-18-5 0</inkml:trace>
  <inkml:trace contextRef="#ctx0" brushRef="#br0" timeOffset="3478.09">6124 10919 118 0,'0'0'34'0,"0"0"54"0,0 0-62 0,0 0 0 0,0-18-2 16,-16 18-3-16,16-19 29 0,-20 19-26 0,4-19-13 15,16 19 9-15,-20 0-3 0,1 0-3 0,19 0-6 16,-17-18 6-16,-2 18-4 0,-20 0-1 0,23 0 0 15,-4 0-6-15,4 0 6 0,-23 18 2 0,22 1-5 16,-2-19-4-16,19 19 0 0,-22-1 0 0,2 1-1 0,7-2 1 0,13 21-2 16,0-2 2-16,0 2-1 0,33 54-10 0,-33-74 7 15,41 19 4-15,-24 0-1 0,2-37 2 0,17 18-2 16,-16-18 2-16,-20 0 0 0,16 0 1 0,23 0 1 0,-39 0-3 16,36-37 3-16,3 0-1 0,-3 19-1 0,-20-18-1 0,1-20 0 15,41-18 1-15,-39 1 1 0,1 36-4 0,-4-19 4 16,-16 19 1-16,0-18-1 0,20 55-2 0,-20-17 3 0,0 17-2 15,0-20 4-15,-20 20-3 0,20 0 0 0,0 20-1 16,0 16 2-16,-16-19-5 0,16 39 2 0,0-19-2 0,0 74 2 16,0 17 2-16,0-54-5 0,16 56-1 0,-16-57 2 15,36 38 2-15,0 18-2 0,3-54-8 0,-39-39-2 16,39-18-2-16,-39 1-6 0,16-1-5 0,20 18-38 0,0-17-19 0,3 1-30 16,-39-3 43-16,39-17-68 0,-23 0 85 0,4 0-29 15</inkml:trace>
  <inkml:trace contextRef="#ctx0" brushRef="#br0" timeOffset="3649.77">7176 10587 141 0,'0'0'52'0,"0"0"-9"0,0 19 20 16,0-2-7-16,0 2-3 0,0 18-31 0,0 0 18 0,0 0-24 16,-17 37 10-16,17-38-16 0,0 56 2 0,0-36-9 0,-19 36 2 15,19 19 1-15,-17-18-4 0,17-39-2 0,0 38-2 0,-19 2-14 16,-1-3-20-16,20-16-20 0,-16-2-21 15,16-55 28-15,-22 18-6 0,2 3-58 0,20-39 68 0,0 17 15 0,-16 2-41 16</inkml:trace>
  <inkml:trace contextRef="#ctx0" brushRef="#br0" timeOffset="3783.55">6772 11361 88 0,'0'0'0'0,"0"0"32"0,-20-36 96 0,4-20-53 0,-4 38-50 16,20-1-2-16,-22-18 22 0,22 19-24 0,-19 0 11 0,19 0-21 16,0-2-1-16,0 20-3 0,0 0 1 0,19 0 0 0,3 0 9 0,-2 0-10 15,-4 0 0-15,40 0 1 0,-20 20-2 0,2-2-4 0,37 0 0 16,-22 0-3-16,21 1-10 0,1-1-15 0,-22 1-18 0,5-19-17 15,-22 18-25-15,0-18 31 0,0 0-63 16,-20 0 69-16,26-18-62 0</inkml:trace>
  <inkml:trace contextRef="#ctx0" brushRef="#br0" timeOffset="3949.84">7560 10587 118 0,'0'0'120'0,"0"0"-90"0,0 0 25 0,0 0-7 0,0 0 7 15,0 0-40-15,0 19 11 0,20-2-13 0,-20-17-1 0,0 38 1 16,0-20-1-16,0 39 11 0,22-21-12 0,-22 0-2 0,0 57 6 0,19-1-3 15,-19-37-8-15,0 38 6 0,0-2-7 0,17 20-1 16,-17-56-1-16,0 56 0 0,0 0-5 0,0-74-5 0,0 19-4 16,0 35-32-16,0-55 13 0,0 3-4 0,0-3-7 0,0 38-70 15,0-37 45-15,0 17-56 0,0-16 14 0</inkml:trace>
  <inkml:trace contextRef="#ctx0" brushRef="#br0" timeOffset="4116.54">7416 11085 157 0,'0'18'77'0,"0"-18"-21"16,0 18-27-16,0 2 0 0,0 16 18 0,0-18-30 0,20 38 11 16,16 0-11-16,-36-2-7 0,19-34-7 0,17 34-2 15,-17-16 3-15,15 16-2 0,7-17-4 0,-24 0-7 16,21-18-13-16,-38-1 6 0,17-18-1 0,2 19-5 0,-2-19-28 16,0 17 18-16,5-17-36 0,-3 0 31 0,-19 0-3 0,36 0-29 0,-36-17 35 15,36-2 14-15,-36 19-19 0</inkml:trace>
  <inkml:trace contextRef="#ctx0" brushRef="#br0" timeOffset="4388.13">7970 11361 65 0,'0'0'33'0,"0"0"-15"16,0 0 2-16,0 0 1 0,0 20 52 0,0-20-49 0,0 0 19 16,19 0-10-16,-19 17-17 0,0-17-4 0,0 0-1 0,20 19 7 15,-4-1-1-15,-16 0-5 0,36 2-5 0,-36-20-2 16,19 18 2-16,-2 0-1 0,22 0-1 0,-39-18-2 0,19 0-1 16,-19 0 0-16,20 0-2 0,-4 20 5 0,4-20 0 0,-4 0-3 15,3 0-1-15,-2-20 5 0,0 2-1 0,5-18 1 16,-22 16-3-16,0 2 0 0,19 0 3 0,-19-1-3 0,0-36 9 15,0 37-2-15,0 18-6 0,-19-38-1 0,19 38 0 16,-22-18 3-16,5 18 4 0,17 0-6 0,0 0 0 0,-36 0 3 16,0 18 1-16,20-18 4 0,-40 56 2 0,34-38-12 15,-14 19 4-15,19 18 0 0,-18 1-3 0,15 73-2 16,20-74 1-16,0-18-2 0,0 0 2 16,0 19-6-16,0-39 1 0,36 58-33 0,-17-57-4 15,-2 19-15-15,-17-37 24 0,0 19-1 0,19-19-38 0,20 0-10 16,-39 0-3-16,36 0 8 0,-16-37 29 0,-4 0-16 15</inkml:trace>
  <inkml:trace contextRef="#ctx0" brushRef="#br0" timeOffset="4815.99">8393 11417 94 0,'0'0'0'0,"0"0"78"0,0 0-1 0,0 18-13 0,0-18-34 16,0 0 16-16,0 0-11 0,0 18-19 0,0 20 19 16,0-38-27-16,0 36 6 0,0-16-9 0,0-3 7 15,0 20-5-15,0-37-3 0,0 56 1 0,0-20-3 0,0-16-2 0,0 34 2 16,0-17 0-16,0-18-1 0,0 17-2 0,0 1 1 15,0 0-4-15,0-18-1 0,0 18-2 0,0-20 2 0,0 3 4 16,0-20 2-16,0 0-2 0,19 0 3 0,-19-20-5 16,0 3 4-16,20-20-1 0,-20 18 0 0,0 1 1 0,14-1-1 15,-14-18 0-15,41-36-5 0,-41 36 5 0,36-92 6 0,-36 110-4 16,20-35-1-16,-20 16-1 0,19 20 3 0,-3-20 2 0,-16 20 3 16,20 18-2-16,-20 0-4 0,16 0 0 0,-16 0 4 15,0 0-2-15,17 0 0 0,-17 0 0 0,0 38 7 0,0-38-7 0,0 36 4 16,0-18-3-16,22 19 5 0,-22 0-8 0,0 0 2 0,0-1-2 15,20 20-2-15,-20-37-1 0,0 18 5 0,16 0 0 16,-16-20-4-16,0 2 0 0,0 1 2 0,0-3 2 16,20 2-1-16,-20-19-2 0,0 0 2 0,0-19-1 15,0 2-2-15,19 17 1 0,-19-39 3 0,17 3-3 0,-17-1 0 0,19-17 0 16,-19 15 0-16,16 22 0 0,-16-20 4 16,17 18-8-16,-17 19 6 0,19-18-4 0,-19 18 9 0,23 0-6 0,-23 0-1 15,16 0-2-15,-16 0 0 0,20 0 3 0,-1 37 0 0,-19-37-2 16,17 54 5-16,-17-35-5 0,19 37 6 0,-3-19-6 0,-16 36 3 15,20 20-1-15,-4 147-10 16,-16-204 0-16,0 38-17 0,0-18-21 0,0-2-18 16,0-16-18-16,0-20 35 0,0 1-62 0,0-19 47 0,0 17 0 15,0-17 8-15,0 20-10 0,0-20 21 0</inkml:trace>
  <inkml:trace contextRef="#ctx0" brushRef="#br0" timeOffset="5165.96">9447 11547 76 0,'0'0'60'0,"0"0"23"0,0 0-59 0,0 0 27 16,0 0-26-16,0 0 16 0,0-20-29 0,0 20 12 0,0 0-1 15,0 0-13-15,0 0 11 0,0 20-3 0,0-20-1 16,0 36-3-16,0-36-6 0,0 37 4 0,0 0-6 0,0-1 5 16,0 20 1-16,0 35-4 0,0-35-4 0,17 37 6 15,-17 17-2-15,0-54-6 0,-17-1 0 0,17 37 2 0,0-36-3 16,0 54 2-16,0 0-6 0,0-54-2 0,0 36-21 15,-19 19-30-15,19-75 18 0,0 57-50 0,-19-20-22 0,19-54 47 16,0 18 0-16,-17 0-22 0,17-37 32 0</inkml:trace>
  <inkml:trace contextRef="#ctx0" brushRef="#br0" timeOffset="5368.29">9409 11547 184 0,'0'-20'173'0,"0"2"-113"0,19-18-5 15,0 16-33-15,-2-16 10 0,2 36-22 0,-19-19 1 0,17 19-2 16,41-17 22-16,-22 17-16 0,-17 0-10 0,-19 0-1 16,17 36 8-16,19-36-8 0,-36 56 2 0,36 18-3 0,-36-38-1 15,0 1-3-15,0 17 2 0,-20 39 0 0,4-1-5 0,-20-18-2 16,0-18 6-16,36-19 0 0,-36-1-18 0,-6 1-11 16,9-18-21-16,14-1-22 0,2-18-18 0,-2 0 37 15,0-18-66-15,2-20 18 0,-2 3 69 0,-23-40-33 16</inkml:trace>
  <inkml:trace contextRef="#ctx0" brushRef="#br0" timeOffset="5583.12">9945 10292 110 0,'0'0'56'15,"0"0"35"-15,0 0-32 0,0 0 7 0,0 0-34 0,0 0-2 16,0 0-18-16,0 18-1 0,0-18-2 0,0 38 9 15,0-20-8-15,0 19 6 0,0-19-10 0,0 19-1 0,17 1 1 0,2 53 3 16,-19-55-6-16,0 57 2 0,17-37-3 0,2 110 3 0,-19-111-4 16,0 73 1-16,17 2-2 0,-17-56-3 0,0-1-4 0,0 56-24 15,0-55 4-15,0 55-53 0,0-55 26 0,0 55-80 0,-17-73 67 16,17 147-94-16</inkml:trace>
  <inkml:trace contextRef="#ctx0" brushRef="#br0" timeOffset="5750.74">9832 11214 174 0,'0'0'76'0,"0"0"24"0,0-19 1 0,0 19-77 0,19 0-4 15,-19 0-2-15,17 0 18 0,5 0-27 0,14 0 3 0,-36 19-6 16,36-1-2-16,-17 1-2 0,17-1 1 0,-19 0-2 0,22 2-1 0,-1 34-5 16,-21-34-3-16,19-3-29 0,-17 20 9 0,14-19-45 15,9 20-27-15,-23-20 41 0,37 37-110 0,-20-18 106 0,-36-37 19 16</inkml:trace>
  <inkml:trace contextRef="#ctx0" brushRef="#br0" timeOffset="5893.09">10551 11417 102 0,'0'0'171'0,"0"0"-140"0,0 0 23 15,0 0-8-15,0 0-5 0,0 0-23 0,-16 18 10 0,16 0-16 16,0 20 10-16,0-20-10 0,0 56 11 0,0 0-7 16,0-18-11-16,-20-20-3 0,20 55 0 0,0-16-1 0,0-20-6 15,0-19-4-15,0 20-23 0,0-38 9 0,0 1-5 0,0 0-41 16,0-1-11-16,0-18 38 0,0 19-6 0,-16-19-51 0,16-19 25 15,0-18 41-15,0 18-11 0</inkml:trace>
  <inkml:trace contextRef="#ctx0" brushRef="#br0" timeOffset="6016.44">10626 10938 76 0,'0'0'38'0,"0"-19"5"0,19-18 6 0,1 18 11 16,-4 1-42-16,-16 18 0 0,20-18 28 0,-4 18-22 16,-16 18-15-16,0-18-1 0,0 18-3 0,0 1-2 0,0 18 1 0,0-1-2 15,0 2-4-15,0 36-10 0,0-38 0 0,0 56-32 16,-16-55 10-16,16 0-9 0,-20 1-6 0,20-2 0 0,-16 2 4 0,16 34-11 0,-20-34-1 15</inkml:trace>
  <inkml:trace contextRef="#ctx0" brushRef="#br0" timeOffset="6282.83">10811 11287 96 0,'0'0'49'0,"0"0"3"0,0 0 41 0,20 0-57 0,-4 0 21 16,-16 0-11-16,0 20-27 0,20-20-2 0,-20 36 7 0,16-18-14 15,-16 19 6-15,20-18-11 0,-20 37 1 0,16-2 1 0,-16 20 2 16,0-1-4-16,0 2-2 0,17-38-2 0,-17 56-1 15,0-57-3-15,0 1 3 0,0-19 1 0,0 1-1 16,0-2-2-16,22-17 1 0,-22 0 0 0,0 0 2 16,0-17-1-16,0 17 0 0,0-37 2 0,19-19 2 0,-19 39-2 0,36-95-2 15,-36 58-1-15,56-58 1 0,-23 20 2 0,-14 56 0 0,23-20-1 16,-6 37-1-16,0 2 2 0,-17 17-2 0,-19 0 1 16,33 0 0-16,9 0 2 0,-26 0-1 0,-16 17 0 0,39 2 2 15,-22 17 1-15,2 20 1 0,-2-18-3 0,-17 53 2 16,16 1-2-16,-16-36-2 0,0-2-2 0,0 39-6 0,-16-37-4 0,16 35-32 15,-36-16-36-15,19-2-45 0,-2-17-37 0,-1-38 94 16,4 18-36-16</inkml:trace>
  <inkml:trace contextRef="#ctx0" brushRef="#br0" timeOffset="6873.49">12007 11547 132 0,'0'0'131'0,"0"0"-49"0,0 0-32 0,-20-20-7 15,20 20-4-15,0 0-23 0,0 0 13 0,-14-18-6 16,-5 18-5-16,19 0-13 0,0 0 3 0,-19 0 12 16,19 0-14-16,-17 0-1 0,17 0 5 0,-36 55 7 15,17-18-9-15,-1 19-4 0,20-39-2 0,-22 39 3 0,6 18 0 16,16-55-3-16,0 17-2 0,0 1 1 0,-17 19 0 0,17 18 2 16,0-38-1-16,17 20-2 0,-1-38-2 0,-16 1 2 15,22-19 0-15,-2 0-3 0,-1-19 1 16,-2 1 7-16,-17-20-3 0,19 3 2 0,-19-4-6 0,17-34 3 15,21-20-3-15,-38 39 3 0,0 17 0 0,0-19 0 0,14-17 8 16,-14 54-9-16,0-18 1 0,20 37-1 0,-20-17 3 0,0 17-4 16,22 0-1-16,-22 0 0 0,19 17-1 0,-19 39 5 0,17-19 1 15,-17 36-2-15,19 93-4 0,1-73 2 0,-20 17 0 0,-20 1 1 0,-16 73 0 16,-5 0 9-16,-31 38-4 0,19-19 6 0,-24-37-3 16,41-74-15-16,-17 36-23 0,34-72 6 0,-17-19-10 0,-22 39-62 15,22-59-42-15,0 2 52 0,16-19 1 0,-38 0-44 0,6-36 48 16</inkml:trace>
  <inkml:trace contextRef="#ctx0" brushRef="#br0" timeOffset="7257.55">8191 13022 61 0,'0'0'0'0,"0"0"60"0,0 0-40 16,20 0 4-16,-20-19 0 0,0 19 25 0,0-37-5 0,16 18-8 15,3 1-6-15,-2 0-3 0,-17 0-13 0,0 18 1 16,17-20 18-16,5 4-3 0,17-4 15 0,-3 20-28 16,-36 0-9-16,0 20 0 0,35 16 14 0,-15 18-5 15,-20-18-7-15,14 58 11 0,5 16-8 0,-19 19-4 16,0-74-7-16,0 19-5 0,0 75 2 0,-19-76-2 0,5 57 3 16,-6 16-6-16,1-35-14 0,3-19-23 0,-4 18-53 15,4-70 58-15,-4-24-49 0,20 2 34 0,-19-18-57 16,19 0 58-16,0 0-14 0,-22 0 48 0,22-34-25 15</inkml:trace>
  <inkml:trace contextRef="#ctx0" brushRef="#br0" timeOffset="7400.2">7746 13353 113 0,'0'0'79'0,"0"0"-25"0,0 18-6 0,0 20-2 16,0-38-24-16,0 19-3 0,22-2 1 0,14 39 15 0,-17-20-21 16,53 56 8-16,3-18-7 0,-36-36-10 0,49 35 3 0,-10 1-2 15,-7-19-3-15,-37-18-3 0,63 0-4 0,-62-18-2 16,18-1-20-16,25 1-26 0,-7-2-27 0,-54-17 31 0,25 0-6 15,30-17-56-15,-53-2 68 0,56-18-46 0</inkml:trace>
  <inkml:trace contextRef="#ctx0" brushRef="#br0" timeOffset="7599.35">9187 13537 119 0,'0'0'91'0,"0"0"-6"0,0 0-51 16,0 0 28-16,0 0-15 0,-22 0-18 0,22 0-16 16,-17 0 5-16,17 21-8 0,-16-4 6 0,16 19-7 0,-36 20 5 15,0 18 0-15,-3 36-1 0,23-54-12 0,-7-20 3 0,-13 75 4 16,36-19 3-16,-16 1-12 0,16-2 3 0,0-35-1 15,16-20-4-15,4 2-4 0,19-2 9 16,-3-36-5-16,-17 0 5 0,-19-18 1 0,36-54 2 16,-19 34-3-16,2 0-4 0,-19-36 2 0,33-52 0 0,9 50-2 0,-42 2 0 15,0-55-3-15,0 75 1 0,0-40-9 0,0 20-11 0,-20 20-31 16,20 54 14-16,-22-38-66 0,5 20-30 0,1 18 16 16,-20-18 33-16</inkml:trace>
  <inkml:trace contextRef="#ctx0" brushRef="#br0" timeOffset="8716.27">6160 15419 125 0,'0'0'122'0,"0"0"-89"16,0 0-3-16,0 0 23 0,0 0-30 0,0-20 15 0,0 20-21 0,0 0 10 16,0 0 2-16,-19 0-16 0,2 0-1 15,17 0-7-15,-36 0 2 0,20 0 0 0,-4 0-3 0,1 0-2 16,2 20-1-16,-2 0 0 0,-3 16 1 0,5-36-1 16,1 54 0-16,16-34-1 0,-20-4-1 0,20 40 2 0,-16-38-1 0,16 21 0 15,0-2-1-15,0-1 3 0,16 18 0 0,-16-34-2 16,20 16 0-16,-4-36 1 0,-16 0 1 0,17 37 5 0,5-37-6 15,-22 0 0-15,19 0 1 0,-2 0 0 0,-17 0 5 0,39-37-1 16,-3 1-3-16,-36 16-1 0,16-16 0 0,1 1 1 0,24-21 1 16,-41 37-1-16,17-35-1 0,-17-22 0 0,19 59-1 15,-19-40 1-15,20 21 0 0,-20 36 0 0,0-20 0 0,0 3-1 16,0 17-1-16,0 0 2 0,-20-19 2 0,20 19-3 0,0 0-2 0,-19 19 4 16,19-19-2-16,0 0 0 0,-17 37 1 15,17-17 1-15,0 16-7 0,0-18 5 0,0 38 3 0,0-40-2 16,0 4-2-16,0 34 1 0,0-34-1 0,0 16 3 0,17-16-2 0,-17 16 4 15,0-18-4-15,0 18-1 0,0-16-2 0,19-20 1 0,-19 36 2 0,20 1 1 16,-20 0-5-16,16-18-1 0,-16 1-7 0,36 16-11 16,-16 1-5-16,-20-37 10 0,38 17-22 0,-21-17 17 15,2 20-25-15,1-20 21 0,-4 17-1 0,-16-17-3 0,20 0 1 16,16 0-32-16,-36 0 26 0,16 0-49 0,23 0 10 0,-20 0 32 16,-19 0-4-16</inkml:trace>
  <inkml:trace contextRef="#ctx0" brushRef="#br0" timeOffset="10054.84">7123 15529 88 0,'0'0'138'16,"0"0"-110"-16,0-17 25 0,0 17-9 0,-19 0-25 0,19 0 13 15,0 0-9-15,0 0-12 0,-20 0 9 0,20 0-13 16,0 0 1-16,-16 0 5 0,-6 17-1 0,22 3-2 0,-20-4-2 16,20 24-1-16,0-24-4 0,-16 22 2 0,16 18 0 15,0-37-2-15,-17 34 4 0,17 4-5 0,0-3-2 0,0-17 1 16,17 2 1-16,-1 14 1 0,-16-33 0 0,20-3 1 15,-20 3-1-15,38-20 2 0,-38 0-1 16,0 0-1-16,0 0 0 0,20-20-1 0,-20 3 4 0,19-20 1 0,-2 1-1 16,-17 16-5-16,19-53 4 0,-19 17 0 0,0 18-4 15,0-15 1-15,0-3 0 0,0 17-1 0,0-15 2 16,0 18-1-16,0-20 2 0,0 56-1 0,0-38 0 0,0 38 3 16,-19-16-4-16,19 16 2 0,0 0 1 0,-17 0 1 0,17 0-5 15,-19 0 1-15,19 36 3 0,-20-18 2 0,20 18-2 16,0-16-4-16,0 36-1 0,0-22 1 0,0 42-1 15,0 14 1-15,0-51-2 0,39 34-10 0,-22 1-20 0,19-18-21 16,-17-2-20-16,-2-54 30 0,5 39-59 0,-6-22-27 16,4-17 60-16,-1 19 10 0,-2-19-16 0,19 17 36 0</inkml:trace>
  <inkml:trace contextRef="#ctx0" brushRef="#br0" timeOffset="10449.94">7638 15455 79 0,'0'0'0'0,"0"0"110"0,0 0-78 0,0 0 24 0,-17 0-31 16,-2 20 56-16,19-20-65 0,0 0-4 0,-22 18 7 16,2 1-11-16,20-2 10 0,-14 3-3 0,14 16 5 15,-19-16-11-15,19 14 11 0,-19 22-10 0,19-17-1 16,0 14-3-16,0 4-3 0,0-3-5 0,0 2 4 16,0-19 7-16,19 19-2 0,-19-39-2 0,0 3-2 15,33 16 2-15,-33-36-3 0,20 37 2 0,2-18-1 0,-22-2-1 16,19-17 1-16,-2 21 1 0,2-21-4 0,0 0 6 0,17 0-3 15,-36-21-2-15,17 4 0 0,0 17 0 0,5-36-7 0,-3-3 2 16,-19 22 1-16,17-3 4 0,2-34 1 0,-19 35-1 0,20-18 0 16,-4-36 0-16,-16-3-1 0,19 22 1 0,-19 18-1 0,0-1 3 15,0-20-2-15,0 1 1 0,0 40-1 0,0-4 1 16,0-16-1-16,17 36 0 0,-17-18 2 0,0 18 1 0,0-20-3 16,0 20-1-16,0 20 2 0,-17-20 2 0,17 18-2 0,0 18 1 15,0 0 2-15,0-16-4 0,0 34 4 16,-19-15-3-16,19 52-1 0,0-55 0 0,0 40 1 0,0-3 1 0,0 0 4 15,0-36-4-15,19 19 1 0,-2 74-75 16,0-130 46-16,-17 17-35 0,19 2-6 16,-19-19-5-16,22 0 31 0,-22-19-4 0,17 2-53 15,2-19-21-15,1 15 98 0,-4-15 8 0,-16-1-29 0</inkml:trace>
  <inkml:trace contextRef="#ctx0" brushRef="#br0" timeOffset="10650.07">8302 15529 63 0,'0'0'69'0,"0"0"-30"0,0 0 73 0,0-17-54 15,0 17-34-15,-22 0 14 0,22 0-22 0,0 0 19 0,0 17-7 16,-17-17-17-16,17 0 0 0,0 20 9 0,0 16-1 0,0-36-10 16,-17 36 4-16,17 2-4 0,0-2 0 0,0 3 2 15,0-4-2-15,0 1-5 0,0 3 2 0,0-22-4 0,0 39 2 16,0-19-2-16,0 0 7 0,0 19 2 0,0-19-8 16,0-37-1-16,0 36-1 0,0-16-2 0,0 16-3 15,0-19-6-15,0-17-1 0,0 21-24 0,-19-21-17 0,19 16 20 16,0-16-5-16,0 0-51 0,-16-16-26 0,16-22-11 15,0 38 76-15,0-19-6 0,-20-18 21 0</inkml:trace>
  <inkml:trace contextRef="#ctx0" brushRef="#br0" timeOffset="11004.67">8875 15844 55 0,'0'0'17'0,"0"0"22"0,0 0-20 0,19 0 20 0,-19 0-21 15,17 0 14-15,-17 0-19 0,19 0 10 0,-19 0-11 0,16 0 0 16,4 0 6-16,-20 0-6 0,16 0 1 0,7 0 0 0,-23 0-6 16,16 0 7-16,4 0-7 0,-1 0 11 0,-19 0 1 15,17-19 2-15,-17 19 3 0,19-20-17 0,-19 2 13 16,0 18-11-16,0 0 3 0,0-18 2 0,0 0-7 0,0 18-1 0,0-17 0 16,0 17-6-16,0-19 3 0,0 19 7 0,0-20 8 0,0 3-9 0,-19 17 0 15,19 0-1-15,0-19 1 0,-36-1 3 0,16 20-9 0,4-18-2 0,-23 18 5 16,3-16 0-16,17 16-2 0,-17-20 10 0,16 20-9 15,-38-20 6-15,25 20-5 0,14 0-3 0,2 0-1 0,-22 0 1 16,23 0-2-16,-4 20 1 0,-2 0 3 0,5-4-3 0,17 22-1 16,-16-19 0-16,16 18 2 0,0 17 0 0,0-18 0 15,16 20-2-15,1 0-2 0,5-19 3 0,-2 19 8 0,16 18-7 16,0-18-3-16,-17-39 1 0,-3 19-2 0,1-15-2 0,2-5 2 16,4 4-3-16,-7-3 0 0,23 2-10 0,-22-19-10 0,18 20-17 15,-15-20-20-15,-4 0-23 0,7 0 34 0,-23 0-69 0,16 0 50 16,4-20-60-16,-20 1 86 0,0 2 14 0,19-3 0 0</inkml:trace>
  <inkml:trace contextRef="#ctx0" brushRef="#br0" timeOffset="15350.43">5922 15455 92 0,'0'0'28'0,"0"0"-3"0,-16 0 37 0,-4 0-22 16,20-16 17-16,-19 16-27 0,19-20-17 16,0 20 12-16,0 0-12 0,-17 0 12 0,17 0-3 0,0 0-4 15,17 0 1-15,-17 0-12 0,19 0 3 0,17 0 3 16,-36 20-6-16,36-4 0 0,3 4 7 0,36 34-2 0,13 2 0 0,-30-36-8 16,14-4 1-16,58 41 8 0,-58-40-7 0,-14 3-1 0,108 16-2 15,-91 0-2-15,-6-18 2 0,97 38-2 0,3 0-2 0,-75-38 0 16,-5 1-1-16,60 18-4 0,17-1 5 0,-91-16 2 0,88 17 8 15,-85-37-9-15,-26 17 4 0,23 2-5 0,0-19 2 0,55 37-1 0,-78-18-1 16,1-19 0-16,44 38-3 0,-62-38 3 0,60 16-4 0,-59 4 1 0,19-20 1 16,-22 0-4-16,9 17 2 0,30-17-8 0,-1 19 3 0,-32-19 2 15,0 0-1-15,-22 0-1 0,19 0 2 0,16 0-7 0,-10 0 4 0,13 0-30 16,-19 20 7-16,-17-20 13 0,-5 0-34 0,28 0-25 16,-23 0-24-16,-2 0 23 0,-17 0 58 0,19 0-18 15</inkml:trace>
  <inkml:trace contextRef="#ctx0" brushRef="#br0" timeOffset="16106.44">11863 15216 87 0,'0'0'41'0,"0"0"59"0,0 0-57 0,0-19-5 0,0 19-2 15,-20 0-8-15,20-18-15 0,0 18-1 0,-22 0-1 16,6 0 4-16,16 0-9 0,-17 0 3 0,-2 0-2 0,19 0 0 15,-17 0 1-15,-2 0-6 0,19 0 2 0,-17 18-1 16,-2 1-2-16,19-2 1 0,-20 3 0 0,4 0-1 0,16-4 0 16,0 4 0-16,-22 34 0 0,22-18-2 0,0-16 1 0,-17 90 1 0,17-54-1 15,0-2 0-15,0-15 0 0,17-2-1 16,-17-18 2-16,22-2-4 0,-6 37-10 0,23-34-17 0,-22 16-21 16,19-36 17-16,-36 20-7 0,52-3-60 0,-10 2 3 0,-23-19-10 15</inkml:trace>
  <inkml:trace contextRef="#ctx0" brushRef="#br0" timeOffset="16452.8">12546 15273 141 0,'0'0'52'0,"-22"0"61"0,22 0-88 0,0 0 1 16,0 0-5-16,0 0 17 0,-17-20-9 0,17 20-18 0,-19 0 6 15,19 0-4-15,-16 0-8 0,16 0 0 0,-20 0-1 16,4 20-2-16,16-20-3 0,-20 36 4 0,20-18-3 0,0 0 2 15,-19 19-3-15,19-20 1 0,0 23-1 0,-17-4 0 16,17-18-1-16,0 18 4 0,0 0-5 0,0-16 3 0,0 16-1 0,17-36 3 16,-17 18 0-16,19 2-2 0,1-20 4 0,-20 0-1 15,16 0 2-15,-16-20-4 0,20 2 1 0,-4 2-2 0,-16-4 3 16,19-16-3-16,-19 16 6 0,17-16-2 0,-17 18 0 0,22-2 2 16,-22-36 7-16,0 56-10 0,0-17 5 0,0-2-3 15,0 19-1-15,0 0 1 0,0 0 6 0,0 0-6 0,0 0 0 16,-22 0-2-16,22 19 1 0,0-2 1 0,0 3 0 0,0 0 1 15,0 16-4-15,-17 1 3 0,17 0 1 0,0-1-3 0,0 0-1 16,0-18-1-16,17 38 3 0,-17-17-6 0,22-22-2 16,-22 19-10-16,0-18 4 0,17 2-3 0,-17 16-25 0,19-16-19 15,1-20 20-15,-20 17-56 0,16 2 37 0,20-19-133 0,-36 18 112 16,19-18 21-16</inkml:trace>
  <inkml:trace contextRef="#ctx0" brushRef="#br0" timeOffset="16834.25">13041 15289 84 0,'0'0'74'0,"0"0"-38"0,0 0-3 15,0-16 20-15,0 16-8 0,0-20-5 0,0 0-9 16,0 3-8-16,0 17-14 0,0 0-1 0,0-19 5 0,-16 19-7 16,16-18 5-16,0 18-7 0,0 0 6 0,0 0-6 0,0 0 3 15,-19 18-6-15,19 1 5 0,0-2 0 0,0 3-3 16,-17 16-1-16,17 2 1 0,0 17 0 0,0-18-1 0,-19 19-3 15,19-38 0-15,0 1 3 0,0 18 1 0,0-21-2 0,0 4-2 16,0 16 0-16,0-18 2 0,19 2 5 0,-19-20-6 16,0 19 1-16,0-19-1 0,17 0 0 0,-17 0-1 0,19 0 2 0,-19 0-1 15,16-19-1-15,1-1 0 0,5-14 4 0,-22 14-3 0,20-16 0 16,-4-1 2-16,-16 37-1 0,20-37 0 0,-20 17 0 16,36-53 3-16,-36 73-2 0,0-19-2 0,0-17 6 15,0 36-1-15,19-18 7 0,-19 18 0 0,0 0-3 16,0 0-2-16,0 0 5 0,0 18-2 0,0 0-3 0,0 19 4 15,0 0-1-15,0-17-9 0,0 34 1 0,0-35-1 16,0 54 1-16,0-37-2 0,0 21-1 0,0 16-5 0,0-55-1 16,0 18-2-16,0 3-20 0,0-22 10 0,16 20-33 0,-16-18 22 15,17-1-37-15,-17 1 27 0,0-19-54 0,19 20-13 0,4-20 19 16,-7 0 44-16,4-20-9 0</inkml:trace>
  <inkml:trace contextRef="#ctx0" brushRef="#br0" timeOffset="17050.66">13559 15399 96 0,'0'0'108'0,"0"0"-15"0,0 0-57 0,0 0-5 0,0 0 24 0,0 0-10 16,0 0-10-16,0 0-22 0,0 20 0 0,0-20 9 15,0 0-13-15,0 0 0 0,0 0 0 0,0 20 2 0,0-20-1 16,0 16-5-16,0 4 1 0,0-2-1 0,0 18-5 0,0-16 2 16,16 16-1-16,-16 0 0 0,0 2-1 0,0-2 2 15,0-36-2-15,0 74 3 0,0-74-2 0,0 36-2 16,-16-16-1-16,16-1-1 0,0-2-3 0,-19 20-10 0,19-18 4 15,0-1-3-15,-17 1-20 0,-2 1-12 0,2-3-17 16,17 2-18-16,-19-2-22 0,-1 3-2 0,20-20 67 0,-16 17-50 16</inkml:trace>
  <inkml:trace contextRef="#ctx0" brushRef="#br0" timeOffset="17834.71">13819 15787 68 0,'0'0'43'0,"0"0"0"0,0 0-4 0,17 0-6 0,-17 0-10 16,19 0-16-16,-19 0-2 0,0 0 2 0,19 0-3 16,17 0 0-16,-36 18-2 0,0-18 3 0,0 0 0 0,17 0 7 0,-1 0-7 15,-16 0 5-15,23 0-1 0,-4 0-4 0,-2 0 7 16,-17 0-6-16,19 0 4 0,0 0-2 0,-19 0-4 16,0 0-2-16,17-18 2 0,-17 18-2 0,0 0 1 0,19-18 3 0,-19 18-4 15,0-18 5-15,0 1-3 0,17 17 4 0,-17-19-3 0,0 19 3 16,0-20-4-16,0 20 5 0,0-17 0 0,0 17-5 0,0 0 0 0,0 0-1 15,0 0 0-15,0-19 3 0,0 19-3 0,0 0 4 0,0 0-6 16,0 0 1-16,0 0 4 0,0 0-4 0,0 0 0 0,-17 0 0 0,17 0 2 16,0 0-3-16,0 19 1 0,0-19 0 0,0 0-2 0,0 0 2 15,0 0-1-15,0 0 2 0,0 0 3 0,0 0-2 0,0 0 1 16,0 0 0-16,0 0-1 0,0 0 8 0,0 0-6 0,0 0-2 16,0 0-1-16,0-19-1 0,0 19 3 0,0 0 0 15,0-20-3-15,0 20-1 0,0 0 1 0,0 0-1 0,0-18 3 16,0 18 4-1,17 0-8-15,-17 0 2 0,0 0 0 0,0 0-1 16,0-16-1-16,0 16 0 0,0 0 5 0,0 0-7 16,0 0-1-16,16-20 7 0,-16 20-3 0,0 0 0 0,0 0-1 15,0-20 1-15,0 20 0 0,0 0 1 0,0 0-1 0,0 0 1 0,20 0 0 16,-20 0-2-16,0-16 0 0,0 16-1 0,0 0 2 0,0 0 1 16,22 0 1-16,-22 0-2 0,0 0-1 0,0 0 1 15,0 0 3-15,0 0-3 0,0 0 5 0,0 0-7 16,0 0 3-16,0 0 0 0,0 0-4 0,0 0 4 0,0 0 1 15,0 0-4-15,0 0 2 0,0 0 1 0,0 0 0 0,0 0-1 16,0 0 1-16,0 0 0 0,0 0-1 16,0 0 2-16,0 0-2 0,0 0 0 0,0 0-2 0,0 0 1 15,0 0 1-15,0 0 1 0,0 0-1 16,0 0-3-16,0 0 3 0,0 0 0 0,17 0 2 0,-17 0-5 0,0 0 2 16,19 0 4-16,-19 0-4 0,19 0-2 0,-19 0 3 15,17 0 0-15,2-20-4 0,-19 20 3 0,17 0 1 16,-17-17 0-16,19 17-1 0,-19-19 1 0,0 19-1 15,17-18-1-15,-17 18 0 0,0-20 0 0,22 20 1 0,-22-16 1 0,0-4-2 16,17 0 3-16,-17 20-2 0,0-17-1 0,0-2 3 16,0 19-1-16,0-18 3 0,0 0-4 0,-17 18 3 0,-5 0-5 15,22-18 3-15,-17 18-1 0,-2 0 2 0,2 0-1 16,-2 0 1-16,2 0-1 0,-2 18-2 0,0-18-1 0,2 18 3 16,-25 36 5-16,26-14-1 0,16-40-4 0,-17 36 0 0,-2 1-6 15,2 0 6-15,-2-1 7 0,19 0-7 0,-19 21-1 0,2-20 4 16,17-18-1-16,0 34-4 0,0-15 1 0,0-19 1 15,0 35 1-15,17-35-3 0,-17 18 3 0,19-17-2 0,0 33 6 16,-2-53-7-16,19 37-1 0,-20 0-3 0,4-18-6 16,19 37-26-16,-1-56-6 0,-21 17-12 0,2-17-17 15,-2 21 27-15,2-21-6 0,-2 0-8 0,-17 0-76 0,22 0 75 16,-5 0 15-16,-17 0 16 0,19 0-14 0</inkml:trace>
  <inkml:trace contextRef="#ctx0" brushRef="#br0" timeOffset="18589.84">11639 16988 74 0,'0'0'46'0,"0"-20"3"0,-17 20-3 0,17 0-24 0,0 0 17 15,-19 0 6-15,19 0-34 0,0 0 0 0,-17 0 8 16,17 0-10-16,0 0 0 0,-19 0 5 0,19 0-4 0,-17 0-6 0,17 0 3 16,0 0-4-16,-19 0 5 0,19 0-1 0,-20 0-3 15,20 0 4-15,-16 0 0 0,16 0-3 0,-22 0 4 0,22 20 0 16,-20-20 1-16,20 0-5 0,0 0 4 0,-16 0-4 15,16 0 0-15,-17 16 5 0,17-16-6 0,-19 0 4 0,19 0-5 16,-17 0 1-16,17 20 2 0,-19-20-1 0,19 0-2 0,-20 0 2 16,20 20-2-16,-16-3 0 0,16-17-3 0,0 17 4 0,-20 2-2 15,20-19-4-15,0 20 2 0,0-3-1 0,20 2 4 0,-20 19 1 16,16-22-5-16,4 4 1 0,-1-20-1 0,-19 36 3 16,36-16 1-16,-19-3-1 0,19 19-1 0,-14-15 2 15,14-5 0-15,0 4 0 0,0-3 2 0,-17-17-1 16,20 19 3-16,-39 1-3 0,16-3 1 0,4 2 2 0,-20-1 0 15,19 18 0-15,-19-16-5 0,0 16 0 0,0 2 0 16,0-38-2-16,-19 56-5 0,-17-20 13 0,-3 1 17 16,39-20-27-16,-55 19-6 0,38-36 0 0,-2 20-2 0,-17 0-22 0,-6-4-15 15,26-16 16-15,-20 0-5 0,0 0-41 0,16 0-13 16,4-16-20-16,-4-4 55 0,20 20-28 0,0-20 60 0,0 20 5 16,0-16-21-16</inkml:trace>
  <inkml:trace contextRef="#ctx0" brushRef="#br0" timeOffset="19017.78">12120 17466 58 0,'0'0'22'0,"0"0"3"0,0 0-10 0,19 0 1 0,-19 0 0 0,0 0 1 15,0 0 11-15,0-17-5 0,0 17-13 0,0-20 5 0,0 20-5 16,0 0-1-16,0 0 2 0,0 0 1 0,0 0-6 15,0 0 7-15,17 0-1 0,-17 0 1 0,17 20 10 16,-17-3-17-16,0-17 0 16,22 19-2-16,-22-19-2 0,0 0-1 0,0 0 4 0,0 0-2 15,19 0-1-15,-19 0 1 0,0 0 2 0,17 0-1 0,-17 0-2 16,0 0 0-16,39-19 4 0,-39 2-3 0,0-3-2 16,16-16 11-16,-16 36-8 0,0-20-1 15,0 20 0-15,0-16 1 0,0-5-1 0,0 4 3 0,0-2 1 16,0 2 2-16,0 17 0 0,0-20-3 0,0 20-1 15,0-19-1-15,-16 19 6 0,16 0-6 0,-20 0 3 0,20-17-4 0,0 17 0 16,-19 0 4-16,19 0-4 0,-17 0 0 0,-2 0 4 0,19 0-5 16,-22 17 6-16,5-17-2 0,0 19-2 0,17 1 0 0,-19 16 0 15,3-19-4-15,-4 20 3 0,20-17 0 0,-19-3 0 16,2 22 2-16,17-3-5 0,-19-18 0 0,19 38 0 0,-22-39-1 16,22 40-2-16,0-41 3 0,0 40 2 0,0-36-3 0,0-3 5 15,0 20 1-15,0-1-15 0,0-36-1 0,0 40-26 0,22-24 12 0,-3 4-83 16,-2-2 14-16,-17-18 40 0,39 19-55 15,-23-19 40-15,-16 0 49 0,19 0-22 0</inkml:trace>
  <inkml:trace contextRef="#ctx0" brushRef="#br0" timeOffset="19284.56">12638 17429 110 0,'0'0'115'0,"0"0"-89"16,0 0 18-16,0 0-24 0,0 0 17 0,0 0-22 15,0 0 4-15,0 0-10 0,0-19 4 0,0 19-2 0,-36 0 11 16,36 0-17-16,-20 0-1 0,20 0-4 16,-19 19 1-16,2 1 2 0,-5-3 0 0,22 20-4 0,-17-17 2 15,17-4 0-15,-19 40 1 0,19-18-1 0,-16-22 1 0,16 40 7 16,0-36-5-16,-20 34 2 0,20-34-5 0,0 72 0 16,0-55 0-16,0-20 0 0,0-17-1 0,0 20-1 0,20-4 1 15,-4 4-2-15,-16 0-3 0,36-20-8 0,-14 0-16 16,-5 0-12-16,2 0 14 0,17 0-34 0,-36 0 26 15,36-20-46-15,-17 20 41 0,15-20-25 0,-12 4 33 0,-3-4 21 16,1 20-32-16</inkml:trace>
  <inkml:trace contextRef="#ctx0" brushRef="#br0" timeOffset="19905.59">13191 17649 51 0,'0'0'24'0,"0"0"-2"0,0 0-12 0,0 0 6 0,0 0-1 16,0 0-5-16,0 0-8 0,0 0 2 0,0 0-2 16,0 0-1-16,-19 0-1 0,19 0 1 0,0 20 1 15,0-20 2-15,0 0 4 0,0 0-2 0,-17 20 11 16,17-20 0-16,0 0-1 0,0 0-8 0,0 0 1 0,0 16 0 16,-19-16 10-16,19 20-9 0,0-20-1 0,0 0 11 0,0 17 2 15,-20-17 0-15,20 20-6 0,0-20-9 0,0 17 6 0,0-17 0 16,0 0-7-16,0 20 14 0,0-20-14 15,0 16 0-15,0-16-1 0,0 0 4 0,0 20 4 0,0 0-6 16,0-20-4-16,0 16 4 0,0-16-4 0,0 0 3 0,0 20-4 16,0-20-1-16,0 18 3 0,0 1 0 0,0-19-3 15,0 0 1-15,0 17 0 0,0-17-1 0,0 0 0 16,0 20 1-16,0-4 0 0,0 4-2 0,0 0 1 16,0-4 1-16,0 3 1 0,0-19-2 0,0 19 4 15,0 0-3-15,20-19-3 0,-20 17 1 0,0-17 3 0,0 20 1 16,0-20 1-16,19 19-2 0,-19-19 0 15,0 0-1-15,17 0 1 0,-17 0-2 0,0 0 1 0,0 0-2 16,0 0 1-16,19 0 2 0,-19 0 0 0,16 0-2 0,-16-19 0 16,17 19-1-16,-17 0 0 0,0 0 2 0,19 0-3 0,4-20 0 15,-23 20 1-15,16 0 2 0,4 0 1 0,-20 0-2 16,19-17-1-16,-19 17 0 0,0 0-1 0,17 0 1 0,-17-19 0 16,0 19 3-16,19 0-1 0,-19-19-3 0,17 19-2 0,-17-19 3 0,0 19 0 15,19-16 1-15,-19-4 0 0,16 0-2 0,-16 4 0 16,23-4 1-16,-23 3-1 0,16 17 0 0,-16-19-1 0,20 1 4 15,-20-2 0-15,0 20-2 0,0-16-2 0,0 16 1 16,19-20-1-16,-19-16 3 16,0 16 1-16,0 20-3 0,0 0 7 0,0 0 3 15,0 0-9-15,0 0 3 0,0 20-1 0,0-20-1 16,0 16-1-16,0-16 1 0,0 40 0 0,0-24 3 0,0 4 0 16,-19 17-2-16,19-20-1 0,0 19 0 0,0 4 0 15,0-24 0-15,0 22-2 0,0-2-3 0,0-16-4 16,0-1-1-16,0 17-16 0,0 0-16 0,19-17-20 15,-19 0 23-15,0-19-6 0,0 0-6 0,0 17-69 0,17 3 61 0,-17-20 10 16,0 0 14-16,0 18 13 0,19-18-24 0</inkml:trace>
  <inkml:trace contextRef="#ctx0" brushRef="#br0" timeOffset="20184.59">13758 17855 144 0,'0'16'97'0,"0"-16"-68"0,0 0 12 16,0 20-6-16,0-2-1 0,0 18-11 0,0-36-16 15,0 20-1-15,-14-4 1 0,14 24-4 0,0-24-3 0,0 3 1 16,0 0-2-16,0 0 0 0,0-2-4 0,0 22 3 16,0-21-2-16,0 0 2 0,0 18-1 0,0-17 2 0,0-19 1 15,0 19-1-15,0-2 0 0,14 3 1 0,-14-20 1 0,0 0 0 16,0 0 0-16,0 0 0 0,19 0 0 0,4 0 2 0,-23-20-2 16,0 3 3-16,19-21 2 0,-2 20 4 0,2-18-1 15,-19 36-6-15,19-18 0 0,-2-1 4 0,2-18 1 16,-2 37 1-16,-1-38 1 0,26 19 4 0,-25 3-8 15,-17 16-4-15,19 0 2 0,0-20-2 0,-2 0-3 16,-17 20-6-16,19 0-1 0,-19 0-4 0,0-16-27 0,17 16 12 16,-17 0-48-16,16 0-32 0,-16 0-6 0,0 0 71 15,0 16 13-15,0-16-23 0</inkml:trace>
  <inkml:trace contextRef="#ctx0" brushRef="#br0" timeOffset="20368.1">14278 17871 132 0,'0'0'0'0,"-19"0"161"0,19 0-119 0,0 0-8 16,0 0 0-16,0 0-18 0,-17 0 8 0,17 0-9 0,0 0-9 15,0 20 1-15,0-20-4 0,0 18 0 0,0 1 4 0,0 18-2 16,0-1-2-16,0 0-1 0,0-17-2 0,0 36 0 16,-19 20-8-16,19-57-2 0,0 55-26 0,0-16-27 0,-17-1-36 15,17-3-21-15,0-33 69 0,0 17-53 0</inkml:trace>
  <inkml:trace contextRef="#ctx0" brushRef="#br0" timeOffset="20534.55">14477 17061 269 0,'0'0'84'0,"0"0"-34"0,0 0-1 0,0-17-32 16,0-23 16-16,0 40-17 0,0-16 8 0,23-21-11 0,-23 37-5 15,0-21-5-15,0 21-2 0,0 0-5 0,0 0-2 0,19 0-2 16,-19 0-4-16,0 0-19 0,0 21-13 0,19-4-13 0,-19 3 22 15,0-20-6-15,0 36-62 0,17 1 0 0,-17 36-20 16</inkml:trace>
  <inkml:trace contextRef="#ctx0" brushRef="#br0" timeOffset="20750.56">14760 16951 230 0,'0'0'109'0,"0"0"-86"0,0 0 9 0,16 0 6 0,-16 17-4 15,0-17-22-15,0 20-2 0,20-4 4 0,-4 4-3 0,-16 0-8 16,17-3 2-16,5 19-2 0,-3 20-2 0,-2-2-2 16,2 2-1-16,1-19-1 0,-20 56-5 0,16 17-2 0,-16 1-4 15,0-36 9-15,0 35-5 0,0-54 5 0,0 54-18 16,0-54 9-16,0 54-16 0,-16-73 11 0,16 55-29 0,0-37 19 16,-20-18-2-16,20 37-40 0,-19 0-3 0,19-18 20 0,-17-39 36 15,17 20-38-15</inkml:trace>
  <inkml:trace contextRef="#ctx0" brushRef="#br0" timeOffset="21034.54">14477 17779 91 0,'0'0'0'0,"0"0"71"0,0 0 15 0,0 0-37 0,23 0-3 16,-4 0-9-16,-19 0-20 0,19 0 13 0,17 20-5 16,0-20-7-16,-2 16-1 0,-34-16-9 0,41 0 2 15,14 20-1-15,-19-20-3 0,-16 20-3 0,-4-20 0 0,23 16-1 16,-39-16-5-16,36 0-4 0,3 20-42 0,-23-20 19 0,20 18-51 15,-19-18-43-15,24 19-1 0,-41-19 84 0,0 0-27 16</inkml:trace>
  <inkml:trace contextRef="#ctx0" brushRef="#br0" timeOffset="21217.76">15476 17649 238 0,'0'0'71'0,"0"0"-15"0,0 0-36 0,0 0-10 0,0 0 13 15,0 0-14-15,0 0-3 0,0 0 3 0,0 0-7 0,0 20 3 16,0 0-4-16,0-20 0 0,0 36 0 0,0-19-1 0,0 20-6 16,20 19-8-16,-20-20 7 0,0 38-11 0,0-38 8 0,0 39-20 15,19-37 12-15,-19 36-29 0,0-56 18 0,0 18-7 0,14-17-5 16,-14 37-42-16,0-38 51 0,19 19-49 0</inkml:trace>
  <inkml:trace contextRef="#ctx0" brushRef="#br0" timeOffset="21384.9">16088 17523 244 0,'0'0'124'0,"0"0"-96"0,0 0 8 0,-22 0-7 0,22 0-15 0,-17 0 12 15,-2 36-6-15,19-19-19 0,-17 21 5 0,-2-19 3 0,2 17-3 16,-2 20 6-16,-39 74-5 0,22-57-2 0,-17 93 1 0,-2 0-1 16,-3 17-4-16,22-90-2 0,0 73-7 0,0-72-4 0,16-22-9 0,-21 74-60 15,27-72 18-15,-25 56-103 0,3-37 22 0,20-57 61 16</inkml:trace>
  <inkml:trace contextRef="#ctx0" brushRef="#br0" timeOffset="21868.07">17859 17410 151 0,'0'0'0'0,"0"0"97"15,0 0-32-15,-23 0-12 0,23 0-30 0,0 0 15 0,0 0-23 16,0 0-2-16,-16 19 10 0,16-19-12 0,0 20 4 0,0-20-9 0,0 17-2 16,0 2 2-16,0-1-1 0,0 2 0 0,0-4 0 0,0 21-5 0,0 1 0 15,0-19 1-15,0 17 2 0,0 20 4 0,0-2 0 16,0-34-7-16,0 52-24 0,0-15-25 0,0-40 10 16,0 39-72-16,0-56 39 0,-19 36-118 0,19-17 122 0</inkml:trace>
  <inkml:trace contextRef="#ctx0" brushRef="#br0" timeOffset="22017.94">17875 16764 256 0,'0'0'91'0,"0"0"4"0,0 0-66 0,0 0-3 16,-16 0 22-16,16 0-29 0,0 0 12 0,0 0-4 16,0 0-18-16,-23 38-3 0,23-18-3 0,0-4-2 15,0 4-1-15,0 16-7 0,0-16-3 0,0-4-2 0,0 22-32 0,0-18 13 16,0 36-58-16,0-39-44 0,0 19 52 0,0 1-58 15,0-18 44-15</inkml:trace>
  <inkml:trace contextRef="#ctx0" brushRef="#br0" timeOffset="22283.96">18097 17393 170 0,'0'0'78'0,"0"17"28"0,0-17-78 0,0 0-5 16,0 19 17-16,0 1-5 0,0-3-10 0,0 2-17 0,0 19 8 15,0-22-10-15,19 4-4 0,-19-3-2 0,0-17-1 16,17 19 2-16,2 0-2 0,0-19 0 0,-19 0-1 0,14 0 0 0,5 0-3 16,4 0-4-16,-4-19-1 0,17 0-2 15,-36-18 9-15,36 21-1 0,-17 16 5 0,-2-38-2 0,0 19 0 16,5 2 4-16,-22-3-2 0,19 20 2 0,-2 0 9 0,2 0 6 16,-19 0-7-16,19 0-1 0,-19 0-2 0,0 37 4 0,17 0 0 15,-17 19-3-15,19-1-3 0,-19-36-3 0,0 37-3 0,0-20 3 16,0 18-5-16,0-18-6 0,0 20-36 0,0-36 8 0,0-2-8 15,0 1-11-15,17 18-90 0,-17-21 68 0,17 4-36 0,-17-20 39 16</inkml:trace>
  <inkml:trace contextRef="#ctx0" brushRef="#br0" timeOffset="22801.21">19353 17576 100 0,'0'0'88'0,"0"0"-11"0,0 0-47 0,0-17 44 16,0 17-39-16,0 0-22 0,0 0-2 0,0-20 6 0,0 20-11 15,0 0 3-15,-20 0-3 0,20-16-2 0,0 16-1 0,0 0-1 16,-19-20 2-16,19 20-4 0,0 0 2 0,-17 0 1 0,17 0-2 15,-19-18 0-15,19 18 0 0,-39 0 1 0,39 0 1 16,-16 0-1-16,-4-19-1 0,4 19 5 0,-4 0 0 0,-16 0 12 16,17 0-10-16,-3 0-3 0,22 0 2 0,-19 19-1 0,-15-1 10 15,15-18-12-15,2 20 5 0,17-4-8 0,-19-16 3 0,2 37 4 16,17-37-1-16,-19 19-5 0,0 0 5 0,-3 16-2 0,22-15-5 16,-17 0 2-16,17 16 5 0,0 1-1 0,0-20-7 15,17 3 2-15,-17 16-1 0,22 0 2 0,-22-36-1 0,19 38-1 0,-19-38 0 16,19 19-1-16,17 18 5 0,-19-21-6 0,22 4-12 0,-39 0 6 15,33-4-18-15,-11-16 9 0,14 0-27 0,-36 19 16 0,39-19-41 16,-3 0 27-16,-3 0-64 0,-33 0 44 0,41-19-45 0,-24 19 72 16,2-36-40-16</inkml:trace>
  <inkml:trace contextRef="#ctx0" brushRef="#br0" timeOffset="23001.66">19685 17485 139 0,'0'0'123'0,"0"0"-78"0,0 0 21 16,0 0-13-16,0-19-30 0,0 19 16 0,0 0-10 15,0 0-5-15,0 0-14 0,0 0 7 0,0 0-11 0,0 0-2 0,0 19 3 16,0 19-1-16,0 15-3 0,0-15 0 0,0-3-3 16,0 41 3-16,0-2-8 0,0-58-7 0,0 60-29 0,0-58 9 15,0 18-9-15,0-16-8 0,0 71-270 0,0-91 277 16,0 19-17-16</inkml:trace>
  <inkml:trace contextRef="#ctx0" brushRef="#br0" timeOffset="23151.17">19790 16894 262 0,'0'0'0'0,"0"-16"190"0,0-4-130 0,0 20-35 0,0-20 19 0,0 20-26 16,0 0 6-16,0 0-13 0,0 0 3 0,0 20-4 15,0 0-8-15,0-4 3 0,0 20-5 0,0 2-6 0,0-2-19 16,0 38-53-16,0-55 38 0,0 1-7 0,0 33-82 15,0-32 46-15,0 15-68 0,0-19 45 0</inkml:trace>
  <inkml:trace contextRef="#ctx0" brushRef="#br0" timeOffset="23467.99">20017 17449 174 0,'0'0'0'0,"-20"17"250"0,20 2-208 0,-22 19 6 16,22-2-29-16,-19-19-11 0,19 2-3 0,-14 55 10 0,14-38-9 15,0 38 3-15,0-54-7 0,0 16-3 0,0 20 2 0,14-19-3 16,-14 0-7-16,19-1-6 0,3-36 2 0,-22 20 6 0,20-20 1 16,-20 0 0-16,16 0 0 0,-16 0-5 0,20-40 0 0,-1-13-9 15,-2 16 11-15,-17-19-10 0,0 0 13 0,19-54 1 16,-19 55 4-16,17-74 2 0,-17 73 1 0,0-54 6 0,16 54-1 16,-16-37 13-16,0 40-10 0,0-40 15 0,22 37-12 0,-22 18-2 0,0-54 5 15,0 18-6-15,0 2-2 0,0 52-4 0,-22-16 5 16,22 19-2-16,0-3 3 0,0 20-6 0,0-17-2 0,0 17 3 15,0 0 2-15,0 17 1 0,0-17-6 0,0 37-2 16,0-17 3-16,0-4 0 0,0 60 11 0,-16 144-11 16,16-91-5-16,-17 1-3 0,17-21-10 0,0-52-1 15,17 35-33-15,-17-38 13 0,0 56-112 16,38-17-60-16,-38-36 109 0,20-41 33 16</inkml:trace>
  <inkml:trace contextRef="#ctx0" brushRef="#br0" timeOffset="23734.35">20457 17357 155 0,'0'0'202'0,"19"0"-154"0,-19 0-25 16,17 16 15-16,5 4-14 0,-6-20-14 0,-16 17-3 0,56 2 11 15,-20 18-3-15,16-18-10 0,-10-1-3 16,13 2 1-16,-19-20-2 0,-17 0 1 0,15 16-2 16,24-32 1-16,33-58-1 15,-74 18 0-15,-17 36 1 16,0 20-1-16,0-37 2 0,0 20 0 0,0-19 1 0,-69-20 25 15,-62 36-21 1,93 20-3-16,21 0 2 0,-19 20-4 16,-3 16-3-16,1 1 2 0,21-18-1 0,-2 19 1 15,2-2-3-15,-2 0 2 0,19 1-1 0,-17 0-2 0,17 19-4 0,-19 54-25 16,19-74 18-16,0 1-3 0,19 20-25 0,-19 15-20 0,17-15-17 16,-17-4-23-16,19-33-6 0,-19 16 67 0,17-36-6 15,-17 19-6-15</inkml:trace>
  <inkml:trace contextRef="#ctx0" brushRef="#br0" timeOffset="24001.05">20938 17410 90 0,'0'0'39'0,"0"-17"44"0,20-3-20 16,-20 20-35-16,0-16-1 0,36-5 29 0,-36 21-30 0,16-17-4 15,-16-2 15-15,17 19-8 0,5 0-5 0,-3 0-13 0,-19 0 5 16,17 0-9-16,-17 19-2 0,19 19 8 0,-19-2-10 0,20 0-2 16,-20-16 1-16,0-3 0 0,16 20-1 0,-16 19 0 0,0-39-1 15,0 40-2-15,0-21 1 0,20 0 7 0,-20-16-4 0,0 17-2 16,0-20-1-16,0 3 4 0,16-4 0 0,-16-16-3 15,0 0 1-15,17 0-3 0,-17-16-3 0,0 16 2 0,0-20 3 16,0-17 2-16,19 20 0 0,-19-3-2 0,22-16 4 16,-22 16-2-16,17 4 1 0,-17 16-2 0,0-19 2 0,19 0-1 15,-19 0 0-15,20 19 2 0,-20 0-1 0,16 19 3 0,-16 0-8 16,20 36 5-16,-4-35 8 0,-16 33-6 16,0-16-2-16,20 39-12 0,-20-40-3 0,0 18-29 0,0-18 10 15,0 58-113-15,0-38-9 0,0-37 73 0,0-1 14 0,0 0 20 16,0 0-13-16</inkml:trace>
  <inkml:trace contextRef="#ctx0" brushRef="#br0" timeOffset="24184.28">21746 17117 160 0,'0'0'101'0,"22"-20"-66"0,-22 1 27 0,20-15-33 0,-4 14 22 16,-16-16-10-16,0 36-24 0,20-37 11 0,-20 16-7 0,19-15-4 15,-19 36-11-15,0 0-1 0,17 0-1 0,-17 0-2 0,0 0 2 0,19 36-2 16,-19 22 1-16,0-42-2 0,0 58 0 15,0 39 1-15,-19-60-3 0,2 76-4 0,-2-53-1 0,-1 51-11 16,4-54 5-16,-4 40-17 0,-21 53-63 0,27-113 41 16,-5 60-82-16,-17-21 1 0,36-56 90 0,-20 2-30 15</inkml:trace>
  <inkml:trace contextRef="#ctx0" brushRef="#br0" timeOffset="24318.52">21622 17485 236 0,'0'0'0'0,"0"0"144"0,0-19-70 0,0 19-20 0,0-17-29 0,16-3 9 15,4 20-6-15,-4 0-6 0,-16 0-15 0,39 0 4 0,-25 0-4 16,27 20-14-16,-21-3 5 0,16 2-8 0,0 19-22 16,-36-38 5-16,36 36-60 0,2-19 24 0,-2 21-105 15,-36-19 84-15,20-3 19 0,16 40-32 0</inkml:trace>
  <inkml:trace contextRef="#ctx0" brushRef="#br0" timeOffset="24476.28">22136 17614 212 0,'0'0'156'0,"0"-19"-120"16,0 0 0-16,0-34 4 0,0 15 9 0,0 2-9 15,-16 16-12-15,16 1-11 0,0 19 6 0,0 0-7 16,0 39-10-16,0-22-5 0,0 2 1 0,16 72 3 16,-16 2-2-16,20 17-2 0,-20-74-3 0,19 58-5 15,-19-58 1-15,0 40-8 0,0-41 4 0,0 40-15 0,-19-2-8 0,-1-36 18 16,20-1-2-16,-39 21-25 0,20-21 16 0,-14 1-6 0,-3-1-62 16,-3 1 28-16,23-17-3 0,-42-3-47 0,22 2 82 0,0-19-29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9T19:39:50.8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4633 5461 54 0,'0'0'16'0,"0"0"-9"0,0 0 1 0,0 0 0 0,-19 0 12 0,19 16 4 16,0-16-10-16,0 0 14 0,0 0-14 0,-20 0 9 0,20 21-4 16,0-21-10-16,0 0 6 0,0 0-8 0,-16 0 1 0,16 0 6 15,0 0-1-15,-23 0 12 0,23 0-20 16,0 0 1-16,0 0 5 0,0 0-7 0,-16 0 8 0,16 0-8 0,0 0 4 15,0 0-1-15,0-21-4 0,0 21 4 0,0 0 0 16,0 0-2-16,0 0-2 0,0 0 6 0,0 21 2 16,0-21-6-16,0 18 5 0,0-18-5 0,0 0-1 0,16 35 6 15,-16-15-5-15,0-1 5 0,0 18-4 0,0 128 13 16,0-127-18-16,0 53 1 16,0 1 0-16,0-56-2 0,0 57 1 0,0-56-1 0,0 0 1 15,0 19-1-15,0 35 1 0,-16 39-9 0,16-39 3 0,0-16-4 16,0-20-12-16,0-19 7 0,0 39-17 0,16-57 13 15,-16-1-3-15,0 4-5 0,0 15-32 0,0-36 22 0,0 18-44 16,0-18 6-16,0 19 48 0,23-19 9 0,-23 0 3 0,0 0-38 0</inkml:trace>
  <inkml:trace contextRef="#ctx0" brushRef="#br0" timeOffset="685.48">4871 5091 50 0,'0'0'0'0,"0"0"19"15,0 0 4-15,0 0 5 0,0 0 6 0,0 0 1 16,0 0-20-16,0 0-1 0,0 0-2 0,0 0 11 0,0 0-13 0,0 0 10 16,0 0-2-16,0 0-9 0,19 0 12 0,-19 0-15 15,0 0 3-15,0 0-1 0,14 0-4 0,5 18 12 16,-19-18-13-16,23 0 1 0,-4 0 0 0,-19 20 0 0,36-20 4 31,-36 0-4-31,36 16 7 0,39 40 7 0,-39-18-8 0,2-2-3 0,-2 20-1 16,-19-37-4-16,41 55 3 0,-41-37-2 0,2 18 4 0,17 19-3 15,0 0-1-15,-17-21-2 0,-19-14 2 0,17-3 0 0,5 19 0 16,-22 38 3-16,17-1-4 0,2 0 3 0,-19-37-2 0,-19-18 0 16,19 55-1-16,-17-37-1 0,-5 36-1 0,5-16-2 0,-2-36 5 15,2 34 1-15,-19 0-6 0,17-37-1 0,19-17-2 0,-36 55-6 16,14-36-13-16,2-2 4 0,-13-18-34 0,-3 1-19 16,17 0-21-16,-17-2-6 0,36-17 59 0,-42 0-10 15,42 0 15-15</inkml:trace>
  <inkml:trace contextRef="#ctx0" brushRef="#br0" timeOffset="2667.61">7068 5571 88 0,'0'0'21'0,"0"0"21"0,0 0-23 16,0 0 18-16,0 0-19 0,-22 19 19 0,22-19 0 0,0 0-22 15,-20 0 11-15,20 17-15 0,-16-17 8 0,-1 0-11 16,17 0 1-16,-19 20 13 0,-17-20-10 0,36 0-6 0,-20 17-1 15,4-17 3-15,-4 20-3 0,-35-20 2 0,55 17-5 0,-36 2-1 16,-3-2 3-16,3 3-2 0,36-1-1 0,-41 17 2 0,27-18-1 16,-25 19 0-16,39-37-1 0,-16 19 0 0,-4 19 0 0,4-2 1 15,16-18 0-15,-20 20-1 0,20-21-1 0,0 19 0 16,0-36-1-16,0 38 2 0,0-19-1 0,20-1 2 0,-4 0-1 0,4 2 1 16,16-3 1-16,-36-17-1 0,33 19 0 0,-33-1 0 0,41-18 0 15,-5 20 4-15,-16-3-2 0,-1-17 1 0,17 19 1 0,-36-3-3 0,33 4 4 16,-11-1 0-16,14 17 1 0,-16 3-4 0,-20-23-3 15,19 4-1-15,-19-4 3 0,0 23-1 0,-19 16 6 0,19-19-4 16,-36 21 1-16,16-21-4 0,-18 1 0 0,21-1 0 0,-38 21 0 0,35-21-1 16,-16-19-2-16,14 4-2 0,-11 15-13 0,14-18 2 0,-17-18-23 0,0 19-7 15,16-19 25-15,-21 0-35 0,24 0-27 0,1-37-16 16,16 37 51-16,-20-36-25 0,20-2-3 0</inkml:trace>
  <inkml:trace contextRef="#ctx0" brushRef="#br0" timeOffset="2972.63">7416 6641 85 0,'0'0'30'0,"0"0"-1"0,0 0-3 0,0 18 8 0,0-18-10 15,0 18-6-15,0-18-10 0,0 18 4 0,20-18-8 16,-1 19 10-16,-2-19-11 0,-17 0-1 16,19 0 1-16,-2 0 2 0,2 0 2 15,0-19 0-15,-19 19-3 0,0-36-2 0,14 18 4 0,6-19 7 16,2 17-1-16,-22-16 5 0,0 0-5 0,19-1 18 15,-19 37-16-15,0-37 5 0,0 17-11 0,-19 4 6 0,19-4-5 16,0 20-1-16,-42-19 16 0,28 19-17 0,-24 0 13 16,2 0-4-16,19 39-11 0,-2-39-2 0,-23 16-3 0,9 41 4 15,14-20-2-15,2-20 0 0,-19 58 7 0,17-20-6 0,-1-19-1 16,20 19-4-16,0 20 3 0,0-57-1 0,0 37 1 0,0-18-1 16,39 18-3-16,-22-17-6 0,19-2-4 0,-36-17 3 15,19-1-5-15,14 0-53 0,9 2-35 0,-23-20 61 16,-19 17-5-16,17-17-2 0,19-17-44 0,2-3 35 0,-38 2 44 15,34-19-38-15</inkml:trace>
  <inkml:trace contextRef="#ctx0" brushRef="#br0" timeOffset="3153.82">7912 5883 79 0,'0'0'28'0,"0"0"37"0,0 0-33 0,0 0-3 0,0 0 19 15,0 0-27-15,-17 0 14 0,17 0-4 0,0 0-16 0,0 0-2 16,-17 38 27-16,17-1-34 0,-19 1 3 0,19-21-5 15,-16 76 3-15,16-37-7 0,-20 18 2 0,20-2 0 16,0 22-3-16,0-58-1 0,0 38-3 0,-19-2 5 16,19-36-2-16,0 39-11 0,0-37 2 0,0 17-29 0,0 0-28 15,0 19-31-15,0-56 45 0,0 37-36 0,0 2 9 0</inkml:trace>
  <inkml:trace contextRef="#ctx0" brushRef="#br0" timeOffset="3334.09">7657 6493 155 0,'0'0'104'0,"0"0"-69"16,0 0-4-16,-19-18 48 0,19 18-60 0,0 0 15 0,0 0 0 16,0 0-7-16,19 0-6 0,0 0-7 0,17 18-2 15,-2 1-2-15,7-19-2 0,-5 17-3 16,0 2-2-16,-17-19-2 0,56 20 2 0,-39-20-6 16,-36 16-1-16,36-16-14 0,0 0-17 0,-17 0 11 0,20 0-40 15,-39 0 22-15,17 0-10 0,2 0-9 0,1 0-81 0,16 0 85 0,-20 0-36 16</inkml:trace>
  <inkml:trace contextRef="#ctx0" brushRef="#br0" timeOffset="3854.7">9682 6548 80 0,'0'0'34'0,"0"0"4"0,0 0-1 0,0 0-1 0,-16 0 24 0,16 0-12 0,0 0-9 15,-17 0-23-15,17 0-3 0,-19 0 10 0,19 20-2 0,0-20-11 16,-17 0-1-16,-2 16 7 0,19-16-10 0,0 0 1 0,-36 36 11 16,17-15-7-16,19-21-6 0,-23 36 4 0,7-18-1 15,-1 20-1-15,17-21-5 0,-19 21 2 0,19-19-2 16,0 17 1-16,-17 2-2 0,17-21 0 0,0 20 1 15,0-37-1-15,17 38 1 0,-17-21-1 0,19 2 4 0,-2-19-1 0,-1 0 3 16,7 0 3-16,13 0 1 0,2-19-5 0,-21-17 5 16,2 17-6-16,-2-18 3 0,-1-18-1 0,4 37-2 0,-20-19-10 15,22-1 12-15,-5 2-5 0,-17 17 7 0,0-17-10 0,0-3 5 0,0 23-3 16,0-4 1-16,0-16-7 0,0 17 7 0,0-17 8 0,0 18-9 16,-17-3-2-16,17 21-1 0,-42-16-8 0,42 16 5 15,-33 0-22-15,14 0 0 0,2 16 11 0,17-16-25 16,-19 21 19-16,19-21-3 0,-19 37-30 0,19-20-14 0,0 2 29 15,0 17-58-15,19-16 42 0,0 17-34 0,17-1-2 16</inkml:trace>
  <inkml:trace contextRef="#ctx0" brushRef="#br0" timeOffset="4116.89">10479 5700 73 0,'0'0'0'0,"0"0"77"0,0 0 1 0,0-19-46 0,-19 2 19 0,2 17-12 16,-2-20-7-16,19 3-17 0,-39-3 23 0,23 20-20 15,-4-17-12-15,4 17 4 0,16 0-7 0,0 0 1 16,-20 0 3-16,1 17 1 0,2 3-4 0,17-3 3 0,-19 39 5 16,-23 54 6-1,29 1-11-15,13-36-5 0,0-39 0 0,-20 56 0 0,20-54-2 16,0 108-2-16,0-72-6 0,0 19-12 15,20-56 4-15,-20 35-21 0,0-36 11 0,0-15-7 0,0 33-59 0,0-16 34 16,0 17-57-16,0-36 42 0,0-1 8 0</inkml:trace>
  <inkml:trace contextRef="#ctx0" brushRef="#br0" timeOffset="4283.41">10050 6162 132 0,'0'0'62'0,"0"0"3"15,-16-20 17-15,-20-16-35 0,19 36-3 0,17-19-25 0,-19 19-3 16,2 0 23-16,17 0-27 0,0 19 0 0,0-19-2 0,0 18 10 15,0-18-11-15,17 38 5 0,2-38-10 0,17 36 1 0,75 38 0 16,-75-58-6-16,3 4-3 0,-26-1-4 0,65 0-21 16,-23-2-22-16,-19-17 15 0,3 19-62 0,16-19-36 15,-19 0 9-15,0 0 14 0</inkml:trace>
  <inkml:trace contextRef="#ctx0" brushRef="#br0" timeOffset="4867.13">12214 6308 62 0,'0'0'90'0,"0"0"-57"0,0 0 24 0,0 0-32 0,0 0 16 16,-19 0-8-16,19 0-6 0,-22 0-3 0,22 0-13 15,-34 0 17-15,34 0-14 0,-19 0-8 0,3 0 6 0,-23 19 5 16,3 0-5-16,36-2-7 0,-22 22 4 16,2-3-2-16,6-20 0 0,-5 42 1 0,19-41-2 15,0 22 4-15,0-39-7 0,0 36 0 0,0 1 4 0,0-37-3 0,0 36 5 16,19-18-4-16,-19 1 6 0,14-19-2 0,-14 0-1 15,20 19-3-15,-20-19 3 0,41 0-4 0,-41-38 11 0,17 2-11 0,2-3-1 16,-19 23 0-16,36-59 3 0,-36 39-4 0,19-3-2 16,-19 23 1-16,17-59-1 0,-17 39 2 0,17-19 3 0,-17-1-1 15,0 38-3-15,0-1 2 0,0 2 2 0,0 17-4 16,0-20 5-16,0 20-2 0,0 20 3 0,0-20-3 16,0 54 3-16,0-17-7 0,0-18 1 0,-17 111 3 15,17-94-1-15,0 1-3 0,0 36 2 0,0-1-6 0,0-33 0 16,17 52-31-16,-17-72 18 0,22 37-31 0,-3-38-19 15,-2 20-19-15,22 16-226 16,-39-54 260-16,35 19-36 0</inkml:trace>
  <inkml:trace contextRef="#ctx0" brushRef="#br0" timeOffset="5250.94">12690 6418 74 0,'-17'0'47'0,"17"0"42"16,0 0-22-16,0 0-41 0,-19 20 21 0,19-20-28 0,-16 0 13 15,-4 16-12-15,20-16-13 0,-16 39 5 0,-4-20 0 16,1-2 0-16,19 2-5 0,-17 1 0 0,-5 16 5 0,22-20-9 16,-17 23 3-16,17-3-4 0,0 2 2 0,0-2-2 0,0-17-3 15,0 18 4-15,0-19-1 0,0 20-1 0,17-38 0 0,-17 17-1 16,0-17 1-16,39 19 3 0,-39-19-1 0,0 0-1 0,55-36 8 16,-35 15-7-16,-4-14-1 0,3-21 0 15,-2 1 1-15,22-75-5 0,-39 75 4 16,19-36 1-16,-19 55-2 0,0-20-1 0,20-18 1 0,-20 38 0 15,16-58 1-15,-16 22 1 0,0 34-3 0,0-73 4 0,0 73-2 16,0-71 7-16,0 72-5 0,0-36 5 0,0 36-3 16,-16-19 1-16,-23 1-4 0,39 37 1 0,-22-3 21 15,22 5-17-15,-17 16-3 0,17-20 3 0,-17 20-3 0,17 0-1 16,0 0-1-16,0 0 5 0,-19 0-3 0,19 20 3 0,0-4-4 16,-16 5 2-16,16 32-3 0,-20 3-1 0,20-19-1 0,-16 56 0 15,16 17 4-15,0-53-3 0,0 109-1 0,0-112-1 16,16 75-9-16,-16-19 4 0,20-71 7 0,-20 71-14 15,16-54 4-15,-16-20-2 0,19 55-26 0,-19-36 10 0,17 20-42 0,22 17-75 16,-20-55 82-16,-19-18-5 0,20 36-118 0,16-36 104 16</inkml:trace>
  <inkml:trace contextRef="#ctx0" brushRef="#br0" timeOffset="5756.87">13080 6308 80 0,'0'0'0'0,"0"0"69"0,0 0 3 15,0 0-9-15,0 0-11 0,-22 0-28 0,22 0 17 0,0 0-23 16,0 0 15-16,0 0-18 0,0 0-2 0,0 0 11 0,0 0-3 15,0 0-2-15,0 19-11 0,0 0 8 0,0-2-10 0,0 2 5 16,0 1-7-16,22-4 0 0,-22 20 5 0,0 3-4 0,20 16 0 16,-20-35-1-16,0 32-2 0,16-31-1 0,-16 15 1 15,0 1 0-15,20-1 0 0,-1-17-3 0,-2 19 6 0,-17-20-3 0,19 0 4 16,-19-1-1-16,16-17-2 0,1 21 6 0,2-4-1 0,4-17-2 16,-7-17-3-16,40-21 8 0,-56 20-8 15,19 0 1-15,17-39 4 0,-36 40-8 0,16-21-4 0,23-16 1 16,-19 33 0-16,-1-15-5 0,-2-19-11 0,2 19-9 0,-2 18 12 15,2-39-50-15,-19 57 35 0,16-36-45 0,1 36 32 16,-17-19-46-16,22 2 3 0,-22 17 46 0,20 0 2 0,-20-19-23 16,19 19 26-16,-19 0-8 0</inkml:trace>
  <inkml:trace contextRef="#ctx0" brushRef="#br0" timeOffset="6034.19">13800 6733 65 0,'0'0'45'0,"0"0"3"16,19 0-27-16,-19 0-3 0,17 0 11 0,-17 0-17 0,19 0 12 15,-19 0-13-15,19 0 9 0,-2 0-10 0,2-19 7 0,-19 19-8 16,17-37 6-16,-1 19-2 0,7-21-6 0,-23 39-3 16,19-16 12-16,-19-4-5 0,17 4 0 0,-17-4 10 0,0-16-5 0,0 17-8 15,19-20 13-15,-19 39-12 0,0-16 2 0,0-4 0 0,0 4 0 16,0 16 2-16,0-20 7 0,0 1-3 0,-19 19-2 0,19-17-9 16,0 17-5-16,-17 0 10 0,-2 0 7 0,-4 0-14 0,23 17 2 0,-16 2-3 15,-1 17 4-15,17-36-4 0,0 36-3 0,-19 3 3 16,19-3 6-16,-17 19-3 0,17-19-6 0,0 21 2 0,-19-20-5 15,19-1 0-15,0 2-10 0,0 17-6 0,0-38 7 16,0 40-32-16,0-39-6 0,19 1 19 0,-19 0-41 16,0-19 32-16,17 17 0 0,-17-17 1 0,19 0-32 0,-19 0 38 0,17 0-33 15,-17 0 38-15,16 0 7 0,-16-36-2 0,42-20 1 0,-25 39-6 16</inkml:trace>
  <inkml:trace contextRef="#ctx0" brushRef="#br0" timeOffset="6217.86">14168 6493 45 0,'0'0'33'0,"0"0"61"0,0 0-26 16,0 0-40-16,0 0 21 0,0 0-7 0,0 19-2 15,0-2-7-15,0 2-19 0,0 17 7 0,-17-36-14 0,17 36-1 16,0-15 4-16,0-3-7 0,0 18 3 0,0 2 1 0,0-21-3 16,0 21 4-16,0-38-2 0,0 19 5 0,0-1 0 0,0-18-6 15,0 0 5-15,0 0-5 0,17-18 4 0,2-1-5 16,0-36 2-16,-2 17 5 0,2 20-7 0,17-39 0 16,-19 5-1-16,5 13-2 0,-5-15-1 0,2 17-2 0,17 1-18 15,-36 36-1-15,36-39-118 16,-17 22 92-16,-2 17-71 0,-1 0-12 0,7 0 49 0,-4 0 31 15</inkml:trace>
  <inkml:trace contextRef="#ctx0" brushRef="#br0" timeOffset="6667.53">14887 6253 72 0,'0'0'88'0,"0"0"-54"0,0 0-4 0,0 0 138 16,0 0-140-16,0 0-13 0,0 0 11 15,0 0-13-15,0 0-2 0,0 0 12 0,0 0 0 16,0 0-1-16,0 0-12 0,0 0 9 0,0 0-9 0,0 0 0 15,0 0 4-15,0 0-7 0,0 0 0 0,0 0 14 0,0 0-10 0,0 0-7 16,0 19 9-16,0-19-9 0,0 0 0 0,0 16 5 0,0-16-12 16,0 20 8-16,-17-20 3 0,17 19-5 0,0 0-3 15,0-2 2-15,-19 2 0 0,19-19-1 0,0 20-2 0,0-20 2 0,0 16 1 16,0 20 0-16,0-15-1 0,0-3 0 16,0-18-1-16,0 19 0 0,0-19 1 0,0 17 1 0,0 2-2 0,0-19 4 15,0 0-4-15,0 20 0 0,0-4 0 0,0-16 1 16,0 0-1-16,0 20 3 0,0-20-4 0,-22 16 2 15,22 5-2-15,0-21 1 0,0 18-6 0,0-18 2 16,-17 18 0-16,17-18-6 0,0 18 4 0,0-18-1 0,-16 0-12 0,16 0-3 16,-20 19-8-16,20-19-11 0,0 0-5 0,0 0 21 15,0 0-36-15,0 0 24 0,0 0-47 0,0 0-14 16,0 0-7-16,0-19 36 0,0 19 50 0</inkml:trace>
  <inkml:trace contextRef="#ctx0" brushRef="#br0" timeOffset="7049.3">15346 6438 81 0,'0'0'0'0,"0"0"106"0,0 0-19 0,-16 0-55 15,16 0 21-15,-20 0 10 0,20 0-47 0,0 0-1 16,-16 0-2-16,16 0 11 0,-20 0-14 0,20 0 1 0,-16 16 6 0,16 5-9 15,0-21-1-15,-20 37 5 0,20-1-5 0,-19 36 3 16,19-51-8-16,-17 15 1 0,17 1 1 0,0-18-1 16,0 17 1-16,0-17-4 0,0-19 2 0,0 19 2 15,0-1 0-15,0-18-3 0,17 0 7 0,-17 0 3 0,19-18 0 16,-19 18-10-16,20-38 8 0,-4 19-7 16,-16-17 2-16,20 36-2 0,-20-37 1 0,16 1 4 0,-16 36-3 0,20-21-1 15,-20 5 0-15,16-40 4 0,-16 56-5 0,0-36 1 0,17 36 1 16,-17-19 2-16,0 19 0 0,0 0-4 0,0 0 2 15,0 0 3-15,0 0-3 0,0 36-1 0,0-17-1 16,0 17 2-16,0-16-4 0,0-4-3 0,0 23 0 0,0-21-2 16,0 0 2-16,0 1-4 0,0 17-19 0,0-36 8 0,0 19-3 0,0 0-32 15,0 0 18-15,22-1-43 0,-22 0-11 0,0-18 42 0,0 17-52 16,19-17 49-16,-19 0-36 0,20 0 41 0,-4 0 36 16,-16-17-3-16,20 17-7 0</inkml:trace>
  <inkml:trace contextRef="#ctx0" brushRef="#br0" timeOffset="7250.64">15606 6659 32 0,'0'0'37'0,"0"0"-13"0,0-18 18 0,20 18 54 15,-20 0-68-15,0 0 20 0,0 0-9 0,0 18-22 16,0 18 45-16,0-17-36 0,0 0-19 16,0-19 1-16,-20 36 3 0,20 20 6 0,0-38-11 15,0-1-2-15,0 4 9 0,0-4-1 0,0 2-2 16,0-19 4-16,0 0 3 0,20-36-10 0,-20 36-3 16,0-21 0-16,36-14 7 0,-17-21-4 0,14 20 3 0,-33 17-6 15,42 0-1-15,-6-35-1 0,19-3-1 16,-38 41 0-16,-1-4-5 0,26 20-26 0,-26 0-8 15,4 0-15-15,-1 0-22 0,-2 20 26 0,-17-4-69 0,19-16 54 16,-2 20-42-16,-17-4 54 0</inkml:trace>
  <inkml:trace contextRef="#ctx0" brushRef="#br0" timeOffset="7435.13">16160 6548 140 0,'0'0'0'0,"0"0"133"0,0 0-19 0,0 0-60 0,0 0-31 0,0 20 14 15,0-20-24-15,0 16 5 0,0 4-3 0,0-20-8 16,0 37 3-16,0-19-3 0,0 37-4 0,0-55-3 16,0 74 5-16,0-74-6 0,0 19-4 0,0 17-6 15,0 2-13-15,0-21 6 0,19 39-47 0,-19-56 37 16,17 36-3-16,2-17-37 0,-19-19 1 0,33 19 1 0,-33-19-3 16,22 0 38-16,-2-19-8 0,16 0 21 0,-17 2-20 15</inkml:trace>
  <inkml:trace contextRef="#ctx0" brushRef="#br0" timeOffset="7620.11">16658 6475 53 0,'0'0'18'0,"0"0"7"0,0 0 43 16,0 0-32-16,0 0-5 0,0 0 21 0,0 18-12 0,0-18-9 15,0 19-17-15,0-2 14 0,0 2-14 0,0-19-1 0,-17 36 10 16,17-16-11-16,0 17 13 0,0-37-13 0,0 54 13 0,-19-35-17 16,-3 74 23-16,5-40-19 0,-19 41 4 0,20-39-11 15,-40 55 6-15,15 1 3 0,7-36-9 0,-21 54 2 0,-20 55-5 16,20-75-4-16,19 40-21 15,17-93 11-15,-17 36-52 0,36-56-3 0,-20-16-21 0,20-2-24 16,20 18-95-16,-20-36 151 0</inkml:trace>
  <inkml:trace contextRef="#ctx0" brushRef="#br0" timeOffset="8283.83">8855 8153 46 0,'0'0'22'0,"0"0"-3"0,0 0-8 0,0-19 14 16,20 19 4-16,-20-18-14 0,0 18 1 0,19-18 31 0,-19 18-31 16,0 0 1-16,17-18 19 0,-17 18-17 0,0-20 14 0,19 20 0 15,-19 0-3-15,0-18-16 0,0 18 14 0,0 0-4 16,0-18-2-16,-19 18 4 0,-17 0 33 16,16 0-53-16,4 18 3 15,-7 0 0-15,4 2 0 0,-14-20-3 0,33 18-3 16,-19 0 1-16,2 19-1 0,-2-19 0 0,19 19 6 15,-20-19-5-15,20 20-1 0,0-20-4 0,0 74-3 16,0-92-2-16,20 38-11 0,16 16-28 16,-17-17-6-16,-3-1-19 0,1-36 28 0,2 20-7 0,-19-20-5 15,114 36-262-15</inkml:trace>
  <inkml:trace contextRef="#ctx0" brushRef="#br0" timeOffset="8600.93">9539 8098 89 0,'0'0'42'0,"0"0"2"0,0 0 31 0,0 0-46 16,-23 0-3-16,23 0 18 0,-16 18-6 0,-1 0 5 15,-2 1-20-15,19-19-14 0,-17 18 13 0,-2 1-3 0,-17 17-3 16,36-36-13-16,-19 38 1 0,19-20-1 16,0-18 1-16,-23 38-1 0,23-21 0 0,0 2-3 0,-19-1 3 0,19 0-2 0,0 2 2 15,0-2-1-15,19 18-1 0,-19-36-1 0,23 20 2 16,-4-3 5-16,-2-17-5 0,2-17 2 0,0 17-2 15,-19-20-1-15,36 20 3 0,-36-36 4 0,17 18-5 0,-1-20 2 0,7 20-3 16,-4-38 2-16,-19 38-4 0,36-18 1 0,-36-2 5 16,0 20-3-16,19-1-1 0,-19 19 4 0,0-18-5 0,0 18 2 15,0-19-2-15,0 19 15 0,0 19-4 0,-19-19-8 16,19 37 6-16,0-1 1 0,0-36-11 16,0 38 1-16,0-20-1 0,0 0 0 0,0 2 0 0,0 52-4 15,0-72 3-15,0 38-12 0,0-2 1 0,19-36-3 0,-19 37-27 0,17-1-18 16,-17-16-15-16,19 16-24 0,-2-18-32 0,-1 1 12 15,4-19 20-15</inkml:trace>
  <inkml:trace contextRef="#ctx0" brushRef="#br0" timeOffset="9049.78">10147 8300 136 0,'0'0'0'0,"0"0"92"0,0 0-25 0,0 0-13 16,0 0-29-16,0 20 21 0,-19-20-7 0,19 17-24 15,0-17 12-15,0 19-4 0,0-1-13 0,0 0 7 0,0 2-11 16,0 15 6-16,0-35-7 0,0 19-1 0,0 37 2 0,0-39-3 0,19 21 1 15,-19-2-2-15,0 3 0 0,0 52 4 0,17 1-3 0,-17-36-2 16,19-20 0-16,-19 56 0 0,0-54 1 0,0 53-1 0,0 2 1 16,0-57-2-16,0 38-3 0,0-36 1 0,0 36-13 0,0-20-12 15,0 2-20-15,0-39 17 0,0 22-41 0,0-39-15 16,0 17-11-16,0-17 48 0,0 0-35 0,0 0 57 0,0-17 10 16,-19-2 5-16,19-1-33 0</inkml:trace>
  <inkml:trace contextRef="#ctx0" brushRef="#br0" timeOffset="9251.04">10183 8652 66 0,'0'0'20'0,"0"-20"36"0,0 1-23 16,0 1-1-16,0-18 26 0,0 16-10 0,20-16-10 0,-20-1-20 16,13 1 17-16,7-57 74 15,2 76-87-15,-3 17 0 0,-19-20-11 16,17 20 11-16,-17 0-13 0,19 0 0 0,-19 20 6 0,20-3-1 0,-4 20 1 16,-16-19-2-16,20 2-7 0,-20-2 0 0,0-1-2 15,0 22 2-15,0-22-5 0,0 19 2 0,0 2 1 0,-20-2-3 16,4-17-4-16,16 18-6 0,-20-1-13 0,1-16-13 15,2-2 13-15,17-18-6 0,-19 18-40 0,-23-18-94 16,42 0 112-16,-13-18-64 0,13 0 61 0,0-2-14 0,0 3 4 16</inkml:trace>
  <inkml:trace contextRef="#ctx0" brushRef="#br0" timeOffset="9601.04">10681 8392 96 0,'0'0'80'0,"0"0"-39"0,0 0 27 0,0 0-9 0,0 0-12 15,0 0 16-15,-16 0-29 16,16 0-14-16,0 0-7 0,0 20 3 0,-20-2-3 16,20-1-2-16,0 22 2 0,-19-22-11 0,19 19 1 15,0 2 2-15,0-20-1 16,0 0 0-16,-17 1-1 0,17 1 1 0,0-3 2 16,0 2-3-16,0-19-2 0,0 0-7 0,17-19 17 15,-17 2-8-15,0-3-3 0,0 1 1 0,39 1-1 0,-39-18 1 16,16-1 2-16,-16 1 0 0,20 16 0 15,-20-16-1-15,0 18 0 0,0-20 4 0,0 38-1 16,0-18 0-16,0 18 1 0,0 0-3 0,0 0 1 16,0 0-2-16,0 0 6 0,0 18-1 0,-20-18-4 0,20 0-1 0,0 38 5 15,0-38-4-15,0 35 0 0,0-35 0 0,-16 39 4 0,16-22-4 16,0 2-1-16,0 18 2 0,0-1 1 0,0-18-4 0,0 21 2 16,0-3-2-16,0-19 0 0,16 3-2 0,-16-2 0 0,0 18-6 15,20-17-10-15,-4 18-6 0,-16-37 8 0,0 19-25 0,20-19 17 16,-20 0-6-16,0 0-43 0,16 0 26 0,-16 0-67 0,22-19-27 15,-22 19 75-15,0-18 14 0,17-20-32 0</inkml:trace>
  <inkml:trace contextRef="#ctx0" brushRef="#br0" timeOffset="10223.02">11088 7600 112 0,'0'0'73'0,"-19"0"-14"0,19 0-32 0,-20-19 72 0,20 19-61 16,-16 0-23-16,16-20 0 0,0 20-2 0,0 0 20 0,-20 0-24 15,20 0 11-15,0 0-10 0,0 0 7 0,0 0-1 16,-16 20-3-16,16-20-7 0,0 37 4 0,0 0-3 0,0 19-2 16,0-40-4-16,-20 23 2 0,20 71 0 0,0-72-2 15,0 16-3-15,0 38-1 0,0-54 5 0,0-2 2 0,0 38 7 16,0-36-11-16,0 16 2 0,0 2-2 0,0 0 0 16,0-38 1-16,20-1 1 0,-20-17-1 0,0 19-1 0,0-19 2 15,16 0 0-15,-16 0-1 0,20 0 0 0,-20 0-1 0,36-36 7 16,-17 18-5-16,-5-20-1 0,27-16 1 0,-21 16-8 15,35 2 2-15,-19-2 6 0,-19 1 1 16,-1 19-2-16,6-19 1 0,-2 37-1 0,-4 0 1 0,4 0 2 16,16 0 3-16,-36 0-4 0,0 0 3 0,19 0-3 0,-19 18-2 15,17 1 8-15,-17 18 8 0,0-19-8 0,0 0-6 0,0 20 1 16,0-38-2-16,0 73 3 0,-17-36-7 0,17-37 1 16,0 38 2-16,-19-38-4 0,19 18-2 0,-17 18-15 0,17-36 6 0,-19 37-22 15,-1-18-44-15,4-19 44 0,-4 0-45 0,-2 0-4 16,22 0 37-16,-16-19-56 0,-1 2 7 0,17-3 46 15,0 1-2-15</inkml:trace>
  <inkml:trace contextRef="#ctx0" brushRef="#br0" timeOffset="10453.62">11752 8356 73 0,'0'0'0'0,"0"0"52"0,0 0 4 0,0 0-30 0,0 0 25 16,0 0-1-16,0 0-2 0,0 0-7 0,0 0-22 0,0 0 15 15,0 0-1-15,0 0 23 16,0 0-43-16,0 0 10 0,0 18-11 0,0-18-1 0,0 18 19 16,0 2-13-16,0 15-4 0,0-16-8 0,0 1 1 15,0-3 9-15,0 19-7 0,0 2-4 0,0-2-3 16,0-17 3-16,0 18-3 0,0-1-4 0,0-16-8 16,0 16-16-16,0-36 6 0,0 37-83 0,0-37 56 0,0 19-147 15,0-19 118-15,0 0 7 0,0 0-17 0,0-38 28 16</inkml:trace>
  <inkml:trace contextRef="#ctx0" brushRef="#br0" timeOffset="10601.46">11843 7691 90 0,'0'0'79'15,"0"0"60"-15,0-17-99 0,0 17 55 0,0 0-69 16,0 0-3-16,0 0 18 0,0 0-26 0,0 0-2 0,0 37 15 16,0-21-15-16,0 4-8 0,-22 17 5 15,22 0-7-15,-16-1-7 0,16-17-12 16,0-19 1-16,0 18-33 0,0 2-29 0,0-2-122 15,0-18 61-15,0 0 61 0,0-18 31 0</inkml:trace>
  <inkml:trace contextRef="#ctx0" brushRef="#br0" timeOffset="10834.39">12156 7581 58 0,'0'0'28'0,"-17"0"29"0,17 0-41 0,0 0 17 16,0 0-2-16,0 0-16 0,-19 0 15 0,19 0-16 15,0 0 0-15,0 19 30 0,-16-19-30 0,16 18 0 0,0 0 27 16,0 1-28-16,0 17 19 0,0 0-14 0,0 21 11 16,0-39-20-16,0 74 10 0,0-54-14 15,0-2 1-15,16 76-2 0,-16-76 5 0,0 56 10 0,0 56-6 16,0-92-11-16,19 54-1 0,-19-19-6 0,0-52 1 16,-19 88-32-16,19-52-12 0,0 36-89 15,0-94 95-15,0 2-55 0,0-1 48 0,0-18 4 16,0 38-80-16</inkml:trace>
  <inkml:trace contextRef="#ctx0" brushRef="#br0" timeOffset="11134.49">12602 8392 128 0,'0'0'174'0,"0"0"-138"16,0 0 35-16,-20 20-33 0,20-20-5 16,0 18-8-16,0 18-7 0,0-36-10 0,0 20-4 0,0 16 6 15,0-19-7-15,0 39 0 0,0-38-1 0,0 38 4 16,0-37-5-16,0-2-1 0,0 3-1 0,0 16-4 15,0 20-8-15,0-38-12 0,0 18-16 0,0-16 10 16,0 16-109-16,0-18 73 0,0-18-53 0,0 0 55 16,0 0 13-16</inkml:trace>
  <inkml:trace contextRef="#ctx0" brushRef="#br0" timeOffset="11283.21">12654 7914 153 0,'0'0'224'0,"0"-20"-144"0,0 20-48 16,0 0 19-16,0 0-34 0,0 0 2 0,-16 0 12 0,16 0-10 15,0 0-5-15,0 20-9 0,-20 16 8 16,4-18-14-16,16 1-4 0,0-1-1 0,-20 1-1 0,20-1-35 0,-19 0-7 16,19 2-22-16,0-2 22 0,0-18-8 0,0 18-151 15,0-18 144-15,0 0 15 0,0 0 15 0,0 0-18 0</inkml:trace>
  <inkml:trace contextRef="#ctx0" brushRef="#br0" timeOffset="11467.93">13058 7618 90 0,'0'0'100'0,"0"18"-44"0,0-18-8 16,-17 19-26-16,17 0 12 0,0-2-20 0,-16 19 9 0,16-16-11 15,0-20-1-15,-19 55 12 0,19 19 6 0,-17 0-15 16,17-37-7-16,-19 0-2 0,19 55 11 0,0 0-3 0,0 0-5 16,-20-55-6-16,20 92 6 0,0-73-7 0,0 91-6 15,0-55-15-15,0-18-30 0,20 0-31 0,-20-18-33 16,19-20-13-16,-19-18 80 0,0 0-45 0</inkml:trace>
  <inkml:trace contextRef="#ctx0" brushRef="#br0" timeOffset="11651.29">12970 8320 117 0,'0'0'109'16,"0"-20"14"-16,0 20-72 0,0-18-9 0,0 18-4 16,0 0-20-16,0 0 25 0,0 0-33 15,0 0-1-15,0 0-2 0,36 0 18 0,-17 18-13 16,14-18-6-16,-11 20-3 0,14-3-3 15,-16-17 1-15,-1 19-2 0,-2-19-4 0,2 18-13 0,-3-18 3 16,1 0-31-16,2 0 17 0,4 0-5 0,-7 0-48 0,4-18-87 16,-1-1 110-16,-2-18-43 0,2 19 48 15</inkml:trace>
  <inkml:trace contextRef="#ctx0" brushRef="#br0" timeOffset="11817.81">13614 8005 78 0,'0'0'105'0,"0"0"-44"0,0 0-8 16,0 0-29-16,0 19-1 0,0-19 15 0,0 18-23 0,0 20 6 15,0-20-8-15,0 18 0 0,0 20 7 0,0-20-14 16,0-16 0-16,0 16 4 0,0 19 2 0,0 55 14 0,20-35-10 16,-20 55 4-16,0-77-7 15,19 21-4-15,-19-36-7 0,0-1 0 0,0 36-2 16,0-18-11-16,17-18-57 0,-17-19 28 0,0 2-72 16,0-20-36-16,0 0 81 0,19 0-73 0</inkml:trace>
  <inkml:trace contextRef="#ctx0" brushRef="#br0" timeOffset="12001.34">13758 7766 175 0,'0'0'171'15,"0"0"-119"-15,0 0 8 0,-14 0-14 0,14 0-3 16,-19 0-16-16,0 0-9 0,19 0-8 0,-36 36 11 16,19-17-16-16,17 0-2 0,-19-2 0 15,19 2-2-15,-20-19-1 0,20 18-3 0,0-18 2 16,0 20-20-16,0-20-14 0,0 0-56 15,0 18 52-15,20-18-48 0,-1 0-12 0,-19 0 42 16,17-18-76-16,2-2 109 0</inkml:trace>
  <inkml:trace contextRef="#ctx0" brushRef="#br0" timeOffset="12467.91">14002 8190 56 0,'0'0'86'0,"0"18"-21"0,0-18-5 16,0 18-33-16,0-18-1 0,0 20 15 0,0-20-8 0,19 18-19 16,-19-18 10-16,19 18-2 0,-2-18-5 0,-17 0-10 15,19 0 5-15,-2 0 2 0,-1 0 0 0,26 0-1 16,-42-36-5-16,36 36-6 0,-36-20-3 0,36-16 0 16,-17-20 6-16,-19 38-2 0,17-38 9 0,2 20-4 15,-2-1 5-15,-17 0-6 0,0 1 0 16,0 16 2-16,0 2 8 0,0 18-11 15,-17 0 4-15,17 0-8 0,-19 0 0 0,2 0 5 16,-2 0-4-16,2 38 11 0,-2-20-11 0,-17 37 2 16,14-18-4-16,-14 19 10 0,19-2-1 15,-2 38-9-15,19-72-1 0,-17 16 0 0,17 2-1 16,0 16-1-16,0 2 1 0,17 0-10 0,-17-20-10 16,19-19 4-16,-19 3-1 0,33 16-58 0,-13-36 42 15,-20 18 0-15,39-18-53 0,-20 0 38 0,-19 0-6 0,55 0-114 16,-38 0 131-16,2 0 13 0,20-18-32 0</inkml:trace>
  <inkml:trace contextRef="#ctx0" brushRef="#br0" timeOffset="12671.34">14644 8116 119 0,'0'0'119'0,"0"0"19"0,-14 0-83 16,14 0-29-16,-20 18 3 0,1-18-23 0,19 37 20 15,-17-37-20-15,17 37 9 16,0-19-10-16,0 2 3 0,0 34 13 0,0-34-13 0,17 72 25 15,2-57-26-15,1 57 25 0,-6 38-11 16,5-20-14 0,-38 2-5-16,-34-38-41 15,53-57 12-15,-53 2-80 0,34-1 61 16,-56-18-137-16,39 0 48 0,-55-74-11 16</inkml:trace>
  <inkml:trace contextRef="#ctx0" brushRef="#br0" timeOffset="65921.89">4721 11141 124 0,'0'0'28'0,"-16"0"16"0,-4 0 5 0,20-20-26 0,-16 20-1 0,-3-18 13 16,2 0-7-16,17 0-15 0,-19-1 7 0,-1 0-2 0,20 1-11 15,0 18 4-15,0-18 0 0,20-20-1 0,-1 38-4 16,-2-17 2-16,18 17-1 0,1-19-2 0,23 1 1 16,-4-1-3-16,14 0 3 0,28 1 0 0,-25 0-2 0,3 18 2 15,-37 0-3-15,31 0-1 0,-49 0-1 0,57 18 1 0,-41-18-2 16,39 56 2-16,-39-38-1 0,-17 18 1 16,17-18 0-16,-19 38 1 0,-17 18 1 0,0-18 1 0,0 36 0 15,-36-18-1-15,0 18-1 0,17-56-3 0,2 20 1 16,-41 18 0-16,-14 17 3 0,-6-16-1 0,45-20 0 0,-41 0 0 15,38-18-1-15,-39 37 1 0,39-38-3 0,-42 20 1 0,26-19 0 16,-20 0-2-16,-6-18 1 0,42-2 1 0,-55 3 2 16,36-20-1-16,35 0-4 0,-15-20-2 0,18 3 3 0,17 17 2 15,-19-19-2-15,19 19 1 0,0-37 0 0,19 18 1 0,-2-35 2 16,18 17-3-16,-15 0 0 0,55-19 3 0,16 0 0 16,3-17-1-16,-41 55 0 0,-15-1 0 0,54-18 2 0,-18 18 2 15,-18 19-4-15,18 0-1 0,-21 39 2 0,-17-39-1 16,22 36 1-16,-39 1-1 0,34 0 1 0,-17-20 0 15,3 39 3-15,16 0 2 0,-55-19-3 0,36 19 1 0,-17-2-4 16,14-35-1-16,-33 18 2 0,61 36 3 0,-44-35 5 16,2-2-13-16,17-17-1 0,-36-2 3 0,33 21-11 15,136-2-331 1,-111-36 202-16,-41-18 84 0,2 18 16 0,1-18-18 16</inkml:trace>
  <inkml:trace contextRef="#ctx0" brushRef="#br0" timeOffset="66254.16">6238 10550 79 0,'0'0'102'0,"0"0"-76"0,0 0 18 0,0 0-3 0,0 0-22 16,0 0 14-16,0 0-18 0,16 0 12 0,-16 0-15 15,36 17 14-15,-16-17-14 0,-4 20 0 0,42 16 7 0,14 20-5 0,-36-19-10 16,3 0-1-16,0 18 0 0,33 38 1 0,-20 17 1 16,6 20 0-16,-19-2 3 0,-22 1 4 0,-17 0-1 0,0-55-4 15,-17 38 5-15,17-58-7 0,-130 241 12 16,75-185-13-16,35-72 0 0,-35 36-5 0,16-37-2 15,3 18-21-15,0-55 0 0,-36 36-163 0,-38-146-159 16</inkml:trace>
  <inkml:trace contextRef="#ctx0" brushRef="#br0" timeOffset="66888.63">7912 10623 129 0,'-17'-36'211'0,"17"36"-176"16,-17 0 32-16,-2 0-55 15,3 0 0-15,16 19-1 0,-20-19-6 0,1 17 4 16,-17 21 0-16,36-38-6 0,-56 75 6 0,-18-22 0 15,57-34-6-15,-24 18 0 0,7 0-1 0,34-18 0 16,-55 35-1-16,36 2 0 0,19-56 0 0,-17 56-1 16,17-38 0-16,0 18 0 0,0 2 0 0,17-2-1 15,2 1 2-15,17 18 2 0,39 19 0 0,-56-54-2 0,17-3 2 16,75 38 13-16,-56-17-5 0,-19-2-5 16,-17 20 0-16,15-19 0 0,-34 0-3 0,0 19 5 15,0-39-3-15,0 57 3 0,0-38-5 0,-34 20 4 16,34-37-7-16,-19 18 2 0,3-19-2 0,-23 57 1 0,3-40-7 15,14-16-14-15,5 0-20 0,0-19-19 16,-2 0 23-16,2 0-45 0,-2-56-62 0,19 39 88 0,-19-39-39 16,19 37 69-16,0-18-42 0</inkml:trace>
  <inkml:trace contextRef="#ctx0" brushRef="#br0" timeOffset="67172.82">8614 11473 154 0,'0'0'0'0,"0"18"127"15,0-18-96-15,0 0-5 0,17 0-3 0,5 18 31 0,-22-18-42 16,20 18 9-16,-20-18-14 0,16 20 5 0,4-20-4 0,-1 0-1 16,-19 17 0-16,17-17-4 0,2 0-3 0,-3 0 1 15,-16 0 2-15,17 0 0 0,2 0-3 0,-19 0 1 0,23-17 1 16,-7 17-5-16,-16-20-1 0,20-16-5 0,-20 36 8 0,0-18-1 16,0-2 2-16,0 2 0 0,0 0-1 0,-20-1 4 15,20 19-1-15,-39-17 2 0,20 17 3 0,-14 0 3 16,-22 17-2-16,19 2-3 0,-23 17 6 0,7 2 0 0,-3 18 0 15,-95 201 24 1,150-221-33-16,0 39 5 0,20 36-6 16,-4-38 1-16,3-54-2 0,15 55 1 0,-15-56-2 15,23 38-6-15,13-20-10 0,-39-17 3 0,20-2-3 0,-19-17-5 0,41 20-35 16,-19-20-24-16,13 0-33 0,23-20-58 16,-55 3 140-16,-1 17-36 0</inkml:trace>
  <inkml:trace contextRef="#ctx0" brushRef="#br0" timeOffset="67354.84">9392 10827 104 0,'0'-19'100'0,"0"0"-25"0,0 19-44 15,0-17 23-15,0-2 7 0,0 19-45 0,0 0 9 16,0 0-14-16,0 19 6 0,0 17 1 0,0 1-12 16,0-19-2-16,0 92 5 0,0-54-7 0,0 110 1 0,0-36-2 15,0-2-1-15,0-17-2 0,0-37-5 16,0 37-17-16,-19 73-45 0,19-72-7 0,-23-2-48 15,4-19-1-15,5-35 83 0,14-20-26 0</inkml:trace>
  <inkml:trace contextRef="#ctx0" brushRef="#br0" timeOffset="67504.55">8946 11933 132 0,'0'0'136'0,"-35"-74"-30"0,18 55-78 0,-22-35 28 0,23-2-15 16,-7 19-16-16,23 37-4 0,0-19 1 15,23 2-16-15,-7 17 5 0,-16 0 0 0,91 0 12 0,4 0-21 16,-59 0-4-16,94 17 2 0,-75 2 2 0,183 18 6 15,-163-37-13-15,32 19-14 0,-48-1 3 0,51-18-24 0,20 37-19 16,-77-18 18-16,5-2-18 0,86 39-208 0,-86-56 145 16</inkml:trace>
  <inkml:trace contextRef="#ctx0" brushRef="#br0" timeOffset="68022.56">11287 11840 99 0,'0'0'77'0,"0"0"1"0,-16 0-46 15,16 0 18-15,0 0-28 0,0 0 0 0,0-17 17 0,-17 17 3 16,-2-19-17-16,2 19-18 0,17 0 6 0,-19 0-7 15,19 0-1-15,-20 19-1 0,4-2 6 0,-4 2-2 0,-2 18-3 16,3 0-2-16,5 0 0 0,-5-1-1 0,19 3 0 16,-20-4 1-16,20 3 2 0,0-20-4 0,-16 38-1 0,16-20 2 15,0-18-2-15,0 20 2 0,0-1-2 0,0-20 0 16,16-17 1-16,-16 20 2 0,20-2 4 0,-1-18 0 0,-5 0 2 16,5 0 1-16,3-38-1 0,-2-16 10 15,-4 36-14-15,-16-20-1 0,20 2 1 0,-20 16-5 16,19-34 2-16,-2 16 5 0,-17-16-4 0,0 34-5 15,0-16-5-15,0 18-1 0,-17-1-8 0,17 19 4 16,-19 0-37-16,-1 0 29 0,4 0-33 0,16 0 19 0,0 0-5 16,-20 0-58-16,20 19-21 0,-22-19 19 0,22 18 68 0,0 1-42 15</inkml:trace>
  <inkml:trace contextRef="#ctx0" brushRef="#br0" timeOffset="68438.93">12488 11011 113 0,'0'0'100'0,"0"-18"-59"0,-16-2 18 0,-4-15-12 0,-16 16-7 16,0-18-23-16,-22 0 21 0,41 19-28 0,-2 18-1 0,3-19-1 15,-23 0 4-15,-19 19 0 0,58 0-8 0,-34 0 3 16,-21 38 6-16,36-2-6 0,2-17-5 0,-24 54 4 15,21 20 0-15,-13-38-3 0,14 37 1 0,2 20-1 0,-2-38-3 16,2 36 2-16,-22 19 1 0,17 0-3 0,22-74 0 16,-33 130-4-16,14-75-6 0,2-54 3 0,17 35-22 15,0 1-16-15,-19-18-21 0,19 1-18 0,0-58 43 16,-17 39-25-16,17-56 46 0,0 38 6 0,-19-38 16 16,19 0-8-16,0 0 0 0,-20-20-4 0,20 2 7 0,0 18 2 15,-16-18 0-15,16 0 2 0,-22-38 7 0,22 0 12 0,-17-18 9 16,-19-36 6-16,-19-19 12 0,35 75-20 0,-18-2 0 0,-15-37 24 15,34 56-27-15,19 18-2 0,-36-17 18 0,16 18-23 0,20-1 15 16,0 19-19-16,0-18 9 0,0 18-7 0,56 0 8 16,-20 0-9-16,0 0-6 0,22 18 2 0,-3 1-9 15,-2-1 1-15,5 1-1 0,50 17 3 0,5 1-6 0,-24-18-12 0,-48-1 10 16,50-18-19-16,-35 19 12 0,-20-19-22 0,72 37-142 16,-50-37-12-16,-19 17 107 15,-3-17-39-15</inkml:trace>
  <inkml:trace contextRef="#ctx0" brushRef="#br0" timeOffset="69034.09">14353 11767 116 0,'0'0'58'16,"0"0"85"-16,-19 0-113 0,19 0 19 0,-17 0-28 0,17-18 15 15,-22 18-11-15,5 0-16 0,17 0-3 0,-36 0 3 0,36 0-5 16,-36 0 1-16,17 0-1 0,0 0-2 0,2 0-1 16,-41 37 2-16,41 0-5 0,-19-1 3 15,17 20 1-15,0-19-1 0,2 37-2 0,17-55 0 16,-19 54 1-16,-4-55 2 0,23 18-2 0,0 2 0 0,0-20-1 0,0 20 4 15,0-20 4-15,0-18-4 0,0 0 5 0,23 0 5 0,-23 0-4 16,0 0 9-16,19-18-2 0,-19-20-10 0,0 38 0 16,17-92 9-16,-17 18-11 0,0 38-1 0,19-1-3 15,-19-56 6-15,19 37 0 0,-19 2-2 0,0 17-4 16,0 18 1-16,17-18 1 0,-17 18 0 0,0 19-2 0,0-17-1 0,0 17 2 16,0 0 0-16,0 0 1 0,0 0 0 0,0 36 0 0,19 1-1 15,-19-18-1-15,17 72 3 0,-1-16-3 0,4-20 3 16,2 93 0-16,-5 0-1 0,-17-20 3 0,19 2 0 0,-19-3 0 15,0-71-2-15,-19 74-6 0,-20 36 11 0,3-74 1 16,36-55 1-16,-36 0-7 0,36-19-3 0,-55 56-14 16,19-56-13-16,36-18 13 0,-56 20-91 15,37-20 19-15,2-20 30 0,-21-36-149 0,21 20 139 0,-2-38-23 16,-4 38 33-16</inkml:trace>
  <inkml:trace contextRef="#ctx0" brushRef="#br0" timeOffset="69688.89">14962 11970 54 0,'0'0'23'0,"0"0"-16"0,0 0 10 0,0 0 1 16,0 0-8-16,0 0 12 0,0-18 4 0,0 18 1 15,0 0 1-15,0 0 1 0,0-19 0 0,-20 19 1 16,20-18 1-16,0 18-16 0,0 0 18 0,-16-19-5 16,16 19-14-16,0 0 12 0,0 0-12 0,0-17-1 0,-20 17 9 15,1 0-4-15,19 0-11 0,0-20 0 0,-36 20 22 16,14 0-19-16,22 0-4 0,0 0-1 0,-33 0 1 15,33 0-5-15,-36 20 6 0,36-3-4 0,-20 2-3 16,1-1 2-16,19 1-1 0,-17 18-1 0,-2-37 2 0,19 17-2 16,0 3 3-16,0-1-5 0,0-2 1 0,-22 20 2 0,22-18 2 15,0-19-1-15,0 18-2 0,0 1 0 0,0-19 0 16,0 0 1-16,22 0 0 0,-22 0-1 0,19 0 0 0,-2 0 0 16,-17-19 0-16,0 19 0 0,19-18 1 0,1-20 0 0,-20 20-1 0,16 18 2 15,-16-17-2-15,20-22 1 0,-20 22-2 0,16-2 3 0,1-18-1 16,-17 19 0-16,0-1 0 0,0 19-1 15,22-37 1-15,-22 37-2 0,0-19 2 0,0 2 1 0,0 17-2 16,0-19 2-16,0 19-1 0,0 0-2 0,0 0 2 16,0-18 1-16,0 18-1 0,0 0 0 0,0 0 1 15,0 0-1-15,0-19-1 0,-22 19 0 0,5 0 3 0,1-18-1 16,16 18 0-16,0 0-1 0,0 0 0 0,-20 0-1 0,20 0 0 0,-16-19-1 16,16 19 1-16,0 0 0 0,-20 0 1 0,20-17 1 15,0 17-3-15,0 0 3 0,0 0-1 0,-19-20 0 0,19 20-3 16,0 0 1-16,-17 0 2 0,17 0-1 15,0 20 1-15,0-20-1 0,-19 0-1 0,19 0 2 16,0 0-1-16,0 17 0 0,0-17 0 0,-22 19-3 16,3-1 1-16,19-18-1 0,0 19 0 0,0-19-3 0,-14 18-5 15,14 1-6-15,-20-19 8 0,20 17-13 0,-19 2-6 16,19-19 10-16,0 20-26 0,0-20 19 0,0 17-33 0,-17-17-16 16,17 19 28-16,0-1-59 0,0 1 19 0,0-19 60 0,17 18-51 15</inkml:trace>
  <inkml:trace contextRef="#ctx0" brushRef="#br0" timeOffset="70277.48">15294 11915 64 0,'0'0'32'0,"0"0"-12"0,0 0 25 0,0 0-23 16,-20 0 14-16,20 0-21 0,0 0 11 0,0 0-16 15,-16 0-3-15,16-19 6 0,-20 19-2 0,20 0-8 0,0 0 4 16,-19 0-3-16,19 0 6 0,-17 0-2 0,17 0 11 16,0 19-2-16,0-19-8 0,-22 18 0 0,22 1 9 0,0 18 5 15,0-20-16-15,-16 3 7 0,16-1-7 0,0-19-3 16,0 17 5-16,0 1 2 0,0 1-4 0,0-19-2 0,0 19 4 15,0-1-1-15,0-18-4 0,0 19 7 0,0-19-8 16,0 0 6-16,0 0-6 0,16 0 0 0,-16-19 0 0,22-18 3 16,-22 18-4-16,17-16-4 0,-17 35 3 0,0-19 2 0,0-1-2 0,19-16 8 15,-19-1-7-15,0 0 0 0,0 20 4 16,0-22 3-16,0 22-7 0,0-2 1 0,0 1-1 0,0 18 5 16,0-19-4-16,0 19 2 0,0-18 3 0,0 18 0 0,0 0-4 15,-19 18 7-15,19-18-7 0,0 37-1 0,0-37 1 16,0 19-2-16,0-2 4 0,0 2-4 0,0 1 0 0,0 16-3 0,0 19 3 15,0-19-2-15,0-16 0 0,0 34 0 16,19 21-1-16,-19-58 6 0,20 21-16 0,-4-2-17 16,-16 2-20-16,72 16-293 15,-55-54 219-15,5 0 58 0,-3 0 13 0</inkml:trace>
  <inkml:trace contextRef="#ctx0" brushRef="#br0" timeOffset="70532.23">15958 10919 84 0,'0'0'0'0,"0"0"76"0,0 0-41 0,0 0 22 15,0-18-34-15,0 18 17 0,0 0-9 0,0 0-3 0,-20 0-15 16,20 0-2-16,0 0 8 0,0 0-13 0,-16 0 1 0,-6 0 4 16,22 18-7-16,0-18-1 0,0 0 0 0,-20 19 3 15,20-2-3-15,0 1 2 0,0 2 4 0,-16-2 2 0,16 0-5 16,0 20 5-16,0-20-7 0,0 18 3 0,-17 2-3 0,17-2 5 15,0 1-4-15,0-18-4 0,0 17 0 0,-19 2 1 0,19 35 1 16,0-18-1-16,0-17-2 0,0 35 3 0,0 20 0 0,0-1-2 0,0-55-2 16,0 56-15-16,0-20-15 0,0 1-19 0,0-38 19 15,0 1-7-15,0 36-56 0,19-17-20 0,-19-38 65 0,0 2 13 16,0 35-51-16</inkml:trace>
  <inkml:trace contextRef="#ctx0" brushRef="#br0" timeOffset="70804.87">16566 11657 194 0,'0'0'0'0,"0"0"186"15,0-19-154-15,0 19-6 0,0-18 20 0,0 18-8 0,0 0-20 16,-19-19 8-16,19 19-16 0,-16-18 5 0,16 18-8 0,-20 0-1 0,20 0-1 16,-19-19 4-16,-17 19-2 0,36 0-6 0,-42 0 0 15,42 19 0-15,-14-19 2 0,-5 37 0 0,0 0 0 0,2-37-1 16,-2 56 2-16,19-39-3 0,-17 39 5 0,-2-2 2 0,-1 2-6 15,20 0 0-15,0 18 1 0,0-38-4 0,0-18 5 16,0 38 4-16,20 18 4 0,-20-56-7 0,19 38 3 16,-2 18-1-16,-17-20-5 0,0 2 1 0,0-37-3 15,0-2-2-15,0 3-4 0,0-2-25 0,0 18 4 0,-17-36-52 16,-2 20-39-16,-23-20-34 0,42 0-3 0,-33-20 98 16,33 20-19-16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1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Calls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0672"/>
            <a:ext cx="10954532" cy="294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Write LLVM</a:t>
            </a:r>
            <a:r>
              <a:rPr kumimoji="0" lang="en-US" altLang="en-US" sz="22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IR </a:t>
            </a: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</a:rPr>
              <a:t>corresponding to the following C snippet:</a:t>
            </a:r>
            <a:endParaRPr kumimoji="0" lang="en-US" altLang="en-US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extern int rand();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rand();</a:t>
            </a:r>
            <a:b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85AE0-E3D5-A6E0-DB0A-1BBDE3E3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51" y="4207325"/>
            <a:ext cx="3781306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got ourselves a way to represent programs</a:t>
            </a:r>
          </a:p>
          <a:p>
            <a:endParaRPr lang="en-US" dirty="0"/>
          </a:p>
          <a:p>
            <a:r>
              <a:rPr lang="en-US" dirty="0"/>
              <a:t>What are we trying to prevent?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Preventing bad stuff from happening in a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BE64E2B-C3F5-0613-F96B-4B3EBCF6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83" y="3136847"/>
            <a:ext cx="3086803" cy="2858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43330-D9B2-C4AF-679C-5447398C94FB}"/>
              </a:ext>
            </a:extLst>
          </p:cNvPr>
          <p:cNvSpPr/>
          <p:nvPr/>
        </p:nvSpPr>
        <p:spPr>
          <a:xfrm rot="21195974">
            <a:off x="8268994" y="3214831"/>
            <a:ext cx="1383956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Terms/Concepts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What can go wrong?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How incidents happen</a:t>
            </a:r>
          </a:p>
        </p:txBody>
      </p:sp>
    </p:spTree>
    <p:extLst>
      <p:ext uri="{BB962C8B-B14F-4D97-AF65-F5344CB8AC3E}">
        <p14:creationId xmlns:p14="http://schemas.microsoft.com/office/powerpoint/2010/main" val="222908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Security Incident Workflow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FAABE3-E0AD-1307-4D6C-3117FE2C4004}"/>
              </a:ext>
            </a:extLst>
          </p:cNvPr>
          <p:cNvSpPr/>
          <p:nvPr/>
        </p:nvSpPr>
        <p:spPr>
          <a:xfrm>
            <a:off x="2830286" y="2403615"/>
            <a:ext cx="914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Threat Actor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8FFBA1-B0E0-138A-7E4A-BB841CB4329C}"/>
              </a:ext>
            </a:extLst>
          </p:cNvPr>
          <p:cNvSpPr/>
          <p:nvPr/>
        </p:nvSpPr>
        <p:spPr>
          <a:xfrm>
            <a:off x="4914903" y="2403615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 Vector</a:t>
            </a:r>
          </a:p>
        </p:txBody>
      </p:sp>
      <p:pic>
        <p:nvPicPr>
          <p:cNvPr id="12" name="Picture 11" descr="A speedometer with different faces&#10;&#10;Description automatically generated">
            <a:extLst>
              <a:ext uri="{FF2B5EF4-FFF2-40B4-BE49-F238E27FC236}">
                <a16:creationId xmlns:a16="http://schemas.microsoft.com/office/drawing/2014/main" id="{99C5F398-1655-44F7-4811-5B86085E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89" y="4813567"/>
            <a:ext cx="4066211" cy="20607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283A0E-B014-B08C-B918-655F3FBC9636}"/>
              </a:ext>
            </a:extLst>
          </p:cNvPr>
          <p:cNvSpPr/>
          <p:nvPr/>
        </p:nvSpPr>
        <p:spPr>
          <a:xfrm>
            <a:off x="7820588" y="2415284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9D1EA-6844-012E-8736-12D6A496DE92}"/>
              </a:ext>
            </a:extLst>
          </p:cNvPr>
          <p:cNvSpPr txBox="1"/>
          <p:nvPr/>
        </p:nvSpPr>
        <p:spPr>
          <a:xfrm>
            <a:off x="3818218" y="223061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Exploit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F3F7-A201-A337-6257-09DDFFD264BA}"/>
              </a:ext>
            </a:extLst>
          </p:cNvPr>
          <p:cNvSpPr txBox="1"/>
          <p:nvPr/>
        </p:nvSpPr>
        <p:spPr>
          <a:xfrm>
            <a:off x="6608871" y="2137699"/>
            <a:ext cx="120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Malicious </a:t>
            </a:r>
          </a:p>
          <a:p>
            <a:r>
              <a:rPr lang="en-US" b="1" dirty="0"/>
              <a:t>Behavior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41AB0-9073-9677-C859-D1C7A500CD1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744686" y="2860815"/>
            <a:ext cx="1170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C2F6DD-2670-A2D1-963E-54093424676F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6623959" y="2860815"/>
            <a:ext cx="1196629" cy="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6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Security Incident Workflow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FAABE3-E0AD-1307-4D6C-3117FE2C4004}"/>
              </a:ext>
            </a:extLst>
          </p:cNvPr>
          <p:cNvSpPr/>
          <p:nvPr/>
        </p:nvSpPr>
        <p:spPr>
          <a:xfrm>
            <a:off x="2830286" y="2403615"/>
            <a:ext cx="914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Threat Actor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8FFBA1-B0E0-138A-7E4A-BB841CB4329C}"/>
              </a:ext>
            </a:extLst>
          </p:cNvPr>
          <p:cNvSpPr/>
          <p:nvPr/>
        </p:nvSpPr>
        <p:spPr>
          <a:xfrm>
            <a:off x="4914903" y="2403615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 Vector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283A0E-B014-B08C-B918-655F3FBC9636}"/>
              </a:ext>
            </a:extLst>
          </p:cNvPr>
          <p:cNvSpPr/>
          <p:nvPr/>
        </p:nvSpPr>
        <p:spPr>
          <a:xfrm>
            <a:off x="7820588" y="2415284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9D1EA-6844-012E-8736-12D6A496DE92}"/>
              </a:ext>
            </a:extLst>
          </p:cNvPr>
          <p:cNvSpPr txBox="1"/>
          <p:nvPr/>
        </p:nvSpPr>
        <p:spPr>
          <a:xfrm>
            <a:off x="3818218" y="223061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Exploit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F3F7-A201-A337-6257-09DDFFD264BA}"/>
              </a:ext>
            </a:extLst>
          </p:cNvPr>
          <p:cNvSpPr txBox="1"/>
          <p:nvPr/>
        </p:nvSpPr>
        <p:spPr>
          <a:xfrm>
            <a:off x="6608871" y="2137699"/>
            <a:ext cx="120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Malicious </a:t>
            </a:r>
          </a:p>
          <a:p>
            <a:r>
              <a:rPr lang="en-US" b="1" dirty="0"/>
              <a:t>Behavior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41AB0-9073-9677-C859-D1C7A500CD1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744686" y="2860815"/>
            <a:ext cx="1170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C2F6DD-2670-A2D1-963E-54093424676F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6623959" y="2860815"/>
            <a:ext cx="1196629" cy="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B44100-FBCE-10F0-8F32-851624056A4A}"/>
              </a:ext>
            </a:extLst>
          </p:cNvPr>
          <p:cNvSpPr txBox="1"/>
          <p:nvPr/>
        </p:nvSpPr>
        <p:spPr>
          <a:xfrm>
            <a:off x="533400" y="352697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Scenario #1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6AB013-CC32-9EA5-CAC7-DF7FB40F8562}"/>
                  </a:ext>
                </a:extLst>
              </p14:cNvPr>
              <p14:cNvContentPartPr/>
              <p14:nvPr/>
            </p14:nvContentPartPr>
            <p14:xfrm>
              <a:off x="2776320" y="1096200"/>
              <a:ext cx="7099560" cy="470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6AB013-CC32-9EA5-CAC7-DF7FB40F85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6960" y="1086840"/>
                <a:ext cx="7118280" cy="47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32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Security Incident Workflow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FAABE3-E0AD-1307-4D6C-3117FE2C4004}"/>
              </a:ext>
            </a:extLst>
          </p:cNvPr>
          <p:cNvSpPr/>
          <p:nvPr/>
        </p:nvSpPr>
        <p:spPr>
          <a:xfrm>
            <a:off x="2830286" y="2403615"/>
            <a:ext cx="914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Threat Actor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8FFBA1-B0E0-138A-7E4A-BB841CB4329C}"/>
              </a:ext>
            </a:extLst>
          </p:cNvPr>
          <p:cNvSpPr/>
          <p:nvPr/>
        </p:nvSpPr>
        <p:spPr>
          <a:xfrm>
            <a:off x="4914903" y="2403615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 Vector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283A0E-B014-B08C-B918-655F3FBC9636}"/>
              </a:ext>
            </a:extLst>
          </p:cNvPr>
          <p:cNvSpPr/>
          <p:nvPr/>
        </p:nvSpPr>
        <p:spPr>
          <a:xfrm>
            <a:off x="7820588" y="2415284"/>
            <a:ext cx="17090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9D1EA-6844-012E-8736-12D6A496DE92}"/>
              </a:ext>
            </a:extLst>
          </p:cNvPr>
          <p:cNvSpPr txBox="1"/>
          <p:nvPr/>
        </p:nvSpPr>
        <p:spPr>
          <a:xfrm>
            <a:off x="3818218" y="223061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Exploit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F3F7-A201-A337-6257-09DDFFD264BA}"/>
              </a:ext>
            </a:extLst>
          </p:cNvPr>
          <p:cNvSpPr txBox="1"/>
          <p:nvPr/>
        </p:nvSpPr>
        <p:spPr>
          <a:xfrm>
            <a:off x="6608871" y="2137699"/>
            <a:ext cx="120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Malicious </a:t>
            </a:r>
          </a:p>
          <a:p>
            <a:r>
              <a:rPr lang="en-US" b="1" dirty="0"/>
              <a:t>Behavior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41AB0-9073-9677-C859-D1C7A500CD1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744686" y="2860815"/>
            <a:ext cx="1170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C2F6DD-2670-A2D1-963E-54093424676F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6623959" y="2860815"/>
            <a:ext cx="1196629" cy="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0F94E4-45E9-8155-1CAF-B2399B1D6E56}"/>
              </a:ext>
            </a:extLst>
          </p:cNvPr>
          <p:cNvSpPr txBox="1"/>
          <p:nvPr/>
        </p:nvSpPr>
        <p:spPr>
          <a:xfrm>
            <a:off x="533400" y="352697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Scenario #2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09907D-1442-A967-B4D8-51479BCFB00B}"/>
                  </a:ext>
                </a:extLst>
              </p14:cNvPr>
              <p14:cNvContentPartPr/>
              <p14:nvPr/>
            </p14:nvContentPartPr>
            <p14:xfrm>
              <a:off x="2796480" y="1221480"/>
              <a:ext cx="8559720" cy="484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09907D-1442-A967-B4D8-51479BCFB0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120" y="1212120"/>
                <a:ext cx="8578440" cy="48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66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pic>
        <p:nvPicPr>
          <p:cNvPr id="2050" name="Picture 2" descr="Spy vs. Spy Drawing by Dawnaie on DeviantArt">
            <a:extLst>
              <a:ext uri="{FF2B5EF4-FFF2-40B4-BE49-F238E27FC236}">
                <a16:creationId xmlns:a16="http://schemas.microsoft.com/office/drawing/2014/main" id="{7C92BF56-2216-03FB-6C51-EBCF8950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1925505"/>
            <a:ext cx="4095250" cy="32090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9F2F6D-D7CB-51D9-5CC2-527E21AC6AF7}"/>
                  </a:ext>
                </a:extLst>
              </p14:cNvPr>
              <p14:cNvContentPartPr/>
              <p14:nvPr/>
            </p14:nvContentPartPr>
            <p14:xfrm>
              <a:off x="1906920" y="2549880"/>
              <a:ext cx="6076440" cy="441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9F2F6D-D7CB-51D9-5CC2-527E21AC6A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7560" y="2540520"/>
                <a:ext cx="6095160" cy="44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39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Threat models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pic>
        <p:nvPicPr>
          <p:cNvPr id="3074" name="Picture 2" descr="Wile E. Coyote™ – Diamond Art Club">
            <a:extLst>
              <a:ext uri="{FF2B5EF4-FFF2-40B4-BE49-F238E27FC236}">
                <a16:creationId xmlns:a16="http://schemas.microsoft.com/office/drawing/2014/main" id="{21964321-3B18-005B-4CA4-091E2CF0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34" y="1903667"/>
            <a:ext cx="2467065" cy="28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6147B0-395F-DE44-B0B4-2701FBC640B5}"/>
                  </a:ext>
                </a:extLst>
              </p14:cNvPr>
              <p14:cNvContentPartPr/>
              <p14:nvPr/>
            </p14:nvContentPartPr>
            <p14:xfrm>
              <a:off x="1601280" y="1832760"/>
              <a:ext cx="4395960" cy="295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6147B0-395F-DE44-B0B4-2701FBC64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920" y="1823400"/>
                <a:ext cx="4414680" cy="29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80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Terms/Concepts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What can go wrong?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How incidents happen</a:t>
            </a:r>
          </a:p>
        </p:txBody>
      </p:sp>
    </p:spTree>
    <p:extLst>
      <p:ext uri="{BB962C8B-B14F-4D97-AF65-F5344CB8AC3E}">
        <p14:creationId xmlns:p14="http://schemas.microsoft.com/office/powerpoint/2010/main" val="85896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CIA Triad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What can go wrong?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E4DB10-AFA4-ADAD-3655-084328C723A7}"/>
                  </a:ext>
                </a:extLst>
              </p14:cNvPr>
              <p14:cNvContentPartPr/>
              <p14:nvPr/>
            </p14:nvContentPartPr>
            <p14:xfrm>
              <a:off x="2158920" y="1747080"/>
              <a:ext cx="4773600" cy="401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E4DB10-AFA4-ADAD-3655-084328C72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560" y="1737720"/>
                <a:ext cx="4792320" cy="40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8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1 on Friday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9F5F156-4F8F-E77B-17CA-90BAC6141D9F}"/>
              </a:ext>
            </a:extLst>
          </p:cNvPr>
          <p:cNvSpPr txBox="1">
            <a:spLocks/>
          </p:cNvSpPr>
          <p:nvPr/>
        </p:nvSpPr>
        <p:spPr>
          <a:xfrm>
            <a:off x="5927695" y="1857209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 Session on Thursday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BA5B7B-095E-5E0C-D595-8E1CE59CC90E}"/>
                  </a:ext>
                </a:extLst>
              </p14:cNvPr>
              <p14:cNvContentPartPr/>
              <p14:nvPr/>
            </p14:nvContentPartPr>
            <p14:xfrm>
              <a:off x="6089400" y="1773000"/>
              <a:ext cx="5538600" cy="3121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BA5B7B-095E-5E0C-D595-8E1CE59CC9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0040" y="1763640"/>
                <a:ext cx="5557320" cy="31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Denial of Service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What can go wrong</a:t>
            </a:r>
          </a:p>
        </p:txBody>
      </p:sp>
      <p:pic>
        <p:nvPicPr>
          <p:cNvPr id="3" name="Picture 2" descr="A billiard ball on a white and red envelope&#10;&#10;Description automatically generated">
            <a:extLst>
              <a:ext uri="{FF2B5EF4-FFF2-40B4-BE49-F238E27FC236}">
                <a16:creationId xmlns:a16="http://schemas.microsoft.com/office/drawing/2014/main" id="{89E6269A-B933-E25E-B1DE-67D7711E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72"/>
          <a:stretch/>
        </p:blipFill>
        <p:spPr>
          <a:xfrm>
            <a:off x="7620000" y="2194799"/>
            <a:ext cx="3510642" cy="28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Information Leakage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What can go wrong</a:t>
            </a:r>
          </a:p>
        </p:txBody>
      </p:sp>
      <p:pic>
        <p:nvPicPr>
          <p:cNvPr id="3" name="Picture 2" descr="A person holding a bucket of water and a person standing next to him&#10;&#10;Description automatically generated">
            <a:extLst>
              <a:ext uri="{FF2B5EF4-FFF2-40B4-BE49-F238E27FC236}">
                <a16:creationId xmlns:a16="http://schemas.microsoft.com/office/drawing/2014/main" id="{58145D6B-DA4D-6ED4-9A96-73F4B6BB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14" y="2324100"/>
            <a:ext cx="3075214" cy="30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Misbehavior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What can go wrong</a:t>
            </a:r>
          </a:p>
        </p:txBody>
      </p:sp>
      <p:pic>
        <p:nvPicPr>
          <p:cNvPr id="1026" name="Picture 2" descr="Examples of Criminal Mischief - YouTube">
            <a:extLst>
              <a:ext uri="{FF2B5EF4-FFF2-40B4-BE49-F238E27FC236}">
                <a16:creationId xmlns:a16="http://schemas.microsoft.com/office/drawing/2014/main" id="{D0C6A6A7-50D0-B216-E3DF-3AD0CD81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29" y="257175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Terms/Concepts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What can go wrong?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How incidents happen</a:t>
            </a:r>
          </a:p>
        </p:txBody>
      </p:sp>
    </p:spTree>
    <p:extLst>
      <p:ext uri="{BB962C8B-B14F-4D97-AF65-F5344CB8AC3E}">
        <p14:creationId xmlns:p14="http://schemas.microsoft.com/office/powerpoint/2010/main" val="24504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091110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BA2461-0059-855F-DF6A-0794C1B61B61}"/>
                  </a:ext>
                </a:extLst>
              </p14:cNvPr>
              <p14:cNvContentPartPr/>
              <p14:nvPr/>
            </p14:nvContentPartPr>
            <p14:xfrm>
              <a:off x="4024440" y="1009800"/>
              <a:ext cx="5325480" cy="3319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BA2461-0059-855F-DF6A-0794C1B61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5080" y="1000440"/>
                <a:ext cx="5344200" cy="33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91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091110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0CDA-F695-ED7D-96BE-D5D8597BBBEF}"/>
              </a:ext>
            </a:extLst>
          </p:cNvPr>
          <p:cNvSpPr txBox="1"/>
          <p:nvPr/>
        </p:nvSpPr>
        <p:spPr>
          <a:xfrm>
            <a:off x="6318414" y="2973859"/>
            <a:ext cx="420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We’re concerned about all these threats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DEBE8F6-BD86-E840-E775-3A6C0C65FC6A}"/>
              </a:ext>
            </a:extLst>
          </p:cNvPr>
          <p:cNvSpPr/>
          <p:nvPr/>
        </p:nvSpPr>
        <p:spPr>
          <a:xfrm>
            <a:off x="5655543" y="1484182"/>
            <a:ext cx="662881" cy="3344562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Remote Code Execution (RCE)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C9F981-625A-547A-9826-54388D712E58}"/>
                  </a:ext>
                </a:extLst>
              </p14:cNvPr>
              <p14:cNvContentPartPr/>
              <p14:nvPr/>
            </p14:nvContentPartPr>
            <p14:xfrm>
              <a:off x="1202760" y="1899000"/>
              <a:ext cx="10857600" cy="298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C9F981-625A-547A-9826-54388D712E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400" y="1889640"/>
                <a:ext cx="10876320" cy="30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110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Drive By Downloads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</p:spTree>
    <p:extLst>
      <p:ext uri="{BB962C8B-B14F-4D97-AF65-F5344CB8AC3E}">
        <p14:creationId xmlns:p14="http://schemas.microsoft.com/office/powerpoint/2010/main" val="83286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Behavioral Opacity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Malware – Terms and Concepts</a:t>
            </a:r>
          </a:p>
        </p:txBody>
      </p:sp>
    </p:spTree>
    <p:extLst>
      <p:ext uri="{BB962C8B-B14F-4D97-AF65-F5344CB8AC3E}">
        <p14:creationId xmlns:p14="http://schemas.microsoft.com/office/powerpoint/2010/main" val="320560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</a:t>
            </a:r>
            <a:r>
              <a:rPr lang="en-US" sz="3400" b="1" dirty="0" err="1"/>
              <a:t>CAlls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invoke your own functions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5B58F-B3CB-BF49-FF62-78093750A445}"/>
              </a:ext>
            </a:extLst>
          </p:cNvPr>
          <p:cNvSpPr txBox="1">
            <a:spLocks/>
          </p:cNvSpPr>
          <p:nvPr/>
        </p:nvSpPr>
        <p:spPr>
          <a:xfrm>
            <a:off x="847893" y="4534114"/>
            <a:ext cx="780624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declare the existence of external 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8D5941-D68F-CEF3-3FC7-A8CA67815E30}"/>
                  </a:ext>
                </a:extLst>
              </p14:cNvPr>
              <p14:cNvContentPartPr/>
              <p14:nvPr/>
            </p14:nvContentPartPr>
            <p14:xfrm>
              <a:off x="1826280" y="4322160"/>
              <a:ext cx="8493840" cy="206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8D5941-D68F-CEF3-3FC7-A8CA67815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6920" y="4312800"/>
                <a:ext cx="8512560" cy="20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</a:t>
            </a:r>
            <a:r>
              <a:rPr lang="en-US" sz="3400" b="1" dirty="0" err="1"/>
              <a:t>CAlls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automatically generate LLVM IR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E4459-41FC-60A2-6FBC-78DBB3EB00EC}"/>
              </a:ext>
            </a:extLst>
          </p:cNvPr>
          <p:cNvSpPr txBox="1"/>
          <p:nvPr/>
        </p:nvSpPr>
        <p:spPr>
          <a:xfrm>
            <a:off x="1752600" y="2688771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llvm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-emit –S –emit-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llvm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&lt;prog&gt;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88CCD-59C7-E3D0-2A2C-316CECF1FE69}"/>
              </a:ext>
            </a:extLst>
          </p:cNvPr>
          <p:cNvSpPr txBox="1"/>
          <p:nvPr/>
        </p:nvSpPr>
        <p:spPr>
          <a:xfrm>
            <a:off x="1752600" y="3172022"/>
            <a:ext cx="24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 a &lt;prog&gt;.</a:t>
            </a:r>
            <a:r>
              <a:rPr lang="en-US" dirty="0" err="1"/>
              <a:t>ll</a:t>
            </a:r>
            <a:r>
              <a:rPr lang="en-US" dirty="0"/>
              <a:t> file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587B2F-4291-6EBA-1BE1-2AC37E2777DD}"/>
                  </a:ext>
                </a:extLst>
              </p14:cNvPr>
              <p14:cNvContentPartPr/>
              <p14:nvPr/>
            </p14:nvContentPartPr>
            <p14:xfrm>
              <a:off x="525240" y="2397240"/>
              <a:ext cx="2436840" cy="88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587B2F-4291-6EBA-1BE1-2AC37E2777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80" y="2387880"/>
                <a:ext cx="245556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42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0081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 Stuff you Might see in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Extra Info: LLVM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57F74F-9FA9-C2B0-0CB1-F20CDA68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871" y="1083908"/>
            <a:ext cx="6147050" cy="5632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50560C-2E43-18E4-7BA3-E4337BE0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51" y="3100091"/>
            <a:ext cx="2962297" cy="800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8AB444-4351-BA37-4B5C-0717C5B0A5A2}"/>
                  </a:ext>
                </a:extLst>
              </p14:cNvPr>
              <p14:cNvContentPartPr/>
              <p14:nvPr/>
            </p14:nvContentPartPr>
            <p14:xfrm>
              <a:off x="4390200" y="1128600"/>
              <a:ext cx="1407600" cy="54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8AB444-4351-BA37-4B5C-0717C5B0A5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0840" y="1119240"/>
                <a:ext cx="1426320" cy="54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6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0081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Casting: Sign Extension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Extra Info: LLVM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4EC4-CA61-1994-F9E4-5182A29BA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84" y="3136983"/>
            <a:ext cx="3897681" cy="1227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A7FFB5-3993-51ED-1BD3-66EE01E08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55" y="3113307"/>
            <a:ext cx="2847334" cy="126548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A4BEF6-2BCF-F753-1E5D-EDD07ED48158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4485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(slightly unfortunately named) sext instruction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6994F-1619-87E8-F3C2-91FAF91ED12C}"/>
              </a:ext>
            </a:extLst>
          </p:cNvPr>
          <p:cNvSpPr txBox="1"/>
          <p:nvPr/>
        </p:nvSpPr>
        <p:spPr>
          <a:xfrm>
            <a:off x="1039586" y="2449285"/>
            <a:ext cx="618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Promotes a sign-extended value of one type to a </a:t>
            </a:r>
            <a:r>
              <a:rPr lang="en-US"/>
              <a:t>larger type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E11AD3-3FB5-9015-0B48-2E367ED9C1AF}"/>
                  </a:ext>
                </a:extLst>
              </p14:cNvPr>
              <p14:cNvContentPartPr/>
              <p14:nvPr/>
            </p14:nvContentPartPr>
            <p14:xfrm>
              <a:off x="3885120" y="2968560"/>
              <a:ext cx="1387080" cy="69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E11AD3-3FB5-9015-0B48-2E367ED9C1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5760" y="2959200"/>
                <a:ext cx="1405800" cy="7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20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0081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type Conversion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Extra Info: LLVM 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inttoptr</a:t>
            </a:r>
            <a:endParaRPr lang="en-US" sz="2400" cap="smal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7D1EE-B639-28E3-9E10-CDC4127F28A2}"/>
              </a:ext>
            </a:extLst>
          </p:cNvPr>
          <p:cNvSpPr txBox="1"/>
          <p:nvPr/>
        </p:nvSpPr>
        <p:spPr>
          <a:xfrm>
            <a:off x="1349812" y="4267197"/>
            <a:ext cx="981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note: LLVM does actually have the concept of the null pointer, so another program could be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B73785-C894-1DCD-C9C0-AF05FDEC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50" y="4876903"/>
            <a:ext cx="3482410" cy="13255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F1D484-9097-051A-C568-055DD2AE1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13" y="2350303"/>
            <a:ext cx="2793906" cy="1786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393B31-6538-7FF5-500C-173AE8161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70" y="2430236"/>
            <a:ext cx="4115426" cy="16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0081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type Conversion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Extra Info: LLVM 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inttoptr</a:t>
            </a:r>
            <a:r>
              <a:rPr lang="en-US" sz="2400" cap="small" dirty="0"/>
              <a:t> (and </a:t>
            </a:r>
            <a:r>
              <a:rPr lang="en-US" sz="2400" cap="small" dirty="0" err="1"/>
              <a:t>ptrtoint</a:t>
            </a:r>
            <a:r>
              <a:rPr lang="en-US" sz="2400" cap="small" dirty="0"/>
              <a:t>) as operand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0621A-5A7A-055E-E2AF-790924AAC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23" y="2527522"/>
            <a:ext cx="3262879" cy="1380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794EE-6047-FA6E-0A55-B0C1877B1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96" y="2527521"/>
            <a:ext cx="4501462" cy="13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www.w3.org/XML/1998/namespace"/>
    <ds:schemaRef ds:uri="71af3243-3dd4-4a8d-8c0d-dd76da1f02a5"/>
    <ds:schemaRef ds:uri="16c05727-aa75-4e4a-9b5f-8a80a116589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11381</TotalTime>
  <Words>501</Words>
  <Application>Microsoft Office PowerPoint</Application>
  <PresentationFormat>Widescreen</PresentationFormat>
  <Paragraphs>141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Tenorite</vt:lpstr>
      <vt:lpstr>Monoline</vt:lpstr>
      <vt:lpstr>Exercise #5</vt:lpstr>
      <vt:lpstr>Administrivia and  Announcements</vt:lpstr>
      <vt:lpstr>Malware</vt:lpstr>
      <vt:lpstr>Last Time: LLVM CAlls</vt:lpstr>
      <vt:lpstr>Last Time: LLVM CAlls</vt:lpstr>
      <vt:lpstr>Some Stuff you Might see in programs</vt:lpstr>
      <vt:lpstr>LLVM Casting: Sign Extension</vt:lpstr>
      <vt:lpstr>LLVM type Conversion</vt:lpstr>
      <vt:lpstr>LLVM type Conversion</vt:lpstr>
      <vt:lpstr>Class Progress</vt:lpstr>
      <vt:lpstr>Overview</vt:lpstr>
      <vt:lpstr>Lecture Outline</vt:lpstr>
      <vt:lpstr>A Security Incident Workflow</vt:lpstr>
      <vt:lpstr>A Security Incident Workflow</vt:lpstr>
      <vt:lpstr>A Security Incident Workflow</vt:lpstr>
      <vt:lpstr>Adversaries</vt:lpstr>
      <vt:lpstr>Threat models</vt:lpstr>
      <vt:lpstr>Lecture Outline</vt:lpstr>
      <vt:lpstr>The CIA Triad</vt:lpstr>
      <vt:lpstr>Denial of Service</vt:lpstr>
      <vt:lpstr>Information Leakage</vt:lpstr>
      <vt:lpstr>Program Misbehavior</vt:lpstr>
      <vt:lpstr>Lecture Outline</vt:lpstr>
      <vt:lpstr>How do “BAD” programs run?</vt:lpstr>
      <vt:lpstr>How do “BAD” programs run?</vt:lpstr>
      <vt:lpstr>Remote Code Execution (RCE)</vt:lpstr>
      <vt:lpstr>Drive By Downloads</vt:lpstr>
      <vt:lpstr>Behavioral Opacity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64</cp:revision>
  <dcterms:created xsi:type="dcterms:W3CDTF">2023-08-21T14:00:41Z</dcterms:created>
  <dcterms:modified xsi:type="dcterms:W3CDTF">2024-09-12T17:37:49Z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