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5"/>
  </p:notesMasterIdLst>
  <p:handoutMasterIdLst>
    <p:handoutMasterId r:id="rId46"/>
  </p:handoutMasterIdLst>
  <p:sldIdLst>
    <p:sldId id="296" r:id="rId5"/>
    <p:sldId id="295" r:id="rId6"/>
    <p:sldId id="256" r:id="rId7"/>
    <p:sldId id="1115" r:id="rId8"/>
    <p:sldId id="1185" r:id="rId9"/>
    <p:sldId id="1245" r:id="rId10"/>
    <p:sldId id="1060" r:id="rId11"/>
    <p:sldId id="1224" r:id="rId12"/>
    <p:sldId id="1226" r:id="rId13"/>
    <p:sldId id="1246" r:id="rId14"/>
    <p:sldId id="1247" r:id="rId15"/>
    <p:sldId id="1249" r:id="rId16"/>
    <p:sldId id="1250" r:id="rId17"/>
    <p:sldId id="1252" r:id="rId18"/>
    <p:sldId id="1283" r:id="rId19"/>
    <p:sldId id="1254" r:id="rId20"/>
    <p:sldId id="1268" r:id="rId21"/>
    <p:sldId id="1269" r:id="rId22"/>
    <p:sldId id="1270" r:id="rId23"/>
    <p:sldId id="1271" r:id="rId24"/>
    <p:sldId id="1272" r:id="rId25"/>
    <p:sldId id="1273" r:id="rId26"/>
    <p:sldId id="1274" r:id="rId27"/>
    <p:sldId id="1275" r:id="rId28"/>
    <p:sldId id="1276" r:id="rId29"/>
    <p:sldId id="1278" r:id="rId30"/>
    <p:sldId id="1279" r:id="rId31"/>
    <p:sldId id="1280" r:id="rId32"/>
    <p:sldId id="1260" r:id="rId33"/>
    <p:sldId id="1281" r:id="rId34"/>
    <p:sldId id="1258" r:id="rId35"/>
    <p:sldId id="1266" r:id="rId36"/>
    <p:sldId id="1282" r:id="rId37"/>
    <p:sldId id="1265" r:id="rId38"/>
    <p:sldId id="1261" r:id="rId39"/>
    <p:sldId id="1262" r:id="rId40"/>
    <p:sldId id="1248" r:id="rId41"/>
    <p:sldId id="1263" r:id="rId42"/>
    <p:sldId id="1264" r:id="rId43"/>
    <p:sldId id="116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08:30.0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18371 5220 133 0,'0'0'70'0,"0"-19"-20"0,0-17-5 16,0 0 28-16,-17 36-57 16,17-20 14-16,0 2-8 0,0-1-13 0,-17-18 10 15,17 37-14-15,0-16 5 0,0-4 0 0,0 20-6 0,0-20 1 16,-19 20-1-16,19 0-2 0,0-16 1 0,0 16-1 0,0 0 1 15,-17 0-2-15,17 0 1 0,0 0 0 0,0 0-1 0,-19 16 0 0,19-16 0 16,-19 40 2-16,2-24-2 0,-25 21 0 0,42-18 0 16,-52 35 0-16,-3 21 1 0,-1 0 0 0,18-39-1 0,-15 57-2 15,-2-19 2-15,35-21-1 0,-19 23-1 0,23-22 1 16,-20 21-1-16,36 16 0 0,-19 2 0 0,19-57 1 0,0 58-3 16,19-22 1-16,-2 2 1 0,2-54 0 0,20 52 0 15,16-34 1-15,-38-2-1 0,19 0 0 0,16 0 0 16,-30-36 0-16,34 21-2 0,-37-21 4 0,36 18 3 0,-22-18-3 15,-10 0 1-15,-4 0 2 0,36-18 6 0,-19-3-4 0,56-51 7 0,-73 53-9 16,17-17-1-16,-17-3 1 0,34-51 8 0,5-2-1 0,-39 56-6 16,17-76 6-16,-19 75-7 0,2-74 6 0,-2 75-7 0,-17-21 0 15,0 21 1-15,0-55 0 0,0 52-1 0,0-51 1 0,-36 34-2 16,19 19 1-16,-2 0-2 0,-17 17 0 0,17 4-1 16,-20-4-1-16,3 20-3 0,-36-17-3 0,53 17 2 0,-17 0-2 15,14 0-3-15,-31 0-13 0,17 17-5 0,-19 3-4 0,32 16 13 16,4 1-28-16,5-19 17 0,-5 37-43 0,0 2-20 15,2 52-49-15,-2-35 14 0</inkml:trace>
  <inkml:trace contextRef="#ctx0" brushRef="#br0" timeOffset="288.7">18133 6032 95 0,'0'0'35'0,"0"-19"20"0,0 2-6 0,-17-21-26 0,17 38-1 0,0-37 16 15,-19 20-7-15,19-4-16 0,0-15 15 0,0 36-3 0,0-17-16 16,0 17-1-16,0-20 6 0,0 20-3 0,0 0-8 16,19 20 5-16,-19-20-7 0,17 36 7 0,2 2-2 0,14 34 0 15,45 58 2-15,-40-38-5 0,-21-54-4 16,2 14 0-16,37 42 0 0,-37-1-2 0,17-39-1 0,0 21 4 15,-17 16 3-15,-2-53-5 0,19 17 0 0,-14 17-3 0,14-34-13 16,-17-1 1-16,-19-18-27 0,17 17 12 0,2-36-9 16,-19 0-7-16,0 19-9 0,17-19-58 0,2 19 26 0,-19-19-3 0</inkml:trace>
  <inkml:trace contextRef="#ctx0" brushRef="#br0" timeOffset="633.24">19037 6087 131 0,'0'0'0'0,"0"0"39"0,0 0 31 0,0 0-40 0,-19 0-2 0,19 0-1 0,0 0 19 0,0 0-27 16,0 0-3-16,-17 0 8 0,17 0-9 0,0 0-7 0,0 0-5 15,-19 0 2-15,19 19-3 0,0-19-1 0,0 36 3 16,0-36-3-16,0 37 0 0,0-18 2 0,0 19-2 16,0-2-1-16,0 0 1 0,0 2 0 15,0-2-5-15,0-16 3 0,0 16 1 0,19-20 2 16,-19 5-1-16,0-21 0 0,17 18 2 0,2-18 3 0,1 0-2 15,-6-18 4-15,5-19-6 0,3 37 0 0,-3-56 2 0,-2 20-2 16,22 17 0-16,-23-36 0 0,4-1 0 0,-4 38-1 16,1-38 2-16,-17 38 0 0,22 0 3 0,-3-18-3 0,-19 15 1 15,17 4-3-15,2-2 1 0,-19 19 1 0,20 0 3 0,-20 0 2 16,0 19-4-16,0-19 3 0,0 38-4 0,16-21 2 16,-16 20 0-16,0 1-3 0,0 16 0 0,0-34-1 0,0 52 1 15,0-34-2-15,0 18-2 0,0-20 1 0,0 38-3 0,0-57-2 16,0 22 0-16,20 34-49 0,-20-37-18 0,16-36 29 15,-16 37-73-15,17-18-9 0,-17-2 76 0,0-17-49 0</inkml:trace>
  <inkml:trace contextRef="#ctx0" brushRef="#br0" timeOffset="800.87">19790 6272 252 0,'0'0'72'0,"0"0"-24"0,0 0-17 0,0 0 14 0,0 0-24 16,0 0 0-16,0 0 15 0,-17 16-9 0,17-16-9 0,0 20-11 15,-16-1 1-15,16 0-5 0,0-2-1 0,0 22-3 0,-20-23-1 16,20 4 3-16,0-4-2 0,0 23-4 0,0-20-1 0,0-2-1 16,0 22-15-16,0-23 2 0,0 20-41 0,0-15 17 0,0 15-67 15,0 1-15-15,0-18 29 0,0-19 8 0</inkml:trace>
  <inkml:trace contextRef="#ctx0" brushRef="#br0" timeOffset="950.82">19903 5534 154 0,'0'0'0'0,"0"0"159"0,0 0-57 0,0-18-67 0,0 18-5 0,0 0 30 16,0 0-35-16,-16 0-7 0,16 0-11 0,0 35 0 0,0 4-3 16,0-2 1-16,-20-20-5 0,20 39 0 15,0-19-12-15,0-18-2 0,0 17-36 0,0 2-34 0,0-21 24 16,0 40-220-16,0-21 174 0</inkml:trace>
  <inkml:trace contextRef="#ctx0" brushRef="#br0" timeOffset="1256.91">20238 5940 385 0,'0'0'0'0,"0"0"65"0,0 0-56 0,0 0-7 0,0 0 11 15,0 0-4-15,0 0 17 0,17 0-5 0,2 0-8 16,-2 0-8-16,-1 0 5 0,26 0-2 0,-6 0-5 0,-17 0-2 16,200-19-33-1,-183 2 12-15,2 17 3 0,-18 0 12 0,-1 0 0 16,-2 0 8-16,-17 0-1 0,0 0 6 0,0 0 0 15,0 0-3-15,-36 36 8 0,16-36-10 0,-2 18 3 0,6 0-1 16,-92 76 8-16,14-40-2 0,22 20 1 0,14-19-3 16,38-20-7-16,-32 23-1 0,52-22-1 0,-17-16-1 0,-2 32-1 15,-1 6 0-15,20-41 3 0,0 2-1 0,20 92 12 16,-1-111-10-16,-19 18-1 0,36-18 4 16,-3 0-2-16,9 0-5 0,13 0 3 0,-38 0 1 15,2 0 0-15,34-18 0 0,-31 0-5 0,33 18-12 0,-19-21-2 16,-19 5-4-16,35 16-39 0,-30-36 22 0,17 16-59 0,-3 20 35 15,0-36-66-15,17-1-47 16</inkml:trace>
  <inkml:trace contextRef="#ctx0" brushRef="#br0" timeOffset="1733.66">22598 4999 123 0,'0'0'27'0,"-19"0"27"0,19 0-27 15,0 0 26-15,-19 0-5 0,19 0-11 0,0 0-22 0,-17 0-3 16,17 0-1-16,0 0 8 0,-19 0-2 0,19 0-8 0,0 20 8 15,0-4-10-15,-17-16 5 0,17 37-7 0,0-18 5 0,0-1-6 16,0 2 1-16,0 16 5 0,0-16-6 0,0-4 0 0,0 3-1 0,0 36 4 16,17 20 0-16,-17-39-3 0,19 55 4 0,-2 3 1 15,-17-1 0-15,0 17-1 0,0-18-3 0,0-54-3 16,0-2 0-16,0 56 1 0,0-54-1 0,0 54 0 0,0-56-2 0,0 38-3 16,-17-19-2-16,17 0-12 0,0-35 2 0,0 16-33 15,-19-20-22-15,19 5-27 0,0-21-24 0,0 0 63 16,0 0-25-16,0 0-1 0</inkml:trace>
  <inkml:trace contextRef="#ctx0" brushRef="#br0" timeOffset="1940.33">22612 5091 139 0,'0'0'75'0,"0"0"-11"0,0-19-39 0,0 19 17 0,0-37 9 16,0 37-37-16,0 0-1 0,20-16 12 0,-20-4-2 15,0 0-4-15,0 20-10 0,0-16 3 0,22 16-2 16,-22-19 0-16,0 0-3 0,0 19-3 0,19 0 5 15,-19 0 0-15,0 0 0 0,0 19-4 0,0 16 2 0,0-35-5 16,0 40 2-16,-19 13-2 0,-23 20-1 0,28-17 0 16,-60 38-3-16,18-3-5 0,-18 0-14 0,38-34 4 0,19-20-3 15,-60 73-39-15,24-35-24 0,17-39 32 0,17 2-5 0,-40 36-55 16,24-2 22-16,18-35 14 0</inkml:trace>
  <inkml:trace contextRef="#ctx0" brushRef="#br0" timeOffset="2134.35">21990 6272 111 0,'0'0'61'0,"0"0"-44"0,0 16 16 0,-20 4 9 16,20-1-20-16,0 0 21 0,0-2-6 0,0 2-5 15,0-19-17-15,0 20 12 0,20-4-14 0,-20-16-2 0,36 20 10 16,-17-4-3-16,14-16-10 0,9 0 10 0,-6 21-9 0,36-21 7 16,2 0-2-16,-18 0-8 0,32-21 4 0,-46 5-4 15,49-4 2-15,-16-16-3 0,-39 17-3 0,38-17-4 0,1 36-11 16,-39-19-18-16,-17-1 8 0,17 20-42 0,-19-16-26 15,0 16 33-15,2 0-72 0,-19 0 30 0,22 0 8 16</inkml:trace>
  <inkml:trace contextRef="#ctx0" brushRef="#br0" timeOffset="2388.58">23849 5571 207 0,'-17'0'203'0,"17"0"-172"0,0 0 44 16,0 0-37-16,0 0-11 0,-16 0-9 0,16 0-12 15,0 0-2-15,0 0-2 0,0 19 4 0,0-19-2 0,-20 17-3 16,20 3-6-16,0-20-2 0,0 17-21 0,0-17 5 0,-16 20-4 15,16-3-103-15,0 2-8 0,0-19 66 0,0 17-40 16,-20-17 32-16</inkml:trace>
  <inkml:trace contextRef="#ctx0" brushRef="#br0" timeOffset="2517.08">23907 5904 252 0,'0'0'104'0,"0"0"-31"15,0 0-33-15,-17 0 12 0,17 0-30 0,0 0 19 0,0 0-23 0,-22 17 7 16,3-17-15-16,19 19-3 0,0-19-1 0,-17 18-10 15,17 0-19-15,-16 2-32 0,16-3-46 0,0-17 29 16,0 19-109-16,-20-2 101 0,20-17-54 0</inkml:trace>
  <inkml:trace contextRef="#ctx0" brushRef="#br0" timeOffset="3333.63">25255 5295 87 0,'0'0'16'0,"0"0"16"0,0 0-14 0,-20 0 19 0,20-20 44 16,0 3-44-16,-19-2-1 0,19 19-19 0,0-19 14 16,0 19-16-16,0-19-2 0,-17 3 11 0,17 16-2 0,0 0-11 15,0-20 13-15,-19 0-3 0,19 20-12 0,0 0 0 0,0 0 5 16,0 0 0-16,0 0-9 0,0 0 6 0,0 0 0 15,0 20-7-15,0 0 4 0,0-4-3 0,0 22 0 0,0 18-3 16,0 17 0-16,0-36-1 0,0 56 0 0,0 16-1 16,0-52 0-16,0 53-1 0,19-18 0 0,-19-37 0 0,0 0-1 15,0 39-4-15,0-40-1 0,0 38-13 0,0-55 4 0,0 56-23 0,0-57 15 16,0-16-4-16,0 32-40 0,0-31-9 0,0-3-11 0,0 1 42 16,0-19-35-16,0 0 52 0,0 0-60 0</inkml:trace>
  <inkml:trace contextRef="#ctx0" brushRef="#br0" timeOffset="3534.29">25216 5165 92 0,'0'0'0'0,"-17"0"103"0,17 0-44 0,0 0-31 16,0 0 1-16,-19-20 22 0,19 20-28 0,0 0 16 0,0 0-22 16,0 0 6-16,-17 0-8 0,17 0-8 0,0 0 4 15,0 0-1-15,0 0-5 0,17 0 0 0,-17 0-2 0,0 0 2 0,36 0 2 16,-17 20-3-16,1-20-2 0,-7 0 1 0,48 0-1 0,-44 0-1 0,58 0 0 15,-42 0-1-15,44 0-6 0,-41 0-3 0,36 0-23 0,-14 0-21 16,-22 0-19-16,0 0-18 0,0 0-9 0,-36 0 57 16,22 0-17-16,-22 0-24 0</inkml:trace>
  <inkml:trace contextRef="#ctx0" brushRef="#br0" timeOffset="3705.13">25216 5551 103 0,'0'0'53'0,"-17"20"-33"0,-2-1 28 0,19-19-22 0,-17 17 20 16,17-17-29-16,-19 20 14 0,19-3-5 0,0-17-13 0,0 20-2 16,19-20-1-16,-19 17 4 0,17-17-9 0,-17 19-1 0,19-19-1 0,17 17 2 15,-36-17-5-15,33 20 2 0,-13-20-1 0,21 0-5 0,-24 0-3 16,2 0-6-16,1 19-7 0,-4-19-9 0,20 0-49 0,3 0-15 16,-20 0 51-16,-2 18 8 0,2-18 6 0,1 0-62 0</inkml:trace>
  <inkml:trace contextRef="#ctx0" brushRef="#br0" timeOffset="4018.36">25733 6236 84 0,'0'17'41'0,"-16"-17"-2"0,16 19-18 0,0 17 18 0,0-36-21 0,0 19 12 16,0 0-3-16,0-2-2 0,0 2 1 16,0 1 1-16,0-20-14 0,0 0-3 0,0 0 10 0,0 0-11 0,16 0 8 15,4-20-10-15,16 1 6 0,-36 2-7 0,38-41 4 0,-2 23-2 16,0-39 0-16,20 19-4 0,-40 18-1 16,23-18-1-16,-39 19 0 0,39-20-1 0,-3 20 0 0,-20 15 0 15,-16 21 0-15,39-36 0 0,-25 36-3 0,-14-17 1 0,19 17-6 0,-19 0 0 16,0 0-16-16,22 0-13 0,-22 0-19 0,0 17-28 15,0 2-18-15,0-19 54 0,-22 17-24 0,22 4-10 16</inkml:trace>
  <inkml:trace contextRef="#ctx0" brushRef="#br0" timeOffset="4200.18">26417 6087 162 0,'0'0'105'0,"0"0"-30"0,0 0-44 15,-20 0-2-15,20 0 19 0,0 0-29 0,0 19 12 0,0-1-19 0,0-18-2 16,-16 38 1-16,16-38-9 0,-20 54 3 0,20-17-4 16,0-2-5-16,-22-35 0 0,22 39-14 0,0-3-14 15,0-17 8-15,0-19-7 0,-16 36-50 0,16-16 31 0,0-4-52 16,0-16 19-16,0 0 55 0,0 0-56 0</inkml:trace>
  <inkml:trace contextRef="#ctx0" brushRef="#br0" timeOffset="4318.05">26547 5681 123 0,'0'0'44'0,"0"-17"49"0,0 17-15 0,0 0-14 0,0 0-37 16,0 0-3-16,0 0 8 0,0 0-14 0,0 0-8 16,0 17-4-16,0 2-6 0,-22-2-7 0,22 3-1 0,0-20-7 0,0 19-6 15,-36 17-109-15,19 19-60 0,17-36 143 16,0-19-54-16</inkml:trace>
  <inkml:trace contextRef="#ctx0" brushRef="#br0" timeOffset="4667.31">26970 5866 171 0,'0'0'0'0,"0"0"152"0,0 0-76 0,0 0-9 16,0 0-18-16,-19 0-17 0,19 0-21 0,0 0 4 15,-17 0-9-15,17 17 2 0,-19 4-6 0,-1-21-3 16,20 17-1-16,-22 2-1 0,6-1-7 0,-1 20-6 0,17-2 6 0,-19-19 0 16,2 21-7-16,-19 37-6 0,36-58 16 0,-19 40-5 15,-1 15-4-15,4-53 12 0,16 36 1 0,-22-35 2 16,22-4 1-16,0 4 5 0,0-20 2 0,0 0 7 0,0 0-6 15,38-36 14-15,-18 36-14 0,-1-56 6 0,17-2-3 16,17-32-3-16,-37 34-4 0,26 1 0 0,-6-36 4 0,-17 35-4 16,17-37 2-16,-17 56-3 0,15-92 5 0,7 55 0 15,-24 38-6-15,-17-37 2 0,19 36-2 0,0-38 6 16,-19 39-4-16,0-3-1 0,0 39 0 0,0-36 2 0,0 36-1 16,0-17 0-16,0 17-2 0,0 0 0 0,-19 0 0 15,0 17-1-15,2 3 0 0,-2 16 3 0,-3-17-2 16,-12 55 0-16,-4 0 0 0,2 35 0 0,-20-16 0 15,34-1-2-15,6-54 1 0,-1 53-3 0,-2 1-4 0,19-56 1 16,-17 39-15-16,-2 17-17 0,-17 0-57 16,36-54 49-16,0-2-10 0,0 0-75 0,0 0 6 0,0-15 79 15,0-3-50-15</inkml:trace>
  <inkml:trace contextRef="#ctx0" brushRef="#br0" timeOffset="5334.36">27391 6288 56 0,'0'0'0'0,"0"0"48"0,0 0 2 0,0 0 9 0,0 0-4 0,0-16-31 16,0 16-1-16,0 0 19 0,0-19-9 0,0 19-18 0,0 0-3 15,-17 0 8-15,17 0-12 0,0 0 1 0,0 0-2 0,-17 0 5 0,17 0-3 16,-19 0-4-16,19 0-1 0,0 19 3 0,-17-19-1 0,-2 36-2 16,19-36 3-16,-19 38-1 0,19-21-4 0,-17 2 2 15,17 1-2-15,0-4-2 0,0-16 1 0,-19 36 1 0,19-36 0 0,0 0 0 16,0 21 2-16,0-3 2 0,0 1 0 0,0-19-3 16,0 0 4-16,0 0-1 0,19 0-3 0,-2 0 1 0,-17-37-2 15,19 16 0-15,0-15 1 0,-2 0-2 0,-17 36 0 16,36-55 6-16,-19 16 0 0,-17 4-3 0,0 35-3 15,19-17 5-15,-19 17-2 0,22 0 1 0,-22 0 6 0,0 0-5 16,0 0 5-16,0 0 1 0,0 17-8 0,0 18 4 0,0-15-5 16,0 18 0-16,0 18 1 0,0-40-3 0,0 20 0 15,0 22-1-15,0-2-2 0,0 17-17 0,0-55-1 0,0 37-40 16,0-19-28-16,0 2 34 0,0-19-82 0,0 17-10 0,0-36 92 16,0 17-49-16</inkml:trace>
  <inkml:trace contextRef="#ctx0" brushRef="#br0" timeOffset="5501.69">27742 6253 201 0,'0'0'0'0,"0"0"175"0,0 0-111 0,0 0-35 0,0 19 22 15,0-19-32-15,-17 16 8 0,17 23-12 0,0-20-10 0,0 17 3 16,0 20-4-16,0-40-2 0,0 42 1 0,0-41-1 16,0 38-2-16,17 2-7 0,-17-21-9 0,0 1 2 15,17-18-2-15,-17 36-23 0,0-36 17 0,22 17-28 0,-22-36 22 0,19 38-3 16,-19-21-40-16,19-17 32 0,-19 19-1 0,17-19-35 0,2 0 44 0,-2 0-15 15,2 0 30-15,-19-19-48 0</inkml:trace>
  <inkml:trace contextRef="#ctx0" brushRef="#br0" timeOffset="5667.7">28317 6308 112 0,'17'-20'81'0,"-17"20"-56"0,19-16 31 0,-19-3 7 0,0 19-33 16,20-17 23-16,-20 17-32 0,0-20-2 0,0 20 12 0,0-18-20 16,0 18-1-16,0 0 2 0,0 0-7 0,-20 0-2 0,20 0 0 0,-19 0 0 15,2 0-1-15,-24 38 1 0,41-21-2 0,-53 57 2 0,-38 17 4 16,0 20 6-16,35-36-5 0,15-20-2 0,-12 19-1 0,17-19-1 15,-60 92-1-15,26 19-2 0,34-92-1 0,-41 74-4 0,41-75-2 16,-36 57-23-16,14-1-29 0,39-73 11 0,2-1-10 0,0 36-93 16,-2-54 75-16,2 37-74 0</inkml:trace>
  <inkml:trace contextRef="#ctx0" brushRef="#br0" timeOffset="6534.32">26713 6106 61 0,'-22'0'10'0,"22"0"8"0,0 0-10 16,0 0 11-16,0 0 5 0,0 0-10 0,0-19 18 0,0 19-4 16,0 0-5-16,0 0-13 0,0 0 10 0,0-17-10 15,0 17 7-15,0 0-9 0,0 0 7 0,22 0-1 0,-22-21-6 16,0 21 10-16,0 0 2 0,0 0-9 0,0-17 11 16,0 17-3-16,0 0-10 0,0 0 7 0,0-19-2 0,0 19 0 15,0 0-8-15,0 0 4 0,0 0-4 0,0 0 0 16,-22 0-3-16,22 0 0 0,0 0-2 0,0 0 0 0,0 0 1 15,-17 0 0-15,-2 19-2 0,2-2 1 0,17 4-1 16,0-21 1-16,-19 17 0 0,2 2-2 0,17-19 1 16,0 18 1-16,0 0-1 0,-19 2-1 0,19-3 0 0,0 20 2 15,-20-37 0-15,20 37-1 0,0-37-1 0,0 19 2 0,0-3-2 16,0 4 1-16,0-1 2 0,0 0-3 0,0 17 2 16,0-36-1-16,0 20-1 0,0-4 0 0,20 4 2 15,-20-20-1-15,0 16 0 0,0 5-1 0,0-3 0 16,19-18 1-16,-19 0-1 0,0 19-4 0,17-2-4 0,2-17-1 0,-19 0 3 15,17 19-10-15,-17-19 7 0,19 0-20 0,-2 0 9 16,-17 0-34-16,22-19 21 0,-6 19-43 0,4-17-44 0,-1 17 92 16,-2 0-15-16,-17-19-9 0</inkml:trace>
  <inkml:trace contextRef="#ctx0" brushRef="#br0" timeOffset="7017.35">26857 6106 55 0,'0'0'44'0,"0"0"-25"0,0 0 21 0,-17 0 1 15,17 0-2-15,0 0-21 0,0 0-3 0,0 0 12 0,0 0-17 0,-19 0 0 16,19 0 7-16,0 18 0 0,0-18-8 0,0 0 7 0,0 0-8 16,0 18 14-16,0-18-10 0,0 20-7 0,0-20-1 15,0 17 7-15,0 2-2 0,19-1-3 0,-19 2-1 16,0-3-3-16,0 18-1 0,17-15 0 0,-17 35 3 16,0-55-3-16,16 55-1 15,-16-35 1-15,22-4-1 0,-22 23-1 0,0-20-3 16,20-2-2-16,-20 22-35 0,19-23 22 0,-19-16-3 15,0 20-4-15,0-20-39 0,17 16 24 0,-17-16-42 0,0 21 19 0,19-21 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46:47.9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12873 13964 71 0,'0'0'14'0,"0"0"-5"0,0-21 2 16,0 21-10 0,0 0-1-16,-14 0 1 0,14 0-1 0,-20 0 1 15,1 0 1-15,19 0-1 0,0 0 3 0,-16 0-3 16,16 0 2-16,-20 0-1 0,20 0 0 0,-36 0 4 0,17 0-4 15,-3 0 1-15,22 0-2 0,-34 21 2 0,15-21-1 16,3 0 0-16,16 0 0 0,-20 0 1 0,-16 0-2 0,36 0 3 16,-36 0 0-16,14 0-3 0,5 0 1 0,-2 0 2 15,3 0 2-15,-4 0-3 0,4-21 3 0,-4 21 0 0,-16 0-1 16,36 0-3-16,-41 0 3 0,24-19 1 16,0 19-4-16,-2 0-1 0,19 0 2 0,-16 0 3 0,-4 0 1 0,1-17-1 15,19 17-1-15,-17 0 0 0,17 0-2 0,-41-19 11 16,41 19-9-16,-17 0 5 0,0 0-1 0,-2 0 1 15,19 0-6-15,-16-18 2 0,-4 18-2 0,1 0 7 16,2 0-6-16,17 0-2 0,-19 0 0 0,-23 0-1 16,42 0-1-16,-14 0 1 0,14 0-2 0,-38 0 1 0,38 0 0 15,-17 18-1-15,-19 1 2 0,17-19-1 16,-1 17-1-16,-2 2-1 0,22 2 0 0,-16-5 3 0,-1 4-3 16,-2-3 0-16,2 2 1 0,17-1 0 0,-19 1 0 15,19-19-1-15,-17 36 1 0,17-36 0 0,-19 37-2 0,-1 0 2 16,20-37 1-16,-16 37-1 0,16-37 0 0,0 36 1 0,0-17 0 15,-22 2 0-15,22-5-1 0,0 21-1 0,0-18 1 0,0-1 0 16,0 18 1-16,-17-36 0 0,17 38-1 0,0-38 0 16,0 36 5-16,-19-17 2 0,19 1-5 0,-17-3 1 15,17 19 0-15,0-36-1 0,-19 38 0 0,19-38-2 0,-17 36 1 16,17-36-1-16,0 20 1 0,0-1 0 0,0-2 0 0,0 3 0 0,0-4 1 16,0 4-1-16,17-3 0 0,-17 20-1 0,19-37 1 15,-2 39 0-15,2-39 0 0,-19 37 0 0,39-37 2 0,-23 36-1 16,4-36-1-16,16 37 2 0,-17-1 1 0,17-16-1 15,-36-3-1-15,33 0 0 0,-11 3 0 0,17-20 0 16,-22 36 0-16,2-36-1 0,17 37 0 0,-3-18 1 0,9-19-1 16,-6 37-2-16,-17-20 1 0,1 3 2 0,15-20-2 0,-1 20 1 15,-12-4 0-15,53 22 2 0,-23-20 0 0,-16-18-1 16,3 18-1-16,0 1 0 0,32-19 1 16,-54 17-2-16,5-17 1 0,14 0-1 0,0 20 0 0,-16-20 1 0,-4 0-1 15,59 20 2-15,-36-20-2 0,-23 0 1 0,20 16 0 16,3-16 0-16,-6 0 0 0,25 0 0 0,-38 20 0 0,16-20 1 15,-17 0-2-15,36-20 3 0,-35 20-1 0,35-16 3 0,-19 16 3 16,-3-20-3-16,9 0-1 0,-6 20-2 0,0-36 0 16,0 18 0-16,-17 0-1 0,-3 18 0 0,7 0 0 0,13-38 1 15,0 22-1-15,0 16-1 0,-1-20 0 0,-35 0 2 0,39 3-1 16,0-2-1-16,-3 1 0 0,-19 18 0 0,21-19 2 16,-38 19-2-16,33-17 1 0,-10-3-1 0,-23 20 0 0,19-16 0 0,-19 16 0 15,55-20 2-15,-55 0-1 0,36 3 1 0,-36 17-2 16,0-17 2-16,17 17-2 0,-1-39 1 0,26 2 5 15,-42 20-6-15,17-3 1 0,-17 4-1 0,19-4 2 0,-19-17-1 16,19 0 1-16,-19 18-1 0,0-18-1 0,0 37 0 16,0-16 3-16,0-4-1 0,0 3 0 0,0-2-2 0,0-19 2 15,0 20-2-15,0 0 0 0,-19-2 4 0,0 20-1 16,19-36 3-16,-17 19-4 0,-2-3-1 0,-4 1 1 0,7 1 0 16,16 18-2-16,-36-36 2 0,19 16-1 0,-2 4 1 0,-17-22-1 0,-6 19 3 15,9-18-3-15,-5 21-2 0,21-5 2 16,-19 2-1-16,-3-17-1 0,17 18 1 0,-11-18 1 0,-3 36 0 15,17-20-1-15,-37-17 2 0,40 18-3 0,-23-17 2 0,3 18-2 0,-39-18-1 16,0-21 1-16,-52 2-2 0,72 37 0 0,-36-19 2 16,-4 18 0-16,40 19 1 0,-22-17-1 0,43 17-1 0,15 0-2 15,-33 0-9-15,-26 0-26 0,61 0 22 0,-2 0-7 16,3 0-7-16,-4 17-44 0,4-17 36 0,-4 0-73 0,1 19 58 16,2-19-37-16</inkml:trace>
  <inkml:trace contextRef="#ctx0" brushRef="#br0" timeOffset="1428.03">12065 15345 40 0,'0'0'0'0,"0"0"19"0,0 0-16 15,0 0 0-15,0 0-2 0,0 0 2 0,19 0-1 16,-19 0-1-16,0-18 3 0,0 18 0 0,0 0 9 0,20 0 9 16,-20 0 6-16,0 0 4 0,0 0-13 15,0 0 23-15,0 18 0 0,0-18-22 0,0 0-2 0,0 0 15 0,0 0-4 16,0 18-3-16,0-18-14 0,0 0 9 0,0 0-5 16,0 19-9-16,0-19 5 0,0 0-2 0,0 17-6 15,-20-17 4-15,20 0-6 0,0 20 5 0,0-20-1 0,0 20-6 16,-19-20 2-16,19 0-2 0,0 0 1 0,0 16 2 0,-17 4 1 15,17-2-2-15,0 18-1 0,0-36 1 0,0 36 1 16,-19 4-3-16,19-6-1 0,0 22 3 0,-22-17 0 16,22 52-5-16,0-55 3 0,-20 77 1 0,20-77 1 15,0 18 0-15,0 39 0 0,0 0-6 0,0-57 1 0,20 58 4 0,2-22 1 16,-22-18-2-16,19-14 0 0,-2 13-1 0,2-33 1 16,-19 17 1-16,0-37-2 0,20 16 1 0,-4 4 0 0,3 0 1 0,-19-4-2 15,17 4-1-15,-17-20-2 0,17 16-1 0,-17-16-12 0,22 0 6 0,-22 0-4 16,19 0-26-16,-2 0-19 0,-17 0 23 0,0-16-56 0,0-4 42 15,19 4-36-15,-19-4 60 0,0 0 6 0,-19 20-37 0</inkml:trace>
  <inkml:trace contextRef="#ctx0" brushRef="#br0" timeOffset="1860.02">11603 15881 105 0,'0'0'62'16,"0"0"-4"-16,0 0-31 0,-17-20 21 0,17 20-7 0,-19-17 9 16,2 17-25-16,17-19-16 0,0 19 6 15,-19-20-6-15,19 2-4 0,-20 18-1 0,20-18 7 0,0 18-7 0,0-18 4 16,0 1-1-16,0-2-3 0,0-1-2 0,0 20 1 15,20-56 7-15,-1 38-8 0,-2-18 3 0,2 16-1 0,-2-33 0 16,2 16-3-16,-2-19 3 0,41-36 0 0,-22 18-1 16,-17 18-2-16,17-18 0 0,-3 1 1 0,9 17-1 15,-6 2 1-15,-36 18 2 0,19 16-2 0,-19 3-2 16,17-3 1-16,-17 20-1 0,0-19 1 0,19 19-1 0,0 0 2 16,-19 0-2-16,0 0 0 0,0 0 0 0,14 0 1 0,-14 19 1 15,0 18-2-15,20-17 2 0,-20 16 1 0,22 18-1 0,-22 19 0 16,19 39 0-16,-2-18 2 0,2 15-4 0,1-36-1 15,-4 1 0-15,3-38 1 0,-19 38 1 0,17-35-1 16,0-2 0-16,5-1-3 0,-22-18 1 0,0 0-3 0,19 20-14 0,-2-19 2 16,-17-2-33-16,19 3-29 0,-19-20 27 0,0 17-6 0,20 2-64 15,-20-19 76-15,0 0-69 0</inkml:trace>
  <inkml:trace contextRef="#ctx0" brushRef="#br0" timeOffset="2610.27">12173 17336 66 0,'0'0'50'0,"0"0"-30"0,0 0 1 0,-17 0 25 16,17 0-23-16,0 0 20 0,0 0-25 0,0 0 11 0,-17 0-17 16,17 0 8-16,0 0-2 0,0-17-10 0,0 17-1 0,0 0 1 15,-19 0 0-15,19 0-1 0,0 0 7 0,0 0-7 0,0 0 8 0,0 0 1 16,0 0-9-16,0 0 5 0,0 0 0 15,0 17-4-15,0-17-5 0,0 37 1 0,0-17-2 0,0-20-1 16,0 36 0-16,0 20 0 0,0-2-1 0,0-17-9 0,19 1-1 16,-19 17-27-16,0-19-25 0,0-16 21 0,0 17-63 15,0-20 46-15,0 3-33 0,0-20 64 0,0 0-41 0</inkml:trace>
  <inkml:trace contextRef="#ctx0" brushRef="#br0" timeOffset="2759.42">12250 16878 177 0,'0'16'159'0,"-19"20"-109"0,19-15-32 16,-17 16 15-16,-2-1-10 0,19 1-10 0,-22-37-8 15,22 36 0-15,-17 1-4 0,17-1-19 0,0-15 0 16,-17 32-354 0,17-53 296-16</inkml:trace>
  <inkml:trace contextRef="#ctx0" brushRef="#br0" timeOffset="3026.12">12305 17336 116 0,'0'0'83'0,"0"0"-50"0,0 0 12 0,0 21-14 16,-19-5-10-16,19 4-14 0,0-3 2 0,0 2-5 16,0-19-4-16,0 20 1 0,0-3-1 0,0 2-4 0,0-1 0 15,0 2-6-15,0-20 4 0,19 16 1 0,-2-16-1 0,0 20 3 0,-17-20 3 16,19 0 1-16,3 0-1 0,14-20 3 0,-36 20-2 0,20-16 2 15,16-22 8-15,-20 2 0 0,3-3-5 0,-2 2 5 16,5 37-2-16,34-90 32 0,-56 70-38 16,16 20-2-16,-16-19 2 0,20 19 2 0,-20 0 3 0,0 0-3 15,0 0-2-15,16 19 3 0,-16 1-4 0,0-20 0 0,-16 53 1 0,16 4-2 16,-20-1-3-16,4 34-22 0,16-70 3 0,-20 35-47 16,20-36 21-16,0 17-52 0,0-16 54 0,0-4-14 15,0 4-8-15</inkml:trace>
  <inkml:trace contextRef="#ctx0" brushRef="#br0" timeOffset="3264.24">13058 17170 155 0,'0'0'127'0,"0"0"-28"16,0 0-64-16,-17 0 19 0,17 0-34 0,0 21-2 0,-16-5 9 16,16-16-16-16,0 0-3 0,-19 37 4 0,19-37-7 0,-17 19-2 0,-2 1 0 15,19-3-2-15,-20 2 2 0,4 19 1 0,-4-2-4 16,20-19-3-16,-22 2 2 0,22 1-2 0,0 16-3 15,-19-18 3-15,19 2 2 0,0-4 1 0,0 4 1 16,19-3 1-16,-19-17-1 0,0 19-2 0,0-19 3 0,22 19 0 16,-22 0 1-16,0-3 2 0,0 4-1 0,0-20-2 15,0 36 1-15,0-16-1 0,-22-3 0 0,22 3 4 0,-19-3-12 16,5 3-4-16,-6-4-25 0,1 4 11 0,3 0-8 0,-4-4-59 16,20-16 30-16,-16 0-8 0,-4 0-61 0,1 0 59 0,19-16 49 15,0 16-29-15</inkml:trace>
  <inkml:trace contextRef="#ctx0" brushRef="#br0" timeOffset="3459.79">13393 16838 136 0,'0'0'108'0,"-19"0"-23"0,19 0-32 15,0 0-35-15,0 20 7 0,-17-20-17 0,17 36 2 0,-19 0-4 16,19-36-4-16,-17 38 2 0,17-18-3 0,0-4-1 0,0 4 0 0,0 17-2 15,0 19-7-15,-19-20-16 0,19 2 5 0,0-2-29 16,0 20-13-16,-20-3-10 0,20 4-3 0,-16-1 22 16,16-20 21-16,0 2-25 0</inkml:trace>
  <inkml:trace contextRef="#ctx0" brushRef="#br0" timeOffset="3609.67">13058 17485 105 0,'0'0'0'0,"0"0"106"0,0-36-6 0,0-3-32 0,0 22-23 0,-17-19-7 16,17 15-21-16,0 4 10 0,0 17-18 0,0-19 4 0,0 19-8 15,17 0-2-15,-17 0 0 0,42 0-2 0,-26 0-1 16,4 0-2-16,-1 0-2 0,-2 19-22 0,18-19 4 0,-18 17-45 16,2-17 25-16,4 21-66 0,-7-5 48 0,4-16 4 0,-1 20-16 15,-2-20 42-15,-17 17-21 0</inkml:trace>
  <inkml:trace contextRef="#ctx0" brushRef="#br0" timeOffset="3810.12">13448 17539 222 0,'0'0'122'0,"-16"20"-32"16,16-3-57-16,0-17-19 0,0 19 9 0,0 0-11 16,0 0-5-16,0-3-6 0,0 24-2 0,0-40 1 15,0 16 1-15,16-16-1 0,4 20 0 0,-20-20-1 0,19 0 0 16,-2 0 1-16,19-20 1 0,-17 4 0 0,14-4 3 0,-11-16-3 16,17-2 0-16,-22 19 0 0,19-18-3 15,-36 37-2-15,19-16-17 0,0-4 3 0,-19 2-30 0,14 18 20 16,-14 0-3-16,19 0-39 0,-19 0-15 0,23 18-3 0,-23-18 55 15,0 20 11-15,0-4-59 0</inkml:trace>
  <inkml:trace contextRef="#ctx0" brushRef="#br0" timeOffset="4812.78">13487 15549 68 0,'0'0'0'0,"0"0"44"0,0 0-24 0,0-20 27 0,0 20 1 0,0 0-25 16,0 0 16-16,0-17-22 0,0 17 14 0,0-19-6 0,0 19-15 15,0 0 0-15,0 0 7 0,0-18-8 0,0 18-1 0,0 0 6 16,0 0 0-16,0-20 2 0,0 20-1 0,0 0-8 16,0 0 1-16,0 0 1 0,0-16 8 0,0 16-4 0,0 0 2 0,0 0 1 15,0 0-8-15,0 0 5 0,0 0-2 0,0 0-4 16,0 0 6-16,0 0-7 0,0 0 7 0,0 16-4 15,17 4 3-15,-17-20-8 0,0 18-5 0,19 1 5 16,-2 18-1-16,2-37-2 0,-3 16-1 0,1 4 2 16,5 16-1-16,-2-18 0 0,-1 21 0 0,-2-2 0 0,2-1-2 15,36 38 1-15,1-1-2 0,-1 39-2 0,-36-38 6 16,17-18-6-16,-3-20 1 0,-33 2-1 0,42-2-1 16,-25 20-1-16,21-39 0 0,-21 19 0 0,2-15-3 0,-2-21 5 15,-17 16-8-15,16-16 6 0,-16 20-3 0,20-20 2 16,-20 17-12-16,22-17-96 0,-22 0 20 15,0 0 41-15,0 0-58 0,-22 0 63 0,2-17-13 0,20-3-15 16</inkml:trace>
  <inkml:trace contextRef="#ctx0" brushRef="#br0" timeOffset="5176.46">13282 15898 76 0,'20'0'71'0,"-20"0"0"0,0 0-37 0,0 0 55 15,0-17-44-15,19 17-8 0,-19 0-4 0,0-20-4 16,0 20-6-16,0-17-16 0,17-2 9 0,-17-19-4 16,0 2 3-16,0 19-11 0,0-2-2 0,0-1 3 0,0-16-2 15,0 16 0-15,0 2 1 0,0-18 0 0,0 0-2 0,0-1 2 16,0 0-1-16,0 37-4 0,0-56 3 0,0 56 1 15,0-20 0-15,0 20 0 0,0-17 0 0,0 17 2 16,0 0 3-16,0 0 11 0,19 0-16 0,-19 17 2 0,0-17 2 16,17 0-1-16,-17 20-2 0,19 0 1 0,-3-20-3 15,23 16 0-15,-39 4 0 0,39-2 2 0,-22 1 0 16,38-2 0-16,0 3-1 0,-16-4 0 0,-22-16 1 16,19 40-1-16,16-24-5 0,-10 2 1 0,-6 2 0 0,-36-1-1 15,38-2 0-15,-2 3-10 0,-19-1-16 16,-1-2-16-16,26-17 15 0,-42 18-58 0,36 0-48 0,-36-18 51 15,19 38-112-15,-19-19 121 0</inkml:trace>
  <inkml:trace contextRef="#ctx0" brushRef="#br0" timeOffset="5593.06">14295 16878 100 0,'0'0'0'0,"0"0"33"16,0 16 78-16,0 4-81 0,0 17 59 0,0 0-73 15,0-37 16-15,0 36-2 0,0-36-18 0,0 37 22 16,0-37-23-16,0 17 5 0,0-17 1 0,0 0-9 16,22 19 5-16,-22-19-5 0,0 0 5 0,0-19-10 15,0 19 0-15,17-17 3 0,2 0-2 0,-19-23 2 16,19 24-5-16,-19 16 0 0,17-20 0 0,2-18-7 0,-19 38 1 15,17-36-13-15,-17 36 5 0,19 0-2 0,-19-16-21 0,17 16 15 16,-17-20-4-16,16 0-87 0,7 20 12 0,-4 0-50 16,-19 0 134-16,0 20-8 0,0 0-33 15</inkml:trace>
  <inkml:trace contextRef="#ctx0" brushRef="#br0" timeOffset="5843.28">14610 16968 114 0,'0'0'97'0,"0"0"22"16,0 0-65-16,20 0-1 0,-6 0-44 0,-14 0 6 15,19 0-6-15,3 0 1 0,-3 0-8 16,-2-17 0-16,-17 17-2 0,19 0 2 0,1-21 0 16,-20 5-2-16,36-40 2 0,-20 20-4 15,-16 16 4-15,0-18 3 0,-16 22-4 16,16 16 0-16,-36 0 2 16,16 16 1-16,-16 5-3 0,-5 32 5 15,22 3 6 1,5-20-9-16,-6 22 6 0,1 15-7 15,19-17-6-15,19 18-79 16,1-38-105-16,-20-36 125 16,14 17-63-16,-14-17 53 0</inkml:trace>
  <inkml:trace contextRef="#ctx0" brushRef="#br0" timeOffset="6010.08">15072 16193 191 0,'0'0'270'15,"0"-17"-240"-15,0 17 53 0,-19 0-46 16,19 0-32-16,0 17 10 16,-17 40-11-16,17-40-4 0,-22 96-5 15,3 106-49-15,2-33-51 16,-19 17-166 0,20-57 71-16</inkml:trace>
  <inkml:trace contextRef="#ctx0" brushRef="#br0" timeOffset="6176.04">14887 16712 205 0,'0'0'178'0,"0"0"-22"15,0 0-56-15,39 16-45 16,71 94-79 15,-38-34-124-31,-36-22-126 16,0 2 26-16</inkml:trace>
  <inkml:trace contextRef="#ctx0" brushRef="#br0" timeOffset="6393.15">15258 16822 205 0,'16'-20'391'16,"-16"20"-348"-1,0 0-32-15,0 36-10 16,0 20-15-1,0 54-16-15,20 3-23 16,16-39 23-16,-20-2 10 16,1-52 8-1,-17-3-37-15,22-34-42 16,17-75-92-16</inkml:trace>
  <inkml:trace contextRef="#ctx0" brushRef="#br0" timeOffset="6682.21">15626 17024 56 0,'0'0'0'62,"0"239"262"-62,0-239-262 63,202-166 152-63</inkml:trace>
  <inkml:trace contextRef="#ctx0" brushRef="#br0" timeOffset="7293.38">16290 17061 130 0,'0'0'316'16,"0"0"-316"46,36 296 115-62,-36-296-115 63,205 128 98-48</inkml:trace>
  <inkml:trace contextRef="#ctx0" brushRef="#br0" timeOffset="13844.22">17195 14515 64 0,'0'0'6'16</inkml:trace>
  <inkml:trace contextRef="#ctx0" brushRef="#br0" timeOffset="14593.27">16863 14349 68 0,'-56'0'41'15,"56"0"-41"48,-166 186 7-63,166-186-7 62,700 109 207-46,-700-109-207 46,2692-109 56-62,-2692 109-56 63,1846-389 136-63,-1846 389-136 62,-221 0 51-62,221 0-51 63,-2471 203-85-63,2471-203 85 62,-1054 93-1-62,1054-93 1 63,2418 349 8-63,-2418-349-8 62,1328 37 95-46,-1328-37-95 46,-3193-220-20-62</inkml:trace>
  <inkml:trace contextRef="#ctx0" brushRef="#br0" timeOffset="16110.96">22798 14718 106 0,'0'0'14'0,"0"0"-10"0,0 0 1 0,0-17 10 0,0 17 0 16,0-19-10-16,0 19 9 0,0 0-7 0,0-20 9 0,0 20-8 15,22-18 4-15,-3 18-7 0,-2 0 4 0,2 0-3 16,0-18 5-16,17 18 1 0,-2 0-7 0,7 0 7 0,14 18-1 16,-38-18-6-16,2 0 0 0,34 18 2 0,-14-18-3 0,-1 20-4 15,-21-20 3-15,238 56 5 16,-195-56-6-16,87 0 1 0,-36 0 0 0,-78 0 0 0,100 0-1 16,-23-20-3-16,-54 20 2 0,13 0 0 0,44-17 1 0,-60 17-2 15,8-19 0-15,63 19 1 0,-10-20 1 0,-62 2-3 0,62 18 5 16,-4-18 4-16,-18 18 0 0,-40-18-3 0,134 18 14 15,-145 0-14-15,51-20 5 0,-59 20-6 0,44 0 7 16,12 0 3-16,-48 0-7 0,15 0 5 0,-40-16-5 0,20 16-2 16,0 0 8-16,42 0 16 15,-26 0 1-15,-52 0-26 0,0 0-3 16,0 0 2-16,0 0 2 0,0 0-2 0,-36 0-1 16,36 0-2-16,-36 0 0 0,0 0 1 0,-22 16-1 0,22-16 0 15,-58 0-1-15,42 0-2 0,-59 20-2 0,36-20 2 16,-38 36-5-16,41-36 5 0,-58 18 0 0,77-18 2 0,-22 20 1 0,-52-20-1 15,72 19 0-15,-75-19-2 0,52 0 2 0,-46 0 0 0,49 17 1 16,0-17 2-16,-55 0-1 0,58 20-1 0,14-20 0 0,-50 0 0 16,50 16 1-16,-30-16-2 0,13 0 2 0,36 20-1 0,-13-20 1 15,13 17-2-15,3-17 2 0,36 0-1 0,-41 19 1 0,41-19-2 16,0 0 1-16,0 0 4 0,0 18-4 0,19-18 0 0,22 0 1 16,15 0 1-16,-4 0-3 0,98 19 2 0,-59-19-1 15,94 0-2-15,1 0-1 0,-4 0-2 0,-90 0 0 0,2 0-1 16,91 0-9-16,-2 0 1 0,91-19 4 15,-177 1 8-15,49 18 1 0,-74-19 0 0,78 2 1 0,-4-19 3 0,-74 16-3 16,42-16 6-16,-59 36-3 0,0 0 2 0,37-38 9 16,-40 20-5-16,62-20 8 0,-62 38-9 0,-10 0-2 0,30-36 7 0,-36 36-7 15,0-17 2-15,22-3 3 0,-39 20-5 0,17-19 3 0,-19 19-4 16,2 0 5-16,-19-18-2 0,17 18-5 0,-17 0 1 0,0 0 0 16,-17 0-3-16,-2 0-2 0,2 0-2 0,-38 0 1 0,19 0 3 15,-224 18 4-15,77 1-4 0,14 1-1 16,-69 17 0-16,144-37-1 0,-88 16 0 0,107 4 0 15,-16-20 0-15,-1 0-1 0,-93 18-2 0,-1 0 0 0,4 0 0 16,88 2 1-16,-53-1-4 0,72-2 2 0,-127 19-9 0,128-36 10 16,38 20-1-16,-20-3 1 0,-38 2-6 0,58-1 6 0,-19-18-1 15,-3 39-6-15,41-39 5 0,-55 53-10 0,53-33 13 16,19-20-5-16,0 17 5 0,0 3 4 0,0-20-1 16,0 0 0-16,75 17 4 0,-42-17-3 0,-14 0-1 0,111 19 0 15,-36-19 0-15,108-19-2 0,-94 19-1 0,116-17-5 0,-132-3 3 16,21 3 0-16,89 17-6 0,-91-36 8 0,74 16 0 0,-93 3 2 0,-18-3 1 15,70-17 3-15,-66 37-1 0,68-36 3 0,-21 0 4 0,-64 16-3 16,-25 3 2-16,19-2 0 0,36-1 11 0,-52 2-10 0,30 0 14 0,-27 0-12 16,13-2 9-16,-19 4-3 0,-36 16-9 0,33-20 1 15,-13 3 3-15,-20-3-9 0,0 20-2 16,0 0-1-16,0 0 0 0,0 0 1 0,-36 0 4 0,0 0-6 16,19 0 0-16,-58 0 1 0,53 0 1 0,-66 20-1 0,32-20 0 15,-90 17-2-15,-4 3-1 0,78-20 2 0,-2 16-1 0,-76-16-2 16,78 20 1-16,-74-2-4 0,-4-18-1 0,-16 18 7 15,0-18-2-15,94 0 1 0,-113 18-3 0,19-18 0 16,69 0 1-16,28 20-1 0,-97-20-5 0,91 0 2 0,-52 0-14 0,49 0 10 16,26 0-5-16,-59 19-18 0,20-19-8 0,16 0-16 15,53 0 21-15,-31-19-64 0,17-1 3 0,0 20 66 0,17-18-77 16</inkml:trace>
  <inkml:trace contextRef="#ctx0" brushRef="#br0" timeOffset="20578.14">30180 14239 56 0,'0'0'22'0,"0"0"0"16,-20 0-16-16,20 0-3 0,0-19 2 0,0 1-2 0,0 18-2 0,0 0 1 15,0-19-1-15,0 2 1 0,0-3-1 0,0 20-1 16,0 0 0-16,0-16 0 0,0-5 2 0,0 2-1 16,0 19-2-16,0-17 0 0,-16-2 2 0,16 19 0 0,0-18 1 15,-20-1 1-15,20 19 0 0,-19-17 7 0,2-3 5 16,-24 4 1-16,24-5-8 0,1 21-1 0,-4-19 5 0,-16 2 3 16,17-20-8-16,-17 18 0 0,36 19-2 15,-39-18 3-15,39-1-6 0,-36 19 2 0,20-37-2 0,-23 37 0 16,22-19 0-16,-44 2 0 0,48 17-1 0,-7-17 1 0,1 17 0 15,-17-21 0-15,-20 3 2 0,34 18-1 0,-11 0-1 0,-39-37 5 0,33 37-6 16,-52-19 7-16,0 1 6 0,49 18-7 0,-10 0 0 16,-186-17 28-16,177 17-32 0,-8 0 7 15,33 0-7-15,-3 0-1 0,-16 0 2 0,-17 0 2 0,52 0-5 16,-16 0-1-16,-22 17 1 0,6 1 0 0,-4-18-2 0,-2 19 0 16,42-19 1-16,-20 19-1 0,-20-1 0 0,15-18 1 0,24 18 0 15,-19-18 0-15,-19 21 3 0,38-21-2 0,-43 17-1 0,7-17 0 16,-19 17 0-16,31-17 3 0,-12 19 1 15,17-19-3-15,0 0 5 0,0 20-4 0,14-20 1 0,-31 17 0 16,17-17-2-16,17 0 0 0,-17 19 0 0,-5-19-1 0,24 18 0 16,-19-18 2-16,36 0-1 0,-36 19 1 0,36-1-3 0,-19-18 1 0,19 0 0 15,-17 19 0-15,-2 17 1 0,-3-36-1 0,5 37 1 0,17-37 0 16,-17 37 2-16,17-37-3 0,0 37 3 0,-19-18-1 0,19-2-2 16,0 23 0-16,0-40 0 0,0 36 4 0,19 18 6 15,37 38-4-15,-56-74-3 0,36 1-2 16,19 38-4-16,-2-3 1 0,-34-36 2 0,39 19 2 0,-39 0-2 15,34-1 1-15,5 20-1 0,-22-38 1 0,-17 2 0 0,17 16 0 0,0-16-1 16,-19-4 1-16,22 21-1 0,16 0-1 0,-19-18 0 0,36 18 1 16,5-1 0-16,-41-16 0 0,58 17-1 0,-22-20 1 0,166 39 6 15,-160-39-6-15,10 3 1 16,6 0 2-16,-5-4-1 0,8 4 1 0,-42-20-2 16,36 17 2-16,17-17 2 0,-11 19-2 0,-44-19-2 15,41 0 0-15,-39 0 1 0,-2 0-1 0,77 0 4 0,-36 18-4 16,-3-18 3-16,-55 0-2 0,39 0 1 0,16 0 1 15,-16-18-4-15,-36 18 1 0,49-19 0 0,-49 2 1 0,72-19 1 16,-56 36-3-16,20-20 0 0,-20-17 1 0,144-73 1 16,-102 74-2-16,-61 16 0 0,-19 3-1 15,19-3 1-15,2 1 1 0,1-18-2 0,-3 37 1 0,17-37 1 0,-31 21 0 16,86-40 0-16,-72 18-2 0,-20 20 2 16,26 0-2-16,-23-2 1 0,-2 20 0 0,19-36 0 0,-17 19 0 15,34-22 1-15,-31 21 3 0,14-18-1 0,-36 36 0 0,19-20-3 16,0-16 3-16,-2 36-4 0,-17-37 1 0,19 18 0 0,-19 1 1 15,17 2 0-15,-17-5-1 0,0-34-1 0,0 1 3 16,-36-58 3-16,0 75-5 16,0 20 1-16,-25-59 2 0,-27 22-1 0,52 35-1 0,-39-35-1 15,-36-2 4-15,73 39-2 0,-51-22 1 0,34 21-1 0,-39-20-2 16,58 38 2-16,-94-35-1 0,74 35 0 0,-35-19-2 16,-20 19-2-16,17 0 3 0,42 0 0 0,-4 0-1 15,-74 0 2-15,72 0-1 0,-50 19-1 0,53-19 3 0,-20 0-1 0,-38 17 3 16,5 1-7-16,52 1 1 0,-54 18-8 0,54-37 3 0,1 39-4 15,-36-22-15-15,13 19-17 0,45 1 11 0,-42 0-56 0,39-18 34 16,-19 18-50-16,36-1 67 0,-17-15-8 0,16-21-47 0</inkml:trace>
  <inkml:trace contextRef="#ctx0" brushRef="#br0" timeOffset="25177.57">33314 14017 70 0,'0'0'12'0,"0"0"-6"0,0-17 2 0,20-3 0 0,-20 4-1 15,0-5-3-15,0 2 6 0,0 19-5 0,19-36 4 0,-19 18-5 16,0 18 4-16,0-19-5 0,0 1-1 0,0-1 3 0,0 2 0 16,0-3-2-16,0 20-1 0,0-19 0 0,0 2 1 15,-19 0 3-15,19-4 3 0,0 21-4 0,-20 0 4 16,-16-18 1-16,14 18-4 0,-11-18-2 0,-22 18 1 16,35-19-3-16,-57 19 2 0,44-19-2 0,-59 19 4 0,18 0-4 15,18 0 0-15,-38 0 2 0,22 19 1 0,-41 18 0 16,60-37-5-16,-38 39 1 0,36-22-1 0,-97 39 3 0,99-39-2 15,-38 39-1-15,52-38 0 0,3 18 0 0,-36 20 3 16,14 18-3-16,22-38-1 0,19 40-1 0,-19 14 4 0,17-34 0 16,19-19-2-16,0 20 0 0,-19-21 1 0,19 74 2 0,0-18 7 0,19-35-5 15,17 52 9-15,0 21-2 0,22-20-3 0,-22-37-5 16,36 37 2-16,3-34-3 0,16-3 0 0,-38-36-2 16,43 56 1-16,-60-56-2 0,39-1 2 0,16-16-1 0,20-4 1 15,-3-16 2-15,5-16 5 0,-57-4-2 0,54-36 15 16,-21 2 9-16,8-39-2 0,-61 56-18 0,38-55 13 15,-38 36-15-15,-16 19-1 0,16-16-3 0,0-60 1 0,-20-14 1 0,-16 70-5 16,22-52 2-16,-22 52-3 0,0-72 6 0,0 20 2 16,-22 52-4-16,-11-202-1 0,14 149-7 15,19 73 2-15,-17-55 3 0,17 55-1 0,-19-36 0 0,19 56-1 16,-20-40 0-16,20 38-4 0,-16-18 1 0,-4 1 3 16,-2 19-1-16,-122-40-8 15,86 21-9-15,-14 16-18 0,17 20 14 0,-20-36-35 16,-74 36-85-16,60-20 35 0,53 20 67 0,-5 0-68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49:15.4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14591 14644 108 0,'0'0'13'0,"19"-18"15"16,15 0-19-16,-34-2 1 0,0 20 12 0,19-16-11 0,-19-21 13 0,0 17 1 15,0 1-2-15,0-17-4 0,-19 18-6 0,19 18-8 16,-14-20 2-16,-25-16-2 0,22 36-2 0,-2-37-3 15,2 37 0-15,-21-19 2 0,15 19 0 0,23-18-1 16,-33 18 1-16,-3-16-1 0,17-5-1 0,-17 2 2 0,36 19-1 16,-36-17 3-16,-3-2-2 0,3 1-2 0,0 18 1 0,-2-19 1 15,21 2-1-15,-58-3-3 0,-16-17 1 0,-20 18 2 16,-5 2 3-16,-8 17-3 0,65-19-2 0,-68 1 3 16,17 18 3-16,-21-19 1 0,79 19-3 0,-97 0 1 0,16 0-1 15,8 0 1-15,67 0-3 0,-69 19 1 0,71-19-1 16,-54 18 1-16,-1 18-1 0,-19-17-1 0,3 2 1 15,52 15 0-15,-58-19-2 0,-11 20 0 0,-2-1 1 0,68-17 1 16,9 18-1-16,-6-19 0 0,-16 1 0 0,-58 38 1 0,16-3-1 16,64-36-1-16,-45 19-3 0,42 0 2 0,-41-1 3 0,60-16 0 15,-2 16 0-15,-36 2-4 0,-1 18 2 0,73-40 2 0,-36 40 0 16,16 1 0-16,3-40 0 0,19 3-1 0,-21 53-1 0,38-56 1 16,-39 39-1-16,22-39 1 0,-19 39 0 0,17 0 0 0,19-38 0 15,-17 38 1-15,17-20 0 0,0 2-2 0,0-2 1 0,0 20 1 16,17-36 0-16,2 53 0 0,17 0-2 0,-19-37 1 15,-1 2 1-15,45 37 0 0,-8-4 0 0,-1 22 0 0,9-56-1 16,47 55 0-16,22-18 1 0,-58-18 2 0,94 17 0 16,17 3 0-16,-86-42-1 0,88 42 0 0,17-22-2 0,-91-18 1 15,110 4 0-15,14-4-2 0,9 18-1 0,-3-18 5 16,-111-36-3-16,-25 20 1 0,158 0 2 0,-153-20-1 0,131 0 1 16,-22-40-1-16,-1 4 0 0,9-18 2 0,-119 34-1 15,77-36 5-15,-91 39-4 0,89-56 5 0,-94 37-5 0,79-21 3 16,-93 20-3-16,52-35 6 0,-69 34-5 0,34-18 5 0,-18-17-2 15,-38 17-5-15,-16 19-1 0,32-56 5 0,-13 1 0 0,-20 1-3 16,1 18 3-16,-20-20-1 0,0 0-3 0,-20 1 3 16,1-2-1-16,-3 58-4 0,-11-54 2 0,13 33-2 15,-32-36 0-15,-62-54 1 0,62 111 0 0,-45-56 1 16,28 54 0-16,-61-18-4 0,-22-17 8 0,-31 18-1 16,17 1-6-16,-20 16 1 0,98 19 0 0,-23 0 1 0,-93-15 0 15,-15 34-5-15,14 0 2 0,95 0 0 0,-92 0 3 16,105 16-4-16,-194 21-5 0,89 20 3 0,108-41 2 15,-205 77-5-15,211-56 4 0,-6-1 1 0,-108 38-1 0,110-18 3 16,-18 0-1-16,-112 54-2 0,131-54-2 0,-20-2-1 0,-91 95-13 0,-5-19 2 16,-12 16 6-16,-2-16 1 0,110-58 6 0,1 22 0 15,-1-22 0-15,-3 2 1 0,-85 75-3 0,14-2 1 0,35 2 1 16,-104 127-18-16,140-130 8 0,43 4-6 16,35-98 9-16,16 6 1 0,-19 51-16 0,23-53 11 0,-4 54-27 0,4-37 17 15,16 57-27-15,16-1 6 0,4 38 1 0,13-94-29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09-11T19:10:12.82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9-11T19:10:13.524"/>
    </inkml:context>
  </inkml:definitions>
  <inkml:trace contextRef="#ctx0" brushRef="#br0">8928 8650 0</inkml:trace>
  <inkml:trace contextRef="#ctx1" brushRef="#br0">7104 6475 56 0,'0'0'45'16,"0"0"-23"-16,0-21-2 0,0 21-7 0,0 0 11 15,0 0-13-15,-20 0-2 0,20 0-1 0,0 0 5 0,0 0-3 0,0 0-5 16,0 0 1-16,0 0 0 0,0 0-2 0,0 0 1 0,0 0 10 16,0 0-1-16,0 0-6 0,0 0 10 0,0 21-9 0,0-21 1 15,0 0-1-15,0 0 12 0,20 0-2 0,-20 18-9 0,0-18 7 16,0 0-1-16,0 0-9 0,0 0 6 0,0 0-7 15,0 0 3-15,0 19 1 0,0-19-1 0,0 0-4 0,0 0 0 16,0 0-2-16,19 17 2 0,-19 2-2 0,0 1 4 16,0 32-1-16,0 5-4 0,0-39-2 0,17 20 1 15,-17 17 0-15,0 0 0 0,0 0-2 0,0 56 1 0,0-56 0 0,0 75-2 16,0-19-2-16,0-76-2 0,0 59-13 0,0-2-15 16,0-57 12-16,0 4-4 0,0-3-3 0,0 2-4 0,-17-21-5 0,17 19-47 0,0-16 45 15,-19-1 6-15,19-1-11 0,0 0 19 0,-20-18 14 0,20 0-48 16</inkml:trace>
  <inkml:trace contextRef="#ctx1" brushRef="#br0" timeOffset="166.27">6791 7213 116 0,'0'0'64'0,"0"0"-3"0,0 0-34 0,0 0 24 16,0 0-1-16,0 0-3 0,0 0-10 0,17 0-22 16,-17 0-1-16,36 0 10 0,-20 0-6 0,26 0-10 0,-26 0 4 15,23 0-2-15,-3 0-3 0,-3 0-3 0,-13 0-4 0,2 0 2 16,14 17-3-16,0-17-4 0,-36 0-1 0,36 0-17 15,0 19-20-15,-14-19 13 0,-6 0-54 0,-16 0 29 0,39 0-72 16,-39 18 70-16,17-18-63 0</inkml:trace>
  <inkml:trace contextRef="#ctx1" brushRef="#br0" timeOffset="432.79">7378 7340 93 0,'0'0'14'0,"0"0"5"0,0 20-10 0,0-20 15 16,0 0-11-16,0 19 10 0,0-19-16 0,0 0 1 0,0 17 0 16,16 2 0-16,-16 0-4 0,0-1 3 0,22 0-1 15,-22 1-2-15,20-19-3 0,-20 17 4 0,0 3 3 0,19-20-2 16,-19 19 1-16,0-3 15 0,17-16 5 0,-17 20-1 16,19-20-13-16,-2 0 11 0,-17 0-12 0,0 0-2 0,19 0 7 0,0-36-2 15,-5 36-6-15,6-39-3 0,-20 22-4 16,22-20-1-16,-3 19-1 0,-2-20-3 0,-17 21 1 15,19-2-10-15,-19 19 3 0,19-20-15 0,-19 20 9 0,0-17-21 16,17-1-10-16,-17 18-16 0,0-20-10 0,19 20 8 16,-19 0 23-16,0 0-31 0</inkml:trace>
  <inkml:trace contextRef="#ctx1" brushRef="#br0" timeOffset="1049.83">7621 6493 105 0,'0'0'63'0,"0"0"-1"16,0-18-7-16,0 18-30 0,0 0-3 0,0 0 18 15,0 0-22-15,0 0 8 0,0 0-5 0,0 0-12 0,0 0 7 16,-19 18-9-16,19-18-1 0,0 36 3 0,0-17-1 0,0 1-3 16,-22 16 5-16,22 1-3 0,0 36-2 0,0-37-4 0,-20-17-1 15,20 55 3-15,-14-19-1 0,-5 20-1 0,19-39-1 0,0 38 0 16,-19-38 2-16,19 39-2 0,0-20-3 0,0 1 5 15,0-38-1-15,-17-18-1 0,17 37 1 0,0-37 0 0,0 0 0 16,0 19-1-16,0-19 1 0,0 0 0 0,0 0 4 0,0 0-5 16,0 0-1-16,0-19 4 0,0 19-3 0,0-20 1 0,17 3-1 15,-17-1 0-15,19-20 1 0,-19 38-1 0,0-37-1 0,33 20 4 0,-13-2-3 16,-20 0 2-16,41 0-1 0,-24 2 4 0,2 17-3 0,0-20 6 16,-2 20 2-16,19 0 2 0,-36 20-3 0,17-3-5 15,5 21 5-15,-22-38-6 0,19 36-1 0,-2 1 1 0,-17 19-1 16,19-39-2-16,-19 39 3 0,0 0-5 0,0-38 0 0,20 38-11 15,-20-37 2-15,0 36-27 0,0-19-16 0,0 2-22 16,0-21 26-16,0 19-76 0,0-16 7 0,16-1-9 0</inkml:trace>
  <inkml:trace contextRef="#ctx1" brushRef="#br0" timeOffset="1249.32">8097 7340 253 0,'0'0'122'0,"0"0"-70"0,0 0-27 15,0 0 1-15,0 20 24 0,0-20-32 0,-17 19 12 0,17-2-11 16,0 21-8-16,0-20-4 0,0 0-5 0,0 1 1 0,0-2 1 16,0 3-1-16,17-1-3 0,-17-3 1 0,22 4-1 0,-22-1 1 15,17-1-3-15,-17-18 2 0,39 0-2 0,-39 0 2 16,36 0-11-16,-36-18 3 0,0 18-16 0,16-19 9 0,3 19-27 16,56-92-355-1,-75 92 364-15,0-19 12 0,0 19-51 0</inkml:trace>
  <inkml:trace contextRef="#ctx1" brushRef="#br0" timeOffset="1866.38">8797 7489 78 0,'0'0'49'0,"0"0"-36"16,0 0 16-16,0 0-16 0,0 0 1 0,0 0-2 0,19 0-3 15,-19 0 3-15,0 0-8 0,0 0 4 0,23-19 2 0,-23 19-6 16,0 0 4-16,0 0-6 0,0-18 2 0,0 18 0 0,16 0 0 16,-16-18 16-16,0 18-16 15,0-19 3-15,0 0 2 0,0 19-2 0,0 0 11 16,0 0 9-16,0-17-12 0,0 17 6 0,0 0-12 0,0 0 2 16,0 0 3-16,-16 0 0 0,16 0 1 0,0 0-10 15,-23 0 7-15,23 0-2 0,-19 17-1 0,19 2-1 16,-17 0 1-16,17-19-7 0,-16 18 4 15,16 0-3-15,0-18 1 0,-19 19-1 0,19-19 0 0,0 0-1 16,0 17 0-16,0-17-1 0,-17 20 1 0,17-20 0 0,0 0 2 16,0 19 0-16,0-19-1 0,0 0-1 0,0 0 1 0,0 16 1 15,0-16 0-15,0 0 1 0,17 0-1 16,-17 0-3-16,0 0 1 0,19 0 0 0,-19 0-1 0,0 0 1 16,16 0 0-16,-16 0-1 0,0 0 0 0,17-16 0 0,2-3 3 15,-19 19 0-15,23-20 0 16,-23 20-3-16,0-17-1 0,0-2 0 0,0 19 1 0,16-36 0 0,-16 36-1 15,0-19 0-15,0 0 1 0,0 2 1 0,0-2 1 16,0 19-2-16,0-20-1 0,0 20 0 0,0-17 5 16,0 17-3-16,0 0-1 0,0-18 1 0,0 18 0 0,0 0 3 15,-16 0-3-15,16 0 2 0,0 0-1 0,0 0 0 0,0 18-1 0,-23-18 1 16,23 0-2-16,0 17 2 0,-19-17 1 0,19 20 0 0,-17-1-3 16,17-2 2-16,0-17-2 0,-16 19-1 0,16 0 3 0,-19-19-3 0,19 18 0 15,-17 0 1-15,17 1 0 0,0-2-1 0,0 3 1 0,-19-1-2 16,19 36 2-16,0-37-2 0,0 0 2 15,0 1-2-15,0 0 0 0,0-2 1 0,0 3 1 0,0-4-1 16,0 4 0-16,0-1 1 0,0-1-2 0,0 19 0 16,0-18 0-16,19-19 0 0,-19 17-1 0,0 2-4 0,17-19-1 15,-17 18 1-15,0-18 0 0,0 20 0 0,19-2-10 0,-19-18 9 16,16 0-12-16,1 18-7 0,2-18-8 0,4 0-15 16,-7 0-21-16,4-18 25 0,-1 0-72 0,17 18-4 0,-20-20 45 15,4 2 17-15</inkml:trace>
  <inkml:trace contextRef="#ctx1" brushRef="#br0" timeOffset="2432.88">9207 7545 103 0,'0'0'68'0,"0"0"-3"0,0 0-8 0,-20 0-6 0,20 0-29 16,0 0 13-16,0 0-11 0,-22 0-4 0,22 0-12 15,0 0 9-15,0 0-2 0,0 0-9 0,-17 0 5 16,17 0-4-16,0 0-2 0,-16 0-2 0,16 0-2 0,0 16 1 16,0-16 3-16,-19 20 2 0,19-1-5 0,0-1 0 0,0 0-1 15,0-18 2-15,-17 38 1 0,17-21-1 0,0 3 0 0,0 16-3 16,0-17 2-16,0-19 0 0,0 18 1 0,0 0 0 15,0 1-1-15,0-19 5 0,0 19-4 0,0-19 8 0,0 0-7 16,0 0 0-16,17 0-2 0,-17 0 4 0,0-19-3 0,19 0 1 0,-19-36-1 16,16-37 1-16,1 37-2 15,5 16 0-15,-22 4-1 0,0 15 0 0,20 3 1 16,-20-20-2-16,0 37 5 0,0-18-1 0,19 18 0 16,-19 0 1-16,0 0 0 0,0 0-1 0,0 0 5 0,0 0-5 15,17 18 6-15,-17 19-1 0,0-20 0 0,0 3-8 16,19 35 4-16,-19-36-3 0,0 36-1 0,17-19-2 15,2 20-2-15,0-37-2 0,-5 36-20 0,28 0-25 0,-42-37 15 16,36 2-53-16,-17 16 31 0,-19-36-12 0,55 18-166 16,-55-18 182-16,17 0-24 0</inkml:trace>
  <inkml:trace contextRef="#ctx1" brushRef="#br0" timeOffset="2599.87">9779 6438 348 0,'0'0'64'0,"0"0"-21"0,0 16-27 0,0 23 26 16,-19 16 1-16,19-19-24 0,-19 57 7 0,19 18-4 0,-17 36-9 16,-5-18-6-16,22 37-3 0,0-91-4 0,0-1-1 0,0 53-5 15,0 3-8-15,0-75 0 0,0 1-5 0,0 111-88 16,0-94-14-16,22 0-43 0,-22 1 44 0,0-55 39 16</inkml:trace>
  <inkml:trace contextRef="#ctx1" brushRef="#br0" timeOffset="2734.69">9409 7489 222 0,'0'0'79'0,"0"-19"-21"0,0 19-21 0,0-18-5 16,0 18-3-16,0-37 29 0,0 18-11 0,0-17-18 0,0 36-18 16,0 0 7-16,0-20-11 0,19 20 0 0,0 0 0 0,17 0-5 15,-19 0 0-15,41 0-2 0,-41 0 0 0,57 20-10 0,-21-1-15 16,-14-2 6-16,16 2-42 0,0 0-45 0,1 17-64 16,18-17 17-16,-57 18 52 0</inkml:trace>
  <inkml:trace contextRef="#ctx1" brushRef="#br0" timeOffset="3271.62">11511 7119 155 0,'-16'0'58'0,"16"0"-5"15,0 0-13-15,0 0 17 0,0 0-33 0,0 0-2 0,0 0-2 0,-22 0 14 16,22 0-10-16,0 0-16 0,-20 0 4 0,20 0-6 0,-16 0-2 16,16 20 0-16,0-20-3 0,-17 36 3 0,17-17-2 15,0 0-1-15,-19 17 1 0,19-36-1 16,0 56 1-16,0-56-1 0,0 35 0 0,0-35-1 0,0 39 1 0,0-22 2 16,0 2 2-16,0 18 0 15,0-37-4-15,19 18 2 0,-19 1 6 0,0-19-8 0,17 0 9 16,-17 0-5-16,16-19-1 0,-16-17-4 0,20-19 1 15,2 16 1-15,-22 22 3 0,0-21 1 16,16-17 1-16,-16 38-5 0,0-2 5 16,0 0-4-16,0 19 7 0,0 0-4 15,0 19 3-15,0-19-7 0,0 36 3 16,0-17 0-16,0 55 0 0,0-57-6 0,0 22 3 16,0-3-3-16,20 19-9 0,-20-36 2 15,19 18-40-15,-19-2 0 0,17-15-14 16,2-1-26-16,17 17-163 0,-19-17 204 15,5 0-49-15</inkml:trace>
  <inkml:trace contextRef="#ctx1" brushRef="#br0" timeOffset="3515.8">12065 7305 241 0,'0'0'112'0,"0"0"-48"0,-17 0-44 16,17 0 3-16,-19-20 36 0,-3 20-20 0,2 0-29 15,6-18 11-15,-5 18-17 0,0 0 3 16,19 0-5-16,-17 18 0 0,17 2-2 0,-19-2 2 0,2 55 1 16,17-54-2-16,0 55 1 15,-19-2-1-15,19-52-1 0,0 54-1 16,0-18 1-16,0-40 0 0,0 4-3 0,19-1-4 16,-19-1-2-16,17 0-6 0,2-18 6 15,-2 0-3-15,2 0-47 0,0 0 31 0,-5-18-6 0,47-19-152 16,-5 1 38-16,-21-1 46 15</inkml:trace>
  <inkml:trace contextRef="#ctx1" brushRef="#br0" timeOffset="3716.67">12507 6454 165 0,'0'0'0'0,"0"0"111"0,-19 0-22 15,19 0-65-15,0 0-2 0,0-16 15 0,0 16-11 16,-16 0-5-16,16 16-11 0,-20 23 4 15,20-39-11-15,0 55 6 0,0 1-4 0,-16-1-3 16,16 36-1-16,0-34 0 0,0 34 0 0,0 20-1 16,0 36-6-16,0-90 2 0,-20 145-56 15,-16 38-189-15,14-168 139 16,3-15 58-16</inkml:trace>
  <inkml:trace contextRef="#ctx1" brushRef="#br0" timeOffset="3866.62">12104 7230 142 0,'0'0'0'0,"0"-17"147"0,0-21-32 16,0 38-81-16,0-19 44 0,0 2-60 0,0 17-1 0,16-20 22 16,-16 20-30-16,36 0 4 0,-19 0-5 0,5 0-3 0,14 20 0 15,3-20-2-15,71 74-13 0,-93-57 0 16,38 20-28-16,-35-19 8 0,15 2-9 0,21 15-153 16,-17 21 29-16,-3-18 12 0</inkml:trace>
  <inkml:trace contextRef="#ctx1" brushRef="#br0" timeOffset="4199.42">12950 7323 119 0,'0'0'40'0,"0"0"26"0,0 0-27 16,0 0-4-16,0-18 11 0,0 18-17 15,-16-20-22-15,16 20-2 0,-20 0 10 0,20 0-13 16,0 0 2-16,-22 0-2 0,-11 20 8 15,33-2-6-15,-20 19 15 0,1-18-10 0,3 36 18 16,-4-19-10-16,4 55 9 0,-23-34-6 16,39-20-15-16,0-1 9 15,0-16-6-15,0-4 6 0,0 4-10 0,0-20 8 16,19 0-7-16,-19 0-1 0,20-36 6 0,-4 16-7 16,20-53 4-16,-17 73-5 0,1-112 5 15,-6 58 0-15,5 36-5 0,3-56 2 16,-22 74-4-16,0-37 0 0,20 37-1 0,-20 0-2 15,0-18-13-15,0 18 11 0,0-20-31 16,0 40-8-16,0-20 0 0,0 18-46 16,0-1 54-16,16 22-99 0,-16-22 40 15,20 39-49-15</inkml:trace>
  <inkml:trace contextRef="#ctx1" brushRef="#br0" timeOffset="4433.35">13374 7083 157 0,'0'0'142'0,"0"36"-76"0,0-36-50 0,0 56 29 16,0 18-19-1,0-56-22-15,-17 55 8 0,17 21-5 16,0-39-2-16,0-55-1 0,0 17 6 16,0-17-5-16,17-36 9 15,2-19-8-15,-3 19-5 0,62-187 8 16,-6 114-3-16,-72 90-5 15,75-55-20-15,-56 55-41 0,-2 19-15 16,19 0-142-16,16 38 52 16</inkml:trace>
  <inkml:trace contextRef="#ctx1" brushRef="#br0" timeOffset="5182.7">14851 6106 98 0,'0'0'185'15,"0"-19"-80"-15,0 19-52 16,0 19-20 0,0 17-7-16,0-16-21 0,-22 34 12 15,5 38 3 1,-19 18-9-16,-77 92 5 16,5-34-6-1,-22 91-5-15,0-57-3 0,41 38-1 16,12-74-15-1,41-94-44-15,36-15-119 16,0-39-36 0</inkml:trace>
  <inkml:trace contextRef="#ctx1" brushRef="#br0" timeOffset="5583.99">15274 7230 103 0,'0'0'0'62,"-166"37"458"-62,166-37-458 63,-36 222 47-63,36-222-47 62,166-222 80-62,-166 222-80 63</inkml:trace>
  <inkml:trace contextRef="#ctx1" brushRef="#br0" timeOffset="5999.73">15864 7323 135 0,'-36'-129'395'32,"36"129"-395"30,-183 442 44-62,183-442-44 63,255-1088 69-63,-255 1088-69 62,77-535 55-62,-77 535-55 63,-77 1789-285-48</inkml:trace>
  <inkml:trace contextRef="#ctx1" brushRef="#br0" timeOffset="6732.92">16248 7305 96 0,'0'0'26'0,"0"0"-26"63,0-20 506-63,0 20-506 62,227 442 43-62,-227-442-43 63,332-478-498-63</inkml:trace>
  <inkml:trace contextRef="#ctx1" brushRef="#br0" timeOffset="7023.52">16879 7434 75 0,'0'0'0'63,"166"18"311"-63,-166-18-311 62,20-296 131-62,-20 296-131 63,-114 571 80-48</inkml:trace>
  <inkml:trace contextRef="#ctx1" brushRef="#br0" timeOffset="7217.46">17231 7379 136 0,'-36'110'417'31,"36"-110"-417"32,124-19 25-63</inkml:trace>
  <inkml:trace contextRef="#ctx1" brushRef="#br0" timeOffset="7567.13">17820 7340 83 0,'0'-17'122'0,"0"17"-103"0,0 0 18 15,0 0-3-15,0 0-7 0,0-18-3 0,0-2-1 16,0 20-2-16,0-18 3 0,0 18-11 15,0-18 25-15,0 18-26 0,0 0 20 0,0 0-22 16,0 0 8-16,0 0-8 0,0 0 9 0,0 0-2 0,0 0-8 16,-19 0 6-16,2 36-4 0,17-36-7 0,0 20 0 0,-19-2 5 15,19-1-5-15,0-17 0 0,-17 39 2 0,17-39-3 0,-19 17 1 16,19 2-1-16,0 0-1 0,0-1 0 0,-20 0 0 16,20-18 0-16,0 19 0 0,0-2-2 0,0-17-1 0,0 0 3 0,20 20 0 15,-20-20-2-15,19 0 1 0,-19 0 2 0,0 0-3 16,17 19 2-16,-17-19-1 0,19 0 0 0,-19 0-2 0,0 16 2 15,0-16-1-15,0 20-6 0,0-20 0 0,0 19-3 16,0-19-2-16,0 18-4 0,0-18-8 0,0 18-37 0,0-18 21 0,0 19-58 0,-19 0-28 16,19-19 1-16,0 17 43 0,0-17 13 0</inkml:trace>
  <inkml:trace contextRef="#ctx1" brushRef="#br0" timeOffset="7933.56">18116 7396 176 0,'0'0'0'0,"0"0"114"0,0 0-48 0,0 0-17 16,0 0-27-16,0 0 17 0,0 0-23 0,0 0 0 0,0 0 6 15,0 0-13-15,0 0 5 0,-19 0-8 0,19 0 7 0,0 19-1 16,-17 0-3-16,17-1 3 0,-19 19-8 16,19-37-3-16,-20 37 3 0,-2-18-2 0,6 17 1 0,16 1-3 15,-17 0-1-15,17-37 1 0,0 36 0 0,-19 20 4 16,19-56-2-16,0 19 2 0,0-1-1 0,0-18 2 15,0 0 9-15,0 0-4 0,0 0-7 0,0 0 0 16,19-37 1-16,-19 17-1 0,17 4-2 0,-1-4 1 0,-16-16-1 16,0 17 0-16,42-17-1 0,-23-19 4 0,-2 16-1 0,-17 22-1 15,19-2-4-15,-19-17 4 0,17-2 4 0,2 38-3 16,0-17 9-16,-19 17-5 0,0 0-3 16,14 17 4-16,-14-17-5 0,0 38 0 0,0-20 1 0,0 19 4 15,0 0-3-15,0 18-1 0,0-18-6 0,0 19 2 16,0-19-1-16,0 18 1 0,0-19-2 0,0 19-5 0,-14-18 2 15,14 19-18-15,0 18-20 0,0-38-17 0,0 2 24 16,0-20-49-16,0 0-17 0,14 1-19 0,-14-1 10 0,19-18 70 16,-19 0-6-16,23 0-11 0</inkml:trace>
  <inkml:trace contextRef="#ctx1" brushRef="#br0" timeOffset="8617.83">18537 7396 120 0,'-17'-17'44'0,"17"17"70"0,0 0-44 15,0 0-30-15,0 17-6 0,-17-17-20 0,17 0 11 0,0 19-6 16,0-19-11-16,0 19 4 0,0-1-7 0,0 0 4 0,0 38 7 16,0-21-10-16,0-15-4 0,0 17 3 15,0-19-2-15,0 1-1 0,0 17 5 0,0 0 12 0,0-16-6 16,0-1 1-16,0-1 3 0,0-18 4 15,0 0-15-15,0-18 2 0,0-1-5 0,0-1 2 0,17-16 5 16,0 19-7-16,2-39 0 0,20-1 0 0,-20 2 0 0,17-17-3 16,-17 17 1-16,-19 36-3 0,17-1 0 0,19-35-4 0,-36 55 2 15,22-36-19-15,-5 36-23 0,-17 0 19 0,19 0-32 16,0 0 30-16,-19 0-36 0,17 0 27 0,-17 18-57 0,19 0 42 16,-19-18 3-16,0 20 6 0,17-2-12 0,-17-1 39 0,0 3-3 0,0-1-28 15</inkml:trace>
  <inkml:trace contextRef="#ctx1" brushRef="#br0" timeOffset="8800.2">18905 7452 167 0,'0'0'169'0,"0"0"-89"0,0 0-37 0,0 0 37 16,0 0-63-16,0 0 27 0,0 18-27 16,0 1-10-16,22 18 3 15,-22-2-3-15,19 4-5 0,17-3-6 16,0 19-27-16,-36-55 16 0,39 75-95 15,-39-75 69-15,14 36-139 0,27 2 10 16,-41-21 78-16</inkml:trace>
  <inkml:trace contextRef="#ctx1" brushRef="#br0" timeOffset="8983.5">19499 7305 166 0,'0'0'70'0,"0"0"-2"0,0 0-14 0,0 0 55 15,0 0-31-15,0-20-35 0,0 20-26 16,0 0 6-16,0 0-13 0,-19 0 5 0,19 38 1 15,-39 18-4-15,20-39-8 0,19 21-2 0,-53 34 4 16,17-17-3-16,17 2 1 0,-164 293 3 16,-43 112 0-16,173-297-28 15,-38 75-42-15,35-93-11 16,-35 94-195-16,91-205 185 0,-36 38-37 0,14-37 77 16</inkml:trace>
  <inkml:trace contextRef="#ctx1" brushRef="#br0" timeOffset="9616.89">20476 7489 114 0,'0'0'0'0,"0"0"142"15,-19 0-110-15,19 0 26 0,-17 0-6 0,17 0-9 0,-19 0-26 16,19 17 13-16,0-17-17 0,-17 0 35 16,17 0-36-16,0 0 21 0,-19 0-5 15,19 0-9-15,19 0-9 16,-19 0-8-16,36 0 4 0,0-17 1 16,-19 17-4-16,21-19 5 0,1 19 0 0,14 0-3 15,132-18 12-15,-166 18-16 16,56 18 2-16,-58-18 0 0,22 19 0 0,13-2 0 0,23 3-2 0,-20 15-1 15,-35-35 1-15,90 75 0 16,-54-75-1-16,-4 19-2 0,-30 0 1 0,70-2-6 16,-40 3 1-16,-13-20-4 0,16 0-7 0,-19 0 0 15,-16 0 5-15,13 0-10 0,-14-20-14 0,23 20-10 0,-42 0 21 16,0 0-4-16,16-17-40 0,4 17-18 0,-1-19-23 16,-19 19 58-16,0-19 7 0,17 1-85 15</inkml:trace>
  <inkml:trace contextRef="#ctx1" brushRef="#br0" timeOffset="9916.77">21436 7101 107 0,'0'0'156'0,"0"0"-127"0,0 0 24 0,-19 0 1 15,19 0 12-15,0 18-31 0,0 38 27 16,19-1-34-1,37 20 5-15,-20-57-29 0,-3 19 2 16,80 37 2-16,-60-56-1 0,-12 0 1 16,34 18-1-16,-39-36-5 15,-19 20-1-15,21-20 4 0,-18 19-3 0,-20-19-2 16,16 36 3-16,-16-36 0 0,0 55 1 16,-16-55-1-16,-42 91-1 0,-50 22-7 15,66-96 4-15,23 20-1 0,-70 37-14 16,73-37 6-16,-78 38-62 0,58-39 21 0,0-18-24 15,36 1-36-15,-20-1 41 0,20-18 1 0,-19 19-40 16,19-1 12-16</inkml:trace>
  <inkml:trace contextRef="#ctx1" brushRef="#br0" timeOffset="12117.49">20515 5883 96 0,'0'0'0'0,"0"0"23"0,0 0 72 16,0 0-49-16,-22 0-2 0,22 0-25 15,0 0 17-15,0 0-19 0,-17 0 42 16,17 21-34-16,-19-21-12 0,19 0 3 16,0 17-3-16,0-17-9 0,0 19 2 0,0-19-2 15,0 18 2-15,0-18-2 0,19 18 4 16,-2 2-8-16,5-20 3 0,-6 17 1 15,4 2-1-15,-1-19 0 0,-2 0 2 0,19 17 7 16,-36-17-10-16,0-17 1 0,36-19 6 16,-36-2-6-1,0 1-2-15,0-1 0 0,-17 2-2 16,17 36 0-16,-19-17 1 0,-34-21 1 16,34 38 0-16,19 0 0 0,-20 0-1 0,4 0 1 0,-23 0 3 15,20 0-2-15,2 18 0 0,-19 2 3 0,-3 16 3 16,39-36-5-16,-38 55 7 15,18-18-2-15,4 1-4 0,16 15 2 16,0-53-4-16,16 113 0 0,4-59-1 16,18-17-4-16,18 37 1 15,-37-38-8-15,17 19-35 0,-36-55 27 16,17 0-2-16,5 20-27 0,-6-4-45 0,23-16 52 16,-22-16-111-16,19-20-63 15</inkml:trace>
  <inkml:trace contextRef="#ctx1" brushRef="#br0" timeOffset="12350.93">20902 5921 87 0,'0'0'34'0,"0"0"2"0,0 0 28 0,0 0-23 16,0-17-5-16,0 17-20 0,0-21 34 0,0 21-39 16,0 0 6-16,0 0-4 0,0 0-3 0,0 0-6 15,0 0 14-15,0 0-8 0,0 21 0 16,0 15-2-16,17 56 7 15,2-54-15-15,-19-2 1 0,20 0 0 0,-20 1-2 16,16 0-2-16,4 0 1 0,-4 18-22 16,1-17 8-16,5-21-8 0,-3 2-14 0,-2 1-54 15,2-4-79 1,-19-16 150-16,20 0-69 0</inkml:trace>
  <inkml:trace contextRef="#ctx1" brushRef="#br0" timeOffset="12517.67">21234 5756 86 0,'-22'-19'153'0,"22"-1"-52"0,0 20-76 0,-19-17 40 16,2 17-55-16,1 17 11 0,16-17-11 0,-36 39 11 0,16-3-5 15,-35 38 6-15,0 18-15 16,-20 37 0-16,17 20-3 16,24-97-6-16,15 6-14 0,19-41 3 0,-19 38-31 15,2-35 13-15,17-4-5 0,-19 23-54 0,19-3-69 16,-17-17 92-16,17 1-23 0</inkml:trace>
  <inkml:trace contextRef="#ctx1" brushRef="#br0" timeOffset="12867.57">21417 5904 92 0,'0'0'81'0,"0"0"-55"0,0 0 19 16,0 0-25-16,0 0 17 0,0 0-18 0,0 0 0 0,-17 17 14 0,17-17-5 15,0 0-3-15,0 0-13 0,0 19 7 0,0 17 1 16,0-16 1-16,0 16-2 0,0-19-10 0,0 40 2 16,0 16-5-16,-22 20-1 0,22-2-3 0,-16 0-2 15,16-16 1-15,-20 16-1 0,20-52-1 0,0-3-4 16,-16 38-15-16,-4 38-54 0,20-95 38 0,0 20-52 16,0 1-23-16,0-21 59 0,0 2-21 0,0-19-17 15</inkml:trace>
  <inkml:trace contextRef="#ctx1" brushRef="#br0" timeOffset="13053.93">21456 5866 86 0,'0'0'42'0,"0"0"17"0,16 0-2 15,-16-19-28-15,20 19 36 0,-20-17-33 0,16 17 25 0,-16 0-13 16,20 0-26-16,-20 0 0 0,0 0-2 0,16 0 13 0,1 74 24 16,5-57-42-16,-22 2-7 0,19 37 1 15,-19-39-2-15,0 19 1 0,0 2 0 0,0-19-3 16,0 37 1-16,0-39-2 0,0 20-2 0,-19 0-5 0,-3-2-10 15,5-15-13-15,1-1 11 0,16 0-2 0,-36-2-37 16,16-17-30-16,-16 0-96 0,17-36 78 0,2 17-1 16</inkml:trace>
  <inkml:trace contextRef="#ctx1" brushRef="#br0" timeOffset="13376.7">22026 5201 120 0,'0'0'48'0,"0"0"-2"0,0 0 32 0,0 0-47 0,0 0 22 0,0-16-31 15,0 16-1-15,0 0 13 0,0 0-6 0,0 0-17 0,0 0 19 16,0 16-21-16,0 3 3 0,0 19-2 16,0-21-8-16,-17 39 5 0,17-37-3 0,0 55 3 0,0-37-5 15,0 53 1-15,0-51-3 0,-19 108 3 0,19-74-3 0,0 21-8 16,0-58 3-16,0 37-9 0,-20-37 7 0,20 2-2 16,0 37-15-16,-16-21-15 0,-4 18-24 0,20-14-28 15,-22-2-23-15,6-40 62 0,16-16 10 0,-17 57-71 0</inkml:trace>
  <inkml:trace contextRef="#ctx1" brushRef="#br0" timeOffset="13817.34">22175 6142 136 0,'0'0'62'0,"0"0"37"0,0 0-42 0,-19 0-10 15,19 0-26-15,0 0 16 0,0 0-22 0,0 0 7 0,0 0-15 16,0 0 2-16,0 0-7 0,-20 0 1 0,20 0 1 0,0 0-3 15,0 0-1-15,0 0 0 0,0 0-3 0,0 20-3 16,0-20 2-16,0 0-2 0,-16 0-1 0,16 17 2 16,0-17 4-16,0 0 0 0,-23 19-2 0,23-19 1 0,0 18 1 15,0-18 2-15,0 0-1 0,0 0 1 0,0 20-2 0,-19-20 0 16,19 17 2-16,0-17 0 0,0 0-1 0,0 19 1 0,0-19-2 16,0 0 1-16,0 16-1 0,0-16 1 0,0 0 0 0,0 20 0 0,0-1 0 15,0-19 4-15,0 0-4 0,0 19 2 0,0-2-1 16,0 2 3-16,0 1-1 0,0-20-2 0,0 0 1 15,0 16 1-15,0-16-2 0,0 20 2 0,0-4-2 0,0-16 1 0,0 21 1 16,0-3-2-16,19 1 2 0,-19-19 0 0,0 17 1 0,0-17 0 16,23 19-1-16,-23-19-1 0,16 0 3 0,-16 0-1 15,0 0-3-15,20-19 4 0,-1 2-2 0,-19-2 1 16,17-20 1-16,2 3 1 0,-19 36-4 0,17-55 2 0,2 19 2 16,-19 17-4-16,17-1 3 0,-17-15-3 0,0-2 1 0,22 19 0 15,-22-1-1-15,0 2 1 0,0-3-2 0,0 20-1 16,0 0 1-16,0-18-3 0,-22 18 2 0,22 0-2 0,-17 0-3 15,17 18 1-15,-19-18-6 0,19 20 3 0,-17-3 0 0,17-17-2 0,-19 37-15 16,19 0-10-16,0-37 14 0,-17 74-64 0,17-74 46 16,-19 36-53-16,19-17 41 0,0 1 5 0,0-4-21 0,0 20-37 15</inkml:trace>
  <inkml:trace contextRef="#ctx1" brushRef="#br0" timeOffset="14016.14">22446 6253 82 0,'0'0'85'0,"0"0"-12"0,0 0-39 0,0-17 27 16,0 17-35-16,0 0-3 0,0-20 19 0,0 20-23 0,0 0-2 0,0 0-1 16,0 0-2-16,0 0 9 0,0 0-14 0,-16 0 5 0,16 0-4 15,0 0-7-15,0 20 1 0,-17 16 4 0,17 0-6 16,0 2 1-16,0-38-1 0,-19 36-1 0,19-16 0 0,0 16-2 16,0-20 0-16,0 23-10 0,0-3-12 0,0-17 5 15,0-19-4-15,0 36-42 0,0-16 24 0,0-4-57 0,0 5-8 16,0-3 25-16,0-18 31 0,0 0-12 15</inkml:trace>
  <inkml:trace contextRef="#ctx1" brushRef="#br0" timeOffset="14290.19">22728 5644 64 0,'0'0'12'0,"0"-17"-2"0,0-3 2 15,0-16-2-15,0 36-7 0,0-20 0 0,0 3-1 16,0-1-1-16,0 18-1 0,0-18 1 0,0-3 0 0,17 21 2 15,-17-16 6-15,0 16 12 0,0-20-6 0,0 20 24 0,0 0-17 16,0 0 25-16,0 0 2 0,0 0-26 0,0 0 18 16,0 0-25-16,0 0 12 0,0 0-2 0,0 20-13 0,0-20 9 15,0 16-13-15,0-16-1 0,0 21 8 0,0 15-3 0,0-36-8 16,0 37 0-16,0-1 5 0,0-16-6 0,0 17 5 0,0 16-2 16,0 40-3-16,0-56 0 0,0-1-2 0,0 57 3 0,0-37-4 15,0 36 1-15,0-18-2 0,0 16-2 0,0 4-3 16,0-58-1-16,0 39-16 0,0-39 7 0,0 39-32 0,0-2-24 15,0-36 23-15,-17 18-79 0,17-17 64 0,0-20 9 0,0 0 17 16,0-1 13-16,0 4 2 0,0-21-32 0</inkml:trace>
  <inkml:trace contextRef="#ctx1" brushRef="#br0" timeOffset="14449.57">22673 6179 93 0,'0'0'40'0,"0"-17"60"0,0 17-48 0,-19-20 36 0,19 2-18 0,0 0 3 15,0 18-55-15,-22 0-4 0,22 0-3 0,0 0 8 16,0 0-4-16,0 0-4 0,0 18-7 0,0-18-1 0,22 18 2 0,-3 2-2 15,-19-20 0-15,36 17 0 0,-17-17-4 0,-2 19 0 16,2-19-9-16,-2 18-15 0,22-18-18 0,-20 20-31 16,17-20-50-16,-17 0-91 0,17 17 171 15,-36-17-44-15</inkml:trace>
  <inkml:trace contextRef="#ctx1" brushRef="#br0" timeOffset="15350.79">23724 7452 92 0,'0'0'0'0,"0"0"58"0,0 0 9 16,0 0 26-16,0 0-36 0,0-18-7 0,0 18-11 16,-19 0-6-16,19 0-18 0,0 0-2 0,0 0 6 15,0 0-9-15,0 0-3 0,0 0 9 0,0 0-12 0,0 0 6 0,0 18 1 16,0 0-6-16,0 1-3 0,19 18 0 16,-19-2 0-16,0-35-1 0,17 20 2 0,2 54-2 15,-19-38 0-15,20 0 0 0,-4-16-2 0,4 17 1 0,-20-19 2 16,16 1-1-16,1 0-1 0,-17-2 0 0,19-17 2 15,3 19 2-15,-5-19 2 0,-17 0-1 0,19-19-2 0,1 2 4 16,-4-2-3-16,4-18 2 0,-4 0-3 0,4 37-2 0,-4-36 0 16,6-1-1-16,-22 37-4 0,0-19 0 0,17 0-3 0,2 1-12 0,-19 0 5 15,20 18-3-15,-4-39-29 0,-16 39-22 0,20-16-26 0,-4-3-87 16,4 19 126-16,-4 0-17 0,-16 0-3 16</inkml:trace>
  <inkml:trace contextRef="#ctx1" brushRef="#br0" timeOffset="16050.78">24590 7323 125 0,'0'0'98'0,"0"0"-20"16,0 0-47-16,0 0 25 0,0 0-32 0,0 0-3 0,-22 0 12 0,22 0-8 15,0 0-2-15,0 0-4 0,-16 17-4 16,16-17-9-16,0 20-1 0,0-1 2 0,0 72 1 16,0-91-7-16,0 36 1 0,0 3 1 0,0-3-3 15,0-17 1-15,0-1-1 0,0 0 1 0,0 20-1 16,0-21 1-16,16 3 2 0,6-4-1 0,-22 4-1 15,20-1 5-15,-4-19-2 0,-16 0-2 0,20-19 0 0,-20-1 6 16,19 20-6-16,-2-36 1 0,2 19-2 0,-2-39 7 16,-1 19-8-16,-16 17 2 0,20-15-1 0,-20 35 1 0,22-37 3 15,-6 0-1-15,-16 19-5 0,20-1 4 0,-20 19 3 16,19-19-2-16,-19 19-2 0,0 0 2 0,0 19-2 0,0-19-1 16,17 19 2-16,-17 17-1 0,0 0 0 0,0-16 0 15,0 15 0-15,0-15-2 0,0-1 0 0,0 36 0 0,0 1-5 16,0-20-9-16,0 1-11 0,0 0-13 0,19-18 14 15,-19-2-37-15,0 2-70 0,0-1 6 16,17-18 7-16,-17 20 49 0,0-20 8 0</inkml:trace>
  <inkml:trace contextRef="#ctx1" brushRef="#br0" timeOffset="16422.66">25216 6788 117 0,'0'0'82'0,"0"-19"-47"0,0 0 44 0,0 19-59 16,0 0-1-16,-17-36 26 0,17 17-22 0,0 1-5 16,-19 0-7-16,19 0-3 0,0 18 3 15,-17-21-4-15,17 21-3 0,0 0 1 0,0 0-1 0,0 0-1 16,-19 0 0-16,19 0 4 0,0 0-3 0,0 21 4 0,0-21-4 16,0 36 11-16,0-18-9 0,-20 37 5 0,20-17-1 15,0 34-5-15,0-34-4 0,-22 18 1 0,22 37 0 0,-16-57-1 16,16 56 2-16,0-37-2 0,0-18 0 0,-17 36-1 0,17 21 0 15,0-58 0-15,0 20-2 0,0-21 5 0,0-15-2 0,0-1 3 16,0-1 0-16,0-18 2 0,0 18 0 16,17-18-4-16,-17-18 0 0,16 0 1 0,6-21 0 15,-2 4-1-15,-1 35-1 0,-2-37 0 0,-17 18-2 0,36-17 3 16,-36 36-3-16,19-38 1 0,1 21 2 0,-7 17-1 0,7-19-1 16,2 19 3-16,-22 0-3 0,19 19 2 0,-19-19 1 15,17 36 3-15,-17-17-3 0,19-1-1 0,-19 19-1 0,0-20 0 16,0 22 1-16,0 16-5 0,0-37-2 0,0 0-2 0,0 20-4 15,0-21-4-15,-19 19-31 0,19 3-22 0,0-21 25 0,0 19-66 0,-17-18 42 16,17-2-55-16,0 40-19 0</inkml:trace>
  <inkml:trace contextRef="#ctx1" brushRef="#br0" timeOffset="16817.49">25678 7526 155 0,'0'0'0'0,"0"0"116"0,0 0-51 0,0 0-43 15,0 0-1-15,0 0 22 0,0 0-24 0,0 0 12 0,0 19-20 16,0-19 6-16,0 0-11 0,0 0-1 0,0 0 0 0,0 16 1 0,0-16-4 16,19 0 0-16,-19 0-3 0,0 20 0 0,0-20-1 0,0 0 0 15,0 19 1-15,0-19 1 0,0 18 0 0,0-18 0 16,0 0-1-16,0 18 4 0,0-18-2 0,0 0 1 16,0 19 5-16,0-19-5 0,0 0 0 15,0 0 3-15,0 0-4 0,0 0 1 0,0 0-2 0,0 0 1 16,0 0-1-16,0 0-1 0,0 0-2 0,0 0 1 15,0 0-3-15,0 0-6 0,0 0 1 0,0 0-17 0,0 0-12 16,0 0 15-16,0 0-37 0,0 0 26 0,0 0-4 16,0 0-45-16,0 0 46 0,0 0-22 0,0 0 39 0,0 0-63 15</inkml:trace>
  <inkml:trace contextRef="#ctx1" brushRef="#br0" timeOffset="17500.86">25401 7360 88 0,'0'0'0'0,"0"0"22"0,0 0 30 0,0 0 3 0,-16 0-8 0,16 0-9 16,0 0-22-16,0 0 0 0,0 0 17 0,0 0-4 0,-20 19 17 15,20-2-29-15,0-17-1 16,-19 19-1-16,19 0 1 0,0 17-2 0,0-17-1 16,-17-2-4-16,17 58 1 0,-19-1 1 15,19-55-7-15,0 18 2 0,0-1-2 16,0-17 0-16,0 17 5 0,0-17 0 16,0-19-4-16,19 0-1 0,-2 0 2 0,2-19-4 15,1 19 2-15,-4-36-1 0,20 17 0 0,-19 19-2 16,24-36 1-16,-5-1 0 0,-16 18 0 0,16-18-2 0,-20 19 0 15,20-1 0-15,-14 19 2 0,-5-20 0 0,2 4-1 0,17-3 3 16,-16 19-1-16,-4-20 3 0,4 20-3 0,-4 0 2 0,6 0-1 16,-22 20 3-16,17-20-1 0,-17 35-4 0,0-15 2 15,19-1-2-15,-19 17-1 0,0-17 0 0,0 0-1 0,0 34 2 16,-19-33-4-16,19 35-8 0,0-36 2 0,-17 0-4 0,17 17-22 16,-22 20-19-16,22-38 19 0,-16 37-99 0,16-36 10 15,0-1 56-15,-20 0-41 0,20-18 4 0</inkml:trace>
  <inkml:trace contextRef="#ctx1" brushRef="#br0" timeOffset="18817.41">22764 6179 63 0,'0'0'23'0,"0"-17"-7"16,0 17 36-16,0-20-19 0,17 2 11 15,-17 18-19-15,0-18-2 0,0-1 6 16,0 2-3-16,0 17-10 0,0-21 8 16,0 21-16-16,0-17 0 0,0 17 17 0,0 0-19 15,0-19 10-15,0 19-5 0,0 19 1 0,0-19-6 16,0 38 2-16,0-21-4 0,0 2 0 0,0 17 0 0,-53 185 12 16,34-130-12-16,-17 23-1 0,36-62 0 15,-61 61 1-15,28 14-3 0,-22 3 2 0,38-56-1 16,-44 56 2-16,9 16 0 0,35-71-2 0,-38 55 5 15,-3-1 0-15,41-56-5 0,-19-18 0 0,0 75 4 0,-94 294 12 16,130-368-17-16,-19 35 2 16,2-35-2-16,17 17 1 0,0-17 0 0,0-1-5 15,0-37 3-15,0-18-1 0,17 37 0 0,54 56 1 16,-12-57-2-16,-4-18 2 0,-38-18 1 16,168 37-1-16,75-18 5 15,-152-1-4-15,243 0 2 16,-276-18-4-16,91 0 4 0,-22 0 4 0,5 0-3 15,-55 0-2-15,72-18-1 0,0 18-1 0,0 0 0 16,-74 0-1-16,57 0 2 0,-2 0-3 0,-75 18 1 0,260 2 4 16,-258-20-2-16,37 0-2 0,-17 18 5 15,31-18 1-15,-48 0-6 0,-57 18 1 16,49-18-1-16,-28 0 0 0,31 0 3 0,39 18 1 16,-56-18-3-16,-35 0 0 0,32 0 0 15,-13 0 1-15,0 0 0 0,-23 0 1 0,40 20-3 16,-56-20 1-16,33 0-1 0,8 17 0 15,-5 2 1-15,-36-19 2 16,20 37-2-16,-1-37-1 0,-2 19 2 0,2-19-1 16,-19 18 0-16,33 0 3 15,-11-18-3-15,-22 18 2 0,20-18-1 16,-20 0-1-16,16 0 2 0,-16-18 2 0,20 0-2 16,-20 18 3-16,0-18-4 0,36-20 12 0,-36 1-6 15,19 20-6-15,-19-3 0 0,0 20 1 0,17-54 3 16,-17 16-3-1,16-127 6-15,26-130 6 0,-42 239-10 0,16-55-1 16,4-73-7-16,-1-167-1 16,-2 205 7-16,-17 53-3 0,55-442 1 15,-16 202 5-15,16 37-8 16,-19 130 3-16,0 20 6 16,-36 128-4-16,0 0-1 0,0 18-1 15,0-19 2-15,0 2 5 16,0 17-5-16,0 0 0 0,-19 0-1 15,19 0-2-15,-17 0 1 0,17 0 1 0,-19 17 0 0,-17 20-1 16,16-37-1-16,-126 55 2 16,126-55-1-16,-256 37 4 15,162-37-4-15,42 0 0 0,-58 0 2 0,-144-18 2 16,108-1-3-16,72 19 0 0,-365-55 1 16,71 18-2-16,314 20 1 0,-278 17 1 15,134 0-4 1,-62 128-15-16,228-110 12 0,-134 112-24 15,150-94 20-15,-113 57-37 0,55-20-9 16,58-53 1-16,19 16-12 0,-2 1-98 16,19-37 69-16,0 18 53 0,0 0-40 15,0-18 17-15</inkml:trace>
  <inkml:trace contextRef="#ctx1" brushRef="#br0" timeOffset="19584.02">26655 7618 58 0,'0'0'0'0,"0"0"31"0,-17 0-20 0,17 0 16 0,-19 0 12 0,19 0-17 0,0 0 1 16,-17 0 34-16,-2 0-24 0,19-18-2 0,-20 18-16 16,20 0 0-16,-16 0 49 0,16 0-45 15,0 0-12-15,0 0 0 0,-22 0 8 0,22 0-5 16,0 0 7-16,0 18 5 0,22-18-12 15,69 18 8 1,-91-18-17-16,36 0 1 0,94 19 2 16,-94 0-3-16,58-2-1 0,144 19 3 15,-108-16-3-15,127-1-1 0,-201-1 1 0,-1-18-1 16,75 0 1-16,91 18 1 0,-110-36 1 16,52 18 0-16,-49-18-1 0,-23-1-1 15,-36 19 0-15,17-20 1 0,78 4 0 0,-20-4-1 16,-75 20 0-16,-38 0-1 0,21-17-3 15,-2 17-4-15,-16 0-14 16,-1 0-17-16,-19 0-7 0,0 0 14 16,0 0-233-16,0 0 219 0,0 0 13 0,0 0-39 15</inkml:trace>
  <inkml:trace contextRef="#ctx1" brushRef="#br0" timeOffset="19840.12">28425 7379 155 0,'0'0'137'0,"0"0"-110"0,0 0 19 16,0 0 33-16,36 17-44 15,58 2 1-15,108 36-21 16,-163-55-14-16,52 19 2 16,-16-2-2-16,36-17 0 0,-39 20 0 0,-14-20-1 15,50 19 1-15,-89-19 1 0,-2 0-3 16,5 16 2-16,-22 23 2 15,-22-21-2-15,-14 38 5 0,0-3-4 0,-78 60 4 16,6 15 0-16,17-54-1 0,-61 55 3 16,119-92-11-16,-23 1-18 15,40-20 4-15,-78 38-161 0,74-56-24 16,20 0 47-16</inkml:trace>
  <inkml:trace contextRef="#ctx1" brushRef="#br0" timeOffset="20301.99">27338 6216 135 0,'0'0'42'0,"0"0"100"0,0 0-90 16,0 20 27-16,0-20-63 0,0 91 33 15,19 36-33 1,-2 23-6-16,-17-40-35 15,17-55-82-15,-17-55 63 0,0 19-74 16,0-19 57-16,0 0 6 0</inkml:trace>
  <inkml:trace contextRef="#ctx1" brushRef="#br0" timeOffset="20450.78">27576 5774 186 0,'0'0'64'0,"0"0"18"0,-17 0-10 0,17 0-53 15,-19 0 28 1,2 18-39-16,17 0-36 16,0 19-57-16,0-37-15 0,0 36-165 15</inkml:trace>
  <inkml:trace contextRef="#ctx1" brushRef="#br0" timeOffset="20851.46">27836 6106 210 0,'0'0'0'0,"0"0"106"0,0 0-42 0,0 0-35 0,-17 36 45 16,17-36-56-16,-19 74 28 16,0-37-38-16,19 18-10 15,0-36-16-15,0 0 10 0,19-2-55 16,17-17 6-16,0-17 10 16,-36 17 39-16,39-38-8 15,-25 2 18-15,-14 17 1 0,41 2 12 16,-41-3 5-16,0 20 8 0,19-18 33 15,-2 18-40-15,-17 0-4 0,0 0 9 16,0 18-17-16,0 19 12 16,0-37-16-16,19 19 0 0,-19-3 7 15,20-16-5 1,-4 0-6-16,-16 0 1 0,20 0 0 0,13-35 1 16,-33 18-1-16,22-21 0 0,-3 38-1 15,-2-36 0-15,2 16 0 0,-19 2 5 0,20 18-5 16,-20 0 6-16,16 0-4 0,-16 18 6 15,0 2-4-15,0 34 2 16,0 2-5-16,0-20-3 0,0 58 2 16,0-42-14-16,-16 23-44 15,16-36 4-15,0-3-86 0,-20 37-173 16,20-73 243 0</inkml:trace>
  <inkml:trace contextRef="#ctx1" brushRef="#br0" timeOffset="21268.12">28461 6382 69 0,'0'0'47'0,"0"0"-25"15,0 0 45-15,0 0-24 16,0 0 26-16,0 0-10 16,0 56-22-16,0-56-29 0,0 74 30 15,-16 73-10-15,16 1-21 16,0-112-7-16,-36 94 3 0,36-20-1 0,-36 56-3 16,-3-19-32-1,22-128 15-15,-5 72-109 0,3-71 85 16,19 15-115-16,-17-35 116 0,17 0 9 15</inkml:trace>
  <inkml:trace contextRef="#ctx1" brushRef="#br0" timeOffset="21451.83">28373 6604 82 0,'0'0'45'0,"0"-20"-15"0,16-35 61 16,4 55-62-16,16-75 97 16,-20 39-75-16,-16 20-37 0,58-23 45 15,-38 22-27-15,16 17-2 16,-20 36-17-16,4 20-10 15,-20 18-2-15,0-57-4 0,0 38-15 16,-20-35 7-16,-16 53-51 16,20-55 36-16,-40 37-150 0,-2 2-58 15</inkml:trace>
  <inkml:trace contextRef="#ctx1" brushRef="#br0" timeOffset="21767.76">28907 6308 188 0,'0'0'106'0,"0"0"-4"0,0 0-31 16,0 0-59-16,-20 0 24 15,20 19-33-15,-16 0 7 16,-4 37-8-16,-21 35 2 16,27-16-2-16,-25 34-4 15,23-53 2-15,16-1 2 16,-20-36-1-1,20-19 0-15,36-38-1 16,3-17 2-16,-6 0-1 16,9 0 4-16,-26 19 1 15,4 16 6-15,-1 20-4 16,-2 56 4 0,-17-19-18-16,0 17-35 15,0 39-204-15,19-56 46 31</inkml:trace>
  <inkml:trace contextRef="#ctx1" brushRef="#br0" timeOffset="22084.28">29551 6142 52 0,'-22'-36'54'0,"22"0"-45"16,0-21-9-1,0 2-1-15,0 1 2 16,22 16 15-16,-22 2 53 16,0 36 43-16,-22 0-42 15,22 0-10 1,-16 36-16 0,-1-19-30-16,17 4-11 15,0 15 9-15,0 37 6 16,-19 38-10-16,19 92 3 15,-17-18-6-15,-38 201-14 16,35-275-58 15,-18-1-148-31,38-73 34 16</inkml:trace>
  <inkml:trace contextRef="#ctx1" brushRef="#br0" timeOffset="22351.27">29161 6327 127 0,'0'0'273'0,"0"0"-168"16,58 0-21-1,34 0-51-15,-18-19-17 16,37 19-14 0,-17 0-42-16,-2 0-146 15,-37 0-80-15</inkml:trace>
  <inkml:trace contextRef="#ctx1" brushRef="#br0" timeOffset="22968.64">29161 6454 59 0,'0'0'22'0,"0"0"3"0,0 0-11 0,0 0 3 0,0-16 108 15,0 16-105-15,0 0 34 16,0 0 1-16,0 0 4 16,0 0-52-16,0 0 6 0,0 0-3 0,0 0 3 15,-16 0-5-15,16 0 7 16,-17 16-7-16,-2 59 10 15,2-56-10-15,-2 1-4 0,-1 89 3 16,20-53-3 0,-16-39-4-16,16 2 0 0,0 0-1 0,0 18 0 0,16-2-30 15,23-14-5-15,-3-4-62 16,-19 2 45-16,-1-19-79 0,4 0 70 0,2 0 13 0,14-19-53 0</inkml:trace>
  <inkml:trace contextRef="#ctx1" brushRef="#br0" timeOffset="24421.33">30271 6860 47 0,'0'0'15'0,"0"0"-11"15,0-17-1-15,0 17 3 0,0 0-2 0,0-18 4 0,0 0 2 16,0-1 5-16,0 19-5 0,0-19 16 0,0 0 7 0,0 19-16 15,0-17 20-15,0 17 2 0,0-19-4 0,0 19-4 16,0-19-20-16,0 19 11 0,0 0-11 0,0 0 13 0,0-18-13 16,0 18 7-16,0 0-11 0,0 0-1 0,0 0-1 0,-17 0 5 15,17 0-6-15,0 18 5 0,-22 1-1 0,22 0-6 0,0 17 4 16,-16-17-5-16,16 18 0 0,-56 36 0 0,20 19 0 0,0-35 0 16,14 15-1-16,-30 39 1 0,-4 38 0 0,-21-22 0 0,24 41 1 15,17-95-3-15,-74 148 6 0,90-147-2 0,-16 0 2 16,0 56 5-16,-25-20-3 0,45-19-3 0,-1-72-3 15,17 54 2-15,0-35 2 0,0-20-3 0,0 0-1 0,0 1-1 16,33 1 0-16,28-3 1 0,-44-17-1 0,2 19 0 16,37-19-1-16,-1 0 0 0,36-19 1 0,20 2 3 0,-56 17-2 15,95-20-1-15,-4 20 1 0,-74-19-1 0,114 19 5 0,-92 0-4 16,-22-18 2-16,204 0 2 0,-184 18-4 0,110-18-1 16,-20-2 2-16,-85 3 1 0,-8 17-2 0,60-19 0 0,0 19-2 15,-74 0 0-15,-3 0 2 0,58 0 0 0,-75 0 1 0,75 0-2 16,17 36-4-16,-92-36 4 0,-19 20 1 0,36-2 1 0,-14 0-1 15,-2 0-2-15,-4 21 1 0,-13-22 1 0,-20 2 0 16,1-2-2-16,16 21 3 0,-36-38 0 0,16 18 2 0,-16 0-3 16,20 1 0-16,-20-19 0 0,0 19 0 0,0-1 2 0,0-18-2 15,0 19 3-15,0-19-3 0,0 0 0 0,-20 17-1 0,20-17 2 16,-16 20 0-16,16-20-1 0,-20 0-2 0,20 0 2 16,-16 0-1-16,16 0 0 0,0 0-1 0,-20 0 1 0,20 0 0 15,0 0 0-15,-19 18-1 0,19-18 1 0,0 0 1 0,-17 0-1 16,17 0-1-16,0 0 2 0,-22 0 0 0,22 0 0 0,0 0 1 0,-16 0-3 0,16 0 0 15,-20-18 4-15,20 18 0 0,0-37 1 0,-16 18-2 16,16-18 0-16,-20 0-1 0,20-19 2 0,-16 20-1 16,16-56 3-16,-20-19-1 0,20 37-3 0,0-36 3 0,36-19-10 15,-36 0-1-15,20-1 6 0,-4 2 3 0,4 53-1 16,-20 20 1-16,38-75 2 0,-21 58-2 0,-17-57-2 0,39-1 1 16,-23 2 0-16,4 71-1 0,-4-52 2 0,-16 53-1 0,20-36 0 15,-20 54-1-15,16-37 0 0,-16 3 0 0,0 36-1 16,17-1 2-16,-17 0 2 0,0 17 0 0,-17-16-1 0,1 17 1 15,-4 19-2-15,20-36 2 0,-16 36 0 0,-20-39-2 0,16 39-2 16,-54-16 3-16,54 16 0 0,-52 0 0 16,-22 0-1-16,42 0 0 0,-4 0-1 0,-54 16 3 0,-6-16-3 15,-9 20 0-15,-77-1 2 0,127-19-2 0,-57 0-1 16,7 0 1-16,67 0 0 0,-14 0 0 0,-39-19 0 0,-19-17-1 16,75 36 0-16,-56-36-1 0,-16 16-2 0,88 2 0 15,-52-1-8-15,16 19-3 0,39 0 7 0,14 0 0 0,-47 0-17 16,30 19-11-16,3-19 16 0,14 18-2 0,3 2 1 0,-14-3-29 15,13 2 22-15,-16-3-36 0,20 23 26 0,-4-39-4 0,1 36-45 0,19-36 48 16,-22 19-19-16,22 1 38 0,-17-20-45 16</inkml:trace>
  <inkml:trace contextRef="#ctx1" brushRef="#br0" timeOffset="25450.82">30808 7083 101 0,'0'0'43'0,"0"0"-6"0,0 0-17 15,0 0 24-15,0 0-21 0,0-19 19 0,0 19-25 0,0 0 12 16,0 0-6-16,0 0-14 0,0 0 6 0,0 0-8 15,0 0-2-15,0 0 4 0,0 0 0 0,0 0-4 0,0 0 3 16,0 19 0-16,0-19-3 0,0 18 3 0,-20 20-1 0,20-21-2 16,0 21 0-16,0-2-3 0,0-17-2 0,0 17 2 15,-22-16-1-15,22 15 1 0,0 4-3 0,0-39 3 16,0 17-1-16,0 21 1 0,0-20 1 0,0-18-1 0,0 18 3 16,0-18 0-16,0 0 4 0,0 0 1 0,0-18 1 15,22 18-7-15,-22-18-1 0,0-20 3 0,20 21 1 0,16-22-2 16,-36 4-3-16,19-3-1 0,-2 1 2 0,2 1-1 15,-2 17-1-15,-17 19-2 0,16-36 0 0,4-2-1 0,2 38-2 16,-6-37-9-16,4 37-10 0,-1-17-5 0,-2 17-9 16,-17 0 14-16,0 0-5 0,19 0-42 0,-19 17-21 0,17 2-5 15,-17-19 57-15,19 36-63 0</inkml:trace>
  <inkml:trace contextRef="#ctx1" brushRef="#br0" timeOffset="25824.12">31212 7415 62 0,'0'0'24'0,"0"0"-11"0,0 0 21 0,0 0-6 0,19 0-13 0,-19-19 0 15,0 19 10-15,0 0-14 0,0 0 0 0,0 0-1 0,17-17-1 0,2 17 6 0,-19 0-8 16,17 0 8-16,-17 0-7 0,16-19 7 0,6 19 1 0,-2 0-6 15,-20 0 0-15,0 0-1 0,36-20 16 0,-36 20-16 16,19-17 10-16,-2 17 3 0,-17-18-12 0,19-2 19 0,14-16-2 16,-33 36-22-16,0-19 0 15,0 2-1-15,0-2-2 0,0 19-1 0,0-19 3 16,0 0 2-16,0 2-2 0,0 17-3 0,0 0 2 16,0-20-1-16,0 20-1 0,-14 0 2 0,-5 0-1 0,0 0 2 15,19 0-2-15,-17 0 1 0,-2 20 1 0,2-20-2 0,-2 36 0 16,-1-17-2-16,20 0 2 0,-22-2-1 0,6 20-1 0,-1-37 1 15,-2 38-2-15,19-20 0 0,-17 19 0 0,17-1-3 16,-19-17-4-16,19 0 2 0,0-1-11 0,0 19-10 16,0-20-17-16,0 3 14 0,19-1-46 0,-19-19 28 0,17 16-5 15,-17-16 0-15,19 20-34 0,-19-1 61 0,17-19 0 0,-17 0-33 0</inkml:trace>
  <inkml:trace contextRef="#ctx1" brushRef="#br0" timeOffset="26068.29">31748 7083 151 0,'0'0'212'0,"0"0"-175"0,0-19 19 0,0 19-33 0,-19 0-1 16,19-17 16-16,0 17-20 0,0 0-2 0,-19 0 8 0,19 0-17 0,-17-19 4 15,-2 19-5-15,19 0-3 0,0 0 0 0,-22 0-3 0,22 19 1 16,-17-2 1-16,17 20-1 0,0-37-1 0,0 18 2 16,-17 19-2-16,17-37 0 0,0 38-1 0,0-38 1 0,0 36 1 0,0-36 0 15,0 37-1-15,0-19 0 0,0-18 0 0,0 75 1 16,0-56 0-16,-19-2 0 0,19 21-3 0,0-38-1 15,-17 18-4-15,17 19-6 0,-19-37 4 0,19 17-13 16,-19 3 6-16,19-20-3 0,-17 19-33 0,17-3-24 0,-19 4-88 16,-3-20 50-16,22 0 72 0,0 0-56 0</inkml:trace>
  <inkml:trace contextRef="#ctx1" brushRef="#br0" timeOffset="26401.5">31931 7230 139 0,'0'0'88'16,"0"0"-55"-16,0 0 18 0,0 0-6 0,0 0-4 0,0 0-9 16,0-17-19-16,0 17 19 0,0-19-20 15,0 19-6-15,0 0-2 0,0 0-2 0,0 0 1 0,0 0-2 16,0 19 1-16,0-19-2 0,-17 17 2 0,17 2-1 16,0 17-1-16,0-36 0 0,0 38 1 0,0-38-1 15,0 37 0-15,0-37 0 0,0 36-1 0,0-36 1 0,0 38 0 16,0-38-2-16,0 18 2 0,0-18 2 0,0 18-1 0,17-18 0 0,-17 0-3 15,19 0 3-15,-2 0 0 0,2-18-1 0,-2 18 0 0,5-56 2 16,-5 56 0-16,2-17 0 0,0-2 3 0,-19-1-3 16,17 3 2-16,2-1 3 0,-2-2 2 0,-17 20-3 0,19-18 3 15,-19 0 3-15,17 18-6 0,-17-19 4 0,0 19 1 0,0 0-2 16,0 0-7-16,0 19-1 0,0 17 3 0,-17-16 2 0,17 15-3 16,0-35-3-16,-19 75 0 0,19-56-2 15,0-1-3-15,0 19-12 0,0 0-17 0,0-18 9 0,0 17-46 16,0-36 23-16,0 37-83 0,0-37 59 0,0 18-43 0,0 1 14 15</inkml:trace>
  <inkml:trace contextRef="#ctx1" brushRef="#br0" timeOffset="26567.98">32686 6881 147 0,'0'0'103'0,"0"0"-33"0,0 0-18 0,0-21-26 0,-16 21-2 15,16-17 19-15,0 17-27 0,0 0-4 0,0 0 5 0,0 0-13 0,-20 0 1 16,20 0-3-16,0 0 1 0,0 0-2 0,-16 17 2 15,16 4-3-15,0 15 1 0,0 1-2 0,0 37-3 0,-20-38 1 16,1 56-11-16,19-54 4 0,-17 17-5 0,-2 19-22 0,19-37 11 16,-22 37-36-16,-11-2-27 0,-3 3-15 0,-3 18 9 15,22-56 26-15</inkml:trace>
  <inkml:trace contextRef="#ctx1" brushRef="#br0" timeOffset="27301.5">32852 7047 68 0,'20'0'11'0,"-20"0"12"0,0 0 1 0,0 0 8 0,0 0 10 16,0 0 1-16,16-19-24 0,-16 19 14 0,0 0-3 0,0 0-15 15,0 0 1-15,0 0-2 0,0 0 12 0,0 0-15 0,0 0 10 16,0 0-1-16,0 0-12 0,0 0 7 0,0 0-9 0,0 0 0 16,0 0 1-16,0 19 3 0,0-19-6 0,0 36 1 0,0 0-2 15,0-36-1-15,-16 37 0 0,16 1-2 0,0-2 2 0,0-17 0 16,-20-1-1-16,20 38 1 0,-16-39-3 0,-4 39 1 0,20 0-4 15,-16-2-11-15,-4-15-14 0,1 16-21 0,2 0-24 16,-5-36 26-16,3 18-60 0,19-21 60 0,-17 4 11 0,17-1 11 16,-16 17-57-16</inkml:trace>
  <inkml:trace contextRef="#ctx1" brushRef="#br0" timeOffset="27468.19">32614 7561 118 0,'0'0'0'0,"0"0"171"0,0 0-122 0,0 0-8 0,0 0 21 0,0 0-38 16,0 0 13-16,0 0-9 0,0 0-7 0,0 0-12 0,0 0 5 15,0 20-3-15,0-20-7 0,20 0 2 0,-4 19-3 16,-16-19-1-16,36 0 1 0,-19 0-1 0,2 18-2 0,3-18-3 16,-5 0-4-16,2 0-21 0,17 18-26 0,0-18-41 15,-16 0-58-15,-4 0 74 0,23 0-40 0,-39 0 52 0</inkml:trace>
  <inkml:trace contextRef="#ctx1" brushRef="#br0" timeOffset="38502.92">17029 7434 64 0,'0'0'0'0,"0"0"37"0,0 0-8 0,0 0-12 16,0 0 20-16,0 0-1 0,0 0-19 0,0 0-2 0,16 18 12 15,-16-18-1-15,0 18-3 0,0-18-2 0,20 19-3 16,-20-19-1-16,0 0-5 0,16 17 0 0,-16-17-6 16,0 0 7-16,0 0-6 0,0 20-1 0,20-20 6 0,-20 0-3 15,16 0-6-15,-16 0 6 0,17 19-5 0,-17-19 6 0,0 0-7 16,22 0 5-16,-22 0 1 0,19 0-4 0,-19 0 5 15,20 0-6-15,-20 0 1 0,0 0 5 0,16-19-3 0,-16 19-2 0,0 0 3 0,20 0-4 16,-20-20 6-16,16 20-6 0,-16 0 0 0,20-17 2 16,-20 17-1-16,0-19 0 0,19 1-3 0,-19 18 0 0,0-18 2 15,0 18-1-15,0-19-1 0,0 19 0 0,14-36 2 0,-14 36-1 0,0 0 1 16,0-19-3-16,0-1-1 0,0 20 2 0,0-17 0 16,0-1 1-16,0 18-2 0,0-20-5 0,0 20 5 0,-14-18 5 15,14 0-4-15,-19 18-1 0,19-19-1 0,0 19 1 0,-20 0 1 16,20-17 0-16,0 17-2 0,-16-19 0 0,-4 19 2 0,20 0-2 15,-16 0 2-15,-4 0 1 0,1 0-1 0,-3 0-1 16,22 19 0-16,-17-19 0 0,1 17 0 0,-4-17-1 16,4 19 0-16,-4-1 2 0,4 0 0 0,-4 2-2 0,20-2 0 15,-19-18 1-15,19 17-2 0,-17 3 2 0,-5-1 1 0,5-2-1 0,17 2-2 16,-19 0 0-16,19-1 0 0,-16 0 2 0,16 18 1 0,-20-16-3 16,20-1 0-16,0-3 1 0,-16 23 0 0,16-21 3 15,0 19-1-15,0-37-2 0,0 19 0 0,0-2 1 0,0 39 3 16,0-37-1-16,0-1-2 0,0-18 0 0,16 37 0 0,-16-37-1 15,0 19 1-15,20-2 0 0,-20 2 3 0,16-1-2 0,-16 2 1 16,0-20-5-16,19 18 4 0,-19-18-1 0,17 18 1 0,5 0 1 0,14 1-3 16,-16-19 3-16,-4 0-1 0,4 0 0 15,-4 0-2-15,4 0 1 0,-4-19-1 0,1 1-2 16,5 0-5-16,17 18-8 0,-39-38-11 0,16 38 8 16,4-18-24-16,-20-1 17 0,0 2-42 0,16 17 23 0,-16-19-9 15,0 0-83-15,0 19 64 0,0-18 9 0,0 18-19 0,0-18 29 16</inkml:trace>
  <inkml:trace contextRef="#ctx1" brushRef="#br0" timeOffset="39136.65">17361 7285 68 0,'0'0'0'0,"0"0"37"0,0 0 8 16,0 0 3-16,0 0-2 0,0 0-27 0,0 0 18 15,0 0-20-15,0 0 16 0,16 0-17 0,-16 0-2 0,0 20 13 16,0-20-7-16,0 0-4 0,0 18-2 0,0-18-7 16,0 17 4-16,20 3 0 0,-20-1-6 0,0-19-1 0,0 36 5 15,0-36-6-15,0 37 4 0,0-19-2 0,0 18 0 0,0 3 5 16,0-23-7-16,0 23 5 0,0-3 1 16,0-17-3-16,0 0-2 0,0-19 4 0,0 17 0 15,0 3-2-15,0-4 7 0,19-16-6 0,-19 0 4 0,0 0 0 16,0 0-4-16,17 0 4 0,-17-16-1 0,0-4-2 15,19 3-5-15,-19-2 0 0,16 0 3 0,-16-17-3 0,17 17-4 16,5-17 7-16,-22 17-4 0,0 19 0 0,20-37-3 0,-4 18 2 0,4 1 0 16,-20 0 1-16,19-20-2 0,-2 21 0 0,-17 17-2 0,0 0 4 15,36-19 0-15,-36-1 0 0,16 20-1 0,3-17-1 0,-19 17-1 16,23 0 0-16,-23 0 2 0,16-18-3 0,-16 18-1 0,0 0-7 16,0 0 1-16,20 0-17 0,-20 0 7 0,0 0-28 15,0 0-17-15,0 18-24 0,0-18 33 0,0 17-78 16,0-17 69-16,0 0 9 0,0 20-60 0</inkml:trace>
  <inkml:trace contextRef="#ctx1" brushRef="#br0" timeOffset="40504.56">7394 9978 72 0,'-16'0'36'0,"16"0"-7"0,0 0-13 15,0 18 19-15,0 2-4 0,0-2-2 0,0-18 0 0,0 0-14 16,0 18 13-16,0-18-15 0,0 19 0 0,0-19 10 15,0 0-13-15,0 18 4 0,0-18 3 0,0 19-7 0,0-1 11 16,0 0-11-16,0-18 0 0,0 38 5 0,0-2-5 0,0 1 1 16,0-18-7-16,0 17 1 0,16 20 2 0,-16-19-3 0,0 18-1 0,0 18-1 15,0-37 0-15,0 20-2 0,22-18 1 16,-22-2 0-16,0 3 0 0,0-3-1 0,0-36 0 0,0 36-1 0,0-17-1 16,0-19 0-16,0 18-16 0,0 0-10 0,0-18 5 0,0 0-48 15,0 0 21-15,0 0-69 0,0 0 17 0,0-18 4 16</inkml:trace>
  <inkml:trace contextRef="#ctx1" brushRef="#br0" timeOffset="40857.25">7746 10071 61 0,'0'0'0'0,"0"0"28"0,0 0-14 0,0 0 14 0,0-19 4 0,0 19-16 16,0 0 0-16,22 0 14 0,-22-18-3 0,0 18-5 0,0-18-3 15,19 18-4-15,-19-20-8 0,17 20 8 0,-17 0-9 16,19-18 7-16,1 18-2 0,-20-17-7 0,16 17 4 0,3-19 0 16,-19 19-4-16,17 0 6 0,0 0-3 0,2 0 5 15,-19 0-5-15,39 0 3 0,-20 0 0 0,1 0-4 0,-4 0 4 16,20 0-4-16,-17 19 5 0,-2-2-5 0,5 1 0 0,14 38 18 15,-16-19-10-15,16 36-4 0,-20-17 0 16,3 18 3-16,-2-18-2 0,-17-20-7 0,0 38 5 0,-17-36-5 16,-2 16 2-16,3-17-3 0,-4 37-1 0,4-56 0 0,-23 56-1 15,0-19-4-15,39-36-4 0,-53 17-19 0,34-17 8 0,3 18-31 16,-23-37 17-16,39 19-46 0,-39-2-23 0,20-17-8 16,2 0 27-16,0 0-11 0</inkml:trace>
  <inkml:trace contextRef="#ctx1" brushRef="#br0" timeOffset="42369.18">9447 10200 58 0,'0'0'36'0,"0"0"-18"0,0 0 22 0,0 0-16 0,0-18-1 16,0 18 23-16,0 0-3 0,0 0-25 0,0 0 0 0,0-20 26 16,-19 20-22-16,19 0-4 0,-19-18-1 0,19 18-8 15,0 0-1-15,-17 0 9 0,17 0-9 0,-19 0 6 0,19 0 0 16,-23 0-4-16,4 0 3 16,5 0-4-16,-5 0-5 0,0 0 3 0,2 18-4 0,-2-18 2 0,19 20-4 15,-17-20 1-15,-2 36 2 0,19-36-1 0,-20 37 1 16,-19 0 0-16,23-19-1 0,16 20 1 0,-19-20-2 0,2 19 1 15,17 0-1-15,-19-19 0 0,2 20 0 0,17-38-1 16,-19 35 1-16,19 1 0 0,0 3-1 0,-20-39-1 0,20 17 1 0,0 21-1 16,0-20 1-16,0 0 1 0,0 1-3 0,20 18 0 15,-20-18 0-15,36-2-2 0,-17 21-5 0,-19-38 0 16,36 36-16-16,-3-17-16 0,9-19 12 0,-6 19-51 0,-36-1 28 16,36-18-70-16,2 19 13 0,-5-19-11 0</inkml:trace>
  <inkml:trace contextRef="#ctx1" brushRef="#br0" timeOffset="42725.71">9724 10587 69 0,'0'0'24'0,"0"0"21"0,0 0-19 0,0 0 28 0,-22 19-9 15,22-19-26-15,-20 0-2 0,20 0 16 0,0 0-18 0,-16 17 0 16,16-17 9-16,-17 19-6 0,17 0-5 0,0-19-7 0,0 18 4 15,0 19 0-15,0-17-4 0,0-20-3 0,0 17-1 16,0 2 2-16,0-19-2 0,17 17 0 0,-1 2 5 0,4-19-5 0,-20 19 5 16,39-19-3-16,-39 18 5 0,19-18-5 0,0 0 0 0,-19 0-1 15,0 0-1-15,36 0 3 0,-36 0-3 0,17-18 1 0,2-1-1 0,-2 0 1 16,5 2 2-16,-22-19-2 0,17 16-2 0,2-17 2 16,-19 0 5-16,0 37-4 0,19-55 7 0,-19 55-1 15,0-37 6-15,0 37-10 0,0-19 9 0,0 19-7 16,0 0 4-16,0 0-2 0,0 0-2 0,0 0-4 0,-19 0-1 15,19 0-1-15,0 0 0 0,0 19 1 0,0-2-1 0,0 3 0 16,0 16-1-16,0-36 0 0,0 38 1 0,0-20-2 0,19 0 0 16,-19 1 0-16,0-19-1 0,0 37-3 0,17-1-4 0,2-17-8 15,-19 18-11-15,17 0-11 0,-17-18-7 0,0-1 16 16,19-18-3-16,-19 19-51 0,17-2-25 0,-17 1-7 0,16-18 71 16,-16 20-33-16</inkml:trace>
  <inkml:trace contextRef="#ctx1" brushRef="#br0" timeOffset="42930.5">10203 10623 78 0,'0'0'16'0,"0"0"0"0,0 0 20 0,0 19 6 16,0-19-1-16,-20 19-5 0,20 17-6 0,0-36-17 15,0 39 11-15,0-22-14 0,0 2-2 0,0 17 6 0,0 1-4 16,0 19-3-16,0-19-4 0,0 36-2 0,0-17 1 15,0 36-1-15,0-19-1 0,0-18-2 0,0-17-4 16,0-2-3-16,0-16-7 0,0 16-9 0,0 20-52 0,0-38 28 16,0 0 1-16,0 20-25 0,0-21 42 0,0 2-21 0</inkml:trace>
  <inkml:trace contextRef="#ctx1" brushRef="#br0" timeOffset="43170.28">10258 10736 87 0,'0'0'148'0,"0"0"-95"0,0 0-34 0,0-20 11 16,0 20-17-16,19 0 8 0,-19 0-6 0,0 0-10 0,0-19 3 15,0 19-6-15,17 0 0 0,-17 0-1 0,0-18 1 16,19 18 0-16,-19 0-3 0,20 0 4 0,-20 0-2 0,0 0 9 16,0 0-3-16,0 0 1 0,16 0 6 0,-16 18-1 0,0-18-3 15,0 19-6-15,0 1 5 0,0-3-3 0,0-17-5 16,0 19 0-16,-16-2-1 0,16 2-2 0,0 0-3 0,-20-1-12 0,20 0 2 15,-55 38-245 1,55-56 180-16,-22 0 54 0,22 0 6 0,-20 0-49 16</inkml:trace>
  <inkml:trace contextRef="#ctx1" brushRef="#br0" timeOffset="43601.97">10609 10606 63 0,'0'0'11'0,"0"0"29"16,0 0-22-16,0 0 2 0,0 0 29 0,0 0 4 0,-22 0-30 16,22 0 15-16,0 0 12 0,-19 0-21 0,19 0-16 15,0 0 0-15,0 17 17 0,-17-17-14 0,17 19-6 0,0-19-3 16,0 19-1-16,-16-19-1 0,16 36 3 0,0-17-2 0,0 1-5 15,-20-20 2-15,20 17-1 0,0 2 0 0,0-2 0 0,0 2-3 16,0 0 3-16,0-1-1 0,0-18 0 0,0 18 0 0,0-18 0 16,20 0 0-16,-20 19 2 0,0-19 7 0,0 0-8 15,16 0 1-15,-16 0-1 0,17-19 2 0,2 1-2 0,-19 0-1 16,22-20 0-16,-22 38-1 0,17-17 1 0,-17-19 0 16,19 16 1-16,-19 1-1 0,0 1 0 0,0 18 3 15,20-18-1-15,-20 18 2 0,0-19 4 0,0 19-4 0,0 0 13 16,0 0-12-16,0 0 5 0,0 0-4 0,0 19-3 15,0-1 1-15,0-18 1 0,0 18-4 0,-20 38 4 16,20-37-3-16,0-2-1 0,0 2-2 0,0 0 2 0,0 17-5 16,0-17-1-16,0 0-10 0,0-1-11 0,20 1-15 15,-20-2-11-15,0 1-13 0,0-18 24 0,16 20-64 16,-16-20-70-16,0 0 133 0,20 0-55 0</inkml:trace>
  <inkml:trace contextRef="#ctx1" brushRef="#br0" timeOffset="44169.57">10867 9922 56 0,'0'0'22'0,"0"0"1"0,0 0 1 16,0 0-9-16,0-17 23 0,0 17-16 0,0 0 20 0,0 0-6 15,0 0-10-15,0 0-2 0,0 0-11 0,0 0 18 16,0 0-15-16,0 0 14 0,0 0-18 0,0 0 0 0,0 0 1 0,0 0 13 16,0 17-14-16,0-17 8 0,0 20-2 0,0-1-2 15,0-2 1-15,-20-17-3 0,20 38-5 0,0-20-5 16,0 0 3-16,0 19 0 0,0 0-3 0,-16 19-1 16,16-38-2-16,0 19-1 0,0 36 1 0,0 1 1 0,-20 18 0 15,20-54-1-15,0 35-1 0,0-18 1 0,0-18-2 16,0 20 2-16,0-57-2 0,20 36 2 0,-20-19-1 0,0-17 0 0,0 19 0 15,16-19 2-15,-16 0 3 0,0 0-2 0,20 0 0 0,-20 0-1 16,16-19 0-16,4 2 0 0,13-2-1 0,-33-18 1 16,41 18-3-16,-41-17 2 0,36 17 0 0,-36 19 1 15,20-36-1-15,16 36 1 0,-17-19 1 0,-19 19-2 0,14-20 1 16,-14 20 1-16,19 0-1 0,-19 20 2 0,22-20 1 0,-22 19 0 16,0-2 2-16,0 2-3 0,0-19-1 0,-22 37-4 0,22-37 2 15,-19 37 2-15,-14-17 5 0,13-3-12 0,4 2-10 16,-20-2-14-16,16 2-16 0,1-19 17 0,19 19-2 0,-55-19-166 15,55 0 140-15,-20 0-5 0,4 0-48 16,16 0 69-16,0 0-7 0,0 0-3 0</inkml:trace>
  <inkml:trace contextRef="#ctx1" brushRef="#br0" timeOffset="44519.46">11287 10753 63 0,'0'0'69'0,"0"0"-42"0,22 0 0 0,-22 0 21 0,0 0-30 16,0-17 4-16,20 17-9 0,-20 0-6 0,0 0 5 0,16 0 3 15,-16 0-3-15,0 0 2 0,0 0-6 0,0 0 9 16,20 0 1-16,-20 0 4 0,0 0-9 0,0 0 12 16,0 0 1-16,0 0-14 0,0 0-1 0,0 0 9 0,0 17-2 15,0-17-9-15,0 19 6 0,0-2-8 0,0 2-3 0,0-19-1 0,0 37 3 16,0 0-4-16,0-18 1 0,0 18-4 0,0 18-2 16,0-19-8-16,0-36 1 0,0 38-21 15,0-38 9-15,0 36-64 0,0-36 52 0,0 0-1 16,0 18 0-16,0-18-25 0,0 0 34 0,0-36-28 0,0-1 33 15,0-38 12-15,0 40 10 0,0-76 15 0,0 56 13 16,0-38 12-16,19 20 12 0,-19 34-25 16,0-14 17-16,0-3-22 0,0 19-2 0,0 19-7 15,0-1 3-15,0 1 12 0,0 18-18 0,0-18 6 0,0 18-3 16,0 0-3-16,0 0-7 0,0 0 6 0,0 18-9 16,0 19 4-16,-19-19-2 0,19 1-7 0,0-1-2 15,0 0-3-15,0 2-24 0,0-20 9 0,0 18-8 0,-20-18-10 0,20 36-76 16,0-19-10-16,0-17 79 0,0 20 10 0,0-20-18 0</inkml:trace>
  <inkml:trace contextRef="#ctx1" brushRef="#br0" timeOffset="44969.02">11639 9961 52 0,'0'0'53'0,"0"0"-32"0,0 0 4 0,0 0 29 0,0-19-1 15,0 19-8-15,0 0-25 0,0 0 17 0,0 0-6 16,0 0-4-16,0 0-14 0,0 0 22 0,0 19-24 16,0-2 16-16,0-17-19 0,0 18-1 0,0-18 6 0,0 38-8 15,0-38 0-15,0 37 4 0,0-19 1 0,0 1-5 0,22 17 6 16,-22 2-2-16,0-20-7 0,0 19 1 0,16-19-1 0,-16 1-1 0,0-1 1 15,0 56 1-15,20-19 0 0,-20-18-2 0,0 19 1 0,19 17-2 16,-19-18-1-16,0 0-1 0,17-36 2 0,-17 37-4 16,0-20-13-16,0 1-13 0,0-19 11 0,0 20-29 15,0-20-67-15,0 1 61 0,0-2-69 0,0-17 68 16,0 0-22-16</inkml:trace>
  <inkml:trace contextRef="#ctx1" brushRef="#br0" timeOffset="45170.85">11954 10421 129 0,'0'0'0'0,"0"0"137"0,0 0-106 0,0 0 36 15,0 0-48-15,0 19 32 0,0-19-41 16,0 18 11-16,0-18-15 0,0 0 0 0,19 38 10 16,-19-20-12-16,0 35 13 0,0-33-13 0,0 35 4 15,0-36-7-15,0 56 1 0,0-39 1 16,0 19-5-16,0 37-51 15,0-56-33-15,0-36 42 0,0 0-10 16,0 18-117-16,0-18 133 0</inkml:trace>
  <inkml:trace contextRef="#ctx1" brushRef="#br0" timeOffset="45319.03">12084 10034 115 0,'0'-18'179'0,"0"-2"-81"0,20-34-7 15,-20 54-71-15,0-37 43 0,0 18-51 0,0 19 16 16,0 0-25-16,0 0 2 0,0 19-8 15,0-2-11-15,0 39-66 16,0-18-31-16,0-38 63 0,0 18-5 16,16 37-146-16</inkml:trace>
  <inkml:trace contextRef="#ctx1" brushRef="#br0" timeOffset="45456.4">12397 10144 124 0,'0'0'112'0,"0"0"-61"0,0-18 75 16,0 18-104-16,0 0 26 0,0 0-36 0,0 0 20 15,0 18-26-15,0 38 1 0,0-38-6 16,19 130-8-16,-19 36-34 16,0-147 24-16,-19 112-95 0,-20 16-110 15,3-73 126 1</inkml:trace>
  <inkml:trace contextRef="#ctx1" brushRef="#br0" timeOffset="45636.16">12231 10550 89 0,'19'-19'167'15,"-19"2"-35"-15,20-1-109 16,-20-2 21-16,0 20-35 0,35 0 14 16,-18 0-16-16,0 0-5 0,2 20-5 15,3-20-1-15,14 18-40 16,-36-1 24-16,36 2-63 0,-36-2 51 0,72 39-190 16,-50-56 196-16,-22 0 23 15,36 0-56-15</inkml:trace>
  <inkml:trace contextRef="#ctx1" brushRef="#br0" timeOffset="45752.13">12690 10458 50 0,'0'0'32'0,"0"-37"48"0,0 37-55 0,17-37 71 16,-17 19-63-16,22 0 87 0,-22 18-74 16,0 0-34-16,19 18 30 15,-19 37-34-15,20-18-2 0,-20 36-4 16,0 75-14-16,0-74-49 16,0-38 24-16,0 38-184 15,0-55 164-15,-20 18-107 0</inkml:trace>
  <inkml:trace contextRef="#ctx1" brushRef="#br0" timeOffset="45885.78">12873 10089 57 0,'0'0'35'0,"0"-18"184"0,0 18-116 16,0 0-89-16,0 0 16 0,0 18-38 16,0 75-141 15,-14-20-62-31</inkml:trace>
  <inkml:trace contextRef="#ctx1" brushRef="#br0" timeOffset="46319.14">13006 10310 63 0,'0'0'75'0,"0"0"50"16,0 0-95-16,0 0-22 0,0 18-4 15,0-18-4-15,0 20-21 0,0-20 8 16,0 55-40-16,0-18 28 15,0-1 22-15,0 2 10 16,0-21-3-16,0 2 20 0,0-2-1 16,0 3 16-16,19-20-27 0,-3 0 43 15,-16 0-36-15,17 0-14 0,5 0 10 16,-22 0-12-16,36 0 2 0,-36 0-4 16,39 0 4-16,-39 0-4 0,17 0 3 15,2 0-3-15,-3-20 4 0,1 20-3 0,2-36 16 16,4 1 0-1,-23 35-13-15,16-56 20 0,-16 56-16 0,0-56 26 16,0 20-4-16,-16 16-11 16,16 20-14-16,-23 0 8 15,4 0-9-15,-14 0 15 0,14 56-4 16,-17 36-4-16,16-37-4 16,4 20-6-16,16-58-2 15,0 39-1-15,0-19 1 0,0 0 1 16,0-18-1-16,16 54-4 0,23-36-29 15,-3 0-48 1,-36-37 53-16,33 0-146 0,25 0-93 16</inkml:trace>
  <inkml:trace contextRef="#ctx1" brushRef="#br0" timeOffset="46536.54">13758 10162 109 0,'0'0'223'0,"0"0"-121"0,-14 0-77 0,-5-18 47 15,0 36-21-15,19 2-42 16,-17 53 10-16,-2-73-15 0,2 73 4 16,17-53-7-16,-19 90 3 0,19-18-2 15,0 0-2-15,0-73 0 16,19 73 7-16,-19 18 4 16,0-35-5-16,0-75-7 0,0 35 0 15,0-35 1-15,-61 56-39 16,-44-37-265-1,50 0 109-15</inkml:trace>
  <inkml:trace contextRef="#ctx1" brushRef="#br0" timeOffset="77755.23">7394 11879 99 0,'0'0'29'0,"0"0"2"0,0 17 45 15,-16-17-55-15,16 0 33 0,-17 0-28 0,17 19-15 16,0-19 8-16,0 0-2 0,-19 0-4 0,19 18-8 0,0-18 6 16,0 0-2-16,0 0 1 0,0 19-6 0,0-19-1 15,0 0 1-15,0 0 0 0,0 0 7 0,0 18-6 0,0-18 7 0,0 19 0 16,0-2 0-16,0-17-6 0,0 20 6 0,0-1-6 16,19-2 6-16,-19-17-7 0,0 18 0 0,0 1 11 0,0 0-11 15,0-19-2-15,0 18 6 0,0 1-4 0,0 18-3 0,0-19 0 16,0-18 0-16,0 18 0 0,0 0 2 0,0 20-4 15,0-20-1-15,0 18 2 0,0-36-1 0,0 20 2 0,0-2-2 16,0-18 1-16,0 36 1 0,17-16-2 0,-17-20 0 0,0 36 2 0,0 0-1 16,0-36-5-16,0 38 3 0,16-20 2 0,-16 20-4 15,0-38 2-15,0 36 1 0,0-19 0 0,0 3 0 0,22-20-6 16,-22 36-7-16,0-36 1 0,0 19-3 0,20-19-26 0,-20 18 16 16,0-18-1-16,0 0-39 0,0 0-22 0,0 0 34 0,19-18-55 0,-19-1 38 15,0 19 51-15,0-17-35 0</inkml:trace>
  <inkml:trace contextRef="#ctx1" brushRef="#br0" timeOffset="78588.62">6938 11786 74 0,'0'0'17'15,"0"0"1"-15,0-19 53 0,0 19-45 0,0 0 18 0,0 0-24 16,-20 0 16-16,20-18-20 0,0 18 11 0,0 0-15 0,0-19-2 16,0 19 8-16,0-17-4 0,0 17 0 0,0 0-8 0,0-20 3 15,0 20 1-15,0 0-6 0,0 0 2 0,0 0-4 16,0-19 4-16,20 19 1 0,-20 0-4 0,0 0 1 0,0-17-1 16,19 17 2-16,-19 0-2 0,17 0 0 0,2-19 0 15,-19 19-3-15,0 0 2 0,17 0 0 0,-1 0-1 0,-16 0-1 16,0 0 0-16,20 0 1 0,2 0 0 0,-22 0-1 0,16 0 1 0,-16 0-1 15,39 0-1-15,-22 0 3 0,2 0-2 0,-19 19 1 0,36-19-1 16,-19 17 2-16,5 2-1 0,-6 1 1 0,4-3-3 0,-1 20 2 16,-2 0 1-16,2-18 0 0,-2 37-1 0,-17-39 0 15,19 39 3-15,-2-2 5 0,-17-15-5 0,16-4 3 0,-16 21-2 16,0 18 4-16,-16-18-1 0,16-20-5 0,-17 20 3 16,-2-20 0-16,2 2-4 0,-2-20 0 0,2 19 1 0,-22 0 1 15,23-19 1-15,-6 18-3 0,5-36 0 0,-2 20-1 0,2-20 1 16,-38 36 1-16,35-36-2 0,20 0-1 0,-38 0 1 15,18 0 1-15,-49 0 0 0,50-18-2 16,-1 0-1-16,4-2 0 0,16 2 2 0,0 0-2 16,0 18-2-16,0-18 3 0,0 18 0 0,16 0 1 15,-16-20-1-15,20 20 1 0,-1 0 0 0,-19 0 0 0,17 0 0 16,2 0-1-16,-2 0 2 0,-17 0 0 0,36 0 1 0,-14 0-1 0,-6 0 0 16,-16 0-1-16,39 0-2 0,-22 20 2 0,19-20 0 0,-36 18 1 15,36-18 0-15,-14 18-1 0,-6 0 0 0,4-18 0 0,-1 20 0 16,-2-2 1-16,19 0 0 0,-17-1-2 0,-2 3-5 15,-1-20 4-15,26 36-2 0,-42-36 4 0,19 19 1 0,17-1 1 16,0 1-5-16,17-1-1 16,-31 1 1-16,-3-19-4 0,-2 17-1 0,21-17-19 0,-21 0-12 0,2 0 14 15,-2 20-43-15,22-20-22 0,-20-20-31 0,17-16-42 16,0 18 81-16</inkml:trace>
  <inkml:trace contextRef="#ctx1" brushRef="#br0" timeOffset="78904.92">7768 11564 163 0,'0'-17'92'0,"0"17"-62"0,0 0 21 0,19 0 0 0,-19 0-29 16,36-20 15-16,-16 20-10 0,-4-18-15 0,3 18-3 0,-19 0 1 16,34 0-4-16,-34 0 1 0,58 0 8 0,-19 0-8 0,-4 0 4 0,-18 0-7 15,41 38 5-15,-41-21-4 0,22 2-2 0,-3 55 5 0,-1-38-4 16,-1 38 7-16,-34-18-6 0,41-20-2 0,-41 57 3 0,0-19 0 16,-19 18 0-16,19-55-3 0,-22 0-1 0,5 55 0 0,0-18 1 15,-18-38-3-15,-1 38 2 0,16-38-2 0,-16 38-3 0,14-36-6 16,-31 17-29-16,18-19-27 0,15-17 18 0,-16-1-75 0,14-18 47 15,-14 19-69-15,0-19 15 0</inkml:trace>
  <inkml:trace contextRef="#ctx1" brushRef="#br0" timeOffset="92355.77">9851 11325 67 0,'0'0'27'0,"0"0"2"0,0 0-14 0,-19 0 10 0,19 0-14 16,0 0 7-16,0 0-11 0,-17 18 5 0,17-18-1 0,-19 18-4 0,2-18 0 16,17 0-3-16,-19 20 3 0,19-20-2 0,-19 0-1 15,19 0 2-15,-17 17 5 0,17-17-5 0,-22 0 6 0,22 0 2 16,-20 0-6-16,4 19 9 0,16-19-8 0,0 0 1 0,-17 0 8 0,17 18 0 16,-19-18 4-16,19 0-11 0,0 0 0 0,-17 0 7 15,-2 0-1-15,0 18-1 0,19-18-10 0,-17 0 0 0,17 20 6 16,-19-20-5-16,-4 18 5 0,23 0-6 0,-33 0 5 0,33 2-6 15,-36-3 6-15,17 2-6 0,-36 36 10 0,32-36-11 16,23-2-3-16,-33 22 6 0,14-3-1 0,-36 19 1 16,38-19-6-16,-2 20 1 0,19-19 0 0,0-18-1 0,0 18 2 15,0 0-3-15,0-18 0 0,19 16 0 0,-19-16 2 16,36 37-2-16,-19-39 1 0,2 3 0 0,-19 16-1 0,33 2 0 16,9-38 2-16,-6 36 1 0,19 0 0 0,-3 2 1 0,-10-2 0 15,-25-36-4-15,38 20-1 0,-19-2 3 0,0-18 1 16,-14 18-4-16,14-18 1 0,0 0 2 0,0-18-1 15,0 18 3-15,3-38-4 0,-20 20 0 0,17-18-2 0,0 36 1 16,0-37-1-16,3-18-1 0,-39 55-1 0,38-38-10 0,-21 2 3 16,2 16-15-16,-2 3 11 0,2-2-19 0,1-18-6 15,-20 18-12-15,0-16-49 0,0 35 61 0,0 0-54 16,0-19 6-16,0 19 58 0,-20 0-9 0,1 0-5 0</inkml:trace>
  <inkml:trace contextRef="#ctx1" brushRef="#br0" timeOffset="92610.54">9779 12006 66 0,'0'0'87'0,"0"0"-21"0,-19 0-7 15,19 0-32-15,0 0 18 0,0 0-26 0,-19 0 13 0,19-17-6 16,0 17-15-16,0 0 8 0,0 0-10 0,0 0 10 15,0 0 0-15,0 0-11 0,0 0 0 0,0 0 7 0,19 0-2 0,0 17 1 16,17-17-4-16,-19 0-7 0,-17 0-1 0,36 0 3 16,22 20-1-16,-39-20-3 0,34 0 2 0,-17 0-1 0,3 0-1 15,-1 0-2-15,-21 0-1 0,58 0-21 16,-75 0 10-16,33 0-19 0,8 0-16 0,-41 0 17 0,36 0-50 16,-36 0 33-16,20-20-64 0,-20 20 10 0,16 0 62 0,-16 0-20 15</inkml:trace>
  <inkml:trace contextRef="#ctx1" brushRef="#br0" timeOffset="92940.39">10568 12062 102 0,'0'0'89'0,"0"0"-37"0,0 0-27 15,0 0 18-15,0 0-6 0,0 0-20 0,-17 0 8 16,17 0-3-16,0 0-13 0,-16 18 6 0,16-18-4 0,-20 0-3 15,20 0-5-15,0 0 4 0,-16 19 0 16,-4-19 0-16,20 19 3 0,-19-1-4 0,19 1 3 0,-17-2-5 16,17 3 5-16,-19 16 1 0,19-36-5 0,0 38-2 0,-22-2 4 0,22-36-3 15,-17 36 2-15,17 2-4 0,0-20 0 0,0 20 0 16,0-2 2-16,17-36-3 0,-17 19 2 0,22-2-2 0,-22-17 4 16,36 20-4-16,-17-20 4 0,1 0-1 0,16-20 4 15,-36 20-4-15,16-36 0 0,1 18-3 0,2 0 0 0,3-2 1 0,-5-16-1 16,2-2 2-16,1 2 3 0,16-20-4 15,-36 20-3-15,16 36 2 0,-16-38-5 0,0 38 0 0,0-17-5 16,0 17-22-16,0-19 11 0,0 19-30 0,0 0 19 0,0 0-41 16,0 0 27-16,-16 0-60 0,-4 0-47 0,20 0 122 15,0 19-31-15</inkml:trace>
  <inkml:trace contextRef="#ctx1" brushRef="#br0" timeOffset="93372.79">11013 12136 94 0,'0'0'92'0,"0"0"-8"0,0 0-18 16,0-18-11-16,-16 18-14 0,16 0-12 0,0 0-7 16,0 0-12-16,-20 0 3 0,20 0-9 0,0 18 5 0,-19-18-2 15,19 19-5-15,0-19-1 0,-22 37 3 0,22-19-2 16,0 0-1-16,0-18-1 0,0 38 2 0,-17-20-1 0,17 0-1 15,0 1 0-15,0-19 0 0,0 17 0 16,17 21 2-16,-17-20 1 0,0-18-3 0,22 18 0 0,-22 2 0 16,0-20 1-16,19 0 1 0,-19 0 4 0,20 0 1 0,-20 0-3 15,16-20 4-15,-16 2-2 0,20-18 1 0,-4 16-3 0,4-16-2 16,-20 36-1-16,19-36 1 0,-5-2 2 0,-14 2 0 16,19-1 4-16,-19 18-2 0,0 1-4 0,0-1 5 0,0 0-1 15,0 1-1-15,0 18-3 0,0 0 5 0,0 0-1 16,0 0-4-16,0 0 0 0,0 0 0 0,0 18-1 0,-19-18 0 15,19 19 2-15,0 18 6 0,0-18-9 0,0 18 1 16,0-1 0-16,0-36-1 0,0 38 1 0,19-2-1 0,-19 0 1 16,0-16-1-16,22 34 1 0,-22-34-4 0,20 16 2 0,-20 20-5 15,16-20-6-15,-16-18 4 0,20 20-15 0,-20-20 6 16,19 19-26-16,-19-37-20 0,17 19 23 0,-17-2-5 0,19-17-6 0,-19 19-6 16,0-19-6-16,17 0-3 0,-17 18 9 0,16-18-20 0,-16 0 33 0</inkml:trace>
  <inkml:trace contextRef="#ctx1" brushRef="#br0" timeOffset="93672.69">11639 11435 161 0,'0'0'116'0,"0"0"73"0,0 0-110 16,0 0-67-16,0 0 1 0,0 0-4 0,0 0 2 16,0 0-3-16,0 0-1 0,0 0 0 0,22 0-1 15,-22 0-4-15,0 0 1 0,0 0 6 0,0 0-8 0,16 18 5 16,-16-18-4-16,0 0 3 0,0 0-4 0,20 38 3 0,-20-20 1 16,0 0-3-16,0 38 0 0,0-38 1 0,0 38-2 15,0 17 2-15,0-17-4 0,0-2 5 0,0 58-5 0,-20-58 1 0,20 20-2 16,0 38-4-16,-16-20-9 0,16 0-13 0,-22 0-19 15,22-18-20-15,0-38 26 0,0 20-61 0,0-19-23 16,0-1 62-16,22-17-30 0,-22-19 66 0,16 18-26 0</inkml:trace>
  <inkml:trace contextRef="#ctx1" brushRef="#br0" timeOffset="93956.24">12270 11989 174 0,'0'0'70'0,"0"0"48"0,0 0-41 0,0 0-47 15,0 0-3-15,0 0 37 0,0 0-46 0,0 0-3 0,0 0 13 0,0 0-18 16,-20 0 5-16,20 0-8 0,0 0 4 0,-19 0-8 16,19 17 6-16,-17-17-7 0,17 0-1 0,-19 20 3 0,19-20-2 15,-22 19 8-15,5 16-9 0,0-35-1 0,17 38 2 0,0-38-2 16,-19 37 2-16,3 0-6 0,16-1 4 0,0-36 1 16,0 38 1-16,-20-2-1 0,20-17 0 0,0 18-3 0,0-19 1 15,0 0 2-15,0-18-1 0,0 38 3 0,0-20-3 0,0-18 1 16,20 18 0-16,-20 1 4 0,0-2-5 0,0 3 4 15,16-20-3-15,-16 0 1 0,0 18 1 0,0-18-2 0,0 18 1 0,19-18-3 16,-19 18 1-16,0-18 0 0,0 20 0 0,0-20-6 0,0 0 1 0,-19 0-17 16,19 0 3-16,0 18-36 0,-16-18 20 0,-4 0-55 0,20 0-27 15,-19 0 46-15,2-18-80 0,-2 18 54 0,19 0 44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09-11T19:17:59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15716 15639 0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29:29.6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2768 17170 64 0,'0'0'0'0,"0"0"33"15,0 0-24-15,0 0-6 0,0-17 2 0,0 17-2 0,0 0 1 16,0 0 1-16,0-19 2 0,0 19-4 0,0 0 2 16,0 0-4-16,0 0 1 0,17 0 0 0,-17-17-1 0,0 17-1 15,0 0 1-15,0 0 0 0,0 0 0 0,22 0-1 16,-22 0 1-16,0 0 0 0,0 0 1 0,0 0 0 15,0 0 0-15,0 0 1 0,0 0 0 0,0 0 0 0,0 17-1 0,0-17 3 16,0 19-2-16,0-19 4 0,0 17-3 0,16 4 5 0,-16-5-4 16,0 21 1-16,0-18-1 0,0 18 0 0,0-1-1 15,0-15-2-15,20 15 1 0,-20 0-1 0,19 1-2 16,-19-18 1-16,17 19-1 0,-17-2 0 0,0-19 0 0,36 76-13 16,-17-73-6-16,-19-4 6 15,0 4-1-15,17-3-13 0,-17-17 15 0,0 20-6 0,16-3-76 16</inkml:trace>
  <inkml:trace contextRef="#ctx0" brushRef="#br0" timeOffset="149.94">2511 18001 59 0,'0'0'0'0,"0"0"19"0,0 0-16 15,0 0-2-15,0 0 0 0,-20 0-1 0,20 0 0 0,0 0-1 16,-16 0-2-16,16 0-3 0,0 0-64 0</inkml:trace>
  <inkml:trace contextRef="#ctx0" brushRef="#br0" timeOffset="382.92">2267 18094 96 0,'0'0'0'0,"0"0"26"0,0-19-20 0,22 19-4 0,-22 0 4 16,20 0-2-16,16-19 0 0,-17 19 1 0,17 0 2 16,-36 0-4-16,55 0 4 0,-35-19-4 0,16 19 4 0,-17-16-5 15,17 16 1-15,39-20 1 0,-39 20-1 0,19-36 3 0,20 16 2 16,-20-16-1-16,-38 36-4 0,38-38 3 0,0 22-4 0,-16-4-1 16,-3-16 0-16,0 36-1 0,-17-20-5 0,-5 20-11 15,6 0 3-15,-20-17-3 0,0 17-1 0,22 0 2 0,-22 0-43 16,0 17-24-16</inkml:trace>
  <inkml:trace contextRef="#ctx0" brushRef="#br0" timeOffset="733.06">2179 16822 109 0,'0'0'7'0,"16"0"6"0,-16 0-10 0,39 0 6 16,-25 16-5-16,47-16 5 0,11 0-2 0,-36 0-5 0,58 0 1 15,-58 20-3-15,130 0 2 0,-94-20-2 16,5 16-1-16,-41-16 1 0,17 0-6 0,-15 0-1 0,18 20-13 16,18-4-96-16</inkml:trace>
  <inkml:trace contextRef="#ctx0" brushRef="#br0" timeOffset="1049.58">3800 17117 109 0,'0'0'26'0,"0"0"-10"0,-17 0-11 0,17 0 0 16,0 0 3-16,-19 0-2 0,19 17-2 0,0-17-2 0,0 0-1 16,-16 19 2-16,16-2-2 0,0 20 1 0,0-17-2 15,0-3 1-15,0 22 0 0,0 35 0 0,0-38 0 0,0 20-1 0,16 34 0 16,-16 4-1-16,0-2 1 0,0-18 1 15,0-38 0-15,0 38-1 0,0 92-5 0,0-147 3 16,-16 91-22-16,16-37-7 0,0-53 16 0,-20 35-16 16,20-37-54-16</inkml:trace>
  <inkml:trace contextRef="#ctx0" brushRef="#br0" timeOffset="1315.94">3562 17300 112 0,'0'0'16'0,"0"-17"-8"0,0-22 7 0,0 22-6 0,0-19 1 16,0-2-1-16,20 19-5 0,-20-18 4 0,16 18-2 15,3 2-4-15,-19 0 3 0,36-3-3 0,-36 0-2 16,39 4 0-16,-22 16-1 0,-17 0 1 0,39-20 0 0,-4 3 0 16,-35 17 0-16,36 0 2 0,-2 0-1 0,-34 0 1 0,41 0 3 0,-21 0-1 15,-20 0 0-15,52 17 10 0,-33 3-2 0,1-20-6 16,-20 16-1-16,0 4-2 0,0-20 0 0,0 37 2 0,0-1-3 0,0-16-3 15,0-3 2-15,0 19-1 0,-39 1 0 0,39-17-1 0,-52 36-3 0,13-3-5 16,-17 4-11-16,20-40 6 0,-19 22-23 0,19-3-4 16,-3-18 7-16,20-18 14 0,2 20-67 0</inkml:trace>
  <inkml:trace contextRef="#ctx0" brushRef="#br0" timeOffset="1616.2">4578 17191 177 0,'-39'-21'119'0,"39"21"-105"0,0 0-10 0,-20-17-2 0,20 17 2 0,0 0-3 0,0 0 0 16,0 0 0-16,0 0-1 0,0 0 0 0,0 0-1 0,0 17-5 16,0-17-5-16,0 21-12 0,0-5-10 0,0-16-7 0,20 37-39 0,-20 2-51 15</inkml:trace>
  <inkml:trace contextRef="#ctx0" brushRef="#br0" timeOffset="1750.4">4428 17815 236 0,'0'0'41'16,"0"0"-38"-16,0-16-5 0,0 16-8 0,0-20-9 0,0 20-37 15,0-17-10-15,39-3-61 0</inkml:trace>
  <inkml:trace contextRef="#ctx0" brushRef="#br0" timeOffset="5177.68">5518 17097 46 0,'0'0'9'15,"0"0"21"-15,0 0-27 0,0 0 2 16,0 0 2-16,-19 0-1 0,19 0-2 0,0 0 6 0,-19 0-4 16,19 0 1-16,0 0 6 0,-17 0-2 0,-5 0-1 15,22 0 1-15,-17 0-7 0,17 0 3 0,-19 0-5 0,2 0 2 16,-2 0-2-16,19 0-2 0,-17 0 1 0,17 0 1 15,-19 0-2-15,19 0 1 0,-19 20 0 0,19-20-1 16,-17 17 2-16,-5-17-1 0,2 19 2 0,20-2 0 0,-16-17-1 0,-1 21 4 16,-2 32 4-16,2-53-8 0,17 39 3 0,-19-3-1 15,19-19-2-15,-36 113 7 16,36-111-6-16,0 72 4 0,0-34-4 16,17-1-1-16,2-3 1 0,-19-33-1 0,36 33-1 15,-36-33-1-15,19 16-1 0,14 2 0 0,-13-2 2 0,2-36-1 16,-5 36 1-16,21-16-2 0,-21 0 1 0,19-4-1 0,0 3 1 0,3-19 1 15,-20 0-1-15,0 0 1 0,-2 0 0 0,19-19-1 0,0 3 2 16,22-24 2-16,-39 24-2 0,17-21 1 0,-36 0 0 16,36 1 1-16,-3 16-1 0,-33-36 6 0,20 39-3 0,-20-20 3 15,0 17-5-15,0-36 3 0,22 40-4 0,-22-3 0 0,0-19 0 0,0 1 3 16,0-17 0-16,0 18-3 0,0 16-1 0,-22-52 4 0,22 15-1 16,-20 40-3-16,20-22 1 0,0 2 5 0,-13-17-3 0,-7 35 0 15,20 2-3-15,-19-3 3 0,2 1-4 0,17 2-2 16,-19 0 2-16,19 17-2 0,-36 0-1 0,36 0-1 0,-42 0-7 15,9 0-6-15,14 0 5 0,-34 17-16 0,34-17 13 0,0 17-1 16,-20 2-20-16,-14 1-4 0,17-3-3 0,17 2-4 16,-17-19 25-16,36 17 2 0,-22-17-67 0</inkml:trace>
  <inkml:trace contextRef="#ctx0" brushRef="#br0" timeOffset="6134.61">6160 17357 79 0,'0'0'6'0,"0"0"0"0,-19 0 7 15,19 0-7-15,-17-21 7 0,17 4-5 0,0 17-3 16,-16 0-3-16,16 0 0 0,0-19-1 0,0 19-1 0,0 0 0 16,0 0 0-16,0 0 0 15,0 0 0-15,0 0 1 0,16 0 1 0,-16 19 1 16,17-19 6-16,2 17 2 0,-19 4 0 0,22-21-6 0,-5 36 7 15,2-36-8-15,1 17 4 0,-4 2-1 0,-16 1-3 16,20-3 4-16,-4 20-4 0,4-17-1 0,-4-4-1 16,6 21 0-16,-22-37 2 0,17 38 3 0,2-19-3 0,1 17-3 15,-4-36 0-15,4 36 2 0,16-16 2 0,-20 17 0 0,-16-20-3 16,39 3-3-16,0 16 0 0,-23 0 0 0,20-36 0 16,-36 20 1-16,39 17-1 0,-6 0-1 0,-11-37 1 0,-2 16-2 15,35 24-19-15,-38-24-10 0,-17-16 13 0,36 19-1 0,-20 0-23 16,6 0 6-16,-2-2-48 0</inkml:trace>
  <inkml:trace contextRef="#ctx0" brushRef="#br0" timeOffset="6400.28">6675 17466 92 0,'0'0'9'0,"0"0"4"0,0-17-5 0,0 17-1 0,0 0 0 0,-14 0 4 16,14-20 0-16,0 20-1 0,-19 0-2 0,19 0-5 16,0 0 0-16,0 0 1 0,-20 0 0 0,20 0 1 0,0 0-4 15,-16 20 3-15,-4-3 1 0,20-17-3 0,-16 19 4 0,-4-1-3 16,1 2 1-16,-3 16 1 0,22-19-4 0,-17 21 2 16,1-19-3-16,-20 17-1 0,16 0 4 0,4-16-2 0,-4 17-1 15,20-20 0-15,-36 19-3 0,14-16 0 0,-14 16-7 0,36-16 3 16,-16-2-4-16,-4 1-2 0,4 18-15 0,16-21 12 0,-20 24-17 0,1-5 6 15,19-35 13-15,-17 0-53 0</inkml:trace>
  <inkml:trace contextRef="#ctx0" brushRef="#br0" timeOffset="6886.36">7546 17263 99 0,'0'0'18'0,"-19"0"-3"0,19 0-10 0,-19-19-1 0,2 19 0 0,17-17-2 16,-19 17-2-16,19 0 3 0,-17-20 2 0,-22 20 1 0,17-16-1 15,6 16-3-15,16 0-1 0,-36 0 1 0,36 0-3 0,-17 0 1 16,-2 0 0-16,19 0 0 0,-17 0 0 0,-22 16 0 0,1 4 1 16,21-3 0-16,-19 2 1 0,36 1 0 0,-55 33 8 0,19-16-3 15,36-17-5-15,-58 53 2 0,22-16-3 16,19 15 1-16,-2-53-2 0,19 16-1 0,-20 41 1 0,4-22 1 16,16 2-1-16,0-36-1 0,0 16 0 0,0-18 1 0,0 54-3 15,16-52 2-15,4 16-1 0,16 2 2 16,-17-38 2-16,-2 0-2 0,-17 0 2 0,36 0 1 15,2 0-1-15,1-38 0 0,-3 22 3 0,0-24-1 16,3-13 0-16,33-20-1 0,-36-3 0 16,-36 59 0-16,36-56 2 0,-36-2 4 0,16 37-2 0,-16 1 1 15,0 1-3-15,0-18 4 0,0 34-6 0,-16-16-1 0,16-21 1 0,-17 40-2 16,-2-2 0-16,2 2 0 0,-2-3 0 0,2-16-1 0,-2 36 0 0,-17-20 0 16,14 20 1-16,5-16-1 0,-2 16-3 0,-17 0-3 15,0 16-9-15,16-16-14 0,4 20-10 0,-6 16-2 16,22-36 19-16,-20 37-14 0,20-1-56 0</inkml:trace>
  <inkml:trace contextRef="#ctx0" brushRef="#br0" timeOffset="7368.84">7823 17153 89 0,'-19'0'58'0,"19"0"-42"0,0-19-8 0,0 19 8 16,0 0-10-16,0-17 0 0,0 17 8 0,0 0-11 15,0-20 1-15,0 20-3 0,19 0 0 0,-19 0 1 0,20 0-1 16,-4 0-1-16,3 0 0 0,-2 0 0 0,0 20 1 0,2-20-1 0,-19 17 1 16,94 56 21-1,-94-36-14-15,19-18-5 0,-19 1 0 0,0-3 0 0,17 56 7 0,-17 3-5 16,0-40-2-16,-17 2-1 0,17-22-1 0,-55 78 1 16,36-58-1-16,-20 57 5 0,-14-20-1 0,18-37-4 0,15-16-1 0,-35 34 3 15,-1-18 1-15,1 4-1 0,36-40-2 0,2 16 0 0,-44 3 1 16,61 0-1-16,-33-19-2 0,33 0 2 0,-19 0-4 0,2 0-6 15,-2 0-6-15,2-38-2 0,-2 22 3 16,19-24 5-16,0 40 6 0,0-16 1 0,0-21-1 0,19 37 5 16,-19-19 0-16,17-19 12 0,-17 38-3 0,36-16 5 0,-17-4-8 15,-19 20-1-15,33-20 10 0,-13 20-10 0,21-16 3 0,14 16 1 0,-19 0-3 16,20 0-5-16,-20 16-3 0,-17-16 0 16,36 40-2-16,-38-24 1 0,19 4-13 0,3-2 0 0,0 18-42 0,71 56-143 15,-74-73 127-15</inkml:trace>
  <inkml:trace contextRef="#ctx0" brushRef="#br0" timeOffset="48936.88">4738 16838 83 0,'0'0'17'0,"0"0"-4"16,-17 0-7-16,1 0-3 0,-4-16 1 0,4 16-3 15,-3 0 1-15,2 0 1 0,-2 0-1 0,19-20 0 16,0 20 1-16,0 0-2 0,0-17 0 0,0 17 1 0,0-21 0 16,0 21-1-16,0-16 2 0,19 16 4 0,-2 0-4 15,-17-20 6-15,19 20 3 0,-3 0-6 0,-16 20 6 0,36-20-7 16,-19 16 6-16,5 22-1 0,-2-18-6 0,16-4 4 16,0 4 0-16,2 0-3 0,37 32 4 0,-58-31-4 15,57 16 3-15,18-1-2 0,-54-36-2 0,51 37 3 0,-31-20-2 16,-22-17-1-16,19 19 0 0,56 18 3 0,-56-18-5 0,56-2 3 0,-56 4-2 15,75 32 2-15,17-14 0 0,38 14-1 0,-129-53-3 16,18 37-1-16,54 19 0 0,-73-36 0 0,89 54 0 0,-11-38-2 16,-3 19 2-16,-22-36 2 0,-50 17 0 0,33-16 2 15,-16 16-2-15,-39-36-1 0,36 37 3 0,-34-37-2 0,-18 17 1 16,16-17 0 0,130 56 25-16,-128-56-26 0,-38 20-2 0,17-20-1 0,2 16 2 15,15-16 0-15,-12 20-1 0,-22-2 0 0,36-18 0 16,-17 19 0-16,1-2-2 0,15 3-1 15,-35-4-2-15,17 4-1 0,0-20-1 0,-17 20-15 0,19 15-8 16,-19-35 11-16,22 19 0 0,-22 0-36 0,0 18-13 0,0-37 40 0,0 19 6 16,0-1 5-16,0-18-65 0</inkml:trace>
  <inkml:trace contextRef="#ctx0" brushRef="#br0" timeOffset="49936.46">9021 17134 62 0,'0'0'0'0,"0"0"21"0,-16 0-13 0,16 0-6 16,0 0 0-16,0-17 2 0,-23 17 2 0,23-20-4 0,0 20 2 15,-16 0 4-15,-4-19 0 0,20 19-6 0,0 0 0 0,-16-17 2 0,-3 17-2 16,19 0 2-16,-17 0-2 0,17 0 0 0,-19 0-1 0,19 0 2 0,-36 36 1 16,36-36-2-16,-42 37 0 0,25-37-2 15,1 36 1-15,-3 1 0 0,2 0-1 0,-2 2 1 0,-1-3 0 16,4-19-2-16,-4 57 1 0,-2-18-1 0,5-19 1 0,17 36 0 15,-16-35-1-15,16 17 1 0,0-19-1 0,0 1 5 0,16 0-2 16,-16-17 0-16,0-4 1 0,17 24 0 0,5-24 2 16,-22-16-1-16,20 20 6 0,16-20-6 0,0 0 8 0,-1 0-10 15,-18-20 1-15,25 4-2 0,-6-4-1 0,35-36-2 0,24-18 3 0,-59 38 1 16,35-19 1-16,-54 17-1 0,25 1 0 0,-6-17 2 0,-17 18-3 16,17-20 3-16,-17 36-2 0,-5-53 4 0,-14 56-3 0,0-22 2 0,19 2 6 15,-19 21-5-15,0-41 3 0,0 40-5 0,-19-22 0 0,-14 5-1 16,33 34-3-16,-36-40 2 0,17 24-2 0,-17-4 0 0,-6 20-1 15,9-17 2-15,14 17-3 0,-17 17 1 16,19-17 0-16,-2 0-1 0,-17 20-10 0,36-4 1 0,-39 24-30 0,19-23 12 16,20 0-1-16,-16 22-17 0,-3-22 27 0,19 19-68 0</inkml:trace>
  <inkml:trace contextRef="#ctx0" brushRef="#br0" timeOffset="50270.4">9447 17410 87 0,'0'0'11'0,"0"0"-5"0,0 0 5 16,0 0-2-16,17-17-1 0,-17 17 2 0,0 0 0 0,19 0 10 0,-19 0-11 15,33 0 7-15,-10 0-10 0,-4 0 3 0,-2 0-6 0,2 17 2 16,0 22 0-16,-2-22-3 0,19 20 1 0,-36-37-2 0,16 36 1 16,4 1-1-16,2 1-1 0,-5-19 1 0,2 17 0 0,0 0 2 15,-2-16-1-15,-17-3-4 0,19 20-9 0,-19-17 0 16,17 16-31-16,-17 0-8 0,0-36 31 0,19 38-85 0</inkml:trace>
  <inkml:trace contextRef="#ctx0" brushRef="#br0" timeOffset="50457.04">9724 17336 84 0,'0'0'13'0,"0"0"-1"0,0-17 6 16,0-2 1-16,0 2 2 0,0 17-1 0,0-20-5 15,0 20-3-15,0 0-7 0,-22 0 0 0,22 0 1 16,-20 0-2-16,20 20-3 0,-33 16 0 0,14 2-1 0,-36 34 0 16,19 2-1-16,-3-38 0 0,22 20 0 0,-19 18-3 15,-2-38-1-15,21 38-28 0,-25 2-23 0,23-40 33 0,5 38-11 16,14-58-44-16</inkml:trace>
  <inkml:trace contextRef="#ctx0" brushRef="#br0" timeOffset="50936.42">10402 17357 83 0,'0'0'18'0,"-17"-21"-11"0,17 4-2 15,-16 17-3-15,16-36 0 0,0 36-2 0,-20-20 1 16,20 1-1-16,-16 2 0 0,-4-3-2 0,1 4 1 16,19 16 0-16,-17 0 0 0,-2-21-1 0,19 21 1 15,-22 0 2-15,2 0 3 0,-13 0 9 0,14 21 0 16,2-5-6-16,-2 4 2 0,-17 16 8 0,17 1-4 0,-4-1-5 15,-10 21-3-15,14-21-4 0,2 1 0 0,-2 36-1 0,2-17-1 16,-2-18 2-16,19 34 1 0,-19-52-1 0,19 17 0 16,0 0-1-16,0-21 0 0,0 4-1 0,0 16 0 0,0-36 1 0,19 20-1 15,0-2 0-15,-2-18 0 0,2 0 1 0,-2 0 0 0,2 0-1 16,14-18-2-16,9-2 2 0,-6 4 1 0,-17-4 0 0,17-36-2 16,-3 39 1-16,9-20 2 0,-23 17 0 0,17-36 1 0,0-17 1 15,0 20 5-15,-36 33-5 0,17-34 4 0,-17 34-3 0,0 1-1 16,0 2-1-16,0-19 1 0,-17-2-2 0,17 38-1 0,-16-36 1 15,-4-3-2-15,4 39 1 0,-4-17 0 0,-16-3-1 16,36 20-1-16,-19 0 1 0,-3 0-2 0,22 0 0 0,-20 0-4 0,20 20-19 16,-13-20-13-16,-7 36 3 0,20-36 22 0,0 20-35 0</inkml:trace>
  <inkml:trace contextRef="#ctx0" brushRef="#br0" timeOffset="51386.32">10883 16988 98 0,'0'0'23'0,"0"-20"9"0,-16 20-11 0,16-17 10 0,0-4-18 16,-20 5 7-16,20 16-12 0,0-20 14 0,-16 20-17 0,16-16 1 15,0 16-3-15,0 0-1 0,0 0-1 0,0 0 2 16,0 16-2-16,16-16-1 0,-16 20 0 0,20-4 1 0,-20 5 0 16,16-21-1-16,4 37 0 0,-20-37 0 0,0 16 0 15,16 4-3-15,-16 0 1 0,17-3 0 0,-17 0-3 0,0-17 1 16,0 19-2-16,0 1 1 0,0-20 3 0,-17 17-1 16,-19 2-1-16,0-2-1 0,0 4-2 0,0-21-6 15,14 16 3-15,-14-16-17 0,20 20 9 0,-20-20-1 0,16 0-15 0,1 17 14 16,2-17 8-16,17 0-3 0,0 0-2 0,0 0 9 15,17 0-1-15,2 0 23 0,1 0-2 0,16-17 9 16,-36 17-15-16,36 0 2 0,2 0-4 0,-38 0 2 0,56 0 13 16,-40 0-7-16,20 0 23 0,0 0 5 0,-19 0-20 0,5 0-1 0,17 17-3 15,-23 2 10-15,4 1-15 0,-4-20 1 0,-16 36 11 0,0 2 0 16,0-22-13-16,0 21 6 0,0-37-10 0,-36 39 3 0,0-3-4 16,-5-18-4-16,-12 38 0 0,1-39-2 0,-42 40-4 0,58-41-2 15,-56 40-21-15,18-19-32 0,54-17 16 0,-35 17-54 16,19-37 59-16,-19 16-12 0,35-16-32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31:05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21049 14036 88 0,'0'0'28'0,"0"0"-18"0,0 0-7 0,0 0 4 15,0-19-2-15,0 19 0 0,0-17-4 0,0 17 1 16,0 0-1-16,0 0-1 0,0-20 1 0,0 20-1 0,19 0 1 15,-19 0-1-15,0 0 1 0,17 0-1 0,-17 0 1 16,19 0-1-16,1 0-1 0,-20 0 1 0,16 0-1 16,-16 0 2-16,20 0 0 0,-4 0 0 0,-16 0 4 0,17 0-2 15,-17 0 0-15,19 0 3 0,20 0 1 0,0 0-3 16,-3-16 1-16,-20 16-2 0,42 0 3 0,-41 0-2 16,22-21 4-16,-3 21-5 0,16 0 4 0,6-19-1 0,-38 2-3 0,32 17 2 15,-13-19-3-15,36 1 1 0,-20-1 2 0,-19 19-3 16,55-18 1-16,-52-1-1 0,-3 19 0 0,-3 0-1 0,25-17 2 15,-19 17-2-15,-3-20 0 0,39 20 2 0,-20-19-2 0,-19 19-2 0,33-17 3 16,-8 17 1-16,11 0-3 0,-39 0 0 0,9-17 0 16,13 17 0-16,-36 0 1 0,17 0-2 0,20-21 1 0,-37 21 0 0,-19 0 1 15,36 0-2-15,-17 0 1 0,-2 0 1 0,2 0 1 0,-19 0 2 16,0 0-2-16,0 0 4 0,0 0-3 0,0 0 0 0,0 0 1 16,0 0-2-16,0 0 1 0,-19 0-1 0,-36 0 8 0,19 0-3 15,-20 0 0-15,-18-18-1 0,38 18-3 0,-39 0 2 16,20 0-3-16,-39 0 4 0,58 0-4 0,-36 0 0 0,-3 0-2 15,20 0 0-15,-40 0 2 0,60 0-3 0,-57 0 0 0,34 0 0 16,-30 0 2-16,52 0-1 0,-58 18 2 0,22-18-2 0,11 21-1 16,-8-4-1-16,33 0 2 0,-3 2-1 15,0 1-2-15,3-3-1 0,20 2 0 0,16-19 1 16,-20 18-3-16,20 1 1 0,0-19 3 0,0 18 0 0,0 1 0 16,20-19 2-16,-4 0-1 0,4 17 2 0,18 2-4 0,-21-19 2 15,58 21 1-15,-39-5 1 0,74-16-1 0,-2 0-1 0,-50 0 1 16,34 0 2-16,-34 0-2 0,33 0 3 0,0-16-2 0,-35 16-1 15,16-21 2-15,5 21 1 0,-5-19-1 0,3 19 0 16,-20-17 0-16,-38 17 0 0,21 0-1 0,-4-19 4 16,7 19 0-16,-5 0 1 0,-17-18-2 0,-2 18 1 0,2 0 1 15,-19 0 0-15,17 0-2 0,-17 0-2 0,0 0-1 16,0-19 1-16,0 19-1 0,-17 0-1 0,-19 0 1 0,36-18-1 16,-38 18-1-16,2 0 1 0,-6-19 0 0,9 19 0 0,-39 0 0 15,33-17 0-15,-35 17 1 0,-18 0 0 0,18 0-1 16,38 0-1-16,-130 0-1 0,130 0 2 0,-20 0-1 15,18 17 0-15,-34-17 1 0,-6 19 1 0,26-1-1 16,-4 1-1-16,20-1 0 0,17-18 1 0,-3 19-1 0,22-19 1 16,-17 0-1-16,17 17-1 0,0-17-1 0,0 0 3 0,0 19-1 15,39-19 2-15,-20 21-2 0,37-21 0 0,-1 0 1 16,-22 0 1-16,64 0-1 0,-61 0 0 0,55 0 1 0,-16-21 0 16,0 21-1-16,-39-19 1 0,36 19 1 0,-14-17-2 0,-42 17 0 15,40-19 4-15,-37 19-1 0,-2 0 0 0,2 0-1 0,-2 0 4 16,-1-18-1-16,-16 18 4 0,22 0-4 0,-22 0 0 0,0 0-2 0,20-19 4 15,-20 19-5-15,0 0 1 0,-20-18 0 0,-2 18 0 0,6-19-2 16,-1 19-1-16,-19 0 2 0,0 0-1 0,17 0 0 16,-56-17 0-16,39 17 0 0,-78-20 1 0,79 1-3 15,-37 19 0-15,36 0 2 0,-22 0 0 0,22 0-1 0,0 0-2 0,16 0 2 16,4 0 0-16,16 19-1 0,0-19-2 0,-20 0-2 16,20 0 2-16,36 20-3 0,-36-20 4 0,39 17-1 0,-3-17-4 0,-3 0 3 15,45 19-3-15,-23-19 4 0,-3 0 0 0,62 18-4 16,-39-18 2-16,-20 0 1 0,34 0-7 0,-31 19 3 0,14-19-13 0,-34 18 9 15,-4-18-3-15,43 19-21 0,-58-19-6 0,17 17 3 0,-36-17 22 16,17 19-7-16,-17-19 17 0,17 0-4 0,-17 21-1 0,0-21 3 16,-17 16-97-16</inkml:trace>
  <inkml:trace contextRef="#ctx0" brushRef="#br0" timeOffset="937.09">21804 14239 77 0,'0'0'0'0,"0"0"30"0,0 0-25 15,0 0 0-15,0 0-2 0,0 0-1 0,0 0 2 16,0 0-3-16,0 0 4 0,0 0-3 0,0 0 3 0,0 0 3 16,0 0 1-16,20 0-4 0,-20 0 6 0,0 0 2 0,0-19-1 15,0 19-3-15,0 0-5 0,0 0 1 0,0 0-4 16,0 0 2-16,0 0-3 0,19 0 6 0,-19 19 1 15,0-19-1-15,0 17 0 0,0 2-3 0,17 2 3 0,-17-5-3 16,0-16 0-16,0 56 5 0,0-18-4 0,0-22-3 16,0 4 1-16,0 16 2 0,0 1-2 0,0 0 2 15,0-37-1-15,0 36-1 0,0-36 0 0,0 38 0 0,0-2-2 0,0-16 0 16,0 16 2-16,0-16-1 0,0-4 0 0,0 21-1 0,0 0-2 16,0-18 0-16,0 1-16 0,0-3 2 0,0 3-26 0,0-4-8 15,0 4 29-15,0-3-13 0,0-17-57 0</inkml:trace>
  <inkml:trace contextRef="#ctx0" brushRef="#br0" timeOffset="1299.66">22062 14682 112 0,'0'0'8'0,"0"-20"4"0,0 2 6 15,0 0-14-15,0 0 4 0,0-2 4 0,0 20-5 0,0-16 9 16,0-4-2-16,16 3-3 0,-16 17-6 0,0 0-1 0,19-20 3 16,-19 20-5-16,0-19 1 0,23 19 0 0,-23-18-2 15,0 18-1-15,0 0 3 0,16 0-3 0,-16 0 2 0,0 0 0 16,0 0-1-16,0 0-2 0,0 0 1 0,0 0 0 0,-16 0-1 16,16 0 1-16,0 0 0 0,0 0-2 0,-23 0 3 15,23 18-2-15,0-18 0 0,-19 19 1 16,19 1 1-16,0-20-1 0,0 17 0 0,0 19 0 15,0-36 0-15,0 38 0 0,0-38 0 0,0 18 1 0,19 20 0 0,-19-2 1 16,0 0 5-16,0-36-2 0,23 37 7 0,-23 0 0 16,0-18-7-16,16 18 3 0,-16-37-5 0,0 36 4 0,0-16-3 15,0-3-1-15,20 3-2 0,-20-3 1 0,0 2-2 16,0 1-1-16,19-20-13 0,-19 0-5 0,53 17-88 16,-53-17 71-16,36 0-107 0</inkml:trace>
  <inkml:trace contextRef="#ctx0" brushRef="#br0" timeOffset="4135.76">23373 14368 70 0,'0'0'0'0,"0"0"41"0,0 0-36 0,0-19 0 16,0 19-2-16,0-19 1 0,0 1-1 0,0 2 2 0,0 16 0 15,0-21-3-15,0 21 0 0,19-19 0 0,-19 2 2 0,0 17 0 16,17-19-3-16,-17 19 1 0,0 0 1 0,0-18 1 0,0 18 6 0,0 0-4 16,19 0 7-16,-19-19-1 0,0 19 0 0,0 0-6 15,0 0 0-15,0 0 2 0,0 0-1 0,0 0-3 0,0 0 1 16,17 0 7-16,-17 0-6 0,0 0 7 0,19 0-4 0,-19 0-5 15,0 0 0-15,20 0 0 0,13 0-2 0,-11 0 1 0,-3 0 0 16,17 0-1-16,-16 0-1 0,-4 0 2 0,4 0-2 16,35 0 4-16,-19 0-1 0,3 0-2 0,-23 0-1 15,4 0 0-15,13 0 0 0,8 0 2 0,15 0 2 0,-40 0-3 16,40 0 2-16,18 19-3 0,-18-19 1 16,-20 0-2-16,58 0 1 0,-22 0-1 0,2 0-2 0,18 0 2 15,-18 0 0-15,-18 0 0 0,16 0 1 0,-36 0-1 16,41-19 0-16,-24 19 0 0,5-17 2 0,-22 17-1 0,36 0 0 15,-36-20-2-15,22 20 3 0,14 0-2 0,-20-16 1 0,9-5 0 16,11 21 0-16,-52 0 0 0,54-19 1 0,-18 19-1 16,-4 0 1-16,-35 0-2 0,60 0 0 0,15 0 0 15,-18 0 1-15,-2 0-1 0,-52 0-1 0,54 0 0 16,-2 0 2-16,-33 0 0 0,72 19 0 0,-92-19-1 16,92 0 0-16,-95 0 1 0,40 0 0 0,-4 0-2 15,-10 0 0-15,-26 0 1 0,40 0 6 0,-20 0-3 0,-36 0-2 16,19 0 0-16,20 0 5 0,-39 0-4 0,16 0 2 15,-16 0-1-15,20 0 6 0,-20 0-7 0,19 0 2 0,-19 0-1 0,17 0-2 16,-17 0 0-16,0 0 0 0,0 0-1 0,0 0 1 16,0 0-1-16,0 0 0 0,-17 0 1 0,17 0 0 0,0 0 0 15,-19 0 0-15,19 0-2 0,-36 0 1 0,-22 21-5 0,22-21 7 16,-20 0 2-16,-2 16-2 0,-11-16-1 0,-28 0-2 16,64 0 2-16,-58 0 1 0,-23-16-1 0,62 16-1 15,-62-21 1-15,6 21 1 0,-2-19 1 0,-4 2-2 16,62 17-1-16,-153-37 2 0,94 37-2 15,0-19-1-15,1 19 0 0,54 0 1 0,-54 0 3 0,-4 0-1 16,6 0-2-16,50 0-1 0,-66 0 3 0,63 0 0 16,-44 19-3-16,44-19 1 0,-44 0 0 0,49 18 1 0,-38-18-1 15,0 0-2-15,58 0 3 0,-16 0-2 0,-23 0 1 16,53 0 1-16,5 0 1 0,1 0-3 0,-4 0 1 0,4 0 1 16,16 0 0-16,-20 0 1 0,20 0-1 0,0-18-2 15,0 18 0-15,0 0 2 0,0 0 0 0,20 0-1 16,-4 0 0-16,20 0-1 0,3 0 2 0,-20-19-1 0,37 19 0 15,-4 0-1-15,23 0 1 0,-20 0-1 0,39 19 2 16,14-19 0-16,-14 18-3 0,-38-18 3 0,-1 19-3 0,56-2 3 16,-1 2-1-16,1 2-1 0,0-5-1 0,19 4 2 15,-75-20 1-15,50 17 1 0,28 2-3 0,-39-1-1 16,14 1 2-16,-14-19 3 0,14 17-2 0,-69 2-2 16,16-19-1-16,1 0 2 0,-1 0-1 0,36 21 1 0,-38-21 0 0,60 0 0 0,-74 0 0 15,16 0-1-15,56 0-2 0,0 0 1 0,-56 0 2 0,-2 0 0 16,60 16 3-16,-22-16 0 0,-16 0-2 0,-39 0-2 15,19 0 2-15,-35 0-2 0,35 0 2 0,-55 0-1 0,36 0 0 16,-3 0 2-16,-33 0-3 0,0 0 0 0,20 0 2 16,-20 0 0-16,0 0-3 0,0 0 2 0,-20 0 0 15,-13 0-1-15,-3 0 1 0,-19-16 3 16,35 16-3-16,-71-21 0 0,0 2 0 0,33 19-1 0,-34-17-1 0,54 17 3 16,-70-19 1-16,72 19-1 0,-75-18 1 0,14-18-1 15,45 36-1-15,-4 0 0 0,-38-20 1 0,42 4-2 0,-62-5 2 0,62 21 0 16,-62-19 0-16,6 19 1 0,14-17-3 0,42 17 1 15,-65-19 1-15,29 19-2 0,32 0-1 0,-35 0 3 16,36 0-1-16,-20 0 1 0,20 0-1 0,19 19 0 0,-58-19-1 0,22 0 2 16,52 0 0-16,-54 17 3 0,38-17-6 0,0 0 1 15,0 19 2-15,16-19 0 0,20 0-2 0,-22 0 1 0,22 0-1 16,0 21-1-16,0-21 3 0,0 0 0 0,0 0-3 16,42 0 1-16,-6 0 0 0,0 0 0 0,16 0 0 15,6 0 0-15,70 0-2 0,21 0 2 0,-55 0 1 0,72 0 1 16,0 16 0-16,-94-16-1 0,94 0 0 0,-94 0-1 0,78 0 2 15,-20 20-2-15,-61-20 1 0,64 17-2 0,-3-17 1 16,-75 19 2-16,75-19-2 0,-19 18-1 0,-56-18 3 0,56 0 3 16,-75 0-1-16,55 0-1 0,-16 0-1 0,-3 0 1 15,-34 0 0-15,18-18 2 0,-37 18-2 0,17 0 0 0,-17-19 4 0,17 19-5 16,-19-17 2-16,0 17 2 0,-17 0-2 16,22-20-1-16,-22 20 2 0,0 0-3 0,0-16 2 0,0-5-1 0,-22 21-2 15,22 0-1-15,-34-19 0 0,-2 19 0 0,-2-17 1 0,2 17 0 16,-6 0-1-16,9-19 1 0,-22 19 1 0,-56-18-2 0,39 18 2 15,17 0-4-15,-3 0 2 0,-72 0-1 0,2 0 3 0,18 0-1 0,-23 0-1 16,64 0 2-16,-61 18 1 0,-20-18-2 0,78 0 0 16,0 0-1-16,-2 0 1 0,-76 19 2 0,23-19 0 0,52 0-2 15,-58 0-1-15,9 0 2 0,-6 17 0 0,-53-17 0 16,144 0-1-16,-19 19 1 0,25-19-2 0,-3 0 2 0,-39 21-1 0,34-21 1 16,-12 16-2-16,-77 4-2 15,130-20-1-15,0 17-2 0,-16-17-10 0,16 0 10 0,0 0 0 16,0 19 2-16,33-19 1 0,-11 18 1 0,-3-18 0 15,17 0 1-15,-16 0 0 0,49 0 1 0,47 19-1 0,-47-19 0 0,9 0 1 16,68 0-1-16,20 0 1 0,-91-19 2 0,16 19-2 0,53-18 1 16,-11 18 0-16,-22 0 2 0,-56-19-3 0,39 19-1 0,-38 0 0 15,-20 19 1-15,16-19 1 0,-13 0 0 0,36 0 1 0,-39 0-1 0,-3 0 2 16,8 18-2-16,-5-18 1 0,-16 0-1 0,-20 0 0 16,16 0 3-16,4 0 1 0,-20 0 1 0,0 0-3 0,0 0 1 15,0 0 0-15,0 19-1 0,-36-19 3 0,16 0-3 16,-16 0-1-16,-5 0 3 0,8 0-2 0,-3 17 1 0,-150-17 6 15,56 19-4-15,3-19-5 0,16 0-1 0,34 0-1 16,-12 21 0-16,-8-21 0 0,45 0-2 0,16 16-2 16,-20 2-22-16,1 1-26 0,-17 38-139 15,53-41 90-15,-17 4-7 0</inkml:trace>
  <inkml:trace contextRef="#ctx0" brushRef="#br0" timeOffset="5133.33">25661 14312 104 0,'0'0'9'0,"0"0"-1"0,0 0 8 0,-22-16-1 0,22 16 1 15,0 0 0-15,0-21-8 0,0 21 7 0,0 0-9 0,0 0 3 16,0-19-6-16,0 19 2 0,0 0 0 0,0 0-1 0,0 0-2 15,0 0 2-15,22 0-2 0,-22 0 0 0,17 0 2 0,22 19-1 16,-39-19-2-16,16 21 3 0,20-5-1 0,-16 2 1 16,-4 20 0-16,6-38-3 0,-5 38 1 0,2-38-3 0,1 36 1 15,-20-36 1-15,36 36 2 0,-36-36-1 0,16 37 1 0,4-17-1 16,-20-20 0-16,0 37-2 0,33-21 2 0,-11 40-2 0,-3-18 2 16,-19-19-2-16,36 18 1 0,-16-1-1 0,16 18 0 0,-3 22 1 15,8-23 0-15,-5 40 0 0,3-20 1 0,-39-36 0 16,53 36 1-16,-37-33-1 0,6-4 0 0,14 0 0 0,-16 18 0 15,-1-14 0-15,17 33 0 0,-19-20-1 0,-1-13 1 0,4 14 0 16,-20-18-1-16,22 20 3 0,-6-20 0 0,-16-18 0 0,39 112 9 16,-39-74-6-16,17-20-3 0,-17 1-1 0,19 19 4 15,-19-36-5-15,17 54 0 0,-17-58 0 0,19 60 1 0,-19-59-1 16,17 56 0-16,-17-53-1 0,0 34 1 0,0-18-1 16,22 4 1-16,-22-4-1 0,0 1 3 0,0 0-3 0,0-1 5 0,-22-16-3 15,22-4 5-15,-17 4-5 0,17-4 1 0,0 22-3 16,-19-38 2-16,19 20 0 0,0-4-2 0,-17 4 0 0,17 0 0 0,-19-4 0 15,19 20 0-15,0-36-1 0,0 21-1 0,-17-21-2 16,17 17-20-16,0-17 9 0,0 20-28 0,0-20 15 16,0 0-6-16,0 0-44 0,0 0 37 0,0 0 6 0,0 0-99 15</inkml:trace>
  <inkml:trace contextRef="#ctx0" brushRef="#br0" timeOffset="5716.89">25329 14682 75 0,'0'0'0'0,"0"0"36"0,-19-20-29 0,-3 2 8 16,22 18-5-16,-20-18 1 0,20 0 13 0,0-2-14 0,-13 4 11 0,13-4-4 15,0 3 7-15,0 17-15 0,0-20-1 16,0 20-1-16,13-19 7 0,7 19-7 0,-20-18 0 0,22 0 4 0,-3 18-6 16,-2-18 3-16,2-2-2 0,1 20-1 0,-4-36-2 0,4 36-1 15,-4-37-1-15,1 37 1 0,5-19 0 0,-22 1 0 0,19 18-1 16,-2-37 0-16,-17 18-1 0,19 2 0 0,-19-20 1 0,20 1 0 15,-20 0 1-15,0 15-2 0,16-15 0 0,-16 17 1 16,0-18-1-16,0 0 0 0,0 21 2 0,20-5-1 16,-20 2-2-16,0 2 3 0,16 17 6 0,-16-19-4 0,0 19 3 15,0 0-6-15,0 0 1 0,0 0 2 0,0 0 0 0,17 0 2 16,-17 0-2-16,0 19 2 0,19-2-1 0,-19 39 2 0,22-36-4 16,14 34 0-16,-16-18-1 0,32 40-1 0,-16-22 0 0,42 22 2 15,-6-4-3-15,-17-34-1 0,36 34-2 0,3 2-4 0,-38-54 0 16,32 52-25-16,-30-54 6 0,34 38-46 0,-56-36 29 15,2 16-2-15,54 0-24 0,-73-18-32 0</inkml:trace>
  <inkml:trace contextRef="#ctx0" brushRef="#br0" timeOffset="6459.62">26270 17429 94 0,'0'-19'20'15,"0"19"-14"-15,17-37 6 0,-17 21 3 0,0 16-5 16,19-21 0-16,-19 4 2 0,0-2 1 0,17 2 14 0,-17-22-2 0,16 39-15 16,-16-37 11-16,22 37-16 0,-22 0-1 0,0-16 4 15,20-5-5-15,-20 21 0 0,0 0 2 0,16 0-2 16,-16 0 4-16,0 21-1 0,0-21-4 0,0 16 0 0,0 21 1 0,0-18-1 15,-16 1-2-15,16-3 1 0,-20 19 0 0,20-15 0 0,-38 15 1 16,21 0 0-16,-2-16-2 0,19-3 1 0,-36 2-1 0,36 19 1 16,-20-38 0-16,20 16 0 0,-36 4 0 0,36-20-1 0,-22 17 0 15,22-17-1-15,0 0 0 0,0-17-2 0,0 17 2 0,22-20-1 16,-2 4 1-16,-20 16 0 0,55-57-4 0,-55 57 4 16,36-37-3-16,-3 18 3 0,-33 19-1 0,42-17-1 0,-6-19 0 15,0 15-3-15,-17 21 1 0,-2-17-2 0,-1 17-10 0,26-19-13 16,-26 19-7-16,4 0 17 0,-1 0 0 0,-19 0 1 0,17 0-11 15,-17 0 16-15,0 19-72 0</inkml:trace>
  <inkml:trace contextRef="#ctx0" brushRef="#br0" timeOffset="6745.16">26785 17614 178 0,'0'0'50'0,"-17"-19"-16"16,17 0-17-16,0 19-8 0,0 0 1 0,0-17 5 0,17-3-3 15,-17 20-7-15,0 0-3 0,19-16 3 0,-2 16-4 16,2-20-1-16,-19 20-2 0,17-18 0 0,-1 18-7 0,-16 0 2 16,22 0-14-16,-2-19-4 0,-20 19 12 0,19 0-10 0,-19 0 6 15,17-17 8-15,-17 17 7 0,0-20 1 0,0 20 1 16,0 0 0-16,0-19 1 0,0 19-1 0,-17-17 0 0,-2 17 3 0,-1-20 4 16,-2 20-2-16,-11 0 6 0,33 0-3 0,-36 0 7 15,17 0 1-15,2 20-8 0,17-20-1 0,-39 17 7 0,23 2-1 16,-6 1-2-16,5 16-6 0,-2-18 3 0,2 18-4 15,17-16-3-15,-19 35 0 0,2-36 0 0,-2 53 3 16,19-52-4-16,0 17-7 0,0-20-3 0,0 3-8 0,0 16-40 16,0-16 22-16,0-4-2 0,19 4 7 0,-19-2 3 0,0 1-69 0</inkml:trace>
  <inkml:trace contextRef="#ctx0" brushRef="#br0" timeOffset="6958">27487 17191 219 0,'0'0'0'0,"0"0"26"0,-19-38 34 0,19 2-31 0,0 16-18 16,0 1 9-16,-19 2-12 0,19 0 0 0,0-3 4 0,0-16-4 15,0 36-5-15,0-20 1 0,0 3-2 0,0 17-1 16,0-21-2-16,0 21 1 0,0 0 0 0,0 21-1 16,0-21 1-16,0 37-1 0,0-37 0 0,0 16 2 0,0 4-1 0,0 34-1 0,0-15 0 15,-75 127-3-15,39-76-8 0,0 3-21 16,17-36 6-16,2-21-7 0,-2 0-6 0,-37 58-44 0,37-58 49 15,19 1-65-15</inkml:trace>
  <inkml:trace contextRef="#ctx0" brushRef="#br0" timeOffset="7133.39">27059 17134 163 0,'0'0'0'0,"0"-17"88"0,0 17-44 0,0-20-18 0,0 20-13 16,22 0 0-16,-22 0 9 0,36 0-6 0,-17 20-8 15,17 16-4-15,-17-19-2 0,15 20-2 0,-12 19-1 0,-3-36 0 16,17 33-14-16,0 4-26 0,-17-21 7 0,15 20-48 16,-34-18 41-16,19-22 7 0,3 40-78 0</inkml:trace>
  <inkml:trace contextRef="#ctx0" brushRef="#br0" timeOffset="7449.61">27338 17595 125 0,'0'0'0'0,"0"-19"69"16,0 2-33-16,0-3-20 0,0 20-1 0,0-36 20 15,0 36-26-15,0-18 9 0,0-1-3 0,0 19-10 0,0-17 2 16,0 17-4-16,0-20-2 0,0 20-1 0,0 0 1 0,0 0 0 16,0 0 0-16,0 20 0 0,0-20-1 0,0 17 1 15,0 2-1-15,0-19 1 0,0 38-2 0,0-38 1 0,-17 36 1 0,-2-19 0 16,19 2-2-16,-19 19 3 0,19-2 0 16,-17-16-1-16,17-4 1 0,0 4-1 0,-19-20-1 31,19 17 2-31,91-17 2 0,-55 0-2 0,0-17-2 15,3 17 0-15,-39-20 1 0,38 4-2 0,-2-4 2 0,-19 0-1 0,2 4 2 16,-2-3-1-16,22 0 0 0,-20 0 3 0,-19 19-2 0,19-37 2 16,-19 37-1-16,0 0-1 0,17-16 0 0,-17 16 4 0,0-20-2 15,0 20 0-15,0 0 10 0,-17 0-6 0,-2 20 1 0,0-4-6 16,2 4 0-16,-5 16 0 0,5-17-3 0,-2 16 7 16,2-15-5-16,-19 16-1 0,36-16-6 0,0-3-4 0,-19 3-6 0,0 17-40 15,2-1-35-15,17-16 36 0,0 16-41 0,-22-18-12 16</inkml:trace>
  <inkml:trace contextRef="#ctx0" brushRef="#br0" timeOffset="7702.89">27706 17742 148 0,'0'0'42'0,"0"0"-2"0,19 0-13 15,-19-17-15-15,17 17 4 0,-17 0-3 0,17 0-1 0,-17-20 7 0,22 20-10 16,-22 0-2-16,0 0-1 0,19 0 1 0,-19-16-1 0,19 16-3 15,-19 0-2-15,0 0 3 0,0 0-1 0,0 0 2 16,0 0-3-16,0 16 0 0,0-16-1 0,0 0 1 0,0 0 0 16,0 20 2-16,0-20-3 0,0 0 2 0,0 0-3 15,0 0-3-15,17 0-1 0,19 0 2 0,-17-20 1 16,1 20 0-16,35-16-1 0,-19-4-2 0,-17 20 0 16,1-20-4-16,16 20 5 0,-36-16-1 0,33 16 0 0,-11-19-7 0,-3 19 1 15,-2 0-18-15,2-19-8 0,-19 19 16 0,20 19-20 0,-20-19 21 16,0 19-33-16,0-19 39 0,16 16 1 0,-16-16-55 0</inkml:trace>
  <inkml:trace contextRef="#ctx0" brushRef="#br0" timeOffset="8166.82">28207 17871 112 0,'0'0'15'0,"0"0"-2"0,0 0 19 0,0-16-14 16,0 16 0-16,0 0 17 0,0-20-19 0,0 20 10 0,0-20-6 15,0 20-3-15,0-16-10 0,0 16-2 0,16 0 1 0,-16 0-1 16,0-20-4-16,0 20 0 0,0 0 3 0,0 0-2 16,0 0 2-16,0 20-1 0,0-20-2 0,0 16 0 0,0 4 0 15,-16 0-1-15,16-4 0 0,-20-16 0 0,20 38 1 0,-19-38 0 0,2 19 0 16,17-2-1-16,-19 3 0 0,19-4 0 0,0-16 2 16,0 0-1-16,0 20 1 0,0-20-2 0,0 0 1 0,0 0-1 15,0 0 0-15,19 0 1 0,-2 0 0 0,-17 0 0 0,19 0-1 0,1 0 0 16,-4 0-1-16,-16 0 4 0,20 0 2 0,-4 0 7 15,-16 0-3-15,0 0 1 0,17 0 9 0,-17 0-10 0,0 0 10 0,0 0-9 16,0 20 9-16,0-20-10 0,0 16-2 0,-17 3 5 0,17 0-7 16,-16 0 1-16,-20 37-1 0,16-56-4 0,1 18-1 15,2 36 0-15,-2-35 0 0,-20 17-9 0,23 2-22 0,-4-1-34 16,4-19 17-16,-4 19-82 0,1-1 1 0,19-16 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31:30.0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20255 12929 67 0,'0'0'23'0,"0"0"-14"0,0 0-1 0,-17 0-3 0,17 0-1 16,0 0 4-16,0 0-2 0,0 0-1 0,-19 0-3 0,19 0-2 15,0 0 1-15,0 0-2 0,0 0 2 0,0 0 0 16,0 0-1-16,-20 0 0 0,20 0 1 0,0 0 0 0,-16 0-1 16,16 0 1-16,0 0 2 0,-20 0 1 0,20 0-1 15,-22 0 0-15,6 0 4 0,16 0-2 0,-17 0 2 0,-2 0 0 16,19 0 0-16,-17-18-3 0,-2 18 6 0,-1 0 0 0,4 0-7 16,-4-18 7-16,-2 18 5 0,22 0-7 0,-19 0-1 15,5-20 8-15,-5 20 1 0,-1-16-5 0,4 16-6 0,-4-20 1 16,4 20-1-16,-4 0-4 0,20-20 1 0,-19 20 0 15,-3-17 0-15,22 17-2 0,-17-19-1 0,1 19 2 16,-4 0 0-16,4 0-2 0,16 0 2 0,-20-18 0 16,4 18 0-16,16 0-1 0,-20 0-1 0,1 0 3 0,2 0-2 15,17 0 1-15,-22-19 0 0,6 19-1 0,-4 0 2 0,4 0 2 16,-4-18 0-16,4 18 1 0,16 0 0 0,-39 0 3 0,0-19 3 16,-13 19 2-16,-4-17-4 0,1-2-3 0,0-1-2 15,-1 3-2-15,37 17-2 0,2 0 1 0,-24-18 0 16,8 18 0-16,33 0-2 0,-39 0 1 0,22 0-1 15,-2 0 1-15,2 18-1 0,-2-18 1 0,-22 0 1 0,24 0-1 16,-19 0 1-16,19 17-1 0,-19-17-1 0,36 0 2 0,-38 0 1 16,38 0-1-16,-39 20-3 0,22-20 1 0,-2 0 2 15,2 0-1-15,-2 19-1 0,2-19 2 0,-2 0 0 16,0 0 1-16,2 17-2 0,17-17-1 0,-22 0-1 0,3 0 2 16,2 19 3-16,0-19-2 0,-2 0-1 0,2 0 1 0,-2 0 1 15,0 0-1-15,2 0 0 0,-2 18 2 0,-3-18-2 0,5 0 2 16,17 0-2-16,-17 0-1 0,-2 19 0 0,2-19 1 0,-2 0 1 15,0 0 0-15,2 18-4 0,17-18 2 0,0 0-1 16,-19 0 2-16,-4 0-1 0,23 19 2 0,-19-19-1 16,19 0-1-16,-14 0-1 0,14 0 1 0,-19 17 3 0,19-17-1 15,-19 0-2-15,2 0-1 0,17 0 0 0,-19 0 1 0,2 0 2 16,-2 0-3-16,-1 20 1 0,20-20 0 16,-22 0 1-16,22 0 0 0,-16 0-2 0,-1 0 1 0,17 0-1 15,-19 0 1-15,2 0 0 0,-2 0-1 0,2 20 1 16,-2-20 1-16,19 0-1 0,-20 0 1 0,4 0 0 0,16 0-1 15,-23 0 0-15,7 0 1 0,-3 0-1 0,2 0-1 0,17 0 1 16,-19 0-1-16,2 16 3 0,17-16-2 0,-19 0 1 16,-1 0-1-16,-19 0 1 0,20 0 0 0,3 0 1 15,16 0-3-15,-17 0 1 0,-2 0 1 0,19 0 0 0,-17 0-1 16,-2 0 0-16,-1 0 2 0,4 20-2 0,16-20 3 0,-20 0 0 16,20 0 0-16,-22 0 0 0,5 18-4 0,17-18 1 0,-16 0-1 0,16 0 1 15,-19 0 2-15,-17 18 0 0,16-18-2 16,4 18 0-16,16-18 0 0,-20 0 0 0,-2 19 2 0,3-19-3 15,5 17 2-15,-5-17-2 0,-17 20 1 0,36-20 0 16,-36 19 2-16,-3-2-4 0,39-17 1 0,-22 19 1 0,5 0 0 16,1-19 0-16,-4 18-2 0,20 0 1 0,-16-18 2 15,-4 19-1-15,20-19 0 0,0 19 0 0,-16-19 0 0,-4 18-1 16,1 18 3-16,19-18-2 0,0-18 0 0,-39 56 0 16,22-36 0-16,17-3 0 15,-35 20 0-15,35-19-2 0,-20 0 1 0,20 2 1 16,-16-20-1-16,16 19 1 0,-20-2-1 0,20-17 1 0,-19 20 0 0,19 16 0 15,0-36 0-15,-17 18 0 0,17 0 0 0,-22-18 1 16,22 21 0-16,0-4-2 0,0 2 2 0,0-19-2 16,0 17 2-16,0-17-1 0,0 18 0 0,0 1 0 0,0-19 1 0,0 0-1 15,0 19 1-15,0-1-1 0,0-18-1 0,22 18 0 0,-22 3 3 16,0-21-2-16,17 17 0 0,-17 0 0 0,0-17-1 0,0 19 1 16,0 1-1-16,0-20 0 0,19 17 1 0,-19-17-1 15,0 37 0-15,0-37 1 0,0 19 2 0,20-19-1 0,-20 18 0 16,16 1-1-16,-16-19 0 0,20 17 1 0,-4 2 0 0,3 2-1 15,-2-5-1-15,22 4 2 0,-20-3 1 0,17 2-1 16,0-1 0-16,-36-18-1 0,53 19-1 0,-12-2 0 0,15 39 1 16,-20-36 0-16,-17 16-1 0,36-18 0 0,1 18 4 15,15-17-4-15,-54 2 2 0,61-5-2 0,-42 2 1 16,16 1 2-16,26 0 0 0,-6-1-4 0,-37 2 0 0,43-4 3 16,-6 4-1-16,-39-20 0 0,28 0 1 0,-25 0 0 15,33 0-2-15,-27 18 2 0,13-18-1 0,17 0 1 0,3 0 3 16,-1 0-5-16,-40 0-2 0,43-18 3 0,-58 18 0 15,53 0 4-15,-16-20-3 0,-18 20 0 0,-2 0-2 0,17-16 6 16,5-4-1-16,-3 20-3 0,-19 0-2 0,39-18 3 0,-56 18-2 16,17-19 1-16,0 19-1 0,39 0-1 0,-20-19 0 0,-19 1 1 15,0 18-1-15,0 0 2 0,42-16-1 0,-26 16 0 0,-16-21 0 16,42 21 0-16,-26-19 0 0,-16 19 0 0,22-17-1 16,14 17 1-16,-52-19 0 0,32 19 1 0,26-18 0 0,-23 18 0 15,-22 0-1-15,25-19 1 0,-38 19 2 0,35-17 2 0,-2 17-3 16,-15-20-2-16,-18 20-1 0,35 0 1 0,-2-16 1 15,-31 16 0-15,14-21 0 0,0 21 0 0,0 0-2 0,0-19 0 0,2 19 3 16,1-36 1-16,-3 36-1 0,-19-18-3 0,2-1-1 0,14 2 4 16,9-3-1-16,-6 20 0 0,-36-16-1 0,0 16 1 0,19-21-1 15,1 21-1-15,-20-19 2 0,36 2 2 0,-20-2-3 0,-16 1 0 16,0-1 0-16,17 19 1 0,-17-37 2 0,0 20-1 16,0-3-2-16,0-16-1 0,-17 19 2 0,17-22 0 15,-36 21 0-15,36 18-2 0,-36-38 2 0,36 20-2 0,-36-18 1 16,17 36 1-16,-23-38 0 0,42 20-1 0,-33 0 1 15,-3-38-3-15,0 20 3 0,17 16-1 0,-1 2 1 0,-18-18-3 0,21 17 2 0,-38-36-1 16,19-1 3-16,-39-17 0 0,39 54-3 16,17-17 1-16,-37-2-1 0,-2-18 0 0,25 20-8 0,-42-18 3 15,39 34 6-15,14 20 1 0,-30-36-2 0,-4-1-1 0,40 37 0 16,-26 0 0-16,9-19-2 0,14 19-8 0,-17 0-2 0,-20 0-30 16,37 0 11-16,-36-18-62 0,-17 18 5 0,33 0 58 0,-108 54-116 15</inkml:trace>
  <inkml:trace contextRef="#ctx0" brushRef="#br0" timeOffset="4333.37">26563 12707 51 0,'0'0'25'16,"0"0"-20"-16,0 0-2 0,0 0 1 0,0 0-2 0,0 0-2 16,0 0 1-16,0 0 0 0,0 0-1 0,0 0 0 0,0 0 0 15,0 0 1-15,0 0 0 0,0 0 1 0,0 0 4 0,0 0-3 0,0 0 1 16,-16-17 5-16,16 17-4 0,0 0 3 0,0 0-1 0,0 0-4 16,-22 0 4-16,22-19-1 0,0 19-3 0,-20 0 3 0,20 0-4 15,-16 0 7-15,-1-37 3 16,-2 37-10-16,19 0 1 0,-17-18 1 0,-2 18-2 0,-37-18 11 15,34-2-9-15,6 20 5 0,-1-18 0 16,-2 18-6-16,2 0 5 0,-22-18-1 0,23 18-4 16,-26-18 2-16,9-2 4 0,-22 20-5 0,35 0-2 15,4-17 0-15,-23 17 1 0,17 0-1 0,-31 0 0 0,37-19-1 0,-4 19 1 16,-35 0 1-16,0-18-2 0,-17 18-1 0,52 0 1 16,-57 0 2-16,8-18-1 0,30 18-2 0,-19 0-1 0,-11-20 1 15,30 20 1-15,-19 0-1 0,-31 0-1 0,14-18 1 16,-16 18 0-16,16 0 1 0,37 0-1 0,-34 0 1 15,0 0 0-15,-3-18 0 0,0 18 0 0,1 0 0 16,38 0 0-16,-36 0 1 0,11 0 0 0,28 0-2 0,-78 0 3 16,89 0-2-16,-47 18 1 0,49-18-2 0,-16 0 1 15,-22 0-1-15,6 18 2 0,16 2-2 0,16-2-1 16,-38 0 1-16,39 1 1 0,-14-2-2 0,13-17 1 0,4 38 1 16,-4-38-2-16,1 36 1 0,2-36-1 0,-2 38 2 15,-3-3-1-15,-11 4-1 0,33-3 2 0,-20-36 0 16,4 37-1-16,-4 0-1 0,20-20 3 0,-19 3-1 15,19 0 1-15,-17 16-1 0,17-18-1 0,0 0 1 0,0 0-1 16,0-18 0-16,-19 36 0 0,19 20 1 0,-22-18-1 16,22-38 0-16,0 36-1 0,0 2 1 0,0-20 1 0,0-18-2 15,0 36 2-15,0-18-2 0,0 2 2 0,0 36-1 0,0-39 1 16,0 20 0-16,0-37 0 0,0 36-2 0,0-36 1 16,0 39 0-16,0-22 1 0,0 3 0 0,0-3-1 15,0 2 0-15,0-19 0 0,0 18 0 0,0 0 0 0,0 3 0 0,0-21 0 16,0 36 1-16,0-19 0 0,22 1-1 0,-22 1-2 15,19 0 2-15,-19-1 2 0,17 0-1 0,-17 3 2 0,19-4-2 0,1 0 2 16,-4 2-1-16,4-19 0 0,-4 20 1 0,23 16 3 0,-3-18-2 16,-36 1-2-16,39-1 0 0,-3 18-1 0,16 4 2 15,-13-4-2-15,0 18 0 0,-3-35-2 0,-20-2 2 0,20 2 0 16,-14 2-1-16,34 15 0 0,-4 0 0 0,-16 1 1 0,22-1 0 16,14 1-1-16,0 0 1 0,-30-37-1 0,-26 19-1 0,23-1 1 15,30 18 0-15,45 2 1 0,-95-38-2 0,56 18 0 16,-39 0-1-16,19-18 2 0,20 19-1 0,-39 1 0 0,72-3 0 15,-92 3 2-15,62-20 0 0,-42 16 1 0,36 4-3 0,5-20 2 16,-41 18 0-16,75 0 0 0,16-18 0 16,-69 0-1-16,-22 0 1 0,94 18 2 15,-74-18-3-15,-20 0 1 0,38 0-2 0,-18-18 2 16,-40 18 0-16,23 0-1 0,16 0 1 0,1-18 0 0,-1-20-1 16,0 38 1-16,1-36 1 0,-20 19 0 0,16-3 1 15,-10 1 3-15,-26 1-4 0,23 0 0 0,-3-20 1 16,-19 38-1-16,19-36-4 0,22 18 2 0,-39-1 2 0,53-18-2 15,-39 21 0-15,9-24-2 0,-23 40 3 16,-2-17-1-16,38-2 2 0,-36 1-1 0,15-1 2 0,7 2 0 16,-41-3-3-16,36 20 1 0,-17-16-1 0,17-24 1 0,39 4 1 15,-39 36-2-15,19-37-1 0,-38 37 2 16,19-17 0-16,3-3-2 0,-20 20 1 0,0 0 1 0,34-16-1 0,-34-5 0 16,-2 21-1-16,22 0 2 0,-20-19-1 0,17 2 0 0,-17 17 0 0,17 0-1 15,-2-19 2-15,-34 1-1 0,22 18 2 0,16-19 5 0,-38 19-4 16,36-18 0-16,-19-1-1 0,-17 2 2 0,39 17 5 0,-25-20 0 15,-14 20-6-15,0-19 1 0,19 2 7 0,3 0-3 16,-22-4-5-16,0 21 2 0,0-36-2 0,0 17 1 0,-22 0-2 16,22 1 0-16,-19 1-1 0,19-19-2 0,-14 15 2 15,-6 3-1-15,1 0 1 0,19-18-1 0,-17-1 0 16,-2-2 2-16,19 21 0 0,-17 0-2 0,-21-19 2 0,38 0-2 16,-39 1 2-16,22-2-2 0,-2 2 1 0,-17-1-1 15,0 0-1-15,-22-19 1 0,-14 0 1 0,17 39-2 16,16-20-3-16,-14 19 0 0,-38-20-1 0,-3 2 7 0,22-1-2 15,-22 0 1-15,58 37-2 0,-39-19-4 0,37 19 4 16,2-18 0-16,-36 18 0 0,36-19-2 0,-39 19-13 0,39 0 2 0,-3 0-4 16,1 19-4-16,-15-19-32 0,-22 0-10 0,59 18 31 0,-42-18-29 15,22 19 35-15,-20-19-29 0,40 0-42 0</inkml:trace>
  <inkml:trace contextRef="#ctx0" brushRef="#br0" timeOffset="5656.73">21912 14146 89 0,'0'0'12'0,"0"0"5"0,0 0-10 0,0 0 5 0,0 0-6 15,0-16 7-15,0 16-7 0,0-21 6 0,0 21-3 16,0-19-4-16,0 19 4 0,0-17-1 0,0 17-3 0,0-19-4 15,0 19 4-15,0 0 1 0,0 0-3 0,0-18 1 16,0 18-1-16,0 0 12 16,0 0-13-16,0 0-2 0,0 0 0 0,0 0 1 0,0 0 0 15,0 0-1-15,0 0 1 0,0 18-1 0,0-18 0 16,0 19 0-16,0-2-1 0,0 2 2 0,0 2 0 16,0-5 1-16,0 21 2 0,0-18 0 0,0-1 3 0,0 18-3 15,0-17 0-15,0 2 1 0,0 51 4 0,0-34-5 0,0 16-3 0,0-18 1 16,22 56 3-16,-22-18-1 0,0 2-3 0,20-4 1 15,-20-35 0-15,0 36-1 0,16 40 0 16,-16-59 0-16,0-18-1 0,0-16 0 0,0 34 2 0,0 2-1 16,0 0-1-16,0-20 2 0,0 1-1 15,20 0-2-15,-20-1 2 0,0-16 0 0,0-2 1 16,19 1-2-16,-19-2 1 0,0 3 0 0,17-20-1 0,-17 16 1 16,19 4 1-16,-19-20-1 0,0 20-1 0,17-4-1 15,-17-16 1-15,16 18-2 0,-16-18-5 0,19 20-19 0,-19-20-20 16,23 19 17-16,-23-19-28 0,16 0-7 0,-16 17-35 15</inkml:trace>
  <inkml:trace contextRef="#ctx0" brushRef="#br0" timeOffset="6100.64">22579 14754 131 0,'0'0'0'0,"0"-16"35"0,0 16-25 16,-19-20 4-16,19 20-8 0,-17-17 10 0,17-2-11 15,0 19 0-15,-19-20 4 0,19 20-4 0,0-18-1 0,-17 0 2 0,-2 18-3 16,19-18-1-16,0 18-2 0,-20-20 1 0,-2 4 0 0,-11 16 0 15,33 0-1-15,-36-20 0 0,17 20 1 0,-37-17 5 16,18 17-2-16,21 0-2 0,-2 0 1 0,-17 0-2 16,19 0 1-16,-2 0-2 0,-1 17-1 0,20-17 1 15,-16 20 1-15,16-4 1 0,-23-16-2 0,4 20 1 0,19-2-2 0,0-18 1 16,0 18 0-16,-16-18 0 0,16 18 2 0,0 2-2 0,0-1 0 16,0-19 2-16,16 37 3 0,-16-21-2 0,19 21 1 0,4-18-1 0,-23-1-1 15,36 1 0-15,0 38 2 0,19 16-1 0,20 0 0 0,-56-56-2 16,70 76 2-16,-51-56-3 0,-18-18 1 0,35 38 1 15,-38-41-1-15,35 40 0 0,-32-38-1 0,2 1 1 0,14 18 2 0,2-1-3 16,-2 2 2-16,-36-38-1 0,17 36-1 0,22-36 0 16,-39 36 0-16,55-16-27 0,-19 0-30 0,-36-20 24 15,36 16-38-15,0-16-38 0</inkml:trace>
  <inkml:trace contextRef="#ctx0" brushRef="#br0" timeOffset="7239.54">15238 14239 109 0,'0'0'24'0,"0"0"-9"0,0 0-6 0,0 0-6 15,0 0-1-15,-19 0-2 0,19 0-1 0,0 0 3 0,0 0-1 16,0 0 0-16,0 0 1 0,0 0-1 0,0 17 1 15,0-17 3-15,0 0-3 0,0 19-2 0,0-19 0 0,0 21 1 16,0-21-1-16,0 0 0 0,0 16 2 0,0-16-2 0,0 0 1 16,0 18 0-16,0 1 1 0,0 0 1 0,0 19-1 0,0-2 1 15,0-36-2-15,0 18 0 0,0 18 0 0,-17 3 0 0,17-2 0 16,0-21 0-16,-22 22 0 0,22-2 1 0,0 3 0 0,-16 14-1 16,-4-16 2-16,20 0-1 0,-16 19 5 0,16 0 0 15,-20-19-3-15,4 53 3 0,-4-14-3 16,20-22 2-16,0-18-2 0,-19 58 5 0,2-58-3 15,17 20 1-15,-22-36-5 0,22 34 1 0,-19-35-2 0,19-2 0 16,0 39 1-16,0-20-1 0,-17-18-1 0,17 38 2 0,0-56-2 16,0 39 1-16,0-22 1 0,0 1-2 0,0 0 1 15,0-18-1-15,0 18 0 0,0-18 0 0,0 20 0 0,0-1 0 0,17-2-14 16,-17-17 2-16,0 0-5 0,0 0-2 0,19 20-22 0,-19-20-2 16,22 0 21-16,-22 17-96 0</inkml:trace>
  <inkml:trace contextRef="#ctx0" brushRef="#br0" timeOffset="7600.91">15662 15233 107 0,'0'0'12'0,"-17"-17"3"0,17 17-12 16,-19 0 3-16,19-19-3 0,-20 1 3 0,20 18-3 0,-16 0 0 0,16-19-1 15,-20 19-1-15,20 0 1 0,-22-17 1 0,22-3-1 0,-19 20-1 16,19-16 1-16,-14-4-2 0,-5 20 1 0,19-20-1 0,-20 20 0 16,20-17 1-16,-16 17-1 0,-4-17 1 0,20 17-1 0,-36-20 1 15,17 20 0-15,19 0 1 0,-22-19 2 0,5 19-1 0,1 0 0 16,16 0 0-16,-36 0 4 0,36 0-5 0,-20 0 2 0,-16 0 3 16,17 0-5-16,19 19 0 0,-17 1 1 0,-5-3 0 15,6 0 1-15,16 23-1 0,-20-40 0 0,20 16 0 16,0 21 6-16,20-18 2 0,-4 18 4 0,23 0-2 0,-20-17-7 15,73 70 8-15,-59-71-10 0,8-2-1 0,-21 23 0 0,52-4-1 16,2 18 1-16,-38-34-2 0,20-4 0 0,-20 24 0 16,-20-40-1-16,42 34 2 0,-19 5-2 0,-22-22 0 0,2-17-2 15,-2 20-2-15,-17-20-4 0,0 19-3 0,16-2-23 0,-16 1-16 0,0 0 22 16,0 0-41-16,0-18-39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33:58.08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10258 4152 57 0,'0'0'9'0,"0"0"4"0,0 0 0 16,0 0-7-16,0 0 7 0,0 0-7 0,0-20 5 15,0 20-6-15,0 0 0 0,0 0 0 0,0 0 6 0,0-19 2 0,0 19-7 16,0 0 0-16,0 0 4 0,0 0-1 0,0 0-1 0,0 0-4 15,0 0 5-15,0 0-5 0,0 0 7 0,0 0 0 16,-22 0-5-16,22 0-1 0,0 0 5 0,0 0-6 0,0 0 5 0,-20-18-4 16,20 18 5-16,0 0-1 0,0 0-5 0,0 0 3 15,-13-17-4-15,13 17 7 0,0 0-6 0,-20-20 1 0,20 20 0 16,-19 0 3-16,2-19-3 0,-2 19-1 16,19 0-1-16,-17 0-1 0,-2 0 4 0,19 0-4 15,-19 0 1-15,-4 19-1 0,7 18 2 16,-1-19-1-16,-2 1 0 0,19 1 0 0,-36 32 6 0,19-31-7 15,-2-4 2-15,-17 59 3 0,-3-40-3 16,39-19-3-16,-19 20 1 0,2-1 1 0,-19 20 3 0,36-36-3 16,-38 34 1-16,21-15-3 0,-5-3 1 0,2-18-1 15,20 38 1-15,-16-39-1 0,16 2-1 0,-17 36 1 0,-2-16 0 16,2-3-1-16,17 19 2 0,-19-36-2 0,19-3 1 16,0 24-2-16,-19 13 2 0,19-16 1 0,-17-17-2 0,17 36 0 15,-19-21 0-15,19 20 0 0,-23-19-1 0,23-16 1 16,-16 17-1-16,16 0-1 0,-17-18-4 0,17 18-2 15,-19-21 3-15,19 5-5 0,0-3 3 0,-17 0-11 0,17-18-9 16,0 17 11-16,0-17-4 0,-19 0-29 0,19 0-14 0,0 0 31 16,-19 0-27-16,19 0 15 0,0 0 26 0,0-17-44 0</inkml:trace>
  <inkml:trace contextRef="#ctx0" brushRef="#br0" timeOffset="383.37">9077 5019 78 0,'0'0'24'0,"-17"0"14"0,17 16 0 0,0-16-19 16,0 0-1-16,0 0 14 0,0 0-18 0,-19 20 1 0,19-3 14 0,0-17-15 16,0 57 20-16,-20-21-19 0,20 0 0 0,0 21-3 15,0 16 1-15,0-36-6 0,0 0-1 0,20-18-2 0,-20 55 4 16,19-38-4-16,-19 1-2 0,17 19 5 0,2-39-4 0,-19 39 4 16,36-56-3-16,-36 37 4 0,16-37-4 0,1 19 9 15,25-1 3-15,-23-18-8 0,17 0 1 16,-36 0-7-16,36 0 4 0,-17-37-2 0,14 37-1 0,-10-37-2 15,13 1 1-15,-17 16-2 0,-19 20-1 0,36-37-4 16,-17 1-10-16,-2-1 3 0,-1 19-26 0,7 0 14 0,-23-3-5 16,19 5-49-16,-2-4-22 0,2 3-31 15,0-2 28-15</inkml:trace>
  <inkml:trace contextRef="#ctx0" brushRef="#br0" timeOffset="8567.12">11329 3118 75 0,'0'0'41'0,"0"0"-21"0,0 0 20 15,0 0 0-15,0 17-21 0,-20-17 18 0,20 0-4 16,0 0-5-16,-22 20-2 0,22-20-6 0,-16 0-11 16,16 0 0-16,0 0 7 0,0 0-10 0,-17 0 9 0,17 0-1 0,0 0-8 15,0 0 6-15,-19 0-1 0,19 0-5 0,0 0-1 16,-17 0 3-16,-2 0 1 0,19 0-6 0,0 0 5 0,-20 19 0 15,4-19-1-15,16 17-5 0,-42 3 1 0,23 17 0 16,5-1-1-16,-5 1 4 0,-1-18-2 0,4-2-3 0,-20 40 1 16,16-21-1-16,1 20 0 0,-20-39 0 0,23 40 0 0,-4-40-1 15,4 19 0-15,-4 1 0 0,4 0 2 0,16 2-3 0,-20-3 1 0,20-19 0 16,-19 96-1-16,19-96 0 16,39 2 1-16,-39-1 1 0,16 2-1 0,20-4 0 0,-16-16 0 15,13 20 2-15,8-20 0 0,-5-20 5 0,-36 20-4 16,36-36 5-16,17 18 1 0,-12-18-1 0,-5-3-3 0,-36 39-1 15,39-53 4-15,14-4-2 0,-37 40-5 0,26-76 7 16,-26 56-7-16,-16 18 0 0,0 2 1 0,20-40 0 0,-20 40-1 16,0-22-2-16,19-14 1 0,-19 16 0 0,-19 17-1 15,19-16 1-15,0 36-1 0,-20-20-2 0,20 3 1 0,-16 17-6 16,-4-19-2-16,-2 2-8 0,6 17 6 0,-1 0-11 0,17 0 9 16,-19-21-19-16,2 21-11 0,17 0 20 0,-19 0-37 15,19 0 27-15,0 0-3 0,0 21-43 0,-20-4-1 0,20-17 46 16,0 19-16-16,0-19-12 0</inkml:trace>
  <inkml:trace contextRef="#ctx0" brushRef="#br0" timeOffset="8983.66">11622 3580 119 0,'0'0'89'0,"0"0"-50"0,0 0 20 0,0 0-13 16,0 0-8-16,0 0-21 0,0 0-2 0,0 0 12 0,0 0-15 16,17 0 0-16,-17 17 10 0,0-17-4 0,0 19-4 0,22-19-7 15,-22 0-1-15,0 17 1 0,16 3-3 0,4-3 3 0,-20 20-2 16,19-18-2-16,-2 1-2 0,2 16 2 0,-19-36-3 0,36 38 2 16,-36-22-3-16,33 21 1 0,-33 2 0 0,22-3-2 15,-22-18-1-15,20 18-7 0,-20-16 2 0,19 16-27 16,-2-36 19-16,-17 20-1 0,0-3-26 0,0-17 16 0,0 18-42 15,0-18 27-15,0 0 0 0,0 0-2 0,0 0 2 0,0 0-26 0,0-18 26 16,0 1-19-16</inkml:trace>
  <inkml:trace contextRef="#ctx0" brushRef="#br0" timeOffset="9150.33">11821 3633 67 0,'0'0'26'15,"0"0"33"-15,0 0 3 0,-16 0-35 0,16 0 18 0,-17 0-27 0,17 0-2 16,-19 20 11-16,19-20-17 0,-17 17 8 0,-2 3-9 0,2-3 6 15,-2 2-2-15,-1 18-4 0,20-18-6 0,-38 19 0 16,21-2 0-16,-2 0-3 0,19 1 0 0,-36 20-14 16,36-41 3-16,0 4-3 0,-17 16-23 0,-2 1-11 0,-1 0-9 15,20-17-4-15,-16-20 32 0,16 16-21 0,0 4 30 16,0-20-14-16,-22 0-21 0</inkml:trace>
  <inkml:trace contextRef="#ctx0" brushRef="#br0" timeOffset="9532.32">12286 3061 89 0,'0'0'0'0,"0"0"72"0,0 0 10 0,0 0-11 0,0 0-42 16,0 0-3-16,0 0-3 0,0 0 17 0,0 0-22 0,0 0 14 15,0 0-17-15,0 0-1 0,0 20 10 0,0-2-13 0,0 18 6 16,0 3-4-16,0-39-8 0,0 17-1 0,0 19 8 0,0 21-4 15,0-1 1-15,0 18-3 0,0-21-4 0,0 21-1 16,0 18 1-16,0-55 0 0,0 39-1 0,0-59 0 0,19 56-4 16,-19-36-1-16,0 19-17 0,0-37 7 0,0 35-25 15,0 2-19-15,0-36-18 0,0-3 31 0,0-17-7 0,0 18-63 16,0-18 19-16,17 19 35 0,-17-19 16 0</inkml:trace>
  <inkml:trace contextRef="#ctx0" brushRef="#br0" timeOffset="9849.49">12859 3211 108 0,'0'0'37'0,"0"0"3"0,0 0 1 0,0 0-5 0,-20-20 22 0,20 20-35 16,0 0-3-16,0 0 11 0,0 0-7 0,-19 0-14 0,19 0 4 15,0 0-9-15,-16 0 4 0,-4 20-3 0,4-20-1 0,16 16-4 16,-20 5 1-16,20 15 1 0,-19-19-2 0,19 3 0 0,-22-1 1 15,22-2-1-15,-17 40 0 0,0-21-1 0,17-19 1 0,-19 57 0 0,3-55-1 16,16 54 1-16,-20-16 0 0,20-40-1 0,0 39 1 0,0-37-1 16,0 35 1-16,0-34 0 0,0-3 0 0,20 2 0 0,-20-19 2 15,16 20 5-15,-16-20-1 0,36 17 13 0,-36-17 6 0,17-17-13 16,5-3 6-16,17-16-5 0,-23 36-9 0,4-36 4 0,-4-2-2 16,3-18 0-16,-19 37-4 0,34-35 0 0,-34 17-3 15,19-19 1-15,3 2-8 0,-22 35-2 0,0-18-19 16,0 1-22-16,0 36 16 0,-22-37-54 0,22 37 35 0,-19 0-6 15,5 0-62-15,14 0 34 0,-39 0 40 0,39 0-3 0</inkml:trace>
  <inkml:trace contextRef="#ctx0" brushRef="#br0" timeOffset="22470.06">10294 3541 119 0,'0'0'65'0,"0"0"-32"0,-17 0-7 0,17 0 1 15,0 0-12-15,-19 0 17 0,19 0 0 0,0 0-18 16,0 0 10-16,0 0-15 0,19-18 7 0,-2 18-3 0,2 0-7 15,-19 0-1-15,20 0 0 0,16 0 4 0,-3 0-2 0,44 0 5 16,-57 18-8-16,68 1 6 0,-49-19-8 16,146 56 13-16,-129-56-11 0,-4 0-2 0,150 17 6 15,-105-17-5-15,86-36 1 0,19 19 0 0,-89-3-2 0,106 1 1 16,-106-16-3-16,125-4 3 0,-127 39-2 0,94-36 1 0,-3 19 0 16,-17 17-1-16,-94-21-1 0,53 21 2 15,-11 0-5-15,-81 0 0 0,7 0-1 0,32 0-14 0,-36 0-18 0,1 0-22 16,-37 0-25-16,36-16-162 15,-55 16 212-15,14 0-25 0</inkml:trace>
  <inkml:trace contextRef="#ctx0" brushRef="#br0" timeOffset="23387.08">9851 1623 64 0,'0'0'46'0,"0"0"-28"0,0 0 26 15,0-17 4-15,0 17-3 0,0 0-26 0,0 0 52 16,0 0-45-16,0 0-7 0,0 0-9 0,0 0 13 16,-19 0-11-16,19 0-7 0,0 0 4 0,0 0-2 15,-17 0 0-15,17 0 0 0,-19 17-5 0,19-17-1 16,-17 0 1-16,-21 19 0 0,21-19-1 0,-5 37 0 15,-14-20 0-15,0 23 0 0,19-4 0 0,-2-18-1 0,-17 37 0 16,17-18 0-16,-20 37 1 0,22-56 0 0,-2 20-1 16,-17 34-1-16,17 2-1 0,2-54 1 0,17 52-1 0,0-15 0 15,0-3 1-15,17-35 2 0,2 38 0 0,17-41-2 16,-36-16 2-16,19 20 3 0,-2-3-2 0,-1-17 6 16,7 0-3-16,-4-17 6 0,-2 17-6 0,2-20-1 0,-19 4 1 0,36-24 2 15,0-13 0-15,-20 33-4 0,26-54 2 0,-6 2-2 0,-36 35-1 16,36-20-1-16,-36-15 0 0,19 52 0 0,-19-34-1 15,17-2 0-15,-17 19-6 0,0 18 2 0,0-17-7 0,0 36-3 16,-17-18-9-16,-2-2 10 0,19 20-2 0,-17 0-19 16,17 0 14-16,-19 0-29 0,0 0-11 0,19 20 25 0,-17-2-40 15,17 0 39-15,-22-18 4 0,22 37-15 0,-20 0-40 0</inkml:trace>
  <inkml:trace contextRef="#ctx0" brushRef="#br0" timeOffset="23652.82">10050 1992 83 0,'0'0'55'0,"0"0"-33"15,0 0 22-15,0 20-8 0,0-20-8 0,0 0-18 0,0 16 7 16,23 4-3-16,-23-20-9 0,19 20-1 0,0-4 3 0,-2 22-2 15,-17-38-3-15,19 19-1 0,-2 18 2 0,2-1-1 16,1-19 0-16,13 2-2 0,-11 18 0 0,-3-37 0 16,-19 37 0-16,17-37 1 0,22 37-8 0,-39-18-10 0,16-19 5 15,-16 17-3-15,20-17 0 0,-20 19-2 0,16 2-15 0,-16-21 16 0,17 0-20 16,-17 0-5-16,0 0 20 0,0 0 2 0,0-40-14 0,0 40-27 16</inkml:trace>
  <inkml:trace contextRef="#ctx0" brushRef="#br0" timeOffset="23822.43">10183 1938 104 0,'0'0'0'0,"0"0"63"0,0 18-2 0,-19 18-14 0,19-36-29 0,-17 56 9 16,-19-20-5-16,17 2-12 0,0 18 7 0,-4-20-11 0,7 37 1 16,-20-36-6-16,19 19 1 0,-2 17-1 0,19-53-4 0,0 16-3 15,-17 1-23-15,-2 0-20 0,19-1-18 0,0-36 30 16,0 20 2-16,0-20-24 0,0 17-8 0</inkml:trace>
  <inkml:trace contextRef="#ctx0" brushRef="#br0" timeOffset="24235.49">10665 1882 83 0,'0'0'34'0,"0"0"28"0,-20 0-39 0,20 0 18 0,-19 0-6 16,19 0-20-16,0 0-1 0,-17 0-3 0,-24 0 8 0,41 0-11 15,-17 0 4-15,1 20-2 0,-4-20-5 0,20 0-1 16,-16 16-1-16,-4 4 0 0,20-20 3 0,-19 36-2 0,2-18-1 15,-2 18-1-15,19-36-1 0,0 40-1 0,0-24 1 0,0 22 0 16,0-19-1-16,0-2 1 0,0 22-1 0,0-39 0 0,0 34 0 16,19-15 1-16,-19-1 3 0,17 1 5 0,-17 1-2 0,19-20 10 15,1 0-8-15,-4 0 7 0,4-20-10 0,-4 1 5 0,1 1-7 16,2-1 1-16,-19 2-1 0,22-19 2 0,-5-1-2 0,2 18-3 16,1-19 1-16,-20-18 1 0,16 20-1 0,4-18-1 0,-20 34-3 15,16-16-2-15,-16-1-8 0,-16 18-10 0,16-17-6 16,0 36 13-16,-20 0-2 0,20 0-4 0,-16-18-30 0,16 18-16 15,-20 0 31-15,1 0-38 0,19 18 16 0,-17 0 22 16,17-18 17-16,-22 0-32 0</inkml:trace>
  <inkml:trace contextRef="#ctx0" brushRef="#br0" timeOffset="24751.53">10997 1772 86 0,'0'0'0'0,"0"0"48"0,0 0 9 0,0 0 28 15,0 0-61-15,0 0 20 0,0 0-9 0,0 0-8 0,0 0-7 16,0 0-12-16,0 0 6 0,0 0-1 0,0 0-6 16,0 18-2-16,0-18 6 0,0 18-2 0,0-18-5 0,0 18 2 0,0 1-3 15,0-19-1-15,0 37 1 0,-20-1 1 0,20-16-2 0,0-2 2 16,0 18-3-16,-19 0-1 0,19-16 0 0,0 16 1 0,-22 21 1 16,22-40-1-16,0 22-1 0,-17-5 0 0,17 22 0 0,-16-19 0 15,-4 36 0-15,4-17-3 0,16 0 0 0,-20-38 2 0,4 38-3 16,16 0 0-16,0-39 0 0,-20 2-10 0,20-1 4 15,0 2-13-15,-19-4 10 0,19 4-19 0,0-20 13 0,0 0-59 16,0 0 43-16,-17 0-5 0,17-20-40 0,0 4 18 16,0-4 41-16,0-17-59 0</inkml:trace>
  <inkml:trace contextRef="#ctx0" brushRef="#br0" timeOffset="25016.98">11069 1716 111 0,'0'0'0'0,"0"0"59"0,0 0-34 0,0 0 18 16,0 0-9-16,0 0-18 0,0 20 15 0,0-20-4 0,0 0-15 15,0 16 8-15,0-16-12 0,0 0-1 0,0 20 5 0,0-2-7 16,0 0 10-16,0 19-9 0,0-20 0 0,0 3-3 16,19 0-1-16,-19-4 1 0,0 22 2 0,0-2-1 0,0-16-2 15,0-4 0-15,14 24 2 0,-14-24-2 0,0 4-1 0,0 34 2 16,0-15-3-16,19 14 0 0,-19-35 0 0,0 38 1 0,0-19 0 15,0-18-1-15,0 38-1 0,0-21 0 0,0-19-1 16,0 20-7-16,0-18 3 0,0-2-12 0,0 23 6 0,0-40-2 16,0 16-22-16,0-16 13 0,0 20-30 0,0-20 22 0,0 0-42 15,0 0 4-15,0-20 23 0,0-16-30 0</inkml:trace>
  <inkml:trace contextRef="#ctx0" brushRef="#br0" timeOffset="25185.21">10847 2268 119 0,'0'0'0'0,"0"0"119"0,0 0-7 16,20 19-41-16,-4-19-48 15,-16 0-15-15,20 0-1 0,35 20 7 0,-36-20-12 16,1 0-1-16,32 0-2 0,-52 0-4 16,20 0-4-16,-1 0-27 0,-5 0 8 0,-14-20-52 0,19 20-30 15,-19 0 56-15,22-19-29 0,-22 19 13 0</inkml:trace>
  <inkml:trace contextRef="#ctx0" brushRef="#br0" timeOffset="41004.25">6160 4113 57 0,'0'0'13'0,"0"0"45"0,0 0-42 16,-19 0 17-16,19 0-2 0,0 0-1 0,0-18-17 0,-17 18 0 16,17 0-1-16,0 0 11 0,0-17-13 0,-16 17 8 0,16 0-11 15,-20-20 5-15,20 20 0 0,-16 0-7 0,16 0 6 0,0 0-4 16,-20 0 1-16,20 0 8 0,0 0 2 0,0 20-9 0,-19-3 8 16,2 1 0-16,17 1-9 0,0 1 7 0,0 16-3 15,-19-20 0-15,19 5-1 0,-22-4-7 0,22 3 4 16,0-4-5-16,-17 4 4 0,17 0-3 0,0-4-1 0,-16 4 3 0,16-20-4 15,0 17 2-15,0 3-2 0,-20-3 3 0,4 3-3 16,16-4 0-16,0 4-2 0,0-20 1 0,0 20 0 0,-20-4 0 0,20 4 0 16,0-3-1-16,0 3 0 0,0 16 1 0,0 1 0 0,0 0 0 15,0 19 0-15,0-39-1 0,0 57 0 0,0-35 1 0,0 33 2 16,20-34-2-16,-20-2-1 0,36 56 1 0,-36 2 0 0,16-59-1 16,-16 3 1-16,17 35 0 0,-17-36-1 0,0 36 0 0,0 2 0 15,22-57 0-15,-22 55 0 0,0-16 0 0,0-40 1 16,19 19 0-16,-19-16-3 0,0 35-3 0,0-37-2 0,-19 2-7 15,19-20 4-15,0 17-3 0,0 2-34 0,-22-19 7 16,22 0 18-16,0 17-30 0,-17-17-11 0,17 0-15 16,-16-17-5-16,16 17 47 0,-20-19-13 0,20 19 35 0,-16-37-6 15,16 37-20-15</inkml:trace>
  <inkml:trace contextRef="#ctx0" brushRef="#br0" timeOffset="41319.11">5701 5571 31 0,'0'0'20'0,"0"0"-15"0,0-20 0 0,0 20-3 0,-17-17 1 15,17-1 2-15,-19 18-2 0,19-18 3 0,-19-3 4 16,19 21-7-16,-23-16 0 0,23-4 5 0,0 20-2 0,0-17 8 16,-16 17 0-16,16-19-5 0,0 19 8 0,0 0 5 0,0 0-10 15,0 0 34-15,0 19-14 0,0-19-6 0,0 37-3 16,0-21-13-16,16 23 9 0,-16-21-9 0,0 55 8 16,0-16 0-16,0-40-11 0,0 58 6 0,0-57-8 0,23 55 3 15,-23-54-5-15,0 36 3 0,19-18-4 0,0 18 2 0,-19 2-2 16,17-21-1-16,2 0 1 0,-19-36 0 0,17 20 1 15,2-3 2-15,-19-17-2 0,20 0 1 0,-7 0 8 0,7 0 4 16,21-17-3-16,-24-21-6 0,22 1 7 0,-23 20-9 16,20-57 7-16,22-18-3 0,-22 18-3 0,-36 36-4 0,56-37 5 15,-40 39-3-15,42-74 0 0,-41 55-3 16,22 0-1-16,-23-1-2 0,4 37-2 0,-4-17-13 0,4 17-14 16,-20-1-14-16,16 4-14 0,-16-4-17 0,0 20 30 15,0 0-3-15,22 0-1 0,-22-17 3 0,0 17-24 0,0-19-14 16</inkml:trace>
  <inkml:trace contextRef="#ctx0" brushRef="#br0" timeOffset="43653.8">6622 2639 37 0,'0'0'21'0,"0"0"-15"0,0 0 7 0,0 0 5 16,0 0-8-16,0 0 2 0,0 0 2 0,0 0 20 0,0 0-15 0,0 0 2 0,0 0-1 15,0 0 0-15,-16 0 16 0,16 0-20 0,0 0 0 0,0 0 14 16,0 0-17-16,0 0 8 0,-20 0-4 0,20 0-9 0,0 0 4 16,0 0-6-16,0 0 5 0,-16 0-1 0,16 0-6 0,0 0 1 15,0 0 2-15,0 0-2 0,0 17-1 0,0 2 2 0,0-1-3 16,0 2 2-16,0 16-1 0,0 0-1 0,16 1-1 15,-16 20 3-15,36 33-2 0,-36 22-1 0,20-58-1 16,-20 38 1-16,19 2-1 0,-19-38-2 0,14-19 0 0,-14 36-4 16,19 0-13-16,-19-36 4 0,0-1-4 0,22 1-29 0,-2 0-17 0,-20-18-10 15,0 1-4-15,16-20 42 0,-16 0-21 16,0 0 22-16,0 0-20 0</inkml:trace>
  <inkml:trace contextRef="#ctx0" brushRef="#br0" timeOffset="44019.28">7234 2656 46 0,'0'0'36'0,"0"0"-17"0,0 0-10 0,-22 19 11 15,22-19-9-15,0 0 0 0,0 0 13 0,-17 18 11 0,17 2-23 16,0-20-1-16,-19 16-2 0,19 4 9 0,0 0-10 0,-17 16 7 15,17-19-7-15,-19 20 10 0,2-1 0 0,-2 20-3 16,-1 1-4-16,20-4-5 0,-16-33-3 0,-6 34 2 0,22 2-3 16,-20-36-1-16,20 34 3 0,0-35-4 0,-16 37 1 15,16-19 1-15,0 0 0 0,0-1 0 0,16-19-1 0,26 39 5 16,-26-38-3-16,23 1 6 0,-39-19-4 0,17 0 3 16,-17 20-1-16,72-20 18 0,-50-20-8 0,14-17-3 15,19 1-4-15,-19-37-1 0,-3 36-4 0,-11 0 2 0,17-55 3 16,-22 55-5-16,2-39 4 0,-2 40-4 0,-17-18 2 0,19-22-3 15,-19 58-3-15,0-18 1 0,-19-20-1 0,19 56-1 16,0-17-1-16,0-3 0 0,0 20-5 0,-17-17-9 0,17 17 6 0,-19 0-11 16,-17 0-13-16,-22 0-73 0,22 0 65 0,0 0-61 15,19 17-2-15,-2-17 68 0,-1 20 7 0,20-20-20 16</inkml:trace>
  <inkml:trace contextRef="#ctx0" brushRef="#br0" timeOffset="124826.57">9779 1772 118 0,'0'0'13'0,"-19"-20"-4"0,19 20-5 0,0-16-1 16,-19-4-3-16,19 20 0 0,0-20-1 0,0 20 0 16,0 0 2-16,0 20-2 0,0-20 0 0,0 20 0 0,0-4 0 15,0 4 2-15,19 16-2 0,-19-18 1 0,0 18-1 0,0-36 0 16,0 40 2-16,0-4-2 0,0-18 2 0,0 18-1 0,0-16 0 15,0 16 0-15,-19 20-1 0,19-38 2 0,-17 38-1 0,17-37 1 16,-22-2-1-16,2 37 1 0,20-35-1 0,0 18 2 0,-16-17-1 16,16-3 0-16,0 2 3 0,0-19 7 0,0 17 2 0,0-17-8 15,0 0 0-15,16 0 3 0,26-36-2 0,-25 36-3 0,93-93 4 16,-71 56-6-16,69-36 3 0,5-1-1 16,-60 38-1-16,41-20 0 0,-3 2-1 0,-55 18-1 0,58-21 0 0,-38 38-1 15,-23-17 1-15,44-2 0 0,-5 2 1 0,-36 16 0 0,42-16 1 16,-42 18 0-16,0-1-1 0,-3 19 0 0,8-17 0 15,-41 17-1-15,36 0-1 0,-36 0 1 0,20 0 0 0,-20 0 0 16,0 0 1-16,16 17-2 0,-16-17 1 0,-16 56 5 16,-20-56-3-16,36 37 1 0,-78 19 3 0,-66 54 3 15,34-18-2-15,-4-18 1 0,62-38-4 0,-45 38 6 0,8-1-2 16,53-36-5-16,-38 19 2 0,54-36-2 0,1 16 0 16,2-19 0-16,-2-17-1 0,19 40-1 0,-17-24 2 0,-2 4-2 0,19-3 1 15,0-17-1-15,0 0 3 0,0 19-2 0,0-19 1 0,19 0 3 0,-2 0-1 16,2 0-3-16,17-36 0 0,-3 36-1 0,28-57 0 15,11 21-1-15,-36 0 0 0,39-21 1 0,-20 1 0 16,-2 3 0-16,-12-3 1 0,-24 38 1 0,2-18 0 16,-19 16-1-16,0 20 1 0,0-20 0 0,0 4-2 0,0 16 0 15,0-20 2-15,0 20-1 0,-36 0-2 0,-5 20 1 0,8-20 0 16,13 16 0-16,-71 24 0 0,16-4-1 0,3 1 1 0,11 0 0 0,-82 53 0 0,32-14 4 16,17 17 3-16,58-57-5 0,-36 37 2 0,14 20-2 15,38-57-2-15,4 18-2 0,-1-14 1 0,17 33 0 16,0-56 0-16,33 39-1 0,26-20 1 0,-21-18 0 0,-2-18-1 15,-19 0 1-15,58 20-1 0,-1-20 0 0,18-38 3 16,-37 38-3-16,0-36 1 0,-2 16 0 0,60-16 1 0,-77 19-1 0,147-76 6 16,-142 57 0-16,-24 16-2 0,2 2 8 15,-19-1-6-15,0 19 1 0,20 0-2 0,-20-17 4 0,0 17-7 16,0 0-1-16,-20 0 0 0,1 0 0 0,2 0-3 0,17 17 1 16,-41 2-1-16,41-1 0 0,-17 18-6 0,1-36-11 0,16 40 4 15,-20-24-30-15,20 4 15 0,0-3-45 0,0 20-2 0,20-1-85 16</inkml:trace>
  <inkml:trace contextRef="#ctx0" brushRef="#br0" timeOffset="126207.89">14776 3799 82 0,'0'0'29'0,"0"0"-16"16,0 0-2-16,0 0 10 0,0 0 5 0,0 0-11 0,0-17 14 15,0 17-4-15,0 0-13 0,0 0-1 0,0-19 9 0,0 19-11 16,0 0 8-16,0 0-10 0,0-17 8 0,0 17-8 0,0 0 0 16,0 0 7-16,0 0-8 0,0 0 7 0,0 0 2 0,0 0-8 15,0 0 7-15,0 0-1 0,0 0-7 0,-16 0 8 0,16 17-1 16,0-17-5-16,-20 0 3 0,20 0-5 0,0 19 5 15,-19-19-6-15,2 0 4 0,17 17-5 0,-41-17 3 0,22 21-1 16,5-5-4-16,14-16 1 0,-39 20 2 0,22-3 0 0,-2 2-4 16,2-19 1-16,-2 37 0 0,0-37-1 0,-4 37 1 0,7-17-1 15,-1 16 1-15,-2 0-1 0,2-16-1 0,-2 34 1 0,2-18-1 16,-2 21 0-16,19-4 1 0,0-33-2 16,0 53 1-16,0-16-1 0,19-21 1 0,-19 0 0 0,36 38 0 15,0-18 0-15,-3-1 0 0,9-17-1 0,-23-2 1 16,17-17 1-16,0-19-2 0,-36 19 1 0,34-19 1 0,-15 17-1 15,22-17 1-15,-5-17 2 0,0-2 1 0,-16 0-2 16,-20 0 0-16,55-18 5 0,-19-36 1 0,-17 36-4 0,17-36 1 16,0-3-2-16,-19-14 1 0,-17 54-1 0,19-40-2 15,-19-14 1-15,0 33 0 0,0 1-1 0,0 19 0 16,0 21 1-16,-19-4-2 0,19 2-1 0,-17-1-8 0,17 2-1 16,-16-3-6-16,-4 20 6 0,4 0-2 0,-4 0-18 0,-16 0-36 15,17 0 8-15,19 20 26 0,-22-3-40 16,5-17 34-16,1 37-35 0,16-37 41 0,-20 36-21 0,20-36 34 15,0 20 3-15,-16-3-57 0</inkml:trace>
  <inkml:trace contextRef="#ctx0" brushRef="#br0" timeOffset="126573.9">15274 4464 107 0,'0'0'58'0,"0"0"-32"0,0 20 44 0,0-20-49 15,0 0 18-15,0 0-21 0,0 0 14 0,0 0-4 0,0 0-9 16,0 16-12-16,0-16 7 0,0 0-8 0,0 0 7 0,0 0-6 15,0 20 3-15,20-20 1 0,-4 0-3 0,-16 17-4 16,20-17 5-16,-20 20-5 0,33-3 4 0,-33-17-5 0,22 39 4 16,-3-22-3-16,1 20 1 0,-4-19-4 0,4 0 0 15,-4 19 0-15,23 1-1 0,-25-2-1 0,5 19 2 0,23 1 0 16,-42-37 0-16,36 36 0 0,-36-35-1 0,19 16-5 0,-19 0-4 16,17 2-19-16,2 18-6 0,-19-40 14 0,17 3-37 0,-17 0-27 15,16 0-22-15,-16-19 14 0,22 0-17 16</inkml:trace>
  <inkml:trace contextRef="#ctx0" brushRef="#br0" timeOffset="126741.4">15736 4334 162 0,'-22'0'162'16,"22"0"-138"-16,0 0 20 0,-16 0-7 0,16 0-19 16,-17 20 12-16,-2-3-8 0,2 3-13 0,-2 17 4 0,-1-1-6 15,-16-16-4-15,-5 33 2 0,-12 40-1 0,37-38-3 16,-20 38-2-16,-25-2-3 0,44-54 2 0,1 56-7 0,-20-57-1 15,16 20-22-15,20-18 9 0,-16-2-4 0,-4 0-42 0,20-17 27 16,0 0-6-16,-19 0-51 0,19-2-4 0,0-17 31 16</inkml:trace>
  <inkml:trace contextRef="#ctx0" brushRef="#br0" timeOffset="127574.52">16124 4132 68 0,'0'0'0'0,"0"0"36"0,0 0-23 0,0 0 20 0,0 0 8 0,0-19 6 15,0 19-4-15,0 0-5 0,0 0-5 0,0 0-17 16,0 0 11-16,0 0-15 0,0 0 11 0,0 0-11 0,0 0-2 16,0 0 12-16,0 0-2 0,0 0-11 0,0 0-1 0,0 0 6 15,-20 0-3-15,20 19-1 0,0-19-5 0,-16 36 1 16,16-16-1-16,0-4-3 0,-22 22 1 0,22-38 0 0,-17 36-1 15,17-16-2-15,0 16 0 0,-19-16 0 0,19 17 1 0,0-20-2 16,0 19 2-16,0-36-1 0,0 40 2 0,19-24-1 16,-2 4 0-16,5-3-1 0,-6-17 0 0,23 0 1 0,-3 0 2 0,-19 0-3 15,19 0 2-15,-20 0-2 0,45-17 1 0,-25 17-1 0,33-36 1 16,-8 36-1-16,-25-20-1 0,19 0 0 0,1 20 1 0,-20 0-2 16,3-16-6-16,13 16-10 0,-16 0-8 0,-14 0 8 15,14 0-26-15,-16 0-10 0,16 0-69 0,-36 0 15 16,16 0 60-16,-16-20-13 0,0 20-12 0</inkml:trace>
  <inkml:trace contextRef="#ctx0" brushRef="#br0" timeOffset="127774.53">16733 3873 113 0,'0'0'0'0,"0"0"81"0,0 0-10 0,0 0-42 0,-20 0 22 15,20 19-8-15,0 18-11 0,0 0-12 0,-16-17-12 16,16 33 5-16,-20 3-4 0,20-19-5 0,-19 35 1 15,19-34-3-15,-17 54 0 0,17-55 0 0,0 0-2 0,0 55 3 0,0-55-3 16,0 56 1-16,0-56-2 0,0-1 1 0,0 58-4 0,0-22-12 16,0-35 2-16,0 56-44 0,17-57-5 0,-17-16 25 15,0 16-48-15,0-36 46 0,0 18-24 0,0-18 42 0,0 20-61 16</inkml:trace>
  <inkml:trace contextRef="#ctx0" brushRef="#br0" timeOffset="128043.08">17300 3820 146 0,'0'0'0'0,"0"0"109"0,0 0-30 0,0-21-49 0,0 21 18 0,0 0-30 16,-14 0 8-16,14 0-9 0,0 21-12 0,0-21-1 0,0 16 2 0,-19 4-1 16,-1 16-2-16,20 1-1 0,0 0-1 0,-16-17 0 15,-4 52 1-15,20-52-1 0,-16 54 0 0,-4-38-1 0,1 38 1 16,-3-58 0-16,5 77-2 0,17-20-1 0,-16-17-1 0,16-36 1 15,0 17 1-15,-20-1-3 0,20 1 1 0,20-18 3 16,-20-19 1-16,33 18 2 0,-33-18-1 0,22 0 1 0,17 0 5 16,-3-18-1-16,0-1-1 0,-3 2-2 0,8-3-4 15,15 1 2-15,-20-18-2 0,-1 37 0 0,24-37-4 0,13 1-8 0,-20 16-15 16,6 4-21-16,-38-4 17 0,35-17-48 0,-38 37 31 16,18-17-48-16,-12-19 18 0,-7 16-6 0</inkml:trace>
  <inkml:trace contextRef="#ctx0" brushRef="#br0" timeOffset="128241.12">17801 3690 97 0,'0'0'24'0,"0"0"25"15,-17 0-25-15,17 0 25 0,0 0-24 0,0 0 0 0,0 0 39 16,-19 0-46-16,19 0-2 0,0 17 10 0,0 2-5 0,-17 18 0 16,17 20-2-16,-19 15-2 0,-1 58 3 0,4-20-12 15,16-54-4-15,-23 54 4 0,4 0 2 0,19-54-5 16,-16 93 2-16,-1-77-6 0,-2 96 2 0,2-77-2 0,-22 94-1 15,39-113-4-15,-16 58-18 0,-4-56 0 0,-2-18-7 0,22-1-7 16,-17 56-67-16,1-21-31 0,16-33 25 0,0-21 74 0,-19 1-33 16</inkml:trace>
  <inkml:trace contextRef="#ctx0" brushRef="#br0" timeOffset="137592.16">7176 12857 95 0,'0'0'10'0,"-17"0"-5"0,17 0-5 0,-19-20 2 0,19 0-1 0,-17 20 0 0,17 0-2 16,0-17 0-16,-19 17 2 0,19 0-1 0,-20-19 0 15,20 19 0-15,-16 0-1 0,16 0 1 0,0 0-1 0,-22 0 3 16,22 0-1-16,0 0 1 0,0 0 4 0,0 0 4 16,-20 19 1-16,20-19 0 0,0 0-6 0,0 0 5 15,0 17-9-15,0-17 1 0,0 0-1 0,0 0 1 16,0 0-1-16,20 0-2 0,-20 20 1 15,0-20 0-15,22 0 0 0,-22 0 0 0,16 20 1 0,-16-20 2 16,0 0 3-16,0 16 5 0,0-16-4 0,20 0-1 16,-20 0 1-16,0 20 15 0,0-20-13 0,0 0 8 0,0 0-7 15,0 18 8-15,0 18 13 16,0-36-29-16,19 19 3 0,-19 18 1 0,0-18-2 16,17 17-1-16,-17-17-2 0,0-1 2 0,19 19-2 15,-19-37 0-15,17 37-1 0,2-1 1 0,-19-18 0 16,0 20-1-16,17 0 0 0,5 16 0 15,-22-54 0-15,36 112 1 0,-36-58 0 16,0-15-1-16,0-22 2 0,19 37-2 0,-19-54 0 16,0 38 0-16,0-2 0 0,0-15 2 0,0 13 2 15,0-15 0-15,0 18 16 0,0-18-14 0,0-1 5 16,0-18-8-16,0 19 5 0,0-19-5 0,0 0 1 16,0 0 7-16,0 18-10 0,0-18 1 0,0 0 1 0,0 0 1 15,0 0-2-15,0 0-1 0,0 0 0 0,0 0 1 16,0-18 0-16,0 18 0 0,0-19 0 0,0 19 0 15,0 0-2-15,0 0 6 0,0 0 0 0,0-18 0 0,0 18-3 16,0 0 2-16,0-19 3 0,0 19-4 16,0 0 0-16,0 0-4 0,0 0 2 15,0 0 3-15,0 0-3 0,0 0-2 0,0 0 0 0,17 0 1 16,-17 0-1-16,0 0 2 0,36 0-4 0,-36 0 1 0,0 0 2 16,19 0 0-16,-19 0 0 0,17 0-10 15,-1 0 8-15,-16 0 0 0,22 0 0 0,-22 0 1 0,20 0-2 16,-20 0 2-16,19 0 2 0,-2 19-3 15,2-1 3-15,-2 1-2 0,2-19 1 16,-19 18-1-16,33-18 2 0,-33 0-1 0,0 0 0 16,20 19-1-16,2-19-2 0,-22 0 3 0,19 0 3 15,-2 0-2-15,2 0-1 0,0 0 2 0,-2 0-2 0,-17 0 2 0,36-19 0 16,-36 19-4-16,58 0 2 16,-41-18-2-16,2 18 2 0,1 0 2 0,15 0-1 0,-18 0-1 0,0 0 1 15,2 0-2-15,-19 0 2 0,39 0 3 16,0 0-5-16,-39 0 2 0,35 0-1 0,-18 0 0 15,-17 0 0-15,36 0-1 0,-14 0 2 0,-5-19 1 16,-17 19-3-16,55 0 3 0,-35 0-4 0,15 0-3 16,-18 0 4-16,-17 0 0 0,17 0 2 0,5 0-2 0,-22 0 0 15,19 0 1-15,1 19-1 0,-4-19 3 16,4 0-3-16,-4 18 0 0,3-18 1 0,-19 0-2 16,0 19 1-16,20-19 1 0,-6 0 0 0,-14 0-3 15,41 17 3-15,-41-17 1 0,20 0-1 0,-4 19-1 16,4-19-2-16,-20 0 0 0,35 0 1 0,-35 0 2 15,20 0-3-15,35 21 7 0,-55-21-2 16,20 0 0-16,-4 16-2 0,-16-16-1 16,20 0-1-16,-20 0 1 0,19 0-1 0,17 20-1 0,-36-20 2 0,0 0 1 15,33 0 2-15,9 17-2 0,-42-17-1 0,16 0 2 16,23 19-3-16,-22-19-2 0,2 0 4 0,-3 0-3 0,-16 0 3 16,20 18-1-16,-4-18 0 0,7 0 0 0,-23 0 3 0,16 0-3 15,4 0-1-15,-20 0 0 0,19 0 2 0,-2 0 0 16,-17 0-2-16,19 0 0 0,-19 0 2 0,17 0 4 0,2 0-5 15,-19 0 0-15,16 0-3 0,-16 0 2 0,39 19 0 0,-19-19 3 16,-20 0-2-16,19 0 0 0,-2 17 0 0,2-17 1 16,17 0-1-16,-36 0-1 0,19 19 0 0,-5-19-2 15,5 0 6-15,4 0-1 0,-4 21 0 0,-19-21 0 0,17 0-3 16,2 0 1-16,0 0-1 0,-19 16 2 0,36-16-3 0,-19 0 1 16,-1 0 3-16,-16 0-1 0,0 0 0 0,23 0-1 15,-4 0-1-15,-19 20 0 0,17-20 1 0,-17 0 0 0,19 0 2 0,0 17-1 16,-2-17-2-16,-17 0 2 0,19 0-3 0,-2 0 3 15,-1 0 0-15,-16 19-1 0,20-19-4 0,2 0 4 0,-5 0 4 16,2 0-4-16,0 0 3 0,-2 0 1 0,-17 0 0 16,36 0-4-16,-17 0-3 0,-2 0 2 0,-17 0 3 15,58 0-2-15,-58 0-2 0,19 0 2 0,-2 0-1 0,-17 0 1 16,0 0 0-16,19 0-1 0,-2 0 0 0,-17 0 0 16,19 18 3-16,-2-18-3 0,-17 0 1 0,16 0 3 0,7 0-3 15,-23 0 0-15,19 0 0 0,0 0 3 0,-2 0-1 16,-17 0-1-16,19 0 0 0,-19 0-2 0,36 0-2 0,-16 0 8 15,-7 0 0-15,7 0-6 0,2-18 1 0,-22 18-1 16,19 0 4-16,-19 0-1 0,17 0 1 0,2 0-2 0,-19 0-2 16,20 0 0-16,-20 0 2 0,0 0-2 0,16 0-1 15,-16 0 4-15,20 0 1 0,-20 0-2 0,16 0-1 16,1 0-2-16,5 0 3 0,-22 0 3 0,19 0-4 16,-2 0-3-16,-17 0 2 0,39 0 2 0,-39 0-1 15,16 0 1-15,4 0-2 0,-4 0 1 0,-16 0 0 16,36 0 6-16,-14-19-3 0,-5 19-4 0,-17 0 1 0,19-17 0 15,1 17 3-15,-4 0-3 0,20-20-1 0,-36 20 3 16,20 0-1-16,-4 0 0 0,-16 0-1 0,22-16 2 16,-22 16-3-16,17 0 3 0,2 0-1 0,-19 0-1 0,20 0-1 15,-4 0 0-15,-16 0 3 0,20 0-2 0,-20 0 0 16,16 0-1-16,-16 0 0 0,20 0 2 0,-20 0 0 0,16 0-1 16,-16 0 0-16,17 0-3 0,5 0 2 0,-3 0 3 0,-19 0 0 15,20 0-1-15,-4 0-4 0,4-21 4 0,-20 21 0 16,16 0 1-16,-16 0-3 0,20 0 1 0,-1 0-4 0,-5 0 6 15,-14 0-1-15,19 0-1 0,3 0 0 0,-22 0 0 0,20-19 0 16,-4 19 4-16,-16 0-2 0,20 0-2 0,-1 0-2 16,17 0 3-16,-36 0-1 0,17 0-2 15,-1 0 0-15,-16 0 3 0,22 0 4 0,-2 0-5 16,-4 0 0-16,-16 0 1 0,20 0-1 0,16 0-1 16,0 0 1-16,-20 0 1 0,4 0 0 0,2 0-1 15,-6 0 0-15,-16 0 1 0,39 0-3 0,-22 0-1 0,2 0 4 16,17 0 2-16,-36 0-3 0,39 0-3 0,-39 0 4 15,36 0-1-15,-36 0-3 0,19 0 3 0,-2 0 2 16,2 0-3-16,-19 0 1 0,17 0 2 0,-17 0-2 0,19 0 0 16,-2 0-1-16,-17 19 1 0,16-19 2 0,6 0-2 15,-2 21-1-15,-20-21-2 0,19 0 2 0,-2 0 2 0,-17 0-1 16,36 16-1-16,-36-16 1 0,19 0 0 0,0 0-1 16,-5 0 0-16,-14 0-1 0,42 0 3 0,-42 0 0 0,0 0 0 0,19 0-2 15,-2 0 3-15,-17 0-2 0,19 0 1 0,-19 0-1 0,0 0 1 16,0 0 2-16,0 0-1 0,0 0-3 0,0-16 0 0,-19 16 1 15,19 0-1-15,0 0 2 0,-17-21-2 0,-2 21 0 0,-3 0 0 16,2 0 2-16,20 0 0 0,-14 0 0 0,-5-19-1 16,19 19-2-16,-19 0 1 0,19 0 0 0,0 0 4 0,-17 0-3 15,17-17 0-15,-19 17 0 0,19-19 1 0,0 19 2 16,0 0-1-16,-17-18-3 0,17-1 0 0,0 19 2 16,0-17 1-16,0 17-2 0,-19-20 1 0,19-17-2 15,0 37 1-15,-20-19 0 0,20 2-1 0,0 17 2 0,0-37 0 16,-22 18 0-16,22 19 0 0,0-18-3 0,0-1 0 15,0 2 0-15,-16-22 3 0,16 22 2 0,0 0-4 16,0-4 2-16,-17 3-2 0,17 0 4 0,0-20-1 0,0 38-2 16,0-35 1-16,17-1-1 0,-17 36 1 0,16-39-2 0,-16 21 2 15,0-1-3-15,0 2 1 0,22-3 1 0,-22 20-2 0,0-17 4 16,0-2-1-16,0 19-1 0,20-38 0 0,-20 20-1 16,0 0 1-16,0-1 0 0,0 2 0 0,0-3-2 0,0 20 0 15,0-36 4-15,-20 16 2 0,20-16-7 0,-22 36 4 16,22-18 3-16,0 0-2 0,0-1 0 0,0 0-4 0,-16 19 1 15,16-36-1-15,0 17 4 0,-17-17 0 0,17 36-4 16,0-19 0-16,0-18-9 0,0 18 6 0,-19 19 0 16,19-18 4-16,0 18 0 0,0-18 1 0,-17 18-1 0,17-18 3 15,0-2-1-15,0 20-1 0,0 0-1 0,-19 0 0 16,19 0 0-16,-17 0 0 0,17 0 1 0,0 0 0 0,-19 0 0 16,19 0 1-16,-20 0 1 0,20 0-2 0,-16 0 0 15,16 0-1-15,0 20 0 0,-22-20 0 0,5 0 4 16,17 0-3-16,0 0 0 0,-19 0-2 0,19 0 3 0,-17 0 0 15,17 0 2-15,-19 0 1 0,2 0-8 0,-2 0 0 16,-1 0 5-16,20 0-2 0,-16 0 1 0,-6 0 3 16,22 0-4-16,-36 0-1 0,19 0 4 0,-2 0-2 0,2 0 7 15,-22 0-10-15,39 0 4 0,-36 0-7 0,36 0 8 16,-38 0 4-16,21 0-6 0,-2 0 0 0,-37 0-8 0,-2 0 6 16,25 0 2-16,-22 0 2 0,35 0-2 0,-16 0-1 15,-5 0 2-15,-28 0 3 0,33 0-4 0,-20 0-3 16,18 0 3-16,-54 0 3 0,56 0-4 0,-38 0-2 0,54 0 3 15,-16 0 2-15,-19 0 0 0,0 0-1 0,-1 0-1 16,1 0-1-16,0 0 1 0,35 0 1 0,-35 0 0 0,38 0-1 16,-21 0-1-16,-73 0 7 0,75-20-4 15,-22 20 0-15,22-16-1 0,-17 16-1 0,-2-20 0 0,-3 20 1 16,5-20-1-16,15 20 0 0,21 0 0 0,-41 0 1 16,5-17-2-16,-2 17 0 0,36 0 2 0,-37 0 0 0,18 0-1 15,-15 0-1-15,34 0-1 0,-40 0 0 0,43 0 2 0,-39 0 2 16,38 0-1-16,-61 0-1 0,42 0 0 15,1 0 0-15,18 0 1 0,-22 0 0 0,0 0-1 0,39 0 0 16,-19-19 0-16,-14 19 1 0,-3 0-1 0,36 0 1 16,-39 0-1-16,3-18 1 0,14 18-1 0,5 0-1 0,1-19 1 15,-20 19 0-15,36 0 1 0,-39-18-1 0,-19 18 1 0,-14-19 0 16,56 19 0-16,-4-17-1 0,-16 17 1 16,36 0-2-16,-41-19 1 0,24 19 0 0,-19 0 0 0,0 0-2 15,0 0 2-15,0-20 2 0,36 20-1 0,-39 0-2 0,20 0 0 16,-17 0 1-16,0 0 1 0,17-17-1 15,-20 17-1-15,20 0 0 0,2 0 2 0,0 0-1 0,-2 0 1 0,3 0-2 16,-4 0 0-16,1 0 0 0,19 0 1 0,-36 0 0 0,36 0 1 16,-39 0-2-16,22 0 1 0,17 0 0 0,-19 0-2 0,2 0 2 15,17 0-1-15,-38 17 2 0,38-17-2 0,-17 20 1 16,-24-20 1-16,41 0 0 0,-34 19-2 0,15-19 0 16,0 0 2-16,-17 17-3 0,36-17 1 0,-17 0 1 0,-2 0 2 15,-23 19 1-15,-10-19-2 0,35 0-2 0,-2 18 1 16,19-18 0-16,-36 0 0 0,16 19-1 0,-18-19 2 0,21 18-1 15,-2-18 1-15,-17 19-1 0,19-19-1 16,-2 17 2-16,19-17-2 0,-20 0 2 0,4 0-1 0,16 0 2 16,-22 20-3-16,2-20 1 0,20 0 1 0,-16 20-1 15,-1-20 0-15,17 0 0 0,0 0-1 0,0 0 1 16,0 0 0-16,-19 0 0 0,19 0 0 0,0 0-1 0,0 0 2 16,0 0-1-16,-17 0-1 0,17 0 0 0,0 0-2 0,0 0-40 15,0 0 24-15,0 0-1 0,0 0-4 0,17 0-30 16,-17 16-16-16,0-16-22 0,0 0-14 0,0 20 62 15,0-20-11-15,0 18-31 0</inkml:trace>
  <inkml:trace contextRef="#ctx0" brushRef="#br0" timeOffset="138408.5">7970 13151 82 0,'0'0'8'0,"0"0"0"0,0 0-5 0,19 0 1 0,-19 0 2 0,20 0-2 16,-20 0 0-16,16-19 5 0,-16 19-4 0,19 0 4 0,-2-19-4 15,-17 19 4-15,19 0-4 0,-19 0-3 0,17 0 2 0,-17 0-3 0,0-18 0 16,22 18 0-16,-22 0-1 0,17 0 0 0,-17 0 1 0,19 0-1 16,-19 0 0-16,0 0 1 0,0 0-1 0,20 0 2 0,-20 0 0 15,0 0 0-15,0 0 6 0,0 18 0 0,0-18-1 0,0 0-3 16,0 19 1-16,0 0 7 0,-20-1-6 0,20-18 2 0,-36 36 8 0,-3 20 1 15,-16-1 1-15,-39 18-1 0,58-34-8 16,-36 34 8-16,17-37-10 0,-20 38 6 0,-16-18-3 0,16 18-5 16,20-57-2-16,-1 39 2 0,1 0-3 0,19-19-3 0,17-20-1 15,2 23-20-15,-2-4-28 0,-1-19-27 0,4 2 35 16,16-1-21-16,-22-18 15 0,22 0-22 0</inkml:trace>
  <inkml:trace contextRef="#ctx0" brushRef="#br0" timeOffset="138809.49">9060 13279 130 0,'0'0'50'0,"-19"-18"-30"0,19 18-16 0,0 0-3 16,0 0-1-16,-20 0-1 0,20 0 1 15,0 0-1-15,0 0 1 0,0 0 0 0,0 0-1 0,0 18 0 16,0 2 1-16,-16-3-2 0,16 2 1 0,0 17 0 16,-23 21 1-16,7-20-2 0,-4 17 2 0,-15-15 0 15,35-3 1-15,-36 18-2 0,0 1 1 0,13-34 0 16,4 13 1-16,-14 22-2 0,-3-19 1 0,-3 19 0 0,23-39 0 16,-4 2 0-16,-19 38-1 0,23-40-2 0,16 2-5 0,-36 18-23 0,-3-1-9 15,23-15 15-15,16-5 18 0,0-16-2 0,-20 0-62 0</inkml:trace>
  <inkml:trace contextRef="#ctx0" brushRef="#br0" timeOffset="139175.06">10147 13243 86 0,'0'0'16'0,"0"0"-8"0,0-20 7 0,0 20-6 15,0 0-4-15,-19 0 3 0,19 0-2 0,0 20 8 16,-17-20-8-16,-2 36 3 0,0-16-5 0,19 16-3 16,-39 0 2-16,39-18-1 0,-36 38 0 0,0 0-2 0,0 1 1 15,17-21-1-15,-20 37 0 0,39-55-1 0,-36 21 0 0,0 14 1 16,0 3 0-16,17 18 2 0,-20-17-4 0,3-4-11 16,19-16-4-16,-2-18-6 0,-17 38-22 0,36-41 30 0,-36 21-65 15</inkml:trace>
  <inkml:trace contextRef="#ctx0" brushRef="#br0" timeOffset="144241.9">7602 10845 51 0,'0'0'0'0,"0"0"36"0,-22 0-15 0,22 0 11 15,0 0-8-15,-20 0 0 0,20 0-14 0,0 0 4 0,0 0 0 16,-14 0 0-16,14 0 2 0,0 0-8 16,0 0 0-16,0 0-5 0,0 0 1 0,0 0 6 15,0 0-3-15,-19 0 6 0,19 0-8 0,0 0 13 16,0 0-11-16,0 0 0 0,0 0 8 0,-19 0 2 15,19 0-9-15,0 0 9 0,-17 0 0 0,17 18 1 0,-19-18-2 16,19 0-9-16,0 0 6 0,-17 0-4 0,-2 19 8 16,-1-19-14-16,-2 19-1 0,6-19-1 15,-1 18 2-15,-2-18 0 0,2 19-3 16,17-2 1-16,0-17-1 0,-19 0 1 0,19 18-1 0,-17 2-1 0,17 16 0 16,0-17 0-16,0 0 0 0,0-1 3 15,0 38-3-15,0-56 2 0,17 18-1 16,2 0 0-16,-2 19 2 0,2-19 0 15,-2 1 4-15,-1-19-3 0,26 18 13 16,-42-18-12-16,55-18 9 16,-19-1-4-16,-17 19-5 0,-5-55 2 0,28 37-4 15,-42-20 1-15,19 20-1 0,-2-18-1 16,-17 17 0-16,19-36-3 0,-19 55 2 0,0-55-10 16,0 36 7-16,0 1-4 0,0-1 0 0,-36-18-13 15,36 19 15-15,-41-1-15 16,-12 19-52-1,34 0-15-15,2 19 58 0,-2-1-43 0,19 19-7 16,-17 19-27-16,17-39 85 0</inkml:trace>
  <inkml:trace contextRef="#ctx0" brushRef="#br0" timeOffset="145358.97">9021 10993 44 0,'0'0'15'0,"0"0"-10"0,0 0 6 15,0 0-5-15,0 0 1 0,-16 0 7 0,16 0 2 0,0 0-6 16,0 0 27-16,-23 0-20 0,23 0 20 0,0 0-17 16,0 0 20-16,-16-20 19 0,16 20-40 0,-20 0-1 15,20 0 26-15,-16-18-31 0,-3 18 18 0,19 0-23 16,0 0-1-16,-36 18 12 0,36 2-12 0,-20-20 7 15,4 36-3-15,-7-36-7 0,4 56 9 0,2-38-9 0,1 20 1 16,16 16-2-16,-19-35-2 0,2 18 1 0,17 19 0 16,-19-38-1-16,19 55-1 0,0-54 1 0,-20 17-1 15,20 2-2-15,20-20 0 0,-20 20 5 0,19-21-5 0,-2 2 2 16,-17-1 4-16,19-18-4 0,14-18 6 0,-14 18-4 16,4-36 4-16,13 16-5 0,-36-16 1 0,36-2 0 15,-36 2 1-15,35-20-2 0,-35-18-2 0,20 1-1 0,-4 18 1 16,7-1-2-16,-23 20-3 0,0 17-22 0,0-18-31 15,0 19-79-15,0-2 17 0,0 20-26 16,0 0 118-16</inkml:trace>
  <inkml:trace contextRef="#ctx0" brushRef="#br0" timeOffset="146047.29">9832 11103 83 0,'0'0'0'0,"0"0"67"0,-17 0 2 16,17 0-48-16,-19 0 16 0,19 0-20 0,-17 18 15 0,-2-18 0 16,19 0-3-16,-36 20 1 0,14-20-22 15,22 18 0-15,-36 0 11 0,19 0-14 0,-2 1 5 0,-17 18-3 16,36-19-5-16,-19 20 3 0,2 16-3 0,17-54-2 16,-19 56 3-16,19-38-1 0,0 38-3 0,0-20 1 15,0-36-1-15,0 37 2 0,19 0 2 0,-2-18 1 16,2-1 3-16,-19 1-1 0,36-19 6 0,-17 0 1 0,14-19 1 15,-33 1-7-15,20 18-2 0,-20-37 1 0,39 1 0 0,-20 16-3 16,0-34 1-16,17-58 3 0,-19 76-6 0,2-38 3 16,-19 18-3-16,0 38 0 0,0-38 0 0,0 38-8 0,0 0-9 15,-19 0-6-15,19 18 9 0,-17 0-35 16,-2 0 34-16,2 0-19 0,17-19-37 0,-19 19 22 0,0 0-39 16,19 0 18-16,0 0 38 0,0 0-19 0,-17 19 31 0,17-19-46 15</inkml:trace>
  <inkml:trace contextRef="#ctx0" brushRef="#br0" timeOffset="146643.47">10811 11029 65 0,'0'0'34'0,"0"0"2"0,0 0 5 15,0 0-2-15,-19-18-10 0,19 18-18 0,0 0-2 0,0 0-1 0,0-18 8 16,0-2 8-16,0 20-17 0,0-18 0 0,0 18 3 16,0-36 9-16,0 36-11 0,0-18 15 0,0-1-8 15,39 0 13-15,-39 1-5 0,16 0 0 16,4 18-5-16,-4-19 1 0,4 19-4 0,-20 0-7 15,16 0 14-15,1 0-15 0,5 0 4 16,-22 0-3-16,0 19-5 0,19-1 4 0,1 19-2 0,-20 19-3 16,0-39-1-16,0 21-1 0,-20-20 0 0,20 38 2 0,-58 72 0 15,22-54 1-15,20-36-1 0,-4-20-2 0,-16 38-1 16,17-20 1-16,19-36-3 0,-17 18 4 0,-5 0 4 0,6-18-7 16,16 0 1-16,-20 0 2 0,4-18 3 0,16-19-5 15,0 20 0-15,0-3 0 0,0 2 0 0,16 0 1 16,4 0 0-16,-4 18-1 0,6-20 1 0,-5 20 0 0,2 0-1 15,17 20 1-15,0-20 2 0,0 18-2 0,22 18-1 0,-22-16-1 16,0-3 2-16,17 20-6 0,-12 1-12 0,-5-20-20 16,39 55-170-16,-42-54 70 15,9-1 29-15,-6-18 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41:25.2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23724 14312 70 0,'0'0'12'0,"0"0"8"0,0 0 9 0,0 0-12 0,0 0 0 15,0 0 16-15,-19 0-18 0,19 0 12 0,0 0-4 0,0 0-4 16,0 0-12-16,0 0 6 0,0 0-2 0,0 0-3 16,0 0 1-16,0 0-1 0,0 0-3 0,0 0 6 15,0 0 0-15,0 0-2 0,19 0-4 0,-19 0-1 16,0 0 4-16,17-16-1 0,-17 16-3 0,0 0-2 0,0 0 0 16,0 0 2-16,0 0-2 0,19-21 2 0,-19 21-4 0,0-19 2 15,0 19-1-15,20 0 0 0,-20 0 0 0,0 0 2 16,0 0 1-16,0 0-2 0,0 0 1 0,16 0 4 0,-16 0 1 15,0 0-3-15,0 0-4 0,0 0 6 0,0 19 2 16,0 2-7-16,0-21-1 0,0 16 5 0,0 21-1 0,0-37-2 16,0 37 1-16,0-1-4 0,0-36 0 0,0 20 0 15,0 16 1-15,0-18 1 0,0 1-5 0,0-19 2 0,0 37-5 0,0-1 7 16,0 2 1-16,0-2-1 0,-16 3-1 0,16-22 0 16,0 19 1-16,0 1-2 0,0-37 2 0,0 37-2 15,0-37 1-15,0 39 1 0,0-39-2 0,0 17 1 0,0-17 2 0,0 20-2 16,0-20 0-16,0 0 0 0,0 0 0 0,0-20 2 15,0 20-1-15,0-37-1 0,0 18 0 0,0 1 0 16,0-18 1-16,16 0-1 0,-16 36 4 0,20-150 2 16,-20 114-7-16,16 19 1 15,-16-22 2-15,0 21-1 0,17-18 1 0,-17 36-4 16,0 0 2-16,0-36 1 0,19 16 0 0,-19 2 0 0,0 18-2 16,0-19 2-16,22-18 0 0,-22 37-1 0,0-16-1 15,0-5 1 1,0-15 2-16,0 17-1 0,0 19-1 0,0-18-3 15,0 18 3-15,0 0 0 0,0 0 0 0,0 0 0 16,0 0-1-16,0 0 3 0,0 0-1 0,0 18-1 16,0-18 1-16,-22 19-1 0,22-19 1 0,0 36-1 0,0-15-1 15,0-5 1-15,0 21-1 0,-19-18 2 0,19 19 0 0,0-22-4 16,0 4 3-16,0-2 1 0,0 18-2 0,-17-17-1 16,17-19 1-16,0 20 2 0,0-3-3 0,0 3 0 0,0-4 2 0,0 4-2 15,0-20-2-15,0 0-3 0,0 18 1 16,0-18 0-16,0 0 0 0,0 0-1 0,0 0 1 0,0 0 2 15,0-18 2-15,0 18-3 0,0-20-1 0,0 20-3 0,0-16 3 16,0 16 1-16,0 0-2 0,0-20-2 0,0 3-15 0,0 17-7 0,0-20-5 16,0 1 0-16,0 19 16 0,0-18-38 15,0 18-12-15,0 0 42 0,-16 0-14 0,16 0-20 0</inkml:trace>
  <inkml:trace contextRef="#ctx0" brushRef="#br0" timeOffset="36735.81">15681 6475 148 0,'0'-21'13'15,"0"5"-12"-15,0 16 0 0,-19-20 0 0,19 4-2 0,0-4 1 16,0 20-1-16,19-19 1 0,-19 19-1 0,17-17 1 15,-17 17 0-15,0 0 0 0,16-19-1 0,-16 19 1 0,0 0 0 0,22 0 1 0,-22 0 0 16,0 0-1-16,0 0 7 16,20 0-2-16,-20 0 0 0,0 19 5 0,0-19-5 0,0 17 4 15,0-17-6-15,16 19 3 0,-16-19-4 0,0 20-1 0,0-20-1 0,0 36 1 16,20-36 0-16,-20 37 1 0,19-19 0 0,-19-18-2 0,36 19 3 16,-19-2-2-16,-17-17 2 0,16 19 0 0,26-19 10 0,-42 20-3 15,16-20 14-15,4 0-11 0,16 0 10 0,-36 0-11 0,36 0 8 16,-17 0-12-16,36-20 3 0,1 1-4 0,-20 19-2 0,38-36 3 15,18 18-1-15,-20-3-4 0,-31-15-2 0,31 36 1 16,3-36 0-16,0 36 1 0,13-36-1 0,26 17 0 16,-79 19-1-16,40-19 3 0,163-36 7 15,-144 38-8-15,-2-21-1 0,-57 38 0 16,60-19 1-16,107-18 1 0,-92 19 0 16,-18 0-4-16,21-1 2 0,-77 19-1 0,75-17 2 15,-75 17-2-15,72-21 2 0,-67 21 0 0,50 0 1 0,56-17 2 16,-92 17-4-16,39-19 0 0,12 19 1 0,-65 0-2 15,84 0 2-15,-65-17-2 0,48 17 2 0,22 0-2 16,-58 0 0-16,6-20-1 0,49 20 0 0,0 0-1 0,3-18 3 16,0 18-1-16,-55 0-2 0,55 0 1 0,-3-18 0 15,-16 18 2-15,-56 0-1 0,56 0 1 0,-56 0-2 0,1 0 0 16,-20 0 0-16,77 0 1 0,-21 0 0 0,-37 0-1 0,36 0 2 16,-38-19-2-16,24 19 0 0,15 0 0 0,-54-17 1 0,54 17-2 15,-56 0 1-15,58-21 0 0,-42 21 0 0,1 0 0 0,99-17 1 16,-5-2 2-16,-95 19-2 0,45-17 0 0,-44 17 0 15,41-20-1-15,-39 20 0 0,75 0 1 0,-39-18-1 16,1 18 0-16,-37 0 1 0,-2 0-1 0,43 0 1 0,32 18-1 16,-37-18-1-16,-16 0 0 0,-1 20 0 15,-38-20 1-15,39 0-1 0,-56 17 1 0,34-17 0 0,19 0 3 16,-14 19-2-16,-39-19-1 0,17 0-1 16,0 0 2-16,-36 0-1 0,39 0-1 0,-20 17 1 0,-19-17 0 15,36 0 0-15,-36 0 0 0,20 0 0 0,-4 21 0 0,-16-21 0 16,20 0 0-16,-20 0 0 0,0 0 0 0,16 0 0 15,-16 0-1-15,0 0 0 0,0 0 0 0,0 0 0 0,-16 17 1 16,16-17-1-16,-20 0 1 0,4 0-1 0,-23 0 0 0,-19 0 1 16,-31 0-2-16,-96 19-1 0,108-19 3 15,-84 0 0-15,-27-19 2 0,116 19-2 0,-94 0 0 16,0-17 1-16,75 17-1 0,-56 0 0 0,-2 0-2 0,54 0 1 16,-48 0-1-16,68 0 2 0,-16 17-1 0,-153 2 1 15,156-1 0-15,-62 0 0 0,-146 38-2 0,94-18-1 0,91-38 1 16,1 36-1-16,-1-36 1 0,-110 36-5 0,91-16 4 0,-108 16 1 15,124-18 2-15,-13 2-1 0,-114 16 0 0,133-36 1 0,-2 16 0 0,-112 4 1 16,-187 54-1-16,337-74 2 0,-94 36 0 0,94-16-1 16,-3-20-1-16,1 16 0 0,-56 5-2 0,38 16 6 0,1-20-3 15,36-17-1-15,-23 19 0 0,26-19 1 0,35 20 0 16,-2-20-1-16,-17 0 1 0,16 0-1 0,-2 0 0 0,5 0 0 16,17 0 1-16,-16 0-1 0,16 0 1 0,-19 0-2 0,19 16 1 15,0-16 1-15,0 0-1 0,0 0 1 0,19 0-1 0,-19 0 0 16,33 20 2-16,25-20-2 0,-38 0 0 0,87 0 0 0,59-20 1 15,-71 4-1-15,90-4 2 0,-97 1-2 0,101 2-4 16,-79-2 0-16,109 19 0 0,448-39-3 16,-449 23 4-16,-104 16 0 0,88-20-1 0,-92 20 1 15,184-36 1-15,-181 17 2 0,53 19 2 0,-75-17-1 16,73-2 1-16,-87 0-1 0,89 19 1 0,20-20-1 0,-98 20-1 16,78-16 0-16,3 16-1 0,-3 0 1 0,0-19 1 15,75 19 2-15,-114 0-1 0,-52-17-1 0,201 17 3 16,-220 0-3-16,54 0 0 0,-57 0 0 15,60 0 0-15,-60 0-1 0,41 0 0 0,-58 0-1 0,39 0 2 16,-20 0-2-16,-36 17 1 0,-2-17 2 0,2 0-2 0,1 0 0 16,-20 0 0-16,0 0-1 15,-20 0 1-15,-16 0 1 0,-19 0 1 0,-75 0-2 0,36 0 0 16,-125 0 0-16,109-17 1 0,-112-3-1 0,131 20-1 0,-94-37 2 16,-1 20-1-16,4-3-1 0,-4 2 0 0,-21 18 2 15,102-18 0-15,11 18-1 0,-366-19 2 0,217 2-2 16,5-4-2-16,-296 4 2 15,254 17-3-15,136 17 0 0,14-17 0 0,0 0-2 16,-423 57-4-16,423-39 10 0,-108 0 1 0,17 2 1 0,19 16 0 16,36 2-3-16,-42 34-1 0,100-34-1 15,50-21 1-15,25 2 0 0,-97 53-3 0,91-51 1 0,-13 16 1 16,32-1-3-16,20-36 0 0,-16 20 0 0,16-4-6 0,36 4 4 16,0-20 0-16,110 16-13 0,-16-32 8 15,20-4 0-15,182 4-20 0,-6-23-3 0,-157 22 18 0,163-20-10 16,-166 37 18-16,169-37-1 0,-169 1 8 0,166-3-1 0,-166 3 3 15,146-3 0-15,1-13 6 0,-17-5 9 0,-149 40-5 0,2-3 3 16,145-16 12-16,2 0-2 0,143-21 11 16,-308 40-23-16,239-21 17 0,-259 20-20 0,0 18-2 0,110-19 4 15,-19-19 1-15,-113 38-5 0,63-36 9 0,-22 36 1 16,-20-17-5-16,-74 17-7 0,0 0 2 0,-16 0-2 16,-20 0-3-16,0 0 2 0,-20 0-2 0,4 0 0 0,-59 0-1 15,-55 0-3-15,-166 36 2 0,-219 2-4 16,197-21-4-16,-304 38-8 0,472-55 16 15,-162 20 1-15,162-3 1 0,6 2-2 0,-152-2 0 0,39 21-1 16,127-19 0-16,-147 17 1 0,144-16 0 0,-121 16-6 0,-26 19-12 16,136-36 4-16,-135 17-25 0,149 2 10 0,-163 18-46 0,165-40 35 15,-168 41-32-15,144-39-4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1T19:43:02.1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16400 3174 104 0,'0'0'0'0,"-19"0"43"0,19 0-2 15,0 0-3-15,0 0-19 0,-19 0 13 0,19 0-17 0,-17 0 8 16,17 0-11-16,0 0 9 0,0 0-10 0,0 0 8 0,-19 0-8 16,19 0 1-16,0 0 12 0,0 0-13 0,0 0 6 0,-17 0-10 15,17 0-1-15,0 0 6 0,0 0-7 0,0 0 0 0,0 0 0 0,-19 0 2 16,19 0 0-16,0 0-4 0,0 0-1 0,0 0 3 0,0 0 0 16,0 0-2-16,0-19 2 0,0 19 3 0,0 0-2 15,0 0-4-15,0 0 0 0,0 0 1 0,0 0-1 0,0 0-1 0,0 0 2 16,0 0-1-16,0 0 2 0,0 0-3 0,0 0 2 0,0 0 0 0,0 19-1 15,19-19 3-15,-19 0-4 0,0 17 2 0,0-17 0 16,0 20-5-16,0-20 1 0,0 16 2 0,0 5 0 0,0-21-1 16,17 17 1-16,-17 2 0 0,0-2 0 0,19 3-2 0,-19-1 4 15,17-2-1-15,-17 19 1 0,19-36-3 0,0 38 1 16,-19-19 0-16,14 18 1 0,-14-37-2 0,20 36 0 0,2 1 0 16,-22-17 0-16,19 16 1 0,-19-36-1 0,17 37 0 0,-17-37 0 0,19 37 2 15,-19-20-1-15,20-17 1 0,-20 19-4 0,16 1 1 0,-16-3 1 16,19 2 1-16,-19-19 0 0,0 17 0 0,17-17-1 0,-17 21 0 15,17-21 1-15,-17 0 0 0,22 0 0 0,-3 0 1 0,-19-38-2 16,17 19 1-16,2-18-1 0,1-19 0 0,-20 39 0 16,36-20 0-16,-20-56-1 0,1 57 0 0,24-37-3 0,-24-1 0 0,-17 55 4 15,39-37 2-15,-39 18 1 0,16 22-2 0,-16 16-2 16,20-37 2-16,-20 37 0 0,16 0-1 0,-16 0 1 0,19 0-1 16,-19 0 0-16,0 0-1 0,17 0 2 0,-17 17 0 0,0-17 0 15,0 20-3-15,0-4 1 0,22 5 1 0,-22-4 0 16,0 2 1-16,0 18 0 0,0-1 2 0,0 0-3 0,0 21 1 15,0-40-1-15,0 39-1 0,0-19 1 0,0-17 0 0,0 33 2 16,0-33-2-16,17 34 1 0,-17-15-2 0,0-22 1 0,0 19 1 0,19 1-2 16,-19-17 1-16,0 16-1 0,0-16 1 0,20-3 0 0,-4 2 2 15,4-1-1-15,-20-18 0 0,0 20 1 0,16-20-1 0,4 0 1 16,-4-20 0-16,1 20-1 0,24-54 4 0,-21 54-4 16,16-56 1-16,-20-1 0 0,23 21-1 0,-6-57 1 15,25 3 2-15,-38 33-2 0,-1 1-2 0,-2-18 0 0,18-18 3 16,4 18 4-16,-19 38-7 0,-20 19 1 0,0-22-2 0,16 3 3 15,4-2-5-15,-20 38-1 0,0-16 2 0,19 16-14 16,-19 0-8-16,0 16-12 0,0 4-15 0,0-2-17 16,0 18-20-16,0-16 36 0,0-1-7 0,-19 18-52 0,19 0 50 15,0-1-19-15</inkml:trace>
  <inkml:trace contextRef="#ctx0" brushRef="#br0" timeOffset="966.67">18595 3191 59 0,'0'0'19'0,"0"0"-12"0,0 0 11 16,0 0 10-16,0 0 24 0,0 0-21 15,0 0-16-15,-17 0 11 0,17 0-3 0,0 0-11 0,0 0 9 16,0 0-11-16,-22 0 13 0,22 0-13 0,0 0 10 0,0 0-1 16,0 0-10-16,-19 0 1 0,19 0 11 0,0 0 0 0,0 0-11 15,-17 0 9-15,17 0-9 0,0 0 7 0,-17 0-8 0,17 0-1 16,0 0 6-16,-19-17-8 0,2 17 7 0,17-19-6 0,-19 19 5 15,19-20-7-15,-19 3 5 0,2 17-7 0,-2 0 0 0,19-19-1 16,-39 1 3-16,39 18-3 0,-36-20 3 0,19 20-1 0,-2 0-3 16,19 0 0-16,-36 0 1 0,17 0 0 0,-4 20-1 0,23-2 0 15,-33 18 2-15,33 3-3 0,-38-22-1 0,21 19 2 0,-19 38 0 0,-3-35 1 16,1 35 2-16,2-1-1 0,36-54-3 0,-17 16 2 0,-2 21-3 16,19-20 3-16,0-16-2 0,-17 34 1 0,17-15 0 0,0-3 1 15,17-19-3-15,-17 4 2 0,0 15-2 0,36-19 1 0,-17 2-3 0,14 18 4 16,9 0-1-16,-23-17-1 0,17-4 1 15,-19 4 1-15,21 16 0 0,37-16-3 0,-58-3 1 0,2-17 0 16,36 18 3-16,-21 1-2 0,-12-19 0 0,-3 0 1 0,17 0 2 16,19 0-2-16,-38 0 0 0,0 0 0 0,41-37 6 0,-39 0-5 15,36 1 0-15,-19-38 0 0,20-1 1 0,-37 58-1 16,-19-19-1-16,36-2 1 0,-17-18-1 0,-19 37 1 0,17 2-2 0,-17-40 4 16,0 40-4-16,19 17 0 0,-19-36 1 0,0-3-2 0,0 21 0 15,0-18-2-15,-19 36 1 0,19-37-1 0,-17 37-9 0,-19-36-11 16,36 36 11-16,-38 0-17 0,21-21-7 0,-5 21 13 15,5 0-35-15,-2 0 21 0,19 0-2 0,-36 0-51 0,36 0 41 0,-17 0-53 16,-2 21 62-16,0-21-8 0,19 0 3 0</inkml:trace>
  <inkml:trace contextRef="#ctx0" brushRef="#br0" timeOffset="1266.67">18003 3155 76 0,'0'0'34'0,"0"-20"26"0,-17 20 7 0,17-17-38 0,-19 17 22 16,19 0-30-16,0-19-2 0,-17 19 15 0,17 0-18 0,-19 0-2 0,19-18 1 15,-17 18 25-15,17 0-17 0,-19 0-13 0,19 18 8 16,0-18-1-16,0 19-9 0,0-2 8 0,0-17-10 0,0 39 5 16,19-22-3-16,-19 3-5 0,0-4-1 0,17-16 3 0,19 38 1 15,0-2-1-15,2 3 1 0,1 14-1 0,-22-32-1 16,19 15-1-16,2-19 1 0,-5 22-3 0,-10-39-1 0,13 35 1 0,-17-16 0 15,0 1 0-15,-2-3-1 0,19 19 1 0,-19-36 0 0,24 20 0 16,-5 17 0-16,-17-1-1 0,-2-16-1 0,2-3-1 16,-2 2-2-16,0-2-12 0,2 20-11 0,3-37 10 0,-22 20-2 15,17-3-4-15,2 2-29 0,-19-19 22 0,19 20-43 0,-19-3 29 16,17 2-61-16,-17-19 50 0,0 0 9 0,19 18-7 0,-19-18 35 0,0 0-41 16</inkml:trace>
  <inkml:trace contextRef="#ctx0" brushRef="#br0" timeOffset="1600.85">18780 3025 75 0,'0'0'33'0,"0"0"12"0,0 0-20 0,0 0 22 0,-19 0-28 0,19 0-1 16,0 0 11-16,0 0-17 0,0 0-1 0,0 0 0 0,-17 0 18 16,17 0-18-16,-22 0-1 0,22 0 10 0,-17 0 0 0,17 20 2 15,0-20-9-15,-19 0 1 0,19 16-1 0,-17 4 15 0,-2-2-15 0,2-18 1 16,17 19-2-16,-38 18 8 0,38-18-12 0,-39 34 5 0,20-32-6 16,-34 32 7-16,-19 23 2 0,14-3-4 0,-14 0-2 15,36-36-6-15,-39 19 2 0,56-19-4 0,-36 17 0 0,19-15 0 0,16-22-1 16,-18 19 0-16,-15 38 0 0,34-55-7 0,2 18 1 15,-2-18-12-15,19-1-12 0,-20 2-17 0,20-4-15 16,0-16 25-16,20 0-98 0,-1 0 12 0,-19 0 66 16,17 0-16-16,2-16 5 0</inkml:trace>
  <inkml:trace contextRef="#ctx0" brushRef="#br0" timeOffset="3584.71">19571 3099 81 0,'0'0'0'0,"0"0"59"0,-16 0 71 16,16 0-109-16,0 0 43 15,0 0-52-15,0 0 8 0,0 0-10 0,0 0 6 16,0 0 5-16,0 0-5 0,0-18 18 16,0 18-27-16,0 0 0 0,0 0 0 0,0 0 0 0,0 0-1 0,0 0 8 15,0 0-8-15,0 0-1 0,0 0 0 0,0 0 3 0,0 0-4 0,0 0 7 16,0 0-7-16,0 0 6 0,0 0-6 0,16 0 6 15,-16 18-2-15,0-18-3 0,0 19-2 0,0-19 0 0,0 37 3 16,0-37-3-16,0 19-4 0,0 18 4 0,0-21-3 0,-16 78 7 16,-4-38-3-16,20-19-2 0,0-1 0 0,-16 20 0 0,16-21 0 0,-20 40 0 15,1-1-2-15,2-57 1 0,17 58 1 0,0-58-3 16,-22 4 1-16,22 32 3 0,0-34-1 0,0-19-2 0,0 37 0 0,0-18-1 16,0-1 0-16,0 2 2 0,0-20-1 0,0 16 2 0,0-16-2 15,0 20 0-15,0-20 1 0,0 0 1 0,0 0-1 0,0 17 2 16,0-17-2-16,0 19 0 0,22-19 0 0,-22 0-1 0,0 0 1 0,0 20 0 15,0-20 2-15,0 0-1 0,17 0-1 0,-17 0-1 0,19 0 2 16,1 0 1-16,-20 0-2 0,16 0 1 0,-16 0 0 0,20 0-1 16,-4 0 1-16,-16 0-2 0,0 0 0 0,20 0 1 0,-4 0-1 0,-16 0 2 15,0 0-3-15,22 0 1 0,-22 0 0 0,0 0 0 0,17 0 1 0,-17 17 0 0,19-17-1 16,-19 0 2-16,20 0-3 0,-20 0 1 0,0 0-1 0,16 0 3 0,4 18-1 16,-20-18-1-16,16 0-1 0,-16 0 0 0,20 19 2 0,-20-19 1 15,16 0-1-15,-16 0-1 0,0 0 1 0,17 20 0 0,-17-20-1 16,0 0 0-16,0 0 0 0,0 0 0 0,0 0 1 0,22 16-1 0,-22-16 1 15,0 0 0-15,0 0 0 0,0 0-2 0,0 20 0 0,0-20 3 0,0 0 1 16,0 0-2-16,0 16 0 0,0-16-1 0,0 0 0 0,0 0-1 16,0 21 2-16,0-21 0 0,0 0-2 0,0 17 2 0,0-17-1 15,0 0 1-15,0 0-2 0,0 0 1 0,0 20 0 0,0-20 1 16,0 0-2-16,0 0 0 0,0 16 1 0,19-16 0 0,-19 0-1 16,0 0 0-16,0 0-3 0,0 0-1 0,0 0 1 15,0 0 1-15,0 0-9 0,0 0 4 0,0 0-1 0,0 0-31 16,0 0 24-16,0-16-28 0,0 16 18 0,0-20-5 0,0 20-45 15,0 0 27-15,0-17-76 0,-19 17 57 0,19-21 11 0,-22 5-6 16,22-4-4-16</inkml:trace>
  <inkml:trace contextRef="#ctx0" brushRef="#br0" timeOffset="4235.96">19018 3118 109 0,'0'0'31'0,"0"0"41"16,-17 0-9-16,17 0-7 0,0 0-31 0,0 0-3 0,0 0 14 16,0 0-21-16,0 0-1 0,0 0 8 0,0 0-13 0,0 0 6 0,0 0-9 15,0 0 9-15,0 0-1 0,0 0-8 0,0 0 13 16,0 0-13-16,17 0 5 0,-17 0-5 0,19 0 7 0,-19 0-7 16,0 0-1-16,0 0 0 0,20 0 6 0,-20 0-6 0,0 0 0 0,14 0-1 15,-14 0 0-15,19 0 5 0,-19 0-1 0,22 17-2 0,-22-17-3 16,0 20 1-16,19-20 2 0,-19 19-3 0,17-19-1 0,-17 17 0 15,19 3-1-15,1-20 0 0,-4 37 0 0,4-37 1 0,-4 17-1 0,-16 2 0 16,58 37 5-16,-41-39-3 0,2 3 0 0,37 53-1 0,-23-56-1 0,8 57 1 16,15 1 1-16,-40-58-1 0,20 57 2 0,-16-55-2 0,-4 18 0 15,42 36 2-15,-38-53-3 0,16 53 2 0,-36-36-2 0,16-1-1 16,4 1 1-16,-4 37 1 0,23-19 1 0,-39-19-1 0,19 2 0 16,1 18 0-16,-20-36-2 0,16-4 0 0,4 4 0 0,-20-3 0 0,16 3-1 15,-16-20 1-15,20 17 0 0,-1 3 1 0,-19-20-1 16,0 16-1-16,14 4 1 0,5-20-3 0,-19 0 0 0,0 0-6 15,22 0-12-15,-22 0 10 0,0 0 0 0,0 0-3 16,0 0-25-16,0 0 14 0,0 0-34 0,0-20-15 0,0 4 31 16,0-4-6-16,0 3-66 0,-22-3-1 0,22-17 51 0,-19 1 49 15,19 36-41-15</inkml:trace>
  <inkml:trace contextRef="#ctx0" brushRef="#br0" timeOffset="4621.6">19956 2895 87 0,'0'0'160'0,"0"-16"-109"0,0 16-29 0,0 0 0 0,0 0-1 0,0-20-2 16,0 20 16-16,0 0-6 0,0 0-5 0,0 0-12 15,0 0 10-15,-14 0-11 0,14 0 0 0,0 20 9 0,0-4-4 0,-19 4-8 16,19 16 9-16,-20-18-9 0,4 38 10 0,-20 0-3 16,16-19-8-16,1 0-2 0,-36 56 4 0,19-1-2 0,0-18 2 15,16-21-4-15,-38 21 3 0,22 18-3 0,-16 38 3 16,13-57-6-16,22-36-2 0,-5 2 1 0,-14 51 2 16,0-14-1-16,36-59-1 0,-36 56 0 0,0-16-2 0,-5-20 2 15,41-21-2-15,-33 4 2 0,13 36-1 0,-35-2-5 0,38-54 2 16,-2 36-1-16,-3-36 1 0,3 40-5 0,5-24 4 0,-6 4-7 15,1-3-1-15,2 3 5 0,-2-3-9 0,19-17 8 0,-17 19-1 16,-2 1-11-16,19-3 7 0,0-17-13 0,-19 19-6 0,19-1 15 16,0 0-27-16,0-18 18 0,0 18-38 0,0 2-21 0,0-3-15 15,0 2 55-15,0-19 11 0,0 19 12 0,0-19-5 0,0 0-29 16</inkml:trace>
  <inkml:trace contextRef="#ctx0" brushRef="#br0" timeOffset="57471.58">23816 14386 53 0,'0'0'0'0,"0"0"33"0,-20 0-26 15,20 0-4-15,0 0-1 0,0 0-2 0,0-18 0 0,0 18 1 0,0 0 0 16,0-19-3-16,0 19 1 0,0 0 3 0,20 0-1 16,-20 0-1-16,16-19 0 0,-16 19 2 0,17 0 1 15,-17 0-2-15,0 0 4 0,0-18 1 0,0 18-2 0,0 0 7 16,0 0-4-16,0-16 3 0,0 16 9 0,0 0-8 0,0 0 16 15,-17 0-12-15,17 0-7 0,-16 0 3 0,16 0-8 16,-20 0-1-16,20 0-1 0,-16 0 0 0,16 0 1 0,0 0-1 0,-20 0 1 16,20 16-2-16,0 2 0 0,0-18 0 0,0 19 1 0,0-19 0 15,0 19-2-15,0-19 1 0,0 18-1 0,0 18 1 0,0-16 3 16,0-2-3-16,0 18 3 0,-19-36 2 0,19 19 0 16,0 18 6-16,0-17-6 0,-17 34 1 0,17-36-3 0,-19 20 1 0,19 18-1 15,-22-40-1-15,5 21 1 0,17 0-2 0,0 2-1 16,-16-2 0-16,-4 16 2 0,20-16-1 0,0-18-1 15,0 1 0-15,0 14-1 0,0-14-1 0,0 16-17 0,0-16-4 16,0-20-11-16,0 17-42 0,20-17 46 0,-4 19-89 0</inkml:trace>
  <inkml:trace contextRef="#ctx0" brushRef="#br0" timeOffset="59255.2">26397 13980 83 0,'0'0'5'0,"0"0"3"0,-16-16-5 0,-4 16 0 0,20-21-2 16,-22 21 1-16,6-19 1 0,16 19-1 0,-17-17 1 0,17 17-2 15,-19-19 0-15,2 1 0 0,-2-1-1 0,19 19 1 16,-20-18-1-16,4-1 1 0,-4 19-1 0,-21-17 1 0,27 17-2 15,-25 0 2-15,3-20 1 0,20 20-1 0,-23 0 3 16,0 0-2-16,3-19 1 0,0 19 0 0,-58 0 7 0,58 0-3 16,0-17 0-16,-36 17 6 0,31 0-7 0,-28-17 3 0,49 17-4 15,-16 0-2-15,-38 0 0 0,54-21-2 0,-16 21 1 0,0 0 0 0,-5 0-1 16,21-18-1-16,-32 18 0 0,35 0 0 0,-2 0 0 0,-17 0 0 0,16 0 0 16,-18 0 0-16,-15 0 0 0,34 0 0 0,-53 0 1 15,50 0-1-15,-14 18 0 0,0 3 0 0,0-21 0 0,0 17 2 16,14 0-2-16,-50 2 0 0,55 1 0 0,-38-3 0 0,-39 20 2 15,58-18 1-15,16-19 0 0,-16 18 7 16,-19 1 12-16,-20-19-8 0,59 0-13 0,-62 17 2 16,62-17-3-16,-40 19 1 0,40-19-1 0,-4 21 1 0,1-21 1 15,2 0-2-15,-21 16 0 0,18 4 1 0,4-20-1 0,-40 17-2 16,20 2 3-16,-5-1 0 0,41 1-1 0,-33-2 0 16,-3 23 1-16,-3-24 0 0,22 4 0 0,-24-3-1 0,8 20-1 15,13-18 1-15,-35-2 0 0,19 2 2 0,14 2-1 16,-11-5 5-16,-6 2 0 0,3-18-4 0,0 38 3 0,-5-20 0 15,-12 2-1-15,36-20-2 0,-38 16 1 0,19 4-2 16,14-2-2-16,-14 0 0 0,19 0 0 0,-19 1 2 0,36-19-1 16,-38 20 0-16,21-3 0 0,-24 19-1 0,41-36 1 15,-17 38 0-15,0-38 1 0,-2 36-1 0,-17 20 0 0,17-56-1 16,-17 36 1-16,36 1 1 0,-39 0-1 0,39-18-1 16,-36 18 1-16,36-17 1 0,-17 16 0 0,17-19-1 0,-19 39 0 0,19-36 1 15,-19 34-1-15,19-34 0 0,0-4 0 0,0 21 1 0,0 0-1 16,0-1-1-16,19-36 1 0,-19 56 2 0,19-18-1 15,-19-2-2-15,17-36 2 0,2 36 0 16,-19-16-1-16,17 0 0 0,-17-4 2 0,0 4-1 16,17-20 0-16,-17 18 0 0,0 1 0 0,0-19 2 15,22 17 1-15,-22 3 1 0,19-20-3 0,-2 16 2 0,21 4-2 16,-21 0-1-16,-17-20 0 0,36 16 1 0,22 22-1 16,-41-19-1-16,21-2 3 0,-21 3-4 0,38-1 2 0,-38-19-2 0,22 17 2 15,-1 1 0-15,-2 0-2 0,17 0 1 0,-36-18 1 16,24 20 0-16,-5-1 0 0,19-2-1 0,-21-17 3 15,7 20-2-15,-5-20-1 0,3 17 2 0,-3-17-2 0,19 0 1 16,-19 0-1-16,19 0-1 0,-2 0 2 0,24 0-1 0,-41 0 1 16,36 0-1-16,-14-17 1 0,34 17-1 0,2-20 0 0,-58 3 1 15,33-2-2-15,8-1 1 0,-38 20 1 0,52-18 0 16,1 0-2-16,-56 18 1 0,22-18 0 0,-3 18-1 16,-19-17 2-16,-19 17-1 0,57-19 0 0,-18 19-2 15,-1 0 2-15,-22 0 0 0,9 0 0 0,-23 0 1 0,34 0 0 16,-14 0-1-16,-26-20 0 0,29 20 0 0,13 0 0 0,34-17 1 15,-31-2 0-15,-3-1 1 0,56-14-1 16,-36 14-1-16,-39 0 1 0,38 4-1 0,-2-21-1 16,3 18 2-16,0-19-2 0,-39 2 2 0,38 16 0 0,-18-34 0 15,-1 18-1-15,-22 36 1 0,9-36-1 0,-6-4 0 16,0 40 0-16,0-54 0 0,-20 35 0 0,4 2 0 0,18-39 2 16,1 2 0-16,-39 15 1 0,17-15 5 0,2 34-4 15,-19-33 4-15,0 14 1 0,0 21-4 0,0-18-2 0,0 16-1 0,0-16 2 16,-36-20 2-16,-3 20-2 0,23-2-3 0,-26 22 0 15,-46-60 7-15,32 40-1 0,-18-2-3 0,38 22-3 16,-61-41 2-16,83 38-2 0,-25 1-3 0,-33 2-7 0,14-5-4 16,22 2 5-16,-36 2-19 0,14-2-7 0,6 19 18 15,-23 0-26-15,17 0 15 0,-31 0-36 0,-5 0 2 0,58 0 37 16,-19 0 7-16,-36 36-94 0</inkml:trace>
  <inkml:trace contextRef="#ctx0" brushRef="#br0" timeOffset="60654.78">24754 14054 78 0,'0'0'24'0,"0"0"-15"0,0 0-4 0,0 0 2 0,0-18 12 16,0-1 5-16,0 19 1 0,0-17-2 0,0 17-14 16,0-20 5-16,0 4-8 0,0-5 3 0,0 21-5 0,0-36 0 15,-20 17 6-15,20-18-3 0,0 19 0 0,0-18 1 16,0 36-1-16,0-56 14 0,-16 18-6 0,16 20-8 15,-17-19 3-15,17 18-3 0,-36-16 6 0,-3-40 4 16,3 57-9-16,-2-38-2 0,2 20 1 0,-20-20-4 16,20 38 1-16,-38-38 7 0,-18 0 5 0,-18 2-6 15,54 36-7-15,-18-20-3 0,2 20 3 0,33 0-5 16,0-1 4-16,-13-17-1 0,-23-3 1 0,39 22-7 0,-39-20 1 16,3 1 2-16,31 36 4 0,-31-56-7 0,0 19 5 0,-3 0 4 15,3 0-2-15,34 18-1 0,-37-17-1 0,3-1 0 16,14 1 1-16,-31-2 1 0,-24-35-1 15,41 54 1-15,36-17-1 0,-39-2 1 0,37 38-1 16,-76-56 2-16,81 39-3 0,-3-2 0 0,0 1 0 0,-3 0-1 16,-35-20 0-16,-18 2 1 0,34 16 0 0,-50-34 1 0,34 35-1 15,21 0-1-15,-63-35 1 0,11 17 1 0,-100-37 4 16,166 55-3-16,-13-18-2 0,-62 1 2 0,78 36 0 0,-16-37-1 16,-45 0 3-16,44 37-4 0,-38-36 4 0,49 36-2 0,-10-20-1 0,-20 20-2 15,-22-19 2-15,58 19-1 0,-36 0 1 0,-39 0-3 16,56 0 2-16,-20 19-2 0,-74 18-4 0,57 0 7 15,1-18 0-15,0-1-1 0,-3 37 1 0,22-18 0 16,33-18-1-16,-36 36 0 0,3-19 0 0,36-16-1 16,-5 16 1-16,-28 1 1 0,-6 19-1 0,36-39-1 0,-69 57 3 15,14-18-3-15,75-20 0 16,-17-36 0-16,-41 56 1 0,60-56 0 0,0 38 1 0,-38-2-1 0,19-36 0 16,17 36 0-16,-73 20 0 0,56-38-1 0,-2 20 0 15,-1-20 0-15,20 19 2 0,-15-18-1 0,-21 35 2 0,36-35-2 16,2-1 0-16,-41 38 0 0,22-20-3 0,0 20 6 15,17-56 2-15,2 37-2 0,-2-20 1 0,-23 22-5 0,9-22 1 16,14 2 1-16,-17 18 1 0,19-19-1 0,-44 1 1 0,28 18-1 16,-22-1 0-16,38-18-2 0,-22 20 2 0,-16 0-1 15,19-2 0-15,17-36 0 0,-53 54 0 0,49-34 1 16,-29 16-3-16,-3 20 1 0,-1-20 2 0,17 2 1 16,4-2-2-16,18-36-1 0,-38 37 0 0,13 18 2 15,9-55-4-15,33 38 1 0,-39-21 3 0,39 2 1 0,-16 1-1 16,-20 16-1-16,-3-18 3 0,17 19-5 0,-11-1 0 15,-3-17 3-15,16 2-2 0,20-21 1 0,-16 16 0 16,-4 4 0-16,20-3-1 0,0 2 0 0,0-19 0 16,-19 18-1-16,19-18 2 0,0 19 1 0,0-19-2 0,0 0 1 15,0 17 0-15,0-17-6 0,0 0-3 0,0 0-4 0,0 0-4 0,0 0-30 16,0 0-16-16,-17 0-23 0,17 19-3 0,0-19 59 16,-22 0-15-16,22 0-43 0</inkml:trace>
  <inkml:trace contextRef="#ctx0" brushRef="#br0" timeOffset="61021.23">16766 13814 141 0,'-17'0'11'0,"17"-17"-2"0,0 17 12 0,0-20-13 16,0 20-4-16,-16-19-1 0,16 19 0 0,0 0-3 0,0 0 1 0,0 0-1 15,0 0 0-15,0 0 0 0,0 19 1 0,0 18-1 0,0-18 0 16,0 18 0-16,-20 36-1 0,4-16 2 15,-4-21 0-15,-16 58-3 0,17-58 2 0,-3 0-1 0,-12 37 1 16,15-18-1-16,3 1 2 0,16-36 0 0,-20 16-2 0,20 0 0 16,36-18 5-16,-17 1-4 0,92-19 3 15,-22-19-1-15,8 1-1 0,-45 18 0 16,78-36 0-16,-19 16-1 0,0 4-2 0,-17 16-25 16,-58 0 4-16,35 16-38 0,-32-16-35 0</inkml:trace>
  <inkml:trace contextRef="#ctx0" brushRef="#br0" timeOffset="102729.67">3319 10310 74 0,'0'0'20'0,"0"0"-7"15,-17 0-5-15,17 0 10 0,0 0 3 0,0 0 1 0,-17 0 3 16,17 0-13-16,0 0 1 0,0 0 12 0,0 0-13 0,-19 0 10 16,19 0 0-16,0-18-3 0,-17 18-9 0,17 0 15 15,0-18-11-15,0 18 14 0,-19-19-9 0,19 19-12 0,-19-18 4 16,19-1 2-16,-17 19 1 0,17-18-4 0,0 18 1 16,-19-18-2-16,19 18-5 0,0-20 1 0,0 20 0 15,0-18 0-15,0 18-4 0,0 0 3 0,0-18-2 0,0 18 1 16,0 0-1-16,0 0 0 0,0 0-2 0,0 0 1 15,0 0 1-15,0 0 0 0,19 0 0 0,-19 18-1 0,0-18 2 16,17 38-1-16,-17-20 1 0,19 19 1 0,-19-37-2 16,19 55 0-16,-19-19 1 0,0-16-2 0,17 35 1 0,-17 0-1 15,19-37 0-15,-19 20 0 0,17-2-1 0,0 20 1 16,-17-39 0-16,22 2 3 0,-3 18 0 0,-19-19 1 0,0-18-1 16,17 19 7-16,-17-19-6 0,19 0 4 0,0-19 12 15,-2 1-13-15,-17 0-5 0,19-1 1 16,-2 0 1-16,0-17-2 0,-17-20-2 0,19 21-1 0,3-3 0 15,-5 1 0-15,2 19-2 0,1-37-20 0,-4 55-12 16,3-20-21-16,-19 20-22 0,17 0-26 0,-17 0-22 16,0 0 67-16,0 0 13 0,0 20-40 0</inkml:trace>
  <inkml:trace contextRef="#ctx0" brushRef="#br0" timeOffset="103290.65">4151 10255 106 0,'0'0'58'0,"0"0"-26"15,-16 0 29-15,16 0-8 0,0 0-29 0,0 0-2 0,0 0-1 16,-19 0 14-16,19 0-21 0,-20 0-2 0,20 0 4 0,-16 0-5 0,-4 0-1 16,20 0-4-16,-22 19 2 0,22-19-4 0,-19 0-1 15,5 0 1-15,14 18-3 0,0-18 1 0,-39 36 3 0,39-36-4 16,-17 20 4-16,17 16 0 0,-19-17-1 0,19-1 0 0,0 1-1 16,0-1-1-16,-16 0 2 0,16 20 0 0,0-2-1 15,0-36-1-15,0 17 0 0,0 22 1 0,0-39-1 0,0 17 0 0,0 2 3 16,16 0 0-16,-16-19 1 0,19 18-1 0,-19-18 2 0,17 0 5 15,-17 0-5-15,19 0 15 0,1 0-10 0,-20-18-8 16,14-20 6-16,-14 38-6 0,19-36 2 0,-19-1-6 0,22 1 0 16,-2-2 4-16,-20 2-3 0,16 17-3 0,-16-18-3 15,0 37 0-15,0-36-11 0,0 36 4 0,0-20-20 0,0 20-7 16,0 0 15-16,0 0-1 0,0 0-4 0,0-18-38 0,0 18 30 16,0 0-48-16,0 0 42 0,0 0-36 0,0 0 48 0,0 18-10 15,0-18-51-15</inkml:trace>
  <inkml:trace contextRef="#ctx0" brushRef="#br0" timeOffset="103492.19">4412 10237 151 0,'0'0'139'0,"0"0"-67"0,-23-19-13 0,23 19-33 16,0 0-5-16,0 0 12 0,0 0-20 0,0 0 9 0,0 0-7 15,0 19-10-15,0-19 2 0,0 18-4 0,-19 1 3 0,19-1-5 16,0 0 2-16,0 0-2 0,0 2 0 0,0-2 1 15,0 19 0-15,0-37-1 0,0 37 0 0,0-19-2 0,0 0 0 16,0 2-2-16,0-2 0 0,0-1-12 0,0 2 4 0,0-2-23 16,0 3-20-16,0-20 17 0,0 19-61 0,0-2-15 15,0 2 21-15,-17-19 63 0,17 0-60 0</inkml:trace>
  <inkml:trace contextRef="#ctx0" brushRef="#br0" timeOffset="103641.14">4412 9702 198 0,'0'0'59'15,"0"0"41"-15,0 0-29 0,0 0-22 0,0 0 4 16,0 0-28-16,0 18-11 0,0 1-9 0,0-2-7 16,0 22-1-16,0-22 6 0,0 2-2 0,0-19-1 0,0 37-6 15,0-19-39-15,0 1 18 0,0-2-8 0,0-17-62 0,16 20 35 16,4-1-63-16,-20-19 78 0,19 17-82 0</inkml:trace>
  <inkml:trace contextRef="#ctx0" brushRef="#br0" timeOffset="104007.95">4780 10126 206 0,'0'0'193'0,"0"0"-158"0,0 0-8 0,0 0 21 0,0 0-26 16,0 0-1-16,-20 0 10 0,20 0-20 0,0 0 6 0,-22 18-7 15,22-18-7-15,0 38-1 0,-17-20 1 0,1 0-2 0,16 19 0 16,0-37-1-16,0 37 2 0,-20-1-1 0,20 20-3 0,0-19-1 16,0 38-5-16,0-40-4 0,0-16 6 15,20 37-8-15,-4-20 1 0,1 1-1 0,5-19 9 16,-2 1 0-16,-20 1 3 0,19-20 2 0,-2 17 1 0,-17-17 3 0,19 0-2 15,-19-17 4-15,17-22 0 0,-17 3-3 0,19-58 3 16,0-15-5-16,-19 54 1 0,0-74 2 0,0 73-2 16,0-110 2-16,0 75-1 0,0 52-2 0,0-52 5 15,14 16 2-15,5-16 1 0,-19 55-4 0,23-39 6 0,-4 1-3 16,-2 18 1-16,-17 21-2 0,0 16-2 0,0 19-1 16,0-19 8-16,0 1-4 0,0 18-3 0,0 0 2 0,0 0-1 15,0 0-1-15,0 18-3 0,0-18 2 0,-17 19 1 16,17 18-2-16,0-1-1 0,0 38 1 0,-19-37 0 0,19 55 2 0,0-36-7 15,-23 54-2-15,23-54 1 0,0 54 3 0,-19-54 0 0,19 54 0 16,0-36 0-16,0 36 1 0,0-72-1 0,19 72-1 0,-19-55-1 16,0 37-1-16,23-54-1 0,-4 17-8 0,-19-18 1 0,17-1-24 15,2 2-21-15,0-20 20 0,-2-18-67 0,2 18-45 16,-19-18 64-16,33 0-45 0,9 0 24 0</inkml:trace>
  <inkml:trace contextRef="#ctx0" brushRef="#br0" timeOffset="106925.25">6509 10016 98 0,'0'0'50'0,"0"0"57"0,-17 0-4 16,1 0-46-1,-20 0-7-15,-39 18-5 32,-16 19-31-17,35 92-11 1,56 92 3 15,56-128 5-15,-40-40 22-1,-16-53-33 48</inkml:trace>
  <inkml:trace contextRef="#ctx0" brushRef="#br0" timeOffset="107241.61">6736 10403 130 0,'0'0'0'0,"0"0"0"62,91 18 278-62,-91-18-278 63,-75-277 83-63,75 277-83 62,-91 592 72-62</inkml:trace>
  <inkml:trace contextRef="#ctx0" brushRef="#br0" timeOffset="107558.09">7195 9610 70 0,'0'0'83'0,"0"0"-83"62,-72 166 431-62,72-166-431 63,-55 921-96-48</inkml:trace>
  <inkml:trace contextRef="#ctx0" brushRef="#br0" timeOffset="108141.36">7823 9610 106 0,'-94'-74'382'47,"94"74"-382"16,-169 406 50-63,169-406-50 62,-105 534-466-62,105-534 466 63,-77-350 446-48,77 350-446 48,390 166-406-63</inkml:trace>
  <inkml:trace contextRef="#ctx0" brushRef="#br0" timeOffset="108433.76">8136 10071 47 0,'-75'111'486'62,"371"-38"-650"1</inkml:trace>
  <inkml:trace contextRef="#ctx0" brushRef="#br0" timeOffset="109475.58">8839 10218 110 0,'-42'-36'430'31,"42"36"-430"32,-144 202 73-63,144-202-73 62,111-222 22-46,-111 222-22 46,75-663 54-62,-75 663-54 63,55 829 37-63</inkml:trace>
  <inkml:trace contextRef="#ctx0" brushRef="#br0" timeOffset="109791.62">9207 10052 127 0,'0'19'267'15,"0"-19"-267"48,143 184 172-63,-143-184-172 62,-52-239 29-62,52 239-29 63,-91 571-314-47</inkml:trace>
  <inkml:trace contextRef="#ctx0" brushRef="#br0" timeOffset="110024.03">9682 10071 202 0,'0'0'0'0,"0"0"188"0,0 0-121 0,0 0-21 0,0 0-6 16,0 0-4-16,-16 0-2 0,16 0-17 16,0 0-6-16,0 0-6 0,-17 18 2 0,17-18-2 15,0 0-3-15,0 19 1 0,0-1-1 0,0 0-1 0,0 0 0 16,0 20-1-16,0-20 1 0,0 38 2 0,0-20 1 15,0-36-3-15,-19 38 0 0,19-2-2 0,0 1-2 0,-17-18 3 16,17-1 2-16,-19 0-2 0,0 20-1 0,2-2 0 0,-2-19-1 16,-4-17 1-16,23 39-3 0,-16-22-10 0,-1-17-12 0,-2 19 6 15,19-19-4-15,-17 19-35 0,-2-19 24 0,0 0-42 0,2-19-52 16,17-17 40-16,0 17 13 0,0-18 33 16,0 18 21-16,0 2-30 0</inkml:trace>
  <inkml:trace contextRef="#ctx0" brushRef="#br0" timeOffset="110458.61">10073 9351 88 0,'0'0'0'0,"0"0"57"0,0 0 6 0,0 0 0 0,-23 0-7 15,23-18-8-15,0 18-27 0,0 0 14 0,-16 0-6 16,16 0-1-16,0 18-1 0,0 1-14 0,0 0-2 0,-17-1 8 16,17 18-11-16,0 1 9 0,0 37 0 0,-19 1-8 0,19-39-4 15,-17 1-3-15,17 56 0 0,0-57-6 0,0 1 3 0,0 37 3 16,-19 0 0-16,19-38-4 0,0 1 2 0,0 18-1 0,-17 19-4 16,17-37 0-16,-19 18-13 0,19-17 4 0,0 17-19 0,0-18-10 15,0-1 20-15,-19-16-2 0,19 15-19 0,0-16 26 0,0-19 3 16,0 17-6-16,-17-17 11 0,17 20-2 0,0-20 3 0,0-20-14 15,-22 20 12-15,22-17-9 0,0-2 13 0,0-16-2 0,0 35 8 16,-17-56 1-16,17 19 6 0,0 0 0 0,0-1 21 16,-19 2-5-16,19-1 28 0,0-18-11 0,0 55-23 0,0-38 15 15,19 20-15-15,-19 18-1 0,0-36 43 0,17 36-36 16,-17 0-12-16,22 0 11 0,-22 0 6 16,17 0-21-16,2 18 1 0,-19-18-4 0,36 18 1 0,-36-18-2 15,0 38 0-15,19-20-1 0,-2-18-3 0,2 37-2 0,-2-37-3 16,-17 18-2-16,39 1-26 0,-20-19 9 0,0 36-44 0,-2-36 25 15,2 18-69-15,-2-18-16 0,-17 20 73 0,19-20-12 0,-19 0 46 16,0 0-25-16</inkml:trace>
  <inkml:trace contextRef="#ctx0" brushRef="#br0" timeOffset="110657.62">10277 10182 145 0,'0'0'134'0,"0"0"-80"16,0 0 21-16,0 0-20 0,0 0-11 0,0 0-25 0,0 0 11 15,0 18-5-15,0-18-8 0,0 0-5 0,0 18-8 16,17-18 3-16,-17 0-4 0,0 19-2 0,0-1 2 0,0-18-3 15,0 19 2-15,0-19-1 0,19 18-3 0,1 0-2 0,-20 0-6 16,16-18-8-16,4 20 8 0,-20-20 0 0,16 0-11 16,1 0 1-16,-17 18 2 0,22-18 0 0,-22 0 6 15,19 0-40-15,-19 0 6 16,0 0 15-16,0 0-35 0,0 0-2 0,0 0 35 0,0 0 0 16,0 0 3-16,0 18-31 0,-19-18-7 0</inkml:trace>
  <inkml:trace contextRef="#ctx0" brushRef="#br0" timeOffset="111024.75">10587 10328 64 0,'0'0'10'0,"0"0"0"0,0 0 11 0,0 0-12 0,22 0 0 0,-22 0 1 0,0-18-4 16,0 18-2-16,0 0 4 0,0 0 2 0,0 0-6 0,0 0 3 16,0 0-2-16,0 0-4 0,0 0 1 0,0 0-1 0,0 0 4 0,0 0-1 15,0 0 7-15,0 0-3 0,0 0 12 0,0 0 7 16,0 0 6-16,-22 0 2 0,22 18-2 0,0-18-18 15,-19 0 17-15,19 20-17 0,0-20 0 0,-17 18-2 0,17 0 9 0,-16 19-3 16,16 0-5-16,0 1-7 0,0-38-3 0,-20 18-1 16,20 18 3-16,0 1 0 0,0-1-2 0,0-17-1 15,0 0-2-15,0-1 1 0,0-18 0 0,20 37 3 0,-20-17 2 0,16-3 2 16,-16-17-4-16,17 0 4 0,-17 0-6 0,19 0 3 16,3 0 0-16,-5-17 0 0,2-3-3 0,1 20-1 15,-20 0-1-15,16-37 3 0,-16 19-3 0,20-1-1 0,-4 0 0 16,-16 2 2-16,20-22-2 0,-4 22 0 0,-16-19 0 15,22 18 0-15,-22 18 3 0,0-20-1 0,17 2 0 0,-17 18-1 16,0-18 0-16,0 18-1 0,0 0 1 0,0 18 2 0,0 0-3 16,0-18 1-16,0 38 0 0,0-38 1 0,0 36-2 15,0 1-2-15,0-18-6 0,0-2 0 0,0 21-27 0,0-20 7 16,0 0-5-16,0 1-7 0,0 1-56 0,0-3 40 0,0 2-64 16,19-19 66-16,-19 17 11 0,0-17-4 0,0 19 30 0,0-19-22 0</inkml:trace>
  <inkml:trace contextRef="#ctx0" brushRef="#br0" timeOffset="111259.56">11287 10274 82 0,'0'0'178'0,"0"0"-104"16,0 0-44-16,0 0 21 0,-16 0-11 0,16 0-23 0,0 0-1 16,-17 0 7-16,17 0-13 0,0 0-3 0,-19 0 6 0,2 0-3 15,-2 0-1-15,19 18 1 0,-20 18-3 0,4-36-3 16,-4 38 3-16,-2-1-2 0,3-19-2 0,5 19 5 0,-5-19-4 15,-1 20-1-15,20-2 0 0,-36 20 3 0,20-1-2 0,-4 0-3 0,1 1 0 16,19-39-1-16,0 2 0 0,0 0-2 0,19-1 0 16,-19 0-1-16,20 1-12 0,-20 0 2 0,36-1-28 0,-36-18 14 15,36 0-41-15,-17 19-22 0,-5-19-28 0,5 0 57 16,3-19-35-16,14 19 69 0,3-37-36 0</inkml:trace>
  <inkml:trace contextRef="#ctx0" brushRef="#br0" timeOffset="111724.59">11769 9370 149 0,'0'0'107'15,"0"0"-25"-15,0 19-49 0,-17-19 20 0,17 18-11 0,0-1-23 16,-19-17-3-16,19 0-1 0,-17 19 11 0,17 1-14 0,0-20-1 0,-19 17 10 16,19 2-4-16,-20-19-4 0,20 18-2 0,-16 1-3 15,16-19-5-15,0 18 3 0,0 18 1 0,-22 3-1 16,22-22-5-16,0 39 0 0,0-19-2 0,0 36 1 16,0 20 1-16,22-20-1 0,-22-35-1 0,0-2 2 15,16 38-5-15,-16-38 5 0,0 2-2 0,0 36-2 0,0-56-2 0,0 56-8 16,0-19-8-16,0-18-9 0,0 19-3 0,0-20-7 15,-16-19-17-15,16 3 23 0,0-20-4 0,0 19-6 16,0-2-59-16,-22-17-35 0,22 19 96 0,0-19-12 0</inkml:trace>
  <inkml:trace contextRef="#ctx0" brushRef="#br0" timeOffset="111941.35">11453 10052 77 0,'0'0'77'0,"0"19"-28"0,0-19-25 16,0 0 24-16,0 0-3 0,0 18-7 0,0-18-4 0,0 0-17 16,0 0 10-16,0 0-5 0,0 19-11 0,0-19 10 15,0 0-11-15,0 0-1 0,0 0 8 0,0 18-3 0,0-18-1 16,20 0-3-16,2 0-2 0,14 0-2 0,-36 0-4 16,19 0 1-16,17 0-3 0,-36 0 0 0,36 0 0 0,-19-18-8 15,21 18-16-15,-18 0 3 0,16-19-40 0,-17 19 19 16,-2 0-75-16,2 0 46 0,-2 0 0 0,-1 0-22 0,6 0 19 0</inkml:trace>
  <inkml:trace contextRef="#ctx0" brushRef="#br0" timeOffset="112708.9">12748 9590 64 0,'0'0'27'0,"0"0"-12"0,0 0 22 0,0-17 31 0,0 17-24 16,0-19-22-16,0 19-1 0,0 0-2 0,0 0 0 0,0-18-3 0,0 18-1 15,0 0 15-15,0 0-16 0,0 0 6 0,0-19-11 0,0 19 9 16,-19 0 0-16,19 0-9 0,0 0 8 0,-22 19-1 0,5-1-1 16,-19 1 1-16,36-2-7 0,0-17-1 0,-16 39 7 15,-4-22-9-15,4 20 6 0,-4 0-8 0,1-18-5 0,19 18 2 16,-17-1 6-16,-5-17-1 0,5 36 3 0,17 1-2 0,-19-2-2 16,19 132 5-1,0-150-10-15,0-17 1 0,19 36 2 0,-2 1-4 0,-17-38 0 16,22 37-3-16,-5-18-4 0,-17-37-1 0,19 38-18 0,1-20-12 15,-20-18 12-15,16 0-5 0,-16 17-54 0,20-17 29 0,-20 0-84 0,16 0 74 16,3-17-21-16,-19 17 24 0</inkml:trace>
  <inkml:trace contextRef="#ctx0" brushRef="#br0" timeOffset="112975.8">13058 9610 207 0,'0'0'0'0,"0"0"122"0,0 0-77 15,0 0 26-15,0 0-43 0,0 0-3 0,-17 0-3 0,17-20-2 0,0 20 14 0,0 0-9 16,0 0-18-16,0 0 6 0,0 0-3 0,0 0-6 16,0 0 0-16,17 20 9 0,-17-20-9 0,22 19-3 15,-22-19 0-15,20 17 3 0,-20-17-2 0,55 56-2 16,-55-38 2-16,17-18-1 0,-17 36-5 0,19 3 3 16,-3 16 3-16,-16-37-1 0,17 19 1 0,-17 19-2 0,0-39 0 15,0 21 1-15,-17-2-1 0,1 20 2 0,16-20 0 16,-19-18-1-16,-17 38-2 0,0 0 0 0,16-2 1 0,-2-34-3 15,5 35-12-15,-18-37 0 0,18 19-28 0,-2-19 16 0,-1-18-38 0,4 20 26 16,-4-20-4-16,20 0-6 0,-41 0-4 0,41 0-62 0,-34-38 21 16,34 38 66-16,-19-37-52 0</inkml:trace>
  <inkml:trace contextRef="#ctx0" brushRef="#br0" timeOffset="113458.4">13927 9351 137 0,'0'0'0'0,"0"0"149"0,0 0-83 16,-17 0-40-16,17 0-3 0,0 0 11 0,0 0-9 0,0 0-13 15,0 0 0-15,0 0-5 0,0 0-3 0,0 0-2 16,0 0 5-16,0 19-5 0,0-19 3 0,0 19 2 0,0-1-1 15,0-18-4-15,0 17 7 0,0 2-2 0,-19 18-1 16,19-37-2-16,0 37 6 0,0-18 0 0,-17 18 3 0,17-37-8 16,0 17 1-16,-19 3-4 0,19 16 2 0,-19-17-4 0,2 18-1 15,17-19-2-15,0-18 1 0,-19 36 1 0,-4 3 2 0,23-3-2 16,-19-17-4-16,5-1 3 0,14 0 0 0,-19 18-2 0,19-36 3 16,0 20-4-16,0-20 3 0,-19 19 2 0,19-19 0 0,0 0 0 15,0 17 0-15,0-17-1 0,0 0 1 0,0 0 0 0,0-17 3 16,19 17-3-16,-19-19 1 0,19-1 0 0,-5 20-2 0,-14-17 1 15,19 17 3-15,-19-19 0 0,23 19 0 0,-23 0-3 16,0 0 1-16,0 0 1 0,0 0 2 0,0 0 0 0,0 0-3 16,0 19 4-16,0-2 0 0,0 3-2 0,0-1 1 0,-23-2-3 15,4 21 1-15,19-2 1 0,0-17-2 0,-14 18 1 16,14-1-3-16,-19 2 3 0,0-20 2 0,19 19-3 16,0 18 1-16,0-19 0 0,-17-36-1 15,17 20-1-15,0-2 1 0,0 0-3 0,0-18 0 0,0 19-6 0,17-1 2 16,-17 1-13-16,19-1-9 0,0 0-18 0,-5-18-25 15,5 20 25-15,-19-2-73 0,23-18 51 0,-4 0 2 0,-19 17-20 16,17 2 17-16</inkml:trace>
  <inkml:trace contextRef="#ctx0" brushRef="#br0" timeOffset="115098.67">14870 9942 100 0,'0'0'0'0,"0"0"89"0,0 0-8 0,0 0-46 0,0 0 22 16,0 19-32-16,-19-2 17 0,19-17-8 0,0 18-7 16,0-18-16-16,0 20-1 0,0-2 7 0,0-18-11 0,0 0 0 0,0 18 2 15,0-18-5-15,0 19 3 0,19-19-3 0,-2 18 3 0,-17-18-4 16,0 0 0-16,19 19 2 0,17-19-1 0,-36 18-1 0,0-18-1 16,36 0 4-16,-19 0-3 0,-17 18 0 0,19-18-1 0,3 0 5 0,-22 0-4 15,36 0 4-15,-36 0-4 0,20 0 6 0,-20 0 0 0,16-18-1 16,-16 18-3-16,0-18-1 0,20-1-1 0,-20 19 0 15,0 0-1-15,0-18 1 0,0-1-1 0,-20 1 2 0,20 0-2 16,-16-2 3-16,-4 20-1 0,20-18-2 0,-19 18 1 0,19 0-1 16,-17-17 0-16,-5 17 3 0,3 0-1 0,2 0 0 0,-19 0 2 15,36 0-3-15,-16 0 4 0,-23 0-3 0,39 0-1 0,-36 0 2 0,36 17 0 16,-22-17-3-16,5 18 3 0,1-18-2 0,-4 20-2 16,20-2 3-16,-16 0-3 0,-4 19 0 0,20-37 0 0,-19 37 2 0,19-1-2 15,0 2-1-15,0 17 2 0,0-18-2 16,0-1-1-16,19 20-2 0,-19-19-5 0,0-37 1 15,20 37-3-15,-4 1-17 0,4-38 9 0,-20 35-24 0,33-35 16 16,-11 19-80-16,-3-2 59 0,-19-17-72 0,17 0 54 0,2 0-40 16,1 0 74-16,-4 0-45 0</inkml:trace>
  <inkml:trace contextRef="#ctx0" brushRef="#br0" timeOffset="115308.84">15363 9776 163 0,'0'0'56'0,"0"0"-3"16,0 0 31-16,0 0-51 0,0 0 22 0,0 0-28 0,0 0 19 15,0 0-12-15,0 0-21 0,0 0-1 0,0 0-3 0,0 0 6 0,0 0-11 16,0 19 6-16,0-19-5 0,0 17 4 0,0 2-1 0,0 0-8 16,0-1 1-16,0 0 1 0,0-18 0 0,0 19-3 0,22 18 2 15,-22-18 1-15,0-2-2 0,19 1-1 0,-19 2 0 0,20-2 0 16,-20 19-3-16,0-19 0 0,16 1-6 0,-16-1 2 0,0 18-9 16,20-36 6-16,-20 38-16 0,0-20 11 0,0 1-27 0,16-1 17 15,-16-18-2-15,0 19-39 0,0-1 28 0,0 0-49 0,0 0 1 16,0-18 51-16,0 20-9 0,0-20 33 0,0 0-10 0,0 0-28 15</inkml:trace>
  <inkml:trace contextRef="#ctx0" brushRef="#br0" timeOffset="115511.71">15476 10126 62 0,'0'0'0'0,"0"0"45"0,20-18-28 0,-20 18 2 0,0 0 1 0,0-19 23 15,0 1-23-15,0 18-1 0,0-19 13 0,0 1-4 0,0 18-15 16,0-18 19-16,0-2-15 0,0 20-9 0,0-18-1 16,0 18 7-16,0-17 2 0,0 17 0 0,0 0-7 0,0 0 0 15,0 0 9-15,0 0-9 0,0 0 18 0,0 0-10 16,-20 17-4-16,20-17-5 0,-16 38 6 0,-20-38-6 15,36 36 1-15,-39 1 1 0,17-18-5 0,-31 35 3 0,17-16-5 16,-19 54 2-16,-20-18-1 0,23 18-1 0,-4-19-1 16,15-17-1-16,8 18-1 0,-3-19-9 0,16-35 3 15,20 16-5-15,-19 0-22 0,19-36 7 0,-17 37-6 0,17-37-7 0,0 0-7 0,0 18-65 16,0-18 53-16,0 0 4 0,0 19-25 0,17-19 56 0,-17-19-60 16</inkml:trace>
  <inkml:trace contextRef="#ctx0" brushRef="#br0" timeOffset="115808.6">15662 9961 157 0,'0'0'53'0,"0"0"45"0,0 0-57 0,0 0 24 16,0 0-38-16,0 0 18 0,0 0-25 0,0 0 14 0,0 0-19 15,0 0-2-15,0 0 6 0,0 0-11 0,0 17-2 0,0 1 7 16,0 2-8-16,0-2-3 0,0 0 0 0,19 19 1 0,-19-18-1 16,0 35 0-16,0-16-3 0,0 36-1 0,0-38 3 15,-19 38-2-15,19-18 0 0,0 18-1 0,0-38 1 0,-17 56-5 16,17-55 1-16,0 20-13 0,-19 15-10 0,19 2-10 0,0-18-12 16,0-39 19-16,-20 39-45 0,20-56 32 0,0 37-1 15,0-37-31-15,-16 19 52 0,16-19-7 0,0 0 17 0,0 0-1 0,0 0-2 16,0 0 2-16,-20 0 4 0,20-38 3 0,0 20-12 0,0-20-31 0</inkml:trace>
  <inkml:trace contextRef="#ctx0" brushRef="#br0" timeOffset="115991.4">15570 10162 73 0,'0'0'15'0,"0"-18"20"0,0 0-10 0,0 0 2 0,20-19 30 15,-20 0-4-15,16 37-28 0,4-38 22 0,-20 3-3 0,19-4-23 16,-2 22 22-16,-17-2-24 0,0 1 0 0,19 0 12 0,-2-1-17 16,-17 19-1-16,16-19 10 0,6 19 1 0,-2-17-3 15,-20 17-5-15,16 0-4 0,-16 0-10 0,0 0 4 0,20 17-3 16,-20-17-1-16,0 19 1 0,19 0-1 0,-19-1 0 0,0-18 1 0,0 37 2 15,0-20-3-15,0 3-2 0,0 16 2 0,-19-36-1 0,19 38-1 16,-20-2-3-16,4 1-6 0,-4-37 0 0,-2 37-19 0,6-1 6 16,-1-16-47-16,-2-2 20 0,19 0-11 0,-36 1-93 0,36-19 71 15,-20 0 14-15,4 0-63 0</inkml:trace>
  <inkml:trace contextRef="#ctx0" brushRef="#br0" timeOffset="116247.07">16475 9075 140 0,'0'0'0'0,"0"0"142"0,-19 0-89 0,19 0-16 15,0 0-22-15,0 0 9 0,-22 0-13 0,22 0 0 16,0 0 6-16,-20 0-4 0,6 18-3 0,14 0-6 0,-19 2 1 0,0-3 2 16,19 20-1-16,-17 1-3 0,-2-2 7 0,2 19 4 15,17-36-7-15,-19-1 1 0,-1 38 9 0,-2-20-10 0,-11 20 8 16,33-19-9-16,-36 56 5 0,36-57-5 0,-19 75 3 0,2-75-9 15,17 2 0-15,-19 34 1 0,-1 22-1 0,20-21 1 16,0-54 0-16,-16 55-2 0,16-56-3 0,0 0-3 0,0 38-13 16,0-20-12-16,0-36 10 0,0 38-40 0,-22-20-30 0,22-18 33 15,0 18-68-15,0-18 74 0,0 19-8 0,22-19-10 16</inkml:trace>
  <inkml:trace contextRef="#ctx0" brushRef="#br0" timeOffset="116547.59">16492 9905 139 0,'0'0'101'0,"0"0"-26"16,0 0-48-16,0 0 19 0,0 0-25 0,0 0 15 0,-17 17-21 15,17-17-3-15,0 0-2 0,0 0 4 0,0 20-4 0,-19-20-7 16,19 0 1-16,0 19 1 0,0-2 1 0,0 1 0 0,-22 2 2 16,22-20-3-16,0 18 0 0,0 0 5 0,0 1-5 0,-20-1 0 15,20 1 7-15,0-1-8 0,0 0 2 0,0-18-2 0,-14 38 4 0,14-20-6 16,0 19 3-16,0-19-3 0,0-18-1 0,0 19 0 15,0-19 1-15,0 18 0 0,0-18 1 0,0 0-3 0,0 0-1 0,0 0 3 16,0 0-2-16,14 0 3 0,6-37-1 0,2 19 0 0,-22-19-2 16,19 37 0-16,-19-38-1 0,17 2 1 0,2-1 2 0,1-18-2 15,-20 37 0-15,0-2 1 0,16 2-2 0,-16-18 0 0,0 36-5 16,19-37-20-16,-19 18 4 0,0 19 11 0,0-18-13 16,0 18 7-16,0 0-4 0,0 0-39 0,-19 0-18 0,3 18-19 15,16-18 46-15,-20 19-38 0,20-2 61 0,0 3-7 0,-19-1-28 16</inkml:trace>
  <inkml:trace contextRef="#ctx0" brushRef="#br0" timeOffset="117241.49">16697 10108 117 0,'0'0'105'0,"0"0"-76"0,0-19 17 0,0 19-25 15,0 0 21-15,0-18-21 0,0 18 17 0,0 0-23 0,0-19 10 0,0 19-6 16,0-18-4-16,0 18-9 0,-20 0 5 0,20 0-5 15,0 0-1-15,-19 0 5 0,19 0-7 0,0 18 6 0,-17 1-2 16,17-19-4-16,-19 37 4 0,19-37-5 0,0 18 0 0,-22 0 3 16,22 20 1-16,0-20-5 0,0 19 0 0,0-19-1 0,0 1 2 15,0-1-2-15,0 0 0 0,0 0 1 0,0 2-1 0,0-20 1 16,0 18 1-16,0-18 0 0,22 18 4 0,-22-18 6 0,19 0-5 16,-19 0 6-16,17-18-7 0,-17 0 0 0,19-20 3 0,1 20-6 15,-4-37 4-15,-16 18-4 0,53-111 0 16,-53 57 3-16,19-2 4 0,3 37-6 0,-5-73 2 0,2 56-6 15,-19-1 0-15,0 55-4 0,20-18 2 0,-20 0 1 16,0 18 6-16,16-16 0 0,-16 16-6 0,0 19 1 0,0-19 0 16,0 19 0-16,0 0 1 0,0 0 1 0,0 0 0 0,0 19-1 15,0 0 1-15,0-1 8 0,0 18-1 0,-16 1-7 0,16 19 2 16,0-19 1-16,-20 55-1 0,1-37-4 0,2 37-4 16,-5 18 0-16,3-71 3 0,19 16 1 0,-17 0 0 0,17 36-7 0,0-35 1 15,0 36-9-15,0-54 2 0,0 54-29 0,0-56 15 0,0 38-43 16,0-18-16-16,0-39 38 0,0 2-54 0,17 0 6 0,-17-19 58 15,19 18-20-15,-19-18 39 0,22 0-3 0,-5 0 13 16,2-18 5-16,-19-20 3 0,20 21 1 0,-4-22 1 0,4 22 0 16,-4-19 0-16,3-2 3 0,-2 2 6 0,5-1-3 0,14 0 17 15,-36 19-8-15,36-38 23 0,-36 38-18 0,0-19 25 0,20 37-26 16,-20-19 0-16,16 1-2 0,-16 0 15 0,20-2 0 0,-20 20-3 16,0 0-17-16,0-18 9 0,0 18-3 0,0 0-10 0,16 18 9 15,-16-18-7-15,0 20 2 0,0-2 14 0,0-18-16 0,0 18 8 16,0-18-12-16,0 19 6 0,0-1-7 0,0 1 6 0,0-19-7 15,17 18 3-15,-17-18 4 0,0 18-3 0,22-18-4 0,-22 0 4 16,0 0-5-16,19 0 2 0,1 0-1 0,-20-36 3 16,16-1-3-16,-16 37-3 0,0-37 1 0,20-1 0 0,-20-16 0 15,0 17 0-15,16 18-2 0,-16-17 0 16,0 36 2-16,0-20 0 0,0 20-3 0,0-18 0 16,0 18-1-16,0 0 4 0,-16 18-2 0,16-18 0 15,0 38-1-15,0-20-1 0,-20 19 1 0,20 0 2 0,-16-1-3 16,16 20 0-16,-20 0-1 0,1-20-1 0,-3 38-4 15,22-37-1-15,0-18 1 0,-17 55-15 0,17-21-10 0,0-33 10 16,0 16-33-16,0-36 20 0,0 19-4 0,0 0-53 0,0-1-18 0,0 0 55 16,0-18-33-16,0 0-18 0</inkml:trace>
  <inkml:trace contextRef="#ctx0" brushRef="#br0" timeOffset="117659.19">17836 9756 188 0,'0'0'73'0,"0"0"49"0,0 0-78 16,0 0 25-16,0 0-41 0,0 0 30 0,0 0-48 16,0 0 2-16,0 0-4 0,0 20-4 0,0-20 1 0,0 0-5 15,0 0-7-15,0 0 2 0,-16 0-19 0,16 19-17 0,0-19-20 16,0 0 21-16,0 0-56 0,0 17 36 0,0-17-1 0,0 19 3 16,0-19-22-16,0 19 37 0,0-1-2 0</inkml:trace>
  <inkml:trace contextRef="#ctx0" brushRef="#br0" timeOffset="117792.36">17875 10200 108 0,'0'0'125'0,"0"0"-67"0,0 0-11 0,0 0 23 0,0 18-14 0,-16-18-13 16,16 0-11-16,0 0-18 0,0 0 4 0,-23 0-6 15,23 0-8-15,0 0 4 0,-16 19-6 0,16-1-2 0,0-18-4 16,-19 37-17-16,2-37 3 0,-2 36-33 0,2-16 13 0,-2 16-68 16,-1 1-33-16,-19 0 27 0,39-37 81 0,-35 38-46 15</inkml:trace>
  <inkml:trace contextRef="#ctx0" brushRef="#br0" timeOffset="118291.89">18301 9443 161 0,'0'0'0'0,"0"0"130"0,0 0-81 0,0 0 14 0,-19-19-19 0,19 19-25 16,0 0 12-16,0 0-19 0,0 0-3 0,-19 0 9 0,19 0-13 16,0 0 0-16,0 0 0 0,0 0-4 0,0 19 1 15,-17 18-1-15,17-18 1 0,0-1 0 0,0 1 2 0,0-1-4 16,-19 18-2-16,19-16 1 0,0 16 2 0,0 1-6 0,0-37 3 15,0 37 1-15,0-18 1 0,0-2 1 0,0 3 0 16,0-1 0-16,19-19 0 0,-19 17 3 0,0-17-3 0,0 0 1 0,0 19 2 16,0-19-3-16,0 0 2 0,0 0-1 0,0 0 2 0,0 0-4 15,0 0 1-15,0 0-1 0,0 0 1 0,0 0 2 0,0 0 1 16,0 0-3-16,0 0 0 0,0 0 0 0,0 0 0 0,0 0 0 16,-19 19-1-16,19-19 0 0,0 18 1 0,-23 19 1 0,23-20 0 15,-19 22-1-15,5-4-1 0,14-15 1 0,0 16-1 16,-19 1 2-16,0 18-1 0,19-17 0 0,-17-2-1 15,17-17 3-15,0 18 3 0,0-19-3 0,0 0 5 0,0 0 0 16,0 2-4-16,0-2 3 0,0 19 0 0,0-37-4 16,0 37 4-16,0-37-6 0,0 36 2 0,0-16 1 0,0-2-3 15,0-1 2-15,-19 19-3 0,19-36-1 0,0 39 0 0,0-22-10 16,-17 2 0-16,17 0-25 0,-19 17 13 0,19-36-2 0,-20 19-2 16,-2 1-30-16,22-20 24 0,-16 36-89 0,-1-36 72 0,17 0-52 15,-19 17 57-15,2-17-13 0,17 0 42 0,0 0-37 0</inkml:trace>
  <inkml:trace contextRef="#ctx0" brushRef="#br0" timeOffset="162662.26">2417 9886 223 0,'-36'19'57'0,"19"-19"-40"0,-38-19 10 0,35 19-13 15,-2 0-6-15,22 0-1 0,22 0-1 0,14 0-1 16,39 0-4-16,166 0 9 16,-133 0-9-16,-50 0 1 0,69 36-1 0,-33-16 0 0,-58 16-1 15,0-36 0-15,75 56 0 0,-56-19-1 0,39 18-1 0,-39-19 1 16,34 39 1-16,24-2 0 0,-38-35-1 0,52 17-2 16,-71-18 3-16,74 19-3 0,-75-38 2 0,89 18-1 0,-66 1 2 15,68-18 0-15,20 17 0 0,39-36 1 0,-100 19 1 0,139-19 1 16,-117 0-1-16,152 0 7 0,17-19-2 0,-130 0-2 0,166-17 10 15,-171 36-5-15,376-73 13 0,-167 35-13 0,18 2 2 16,-203 17-4-16,203 1 3 0,-1 18-6 0,-19 0 3 16,-183 0-3-16,147 18 3 0,-149-18-6 0,149 37 1 0,3-19-1 15,-3 20 1-15,-166-38 0 0,146 36 2 0,-148-36-3 16,168 37 0-16,-164-1-1 0,-2-36 0 0,167 56 2 0,-1-19 2 16,36 0-2-16,0-1-1 0,-17 20-4 0,0-19 2 15,-185 0 2-15,202-1 0 0,20 20-1 0,-37-19 1 16,-185-18-1-16,147 17 1 0,2-18 0 0,-168 2-2 0,163-2-1 15,-31-18 2-15,17 0 2 0,-169 0-2 0,75 0 0 16,23 0-1-16,-134-18 1 0,94 18-2 0,-110 0 1 0,-3-20-1 16,22 2 2-16,-39 0-2 0,-2 0 1 0,-17-1-1 0,-14 0-1 15,-5 19 1-15,-17-18 1 0,19 0-2 0,-19 18 3 0,0-20-3 16,-19 20 1-16,19-18 1 0,-39 18 1 0,3-17 2 0,0-2-3 16,-36 1 2-16,-3-1-2 0,1 0 1 0,-109-36 1 0,106 36 0 0,-90 2 0 15,96-2-1-15,-76 2 1 0,72-3-2 0,-52 20 3 0,-22-19-2 16,77 19-1-16,-78-18 1 0,-16 18-2 0,72 18 0 15,-69-18 3-15,-25 19 1 0,2 1-2 0,81-20-2 0,-80 17 1 16,-17-17 0-16,91 19 0 0,-240-19 0 0,93 17 1 16,128-17-1-16,-16 0 0 0,-319 0 0 0,136 0-1 15,-23-36 3-15,170 19 0 0,-7-3-1 0,-215-17-1 0,203 19-2 16,-242-37 0-16,202 16 2 0,-218 3 3 0,-23 1-2 16,20 15 1-16,244 2 0 0,-225 18 3 0,0-18-2 0,239 18-4 15,-184 18 1-15,-2 20-2 0,205-38 3 0,-164 0-4 0,186 0 2 16,16 18 0-16,-19-18 2 0,-279 0 4 0,187 0-2 15,-2 0-2-15,152 0-1 0,-94 17-1 0,17-17 0 16,110 0 1-16,-91 0 5 0,33 19-1 0,64-19-3 0,-97 0 0 16,130 0-1-16,-19 0 2 0,-20-19-1 0,1 19-2 15,38-17 1-15,13 17 0 0,-10-18 1 0,33-2-2 0,-19 2-2 16,19 18 1-16,0-18-2 0,19 18 1 0,37-19 1 0,35-18-1 16,3 19 2-16,717-130-11 15,-427 92 12-15,-201 38-1 0,246-37-2 0,-191 55 0 0,224-37 0 16,-205 19 3-16,3 18 0 0,1234-38-8 15,-1181 38 8-15,312 0-3 0,-33 0 0 0,-298 0 2 0,298 20-2 0,1162 16 5 32,-1350-17-3-32,-33-1 2 0,-205-18-3 0,166 19-3 0,-166-1 1 15,91-18-5-15,-38 18 1 0,-15-18 2 0,-129 0 5 16,16 0 0-16,131-18-3 0,-131 0 2 0,-52-1 2 0,-3 1 1 16,3-19 0-16,-23 37 1 0,-16-38-2 0,0 20 1 0,-36-18 2 15,17 16-1-15,-17 3-1 0,-20-20 3 0,-76 0 1 0,-142-38 2 16,108 21-3-16,-17 17-3 0,-152-38 1 0,169 58 0 0,-166-39 3 15,166 38-2-15,-16 18-4 0,-170-36 0 0,167 36-1 0,-164-20 5 0,-38 20 0 16,202 0-5-16,-219 20-4 0,16-20-4 0,181 17 4 16,-214 2-6-16,200-19 4 0,-241 18-8 0,2 1 2 0,220-19 10 15,-18 0 2-15,-259 18 0 0,-17-18-1 0,271 19 2 0,-288-2 3 16,294 3-1-16,-241 16-1 0,257 1 0 0,-237 19-9 0,16 17-25 16,74 20-21-16,203-56 23 0,2-1-2 0,-132 75-44 0,165-74 43 15,-104 74-25-15,140-56-28 0</inkml:trace>
  <inkml:trace contextRef="#ctx0" brushRef="#br0" timeOffset="189496.87">9868 15327 116 0,'0'0'18'0,"0"-18"3"0,0 18-13 0,0-20 5 16,0 20-9-16,0 0 0 0,-17 0-3 0,17 0-1 0,0 0 1 0,0 0-1 16,-19 0 0-16,19 0 0 0,-17 0 0 0,17 20 0 15,-19-2-1-15,2-18 0 0,-2 18-1 0,19-18 1 0,-19 18-1 16,-20 1 0-16,39-19 2 0,-20 17 0 0,-13-17-1 0,14 0 1 15,-17 20-1-15,0-20 1 0,-22 20-1 0,-33-20 1 0,-1 0-1 16,37 0 1-16,0 0 0 0,-20 0 0 0,-111 0 4 16,37 0 6-16,5-20 5 0,89 20-8 0,-97 0 1 0,27-20-3 15,50 20-3-15,-91-17 4 0,111 17-2 0,-92 0 0 0,15 0 0 16,7 0-2-16,-24 0 0 0,19 0 3 16,77 0-2-16,-24 0-1 0,-109 0 1 0,117 17-3 0,-44-17 0 15,41 20-1-15,-25 0 2 0,28-4-2 0,33 4 0 16,-42-20-6-16,62 18 5 0,-20 1-4 0,16-19 6 0,-16 17-4 15,17 3 3-15,19-20-1 0,-17 16 1 0,17-16 0 16,0 0 0-16,0 0 1 0,0 20 0 0,17-20 2 16,2 0-1-16,17 0-1 0,0 20 2 0,39-20 2 0,420 34 18 31,-326-14-20-31,-94-20-2 0,16 0-1 0,3 19 0 0,89-19 0 0,-109 17 2 16,18-17 0-16,279 20 0 0,-205-20 0 15,-75 0-1-15,-16 19 1 0,71-19-2 0,-2 0-1 0,-11 0 0 0,-58 0 2 16,85 0 4-16,-8-19-1 0,-77 19-3 0,91-20 1 15,-22 20 1-15,22-17 0 0,-72 17-2 0,108 0 1 16,-17 0-1-16,17 0-2 0,-108 17 0 0,-2-17 1 0,2 20 1 16,11-1 1-16,-8-2 0 0,88 1-1 0,-94 18 0 0,95 3 0 0,107 15 1 15,-52 22-2-15,-97-59 0 0,-86 2 1 16,50-2 1-16,-31 3-1 0,-57-20 1 0,32 0 5 16,-52 0 2-16,36 0 13 0,-36 0-2 0,22 0-8 0,-22 0-6 15,0 0 6-15,17 17-2 0,-17-17-3 0,-17 0-1 16,17 0-3-16,-22-17-1 0,-50 17-2 0,56 0 1 15,-62 0 2-15,42-20-1 0,-72 20 1 0,-22-17 0 0,33 17-2 16,-47-19 1-16,-2 2 0 0,71-3-1 0,-94 1 1 0,100 19-2 16,-28-18 1-16,-69-1-1 0,3-18 1 0,72 37 0 0,-1 0-1 15,-2-17 1-15,-108-2 1 0,0-1 0 0,-25 2-3 16,9 0 0-16,110 18 1 0,-22 0-1 0,-114 0-1 0,137 0 1 0,-154 0-5 16,-12 0 3-16,142 0 4 0,-1 0 0 0,-12 0 0 0,17 0 0 15,-23 18-1-15,-107-18 1 0,127 0 0 0,-130 0 3 0,132 0-1 0,1 0 2 16,-114 0-2-16,1-18 0 0,107 18 0 0,8 0 0 0,-135-18 3 15,152 18-3-15,-22-17 0 0,-133 17 3 0,139-19-4 0,-100 19 4 0,116 0-2 16,-136-20 5-16,120 20-3 0,-97-17 2 0,110 17-6 0,-94-19 3 16,114-1-2-16,-61 2 4 0,8 2-1 0,69-4-2 15,-33 0 2-15,-2-16-2 0,71 0 0 0,-72-2 0 0,39 2-1 16,31 16 0-16,7 3-1 0,-21-20 1 0,19 37-1 0,36-18 0 16,-19 0 1-16,19 18-1 0,0-20 0 0,0 20 0 0,-22 0-1 15,22 0 2-15,22 0-2 0,-3 0 0 0,53 0 2 16,3 20-2-16,69 16-1 0,-31-36 0 0,142 54 0 0,27-14-2 15,-155-24 2-15,23 4 0 0,159 17-2 0,7 16 0 16,16 3-2-16,36 1 0 0,19-1 1 0,-19 15-3 16,-185-32 1-16,210 34-9 0,-227-36 6 0,180 19-10 0,-180-39 9 15,168 20-11-15,-37-17 5 0,-21-3 10 0,-149-17 5 0,4 0-2 16,106 0 0-16,-106 0 2 0,90-37 3 0,-108 20-2 0,106-3 3 16,-89 3-1-16,91-39 5 0,-2 37 2 0,-122-18-4 15,13 20 0-15,92-20 5 0,0-20 0 0,-94 57-5 0,6-36-1 16,201-20 7-16,-204 56-9 0,-20-17 0 0,241-22 0 0,-130 21-1 15,-108 2 0-15,108-4 3 0,-36 20 4 0,-94 0-5 16,97 0 1-16,-22 0 2 0,-17 0 2 0,-75 0-3 16,-19 0 0-16,39 0 7 0,-39-20-6 0,-17 20-1 0,-2 0 1 0,2 0-1 15,-2 0-1-15,-17 0-2 0,0 0-1 0,0 0-1 0,0 0 3 16,-36 0-2-16,-20 0-1 0,40 0-1 0,-78 0 0 16,-274 0 2-16,271 0-1 0,8 0 0 0,-5 0 0 15,-89 20-1-15,92-20 0 0,-3 0 0 0,-124 0 1 0,101-20 0 16,-118 20 2-16,14-36-2 0,91 36 1 0,-108-17-2 0,-6-20-1 15,-10 1 2-15,-26-4 3 0,131 23 0 0,24-2-3 16,-470-55-2-16,471 58 2 0,-155-24-5 0,132 40 4 16,-276-36 3-16,292 36-1 0,-18-18-1 0,-105 18-1 0,123-19 1 15,-1 19 0-15,-106 0 0 0,124 0 0 0,-85 0 2 0,14 19 0 16,93-19-1-16,-35 0 0 0,-3 0 0 0,-55 0-1 16,129 0 0-16,-54 0 0 0,38 0-2 0,-6 0 0 15,6 0 2-15,36 0-1 0,0 0-1 0,36 18 0 16,-19-18-1-16,19 0 1 0,0 0 3 0,0 19 0 0,0-19-1 15,19 0 1-15,-2 0-1 0,58 17 0 0,55-17 0 0,-20 20 0 0,34-20 0 16,6 20-1-16,146-4-1 0,-166 4 2 0,14-20-1 0,135 36-6 16,-132-18 2-16,19-18-1 0,149 56-5 0,-2-20-10 0,-147-16 4 0,0 17-3 15,0-20-1-15,0 19 1 0,147 20-14 0,19 1 5 0,-166-20 18 16,19-18-1-16,147 34-5 0,-19-15 5 0,-167-2 9 0,134-16 1 16,-42 16 1-16,0-36 1 0,-125 0 1 0,89 0 4 0,94-19 16 15,-94 2-2-15,-108-3-9 0,-2 20-1 0,90-36 2 16,-88 36-6-16,-2 0-1 0,109-20 5 0,-106 2-5 0,-4 18-1 15,75 0 3-15,-72-18-4 0,-22 18 0 0,3 0-1 0,68-18 1 16,7 1 5-16,-20-22 0 0,-75 39-3 0,56-17 4 0,-75-2-3 16,0 19 1-16,3 0 1 0,16-20 8 0,-36 2-7 0,-2 18 0 0,-17 0-2 15,39-36 12-15,-39 36-14 0,0 0-4 16,-39 0 1-16,3-20-2 0,-19 20 0 0,16 0 1 16,-69 0-1-16,-58 0-1 0,-36 20 2 0,17 0 1 0,-23-4 3 15,9 2-4-15,-22 2 0 0,129-20-1 16,-149 0-1-16,20 0-2 0,-17 19 2 0,128-19 3 0,-21 0-1 15,-126-19 3-15,-3-1-3 0,133 20 0 0,-3-18 0 0,-147 2 0 16,125 16-1-16,-119-40-1 0,121 40 3 0,-149-36 3 0,-10 19-3 16,143 17-2-16,-147-19-1 0,17-19-3 0,130 38 4 0,-147-16 2 15,167-4 1-15,-4 20 0 0,4-20-2 0,-153 3 0 0,155 17-1 16,-133-19 1-16,20 1 5 0,-20 18 1 0,164-18-4 0,-37 18-1 16,26 0-1-16,-136-18-1 0,2 18-2 0,-5 0 1 0,28 0 2 15,105 0 2-15,-91 18 0 0,107-18-1 0,-104 18 0 0,16 0 1 16,111-18-1-16,-98 36 0 0,117-16-1 0,-94 16 1 0,34-16 0 15,43 17 0-15,-5 0 0 0,41-1-2 16,18-16 0-16,15-4 0 0,-38 22-7 0,58-19 1 0,-36-2-2 0,19 22-14 16,-2-4-11-16,19 1-51 0,-16-16 11 15,16-20 5-15,0 19 39 0,0-19-76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Malware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Give an example of a security incident that results in a loss of integrity for a target software syste</a:t>
            </a:r>
            <a:r>
              <a:rPr lang="en-US" altLang="en-US" sz="2200" i="1" dirty="0">
                <a:latin typeface="Arial" panose="020B0604020202020204" pitchFamily="34" charset="0"/>
              </a:rPr>
              <a:t>m. Who is the adversary and what is the threat model?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History of Computation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193632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earliest devices recognized as computers were built to perform some specific type of computation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2812778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Algorithmic Purpose specified by hardware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2" y="3220672"/>
            <a:ext cx="6104238" cy="212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to compute a </a:t>
            </a:r>
            <a:r>
              <a:rPr lang="en-US" sz="1800" dirty="0" err="1">
                <a:solidFill>
                  <a:srgbClr val="666666"/>
                </a:solidFill>
              </a:rPr>
              <a:t>Fibonnaci</a:t>
            </a:r>
            <a:r>
              <a:rPr lang="en-US" sz="1800" dirty="0">
                <a:solidFill>
                  <a:srgbClr val="666666"/>
                </a:solidFill>
              </a:rPr>
              <a:t> Sequence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</a:t>
            </a:r>
            <a:r>
              <a:rPr lang="en-US" dirty="0" err="1">
                <a:solidFill>
                  <a:srgbClr val="666666"/>
                </a:solidFill>
              </a:rPr>
              <a:t>Fibonnaci</a:t>
            </a:r>
            <a:r>
              <a:rPr lang="en-US" dirty="0">
                <a:solidFill>
                  <a:srgbClr val="666666"/>
                </a:solidFill>
              </a:rPr>
              <a:t> computation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Input number </a:t>
            </a:r>
            <a:r>
              <a:rPr lang="en-US" dirty="0">
                <a:solidFill>
                  <a:srgbClr val="666666"/>
                </a:solidFill>
              </a:rPr>
              <a:t>encoded into the tape at start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6" name="Picture 5" descr="A drawing of a machine&#10;&#10;Description automatically generated">
            <a:extLst>
              <a:ext uri="{FF2B5EF4-FFF2-40B4-BE49-F238E27FC236}">
                <a16:creationId xmlns:a16="http://schemas.microsoft.com/office/drawing/2014/main" id="{84110C43-6103-9C8E-EFB4-5F1858079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02" y="2470065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major paradigm shift: The Universal Computation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2315262"/>
            <a:ext cx="6860512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hardware contains generally-useful instructions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particular algorithm is encoded in terms of those instructions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3191720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Theory: The Universal Turing Machine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1" y="3599614"/>
            <a:ext cx="6514525" cy="253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that computes </a:t>
            </a:r>
            <a:r>
              <a:rPr lang="en-US" sz="1800" u="sng" dirty="0">
                <a:solidFill>
                  <a:srgbClr val="666666"/>
                </a:solidFill>
              </a:rPr>
              <a:t>any</a:t>
            </a:r>
            <a:r>
              <a:rPr lang="en-US" sz="1800" dirty="0">
                <a:solidFill>
                  <a:srgbClr val="666666"/>
                </a:solidFill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“Instruction set”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Desired algorithm encoded into the tape at start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Input to the algorithm encoded into the tape at start as well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15B54692-C797-DB00-B298-661123FB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477" y="1527529"/>
            <a:ext cx="2994262" cy="41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3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major paradigm shift: The Universal Computation Machine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2315262"/>
            <a:ext cx="6860512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hardware contains generally-useful instructions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 particular algorithm is encoded in terms of those instructions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95D2FF-9720-0394-C480-15B29874C6AB}"/>
              </a:ext>
            </a:extLst>
          </p:cNvPr>
          <p:cNvSpPr txBox="1">
            <a:spLocks/>
          </p:cNvSpPr>
          <p:nvPr/>
        </p:nvSpPr>
        <p:spPr>
          <a:xfrm>
            <a:off x="429972" y="3191720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Theory: The Universal Turing Machine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D31A48-B71D-E357-4A19-94E31CF3BF16}"/>
              </a:ext>
            </a:extLst>
          </p:cNvPr>
          <p:cNvSpPr txBox="1"/>
          <p:nvPr/>
        </p:nvSpPr>
        <p:spPr>
          <a:xfrm>
            <a:off x="429971" y="3599614"/>
            <a:ext cx="6514525" cy="253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Consider the theory analogy: a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sz="1800" dirty="0">
                <a:solidFill>
                  <a:srgbClr val="666666"/>
                </a:solidFill>
              </a:rPr>
              <a:t>uring </a:t>
            </a:r>
            <a:r>
              <a:rPr lang="en-US" dirty="0">
                <a:solidFill>
                  <a:srgbClr val="666666"/>
                </a:solidFill>
              </a:rPr>
              <a:t>M</a:t>
            </a:r>
            <a:r>
              <a:rPr lang="en-US" sz="1800" dirty="0">
                <a:solidFill>
                  <a:srgbClr val="666666"/>
                </a:solidFill>
              </a:rPr>
              <a:t>achine that computes </a:t>
            </a:r>
            <a:r>
              <a:rPr lang="en-US" sz="1800" u="sng" dirty="0">
                <a:solidFill>
                  <a:srgbClr val="666666"/>
                </a:solidFill>
              </a:rPr>
              <a:t>any</a:t>
            </a:r>
            <a:r>
              <a:rPr lang="en-US" sz="1800" dirty="0">
                <a:solidFill>
                  <a:srgbClr val="666666"/>
                </a:solidFill>
              </a:rPr>
              <a:t> function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“Instruction set” encoded into the state machine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Desired algorithm encoded into the tape at start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- Input to the algorithm encoded into the tape at start as well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- Output number encoded </a:t>
            </a:r>
            <a:r>
              <a:rPr lang="en-US" dirty="0">
                <a:solidFill>
                  <a:srgbClr val="666666"/>
                </a:solidFill>
              </a:rPr>
              <a:t>onto the tape at halt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D79934-DB81-FB11-788E-1E840AAB85CC}"/>
              </a:ext>
            </a:extLst>
          </p:cNvPr>
          <p:cNvSpPr/>
          <p:nvPr/>
        </p:nvSpPr>
        <p:spPr>
          <a:xfrm>
            <a:off x="5585253" y="4143179"/>
            <a:ext cx="3402227" cy="973472"/>
          </a:xfrm>
          <a:custGeom>
            <a:avLst/>
            <a:gdLst>
              <a:gd name="connsiteX0" fmla="*/ 2537254 w 2537254"/>
              <a:gd name="connsiteY0" fmla="*/ 0 h 1837992"/>
              <a:gd name="connsiteX1" fmla="*/ 2323070 w 2537254"/>
              <a:gd name="connsiteY1" fmla="*/ 1589903 h 1837992"/>
              <a:gd name="connsiteX2" fmla="*/ 1482811 w 2537254"/>
              <a:gd name="connsiteY2" fmla="*/ 1276865 h 1837992"/>
              <a:gd name="connsiteX3" fmla="*/ 955589 w 2537254"/>
              <a:gd name="connsiteY3" fmla="*/ 1762898 h 1837992"/>
              <a:gd name="connsiteX4" fmla="*/ 0 w 2537254"/>
              <a:gd name="connsiteY4" fmla="*/ 1828800 h 18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7254" h="1837992">
                <a:moveTo>
                  <a:pt x="2537254" y="0"/>
                </a:moveTo>
                <a:cubicBezTo>
                  <a:pt x="2518032" y="688546"/>
                  <a:pt x="2498810" y="1377092"/>
                  <a:pt x="2323070" y="1589903"/>
                </a:cubicBezTo>
                <a:cubicBezTo>
                  <a:pt x="2147330" y="1802714"/>
                  <a:pt x="1710724" y="1248033"/>
                  <a:pt x="1482811" y="1276865"/>
                </a:cubicBezTo>
                <a:cubicBezTo>
                  <a:pt x="1254898" y="1305697"/>
                  <a:pt x="1202724" y="1670909"/>
                  <a:pt x="955589" y="1762898"/>
                </a:cubicBezTo>
                <a:cubicBezTo>
                  <a:pt x="708454" y="1854887"/>
                  <a:pt x="354227" y="1841843"/>
                  <a:pt x="0" y="1828800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37883-13E9-9683-A794-70606387E822}"/>
              </a:ext>
            </a:extLst>
          </p:cNvPr>
          <p:cNvSpPr txBox="1"/>
          <p:nvPr/>
        </p:nvSpPr>
        <p:spPr>
          <a:xfrm>
            <a:off x="7446800" y="3742038"/>
            <a:ext cx="244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 as symbols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5853-DEAF-17F3-E1B6-A952CB803979}"/>
              </a:ext>
            </a:extLst>
          </p:cNvPr>
          <p:cNvSpPr txBox="1"/>
          <p:nvPr/>
        </p:nvSpPr>
        <p:spPr>
          <a:xfrm>
            <a:off x="9134314" y="282281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Symbols as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E62C1-7CF7-1F29-D199-9A5001782B89}"/>
              </a:ext>
            </a:extLst>
          </p:cNvPr>
          <p:cNvSpPr txBox="1"/>
          <p:nvPr/>
        </p:nvSpPr>
        <p:spPr>
          <a:xfrm>
            <a:off x="7987909" y="1660837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as stored voltage levels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CFD2B-3BEE-1FB0-F5F0-42FF13F18BAA}"/>
              </a:ext>
            </a:extLst>
          </p:cNvPr>
          <p:cNvSpPr/>
          <p:nvPr/>
        </p:nvSpPr>
        <p:spPr>
          <a:xfrm>
            <a:off x="9819503" y="3146854"/>
            <a:ext cx="782801" cy="716692"/>
          </a:xfrm>
          <a:custGeom>
            <a:avLst/>
            <a:gdLst>
              <a:gd name="connsiteX0" fmla="*/ 453081 w 782801"/>
              <a:gd name="connsiteY0" fmla="*/ 0 h 716692"/>
              <a:gd name="connsiteX1" fmla="*/ 766119 w 782801"/>
              <a:gd name="connsiteY1" fmla="*/ 469557 h 716692"/>
              <a:gd name="connsiteX2" fmla="*/ 0 w 782801"/>
              <a:gd name="connsiteY2" fmla="*/ 716692 h 7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801" h="716692">
                <a:moveTo>
                  <a:pt x="453081" y="0"/>
                </a:moveTo>
                <a:cubicBezTo>
                  <a:pt x="647356" y="175054"/>
                  <a:pt x="841632" y="350108"/>
                  <a:pt x="766119" y="469557"/>
                </a:cubicBezTo>
                <a:cubicBezTo>
                  <a:pt x="690606" y="589006"/>
                  <a:pt x="345303" y="652849"/>
                  <a:pt x="0" y="7166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BD3FD0-85AC-82CE-98E7-BCC1CBCDE879}"/>
              </a:ext>
            </a:extLst>
          </p:cNvPr>
          <p:cNvSpPr/>
          <p:nvPr/>
        </p:nvSpPr>
        <p:spPr>
          <a:xfrm>
            <a:off x="8111381" y="1993557"/>
            <a:ext cx="1032619" cy="1771135"/>
          </a:xfrm>
          <a:custGeom>
            <a:avLst/>
            <a:gdLst>
              <a:gd name="connsiteX0" fmla="*/ 579538 w 1032619"/>
              <a:gd name="connsiteY0" fmla="*/ 1771135 h 1771135"/>
              <a:gd name="connsiteX1" fmla="*/ 11127 w 1032619"/>
              <a:gd name="connsiteY1" fmla="*/ 873211 h 1771135"/>
              <a:gd name="connsiteX2" fmla="*/ 1032619 w 1032619"/>
              <a:gd name="connsiteY2" fmla="*/ 0 h 17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619" h="1771135">
                <a:moveTo>
                  <a:pt x="579538" y="1771135"/>
                </a:moveTo>
                <a:cubicBezTo>
                  <a:pt x="257575" y="1469767"/>
                  <a:pt x="-64387" y="1168400"/>
                  <a:pt x="11127" y="873211"/>
                </a:cubicBezTo>
                <a:cubicBezTo>
                  <a:pt x="86640" y="578022"/>
                  <a:pt x="559629" y="289011"/>
                  <a:pt x="103261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5BC0EF-1FF2-9CAF-43FD-99B298D52D19}"/>
              </a:ext>
            </a:extLst>
          </p:cNvPr>
          <p:cNvSpPr/>
          <p:nvPr/>
        </p:nvSpPr>
        <p:spPr>
          <a:xfrm>
            <a:off x="10107827" y="2059459"/>
            <a:ext cx="354227" cy="675503"/>
          </a:xfrm>
          <a:custGeom>
            <a:avLst/>
            <a:gdLst>
              <a:gd name="connsiteX0" fmla="*/ 0 w 354227"/>
              <a:gd name="connsiteY0" fmla="*/ 675503 h 675503"/>
              <a:gd name="connsiteX1" fmla="*/ 354227 w 354227"/>
              <a:gd name="connsiteY1" fmla="*/ 436606 h 675503"/>
              <a:gd name="connsiteX2" fmla="*/ 0 w 354227"/>
              <a:gd name="connsiteY2" fmla="*/ 0 h 6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675503">
                <a:moveTo>
                  <a:pt x="0" y="675503"/>
                </a:moveTo>
                <a:cubicBezTo>
                  <a:pt x="177113" y="612346"/>
                  <a:pt x="354227" y="549190"/>
                  <a:pt x="354227" y="436606"/>
                </a:cubicBezTo>
                <a:cubicBezTo>
                  <a:pt x="354227" y="324022"/>
                  <a:pt x="177113" y="16201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37883-13E9-9683-A794-70606387E822}"/>
              </a:ext>
            </a:extLst>
          </p:cNvPr>
          <p:cNvSpPr txBox="1"/>
          <p:nvPr/>
        </p:nvSpPr>
        <p:spPr>
          <a:xfrm>
            <a:off x="7446800" y="3742038"/>
            <a:ext cx="244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Operations as symbols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F95853-DEAF-17F3-E1B6-A952CB803979}"/>
              </a:ext>
            </a:extLst>
          </p:cNvPr>
          <p:cNvSpPr txBox="1"/>
          <p:nvPr/>
        </p:nvSpPr>
        <p:spPr>
          <a:xfrm>
            <a:off x="9134314" y="2822818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Symbols as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E62C1-7CF7-1F29-D199-9A5001782B89}"/>
              </a:ext>
            </a:extLst>
          </p:cNvPr>
          <p:cNvSpPr txBox="1"/>
          <p:nvPr/>
        </p:nvSpPr>
        <p:spPr>
          <a:xfrm>
            <a:off x="7987909" y="1660837"/>
            <a:ext cx="34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Numbers as stored voltage levels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CCFD2B-3BEE-1FB0-F5F0-42FF13F18BAA}"/>
              </a:ext>
            </a:extLst>
          </p:cNvPr>
          <p:cNvSpPr/>
          <p:nvPr/>
        </p:nvSpPr>
        <p:spPr>
          <a:xfrm>
            <a:off x="9819503" y="3146854"/>
            <a:ext cx="782801" cy="716692"/>
          </a:xfrm>
          <a:custGeom>
            <a:avLst/>
            <a:gdLst>
              <a:gd name="connsiteX0" fmla="*/ 453081 w 782801"/>
              <a:gd name="connsiteY0" fmla="*/ 0 h 716692"/>
              <a:gd name="connsiteX1" fmla="*/ 766119 w 782801"/>
              <a:gd name="connsiteY1" fmla="*/ 469557 h 716692"/>
              <a:gd name="connsiteX2" fmla="*/ 0 w 782801"/>
              <a:gd name="connsiteY2" fmla="*/ 716692 h 7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801" h="716692">
                <a:moveTo>
                  <a:pt x="453081" y="0"/>
                </a:moveTo>
                <a:cubicBezTo>
                  <a:pt x="647356" y="175054"/>
                  <a:pt x="841632" y="350108"/>
                  <a:pt x="766119" y="469557"/>
                </a:cubicBezTo>
                <a:cubicBezTo>
                  <a:pt x="690606" y="589006"/>
                  <a:pt x="345303" y="652849"/>
                  <a:pt x="0" y="71669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BD3FD0-85AC-82CE-98E7-BCC1CBCDE879}"/>
              </a:ext>
            </a:extLst>
          </p:cNvPr>
          <p:cNvSpPr/>
          <p:nvPr/>
        </p:nvSpPr>
        <p:spPr>
          <a:xfrm>
            <a:off x="8111381" y="1993557"/>
            <a:ext cx="1032619" cy="1771135"/>
          </a:xfrm>
          <a:custGeom>
            <a:avLst/>
            <a:gdLst>
              <a:gd name="connsiteX0" fmla="*/ 579538 w 1032619"/>
              <a:gd name="connsiteY0" fmla="*/ 1771135 h 1771135"/>
              <a:gd name="connsiteX1" fmla="*/ 11127 w 1032619"/>
              <a:gd name="connsiteY1" fmla="*/ 873211 h 1771135"/>
              <a:gd name="connsiteX2" fmla="*/ 1032619 w 1032619"/>
              <a:gd name="connsiteY2" fmla="*/ 0 h 177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619" h="1771135">
                <a:moveTo>
                  <a:pt x="579538" y="1771135"/>
                </a:moveTo>
                <a:cubicBezTo>
                  <a:pt x="257575" y="1469767"/>
                  <a:pt x="-64387" y="1168400"/>
                  <a:pt x="11127" y="873211"/>
                </a:cubicBezTo>
                <a:cubicBezTo>
                  <a:pt x="86640" y="578022"/>
                  <a:pt x="559629" y="289011"/>
                  <a:pt x="1032619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5BC0EF-1FF2-9CAF-43FD-99B298D52D19}"/>
              </a:ext>
            </a:extLst>
          </p:cNvPr>
          <p:cNvSpPr/>
          <p:nvPr/>
        </p:nvSpPr>
        <p:spPr>
          <a:xfrm>
            <a:off x="10107827" y="2059459"/>
            <a:ext cx="354227" cy="675503"/>
          </a:xfrm>
          <a:custGeom>
            <a:avLst/>
            <a:gdLst>
              <a:gd name="connsiteX0" fmla="*/ 0 w 354227"/>
              <a:gd name="connsiteY0" fmla="*/ 675503 h 675503"/>
              <a:gd name="connsiteX1" fmla="*/ 354227 w 354227"/>
              <a:gd name="connsiteY1" fmla="*/ 436606 h 675503"/>
              <a:gd name="connsiteX2" fmla="*/ 0 w 354227"/>
              <a:gd name="connsiteY2" fmla="*/ 0 h 67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675503">
                <a:moveTo>
                  <a:pt x="0" y="675503"/>
                </a:moveTo>
                <a:cubicBezTo>
                  <a:pt x="177113" y="612346"/>
                  <a:pt x="354227" y="549190"/>
                  <a:pt x="354227" y="436606"/>
                </a:cubicBezTo>
                <a:cubicBezTo>
                  <a:pt x="354227" y="324022"/>
                  <a:pt x="177113" y="162011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room with many machines and wires&#10;&#10;Description automatically generated">
            <a:extLst>
              <a:ext uri="{FF2B5EF4-FFF2-40B4-BE49-F238E27FC236}">
                <a16:creationId xmlns:a16="http://schemas.microsoft.com/office/drawing/2014/main" id="{1DBC2A0B-38FC-AF21-4BC5-C1BBD547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2" y="1230188"/>
            <a:ext cx="6047001" cy="4656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A31B09-7E37-7749-ADD1-79B8C1104007}"/>
              </a:ext>
            </a:extLst>
          </p:cNvPr>
          <p:cNvSpPr txBox="1"/>
          <p:nvPr/>
        </p:nvSpPr>
        <p:spPr>
          <a:xfrm>
            <a:off x="8280020" y="4361891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47412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Von Neumann architecture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BBDECD-2279-F630-4A07-260E01746AFC}"/>
              </a:ext>
            </a:extLst>
          </p:cNvPr>
          <p:cNvSpPr txBox="1"/>
          <p:nvPr/>
        </p:nvSpPr>
        <p:spPr>
          <a:xfrm>
            <a:off x="429972" y="2018698"/>
            <a:ext cx="68605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Another big idea: Code and data share memory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21" name="Picture 20" descr="A person standing in front of a machine&#10;&#10;Description automatically generated">
            <a:extLst>
              <a:ext uri="{FF2B5EF4-FFF2-40B4-BE49-F238E27FC236}">
                <a16:creationId xmlns:a16="http://schemas.microsoft.com/office/drawing/2014/main" id="{0300BABE-2F22-FAFB-A16A-1AA443586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69" y="1824870"/>
            <a:ext cx="4230817" cy="2538490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E1FAFC70-C5E3-5176-C719-40E87CC9B568}"/>
              </a:ext>
            </a:extLst>
          </p:cNvPr>
          <p:cNvSpPr/>
          <p:nvPr/>
        </p:nvSpPr>
        <p:spPr>
          <a:xfrm>
            <a:off x="298195" y="2672178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news!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705F4-7F2C-C30A-1FA0-633E633B26F8}"/>
              </a:ext>
            </a:extLst>
          </p:cNvPr>
          <p:cNvSpPr txBox="1"/>
          <p:nvPr/>
        </p:nvSpPr>
        <p:spPr>
          <a:xfrm>
            <a:off x="1834032" y="3429000"/>
            <a:ext cx="3231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Programs can write code just like any other form of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A779A-C431-3998-5E62-3D68A35F7BBE}"/>
              </a:ext>
            </a:extLst>
          </p:cNvPr>
          <p:cNvSpPr txBox="1"/>
          <p:nvPr/>
        </p:nvSpPr>
        <p:spPr>
          <a:xfrm>
            <a:off x="8280020" y="4361891"/>
            <a:ext cx="14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</a:t>
            </a:r>
            <a:r>
              <a:rPr lang="en-US" b="1" u="sng" dirty="0"/>
              <a:t>is</a:t>
            </a:r>
            <a:r>
              <a:rPr lang="en-US" b="1" dirty="0"/>
              <a:t> data</a:t>
            </a: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13C8CF10-C42B-6A26-4320-5462787A754E}"/>
              </a:ext>
            </a:extLst>
          </p:cNvPr>
          <p:cNvSpPr/>
          <p:nvPr/>
        </p:nvSpPr>
        <p:spPr>
          <a:xfrm>
            <a:off x="4720754" y="3699110"/>
            <a:ext cx="1535837" cy="1325563"/>
          </a:xfrm>
          <a:prstGeom prst="star12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Bad news!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807D5F-2BB6-1D1E-D8F1-0351D4BA4B76}"/>
              </a:ext>
            </a:extLst>
          </p:cNvPr>
          <p:cNvSpPr/>
          <p:nvPr/>
        </p:nvSpPr>
        <p:spPr>
          <a:xfrm>
            <a:off x="1757779" y="2659757"/>
            <a:ext cx="1393794" cy="687125"/>
          </a:xfrm>
          <a:custGeom>
            <a:avLst/>
            <a:gdLst>
              <a:gd name="connsiteX0" fmla="*/ 0 w 1393794"/>
              <a:gd name="connsiteY0" fmla="*/ 314262 h 687125"/>
              <a:gd name="connsiteX1" fmla="*/ 1100831 w 1393794"/>
              <a:gd name="connsiteY1" fmla="*/ 12422 h 687125"/>
              <a:gd name="connsiteX2" fmla="*/ 1393794 w 1393794"/>
              <a:gd name="connsiteY2" fmla="*/ 687125 h 6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3794" h="687125">
                <a:moveTo>
                  <a:pt x="0" y="314262"/>
                </a:moveTo>
                <a:cubicBezTo>
                  <a:pt x="434266" y="132270"/>
                  <a:pt x="868532" y="-49722"/>
                  <a:pt x="1100831" y="12422"/>
                </a:cubicBezTo>
                <a:cubicBezTo>
                  <a:pt x="1333130" y="74566"/>
                  <a:pt x="1363462" y="380845"/>
                  <a:pt x="1393794" y="687125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FAFA4A-AE2F-AD83-56AA-0827A5B6A754}"/>
              </a:ext>
            </a:extLst>
          </p:cNvPr>
          <p:cNvSpPr/>
          <p:nvPr/>
        </p:nvSpPr>
        <p:spPr>
          <a:xfrm>
            <a:off x="3480047" y="4172505"/>
            <a:ext cx="1260629" cy="715796"/>
          </a:xfrm>
          <a:custGeom>
            <a:avLst/>
            <a:gdLst>
              <a:gd name="connsiteX0" fmla="*/ 1260629 w 1260629"/>
              <a:gd name="connsiteY0" fmla="*/ 541538 h 715796"/>
              <a:gd name="connsiteX1" fmla="*/ 470516 w 1260629"/>
              <a:gd name="connsiteY1" fmla="*/ 683580 h 715796"/>
              <a:gd name="connsiteX2" fmla="*/ 0 w 1260629"/>
              <a:gd name="connsiteY2" fmla="*/ 0 h 71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629" h="715796">
                <a:moveTo>
                  <a:pt x="1260629" y="541538"/>
                </a:moveTo>
                <a:cubicBezTo>
                  <a:pt x="970625" y="657687"/>
                  <a:pt x="680621" y="773836"/>
                  <a:pt x="470516" y="683580"/>
                </a:cubicBezTo>
                <a:cubicBezTo>
                  <a:pt x="260411" y="593324"/>
                  <a:pt x="130205" y="296662"/>
                  <a:pt x="0" y="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</p:txBody>
      </p:sp>
    </p:spTree>
    <p:extLst>
      <p:ext uri="{BB962C8B-B14F-4D97-AF65-F5344CB8AC3E}">
        <p14:creationId xmlns:p14="http://schemas.microsoft.com/office/powerpoint/2010/main" val="177351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26807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1-D array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960820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935782" y="5473567"/>
            <a:ext cx="164756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Load 4 bytes </a:t>
            </a:r>
          </a:p>
          <a:p>
            <a:r>
              <a:rPr lang="en-US" dirty="0"/>
              <a:t>from memory[G]</a:t>
            </a:r>
          </a:p>
          <a:p>
            <a:r>
              <a:rPr lang="en-US" dirty="0"/>
              <a:t>to register a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534965" y="4432070"/>
            <a:ext cx="369334" cy="16476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4071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2 bytes memory[G] into register a</a:t>
            </a:r>
          </a:p>
          <a:p>
            <a:r>
              <a:rPr lang="en-US" dirty="0"/>
              <a:t>Store register a into 4 bytes memory[K]</a:t>
            </a:r>
          </a:p>
          <a:p>
            <a:r>
              <a:rPr lang="en-US" dirty="0"/>
              <a:t>More ops 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55634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0a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5854259" y="4690543"/>
            <a:ext cx="492125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D91AF53-DF1E-8390-1AC7-A0B85F79F11A}"/>
              </a:ext>
            </a:extLst>
          </p:cNvPr>
          <p:cNvSpPr txBox="1"/>
          <p:nvPr/>
        </p:nvSpPr>
        <p:spPr>
          <a:xfrm>
            <a:off x="2601943" y="5466009"/>
            <a:ext cx="154497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Store 4 bytes</a:t>
            </a:r>
          </a:p>
          <a:p>
            <a:r>
              <a:rPr lang="en-US" sz="1600" dirty="0"/>
              <a:t>from register a</a:t>
            </a:r>
          </a:p>
          <a:p>
            <a:r>
              <a:rPr lang="en-US" sz="1600" dirty="0"/>
              <a:t>Into memory[k]</a:t>
            </a:r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194775" y="4432071"/>
            <a:ext cx="369335" cy="16476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ight Brace 166">
            <a:extLst>
              <a:ext uri="{FF2B5EF4-FFF2-40B4-BE49-F238E27FC236}">
                <a16:creationId xmlns:a16="http://schemas.microsoft.com/office/drawing/2014/main" id="{66DAB25E-0A33-0E8E-36AB-652F59801C34}"/>
              </a:ext>
            </a:extLst>
          </p:cNvPr>
          <p:cNvSpPr/>
          <p:nvPr/>
        </p:nvSpPr>
        <p:spPr>
          <a:xfrm rot="5400000">
            <a:off x="4445865" y="4865363"/>
            <a:ext cx="369335" cy="7964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8FF38C0-A129-B231-B8F3-076654061197}"/>
              </a:ext>
            </a:extLst>
          </p:cNvPr>
          <p:cNvSpPr txBox="1"/>
          <p:nvPr/>
        </p:nvSpPr>
        <p:spPr>
          <a:xfrm>
            <a:off x="4293315" y="5465602"/>
            <a:ext cx="71493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More </a:t>
            </a:r>
          </a:p>
          <a:p>
            <a:r>
              <a:rPr lang="en-US" sz="1600" dirty="0"/>
              <a:t>ops …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16207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476468"/>
            <a:ext cx="229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2AE996-BE3A-166C-CC1B-9969C8DDA51B}"/>
              </a:ext>
            </a:extLst>
          </p:cNvPr>
          <p:cNvSpPr txBox="1"/>
          <p:nvPr/>
        </p:nvSpPr>
        <p:spPr>
          <a:xfrm>
            <a:off x="5803066" y="5458516"/>
            <a:ext cx="8979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global</a:t>
            </a:r>
          </a:p>
          <a:p>
            <a:pPr algn="ctr"/>
            <a:r>
              <a:rPr lang="en-US" dirty="0"/>
              <a:t>variable </a:t>
            </a:r>
          </a:p>
          <a:p>
            <a:pPr algn="ctr"/>
            <a:r>
              <a:rPr lang="en-US" dirty="0"/>
              <a:t>G</a:t>
            </a:r>
          </a:p>
        </p:txBody>
      </p: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C0837D1F-7BB4-1681-2E27-50C7F67649CA}"/>
              </a:ext>
            </a:extLst>
          </p:cNvPr>
          <p:cNvSpPr/>
          <p:nvPr/>
        </p:nvSpPr>
        <p:spPr>
          <a:xfrm rot="5400000">
            <a:off x="6076131" y="4871967"/>
            <a:ext cx="369334" cy="7758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A177E4A-9BDE-FFF9-BC5F-6984E435E8E7}"/>
              </a:ext>
            </a:extLst>
          </p:cNvPr>
          <p:cNvSpPr txBox="1"/>
          <p:nvPr/>
        </p:nvSpPr>
        <p:spPr>
          <a:xfrm>
            <a:off x="8244007" y="5458516"/>
            <a:ext cx="9033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local</a:t>
            </a:r>
          </a:p>
          <a:p>
            <a:pPr algn="ctr"/>
            <a:r>
              <a:rPr lang="en-US" dirty="0"/>
              <a:t>variable</a:t>
            </a:r>
          </a:p>
          <a:p>
            <a:pPr algn="ctr"/>
            <a:r>
              <a:rPr lang="en-US" dirty="0"/>
              <a:t>K</a:t>
            </a:r>
          </a:p>
        </p:txBody>
      </p:sp>
      <p:sp>
        <p:nvSpPr>
          <p:cNvPr id="177" name="Right Brace 176">
            <a:extLst>
              <a:ext uri="{FF2B5EF4-FFF2-40B4-BE49-F238E27FC236}">
                <a16:creationId xmlns:a16="http://schemas.microsoft.com/office/drawing/2014/main" id="{3DC7E42B-8679-5C9E-CC9A-235549037F31}"/>
              </a:ext>
            </a:extLst>
          </p:cNvPr>
          <p:cNvSpPr/>
          <p:nvPr/>
        </p:nvSpPr>
        <p:spPr>
          <a:xfrm rot="5400000">
            <a:off x="8605903" y="4871967"/>
            <a:ext cx="369334" cy="7758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9808971" y="4489741"/>
            <a:ext cx="369334" cy="15349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342743" y="5440553"/>
            <a:ext cx="131061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More </a:t>
            </a:r>
          </a:p>
          <a:p>
            <a:pPr algn="ctr"/>
            <a:r>
              <a:rPr lang="en-US" dirty="0"/>
              <a:t>metadata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bookkeeping</a:t>
            </a:r>
          </a:p>
        </p:txBody>
      </p:sp>
      <p:sp>
        <p:nvSpPr>
          <p:cNvPr id="180" name="Right Brace 179">
            <a:extLst>
              <a:ext uri="{FF2B5EF4-FFF2-40B4-BE49-F238E27FC236}">
                <a16:creationId xmlns:a16="http://schemas.microsoft.com/office/drawing/2014/main" id="{F914B2E2-1489-A5BA-A697-9DE8F3F4E4A6}"/>
              </a:ext>
            </a:extLst>
          </p:cNvPr>
          <p:cNvSpPr/>
          <p:nvPr/>
        </p:nvSpPr>
        <p:spPr>
          <a:xfrm rot="5400000">
            <a:off x="7298181" y="4485931"/>
            <a:ext cx="369334" cy="153499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11B886E-3494-C182-9E86-97F7B7241644}"/>
              </a:ext>
            </a:extLst>
          </p:cNvPr>
          <p:cNvSpPr txBox="1"/>
          <p:nvPr/>
        </p:nvSpPr>
        <p:spPr>
          <a:xfrm>
            <a:off x="6831953" y="5436743"/>
            <a:ext cx="131061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Program</a:t>
            </a:r>
          </a:p>
          <a:p>
            <a:pPr algn="ctr"/>
            <a:r>
              <a:rPr lang="en-US" dirty="0"/>
              <a:t>metadata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bookkeeping</a:t>
            </a:r>
          </a:p>
        </p:txBody>
      </p:sp>
    </p:spTree>
    <p:extLst>
      <p:ext uri="{BB962C8B-B14F-4D97-AF65-F5344CB8AC3E}">
        <p14:creationId xmlns:p14="http://schemas.microsoft.com/office/powerpoint/2010/main" val="318286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1075482" y="5473567"/>
            <a:ext cx="1707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instructions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745745" y="4221289"/>
            <a:ext cx="369334" cy="20691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9988109" y="4690543"/>
            <a:ext cx="79375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815677" y="4282017"/>
            <a:ext cx="369335" cy="1947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10217512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844230" y="5451202"/>
            <a:ext cx="11005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E7A6D-FFAF-70B0-7753-CE07E00A6BEE}"/>
              </a:ext>
            </a:extLst>
          </p:cNvPr>
          <p:cNvSpPr txBox="1"/>
          <p:nvPr/>
        </p:nvSpPr>
        <p:spPr>
          <a:xfrm>
            <a:off x="3216939" y="5429434"/>
            <a:ext cx="15442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8212548" y="544936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1</a:t>
            </a:r>
          </a:p>
          <a:p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8561648" y="4046678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ED1FE99-752D-8446-F1DF-1AEDCAD2D6D9}"/>
                  </a:ext>
                </a:extLst>
              </p14:cNvPr>
              <p14:cNvContentPartPr/>
              <p14:nvPr/>
            </p14:nvContentPartPr>
            <p14:xfrm>
              <a:off x="784440" y="6022080"/>
              <a:ext cx="3193560" cy="591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ED1FE99-752D-8446-F1DF-1AEDCAD2D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080" y="6012720"/>
                <a:ext cx="3212280" cy="6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9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3" grpId="0" animBg="1"/>
      <p:bldP spid="11" grpId="0" animBg="1"/>
      <p:bldP spid="17" grpId="0"/>
      <p:bldP spid="163" grpId="0" animBg="1"/>
      <p:bldP spid="164" grpId="0" animBg="1"/>
      <p:bldP spid="166" grpId="0" animBg="1"/>
      <p:bldP spid="170" grpId="0"/>
      <p:bldP spid="171" grpId="0"/>
      <p:bldP spid="172" grpId="0"/>
      <p:bldP spid="173" grpId="0"/>
      <p:bldP spid="178" grpId="0" animBg="1"/>
      <p:bldP spid="179" grpId="0" animBg="1"/>
      <p:bldP spid="4" grpId="0" animBg="1"/>
      <p:bldP spid="6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1075482" y="5473567"/>
            <a:ext cx="1707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instructions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745745" y="4221289"/>
            <a:ext cx="369334" cy="20691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7505259" y="4690543"/>
            <a:ext cx="32766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815677" y="4282017"/>
            <a:ext cx="369335" cy="1947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2AE996-BE3A-166C-CC1B-9969C8DDA51B}"/>
              </a:ext>
            </a:extLst>
          </p:cNvPr>
          <p:cNvSpPr txBox="1"/>
          <p:nvPr/>
        </p:nvSpPr>
        <p:spPr>
          <a:xfrm>
            <a:off x="5725592" y="5458516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2</a:t>
            </a:r>
          </a:p>
          <a:p>
            <a:r>
              <a:rPr lang="en-US" dirty="0"/>
              <a:t>data</a:t>
            </a:r>
          </a:p>
        </p:txBody>
      </p: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C0837D1F-7BB4-1681-2E27-50C7F67649CA}"/>
              </a:ext>
            </a:extLst>
          </p:cNvPr>
          <p:cNvSpPr/>
          <p:nvPr/>
        </p:nvSpPr>
        <p:spPr>
          <a:xfrm rot="5400000">
            <a:off x="6100092" y="4055827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10217512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844230" y="5451202"/>
            <a:ext cx="11005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E7A6D-FFAF-70B0-7753-CE07E00A6BEE}"/>
              </a:ext>
            </a:extLst>
          </p:cNvPr>
          <p:cNvSpPr txBox="1"/>
          <p:nvPr/>
        </p:nvSpPr>
        <p:spPr>
          <a:xfrm>
            <a:off x="3216939" y="5429434"/>
            <a:ext cx="15442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8212548" y="544936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1</a:t>
            </a:r>
          </a:p>
          <a:p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8561648" y="4046678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D176AB-0EFB-D568-4964-BA7E238246FA}"/>
                  </a:ext>
                </a:extLst>
              </p14:cNvPr>
              <p14:cNvContentPartPr/>
              <p14:nvPr/>
            </p14:nvContentPartPr>
            <p14:xfrm>
              <a:off x="7577640" y="4926600"/>
              <a:ext cx="2602080" cy="172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D176AB-0EFB-D568-4964-BA7E238246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8280" y="4917240"/>
                <a:ext cx="2620800" cy="17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593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1075482" y="5473567"/>
            <a:ext cx="1707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instructions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745745" y="4221289"/>
            <a:ext cx="369334" cy="20691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5028759" y="4690543"/>
            <a:ext cx="57531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815677" y="4282017"/>
            <a:ext cx="369335" cy="1947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2AE996-BE3A-166C-CC1B-9969C8DDA51B}"/>
              </a:ext>
            </a:extLst>
          </p:cNvPr>
          <p:cNvSpPr txBox="1"/>
          <p:nvPr/>
        </p:nvSpPr>
        <p:spPr>
          <a:xfrm>
            <a:off x="5725592" y="5458516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2</a:t>
            </a:r>
          </a:p>
          <a:p>
            <a:r>
              <a:rPr lang="en-US" dirty="0"/>
              <a:t>data</a:t>
            </a:r>
          </a:p>
        </p:txBody>
      </p:sp>
      <p:sp>
        <p:nvSpPr>
          <p:cNvPr id="175" name="Right Brace 174">
            <a:extLst>
              <a:ext uri="{FF2B5EF4-FFF2-40B4-BE49-F238E27FC236}">
                <a16:creationId xmlns:a16="http://schemas.microsoft.com/office/drawing/2014/main" id="{C0837D1F-7BB4-1681-2E27-50C7F67649CA}"/>
              </a:ext>
            </a:extLst>
          </p:cNvPr>
          <p:cNvSpPr/>
          <p:nvPr/>
        </p:nvSpPr>
        <p:spPr>
          <a:xfrm rot="5400000">
            <a:off x="6100092" y="4055827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10217512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844230" y="5451202"/>
            <a:ext cx="11005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E7A6D-FFAF-70B0-7753-CE07E00A6BEE}"/>
              </a:ext>
            </a:extLst>
          </p:cNvPr>
          <p:cNvSpPr txBox="1"/>
          <p:nvPr/>
        </p:nvSpPr>
        <p:spPr>
          <a:xfrm>
            <a:off x="3216939" y="5429434"/>
            <a:ext cx="15442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8212548" y="544936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1</a:t>
            </a:r>
          </a:p>
          <a:p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8561648" y="4046678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B7B5E8-A491-68C9-7549-6A597C739CA1}"/>
                  </a:ext>
                </a:extLst>
              </p14:cNvPr>
              <p14:cNvContentPartPr/>
              <p14:nvPr/>
            </p14:nvContentPartPr>
            <p14:xfrm>
              <a:off x="5392080" y="4455360"/>
              <a:ext cx="4676040" cy="126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B7B5E8-A491-68C9-7549-6A597C739C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2720" y="4446000"/>
                <a:ext cx="4694760" cy="12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875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09FDF3-1CD5-77F8-DFBD-BC7682CCA194}"/>
                  </a:ext>
                </a:extLst>
              </p14:cNvPr>
              <p14:cNvContentPartPr/>
              <p14:nvPr/>
            </p14:nvContentPartPr>
            <p14:xfrm>
              <a:off x="6395400" y="1773000"/>
              <a:ext cx="3819240" cy="109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09FDF3-1CD5-77F8-DFBD-BC7682CCA1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6040" y="1763640"/>
                <a:ext cx="3837960" cy="11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1075482" y="5473567"/>
            <a:ext cx="1707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instructions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745745" y="4221289"/>
            <a:ext cx="369334" cy="20691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7505259" y="4690543"/>
            <a:ext cx="32766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815677" y="4282017"/>
            <a:ext cx="369335" cy="1947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10217512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844230" y="5451202"/>
            <a:ext cx="11005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E7A6D-FFAF-70B0-7753-CE07E00A6BEE}"/>
              </a:ext>
            </a:extLst>
          </p:cNvPr>
          <p:cNvSpPr txBox="1"/>
          <p:nvPr/>
        </p:nvSpPr>
        <p:spPr>
          <a:xfrm>
            <a:off x="3216939" y="5429434"/>
            <a:ext cx="15442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8212548" y="544936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call 1</a:t>
            </a:r>
          </a:p>
          <a:p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8561648" y="4046678"/>
            <a:ext cx="369334" cy="240811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31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Simulating Source Constructs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582C26F-B85B-CA6B-1EA6-3B005EC2CF86}"/>
              </a:ext>
            </a:extLst>
          </p:cNvPr>
          <p:cNvSpPr txBox="1"/>
          <p:nvPr/>
        </p:nvSpPr>
        <p:spPr>
          <a:xfrm>
            <a:off x="870846" y="3523324"/>
            <a:ext cx="432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Program instructions (binary sequences)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5732412" y="3523173"/>
            <a:ext cx="484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data &amp; metadata (binary sequences)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7C68C-5590-0187-9B9F-044A15FB1701}"/>
              </a:ext>
            </a:extLst>
          </p:cNvPr>
          <p:cNvSpPr txBox="1"/>
          <p:nvPr/>
        </p:nvSpPr>
        <p:spPr>
          <a:xfrm>
            <a:off x="1075482" y="5473567"/>
            <a:ext cx="1707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instructions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FA0D5AE-1CCB-EEE7-F964-53C508A03993}"/>
              </a:ext>
            </a:extLst>
          </p:cNvPr>
          <p:cNvSpPr/>
          <p:nvPr/>
        </p:nvSpPr>
        <p:spPr>
          <a:xfrm rot="5400000">
            <a:off x="1745745" y="4221289"/>
            <a:ext cx="369334" cy="206919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1912EE-B2EB-B9DA-1FD5-CE138A5C1DAE}"/>
              </a:ext>
            </a:extLst>
          </p:cNvPr>
          <p:cNvSpPr txBox="1"/>
          <p:nvPr/>
        </p:nvSpPr>
        <p:spPr>
          <a:xfrm>
            <a:off x="867631" y="2217706"/>
            <a:ext cx="319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the code in function main()</a:t>
            </a:r>
          </a:p>
          <a:p>
            <a:r>
              <a:rPr lang="en-US" dirty="0"/>
              <a:t>All the code in function foo()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4E9BEF7-833C-5B23-541F-3DA54A99CFA0}"/>
              </a:ext>
            </a:extLst>
          </p:cNvPr>
          <p:cNvGrpSpPr/>
          <p:nvPr/>
        </p:nvGrpSpPr>
        <p:grpSpPr>
          <a:xfrm>
            <a:off x="645591" y="4162458"/>
            <a:ext cx="10162617" cy="895547"/>
            <a:chOff x="3705688" y="1952455"/>
            <a:chExt cx="10162617" cy="8955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10BB76-6A93-DABA-0BDB-8395CB9596ED}"/>
                </a:ext>
              </a:extLst>
            </p:cNvPr>
            <p:cNvGrpSpPr/>
            <p:nvPr/>
          </p:nvGrpSpPr>
          <p:grpSpPr>
            <a:xfrm>
              <a:off x="3705688" y="1952455"/>
              <a:ext cx="669367" cy="895547"/>
              <a:chOff x="8290388" y="1952455"/>
              <a:chExt cx="669367" cy="89554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12EC75A-6239-8BA4-8675-4E3DD96D1045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C248A3-D7D1-697F-362D-E6A372EB820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D94F897F-F7E6-66ED-C149-84DCE4C7C59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4118438" y="1952455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0x02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4531188" y="1952455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0x01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4943938" y="1952455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5356688" y="1952455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5769438" y="1952455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6182188" y="1952455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6594938" y="1952455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7007688" y="1952455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7420438" y="1952455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7828347" y="1952455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C4A9281-2E2D-1E37-9814-943E07AC0EBE}"/>
                </a:ext>
              </a:extLst>
            </p:cNvPr>
            <p:cNvGrpSpPr/>
            <p:nvPr/>
          </p:nvGrpSpPr>
          <p:grpSpPr>
            <a:xfrm>
              <a:off x="8245938" y="1952455"/>
              <a:ext cx="669367" cy="895547"/>
              <a:chOff x="9192088" y="2104855"/>
              <a:chExt cx="669367" cy="89554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6C0C9D9-C61A-12DD-5934-C3D6332CFEE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1b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119E9C9-1A3B-26B9-8047-458DEE9C1B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0x0B</a:t>
                </a:r>
              </a:p>
            </p:txBody>
          </p:sp>
          <p:sp>
            <p:nvSpPr>
              <p:cNvPr id="65" name="Arrow: Down 64">
                <a:extLst>
                  <a:ext uri="{FF2B5EF4-FFF2-40B4-BE49-F238E27FC236}">
                    <a16:creationId xmlns:a16="http://schemas.microsoft.com/office/drawing/2014/main" id="{6570BA8C-3559-8581-273E-E00D1E2F93E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FC603DB-C1DB-C490-1BF6-F5AC1E70E613}"/>
                </a:ext>
              </a:extLst>
            </p:cNvPr>
            <p:cNvGrpSpPr/>
            <p:nvPr/>
          </p:nvGrpSpPr>
          <p:grpSpPr>
            <a:xfrm>
              <a:off x="8656252" y="1952455"/>
              <a:ext cx="671803" cy="895547"/>
              <a:chOff x="8287952" y="1952455"/>
              <a:chExt cx="671803" cy="89554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55D03ED-3F1D-89B0-5E8E-6512674DAE9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4f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EDB8B04-D27D-A221-1B40-BF06F0384751}"/>
                  </a:ext>
                </a:extLst>
              </p:cNvPr>
              <p:cNvSpPr txBox="1"/>
              <p:nvPr/>
            </p:nvSpPr>
            <p:spPr>
              <a:xfrm>
                <a:off x="8287952" y="1952455"/>
                <a:ext cx="5196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0x0C</a:t>
                </a:r>
              </a:p>
            </p:txBody>
          </p:sp>
          <p:sp>
            <p:nvSpPr>
              <p:cNvPr id="69" name="Arrow: Down 68">
                <a:extLst>
                  <a:ext uri="{FF2B5EF4-FFF2-40B4-BE49-F238E27FC236}">
                    <a16:creationId xmlns:a16="http://schemas.microsoft.com/office/drawing/2014/main" id="{1FE45FB1-D3B5-B682-2769-17D01E4FFECD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830F75E-151E-A773-A59A-D7A5F4C885E3}"/>
                </a:ext>
              </a:extLst>
            </p:cNvPr>
            <p:cNvGrpSpPr/>
            <p:nvPr/>
          </p:nvGrpSpPr>
          <p:grpSpPr>
            <a:xfrm>
              <a:off x="9066597" y="1952455"/>
              <a:ext cx="674208" cy="895547"/>
              <a:chOff x="9187247" y="2104855"/>
              <a:chExt cx="674208" cy="895547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13B819-8520-274D-272A-B7A3807B38CE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8824CC0-7A60-AC93-460D-E533CA238FCE}"/>
                  </a:ext>
                </a:extLst>
              </p:cNvPr>
              <p:cNvSpPr txBox="1"/>
              <p:nvPr/>
            </p:nvSpPr>
            <p:spPr>
              <a:xfrm>
                <a:off x="9187247" y="2104855"/>
                <a:ext cx="52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0x0D</a:t>
                </a:r>
              </a:p>
            </p:txBody>
          </p:sp>
          <p:sp>
            <p:nvSpPr>
              <p:cNvPr id="73" name="Arrow: Down 72">
                <a:extLst>
                  <a:ext uri="{FF2B5EF4-FFF2-40B4-BE49-F238E27FC236}">
                    <a16:creationId xmlns:a16="http://schemas.microsoft.com/office/drawing/2014/main" id="{97A2C3A3-5FA9-913C-687B-A38B0E1B26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26EBB99-25DA-52E6-3C31-3B2D64B28EAA}"/>
                </a:ext>
              </a:extLst>
            </p:cNvPr>
            <p:cNvGrpSpPr/>
            <p:nvPr/>
          </p:nvGrpSpPr>
          <p:grpSpPr>
            <a:xfrm>
              <a:off x="9484188" y="1952455"/>
              <a:ext cx="669367" cy="895547"/>
              <a:chOff x="8290388" y="1952455"/>
              <a:chExt cx="669367" cy="89554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395FD3E-77FD-C3D8-7894-EE752EFA8694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08E0831-D2A7-CD83-9262-14D081930796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0x0E</a:t>
                </a:r>
              </a:p>
            </p:txBody>
          </p:sp>
          <p:sp>
            <p:nvSpPr>
              <p:cNvPr id="77" name="Arrow: Down 76">
                <a:extLst>
                  <a:ext uri="{FF2B5EF4-FFF2-40B4-BE49-F238E27FC236}">
                    <a16:creationId xmlns:a16="http://schemas.microsoft.com/office/drawing/2014/main" id="{23EDE690-C837-E0AD-9A1A-5A1DF4EC96A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5A267D-D7F4-DF94-4D2D-9058A9A39BAE}"/>
                </a:ext>
              </a:extLst>
            </p:cNvPr>
            <p:cNvGrpSpPr/>
            <p:nvPr/>
          </p:nvGrpSpPr>
          <p:grpSpPr>
            <a:xfrm>
              <a:off x="9896938" y="1952455"/>
              <a:ext cx="669367" cy="895547"/>
              <a:chOff x="9192088" y="2104855"/>
              <a:chExt cx="669367" cy="89554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B139D81-25DF-119B-246C-1AC15E78E700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D04990D-2C3D-08EB-23A7-EF6C3AD3FBF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0x0F</a:t>
                </a:r>
              </a:p>
            </p:txBody>
          </p:sp>
          <p:sp>
            <p:nvSpPr>
              <p:cNvPr id="81" name="Arrow: Down 80">
                <a:extLst>
                  <a:ext uri="{FF2B5EF4-FFF2-40B4-BE49-F238E27FC236}">
                    <a16:creationId xmlns:a16="http://schemas.microsoft.com/office/drawing/2014/main" id="{F3141F9B-02DD-35DA-017A-97469F20E271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EF66333-9F77-54BC-31B6-3578E06F224E}"/>
                </a:ext>
              </a:extLst>
            </p:cNvPr>
            <p:cNvGrpSpPr/>
            <p:nvPr/>
          </p:nvGrpSpPr>
          <p:grpSpPr>
            <a:xfrm>
              <a:off x="10309688" y="1952455"/>
              <a:ext cx="669367" cy="895547"/>
              <a:chOff x="8290388" y="1952455"/>
              <a:chExt cx="669367" cy="895547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61EC6A9-ADED-52B0-25B0-CA4615104373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13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E31D79C-0950-5CE9-F3AF-CA94D0590EC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0x10</a:t>
                </a:r>
              </a:p>
            </p:txBody>
          </p:sp>
          <p:sp>
            <p:nvSpPr>
              <p:cNvPr id="85" name="Arrow: Down 84">
                <a:extLst>
                  <a:ext uri="{FF2B5EF4-FFF2-40B4-BE49-F238E27FC236}">
                    <a16:creationId xmlns:a16="http://schemas.microsoft.com/office/drawing/2014/main" id="{0643FDAF-EF1E-8CF3-5DBC-391B1237839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AAA551-8B2E-C869-413B-31CEFD478CB6}"/>
                </a:ext>
              </a:extLst>
            </p:cNvPr>
            <p:cNvGrpSpPr/>
            <p:nvPr/>
          </p:nvGrpSpPr>
          <p:grpSpPr>
            <a:xfrm>
              <a:off x="10722438" y="1952455"/>
              <a:ext cx="669367" cy="895547"/>
              <a:chOff x="9192088" y="21048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15A9FD0-7601-1920-C18F-CC0C8638528D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08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83C54ED-C1BB-E5EC-1A1A-56A43EE845C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0x11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24432A-885F-DA98-BC72-3F990CA1DD5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F2341ED-FF58-43AF-57EB-8B3714BAA2B7}"/>
                </a:ext>
              </a:extLst>
            </p:cNvPr>
            <p:cNvGrpSpPr/>
            <p:nvPr/>
          </p:nvGrpSpPr>
          <p:grpSpPr>
            <a:xfrm>
              <a:off x="11135188" y="1952455"/>
              <a:ext cx="669367" cy="895547"/>
              <a:chOff x="8290388" y="1952455"/>
              <a:chExt cx="669367" cy="89554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AD4F73A-D655-4B7E-754E-16D5258D1C3D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BAF526E-7AE2-617B-2ED8-84F147D4EC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0x12</a:t>
                </a:r>
              </a:p>
            </p:txBody>
          </p:sp>
          <p:sp>
            <p:nvSpPr>
              <p:cNvPr id="93" name="Arrow: Down 92">
                <a:extLst>
                  <a:ext uri="{FF2B5EF4-FFF2-40B4-BE49-F238E27FC236}">
                    <a16:creationId xmlns:a16="http://schemas.microsoft.com/office/drawing/2014/main" id="{34E244DA-E204-71DA-3660-974BE172D7FB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550331-B977-C61D-5324-C6388F340482}"/>
                </a:ext>
              </a:extLst>
            </p:cNvPr>
            <p:cNvGrpSpPr/>
            <p:nvPr/>
          </p:nvGrpSpPr>
          <p:grpSpPr>
            <a:xfrm>
              <a:off x="11547938" y="1952455"/>
              <a:ext cx="669367" cy="895547"/>
              <a:chOff x="9192088" y="2104855"/>
              <a:chExt cx="669367" cy="895547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F142CD0-EA69-BBA1-CAFC-9FB83B87BD2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cb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CA18D1C-08A8-C779-AA89-AAEA8E8DC7A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0x13</a:t>
                </a:r>
              </a:p>
            </p:txBody>
          </p:sp>
          <p:sp>
            <p:nvSpPr>
              <p:cNvPr id="97" name="Arrow: Down 96">
                <a:extLst>
                  <a:ext uri="{FF2B5EF4-FFF2-40B4-BE49-F238E27FC236}">
                    <a16:creationId xmlns:a16="http://schemas.microsoft.com/office/drawing/2014/main" id="{5735AC24-4E43-0025-9E1D-647A31B659F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850DD0C-2235-2362-84A2-CBF7D4E92347}"/>
                </a:ext>
              </a:extLst>
            </p:cNvPr>
            <p:cNvGrpSpPr/>
            <p:nvPr/>
          </p:nvGrpSpPr>
          <p:grpSpPr>
            <a:xfrm>
              <a:off x="11960688" y="1952455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2D75590-6A32-ED52-61BE-FB14199F026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07D398F-13F4-6203-9900-D7477401253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56BB9F58-6D37-5784-ADCD-A01575C988A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8246CDBE-3A55-2E9E-D6CA-1BC5A58488F6}"/>
                </a:ext>
              </a:extLst>
            </p:cNvPr>
            <p:cNvGrpSpPr/>
            <p:nvPr/>
          </p:nvGrpSpPr>
          <p:grpSpPr>
            <a:xfrm>
              <a:off x="12373438" y="1952455"/>
              <a:ext cx="669367" cy="895547"/>
              <a:chOff x="9192088" y="2104855"/>
              <a:chExt cx="669367" cy="89554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2B4A732-A0E9-63A3-F582-1F89482054E2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93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F7FF371A-20B5-5ECA-37A6-BCCAFAE482AA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0x15</a:t>
                </a:r>
              </a:p>
            </p:txBody>
          </p:sp>
          <p:sp>
            <p:nvSpPr>
              <p:cNvPr id="105" name="Arrow: Down 104">
                <a:extLst>
                  <a:ext uri="{FF2B5EF4-FFF2-40B4-BE49-F238E27FC236}">
                    <a16:creationId xmlns:a16="http://schemas.microsoft.com/office/drawing/2014/main" id="{E7950A15-E489-9464-77C0-469B2155B6D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0944EB9-59AD-8EAF-CC48-C68813108948}"/>
                </a:ext>
              </a:extLst>
            </p:cNvPr>
            <p:cNvGrpSpPr/>
            <p:nvPr/>
          </p:nvGrpSpPr>
          <p:grpSpPr>
            <a:xfrm>
              <a:off x="12786188" y="1952455"/>
              <a:ext cx="669367" cy="895547"/>
              <a:chOff x="8290388" y="1952455"/>
              <a:chExt cx="669367" cy="895547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0B46957-DF9A-8BEE-8875-D0B6195104BB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27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DD7992B-5B65-3C19-6308-391B2B4E1710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0x16</a:t>
                </a:r>
              </a:p>
            </p:txBody>
          </p:sp>
          <p:sp>
            <p:nvSpPr>
              <p:cNvPr id="155" name="Arrow: Down 154">
                <a:extLst>
                  <a:ext uri="{FF2B5EF4-FFF2-40B4-BE49-F238E27FC236}">
                    <a16:creationId xmlns:a16="http://schemas.microsoft.com/office/drawing/2014/main" id="{CD51F515-3281-5727-0345-D52D20307BF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7067141-D034-84AC-CF0F-B99F919D8611}"/>
                </a:ext>
              </a:extLst>
            </p:cNvPr>
            <p:cNvGrpSpPr/>
            <p:nvPr/>
          </p:nvGrpSpPr>
          <p:grpSpPr>
            <a:xfrm>
              <a:off x="13198938" y="1952455"/>
              <a:ext cx="669367" cy="895547"/>
              <a:chOff x="9192088" y="2104855"/>
              <a:chExt cx="669367" cy="895547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649C16B-C4F8-DF69-D393-EE134B2E2B79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19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040975FA-C694-A33F-0D75-27EC7E41DBC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0x17</a:t>
                </a:r>
              </a:p>
            </p:txBody>
          </p:sp>
          <p:sp>
            <p:nvSpPr>
              <p:cNvPr id="159" name="Arrow: Down 158">
                <a:extLst>
                  <a:ext uri="{FF2B5EF4-FFF2-40B4-BE49-F238E27FC236}">
                    <a16:creationId xmlns:a16="http://schemas.microsoft.com/office/drawing/2014/main" id="{E9B61016-ED44-B6E6-894A-ECC1E051218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DF8E770-DC7F-6800-3AFF-D114C95FB2F7}"/>
              </a:ext>
            </a:extLst>
          </p:cNvPr>
          <p:cNvSpPr/>
          <p:nvPr/>
        </p:nvSpPr>
        <p:spPr>
          <a:xfrm>
            <a:off x="895815" y="4668042"/>
            <a:ext cx="4132944" cy="12610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9981759" y="4690543"/>
            <a:ext cx="800100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ight Brace 165">
            <a:extLst>
              <a:ext uri="{FF2B5EF4-FFF2-40B4-BE49-F238E27FC236}">
                <a16:creationId xmlns:a16="http://schemas.microsoft.com/office/drawing/2014/main" id="{C0CD9600-91C1-3D28-D98B-1F7F43108301}"/>
              </a:ext>
            </a:extLst>
          </p:cNvPr>
          <p:cNvSpPr/>
          <p:nvPr/>
        </p:nvSpPr>
        <p:spPr>
          <a:xfrm rot="5400000">
            <a:off x="3815677" y="4282017"/>
            <a:ext cx="369335" cy="194774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CF6FC79-604B-9A6B-517D-D79FB1D1E25F}"/>
              </a:ext>
            </a:extLst>
          </p:cNvPr>
          <p:cNvSpPr txBox="1"/>
          <p:nvPr/>
        </p:nvSpPr>
        <p:spPr>
          <a:xfrm>
            <a:off x="918641" y="1829840"/>
            <a:ext cx="7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Code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D4D3CC4-72F3-1033-55EA-B587B0062E58}"/>
              </a:ext>
            </a:extLst>
          </p:cNvPr>
          <p:cNvSpPr txBox="1"/>
          <p:nvPr/>
        </p:nvSpPr>
        <p:spPr>
          <a:xfrm>
            <a:off x="7820650" y="1829840"/>
            <a:ext cx="6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Data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6DA3523-5373-248C-3A12-320D9387FC08}"/>
              </a:ext>
            </a:extLst>
          </p:cNvPr>
          <p:cNvSpPr txBox="1"/>
          <p:nvPr/>
        </p:nvSpPr>
        <p:spPr>
          <a:xfrm>
            <a:off x="7789817" y="2231927"/>
            <a:ext cx="190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variable G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38EF496-CE76-D74D-A9B2-4C54A0D1D9CF}"/>
              </a:ext>
            </a:extLst>
          </p:cNvPr>
          <p:cNvSpPr txBox="1"/>
          <p:nvPr/>
        </p:nvSpPr>
        <p:spPr>
          <a:xfrm>
            <a:off x="7789817" y="2508218"/>
            <a:ext cx="226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foo’s local variable K</a:t>
            </a:r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10217512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844230" y="5451202"/>
            <a:ext cx="110055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main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E7A6D-FFAF-70B0-7753-CE07E00A6BEE}"/>
              </a:ext>
            </a:extLst>
          </p:cNvPr>
          <p:cNvSpPr txBox="1"/>
          <p:nvPr/>
        </p:nvSpPr>
        <p:spPr>
          <a:xfrm>
            <a:off x="3216939" y="5429434"/>
            <a:ext cx="154420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foo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6675E-4B17-89D9-BDBE-4421804BE195}"/>
              </a:ext>
            </a:extLst>
          </p:cNvPr>
          <p:cNvSpPr txBox="1"/>
          <p:nvPr/>
        </p:nvSpPr>
        <p:spPr>
          <a:xfrm>
            <a:off x="4639373" y="1289050"/>
            <a:ext cx="266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main calls foo</a:t>
            </a:r>
          </a:p>
          <a:p>
            <a:r>
              <a:rPr lang="en-US" dirty="0"/>
              <a:t>foo (recursively) calls foo</a:t>
            </a:r>
          </a:p>
        </p:txBody>
      </p:sp>
    </p:spTree>
    <p:extLst>
      <p:ext uri="{BB962C8B-B14F-4D97-AF65-F5344CB8AC3E}">
        <p14:creationId xmlns:p14="http://schemas.microsoft.com/office/powerpoint/2010/main" val="373505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</p:txBody>
      </p:sp>
    </p:spTree>
    <p:extLst>
      <p:ext uri="{BB962C8B-B14F-4D97-AF65-F5344CB8AC3E}">
        <p14:creationId xmlns:p14="http://schemas.microsoft.com/office/powerpoint/2010/main" val="1485021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Breaking Bounds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4FFF7BD-1406-F507-0947-F025EA223640}"/>
              </a:ext>
            </a:extLst>
          </p:cNvPr>
          <p:cNvSpPr txBox="1"/>
          <p:nvPr/>
        </p:nvSpPr>
        <p:spPr>
          <a:xfrm>
            <a:off x="7073942" y="3523173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26EBB99-25DA-52E6-3C31-3B2D64B28EAA}"/>
              </a:ext>
            </a:extLst>
          </p:cNvPr>
          <p:cNvGrpSpPr/>
          <p:nvPr/>
        </p:nvGrpSpPr>
        <p:grpSpPr>
          <a:xfrm>
            <a:off x="5690086" y="4162458"/>
            <a:ext cx="669367" cy="895547"/>
            <a:chOff x="8290388" y="1952455"/>
            <a:chExt cx="669367" cy="89554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395FD3E-77FD-C3D8-7894-EE752EFA8694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08E0831-D2A7-CD83-9262-14D081930796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23EDE690-C837-E0AD-9A1A-5A1DF4EC96A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5A267D-D7F4-DF94-4D2D-9058A9A39BAE}"/>
              </a:ext>
            </a:extLst>
          </p:cNvPr>
          <p:cNvGrpSpPr/>
          <p:nvPr/>
        </p:nvGrpSpPr>
        <p:grpSpPr>
          <a:xfrm>
            <a:off x="6102836" y="4162458"/>
            <a:ext cx="669367" cy="895547"/>
            <a:chOff x="9192088" y="2104855"/>
            <a:chExt cx="669367" cy="89554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139D81-25DF-119B-246C-1AC15E78E700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D04990D-2C3D-08EB-23A7-EF6C3AD3FBFB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F3141F9B-02DD-35DA-017A-97469F20E27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EF66333-9F77-54BC-31B6-3578E06F224E}"/>
              </a:ext>
            </a:extLst>
          </p:cNvPr>
          <p:cNvGrpSpPr/>
          <p:nvPr/>
        </p:nvGrpSpPr>
        <p:grpSpPr>
          <a:xfrm>
            <a:off x="6515586" y="4162458"/>
            <a:ext cx="669367" cy="895547"/>
            <a:chOff x="8290388" y="1952455"/>
            <a:chExt cx="669367" cy="89554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1EC6A9-ADED-52B0-25B0-CA461510437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E31D79C-0950-5CE9-F3AF-CA94D0590EC3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85" name="Arrow: Down 84">
              <a:extLst>
                <a:ext uri="{FF2B5EF4-FFF2-40B4-BE49-F238E27FC236}">
                  <a16:creationId xmlns:a16="http://schemas.microsoft.com/office/drawing/2014/main" id="{0643FDAF-EF1E-8CF3-5DBC-391B1237839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AAAA551-8B2E-C869-413B-31CEFD478CB6}"/>
              </a:ext>
            </a:extLst>
          </p:cNvPr>
          <p:cNvGrpSpPr/>
          <p:nvPr/>
        </p:nvGrpSpPr>
        <p:grpSpPr>
          <a:xfrm>
            <a:off x="6928336" y="4162458"/>
            <a:ext cx="669367" cy="895547"/>
            <a:chOff x="9192088" y="2104855"/>
            <a:chExt cx="669367" cy="89554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15A9FD0-7601-1920-C18F-CC0C8638528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83C54ED-C1BB-E5EC-1A1A-56A43EE845C2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89" name="Arrow: Down 88">
              <a:extLst>
                <a:ext uri="{FF2B5EF4-FFF2-40B4-BE49-F238E27FC236}">
                  <a16:creationId xmlns:a16="http://schemas.microsoft.com/office/drawing/2014/main" id="{5924432A-885F-DA98-BC72-3F990CA1DD5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F2341ED-FF58-43AF-57EB-8B3714BAA2B7}"/>
              </a:ext>
            </a:extLst>
          </p:cNvPr>
          <p:cNvGrpSpPr/>
          <p:nvPr/>
        </p:nvGrpSpPr>
        <p:grpSpPr>
          <a:xfrm>
            <a:off x="7341086" y="4162458"/>
            <a:ext cx="669367" cy="895547"/>
            <a:chOff x="8290388" y="1952455"/>
            <a:chExt cx="669367" cy="89554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D4F73A-D655-4B7E-754E-16D5258D1C3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AF526E-7AE2-617B-2ED8-84F147D4EC10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93" name="Arrow: Down 92">
              <a:extLst>
                <a:ext uri="{FF2B5EF4-FFF2-40B4-BE49-F238E27FC236}">
                  <a16:creationId xmlns:a16="http://schemas.microsoft.com/office/drawing/2014/main" id="{34E244DA-E204-71DA-3660-974BE172D7F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8550331-B977-C61D-5324-C6388F340482}"/>
              </a:ext>
            </a:extLst>
          </p:cNvPr>
          <p:cNvGrpSpPr/>
          <p:nvPr/>
        </p:nvGrpSpPr>
        <p:grpSpPr>
          <a:xfrm>
            <a:off x="7753836" y="4162458"/>
            <a:ext cx="669367" cy="895547"/>
            <a:chOff x="9192088" y="2104855"/>
            <a:chExt cx="669367" cy="89554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F142CD0-EA69-BBA1-CAFC-9FB83B87BD2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CA18D1C-08A8-C779-AA89-AAEA8E8DC7AB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id="{5735AC24-4E43-0025-9E1D-647A31B659F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850DD0C-2235-2362-84A2-CBF7D4E92347}"/>
              </a:ext>
            </a:extLst>
          </p:cNvPr>
          <p:cNvGrpSpPr/>
          <p:nvPr/>
        </p:nvGrpSpPr>
        <p:grpSpPr>
          <a:xfrm>
            <a:off x="8166586" y="4162458"/>
            <a:ext cx="669367" cy="895547"/>
            <a:chOff x="8290388" y="1952455"/>
            <a:chExt cx="669367" cy="89554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2D75590-6A32-ED52-61BE-FB14199F026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7D398F-13F4-6203-9900-D74774012535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id="{56BB9F58-6D37-5784-ADCD-A01575C988A2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246CDBE-3A55-2E9E-D6CA-1BC5A58488F6}"/>
              </a:ext>
            </a:extLst>
          </p:cNvPr>
          <p:cNvGrpSpPr/>
          <p:nvPr/>
        </p:nvGrpSpPr>
        <p:grpSpPr>
          <a:xfrm>
            <a:off x="8579336" y="4162458"/>
            <a:ext cx="669367" cy="895547"/>
            <a:chOff x="9192088" y="2104855"/>
            <a:chExt cx="669367" cy="895547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2B4A732-A0E9-63A3-F582-1F89482054E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7FF371A-20B5-5ECA-37A6-BCCAFAE482AA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id="{E7950A15-E489-9464-77C0-469B2155B6D6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0944EB9-59AD-8EAF-CC48-C68813108948}"/>
              </a:ext>
            </a:extLst>
          </p:cNvPr>
          <p:cNvGrpSpPr/>
          <p:nvPr/>
        </p:nvGrpSpPr>
        <p:grpSpPr>
          <a:xfrm>
            <a:off x="8992086" y="4162458"/>
            <a:ext cx="669367" cy="895547"/>
            <a:chOff x="8290388" y="1952455"/>
            <a:chExt cx="669367" cy="895547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0B46957-DF9A-8BEE-8875-D0B6195104BB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DD7992B-5B65-3C19-6308-391B2B4E1710}"/>
                </a:ext>
              </a:extLst>
            </p:cNvPr>
            <p:cNvSpPr txBox="1"/>
            <p:nvPr/>
          </p:nvSpPr>
          <p:spPr>
            <a:xfrm>
              <a:off x="8290388" y="19524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55" name="Arrow: Down 154">
              <a:extLst>
                <a:ext uri="{FF2B5EF4-FFF2-40B4-BE49-F238E27FC236}">
                  <a16:creationId xmlns:a16="http://schemas.microsoft.com/office/drawing/2014/main" id="{CD51F515-3281-5727-0345-D52D20307BF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7067141-D034-84AC-CF0F-B99F919D8611}"/>
              </a:ext>
            </a:extLst>
          </p:cNvPr>
          <p:cNvGrpSpPr/>
          <p:nvPr/>
        </p:nvGrpSpPr>
        <p:grpSpPr>
          <a:xfrm>
            <a:off x="9404836" y="4162458"/>
            <a:ext cx="669367" cy="895547"/>
            <a:chOff x="9192088" y="2104855"/>
            <a:chExt cx="669367" cy="895547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649C16B-C4F8-DF69-D393-EE134B2E2B7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40975FA-C694-A33F-0D75-27EC7E41DBC8}"/>
                </a:ext>
              </a:extLst>
            </p:cNvPr>
            <p:cNvSpPr txBox="1"/>
            <p:nvPr/>
          </p:nvSpPr>
          <p:spPr>
            <a:xfrm>
              <a:off x="9192088" y="2104855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59" name="Arrow: Down 158">
              <a:extLst>
                <a:ext uri="{FF2B5EF4-FFF2-40B4-BE49-F238E27FC236}">
                  <a16:creationId xmlns:a16="http://schemas.microsoft.com/office/drawing/2014/main" id="{E9B61016-ED44-B6E6-894A-ECC1E051218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3AFDA90-8FE9-04D3-DBA0-C325E054A2F7}"/>
              </a:ext>
            </a:extLst>
          </p:cNvPr>
          <p:cNvSpPr/>
          <p:nvPr/>
        </p:nvSpPr>
        <p:spPr>
          <a:xfrm>
            <a:off x="5945753" y="4690543"/>
            <a:ext cx="4102101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Brace 177">
            <a:extLst>
              <a:ext uri="{FF2B5EF4-FFF2-40B4-BE49-F238E27FC236}">
                <a16:creationId xmlns:a16="http://schemas.microsoft.com/office/drawing/2014/main" id="{F73D13F9-C00A-52B8-DB08-60DA0F66686B}"/>
              </a:ext>
            </a:extLst>
          </p:cNvPr>
          <p:cNvSpPr/>
          <p:nvPr/>
        </p:nvSpPr>
        <p:spPr>
          <a:xfrm rot="5400000">
            <a:off x="9483507" y="4898282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987052D-DE1B-C426-2FF2-4978F86FB83D}"/>
              </a:ext>
            </a:extLst>
          </p:cNvPr>
          <p:cNvSpPr txBox="1"/>
          <p:nvPr/>
        </p:nvSpPr>
        <p:spPr>
          <a:xfrm>
            <a:off x="9278637" y="5451202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B86CACC-7A7D-3F89-5E36-CA5F0DE4D3C3}"/>
              </a:ext>
            </a:extLst>
          </p:cNvPr>
          <p:cNvGrpSpPr/>
          <p:nvPr/>
        </p:nvGrpSpPr>
        <p:grpSpPr>
          <a:xfrm>
            <a:off x="573071" y="3523324"/>
            <a:ext cx="5276278" cy="2244664"/>
            <a:chOff x="573071" y="3523324"/>
            <a:chExt cx="5276278" cy="22446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19E9C9-1A3B-26B9-8047-458DEE9C1BAA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6570BA8C-3559-8581-273E-E00D1E2F93E6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582C26F-B85B-CA6B-1EA6-3B005EC2CF86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2EC75A-6239-8BA4-8675-4E3DD96D1045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C248A3-D7D1-697F-362D-E6A372EB8205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D94F897F-F7E6-66ED-C149-84DCE4C7C59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43B5B-E26D-87A0-1527-7F6A701CF857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A1D7D-8A33-13FB-3A89-42A180B12A11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95668F6-4602-7456-ACAF-4314C15DED8C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69EC99-7E09-743A-22A5-C2298F0B57BF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12AE7C-971C-20CA-91D4-6620CBC77C94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F63C56F-C3A3-0FD9-D028-05146031EA22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71908-2CC4-E3BE-5B51-C569191AA6E9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6A0E10-A116-8637-20AD-91389E9B932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F2B441A-E874-9EF7-21C0-2D07F90F5737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03CB3197-46DF-8A23-60D7-090743E25D7F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453201A-1A55-0A86-2FAA-6DABBDE95BB2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9C080A5-0337-3B93-7C44-20A4C6970D4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BCD593-FB72-5651-2C62-533CE8EC8BB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33" name="Arrow: Down 32">
                <a:extLst>
                  <a:ext uri="{FF2B5EF4-FFF2-40B4-BE49-F238E27FC236}">
                    <a16:creationId xmlns:a16="http://schemas.microsoft.com/office/drawing/2014/main" id="{D494E77B-89A1-E1E4-9E9D-52D41D7EADE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55E3C5-F072-F977-B060-6D400ACFBF1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9204DD3-0586-8837-306D-49AA33A52DE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F87D5E-7DAF-C8FF-6771-4A479B44F131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37" name="Arrow: Down 36">
                <a:extLst>
                  <a:ext uri="{FF2B5EF4-FFF2-40B4-BE49-F238E27FC236}">
                    <a16:creationId xmlns:a16="http://schemas.microsoft.com/office/drawing/2014/main" id="{C14731DF-1A7B-A409-D9BA-9E62EFB13C42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06C8E-031F-282A-6BDD-D8EC7C27908D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ED93BF-4D34-CD61-9064-B23E58981257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AB40D6-DED0-0DD5-EE72-EA5E77920296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82556FB9-E61E-F19C-418B-E8FA016681D0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C863DA2-7657-780D-9407-5B4C8CEBE408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8023BF-6CDE-E57F-8271-FBC3B4D76F9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B82CAF-B977-DB92-EC5F-724DAEE6440C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45" name="Arrow: Down 44">
                <a:extLst>
                  <a:ext uri="{FF2B5EF4-FFF2-40B4-BE49-F238E27FC236}">
                    <a16:creationId xmlns:a16="http://schemas.microsoft.com/office/drawing/2014/main" id="{F9CF6CAA-9000-5687-9E60-FDF2FDACCF54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7CE7BE-2CF2-F009-62EB-C738472D3012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24150F7-B1C9-1A16-F1F6-99D8DD247254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043CE0-3008-8F8D-DC76-7A11244D1E1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49" name="Arrow: Down 48">
                <a:extLst>
                  <a:ext uri="{FF2B5EF4-FFF2-40B4-BE49-F238E27FC236}">
                    <a16:creationId xmlns:a16="http://schemas.microsoft.com/office/drawing/2014/main" id="{3C3ED9D6-1544-4DC5-8454-B6F140F0874C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F1DC75-B376-8DE6-40C0-07106C53EE3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1A37A4-F224-7D8F-5766-6E0CA27A5BA0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7C825C-118B-5D71-42BB-6FD38F681EFE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53" name="Arrow: Down 52">
                <a:extLst>
                  <a:ext uri="{FF2B5EF4-FFF2-40B4-BE49-F238E27FC236}">
                    <a16:creationId xmlns:a16="http://schemas.microsoft.com/office/drawing/2014/main" id="{00EDCA36-10FE-ECFE-0020-82833D973E3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9A8726B-C222-0634-C774-85507775D160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2881C25-4C3C-1B88-6135-38E3749386E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20FF3A-B16C-EF23-248B-749BF958E5CC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57" name="Arrow: Down 56">
                <a:extLst>
                  <a:ext uri="{FF2B5EF4-FFF2-40B4-BE49-F238E27FC236}">
                    <a16:creationId xmlns:a16="http://schemas.microsoft.com/office/drawing/2014/main" id="{BC21CBEB-5C4B-7177-447A-BC586CB94FB5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DA95A50-951E-A7FE-6297-2BCD3E4C59BB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7902BC-FDAC-F95D-BCCE-008032710376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E96E2F8-0902-6A1F-6295-A1FF2859E2C4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61" name="Arrow: Down 60">
                <a:extLst>
                  <a:ext uri="{FF2B5EF4-FFF2-40B4-BE49-F238E27FC236}">
                    <a16:creationId xmlns:a16="http://schemas.microsoft.com/office/drawing/2014/main" id="{79F2BDE9-26C1-DE52-5363-65A43A6AE35A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DF8E770-DC7F-6800-3AFF-D114C95FB2F7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Brace 165">
              <a:extLst>
                <a:ext uri="{FF2B5EF4-FFF2-40B4-BE49-F238E27FC236}">
                  <a16:creationId xmlns:a16="http://schemas.microsoft.com/office/drawing/2014/main" id="{C0CD9600-91C1-3D28-D98B-1F7F43108301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DE7A6D-FFAF-70B0-7753-CE07E00A6BEE}"/>
                </a:ext>
              </a:extLst>
            </p:cNvPr>
            <p:cNvSpPr txBox="1"/>
            <p:nvPr/>
          </p:nvSpPr>
          <p:spPr>
            <a:xfrm>
              <a:off x="2396882" y="5429434"/>
              <a:ext cx="154420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foo instructions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0EA7BC-F378-93B5-E73E-69B50F595B92}"/>
              </a:ext>
            </a:extLst>
          </p:cNvPr>
          <p:cNvSpPr txBox="1"/>
          <p:nvPr/>
        </p:nvSpPr>
        <p:spPr>
          <a:xfrm>
            <a:off x="6983243" y="5785917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foo’s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0647D98-6FBB-3E17-DB25-001BD808FD47}"/>
              </a:ext>
            </a:extLst>
          </p:cNvPr>
          <p:cNvSpPr/>
          <p:nvPr/>
        </p:nvSpPr>
        <p:spPr>
          <a:xfrm rot="5400000">
            <a:off x="7388616" y="3959756"/>
            <a:ext cx="369334" cy="325505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CB3728-FC25-2321-F6C1-FE884708E0CE}"/>
              </a:ext>
            </a:extLst>
          </p:cNvPr>
          <p:cNvSpPr txBox="1"/>
          <p:nvPr/>
        </p:nvSpPr>
        <p:spPr>
          <a:xfrm>
            <a:off x="993788" y="1930401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*((int *)c)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9CD76-0B42-E52A-89D5-FC69E061662F}"/>
              </a:ext>
            </a:extLst>
          </p:cNvPr>
          <p:cNvSpPr txBox="1"/>
          <p:nvPr/>
        </p:nvSpPr>
        <p:spPr>
          <a:xfrm>
            <a:off x="10086204" y="4731094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F8D4337-3F0F-4224-FC04-34A81119DED7}"/>
              </a:ext>
            </a:extLst>
          </p:cNvPr>
          <p:cNvGrpSpPr/>
          <p:nvPr/>
        </p:nvGrpSpPr>
        <p:grpSpPr>
          <a:xfrm>
            <a:off x="5977400" y="5069268"/>
            <a:ext cx="1610779" cy="331017"/>
            <a:chOff x="5977400" y="5069268"/>
            <a:chExt cx="1610779" cy="33101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A185EE-051D-305D-4ACC-8D0A640D761C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80A7302-AF1B-F13B-E9AD-C16D19A974C5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81795CF-2452-8F88-95CD-433C18E6B1B5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294E8A-AA77-345D-975F-17B1D8C9D6E0}"/>
                </a:ext>
              </a:extLst>
            </p:cNvPr>
            <p:cNvSpPr txBox="1"/>
            <p:nvPr/>
          </p:nvSpPr>
          <p:spPr>
            <a:xfrm>
              <a:off x="6549671" y="5123286"/>
              <a:ext cx="5188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int c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7DA7FF0-97AF-E4A4-B3C3-FC4E993B3D57}"/>
              </a:ext>
            </a:extLst>
          </p:cNvPr>
          <p:cNvGrpSpPr/>
          <p:nvPr/>
        </p:nvGrpSpPr>
        <p:grpSpPr>
          <a:xfrm>
            <a:off x="7603770" y="5068070"/>
            <a:ext cx="1610779" cy="331017"/>
            <a:chOff x="5977400" y="5069268"/>
            <a:chExt cx="1610779" cy="33101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EE9281F-30C5-AA66-BB9F-9C46BDC204ED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5831183-984A-1DB0-229C-8C5D174E5A41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52A773D-44D2-0005-6508-C54A95FBFD1F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AD3A09F-94DD-DED8-77DD-1983F938CCAB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1F3DC3D-1B16-1C74-72A8-E52CAC240D64}"/>
                  </a:ext>
                </a:extLst>
              </p14:cNvPr>
              <p14:cNvContentPartPr/>
              <p14:nvPr/>
            </p14:nvContentPartPr>
            <p14:xfrm>
              <a:off x="2018520" y="578160"/>
              <a:ext cx="4416840" cy="4541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1F3DC3D-1B16-1C74-72A8-E52CAC240D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9160" y="568800"/>
                <a:ext cx="4435560" cy="45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0774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4" grpId="0" animBg="1"/>
      <p:bldP spid="178" grpId="0" animBg="1"/>
      <p:bldP spid="179" grpId="0" animBg="1"/>
      <p:bldP spid="9" grpId="0" animBg="1"/>
      <p:bldP spid="10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D4BCDF0-5884-6C2A-F154-7D294B9D21C1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F6FFB91-48FA-3C9B-D85D-6AC9C73B5F0A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7D5D3AB-ED44-8EE7-5614-BE7F12D6C71B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96" name="Arrow: Down 195">
              <a:extLst>
                <a:ext uri="{FF2B5EF4-FFF2-40B4-BE49-F238E27FC236}">
                  <a16:creationId xmlns:a16="http://schemas.microsoft.com/office/drawing/2014/main" id="{1A196A53-BCC2-D5D0-7D1E-5293483092D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A2F1DCD-C40C-4D1F-FD31-0CC6BB042FD3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74D3A2E-CDCE-4D99-3AE7-6BED2B69FA43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9AAD1013-4295-F953-51FA-683781B83D8D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200" name="Arrow: Down 199">
              <a:extLst>
                <a:ext uri="{FF2B5EF4-FFF2-40B4-BE49-F238E27FC236}">
                  <a16:creationId xmlns:a16="http://schemas.microsoft.com/office/drawing/2014/main" id="{F158FD19-61B9-D833-B781-B8ABBED068F1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C41A745D-EF51-F4D1-AB51-DF99862C0788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8EEA300-23D8-25C7-D9E4-8104016341B5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721FAD-F332-FB01-51A4-C57608770B7A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04" name="Arrow: Down 203">
              <a:extLst>
                <a:ext uri="{FF2B5EF4-FFF2-40B4-BE49-F238E27FC236}">
                  <a16:creationId xmlns:a16="http://schemas.microsoft.com/office/drawing/2014/main" id="{FE3D79B3-A6CF-3F1D-50A4-8FA5818311B9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37A2785-E766-17D4-7935-097F2FE65422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3C4FACC-DD8C-DA36-0862-ECF9CEF50418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9114109-51B0-491C-81EB-35CA2E1EBBA7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08" name="Arrow: Down 207">
              <a:extLst>
                <a:ext uri="{FF2B5EF4-FFF2-40B4-BE49-F238E27FC236}">
                  <a16:creationId xmlns:a16="http://schemas.microsoft.com/office/drawing/2014/main" id="{5A9A8B83-74A0-5E6C-87B4-62554EFAF72D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C8A1D28-5220-B8A2-3B77-98ECD1105B07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9E4D40A-C79B-046F-55BC-7EF5A00E5AA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E53229A5-AD5E-F9BF-F3BE-A2B17D1EDDBF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212" name="Arrow: Down 211">
              <a:extLst>
                <a:ext uri="{FF2B5EF4-FFF2-40B4-BE49-F238E27FC236}">
                  <a16:creationId xmlns:a16="http://schemas.microsoft.com/office/drawing/2014/main" id="{21310704-4E74-E021-08B6-87A6D20A895D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215E6B1-6F58-128D-3629-B583C910A7AB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67B97BF-D91B-B851-C545-25F16D369D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4240A01D-5CAA-33BC-DF16-E9A0C42AEDD6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216" name="Arrow: Down 215">
              <a:extLst>
                <a:ext uri="{FF2B5EF4-FFF2-40B4-BE49-F238E27FC236}">
                  <a16:creationId xmlns:a16="http://schemas.microsoft.com/office/drawing/2014/main" id="{DADD601A-8807-2DF9-1687-D3D161C6BC66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50E7BA1-1313-7209-D019-BCB85BFA53FE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1E7E933-2469-966A-7E5F-BE553F8FF23D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8E25F2F-790E-0547-B078-A4F742F9952B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220" name="Arrow: Down 219">
              <a:extLst>
                <a:ext uri="{FF2B5EF4-FFF2-40B4-BE49-F238E27FC236}">
                  <a16:creationId xmlns:a16="http://schemas.microsoft.com/office/drawing/2014/main" id="{49B8626D-F366-201B-22E1-3874D6FD286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2E03969-C9EB-6A06-7949-315884645213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6A2F70B-D9BA-32CF-E6DD-4A4FC7D181C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CD380BB4-FCBC-43F9-D956-2D82B9502849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224" name="Arrow: Down 223">
              <a:extLst>
                <a:ext uri="{FF2B5EF4-FFF2-40B4-BE49-F238E27FC236}">
                  <a16:creationId xmlns:a16="http://schemas.microsoft.com/office/drawing/2014/main" id="{C604B173-181A-685C-220B-28743B961593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0F93D2E-A507-320B-45A9-F783F1867B68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9B3C277-8CDC-5CA0-A88B-869584A9146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3FCEC223-200B-8A99-ACBB-F33E7018235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228" name="Arrow: Down 227">
              <a:extLst>
                <a:ext uri="{FF2B5EF4-FFF2-40B4-BE49-F238E27FC236}">
                  <a16:creationId xmlns:a16="http://schemas.microsoft.com/office/drawing/2014/main" id="{D126A33D-9F3E-D735-87D5-865F72D0B79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F397270-D411-B999-B62E-E601AE9077C6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BA31F00-7A45-6D8A-91CE-6BF1E914F99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D44B2AF-934F-10D9-C3E4-856BF28C181A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232" name="Arrow: Down 231">
              <a:extLst>
                <a:ext uri="{FF2B5EF4-FFF2-40B4-BE49-F238E27FC236}">
                  <a16:creationId xmlns:a16="http://schemas.microsoft.com/office/drawing/2014/main" id="{A0E36353-02C4-C82D-B3AF-C9276D78E7C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2EF62D0-74E9-7AA5-2025-C8122F2FA9CB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9122ADF-90D5-DA0C-A324-9760F4A2ECD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200C128-769B-411B-A56D-0C63BD1292D4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236" name="Arrow: Down 235">
              <a:extLst>
                <a:ext uri="{FF2B5EF4-FFF2-40B4-BE49-F238E27FC236}">
                  <a16:creationId xmlns:a16="http://schemas.microsoft.com/office/drawing/2014/main" id="{7C94B14C-F25E-866D-F0F5-92FCA7FD11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18343" y="5197449"/>
            <a:ext cx="1901263" cy="133843"/>
            <a:chOff x="6018343" y="5197449"/>
            <a:chExt cx="1901263" cy="133843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6018343" y="52050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2601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45113" y="520125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6040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44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8C842CE2-7CA5-F75C-08B7-8214855E0749}"/>
              </a:ext>
            </a:extLst>
          </p:cNvPr>
          <p:cNvSpPr txBox="1"/>
          <p:nvPr/>
        </p:nvSpPr>
        <p:spPr>
          <a:xfrm>
            <a:off x="5793377" y="1854930"/>
            <a:ext cx="2552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D r e w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861C81F-553A-BED8-BFD1-537052D7AC38}"/>
              </a:ext>
            </a:extLst>
          </p:cNvPr>
          <p:cNvSpPr txBox="1"/>
          <p:nvPr/>
        </p:nvSpPr>
        <p:spPr>
          <a:xfrm>
            <a:off x="5696143" y="250275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0x44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0676669-CFDB-16CD-A67D-4DCEF63DFBD8}"/>
              </a:ext>
            </a:extLst>
          </p:cNvPr>
          <p:cNvSpPr txBox="1"/>
          <p:nvPr/>
        </p:nvSpPr>
        <p:spPr>
          <a:xfrm>
            <a:off x="6326601" y="249585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0x72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1E7D1EC-C2DA-44EC-D851-DD7193665E1E}"/>
              </a:ext>
            </a:extLst>
          </p:cNvPr>
          <p:cNvSpPr txBox="1"/>
          <p:nvPr/>
        </p:nvSpPr>
        <p:spPr>
          <a:xfrm>
            <a:off x="7014209" y="248895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0x65</a:t>
            </a:r>
            <a:endParaRPr lang="en-US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6A12C1F-4D57-E07A-E7BB-1EF2A39AE8DE}"/>
              </a:ext>
            </a:extLst>
          </p:cNvPr>
          <p:cNvSpPr txBox="1"/>
          <p:nvPr/>
        </p:nvSpPr>
        <p:spPr>
          <a:xfrm>
            <a:off x="7701817" y="2482046"/>
            <a:ext cx="66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0x77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E3F86C8-2BF6-65CF-7969-A1CBDFB57A05}"/>
              </a:ext>
            </a:extLst>
          </p:cNvPr>
          <p:cNvSpPr txBox="1"/>
          <p:nvPr/>
        </p:nvSpPr>
        <p:spPr>
          <a:xfrm>
            <a:off x="8389425" y="247514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EC1CE358-23B9-13EC-64CC-C6A8590399E1}"/>
              </a:ext>
            </a:extLst>
          </p:cNvPr>
          <p:cNvSpPr txBox="1"/>
          <p:nvPr/>
        </p:nvSpPr>
        <p:spPr>
          <a:xfrm>
            <a:off x="8389425" y="2127204"/>
            <a:ext cx="70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(end)</a:t>
            </a:r>
          </a:p>
        </p:txBody>
      </p:sp>
    </p:spTree>
    <p:extLst>
      <p:ext uri="{BB962C8B-B14F-4D97-AF65-F5344CB8AC3E}">
        <p14:creationId xmlns:p14="http://schemas.microsoft.com/office/powerpoint/2010/main" val="210148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 animBg="1"/>
      <p:bldP spid="57" grpId="0" animBg="1"/>
      <p:bldP spid="58" grpId="0" animBg="1"/>
      <p:bldP spid="157" grpId="0" animBg="1"/>
      <p:bldP spid="158" grpId="0" animBg="1"/>
      <p:bldP spid="159" grpId="0"/>
      <p:bldP spid="160" grpId="0"/>
      <p:bldP spid="18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540B6-4AB1-6A3B-19E6-B79854534056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72212E-7A06-85A7-0DBD-BE19ECFE838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F50E8D-3B60-8693-8037-685C802F5B81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CC80F80-512B-634A-52CE-535EDB198242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7E0498-FB3B-0503-E980-A1D789BA8B2F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DCC25F2-B700-5264-B738-C95781023B3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2EB9B6B-BFC9-E646-6028-C8CAAF037A6E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481A1112-E5B5-6245-A6E7-818E484F3B2F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FC822AE-237D-E32C-CAC6-CAB721363D43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333376-3B50-8400-B085-813B6C76A03B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D04D115-AE5B-FC26-1145-B9BE6DD598F8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id="{A59B77E2-7EAF-BCDD-F750-431A1BA1BF3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0E3728-BF78-3F84-2C4C-E0D699E0A880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5E54C5D-B146-E5B3-924E-ED65F1184AD0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6BB7A8-8276-D09D-86AA-21EA434F54DE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id="{84D55899-3260-1788-413A-5E881D873E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8D447B-F1B8-5D48-B6A0-5E7687AD7CCE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B0C4F460-79C0-FC54-9A27-7B995A208491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7E6A40-485C-B2E2-5323-FA6CE4226380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id="{23619C85-31F3-4FB2-FCDC-365AE3A9FCF7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AAB9A8A-4725-565C-4DAD-084832A855F8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A95664A-DF52-F342-3943-73F0399AF505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166CDE-54BD-B68E-B094-EC427E5D50C3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id="{F61B9263-4921-39CC-6231-BCA2C87E0E97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C33F54B-7415-7C7B-0A48-F531A187F714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C2D92C-D587-5386-E8D9-628131BB1A5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DB24A1E-9EDB-24EB-192B-E89C3DCA69D6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id="{86372BF6-C5CD-7BAE-E7AC-324F6F0551DA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7A2556-F30E-98F0-740B-92AABF5C0004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3141418-29B1-26F5-59DC-FB807D17B49C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16FD619-7BEC-6DB9-C7F1-1FC6C3C7D1CA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id="{CCB23678-3540-AFFF-148D-67869BBA8690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0046506-0549-D204-F9D5-AEAF95B76FA8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66755D0-5E23-06F3-0D31-27CFBCA34BA2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8A01F4C-6585-189A-E752-E2DAA4E2D013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id="{094C14C9-048A-40D9-227D-E3A065F54A7F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1D8C789-7DDF-6A04-B12B-D44D72897151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653F8F8-273C-C7B4-A56C-CFF3BC6E76A0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A3F6F40-31D5-B67C-DB55-557F30F55C88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143" name="Arrow: Down 142">
              <a:extLst>
                <a:ext uri="{FF2B5EF4-FFF2-40B4-BE49-F238E27FC236}">
                  <a16:creationId xmlns:a16="http://schemas.microsoft.com/office/drawing/2014/main" id="{7CE9A11C-590E-49E6-081A-C6E5D4F6C97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1DB5B2D-FF0D-4D2F-ADAE-51B642F02F6C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F78C243-BBA2-C1A4-1896-488A045F4EDE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E091A7C-1C06-AC01-2F90-11593B69B32A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147" name="Arrow: Down 146">
              <a:extLst>
                <a:ext uri="{FF2B5EF4-FFF2-40B4-BE49-F238E27FC236}">
                  <a16:creationId xmlns:a16="http://schemas.microsoft.com/office/drawing/2014/main" id="{6CA01D90-0BBB-800B-F48A-D51140CF1C3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Buffer Overflows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2730096" cy="137176"/>
            <a:chOff x="5189510" y="5186973"/>
            <a:chExt cx="2730096" cy="137176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77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6166043" y="1854930"/>
            <a:ext cx="4747946" cy="1017160"/>
            <a:chOff x="6166043" y="1854930"/>
            <a:chExt cx="4747946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3905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w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4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0x77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0205525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0205525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2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FE0BF-2AED-448D-F27D-2AE0C08FDD0B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889AE6-BC95-8528-BEE6-94A6F71BB239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CCFB757-DF57-7DB3-5F00-57B6897E6B7B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3FBBB2D-E131-9DEA-1B97-A76A9DE2FE4B}"/>
                  </a:ext>
                </a:extLst>
              </p14:cNvPr>
              <p14:cNvContentPartPr/>
              <p14:nvPr/>
            </p14:nvContentPartPr>
            <p14:xfrm>
              <a:off x="5638320" y="2085120"/>
              <a:ext cx="2962440" cy="3280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3FBBB2D-E131-9DEA-1B97-A76A9DE2FE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8960" y="2075760"/>
                <a:ext cx="2981160" cy="32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41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Script Injection: The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6AB337-FE1D-9C6B-6D0A-4D6701F25E17}"/>
              </a:ext>
            </a:extLst>
          </p:cNvPr>
          <p:cNvGrpSpPr/>
          <p:nvPr/>
        </p:nvGrpSpPr>
        <p:grpSpPr>
          <a:xfrm>
            <a:off x="6034060" y="5189513"/>
            <a:ext cx="3965816" cy="144131"/>
            <a:chOff x="5189510" y="5186973"/>
            <a:chExt cx="3965816" cy="144131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7BF0937-15C1-1DCF-142D-5A15B393AAF2}"/>
                </a:ext>
              </a:extLst>
            </p:cNvPr>
            <p:cNvSpPr/>
            <p:nvPr/>
          </p:nvSpPr>
          <p:spPr>
            <a:xfrm>
              <a:off x="5994533" y="518840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6E0889C-6716-EF32-0915-133ED7CC186E}"/>
                </a:ext>
              </a:extLst>
            </p:cNvPr>
            <p:cNvSpPr/>
            <p:nvPr/>
          </p:nvSpPr>
          <p:spPr>
            <a:xfrm>
              <a:off x="6418870" y="519030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A2A7577-B423-64EA-525B-9464EE6EC29A}"/>
                </a:ext>
              </a:extLst>
            </p:cNvPr>
            <p:cNvSpPr/>
            <p:nvPr/>
          </p:nvSpPr>
          <p:spPr>
            <a:xfrm>
              <a:off x="6814156" y="5186973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65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DA1C40B-52E3-0C9A-136A-24A3CE037460}"/>
                </a:ext>
              </a:extLst>
            </p:cNvPr>
            <p:cNvSpPr/>
            <p:nvPr/>
          </p:nvSpPr>
          <p:spPr>
            <a:xfrm>
              <a:off x="7250879" y="5195545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353157D-3900-BFF2-D771-8916B24A46DC}"/>
                </a:ext>
              </a:extLst>
            </p:cNvPr>
            <p:cNvSpPr/>
            <p:nvPr/>
          </p:nvSpPr>
          <p:spPr>
            <a:xfrm>
              <a:off x="7660453" y="5197926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643FAE-A3BD-F7FC-D4D8-848051A1B59D}"/>
                </a:ext>
              </a:extLst>
            </p:cNvPr>
            <p:cNvSpPr/>
            <p:nvPr/>
          </p:nvSpPr>
          <p:spPr>
            <a:xfrm>
              <a:off x="5595117" y="5188718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16C3C5-8EF0-0FA9-86A9-BB073472B6FF}"/>
                </a:ext>
              </a:extLst>
            </p:cNvPr>
            <p:cNvSpPr/>
            <p:nvPr/>
          </p:nvSpPr>
          <p:spPr>
            <a:xfrm>
              <a:off x="5189510" y="5191892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41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FE0BF-2AED-448D-F27D-2AE0C08FDD0B}"/>
                </a:ext>
              </a:extLst>
            </p:cNvPr>
            <p:cNvSpPr/>
            <p:nvPr/>
          </p:nvSpPr>
          <p:spPr>
            <a:xfrm>
              <a:off x="8050196" y="5198657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64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889AE6-BC95-8528-BEE6-94A6F71BB239}"/>
                </a:ext>
              </a:extLst>
            </p:cNvPr>
            <p:cNvSpPr/>
            <p:nvPr/>
          </p:nvSpPr>
          <p:spPr>
            <a:xfrm>
              <a:off x="8445193" y="5201769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7e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CCFB757-DF57-7DB3-5F00-57B6897E6B7B}"/>
                </a:ext>
              </a:extLst>
            </p:cNvPr>
            <p:cNvSpPr/>
            <p:nvPr/>
          </p:nvSpPr>
          <p:spPr>
            <a:xfrm>
              <a:off x="8896173" y="5204881"/>
              <a:ext cx="259153" cy="126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B0B23C4-BD87-1F7E-FE23-70C9BFC5FFB3}"/>
                  </a:ext>
                </a:extLst>
              </p14:cNvPr>
              <p14:cNvContentPartPr/>
              <p14:nvPr/>
            </p14:nvContentPartPr>
            <p14:xfrm>
              <a:off x="816120" y="1029240"/>
              <a:ext cx="8773920" cy="4767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B0B23C4-BD87-1F7E-FE23-70C9BFC5FF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760" y="1019880"/>
                <a:ext cx="8792640" cy="47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5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ROP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299562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239688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C2250-A9E6-D699-9082-F94463BD5EDB}"/>
              </a:ext>
            </a:extLst>
          </p:cNvPr>
          <p:cNvGrpSpPr/>
          <p:nvPr/>
        </p:nvGrpSpPr>
        <p:grpSpPr>
          <a:xfrm>
            <a:off x="5537784" y="1854930"/>
            <a:ext cx="6561111" cy="1017160"/>
            <a:chOff x="6166043" y="1854930"/>
            <a:chExt cx="6561111" cy="1017160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C842CE2-7CA5-F75C-08B7-8214855E0749}"/>
                </a:ext>
              </a:extLst>
            </p:cNvPr>
            <p:cNvSpPr txBox="1"/>
            <p:nvPr/>
          </p:nvSpPr>
          <p:spPr>
            <a:xfrm>
              <a:off x="6237877" y="1854930"/>
              <a:ext cx="64892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n d r e 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LF 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4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 ~  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0861C81F-553A-BED8-BFD1-537052D7AC38}"/>
                </a:ext>
              </a:extLst>
            </p:cNvPr>
            <p:cNvSpPr txBox="1"/>
            <p:nvPr/>
          </p:nvSpPr>
          <p:spPr>
            <a:xfrm>
              <a:off x="6166043" y="2502758"/>
              <a:ext cx="6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0x41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00676669-CFDB-16CD-A67D-4DCEF63DFBD8}"/>
                </a:ext>
              </a:extLst>
            </p:cNvPr>
            <p:cNvSpPr txBox="1"/>
            <p:nvPr/>
          </p:nvSpPr>
          <p:spPr>
            <a:xfrm>
              <a:off x="8142701" y="249585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0x72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1E7D1EC-C2DA-44EC-D851-DD7193665E1E}"/>
                </a:ext>
              </a:extLst>
            </p:cNvPr>
            <p:cNvSpPr txBox="1"/>
            <p:nvPr/>
          </p:nvSpPr>
          <p:spPr>
            <a:xfrm>
              <a:off x="8830309" y="2488950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0x65</a:t>
              </a:r>
              <a:endParaRPr lang="en-US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C6A12C1F-4D57-E07A-E7BB-1EF2A39AE8DE}"/>
                </a:ext>
              </a:extLst>
            </p:cNvPr>
            <p:cNvSpPr txBox="1"/>
            <p:nvPr/>
          </p:nvSpPr>
          <p:spPr>
            <a:xfrm>
              <a:off x="9517917" y="248204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E3F86C8-2BF6-65CF-7969-A1CBDFB57A05}"/>
                </a:ext>
              </a:extLst>
            </p:cNvPr>
            <p:cNvSpPr txBox="1"/>
            <p:nvPr/>
          </p:nvSpPr>
          <p:spPr>
            <a:xfrm>
              <a:off x="11984552" y="2475142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0x00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C1CE358-23B9-13EC-64CC-C6A8590399E1}"/>
                </a:ext>
              </a:extLst>
            </p:cNvPr>
            <p:cNvSpPr txBox="1"/>
            <p:nvPr/>
          </p:nvSpPr>
          <p:spPr>
            <a:xfrm>
              <a:off x="11984552" y="2127204"/>
              <a:ext cx="70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(end)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1DA11E-EBE1-7189-B050-D476BB218447}"/>
                </a:ext>
              </a:extLst>
            </p:cNvPr>
            <p:cNvSpPr txBox="1"/>
            <p:nvPr/>
          </p:nvSpPr>
          <p:spPr>
            <a:xfrm>
              <a:off x="7455093" y="250275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078183-3B47-B002-D60F-51133852F134}"/>
                </a:ext>
              </a:extLst>
            </p:cNvPr>
            <p:cNvSpPr txBox="1"/>
            <p:nvPr/>
          </p:nvSpPr>
          <p:spPr>
            <a:xfrm>
              <a:off x="6845493" y="250275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98DCD-3B5E-05A4-F850-F0195077D825}"/>
                </a:ext>
              </a:extLst>
            </p:cNvPr>
            <p:cNvSpPr txBox="1"/>
            <p:nvPr/>
          </p:nvSpPr>
          <p:spPr>
            <a:xfrm>
              <a:off x="10093299" y="246649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7528B-B407-2C7F-D36F-0D74AD80DCA3}"/>
                </a:ext>
              </a:extLst>
            </p:cNvPr>
            <p:cNvSpPr txBox="1"/>
            <p:nvPr/>
          </p:nvSpPr>
          <p:spPr>
            <a:xfrm>
              <a:off x="10681131" y="2475828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0x64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926984-E72B-1460-6D29-4CE075D63EAF}"/>
                </a:ext>
              </a:extLst>
            </p:cNvPr>
            <p:cNvSpPr txBox="1"/>
            <p:nvPr/>
          </p:nvSpPr>
          <p:spPr>
            <a:xfrm>
              <a:off x="11250296" y="2478942"/>
              <a:ext cx="65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0x7e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AC7E25F-DDD0-0394-C46A-D4124C96A52A}"/>
                  </a:ext>
                </a:extLst>
              </p14:cNvPr>
              <p14:cNvContentPartPr/>
              <p14:nvPr/>
            </p14:nvContentPartPr>
            <p14:xfrm>
              <a:off x="4143960" y="4820040"/>
              <a:ext cx="7896240" cy="1613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AC7E25F-DDD0-0394-C46A-D4124C96A5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4600" y="4810680"/>
                <a:ext cx="7914960" cy="16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0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ROP Challenges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263791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 practicality of this attack may seem limited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52D31-5741-C295-A773-F26BFA8DD6B6}"/>
              </a:ext>
            </a:extLst>
          </p:cNvPr>
          <p:cNvSpPr txBox="1"/>
          <p:nvPr/>
        </p:nvSpPr>
        <p:spPr>
          <a:xfrm>
            <a:off x="429972" y="2311661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(sub)sequences present in process code to do the attack?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FE44C-6D2E-C003-27A6-35E07CC8DBE2}"/>
              </a:ext>
            </a:extLst>
          </p:cNvPr>
          <p:cNvSpPr txBox="1"/>
          <p:nvPr/>
        </p:nvSpPr>
        <p:spPr>
          <a:xfrm>
            <a:off x="431451" y="2641616"/>
            <a:ext cx="7249212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Are the (sub)sequences placed in predictable positions?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B9E09-347B-9CFF-87DC-2A09C8F1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627" y="1104446"/>
            <a:ext cx="4299919" cy="55523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FFB993-D6A6-6A66-4E41-581B4393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112" y="1802013"/>
            <a:ext cx="3607096" cy="49280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06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memory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C4A4566-738C-7588-D7BA-CB7EAFF1829C}"/>
              </a:ext>
            </a:extLst>
          </p:cNvPr>
          <p:cNvGrpSpPr/>
          <p:nvPr/>
        </p:nvGrpSpPr>
        <p:grpSpPr>
          <a:xfrm>
            <a:off x="9823936" y="4360924"/>
            <a:ext cx="669367" cy="1082161"/>
            <a:chOff x="9192088" y="1918241"/>
            <a:chExt cx="669367" cy="1082161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9B4A7BB-6016-DB80-1DC2-687A20238DA3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66ED9F3-5738-ED2C-8AC9-53EAB8583168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6488</a:t>
              </a:r>
            </a:p>
          </p:txBody>
        </p:sp>
        <p:sp>
          <p:nvSpPr>
            <p:cNvPr id="175" name="Arrow: Down 174">
              <a:extLst>
                <a:ext uri="{FF2B5EF4-FFF2-40B4-BE49-F238E27FC236}">
                  <a16:creationId xmlns:a16="http://schemas.microsoft.com/office/drawing/2014/main" id="{BA9954DC-3AF2-CDED-954B-4F9C01B1B608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Return-into-LIBC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15796-DE7B-B0D9-E29B-37728C8C391C}"/>
              </a:ext>
            </a:extLst>
          </p:cNvPr>
          <p:cNvSpPr txBox="1"/>
          <p:nvPr/>
        </p:nvSpPr>
        <p:spPr>
          <a:xfrm>
            <a:off x="7073942" y="3913698"/>
            <a:ext cx="22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Program (meta)data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5405EA-2069-24FC-CBE3-B119CC8E98E6}"/>
              </a:ext>
            </a:extLst>
          </p:cNvPr>
          <p:cNvGrpSpPr/>
          <p:nvPr/>
        </p:nvGrpSpPr>
        <p:grpSpPr>
          <a:xfrm>
            <a:off x="5690086" y="4353935"/>
            <a:ext cx="669367" cy="1094595"/>
            <a:chOff x="8290388" y="1753407"/>
            <a:chExt cx="669367" cy="109459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A8CDBF-413F-AD42-96F3-69B8894A2B9F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B6D406-B47D-9172-5B99-35D74464853C}"/>
                </a:ext>
              </a:extLst>
            </p:cNvPr>
            <p:cNvSpPr txBox="1"/>
            <p:nvPr/>
          </p:nvSpPr>
          <p:spPr>
            <a:xfrm>
              <a:off x="8290388" y="17534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647E</a:t>
              </a: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0F8D622B-344A-FC05-ADDC-DCCF5D42125A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C60953-FF03-3E33-7E06-8D857FE09FCF}"/>
              </a:ext>
            </a:extLst>
          </p:cNvPr>
          <p:cNvGrpSpPr/>
          <p:nvPr/>
        </p:nvGrpSpPr>
        <p:grpSpPr>
          <a:xfrm>
            <a:off x="6102836" y="4347709"/>
            <a:ext cx="669367" cy="1100821"/>
            <a:chOff x="9192088" y="1899581"/>
            <a:chExt cx="669367" cy="11008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94FE7E3-EF09-4292-AD36-E3D1CAFE1C5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81FF7D-36BE-8C7F-FE1D-3D5CE52A2123}"/>
                </a:ext>
              </a:extLst>
            </p:cNvPr>
            <p:cNvSpPr txBox="1"/>
            <p:nvPr/>
          </p:nvSpPr>
          <p:spPr>
            <a:xfrm>
              <a:off x="9192088" y="189958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647F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D645C830-AF7E-BE35-F3B0-48C217F86131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36A653-3C8E-BCE2-D924-109A731A1811}"/>
              </a:ext>
            </a:extLst>
          </p:cNvPr>
          <p:cNvGrpSpPr/>
          <p:nvPr/>
        </p:nvGrpSpPr>
        <p:grpSpPr>
          <a:xfrm>
            <a:off x="6515586" y="4353933"/>
            <a:ext cx="669367" cy="1094597"/>
            <a:chOff x="8290388" y="1753405"/>
            <a:chExt cx="669367" cy="10945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B82ECBE-FBF9-3DD8-2044-E03C046E0272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C284CA-C83F-62D5-477B-E05E4FE4A7E1}"/>
                </a:ext>
              </a:extLst>
            </p:cNvPr>
            <p:cNvSpPr txBox="1"/>
            <p:nvPr/>
          </p:nvSpPr>
          <p:spPr>
            <a:xfrm>
              <a:off x="8290388" y="175340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6480</a:t>
              </a: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id="{50FAC977-DAFE-3C86-3867-42F94A9E261B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18A53-7C79-1D1C-C5D2-F33742E9BAC1}"/>
              </a:ext>
            </a:extLst>
          </p:cNvPr>
          <p:cNvGrpSpPr/>
          <p:nvPr/>
        </p:nvGrpSpPr>
        <p:grpSpPr>
          <a:xfrm>
            <a:off x="6928336" y="4366369"/>
            <a:ext cx="669367" cy="1082161"/>
            <a:chOff x="9192088" y="1918241"/>
            <a:chExt cx="669367" cy="108216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0896FE-005C-5DA7-4518-F758C733A2D8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2BFF4B-AF8A-765E-2AE7-FF37C9305959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6481</a:t>
              </a: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id="{5B111A9E-6D88-618C-FABA-5B026FD23585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87EDB2-E2BC-0ED7-EAB4-76852A8CD784}"/>
              </a:ext>
            </a:extLst>
          </p:cNvPr>
          <p:cNvGrpSpPr/>
          <p:nvPr/>
        </p:nvGrpSpPr>
        <p:grpSpPr>
          <a:xfrm>
            <a:off x="7341086" y="4366376"/>
            <a:ext cx="669367" cy="1082154"/>
            <a:chOff x="8290388" y="1765848"/>
            <a:chExt cx="669367" cy="10821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D8142-78CE-0DEA-DD20-0A8DFF6B1B1D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BE5575-AABF-82B5-5C0A-F58486E00EC1}"/>
                </a:ext>
              </a:extLst>
            </p:cNvPr>
            <p:cNvSpPr txBox="1"/>
            <p:nvPr/>
          </p:nvSpPr>
          <p:spPr>
            <a:xfrm>
              <a:off x="8290388" y="1765848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6482</a:t>
              </a: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C5DFA164-0D61-5BE6-9AB9-4CE24C639384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B9962F-CE0C-4F33-76E7-FD6AA4F481CD}"/>
              </a:ext>
            </a:extLst>
          </p:cNvPr>
          <p:cNvGrpSpPr/>
          <p:nvPr/>
        </p:nvGrpSpPr>
        <p:grpSpPr>
          <a:xfrm>
            <a:off x="7753836" y="4366369"/>
            <a:ext cx="669367" cy="1082161"/>
            <a:chOff x="9192088" y="1918241"/>
            <a:chExt cx="669367" cy="108216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9A1B7C4-0108-3FAC-1186-FADC3EB1A809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3646E4-4F15-9F6B-EA26-5EA4A5C3FC2C}"/>
                </a:ext>
              </a:extLst>
            </p:cNvPr>
            <p:cNvSpPr txBox="1"/>
            <p:nvPr/>
          </p:nvSpPr>
          <p:spPr>
            <a:xfrm>
              <a:off x="9192088" y="1918241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6483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3B3EA18B-5CB5-5087-E2B0-2BFECE5FF7DE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9F37C4-B8BF-7BAA-F35B-B9E31E75CB71}"/>
              </a:ext>
            </a:extLst>
          </p:cNvPr>
          <p:cNvGrpSpPr/>
          <p:nvPr/>
        </p:nvGrpSpPr>
        <p:grpSpPr>
          <a:xfrm>
            <a:off x="8166586" y="4385035"/>
            <a:ext cx="669367" cy="1063495"/>
            <a:chOff x="8290388" y="1784507"/>
            <a:chExt cx="669367" cy="106349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4052C96-C95F-23C9-54A6-11ECDD7F478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47A567-94ED-8F98-7D14-1ED4B041ABFC}"/>
                </a:ext>
              </a:extLst>
            </p:cNvPr>
            <p:cNvSpPr txBox="1"/>
            <p:nvPr/>
          </p:nvSpPr>
          <p:spPr>
            <a:xfrm>
              <a:off x="8290388" y="1784507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6484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E3D3CC43-26C8-8E21-D26B-38456114D85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6B07ED-8C32-DDCD-284C-426EE17EC367}"/>
              </a:ext>
            </a:extLst>
          </p:cNvPr>
          <p:cNvGrpSpPr/>
          <p:nvPr/>
        </p:nvGrpSpPr>
        <p:grpSpPr>
          <a:xfrm>
            <a:off x="8579336" y="4372593"/>
            <a:ext cx="669367" cy="1075937"/>
            <a:chOff x="9192088" y="1924465"/>
            <a:chExt cx="669367" cy="107593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ACA5C07-4316-139E-3A2A-7E253F8C888C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40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220FCC3-5209-DAE6-0C68-7F4B73544B21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6485</a:t>
              </a: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7F5024B9-7C50-863C-00BE-B2EA00256D90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310036-1C74-A80D-22FC-41B81B5875A7}"/>
              </a:ext>
            </a:extLst>
          </p:cNvPr>
          <p:cNvGrpSpPr/>
          <p:nvPr/>
        </p:nvGrpSpPr>
        <p:grpSpPr>
          <a:xfrm>
            <a:off x="8992086" y="4372593"/>
            <a:ext cx="669367" cy="1075937"/>
            <a:chOff x="8290388" y="1772065"/>
            <a:chExt cx="669367" cy="107593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4E8319-58F4-9189-88E6-E7489CDC529A}"/>
                </a:ext>
              </a:extLst>
            </p:cNvPr>
            <p:cNvSpPr/>
            <p:nvPr/>
          </p:nvSpPr>
          <p:spPr>
            <a:xfrm>
              <a:off x="8546056" y="24786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D2CBA-C3D3-68A5-45B9-EF0C41E650CB}"/>
                </a:ext>
              </a:extLst>
            </p:cNvPr>
            <p:cNvSpPr txBox="1"/>
            <p:nvPr/>
          </p:nvSpPr>
          <p:spPr>
            <a:xfrm>
              <a:off x="8290388" y="17720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6486</a:t>
              </a:r>
            </a:p>
          </p:txBody>
        </p:sp>
        <p:sp>
          <p:nvSpPr>
            <p:cNvPr id="51" name="Arrow: Down 50">
              <a:extLst>
                <a:ext uri="{FF2B5EF4-FFF2-40B4-BE49-F238E27FC236}">
                  <a16:creationId xmlns:a16="http://schemas.microsoft.com/office/drawing/2014/main" id="{5449261B-8AE4-0BA3-94ED-1A4A9D78DBDC}"/>
                </a:ext>
              </a:extLst>
            </p:cNvPr>
            <p:cNvSpPr/>
            <p:nvPr/>
          </p:nvSpPr>
          <p:spPr>
            <a:xfrm>
              <a:off x="8491514" y="22974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DD6AEF-DE31-45A2-2F54-9AF283B50432}"/>
              </a:ext>
            </a:extLst>
          </p:cNvPr>
          <p:cNvGrpSpPr/>
          <p:nvPr/>
        </p:nvGrpSpPr>
        <p:grpSpPr>
          <a:xfrm>
            <a:off x="9404836" y="4372593"/>
            <a:ext cx="669367" cy="1075937"/>
            <a:chOff x="9192088" y="1924465"/>
            <a:chExt cx="669367" cy="107593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C79F61-E960-C98A-75B1-89FAC1D6BE67}"/>
                </a:ext>
              </a:extLst>
            </p:cNvPr>
            <p:cNvSpPr/>
            <p:nvPr/>
          </p:nvSpPr>
          <p:spPr>
            <a:xfrm>
              <a:off x="9447756" y="2631070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DEFEFFA-8633-8540-F090-8C7C607370BF}"/>
                </a:ext>
              </a:extLst>
            </p:cNvPr>
            <p:cNvSpPr txBox="1"/>
            <p:nvPr/>
          </p:nvSpPr>
          <p:spPr>
            <a:xfrm>
              <a:off x="9192088" y="1924465"/>
              <a:ext cx="5148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1010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6487</a:t>
              </a:r>
            </a:p>
          </p:txBody>
        </p:sp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id="{F34D56D0-A490-077E-49BD-2203BC0BD90B}"/>
                </a:ext>
              </a:extLst>
            </p:cNvPr>
            <p:cNvSpPr/>
            <p:nvPr/>
          </p:nvSpPr>
          <p:spPr>
            <a:xfrm>
              <a:off x="9393214" y="2449891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4CC2562C-863C-4F5C-2200-70D866E5FAA3}"/>
              </a:ext>
            </a:extLst>
          </p:cNvPr>
          <p:cNvSpPr/>
          <p:nvPr/>
        </p:nvSpPr>
        <p:spPr>
          <a:xfrm>
            <a:off x="5945753" y="5081068"/>
            <a:ext cx="4540742" cy="103604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858F5604-F349-AE3D-8008-BA06C2996BAC}"/>
              </a:ext>
            </a:extLst>
          </p:cNvPr>
          <p:cNvSpPr/>
          <p:nvPr/>
        </p:nvSpPr>
        <p:spPr>
          <a:xfrm rot="5400000">
            <a:off x="9902618" y="5288807"/>
            <a:ext cx="369334" cy="7179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51EDAC-49F5-BAF0-D52A-62E94D658C03}"/>
              </a:ext>
            </a:extLst>
          </p:cNvPr>
          <p:cNvSpPr txBox="1"/>
          <p:nvPr/>
        </p:nvSpPr>
        <p:spPr>
          <a:xfrm>
            <a:off x="9697748" y="5841727"/>
            <a:ext cx="86363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 </a:t>
            </a:r>
          </a:p>
          <a:p>
            <a:pPr algn="ctr"/>
            <a:r>
              <a:rPr lang="en-US" dirty="0"/>
              <a:t>caller’s </a:t>
            </a:r>
          </a:p>
          <a:p>
            <a:pPr algn="ctr"/>
            <a:r>
              <a:rPr lang="en-US" dirty="0"/>
              <a:t>data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EAD1D3A-4A1E-077F-92D0-28DDA21C9A1B}"/>
              </a:ext>
            </a:extLst>
          </p:cNvPr>
          <p:cNvGrpSpPr/>
          <p:nvPr/>
        </p:nvGrpSpPr>
        <p:grpSpPr>
          <a:xfrm>
            <a:off x="573071" y="3913849"/>
            <a:ext cx="5276278" cy="2244664"/>
            <a:chOff x="573071" y="3523324"/>
            <a:chExt cx="5276278" cy="224466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F67047-798A-8382-D06D-826943A5A9AB}"/>
                </a:ext>
              </a:extLst>
            </p:cNvPr>
            <p:cNvSpPr txBox="1"/>
            <p:nvPr/>
          </p:nvSpPr>
          <p:spPr>
            <a:xfrm>
              <a:off x="518584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0x4B</a:t>
              </a:r>
            </a:p>
          </p:txBody>
        </p:sp>
        <p:sp>
          <p:nvSpPr>
            <p:cNvPr id="61" name="Arrow: Down 60">
              <a:extLst>
                <a:ext uri="{FF2B5EF4-FFF2-40B4-BE49-F238E27FC236}">
                  <a16:creationId xmlns:a16="http://schemas.microsoft.com/office/drawing/2014/main" id="{CF550020-3E75-ADB8-C2EA-70259AEC301F}"/>
                </a:ext>
              </a:extLst>
            </p:cNvPr>
            <p:cNvSpPr/>
            <p:nvPr/>
          </p:nvSpPr>
          <p:spPr>
            <a:xfrm>
              <a:off x="538696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E7ADD95-CDFF-69AD-0687-E5A460323D05}"/>
                </a:ext>
              </a:extLst>
            </p:cNvPr>
            <p:cNvSpPr txBox="1"/>
            <p:nvPr/>
          </p:nvSpPr>
          <p:spPr>
            <a:xfrm>
              <a:off x="1857816" y="3523324"/>
              <a:ext cx="2286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Program instructions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5CC8BB2-BF36-A531-A2BD-0C905749E59C}"/>
                </a:ext>
              </a:extLst>
            </p:cNvPr>
            <p:cNvSpPr/>
            <p:nvPr/>
          </p:nvSpPr>
          <p:spPr>
            <a:xfrm>
              <a:off x="901259" y="4688673"/>
              <a:ext cx="41369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27D7D60-0D1D-7239-57C5-10ACB47DC40B}"/>
                </a:ext>
              </a:extLst>
            </p:cNvPr>
            <p:cNvSpPr txBox="1"/>
            <p:nvPr/>
          </p:nvSpPr>
          <p:spPr>
            <a:xfrm>
              <a:off x="645591" y="4162458"/>
              <a:ext cx="514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 err="1"/>
                <a:t>Addr</a:t>
              </a:r>
              <a:endParaRPr lang="en-US" sz="1200" b="1" dirty="0"/>
            </a:p>
            <a:p>
              <a:pPr algn="ctr">
                <a:lnSpc>
                  <a:spcPts val="1200"/>
                </a:lnSpc>
              </a:pPr>
              <a:r>
                <a:rPr lang="en-US" sz="1200" b="1" dirty="0"/>
                <a:t>0x40</a:t>
              </a:r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id="{31BA0500-738A-7057-B910-D49CBAAB35FD}"/>
                </a:ext>
              </a:extLst>
            </p:cNvPr>
            <p:cNvSpPr/>
            <p:nvPr/>
          </p:nvSpPr>
          <p:spPr>
            <a:xfrm>
              <a:off x="846717" y="4507494"/>
              <a:ext cx="116006" cy="16737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8386D6D-F543-B562-9038-955F9758159C}"/>
                </a:ext>
              </a:extLst>
            </p:cNvPr>
            <p:cNvSpPr txBox="1"/>
            <p:nvPr/>
          </p:nvSpPr>
          <p:spPr>
            <a:xfrm>
              <a:off x="573071" y="4723980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923F845-BFD1-6301-7BBD-C0E9B78B802D}"/>
                </a:ext>
              </a:extLst>
            </p:cNvPr>
            <p:cNvSpPr txBox="1"/>
            <p:nvPr/>
          </p:nvSpPr>
          <p:spPr>
            <a:xfrm>
              <a:off x="5539649" y="4728509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 b="1" dirty="0"/>
                <a:t>…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303DA94-478A-8593-FAB9-D30CABD79D02}"/>
                </a:ext>
              </a:extLst>
            </p:cNvPr>
            <p:cNvGrpSpPr/>
            <p:nvPr/>
          </p:nvGrpSpPr>
          <p:grpSpPr>
            <a:xfrm>
              <a:off x="1058341" y="4162458"/>
              <a:ext cx="669367" cy="895547"/>
              <a:chOff x="9192088" y="2104855"/>
              <a:chExt cx="669367" cy="895547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38CA663-6FCC-B447-6ED5-0AD23CEFBDA8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D1C02CD-35DF-8107-C3BD-68B17B6605E8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0x41</a:t>
                </a:r>
              </a:p>
            </p:txBody>
          </p:sp>
          <p:sp>
            <p:nvSpPr>
              <p:cNvPr id="156" name="Arrow: Down 155">
                <a:extLst>
                  <a:ext uri="{FF2B5EF4-FFF2-40B4-BE49-F238E27FC236}">
                    <a16:creationId xmlns:a16="http://schemas.microsoft.com/office/drawing/2014/main" id="{29CE1AF5-AFB5-C582-6B65-C9C4FABDF09F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2111E34-8FAF-807B-65C7-971F60446B0B}"/>
                </a:ext>
              </a:extLst>
            </p:cNvPr>
            <p:cNvGrpSpPr/>
            <p:nvPr/>
          </p:nvGrpSpPr>
          <p:grpSpPr>
            <a:xfrm>
              <a:off x="1471091" y="4162458"/>
              <a:ext cx="669367" cy="895547"/>
              <a:chOff x="8290388" y="1952455"/>
              <a:chExt cx="669367" cy="895547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676977A-2249-935F-7EB1-C4FCD500F618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70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D181F7D-5BDC-0B9F-62F5-7AD46C48C495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0x42</a:t>
                </a:r>
              </a:p>
            </p:txBody>
          </p:sp>
          <p:sp>
            <p:nvSpPr>
              <p:cNvPr id="107" name="Arrow: Down 106">
                <a:extLst>
                  <a:ext uri="{FF2B5EF4-FFF2-40B4-BE49-F238E27FC236}">
                    <a16:creationId xmlns:a16="http://schemas.microsoft.com/office/drawing/2014/main" id="{05EEE369-FBEC-5365-A547-68BFFAE58CD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803DD6-B377-91D8-16FB-5427E4F58A38}"/>
                </a:ext>
              </a:extLst>
            </p:cNvPr>
            <p:cNvGrpSpPr/>
            <p:nvPr/>
          </p:nvGrpSpPr>
          <p:grpSpPr>
            <a:xfrm>
              <a:off x="1883841" y="4162458"/>
              <a:ext cx="669367" cy="895547"/>
              <a:chOff x="9192088" y="2104855"/>
              <a:chExt cx="669367" cy="895547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ABF45881-825F-405A-6C25-7264506FCA7B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81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78F01F95-CC2F-8950-B45D-C41F9F407882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0x43</a:t>
                </a:r>
              </a:p>
            </p:txBody>
          </p:sp>
          <p:sp>
            <p:nvSpPr>
              <p:cNvPr id="104" name="Arrow: Down 103">
                <a:extLst>
                  <a:ext uri="{FF2B5EF4-FFF2-40B4-BE49-F238E27FC236}">
                    <a16:creationId xmlns:a16="http://schemas.microsoft.com/office/drawing/2014/main" id="{133191D1-FBAB-3BF0-15AD-5D518660EF04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CBCF77E-461A-0A8A-086F-534E37F30CA6}"/>
                </a:ext>
              </a:extLst>
            </p:cNvPr>
            <p:cNvGrpSpPr/>
            <p:nvPr/>
          </p:nvGrpSpPr>
          <p:grpSpPr>
            <a:xfrm>
              <a:off x="2296591" y="4162458"/>
              <a:ext cx="669367" cy="895547"/>
              <a:chOff x="8290388" y="1952455"/>
              <a:chExt cx="669367" cy="895547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9182140-FE25-44BC-15CD-E156B2978ECF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D598CB-88F4-2F68-7916-5472F896F973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0x44</a:t>
                </a:r>
              </a:p>
            </p:txBody>
          </p:sp>
          <p:sp>
            <p:nvSpPr>
              <p:cNvPr id="101" name="Arrow: Down 100">
                <a:extLst>
                  <a:ext uri="{FF2B5EF4-FFF2-40B4-BE49-F238E27FC236}">
                    <a16:creationId xmlns:a16="http://schemas.microsoft.com/office/drawing/2014/main" id="{FDD91E7F-5A3F-5AE5-496B-432454FCBB23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C6D36F5-CD42-B2A4-4008-7528A080BB6F}"/>
                </a:ext>
              </a:extLst>
            </p:cNvPr>
            <p:cNvGrpSpPr/>
            <p:nvPr/>
          </p:nvGrpSpPr>
          <p:grpSpPr>
            <a:xfrm>
              <a:off x="2709341" y="4162458"/>
              <a:ext cx="669367" cy="895547"/>
              <a:chOff x="9192088" y="2104855"/>
              <a:chExt cx="669367" cy="895547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4BDDF4-B406-8474-7897-FF882E0D00F3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39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A626AFB-4591-58F8-F0E3-79935F77FD57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0x45</a:t>
                </a:r>
              </a:p>
            </p:txBody>
          </p:sp>
          <p:sp>
            <p:nvSpPr>
              <p:cNvPr id="98" name="Arrow: Down 97">
                <a:extLst>
                  <a:ext uri="{FF2B5EF4-FFF2-40B4-BE49-F238E27FC236}">
                    <a16:creationId xmlns:a16="http://schemas.microsoft.com/office/drawing/2014/main" id="{C414F959-404B-30D7-D9B8-481A5565540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46CFBE-AE92-CE9E-64D2-9D1A8DA783A2}"/>
                </a:ext>
              </a:extLst>
            </p:cNvPr>
            <p:cNvGrpSpPr/>
            <p:nvPr/>
          </p:nvGrpSpPr>
          <p:grpSpPr>
            <a:xfrm>
              <a:off x="3122091" y="4162458"/>
              <a:ext cx="669367" cy="895547"/>
              <a:chOff x="8290388" y="1952455"/>
              <a:chExt cx="669367" cy="89554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466A3A-0264-D33D-1BEC-6B9D9653B372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ac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6A318B4-175D-92C4-3695-22936C225C04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0x46</a:t>
                </a:r>
              </a:p>
            </p:txBody>
          </p:sp>
          <p:sp>
            <p:nvSpPr>
              <p:cNvPr id="95" name="Arrow: Down 94">
                <a:extLst>
                  <a:ext uri="{FF2B5EF4-FFF2-40B4-BE49-F238E27FC236}">
                    <a16:creationId xmlns:a16="http://schemas.microsoft.com/office/drawing/2014/main" id="{8AA5DE28-55E7-5BDF-D69F-8BD1ADD94159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A531692-6D21-5EB6-2CF3-571C23C60E3C}"/>
                </a:ext>
              </a:extLst>
            </p:cNvPr>
            <p:cNvGrpSpPr/>
            <p:nvPr/>
          </p:nvGrpSpPr>
          <p:grpSpPr>
            <a:xfrm>
              <a:off x="3534841" y="4162458"/>
              <a:ext cx="669367" cy="895547"/>
              <a:chOff x="9192088" y="2104855"/>
              <a:chExt cx="669367" cy="89554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F8987CB-B601-271A-AA8E-6D3C0946C381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CB59D3F-E01B-CDB2-C0D9-0622D69711EB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0x47</a:t>
                </a:r>
              </a:p>
            </p:txBody>
          </p:sp>
          <p:sp>
            <p:nvSpPr>
              <p:cNvPr id="92" name="Arrow: Down 91">
                <a:extLst>
                  <a:ext uri="{FF2B5EF4-FFF2-40B4-BE49-F238E27FC236}">
                    <a16:creationId xmlns:a16="http://schemas.microsoft.com/office/drawing/2014/main" id="{4642CE73-142F-3800-2AA5-607977A94996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1407416-7D96-1BB5-7481-631499540906}"/>
                </a:ext>
              </a:extLst>
            </p:cNvPr>
            <p:cNvGrpSpPr/>
            <p:nvPr/>
          </p:nvGrpSpPr>
          <p:grpSpPr>
            <a:xfrm>
              <a:off x="3947591" y="4162458"/>
              <a:ext cx="669367" cy="895547"/>
              <a:chOff x="8290388" y="1952455"/>
              <a:chExt cx="669367" cy="89554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128C5C-3193-F225-4D17-4C89FFB4DAB1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ef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E5E556A-77B8-BA7F-DAE0-85B61D9886C8}"/>
                  </a:ext>
                </a:extLst>
              </p:cNvPr>
              <p:cNvSpPr txBox="1"/>
              <p:nvPr/>
            </p:nvSpPr>
            <p:spPr>
              <a:xfrm>
                <a:off x="8290388" y="19524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0x48</a:t>
                </a:r>
              </a:p>
            </p:txBody>
          </p:sp>
          <p:sp>
            <p:nvSpPr>
              <p:cNvPr id="89" name="Arrow: Down 88">
                <a:extLst>
                  <a:ext uri="{FF2B5EF4-FFF2-40B4-BE49-F238E27FC236}">
                    <a16:creationId xmlns:a16="http://schemas.microsoft.com/office/drawing/2014/main" id="{595F987B-3A95-DBAE-FF8B-19ADD7EA4A16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E03FD93-B816-D03A-9D64-44AE08D9B9E1}"/>
                </a:ext>
              </a:extLst>
            </p:cNvPr>
            <p:cNvGrpSpPr/>
            <p:nvPr/>
          </p:nvGrpSpPr>
          <p:grpSpPr>
            <a:xfrm>
              <a:off x="4360341" y="4162458"/>
              <a:ext cx="669367" cy="895547"/>
              <a:chOff x="9192088" y="2104855"/>
              <a:chExt cx="669367" cy="89554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68B5945-ED75-52D9-81DC-ECD60914250C}"/>
                  </a:ext>
                </a:extLst>
              </p:cNvPr>
              <p:cNvSpPr/>
              <p:nvPr/>
            </p:nvSpPr>
            <p:spPr>
              <a:xfrm>
                <a:off x="9447756" y="26310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5b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18318A-B372-1A14-07D2-81C13780B3C3}"/>
                  </a:ext>
                </a:extLst>
              </p:cNvPr>
              <p:cNvSpPr txBox="1"/>
              <p:nvPr/>
            </p:nvSpPr>
            <p:spPr>
              <a:xfrm>
                <a:off x="9192088" y="2104855"/>
                <a:ext cx="51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0x49</a:t>
                </a:r>
              </a:p>
            </p:txBody>
          </p:sp>
          <p:sp>
            <p:nvSpPr>
              <p:cNvPr id="86" name="Arrow: Down 85">
                <a:extLst>
                  <a:ext uri="{FF2B5EF4-FFF2-40B4-BE49-F238E27FC236}">
                    <a16:creationId xmlns:a16="http://schemas.microsoft.com/office/drawing/2014/main" id="{C6EE6AE1-0BBF-DB63-F7CD-44730633BF9A}"/>
                  </a:ext>
                </a:extLst>
              </p:cNvPr>
              <p:cNvSpPr/>
              <p:nvPr/>
            </p:nvSpPr>
            <p:spPr>
              <a:xfrm>
                <a:off x="9393214" y="24498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B67ADF-3156-FE0D-6362-8A642EEBD0D4}"/>
                </a:ext>
              </a:extLst>
            </p:cNvPr>
            <p:cNvGrpSpPr/>
            <p:nvPr/>
          </p:nvGrpSpPr>
          <p:grpSpPr>
            <a:xfrm>
              <a:off x="4768250" y="4162458"/>
              <a:ext cx="674208" cy="895547"/>
              <a:chOff x="8285547" y="1952455"/>
              <a:chExt cx="674208" cy="89554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AA1F55-EA56-1FC3-868A-90FAB9254E4E}"/>
                  </a:ext>
                </a:extLst>
              </p:cNvPr>
              <p:cNvSpPr/>
              <p:nvPr/>
            </p:nvSpPr>
            <p:spPr>
              <a:xfrm>
                <a:off x="8546056" y="2478670"/>
                <a:ext cx="413699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76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6C5AC-9317-E7B2-65A1-209C881DA1AA}"/>
                  </a:ext>
                </a:extLst>
              </p:cNvPr>
              <p:cNvSpPr txBox="1"/>
              <p:nvPr/>
            </p:nvSpPr>
            <p:spPr>
              <a:xfrm>
                <a:off x="8285547" y="1952455"/>
                <a:ext cx="524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n-US" sz="1200" b="1" dirty="0" err="1"/>
                  <a:t>Addr</a:t>
                </a:r>
                <a:endParaRPr lang="en-US" sz="1200" b="1" dirty="0"/>
              </a:p>
              <a:p>
                <a:pPr algn="ctr">
                  <a:lnSpc>
                    <a:spcPts val="1200"/>
                  </a:lnSpc>
                </a:pPr>
                <a:r>
                  <a:rPr lang="en-US" sz="1200" b="1" dirty="0"/>
                  <a:t>0x4A</a:t>
                </a:r>
              </a:p>
            </p:txBody>
          </p:sp>
          <p:sp>
            <p:nvSpPr>
              <p:cNvPr id="83" name="Arrow: Down 82">
                <a:extLst>
                  <a:ext uri="{FF2B5EF4-FFF2-40B4-BE49-F238E27FC236}">
                    <a16:creationId xmlns:a16="http://schemas.microsoft.com/office/drawing/2014/main" id="{137A154D-8A98-85D5-C41A-55BA01B6BEAE}"/>
                  </a:ext>
                </a:extLst>
              </p:cNvPr>
              <p:cNvSpPr/>
              <p:nvPr/>
            </p:nvSpPr>
            <p:spPr>
              <a:xfrm>
                <a:off x="8491514" y="2297491"/>
                <a:ext cx="116006" cy="16737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0114A95-79C8-27FB-20B4-036358080FFE}"/>
                </a:ext>
              </a:extLst>
            </p:cNvPr>
            <p:cNvSpPr/>
            <p:nvPr/>
          </p:nvSpPr>
          <p:spPr>
            <a:xfrm>
              <a:off x="895814" y="4668042"/>
              <a:ext cx="4546643" cy="12610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Brace 78">
              <a:extLst>
                <a:ext uri="{FF2B5EF4-FFF2-40B4-BE49-F238E27FC236}">
                  <a16:creationId xmlns:a16="http://schemas.microsoft.com/office/drawing/2014/main" id="{AB364F0D-B0E6-F3BD-1283-FAB31F3C608F}"/>
                </a:ext>
              </a:extLst>
            </p:cNvPr>
            <p:cNvSpPr/>
            <p:nvPr/>
          </p:nvSpPr>
          <p:spPr>
            <a:xfrm rot="5400000">
              <a:off x="1664450" y="4282017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757CB0-FCA2-DCAD-63BC-E1869A938EBD}"/>
                </a:ext>
              </a:extLst>
            </p:cNvPr>
            <p:cNvSpPr txBox="1"/>
            <p:nvPr/>
          </p:nvSpPr>
          <p:spPr>
            <a:xfrm>
              <a:off x="1065712" y="5429434"/>
              <a:ext cx="154080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/>
                <a:t>nm instructions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E5323B89-F039-861A-4DF7-AA311F9C38F7}"/>
                </a:ext>
              </a:extLst>
            </p:cNvPr>
            <p:cNvSpPr/>
            <p:nvPr/>
          </p:nvSpPr>
          <p:spPr>
            <a:xfrm rot="5400000">
              <a:off x="3819816" y="4278906"/>
              <a:ext cx="369335" cy="1947744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B68F96-204F-68C2-D27F-B0B3A4A68DAE}"/>
                </a:ext>
              </a:extLst>
            </p:cNvPr>
            <p:cNvSpPr txBox="1"/>
            <p:nvPr/>
          </p:nvSpPr>
          <p:spPr>
            <a:xfrm>
              <a:off x="3221078" y="5426323"/>
              <a:ext cx="157709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/>
              </a:lvl1pPr>
            </a:lstStyle>
            <a:p>
              <a:r>
                <a:rPr lang="en-US" dirty="0" err="1"/>
                <a:t>libc</a:t>
              </a:r>
              <a:r>
                <a:rPr lang="en-US" dirty="0"/>
                <a:t> instructions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121F6302-BEBA-A291-5046-FC7CC78C5C82}"/>
              </a:ext>
            </a:extLst>
          </p:cNvPr>
          <p:cNvSpPr txBox="1"/>
          <p:nvPr/>
        </p:nvSpPr>
        <p:spPr>
          <a:xfrm>
            <a:off x="6983243" y="6176442"/>
            <a:ext cx="108342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pPr algn="ctr"/>
            <a:r>
              <a:rPr lang="en-US" dirty="0"/>
              <a:t>nm’s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58" name="Right Brace 157">
            <a:extLst>
              <a:ext uri="{FF2B5EF4-FFF2-40B4-BE49-F238E27FC236}">
                <a16:creationId xmlns:a16="http://schemas.microsoft.com/office/drawing/2014/main" id="{D20E4857-69C2-6BFD-4C81-DD244EFF0F84}"/>
              </a:ext>
            </a:extLst>
          </p:cNvPr>
          <p:cNvSpPr/>
          <p:nvPr/>
        </p:nvSpPr>
        <p:spPr>
          <a:xfrm rot="5400000">
            <a:off x="7618461" y="4120436"/>
            <a:ext cx="369334" cy="37147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1C22250-04FA-B4BC-B2D7-7D001C01CEB2}"/>
              </a:ext>
            </a:extLst>
          </p:cNvPr>
          <p:cNvSpPr txBox="1"/>
          <p:nvPr/>
        </p:nvSpPr>
        <p:spPr>
          <a:xfrm>
            <a:off x="993788" y="1244601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nm()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name[5];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your name: 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gets(name);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(“hi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CE91E6F-F782-1F2A-F355-40F456E656F2}"/>
              </a:ext>
            </a:extLst>
          </p:cNvPr>
          <p:cNvSpPr txBox="1"/>
          <p:nvPr/>
        </p:nvSpPr>
        <p:spPr>
          <a:xfrm>
            <a:off x="10626142" y="5121619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/>
              <a:t>…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1E19B1F-0B6B-2217-1BDA-36D74F3A9867}"/>
              </a:ext>
            </a:extLst>
          </p:cNvPr>
          <p:cNvGrpSpPr/>
          <p:nvPr/>
        </p:nvGrpSpPr>
        <p:grpSpPr>
          <a:xfrm>
            <a:off x="5977400" y="5459793"/>
            <a:ext cx="2012061" cy="331017"/>
            <a:chOff x="5977400" y="5069268"/>
            <a:chExt cx="2012061" cy="331017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D4F0811-0045-3432-D201-970C16B48BB5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EDC783F2-C3FD-96BE-6D29-F13BBE29F188}"/>
                </a:ext>
              </a:extLst>
            </p:cNvPr>
            <p:cNvSpPr/>
            <p:nvPr/>
          </p:nvSpPr>
          <p:spPr>
            <a:xfrm>
              <a:off x="7943742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62EBA32-58A5-0720-92D8-DC26DF6318AB}"/>
                </a:ext>
              </a:extLst>
            </p:cNvPr>
            <p:cNvSpPr/>
            <p:nvPr/>
          </p:nvSpPr>
          <p:spPr>
            <a:xfrm rot="16200000">
              <a:off x="6959635" y="4276803"/>
              <a:ext cx="45719" cy="20101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8795302-BED4-371F-0A28-DE0A6A132399}"/>
                </a:ext>
              </a:extLst>
            </p:cNvPr>
            <p:cNvSpPr txBox="1"/>
            <p:nvPr/>
          </p:nvSpPr>
          <p:spPr>
            <a:xfrm>
              <a:off x="6295226" y="5123286"/>
              <a:ext cx="14388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dirty="0"/>
                <a:t>char name[5]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532D17-799B-B69D-D8B9-FFF8D79A6278}"/>
              </a:ext>
            </a:extLst>
          </p:cNvPr>
          <p:cNvGrpSpPr/>
          <p:nvPr/>
        </p:nvGrpSpPr>
        <p:grpSpPr>
          <a:xfrm>
            <a:off x="8018119" y="5458595"/>
            <a:ext cx="1610779" cy="331017"/>
            <a:chOff x="5977400" y="5069268"/>
            <a:chExt cx="1610779" cy="33101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07F7AFB-5BD2-6780-B924-6EB7E0AB5C98}"/>
                </a:ext>
              </a:extLst>
            </p:cNvPr>
            <p:cNvSpPr/>
            <p:nvPr/>
          </p:nvSpPr>
          <p:spPr>
            <a:xfrm>
              <a:off x="5977400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3BA60-0937-1F24-FC39-493F79F6FB4C}"/>
                </a:ext>
              </a:extLst>
            </p:cNvPr>
            <p:cNvSpPr/>
            <p:nvPr/>
          </p:nvSpPr>
          <p:spPr>
            <a:xfrm>
              <a:off x="7542086" y="5069268"/>
              <a:ext cx="45719" cy="21406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5B1BE0E-A5ED-6128-18E0-A2EACC4611D3}"/>
                </a:ext>
              </a:extLst>
            </p:cNvPr>
            <p:cNvSpPr/>
            <p:nvPr/>
          </p:nvSpPr>
          <p:spPr>
            <a:xfrm rot="16200000">
              <a:off x="6759930" y="4476509"/>
              <a:ext cx="45719" cy="161077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0133595F-607D-EE6D-47E5-05A5C8F6EE5D}"/>
                </a:ext>
              </a:extLst>
            </p:cNvPr>
            <p:cNvSpPr txBox="1"/>
            <p:nvPr/>
          </p:nvSpPr>
          <p:spPr>
            <a:xfrm>
              <a:off x="6168671" y="5123286"/>
              <a:ext cx="12293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Return </a:t>
              </a:r>
              <a:r>
                <a:rPr lang="en-US" dirty="0" err="1"/>
                <a:t>addr</a:t>
              </a:r>
              <a:r>
                <a:rPr lang="en-US" dirty="0"/>
                <a:t>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CA14E3-436E-7F7F-AAA4-725485A8E4FF}"/>
                  </a:ext>
                </a:extLst>
              </p14:cNvPr>
              <p14:cNvContentPartPr/>
              <p14:nvPr/>
            </p14:nvContentPartPr>
            <p14:xfrm>
              <a:off x="3082320" y="5046120"/>
              <a:ext cx="2470680" cy="137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CA14E3-436E-7F7F-AAA4-725485A8E4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2960" y="5036760"/>
                <a:ext cx="2489400" cy="13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22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Picture 8" descr="A painting of a city&#10;&#10;Description automatically generated">
            <a:extLst>
              <a:ext uri="{FF2B5EF4-FFF2-40B4-BE49-F238E27FC236}">
                <a16:creationId xmlns:a16="http://schemas.microsoft.com/office/drawing/2014/main" id="{71D2489E-6334-CBD8-7E22-4F875198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" y="0"/>
            <a:ext cx="1218940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4C43D-C842-8B04-0E9D-BD6ABDAE3624}"/>
              </a:ext>
            </a:extLst>
          </p:cNvPr>
          <p:cNvSpPr txBox="1"/>
          <p:nvPr/>
        </p:nvSpPr>
        <p:spPr>
          <a:xfrm>
            <a:off x="3275239" y="2798064"/>
            <a:ext cx="5616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bg1"/>
                </a:solidFill>
              </a:rPr>
              <a:t>(yes, time to panic)</a:t>
            </a:r>
          </a:p>
        </p:txBody>
      </p:sp>
    </p:spTree>
    <p:extLst>
      <p:ext uri="{BB962C8B-B14F-4D97-AF65-F5344CB8AC3E}">
        <p14:creationId xmlns:p14="http://schemas.microsoft.com/office/powerpoint/2010/main" val="2167859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ROP as RCE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359696"/>
            <a:ext cx="10747014" cy="83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oriented Programming constitutes a form of Remote code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9C699-2B23-4540-5762-03FECCCD1BD0}"/>
              </a:ext>
            </a:extLst>
          </p:cNvPr>
          <p:cNvSpPr txBox="1"/>
          <p:nvPr/>
        </p:nvSpPr>
        <p:spPr>
          <a:xfrm>
            <a:off x="429972" y="2274273"/>
            <a:ext cx="481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not the </a:t>
            </a:r>
            <a:r>
              <a:rPr lang="en-US" i="1" dirty="0"/>
              <a:t>only</a:t>
            </a:r>
            <a:r>
              <a:rPr lang="en-US" dirty="0"/>
              <a:t> form of remote code execution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538A03-CC29-8AF8-B0CA-489336531B00}"/>
              </a:ext>
            </a:extLst>
          </p:cNvPr>
          <p:cNvSpPr txBox="1"/>
          <p:nvPr/>
        </p:nvSpPr>
        <p:spPr>
          <a:xfrm>
            <a:off x="484399" y="3221332"/>
            <a:ext cx="203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programming</a:t>
            </a:r>
          </a:p>
        </p:txBody>
      </p:sp>
    </p:spTree>
    <p:extLst>
      <p:ext uri="{BB962C8B-B14F-4D97-AF65-F5344CB8AC3E}">
        <p14:creationId xmlns:p14="http://schemas.microsoft.com/office/powerpoint/2010/main" val="19495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Defenses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A4E483B-E517-AF37-5E92-7FE4C6A477C9}"/>
              </a:ext>
            </a:extLst>
          </p:cNvPr>
          <p:cNvSpPr txBox="1">
            <a:spLocks/>
          </p:cNvSpPr>
          <p:nvPr/>
        </p:nvSpPr>
        <p:spPr>
          <a:xfrm>
            <a:off x="429972" y="1359696"/>
            <a:ext cx="10747014" cy="83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Can we detect programs with overflow potential?</a:t>
            </a:r>
          </a:p>
        </p:txBody>
      </p:sp>
    </p:spTree>
    <p:extLst>
      <p:ext uri="{BB962C8B-B14F-4D97-AF65-F5344CB8AC3E}">
        <p14:creationId xmlns:p14="http://schemas.microsoft.com/office/powerpoint/2010/main" val="1271548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How good programs go bad</a:t>
            </a:r>
          </a:p>
        </p:txBody>
      </p:sp>
    </p:spTree>
    <p:extLst>
      <p:ext uri="{BB962C8B-B14F-4D97-AF65-F5344CB8AC3E}">
        <p14:creationId xmlns:p14="http://schemas.microsoft.com/office/powerpoint/2010/main" val="1648527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3" name="Picture 2" descr="A bird in a cage looking at a person&#10;&#10;Description automatically generated">
            <a:extLst>
              <a:ext uri="{FF2B5EF4-FFF2-40B4-BE49-F238E27FC236}">
                <a16:creationId xmlns:a16="http://schemas.microsoft.com/office/drawing/2014/main" id="{58A9E64B-D39B-71F1-7F41-AD6C9733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1385147"/>
            <a:ext cx="12192000" cy="54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0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Stack Canaries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1928EC-036C-6260-A096-6F64CD88F1AC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6B43-C534-59A3-ABB2-51F9D839C863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260AC-A7F6-3210-A3AE-D1CB6EA1BA2B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6376F-C024-9B72-ECDF-1570AE89FFC7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EA4F40-36E3-015F-8D51-40BAA8399407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307EB-2117-7342-7AEB-9C35FADF04E3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1A4A6-DF15-9EFE-96DE-72A59BC60F89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458C3-726B-BAF8-655B-7FFE260C40B7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CBF6D3-5144-40A4-2CC0-39B17088CF4D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537679-33FF-2A1F-9F2E-C341B74C5576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F71A4-C35A-1E76-8F6F-9F3864C18860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50AEA7-D59E-4970-4E03-12219748D76B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EA388A-3B08-26C4-0452-2DAA41228AC9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A92541-0ACB-C3F9-8368-29205EF1FDAB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5948B9-E11F-9010-FE6B-00ACEFCE5E8C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E60286-E7C4-46F4-B7AB-7610A7C4F91E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145C0A-6AAC-6476-59D5-0AD261E3C5A0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A694EE-58DD-0420-4B26-3721B04A981B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848648-1324-DEE6-CFAE-F298B1491F7F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ECFF57-CE6D-6F24-DF21-01957E264924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31B3F-A354-0F2C-90A3-68D7BDE9FFA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7C3053-C096-5082-6B7C-03CE1978A977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96ECA9-ED57-F735-578D-1A2BE9C4E747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8B56E3-CA64-2211-4213-EA3B4DE42834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50300-BA64-8810-C921-30C5D5F3F4ED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30CCDC-A354-9F9B-E147-0A0D35D35B59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C73347-CC57-C5B2-26A2-D3AD97B04B7B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D320E1-B37D-B2D0-B565-E8B5AC43E282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0BDE1F-0CE2-5412-EEEF-24BCED0CA79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2C0F8D-0482-8F28-5DD3-43E06157427F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34BED8-EB9F-3C84-A79D-905D5E7B7762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9DC81-58F7-1787-6B58-2D916033CF09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70BA15-7F9A-14E2-7F73-972D8AF6FE1F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134EEE-30B1-77E2-20AB-D8AA4A614CEC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837242-22A3-7F6C-6D18-D1EC7FEF667C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F1CC53-FDB7-646C-F6BB-293CBCD5D440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6C007C-5FEC-70F0-AE99-95C118F19F79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7A2609-EA7F-198F-1D97-0D93EBDEF5F1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A8AB28-8D4E-3B0F-2BF0-DE7BF418BC4F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E0DA4A-D935-12B4-563F-BFF548882697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7B88A3B-F584-2551-9B5A-5AC3211B3FBF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2C8139-D0B3-4467-8847-2E8F6B48C979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ECB23C3-41A6-2E17-AFC6-5808D6989735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368061-2BB2-C7FB-D83F-CEDB63A3B2DE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BF635A-992D-441D-CDC0-EA8D22589544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4F1E0B9-BA51-7A34-963D-EED8ABD974F2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pic>
        <p:nvPicPr>
          <p:cNvPr id="10" name="Picture 9" descr="A hand holding a deck of cards&#10;&#10;Description automatically generated">
            <a:extLst>
              <a:ext uri="{FF2B5EF4-FFF2-40B4-BE49-F238E27FC236}">
                <a16:creationId xmlns:a16="http://schemas.microsoft.com/office/drawing/2014/main" id="{81BE78B1-4D49-4370-CAC9-EE733C34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013" y="1824870"/>
            <a:ext cx="7133431" cy="47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06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ASLR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EE66DA-2DB2-1EE7-883C-8DE24687BF7B}"/>
              </a:ext>
            </a:extLst>
          </p:cNvPr>
          <p:cNvSpPr/>
          <p:nvPr/>
        </p:nvSpPr>
        <p:spPr>
          <a:xfrm>
            <a:off x="665574" y="3595666"/>
            <a:ext cx="4867923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E74F91-87B6-D524-01B7-8554F6907F89}"/>
              </a:ext>
            </a:extLst>
          </p:cNvPr>
          <p:cNvSpPr/>
          <p:nvPr/>
        </p:nvSpPr>
        <p:spPr>
          <a:xfrm>
            <a:off x="5532258" y="3595666"/>
            <a:ext cx="3684561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B684F-3AD8-4BFC-8273-DBD673338818}"/>
              </a:ext>
            </a:extLst>
          </p:cNvPr>
          <p:cNvSpPr txBox="1"/>
          <p:nvPr/>
        </p:nvSpPr>
        <p:spPr>
          <a:xfrm>
            <a:off x="667248" y="3232054"/>
            <a:ext cx="418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instructions (binary sequences)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C223A-9AA9-A413-5A4B-9615E1BE2CEB}"/>
              </a:ext>
            </a:extLst>
          </p:cNvPr>
          <p:cNvSpPr txBox="1"/>
          <p:nvPr/>
        </p:nvSpPr>
        <p:spPr>
          <a:xfrm>
            <a:off x="5546916" y="3229178"/>
            <a:ext cx="28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Program data &amp; metadata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E5C5B-B6B8-9891-0FA4-D3FDA0D5E4FA}"/>
              </a:ext>
            </a:extLst>
          </p:cNvPr>
          <p:cNvSpPr/>
          <p:nvPr/>
        </p:nvSpPr>
        <p:spPr>
          <a:xfrm>
            <a:off x="9187133" y="3595666"/>
            <a:ext cx="2380890" cy="5504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5AAA5-A12A-940F-7BA5-F32BF29C8AE9}"/>
              </a:ext>
            </a:extLst>
          </p:cNvPr>
          <p:cNvSpPr txBox="1"/>
          <p:nvPr/>
        </p:nvSpPr>
        <p:spPr>
          <a:xfrm>
            <a:off x="9218757" y="3229178"/>
            <a:ext cx="11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D0D260-9C1B-FB4D-AAFE-B09D1516EE7F}"/>
              </a:ext>
            </a:extLst>
          </p:cNvPr>
          <p:cNvSpPr txBox="1"/>
          <p:nvPr/>
        </p:nvSpPr>
        <p:spPr>
          <a:xfrm>
            <a:off x="794963" y="3732826"/>
            <a:ext cx="10919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f0ef7081e1539ac00ef5b761b4fb01b351308dd003cb4b8930e27195a6ef34ba476e80e53f2af0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F1325-D183-AADE-98FE-90B07C64851A}"/>
              </a:ext>
            </a:extLst>
          </p:cNvPr>
          <p:cNvSpPr/>
          <p:nvPr/>
        </p:nvSpPr>
        <p:spPr>
          <a:xfrm>
            <a:off x="87989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2C43A-F9E0-1ADC-7F16-5FA020336AD1}"/>
              </a:ext>
            </a:extLst>
          </p:cNvPr>
          <p:cNvSpPr/>
          <p:nvPr/>
        </p:nvSpPr>
        <p:spPr>
          <a:xfrm>
            <a:off x="116168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4F743-6757-FB3B-BA69-B30F06D9E0D5}"/>
              </a:ext>
            </a:extLst>
          </p:cNvPr>
          <p:cNvSpPr/>
          <p:nvPr/>
        </p:nvSpPr>
        <p:spPr>
          <a:xfrm>
            <a:off x="144567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37DA79-0EA9-76BE-B5D4-0359CE366C32}"/>
              </a:ext>
            </a:extLst>
          </p:cNvPr>
          <p:cNvSpPr/>
          <p:nvPr/>
        </p:nvSpPr>
        <p:spPr>
          <a:xfrm>
            <a:off x="170461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9C4BBA-5884-DFB7-BCE9-3D1B352F0A8C}"/>
              </a:ext>
            </a:extLst>
          </p:cNvPr>
          <p:cNvSpPr/>
          <p:nvPr/>
        </p:nvSpPr>
        <p:spPr>
          <a:xfrm>
            <a:off x="197717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FE0580-974D-1C12-7793-72EB9ECAA2F5}"/>
              </a:ext>
            </a:extLst>
          </p:cNvPr>
          <p:cNvSpPr/>
          <p:nvPr/>
        </p:nvSpPr>
        <p:spPr>
          <a:xfrm>
            <a:off x="225896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B812D-FCF3-DD78-94D9-81748543A7A6}"/>
              </a:ext>
            </a:extLst>
          </p:cNvPr>
          <p:cNvSpPr/>
          <p:nvPr/>
        </p:nvSpPr>
        <p:spPr>
          <a:xfrm>
            <a:off x="254295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0A924-E5A1-F27F-1BA6-B92A2DD521F8}"/>
              </a:ext>
            </a:extLst>
          </p:cNvPr>
          <p:cNvSpPr/>
          <p:nvPr/>
        </p:nvSpPr>
        <p:spPr>
          <a:xfrm>
            <a:off x="280189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100A5-FBB9-CEF5-4B21-EC58A1234E6B}"/>
              </a:ext>
            </a:extLst>
          </p:cNvPr>
          <p:cNvSpPr/>
          <p:nvPr/>
        </p:nvSpPr>
        <p:spPr>
          <a:xfrm>
            <a:off x="3074454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E2523-3229-0ED9-E765-A882E5866952}"/>
              </a:ext>
            </a:extLst>
          </p:cNvPr>
          <p:cNvSpPr/>
          <p:nvPr/>
        </p:nvSpPr>
        <p:spPr>
          <a:xfrm>
            <a:off x="335624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9088D-9C8F-A49D-E8D3-540AF2D2BD45}"/>
              </a:ext>
            </a:extLst>
          </p:cNvPr>
          <p:cNvSpPr/>
          <p:nvPr/>
        </p:nvSpPr>
        <p:spPr>
          <a:xfrm>
            <a:off x="364023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1C383C-AAA2-2EEF-E567-301E42B2DBF7}"/>
              </a:ext>
            </a:extLst>
          </p:cNvPr>
          <p:cNvSpPr/>
          <p:nvPr/>
        </p:nvSpPr>
        <p:spPr>
          <a:xfrm>
            <a:off x="389917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24DFDA-BC37-476E-6E6C-8A5972D0D898}"/>
              </a:ext>
            </a:extLst>
          </p:cNvPr>
          <p:cNvSpPr/>
          <p:nvPr/>
        </p:nvSpPr>
        <p:spPr>
          <a:xfrm>
            <a:off x="4169829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9403A2-7948-DF9B-FDC3-662F2312C778}"/>
              </a:ext>
            </a:extLst>
          </p:cNvPr>
          <p:cNvSpPr/>
          <p:nvPr/>
        </p:nvSpPr>
        <p:spPr>
          <a:xfrm>
            <a:off x="445352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17AF6-2E5F-1F88-CDAF-7999E29880DD}"/>
              </a:ext>
            </a:extLst>
          </p:cNvPr>
          <p:cNvSpPr/>
          <p:nvPr/>
        </p:nvSpPr>
        <p:spPr>
          <a:xfrm>
            <a:off x="473751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B746CB-C001-8A37-4D6D-295CE6E09F76}"/>
              </a:ext>
            </a:extLst>
          </p:cNvPr>
          <p:cNvSpPr/>
          <p:nvPr/>
        </p:nvSpPr>
        <p:spPr>
          <a:xfrm>
            <a:off x="499645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9377F4-F002-9052-145E-92F6073D3A7D}"/>
              </a:ext>
            </a:extLst>
          </p:cNvPr>
          <p:cNvSpPr/>
          <p:nvPr/>
        </p:nvSpPr>
        <p:spPr>
          <a:xfrm>
            <a:off x="5269014" y="3732826"/>
            <a:ext cx="268525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335802A-4D80-16D5-8FF5-F8D5CF02ECEE}"/>
              </a:ext>
            </a:extLst>
          </p:cNvPr>
          <p:cNvSpPr/>
          <p:nvPr/>
        </p:nvSpPr>
        <p:spPr>
          <a:xfrm>
            <a:off x="5536837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DB1FE7-0795-0ED0-3481-AF73124AFC2D}"/>
              </a:ext>
            </a:extLst>
          </p:cNvPr>
          <p:cNvSpPr/>
          <p:nvPr/>
        </p:nvSpPr>
        <p:spPr>
          <a:xfrm>
            <a:off x="5823369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5A3EA6-394A-1A0F-21FF-77136F365FC5}"/>
              </a:ext>
            </a:extLst>
          </p:cNvPr>
          <p:cNvSpPr/>
          <p:nvPr/>
        </p:nvSpPr>
        <p:spPr>
          <a:xfrm>
            <a:off x="60823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242C32-C711-18F3-28CB-63D8A6747569}"/>
              </a:ext>
            </a:extLst>
          </p:cNvPr>
          <p:cNvSpPr/>
          <p:nvPr/>
        </p:nvSpPr>
        <p:spPr>
          <a:xfrm>
            <a:off x="717450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A8FC23-882D-CF7D-4AE1-7D36932906E5}"/>
              </a:ext>
            </a:extLst>
          </p:cNvPr>
          <p:cNvSpPr/>
          <p:nvPr/>
        </p:nvSpPr>
        <p:spPr>
          <a:xfrm>
            <a:off x="990951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A8247E-7D84-9B66-7C33-082947FA6F1C}"/>
              </a:ext>
            </a:extLst>
          </p:cNvPr>
          <p:cNvSpPr/>
          <p:nvPr/>
        </p:nvSpPr>
        <p:spPr>
          <a:xfrm>
            <a:off x="1016844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31CF7F-76AB-F693-3A50-9839F973698F}"/>
              </a:ext>
            </a:extLst>
          </p:cNvPr>
          <p:cNvSpPr/>
          <p:nvPr/>
        </p:nvSpPr>
        <p:spPr>
          <a:xfrm>
            <a:off x="1044101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B364CF-11E7-E36F-0462-773C23B774D7}"/>
              </a:ext>
            </a:extLst>
          </p:cNvPr>
          <p:cNvSpPr/>
          <p:nvPr/>
        </p:nvSpPr>
        <p:spPr>
          <a:xfrm>
            <a:off x="10722803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C6CEA5F-88A2-7AD9-53CC-68FF1E86B89A}"/>
              </a:ext>
            </a:extLst>
          </p:cNvPr>
          <p:cNvSpPr/>
          <p:nvPr/>
        </p:nvSpPr>
        <p:spPr>
          <a:xfrm>
            <a:off x="11006795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6FDC35-2E78-515A-CBC3-DA2219894496}"/>
              </a:ext>
            </a:extLst>
          </p:cNvPr>
          <p:cNvSpPr/>
          <p:nvPr/>
        </p:nvSpPr>
        <p:spPr>
          <a:xfrm>
            <a:off x="11265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A3E03-A4FC-757A-38FE-95DB01C9DF31}"/>
              </a:ext>
            </a:extLst>
          </p:cNvPr>
          <p:cNvSpPr/>
          <p:nvPr/>
        </p:nvSpPr>
        <p:spPr>
          <a:xfrm>
            <a:off x="9360728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0E74C-1A46-D498-15B9-FB31184E468E}"/>
              </a:ext>
            </a:extLst>
          </p:cNvPr>
          <p:cNvSpPr/>
          <p:nvPr/>
        </p:nvSpPr>
        <p:spPr>
          <a:xfrm>
            <a:off x="9633290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644125-8005-88A4-CB08-C1CBEAED0D43}"/>
              </a:ext>
            </a:extLst>
          </p:cNvPr>
          <p:cNvSpPr/>
          <p:nvPr/>
        </p:nvSpPr>
        <p:spPr>
          <a:xfrm>
            <a:off x="9101466" y="3732826"/>
            <a:ext cx="259296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320CBE-81C6-589F-0A06-0CF215DB0EAE}"/>
              </a:ext>
            </a:extLst>
          </p:cNvPr>
          <p:cNvSpPr/>
          <p:nvPr/>
        </p:nvSpPr>
        <p:spPr>
          <a:xfrm>
            <a:off x="85352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EFF8ED-4A9B-EA80-5989-44EAA8033233}"/>
              </a:ext>
            </a:extLst>
          </p:cNvPr>
          <p:cNvSpPr/>
          <p:nvPr/>
        </p:nvSpPr>
        <p:spPr>
          <a:xfrm>
            <a:off x="8825241" y="3732826"/>
            <a:ext cx="284672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02BBCC-B74C-E3F0-5648-13741EDF2698}"/>
              </a:ext>
            </a:extLst>
          </p:cNvPr>
          <p:cNvSpPr/>
          <p:nvPr/>
        </p:nvSpPr>
        <p:spPr>
          <a:xfrm>
            <a:off x="8243117" y="3732826"/>
            <a:ext cx="290240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DE75E6-C9B8-F9BF-0194-583DDCCBE5F2}"/>
              </a:ext>
            </a:extLst>
          </p:cNvPr>
          <p:cNvSpPr/>
          <p:nvPr/>
        </p:nvSpPr>
        <p:spPr>
          <a:xfrm>
            <a:off x="79746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3B78BE-4B02-CE40-0E92-4D4F809C48DB}"/>
              </a:ext>
            </a:extLst>
          </p:cNvPr>
          <p:cNvSpPr/>
          <p:nvPr/>
        </p:nvSpPr>
        <p:spPr>
          <a:xfrm>
            <a:off x="77079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15413C-658F-4C75-1601-3E2DC38CA929}"/>
              </a:ext>
            </a:extLst>
          </p:cNvPr>
          <p:cNvSpPr/>
          <p:nvPr/>
        </p:nvSpPr>
        <p:spPr>
          <a:xfrm>
            <a:off x="7441269" y="3732826"/>
            <a:ext cx="26658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F34B07-4139-07CB-C9DB-F6AF07C5B748}"/>
              </a:ext>
            </a:extLst>
          </p:cNvPr>
          <p:cNvSpPr/>
          <p:nvPr/>
        </p:nvSpPr>
        <p:spPr>
          <a:xfrm>
            <a:off x="6900182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DEC8DF-8073-88EB-FC8D-2A7324978C2D}"/>
              </a:ext>
            </a:extLst>
          </p:cNvPr>
          <p:cNvSpPr/>
          <p:nvPr/>
        </p:nvSpPr>
        <p:spPr>
          <a:xfrm>
            <a:off x="6628007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8565AA-FB1B-C429-A808-AE27610C4436}"/>
              </a:ext>
            </a:extLst>
          </p:cNvPr>
          <p:cNvSpPr/>
          <p:nvPr/>
        </p:nvSpPr>
        <p:spPr>
          <a:xfrm>
            <a:off x="6354136" y="3732826"/>
            <a:ext cx="272778" cy="2798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90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CFI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subversion</a:t>
            </a:r>
          </a:p>
        </p:txBody>
      </p:sp>
    </p:spTree>
    <p:extLst>
      <p:ext uri="{BB962C8B-B14F-4D97-AF65-F5344CB8AC3E}">
        <p14:creationId xmlns:p14="http://schemas.microsoft.com/office/powerpoint/2010/main" val="18808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Malware Review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Last Lecture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2BF22-01FA-70D6-8AC4-F23FB47BBF7E}"/>
              </a:ext>
            </a:extLst>
          </p:cNvPr>
          <p:cNvSpPr txBox="1"/>
          <p:nvPr/>
        </p:nvSpPr>
        <p:spPr>
          <a:xfrm>
            <a:off x="1337388" y="1878563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incidents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B8F24-E36B-8CF2-BFB5-F654700DD87A}"/>
              </a:ext>
            </a:extLst>
          </p:cNvPr>
          <p:cNvSpPr txBox="1"/>
          <p:nvPr/>
        </p:nvSpPr>
        <p:spPr>
          <a:xfrm>
            <a:off x="1346720" y="3206618"/>
            <a:ext cx="161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Threat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58DFF-C4A9-D832-568C-E9CDF4BD58A9}"/>
              </a:ext>
            </a:extLst>
          </p:cNvPr>
          <p:cNvSpPr txBox="1"/>
          <p:nvPr/>
        </p:nvSpPr>
        <p:spPr>
          <a:xfrm>
            <a:off x="1356052" y="4652859"/>
            <a:ext cx="379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Confidentiality, integrity, availability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FCE3F42-72FB-31DB-BAB0-9D73372DB271}"/>
                  </a:ext>
                </a:extLst>
              </p14:cNvPr>
              <p14:cNvContentPartPr/>
              <p14:nvPr/>
            </p14:nvContentPartPr>
            <p14:xfrm>
              <a:off x="2444760" y="1866600"/>
              <a:ext cx="9461160" cy="27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FCE3F42-72FB-31DB-BAB0-9D73372DB2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5400" y="1857240"/>
                <a:ext cx="9479880" cy="27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do “BAD” programs run?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Reactive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159336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Social engineering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“Flaws” in system installation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61A-4A12-528A-C38A-E9387F49D93C}"/>
              </a:ext>
            </a:extLst>
          </p:cNvPr>
          <p:cNvSpPr txBox="1">
            <a:spLocks/>
          </p:cNvSpPr>
          <p:nvPr/>
        </p:nvSpPr>
        <p:spPr>
          <a:xfrm>
            <a:off x="442329" y="3608766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Proactive Concerns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8FCAD-888B-88A7-BFA3-32CFBC61E217}"/>
              </a:ext>
            </a:extLst>
          </p:cNvPr>
          <p:cNvSpPr txBox="1"/>
          <p:nvPr/>
        </p:nvSpPr>
        <p:spPr>
          <a:xfrm>
            <a:off x="442329" y="4091110"/>
            <a:ext cx="613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accidentally does damage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The program contains a vulnerability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0CDA-F695-ED7D-96BE-D5D8597BBBEF}"/>
              </a:ext>
            </a:extLst>
          </p:cNvPr>
          <p:cNvSpPr txBox="1"/>
          <p:nvPr/>
        </p:nvSpPr>
        <p:spPr>
          <a:xfrm>
            <a:off x="6318414" y="2973859"/>
            <a:ext cx="420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We’re concerned about all these threats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79CC5-716D-B9F0-494C-20CFF5BE365E}"/>
              </a:ext>
            </a:extLst>
          </p:cNvPr>
          <p:cNvSpPr txBox="1"/>
          <p:nvPr/>
        </p:nvSpPr>
        <p:spPr>
          <a:xfrm>
            <a:off x="5193954" y="5012724"/>
            <a:ext cx="109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This time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D35BF2C-B04A-7032-076D-25A359707857}"/>
              </a:ext>
            </a:extLst>
          </p:cNvPr>
          <p:cNvSpPr/>
          <p:nvPr/>
        </p:nvSpPr>
        <p:spPr>
          <a:xfrm>
            <a:off x="4618876" y="4621427"/>
            <a:ext cx="814243" cy="568411"/>
          </a:xfrm>
          <a:custGeom>
            <a:avLst/>
            <a:gdLst>
              <a:gd name="connsiteX0" fmla="*/ 603913 w 814243"/>
              <a:gd name="connsiteY0" fmla="*/ 568411 h 568411"/>
              <a:gd name="connsiteX1" fmla="*/ 2551 w 814243"/>
              <a:gd name="connsiteY1" fmla="*/ 428368 h 568411"/>
              <a:gd name="connsiteX2" fmla="*/ 809859 w 814243"/>
              <a:gd name="connsiteY2" fmla="*/ 148281 h 568411"/>
              <a:gd name="connsiteX3" fmla="*/ 266162 w 814243"/>
              <a:gd name="connsiteY3" fmla="*/ 0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243" h="568411">
                <a:moveTo>
                  <a:pt x="603913" y="568411"/>
                </a:moveTo>
                <a:cubicBezTo>
                  <a:pt x="286070" y="533400"/>
                  <a:pt x="-31773" y="498390"/>
                  <a:pt x="2551" y="428368"/>
                </a:cubicBezTo>
                <a:cubicBezTo>
                  <a:pt x="36875" y="358346"/>
                  <a:pt x="765924" y="219676"/>
                  <a:pt x="809859" y="148281"/>
                </a:cubicBezTo>
                <a:cubicBezTo>
                  <a:pt x="853794" y="76886"/>
                  <a:pt x="559978" y="38443"/>
                  <a:pt x="266162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DEBE8F6-BD86-E840-E775-3A6C0C65FC6A}"/>
              </a:ext>
            </a:extLst>
          </p:cNvPr>
          <p:cNvSpPr/>
          <p:nvPr/>
        </p:nvSpPr>
        <p:spPr>
          <a:xfrm>
            <a:off x="5655543" y="1484182"/>
            <a:ext cx="662881" cy="3344562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48489"/>
            <a:ext cx="5703689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Describing What can go wrong, and how it happens</a:t>
            </a:r>
          </a:p>
          <a:p>
            <a:endParaRPr lang="en-US" dirty="0"/>
          </a:p>
          <a:p>
            <a:r>
              <a:rPr lang="en-US" dirty="0"/>
              <a:t>This will help to focus our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7</a:t>
            </a:fld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799067-6D42-B89D-C359-66B604CC84A6}"/>
                  </a:ext>
                </a:extLst>
              </p14:cNvPr>
              <p14:cNvContentPartPr/>
              <p14:nvPr/>
            </p14:nvContentPartPr>
            <p14:xfrm>
              <a:off x="5657760" y="563004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799067-6D42-B89D-C359-66B604CC84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8400" y="5620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history of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attacks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 and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 history of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6915-2A73-7A23-5E4F-8154E3496A66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History of Computation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6E93EE-2154-CD33-BD1E-D48638974855}"/>
              </a:ext>
            </a:extLst>
          </p:cNvPr>
          <p:cNvSpPr txBox="1"/>
          <p:nvPr/>
        </p:nvSpPr>
        <p:spPr>
          <a:xfrm>
            <a:off x="429972" y="1936320"/>
            <a:ext cx="610423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The earliest devices recognized as computers were built to perform some specific type of computation</a:t>
            </a:r>
          </a:p>
        </p:txBody>
      </p:sp>
      <p:pic>
        <p:nvPicPr>
          <p:cNvPr id="4" name="Picture 3" descr="A machine with numbers on it&#10;&#10;Description automatically generated with medium confidence">
            <a:extLst>
              <a:ext uri="{FF2B5EF4-FFF2-40B4-BE49-F238E27FC236}">
                <a16:creationId xmlns:a16="http://schemas.microsoft.com/office/drawing/2014/main" id="{EBCD39DB-9500-303E-E033-B1C95AC7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17" y="1306080"/>
            <a:ext cx="4436582" cy="49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845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11436</TotalTime>
  <Words>2723</Words>
  <Application>Microsoft Office PowerPoint</Application>
  <PresentationFormat>Widescreen</PresentationFormat>
  <Paragraphs>1501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Tenorite</vt:lpstr>
      <vt:lpstr>Monoline</vt:lpstr>
      <vt:lpstr>Exercise #6</vt:lpstr>
      <vt:lpstr>Administrivia and  Announcements</vt:lpstr>
      <vt:lpstr>memory attacks</vt:lpstr>
      <vt:lpstr>Last Time: Malware Review</vt:lpstr>
      <vt:lpstr>How do “BAD” programs run?</vt:lpstr>
      <vt:lpstr>How do “BAD” programs run?</vt:lpstr>
      <vt:lpstr>Class Progress</vt:lpstr>
      <vt:lpstr>Lecture Outline</vt:lpstr>
      <vt:lpstr>Data and Code</vt:lpstr>
      <vt:lpstr>Data and Code</vt:lpstr>
      <vt:lpstr>Data and Code</vt:lpstr>
      <vt:lpstr>Data and Code</vt:lpstr>
      <vt:lpstr>Data and Code</vt:lpstr>
      <vt:lpstr>Data and Code</vt:lpstr>
      <vt:lpstr>Lecture Outline</vt:lpstr>
      <vt:lpstr>Program Memory</vt:lpstr>
      <vt:lpstr>Simulating Source Constructs</vt:lpstr>
      <vt:lpstr>Simulating Source Constructs</vt:lpstr>
      <vt:lpstr>Simulating Source Constructs</vt:lpstr>
      <vt:lpstr>Simulating Source Constructs</vt:lpstr>
      <vt:lpstr>Simulating Source Constructs</vt:lpstr>
      <vt:lpstr>Lecture Outline</vt:lpstr>
      <vt:lpstr>Breaking Bounds</vt:lpstr>
      <vt:lpstr>Buffer Overflows</vt:lpstr>
      <vt:lpstr>Buffer Overflows</vt:lpstr>
      <vt:lpstr>Script Injection</vt:lpstr>
      <vt:lpstr>Script Injection: The FIX</vt:lpstr>
      <vt:lpstr>ROP</vt:lpstr>
      <vt:lpstr>ROP Challenges</vt:lpstr>
      <vt:lpstr>Return-into-LIBC</vt:lpstr>
      <vt:lpstr>PowerPoint Presentation</vt:lpstr>
      <vt:lpstr>BEYOND ROP as RCE</vt:lpstr>
      <vt:lpstr>Thinking About Defenses</vt:lpstr>
      <vt:lpstr>Wrap-up</vt:lpstr>
      <vt:lpstr>Stack Canaries</vt:lpstr>
      <vt:lpstr>Stack Canaries</vt:lpstr>
      <vt:lpstr>ASLR</vt:lpstr>
      <vt:lpstr>ASLR</vt:lpstr>
      <vt:lpstr>CFI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63</cp:revision>
  <dcterms:created xsi:type="dcterms:W3CDTF">2023-08-21T14:00:41Z</dcterms:created>
  <dcterms:modified xsi:type="dcterms:W3CDTF">2024-09-12T17:45:07Z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