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0"/>
  </p:notesMasterIdLst>
  <p:handoutMasterIdLst>
    <p:handoutMasterId r:id="rId31"/>
  </p:handoutMasterIdLst>
  <p:sldIdLst>
    <p:sldId id="296" r:id="rId5"/>
    <p:sldId id="295" r:id="rId6"/>
    <p:sldId id="1060" r:id="rId7"/>
    <p:sldId id="1115" r:id="rId8"/>
    <p:sldId id="256" r:id="rId9"/>
    <p:sldId id="1188" r:id="rId10"/>
    <p:sldId id="1224" r:id="rId11"/>
    <p:sldId id="1185" r:id="rId12"/>
    <p:sldId id="1226" r:id="rId13"/>
    <p:sldId id="1209" r:id="rId14"/>
    <p:sldId id="1227" r:id="rId15"/>
    <p:sldId id="1229" r:id="rId16"/>
    <p:sldId id="1233" r:id="rId17"/>
    <p:sldId id="1232" r:id="rId18"/>
    <p:sldId id="1228" r:id="rId19"/>
    <p:sldId id="1231" r:id="rId20"/>
    <p:sldId id="1234" r:id="rId21"/>
    <p:sldId id="1235" r:id="rId22"/>
    <p:sldId id="1244" r:id="rId23"/>
    <p:sldId id="1236" r:id="rId24"/>
    <p:sldId id="1237" r:id="rId25"/>
    <p:sldId id="1238" r:id="rId26"/>
    <p:sldId id="1239" r:id="rId27"/>
    <p:sldId id="1240" r:id="rId28"/>
    <p:sldId id="11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89" y="662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9T18:02:53.3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7756 7684 948 0,'0'0'452'0,"0"0"-139"0,0 0-27 0,0 0 47 16,0 0-42-16,0 0-53 0,0 0-48 15,0 0-17-15,0 0-36 0,-22 8-29 0,22-8-38 16,0 0 2-16,0 0 1 0,0 0-3 16,0 0-14-16,0 0-8 0,0 0-1 15,0 0-31-15,0 0 2 0,0 0 4 16,0 0-6-16,0 4 3 0,0-4 6 16,0 0 0-16,0 0 4 0,0 0-26 15,0 0-1-15,-7 0-1 0,7 0 26 16,0 0-11-16,0 0 12 0,0 0 16 15,0 0-4-15,0 0-15 0,0 0 3 16,0 0 6-16,0 0-15 0,-7 0-19 0,-1 0-28 16,6 0 28-16,-5 0 0 0,4 0 1 15,3 0 14-15,0 0 3 0,-5 0 13 16,5 0 13-16,-2 0-10 0,-3 0-3 16,3 0 3-16,2 0 0 0,-3 0 18 15,3 0 7-15,0 0-7 0,0 0 0 16,0 0-9-16,0 0-18 0,0 0-7 15,0 0-6-15,0 0-12 0,0 0-1 0,0 0 0 16,0 0-2-16,0 0-9 0,0 0-9 16,0 0 20-16,0 0-2 0,0 0-18 15,0 0 19-15,0 0 2 0,0 0 0 16,0 0 10-16,0 0 9 0,0 0-4 16,0 0 6-16,0 0 4 0,0 0-10 15,0 0 4-15,0 0 5 0,0 0-12 16,0 0 1-16,0 0-10 0,0 0 21 0,0 0-24 15,0 0 1-15,0 0-1 16,0 0-2-16,0 0 1 0,0 0-14 0,0 0 13 16,0 0 2-16,0 0 1 0,0 0 0 15,0 0-1-15,0 0 0 0,0 0-1 16,0 0-11-16,0 0 9 0,0 0 3 16,0 0-18-16,0 0 3 0,0 0-4 15,0 0 7-15,0 0-9 0,0 0-1 0,0 0-11 16,0 0 2-16,0 2 6 0,0 6 1 15,0 4 24-15,3 0 2 0,4 6 50 16,0 2-52-16,-4-2 1 0,4 5 2 16,0-5-1-16,-4 2 1 0,4 0-1 15,0 0-4-15,3-2-20 0,-8 1 22 16,5-1 2-16,-4 0-2 0,4-4-1 16,-4 2 1-16,4-6 5 0,-7 2-4 0,5-4-1 15,-3-2 0-15,-2-4-16 0,7 2 4 16,-7-2 0-16,0-2 0 0,0 0 9 15,0 0 3-15,0 0 1 0,0 0 0 16,8 0 2-16,-8 0-3 0,0 0 2 16,0-6-1-16,9 2 0 0,1-6 29 15,0-4-2-15,4 0-6 0,-4-4-7 16,7 0 0-16,-12-2-2 0,7 2-13 16,-7 0-3-16,2 1-10 0,3-1 12 0,4 2 0 15,-6 2 0-15,-4 0 0 0,9 2 1 16,-9 0 0-16,4 0-1 0,-1-1 1 15,0 3 0-15,3 0 0 0,-3 0 11 0,-7-1-10 16,10-2-2-16,-3 3 2 16,-7 0-1-16,10 4 0 0,-8-4 2 0,-2 4-2 15,3 0 0-15,-3 4-43 0,5 2-12 16,-5 0-77-16,0 0-50 0,0 0-67 16,2 2-87-16,3 8-119 0,-3 2-95 15,6 0-73-15,-6 5-576 0</inkml:trace>
  <inkml:trace contextRef="#ctx0" brushRef="#br0" timeOffset="489.66">8321 7851 1117 0,'0'0'553'0,"0"0"-189"15,0 0-27-15,0 0 38 0,0 0-12 16,0 0-130-16,0 0-71 0,0 0 12 16,0 0-20-16,0 0-3 0,0 0 0 15,0 0-94-15,0 0-26 0,-83-20-15 16,71 26-16-16,7 4-43 0,-2 6-7 15,0 6 6-15,4 2 41 0,3 2-28 0,0 1 11 16,0-1-5-16,0-6-22 0,10-2 25 16,2-6-13-16,10 0-2 0,-10-6-39 15,5-2 26-15,-2-4 34 0,2 0 16 16,-5-2 13-16,2-10 56 0,3-4 3 0,0-6-9 16,-10-6-7-16,3 0 5 15,0-7 8-15,-8 5-35 0,3 4-9 0,-5 2-22 16,0 6 10-16,0 2 18 0,0 6-28 15,-5 0 9-15,3 3 4 0,-3 6-4 16,0-1 7-16,5 2-17 0,0 0-2 16,0 0-18-16,0 0-19 0,0 2-50 15,0 4-13-15,0 4-17 0,0 2-25 16,0 6-88-16,0 0-136 0,12 2-212 16,3-2-458-16,-5 0-104 0</inkml:trace>
  <inkml:trace contextRef="#ctx0" brushRef="#br0" timeOffset="736.28">8655 7819 886 0,'0'0'690'0,"0"0"-193"15,0 0-166-15,0 0-18 0,0 0 18 16,0 0-72-16,0 0-88 0,0 0-85 15,0 0-45-15,0 0-3 0,0 0-16 16,0 0 13-16,-5 85-6 0,5-59 33 16,0-1-62-16,0 2 0 0,0-3-12 15,0-4 9-15,0-2-19 0,0-4-159 16,5-1-85-16,-5-6-118 0,5-1-197 16,-5-4-462-16,5-2-216 0</inkml:trace>
  <inkml:trace contextRef="#ctx0" brushRef="#br0" timeOffset="887.41">8682 7559 1924 0,'0'0'576'0,"0"0"-166"0,0 0 76 15,0 0-37-15,0 0-91 0,0 0-109 16,0 0-107-16,0 0-34 0,0 0-41 16,0 0-61-16,0 0-6 0,-15-2-52 15,15 4-34-15,0 6-16 0,0 2-102 16,0 5-188-16,0 0-282 0,8 4-567 15,-6-5-460-15,3-95 1378 0</inkml:trace>
  <inkml:trace contextRef="#ctx0" brushRef="#br0" timeOffset="1519.65">8907 7771 1425 0,'0'0'446'0,"0"0"-200"16,0 0 69-16,0 0 14 0,0 0-120 16,0 0-91-16,-92 104-47 0,82-80 8 15,3 2-37-15,-2 3 28 0,6-1-67 16,-2 2-3-16,0 2-12 0,5-2 9 16,0-1 3-16,0-1-2 0,0-4-1 15,13-2 0-15,-4-4-16 0,-2-4 19 16,8-4-13-16,-5-4 11 0,-3-2-14 15,3-4 16-15,-3 0 0 0,5-4 32 0,-2-9 44 16,4-10 61-16,3-7-20 0,3-10-63 16,-6-11-23-16,-2-1 7 0,3-6-38 15,-5-3 13-15,-1 1-12 0,-6-2 2 16,2-3 13-16,-3 3-15 0,-2 1 27 16,0 5-26-16,0 8-2 0,0 8 32 15,0 4-31-15,0 1-1 0,0 5 2 16,-7 2 30-16,2 2-19 0,-7 0-13 15,7 2 13-15,-2 4-29 0,-3 1 35 16,10 5-19-16,-7 7 62 0,4-2-24 0,-2 3 1 16,5 4 26-16,-2 2 7 0,2 0-10 15,-5 0-12-15,5 0-22 0,0 0-25 16,-2 6-3-16,2 8-15 0,0 4 15 16,0 11 16-16,0 2-13 0,0 7 10 0,0 5-1 15,0-3-9-15,0 3 22 0,7-1 9 16,-5 2-12-16,6-2-4 0,-6 4 22 15,3 1-6-15,5 4-33 0,2 0 40 16,0 2-23-16,-7-3-16 0,9 5 44 16,3-7 1-16,0-2-26 0,0-4-2 15,0-6-4-15,0-1-15 0,5-7-4 16,-5-8 2-16,7 0-15 0,-9-8 17 16,6 0 10-16,-6-2-10 0,2-6-31 0,0 1 0 15,0-4 3-15,0-1-46 0,-5 0-59 16,7-4-18-16,-2-3-100 0,0-6-92 15,5 1-360-15,-5 2-774 0</inkml:trace>
  <inkml:trace contextRef="#ctx0" brushRef="#br0" timeOffset="2786.69">10808 7296 1219 0,'0'0'719'0,"0"0"-327"0,0 0-30 16,0 0-28-16,0 0-17 0,0 0-82 0,0 0-87 16,0 0-6-16,0 0 9 15,0 0-13-15,0 0-29 0,-117-67-62 0,115 67 37 16,0 0-7-16,-3 0-6 0,2 2-34 15,-6 6-12-15,-1 2-25 0,3 7-2 16,-8 1 2-16,8 2 13 0,-3-2 6 16,3 2 6-16,2 2-10 0,-5 1 3 15,3-3-16-15,0 1 20 0,4 2-22 16,-4-1-15-16,0 0 15 0,4 2 2 0,-2 3-2 16,3-2-12-16,2 6 10 0,-5-1 4 15,5 2 9-15,0 2-11 0,0-2 0 16,0 3 0-16,5-4-16 0,-3 4 14 15,8 1 2-15,-3 2 0 0,1-3-1 16,-1-3-1-16,0-4 4 0,-2-2-1 16,0-4-1-16,0-2-32 0,2-2 30 15,-2 0 1-15,0-1 0 0,0-4 0 16,-3 2-16-16,3-5 16 0,-3 0 1 0,-2-2-1 16,0-6-9-16,0 0 8 15,0 0-13-15,0-2-4 0,0 0-11 0,0 0 2 16,0 0-31-16,0 0-43 0,0 0-38 0,0-4-22 15,-14 0-154-15,-3-6-217 0,2-4-440 16,-9-6-142-16</inkml:trace>
  <inkml:trace contextRef="#ctx0" brushRef="#br0" timeOffset="3099.69">10376 7855 130 0,'0'0'721'0,"0"0"-268"0,0 0-85 0,0 0-40 15,0 0-59-15,0 0-43 0,0 0-106 16,0 0 5-16,0 0 152 0,0 0-82 16,46-14-39-16,-24 14-29 0,0-2-13 15,2 2-3-15,0 0 28 0,1 0-1 0,4 0-59 16,2 0 40-16,-9 0-76 0,10 0 1 15,-11 0-19-15,1 0-7 0,-2 2-15 16,4 0 0-16,-12 0-3 0,3 0 9 16,1-2-9-16,1 0-3 0,-9 0 1 15,6 0-14-15,-2 0-43 0,-2-2-72 16,-3-2-102-16,3 0-98 0,-3-2-150 16,-2 0-215-16,0 2-498 0</inkml:trace>
  <inkml:trace contextRef="#ctx0" brushRef="#br0" timeOffset="3862.13">11971 7181 109 0,'0'0'499'16,"0"0"-138"-16,0 0-77 0,0 0-30 0,0 0 55 15,0 0-102-15,0 0 27 16,0 0-72-16,0 0 48 0,0 0 25 0,0 0-20 16,0-38 47-16,0 38-5 0,-7 0 14 15,7 0-22-15,-10 0-34 0,3 0-82 16,-3 0-62-16,1 0 12 0,-4 0-6 15,1 2-15-15,3 0-50 0,-6 4 0 16,5-2-8-16,-4 2 20 0,4 4-24 16,-2 2-19-16,-2 2 19 0,-3 6 0 15,4-1 0-15,-4 5 0 0,0 0 0 16,3 0 18-16,2 4 1 0,-5 1-4 16,0-1 13-16,2 2-26 0,-2 0-2 0,5 0 12 15,-5 4-12-15,8-4 0 0,-6 5 0 16,8-3 0-16,-3 4 1 0,-2-6-1 15,5 4 0-15,-1-4 0 0,6-1 0 16,2 1-15-16,0 0 12 0,0 0 3 16,0 0-3-16,0 0 3 0,0 0 0 15,2 1 11-15,13-3-11 0,-5-4-13 0,2 1-2 16,2-4 15-16,3-2 6 16,0-1-6-16,-5-5 6 0,5 2-6 0,5-5 19 15,-5-2 51-15,-2 0-30 0,6-2-7 16,-4 0 1-16,0 4 9 0,-4-4 0 15,4 3 8-15,-3-2 7 0,3-1-58 16,-5 2 9-16,3-1-6 0,-6-4-6 16,8 1-4-16,-9-1 6 0,1-1 1 15,-1-1-1-15,-6-1-20 0,0 0-58 0,6 0-53 16,-8 0-33-16,7 0-28 0,-7 0-55 16,7-6-88-16,-4 1-127 0,4-4-507 15,0 1-534-15</inkml:trace>
  <inkml:trace contextRef="#ctx0" brushRef="#br0" timeOffset="4832.12">12582 7692 1056 0,'0'0'1044'16,"0"0"-594"-16,0 0-163 0,0 0-62 16,0 0-18-16,0 0-82 0,0 0-57 15,0 0-66-15,0 0 47 0,-19 113 15 16,14-87 18-16,5 4 10 0,0-2-45 15,-5-2 35-15,5 1-67 0,0-7 17 16,0-4-30-16,0-4-2 0,0-6-38 16,0-2-31-16,0-4-111 0,-7 0-83 0,7 0-98 15,0-10-171-15,0 0-272 0,-8-20-878 16</inkml:trace>
  <inkml:trace contextRef="#ctx0" brushRef="#br0" timeOffset="5005.08">12575 7586 1817 0,'0'0'642'0,"0"0"-223"16,0 0 57-16,0 0-79 0,0 0-92 15,0 0-158-15,0 0-66 0,0 0-19 16,0 0-49-16,0 0-13 0,0 0-63 16,-22-17-86-16,22 17-159 0,0 7-208 15,10 3-206-15,2 0-383 0,-3 0-276 16,-18-30 1266-16</inkml:trace>
  <inkml:trace contextRef="#ctx0" brushRef="#br0" timeOffset="5336.19">12805 7889 164 0,'0'0'610'0,"0"0"-252"0,0 0-146 0,0 0 55 16,0 117 12-16,0-103-58 0,0-4-98 15,0-4-19-15,0-6 9 0,0 0 10 16,2 0 44-16,6-2 17 0,-8-8 46 16,7-6 13-16,5-8-59 0,3-6-29 15,-6-2-61-15,16-5-34 0,-11 1-22 16,1 6-26-16,9 2-11 0,-14 3 11 16,7 10-12-16,-5 2 0 0,-5 10 3 15,0-2-2-15,-7 5 1 0,8 0 11 0,1 6 21 16,-1 9 55-16,4 5 73 0,-3 8-53 15,1 4-1-15,5 2-24 0,-8 3-50 16,5-2-18-16,-5 0-16 0,-2-7-3 16,0 0 2-16,5-6-24 0,-3-4-49 0,0 0-109 15,0-1 3-15,1-4-163 0,1 0-231 16,-1-9-214-16,1-3-683 0</inkml:trace>
  <inkml:trace contextRef="#ctx0" brushRef="#br0" timeOffset="5818.17">13612 7248 1398 0,'0'0'650'0,"0"0"-167"0,0 0-90 15,0 0-64-15,0 0-36 0,0 0-72 16,0 0-101-16,0 0-32 0,0 0-19 16,0 0-9-16,0 0 9 0,-12 84-22 15,7-52 18-15,-2 2-12 0,7 3-13 0,-10 1 10 16,10 0-7-16,0-2 34 0,-5 3 1 15,5 1-35-15,0-2-31 0,0 4 28 16,0-2-28-16,0 0 4 0,5 1-16 16,5-5 0-16,-3-2-2 0,5-1-9 15,-2-8 11-15,7 0 3 0,-2-7-3 16,-3-6 0-16,0-2-1 0,0-2 1 16,3-2 11-16,-6-2-10 0,1-2-2 15,4-2 3-15,-4 0 8 0,-5 0-1 16,0 0 3-16,2 0 7 0,-2-4-17 15,7-6 59-15,-2-4-33 0,-1 0-28 0,-1-4-9 16,-3-4-65-16,2-1-77 0,-7 2-142 16,0-4-13-16,0 1-129 0,0-2-276 15,-7 0-436-15,-3 6-393 0</inkml:trace>
  <inkml:trace contextRef="#ctx0" brushRef="#br0" timeOffset="6054.18">13435 7533 1552 0,'0'0'988'0,"0"0"-502"16,0 0-45-16,0 0 17 0,0 0-73 15,0 0-150-15,0 0-99 0,0 0-50 16,0 0-18-16,0 0-28 0,0 0-16 16,-2 0 10-16,12 3-10 0,4-3 43 15,3 1-30-15,0 1 21 0,2 0-39 16,6 3-16-16,1-2-3 0,-6 2 0 0,6-2-55 15,-1 4-71-15,-1-2-107 0,3 3-97 16,-1 2-211-16,-9-1-635 0,3 2-897 0</inkml:trace>
  <inkml:trace contextRef="#ctx0" brushRef="#br0" timeOffset="6851.08">14708 7692 1233 0,'0'0'414'0,"0"0"-93"0,0 0 33 16,0 0-18-16,0 0-60 0,0 0-93 16,0 0-71-16,0 0 6 0,0 0-23 15,0 0-25-15,0 0-38 0,0 14 22 16,0-2-4-16,0 3 64 0,0 0-26 16,0 8-3-16,7-1-7 0,-7 2-8 15,5 2-54-15,2 2 22 0,-2 0 30 16,0 0-68-16,0 0 3 0,5-3 0 15,-3-3-2-15,-7-4-2 0,10-2-16 16,-3-4 17-16,2-2 0 0,-1-4 0 0,-3-4-2 16,2-2-14-16,0 0 16 0,3-2 21 15,4-9 66-15,1-6 50 0,7-7 11 16,-5-4-19-16,0-4-39 0,0-3 11 16,-8 2 6-16,-1-2-3 0,1 3-31 15,-1 1 3-15,1 3-30 0,-9 6-16 16,10 2 1-16,-10 4-7 0,2 4-9 0,3 4 9 15,-5 0-21-15,3 4-1 0,-3 0-2 16,0 2 0-16,0 2-12 0,0-2 0 16,0 2-9-16,0-2-40 0,2 2-76 15,3 0-77-15,2 0-80 0,5 2-136 16,-4 2-161-16,9 6-496 0,-10-2-512 16</inkml:trace>
  <inkml:trace contextRef="#ctx0" brushRef="#br0" timeOffset="7392.74">15178 6944 1166 0,'0'0'387'0,"0"0"-84"16,0 0 57-16,0 0-8 0,0 0-71 15,0 0-121-15,0 0-57 0,0 0-7 16,0 0-93-16,0 0-3 0,0 0-74 15,0 0 58-15,0-26 16 0,10 34 87 16,4 2 37-16,3 0-29 0,0 2 58 16,0 2-8-16,0-2-34 0,3 0-45 15,4 2-22-15,-5-2-16 0,10 5 3 0,-4-4 10 16,-1 7-9-16,-2 3 15 0,2-1 3 16,-2 4 3-16,0 2 19 0,-5 4-1 15,-3 3-6-15,3 5 6 0,-7 4 13 16,-8 4-29-16,3 9 4 0,-5 1-10 0,0 6-25 15,0 3-5-15,-7-1-16 0,-10 0 9 16,0-1 25-16,0-3-9 0,-3-5-1 16,-4-7-12-16,0-4 10 0,2-6-10 15,-9-5-15-15,11-7-1 0,-6-6-19 16,9-4 19-16,0-4-17 0,-8-4-15 16,13-2-41-16,-5-4-12 0,0 1-15 15,10-4-20-15,-10-1-15 0,10 0-60 16,0 0-43-16,4 0-105 0,3 0-236 15,0-6-520-15,0 2-184 0</inkml:trace>
  <inkml:trace contextRef="#ctx0" brushRef="#br0" timeOffset="8450.92">16368 7080 947 0,'0'0'569'0,"0"0"-162"15,0 0 24-15,0 0 24 16,0 0-61-16,0 0-132 0,0 0-56 0,0 0 2 16,0 0-29-16,0 0-47 0,0 0-51 15,0 0-32-15,0 0 35 0,0 0 15 16,-12-15-28-16,7 15-9 0,3 2-15 15,-15 1-47-15,7 7-2 0,-7 5-23 16,-5-2-1-16,8 6 26 0,-1 1 31 16,-4 4-19-16,2 4 6 0,0 1-16 15,0 2-1-15,-2 4-2 0,2 1 0 16,0-6 1-16,0 0 13 0,7-3-13 16,-2-6-2-16,10-1-20 0,2-5 19 15,0-3-31-15,0-2 34 0,0-4-31 0,0-2 28 16,0-2-12-16,0-2 12 0,0 0-22 15,0 0 25-15,0 0 18 0,2 0-17 16,3 0 21-16,-3 0-19 0,8 0-3 16,-10 0 1-16,0 0-1 0,0 0 0 0,0 0-37 15,0 8-6-15,0 6 43 16,0 4 0-16,0 6 2 0,-10 4 13 0,-2 0-2 16,-5 3-10-16,3-1-3 0,4 0 0 15,0 0-12-15,3-2 12 0,5-3-3 16,-3-5-6-16,5-4 6 0,0-4-9 15,0-2 12-15,0-2-2 0,5-4 0 16,4 2-14-16,-1-4 4 0,1 0 15 0,1 1-3 16,-3-3 0-16,5 0 1 0,-4 0 0 15,-6 1-1-15,3 1 0 0,-3 0-22 16,8 4 10-16,-3 4 12 0,1 9 0 16,4 1 56-16,-8 6-56 0,4 2 27 15,1 2 4-15,-1 5 31 0,1-4-28 16,1-1 24-16,7-3-27 0,-5-7-29 15,3-4 38-15,-3-6-40 0,10-4 1 0,-3-4-1 16,0-2 0-16,11 0 15 0,-4-8-15 16,-6-2-36-16,9-4-84 0,-5 0-81 15,0-2-94-15,0 4-149 0,-11 4-712 16,-4 8-797-16</inkml:trace>
  <inkml:trace contextRef="#ctx0" brushRef="#br0" timeOffset="10461.02">8386 15775 843 0,'0'0'421'0,"0"0"-76"0,0 0 28 0,0 0-36 16,0 0-68-16,0 0-2 0,0 0-71 15,0 0-14-15,0 0-19 0,0 0-27 0,0 0-31 16,0 0-7-16,0 2-16 0,0-2-38 16,0 0 16-16,0 0-4 0,0 0 7 15,0 0 3-15,0 0-13 0,0 0 10 16,0 0 15-16,0 0-10 0,0 0-6 16,0 0 0-16,0 3-10 0,0-1 13 15,0-2-16-15,0 2 1 0,0-2-23 16,0 3 7-16,-10 5-34 0,-4 5-31 15,-1 7-12-15,-6 4 41 0,4 0-1 16,-8 0-18-16,8 0-7 0,5-5-6 0,-5-6-18 16,10 0 18-16,2-3-3 15,3-5 15-15,2 2 9 0,0-5-2 0,0 2-1 16,0-2 1-16,0 0-7 0,0 0-18 16,0 4 38-16,0-2 0 0,0 0-23 15,0 0 23-15,7 2 2 0,-5-2 10 16,6 4 12-16,-1-2-3 0,0 0-19 15,-7-2 2-15,0-2 0 0,0 0-2 0,5 0 1 16,-5 0 0-16,0 0 2 0,5 0-3 16,-3 0-1-16,-2 4-12 0,5 1-23 15,0 0 36-15,2 7 19 0,3 3-18 16,-3 1 12-16,8-3-13 0,-10 4-1 16,4-5-14-16,-1 0-4 0,-1-2 19 15,3 2 0-15,-3-2 16 0,3-2-13 16,4 4-1-16,-9-4 1 0,7 2 19 0,-7-2-21 15,0 0 39-15,-3-2 0 0,6 2 4 16,-6 0-26-16,3 0-2 0,4 3-1 16,-9-1-12-16,8 0-1 0,-8 4 14 15,0-4-15-15,0 4 11 0,0-2-12 16,0 0 0-16,0-2 15 0,0-2-12 0,0 3-2 16,0-3 22-16,0 2 2 15,-8-2 3-15,-1 0 45 0,-6 0-14 16,3 2-19-16,-5 2 6 0,-7 4-34 0,-3 0-10 15,-7 1 26-15,-7-1-28 0,-3 0 0 16,-2-4-16-16,5 0-20 0,5-2-41 16,16-4-3-16,3-2-3 0,8 2-112 15,9-2-69-15,0 2-110 0,9 2-89 16,11 4-104-16,-3 2-520 0,0-4-175 16</inkml:trace>
  <inkml:trace contextRef="#ctx0" brushRef="#br0" timeOffset="71380.95">10888 9758 733 0,'0'0'453'16,"0"0"-118"-16,0 0 0 0,0 0-8 15,0 0-77-15,0 0-37 0,0 0-7 16,0 0-46-16,0 0-35 0,0 0 0 16,0 0 28-16,0 0-17 0,0 0 0 15,0 0-13-15,0 0 3 0,0 0 4 16,0 0-21-16,0 0-19 0,0 0-15 15,0 0-16-15,0 0-22 0,-44 2-3 0,44-2 9 16,0 5-20-16,0 0-23 0,0 10-2 16,0 1 2-16,0 6 12 0,0 6-12 15,7 0-3-15,-7 2 0 0,10-4 3 16,-10 1-3-16,0-7-62 0,0-4-46 0,7-6-73 16,-7-6-136-16,0-4-216 0,0 0-224 15,0-14-327-15,0-9-387 0</inkml:trace>
  <inkml:trace contextRef="#ctx0" brushRef="#br0" timeOffset="71569">10830 9450 2325 0,'0'0'587'16,"0"0"-184"-16,0 0 50 0,0 0 9 15,0 0-173-15,0 0-114 0,0 0-49 0,0 0 6 16,0 0-49-16,0 0-63 0,-54-15-20 15,54 15-49-15,0 0-33 0,0 0-84 16,0 0-139-16,7 0-186 0,10 0-208 16,-4 5-349-16,4 3-409 0,-3 2 699 15</inkml:trace>
  <inkml:trace contextRef="#ctx0" brushRef="#br0" timeOffset="72072.69">11712 9197 223 0,'0'0'411'0,"0"0"-111"0,0 0-79 15,0 0-3-15,0 0 49 0,0 0 6 16,0 0-62-16,0 0-13 0,0 0 50 16,0 0-44-16,0 0-5 0,0 0-33 15,0 0-9-15,-17-77-14 0,7 74-3 16,-4-4-45-16,6 4 40 0,-1-2-12 15,-3 3-32-15,4 0 1 0,-9 2-33 16,10 0-9-16,-3 0-10 0,-4 7-18 16,2 6-22-16,-8 6 0 0,6 5-40 15,-6 10 40-15,11 2 3 0,1 10-1 0,-6 3 13 16,4 3-15-16,8 0 0 0,-3 4 0 16,5 3-10-16,0 2 10 0,0-3 0 15,0-2-20-15,0 0 20 0,0-6 17 16,0-2-17-16,5-3-19 0,-5-9 19 15,0-1-12-15,0-7 2 0,0-6-58 0,0-2-118 16,0-8-104-16,-5-4-103 16,-2-4-162-16,-3-4-238 0,-2 0-589 0</inkml:trace>
  <inkml:trace contextRef="#ctx0" brushRef="#br0" timeOffset="72289.28">11220 9881 43 0,'0'0'1847'16,"0"0"-1283"-16,0 0-248 0,0 0 53 16,0 0-37-16,0 0-107 0,0 0-39 15,0 0 6-15,0 0 42 0,0 0 7 16,0 0-96-16,128-12-59 0,-104 10-64 16,3-2-19-16,-7 2-3 0,11 0-3 15,-9-4-12-15,9 2-35 0,-9-2-110 0,7-4-72 16,-2 1-140-16,2 1-369 0,-5-2-796 15,1 0-158-15</inkml:trace>
  <inkml:trace contextRef="#ctx0" brushRef="#br0" timeOffset="72839.36">12662 9074 1347 0,'0'0'722'0,"0"0"-259"0,0 0-58 16,0 0-5-16,0 0-76 0,0 0-106 15,0 0-46-15,0 0-21 0,0 0-73 16,-191 44-1-16,169-27 4 0,-7 3-22 15,2 2 9-15,8 2-10 0,-8 3 26 16,8 1 20-16,2 2-36 0,-8 0-16 16,16 6-29-16,-8-2-22 0,7 2 29 15,0 7-18-15,3-2 6 0,7 6 19 16,0 4-22-16,0-1 19 0,0-2-10 0,19 2-24 16,-4-1 31-16,2-4-13 0,10 0-16 15,-8-1-1-15,5-4 39 0,-4 0-38 16,4-3-1-16,-2-3 0 0,-1-6 17 15,-4-3-16-15,0-5-2 0,5-6-24 0,-5 0 22 16,-2-4 0-16,2 0 0 0,-5-2-32 16,0-2-45-16,2 2-147 0,1-6-88 15,0 2-68-15,4-2-394 0,-7-2-716 16,3 0-416-16</inkml:trace>
  <inkml:trace contextRef="#ctx0" brushRef="#br0" timeOffset="74855.52">13387 9579 216 0,'0'0'154'0,"0"0"-37"15,0 0-6-15,0 0 39 0,0 0 13 16,0 0-20-16,0 0 7 0,0 0 0 0,0 0-7 16,0 0 3-16,0 0 4 0,0 0-20 15,0 0 13-15,0 0 12 0,0 0 4 16,0 0 25-16,-5-6 0 0,5 4-11 16,0 2-35-16,-2 0 6 0,2 0 6 15,0 0 19-15,-8 0-43 0,8-2-9 16,0 2 9-16,0 0-19 0,0 0 0 15,0 0-32-15,0 0-31 0,0 0-19 16,0 0-13-16,0 0-12 0,0 0-20 16,0 0-8-16,0 0-6 0,0 0-6 0,0 2-4 15,0 4-1-15,0 4 29 0,3 4 16 16,9 9 12-16,-2-2-12 0,2 8 0 16,-3-1 19-16,3-2-19 0,1 1-14 15,1-4 13-15,-2 2 1 0,-2-5-9 16,2-2 6-16,-2-2 6 0,-3-2-3 15,3-4 2-15,-3 0-2 0,3-4 0 0,-10-2-16 16,5-4 16-16,-5 0 32 0,4 0 15 16,-4 0 13-16,3-2 18 0,2-8-1 15,0-2 16-15,2-6 22 0,0-5-32 16,3 0-21-16,4-2-31 0,-4 3-10 16,-3-2 7-16,5 2-27 0,3-3 42 15,-5 4-28-15,2 2-12 0,0 6-1 16,-2 0-1-16,-8 3 1 0,5 5-1 15,-4-2 0-15,2 4 1 0,-3-2 9 16,5 3-11-16,-7 1-19 0,0 1 1 16,0-2 2-16,0-1-11 0,0 3-25 0,0 0-25 15,0 0-56-15,0 0-62 0,0 0-84 16,7 0-159-16,3 3-81 0,-3 2-180 16,-2 2-93-16,0-4-665 0,-39-16 1342 15</inkml:trace>
  <inkml:trace contextRef="#ctx0" brushRef="#br0" timeOffset="75645.3">14802 9157 1230 0,'0'0'423'0,"0"0"19"0,0 0-2 15,0 0-25-15,0 0-56 0,0 0-77 16,0 0-76-16,0 0-33 0,0 0-6 15,0 0-33-15,0 0-41 0,0 0 18 16,0 0 22-16,0 0-47 0,0 0-85 16,0 0 27-16,-104 120-25 0,63-68 40 0,-5 11-9 15,2 3-22-15,-4 5-9 0,-3-1 16 16,7-4-19-16,6-3-1 0,6-11-2 16,5-6 0-16,8-11-44 0,4-7-20 15,6-8-96-15,9-5-26 0,0-4-23 16,0-2-222-16,0-4-257 0,7 0-409 15,3-5-457-15</inkml:trace>
  <inkml:trace contextRef="#ctx0" brushRef="#br0" timeOffset="75946.03">14805 9664 1935 0,'0'0'638'0,"0"0"-300"0,0 0 33 16,0 0-66-16,0 0-77 0,0 0-49 15,0 0-84-15,0 0-92 0,0 0-3 16,0 0-32-16,0 0 29 0,0 0 1 0,0 0 0 16,-97 104-11-16,97-86 0 0,0-6 12 15,7 1 1-15,3-8-28 0,0 2 28 16,-1-6-1-16,-1-1-16 0,-1 0 17 15,3-3 50-15,6-10 11 0,-6-5 4 16,0-4-27-16,0-6-9 0,-3 0-29 16,0-2-53-16,-7 3-189 0,0-1-67 15,0 7-124-15,-14-4-255 0,4 11-809 16</inkml:trace>
  <inkml:trace contextRef="#ctx0" brushRef="#br0" timeOffset="76311.63">14240 9336 160 0,'0'0'1452'0,"0"0"-1111"0,0 0-140 0,0 0 26 16,0 0 51-16,0 0-146 0,0 0-103 15,0 0-13-15,0 0 74 0,0 0 3 16,0 0 25-16,0 0 20 0,80 10 11 16,-63-10-15-16,5-6-5 0,-3-7 26 15,5 0-8-15,-7-7-33 0,3-7-30 16,-8 1-34-16,-5 0-12 0,-2 4 30 16,-5 4 3-16,0 6-46 0,0 6 3 0,0 2 21 15,-7-1 41-15,-3 5-75 0,-7 0-15 16,0 0-21-16,0 0 21 0,-2 9-46 15,4 1-50-15,6 6 18 0,4-2-6 16,2 8-6-16,3 0-67 0,0 3-88 16,3-2-90-16,9 5-74 0,5 1-348 0,-3-5-289 15</inkml:trace>
  <inkml:trace contextRef="#ctx0" brushRef="#br0" timeOffset="77423.69">15518 9289 633 0,'0'0'469'0,"0"0"-156"15,0 0 22-15,0 0-4 0,0 0-150 0,0 0 117 16,0 0-28-16,0 0-67 0,0 0-98 0,0 0-44 16,0 0-19-16,0 0-17 15,-10-28 17-15,10 28-4 0,0 0 10 0,0 0 15 16,0 0 13-16,0 0-3 0,0 0-9 15,0 0-23-15,0 2-16 0,0 1-3 16,0 0-22-16,0-1 3 0,7 6 16 0,3 0 41 16,-3 4-4-16,3 3 1 0,2 0-16 15,-5 3 15-15,3 5 1 0,-3-1-44 16,8 6 9-16,-6 2 28 0,-9 3-25 16,8 0-13-16,-8 2 19 15,0 0 3-15,0-4 10 0,0-1-43 0,0 3 45 16,-15-3-33-16,3-2 21 0,-5-1-22 15,5-4-12-15,-8 0-1 0,4-5 1 16,-4-3 0-16,-7-2 3 0,1-6 10 16,-8 0-13-16,0-7-27 0,-2 0-23 15,4-7 19-15,3-4 30 0,5-1-1 16,4 0 1-16,13-1-33 0,-3 3 34 0,10 5 2 16,0 0-2-16,0 4-10 0,0 1-15 15,0-2-3-15,0 2 9 0,0-3-18 16,12 3 6-16,-2 0 27 0,12 0 4 15,-5 5 4-15,10 3 36 0,-8 4 16 16,-2-1 6-16,7 6-28 0,-7-1 47 0,0-2 24 16,0 2 16-16,-2-4 32 0,-1 1-58 15,3-2-40-15,0 1-27 0,3-2-7 16,-3-2 7-16,7 1 2 0,-5-3 10 16,3-2-37-16,5-3 34 0,-10 1-35 15,4-2 16-15,4 3-17 0,1-3 26 16,-1 0-27-16,-1 0-2 0,-10 0-10 15,3 0-18-15,-5 0-31 0,-2 0-95 16,0 2-93-16,2 0-78 0,-5 4-146 0,0-2-521 16,-4 0-439-16</inkml:trace>
  <inkml:trace contextRef="#ctx0" brushRef="#br0" timeOffset="77982.42">16429 9498 1627 0,'0'0'539'0,"0"0"-183"15,0 0-50-15,0 0 21 0,0 0-43 16,0 0-78-16,0 0-83 0,0 0-79 15,0 0 23-15,0 0-11 0,0 0 41 16,0 0-5-16,0 0-33 0,191-35-9 16,-149 35-40-16,-13 0-9 0,10 0-2 15,-13 0-30-15,1 0 13 0,-3 2-4 16,-2-1-62-16,0 6-96 0,-8-4-82 0,-2 6-129 16,-12-1-228-16,0 2-383 0,0-2-287 15</inkml:trace>
  <inkml:trace contextRef="#ctx0" brushRef="#br0" timeOffset="78186.32">16400 9722 1220 0,'0'0'1435'0,"0"0"-988"16,0 0-169-16,0 0-28 0,0 0 34 15,0 0 27-15,0 0-53 0,0 0-89 16,0 0-40-16,0 0-64 0,0 0-63 15,184-30-2-15,-155 28-12 0,0-3 9 16,-2 4-105-16,2-1-123 0,3 0-111 0,-3 2-257 16,2-5-726-16,-14 4-848 0</inkml:trace>
  <inkml:trace contextRef="#ctx0" brushRef="#br0" timeOffset="78443.32">17260 9420 650 0,'0'0'1933'0,"0"0"-1415"0,0 0-173 15,0 0-41-15,0 0-62 0,0 0-113 16,0 0-117-16,0 0 41 0,0 0 16 0,0 0-13 15,0 0-41-15,165 2-15 0,-126-4-12 16,5-4 12-16,-6-1-25 0,-4 0-81 16,-5-1-111-16,-4 2-104 0,-6 2-137 15,-9 2-281-15,-3 2-686 0</inkml:trace>
  <inkml:trace contextRef="#ctx0" brushRef="#br0" timeOffset="78651.41">17280 9567 680 0,'0'0'2264'16,"0"0"-1613"-16,0 0-323 0,0 0-111 15,0 0 16-15,0 0-23 0,0 0-136 16,0 0-18-16,0 0 42 0,0 0-12 16,0 0-55-16,128-6-30 0,-101-2-1 15,7-2-2-15,0 0-164 0,-5-2-108 0,2-3-106 16,-2 4-359-16,-4 1-734 0,-1-7-422 0</inkml:trace>
  <inkml:trace contextRef="#ctx0" brushRef="#br0" timeOffset="78984.24">18089 9137 980 0,'0'0'1002'0,"0"0"-678"0,0 0 67 0,0 0-28 0,0 0-5 15,0 0-76-15,0 0-150 0,0 0-65 16,0 0-5-16,0 0 49 0,0 0-8 15,0 0 65-15,-4 108-63 0,4-74 28 16,4 9-59-16,1-1-24 0,2 6-20 0,-7 3-8 16,10-1-9-16,-10-2-11 15,0-2-2-15,0-3 0 0,3-9-12 0,-3-4-19 16,4-6-27-16,-4-6-106 0,3-6-78 16,-1-4-87-16,3-1-253 0,-5-7-449 15,0 0-704-15</inkml:trace>
  <inkml:trace contextRef="#ctx0" brushRef="#br0" timeOffset="79295.64">18000 9052 1383 0,'0'0'556'0,"0"0"-167"0,0 0 82 15,0 0-73-15,0 0-83 0,0 0-93 16,0 0-77-16,0 0-4 0,0 0-34 16,0 0-32-16,0 0-16 0,-68 115 62 15,51-79-31-15,5-1-40 0,-5 0-19 16,2-1-31-16,-2-5-17 0,8-1-17 0,1-8-127 15,3-4-126-15,-2 1-234 0,5-7-620 16,-6-5-467-16</inkml:trace>
  <inkml:trace contextRef="#ctx0" brushRef="#br0" timeOffset="79558.99">17789 9815 1944 0,'0'0'1120'0,"0"0"-763"15,0 0-138-15,0 0-17 0,0 0 62 0,0 0-27 16,0 0-85-16,0 0-22 0,0 0-53 16,0 0-1-16,0 0 4 0,182-29-28 15,-146 28-6-15,3-4-44 0,0 1-2 16,-3 4 0-16,5-3-21 0,-5 0 21 15,1 1-31-15,4 0-88 0,-7 2-38 16,-5-1-72-16,7 1-89 0,-4-3-237 16,-8 1-567-16,-2 0-742 0</inkml:trace>
  <inkml:trace contextRef="#ctx0" brushRef="#br0" timeOffset="79993.24">18305 8790 313 0,'0'0'1292'16,"0"0"-817"-16,0 0-187 0,0 0-107 16,0 0 86-16,0 0 22 0,0 0-11 15,0 0 1-15,0 0-80 0,0 0-39 0,0 0-25 16,131 73-35-16,-92-61 9 0,0 2-26 16,11-2-24-16,4 0-3 0,4 4-13 15,3 3-3-15,-1 1 12 0,1 8 7 16,2 6-4-16,-10 6 77 0,-4 5-22 0,-6 5-9 15,-14 4-68-15,-4 3 7 16,-11 3-22-16,-9 6 10 0,-5 2-7 0,-19 3 9 16,-8-5-17-16,-9-1-13 0,2-7 0 15,-8-10 5-15,6-8-5 0,-5-7-21 16,2-10-37-16,-5-4-51 0,3-5-81 16,-2-6-34-16,1-6-69 0,6 0-83 15,4-2-342-15,16 0-437 0,1 0-269 16,0 0 649-16</inkml:trace>
  <inkml:trace contextRef="#ctx0" brushRef="#br0" timeOffset="80773.8">20230 8901 1383 0,'0'0'1143'0,"0"0"-711"0,0 0-122 0,0 0 147 15,0 0-60-15,0 0-182 0,0 0-91 16,0 0-25-16,0 0 52 0,0 0-25 16,0 0-83-16,0 0-28 0,-131-18-15 15,114 36 0-15,-5 2 1 0,0 7 0 16,8-1 10-16,-3 2 14 0,5 0-10 16,2-4-15-16,-5 0-20 0,15-4 19 15,-2-3-1-15,2-4-26 0,0-4 10 0,0-3-7 16,2-2-3-16,6-3 25 0,-8-1-18 15,7 0 18-15,-2 2-6 0,0 1 6 16,-5-3 3-16,2 4-28 0,-2 4 9 16,2 2 8-16,-2 4 11 0,0 8 28 15,0 5-7-15,-14 4 4 0,-1 4-22 0,-4 3 12 16,-3 2-14-16,0-2 24 0,-4 2-23 16,1 1 32-16,1-5-10 15,0-2 22-15,7-1-6 0,5-8 9 0,2 0-28 16,3-7 16-16,7-6-25 0,0-2 12 15,0 0-11-15,2-2-13 0,6 0 3 16,6 0 9-16,-9 2-10 0,7-2 7 16,-7 2-9-16,2-1-6 0,3 1 6 15,-3 0 1-15,0 0 0 0,1 0 0 0,1 1-1 16,-1-1-12-16,-3 3 12 0,2-3 0 16,0 2 17-16,3-2-17 0,-3 2-21 15,0 0 6-15,3-2-65 0,2 0-48 16,-5 0-56-16,3 0-81 0,5-1-49 15,-6 1-297-15,-1-2-526 0,-1-5-494 16</inkml:trace>
  <inkml:trace contextRef="#ctx0" brushRef="#br0" timeOffset="87736.97">11341 12401 91 0,'0'0'1244'0,"0"0"-749"0,0 0-122 16,0 0-50-16,0 0-20 0,0 0-36 15,0 0-37-15,0 0-20 0,0 0-5 16,0 13-10-16,0-11-31 0,0-2-55 15,0 0-53-15,0 0-21 0,0 0 42 16,0 0-18-16,0 0 37 0,0 0-31 16,0 0 43-16,0 0-10 0,0 0-15 0,5 0-28 15,-5 0-12-15,0 0-25 16,0 0-18-16,0 0-12 0,0 0-7 0,0 0 19 16,0 0-3-16,0 0 0 15,0 0 3-15,0 0-3 0,0 2 3 0,0 1-3 16,0 6-9-16,-12 1 12 0,7 4 0 0,-2 0 1 15,-3 4 0-15,3-3-1 16,-1-2-2-16,-1 2-8 0,6-2 10 0,-2-3 2 16,3 5-2-16,-3-5-14 0,5 0 14 15,-2 0 0-15,2-2-1 0,-3 2 0 16,3 0 0-16,0 2-3 0,0-2 3 16,0 4 1-16,-5-2 0 0,5 0-3 15,0-2 3-15,0-2-2 0,0 0-23 16,0-1 25-16,0-4-1 0,0 4-2 15,0-4 3-15,0 4-1 0,0-4 2 16,0 4 0-16,0-1 17 0,0-2-17 16,0 4 14-16,0 2 4 0,0 0 5 0,0 2-23 15,0 4-1-15,0-1 43 0,0 0 6 16,0 1 3-16,0 1-22 0,0-4 19 16,8 4-9-16,-1 1-10 0,0-2-5 15,3 2 26-15,0 0-11 0,-3-2 24 0,3 2-37 16,-3-3 25-16,-7 0 5 0,0 0-5 15,0-2-22-15,0 4 3 0,0-1-11 16,-17 0-20-16,-5 0 13 0,0 0-15 16,-4-2-3-16,-6-1-43 0,3-3-2 15,5-7-34-15,2 2-12 0,7-5-22 16,1 0-14-16,4 0-66 0,5-5-74 16,5-3-125-16,0 3-295 0,5-4-483 15,5 1-221-15</inkml:trace>
  <inkml:trace contextRef="#ctx0" brushRef="#br0" timeOffset="88696.48">12868 11150 738 0,'0'0'726'0,"0"0"-176"0,0 0-52 16,0 0-85-16,0 0-42 0,0 0-107 15,0 0-27-15,0 0-111 0,0 0-70 16,0 0-31-16,0 0 19 0,0 0 7 0,-172 103-23 15,170-75 0-15,2 0 7 0,0-6 14 16,0-1-8-16,0-6-22 0,7 0 21 16,-2-5-15-16,7-2 24 0,0-4-18 15,-5 2 47-15,10-2-14 0,-5 4 51 16,3 2 20-16,2 6-19 0,-10 4-24 0,3 2-1 16,-10 6-20-16,0 0-23 0,0 5-33 15,-10-5-12-15,3-2-3 0,-10-4 2 16,2-5-2-16,3-5-16 0,2-7-5 15,-4 0-13-15,4-5-17 0,1 0-29 16,1 0-42-16,6-2-34 0,2-5-32 16,0-4-106-16,0-4-239 0,17 0-112 15,2-4-393-15,5 3-295 0,3-4 570 0</inkml:trace>
  <inkml:trace contextRef="#ctx0" brushRef="#br0" timeOffset="88980.02">13195 10943 1565 0,'0'0'588'16,"0"0"-38"-16,0 0-94 15,0 0-58-15,0 0-117 0,0 0-80 0,0 0-32 16,0 0-20-16,0 0-6 0,0 0-4 15,-5 139-19-15,5-97-40 0,0 9 3 16,5 5-44-16,-5 4-20 0,10 6-19 16,0-1 2-16,-3 1-4 0,-2-3-24 15,2-5 8-15,3-3-83 0,-3-12-71 16,8-6-91-16,-11-7-168 0,1-8-304 0,-5-5-521 16,0-6-377-16</inkml:trace>
  <inkml:trace contextRef="#ctx0" brushRef="#br0" timeOffset="89365.55">13457 11657 1647 0,'0'0'658'0,"0"0"-383"15,0 0-78-15,0 0-37 0,0 0-34 16,0 0-114-16,0 0 33 0,0 0-10 15,0 0 23-15,0 0-23 0,0 0-9 16,0 0 9-16,0 0-19 0,165-56 22 16,-153 42-3-16,-5 0 0 0,1 2 12 15,-8-3 42-15,0 5-29 0,0 0-37 16,0 7 18-16,-10-4 66 0,-2 6-9 0,-3-1 11 16,-2-1-17-16,-7 3-26 0,0 0 30 15,-5 0-24-15,2 6 18 16,0 4-16-16,-4 5 3 0,11 5 0 0,-6 2 12 0,9 4-18 15,2 2 15-15,13 0-19 0,-8 1-15 16,10-3-36-16,0-2 20 0,10-2-36 16,2-6-9-16,5 0 7 15,5-4 1-15,0 1-17 0,2-8-4 0,5 1-14 16,0-4-84-16,3-2-27 0,-1-2-63 16,5-9-38-16,-2-6-147 0,8-3-236 15,-9-6-519-15,-6 4-1 0</inkml:trace>
  <inkml:trace contextRef="#ctx0" brushRef="#br0" timeOffset="92933.97">14075 11575 402 0,'0'0'737'0,"0"0"-288"0,0 0-88 16,0 0-14-16,0 0 34 0,0 0-53 0,0 0 8 15,0 0-57-15,0 0-90 0,0 0-91 16,0 0-29-16,0 0-10 0,0 0-11 15,0 0-7-15,0 0-25 0,0 0-1 0,0 0 4 16,0 0-17-16,112 56-2 0,-88-56-8 16,-5-6 8-16,6-2 12 0,-13-2-12 15,5-2 2-15,-8 0 12 0,6-2-11 16,-15 0 0-16,7 2-2 0,-7-3 0 16,0 3 10-16,0 2-7 0,-7 2-1 15,0-2-3-15,-8 2-1 0,3 3 1 16,-7 0 23-16,-6 1-23 0,6 0 0 15,-10 4-1-15,-3 0-18 0,3 8 19 16,0 4 1-16,10 4 46 0,-8 4 15 0,13 5 15 16,-1-2 38-16,5 4 27 0,3-1-35 15,7 2-24-15,0-1 3 0,0 1-28 16,3-6-9-16,16 2-21 0,-2-8-25 16,0-2-2-16,2-4 14 0,5-2-13 15,3-4-2-15,0-2 0 0,2-2 0 0,0 0-15 16,-2-6 2-16,-1-8-11 0,1 2-65 15,2-6-92-15,-2 0-96 0,-1-2-203 16,-1 0-471-16,-1 1-566 0</inkml:trace>
  <inkml:trace contextRef="#ctx0" brushRef="#br0" timeOffset="93215.55">14689 11400 1328 0,'0'0'1072'0,"0"0"-646"0,0 0-51 16,0 0 1-16,0 0-95 0,0 0-67 0,0 0-24 15,-59 106-28-15,52-77-45 0,7 5-27 16,-2 2-56-16,2 6-7 0,0 6-24 15,0 5 0-15,0 5 1 0,0 0-4 16,0 1 0-16,-8 1-13 0,8-8 13 16,-2-4-43-16,-3-7-46 0,5-9-69 15,-2-4-41-15,2-10-59 0,0-8-73 16,0-1-130-16,0-9-234 0,-5 0-456 16</inkml:trace>
  <inkml:trace contextRef="#ctx0" brushRef="#br0" timeOffset="93464.36">14630 11418 1760 0,'0'0'739'0,"0"0"-230"0,0 0-11 16,0 0-69-16,0 0-97 0,0 0-142 15,0 0-98-15,0 0 56 16,0 0 52-16,0 0-38 0,0 0-83 0,0 0-33 15,85 127-45-15,-85-89-1 0,0 0 0 16,-7-2-15-16,-10-1-22 0,2-7-30 16,-2-4-31-16,5-6-43 0,-5-2-21 15,3-6-24-15,2-8-71 0,-3-2-180 16,3 0-166-16,5-10-545 0,4-4-234 16</inkml:trace>
  <inkml:trace contextRef="#ctx0" brushRef="#br0" timeOffset="93914.06">15418 10963 4 0,'0'0'1339'0,"0"0"-858"0,0 0-1 16,0 0-47-16,0 0-86 0,0 0-82 15,0 0-106-15,0 0 3 0,0 0 24 16,0 0-39-16,0 0-21 0,-68-90-38 0,59 90-23 16,-6 0-28-16,-2 4-6 0,-2 8 25 15,-6 6-31-15,1 8 18 0,2 4 22 16,-9 6 52-16,7 4-3 0,-5 7-6 0,-1 1-26 15,-3 5-36-15,6-1 28 0,-5 2-1 16,13 0 12-16,2 3-18 0,7-1-21 16,1 0-16-16,9-1-12 0,0-5 3 15,0 3-20-15,14-3-1 0,8-2 37 16,5-2 8-16,-3-3-2 0,5-10-25 16,2-4-3-16,-1-7-3 0,1-8-12 15,-2-6-12-15,0-6 0 0,0-2-12 16,-2 0 21-16,2-8-27 0,-5-4-43 0,1-6-88 15,1-2-145-15,1-5-179 0,-10 2-627 16,2-4-782-16</inkml:trace>
  <inkml:trace contextRef="#ctx0" brushRef="#br0" timeOffset="94348.93">15818 11137 849 0,'0'0'707'0,"0"0"-126"16,0 0-102-16,0 0-61 0,0 0-29 16,0 0-88-16,0 0-87 0,0 0-62 15,0 0-18-15,0 0 9 0,0 0-32 0,0 0-40 16,0 0 19-16,-17 118 5 0,10-86-6 15,0 2-36-15,4 7-26 0,-4 3 44 16,0 2-38-16,-1 5-5 0,3-1-28 16,1-2 19-16,-1-2-19 0,5-6-3 0,0-5-18 15,0-9-41-15,0-6-91 0,0-8-84 16,9-2-35-16,1-4-180 0,2-6-539 16,0 0-597-16</inkml:trace>
  <inkml:trace contextRef="#ctx0" brushRef="#br0" timeOffset="94755.66">16157 11279 1370 0,'0'0'1317'0,"0"0"-919"0,0 0-57 15,0 0 74-15,0 0-76 0,0 0-84 16,0 0-116-16,0 0-77 0,-186-12-13 16,164 34 16-16,-2 6 5 0,0 2-17 15,7 5-17-15,-3-3 7 0,10 2 0 16,8-6-13-16,2-4-30 0,0-1-25 16,10-5 22-16,7-6-37 0,9-2-12 15,1-4-40-15,-3-4-22 0,13-2 84 16,-13-2 30-16,-2-12 14 0,2-5 1 15,-5-1 7-15,-9-6 3 0,5 4-4 16,-8-4-9-16,-5 6 28 0,-2 0-40 0,0 2-9 16,0 1 9-16,0 7 15 15,-2 0 1-15,-3 4-14 0,-5 2 29 0,8-2-31 16,-3 4-22-16,3 0 19 0,-1 2-68 16,3 0-70-16,0 2-48 0,0 8 34 15,3 7-4-15,6 3-99 0,6 0-264 0,2 0-482 16,-8 4-430-16</inkml:trace>
  <inkml:trace contextRef="#ctx0" brushRef="#br0" timeOffset="95154.34">16504 11128 1984 0,'0'0'612'0,"0"0"-248"16,0 0 32-16,0 0 51 0,0 0-145 15,0 0-105-15,0 0-111 0,0 0 17 16,-199 85 14-16,175-43-18 0,5 6 27 0,4 5-53 16,5-3-18-16,10 2-36 0,0-4 26 15,3-8-41-15,19-3 9 0,4-11-13 16,8-6-25-16,0-10 23 0,-5-4-22 15,8-6 24-15,1-4 3 0,-6-12 9 16,7-10 19-16,-10-8 15 0,2-6-16 16,-2-5-6-16,-7 1-5 0,-2 0-17 15,-8 1-2-15,0 7-2 0,-12 4 2 16,0 4 2-16,0 10-2 0,0 4-9 16,-12 6 9-16,2 2-67 0,-2 6-13 15,5-2-36-15,-1 2 18 0,-1 2-16 0,1 8-34 16,6 4-85-16,-3 4-102 0,5 4-164 15,0 0-227-15,0 2-504 0,0-2-273 16</inkml:trace>
  <inkml:trace contextRef="#ctx0" brushRef="#br0" timeOffset="95581.54">16974 11150 2019 0,'0'0'647'0,"0"0"-296"0,0 0 41 16,0 0-56-16,0 0-62 0,0 0-76 15,0 0-77-15,0 0-59 0,0 0 52 16,-174 99 25-16,150-71-59 0,7 4-34 15,4 0 0-15,1 4-18 0,8 1-25 16,4 1 25-16,0 0-28 0,0-2 2 16,9-6-4-16,3-3 2 0,10-3 0 15,-5-10-19-15,5-4 7 0,0-6 9 0,-3-4-28 16,8-12 31-16,-1-12 3 0,6-14 19 16,-3-10 6-16,-5-7-13 0,-4-1-9 15,-6 1 12-15,3 9-17 0,-17 4-1 0,10 6 16 16,-10 8-14-16,0 5 0 0,0 9-2 15,0 3-24-15,-10 4 0 0,3 5-53 16,0 2-12-16,-1 0-65 0,6 4-54 16,0 11-75-16,2 3-108 0,0 2-191 15,0 3-431-15,0 4-407 0</inkml:trace>
  <inkml:trace contextRef="#ctx0" brushRef="#br0" timeOffset="95979.04">17454 11104 1793 0,'0'0'652'0,"0"0"-243"0,0 0-25 0,0 0 11 15,0 0-2-15,0 0-120 0,-160 123-29 16,138-87-59-16,1 0-47 0,4 1-21 16,0-1-38-16,12-2-39 0,2 2-7 15,3 2-11-15,0-2-4 0,15-3-3 16,4-3-15-16,6-8 28 0,-6-6-25 16,5-8 12-16,-2-6-14 0,2-2 20 15,1-16-18-15,4-10 79 0,2-10-3 0,-2-10-57 16,-5-5-6-16,1-1-16 15,-13-1 0-15,2 9-21 0,-11 4 5 0,-3 5-14 16,0 5-9-16,0 10-13 0,-3 2-67 16,-11 6-30-16,7 4-17 0,-3 5-9 15,-2 3-84-15,4 0-36 0,-1 8-159 0,2 7-83 16,7 8-242-16,-3 1-590 0</inkml:trace>
  <inkml:trace contextRef="#ctx0" brushRef="#br0" timeOffset="96437.1">17801 11289 1828 0,'0'0'596'0,"0"0"-241"0,0 0 30 16,0 0 60-16,0 0-48 0,0 0-87 15,0 0-130-15,0 0-54 0,0 0 22 16,-199 47-34-16,177-17-4 0,-2 8 0 15,5 0-3-15,4 0-50 0,8 0 1 16,7-1-9-16,0-1-36 0,10-6-13 16,7-4-15-16,4-8 14 0,6-6-11 0,-8-5 11 15,13-7-39-15,-10-10 40 0,17-15 24 16,-10-13-8-16,2-4 2 0,-9-9-15 16,0 1-1-16,-13 2 13 0,1 2-15 15,-10 6 0-15,0 2 0 0,0 5-12 16,0 9 12-16,0 3-97 0,-10 8-43 0,1 3 30 15,1 3-34-15,1 6-22 16,5 1-37-16,2 3-189 0,0 12-181 0,0 1-239 16,0 4-580-16</inkml:trace>
  <inkml:trace contextRef="#ctx0" brushRef="#br0" timeOffset="96751.73">17925 10766 1533 0,'0'0'591'16,"0"0"-216"-16,0 0 70 0,0 0-36 15,0 0-69-15,0 0-126 0,0 0-28 0,203 129-12 16,-169-89-9-16,-2 6-1 0,6 11 54 15,-9 3-25-15,-7 7-43 0,-2 3-77 16,-11 4 9-16,-9 4-12 0,0 1-9 16,-7-2-28-16,-15-3 1 0,-7-7-13 15,3-9-12-15,-4-10-9 0,4-10-21 16,-1-12-31-16,5-14-88 0,5-5-85 16,5-7-44-16,-5 0-79 0,15-10-214 15,-3-7-421-15,5-1-308 0,0-2-358 0</inkml:trace>
  <inkml:trace contextRef="#ctx0" brushRef="#br0" timeOffset="97010.87">18848 11026 2178 0,'0'0'456'0,"0"0"-179"0,0 0 244 16,0 0-53-16,0 0-176 0,0 0-81 0,0 0-59 15,0 0-23-15,0 0-6 0,-17-15-105 16,17 15-18-16,0 7-24 0,0 1-22 16,0 4-65-16,5 2-133 0,0 2-128 15,-5 2-320-15,0 6-612 0,0-2-420 16,7-128 1416-16</inkml:trace>
  <inkml:trace contextRef="#ctx0" brushRef="#br0" timeOffset="97135.94">18858 11543 2425 0,'0'0'1070'0,"0"0"-678"15,-71 106 37-15,45-68-119 16,-6 0-22-16,6-1-110 0,-8-9-111 0,7-2-67 16,-2-6-13-16,5-5-94 0,-1-5-98 15,6-5-66-15,-5 2-154 0,7 1-540 16,-10 4-463-16,3 2-317 0</inkml:trace>
  <inkml:trace contextRef="#ctx0" brushRef="#br0" timeOffset="99534.02">11106 14430 1641 0,'-10'-7'458'0,"3"2"-218"0,-3-2 57 16,1 1 15-16,-1 4-20 0,10 2-136 0,-7-2-10 15,7 2 53-15,-10 0-63 0,10 0-71 16,-5 0-46-16,5 0-19 0,0 0 16 16,0 0-16-16,0 0 0 0,0 0 0 15,0 2 3-15,0 6 38 0,0 2 35 16,7 7-14-16,1 3-12 0,-1 2-22 15,-2 2 13-15,0 2-7 0,-5-4-9 16,0-2 12-16,0-3-6 0,0-6-19 16,0-2-9-16,0-3 15 0,0-4 7 0,0 0 6 15,0-2 34-15,0 0 9 0,0 0 58 16,0 0-21-16,0 0-41 0,0 0 0 16,0 0-30-16,0-2 6 0,0 0-13 15,0-4-8-15,-10-1-1 0,10-3-2 16,-7-3-4-16,7-4 6 0,0-5 1 15,0-4-10-15,0-2 6 0,0 0 12 16,17 1-20-16,-1 6 8 0,4 2-20 0,-1 5 2 16,-2 4 27-16,7 2-30 0,-7 4 0 15,8 0 0-15,-6 0 0 0,5 4-18 16,-7-4 18-16,0 0 3 0,3 4-3 0,-8 0-10 16,0 0-5-16,0 0-70 0,-2 2-31 15,4 8-73-15,-7 4-115 0,3 1-117 16,2 0-319-16,-4 3-412 0,-8 2-548 15</inkml:trace>
  <inkml:trace contextRef="#ctx0" brushRef="#br0" timeOffset="99950.9">11503 14580 970 0,'0'0'992'15,"0"0"-798"-15,0 0 107 0,0 0 125 16,0 0-55-16,0 0-179 0,0 0-66 15,0 0 26-15,199-16-7 0,-170 1-48 16,3-8-24-16,-6 1-19 0,-4-6-4 16,0-2-16-16,-5-1-6 0,-7 6-15 15,-3-2-11-15,-5 7 1 0,-2 2 12 16,0 4-13-16,0 4 2 0,-7 1-3 16,-5 6 0-16,5-4 20 0,-13 6-21 15,-1 1-1-15,1 0-1 0,-7 0 1 0,1 10-11 16,-1 8-4-16,5 6 16 0,1 4 58 15,4 6 57-15,9 9 31 0,-1 3-26 0,9 2-10 16,0 0-30-16,0-1-46 0,17-1 3 16,-5-4-37-16,5-4 0 0,0-2 1 15,7-7-1-15,-7-5-12 0,0-6-13 16,0-4-52-16,2-6-64 0,-7-6-66 16,3-2-66-16,-1-4-246 0,1-14-130 15,-8-12-550-15,-2-11-635 0</inkml:trace>
  <inkml:trace contextRef="#ctx0" brushRef="#br0" timeOffset="100136.18">12148 13752 1895 0,'0'0'622'0,"0"0"-381"15,0 0 36-15,0 0 61 0,0 0-74 0,0 0-116 16,-2 104-22-16,2-72 19 0,0 6 5 16,0 5-44-16,0 3-22 0,2 4-10 15,5 5-31-15,-7 3-18 0,8-2-6 16,-8 7-2-16,0-3-17 0,0-4-2 16,0 1-16-16,0-7-57 0,0-6-70 15,0-8-36-15,0-6-36 0,0-5-66 16,0-5-191-16,0-6-246 0,0-2-538 15</inkml:trace>
  <inkml:trace contextRef="#ctx0" brushRef="#br0" timeOffset="100688.84">11765 14309 1405 0,'0'0'543'0,"0"0"-132"0,0 0 15 16,0 0-6-16,0 0-76 0,0 0-119 16,0 0-37-16,0 0 82 0,0 0-28 15,0 0-81-15,216-70-53 0,-172 65-22 16,2-3-34-16,2 6 0 0,-12-1-25 15,1-2 10-15,-1 1-37 0,-9 3 0 0,2-4 0 16,-7 3 0-16,-5 2-1 0,-3-2-14 16,-4 2-7-16,-3 0-48 0,5 0-84 15,-7 0-83-15,0 0-102 0,2 6-174 16,-2 2-220-16,-5 5-725 0</inkml:trace>
  <inkml:trace contextRef="#ctx0" brushRef="#br0" timeOffset="101018.76">12512 14401 51 0,'0'0'1118'0,"0"0"-665"16,0 0-115-16,0 0 15 0,0 0-14 0,0 0-65 16,0 0-88-16,0 0 60 15,0 0-34-15,0 0 9 0,0 0-60 0,0 0 25 16,0 0-28-16,0 0-40 0,-51-40-25 15,51 46-62-15,-3 4-31 0,-1 6-2 16,1 6 2-16,3 6-2 0,0 3 2 16,0 1 12-16,3 0-9 0,9-1 7 15,-3-3-10-15,8-6 0 0,3-2-2 0,-8-9-9 16,2-2-13-16,6-9 24 16,-10 0 0-16,6-2 34 0,6-16 30 0,-5-6-11 15,0-9-19-15,-5-3 12 0,3-2-34 16,-5 0-12-16,-3-1 1 0,-7 8 0 15,5 2-1-15,-5 7 0 0,0 6 0 0,0 8 9 16,0 4 28-16,0 4-37 0,0 0 34 16,0 4-34-16,0 6-18 0,0 8 18 15,0 4 36-15,0 8 16 0,0 6-18 16,7-1-3-16,3-1-31 0,4-4-22 16,3-4 4-16,-5-2 0 0,0-5-96 15,8-3-61-15,-3-4-57 0,0-6-117 16,0-2-203-16,-5-4-534 0,-2-12-404 15</inkml:trace>
  <inkml:trace contextRef="#ctx0" brushRef="#br0" timeOffset="101381.38">12958 14333 78 0,'0'0'1764'15,"0"0"-1372"-15,0 0-68 0,0 0 11 0,0 0-6 16,0 0-115-16,-22 113-78 0,22-91-28 15,0 0-16-15,0-2 18 0,0 2-47 16,0-2-7-16,0 0-31 0,5-3-12 16,-3-6 47-16,1-4 37 0,4-5 21 15,-7-2-9-15,0 0-35 0,0 0 6 16,5 0 50-16,-5-4-17 0,12-2-42 0,-7-6-1 16,7-5 7-16,0-3 8 15,7-4-42-15,-2-4-16 0,-2 0 4 0,9-1-1 16,-7 3-30-16,2 2 3 0,6 0 16 15,-8 6-18-15,5 2 13 0,-1 2-14 16,6 2-20-16,-8 2 20 0,6 0 1 16,-8-3 0-16,4 3 2 0,1 0 7 15,-5 2-10-15,0 1-15 0,-5-1-10 16,-2 1 10-16,5 4-37 0,-8-2-55 0,-2 3-55 16,2 2-34-16,-5 0-79 0,6 0-95 15,-1 8-182-15,3 2-149 0,-6 2-535 16,-1 3-344-16</inkml:trace>
  <inkml:trace contextRef="#ctx0" brushRef="#br0" timeOffset="102042.55">13634 14279 2014 0,'0'0'753'0,"0"0"-355"0,0 0 28 15,0 0 3-15,0 0-82 0,0 0-137 16,0 0-93-16,0 0-49 0,0 0 6 16,0 0-34-16,0 0-37 0,-10 108-1 15,10-74 1-15,0-4-2 0,0-1 0 16,0-9-1-16,0-6-14 0,0-10 12 0,8-4-41 15,-1 0 40-15,3-4-3 0,7-12 6 16,0-4 65-16,2-7-25 0,5-3-40 16,-7 2 15-16,-5 2 3 0,5 6-18 15,-2 8 0-15,-6 2-33 0,-1 4 17 16,1 6 14-16,1 0 0 0,-3 6-1 16,10 8 3-16,-7 8 64 0,7 8-21 15,-5 2-3-15,3 5-28 0,-6-1-18 16,6-6 6-16,-10 0-3 0,2-4-92 15,0-6-64-15,-4-3-118 0,4-7-96 0,-7-2-216 16,0-2-515-16,0-2-485 16</inkml:trace>
  <inkml:trace contextRef="#ctx0" brushRef="#br0" timeOffset="109194.15">14524 14239 1182 0,'0'0'498'0,"0"0"-14"0,0 0-102 16,0 0 36-16,0 0-69 0,0 0-19 16,0 0-37-16,0 0-42 0,0 0-30 15,0 0-63-15,0 0-32 0,-25-5-21 0,25 10-10 16,0-2-3-16,0-1-13 15,0-2-12-15,0 0-39 0,0 5-16 0,0-5 3 16,0 2-15-16,0-2 0 0,0 0-18 16,0 0 16-16,8 0 0 0,-8 0 2 15,5-2-2-15,-1-3 4 0,4 3 17 0,-3-4 27 16,4 2-46-16,-2 3 0 0,-2-4-37 16,-2 5-5-16,-3-2-25 0,0 2-40 15,0 0 21-15,0 0 40 0,0 0-28 16,0 0 16-16,0 0-25 0,-3 0 12 15,-2 0 24-15,3 0-5 0,2 0-29 16,-5 0-84-16,5 0-148 0,0 2-162 16,-5 4-319-16,1 6-186 0,-1-2-408 15,34-40 1126-15</inkml:trace>
  <inkml:trace contextRef="#ctx0" brushRef="#br0" timeOffset="109512.91">14533 14753 2743 0,'0'0'555'0,"0"0"-215"15,0 0 13-15,0 0-31 0,-41 107-68 16,34-69-118-16,0 4-90 0,2 1-6 16,-2-3-10-16,-1-2-30 0,1-8-3 15,-5-2-86-15,5-10-195 0,-1-8-241 16,-1-7-608-16,-4-3-962 0</inkml:trace>
  <inkml:trace contextRef="#ctx0" brushRef="#br0" timeOffset="-208326.94">11268 13472 1253 0,'0'0'559'0,"0"0"-409"0,0 0 9 16,0 0 122-16,0 0 158 0,0 0-58 0,0 0-177 15,0 0-92-15,0 0 52 0,0 0-16 16,0 4-32-16,0-2-50 0,0-2-11 16,0 2-5-16,0 0 9 0,-5-2 34 15,5 0-12-15,0 2-22 0,-2 4-56 16,2 0 25-16,-5 0-10 0,0 7 1 15,5 0-17-15,0-1 0 0,0 6-2 0,0 0 1 16,0 2 24-16,10 7-22 0,-3 1-1 16,-2 2 26-16,2 4-25 0,1 1 0 15,1-1 12-15,-1 2-12 0,-8-2-1 16,7 0-1-16,-7-1 1 0,0-3 19 16,0-4-21-16,0-6-14 0,0-6 1 15,0-6 7-15,0-2-12 0,0-4-22 16,0-2 24-16,0 0-52 0,0 0-75 15,0 0-69-15,0-4-40 0,0-4-70 16,0-4-105-16,0-4-253 0,0 0-552 0</inkml:trace>
  <inkml:trace contextRef="#ctx0" brushRef="#br0" timeOffset="-208013.95">11334 13502 1072 0,'0'0'397'0,"0"0"-53"16,0 0-107-16,0 0 36 0,0 0 21 16,0-100-95-16,7 87-44 0,-2 3 11 15,-5 5-60-15,2 0-62 0,1 5-24 0,-3 0-20 16,7 0 0-16,7 2 54 0,-4 6 165 15,7 2 8-15,-5 5-85 0,3 3 56 16,2 4-45-16,-10 2-48 0,-7 6-55 16,0-2-22-16,0 2-7 0,-7-3-10 15,-15-4-11-15,5 0-33 0,2-9-76 16,-2 0-25-16,-4-8-63 0,4-2-127 16,5-4-98-16,2 0-181 0,-5-4-395 0,15 0-298 15</inkml:trace>
  <inkml:trace contextRef="#ctx0" brushRef="#br0" timeOffset="-207660.36">11668 13437 1003 0,'0'0'528'0,"0"0"-67"16,0 0-143-16,0 0-89 0,0 0 23 0,0 0-114 16,0 0-39-16,0 0-41 0,0 0 64 15,3 111-75-15,-11-84-47 0,8-7 0 16,-4-4 23-16,4-6 9 0,0-6 44 16,0-4 4-16,0 0 21 0,0 0 32 15,0-2 88-15,0-10-4 0,0-4-37 16,4-4-53-16,13-7-3 0,-2-3-16 15,2 2 9-15,0 2-50 0,-5 8-39 0,2-1-28 16,3 9-2-16,0 2-17 0,-7 3 1 16,0 0-3-16,7 2-32 0,0 1-94 15,-5 2-110-15,5 0-150 0,-3 0-241 16,3 2-452-16,0 1-483 0</inkml:trace>
  <inkml:trace contextRef="#ctx0" brushRef="#br0" timeOffset="-207478.59">12010 13399 1793 0,'0'0'616'0,"0"0"-14"0,0 0-110 0,0 0-60 15,0 0-106-15,0 0-183 0,0 0-81 16,0 0 34-16,0 0-47 0,0 0-9 16,22 119-39-16,-17-97-1 0,0 1-15 15,-5-5-56-15,4-4-140 0,-4-4-63 0,5-4-91 16,-5-6-217-16,0-2-223 0,0-14-587 15</inkml:trace>
  <inkml:trace contextRef="#ctx0" brushRef="#br0" timeOffset="-207346.96">12037 13120 881 0,'0'0'1396'0,"0"0"-767"15,0 0-197-15,0 0-165 0,0 0-121 16,0 0-131-16,0 0-15 0,0 0-28 15,0 0-92-15,0 0-278 0,0 0-338 0,48 58-901 0</inkml:trace>
  <inkml:trace contextRef="#ctx0" brushRef="#br0" timeOffset="-206819.77">12347 13240 1355 0,'0'0'614'0,"0"0"-147"0,0 0-29 0,0 0-31 16,0 0-70-16,0 0-60 15,0 0-109-15,0 0-53 0,0 0 19 0,0 0-19 16,0 0-38-16,0 0-43 16,-17 131 0-16,15-98-10 0,-3-3-23 0,5-2-1 15,0-8 1-15,-3-6-2 0,3-5 2 16,0-6-1-16,0-3 0 0,0 0 1 15,0 0 11-15,0-8-2 0,8-4-8 16,1-8 27-16,13-6 2 0,-5-4 9 16,5-3-14-16,0 7-24 0,-1 4 20 15,-4 4-22-15,0 6 0 0,0 4 16 16,3 4 2-16,-8 4 0 0,10 0 7 0,-5 10 33 16,-5 6 77-16,2 10 48 15,3 4-95-15,-9 3-54 0,1-1-32 0,1 0 10 16,-8-4-12-16,3-4-2 0,-2-4-41 15,-1-2-73-15,3-3-100 0,-5-3-26 16,2-2-86-16,3-4-200 0,-2-4-173 0,-1-2-681 16,3-2-298-16</inkml:trace>
  <inkml:trace contextRef="#ctx0" brushRef="#br0" timeOffset="-206381.74">13006 12849 460 0,'0'0'567'0,"0"0"-183"16,0 0-23-16,0 0 9 0,0 0-10 0,0 0-80 15,-34 108-68-15,34-80 19 0,0 5 43 16,0 0-40-16,0 10-20 0,0 3-10 15,3 6-39-15,9 9-84 0,-2 1 12 16,-1 9-44-16,-1-3 7 0,-4 3-44 16,1-5 13-16,-5-6 2 0,0-6-27 15,0-12 0-15,0-9 0 0,0-11-24 16,0-6-63-16,0-8-111 0,-9-4-73 16,1-4-63-16,-9-6-238 0,3-4-1083 0</inkml:trace>
  <inkml:trace contextRef="#ctx0" brushRef="#br0" timeOffset="-206163.74">12754 13456 2618 0,'0'0'635'0,"0"0"-288"0,0 0-41 16,0 0 92-16,0 0-92 0,0 0-118 15,0 0-62-15,0 0-13 0,204 22 9 16,-170-22-28-16,7-6-42 0,-7 0-10 15,0 2-41-15,0-4 24 0,-5 4-25 16,-5 0-15-16,5 0-25 0,-5 4-27 16,1 0-119-16,-4 0-108 0,1 0-151 15,-5 8-536-15,-7 0-304 0,-3 6-759 0</inkml:trace>
  <inkml:trace contextRef="#ctx0" brushRef="#br0" timeOffset="-205730.09">13995 13019 88 0,'0'0'1593'0,"0"0"-950"16,0 0-72-16,0 0-114 0,0 0-39 15,0 0-128-15,0 0-99 0,0 0-39 16,0 0-16-16,0 0-40 0,0 0-47 16,-155-36 10-16,131 42-26 0,0 4-14 15,-5 4 30-15,4 2-15 0,-1 6-31 16,1 5 55-16,4 1 6 0,4 4-4 0,2 2-59 15,-2 4 32-15,12 3 0 0,-2 3-17 16,-3 2 2-16,10 5-17 0,0 1 0 16,0 0 1-16,0 0 28 15,0 3-30-15,10-5-12 0,-3 1 12 0,-2-5 11 16,2-4-9-16,-4-8-2 0,-3-4-12 16,0-3-21-16,0-9-19 0,0-5-73 15,0-4-50-15,0-8-28 0,0-1-26 16,-3 0-83-16,-9-3-132 0,-5-12-1100 15,0 3-135-15</inkml:trace>
  <inkml:trace contextRef="#ctx0" brushRef="#br0" timeOffset="-205450.08">13326 13563 1502 0,'0'0'627'0,"0"0"-274"15,0 0-5-15,0 0 8 0,0 0-66 16,0 0-81-16,0 0-20 0,0 0-25 16,0 0 39-16,0 0-41 0,182-57-29 15,-138 51 15-15,-1-2-31 0,1 4-25 16,2-2-19-16,2 4 1 0,-1-4-19 16,-6 6-16-16,-5-2-22 0,-2 0-17 15,0 2-2-15,-12 0-1 0,0-2-19 16,-5 2 20-16,-3 0 1 0,1-4-31 15,-6 2-26-15,6-2-59 0,-8 0-48 0,3 0-76 16,-10-2-128-16,10-1-227 0,-10 4-470 16,0-4-427-16</inkml:trace>
  <inkml:trace contextRef="#ctx0" brushRef="#br0" timeOffset="-204496.11">14928 12814 968 0,'0'0'684'0,"0"0"-116"16,0 0-128-16,0 0-29 0,0 0-22 15,0 0-63-15,0 0-52 0,0 0-71 16,0 0-57-16,0 0-7 0,-82-40 9 16,65 38-40-16,7 2-37 0,-7 0 39 15,0 0-28-15,-7 0-8 0,5 2-17 16,-3 8-32-16,0 0-7 0,-9 2-18 0,11 6-20 15,-6 0 20-15,1 4 18 0,-1 4-6 16,6 9-10-16,-6 1-4 0,9 6 4 16,-8 3 1-16,9 1-3 0,1 2-14 15,3 0 14-15,2 2 12 0,3 3-12 16,0-3-1-16,7 3-1 0,0-3-20 16,0 0 19-16,7-3 3 0,10-4-2 15,2 2 1-15,-2-5-2 0,15-4-9 0,-3 1 12 16,2-6 0-16,1 0 15 0,-1-5 0 15,3-2-15-15,0-6-1 0,-5-1 0 16,3-5-17-16,-3-2 18 0,-5-2 18 16,10-3 6-16,-12 0-24 0,0-2 2 15,0-3-2-15,-1 0 0 0,-4 0-3 16,0 0-12-16,-5 0 12 0,-2 0 2 16,-3 0-51-16,1 0-106 0,1 0-57 0,-1-3-96 15,-1-5-157-15,-2-1-242 16,0 1-719-16,-5-5-468 0</inkml:trace>
  <inkml:trace contextRef="#ctx0" brushRef="#br0" timeOffset="-204023.04">15248 13069 378 0,'0'0'1581'0,"0"0"-1060"0,0 0-147 16,0 0-37-16,0 0-95 0,0 0-55 15,0 0-1-15,0 0-41 0,0 0 16 16,0 0-43-16,49 109-49 0,-32-90-66 16,-5-4 12-16,3 0-2 0,-6-4-13 0,3-2-25 15,0 1-69-15,-7-4-104 16,3-1-148-16,-6 2-172 0,5-1-479 0,-7-4-450 16</inkml:trace>
  <inkml:trace contextRef="#ctx0" brushRef="#br0" timeOffset="-203808.45">15411 13078 1252 0,'0'0'1068'0,"0"0"-596"0,0 0-122 0,0 0-3 16,0 0-18-16,0 0-80 0,0 0-81 16,0 0 9-16,0 0 49 0,0 0-66 15,0 0-7-15,43 56-3 0,-35-40-40 16,1-2-40-16,-6 4-19 0,2-2-26 15,4 1-25-15,-9-4-6 0,10 2-25 0,-7-1-97 16,1 2-82-16,-1-4-119 0,-3 4-176 16,2-2-529-16,-2-2-578 0</inkml:trace>
  <inkml:trace contextRef="#ctx0" brushRef="#br0" timeOffset="-203392.11">15656 13086 2151 0,'0'0'643'0,"0"0"-290"16,0 0-88-16,0 0-62 0,0 0-58 15,0 0-95-15,0 0-37 0,0 0 4 16,7 134-15-16,0-91-1 0,3-1-1 16,-3 9-25-16,-2 0 9 0,2 2-63 15,3-5-50-15,-3-6 8 0,3-9 26 0,-3-11 69 16,1-12-9-16,-1-6-16 16,2-4 42-16,8-8 9 0,0-12 124 0,3-5 16 15,4-5 9-15,-5 0-52 0,-2 4 10 16,0 4 16-16,-4 6-63 0,3 6-31 15,-8 4 55-15,6 6 12 0,-4 0 41 16,2 14 52-16,5 8-5 0,-2 4-43 0,-8 6-67 16,7 4-31-16,-6 1-43 0,-1-7 0 15,0-4-65-15,-4-4-97 0,4-2-134 16,-5-4-111-16,3-4-288 0,5-4-350 16,-10-3-477-16</inkml:trace>
  <inkml:trace contextRef="#ctx0" brushRef="#br0" timeOffset="-203088.72">16194 13609 2064 0,'0'0'766'0,"0"0"-509"0,0 0-116 0,0 0 37 16,0 0-25-16,0 0-74 0,0 0-41 15,0 0 53-15,0 0 79 0,0 0-28 16,43-61-82-16,-35 39-29 0,-8 1-29 15,0 0 13-15,0 9 4 0,0 2 6 0,0 4-3 16,-8 4-19-16,1 2 47 0,-5 4-44 16,-5 12-6-16,0 10 0 0,-2 4 115 15,2 5 52-15,5 3-23 0,7 0-33 16,-2-4-28-16,7 0-56 0,0-6-26 16,7-3-1-16,2-5-12 0,11-4-28 15,-3-8 10-15,7-4-115 0,3-4-74 16,-1 0-72-16,3-16-162 0,1-4-332 15,-4-10-475-15,-9 3-299 0</inkml:trace>
  <inkml:trace contextRef="#ctx0" brushRef="#br0" timeOffset="-202850.81">16443 12979 962 0,'0'0'1226'0,"0"0"-600"0,0 0-94 0,0 0 3 15,0 0-97-15,0 0-165 0,0 0-150 16,0 0-34-16,0 0-46 0,0 0 0 16,0 0-41-16,-14 133 1 0,24-91 28 15,4 9-4-15,-7 1-26 0,-2 4 1 16,0 2 6-16,-2 3-8 0,-3-3-3 16,0-3-30-16,0-9-47 0,0-10-74 15,0-6-74-15,4-10-83 0,-4-8-265 0,5-7-384 16,-5-5-126-16,5 0-158 0</inkml:trace>
  <inkml:trace contextRef="#ctx0" brushRef="#br0" timeOffset="-202629.35">16703 13084 1785 0,'0'0'1092'0,"0"0"-609"16,0 0-53-16,0 0-62 0,0 0-69 15,0 0-95-15,0 0-72 0,0 0-31 16,0 0 24-16,0 0 83 0,0 0-29 16,63 88-69-16,-53-42-44 0,-3 7-29 15,0 5-16-15,-2 2 17 0,0 5-38 16,-3-1 0-16,3 1-12 0,-5-7-52 16,0-5-81-16,5-12-62 0,0-8-116 15,0-9-232-15,-5-12-567 0,7-4-472 16,-7-10-62-16</inkml:trace>
  <inkml:trace contextRef="#ctx0" brushRef="#br0" timeOffset="-202309.83">17069 13409 2510 0,'0'0'489'0,"0"0"-201"0,0 0 71 0,0 0-34 16,0 0-56-16,0 0-150 0,0 0-14 15,-87 117-49-15,72-87 39 0,5 2-45 16,3 3-17-16,7 1 7 0,0-1-37 16,0-4-1-16,5-4 9 0,7-7-11 15,3-8-31-15,-6-6 10 0,3-6 5 0,5 0 16 16,-2-12 22-16,9-11 24 0,-9-8 27 16,7-6-17-16,-13-5-32 0,-2 2 7 15,1 3 18-15,-8 7 33 0,0 10-60 16,0 2-19-16,0 8-1 0,0 4 50 15,-8 4-52-15,-1 2-20 0,2 0-16 16,7 4-87-16,-10 8 26 0,5 2-125 16,5 4-62-16,0 5-120 0,0 0-234 0,5 0-561 15,5-6-411-15</inkml:trace>
  <inkml:trace contextRef="#ctx0" brushRef="#br0" timeOffset="-201988.7">17449 13013 1089 0,'0'0'810'16,"0"0"-185"-16,0 0-94 0,0 0-34 15,0 0-77-15,0 0-82 0,0 0-63 16,-2 119-35-16,-10-93-59 0,5-2-56 0,4 4-82 16,-7-5-43-16,6-1-3 0,4-6-113 15,0 0-157-15,0-4-159 0,0-4-549 16,0-4-477-16,0-4-453 0</inkml:trace>
  <inkml:trace contextRef="#ctx0" brushRef="#br0" timeOffset="-201827.12">17600 13134 447 0,'0'0'2496'0,"0"0"-1719"0,0 0-274 15,0 0 23-15,0 0-186 0,0 0-127 16,-44 121-107-16,37-103-90 0,4-6-16 0,3-2-66 15,0-2-138-15,0-4-102 0,0 0-409 16,0-4-920-16,0 0-778 0</inkml:trace>
  <inkml:trace contextRef="#ctx0" brushRef="#br0" timeOffset="-201378.24">17660 12754 1954 0,'0'0'1037'0,"0"0"-644"16,0 0-70-16,0 0 34 0,0 0 4 16,0 0-108-16,0 0-99 0,0 0 8 15,177 100-31-15,-143-67-39 0,-2-1-71 16,2 10 25-16,-8 2-7 0,-6 7 7 15,-3 5 2-15,-10 2 4 0,0 5 15 16,-7 3 15-16,0 4-40 0,-14 5-9 16,-1-3-15-16,-7-2-18 0,-2-5 2 0,-5-7-11 15,5-5 9-15,0-13-1 0,-1-6-32 16,3-10-49-16,1-8-60 0,-1-8-38 16,5-8-125-16,-5-1-125 0,5-18-339 15,12 3-665-15,-4-22-651 0</inkml:trace>
  <inkml:trace contextRef="#ctx0" brushRef="#br0" timeOffset="-201076.11">18329 13058 1753 0,'0'0'1140'0,"0"0"-673"0,0 0-96 16,0 0-37-16,0 0-48 0,0 0-88 16,0 0-99-16,0 0-74 0,0 0 3 0,0 0-28 15,0 0-19-15,0 0-24 16,0 1 6-16,0 4 15 0,0 0-49 0,0 2-99 15,3-1-111-15,2 4-125 0,2 0-254 16,-5 0-516-16,6 8-527 0,-33-90 1590 0</inkml:trace>
  <inkml:trace contextRef="#ctx0" brushRef="#br0" timeOffset="-200892.16">18431 13402 650 0,'0'0'2021'0,"0"0"-1428"15,0 0-111-15,17 106-14 0,-17-59-77 16,0 4-160-16,0 6-103 0,-12 2-36 16,-5-1 0-16,-2-6-53 0,2-6-39 15,-3-8-27-15,3-11-89 0,0-9-129 16,3-8-134-16,-8-6-645 0,12-4-798 0</inkml:trace>
  <inkml:trace contextRef="#ctx0" brushRef="#br0" timeOffset="-192395.56">10905 8511 460 0,'0'0'1723'0,"0"0"-1167"0,0 0-183 16,0 0 19-16,0 0 15 0,0 0-109 15,0 0-127-15,0 0-53 0,0 0-1 16,-37 6-6-16,37 0-25 0,-7 0-18 16,7 4 5-16,-10 4 7 0,10 4 17 15,0 1 40-15,0 2-18 0,0 1-19 0,0 3-15 16,0 5-6-16,0 2-22 0,0 2-29 15,0 2-13-15,0 1 8 0,3-3-23 16,4-6-21-16,-7-4 9 0,0-6-34 16,0-1-42-16,0-9-24 0,0-6-36 15,0-2-47-15,0-7-77 0,0-11-125 16,0-7-266-16,0-10-116 0,0-3-427 16,0-5 51-16,0 3 476 0</inkml:trace>
  <inkml:trace contextRef="#ctx0" brushRef="#br0" timeOffset="-192135.53">10851 8603 727 0,'0'0'753'0,"0"0"-250"0,0 0-111 16,0 0 67-16,0 0-72 0,0 0-167 15,0 0-55-15,0 0-35 0,46-104 5 16,-21 90-9-16,-6 0-34 0,-2 4-27 0,0 3 10 16,0 5 18-16,-5 2 31 15,3 0 9-15,-1 9 0 0,-2 2-10 0,3 8 14 16,-3 7-8-16,-5 6-32 0,-7 7-33 15,0 1-36-15,0 0-19 0,-14-6 3 16,-8-6-24-16,7-6 9 0,-2-7-34 16,-2-5-39-16,2-7-61 0,0-3-4 15,2 0-58-15,6-6-85 0,1-6-94 16,4 0-120-16,4-4-192 0,0 4-470 16,12-2-63-16</inkml:trace>
  <inkml:trace contextRef="#ctx0" brushRef="#br0" timeOffset="-191857.68">11191 8672 88 0,'0'0'1217'0,"0"0"-619"0,0 0-124 0,0 0-36 15,0 0-104-15,0 0-133 0,0 0-20 16,0 0-41-16,0 0 55 0,-17 64-3 15,9-54-29-15,8-4-23 0,0-6-10 16,0 0 18-16,0 0 0 0,0-8-7 16,8-4 24-16,-1-8-56 0,3-6-17 15,9-9-22-15,0 2-10 0,8 0-56 16,-10 5-4-16,7 8-16 0,-9 6 1 0,2 8-18 16,-7 4-68-16,-1 2-51 0,1 0-41 15,4 4-52-15,-11 8-198 0,4 2-345 16,0-2-597-16,-2 4-458 0</inkml:trace>
  <inkml:trace contextRef="#ctx0" brushRef="#br0" timeOffset="-191650.54">11465 8603 2261 0,'0'0'710'0,"0"0"-282"15,0 0 72-15,0 0-47 0,0 0-107 16,0 0-149-16,0 0-84 0,0 0-42 15,0 0 8-15,0 0 43 0,24 38-49 16,-10-15-52-16,-9 1 2 0,3 0-23 16,-4-4-2-16,-4-3-86 0,0-6-137 15,5-7-76-15,-5-4-268 0,0-2-430 16,0-16-414-16,-5-10-387 0</inkml:trace>
  <inkml:trace contextRef="#ctx0" brushRef="#br0" timeOffset="-191531.47">11494 8364 483 0,'0'0'1867'0,"0"0"-1271"0,0 0-308 16,0 0-141-16,0 0-68 0,0 0-79 15,0 0-6-15,0 0-102 0,0 0-103 16,22 58-300-16,-13-49-586 0,3-1-309 16</inkml:trace>
  <inkml:trace contextRef="#ctx0" brushRef="#br0" timeOffset="-191286.88">11634 8539 1643 0,'0'0'1006'0,"0"0"-601"16,0 0-16-16,0 0-37 0,0 0-91 15,0 0-98-15,0 0-23 0,0 0 2 16,0 0-37-16,0 0-49 0,129-62-56 16,-107 47 3-16,-5 4-3 0,-8 2 0 15,3 8-2-15,-2 1 2 0,-10 3 43 0,5 14 55 16,0 3 86-16,-5 6-1 0,0 6-89 15,0 2-42-15,0 3-18 0,0-6-34 16,0 2-25-16,0-9-5 0,0-4-98 16,0-6-98-16,0-6-109 0,0-6-263 15,0-2-383-15,0-13-85 0,7-12-108 0,-2-9 386 16</inkml:trace>
  <inkml:trace contextRef="#ctx0" brushRef="#br0" timeOffset="-191095.03">12003 8310 1319 0,'0'0'1058'0,"0"0"-449"16,0 0-76-16,0 0-98 0,0 0-69 15,0 0-127-15,0 0-101 0,12 106-55 16,-10-70-15-16,6 3-50 0,-1 3-18 0,-7 0-1 16,0 3-2-16,5-1-40 0,-5-4-132 15,0-5-137-15,0-5-92 0,0-10-153 16,-12-9-151-16,2-4-378 0,-7-7-290 15</inkml:trace>
  <inkml:trace contextRef="#ctx0" brushRef="#br0" timeOffset="-190940.5">11869 8591 61 0,'0'0'2207'0,"0"0"-1453"16,0 0-168-16,0 0-60 0,0 0-147 16,0 0-108-16,0 0-120 0,0 0-4 15,0 0 38-15,0 0-39 0,71-26-70 16,-47 24-48-16,3 2-28 0,-3-2 2 15,-7 1-2-15,-3-2-28 0,3 3-69 16,-5-2-85-16,-2 2-75 0,-3 0-118 16,3 2-279-16,2 6-580 0,-4 2-520 0</inkml:trace>
  <inkml:trace contextRef="#ctx0" brushRef="#br0" timeOffset="-190331.83">12616 8275 108 0,'0'0'1540'0,"0"0"-950"0,0 0-92 15,0 0-55-15,0 0 8 0,0 0-60 16,0 0-134-16,0 0-96 0,0 0-19 16,0 0 31-16,-131 41-47 0,114-19-22 15,7 4-22-15,1 2-27 0,1 6-9 16,-1 2 0-16,9 7-43 0,-7-1 33 0,7 2-35 16,-5-2 0-16,5-1-1 0,-5-3-14 15,5-6-7-15,-7-6-55 0,4-4-102 16,-2-5-119-16,-2-7-137 0,-5-4-230 15,-3-6-533-15,-4 0-529 0</inkml:trace>
  <inkml:trace contextRef="#ctx0" brushRef="#br0" timeOffset="-190168.23">12192 8580 1309 0,'0'0'1633'0,"0"0"-1039"15,0 0-197-15,0 0-34 0,0 0 12 0,0 0-90 16,0 0-89-16,0 0-50 0,0 0-64 15,0 0-37-15,162 3-45 0,-133-3-21 16,3 0-24-16,-6 0-126 0,1 0-140 16,-3 0-158-16,-2-2-536 0,2 2-578 0,-9-1-237 15</inkml:trace>
  <inkml:trace contextRef="#ctx0" brushRef="#br0" timeOffset="-189781.05">13014 8280 1271 0,'0'0'566'0,"0"0"-73"16,0 0-89-16,0 0-6 0,0 0-19 15,0 0-116-15,0 0-56 0,0 0-6 16,0 0 60-16,0-25-1 0,-8 25-61 16,-6 7-64-16,2-4-38 0,-5 7-36 0,-3 7 12 15,-2 1-9-15,-2 4 3 0,2 6-12 16,-2 3-7-16,5 0 22 0,-8 8-6 16,10-1-4-16,0 4-20 0,0 5-16 15,7 1 21-15,3 0-12 0,0-2 4 16,7-4-36-16,0-5 15 0,0-3-16 15,0-10-1-15,7 0-17 0,10-7 16 0,-5-6-20 16,5-1 7-16,5-6-9 0,0-1 0 16,2-3 0-16,8-3-58 0,-3-7-78 15,0-4-26-15,0-4-69 0,-2-2-246 16,-1-2-570-16,-9 2-824 0</inkml:trace>
  <inkml:trace contextRef="#ctx0" brushRef="#br0" timeOffset="-189432.02">13110 8489 293 0,'0'0'1479'0,"0"0"-869"0,0 0-59 16,0 0-154-16,0 0 59 0,0 0-100 16,0 0-157-16,0 0 5 0,0 0-19 15,0 0-50-15,3-57-43 0,4 56-12 16,0-1-41-16,1 2-8 0,-6 0-1 16,10 0-14-16,0 2-1 0,-2 8 15 0,0 0 4 15,-1 8 2-15,6 2 4 0,-10 6-39 16,2 0-1-16,0 0-2 0,-4-2-28 15,2-2-47-15,-3-4-66 0,-2-3-90 16,5-5-143-16,-3-2-246 0,-2-6-509 16,0-2-337-16</inkml:trace>
  <inkml:trace contextRef="#ctx0" brushRef="#br0" timeOffset="-189243.53">13326 8388 1552 0,'0'0'1274'0,"0"0"-742"0,0 0-67 15,0 0-26-15,0 0-70 0,0 0-123 16,0 0-93-16,0 0-65 0,0 0-33 16,17 3-28-16,-7 0-8 0,-8 1 8 15,6 2-24-15,-1 4 25 0,3-2-28 16,-3 2-2-16,3 0 2 0,-3 5-25 16,2-5-81-16,-6 0-139 0,-1 0-118 0,6 0-239 15,-8-4-661-15,0-2-586 16,-73-117 1027-16</inkml:trace>
  <inkml:trace contextRef="#ctx0" brushRef="#br0" timeOffset="-187963.51">13864 8644 1991 0,'0'0'650'0,"0"0"-171"0,0 0-42 16,0 0-12-16,0 0-99 0,0 0-63 0,0 0-41 15,0 0-48-15,0 0-42 0,0 0-56 16,-17 32-30-16,27-28-1 0,7 0-32 16,-7-2 23-16,4-2-35 0,-4 0-1 15,7 0 24-15,-5 0-8 0,-2 0-14 16,4-4 10-16,-6-4-9 0,1-6 21 16,-1 0-9-16,-4-4-3 0,-4 0-11 15,0-1 2-15,0 8 13 0,0-2-16 16,0 9-37-16,-4-2 37 0,-11 4-3 15,5 2 3-15,-4 0-2 0,-3 0-25 16,-5 0 26-16,5 0-23 0,2 8 24 16,-4 4-15-16,9 6 15 0,-4 9 22 0,7 3 2 15,7 8 6-15,0 3 31 0,0-1-40 16,0-2-20-16,12-5 11 0,-3-2-8 16,1-7-4-16,-3-6-4 0,5-3-20 0,-4-5-21 15,1-7-19-15,-1 2-43 0,9-5-78 16,-10 0-42-16,10-3-84 0,-5-7-219 15,3-2-270-15,2-6-658 0,-8 2-297 16</inkml:trace>
  <inkml:trace contextRef="#ctx0" brushRef="#br0" timeOffset="-187304.36">14085 8732 1248 0,'0'0'1217'0,"0"0"-679"0,0 0-94 16,0 0-137-16,0 0-100 0,0 0-99 15,0 0-64-15,0 0-44 0,0 0 0 0,0 0-40 16,7 14 40-16,-4 4 28 0,9 5 6 16,-3-5 85-16,-4-3 24 0,3 0 11 15,-1-5-12-15,-5-6-53 0,6 0-36 16,-1-2-20-16,-5-2 1 0,13 0-6 16,-8 0-1-16,-2 0 25 0,7 0-3 0,-2 0 0 15,-3 0-9-15,3 0-10 0,-1 0 10 16,-9 2 15-16,8 0-1 0,-8 2 50 15,2-2 20-15,5 2-36 0,-7 2-6 16,8 2-16-16,-8 2 10 0,0 0-16 16,4 0-36-16,-4 5 0 0,0-5-6 15,0 1-17-15,0-1-1 0,0-1-2 16,0-1 2-16,0-5-1 0,0 4-1 16,0-5-10-16,0-2 12 0,0 0 0 0,0 0 12 15,5 0 10-15,-5 0 26 16,3-2-21-16,-1-3 27 0,3 0-9 0,-3-3-5 15,6-2-22-15,-1-2-16 0,3-1-2 16,-3 1 0-16,0 2-1 0,5-2 0 16,-4-2 0-16,1 0-11 0,1-4 12 0,5 0-1 15,-8-5 1-15,12 1-1 0,-7 1-1 16,0-4 2-16,-2 5 0 0,7 2-1 16,-12 6 1-16,2 2-2 0,-2 4 0 15,0 4-1-15,-5-2 0 0,7 2-12 16,-7 0 11-16,7 0-15 0,1-3 19 15,1 2 0-15,-9 3-2 0,8-2-10 16,1 0 3-16,-1 2 6 0,-3 0-21 16,4 0 24-16,-2 0 0 0,8 4 1 15,-8 6-1-15,8 0 12 0,-3 6-12 16,-2 4-2-16,-3 6 2 0,-5 3 24 16,-2 2-7-16,0 6-17 0,0-1 0 0,0-4 0 15,-2-4 3-15,-5-3 0 0,2-7-3 16,0-8-1-16,0-7-32 0,5 2-15 15,0-5-9-15,0 0-22 0,0-2-26 0,0-6-28 16,0-2-58-16,0-5-125 16,0-5-192-16,0 2-232 0,5 0-587 0,5 0-664 15</inkml:trace>
  <inkml:trace contextRef="#ctx0" brushRef="#br0" timeOffset="-187015.15">14836 8334 1544 0,'0'0'998'0,"0"0"-576"0,0 0-44 16,0 0-17-16,0 0-24 0,0 0-90 15,0 0-42-15,0 0-42 0,0 0-9 16,0 0-22-16,-7-8-22 0,7 18-58 15,0 6-25-15,0 8 43 0,0 4-12 16,0 7-27-16,7 5-31 0,-7 6-1 0,0 2-1 16,0 7-8-16,0-3-18 0,-14-2-14 15,4-1-65-15,0-8-12 0,-4-6-102 16,2-5-106-16,-5-10-160 0,10-6-220 16,-8-10-458-16,-2-4-472 0</inkml:trace>
  <inkml:trace contextRef="#ctx0" brushRef="#br0" timeOffset="-186848.11">14698 8680 1865 0,'0'0'736'0,"0"0"-283"0,0 0-156 16,0 0-100-16,0 0-45 0,0 0-54 16,0 0-38-16,0 0-35 0,0 0-25 15,0 0-11-15,100 26-71 0,-86-24-66 0,10-2-157 16,-9 0-181-16,2 0-293 0,-3 4-291 15</inkml:trace>
  <inkml:trace contextRef="#ctx0" brushRef="#br0" timeOffset="-186546.95">14996 8744 706 0,'0'0'603'0,"0"0"-82"15,0 0-45-15,0 0-143 0,0 0-156 16,0 0-48-16,0 0-10 0,0 0 44 15,0 0-17-15,0 0-37 0,163-2-5 16,-151-6 7-16,-5-2 56 0,0-2 35 16,-7 0-68-16,3 0-47 0,-3 0-40 15,0 2-4-15,0 2 19 0,-3-2 49 16,-4 2-15-16,-5 1-37 0,5 4 2 16,-8-4 25-16,6 5-25 0,-1 2-15 0,0 0 18 15,0 0 16-15,-7 10-47 16,10 7-17-16,-7 7-4 0,6 0 18 0,-1 4 19 15,4 2-34-15,5-2-15 0,0 2-6 16,0-3-24-16,0-5-46 0,5-6-59 16,4-4-113-16,4-8-39 0,-4-4-101 0,1-6-161 15,4-12-412-15,1-6-303 0</inkml:trace>
  <inkml:trace contextRef="#ctx0" brushRef="#br0" timeOffset="-186319.55">14996 8744 1119 0,'206'-64'1092'0,"-206"64"-455"0,0 4-43 15,0 4-173-15,0 2-126 0,0 2-71 16,-4 4-91-16,1-2-15 0,3 2-32 16,0-2-28-16,0-4-21 0,0-4-21 0,0-6 11 15,10 0 22-15,4-3 28 16,-2-14 69-16,10-4 37 0,5-8-28 0,-5-3-58 16,2 2-33-16,8 3 39 0,-11 7-73 15,4 7-30-15,-1 5-10 0,-5 3-2 16,-2 5-10-16,7 0-8 0,-7 5-9 0,-4 0-7 15,3 8-81-15,4-3-89 0,-3-2-101 16,0-3-334-16,9 2-103 0,-4-7-819 16,-5 0-391-16</inkml:trace>
  <inkml:trace contextRef="#ctx0" brushRef="#br0" timeOffset="-185760.03">15619 8434 1763 0,'0'0'713'0,"0"0"-192"0,0 0-83 15,0 0-5-15,0 0-66 0,0 0-100 16,0 0-57-16,0 0 8 0,0 0-17 15,-5-62-85-15,10 66-82 0,15 8-4 16,4 11 73-16,0 5 85 0,5 5-66 16,3 10-50-16,-10-1-21 0,-1 2-17 15,-1 1-20-15,-3-7-14 0,-5-4-1 16,0-3-38-16,-2-6-149 0,-1-4-79 16,-9-7-159-16,0-4-274 0,0-10-682 15,0-4-776-15</inkml:trace>
  <inkml:trace contextRef="#ctx0" brushRef="#br0" timeOffset="-185465.03">15961 8623 2017 0,'0'0'1237'0,"0"0"-836"0,0 0-52 0,0 0-30 16,-5 109-74-16,5-82-119 0,0-6-98 15,5-1 18-15,5-3-24 0,-3-9-21 16,8-4-1-16,-8-4 1 0,7 0 34 15,1-6 36-15,4-10 146 0,8-9-34 16,-3-1-71-16,8-1-51 0,-6 0-21 0,-9 5 50 16,0 8-23-16,0 4-64 0,-7 5 27 15,-3 5 43-15,-2 0-25 0,2 9-21 16,8 5 55-16,-5 6 78 0,2 6-33 16,-3 0-70-16,-1 0-36 0,1 1-21 15,-4-7-27-15,-2-2-27 0,4-6-73 16,0-4-78-16,-7-4-77 0,8-4-119 15,-8 0-233-15,9-6-352 0,3-10-339 0,-2-3-745 16</inkml:trace>
  <inkml:trace contextRef="#ctx0" brushRef="#br0" timeOffset="-185063.55">16696 8396 2574 0,'0'0'1189'0,"0"0"-740"0,0 0 13 0,0 0-61 0,0 0-108 15,0 0-144-15,0 0-123 0,0 0-26 16,0 0-15-16,0 0-28 0,-66 79-75 15,64-65-144-15,2 2-142 0,0-4-309 16,0-4-862-16,0-6-745 0</inkml:trace>
  <inkml:trace contextRef="#ctx0" brushRef="#br0" timeOffset="-184915.99">16696 8396 1331 0,'104'46'2121'0,"-114"-31"-1538"0,-7-1-118 0,3 4 24 15,1 0-75-15,1 2-174 0,8 0-152 16,-4-2-25-16,-1 0-63 0,9-6 0 16,0-2-82-16,0-4-148 0,0-6-153 15,0 0-287-15,0-13-737 0,9-12-1015 0</inkml:trace>
  <inkml:trace contextRef="#ctx0" brushRef="#br0" timeOffset="-184484.87">17059 8197 180 0,'0'0'2138'0,"0"0"-1477"0,0 0-128 15,0 0-72-15,0 0-98 0,0 0-134 16,0 0-127-16,0 0 33 0,0 0 113 15,0 0-56-15,97 16-85 0,-73 0-10 16,5 8-27-16,-4 6 5 0,1 7 7 16,-9 7-12-16,-7 6-49 0,-3 5 3 15,-7 3-22-15,0 0-1 0,-7 5-1 0,-10-7 1 16,-2-4-1-16,-8-6 0 16,-2-8-30-16,7-7-31 0,-5-9-66 0,1-12-58 15,2-8-98-15,-1-2-149 0,6-20-306 16,2-10-710-16,7-6-662 0</inkml:trace>
  <inkml:trace contextRef="#ctx0" brushRef="#br0" timeOffset="-184240.82">17503 8242 2318 0,'0'0'1121'0,"0"0"-725"0,0 0 74 16,0 0-50-16,0 0-80 0,0 0-132 0,0 0-93 16,0 0-12-16,0 0-15 0,0 0-42 15,0 0-46-15,0 8-2 0,12 4 0 16,-2-1-59-16,4 6-121 0,-4-5-86 16,4 4-133-16,-4-2-173 0,-3 0-707 15,3 0-817-15,-8 2 1342 0,-91-150 756 0</inkml:trace>
  <inkml:trace contextRef="#ctx0" brushRef="#br0" timeOffset="-184132.78">17624 8678 1851 0,'0'0'1682'0,"0"0"-1123"15,0 0-121-15,0 0-60 0,-99 104-91 16,77-86-171-16,-10 1-116 0,3-5 0 0,5-2-155 16,0-2-209-16,2-2-249 0,-2 0-915 15,4-2-995-15</inkml:trace>
  <inkml:trace contextRef="#ctx0" brushRef="#br0" timeOffset="-182862.25">17112 13114 687 0,'0'0'671'0,"0"0"-190"0,0 0-78 16,0 0-67-16,0 0-36 0,0 0-98 16,0 0-17-16,0 0-26 0,0 0 133 15,-38-73-19-15,35 68-31 0,3 0-3 16,-2 3-11-16,2 2-16 0,0 0-43 15,-5 0-32-15,5 0-43 0,0 0-12 16,0 0-39-16,0 0-43 0,0 9-28 16,5 4-39-16,7 15 67 0,5 9 16 15,5 5-4-15,0 5-10 0,-5-1 0 16,-3-2-2-16,-2-6-1 0,-7-2-17 0,5-1-16 16,-1-9 4-16,-6-4-101 0,4-4-80 15,0-6-115-15,1-2-70 0,1-2-227 16,-9-3-438-16,0-5-253 0</inkml:trace>
  <inkml:trace contextRef="#ctx0" brushRef="#br0" timeOffset="-182505.83">17289 13374 1138 0,'0'0'1394'15,"0"0"-944"-15,0 0-120 0,0 0 54 16,0 0-45-16,0 0-178 0,0 0-146 0,0 0 7 15,0 0 16-15,0 0-36 0,-17 128 13 16,17-90 13-16,0-3-9 0,0-5 27 16,0-4-30-16,0-8 9 0,0-6-10 15,5-6 13-15,-5-4-25 0,3-2 34 16,4 0-3-16,0-8 34 0,10-10 163 16,-7-2-38-16,2-2-93 0,5-3-20 15,-2 7-4-15,-8 5-15 0,3 3-61 16,-3 3 0-16,3 5-11 0,-1 2-1 0,1 0 12 15,4 4 3-15,1 12 9 0,0 4 13 16,-6 5-4-16,6 5-19 0,-6-2-1 16,-1 0 8-16,1-1-9 0,-6-7-27 15,-3-7-40-15,5 2-18 0,-5-7-98 16,2-3-22-16,1 0-29 0,-3 0-88 0,7 4-180 16,3-1-252-16,-6 2-563 0,-1 4-295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9T18:15:30.30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0080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11019 11861 115 0,'0'0'1422'16,"0"0"-873"-16,0 0-164 0,0 0-98 0,0 0-10 16,0 0-66-16,0 0-58 0,0 0-51 15,0 0-7-15,0 0-10 0,-10 0 19 16,10 2 16-16,0-2-1 0,0 0-24 15,0 0-5-15,0 0 10 0,0 0 12 16,0 0 8-16,0 0-15 0,0 0-40 16,0 0 8-16,0 0-20 0,0 0-4 0,0 0-22 15,0 0 10-15,0 1-16 0,0-1 7 16,0 2-27-16,0 3 2 0,0-2-3 16,0 7 12-16,0 5-9 0,0 0 0 15,-5 8 10-15,0-1 8 0,5 2-18 16,0 3 9-16,0 1-12 0,0 4 22 15,0-2 2-15,0 4-22 0,0 0-2 16,0 0 2-16,0 3-2 0,0-1 3 16,0 2 34-16,0 2-37 0,0 0 1 15,0 5 14-15,0-1-13 0,0 3 15 16,0-4-17-16,-7 2-2 0,7-1 1 0,0-2 0 16,0 3-11-16,0-5-6 0,0 1 18 15,0-8 25-15,0 4-25 0,7-3 0 16,-2-2-3-16,0 2-16 0,2-2 17 0,-2 5-17 15,2-3 19-15,-2 4 13 0,-2 0-11 16,-3 2-1-16,0 7 1 0,0 3-2 16,0 4 0-16,-10 7 6 0,0 1-6 15,-2 4 0-15,0 1 1 0,2-3-1 16,-4 2 1-16,4-1 1 0,3-2 1 16,-1-7-2-16,4-6-1 0,-1-4 0 15,0-6 0-15,2 3 11 0,-1-5-10 16,4 0-1-16,-8-1 0 0,8-4-3 0,0 4 3 15,-2 1-21-15,-3 0 21 0,3 3 2 16,2-1 16-16,0-4-17 0,0-2-1 16,0 0-1-16,0-2-1 0,0 1 1 15,0-1-16-15,0-4 17 0,7 4 10 16,-5-3-10-16,6 1-11 0,-1-2 11 16,-2 2 0-16,0 0-2 0,-3 4 2 15,0 1 14-15,-2 1-11 0,0 0-2 0,0 0 1 16,0-2 7-16,0-2-9 0,0 3 0 15,0-5 3-15,0-2-2 0,0-2 0 16,-2-4 15-16,0 1-15 0,-3-1 1 16,0-2 11-16,2-2-13 0,-1-2-3 15,4-2 0-15,0 0 0 0,0-2 1 0,0-2-14 16,0 2 4-16,0-4-3 16,0-1 3-16,0-6 0 0,0 1 9 0,0-2 6 15,0 0 9-15,0 0-1 0,0 0-10 16,0 0 0-16,0 0 20 0,0 0-21 15,0-3-28-15,0-6-21 0,4-7-98 16,9 1-24-16,-4-8-119 0,1-1-168 16,5-9-300-16,-6-3-919 0</inkml:trace>
  <inkml:trace contextRef="#ctx0" brushRef="#br0" timeOffset="1511.73">11130 11879 778 0,'0'0'561'0,"0"0"-113"15,0 0-6-15,0 0-41 0,-5 0-105 16,5 0-94-16,-5 0-23 0,5 0-36 0,0 0 28 15,-7 0-7-15,7 0-10 0,0 0-5 16,-7 0 16-16,7 0-35 0,-3 0 10 16,-4 0-8-16,7 0-36 0,0 0 27 15,0 0-32-15,0 0-14 0,0 0-10 16,0 0-12-16,0 0-19 0,0 0-17 0,0 0 14 16,0 0-31-16,0 0-2 15,0 0-19-15,0 0 16 0,0 0-15 0,0 0-19 16,17 0 10-16,-5 0 27 0,5 0 13 15,15 0 14-15,2 2 4 0,-5 1 8 16,7 2 4-16,8-1-25 0,-5 2 19 16,4-2-16-16,1 4-19 0,2-5 31 15,5 2-30-15,2-3 31 0,8-2-13 16,-3 0 9-16,12-8 4 0,-7-2-7 16,3-2-6-16,-6-3-18 0,1 3 34 0,-1 1-35 15,-6 1 9-15,2 0-10 0,-3 1 0 16,3 3 0-16,-6 2 0 0,4 0 2 15,-1 4 15-15,0 0 3 0,1 0 0 16,-1 0-9-16,-4 0-10 0,2 0 20 16,-1 0-19-16,-6 0-1 0,0 0 16 15,-1 0-5-15,1 0-11 0,0-4 8 16,-6 2-9-16,1-2 14 0,0 2 0 0,0 0 12 16,-3 2-11-16,8 0-1 0,-10 0-14 15,9 0 23-15,-4 0 12 0,0 2 15 16,0 0 46-16,9 2-40 0,-4 0-18 15,-5-2-11-15,11 2 2 0,-1-2-6 16,4 0-21-16,1 0 12 0,-4 1 9 16,1-2-3-16,-5-1-19 0,-2 0 25 15,2 0-24-15,-7 0-2 0,5 0 20 16,-6-1-6-16,1-4-12 0,-5 1 21 0,2 0-24 16,-7 0 22-16,3 2-22 0,-3-2 0 15,3 2 21-15,2 2-21 0,-8 0-2 16,8 0 1-16,-5 0 0 0,3 0 1 15,-1 6 11-15,-2-4-11 0,0 2-13 16,-2 0 13-16,7-2 24 0,-7 2-3 0,4-1-21 16,-2-2 27-16,-4 1-12 0,1-2-13 15,1 2 13-15,-1-2-1 0,1 0-14 16,-5 2 0-16,7 1 10 0,-5-2-9 16,10 1 13-16,-5 5-14 0,3-4 13 15,4 2-13-15,-2-2-12 0,-5-1 12 16,5 3 12-16,-2-2-12 0,4-3 12 0,-2 2-12 15,2 3 18-15,-2-3-18 0,0-2 1 16,0 0 0-16,-2 0 11 0,-1 0 0 16,3 0 12-16,0 0-22 0,-7 0-1 15,-1 0 1-15,-1 0-2 0,-6 0 0 16,-2 0 9-16,7 0-8 0,-9 0-1 16,7 0 0-16,-5 0 0 0,-5 0 0 15,-3 0 0-15,3 0-8 0,-7 0 8 16,0 0 0-16,-2 0 3 0,-3 0-3 15,0 0 1-15,0 0 0 0,0 0 0 0,0 0-1 16,0 0-63-16,-3 0-51 0,-11 0-55 16,-8 0-57-16,-7 0-100 0,-3 3-168 15,-14 14-629-15,15-3-1039 0,-37 18 130 0</inkml:trace>
  <inkml:trace contextRef="#ctx0" brushRef="#br0" timeOffset="3643.44">10926 15475 1176 0,'0'0'358'0,"0"0"-82"0,0 0 58 0,0 0-36 16,0 0-62-16,0 0 28 0,0 0-18 15,0 0-19-15,0 0-2 0,0 0-23 16,0 0-45-16,0 0 0 0,0 0-7 0,0 0-4 16,0 0 5-16,0 0-34 0,0 0-16 15,0 0 13-15,0 0-41 0,0 0-30 16,-150 55-32-16,150-55-10 0,0 0-1 16,0 0 0-16,15 0 2 0,2 0 14 15,9 0 26-15,8 0 10 0,12 0 3 16,5 0-19-16,5 0 40 0,9-2-3 15,6-2 0-15,1 2-6 0,11 0-25 16,-1 0-2-16,1 2-4 0,-3 0-35 16,5 0 51-16,-8 0-10 0,-2 0-41 0,0 0 32 15,-4-3-30-15,-3 2 18 0,-5-3-21 16,4-2 0-16,-3 4 11 0,-4 0-9 16,1-3-2-16,4 4 13 0,-2-3-13 15,-2-1 2-15,2 0 13 0,2 0-13 16,-2 0 13-16,0 0 15 0,3 0-15 0,-1 0-12 15,8-1 21-15,-8 3 40 16,6-4 44-16,1 4-23 0,-6-1-52 0,2-1-3 16,-5 2-8-16,5-2-22 0,-8 2 0 15,8-4 1-15,0-1 1 0,2 3 0 16,-7-2 16-16,-2 1-16 0,-3 0-1 16,-2 2-1-16,4 0 0 0,-1 2-16 15,1-2 16-15,-4 2 2 0,0-2-1 0,-1 2-2 16,-1-2 2-16,4 0-1 0,-5 2 0 15,1-2 0-15,1-1 15 0,1 2-3 16,5-1-3-16,-8 0 3 0,3 2 3 16,-3-2-12-16,-2 1 13 0,2 3-14 15,-7 0 13-15,3 0-14 0,-3 0 25 16,-2 0-25-16,-1 0 0 0,-9 0 8 0,7 0-9 16,-14 0-22-16,9 5 22 0,-2-3 11 15,-7 0-11-15,-3-1 0 0,-2-1 1 16,0 3 2-16,-5-1-3 0,-5 0 0 15,2 0 15-15,3-2-15 0,-4 1 0 16,-4 2-16-16,6-1 15 0,-3 0 2 0,0 0 1 16,-2-2-2-16,2 4 1 15,2-2 18-15,-6 2-19 0,1-4-20 0,-1 4 20 16,1-2 2-16,-4 0-2 0,7 2-2 16,-2 0 2-16,7-2-2 0,-5 4 2 15,3-2 0-15,2 2 0 0,0-4 3 16,-5 4-3-16,-3-4-12 0,8 0 12 15,-5 1-2-15,-2-1 2 0,0-1-1 16,2 1 1-16,0 0 2 0,0-2-1 16,-2 0 1-16,4 0-2 0,3 5 12 0,-7-4-12 15,0-1 0-15,7 2-2 0,-10-2-23 16,5 2 24-16,-7-2 2 0,2 3 1 16,-2-3 13-16,0 0-14 0,-3 0 0 15,1 0 10-15,-3 0-8 0,0 0 10 16,0 0-10-16,0 0-1 0,0 0 10 0,0 0-10 15,0-3 0-15,0 1 19 16,0 2-21-16,0 0 14 0,0 0-14 0,0-2 0 16,0 2-1-16,0-3 2 0,0-2 15 15,0-7-15-15,0-4-2 0,-10-6-13 16,5-4 13-16,-7-6-2 0,0-3-12 16,-5-3 13-16,0-4-16 0,-2-7 15 15,2 1-34-15,2-6 19 0,-2 2 6 16,5-6-3-16,-5-1-3 0,3-3-18 15,-3-1 36-15,4-3 0 0,4 1-1 16,-6 1-17-16,8 6 18 0,-3 0 0 16,3 3-3-16,0 7 3 0,2 3 0 0,-5 4 0 15,3 1-10-15,7-1 8 0,-10 1-20 16,3-3 19-16,7 3 1 0,-7 0-13 16,-1 0 14-16,6-1-20 15,-5 1 19-15,4-2-7 0,-6 0-3 0,1-5 6 0,8 6-6 16,-5-2 2-16,5 3 10 0,-4 2 2 15,4-5 0-15,-8 3-1 0,8 0-2 16,-7 0-9-16,5-1 10 0,-3 3 0 16,2-2 13-16,1 0-11 0,-3-1-2 15,3 1-3-15,-3 2 2 0,0-2 1 16,5-1 0-16,-5 1 0 0,-2 2 1 16,2 0 11-16,-2 0-10 0,-3 1-2 15,3 6-16-15,4-4 14 0,-1 5 4 16,-4 2-1-16,6 2 8 0,-1-1-8 15,-1 5-1-15,1 2 0 0,3 0-1 0,-10 2-9 16,10 0 8-16,0 3-7 0,0 0 8 16,-7-1 1-16,5-1-27 0,2 4 27 15,0-2 0-15,0 3-4 0,0 1-8 0,-5-2 12 16,5 1-26-16,-3 0 26 16,3-2 0-16,0 0 0 0,0-1 0 0,0-3 1 15,0 5-1-15,0-4 0 0,0 1-1 16,0 2 4-16,0 0-6 0,0-2 4 15,0 2-2-15,0-4-9 0,0-1 10 16,0 1 0-16,0-2 1 0,0 0-1 16,0 2 0-16,0-2 12 0,0 4-18 15,0 0 7-15,3 0-2 0,-3 0 1 16,0 2 0-16,0-2 3 0,0 4-3 16,0-3-11-16,0 5 10 0,0 2 1 15,0-2 5-15,0 2-5 0,0-4 0 0,0 2-78 16,0-6 51-16,-3 4-37 0,3-4-5 15,0 6-1-15,0 1-8 0,0 4-4 16,0 0-3-16,-7 4-15 0,5 1-34 16,-3 0-73-16,-2 0-99 0,2 10-197 15,-7 4-204-15,-3 0-497 0,1 4-423 0</inkml:trace>
  <inkml:trace contextRef="#ctx0" brushRef="#br0" timeOffset="5361.52">12163 10581 1259 0,'0'0'521'0,"0"0"-93"16,0 0-78-16,0 0 1 0,0 0-25 15,0 0-30-15,0 0-59 0,0 0-39 16,0 0 35-16,0 0-47 0,0 0-6 0,-51-42-41 15,41 42-26-15,0 0 37 0,3 0-21 16,0 0-32-16,-3 0-36 0,-4 2-36 16,2 6-13-16,-5 6 6 0,-5 2-18 15,5 5 0-15,2 2 0 0,-2 2 3 16,3 0-2-16,2 2 17 0,4-3-17 16,-1-4 2-16,1-8-3 0,8-2-13 15,0-2 12-15,0 0-20 0,8-1 18 16,4-2 3-16,5 3 0 0,0-1 3 15,7-4 33-15,-7 4-2 0,0-6-4 0,5 6-12 16,-8-2 19-16,3 5-1 0,0 3-2 16,-10 2 2-16,3 4 9 0,-10 5-26 15,0-2-4-15,0 2-13 0,-10-2 16 16,3-2-3-16,-10-3-15 0,3-3 1 16,2-4 1-16,2-4-2 0,3-2-2 15,-3-2-25-15,5 0-9 0,3-2-49 0,-3 0-28 16,5 0-33-16,-3 0-24 0,3 0-78 15,0 0-103-15,0 2-142 0,0 4-84 16,8 2-92-16,-1 2-416 0,3-2-261 16</inkml:trace>
  <inkml:trace contextRef="#ctx0" brushRef="#br0" timeOffset="5823.45">12425 10849 320 0,'0'0'1292'0,"0"0"-798"0,0 0-203 0,0 0 6 16,0 0 63-16,0 0-114 0,0 0-68 15,0 0-57-15,0 0-36 0,0 0-34 16,106-30-10-16,-91 23-7 0,-3-1 1 15,-7 4 31-15,0-4 22 0,2 2 26 0,-7-1-18 16,0-2-5-16,0 1-36 0,0 0 29 16,0 2-22-16,0 0-13 0,-12 2-24 15,2 2 15-15,-5 0 10 0,-2 0-17 16,-2 2-8-16,-8 0 6 0,3 0-1 16,-2 2-2-16,-1 8 12 0,5 2-38 15,0 4 17-15,5 4-16 0,3 2 24 16,4 4-12-16,3 3 16 0,2-1-13 15,5 0-5-15,0-4 5 0,0-2-18 16,0-4 1-16,0-1 1 0,5-5-2 16,4-2-3-16,4-2-17 0,-4-2 19 15,8 0-10-15,3 0 10 0,-6-4-1 0,3-2 0 16,3 0-1-16,-4 0-43 0,1 0-30 16,3 0-38-16,4-2-46 0,-5-4-76 15,6-3-133-15,-3 4-279 0,-1-1-509 16,-4-3-206-16,5 4 574 0</inkml:trace>
  <inkml:trace contextRef="#ctx0" brushRef="#br0" timeOffset="6179.25">12883 10760 1004 0,'0'0'707'0,"0"0"-159"0,0 0-102 0,0 0-13 16,0 0-22-16,0 0-142 0,0 0-78 15,0 0-74-15,0 0-8 0,-134 22-22 16,122-8-31-16,5 2 25 0,0 2-22 16,4 2-10-16,3 0 13 0,0-1-13 0,0-1-31 15,3 0 1-15,4-2-17 0,7-4 1 16,-9 0 9-16,7-4-10 15,-7 0 9-15,7 0-11 0,-7-4-1 0,10 1-3 16,-8-2 3-16,3 2-11 0,2-3 11 16,2-2-2-16,-4 0 0 0,5 0-9 15,-6 0-16-15,8 0-24 0,-12 0-60 16,10 0-21-16,-6-2-78 0,-1-3-113 16,-1 3-176-16,0-1-235 0,3-2-635 15</inkml:trace>
  <inkml:trace contextRef="#ctx0" brushRef="#br0" timeOffset="6733.01">12999 10842 715 0,'0'0'476'16,"0"0"-151"-16,0 0-3 0,0 0-20 15,0 0-85-15,0 0-16 0,0 0-63 16,0 0-35-16,0 0-16 0,0 0-36 0,0-2 23 16,0 2 3-16,0 0 3 15,0 0 6-15,0 0-41 0,0 0 3 0,0 0-7 16,0 0-6-16,0 5-19 0,0-1 13 15,0 2 60-15,7-1 25 0,1 4-20 16,-8-1-24-16,4 2 14 0,-4-4-2 16,5-2-3-16,-5 2-10 0,3-2-25 0,-3 2 6 15,0 2 9-15,5 2-25 0,-5 0-16 16,0 2 1-16,2 0-16 0,-2 1 0 16,0-2 25-16,0-1-25 0,0-3-1 15,0-5 1-15,0-2 25 0,0 0 22 16,0 0 21-16,0 0 95 0,2-9 9 15,-2-2-13-15,5-8-64 0,-2-5-1 16,4-2 25-16,3-4 24 0,-3 1-31 16,10 1-30-16,-5 5-43 0,2-2-18 15,3 5-7-15,0 4-16 0,-4 2 1 16,1 4-2-16,-2 4-2 0,3 2-16 0,2 0-12 16,-8 2-22-16,1 2 13 0,7 0 27 15,-2 0-27-15,-6 6-58 0,3 2-61 16,1 4-52-16,-4 2-71 0,1 2-210 15,-10 2-287-15,7-1-471 0,-7-4-245 0</inkml:trace>
  <inkml:trace contextRef="#ctx0" brushRef="#br0" timeOffset="7055.04">13312 10879 346 0,'0'0'1205'0,"0"0"-656"0,0 0-135 15,0 0-65-15,0 0-58 0,0 0-64 16,0 0-59-16,0 0-95 0,0 0 19 15,77 0 21-15,-62-6 16 0,-1-2-38 0,1-2-18 16,-5-5-23-16,4 4 12 0,-7-6-21 16,-7 5 8-16,5-4-15 0,-5 2 4 15,0 4 5-15,0-2-3 0,0 6-39 16,0 0 24-16,-12 4 21 0,2 0-5 16,-4 0 36-16,-3 2-28 0,-2 0 9 0,2 4 10 15,0 6-31-15,-3 2-1 0,3 6-5 16,3 2 9-16,4 5 21 0,8 1-9 15,-6 2 6-15,8 2 3 0,0-2-34 16,3 2-21-16,6-2-6 0,6-3-1 16,2-1 0-16,-5-6-14 0,3 0 3 15,-3-6-67-15,2-2-86 0,1-2-32 16,-1-8-77-16,1 0-111 0,-1-4-189 0,3-12-420 16,-7-6-290-16</inkml:trace>
  <inkml:trace contextRef="#ctx0" brushRef="#br0" timeOffset="7311.78">13748 10535 713 0,'0'0'1166'16,"0"0"-589"-16,0 0-55 0,0 0-59 16,0 0-4-16,0 0-149 0,0 0-92 0,0 0-51 15,0 0-19-15,0 0-66 0,-5-13-29 16,0 34-51-16,0 9 25 0,5 4-26 15,0 10 21-15,0 1-1 0,0 3-12 16,0 0 3-16,-7 0-2 0,7-1-8 16,0-1-2-16,-7-8-19 0,4-3-39 0,-4-7-86 15,7-8-35-15,-9-4-22 0,1-6-76 16,1-4-78-16,-5-4-137 0,5-2-121 16,2-2-370-16,-7-10 185 0</inkml:trace>
  <inkml:trace contextRef="#ctx0" brushRef="#br0" timeOffset="7483.55">13518 10830 828 0,'0'0'1234'0,"0"0"-732"0,0 0 64 16,0 0 0-16,0 0-60 0,0 0-162 15,0 0-70-15,0 0-56 0,0 0 17 0,43-54-35 16,-16 42-30-16,2 0-61 0,3-2-19 16,-8 0-2-16,5 0-49 0,-5 4-36 15,3-2-3-15,0 2 0 0,-3 2-33 16,-7 1-94-16,0 5-85 0,-5 2-73 0,2 0-81 15,-4 10-272-15,0 5-613 0,-3 3-832 16</inkml:trace>
  <inkml:trace contextRef="#ctx0" brushRef="#br0" timeOffset="7702.13">14046 11026 955 0,'0'0'1644'0,"0"0"-1081"0,0 0-111 0,0 0-62 16,0 0-49-16,0 0-152 0,0 0-130 15,0 0-19-15,0 0 24 0,0 0-27 16,-7 98-35-16,-8-82-2 0,6 1 0 16,-6-7-52-16,1-2-81 15,6-6-105-15,-6-2-116 0,4-5-196 0,3-9-710 0,2-4-532 16</inkml:trace>
  <inkml:trace contextRef="#ctx0" brushRef="#br0" timeOffset="8393.07">14369 10416 1040 0,'0'0'1006'0,"0"0"-540"15,0 0-76-15,0 0 49 0,0 0-100 16,0 0-156-16,0 0-98 0,0 0-82 16,0 0 19-16,0 0 25 0,-10 73 13 15,10-35-59-15,0 6 3 0,0 6-4 16,0 7 0-16,0 1 0 0,0 5 0 16,0-7 0-16,0-6-30 0,0-6 30 0,-5-14 0 15,3-10 3-15,-3-10 29 0,2-5 5 16,1-5 4-16,2-6 37 0,0-13 2 15,0-7 20-15,5-4-38 0,9-6 21 16,1-1 10-16,7 6-4 0,-5 2-52 16,0 3 3-16,2 6-16 0,-2 4 7 15,0 6 36-15,5 0 3 0,-10 8-15 0,2 2 46 16,-2 0-49-16,3 10-31 0,-8 6 28 16,-7 2 9-16,0 4-10 0,0 0-30 15,0 1 12-15,-14-3-29 0,4-4 0 16,-4-2 14-16,-3-2-15 0,-3 0-37 15,-4-4-45-15,7-2-16 0,-5-6-5 16,8 2-50-16,4-2-25 0,3 0-15 0,7 0-18 16,0 0-106-16,0 2-286 15,7 4-126-15,7 0-303 0,6 0-211 0</inkml:trace>
  <inkml:trace contextRef="#ctx0" brushRef="#br0" timeOffset="8892.1">14752 10809 753 0,'0'0'1000'16,"0"0"-501"-16,0 0-146 0,0 0-54 15,0 0-170-15,0 0-14 0,0 0 29 16,0 0 43-16,0 0-12 0,0 0-49 16,43 21 9-16,-33-21-41 0,-3 0-17 15,10 0 16-15,-10-6 10 0,8 1-38 16,2-5-12-16,-5 0-38 0,-2-3 9 15,-1-1-23-15,4 2 0 0,-1-2 0 0,-10 0 0 16,0 2 24-16,3 2-25 0,-2 0 1 16,-3 1-1-16,0 1 43 0,0 1-12 15,-3 1-28-15,-6-3 62 0,-3 8 0 16,-1-3-4-16,4 1 4 0,1 3 6 0,1 0-35 16,-3 0 29-16,3 0-38 0,-3 0 1 15,3 7-26-15,2-4 16 0,-2 5 9 16,0-3 13-16,-3-1-3 0,3-3 18 15,4 6-10-15,-4-4 16 0,0 4-9 16,0-4-28-16,2 4 16 0,-2 1-30 16,-3 2-10-16,10 0-26 0,-7 4 24 15,-1 2-12-15,6 2 12 0,-3 2-8 16,5 3 9-16,0-1 1 0,0-2 2 16,0 2-1-16,0-2 0 0,0-4 0 15,0 0-1-15,0-1 21 0,0-4-9 16,7-1 9-16,1-1-21 0,9-6-23 0,-1 4 21 15,1-6 4-15,3 1-2 0,4-2 0 16,-5 0 0-16,6 0-30 0,-8-3-49 16,4-7-91-16,1 0-75 0,-5 0-109 15,0 0-216-15,-5 1-562 0,-2-1-635 16</inkml:trace>
  <inkml:trace contextRef="#ctx0" brushRef="#br0" timeOffset="9268.96">15050 10784 1498 0,'0'0'1011'15,"0"0"-583"-15,0 0-31 0,0 0-7 16,0 0-72-16,0 0-111 0,0 0-80 0,0 0-43 16,0 0-29-16,-29 10-55 0,21 5-10 15,8 3 10-15,-2 4-16 0,2-1 15 16,0 4 1-16,0-3-13 0,0-2 11 15,0-6 1-15,0-4 0 0,0-8-14 0,0-2-13 16,10 0 28-16,-3-14 80 0,10-6 28 16,2-6-3-16,-2-8 67 0,7 0-53 15,-2-1-64-15,0 1-24 0,7 4-29 16,-2 4 16-16,4 6-18 0,-4 1 0 16,0 9-15-16,-3 2 15 0,-10 6-6 15,1 2 18-15,0 5-12 0,-3 7 30 16,-5 3 1-16,-5 6-19 0,6-1 0 15,-8 0-9-15,0 0-3 0,0 0-14 16,0-2-50-16,0-1-98 0,0-6-99 16,0 4-79-16,0-5-252 0,-3-2-695 0,-2-1-401 15</inkml:trace>
  <inkml:trace contextRef="#ctx0" brushRef="#br0" timeOffset="9441.29">15549 10782 1365 0,'0'0'1343'0,"0"0"-833"16,0 0-11-16,0 0-40 0,0 0-80 16,-51 109-139-16,51-85-87 0,0-6-73 15,0 0-62-15,0-6-18 0,0-2-58 16,3-4-37-16,4-6-74 0,0 0-44 16,3-8-60-16,4-12-138 0,-4-8-345 15,0-8-955-15</inkml:trace>
  <inkml:trace contextRef="#ctx0" brushRef="#br0" timeOffset="9576.74">15636 10541 1098 0,'0'0'715'16,"0"0"-286"-16,0 0-190 0,0 0-165 16,0 0-74-16,0 0-145 0,0 0-257 15,0 0-154-15,0 0-261 0</inkml:trace>
  <inkml:trace contextRef="#ctx0" brushRef="#br0" timeOffset="9961.81">15636 10541 337 0,'44'64'828'0,"-51"-64"-155"16,-1 0-157-16,6 0-116 0,-8 8-72 16,-2 2-120-16,7 2 5 0,-12 6 2 15,8 7-29-15,1 1-22 0,-6 6-49 16,4 2-31-16,3 0-18 0,2 2-50 0,5 1-16 15,0-7 0-15,0-2 0 0,0-8 0 16,5-6-3-16,7-4 3 0,0-8 17 16,3-2 11-16,2 0 21 0,-3-10 38 15,8-6 125-15,-5-4-67 0,0-4-81 16,-5-4-15-16,5-5-26 0,-2 3-23 16,-8-1 0-16,2-2 0 0,-4 1-7 15,0 4 5-15,-2 3 2 0,1 7 0 0,-1 8 0 16,-3 7 16-16,2 3 8 0,-2 1 28 15,0 11-12-15,0 8 81 0,0 7 74 16,0 7-77-16,0 6-54 0,0 6-4 16,0 3-11-16,0 3 2 0,-9-2-36 0,-4-3-13 15,-3-9 1-15,-9-4 6 0,11-7-9 16,-1-12-75-16,-2-5-52 0,0-5-31 16,3-5-15-16,2-9-138 0,4-7-184 15,3-4-212-15,1-2-432 0,4-4-357 16</inkml:trace>
  <inkml:trace contextRef="#ctx0" brushRef="#br0" timeOffset="10367.01">15828 10696 2484 0,'0'0'787'0,"0"0"-216"0,0 0-95 15,0 0-136-15,0 0-177 0,0 0-110 0,0 0-32 16,0 0 28-16,0 0 0 15,0 113-19-15,0-85-26 0,0 0 14 0,2 2 6 16,-2-2-22-16,0-2-1 16,5-4 21-16,-5-10-22 0,0-2 0 0,0-4 0 15,2-6-10-15,-2 0-3 0,8-3 13 16,1-12 39-16,1-3 1 0,10-8-10 16,-6-6-18-16,5-4-7 0,3-4-5 15,-5 0-15-15,3-1-9 0,-3 7-19 16,4 0 3-16,-4 4-24 0,-2 5 0 15,2 10 0-15,-10 5 21 0,3 5 18 16,-3 5-18-16,-4 0 0 0,-1 12 43 16,5 6 68-16,3 7 21 0,-10 3 0 0,5 2-19 15,-3 6-27-15,-2 0 2 0,0 3 13 16,0 1-24-16,0 2 8 0,0 2-40 16,0 0 71-16,0-4 9 0,-2-1 55 15,-3-5-61-15,5-6-61 0,-5-6-15 0,0-4-11 16,5-3-13-16,-2-10-76 0,2 0-77 15,-5-5-54-15,5 0-103 0,0-2-194 16,0-3-482-16,0 0-432 0,0 0-353 16</inkml:trace>
  <inkml:trace contextRef="#ctx0" brushRef="#br0" timeOffset="12529.98">12136 12880 1042 0,'0'0'625'0,"0"0"-186"16,0 0-106-16,0 0 77 0,0 0 12 0,0 0-56 15,0 0-79-15,0 0-70 0,0 0-37 16,0 0 6-16,12-16-50 0,-12 16-50 16,0 5-55-16,0 3 6 0,7 10-3 15,-7 6 51-15,0 12 29 0,0 8-20 16,-7 11-30-16,-5 7-36 0,-5 9 11 15,-7 5-5-15,4 2-19 0,-1 5-15 0,-1-2 0 16,0-5 9-16,5-10-9 0,7-9 0 16,3-9-1-16,2-12 1 0,-2-6-1 15,7-8 1-15,0-6 0 0,0-6-2 16,0-6-13-16,0 0 12 0,0-4 0 16,0 0 1-16,0 0 2 0,0 0 19 15,7 0-17-15,5 0 17 0,5 0 9 0,8 0-1 16,-4 0 6-16,11 0-20 0,2 0 8 15,0 0-3-15,5-6 3 0,4 1-9 16,6-2-9-16,4-1 25 0,0 0-25 16,8 0 12-16,-1 2-13 0,-1-2 0 15,-6 0-2-15,8 0 0 0,-1 0-1 16,1 2 1-16,7 0-3 0,2-2 3 16,8-2 31-16,-1 0 18 0,-2 0-47 15,3 0 22-15,4 1-9 0,-11 1 12 0,6 6-26 16,-7-1 20-16,-2 0-17 0,-7 1-2 15,-1 0-2-15,-6 1 18 0,-3 1-18 16,-5-5 12-16,-5 3-9 0,3-1 15 16,-10-2-16-16,2 5-2 0,-2-2 0 15,-8 2-1-15,4 0-4 0,-4 0 5 0,-4 0 15 16,0 0-15-16,-5 0 0 0,-3 4-1 16,3 0 0-16,0 0 0 0,-7 1 0 15,0-2-14-15,-1-1 15 0,6 3 24 16,-8-2-24-16,-2-3-1 0,2 2 0 15,-4-2 0-15,2 3 0 0,-3-3 1 16,5 0-9-16,1 0 9 0,-1 2 12 16,3-2-12-16,-6 0 13 0,1 0-11 15,3 0-4-15,4 0 2 0,-5 0-1 16,0 0 1-16,0 0 18 0,-2 0-18 16,0 0-3-16,5 0 0 0,-3-2 1 15,-2 2 2-15,0 0-1 0,-3 0 1 0,6 0 0 16,-6-5 10-16,5 5-10 15,-4-3 0-15,1-2 0 0,6 5 14 0,-10-2-13 16,7 2-2-16,-7-2 1 0,0 2 0 0,0-1-2 16,8 1 2-16,-8 0 0 0,0 0 6 15,0 0 25-15,0 0 2 0,0-3-9 16,0 1 12-16,0 2 10 0,0-4 119 16,-8-2-74-16,1 1-73 0,-3-2 11 15,3 1-28-15,7 2 10 0,-7-2-2 16,7 4-6-16,-2-6-6 0,-6 0-6 15,6-2-6-15,-3-2-15 0,0-6 29 16,-2-4 0-16,-3-9-2 0,3-4 1 16,0-8-13-16,-1-7 3 0,3-5-3 15,-2-5 14-15,-2-2-35 0,-4-5 35 16,1-3-16-16,3 0-8 0,1-1 23 16,1 7-2-16,0 8-14 0,4 9 20 0,1 13-2 15,2 7 0-15,-5 8-16 0,0 7 16 16,5 4-9-16,0 1 9 0,0 7 0 0,0-2 15 15,0 2-14-15,0 0 2 16,0 0-2-16,0 0-1 0,0 0-12 0,0 0 11 16,0 0-2-16,-7 0 3 0,7 0-1 15,0 0 4-15,0 0-3 0,0 0 2 16,0 0 7-16,0 0-9 0,-7 0-20 16,4 2 19-16,-4-2-16 0,0 7-9 15,-1-6 26-15,6 4 0 0,-5-1 0 16,-1-1 1-16,4 2-1 0,-13-2 2 15,9 2 1-15,-6-1 21 0,2 0-23 0,-10 0-1 16,3-3 15-16,2-1-15 0,-3 2 0 16,-4 1 0-16,0-3 14 0,2 0-13 15,-2 2 13-15,-5-2-14 0,4 2 10 16,-6-1-10-16,2 4-2 0,-5-3 1 16,-3 0 0-16,-1 2-8 0,1 0 6 15,-9-2-3-15,5-1 6 0,-3 4 17 16,-2-3-16-16,3 0 0 0,-6-1 2 0,3-1 0 15,5 0-3-15,-3 0 17 0,8 0-17 16,0 0 0-16,2 0 3 16,-8 0 11-16,6 0-13 0,-3 0 0 0,0 0-1 15,3 7 0-15,-3 1-3 0,-4 2 1 16,4 0-9-16,-10 5 11 0,3-4 1 16,3 1-1-16,2 3 2 0,-3-5 2 15,3-5-4-15,-5 3 0 0,2 1 0 16,3-3 31-16,-3-2-28 0,8 2 9 15,9-2-9-15,1 0 18 0,6-2-6 0,8 0 6 16,-5 2-20-16,7 0-1 0,-2-1-15 16,5 2 14-16,-3-1-14 0,1-4 15 15,-4 4 18-15,-1-4-15 0,7 0-3 16,-10 0 27-16,0 0-27 0,-3 0 15 16,8 0-12-16,-7-4 6 0,2 0-9 0,7-2-3 15,3 4 3-15,0-2-1 0,2 0-1 16,5 4 1-16,0 0-32 15,0-2 6-15,0 2-9 0,0 0-37 0,0 0-35 16,0 0-22-16,0 0-9 0,0 0-15 16,0 0 26-16,9 0 1 0,1 2-83 15,0 4-127-15,7-1-76 0,2 8-128 16,3 1-444-16,-5 4-405 0,-121-76-94 16</inkml:trace>
  <inkml:trace contextRef="#ctx0" brushRef="#br0" timeOffset="12993.53">12761 13106 475 0,'0'0'759'0,"0"0"-160"0,0 0-61 16,0 0-51-16,0 0-83 0,0 0-93 15,0 0-70-15,0 0-47 0,0 0-5 0,10 4-55 16,-7 2-26-16,1 2-21 0,-4 4 21 16,5 6-4-16,0 5-8 0,5-2-47 15,-3 1 6-15,-7 5 6 0,10 1-21 16,-10-2-34-16,7 0-4 0,-2-2-2 16,0-4 0-16,-3-4-15 0,-2-6 2 15,3-1-45-15,-3-8-67 0,0-1-32 0,4 0-37 16,-4 0-42-16,3 0-106 15,4-5-43-15,0-8-251 0,3 0-508 0,-3-7-312 16</inkml:trace>
  <inkml:trace contextRef="#ctx0" brushRef="#br0" timeOffset="13264.63">12970 13188 173 0,'0'0'1525'0,"0"0"-799"15,0 0-175-15,0 0-113 0,0 0-27 16,0 0-128-16,0 0-114 0,0 0-76 15,0 0-34-15,-41 9-7 0,33-6-33 16,-4 4-16-16,0-2 25 0,7 1 18 0,-4 1-15 16,9 1-19-16,-8-3 35 0,8 4-32 15,0-3 34-15,0 2-3 0,0-2 3 16,8 2 22-16,4 0 9 0,-3-2 2 0,8-2-12 16,-2 2-18-16,-8-2-3 15,8 2-6-15,-1-2-41 0,-4 0 28 0,5 2-11 16,2-4-19-16,-8 2-1 0,3 0-14 15,3 0-34-15,2 0-36 0,-10-2-86 16,10-2-65-16,-7 0-69 0,2 0-116 16,2 0-303-16,3-4-637 0,-9-6-414 15</inkml:trace>
  <inkml:trace contextRef="#ctx0" brushRef="#br0" timeOffset="13542.37">13239 13271 1369 0,'0'0'644'0,"0"0"-294"0,0 0-92 0,0 0-26 16,0 0-43-16,0 0-89 0,0 0-40 16,0 0 39-16,0 0 16 0,0 0 2 15,73-8-31-15,-66 0-29 0,-7 0 28 16,0-1 6-16,0 4-37 0,0 0 18 0,0 0 54 16,0 0-51-16,0 4-62 0,-10-1 12 15,1 2 62-15,-4 0-28 0,4 0-28 16,-3 0-13-16,4 3-18 0,1 12-3 15,7 0-41-15,-2 8 44 0,2-1 34 16,0 0 12-16,2 0-21 0,13 0-23 16,2-4-2-16,0-1-16 0,-5-4 13 15,2-3-53-15,3-1-78 0,0-3-82 16,-5-4-139-16,-2-2-125 0,5 0-240 16,-8-8-451-16,2-4-150 0</inkml:trace>
  <inkml:trace contextRef="#ctx0" brushRef="#br0" timeOffset="13627.95">13239 13271 1525 0</inkml:trace>
  <inkml:trace contextRef="#ctx0" brushRef="#br0" timeOffset="13704.49">13239 13271 1525 0,'254'16'1192'0,"-251"-12"-887"0,2 0-177 0,2 2 73 0,3 2 18 0,-3-2-143 16,8 2-63-16,-3-2-13 0,-3-2-6 15,3 0-64-15,3-2-149 0,2-2-152 16,-5 0-193-16,5-3-201 0,-2-8-303 15</inkml:trace>
  <inkml:trace contextRef="#ctx0" brushRef="#br0" timeOffset="13870.84">13726 13198 1331 0,'0'0'822'0,"0"0"-330"0,0 0-123 15,-53 138-14-15,29-85-72 0,-1 4-107 16,6 5-72-16,-8 3-4 0,6-5-30 15,4-2-67-15,2-5-3 0,8-13-123 16,-1-4-147-16,8-12-213 0,0-4-509 0,0-8-495 16,0-5 737-16</inkml:trace>
  <inkml:trace contextRef="#ctx0" brushRef="#br0" timeOffset="15210.72">18346 11861 997 0,'0'0'553'0,"0"0"-143"15,0 0-99-15,0 0-1 0,0 0 22 16,0 0-124-16,0 0-48 0,0 0-10 15,0 0 2-15,0 42-6 0,8-28-27 16,-8 0 1-16,0 0-7 0,0 2 18 16,0 2 3-16,0 5-44 0,0 0-10 15,0 5-42-15,0 7 39 0,0 1-6 0,0 6-10 16,0 1-3-16,0 5-2 0,0 0 2 16,0 7-34-16,4-1-9 0,4 6-14 15,-1 5-1-15,3 1 0 0,-3 2-1 16,3-2-1-16,4 3 4 0,-9-2-2 0,2-5 1 15,3 2 0-15,-3-1 0 0,1-1-1 16,1 4 0-16,-1 7-1 0,-1-2-1 16,-5 0-9-16,5 4 11 0,1-1 0 15,-8 1 0-15,5 1 9 0,-1 2-5 16,-4 3-4-16,0 0 15 0,0-3-12 16,3-1 7-16,-3-3-10 0,2-6 0 15,-2-1-13-15,0-5 13 0,0-4 2 16,0-3-1-16,0-5 10 0,0 1-11 15,0-3-22-15,-2-2 21 0,-1 1 1 16,-1-4-19-16,-1 4-2 0,-3-1-13 16,-1 0 13-16,2-1-10 0,-1-3 19 0,1 0-16 15,5-5 13-15,-1-6-10 0,-4-1 7 16,2-3-4-16,5 1 22 0,0-2-2 16,0-2 2-16,0 2 0 0,0-6 0 15,0-2-15-15,0-1 15 0,0-4 11 16,0-2-11-16,0-5 2 0,0-4 14 0,0 0 2 15,0-2 16-15,0 0 27 0,0 0-21 16,0 0 49-16,0 0-34 0,-5-2-34 16,5 0-21-16,-5 0 0 0,3 0 0 15,2 2 1-15,-5 0-1 0,5 0-27 16,0 0 26-16,0 0-39 0,0 0 0 16,0 0-24-16,0 0 0 0,0 0 8 15,0 0-8-15,0 0-22 0,0-2-4 16,0-2-90-16,0-6-28 0,-5-8-154 15,5-9-330-15,0-5-822 0,5 125-65 0</inkml:trace>
  <inkml:trace contextRef="#ctx0" brushRef="#br0" timeOffset="16253.11">18371 12030 286 0,'0'0'772'0,"0"0"-335"0,0 0 2 16,0 0-54-16,0 0-100 0,0 0-53 0,0 0-88 15,0 0 39-15,0 0 21 0,0 0-54 16,-32-45-18-16,30 39 7 0,2 2-6 15,0-2-14-15,0 4-21 0,0 0-27 16,0 0-24-16,2 2-47 0,13 0 1 16,6 0 1-16,4 0 14 0,11 6-4 15,3 2 4-15,14 4 179 0,10 1-53 16,3 0-50-16,6-1-3 0,8 3-30 16,5-4-4-16,2 2-3 0,6-3-19 15,-1-3 13-15,7-2-6 0,-2-3 12 16,14-2 3-16,-4 0 27 0,7-8-9 15,-2 4-9-15,-11-2-22 0,-1 2 16 16,2-2-4-16,-5-3-26 0,4-1 17 0,-1-1 43 16,11-6 99-16,-7 4-145 0,8-2-7 15,-5 5-33-15,2 0 14 0,7 4-16 16,-4 2 3-16,6 2 9 0,-4 2 6 16,3 0-18-16,-4 0 0 0,-3 4 1 0,-9 2-1 15,-4-2 0-15,-14 4 24 0,-1-2 0 16,-12-2-6-16,-9 4-3 0,-10-1-15 15,-7-4 21-15,-10 4 19 0,-8-4-19 16,1 4-20-16,-15-6 17 0,3 1-18 16,-3 3 0-16,-5-5 3 0,-2 0 12 15,0 2-15-15,-5-2 12 0,4 0-12 16,-1 0 18-16,-3 0-18 0,0 0-1 16,2 0 1-16,3 0 0 0,-5 0 1 0,3 0 0 15,-3 0-2-15,0 0-8 16,0 0-57-16,4 0-7 0,-4 0-84 0,0 0-36 15,0 0-25-15,-4 1-46 0,-6 9-185 16,-7 9-206-16,-17 7-917 0,-5 4-981 16</inkml:trace>
  <inkml:trace contextRef="#ctx0" brushRef="#br0" timeOffset="17490.06">18244 15452 1246 0,'0'0'690'0,"0"0"-146"0,0 0-131 15,0 0-68-15,0 0-71 0,0 0-49 16,0 0-68-16,0 0-59 0,0 0 25 16,0 0 85-16,127 8 18 0,-67-3-4 15,13 2-65-15,7-2-14 0,12 0-8 16,15-5-20-16,2 0-8 0,12-7-38 0,0-6-44 15,15-5 32-15,2-2-5 0,7-5-19 16,-4 3-9-16,-3 4-9 0,-7 2-15 16,-2 4-28-16,-6 4 27 0,3 1-1 15,-2 6 2-15,-8-1 0 0,5 0 2 16,-4-3 37-16,-1 4-8 0,-2-1 26 16,7-3-45-16,-2 2 28 0,-5-4-4 15,7 5-3-15,3-1 0 0,-3-2-31 16,7 3 10-16,-6-1-10 0,1 0 29 0,-11-1-29 15,2 3 12-15,-10 1-13 0,-2-2 0 16,-13 2-1-16,-4 0 9 0,-7 0-12 16,-8 0 3-16,-2 0-27 0,-5 0 27 15,-2 0 3-15,-8 0-3 0,-2 0 1 0,-5 0-1 16,-7 0 0-16,-5 0-10 0,2 0 10 16,-7 0 0-16,-2 0 2 0,-5 0 0 15,-1 0-1-15,-4-3 1 0,-5 3 4 16,-2 0-6-16,0 0-3 0,-3 0 3 15,-7 0 3-15,5 0 12 0,-5 0-12 16,0 0 24-16,0-2 18 0,0 0 0 16,0 1-6-16,0-6 64 0,-12-1 41 15,2 0-101-15,3-2-40 0,-3 2 12 16,3 2-4-16,4 0-11 0,-4 2-1 16,-2-2 1-16,-1-2-9 0,-7 0-3 0,5-2 1 15,-5-2 11-15,2-5 0 0,1-1 9 16,-1-4-9-16,3-8 0 0,-7-10-18 15,2-6 18-15,-5-7-2 0,5-9-10 16,-5-5 12-16,0-4 12 0,0-10-11 0,-4-6-1 16,2-7-13-16,-3-5 10 0,-5-1 6 15,3-3 6-15,5 2-9 0,-3-1 0 16,1-1-30-16,1-1 0 0,6-3 15 16,-8 3-21-16,6 3 21 0,-1 5 13 15,-2 5 2-15,7 6-1 0,0 9-29 16,-3 3 30-16,3 7-40 0,8 1 40 15,-1 5 0-15,-7-1 1 0,10 3-1 16,-3 2-13-16,-5 6 12 0,6 2 0 16,-6 3-26-16,10 5 12 0,-7 4-4 15,7 6-14-15,-9 4 3 0,4 6 30 0,3 3 0 16,0 1-19-16,-3 6 18 0,-2-2-14 16,4 2-9-16,1 0 12 0,5 0-18 15,-6 2 8-15,6 0 20 0,-3 4-55 16,5 0 12-16,0 4-40 0,0 0-15 15,0 0-42-15,0 4-55 0,0 8-108 0,0 4-127 16,0 4-272-16,0 2-821 0,-2 4-787 16</inkml:trace>
  <inkml:trace contextRef="#ctx0" brushRef="#br0" timeOffset="18619.49">19134 10620 1641 0,'0'0'585'15,"0"0"-194"-15,0 0-47 0,0 0 72 16,0 0-77-16,0 0-91 0,0 0-112 15,0 0-11-15,0 0-44 0,0 0-38 16,-31 58-12-16,31-32-18 0,0 2 18 16,9 2-7-16,6 0 7 0,-8-2-18 15,8-3-10-15,-3-5 15 0,0-5-18 0,2-2-21 16,-6-7 19-16,1-2 1 0,4-4 1 16,1-4 25-16,-4-10 28 0,14-6 46 15,-7-5 30-15,-5-3 3 0,12 0-65 16,-7 0-46-16,0 2 1 0,-7 4-20 15,0 4 0-15,-3 1 10 0,0 5-12 16,3 7-2-16,-10 0 2 0,0 4-1 16,0-1-14-16,0 2 13 0,0 0-29 0,0 0-9 15,7 8-27-15,-2 4 27 0,2 6 40 16,3 0 22-16,-3 2-20 0,1-6-2 16,1 0 1-16,-2-6-2 0,-2-4 1 15,-2-2-12-15,2-2 12 0,2 0 28 16,3-2 6-16,-1-8 45 0,13-8 13 0,-5-2-19 15,5-6 25-15,-5 2 8 0,5 1-15 16,-3 3-47-16,-2 4-44 0,0 4-16 16,0 4 14-16,-10 4-28 0,8 4 9 15,-1 0 2-15,1 2-2 0,-1 13 21 16,3 5 32-16,-2 1-14 0,2 8 43 16,0 1-43-16,-7 0-15 0,-8 0 24 15,5-1-26-15,3-6 0 0,-3-3-2 16,-2-2-26-16,5-5 27 0,-5-1-15 15,-1-7-31-15,4 2-30 0,1-3-88 0,1 0-83 16,-3-2-103-16,3 0-282 0,-3 2-626 16,10-4-594-16</inkml:trace>
  <inkml:trace contextRef="#ctx0" brushRef="#br0" timeOffset="18947.4">20029 10794 2181 0,'0'0'775'0,"0"0"-287"0,0 0-95 16,0 0-32-16,0 0-181 0,0 0-109 16,0 0-43-16,0 0 0 0,0 0 18 15,0 0-42-15,-22 86-4 0,39-73 12 16,-3-5-28-16,-6-4 16 0,1-4 0 16,8 0 22-16,0-14 40 0,-5-7 67 15,3-2 15-15,2-7-58 0,-12 2-19 16,2-1-21-16,-7 5-12 0,0 6 26 0,0 6-23 15,0 6-13-15,0 4 49 0,0 2-9 16,-7 0 6-16,4 6-33 0,-4 8-35 16,5 10 12-16,2 6 16 0,0 7 12 15,0 3-20-15,2 0-22 0,12 2-8 16,-1-5 6-16,8-6-11 0,-4-4-56 0,-2-7-110 16,7-8-90-16,2-8-49 0,-9-4-127 15,6-14-240-15,-4-8-669 0,3-15-590 16</inkml:trace>
  <inkml:trace contextRef="#ctx0" brushRef="#br0" timeOffset="19163.5">20656 10098 2254 0,'0'0'812'0,"0"0"-312"15,0 0-65-15,0 0-97 0,0 0-75 16,0 0-75-16,-53 105-56 0,53-67 5 15,0 6 10-15,0 6-41 0,0 5-51 16,0 3-25-16,-5 3-30 0,3-1 0 0,2-1-9 16,-3-6 6-16,3 2-73 0,0-9-91 15,0-6-93-15,0-2-103 0,0-5-340 16,0-7-697-16,0-4-709 0</inkml:trace>
  <inkml:trace contextRef="#ctx0" brushRef="#br0" timeOffset="19379.63">20790 10710 862 0,'0'0'1762'0,"0"0"-1248"16,0 0-119-16,0 0 66 0,-5 120-77 15,5-81-140-15,-5-1-111 0,0 0-47 16,5-2-71-16,0-8-4 0,0-3-11 15,0-11-92-15,0-4-133 0,5-10-91 0,2 0-92 16,1-19-10-16,-1-9-270 0,2-12-712 16</inkml:trace>
  <inkml:trace contextRef="#ctx0" brushRef="#br0" timeOffset="19507.41">20923 10452 1404 0,'0'0'809'0,"0"0"-122"0,0 0-102 16,0 0 102-16,0 0-250 0,0 0-182 15,0 0-132-15,0 0-90 0,0 0-33 16,-7-14-76-16,7 27-4 0,0-2-36 0,7 8-208 16,3-1-198-16,-3 4-627 0,3-4-733 15</inkml:trace>
  <inkml:trace contextRef="#ctx0" brushRef="#br0" timeOffset="19880.91">21088 10587 538 0,'0'0'473'0,"0"0"-170"15,0 0-7-15,0 0-36 0,0 0-14 16,0 0-61-16,0 0 12 0,0 0 32 16,0 0 35-16,0 0-91 0,0 0-90 15,0 2-67-15,0 4-16 0,0 0-19 0,0 3 19 16,0 2 49-16,0-1 14 0,0 4 14 15,0 2 18-15,0 4 67 0,0 7-30 16,0 1-35-16,0 4 46 0,0 4 16 16,-7 0 15-16,-1 4-54 0,1-1-18 15,5-3-9-15,-3-3-23 0,2-10-20 16,3-2-32-16,0-7-3 0,0-6-15 16,0-6-15-16,0-2 14 0,0 0 1 0,0 0 2 15,8 0 16-15,-1-7 19 0,3 2-37 16,-10-1-12-16,7-3-86 0,-2 8-10 15,0-1-40-15,2 0-50 0,2 2-70 16,-4 0-136-16,3 0-255 0,-1 0-567 16,0 0-408-16,-92 32 1485 0</inkml:trace>
  <inkml:trace contextRef="#ctx0" brushRef="#br0" timeOffset="20419.75">21258 10613 199 0,'0'0'792'16,"0"0"-222"-16,0 0-144 0,0 0-54 15,0 0-62-15,0 0 6 0,0 0-64 16,0 0-35-16,0 0-11 0,0 0-23 15,-17-38-45-15,12 34 35 0,0 2-45 16,-2 0-16-16,2 2-22 0,-5 0 5 0,-2 0-21 16,2 4-9-16,1 8-34 0,-6 2-1 15,0 9-2-15,1 0 27 0,-1 10-15 16,6-3 0-16,-3 2 15 0,2 4-12 16,3-3 9-16,-3 0 21 0,3 2-34 0,-1-3 10 15,8 0-12-15,0-2-10 0,0 0-27 16,0-5 3-16,8-1 34 0,1-6-35 15,-1 0 9-15,-1-8-10 0,10 0-1 16,-8-6 3-16,8 0-2 0,0-4-1 16,10 0-6-16,-8 0 4 0,6-4 2 15,-6-2-91-15,1-2-53 0,1-2-70 16,6 0-96-16,-10 0-155 0,-5 0-302 16,3 0-919-16,2 2-4 0</inkml:trace>
  <inkml:trace contextRef="#ctx0" brushRef="#br0" timeOffset="20631.93">21410 10883 1529 0,'0'0'1222'0,"0"0"-693"0,0 0-113 16,0 0-10-16,0 0-95 16,0 0-20-16,0 0-70 0,-48 100-75 0,48-69-21 15,0 1-48-15,0-2-45 0,0-2-31 16,0 0-1-16,5-2 0 0,-1-4-30 15,4-4-77-15,-1-3-101 0,3-5-96 16,-3-6-185-16,0-4-512 0,0-2-324 16,-2-16-238-16</inkml:trace>
  <inkml:trace contextRef="#ctx0" brushRef="#br0" timeOffset="20783.61">21524 10601 2645 0,'0'0'1018'0,"0"0"-508"0,0 0-91 0,0 0-97 16,0 0-120-16,0 0-126 0,0 0-76 16,0 0-36-16,0 0-28 0,-10-22-25 15,10 22-82-15,10 6-113 0,7 6-261 16,0 4-484-16,-7 2-577 0</inkml:trace>
  <inkml:trace contextRef="#ctx0" brushRef="#br0" timeOffset="21351.07">21662 10794 1784 0,'0'0'1009'0,"0"0"-637"15,0 0-37-15,0 0 88 0,0 0-26 16,0 0-137-16,-104 131-106 0,99-101-37 0,5-2-1 16,0 0-73-16,12-5-29 0,3-5-14 15,7-8 0-15,2-8 0 0,-2-2 34 16,0-10 12-16,4-8 24 0,-6-9 49 15,4-1-1-15,-5-2-33 0,-9-2-21 16,0 2-12-16,2 1-22 0,-3 8-28 16,-9 2 14-16,5 8-16 0,-5 2 0 15,0 5 18-15,0 4-18 0,0 0-9 0,0 0-48 16,0 6 8-16,0 4-48 0,-5 7 36 16,5 1-9-16,0 2 19 0,0 2-22 15,0 0-16-15,10 0-9 0,-3-2 16 16,10-4-53-16,-12-4-43 0,3-5-23 15,-1-6-42-15,0-1 27 0,3-3 216 16,-3-10 43-16,3-1 21 0,-3-4-5 0,-2 2 10 16,2 2 74-16,-4 4-22 0,1 2-75 15,-1 4-46-15,2 2 4 0,-3 2 45 16,-2 0 25-16,0 2 40 0,7 10 18 16,-7 2-1-16,0 4 40 0,8 4-9 15,-8 2-26-15,0-2-33 0,4 5 0 16,1-6-24-16,0 2 12 0,-2-3-28 15,6 0-30-15,1 0 7 0,0-4-22 16,4-4-12-16,-4-2-6 0,2-2-1 16,-2-8 0-16,12 0 1 0,-5 0-17 0,0-3 17 15,-5-5 18-15,12-4-16 0,-7-1-2 16,-5 3-15-16,3 0-52 0,-8 0-17 16,2 2 8-16,-9 4 25 0,8 2-16 0,-8 0-36 15,0 2 9-15,0 0-9 0,0 0-19 16,0 0-67-16,0 2-160 0,0 4-134 15,0 2-48-15,0 0-438 0,0 0-590 16</inkml:trace>
  <inkml:trace contextRef="#ctx0" brushRef="#br0" timeOffset="21782.34">22373 10883 1063 0,'0'0'1236'16,"0"0"-745"-16,0 0-116 0,0 0-40 16,0 0 0-16,0 0-119 0,0 0-46 15,0 0-37-15,0 0-52 0,0 0-44 0,-83-13-36 16,73 23-1-16,-2 5-12 0,-2 1-7 16,4 4 19-16,0 0 32 0,3 0-7 15,2-2 18-15,3-1 10 0,2-5 5 16,0-1-18-16,0-2 13 0,0-5-13 15,0 0 15-15,0-4-31 0,0 2-2 16,0-2-20-16,2 0 1 0,-2 0 0 16,0 1 10-16,5-1-13 0,-5 3-12 15,0-3 12-15,0 2-2 0,3 2 2 16,1 2 11-16,-1 4 17 0,4 2-27 16,-7 2 32-16,0 3-14 0,0-2-4 0,0 1-2 15,-10 1-11-15,3-4-2 0,-3 2 13 16,1-5-11-16,1-2-1 15,-9-2-1-15,3 2-19 0,2-5-27 0,2 2-36 16,-7-5-1-16,10 0-40 0,0 0-68 16,7 0-70-16,-8 0-72 0,8 0-77 0,0-2-207 15,0 2-455-15,5 0-7 0,5 0 363 16</inkml:trace>
  <inkml:trace contextRef="#ctx0" brushRef="#br0" timeOffset="22110.4">22513 11239 1056 0,'0'0'1085'15,"0"0"-554"-15,0 0-27 0,0 0 67 16,0 0-31-16,0 0-206 0,0 0-118 16,39 118-60-16,-39-85-37 0,-15-5-55 15,8-4-33-15,-3-1-31 0,-4-8 0 16,-1-7-128-16,3-1-142 0,-7-7-128 15,4-7-338-15,-4-6-1030 0,4-8-143 16</inkml:trace>
  <inkml:trace contextRef="#ctx0" brushRef="#br0" timeOffset="22728.79">23073 10863 234 0,'0'0'1452'0,"0"0"-807"0,0 0-196 16,0 0-173-16,0 0-58 0,0 0-37 15,0 0 9-15,0 0-16 0,0 0-55 16,75 32-31-16,-58-32-15 0,3 0 11 16,-3-10 28-16,-3-6 47 0,-4-3 10 0,-3 1 7 15,-7-2-81-15,0 0-19 0,0 2-30 16,-14 4-44-16,-3 0-1 0,7 4 0 15,0 2 12-15,-7 8-12 0,0 0-1 16,3 0-3-16,-8 4-25 0,-10 8 7 16,3 4 2-16,5 4 19 0,7 4 40 15,5 4-6-15,5 5 18 0,7 3 27 0,0 2 0 16,0 2 3-16,12-1-36 0,5-3-25 16,5-4-18-16,-5-4-2 0,4-4-1 15,1-7-14-15,-5-5 11 0,3-4-64 16,-4-5-21-16,1-3-68 0,0 0-36 15,-4-10-42-15,8-8-144 0,-6 0-402 16,2-4-779-16,-5-4-348 0</inkml:trace>
  <inkml:trace contextRef="#ctx0" brushRef="#br0" timeOffset="23024.71">23417 10817 743 0,'0'0'584'0,"0"0"-48"16,0 0-66-16,0 0-5 0,0 0-35 16,0 0-90-16,0 0-49 0,0 0 10 15,0 0-55-15,0 0-26 0,107 90-73 0,-85-70-73 16,-5 4-53-16,5-2-17 0,-8 4 17 15,3-4-21-15,-10 1-20 0,3-5-54 16,-3-4-77-16,-7-6-43 0,5-2-74 16,-5-4-49-16,0-2-40 0,0 0-96 15,0-8-609-15,-5-6-202 0,-9-4 531 16</inkml:trace>
  <inkml:trace contextRef="#ctx0" brushRef="#br0" timeOffset="23793.47">23226 10671 722 0,'0'0'1098'0,"0"0"-514"0,0 0-120 0,0 0-38 15,0 0-64-15,0 0-63 0,0 0-70 0,0 0-17 16,0 0-27-16,-7 19-9 0,7-11-59 16,14 0-26-16,-4 4 16 0,7 0-24 15,0 4 8-15,2 2 13 16,13 2-10-16,-3 3-15 0,7 2-19 0,3 2 16 16,0 3-22-16,2 4-5 0,-5-2-4 15,1 1-3-15,1-3-2 0,-6 0-4 16,-3-4-9-16,-2-2-6 0,-6-2-20 15,1-2 17-15,-5 0-18 0,0-2 0 16,-7-1 0-16,-3-5 0 0,3-2-12 16,-10-2-9-16,0-6-42 0,2 2-19 15,-2-4-66-15,0 0-28 0,0 0-18 16,0-8-96-16,0-7-186 0,-2-5-589 0,-8-8-756 16</inkml:trace>
  <inkml:trace contextRef="#ctx0" brushRef="#br0" timeOffset="24022.31">23825 10704 1843 0,'0'0'761'0,"0"0"-212"0,0 0-97 15,0 0 37-15,0 0-104 0,0 0-110 16,0 0-106-16,0 0-99 0,0 0 12 16,0 0-11-16,-158 120 35 0,114-69 13 15,-16 1-22-15,-1 9-18 0,-7-3-19 16,5 2-14-16,3-4-28 0,11-5-18 15,10-11-12-15,10-6-9 0,20-10-3 0,6-6-67 16,3-8-70-16,3-3-28 0,14-7-68 16,14-7-25-16,-2-11-161 0,3-10-317 15,11-10-629-15,1-4-305 0</inkml:trace>
  <inkml:trace contextRef="#ctx0" brushRef="#br0" timeOffset="24367.7">24372 10295 990 0,'0'0'1475'0,"0"0"-851"0,0 0-184 16,0 0-48-16,0 0 21 0,0 0-95 15,0 0-75-15,0 0-50 0,0 0-62 16,0 0-7-16,-111-38-48 0,91 53-9 16,1 5-39-16,-5 3 2 0,0 12 12 15,4 1 22-15,-4 4-25 0,5 5-2 16,4 1 5-16,-4 4 0 0,9 3-6 16,0 3-17-16,3 4-17 0,2 0 1 15,3 3-2-15,2-5-1 0,-3 3-25 0,3-11-17 16,-5-2-73-16,5-6-82 15,0-10-55-15,-2-5-90 0,-3-9-194 0,0-6-564 16,-4-8-486-16,1-4-90 0</inkml:trace>
  <inkml:trace contextRef="#ctx0" brushRef="#br0" timeOffset="24524.87">23844 10883 2019 0,'0'0'1520'16,"0"0"-981"-16,0 0-283 0,0 0-24 15,0 0 79-15,0 0-76 0,0 0-134 16,0 0-43-16,0 0-58 0,191 14 0 16,-157-12-84-16,3-2-148 0,1 0-127 15,-8 0-258-15,-4 0-713 0,6 0-656 0</inkml:trace>
  <inkml:trace contextRef="#ctx0" brushRef="#br0" timeOffset="24685.46">24365 10979 166 0,'0'0'2526'0,"0"0"-1567"0,0 0-534 16,0 0 4-16,0 0-23 0,0 0-91 16,-22 115-142-16,22-99-94 0,0-4-45 15,0-2-34-15,0-2 0 0,0-3-82 16,0-3-95-16,0-2-122 0,3-7-73 16,9-11-201-16,-5-8-851 0,3-6-962 15</inkml:trace>
  <inkml:trace contextRef="#ctx0" brushRef="#br0" timeOffset="24834.79">24491 10742 1501 0,'0'0'2095'0,"0"0"-1404"15,0 0-215-15,0 0-39 0,0 0-108 16,0 0-129-16,0 0-170 0,0 0-30 16,0 0-33-16,0 0-34 0,-7 68-136 15,24-71-132-15,9-12-155 0,-9-3-647 16,5-8-872-16</inkml:trace>
  <inkml:trace contextRef="#ctx0" brushRef="#br0" timeOffset="25017.62">24940 10340 2381 0,'0'0'1248'16,"0"0"-778"-16,0 0-84 0,0 0-14 15,0 0-51-15,-13 132-84 0,13-89-82 16,0 7-40-16,0 6 0 0,0 6 3 15,8 9-43-15,-8 4-35 0,0 1-40 0,0 2 0 16,0 1-27-16,0-7-34 0,-8-8-90 16,-1-9-82-16,1-15-37 0,6-12-14 15,-10-12-254-15,0-7-544 0,-8-9-633 16</inkml:trace>
  <inkml:trace contextRef="#ctx0" brushRef="#br0" timeOffset="25313.67">24743 10917 865 0,'0'0'1378'0,"0"0"-697"0,0 0-119 0,0 0-4 16,0 0-72-16,0 0-138 0,0 0-128 15,0 0-40-15,0 0-10 0,-7 4-40 16,24 0 40-16,0 2 11 0,10-2-33 16,-6 2-52-16,4-6-38 0,6 0-25 15,-4 0 3-15,-1 0-35 0,4-8 2 0,1-2-3 16,-7-2-60-16,-2-2-82 0,0 2-102 16,-5 0-80-16,-5-1-218 0,-5 8-521 15,-4-3-733-15,-3 3-332 0</inkml:trace>
  <inkml:trace contextRef="#ctx0" brushRef="#br0" timeOffset="26313.68">24656 10366 221 0,'0'0'821'0,"0"0"-319"16,0 0-177-16,0 0-27 0,0 0-19 15,0 0-57-15,0 0-38 0,0 0-40 16,0 0 4-16,0 0-33 0,-12-73-26 16,12 73-3-16,0 0 19 0,0 0 9 15,0 0-4-15,0 0-19 0,0 0 1 16,0 0-30-16,0 0 8 0,0 0-20 0,0 9 41 16,0 2-26-16,0 8 37 0,12 2 13 15,-2 8-22-15,-1 3-38 0,-1 2 1 16,-4 5 2-16,1 3 13 0,-5 4 14 15,0 4 4-15,-9 5-40 0,-4 7 21 16,-6-2 3-16,0 7-30 0,2 1-15 16,-8-1-13-16,6-3-3 0,0-4-10 15,4-8-2-15,5-7-1 0,3-7-11 0,0-10-10 16,4-10-29-16,3-6-80 0,0-6-50 16,0-4-34-16,10-2-54 0,5 0-57 15,7-10-287-15,-1-3-699 0,-1-4-553 16</inkml:trace>
  <inkml:trace contextRef="#ctx0" brushRef="#br0" timeOffset="26859.23">25303 11019 1857 0,'0'0'793'0,"0"0"-311"0,0 0-147 16,0 0 25-16,0 0-48 0,0 0-101 15,0 0-16-15,0 0-62 0,0 0-35 16,61 103-33-16,-61-68-22 0,5 3-7 16,-5 0-20-16,0-6-16 0,0-4 0 15,0-10-3-15,0-5 3 0,0-10 1 16,0-3 20-16,2-6 40 0,13-14 28 16,2-8 94-16,9-10-43 0,1-9-52 15,0-3-55-15,-1 0-33 0,-2 6-13 0,3 6 12 16,-8 5-19-16,6 9-14 0,-8 4-99 15,2 6-87-15,-4 4-95 0,4 6-228 16,-7 2-620-16,0 2-501 0</inkml:trace>
  <inkml:trace contextRef="#ctx0" brushRef="#br0" timeOffset="27375.6">25798 11076 1202 0,'0'0'1836'0,"0"0"-1180"0,0 0-240 15,0 0-74-15,0 0-74 0,0 0-102 16,0 0-129-16,0 0-1 0,0 0-36 16,-39 0-2-16,39 0-28 0,0 0-13 0,0-4-19 15,0 0-14-15,0 2 33 0,0-2 43 16,0 4 0-16,0 0 49 0,0 0-6 16,0 0 76-16,0 0 19 0,0 4 54 15,0 6 3-15,0 4-113 0,-5 2-34 16,5 2 19-16,-2 5-10 0,2-5-2 15,0 2 11-15,0-2-2 0,0-3-13 16,7 0-21-16,3-3-19 0,-3 0-10 16,12-2 32-16,-7 0-6 0,10-4-12 15,0-2-3-15,2-4-11 0,0 0 14 16,10-6-12-16,-7-10 24 0,2-4-27 0,-2-8 21 16,-1-2-20-16,-9-7 13 0,0 1-14 15,-4-2-3-15,-11 1-18 0,5 6-12 16,-7 1-9-16,0 5 10 0,-7 7 32 0,-3 6 10 15,-4 2-10-15,2 2 0 0,-5 4 10 16,2 0-10-16,5 4-21 0,1 0 20 16,-1 0-21-16,0 2 7 0,3 6 0 15,-3 6-3-15,3 0 18 0,-3 6 33 16,5 4 4-16,3 3-4 0,2 3-12 16,0 2-3-16,0 4-17 0,0 0 41 15,7 7-13-15,3 1-28 0,-8 0 1 16,13 1 0-16,-8-5-2 0,5-6-22 15,-2-4-8-15,7-8-118 0,-2-8-78 0,-3-8-99 16,-3-6-56-16,8-2-259 16,-9-18-566-16,6-12-807 0</inkml:trace>
  <inkml:trace contextRef="#ctx0" brushRef="#br0" timeOffset="27584.17">26222 10671 49 0,'0'0'2456'0,"0"0"-1711"0,0 0-294 0,0 0 80 16,0 0-70-16,0 0-123 0,0 0-140 16,0 0-116-16,0 0-15 0,0 0-3 15,-7 65 45-15,21-12-24 0,3 7-7 16,0 10-14-16,-12 7 5 0,2 3-35 16,-2 2-16-16,-3-3-18 0,-2-5-24 15,0-8-88-15,0-11-109 0,-7-15-56 16,0-14-175-16,2-16-311 0,-12-10-527 0,0-10-862 15</inkml:trace>
  <inkml:trace contextRef="#ctx0" brushRef="#br0" timeOffset="27710.34">26251 11080 15 0,'0'0'1475'0,"0"0"-990"0,0 0-164 15,0 0-321-15,0 0-4 0,0 0-557 16,0 0-579-16</inkml:trace>
  <inkml:trace contextRef="#ctx0" brushRef="#br0" timeOffset="28015.73">26619 11118 1336 0,'0'0'761'0,"0"0"-156"0,0 0-105 16,0 0-184-16,0 0-108 0,0 0-44 0,0 0-20 15,0 0-36-15,177 57-2 0,-155-62 2 16,5-8-5-16,-8-4-26 0,-2-3-34 16,0-4-9-16,-10 4-9 0,-4 0-7 15,-3 2-15-15,0 4 44 0,-10 1 26 0,-7 10-17 16,-7 1 20-16,-5 2-11 0,-3 0 11 16,3 3-3-16,-5 14-3 0,3 3-6 15,4 8-24-15,8 2-7 0,4 4 19 16,3 3 18-16,7-5-46 0,5 2 3 15,0-4-27-15,5-4-15 0,12-4-15 16,-5-4-37-16,3-6-97 0,9-4-80 16,-2-6-48-16,2-2-147 0,3-3-285 15,-3-16-841-15,0-1-400 0</inkml:trace>
  <inkml:trace contextRef="#ctx0" brushRef="#br0" timeOffset="28335.22">27109 10961 875 0,'0'0'1022'0,"0"0"-750"16,0 0-6-16,0 0 73 0,0 0-12 15,0 0-122-15,0 0-100 0,0 0 6 16,0 0 79-16,0 0 21 0,-56 30-72 16,49-22-11-16,2 4 21 0,0 1 24 15,-4-1 0-15,9 0-50 0,-8 4-71 16,8 0-33-16,0 0-7 0,0 2 3 15,12 6-15-15,5-2 43 0,8 5-6 16,-1 1-1-16,5 2 35 0,-2 2-13 16,-1 0 109-16,-4 3-21 0,0-3-88 0,-8 0-10 15,-4-2 16-15,-5-6-10 0,-5 2-11 16,0-6-13-16,-7-2-3 0,-10-3-27 16,-17-5-36-16,2-6-88 0,-11-3-49 15,4-1-80-15,0-1-113 0,8-9-271 16,-3 3-441-16,7 2-275 0,3 3-304 0</inkml:trace>
  <inkml:trace contextRef="#ctx0" brushRef="#br0" timeOffset="29699.7">16652 13059 1222 0,'0'0'667'0,"0"0"-155"16,0 0-25-16,0 0-109 0,0 0-95 15,0 0-39-15,0 0-43 0,0 0 3 16,0 0-42-16,0 0-38 0,0 0-10 15,0 0 21-15,0 0 0 0,-187 57-24 0,175-49-4 16,2 0-13-16,1-2 34 16,4-2-3-16,5-2-22 0,0-2-52 0,0 0-25 15,14 4-26-15,20 0 0 0,20 2 39 16,18 0 27-16,21 0-2 0,13-2 33 16,13-4 14-16,12 0-47 0,7-4-43 15,5-8-6-15,3-2-15 0,-8 0 1 16,0 0 27-16,-22 2-27 0,-12 4 2 0,-16 0 30 15,-13 6-32-15,-15 2 32 0,-6 0-8 16,-20 0-23-16,-5 0-2 0,-15 0-9 16,-4 0 9-16,-3 0 0 0,-7 0 0 15,0 0 12-15,0 0-12 0,0-2-11 16,-14 0-20-16,-8-2-50 0,-12 2-73 16,-10-3-39-16,-9 3-56 0,-5-1-64 0,-10 1-140 15,5-3-157-15,-12 4-499 0,5-3-455 16</inkml:trace>
  <inkml:trace contextRef="#ctx0" brushRef="#br0" timeOffset="30117.98">16836 12899 786 0,'0'0'798'0,"0"0"-185"0,0 0-96 0,0 0-22 15,0 0-72-15,0 0-52 0,-7-109-64 16,4 101-56-16,-6 4-48 0,-1 4-74 16,-7 0-37-16,-14 4-34 0,2 14-40 15,-13 6-17-15,-4 4 1 0,-5 7 17 16,-2-2 2-16,2 4-3 0,0-3 4 15,15-2-4-15,-5-1 18 0,12-6 10 16,-1-2-12-16,13-5 20 0,8-4 56 16,4-4-19-16,5 4-37 0,0 2-2 0,22 2 17 15,9 7-11-15,3-4 8 0,10 6 40 16,2 1 36-16,5-2-67 0,0 2-17 16,-8-4-16-16,-6 1-42 0,4-5-3 15,-14-4 3-15,-1-4-1 0,-6-2 1 16,-3-4-1-16,7-2-32 0,-12-4-40 0,5 0-56 15,-7 0-38-15,4 0-68 0,1-8-48 16,-6-4-227-16,4-6-532 0,-6-4-846 16,-5-3-2-16</inkml:trace>
  <inkml:trace contextRef="#ctx0" brushRef="#br0" timeOffset="30895.5">16356 12078 1139 0,'0'0'1016'0,"0"0"-482"0,0 0-75 16,0 0-58-16,0 0-76 0,0 0-57 16,0 0-75-16,0 0-51 0,0 0 0 0,-121 16-28 15,111-10-46-15,-7 4-1 16,3 4-42-16,4 5-5 0,0 2-19 0,3 1-1 15,5 6 16-15,2 3-1 0,0-1-3 16,0-2 3-16,9-6-15 0,1-4 0 0,7-8 0 16,-10-3 4-16,10-7 17 0,-7 0-3 15,2-10 71-15,3-8 54 0,-3-5 15 16,-3-3-55-16,-4-2-54 0,-2 0-31 16,-3 2 0-16,0 1 4 0,-8 5-22 15,4 7 0-15,-6 0 1 0,-5 9 1 16,1 0-2-16,4 4 0 0,5 0-22 15,0 0-23-15,-2 8-22 0,7 5 0 16,0 0-27-16,0 3-9 0,0 1-19 16,7 3-22-16,3 0-114 0,5 0-97 15,9 0-288-15,-10-2-608 0,3-3-430 0,5-5 915 16</inkml:trace>
  <inkml:trace contextRef="#ctx0" brushRef="#br0" timeOffset="31352.64">16383 11843 1634 0,'0'0'788'16,"0"0"-317"-16,0 0-129 0,0 0 46 15,0 0-73-15,0 0-104 0,-10-109-3 16,10 100-59-16,0 8-32 0,0 1-52 15,0 0-46-15,0 0-16 0,0 6-3 16,0 6-6-16,3 8 6 0,4 8 24 0,0 8 4 16,-4 9-28-16,4 5 12 0,-7 4-12 15,5 4 0-15,0-1 3 0,2-9-2 16,-5-5 9-16,6-13-10 0,-1-10-1 16,-2-9-14-16,9-4-3 0,-7-7 17 15,10 0 1-15,-2-15 33 0,7-5 4 16,7-2 15-16,-5-6-9 0,5 2 15 15,-5-2-30-15,8 6 33 0,-15 2-46 0,5 5 1 16,0 5-32-16,-13 7 7 0,-1 3 8 16,1 0 1-16,-6 13 17 0,-3 7 40 15,0 7-2-15,0 1-3 0,-12 2-49 16,-5-2 22-16,-5-2-13 0,0-4 3 0,5-5-12 16,-7-3-6-16,7-8-18 0,-3 0-37 15,-1-6-52-15,8 0-18 0,6 0-35 16,5 0-55-16,2-2-95 0,0-4-198 15,9 4-195-15,8-4-443 0,5 4-234 16</inkml:trace>
  <inkml:trace contextRef="#ctx0" brushRef="#br0" timeOffset="31729.86">17003 12005 745 0,'0'0'987'0,"0"0"-426"0,0 0-12 16,0 0-37-16,0 0-97 0,0 0-103 16,0 0-53-16,0 0 1 0,0 0-72 15,-99-36-93-15,84 49-34 0,3 7-49 16,-5 3-11-16,8 5 0 0,1 1 0 15,8 1 1-15,0-4 1 0,0 0 11 16,10-6-14-16,14-2 0 0,-7-3 9 16,3-5 27-16,4-3-8 0,-5 0 27 15,6-6-6-15,-13 6-7 0,-3-5 1 16,4 4 27-16,-9 2-9 0,1 2-25 16,-5 2 7-16,0 4-41 0,-5 0 37 0,-12 0-39 15,5-1-16-15,-7-4-84 0,-3-1-10 16,3-3-21-16,-1-5-79 0,6-2-67 15,4 0-72-15,3-5-238 0,7 0-213 0,0-2-549 16,0 4-80-16</inkml:trace>
  <inkml:trace contextRef="#ctx0" brushRef="#br0" timeOffset="32066.94">17212 12134 1250 0,'0'0'1212'0,"0"0"-697"16,0 0-176-16,0 0-97 0,0 0-94 15,0 0-53-15,0 0-16 0,0 0 24 16,0 0 27-16,0 0-21 0,82-28-25 16,-65 12-31-16,0-2-16 0,-12-2-6 15,5 1-29-15,-3 3 10 0,-7 4-10 16,0 4 23-16,0 4 0 0,0 0 12 0,0 2 6 15,0 2-12-15,-10 0-29 0,-2 6 19 16,-5 6-20-16,-5 5 19 0,10 4-17 16,-5 9 37-16,8 5-13 0,1 0-27 15,1-4-2-15,7-1-10 0,0 0-1 16,15-3-24-16,-3-1-102 0,2-1-65 16,3-5-52-16,5-2-119 0,0-3-230 15,5-2-653-15,-10-8-358 0</inkml:trace>
  <inkml:trace contextRef="#ctx0" brushRef="#br0" timeOffset="32310.78">17549 12130 866 0,'0'0'1234'0,"0"0"-661"0,0 0-168 16,0 0-54-16,0 0-13 0,0 0-96 15,0 0-116-15,-24 115-66 0,24-103-10 16,0-4 34-16,0-6-41 0,0-2 56 0,12-6 74 15,0-13 39-15,2-2 5 0,8-9-55 16,-5-5-13-16,5 1-46 0,0 2-42 16,-8 2-4-16,3 5-35 0,-7 7-22 15,5 6-17-15,-6 2-7 0,-4 4-15 16,2 4-104-16,3 0-54 0,-3 2-26 16,1 0-99-16,-1 4-143 0,0 4-314 15,3 7-592-15,-10-2-429 0</inkml:trace>
  <inkml:trace contextRef="#ctx0" brushRef="#br0" timeOffset="32636.99">17680 11959 1417 0,'0'0'789'0,"0"0"-188"0,0 0-101 0,0 0-38 15,0 0-78-15,0 0-101 0,0 0-88 16,0 0-94-16,0 0-61 0,-8 53 15 16,23-30-24-16,0 5-30 0,-1-1 18 15,3-7-19-15,5-4 24 0,-15-8 16 16,13-4 6-16,-8-4-16 0,2-2 13 0,3-14 67 16,0-4 79-16,-5-8-47 0,5-6-32 15,-2-2-38-15,-8-5-42 0,3 3-27 16,-3 6-3-16,-2 2-10 0,5 5-2 15,-10 9 12-15,4 6-91 0,-1 6-88 16,2 4-49-16,-3 0-19 0,5 4-100 16,-7 9-128-16,8 2-143 0,-8 3-482 0,0 5-394 15</inkml:trace>
  <inkml:trace contextRef="#ctx0" brushRef="#br0" timeOffset="32957.78">18118 11923 452 0,'0'0'672'0,"0"0"-236"0,0 0-49 16,0 0-115-16,0 0-65 0,0 0-26 15,0 0-23-15,0 0 0 0,0 0-1 16,0 0-4-16,71-99 6 0,-71 89 32 16,0 4-30-16,0 0-10 0,0 2-6 15,-10 4-32-15,-2 0-19 0,0 0-26 16,-8 6-40-16,-4 6 15 0,-2 5 4 15,1 3 36-15,1 3-18 0,2 5 0 16,5 5 49-16,3-1 39 0,6 2-3 0,4-2-70 16,4-1 2-16,0-7-36 0,0-4-13 15,9-6-24-15,8-5-9 0,3-4-1 16,6 0 1-16,1-5-1 0,-3 0-48 16,5 0-121-16,-4 0-57 0,8-5-25 0,-6 3-163 15,9 2-332-15,-4 0-498 0,2 0-273 16</inkml:trace>
  <inkml:trace contextRef="#ctx0" brushRef="#br0" timeOffset="58251.53">23454 14627 924 0,'-73'8'1199'0,"3"-4"-804"0,9-4 7 15,10 0-14-15,7-4 21 0,8-6-56 16,12-5-63-16,2 4-52 0,8-1-69 16,6-1 18-16,8 3-37 0,8-2-31 0,28 2-61 15,24-2-1-15,45 0 16 16,21 2 31-16,43 4 71 0,30 2-69 0,17 4-42 15,36 0-1-15,17 0-3 0,22 0-11 16,19-4 5-16,10-4-24 0,-2-4 15 16,-10-4-12-16,-18-1-29 0,-16-1-4 0,-29 8-13 15,-29 2 11-15,-22 8-13 0,-24 0 12 16,-27 13 3-16,-13 7 18 0,-11 0-8 16,-22 4-8-16,-5 2 9 0,-14 0 1 15,-15-1-12-15,-12-2-3 0,0 2 2 16,-20-3-33-16,-2-6 13 0,-7-4-48 15,-12-4-103-15,2-2-46 0,-7-6 0 16,-5 0-16-16,-5-8-74 0,-17-10-197 16,-14-12-719-16,-1-11-488 0</inkml:trace>
  <inkml:trace contextRef="#ctx0" brushRef="#br0" timeOffset="58571.11">27654 13820 2465 0,'0'0'419'0,"0"0"-3"0,0 0-22 0,0 0-25 16,0 0-64-16,0 0-160 0,0 0-52 16,0 0 58-16,0 0 140 0,0 0-56 15,199 96-20-15,-99-65-99 0,9-5-53 16,-5-2-33-16,-2-4-14 0,-10-5 11 16,0-5-25-16,-10-5 1 0,-4-3 18 15,-1-2-20-15,-1 0 44 0,-9 0 4 16,-11 0-19-16,-15 0-30 0,-21 0-14 15,-6 6-1-15,-14 2-7 0,0 11 22 16,-34 11 55-16,-24 12-31 0,-19 16 6 0,-30 11 10 16,-21 11-19-16,-15 7 15 0,-13 5 15 15,-6 3-15-15,12-7 22 0,12-9-28 16,24-13-21-16,26-14-9 0,20-14-21 16,32-9-100-16,7-15-108 0,17-8-68 15,9-6-89-15,3-14-316 0,0-12-850 16,0-14-978-16</inkml:trace>
  <inkml:trace contextRef="#ctx0" brushRef="#br0" timeOffset="58980.14">25138 13122 2510 0,'0'0'624'15,"0"0"-131"-15,0 0-96 0,0 0-31 16,0 0-42-16,-36 133-82 0,36-77-59 16,0 9-27-16,0 7-38 0,0 5-36 15,-2 1-39-15,-3 0-28 0,-3-4-14 0,6-1-1 16,0-13-1-16,2-7-54 0,0-9-81 15,4-6-129-15,11-9-118 0,9-8-398 16,-4-9-630-16,-1-7-459 0</inkml:trace>
  <inkml:trace contextRef="#ctx0" brushRef="#br0" timeOffset="59282.95">25550 13810 1464 0,'0'0'1518'16,"0"0"-1077"-16,0 0-127 0,0 0 36 15,0 0-70-15,0 0-119 0,0 0-72 16,56 109-36-16,-32-94 2 0,1-5-6 16,4-3 0-16,2-5-33 0,-4-2 11 15,0-2 22-15,-1-10 6 0,-2-6 0 16,3-2-30-16,-10-3-7 0,-12 3 4 0,5 0-4 16,-10 4-3-16,0 4 10 0,-3 2-10 15,-14 4-15-15,-9 2 1 0,-4-1 23 16,-11 5-9-16,0 0 22 0,-3 9-16 15,1 9 1-15,9 4-8 0,5 7-14 16,5 2-13-16,11 4 11 0,6-3-12 16,7-2-4-16,0-2-82 0,12-2-99 0,13-6-3 15,-1-5-91-15,10-5-154 0,0-7-289 16,4-3-505-16,4-5 11 0,-1-11 428 16</inkml:trace>
  <inkml:trace contextRef="#ctx0" brushRef="#br0" timeOffset="59587.45">26006 13894 785 0,'0'0'729'0,"0"0"-154"15,0 0 40-15,0 0-64 16,0 0-179-16,0 0-47 0,0 0-43 0,0 0-61 16,0 0-36-16,0 0-37 0,-138-11-32 15,128 34-45-15,3 5-53 0,2 1-3 16,5-5 0-16,0-6-15 0,0-4-3 16,10-6 0-16,2-6 3 0,12-2 45 15,0-2 10-15,10-10 12 0,0-6-18 16,5-6-9-16,-7 0-13 0,2-2-3 0,-15 4-6 15,0 4 19-15,-11 3-7 0,-6 5-2 16,-2 6 20-16,0 0 16 0,-2 4 66 16,-6 0-27-16,-4 0-55 0,-5 13-47 15,3 7 14-15,2 3 19 0,-1 10-22 16,9 1-12-16,-1-2-1 0,5-2-23 16,0-2 22-16,5-6-26 0,4-4-74 0,8-8-98 15,5-3-43-15,7-7-47 0,-2-10-91 16,7-15-184-16,-5-5-236 0,7-8-598 15,3-8-152-15</inkml:trace>
  <inkml:trace contextRef="#ctx0" brushRef="#br0" timeOffset="59764.22">26595 13456 1228 0,'0'0'990'0,"0"0"-444"16,0 0 15-16,0 0-17 0,0 0-118 15,0 0-116-15,0 0-113 0,0 0-90 0,0 0-21 16,-68 42 27-16,51-2 12 0,-2 10-19 15,2 5-42-15,0 6-43 0,-2 0-18 16,2 2-3-16,2-5-4 0,5-5-99 16,3-13-125-16,7-8-155 0,0-11-320 15,0-11-600-15,12-10-231 0</inkml:trace>
  <inkml:trace contextRef="#ctx0" brushRef="#br0" timeOffset="59996.74">26743 13651 691 0,'0'0'1402'15,"0"0"-801"-15,0 0 88 0,0 0-16 16,0 0-256-16,0 0-161 0,0 0-56 16,-141 109-26-16,98-69 3 0,2 0-65 15,4-4-18-15,11-1-39 0,-1-3-13 16,10-6-30-16,7-2 22 0,10-4-34 16,0-4 12-16,0 2-12 0,10-3 21 0,7-2-9 15,10 0 6-15,-1 1-18 0,-2-3 0 16,6 4-18-16,1-3-79 0,-4 0-42 15,4 2-96-15,-2 0-110 0,-2 2-245 16,7 0-396-16,-12 1-668 0</inkml:trace>
  <inkml:trace contextRef="#ctx0" brushRef="#br1" timeOffset="210260.97">25395 3741 1688 0,'0'0'367'16,"0"0"-69"-16,0 0 241 0,0 0-104 16,0 0-134-16,0 0-55 0,0 0-3 0,-58-103 3 15,39 90-54-15,4-4-17 0,5 6-21 16,-2-2-4-16,5 3-62 0,-3 4-27 15,3-2-3-15,7 6-27 0,0 0 10 16,0 2-41-16,0 0-39 0,0 4-19 16,0 12 21-16,17 10 25 0,5 17 12 15,7 13 24-15,2 14-8 0,1 13 8 0,4 8-9 16,-4 7-13-16,2 11 26 16,-8 7-10-16,4 11-18 0,-13 8-1 0,-1 12 1 15,-1 9 17-15,-3 11-3 16,-5 12-13-16,1 10 0 0,-6 9 21 0,5 1-10 15,-4 4-12-15,-3 2 0 0,0 3-6 16,0 1 4-16,0-4-10 0,0-6 12 16,0-14 22-16,0-16-7 0,0-22-15 15,14-16 0-15,6-19-12 0,-6-13-8 16,3-17 18-16,0-11 2 0,-7-15-14 16,7-14 13-16,-7-7-13 0,-1-14 13 0,-1-6-29 15,-1-5 30-15,3-2-3 0,-10-6 2 16,0-2-14-16,0 0 15 0,0 0 19 15,0 0-2-15,0 0-17 0,4 0 0 16,-4 0 1-16,0 0 14 0,0 0-15 0,5 0-1 16,-5 0-2-16,0 0-27 15,0 0 14-15,3 0-5 0,4 0-9 0,0-2 28 16,3 2 2-16,0-2 0 0,9-2 18 16,-2 2-18-16,14-4 3 0,-1 0 15 15,3-2-15-15,11-4-2 0,9-1-1 16,13 2-18-16,-3-3 8 0,17 1 9 15,5 1 2-15,17 1 37 0,9-4-36 16,20 1 41-16,7-2-9 0,20 0 8 16,19 0 1-16,19 0 2 0,15-2 13 15,22 6 21-15,9-1 45 0,5 8-37 0,10 5-38 16,-5 0 17-16,-7 0-18 0,-5 2-47 16,-12 4 45-16,-5-2 2 0,-10-3-18 15,-4 4-30-15,-13-1 0 0,-5-3 0 0,-16 4 1 16,-3 0 8-16,-17 2-6 15,-14 3 6-15,-20 0-9 0,-22-2 0 0,-23 2 10 16,-13-4-10-16,-15-2 0 16,-21 0 0-16,-10-2 14 0,-10-2-14 0,-7 0 0 15,0 0 44-15,0 0-17 0,0 0 21 16,0-8 0-16,-15-8 66 0,-4-6-68 16,-8-11-34-16,3-2-11 0,-10-8 0 15,-2-7-1-15,2-11-17 0,-10-7 16 16,1-13-13-16,4-9 10 0,0-14-19 15,-5-13 22-15,8-16 0 0,-5-16-32 16,5-16 12-16,2-15 0 0,-3-16 9 0,6-9 10 16,6-12-19-16,-4-5-6 0,8-5-3 15,6 0-9-15,3 1-13 0,7 11 7 16,-2 11 18-16,7 20 10 0,0 25 16 16,-10 20-13-16,3 24 13 0,-8 14 0 15,-7 17-20-15,-9 9 6 0,4 9 0 0,-9 8 14 16,9 3-11-16,-7 7 0 0,-2 0 24 15,4 4-24-15,8 0 8 0,2-1 2 16,5 3 4-16,3 0-1 0,7 4 3 16,2 1-7-16,5 6 6 0,0 2-3 15,0 7 1-15,0 8-1 0,0 4 0 16,0 4 18-16,0 2-15 0,-8 1 15 16,4 2-15-16,-1-1 27 0,-5-3-30 15,3 2-1-15,-8-1 1 0,3-2 21 16,-2-1-6-16,2 2-12 0,-3-3-3 15,-2-2 36-15,7 0-35 0,-4 0 14 16,2 0-15-16,2 1 2 0,-5 1 0 0,3 2 10 16,-5 2-9-16,0 2-1 0,-9 2-2 15,-8 0-13-15,-7 4 13 0,-10 8-1 16,-10 2 0-16,-9 5 0 0,-3 2 2 16,-14-1 10-16,-5 5-8 0,2-3 19 0,-12 2-20 15,5-4 25-15,-12-2-24 0,0-2 9 16,-2-2-9-16,-8-4 12 0,-2 0-15 15,-6-3 24-15,-16-5-24 0,-9-2-30 16,-25 0 6-16,-15 0 21 0,-2-2 1 16,-4 2-19-16,-4 0 18 0,1 0 2 15,2 10-15-15,3 2 16 0,-7 8-14 16,4 2 14-16,0 2 10 0,8 2-8 16,4 1-4-16,3-6-9 0,9-1 9 0,8-3-32 15,2-7 34-15,7-4-27 0,13-4 12 16,14-2-9-16,10 0 0 0,29 0 12 15,26 0 11-15,23 0-29 0,18 0-13 16,16 0-62-16,9 4-53 0,0 10-57 16,19 0-55-16,32 4-177 0,17-2-531 0,29-8-372 15,14-8-764-15</inkml:trace>
  <inkml:trace contextRef="#ctx0" brushRef="#br1" timeOffset="211000.08">26598 1802 1100 0,'0'0'478'0,"0"0"-123"0,0 0 150 16,0 0-54-16,0 0-47 0,0 0-90 15,0 0-33-15,0 0-39 0,0 0-21 16,0 0-23-16,0 0-56 0,0 0-62 0,0 0-80 16,0 0-23-16,0 0 23 0,-78 169 61 15,100-87-9-15,2 5-30 0,3-1-21 16,-1-3-1-16,-9-13 0 0,5-12 0 15,-7-15-18-15,2-15 18 0,-5-14-24 16,2-8 24-16,-4-6 17 0,14-8 87 16,0-16 98-16,13-12-1 0,-1-19-43 15,10-13-49-15,0-13-34 0,-2-10-23 16,0 0 5-16,-8-2 4 0,-2 4-19 16,-12 13-15-16,0 11-15 0,-10 19-12 15,-3 16-1-15,-4 16-1 0,2 8-16 16,-7 6-15-16,0 0-34 0,0 10-54 0,0 6-15 15,3 10-9-15,4 4-74 0,3 7-78 16,7 3-273-16,-5 4-545 0,0-2-547 16</inkml:trace>
  <inkml:trace contextRef="#ctx0" brushRef="#br1" timeOffset="211744.3">27446 2492 922 0,'0'0'677'15,"0"0"-177"-15,0 0-86 0,0 0 8 16,0 0-41-16,0 0-29 0,0 0-103 15,0 0-50-15,0 0-25 0,0 0-9 16,0-77 8-16,2 55-20 0,-2-6-2 16,5-6-14-16,-2-4-33 0,4-9-34 0,0-7-12 15,5-6-19-15,-2-7-26 0,2 1 11 16,-2 2-3-16,0 3-18 0,-3 4 0 16,2 9 9-16,-1 10-12 0,-8 14 1 15,5 8 11-15,-1 8 6 0,-4 6-17 16,0 2 1-16,0 0-2 0,3 8-1 0,-3 6-26 15,5 10 27-15,-3 13 19 16,5 11-16-16,3 14-1 0,7 9 0 0,2 3 16 16,6 1-18-16,-1-5 0 0,-5-14 0 15,-2-12 2-15,0-15 1 0,-14-18 7 16,11-9-8-16,-4-4 23 0,0-18 88 16,7-11 80-16,7-18-63 0,-5-10-60 15,1-7-40-15,1-6-18 0,1-2-12 16,-5-1-8-16,7 3 7 0,-4-1 1 15,-3 7-1-15,5 9-20 0,-8 14 8 0,-2 12 13 16,-7 15 2-16,-5 8 1 0,0 8 15 16,0 0-18-16,0 4-25 0,7 16-27 15,-2 12 52-15,0 18 30 0,7 21 37 16,-2 11-13-16,7 13-6 0,-5 5-27 16,5 1 19-16,7-4-7 0,0-11-15 15,3-15 9-15,0-19-27 0,7-18-11 16,0-14 8-16,-3-12-27 0,8-8 6 0,-5 0-19 15,2-3-107-15,-9-7-131 0,2-1-80 16,-5 1-271-16,0 4-812 0,-16 6-1056 16</inkml:trace>
  <inkml:trace contextRef="#ctx0" brushRef="#br1" timeOffset="213079.35">24241 3522 1419 0,'0'0'475'0,"0"0"-102"0,0 0-11 0,0 0 81 16,0 0-57-16,0 0-82 0,0 0-40 16,0 0-57-16,0 0 4 0,0 0-53 15,0 0-41-15,0 0-40 0,-181-63 6 0,161 63-19 16,-14 7 6-16,8 6-27 15,-18 12-28-15,5 11 7 0,-7 6 5 0,-5 12-26 16,5 9 24-16,-7 9-13 0,-3 4 6 16,8 7-3-16,-1 0 1 0,3-1-13 15,7 3 0-15,1-3 12 0,6 2-15 16,3 1 12-16,2-1-9 0,1-3 9 0,9-3 0 16,2-5 1-16,5-5-11 15,8-3-1-15,2-5 0 0,0-3 17 0,0-7-18 16,5-2 0-16,9-2 0 0,3-6 0 15,8 3 3-15,-4-7-9 0,1-4 6 16,5-2-12-16,0-4 10 0,6-6 1 16,4-1 1-16,9-5-2 0,2-4 2 15,13-8-1-15,2-2-9 0,12-2 10 16,-2-12 13-16,4-6-11 0,8 0-1 0,-2-5 1 16,2 7-2-16,-1 4-11 15,-1 10 9-15,-8 4-32 0,-5 6 32 0,-9 10 2 16,-8 6 0-16,-4 6 9 0,-15 7-7 15,-15 5 10-15,-2 6 25 0,-10 9-22 16,-7 1 6-16,-14 4-2 0,-13-2-17 16,-9 1 1-16,-6-7 12 0,-11 1-14 0,0-10 1 15,-13 0-1-15,1-7 1 16,-8-6 19-16,0-8-21 0,-2-4-12 0,5-1-21 16,9-9 33-16,8 2-1 0,17-6-18 15,4 2 16-15,15-4 3 0,5 0 1 16,5-2-1-16,7 0-22 0,0 0-45 15,0 0-12-15,7 0 9 0,13 0 61 16,-1 0 7-16,3 0 2 0,2 0-13 16,-10 4-2-16,8 6-6 0,-14 8 19 15,1 10 2-15,-9 12 19 0,0 15-17 16,-9 11 26-16,-16 7-25 0,-1 5 0 16,-13 7-1-16,0 7 0 0,3 3 10 0,-5 3 0 15,4 3-10-15,6 0 16 0,6-5-17 16,11-3 24-16</inkml:trace>
  <inkml:trace contextRef="#ctx0" brushRef="#br1" timeOffset="-214742.13">23771 7121 1559 0,'0'0'662'0,"0"0"-203"15,0 0-182-15,0 0 65 0,-34 105 14 16,34-73-45-16,0 6-72 0,0 0-40 16,17 0-63-16,10-2-3 0,7 1-35 15,12-3-55-15,7 0 19 0,17 0-23 0,-2 1-14 16,10-1 51-16,-3-2-24 0,-5-2-18 16,-7-3-16-16,-2-6-6 0,-8-1 1 15,-2-3-11-15,-10-7-2 0,-4-4 0 16,-1-4-2-16,-4-2-1 0,-6 0 0 15,3-5 0-15,-7 0-21 0,-5-8-40 16,3 3-86-16,-11-2-34 0,1 1-29 16,-3-6-104-16,-7 1-202 0,0 0-499 15,-7 0-580-15</inkml:trace>
  <inkml:trace contextRef="#ctx0" brushRef="#br1" timeOffset="-214274.81">21837 5807 1970 0,'0'0'667'0,"0"0"-178"15,0 0-91-15,0 0 37 0,0 0-16 16,0 0-156-16,0 0-109 0,0 0-56 16,0 0-28-16,2 20 16 0,47 8 9 15,14 11 33-15,12 5-55 0,5 4-10 16,5 7-35-16,-3-5-1 0,1 0-24 16,-18-2 0-16,-4-5-1 0,-6-7-2 15,-9-8-94-15,-9-8-150 0,-1-8-86 16,-12-6-164-16,-7-4-267 0,3-2-527 15,-15-8-74-15</inkml:trace>
  <inkml:trace contextRef="#ctx0" brushRef="#br1" timeOffset="-214115.49">22566 5954 1201 0,'0'0'982'0,"0"0"-310"0,0 0-77 0,0 0-99 0,0 0-31 16,-206 70-135-16,160-11-84 0,5 15-48 15,2 11-36-15,-4 11-20 0,4 7-42 16,3 4-51-16,2-5-22 0,5-10-24 15,2-11-3-15,10-21-21 0,7-15-94 16,3-19-107-16,7-14-104 0,0-10-296 16,0-2-762-16,12-2-453 0</inkml:trace>
  <inkml:trace contextRef="#ctx0" brushRef="#br2" timeOffset="-207769.11">26789 3668 1661 0,'0'0'539'15,"0"0"-303"-15,0 0 93 0,0 5-98 16,0 5 64-16,-5 6-101 0,-5 6-42 0,3 4-16 15,-10 3 8-15,8 0-12 0,-6 1-28 16,-2 0-10-16,-2 5-4 0,-6 1-3 16,-4 6 24-16,-19 11 6 0,-13 15 0 15,-9 17 9-15,-20 19-68 0,-9 23 0 16,-17 16-15-16,2 11 9 0,0 12-15 16,-3 1-22-16,18-6 4 0,12-17-19 15,16-17-12-15,23-28 12 0,21-27-15 0,20-25-28 16,7-24-92-16,17-16-73 0,19-7-60 15,13-19-99-15,4-19-165 0,17-16-276 16,6-21-512-16</inkml:trace>
  <inkml:trace contextRef="#ctx0" brushRef="#br2" timeOffset="-207445.74">27429 3945 1319 0,'0'0'251'0,"0"0"9"0,0 0 6 16,0 0 67-16,0 0 9 0,0 0-120 15,0 0-71-15,0 0 2 0,0 0 32 16,51 20 5-16,-51-15-4 0,0 0 34 0,0 3-5 16,-10-5-19-16,0 5-48 0,-2 1-10 15,-5 1-12-15,3 1-22 0,-10 9-34 16,-1 9-12-16,-4 13-24 0,-9 13-7 15,-6 19 10-15,-2 18-13 0,-8 21-3 16,-6 16-20-16,-6 10-2 0,1 2-8 16,4 0 9-16,1-9 1 0,9-11-1 15,15-15-2-15,4-17-13 0,20-20-9 16,7-23-83-16,5-22-85 0,10-18-69 16,21-12-89-16,8-28-164 0,12-27-460 0,7-17-455 15</inkml:trace>
  <inkml:trace contextRef="#ctx0" brushRef="#br2" timeOffset="-207144.91">28173 3686 1784 0,'0'0'571'0,"0"0"-216"16,0 0-120-16,0 0 101 0,0 0 55 15,0 0-58-15,0 0-66 0,0 0-53 16,-43 138-23-16,11-90-28 0,3 8-74 16,-12 10 24-16,-5 11-22 0,-5 14-39 15,-10 11 6-15,-4 11 9 0,-8 12-15 0,3 5-37 16,-5 1 3-16,12-3-15 0,9-7-3 16,13-12-3-16,12-21-18 0,12-15-37 15,12-25-73-15,5-13-79 0,5-15-54 16,14-17-48-16,6-3-220 0,4-23-233 15,7-20-630-15,12-13-312 0</inkml:trace>
  <inkml:trace contextRef="#ctx0" brushRef="#br2" timeOffset="-206886.09">28757 3837 2092 0,'0'0'543'0,"0"0"-99"0,0 0-160 0,0 0-2 16,0 0-55-16,0 0 9 0,0 0-30 15,15 113-35-15,-30-62-11 0,-4 7-31 16,-15 12 40-16,-2 13-53 0,-13 11-64 16,-7 15 0-16,-4 6-9 0,-8 6 14 0,0 3-23 15,0-1-16-15,12-4 0 0,8-15-18 16,9-17-2-16,17-19-34 0,18-22-74 15,4-16-94-15,12-15-51 0,14-15-26 16,13-9-187-16,5-21-241 0,9-18-953 16</inkml:trace>
  <inkml:trace contextRef="#ctx0" brushRef="#br2" timeOffset="-206618.22">29458 3542 2267 0,'0'0'629'0,"0"0"-191"0,0 0-117 0,0 0-25 15,0 0 11-15,-66 126-83 0,37-55-30 16,-2 17-31-16,-8 17 5 0,0 12-27 16,-4 9-35-16,-3 13-33 0,-8 4-18 0,1 8 12 15,4-2-25-15,3-6-30 0,12-8 1 16,8-17-4-16,4-17-9 0,12-27-34 15,10-25-93-15,0-21-65 0,10-20-55 16,21-14-5-16,-1-26-57 0,13-25-198 16,6-17-541-16,2-25-556 0</inkml:trace>
  <inkml:trace contextRef="#ctx0" brushRef="#br2" timeOffset="-206368.12">29848 3809 1839 0,'0'0'1124'0,"0"0"-797"16,0 0-105-16,0 0 82 0,0 0 101 15,-7 123-98-15,-3-72-141 0,-7 7-40 0,3 10 0 16,-11 13 36-16,4 12-49 0,-18 9-52 16,0 8-1-16,-5 7 16 0,-7 2 6 15,5 0-33-15,5-7-7 0,5-11-21 16,14-15-21-16,10-17-3 0,5-19-27 15,7-16-12-15,7-14-116 0,10-12-40 16,5-8-43-16,9-12-66 0,10-22-214 0,-2-16-784 16,-5-16-1197-16</inkml:trace>
  <inkml:trace contextRef="#ctx0" brushRef="#br2" timeOffset="-206063.45">30418 3835 45 0,'0'0'3317'0,"0"0"-2817"0,0 0-233 16,0 0-30-16,0 0 90 0,0 0-66 0,0 0-111 16,0 0-10-16,-5 145 36 0,15-92 9 15,-8 9-39-15,3 10-37 0,-5 13-52 0,0 12-9 16,-12 9 13-16,-10 7-4 0,-2 3 15 15,4-3-23-15,-6-4-16 0,4-11 0 16,5-9-15-16,-3-14-17 0,6-15-2 16,9-16-1-16,-2-14 0 0,2-14-25 15,5-10-67-15,0-6-96 0,0-2-76 16,0-12-73-16,17-10-128 0,5-6-613 16,0-6-955-16</inkml:trace>
  <inkml:trace contextRef="#ctx0" brushRef="#br2" timeOffset="-205024.64">31143 3695 76 0,'0'0'1624'16,"0"0"-1115"-16,0 0-11 0,0 0-26 16,0 0-74-16,0 0-67 0,0 0-120 0,0 0-80 15,0 0-38-15,0 0-37 0,12-59 3 16,5 58-4-16,9-4-8 0,1 1-10 15,12 4 18-15,-3-1 22 0,8 1-15 0,-3 0-10 16,5 3-3-16,0 7-9 16,-7 2-13-16,0 3-11 0,-1-4 14 0,-9 6-12 15,-4-1-2-15,1-2-13 0,-6 2 23 16,-1-4-25-16,-4 0 11 0,-6-4-12 16,-1-2-2-16,-6-2-2 0,3 1 4 15,-5-5 16-15,0 1 5 0,0 1 13 16,-5 5 5-16,-12 1 40 0,-12 5-3 15,-12 10-42-15,-10 7-31 0,-15 8-3 16,1 4-8-16,0 4 8 0,4 1 1 16,10 1-1-16,15-4-21 0,4 1-7 15,13-7 16-15,9 0 11 0,10-6-17 0,0-6-10 16,0-6 26-16,12-3-16 0,3-7 6 16,2-2 10-16,5-8 2 0,-1 0 14 15,-1 0-13-15,6-6 29 0,-1-4-29 16,-1 0 2-16,-5 1 12 0,-7 1-13 15,1 5-2-15,-4-2-2 0,-9 3-26 0,5 2 13 16,-5 0 13-16,0 0-16 16,0 8 0-16,0 9 18 0,0 6 17 0,-5 10-2 15,-2 5-12-15,5 2 0 0,2 5-2 16,0-5 1-16,0 2 0 0,14-2 13 16,8-3-12-16,-10-4-3 0,12-2 3 15,-4-5 24-15,1-2 16 0,-1-6 14 16,4 1-23-16,-4 1 5 0,-6-2-9 15,-4 0 43-15,7 2-18 0,-10 6 17 16,-7 2 25-16,0 2-21 0,0 5-34 0,-7-3-18 16,-10 4-21-16,-10-6-3 0,0 0 2 15,-7-4-2-15,1-4 0 0,-1-5-11 16,2-1-67-16,5-8-19 0,15-2 6 16,-7 0-15-16,12-6-3 0,7 2-37 15,-8-2-15-15,8 0-72 0,0 0-77 16,0 0-46-16,0 0 23 0,0-4-246 0,8-2-483 15,9-4 237-15,9-7-517 0</inkml:trace>
  <inkml:trace contextRef="#ctx0" brushRef="#br2" timeOffset="-204640.75">32282 3916 464 0,'0'0'1856'0,"0"0"-1275"0,0 0-257 0,0 0-35 15,0 0 150-15,0 0-73 0,0 0-96 16,7 118-73-16,0-93-50 0,13 3-22 16,-11 0 6-16,8 1-48 0,0-1-26 15,-5-2-26-15,1-2-29 0,-4-2 10 16,1-6-12-16,0 0-1 0,-3-6-130 15,-7-2-110-15,7-4-106 0,-2-4-233 16,0 0-602-16,-3-12-437 0</inkml:trace>
  <inkml:trace contextRef="#ctx0" brushRef="#br2" timeOffset="-204430.66">32541 4013 2379 0,'0'0'1038'0,"0"0"-605"16,0 0 16-16,0 0-14 0,0 0-144 15,0 0-104-15,0 0-75 0,-75 124 31 0,58-79 12 16,-5 6-59-16,-7 12-23 16,-2 10-9-16,-3 5-46 0,-5 7-3 0,-5 1-14 15,8-3-1-15,7-9-1 0,-5-8-11 16,17-11-37-16,2-13-72 0,11-10-85 16,-1-10-55-16,5-7-81 0,0-8-222 15,0-2-448-15,0-5-500 0,0-7-297 16</inkml:trace>
  <inkml:trace contextRef="#ctx0" brushRef="#br2" timeOffset="-203806.37">31344 2455 2194 0,'0'0'578'15,"0"0"-151"-15,0 0-74 0,0 0 20 0,0 0-153 16,0 0-164-16,0 0 44 0,0 0 55 16,2 133 18-16,13-72-75 0,2 7-6 0,-5 6-49 15,2 3 0-15,-2-3-40 0,1-6-1 16,-4-11-2-16,1-15-12 0,7-8-77 16,-7-11-133-16,4-5-134 0,-4-10-156 15,0-8-262-15,-10 0-529 0,0-13-138 16</inkml:trace>
  <inkml:trace contextRef="#ctx0" brushRef="#br2" timeOffset="-203649.69">31407 2818 1480 0,'0'0'1180'0,"0"0"-759"16,0 0-80-16,0 0-59 0,0 0-134 0,0 0-35 16,0 0-75-16,0 0-10 0,0 0-25 15,0 0-3-15,128 102 0 0,-94-92-22 16,0 2-213-16,0-4-139 0,-5 1-372 15,-2-4-431-15,-1 0-303 0</inkml:trace>
  <inkml:trace contextRef="#ctx0" brushRef="#br2" timeOffset="-203319.2">31819 2922 1230 0,'0'0'777'0,"0"0"-239"0,0 0-65 0,0 0-61 16,0 0-92-16,0 0-122 0,0 0-123 15,0 0-18-15,0 0 6 0,-68 47-51 0,63-27 41 16,5 0-12-16,0-2 2 0,0-2-12 16,0-6-8-16,7-4-23 0,-2-4-1 15,5-2 1-15,0 0 19 0,-3-4 37 16,12-8 107-16,-2-8 7 0,0-5-69 16,3 2-49-16,-3-5 0 0,-8 1-9 15,-1 5-12-15,-1 6 5 0,-7 8 4 16,0 6 15-16,0 2 0 0,0 0-40 15,0 14-14-15,0 6-1 0,0 6 21 0,0 9 25 16,0-4-7-16,0 4 7 0,0-3-31 16,7-6-15-16,-7-6 1 0,5-4-1 15,2-4 0-15,-4-4-27 0,-1-1-104 0,8-4-79 16,-5-3-66-16,7 0-51 16,-3-3-189-16,8-14-210 0,-5-4-591 0,-2-6-154 15</inkml:trace>
  <inkml:trace contextRef="#ctx0" brushRef="#br2" timeOffset="-203135.01">32098 2896 1342 0,'0'0'1103'0,"0"0"-524"0,0 0-2 15,0 0-17-15,0 0-131 0,0 0-153 16,0 0-86-16,0 0-53 0,0 0 46 16,60 53 2-16,-33-60-31 0,-8-3-42 15,5 0-48-15,-7-2-34 0,0 0-30 16,-4 2 0-16,1 4-63 0,-7 0-134 15,3 4-82-15,0 0-47 0,-3 2-199 0,-2 0-415 16,7 6-570-16,-10 8-435 0</inkml:trace>
  <inkml:trace contextRef="#ctx0" brushRef="#br2" timeOffset="-202797.12">32359 2960 1473 0,'0'0'1237'0,"0"0"-660"0,0 0-139 16,0 0 43-16,0 0-133 0,0 0-167 15,0 0-119-15,0 0-44 0,0 0 22 16,0 0-25-16,-63 69 1 0,63-47-15 16,0-8-1-16,0 0-3 0,5-8-43 15,0-4-3-15,7-2 33 0,-5-2 16 16,3-12 65-16,5-4 45 0,-6-8 6 16,-1-4-43-16,4 2-12 0,-5-1-12 15,0 3 12-15,-4 8-59 0,-3 6-1 0,0 4 0 16,0 8-1-16,0 0 0 0,0 8-21 15,0 14 21-15,0 12 94 0,0 8 58 16,0 9-16-16,0 5-48 0,0 4-22 16,0-1-14-16,0 0-16 0,0-6-24 0,-3-5-12 15,-2-7 0-15,3-11-14 0,0-12-59 16,-6-8-105-16,3-10-43 0,5-6-32 16,0-14-129-16,0-12-546 0,5-6-338 15,12-6-393-15</inkml:trace>
  <inkml:trace contextRef="#ctx0" brushRef="#br2" timeOffset="-202201.62">32750 3039 2372 0,'0'0'795'0,"0"0"-368"0,0 0-140 16,0 0 2-16,0 0-62 0,0 0-85 15,0 0-55-15,0 0-14 0,0 0-36 16,0 0 0-16,77 32-6 0,-67-32 9 0,-3-10 15 15,3 0 3-15,0-4-15 0,-1 0-22 16,6-4 7-16,-6 3-1 0,-1 2-24 16,-3-4-1-16,2 1-2 0,7 2-4 15,-4 0 1-15,-3 0 1 0,3 2 2 16,-3 0 1-16,-4 2-1 0,-1 2 2 16,-2 4-2-16,7-2-2 0,-4 4-25 15,-3 2 15-15,0-2-4 0,0 2 1 16,0 0 12-16,0 0 3 0,0 0 3 15,0 0 25-15,0 0 17 0,0 0-8 0,0 0 39 16,0 0-21-16,0 0 0 0,0 0-3 16,0 2 14-16,-5 4-32 0,-2 4-19 15,0 0-12-15,-1 6 6 0,3 0 9 16,-2 0-16-16,7 2 29 0,0-4 11 16,0 1-15-16,0-7-2 0,0-3-23 15,7 0 1-15,-2-5 0 0,3 0-3 0,1 0 0 16,1-5 18-16,2-7 12 0,5-6 13 15,-7-4-19-15,2-2-12 0,-3-2 6 16,-4 0-15-16,-2 0-3 0,-3 1-1 16,0 7-11-16,0 4 2 0,-3 4 8 15,-6 4 1-15,-8 1 1 0,0-2-18 16,-5 5-4-16,-5-2 21 0,1 4 2 16,-1 0 0-16,-2 10 12 0,5 6 2 15,-1 6 24-15,6 4 3 0,2 4-8 16,7 5-10-16,3-1 15 0,7-2-9 15,0-2 25-15,0-2-4 0,10-3-9 0,14-7-6 16,0 0-13-16,5-6-23 0,3-4-3 16,4 0-9-16,-2-8-15 0,-5 0-84 15,3 0-128-15,-11 0-43 0,1 0-92 16,3 0-274-16,-4 0-661 0,-4-2-127 16,-2-2-280-16</inkml:trace>
  <inkml:trace contextRef="#ctx0" brushRef="#br2" timeOffset="-201713.1">33339 2246 2047 0,'0'0'676'0,"0"0"-214"0,0 0-70 0,0 0 36 15,0 0-43-15,0 0-98 0,46-102-78 16,-39 98-38-16,-7 4-15 0,0 0-1 16,0 0-28-16,7 12-72 0,3 10 5 15,0 12 59-15,-3 11 11 0,3 13-19 16,-3 8-53-16,-5 9-25 0,-2 9 2 15,0 1-34-15,0 7 1 0,0-4-2 16,0-1 0-16,0-8-16 0,0-11-29 0,0-12-112 16,0-9-94-16,0-17-62 15,0-6-105-15,-9-14-246 0,-1-10-297 0,-2-4-224 16,-3-16-691-16</inkml:trace>
  <inkml:trace contextRef="#ctx0" brushRef="#br2" timeOffset="-201571.05">33290 2800 1614 0,'0'0'1183'0,"0"0"-680"0,0 0-97 0,0 0-9 16,0 0-110-16,0 0-86 0,0 0-57 16,0 0 7-16,0 0-26 0,0 0-73 15,172 68-12-15,-126-64-28 0,-2-4-12 16,-5 0-110-16,-3 0-117 0,-2-4-62 16,-12 4-217-16,-5 0-610 0,-10 4-560 15</inkml:trace>
  <inkml:trace contextRef="#ctx0" brushRef="#br3" timeOffset="-196809.98">26042 7269 488 0,'-14'-3'274'0,"-1"-4"-33"15,8 4-32-15,-3-4 2 0,-2 4-35 16,5-2-66-16,-3 3 11 0,3 1 60 15,7-3-28-15,-15 1-20 0,8 1 41 0,2 1-57 16,-4-1 25-16,1-3 121 0,4 2-39 16,-1-4-64-16,-3 2 11 0,-1-3 6 15,-3-5 19-15,2 3-11 0,5-2-44 16,-2 2 17-16,-3 0-43 0,-4 0 17 16,6 0-12-16,3 2-6 0,-2 0-35 15,2 4 4-15,0 1 5 0,5 2 1 16,-4 1-37-16,4 0-10 0,0 0-42 15,0 0 0-15,0 0-3 0,0 0-30 16,0 0 8-16,4 8 1 0,9 0 24 0,4 2 18 16,2 3-3-16,8 2 1 0,2 3-16 15,0 2 15-15,2 5 12 0,8 5-9 16,5 0 25-16,4 10-7 0,-9 4-8 16,9 3 8-16,-4 7-5 0,2 0-16 15,3 5-3-15,-6-1 12 0,3-4 3 0,0-4-12 16,-7-3-15-16,0-7 2 0,2-4 12 15,-9-8-13-15,-6-1-1 0,1-9-2 16,-10-8 2-16,0-2-12 0,-12-6 11 16,-5-2 1-16,0 0 3 0,0 0-3 15,0 0-47-15,0-7-65 0,-5 2-25 16,-10-10-18-16,-2-3-142 0,-7-2-137 16,-7-6-515-16,-3 2-515 0,-15-4-556 15</inkml:trace>
  <inkml:trace contextRef="#ctx0" brushRef="#br3" timeOffset="-196432.61">25924 6485 1564 0,'0'0'633'16,"0"0"-141"-16,0 0-235 0,0 0 60 16,0 0 39-16,0 0-63 0,0 0-85 15,0 0-6-15,5 123 3 0,19-85-20 16,7 7-25-16,8 1-20 0,10 2-33 16,-6 4-12-16,18 2 2 0,-8 3-6 0,15 4-24 15,-5-1-12-15,5 4-10 0,2 1-9 16,3 1-17-16,-3 2 14 0,-4-2 6 15,-3 1-11-15,-5-1-28 0,-12-1 0 16,2-3 10-16,-9-4-9 0,-5-9-1 16,-2-5 0-16,-6-8-3 0,-6-6-13 15,4-8 10-15,-12-2-6 0,-2-5-45 0,2-3-46 16,-12-6-6-16,0-4-28 0,0 0-31 16,0-2-24-16,-5 0-66 0,-7 0-135 15,-10-2-346-15,-7-10-690 0,-3-4-489 16</inkml:trace>
  <inkml:trace contextRef="#ctx0" brushRef="#br3" timeOffset="-195989.42">26159 6439 1809 0,'0'0'551'0,"0"0"-199"15,0 0-110-15,0 0 49 0,0 0 81 16,0 0-101-16,0 0-66 0,0 0-46 16,0 0-23-16,0 0 1 0,-51-40-32 15,51 40-13-15,0 0-55 0,0 0-13 0,7 10 4 16,15 2 43-16,10 9 33 15,11 8 61-15,8 5-59 0,2 9-45 0,8 7 9 16,0 6-3-16,11 7-6 0,6 7 20 16,-1 6 4-16,8 9 3 0,-7 1-19 15,2 5-32-15,-3 0-1 0,-4 3-12 16,0-2-3-16,-3 1-8 0,-7-2-11 16,-5-3-4-16,-2-4 4 0,-5-5-1 15,-5-11-1-15,-5-3-14 0,-4-15 14 16,-6-10-3-16,-7-9-15 0,-7-16 3 0,-5-5-67 15,-2-7-35-15,-5-3-38 0,-5-16 6 16,0-13-18-16,0-9-98 0,-15-10-162 16,-9-6-559-16,-5-9-420 0,-7 1-599 15</inkml:trace>
  <inkml:trace contextRef="#ctx0" brushRef="#br3" timeOffset="-195636.2">26888 6455 1333 0,'0'0'1118'0,"0"0"-767"16,0 0-55-16,0 0 45 0,0 0 39 16,0 0-47-16,0 0-112 0,0 0-57 15,0 0-31-15,-104 22-35 0,104 0 0 16,12 4 10-16,13 9-26 0,11 1-12 0,8 4-6 15,4 6-12-15,13 4-3 0,-1 7-10 16,11 5-5-16,-8 8 8 0,12 9-5 16,-12 6-19-16,5 3 15 0,2 5-21 0,-10 3 22 15,8 5-10-15,-7 0-21 16,-5-1-2-16,4-1 1 0,-6-7 8 0,-3-12-9 16,-10-9-1-16,-5-14-3 0,-4-16 0 15,-6-8-12-15,-9-11 0 0,-2-12-15 16,-10-2-55-16,2-8-52 0,-7 0-22 15,0-16-15-15,-7-6-47 0,-13-14-220 16,-11-13-579-16,-13-9-630 0</inkml:trace>
  <inkml:trace contextRef="#ctx0" brushRef="#br3" timeOffset="-195266.45">27087 6263 2636 0,'0'0'447'0,"0"0"-90"0,0 0 7 0,0 0 35 16,0 0-126-16,0 0-152 0,0 0-56 16,0 0 21-16,0 0 9 0,0 0-25 15,44-78-27-15,-18 78-40 0,1 0 19 16,7 8 27-16,5 11-13 0,5 9 13 15,11 10 18-15,-1 10-6 0,6 10 12 16,1 13-27-16,-5 5-16 0,9 7 3 16,-4 7 16-16,2 9-28 0,4 6 25 15,4 1-1-15,-8 5-14 0,-3-5 5 16,1-3-21-16,-8-7-3 0,-4-9 1 0,2-10-13 16,-15-11-1-16,-2-10 0 0,0-9-17 15,-7-11 18-15,-1-12-21 0,-14-8-100 16,3-10-28-16,-8-6-49 0,3-8-12 0,-3-18 32 15,-7-9-149-15,0-6-257 0,0-14-628 16,-14-1-310-16</inkml:trace>
  <inkml:trace contextRef="#ctx0" brushRef="#br3" timeOffset="-194955.21">27674 6071 1347 0,'0'0'1141'0,"0"0"-748"16,0 0-143-16,0 0 145 0,0 0-29 15,0 0-108-15,0 0-168 0,0 0 38 16,0 0 20-16,70 106 19 0,-21-55-35 16,11 3-37-16,10 8-40 0,-2 5-9 15,10 7 0-15,-1 2 30 0,3 11 4 16,5 5 35-16,-5 5-27 0,8 5-9 0,-8 6-18 15,-5-8-16-15,-5-3 1 16,-2-11-46-16,-12-16 1 0,-3-7-1 0,3-17-12 16,-20-12-12-16,3-10 2 0,0-12-117 15,-13-7-86-15,-1-5-38 0,-16-15-41 16,1-8-104-16,-10-12-351 0,0-13-852 0,-15-10-270 16</inkml:trace>
  <inkml:trace contextRef="#ctx0" brushRef="#br3" timeOffset="-194665.03">28512 6004 2689 0,'0'0'568'0,"0"0"-225"0,0 0-69 15,0 0 25-15,0 0-75 0,0 0-8 16,0 0-59-16,114 117 18 0,-60-69 17 15,9 8-33-15,2 9-10 0,6 7-25 0,4 11 0 16,5 5 3-16,-3 7-15 0,1 4-21 16,-1-1-13-16,-6 3-42 15,1-5-9-15,-4-5-25 0,3-9 0 0,-4-8-1 16,1-9 0-16,-5-11-1 0,-2-14-63 16,-10-11-55-16,-12-11-75 0,-13-10-22 15,-4-8-31-15,-5-10-46 0,-15-18-113 16,-2-10-255-16,-2-17-670 0,-29-11-797 15</inkml:trace>
  <inkml:trace contextRef="#ctx0" brushRef="#br3" timeOffset="-194404.96">29133 5795 1611 0,'0'0'1145'0,"0"0"-699"0,0 0-219 16,0 0-62-16,0 0 269 0,0 0-56 15,0 0-97-15,199 143-75 0,-122-81-41 16,1 12-40-16,9 11-9 0,0 6-16 16,-2 5 13-16,0 5-38 0,-5 3-20 15,-7-3-22-15,-8-4-32 0,-4-9 12 16,-10-7-13-16,2-15-21 0,-17-16-21 16,1-15-49-16,-6-17-34 0,-9-16-36 15,0-4 3-15,-10-26 2 0,0-17-25 16,-2-13-94-16,-10-10-296 0,0-13-450 15,0-6-199-15,-7-3-350 0</inkml:trace>
  <inkml:trace contextRef="#ctx0" brushRef="#br3" timeOffset="-194201.71">30061 5892 376 0,'0'0'2144'0,"0"0"-1697"0,0 0-203 16,0 0 39-16,0 0 74 0,0 0-30 0,0 0-122 15,0 0-34-15,-29 121-17 0,54-68-28 16,6 16-37-16,3 9-31 0,10 9 0 15,-6 12 12-15,8-1 15 0,1 6 64 16,1-3-94-16,-4-8-37 0,-3-10-18 16,-5-15-38-16,-2-12-84 0,-7-14-48 15,-10-14-44-15,0-11-14 0,-8-16-150 16,-1-2-108-16,-6-23 23 0,-2-17-327 16,-2-9-540-16</inkml:trace>
  <inkml:trace contextRef="#ctx0" brushRef="#br3" timeOffset="-193929.19">30171 5892 2116 0,'0'0'476'0,"0"0"-176"0,0 0-63 16,0 0 37-16,0 0-90 16,0 0-162-16,0 0 16 0,0 0-28 0,0 0 28 15,50 20 41-15,-21 10 69 0,1 14-23 16,4 14 60-16,-3 17 48 0,5 9-60 15,-4 11-10-15,4 8 12 0,1 3-26 16,4 8 46-16,-5 4-22 0,5-2-30 16,5 1-25-16,3-10-25 0,4-11-14 15,-9-17-31-15,2-19-33 0,-5-20-9 16,3-16-6-16,-8-12-30 0,8-12-36 16,-3 0-82-16,-2-18-37 0,4-10-73 15,-4-10-123-15,-5-10-662 0,-5-4-955 0,-5-9 112 16</inkml:trace>
  <inkml:trace contextRef="#ctx0" brushRef="#br3" timeOffset="-191712.88">31729 5915 1259 0,'0'0'725'0,"0"0"-145"0,0 0-133 16,0 0-28-16,0 0-5 0,0 0-50 0,0 0-125 15,0 0-78-15,0 0-19 0,0 0-1 16,-56-5-13-16,47 5-21 0,-8 0-40 16,7 0-12-16,-5 2-44 0,1 1-11 15,4 7-2-15,-2 3-19 0,2 3-3 16,3 4 21-16,7 2-25 0,0 0 28 0,0 3-21 15,7-7-10-15,3-6 16 16,7-2-12-16,-5-4-10 0,3-6 6 0,2-5 31 16,0-8 16-16,-5-10 39 0,-3-2-25 15,-1-4 4-15,-1-1-4 0,-7 4-2 16,0 3-25-16,0 8 0 0,0 7 18 16,0 3 3-16,0 5-24 0,0 10-31 15,-2 15 31-15,-3 11 36 0,5 12 41 16,0 10 44-16,5 5 34 0,4-1-34 15,11-1-67-15,-1-11-36 0,3-8-16 16,-5-12-2-16,2-8-33 0,-2-7-70 16,7-13-94-16,-7-2-67 0,-4-12-14 0,11-19-227 15,-7-11-551-15,-10-8-611 0,8-13-46 16</inkml:trace>
  <inkml:trace contextRef="#ctx0" brushRef="#br3" timeOffset="-191528.07">32245 5552 2508 0,'0'0'803'16,"0"0"-328"-16,0 0-175 0,0 0 122 15,-4 114-80-15,4-74-134 0,0 7-98 16,0 1-37-16,0 5-15 0,4-3-42 16,-4-2-16-16,0-4 0 0,0-6-82 15,0-6-83-15,0-7-73 0,0-12-64 16,-4-8-93-16,-9-5-64 0,6-6-226 15,-10-16-605-15,3-8 54 0</inkml:trace>
  <inkml:trace contextRef="#ctx0" brushRef="#br3" timeOffset="-191414.61">32134 5829 1037 0,'0'0'713'0,"0"0"-91"15,0 0-96-15,0 0-100 0,0 0-144 0,0 0-130 16,0 0-1-16,0 0 82 16,0 0-46-16,70 2-79 0,-38 12-65 0,-1 5-43 15,-2-6-41-15,3 4-145 0,-1-1-298 16,-6-6-314-16,-4-5-910 0</inkml:trace>
  <inkml:trace contextRef="#ctx0" brushRef="#br3" timeOffset="-191228.24">32524 5506 1580 0,'0'0'1405'0,"0"0"-850"15,0 0-111-15,0 0 34 0,0 0-111 0,0 0-150 16,0 0-92-16,0 0-6 15,0 0-7-15,-14 116-12 0,18-76-36 0,-1 3-43 16,4 1-19-16,-4 4 1 0,1-1-3 16,-4 1-51-16,0-2-125 0,0-6-101 15,0-4-119-15,0-6-350 0,-4-10-570 0,-6-8-237 16</inkml:trace>
  <inkml:trace contextRef="#ctx0" brushRef="#br3" timeOffset="-191069.14">32444 5771 2006 0,'0'0'995'0,"0"0"-612"0,0 0-19 16,0 0 64-16,0 0-71 0,0 0-181 15,0 0-93-15,0 0-62 0,0 0-21 0,214 111-43 16,-176-101-185-16,-1-5-197 0,9-2-254 16,-3-3-631-16,-9-5-783 0</inkml:trace>
  <inkml:trace contextRef="#ctx0" brushRef="#br3" timeOffset="-190743.29">32827 5781 2299 0,'0'0'658'15,"0"0"-179"-15,0 0-17 0,0 0-15 0,-114 106-119 16,102-78-128-16,7 1-60 0,5-1-30 16,0-4-34-16,0-2-42 0,0-4-28 15,12-3-5-15,3-10-1 0,-5 0 0 16,7-5 0-16,0 0 33 0,2-10 12 15,5-10-8-15,-7-5 23 0,5-3-20 16,0 0-16-16,-12 0 0 0,2 1 1 16,-5 7-13-16,-2 4-10 0,-5 11 22 15,0 0-12-15,0 5-11 0,0 0 0 0,0 3 33 16,-5 9-33-16,2 6 20 0,-6 2 24 16,9 8 7-16,0 4 8 0,0 0 7 15,0-2-4-15,0-1-30 0,12-3-21 16,2-6-10-16,-1 0-2 0,1-8-12 15,6-2-15-15,-11-4-55 0,8-4-87 0,-2-2-46 16,-3-2-31-16,10-8-69 0,-10-4-265 16,5-2-565-16,5-2-344 0,-10 0-201 15</inkml:trace>
  <inkml:trace contextRef="#ctx0" brushRef="#br3" timeOffset="-190449.55">33184 5821 815 0,'0'0'801'16,"0"0"-310"-16,0 0-119 0,0 0 73 16,0 0-71-16,0 0-107 0,0 0-74 15,0 0-42-15,0 0-3 0,0 0-26 16,-22 4-13-16,19 6 0 0,1 2-4 16,-3 6 6-16,3 1-12 0,-3 1-13 15,0 4 0-15,5 0-10 0,0 2 31 0,0 2-21 16,0-1-10-16,12-1-40 0,-2-4-5 15,7-2-28-15,-3-2 11 0,3-2-14 16,7-4 0-16,-4-2-1 0,-3-2-17 16,7-6-13-16,-5-2-30 0,-2 0-79 0,0-2-46 15,0-10-70-15,-7-4-134 0,7-6-283 16,-10-2-756-16,-7-4-672 0</inkml:trace>
  <inkml:trace contextRef="#ctx0" brushRef="#br3" timeOffset="-190194">33399 5388 2226 0,'0'0'729'0,"0"0"-257"15,0 0-41-15,0 0 48 0,0 0-136 16,0 0-122-16,0 0-83 0,0 0-25 15,0 0-34-15,0 0 3 0,10 51 6 0,-10-11-9 16,0 7-33-16,5 3-13 0,-5 4-30 16,0-4 0-16,0 1-3 0,0-7-1 15,0-2-72-15,0-7-133 0,0-5-81 16,0-8-115-16,-5-4-566 0,-2-10-557 16,4-6-553-16</inkml:trace>
  <inkml:trace contextRef="#ctx0" brushRef="#br3" timeOffset="-189962.77">33540 5592 1821 0,'0'0'1053'0,"0"0"-547"0,0 0-139 0,0 0 24 16,0 0-28-16,0 0-159 0,0 0-85 16,0 0 1-16,0 0-7 0,-37 123 6 15,23-97-49-15,-1-4-27 0,3 2-4 16,-5-6 4-16,15-2 2 0,-3-2-5 15,5-4-16-15,0-1 0 0,0-4-12 0,10 1-11 16,4 3 0-16,6-4 13 0,1 1-14 16,-1 1-2-16,-3-2-20 0,7 0-44 15,-5-2-92-15,-11 4-108 0,9-4-56 16,-17 6-198-16,0 1-592 0,0 2-671 16</inkml:trace>
  <inkml:trace contextRef="#ctx0" brushRef="#br3" timeOffset="-189365.78">32289 6704 692 0,'0'0'1571'0,"0"0"-1022"0,0 0-190 16,0 0 30-16,0 0-23 0,0 0-49 15,0 0-66-15,0 0-66 0,0 0-22 16,-85 0-10-16,71 7-28 0,-1 1-46 16,-2 2-48-16,0 6 8 0,0 6 1 0,-5 6 6 15,3 8-1-15,2 3 4 0,10 0-13 16,2 1 1-16,0-3-25 0,5-3-12 15,0-7-1-15,5-5-24 0,5-6-23 16,2-4-31-16,10-2-64 0,-5 0-83 16,2-2-65-16,5-5-238 0,-2-3-591 15,0 0-617-15</inkml:trace>
  <inkml:trace contextRef="#ctx0" brushRef="#br3" timeOffset="-189042.94">32449 6865 2717 0,'0'0'774'16,"0"0"-294"-16,0 0-49 0,0 0-73 0,0 0-110 16,0 0-101-16,0 0-77 0,0 0-28 15,0 0 4-15,0 0-46 0,-63-4-11 16,63 4-26-16,0 0-11 0,2 0 11 16,8-4 10-16,5-3 11 0,4-6 16 15,3-7 0-15,-10-2 0 0,3-3-36 16,-6 4 11-16,-1 4 19 0,-1 5 6 15,-7 6 19-15,0 4 5 0,0 2-24 16,0 0-11-16,-3 10 11 0,-1 7 14 0,-6 3 17 16,10 4 60-16,-7 2-12 0,7-2-15 15,0-2-46-15,0-4-12 0,0-1-6 16,7-4-12-16,3 0-24 0,-6-5-83 16,8-3-39-16,-7 4-66 0,7-8-77 0,-2 4-254 15,7-5-396-15,-7 0-399 0,2-5-349 16</inkml:trace>
  <inkml:trace contextRef="#ctx0" brushRef="#br3" timeOffset="-188978.59">32449 6865 1271 0</inkml:trace>
  <inkml:trace contextRef="#ctx0" brushRef="#br3" timeOffset="-188860.22">32449 6865 1271 0,'204'56'1375'0,"-204"-49"-829"0,-5-4-187 0,2 5-27 0,-1 5-52 0,-1 3-131 15,5 6-53-15,-5 7-3 0,2 1 3 16,-1 6-13-16,-1 6-18 0,-10 4-53 0,8 2-9 15,-5 3-2-15,-3-1-1 0,3-4-1 16,-5 1-57-16,3-7-94 0,1-6-154 16,1-6-191-16,-2-6-643 0,-1-10-656 15</inkml:trace>
  <inkml:trace contextRef="#ctx0" brushRef="#br3" timeOffset="-188626.62">32624 6720 80 0,'0'0'2925'0,"0"0"-2225"0,0 0-318 0,0 0-152 15,0 0-10-15,0 0 2 0,0 0-63 16,0 0-48-16,0 0-8 0,0 0-5 0,65 105-59 16,-65-70-17-16,0 1-22 0,-17 2-1 15,3-4-30-15,-8 0-24 0,5-4-63 16,0-3-35-16,0-7-19 0,7-9-53 15,3-2-101-15,2-8-126 0,5-1-148 16,0-3-428-16,15-9 333 0,1-11-301 16</inkml:trace>
  <inkml:trace contextRef="#ctx0" brushRef="#br3" timeOffset="-188313.06">32917 6815 1672 0,'0'0'590'0,"0"0"-234"0,0 0-54 0,-46 103 63 16,39-82-98-16,-1 2-118 0,1-9-29 16,7-2 21-16,-2-6-36 0,2-4-33 15,0-2-29-15,0 0 16 0,0-4 16 16,7-10 6-16,3-8 24 0,-1-6-40 0,6-2-43 16,2-7-1-16,-5 1-21 15,-2 6-9-15,-3 4 7 0,0 9 2 0,-7 7 1 16,0 8 45-16,0 2-15 15,0 2-13-15,0 11 4 0,-10 7 55 0,1 4 18 0,1 10 3 16,1 3 70-16,0 1-37 16,7-2-64-16,0-4-53 0,0-6-14 0,0-6 0 15,0-3-15-15,7-9-68 0,0-5-44 16,3-1-66-16,0-2-31 0,4 0-23 16,3-10-129-16,-2-6-166 0,-1-4-494 15,6-2-263-15</inkml:trace>
  <inkml:trace contextRef="#ctx0" brushRef="#br3" timeOffset="-188127.59">32917 6815 826 0,'191'75'1401'0,"-203"-65"-846"15,3-1-45-15,-8 0 6 0,2 1-26 16,5 1-156-16,1-1-113 0,-1 5-62 0,3-5-43 16,-3 2-33-16,10 0-29 0,0-1-54 15,0-4-15-15,0-1 3 0,0-4-40 16,10 3 19-16,7-5-47 0,0 0-33 15,2-7-22-15,5-6-24 0,-2-6-85 0,0-5-234 16,0-3-270-16,0 4-635 0,-6-3-301 16</inkml:trace>
  <inkml:trace contextRef="#ctx0" brushRef="#br3" timeOffset="-187977.64">33271 6835 1146 0,'0'0'1021'0,"0"0"-494"0,0 0 3 15,0 0 0-15,-27 103-69 0,20-75-107 16,0 0-96-16,4-2-40 0,-7 1-50 0,10-5-101 15,0-4-51-15,0-6-16 16,0-4-21-16,0-7-25 0,0-1-107 0,0-3-85 16,13-15-24-16,-4-9-73 0,6-11-341 15,-5-8-665-15,4-6-192 0,3-2 842 16</inkml:trace>
  <inkml:trace contextRef="#ctx0" brushRef="#br3" timeOffset="-187833.63">33382 6583 1255 0,'0'0'1149'0,"0"0"-512"0,0 0-76 0,0 0-75 15,0 0-98-15,0 0-126 0,0 0-68 16,0 0-29-16,0 0-31 0,0 0-46 16,-7 98-60-16,7-75-28 0,0 3-2 15,7 3-26-15,3-8-91 0,-3 2-79 16,3-9-130-16,2-4-252 0,-2-6-610 16,2-4-538-16</inkml:trace>
  <inkml:trace contextRef="#ctx0" brushRef="#br3" timeOffset="-187537.94">33523 6560 2016 0,'0'0'1170'0,"0"0"-677"0,0 0 63 15,-49 124-39-15,37-78-138 0,-5 3-144 0,8 3-114 16,-6-2-57-16,-4-2-22 16,9-3-42-16,-5-7-21 0,3-8-79 0,0-5-88 15,3-13-62-15,4-6-41 0,-10-6-120 16,8-16-195-16,4-11-171 0,-1-9 152 15,-6-2 255-15,10-1 192 0,-3 6 178 16,1 7 194-16,2 9 221 0,-5 9-182 16,5 6 101-16,0 2 2 0,0 8-59 0,0 6-40 15,0 4-1-15,7 5 14 0,3-3-61 16,7 0-74-16,-2-2-63 0,6-4-52 16,1 0-1-16,-2-6-147 0,6-4-119 15,-6-2-242-15,2-2-614 0,-5-2-563 16,-214-151 776-16</inkml:trace>
  <inkml:trace contextRef="#ctx0" brushRef="#br3" timeOffset="-187229.37">33591 6833 2553 0,'0'0'780'0,"0"0"-368"0,0 0 63 0,0 0 1 16,0 0-154-16,0 0-123 0,-32 115-68 15,32-95 2-15,0 0 16 0,5-2-58 16,-2 2-31-16,-1-2-42 0,5-2-3 15,0 1 6-15,1-5-21 0,-8-2-21 0,9-2-15 16,-9-2 3-16,8-2 5 0,-3 0-23 16,-1 0-61-16,-4-4-25 0,0 2 80 15,0-2 42-15,0 0 15 0,0 0-4 16,0 0 4-16,0 1 14 0,-4 2-14 16,-1 1-16-16,-10-1-47 0,5 6 32 15,1 1-21-15,-1 4 10 0,-2 6-1 16,0-2 40-16,2 9 3 0,-7-1 3 15,0 4 34-15,3-2-4 0,-6 0 1 16,3-2-16-16,8-2-18 0,-1-4-10 0,3-1-9 16,-3-5-93-16,0-4-87 15,10-4-223-15,-7-2-323 0,7-2-717 16,-15 0-360-16</inkml:trace>
  <inkml:trace contextRef="#ctx0" brushRef="#br3" timeOffset="-186605.33">31884 8318 398 0,'0'0'798'0,"0"0"-326"0,0 0-40 16,0 0-11-16,0 0 33 0,0 0-80 16,0 0-50-16,0 0-16 0,0 0-116 15,0 0-9-15,15-8 111 0,4 36-51 16,1 10-63-16,9 7-36 0,-10 3-38 15,0 2-30-15,-2-2-27 0,3-2-19 16,-3-5-30-16,-3-9-25 0,-4-6-3 16,5-6-145-16,-6-8-71 0,-1-6-66 15,1-6-272-15,-9-1-675 0,3-18-536 0</inkml:trace>
  <inkml:trace contextRef="#ctx0" brushRef="#br3" timeOffset="-186419.91">32175 8364 1948 0,'0'0'1186'0,"0"0"-645"16,0 0-135-16,0 0-4 0,-92 103-79 16,73-67-121-16,-3 6-92 0,0 1-37 15,-2-1 10-15,4-2-41 0,-4-2-28 0,5-6-14 16,2-8-3-16,0-6 3 0,2-3-42 16,6-12-77-16,9-1-46 0,0-2-68 15,0 0-147-15,7-5-107 0,10-5-124 16,5-3-418-16,7-1-428 0</inkml:trace>
  <inkml:trace contextRef="#ctx0" brushRef="#br3" timeOffset="-186188.08">32275 8581 123 0,'0'0'2327'16,"0"0"-1693"-16,0 0-216 0,0 0 45 15,0 0-3-15,0 0-170 0,0 0-130 0,0 0-69 16,0 0 53-16,0 0 33 0,53 22-65 16,-31-17-45-16,-5-3-18 0,2-1-34 15,-9-1-12-15,4 0-3 0,-4 0-1 16,-3 2-27-16,-2-2-90 0,0 3-92 0,-3-3-89 16,3 2-117-16,-5-2-354 0,0 0-890 15,0 0-369-15</inkml:trace>
  <inkml:trace contextRef="#ctx0" brushRef="#br3" timeOffset="-185975.19">32551 8444 2769 0,'0'0'761'0,"0"0"-234"0,0 0-91 15,0 0-48-15,0 0-132 0,0 0-134 16,0 0-30-16,0 0 11 0,0 0-9 0,0 0-30 15,46 103-40-15,-32-87-22 0,6-2-2 16,-3 0-1-16,-3-4-36 0,3 0-132 16,0-1-102-16,0-6-63 0,3 2-249 15,-3-5-625-15,-5-7-754 0</inkml:trace>
  <inkml:trace contextRef="#ctx0" brushRef="#br3" timeOffset="-185806.31">32900 8326 2536 0,'0'0'976'15,"0"0"-572"-15,0 0 3 0,0 0-26 16,0 0-72-16,0 0-101 0,-129 125-59 16,91-61-34-16,-6 14-3 0,-9 15-18 15,2 8 6-15,-3 1-43 0,11-2-21 16,-1-5-36-16,13-12-27 0,11-11-100 0,11-14-98 16,4-9-88-16,2-11-133 0,3-5-528 15,-5-10-631-15,1-5-557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9T18:35:12.58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10124 10434 220 0,'7'-2'257'15,"-7"-2"66"-15,0 2 19 0,0 0-91 16,0 2-4-16,3-2 62 0,4 2-163 15,-7 0-114-15,0 0 376 0,0 0-124 0,0 0-34 16,0 0-39-16,0 0 21 0,0 0-17 16,0 0-32-16,0 0-19 0,0 0-30 15,0 0-28-15,-7 0 15 0,-3-8-71 0,0 0 8 16,-4-4-15-16,2 0-12 16,-5 0-15-16,-7-2 4 0,-6-2-19 15,-1-1 14-15,-5-1 34 0,-13 5 6 16,3-2-18-16,-7 5-9 0,-1 2-25 0,-13 4 15 15,-4-2-17-15,-14 4-2 0,-4 0-19 16,-13 0 20-16,-12-2 0 0,-7 2 2 16,-10 2 1-16,-7 0-2 0,-10 2-1 15,-10 12 12-15,-4 5 3 0,-5 4-14 16,-13 14 0-16,-11 3 10 0,-3 6-10 16,-15 7 13-16,11 3 23 0,-1 4 0 15,10 3-7-15,12 1-18 0,22-2 10 16,7 2 24-16,17 1-7 0,10 1-8 15,12 1-9-15,0-1-22 0,4 0 0 0,11-1 15 16,7-7-12-16,-1-4 0 0,20-1-2 16,8-5-1-16,7-1 0 0,-3 1-3 15,10 0 0-15,9 2-12 0,3 3 3 0,8 1 10 16,16 4-29-16,3 7 7 16,7 3 21-16,24 6-9 0,29 5-6 15,18 5 18-15,26 1 2 0,33-3 0 0,33-1 13 16,24-6-12-16,33-5 21 0,23-8-12 15,26-13 1-15,36-11-11 0,17-18 19 16,32-12 3-16,12-8 28 0,17-5-18 16,5-6-9-16,5-1-23 0,14-5 17 15,12-1-4-15,13-4 13 0,2-8 20 16,2-6 7-16,0-9 33 0,-11-11 69 16,-4-8-114-16,-18-8-22 0,-20-9 9 0,-34-4 16 15,-29-5 11-15,-44 3-27 0,-36-3-30 16,-39 1 0-16,-29 1-1 0,-41-5 1 15,-24-1 1-15,-30-7 1 0,-26-3 22 16,-29-7-12-16,-22-10-9 0,-31-7 25 16,-42-11-26-16,-34-10-2 0,-31-4-1 15,-34-4-27-15,-32 4 18 0,-21 8 8 16,-27 17 2-16,-24 19-12 0,-23 22 9 0,-13 25-42 16,-16 23 21-16,6 28 9 0,-8 12 13 15,-6 36-20-15,-11 17 19 0,-5 21-24 16,-1 13-12-16,3 15-12 0,4 6-43 15,16 5 42-15,17 1 16 0,20-1-31 16,27-1-3-16,18-4-33 0,40-6-40 0,21-9-86 16,44-9-32-16,39-15-58 0,36-10-213 15,44-18-573-15,24-9-542 0</inkml:trace>
  <inkml:trace contextRef="#ctx0" brushRef="#br0" timeOffset="1171.65">6915 13333 936 0,'0'0'456'0,"0"0"-157"0,0 0 42 0,0 0 54 0,0 0-85 15,0 0-104-15,0 0-11 0,0 0 0 16,0 0 12-16,0 0-36 0,-83-18-61 16,79 18 0-16,4 4 32 0,-5-2 42 15,5 4-35-15,-8 3-13 0,8 2-19 16,-9 6 37-16,1 3 45 0,-6 8-61 15,2 6-59-15,-5 8-18 0,-10 10-13 0,-4 11-5 16,-6 5-10-16,1 8-8 0,-5 5-23 16,-3-3 13-16,8-3-14 0,2-9 2 15,10-8-1-15,2-13-2 0,14-9-15 16,1-10-58-16,5-12-40 0,2-4-42 16,0-4-56-16,0-6-69 0,0 0-88 15,0 0-176-15,9-11-198 0,-9-9-367 16,3-9-601-16</inkml:trace>
  <inkml:trace contextRef="#ctx0" brushRef="#br0" timeOffset="1442.27">6815 13351 1125 0,'0'0'1187'0,"0"0"-745"0,0 0-105 0,0 0-37 15,0 0-49-15,0 0-99 0,0 0 36 16,0 0 10-16,0 0-5 0,73 133-51 16,-56-91 0-16,7 5-12 0,1 3-51 15,-6 2-11-15,-2 2 5 0,7 1-6 16,-7 1-21-16,-5-2 3 0,-4-4-22 0,1-1-24 16,-1-5 16-16,-8-4-19 0,0-5-10 15,0-7-51-15,-10-6-68 0,3-6-30 16,-8 0-78-16,3-6-25 0,-8-2-133 15,-1-4-288-15,-8-4-489 0,-3 0-526 16</inkml:trace>
  <inkml:trace contextRef="#ctx0" brushRef="#br0" timeOffset="1585.14">6510 14052 1820 0,'0'0'655'0,"0"0"-140"0,0 0-49 16,0 0-134-16,0 0-74 0,0 0-104 15,0 0-8-15,0 0 12 0,0 0-34 16,160-83-57-16,-112 83-67 0,6 0 13 15,-3 2-29-15,-5 0-122 0,7 2-213 16,-4-2-149-16,-6-2-468 0,-6 0-561 0</inkml:trace>
  <inkml:trace contextRef="#ctx0" brushRef="#br0" timeOffset="1944.33">7458 13778 1966 0,'0'0'673'0,"0"0"-178"15,0 0-65-15,0 0-14 0,0 0-112 16,0 0-112-16,0 0-105 0,0 0-19 16,0 0-1-16,-138 128 10 0,118-81-34 0,3-1-9 15,10-2-19-15,2-2-15 0,5-7-2 16,0-9-16-16,5-6 3 0,7-10-16 16,0-8-3-16,0-2-9 15,5-14 43-15,8-18 31 0,-6-12 6 0,12-17-16 16,-9-9-21-16,10-11 1 0,-15-5-1 15,5-5 2-15,-5 5-1 0,4 1 2 0,-11 7 28 16,0 7 27-16,-1 11-9 16,-1 9-21-16,-1 16 2 0,-5 12-2 0,-2 11 27 15,0 11 9-15,0 1-3 0,0 15-3 16,0 16 69-16,-2 11-5 0,-13 14-34 16,8 10-34-16,2 15-18 0,-2 4-11 15,2 5-24-15,5 7-1 0,0-3-3 16,0-4-106-16,15-5-101 0,2-11-100 15,7-17-199-15,-2-11-570 0,0-18-558 16,-5-18-241-16</inkml:trace>
  <inkml:trace contextRef="#ctx0" brushRef="#br0" timeOffset="2305.83">8025 13671 1981 0,'0'0'1010'0,"0"0"-471"0,0 0 10 16,0 0-129-16,0 0-118 15,0 0-134-15,0 0-33 0,-107 141-35 0,83-77 7 16,7 3-13-16,10-1-42 0,7-3-40 16,0-9-9-16,5-10-3 0,7-16-14 15,2-12-10-15,11-16 2 0,-8-12 1 16,9-26 21-16,1-23 15 0,0-15-4 16,-1-14-11-16,3-11-3 0,-4-3 0 15,1-3 0-15,-4 2 3 0,-3 2 2 16,-2 5 13-16,0 7 7 0,-5 11-19 15,-2 11 12-15,2 19-12 0,-2 16 9 16,-10 20 9-16,0 12 13 0,0 4 35 0,0 22-17 16,0 17 75-16,-17 15 48 0,7 16-60 15,1 19-55-15,1 13-21 0,-1 19-14 16,9 10-1-16,0 14-9 0,0-5 0 16,0-3-14-16,9-18-1 0,1-23-47 0,2-21-44 15,10-16-99-15,2-20-64 0,-2-12-40 16,10-13-170-16,-11-14-218 0,8-2-631 15,1-14-750-15</inkml:trace>
  <inkml:trace contextRef="#ctx0" brushRef="#br0" timeOffset="2707.89">9402 13548 1882 0,'0'0'596'0,"0"0"-107"16,0 0 3-16,0 0-59 0,0 0-88 15,2-104-109-15,-2 94-26 0,0 3-10 16,7 6-32-16,-7 1-64 0,0 0-31 0,0 8-3 16,0 10-21-16,0 10 81 0,0 8-18 15,0 13-30-15,0 5-49 0,0 6-33 16,0 5-11-16,0 5 10 0,0 2-34 15,0 1-104-15,0-5-56 0,0-5-55 16,0-11-148-16,0-12-207 0,8-10-540 0,1-13-503 16</inkml:trace>
  <inkml:trace contextRef="#ctx0" brushRef="#br0" timeOffset="2985.66">9758 13792 2434 0,'0'0'650'0,"0"0"-375"0,0 0 92 0,0 0-7 16,-126 104-49-16,104-61-89 0,-4-1-52 16,9 2-32-16,5-4-31 0,7-2-31 15,5-9-57-15,0-5-18 0,9-10-2 16,3-12-31-16,5-2 32 0,5-22 18 16,5-10 46-16,-8-14-12 0,6-11-9 15,-4-1-13-15,-6-3 6 0,-1 9 13 16,-4 8 3-16,-3 8-31 0,-7 9-20 0,0 12-1 15,0 7 0-15,0 8-1 0,0 0-56 16,0 8-76-16,10 7 11 0,-5 8 3 16,7 2-59-16,0 6-83 0,3-1-77 15,2 0-212-15,5 0-513 0,-5 3-512 16</inkml:trace>
  <inkml:trace contextRef="#ctx0" brushRef="#br0" timeOffset="3388.04">10093 13886 1213 0,'0'0'1548'0,"0"0"-1118"0,0 0-1 16,0 0-89-16,0 0-1 0,0 0-116 16,0 0-81-16,0 0-53 0,0 0-31 0,0 0-30 15,0 0-13-15,-100 35 16 0,100-12-10 16,0 10 22-16,0-5-12 0,0 0 14 15,0-6-5-15,0-4 0 0,0-6-19 16,3-4-9-16,2-8-11 0,4 0 21 16,-2 0 14-16,-2-16 13 0,5-8 91 15,-3-10-9-15,1-4-68 0,1-6-17 0,-9 0-25 16,0 1-18-16,5 7-2 16,-5 6-1-16,0 6-15 0,0 8 3 0,0 7 12 15,3 9-3-15,-3 0-31 0,7 17 34 16,-2 11 70-16,2 18 63 0,-2 14 63 15,-5 17-45-15,0 13-54 0,-5 7-16 16,-14 5 0-16,-8-1-8 0,-7-4-49 16,2-13-23-16,1-16 2 0,9-20-3 15,0-13-34-15,5-19-92 0,8-14-85 16,-3-4-6-16,9-20-76 0,3-10-227 16,0-8-592-16,0-5-501 0,17-1-718 0</inkml:trace>
  <inkml:trace contextRef="#ctx0" brushRef="#br0" timeOffset="3920.1">10427 14055 2436 0,'0'0'819'0,"0"0"-298"16,0 0-66-16,0 0-105 0,0 0-73 15,0 0-115-15,0 0-52 0,0 0-21 16,-196-54-22-16,186 62 0 0,-2 5-28 15,5 2-21-15,-3 8 1 0,10-1-19 16,0-1 18-16,0-2-15 0,0-3 0 16,0-8-1-16,10-4-2 0,-3-4-15 0,-2 0 15 15,7-4 10-15,-7-10 32 16,12-6 19-16,-3-7-13 0,-2-3-20 0,1-2-7 16,1 4-6-16,-7 6 0 0,1 10 0 15,-1 4-15-15,-7 8 0 0,0 0 0 16,0 0 28-16,7 10 8 0,-4 4 82 0,4 4 63 15,3 6-76-15,-1 4-41 0,-1 5-13 16,1 3-15-16,6 4-6 0,-6 0-3 16,4 0-15-16,-4-4-12 0,-1-1 1 15,-8-9 11-15,4-12 6 0,-1-4-3 16,-3-6 3-16,0-4 13 0,0 0-4 16,0-6 6-16,0-8 18 0,0-6-51 15,-7-2-15-15,-1-3 12 0,8 5-18 16,-5 8 3-16,5 4 3 0,0 6-5 15,0 2 19-15,0 0-10 0,-4 9-17 16,-4 7-14-16,3 9 40 0,-11 12-16 0,-6 11 0 16,0 5-18-16,-5 3 3 15,1 0 0-15,-6-6-33 0,3-3-55 0,5-9 15 16,2-10-5-16,10-8-53 0,5-7-81 16,4-8-108-16,3-3-159 0,0-2-202 0,7-4-368 15,5-8-78-15,5 0-281 0</inkml:trace>
  <inkml:trace contextRef="#ctx0" brushRef="#br0" timeOffset="4186.66">10759 13963 687 0,'0'0'1488'0,"0"0"-981"0,0 0-73 16,0 0-4-16,0 0-4 0,0 0-144 15,0 0 12-15,0 0-84 0,0 0-78 16,0 0-37-16,41-49 61 0,-41 84 17 0,8 5-67 16,-3 4-42-16,-5-2-30 0,4 3-34 15,-1-9-1-15,-1-6-127 0,3-5-173 16,-5-12-138-16,0-5-337 0,0-8-632 15,-14-14-577-15</inkml:trace>
  <inkml:trace contextRef="#ctx0" brushRef="#br0" timeOffset="4338.87">10740 13535 1323 0,'0'0'2221'0,"0"0"-1666"15,0 0-188-15,0 0-74 0,0 0-5 16,0 0-139-16,0 0-130 0,0 0-19 15,0 0-25-15,12 106-118 0,5-82-188 16,5-2-133-16,-13 0-620 0,4-6-674 16</inkml:trace>
  <inkml:trace contextRef="#ctx0" brushRef="#br0" timeOffset="4513.8">11096 13754 1763 0,'0'0'1079'0,"0"0"-551"0,0 0 95 16,0 0-155-16,29 122-126 0,-24-95-100 15,-2-4-96-15,-1-2-36 0,0-5-62 0,8-6-48 16,-5-4-2-16,7-6-38 0,-2-2-9 16,-3-14 49-16,8-8-1 0,2-7 1 15,-3-1-109-15,10-2-38 0,-4 4-34 16,-3 4-43-16,0 6-98 0,7 1-272 16,-7 11-560-16,-5 5-270 0</inkml:trace>
  <inkml:trace contextRef="#ctx0" brushRef="#br0" timeOffset="4815.76">11479 13997 913 0,'0'0'1241'0,"0"0"-798"0,0 0-111 15,0 0-143-15,0 0 9 0,0 0-83 16,24-113-77-16,-19 77-38 0,-2-2 35 16,-3 0-35-16,0 0 13 0,0-1-13 15,0 3-3-15,-8 6 2 0,-1 4-7 16,4 9 8-16,-2 12 51 0,4 5 47 0,-4 0 126 15,0 15-29-15,4 12-58 0,1 9 118 16,2 10 139-16,0 6-100 0,0 7-57 16,0 3 3-16,0 4-44 0,0 5-87 15,5-3-24-15,-5-1-19 0,4-5 9 16,-4-5 10-16,0-9-16 0,-9-8-21 16,-8-6-21-16,-7-12-24 0,-1-5-3 15,-4-14-50-15,-12-3-107 0,-3-10-96 16,-2-10-110-16,-5-8-230 0,3-2-950 15,-1 2-1324-15</inkml:trace>
  <inkml:trace contextRef="#ctx0" brushRef="#br0" timeOffset="6262.31">12834 13548 276 0,'0'0'2024'0,"0"0"-1427"16,0 0-213-16,0 0-28 0,0 0 25 15,0 0-106-15,0 0-67 0,0 0-57 16,0 0 3-16,-123-96-44 0,113 96 16 15,-7 0-50-15,10 6-76 0,-10 10-2 16,9 10 2-16,-1 7 31 0,1 2 5 0,6 6-2 16,2-1-10-16,0-4-2 0,0-4-20 15,10-7 9-15,-1-12-9 0,6-3-2 16,2-10 12-16,-5-1 0 0,5-19 27 16,7-10 16-16,0-11-9 0,-2-5-7 15,0-3-24-15,-5 1-15 0,-2 8 1 16,-8 6 1-16,0 12 0 0,-7 8-2 15,3 11-21-15,-3 3 3 0,0 15-9 16,4 9 27-16,-4 12 45 0,0 10 1 16,3 2-16-16,4 1-30 0,0-5-13 15,1-4 10-15,1-7-122 0,3-7-106 0,10-10-68 16,-5-6-111-16,10-10-177 0,-8-2-442 16,10-20-176-16,-4-13-320 0</inkml:trace>
  <inkml:trace contextRef="#ctx0" brushRef="#br0" timeOffset="6533.43">13222 13466 715 0,'0'0'655'0,"0"0"330"16,0 0-334-16,0 0-11 0,0 0-145 0,0 0-123 16,0 0-76-16,0 0-5 0,-12 119-69 15,7-81-82-15,5-2-55 0,0-1-48 16,0-10-37-16,0-4-12 0,12-7-12 16,-2-13 12-16,4-1-9 0,11-10 18 15,-8-11 3-15,9-14 12 0,1-3-9 16,-3-4-1-16,-4 1 1 0,4 3 15 15,-10 10-16-15,1 6-2 0,-5 8-2 16,-3 10-19-16,0 4-4 0,0 4 25 16,-2 14 31-16,0 10 51 0,0 8-22 0,0 7-33 15,-5 1-11-15,0 2-15 0,0 0 2 16,0-3-3-16,0-9-37 0,0-4-57 0,0-6-103 16,7-9-65-16,3-10-120 0,7-5-210 15,-10-12-550-15,15-16-547 0</inkml:trace>
  <inkml:trace contextRef="#ctx0" brushRef="#br0" timeOffset="6875.52">13847 13492 2736 0,'0'0'777'0,"0"0"-247"16,-84 104-60-16,54-59-106 0,6-1-98 15,10 0-108-15,2-1-37 0,7-9-36 16,0-8-30-16,5-8-52 0,0-12-3 15,12-6-21-15,5-20 21 0,0-16 36 0,10-20-15 16,-8-13-5-16,3-11-14 16,0-7 1-16,-5-4-3 0,4-1 0 0,-11 0 0 15,7-3 1-15,-7 3 2 0,4 3 12 16,-4 7-13-16,7 13-2 0,0 12-13 16,-12 21 13-16,4 16-3 0,-1 15 2 0,-8 5-1 15,5 13 2-15,-5 16 63 0,0 13 34 16,0 12 96-16,-8 15-51 0,-6 11-54 15,9 11-34-15,-7 5-15 0,7 10-15 16,5 5-21-16,0-2-3 0,0-2-14 16,12-11-58-16,5-13-94 0,-2-13-73 15,6-18-60-15,-4-14-167 0,5-11-542 16,-5-11-566-16,3-12-837 0</inkml:trace>
  <inkml:trace contextRef="#ctx0" brushRef="#br0" timeOffset="7322.85">14742 12955 2460 0,'0'0'742'0,"0"0"-192"0,0 0-82 15,0 0-155-15,0 0-79 0,0 0-77 16,-5 124-35-16,5-61-21 0,7 10 2 16,1 9-42-16,-8 10-3 0,0 11-25 15,0 0-14-15,0-4-19 0,0-9-3 0,0-11-88 16,0-18-110-16,0-16-92 0,7-19-111 15,-7-14-348-15,10-12-825 16,-10-10-520-16</inkml:trace>
  <inkml:trace contextRef="#ctx0" brushRef="#br0" timeOffset="7569.84">15033 13488 1942 0,'0'0'1706'0,"0"0"-1299"16,0 0-83-16,0 0 19 0,0 0-40 15,0 0-107-15,-83 105-87 0,61-77-30 0,6-2-9 16,1 2-9-16,-7-4-31 0,10 1-28 16,0-5 1-16,9-4-1 0,1-2 0 15,2-4 19-15,0 0-5 0,0-2 11 16,0 2-9-16,5 0 0 0,7-2-3 16,0 4 6-16,3 0-20 0,-8-2-1 15,12 0-14-15,1-1-13 0,2-6-109 0,-1 2-101 16,6-5-141-16,7-3-208 0,-7-11-664 15,4-10-1061-15</inkml:trace>
  <inkml:trace contextRef="#ctx0" brushRef="#br0" timeOffset="7734.17">15236 13673 2776 0,'0'0'1302'0,"0"0"-783"0,-70 109-13 15,53-69-95-15,0 1-82 16,0-1-135-16,7-4-74 0,-7-6-32 0,17-6-43 15,0-4-45-15,0-6-6 0,0-4-24 16,0-5-46-16,10-5-68 0,-3 0-92 0,8-13-85 16,2-9-133-16,5-14-622 0,0-11-1129 15</inkml:trace>
  <inkml:trace contextRef="#ctx0" brushRef="#br0" timeOffset="7921.46">15263 13102 3001 0,'0'0'1063'0,"0"0"-631"0,0 0 112 16,0 0-121-16,0 0-111 0,0 0-134 15,0 0-84-15,0 0-49 0,0 0-21 16,-92 58-24-16,92-34-14 0,5 4-16 16,4-2-49-16,4 3-75 0,8-3-100 0,-4 0-147 15,3-4-544-15,-3 3-761 0,0-5-780 16</inkml:trace>
  <inkml:trace contextRef="#ctx0" brushRef="#br0" timeOffset="8140.54">15396 13096 2782 0,'0'0'957'15,"0"0"-455"-15,0 0 46 0,0 0-163 16,0 0-111-16,0 0-77 0,-38 122-10 15,38-59-20-15,0 7-56 0,0 13-23 16,0 3-43-16,0 5-27 0,0-3-5 0,0-2-13 16,9-11-12-16,-2-11-64 0,-2-19-77 15,3-17-101-15,6-16-97 0,-4-12-192 16,-3-14-611-16,-2-22-644 0,-5-19-135 16</inkml:trace>
  <inkml:trace contextRef="#ctx0" brushRef="#br0" timeOffset="8412.43">15583 12979 1340 0,'0'0'708'0,"0"0"-322"0,0 0-31 15,0 0-63-15,0 0-24 0,0 0-131 16,0 0-118-16,0 0-3 0,0 0-16 15,-5-4 19-15,20 20 158 0,-6 9 87 16,8 7-35-16,-9 8 14 0,4 12 37 0,-3 8-25 16,-1 11-17-16,-1 5-62 0,0 9-36 15,3 3-19-15,-3 1-33 0,3-3-43 16,-5-3-21-16,2-13-24 0,0-12-11 16,3-11-86-16,5-11-109 0,-8-16-76 15,-2-6-106-15,-1-8-159 0,-4-6-547 16,0 0-664-16</inkml:trace>
  <inkml:trace contextRef="#ctx0" brushRef="#br0" timeOffset="9221.21">7404 14788 1045 0,'0'0'1610'0,"0"0"-1105"0,0 0-35 16,0 0-70-16,0 0-53 0,0 0-53 15,-191 28-79-15,162-22-44 0,7 4-64 0,-5 2-43 16,6 4-28-16,4 4-14 0,4 7-10 16,4-2-10-16,9 1 19 0,0 3 7 15,0-7-13-15,9 0-15 0,13-4 1 16,7-4 23-16,0 0 16 0,-4-4 2 16,9 2 16-16,-13 3 96 0,1 3-3 15,-5 2-69-15,0 6-31 0,-14 6 1 16,-3 5-19-16,0 1-15 0,-20 2-3 0,3-4-13 15,-5-6-2-15,1-5-39 0,4-12-55 16,9-8-96-16,-1-5-83 0,9-10-89 16,0-17-329-16,17-7-835 0,0-13-906 15</inkml:trace>
  <inkml:trace contextRef="#ctx0" brushRef="#br0" timeOffset="9420.91">7756 14788 2917 0,'0'0'1060'0,"0"0"-545"0,0 0-32 16,0 0-118-16,-51 122-104 0,39-64-40 16,-3 12-33-16,3 1-23 0,-5 8-47 15,8-4-40-15,-1-3-42 0,10-3-34 0,-5-8-2 16,5-11-2-16,0-9-70 16,5-12-91-16,-3-14-114 0,6-9-74 0,-6-6-258 15,-2-3-372-15,0-15 211 0,-2-11-623 16,-8-5-302-16</inkml:trace>
  <inkml:trace contextRef="#ctx0" brushRef="#br0" timeOffset="9537.82">7581 15295 1047 0,'0'0'1304'0,"0"0"-788"0,0 0-71 0,0 0-30 16,0 0-107-16,0 0-225 0,0 0-83 16,0 0-18-16,0 0-52 0,182 72-124 15,-150-72-91-15,4 0-116 0,-9-8-252 0,2-2-619 16</inkml:trace>
  <inkml:trace contextRef="#ctx0" brushRef="#br0" timeOffset="9944.74">8008 15270 2593 0,'0'0'811'0,"0"0"-245"16,0 0-101-16,0 0-67 0,0 0-117 0,0 0-116 16,-39 119-59-16,39-92-24 0,0-4-52 15,0-5-30-15,0-1 0 0,3-9-21 16,4-5 0-16,0-3-16 0,3 0 4 15,2-11 14-15,-2-8 19 0,4-7 3 16,1-6 8-16,-1 0-11 0,1 3-2 16,-5 8-10-16,-3 4 9 0,3 7-25 15,-6 5 10-15,-1 5 15 0,-3 0-15 16,7 3-19-16,-7 12 37 0,0 7 16 16,5 4 17-16,0 6-3 0,2 3-28 0,-2-4 10 15,9-3-12-15,-4-3-1 0,5-11-15 16,-6-6 1-16,-1-8-3 0,4-2 17 15,-3-14 1-15,6-11 42 0,2-6-17 16,2-10-13-16,-4-1-1 0,2 2-11 16,0 5-1-16,-7 9-1 0,7 10 1 0,-15 8-2 15,5 10-15-15,-4 0 18 0,1 10 47 16,-1 14 78-16,-3 8 57 16,7 15 17-16,-7 5-84 0,0 3-43 0,7-2-30 15,3 2-32-15,-5-10-10 0,7-9-18 16,-2-11-69-16,0-10-94 0,4-15-64 15,1-10-44-15,2-23-119 0,4-15-334 0,6-12-887 16,-10-8-766-16</inkml:trace>
  <inkml:trace contextRef="#ctx0" brushRef="#br0" timeOffset="10125.78">8755 15013 739 0,'0'0'2483'0,"0"0"-1742"0,-5 113-111 16,-3-55-109-16,1 6-138 15,0 4-131-15,5 5-95 0,-8-5-42 0,10-1-61 16,-7-3-34-16,7-8-20 0,0-7-51 16,0-11-115-16,0-14-52 0,0-14-25 15,-10-10-37-15,0-16-151 0,-2-18-736 0,-5-12-129 16,3-8 9-16,-1-3 495 0</inkml:trace>
  <inkml:trace contextRef="#ctx0" brushRef="#br0" timeOffset="10245.46">8597 15373 510 0,'0'0'1220'0,"0"0"-436"0,0 0-131 16,0 0-59-16,0 0-129 0,0 0-198 15,0 0-39-15,0 0 57 0,0 0-62 16,0 0-80-16,162-12-73 0,-123 27-53 16,0 0-17-16,0 1-52 0,0-4-148 15,-3 1-149-15,3-3-194 0,0-3-643 16,-13-1-539-16</inkml:trace>
  <inkml:trace contextRef="#ctx0" brushRef="#br0" timeOffset="10560.78">9125 15326 2122 0,'0'0'784'0,"0"0"-218"16,0 0-96-16,0 0-106 0,0 0-83 15,0 0-120-15,0 0-17 0,0 0-22 16,0 0-39-16,0 0-28 0,-70-3 0 15,60 23 18-15,10 4 18 0,-7 0 3 16,7 4-18-16,0 0-37 0,17 0-21 16,0 1 10-16,10-1 8 0,-8 0 9 15,1-2 16-15,1-4 51 0,-1 1 18 16,-6-5-73-16,-2-3-39 0,-4 2 3 0,-1-3 9 16,-7 2-12-16,0-2-18 0,0-2 0 15,0-5-60-15,-22-7-55 0,5 0-87 16,-5-9-101-16,-4-9-126 0,-1-6-313 15,-4 0-993-15,11 1-766 0</inkml:trace>
  <inkml:trace contextRef="#ctx0" brushRef="#br0" timeOffset="10887.61">10262 15335 2094 0,'0'0'975'0,"0"0"-386"16,0 0-48-16,0 0-120 0,0 0-74 0,0 0-38 15,-26 137-60-15,26-94-68 0,0 2-48 16,0-7-75-16,0-5-55 0,0-10-3 16,0-4-70-16,2-11-87 0,8-6-92 15,-10-2-110-15,7-19-240 0,0-9-387 16,-7-12-625-16,0-10-258 0</inkml:trace>
  <inkml:trace contextRef="#ctx0" brushRef="#br0" timeOffset="11012.29">10231 15119 2378 0,'0'0'1204'16,"0"0"-659"-16,0 0-67 0,0 0-100 0,0 0-165 16,0 0-118-16,0 0-78 0,0 0-17 15,0 0-27-15,-12 113-138 0,24-95-159 16,5 2-149-16,5-2-616 0,-13 0-786 0</inkml:trace>
  <inkml:trace contextRef="#ctx0" brushRef="#br0" timeOffset="11220.12">10461 15530 1826 0,'0'0'1453'0,"0"0"-1113"0,0 0 136 15,0 0-23-15,0 0-148 0,0 0-170 16,-70 105-22-16,70-104-13 0,-5 4-23 16,5-5-62-16,0 0-15 0,0 0-31 15,0 0 13-15,5 0 15 0,4-2-9 16,-9-1-9-16,5 3-16 0,3-1-122 0,-8 1-37 15,4-2-62-15,-4 2-49 0,0 0-126 16,0 0-74-16,5 0-147 0,-5 0-413 16,0 0-149-16,-36 8 842 0</inkml:trace>
  <inkml:trace contextRef="#ctx0" brushRef="#br0" timeOffset="11646.78">10400 15495 1444 0,'0'0'591'0,"0"0"-86"16,0 0-112-16,0 0 26 0,0 0-54 16,0 0 10-16,0 0-80 0,0 0-60 15,0 0-35-15,0 0-31 0,0-46-35 0,13 31 25 16,4-3-1-16,0-1-37 0,7-1-48 16,-5 2-37-16,5-2-9 0,10 4-12 15,-7 4-5-15,2-1-10 0,-5 11-2 16,1 2-9-16,-8 2 11 0,0 19 19 0,-5 9 11 15,-5 10-12-15,0 8 18 0,-7 7-12 16,0 3-2-16,0-3-20 0,-10-7 0 16,-2-8-2-16,3-8-40 0,1-12-69 15,4-8-33-15,4-7-55 0,0-5-56 16,0-8-108-16,0-15-162 0,9-7-239 16,1-12-929-16,-3-9-95 0</inkml:trace>
  <inkml:trace contextRef="#ctx0" brushRef="#br0" timeOffset="11849.69">10992 14915 2304 0,'0'0'1188'0,"0"0"-752"0,0 0 2 16,0 0-46-16,0 0-40 0,0 0-136 0,-5 123-85 15,5-72-19-15,5 6-15 0,2 1-36 16,3 6-35-16,-3 3-26 0,-2 2-12 15,0-6-61-15,-5-6-94 0,0-11-94 16,0-10-84-16,0-16-185 0,-7-7-476 16,-13-13-498-16,-4-4-351 0</inkml:trace>
  <inkml:trace contextRef="#ctx0" brushRef="#br0" timeOffset="11979.82">10861 15228 1510 0,'0'0'1247'16,"0"0"-996"-16,0 0-116 0,0 0 145 15,0 0 6-15,0 0-189 0,0 0-97 0,175 4-60 16,-134 4-231-16,-12 2-169 0,0 5-637 16,0 0-473-16</inkml:trace>
  <inkml:trace contextRef="#ctx0" brushRef="#br0" timeOffset="12234.89">11273 15411 405 0,'0'0'2230'0,"0"0"-1802"0,0 0-150 0,0 0 23 0,0 0 70 15,0 0-135-15,0 0-100 0,0 0-6 16,0 0 31-16,-60 104-14 0,57-81-45 16,3-1-17-16,0 3-30 0,0-5-18 15,3-4-19-15,4-6-18 0,0-5-2 16,0 0-44-16,1-5 35 0,1 0 11 16,-4-10 19-16,2-5 38 0,1-3 38 15,-8 0 27-15,0 4 2 0,0 0-30 16,-3 2-30-16,-9 4-16 0,-2 0-15 15,-1 4-29-15,1 2-2 0,4-1-2 0,-2 3-28 16,2 0 10-16,10 0-24 0,0 0-128 16,0 5-104-16,15 3 42 0,14 4-44 15,7 0-207-15,8 2-644 0,7-4-572 16</inkml:trace>
  <inkml:trace contextRef="#ctx0" brushRef="#br0" timeOffset="12625.75">12570 15192 2113 0,'0'0'811'16,"0"0"-291"-16,0 0-42 0,-32 141-146 15,23-91-68-15,9 4-126 0,-5 4-85 16,5 3-23-16,0-2-29 0,0-3-1 16,0-6-14-16,0-12-109 0,0-5-72 15,5-15-4-15,2-8-121 0,-5-10-186 0,-2 0-189 16,8-16-121-16,-8-11-229 0</inkml:trace>
  <inkml:trace contextRef="#ctx0" brushRef="#br0" timeOffset="12833.8">12597 15268 1584 0,'0'0'756'0,"0"0"-163"16,0 0-34-16,36-114-45 0,-29 96-61 16,3 6-126-16,0 4-67 0,-3 8-77 15,10 0-86-15,-5 16-9 0,5 8 28 16,0 10 5-16,2 6-58 0,-7 5-41 16,1 6-7-16,-9 2-13 0,-1 2-2 15,-3-5-25-15,0-4-57 0,0-10-76 16,-3-9-33-16,-9-12 11 0,7-7-15 0,-2-8-66 15,-3-13-64-15,3-15-382 0,7-15-372 16,0-7 80-16,0-6 312 0</inkml:trace>
  <inkml:trace contextRef="#ctx0" brushRef="#br0" timeOffset="13044.21">12921 15164 63 0,'0'0'989'16,"0"0"-367"-16,0 0 4 0,0 0-29 15,0 0-89-15,0 0-18 0,0 0-89 0,0 0-165 16,0 0-73-16,37 122-67 0,-37-85-32 15,0-3-18-15,0-2-31 0,0-5 1 16,0-11-16-16,0-9-13 0,0-4 13 16,0-3 31-16,5-8 21 0,4-10-6 15,8-11 82-15,0-7-21 0,3-2-53 0,-3-5-51 16,7 11-2-16,-5 2-1 0,1 10-27 16,1 4-76-16,1 8-108 0,7 1-105 15,-2 6-80-15,0 1-374 0,-8 0-872 16,5 6-234-16</inkml:trace>
  <inkml:trace contextRef="#ctx0" brushRef="#br0" timeOffset="13303.09">13278 15381 1855 0,'0'0'1359'0,"0"0"-819"0,0 0-32 16,0 0-78-16,0 0-102 0,0 0-138 0,0 0-78 15,0 0-60-15,0 0-22 0,-90 94-30 16,90-89-12-16,0-1 0 0,7-3-15 15,8-1 2-15,-3-1 22 0,0-13 3 0,5-4 28 16,-2-7 5-16,-6-5-18 0,-1 0 3 16,-4 2 1-16,1 4-4 0,-2 5-15 15,-3 8 0-15,0 4 2 0,0 5 13 16,0 2-14-16,0 0-1 0,0 0-64 16,0 7-63-16,0 3 8 0,0 3-22 15,0 4-61-15,0-1-56 0,5 0-37 16,4 2-241-16,1 0-462 0,0-2-493 15</inkml:trace>
  <inkml:trace contextRef="#ctx0" brushRef="#br0" timeOffset="13719.81">13763 15329 1500 0,'0'0'1154'0,"0"0"-614"16,0 0-114-16,0 0-42 0,0 0-58 15,0 0-107-15,0 0-55 0,0 0-29 16,0 0 6-16,0 0-49 0,-136-41-47 16,121 56-43-16,3 3 0 0,0 4-1 15,-3 4 21-15,11 2 17 0,-1 1-17 16,5-3-20-16,0-3-2 0,7-4-2 0,0-8-11 15,10-4-17-15,-5-7-7 16,3-4 37-16,2-14 31 0,0-8 15 0,0-9-1 16,-3-3-17-16,-1-2-10 0,-4 5-16 15,-6 7 13-15,1 10-15 0,6 11 0 16,-10 7-18-16,0 3 16 0,7 24 2 16,-7 15 27-16,0 19 55 0,0 15 85 15,-7 10 3-15,-17 9-55 0,-5-3-28 0,5-3-39 16,-8-15-48-16,3-13-6 15,5-19-36-15,7-18-103 0,5-18-112 0,2-6-59 16,10-22-88-16,0-14-722 0,0-11-791 16,0-9 135-16</inkml:trace>
  <inkml:trace contextRef="#ctx0" brushRef="#br0" timeOffset="14002.67">13874 15311 2369 0,'0'0'1175'0,"0"0"-690"0,0 0-45 0,0 0-150 16,0 0-85-16,0 0-82 0,0 0-41 15,0 0-9-15,0 0-6 0,0 108-34 16,2-91-18-16,-2-7-15 0,5-7-1 0,-2 0-1 16,-1-3-11-16,5 0 1 0,1-15 12 15,9-5 6-15,7-14 40 0,3-6-43 16,-1-7 9-16,1 1-11 0,-3 6 0 15,3 6-1-15,-8 12-12 0,-2 5-9 16,3 7 3-16,-3 7-7 0,-3 3 1 16,-4 0-31-16,2 3-79 0,0 12-16 15,-2-1-61-15,-3 6-27 0,-5-2-159 16,1 2-393-16,4-2-712 0,0 0-319 16</inkml:trace>
  <inkml:trace contextRef="#ctx0" brushRef="#br0" timeOffset="14369.76">14407 15293 2662 0,'0'0'750'0,"0"0"-235"0,0 0-40 0,0 0-179 16,0 0-41-16,0 0-123 0,0 0-53 15,0 0-27-15,0 0-19 0,0 0 1 16,-123 108-22-16,123-83-11 0,0-4-1 15,0-3-10-15,9-8-2 0,6-1-16 16,-3-8-11-16,-2-1 8 0,7 0 30 16,-5-8 1-16,2-5 15 0,-1-5 7 0,3-7-20 15,-3 1 0-15,-6-2-2 0,3 2-19 16,-3 3-5-16,0 1-46 0,-2 9-16 16,-5 1 37-16,0 3 29 0,0 7 19 15,0 0-10-15,0 17-69 0,-5 3-6 16,5 8 86-16,-7 5 28 0,7 2 46 15,0 0-29-15,0-6-20 0,0 0-25 0,0-7-16 16,7-6-61-16,-2-6-77 0,2-6-6 16,1-4-38-16,1-6-45 0,8-14 19 15,3-6-161-15,-3-8-422 0,7-4-514 16,-7-3-25-16</inkml:trace>
  <inkml:trace contextRef="#ctx0" brushRef="#br0" timeOffset="14694.9">14715 15255 418 0,'0'0'1327'0,"0"0"-623"15,0 0-137-15,0 106-124 0,-7-68-79 0,2 2-71 16,0-5-66-16,-2-5-66 0,7-8-22 16,0-8-47-16,0-8-92 0,0-6-4 15,7-8 4-15,3-12 83 0,7-8 31 16,0-7-41-16,0-3-30 0,0-2-19 16,-5 4-11-16,2 1-12 0,-4 7-1 15,7 8-2-15,-10 4-1 0,3 6-9 16,-5 6-6-16,-3 4 0 0,3 0-10 0,2 9 28 15,-4 10 55-15,4 10 46 0,-2 9-31 16,-3 10 30-16,-2 5 10 0,8 3-10 16,-8-4 0-16,7-8 24 0,-7-9-9 15,10-13-49-15,-5-11-66 0,2-4-3 16,2-7-9-16,4 0 12 0,-4-2 12 16,8-8 9-16,0 2-21 0,-7 0-1 0,0 1-23 15,-3 6-27-15,-5 1-76 0,6 0-103 16,-8 10-22-16,0 6-78 0,0 6-131 15,-8 6-297-15,-9 8-507 0,-12 4-545 16</inkml:trace>
  <inkml:trace contextRef="#ctx0" brushRef="#br0" timeOffset="15458.02">7121 16274 659 0,'0'0'1083'0,"0"0"-622"0,0 0 20 0,0 0-31 15,0 0-29-15,0 0-18 0,-114-111-80 0,87 98-152 16,-7 3-32-16,0 2 39 0,-12 1 34 15,-12 7-41-15,-5 13-62 0,-7 15-33 16,2 14-15-16,-7 16-15 0,9 15 11 16,1 15 1-16,9 15 3 0,5 14-25 15,8 11 6-15,1 7 10 0,13 2-1 16,5-2-12-16,17-9-2 0,7-13-7 16,7-12-6-16,22-15-9 0,10-13-15 15,-3-15-14-15,6-12 14 0,4-9-3 16,0-11-15-16,5-9-46 0,-3-4-47 15,-2-8-38-15,0-5-30 0,5 0-52 0,-2-8-117 16,-3-12-261-16,-3-3-772 0,-2-10-1155 16</inkml:trace>
  <inkml:trace contextRef="#ctx0" brushRef="#br0" timeOffset="15693.62">7458 17202 2761 0,'0'0'786'0,"0"0"-221"0,0 0-47 15,0 0-83-15,0 0-151 0,0 0-114 16,0 0-49-16,-92 126-36 0,87-98-25 16,5-5-40-16,0-7-20 0,0-2-15 0,0-4-30 15,0-6-101-15,5-4-96 0,9 0-81 16,3-16-190-16,-10-12-269 0,10-8-793 15,-12-11-549-15</inkml:trace>
  <inkml:trace contextRef="#ctx0" brushRef="#br0" timeOffset="15809.86">7497 16987 1877 0,'0'0'1188'16,"0"0"-546"-16,0 0-55 0,0 0-148 16,0 0-144-16,0 0-140 0,0 0-79 15,0 0-41-15,0 0-35 0,0 0-52 0,-49 88-109 16,66-80-146-16,-7 0-116 0,2-6-598 15,-2-2-719-15</inkml:trace>
  <inkml:trace contextRef="#ctx0" brushRef="#br0" timeOffset="16032.97">7642 17264 2632 0,'0'0'680'0,"0"0"-63"15,0 0-89-15,0 0-39 0,0 0-166 16,0 0-140-16,0 0-89 0,0 0-58 15,0 0-21-15,7 4 4 0,22-32-7 16,-2-2-12-16,7 4-1 0,-10 6-14 16,8 5-7-16,-13 10-11 0,0 5-34 0,-4 2 13 15,2 16-7-15,-5 12 27 16,-5 8 10-16,-4 5-40 0,2 0-42 0,-5 0-72 16,2-9-107-16,5-8-223 15,1-10-540-15,-6-10-658 0</inkml:trace>
  <inkml:trace contextRef="#ctx0" brushRef="#br0" timeOffset="16261.25">8231 16962 2562 0,'0'0'1005'0,"0"0"-561"0,0 0 9 16,0 0-47-16,0 0-109 0,0 0-121 15,0 0-39-15,-124 113-3 0,117-79-4 16,0 3-15-16,7 1-46 0,0 2-6 15,0 0 4-15,0 2-19 0,0-2 9 16,2-1-11-16,3-3-1 0,-2-3-12 16,-3-5-22-16,0-6-11 0,0-4-18 0,0-8-45 15,0-7-88-15,-3-3-60 0,-4-5-22 16,7-18-34-16,0-9-203 0,0-8-556 0,0-4-463 16,0-4-702-16</inkml:trace>
  <inkml:trace contextRef="#ctx0" brushRef="#br0" timeOffset="16469.43">8578 16739 2442 0,'0'0'1092'0,"0"0"-688"16,0 0-6-16,0 0-6 0,-17 125-70 15,9-73-127-15,6 10-58 0,-5 5-46 0,-1 4-39 16,6-1-52-16,2-4-10 0,-5-8-164 15,0-5-136-15,5-13-117 0,-7-14-293 16,-3-12-662-16,-11-12-610 0</inkml:trace>
  <inkml:trace contextRef="#ctx0" brushRef="#br0" timeOffset="16590">8379 17057 2043 0,'0'0'785'0,"0"0"-467"0,0 0-15 0,0 0 83 16,0 0-189-16,0 0-144 0,0 0-53 15,189 26-121-15,-150-18-67 0,0 0-167 16,-3-1-172-16,-2-2-734 0,-12 0-372 16</inkml:trace>
  <inkml:trace contextRef="#ctx0" brushRef="#br0" timeOffset="16790.59">8796 17113 341 0,'0'0'2280'0,"0"0"-1692"16,0 0-99-16,0 0-64 0,0 0-61 15,-37 111-108-15,37-87-69 0,0-2-47 16,0-6-48-16,0-4-25 0,10-5-28 16,-3-6-36-16,10-1 9 0,-5-8 6 15,5-10 24-15,8-10 25 0,-3-8-6 16,7-3-15-16,2-1-46 0,1 2-2 0,-3 8-23 16,-5 6-51-16,0 6-100 15,0 4-62-15,-4 6-133 0,-10 3-236 0,4 3-489 16,-4 2-408-16</inkml:trace>
  <inkml:trace contextRef="#ctx0" brushRef="#br0" timeOffset="17077.93">9092 17045 1995 0,'0'0'1171'0,"0"0"-707"15,0 0-61-15,0 0-74 0,0 0-29 16,0 0-79-16,-30 124-35 0,30-96-52 15,5-3-63-15,10-3-41 0,2-8-4 16,-5-2-26-16,5-7-18 0,0-5 16 0,5 0-10 16,-8-9 12-16,8-7 10 0,-5-2 2 15,0-7 0-15,0 0-12 0,-5-3-26 16,-5 0-44-16,1 5 0 0,-6 5 46 16,5 6 21-16,-7 6-51 0,0 6 41 15,0 0-23-15,0 12-81 0,0 8-51 16,-7 7 8-16,7 3 33 0,0 1-65 15,0 2-248-15,0-5-335 0,0-4-799 16</inkml:trace>
  <inkml:trace contextRef="#ctx0" brushRef="#br0" timeOffset="17513.91">9506 17023 2188 0,'0'0'1044'0,"0"0"-530"0,0 0-117 15,0 0-58-15,0 0-74 16,0 0-100-16,0 0-24 0,0 0-37 0,0 0-49 16,-5 114-55-16,10-100 0 0,0-6-3 15,7-1-34-15,-2-7-61 0,-3 0 7 16,3-10 51-16,-1-9 9 0,3-9-36 16,3-6-77-16,0 2-17 0,-6-3-3 0,8 7 21 15,-12 6 68-15,7 6 47 0,-9 8 16 16,4 6-29-16,-7 2-29 0,2 5-43 15,-2 10 113-15,0 8 63 0,0 7 42 16,0 6 38-16,0 2-3 0,0 2 18 16,0-3-19-16,0-6 12 0,0-4-26 15,3-11-18-15,2-8-33 0,2-8-50 16,3 0 10-16,-3-16 11 0,3-9 38 16,-6-3-22-16,11-7-43 0,-5-4-18 0,4 1-2 15,-4 2-50-15,2 5-36 0,5 11-13 16,-5 7 28-16,-2 4 24 0,-3 9-61 15,3 0 24-15,-1 10 64 0,-1 10 22 16,-3 7 37-16,2 5 28 0,0 6 2 16,-4 4-24-16,4-2-31 0,0-1-12 0,0-3-6 15,-2-4-138-15,2-4-130 0,-2-4-274 16,0-9-792-16,-5-8-836 0</inkml:trace>
  <inkml:trace contextRef="#ctx0" brushRef="#br0" timeOffset="18033.8">10177 17139 1922 0,'0'0'780'0,"0"0"-337"15,0 0-77-15,0 0-84 0,0 0-66 16,0 0-105-16,0 0-43 0,0 0 1 16,0 0 24-16,0 0 10 0,110-33-20 15,-98 4-30-15,2-1-20 0,-4 1-8 16,-10 1-22-16,0 6 22 0,0 2-4 0,0 6 7 15,0 8-3-15,-7 2 2 0,-3 2 19 16,0 2 43-16,-7 2-40 0,0 12-15 16,-7 8-7-16,7 6 1 0,-2 11 9 15,-3 5-7-15,10 6 16 0,2 1-28 16,10-1-18-16,0-4-21 0,0-4-49 16,19-4-135-16,6-5-128 0,4-11-174 15,2-10-701-15,3-12-738 0</inkml:trace>
  <inkml:trace contextRef="#ctx0" brushRef="#br0" timeOffset="18320.83">10505 16952 2218 0,'0'0'594'0,"0"0"-231"16,0 0 44-16,0 0-54 0,0 0-133 0,2 125-101 15,5-105-17-15,1-4-34 16,-6-6-49-16,5-6-10 0,1-4-6 0,-8 0 13 15,9-11 36-15,-4-8 72 0,2-5-26 16,3-2-49-16,-3 0-6 0,1 2-27 16,-1 5 20-16,-7 6-5 0,7 6-7 15,-7 6-8-15,0 1 14 0,0 11-29 16,0 11 21-16,0 15 148 0,5 9 16 16,-5 10-46-16,5 2-46 0,0 1-37 15,9-5-36-15,-4-8-21 0,9-7-32 16,3-15-116-16,-2-14-132 0,4-10-93 0,0-18-163 15,-4-20-453-15,-4-19-687 0,-3-11 9 16</inkml:trace>
  <inkml:trace contextRef="#ctx0" brushRef="#br0" timeOffset="18597.96">10897 16612 253 0,'0'0'2439'0,"0"0"-1807"15,0 0-113-15,0 0-27 0,-17 141-54 16,10-80-113-16,2 3-103 0,5 8-34 15,-7-4-39-15,-3 3-70 0,3-6-51 16,0-5-28-16,0-10-52 0,-1-6-132 16,-6-11-81-16,2-11-34 0,-8-10-75 15,-4-11-228-15,-5-1-349 0,2-17-111 16,1-7 288-16,1-6 451 0,1-3 323 0,7 5 453 16,5 4 256-16,-3 4-11 0,13 6-182 15,2 2-8-15,0 4-74 0,17 1-167 16,12 4-110-16,10-2-21 0,7 5-44 15,7 0-52-15,1 0-40 0,1 0-43 16,-1 0-259-16,6 0-170 0,-6-2-729 16,6-1-987-16</inkml:trace>
  <inkml:trace contextRef="#ctx0" brushRef="#br0" timeOffset="19232.43">12025 17298 415 0,'0'0'1019'0,"0"0"-414"0,0 0-71 0,0 0-81 16,0 0-54-16,0 0-88 0,0 0-63 16,0 0 0-16,0 0-31 0,0 0-84 15,0 0-118-15,0 0-14 0,-27 8 32 16,39 19 28-16,3 3-15 0,-3 2-43 16,-3-2 25-16,8-4-25 0,-9-6-1 15,6-6 11-15,-7-7-13 0,8-7 24 0,-3 0 13 16,0-15 18-16,5-8 19 15,7-8 11-15,-4-3-15 0,4-7-39 0,-7 3-29 16,2 3-1-16,-4 4 0 0,-5 7-2 16,-10 6 1-16,7 8-2 0,-7 4-10 15,2 6-7-15,6 0-26 0,-1 10-42 0,3 8 87 16,-1 6 67-16,1 2 25 0,7 0-4 16,-5-1 25-16,3-5 54 0,2-7-43 15,0-5-36-15,0-3-25 0,2-5-11 16,5 0-1-16,0-13-30 0,5-4-9 15,3-6-12-15,-10-3-62 0,9-2-120 16,-2-2-136-16,-4 0-97 0,-1 2-347 16,-2-1-1132-16,2 5-403 0</inkml:trace>
  <inkml:trace contextRef="#ctx0" brushRef="#br0" timeOffset="19415.32">12841 17159 1994 0,'0'0'1690'0,"0"0"-1028"0,0 0-24 16,0 0-169-16,0 0-157 0,0 0-107 0,0 0-45 16,-60 117-33-16,60-73-46 0,0 2-21 15,0-3-30-15,0-3-30 0,10-7 0 16,4-8-66-16,-4-5-124 0,2-9-72 16,-2-9-98-16,2-4-304 0,-7-19-402 15,-1-12-646-15,-1-14-396 0</inkml:trace>
  <inkml:trace contextRef="#ctx0" brushRef="#br0" timeOffset="19541.53">12895 16978 2055 0,'0'0'1482'0,"0"0"-1003"0,0 0-11 16,0 0-84-16,0 0-169 0,0 0-191 16,-44 113-24-16,51-103-107 0,10-4-169 0,0-6-144 15,0-4-756-15,0-12-1462 0</inkml:trace>
  <inkml:trace contextRef="#ctx0" brushRef="#br0" timeOffset="19724.68">13060 16848 2966 0,'0'0'1034'0,"0"0"-727"16,0 0 258-16,-54 139-126 0,54-89-129 15,0 10-126-15,0 2-78 0,0 9-15 16,12-1-19-16,1-4-57 0,-4 3-15 15,1-10-36-15,0-8-136 0,-3-8-101 16,-7-13-88-16,0-10-171 0,0-12-494 16,-7-8-407-16,-10-2-709 0</inkml:trace>
  <inkml:trace contextRef="#ctx0" brushRef="#br0" timeOffset="19862.65">12897 17399 764 0,'0'0'1522'0,"0"0"-774"15,0 0-143-15,0 0-151 0,0 0-72 16,0 0-70-16,0 0-101 0,0 0-110 0,0 0-68 15,209 18-33-15,-166-18-85 0,6-14-172 16,-6-10-179-16,-1-9-604 0,-16-7-871 16</inkml:trace>
  <inkml:trace contextRef="#ctx0" brushRef="#br0" timeOffset="20108.95">13283 16876 1384 0,'0'0'1549'0,"0"0"-942"0,-5 129-33 0,5-69-103 15,0 2-84-15,9 7-97 0,6-3-65 16,2-2-58-16,0-5-19 0,10-13-72 16,-8-10-49-16,8-14-27 0,-3-14-21 15,7-8-13-15,-4-22 19 0,0-14 14 16,7-12 1-16,-8-8-18 0,1-7 16 16,-8 5-16-16,6 8 18 0,-13 9-2 0,0 13 2 15,-2 14-1-15,-6 12-14 0,4 2 15 16,-3 20 12-16,-3 17 82 0,5 11-16 15,-7 12-20-15,0 4-19 0,0 1 3 16,7-3-42-16,3-8-21 0,2-8-70 16,3-9-126-16,4-13-104 0,1-10-216 15,-3-12-675-15,-3-2-822 0</inkml:trace>
  <inkml:trace contextRef="#ctx0" brushRef="#br0" timeOffset="20754.55">14468 17250 2753 0,'0'0'704'0,"0"0"-189"16,0 0-38-16,0 0-128 0,0 0-113 15,0 0-114-15,0 0-43 0,0 0-21 16,-177-44-45-16,160 66-13 0,2 12-33 16,3 7 20-16,3 7 10 0,1 2 2 0,8-2-1 15,0-2 1-15,0-7-14 0,8-9-6 16,1-10-4-16,8-12-5 0,-5-8-22 16,3-12 52-16,9-20 31 0,-9-14 5 15,7-15-21-15,-1-9-1 0,1-6-14 16,-10-3-3-16,3 4 1 0,2 3-10 0,-5 6 12 15,3 7 15-15,-6 11-13 16,1 8 37-16,4 8-18 0,-6 9-5 0,-3 8 11 16,-1 7 25-16,-1 5 51 0,-3 3 42 15,0 3 25-15,0 10-37 16,0 10-9-16,0 2-37 0,0 12-42 0,0-1-42 16,0 0 46-16,0 3-22 0,0-3-26 15,5 0-1-15,0-2-1 0,-1 0 1 16,1 1 0-16,2 0-10 0,8 0 8 15,-8 1-8-15,-4-4-14 0,9 1-37 16,0-3-14-16,-2 0-37 0,-1-2-18 0,8-2-12 16,0-2-27-16,-5-6-53 0,5-3-56 15,5-5-139-15,-5-7-191 0,10-3-174 16,-8 0-456-16,13-10 34 0,-6-8 441 16</inkml:trace>
  <inkml:trace contextRef="#ctx0" brushRef="#br0" timeOffset="21035.07">14987 17366 2508 0,'0'0'662'0,"0"0"-257"0,0 0-68 0,0 0-85 16,0 0-72-16,0 0-87 0,0 0 43 16,0 0 37-16,0 0-26 0,0 0-86 15,77-106-39-15,-67 68-22 0,-3 2 0 16,-7 4 10-16,0 5-8 0,0 7 1 15,0 6 27-15,0 6 1 0,-7 6 3 0,-8 2 24 16,1 8 6-16,-10 8-4 0,-3 13-32 16,0 4 5-16,1 12-5 0,9 5-4 15,-8 4 0-15,16 7 16 0,-1-3-23 16,10-1-16-16,0-3-2 0,0-8-28 16,10-7-99-16,7-9-85 0,2-9-136 15,5-9-196-15,-2-7-436 0,2-5-609 0</inkml:trace>
  <inkml:trace contextRef="#ctx0" brushRef="#br0" timeOffset="21366.3">15518 16727 1678 0,'0'0'1216'15,"0"0"-708"-15,0 0-81 0,0 0-125 16,0 0-105-16,0 0-2 0,0 0 27 0,0 0-32 16,-192-88-102-16,175 114-66 0,-2 18 5 15,-6 15 62-15,1 17 39 0,7 10 45 16,-2 9-43-16,2 6-2 0,5-1 1 15,0-3-32-15,7-9-36 0,5-14-22 16,0-15-39-16,0-15 0 0,0-16-67 16,7-10-108-16,5-14-100 0,-2-4-38 15,4-12-198-15,-6-14-145 0,1-12-687 0,-9-9-688 16</inkml:trace>
  <inkml:trace contextRef="#ctx0" brushRef="#br0" timeOffset="21934.57">15241 17197 1636 0,'0'0'581'0,"0"0"-96"0,0 0-17 0,0 0-152 16,121 126-170-16,-82-104-96 16,0-2-50-16,0-6-2 0,-3-6-109 0,3-4-41 15,-5-4-113-15,-3-6-7 0,-9-13-15 16,0-1-1-16,-5-6 191 0,-10 1 84 16,3-4-48-16,-10 3-53 0,2 2-2 15,-2 5 116-15,0 8 72 0,0 2 106 0,0 6-55 16,-2 3 71-16,-3 2 81 0,0 9-89 15,-2 8-42-15,7 5 58 0,0 0 21 16,0 2 23-16,0-1-60 0,7-5-6 16,5-7-99-16,-2 2-13 0,5-9-12 15,-6-4-3-15,6-2-3 0,-6 0 2 16,-4-13 19-16,3-2 40 0,-4-5-58 16,-1-3-23-16,-3-1-27 0,0 0 0 15,0 2-2-15,-7 4 0 0,-1 2 2 0,3 6 12 16,-4 3-12-16,9 7 12 0,-7 0-15 15,-1 15-20-15,1 5-69 0,-3 10 89 16,8 4 28-16,-3 3 70 0,5-4 9 16,0-5 34-16,0-1 14 0,7-7-27 15,3-4-30-15,5-6-10 0,-3-6-31 16,-3-2-39-16,8-2-15 0,5 0 22 16,-5-10 5-16,2-2-9 0,1-4 0 0,2-6-9 15,-3 0-12-15,0-5 0 0,-4-1-1 16,2-5-17-16,-10-2-24 0,3 2-28 15,-8 3 10-15,-2 7 32 0,0 5 10 16,0 3-11-16,-12 7 29 0,0 4 16 16,-7 4-16-16,-5 0-15 0,2 7-34 15,-5 8 19-15,3 10 8 0,-3 5 10 16,5 8 12-16,5 4 0 0,8 2 15 16,4 2 10-16,5-1-5 0,0-5-20 15,9-2-12-15,4-5-15 0,11-5-138 0,0-10-125 16,3-4-113-16,-8-8-597 0,5-6-645 15,-14 0-198-15</inkml:trace>
  <inkml:trace contextRef="#ctx0" brushRef="#br0" timeOffset="22220.6">16140 17266 1946 0,'0'0'653'0,"0"0"-302"15,0 0 5-15,0 0-23 0,0 0-87 16,0 0-114-16,0 0-78 0,0 0 12 16,0 0 24-16,0 0-6 0,151 47-13 15,-120-80-40-15,3-3-15 0,-7-2-16 0,2-1 1 16,-5 6 11-16,-7 6-9 0,-5 9 38 16,-7 8-41-16,-2 6-22 0,-3 4 21 15,0 14 1-15,0 10 19 0,-13 10 61 16,6 9-19-16,-10 5-14 0,8 2-19 15,4 0-28-15,5-3-43 0,0-5-117 16,0-5-42-16,7-9-186 0,7-10-351 16,3-6-829-16,0-10-30 0</inkml:trace>
  <inkml:trace contextRef="#ctx0" brushRef="#br0" timeOffset="22404.93">16800 17187 1797 0,'0'0'1147'15,"0"0"-655"-15,0 0-30 0,0 0-77 16,0 0-66-16,-126 119-24 0,114-79-32 0,2 3-50 16,0-1-58-16,5-2-34 0,5-7-64 15,0-7-31-15,15-6-26 0,-3-8-16 16,3-8-35-16,4-4-85 0,-2-6-16 16,7-14-49-16,-4-6-169 0,4-4-418 15,-7-3-960-15,0-1-485 0</inkml:trace>
  <inkml:trace contextRef="#ctx0" brushRef="#br0" timeOffset="22643.02">17052 17147 2243 0,'0'0'751'0,"0"0"-145"16,0 0-136-16,0 0-162 0,0 0-110 16,0 0-47-16,0 0-22 0,0 0-37 15,0 0 3-15,0 0-1 0,-49 93 1 16,62-55 18-16,-9 4-1 0,-4 4-27 15,0 1 30-15,0-1 3 0,-2-3 33 16,-17-3 9-16,2-4-30 0,-8-6-73 16,6-2-48-16,-8-8-9 0,13-3-24 0,-1-9-76 15,10-6-69-15,5-2-27 0,0 0-37 16,0-4-138-16,5-1-155 0,17 4-96 16,-5-1-137-16,5 2-554 0,7 0-176 0</inkml:trace>
  <inkml:trace contextRef="#ctx0" brushRef="#br0" timeOffset="22981.52">17462 17485 40 0,'0'0'2354'0,"0"0"-1800"15,0 0-33-15,0 0 53 0,0 0-134 0,0 0-231 16,0 0-138-16,0 0 12 0,0 0 33 15,0 0-30-15,53-6-37 0,-43-9-16 16,4-8-8-16,-11-1-4 0,-3 0-9 16,0-3-9-16,0 4 9 0,-10-2-11 15,-2 7 3-15,-13 3 14 0,1 5 6 16,2 7 40-16,-9 3 55 0,2 6-28 0,-3 12-19 16,3 9 10-16,5 5-18 0,0 6-16 15,16 4-6-15,4 2-17 0,4 1 11 16,0-3 9-16,4-4-45 0,11-6-9 15,9-4-6-15,3-6-24 0,7-5-22 16,-5-9-48-16,2-8-84 0,6 0-44 0,-3-17-69 16,-5-11-300-16,2-5-833 0,-14-8-1213 15</inkml:trace>
  <inkml:trace contextRef="#ctx0" brushRef="#br0" timeOffset="23399.28">17711 16538 375 0,'0'0'437'0,"0"0"-14"0,0 0 111 16,0 0-28-16,0 0-105 0,0 0-57 16,0 0-12-16,0 0-37 0,0 0-58 15,187 18 27-15,-160-2-28 0,11 11 30 16,-1 6-2-16,16 20-13 0,5 11-32 15,-2 16-31-15,5 17-15 0,-3 12-1 0,-7 10-21 16,-5 7 0-16,-15 5-19 0,-21 2-30 16,-10-1-35-16,0-9-49 0,-32-10-18 15,-2-16-1-15,-12-23-53 0,-7-20-76 16,-8-21-90-16,-2-20-70 0,-2-13-76 16,-5-10-590-16,-5-16-1109 0,-1-2-368 0</inkml:trace>
  <inkml:trace contextRef="#ctx0" brushRef="#br0" timeOffset="92329.2">15505 6422 26 0</inkml:trace>
  <inkml:trace contextRef="#ctx0" brushRef="#br0" timeOffset="92434.32">14405 6111 149 0,'0'0'6'0,"-189"-22"-6"15,102 14-133-15</inkml:trace>
  <inkml:trace contextRef="#ctx0" brushRef="#br0" timeOffset="92464.43">13847 6081 142 0,'0'0'0'16,"0"0"-39"-16,0 0-62 0</inkml:trace>
  <inkml:trace contextRef="#ctx0" brushRef="#br0" timeOffset="92817.63">13847 6081 11 0,'-235'18'388'0,"211"-20"-49"0,-3-2-173 16,1 0-61-16,-1 2 44 0,10-1-51 15,0 3 36-15,7 0-14 0,3 0-120 16,0 0-138-16,0 0 138 0,4-1 108 15,-4-1-63-15,0-8-42 0,-3 0-3 16,-2-8-38-16,-12-2 36 0,9-5-227 16,-2 3 40-16,-2 0 23 0,9 2 29 15,-5 8 121-15,3 0 16 0,3 4 39 0,1 3-19 16,-1 3 45-16,9 2-6 0,0 0-30 16,0 0-29-16,0 0 0 0,0 0-49 15,0 0-29-15,0 0-27 0,0 0-41 16,4 0-14-16,9 0-29 0,-9-1 39 0,9-1 64 15</inkml:trace>
  <inkml:trace contextRef="#ctx0" brushRef="#br0" timeOffset="92881.91">13387 5845 20 0,'0'0'0'0,"0"0"0"0,0 0-20 16</inkml:trace>
  <inkml:trace contextRef="#ctx0" brushRef="#br0" timeOffset="93061.45">13387 5845 153 0,'104'-80'108'0,"-104"51"-70"0,0 1-38 16,0-2-2-16,2 0 2 0,1-4-1 0,2 2-12 15,2-1-10-15,-5 8-88 0,6 2-38 16,-8 8 149-16</inkml:trace>
  <inkml:trace contextRef="#ctx0" brushRef="#br0" timeOffset="93169.99">13518 5421 10 0,'0'0'117'0,"0"0"-48"0,0 0-17 16,0 0-49-16,-44-109 23 0,34 83-6 15,-7-2 32-15,3-4 7 0,-1 2-27 16,1-7 33-16,-1-1-19 0,1 2-46 16,2-4-49-16,2 4-218 0,-7 1 215 15,7 7-131-15</inkml:trace>
  <inkml:trace contextRef="#ctx0" brushRef="#br0" timeOffset="95092.18">13409 6043 3 0,'0'0'59'0,"0"0"-33"16,0 0-10-16,0 0-12 0,0 0 18 0,-54-109 14 16,52 95 20-16,2-1-56 0,-5 7-20 15,5 3-39-15,0 0 28 0,0 3 31 16,0 1 52-16,0-1 0 0,0-1-16 15,0 1-13-15,5 2-3 0,-3 0-17 16,-2 0-1-16,5 0-2 0,-2-2-1 16,-1 2-15-16,3-1-99 0</inkml:trace>
  <inkml:trace contextRef="#ctx0" brushRef="#br0" timeOffset="95646.38">13491 5716 1240 0,'0'0'1220'15,"0"0"-856"-15,0 0-136 0,0 0 219 16,0 0-2-16,0 0-160 0,0 0-123 15,0 0-57-15,0 0 31 0,0 0 76 16,0 0-19-16,0 0-65 0,-22-38-21 16,22 38-19-16,0 0 0 0,-5 0 6 15,5 0-3-15,0 0-22 0,0 0-29 0,0 0-19 16,0 0-10-16,0 0-11 16,0 0-21-16,0 0-16 0,0 5 4 0,0 7-6 15,0 8 15-15,5 10 24 0,0 12 0 16,0 8 0-16,2 7-2 0,-2 5-1 0,-5-2-13 15,0-2 16-15,-5-1 2 16,-7-6-2-16,7-11 2 0,0-10 0 0,5-10-2 16,0-8 0-16,0-8-18 0,0-4 17 15,0 0 1-15,0-12 3 0,5-14 18 16,10-14-8-16,4-13-1 0,13-5-9 16,-3 0 21-16,7 1-6 0,-2 5 15 15,-2 14-5-15,2 6-7 0,-8 11-18 16,-6 9-3-16,-3 12-1 0,0 0 1 15,2 18 0-15,-2 9 57 0,-3 6 1 16,3 8-7-16,-7 1-12 0,-3 2-18 0,-7-2-21 16,12-1 0-16,-2-7-18 0,2-2 3 15,8-8-87-15,-8-1-80 0,5-5-60 16,5-6-72-16,-1-2-167 0,-4-4-308 16,5-6-643-16,-5 0-515 0</inkml:trace>
  <inkml:trace contextRef="#ctx0" brushRef="#br0" timeOffset="95925.46">14230 6041 203 0,'0'0'2198'16,"0"0"-1419"-16,0 0-236 0,0 0-121 15,0 0-176-15,0 0-135 0,0 0-49 16,0 0-13-16,0 0 19 0,0 0 9 16,78-38 9-16,-61 19-16 0,-5-5-39 15,-2 4-29-15,-3-2 1 0,-2 4 0 0,-5 2 13 16,0 6-14-16,0 1 15 0,-7 8 13 15,-10 1-8-15,-3 3-21 0,-11 14 0 16,2 9 10-16,-10 6 29 0,10 10 39 16,-3 2 49-16,13 7 12 0,4-1-52 15,10 4-43-15,5-5-16 0,10-1-29 16,10-5-21-16,11-10 6 0,5-5-76 16,6-5-52-16,1-11-94 0,1-10-128 0,0-2-242 15,2-20-518-15,-3-15-154 0,-6-11-440 16</inkml:trace>
  <inkml:trace contextRef="#ctx0" brushRef="#br0" timeOffset="96090.71">14752 5646 940 0,'0'0'1649'16,"0"0"-908"-16,0 0-131 0,0 0-23 16,0 0-114-16,0 0-183 0,0 0-111 0,-105 127-43 15,88-66-42-15,0 5-45 0,8 4-19 16,-1 3-29-16,0 1-1 0,10-6-14 15,0-3-95-15,0-9-125 0,0-11-128 16,-2-15-169-16,-3-15-434 0,-5-12-406 0,-7-8-771 16</inkml:trace>
  <inkml:trace contextRef="#ctx0" brushRef="#br0" timeOffset="96213.47">14482 6063 2308 0,'0'0'757'0,"0"0"-292"0,0 0-30 0,0 0-140 16,0 0-146-16,0 0-74 0,0 0-63 15,177-29-12-15,-128 33-17 0,2 4-144 16,-8 0-149-16,3 7-137 0,-4-3-307 16,-6 0-1344-16</inkml:trace>
  <inkml:trace contextRef="#ctx0" brushRef="#br0" timeOffset="96647.39">15072 6326 197 0,'0'0'2296'0,"0"0"-1694"0,0 0-144 16,0 0 141-16,0 0-81 0,0 0-138 15,0 0-124-15,0 0-83 0,0 0-58 16,0 0-12-16,2-50-15 0,29 34 9 0,-1-1-13 15,6 2-11-15,-5 0-37 0,3 4-24 16,-5-2-11-16,3 3-1 0,-10 4-2 16,0 0-10-16,-5 4-3 0,2 0-33 15,-9 2-82-15,7 0-76 0,-3 4-76 0,-4 4-145 16,-5 2-338-16,7 0-895 16,-12-2-814-16</inkml:trace>
  <inkml:trace contextRef="#ctx0" brushRef="#br0" timeOffset="97093.61">15498 5902 1680 0,'0'0'1623'16,"0"0"-1147"-16,0 0 45 0,0 0-107 15,0 0-98-15,0 0-115 0,0 0-89 0,0 0-63 16,0 0-27-16,0 0-20 0,3-7 15 15,11 27 13-15,-2 7-18 0,10 1-10 16,-10 6 13-16,-2-4-15 0,7 0-1 16,-3-3 1-16,-2-5-2 0,-7-8 0 15,12-4-40-15,-14-8-10 0,6-2 7 0,6 0 14 16,-8-12 31-16,10-4 3 0,-2-4 0 16,-1-2-3-16,1-4 1 0,-5 6 0 15,-3 1 2-15,-7 7-1 0,0 4 1 16,0 4-2-16,0 4 0 0,0 0-1 15,0 8-36-15,9 10 12 0,1 4 24 16,2 6 54-16,10 5 19 0,-5-5-21 16,10-2 6-16,-10-4-16 0,5-8 12 15,-5-8 1-15,7-6-4 0,-5 0 107 16,8-16 29-16,-5-10-39 0,7-8-22 0,-5-2-45 16,0-3-36-16,-2-1-26 0,-5 4-19 15,5 3 0-15,-13 8-1 0,4 2-2 16,-6 11-37-16,-2 2-50 0,-3 4-30 15,1 4-55-15,1 2-82 0,-1 2-113 0,4 8-240 16,0 6-139-16,3 4-573 16,-10 0-842-16</inkml:trace>
  <inkml:trace contextRef="#ctx0" brushRef="#br0" timeOffset="97477.12">16330 6051 2462 0,'0'0'1003'0,"0"0"-652"0,0 0 76 0,0 0 40 16,0 0-84-16,0 0-176 0,0 0-137 16,0 0-49-16,0 0-7 0,-39 43-14 15,39-24-1-15,0-5-2 0,0-2-12 16,0-6 13-16,5-4-1 0,-1-2 3 16,9-8 13-16,4-8 78 0,2-8 33 15,0-9 67-15,6 0-76 0,-1-2-73 16,-5 5-27-16,10 4-15 0,-7 6-2 15,5 3-34-15,-3 7 15 0,-2 2-76 16,2 3-112-16,0 5-82 0,-4 0-127 0,-3 0-187 16,2 10-410-16,-9 0-529 0,2 2-190 15</inkml:trace>
  <inkml:trace contextRef="#ctx0" brushRef="#br0" timeOffset="97645.2">16713 5925 217 0,'0'0'2600'0,"0"0"-1648"0,0 0-537 15,0 0-36-15,0 0-23 0,-27 101-14 16,22-56-123-16,3 1-37 0,2 2-22 16,0-1-57-16,2-6-79 0,13-6-24 15,2-7-60-15,0-8-137 0,2-10-127 16,-2-10-131-16,0-2-127 0,0-18-157 16,-5-16-1009-16,-2-14-96 0</inkml:trace>
  <inkml:trace contextRef="#ctx0" brushRef="#br0" timeOffset="97800.17">16967 5554 1819 0,'0'0'1820'16,"0"0"-1160"-16,0 0-53 0,0 0-189 15,0 0-114-15,0 0-108 0,0 0-99 16,0 0-97-16,0 0-24 0,0 0-49 0,-7-85-51 16,19 97-12-16,-2 6-61 0,2 2-148 15,-3 0-214-15,4 3-408 0,-4-3-594 16,1-4-374-16</inkml:trace>
  <inkml:trace contextRef="#ctx0" brushRef="#br0" timeOffset="97968.3">16967 5554 184 0,'92'98'2503'0,"-99"-82"-1754"16,0 2-212-16,4 2-41 0,3 9-86 16,-7 5-111-16,7 6-122 0,-7 6-59 15,7 6 0-15,0 7-24 0,0 6-54 16,0 3-25-16,0 0-13 0,0-3-2 15,0-5-52-15,0-10-126 0,7-11-108 16,-7-16-99-16,0-8-230 0,0-12-623 0,0-3-668 16</inkml:trace>
  <inkml:trace contextRef="#ctx0" brushRef="#br0" timeOffset="98430.19">16851 5017 1854 0,'0'0'1299'0,"0"0"-879"0,0 0-88 16,0 0 103-16,0 0-21 0,22 142-111 16,-6-85-117-16,-1 3-61 0,7 11-28 15,-8 3-30-15,-4 4-31 0,5 5-21 16,-13 1-13-16,-2-4 0 0,0 1-2 16,0-11-14-16,-10-9-13 0,3-13-67 15,0-11-82-15,2-9-105 0,-2-10-121 16,-3-8-246-16,0-8-699 0,-4-2-773 15</inkml:trace>
  <inkml:trace contextRef="#ctx0" brushRef="#br0" timeOffset="98591.05">16860 5879 148 0,'0'0'3310'0,"0"0"-2371"0,0 0-544 16,0 0-46-16,0 0-112 0,0 0-67 15,0 0-61-15,0 0-61 0,0 0-47 16,0 0-1-16,192 83 0 0,-141-71-2 15,5 0-22-15,2-6-118 0,-5-2-129 16,-7-4-95-16,3 0-173 0,-11-4-583 16,-6-6-685-16</inkml:trace>
  <inkml:trace contextRef="#ctx0" brushRef="#br0" timeOffset="98871.91">17479 5978 2819 0,'0'0'772'0,"0"0"-447"16,0 0-164-16,0 0 188 0,0 0-124 15,0 0-126-15,0 0-4 0,0 0 6 16,0 0-9-16,0 0-28 0,167-58-37 16,-150 30-27-16,0 0 0 0,-10-1 0 15,-7 3-15-15,0 4-49 0,0 4-58 16,-7 4 119-16,-13 8 0 0,-6 6 3 0,-6 0-31 16,-7 16 31-16,1 12 9 0,-6 10 153 15,5 8 24-15,5 11 124 0,8 1-80 16,9 3-52-16,2-7-42 0,15-4-36 15,0-10-34-15,15-5-39 0,9-7-7 16,12-6-20-16,1-2-3 0,4-6-12 16,2-2-24-16,1-2-67 0,-10-2-90 15,-5 0-61-15,-10-1-128 0,3-4-276 16,-14 1-541-16,-8-4-922 0</inkml:trace>
  <inkml:trace contextRef="#ctx0" brushRef="#br0" timeOffset="99157.04">16131 5516 1277 0,'0'0'2278'0,"0"0"-1639"16,0 0-230-16,0 0-37 0,0 0-89 15,0 0-137-15,0 0-119 0,0 0-26 16,0 0 1-16,0 0-2 0,36 46-33 16,-19-31-146-16,0 4-154 0,2 3-281 15,-2-2-908-15,0 0-1152 0</inkml:trace>
  <inkml:trace contextRef="#ctx0" brushRef="#br0" timeOffset="99826.84">18332 5751 912 0,'0'0'1123'0,"0"0"-527"0,0 0-22 15,0 0-53-15,0 0-77 0,0 0-59 16,-187 4-62-16,165-4-9 0,10 0-37 0,2 0-13 16,3 0-41-16,2 0-33 0,5 0-66 15,0 0-52-15,25 6-27 0,16 4 34 16,19 0 23-16,35 0 15 0,19-2-30 15,29-6-36-15,34-2-9 0,24-12-6 16,17-6-3-16,5-2-14 0,-2 2 5 0,-20 1-9 16,-12 6-2-16,-31 1-13 0,-15 1-36 15,-27 8 11-15,-19 1 22 0,-27 0 2 16,-4 0 0-16,-23 5 0 0,-14 1 1 16,-7 1-1-16,-5-4-1 0,-12-1-13 15,0 1 14-15,-5-3-38 0,0 0-24 16,-24-6-69-16,-5-11-81 0,-13-3-49 15,-4-2-155-15,-5-6-348 0,-4 0-877 16,-1-5-1439-16</inkml:trace>
  <inkml:trace contextRef="#ctx0" brushRef="#br0" timeOffset="100121.16">20092 5209 1950 0,'0'0'1757'0,"0"0"-1120"0,0 0-195 0,0 0-130 15,0 0-35-15,0 0-37 0,0 0-92 16,227-11-67-16,-144 19-14 0,-3 2-37 16,10 3-9-16,-3 4-19 0,-10 1 8 15,-2 2-8-15,-14-2-3 0,-10-2 1 16,-15-4 0-16,-2-2 3 0,-14-2-1 16,-1 1 1-16,-12 1 9 0,-7 1 4 15,0 8 20-15,-12 9-3 0,-19 8-15 16,-15 9 3-16,-15 6 6 0,-14 14 0 15,-7 8 7-15,-13 9 5 0,-7 6 6 16,12 1 36-16,6-2-15 0,13-13-47 0,28-12-19 16,11-9-54-16,25-17-84 0,7-8-88 15,7-8-76-15,25-6-226 0,4-8-548 16,15-6-918-16,10-8-145 0</inkml:trace>
  <inkml:trace contextRef="#ctx0" brushRef="#br0" timeOffset="100906.58">22365 5151 1442 0,'0'0'989'0,"0"0"-471"16,0 0-83-16,0 0-26 0,0 0-45 16,0 0-53-16,0 0-101 0,0 0-38 15,-198-48-31-15,154 52 2 0,0 8 13 16,-9 2-53-16,-3 8-45 0,0 4-10 15,3 9 19-15,9 3-3 0,-4 4-31 16,12 4 15-16,4 7 7 0,10 5-7 16,5 5 1-16,17 3-16 0,0 4-18 0,17 3-3 15,27 1-10-15,7-6-1 0,12-5 0 16,0-13 0-16,7-14 0 0,-4-9 11 16,-3-17 15-16,2-10 7 0,-7-19 8 15,3-12 18-15,-1-16 91 0,-4-14-31 16,-10-7-60-16,-5-6-26 0,-7-4-22 15,-7-3-12-15,-10 4-2 0,-15 9-10 16,-2 6 11-16,-9 12 1 0,-23 3-2 0,-11 11-20 16,-3 1-14-16,2 12-21 0,3 5-12 15,12 9 12-15,2 8-13 0,12 1-17 16,13 3-64-16,2 15-91 0,0 9-67 16,19 1-204-16,13 8-470 0,4 2-739 15,8 2-424-15</inkml:trace>
  <inkml:trace contextRef="#ctx0" brushRef="#br0" timeOffset="101210.87">23403 5053 295 0,'0'0'3091'0,"0"0"-2367"0,0 0-237 15,0 0-39-15,0 0-68 0,-201-93-131 16,157 93-110-16,5 2-63 0,-9 16-10 0,4 6 1 15,3 9-19-15,2 9-15 16,3 8 0-16,14 2 0 0,15 5-9 0,7-1-2 16,0-2-10-16,29-4-10 0,17-1 31 15,7-7 6-15,8-4 21 0,-1-1 127 16,-2-1-85-16,-9 0-27 0,-8-2-27 0,-9 2-24 16,-15 1-6-16,-13 1-4 15,-4-2-13-15,-9 2 13 0,-11-8-14 0,-14-5-12 16,-2-10-51-16,-3-6-69 0,-7-9-30 15,0-2-46-15,7-15-109 0,3 2-249 16,17-6-433-16,11 6-559 0,8 0-989 16</inkml:trace>
  <inkml:trace contextRef="#ctx0" brushRef="#br0" timeOffset="101904.39">24918 5328 324 0,'0'0'1800'15,"0"0"-1080"-15,0 0-255 0,0 0 7 16,0 0-73-16,0 0-113 0,0 0-76 16,0 0-53-16,0 0-10 0,0 0-19 0,-199-10-49 15,180 22-30-15,-6 8-28 0,8 3 7 16,3 1-7-16,9 2 3 0,-2-4 7 16,7-2-28-16,0-4-3 0,17-1-9 15,4-5 9-15,9-5 42 0,-4 1 49 16,3 1 161-16,-2-2-56 0,4 2-54 0,-9 3-34 15,0 1-14-15,-15 9-25 0,3 5 12 16,-10 7-26-16,0 4-7 0,-10 2-9 16,-11 0-39-16,-4-3-1 0,4-7-20 15,-1-6-21-15,10-8-43 0,-3-5-38 16,10-6-49-16,-2-3-48 0,7 0-110 16,0-12-254-16,0-4-630 0,12-4-670 15,5 0-12-15</inkml:trace>
  <inkml:trace contextRef="#ctx0" brushRef="#br0" timeOffset="102096.09">25335 5425 2531 0,'0'0'1568'0,"0"0"-970"16,0 0-86-16,0 0-78 0,0 0-74 15,0 0-113-15,-85 114-118 0,82-73-54 0,3 1-26 16,0-2-19-16,10 1-30 0,2-8-12 15,5 0-30-15,5-9-106 0,0-2-105 16,-5-8-113-16,7-8-345 0,0-6-613 16,-2-8-730-16</inkml:trace>
  <inkml:trace contextRef="#ctx0" brushRef="#br0" timeOffset="102265.48">25616 5413 711 0,'0'0'2090'0,"0"0"-1108"0,0 0-334 16,0 0-134-16,0 0-133 0,-107 144-29 15,64-63-86-15,-8 12-55 0,-8 7-54 16,-6 13-61-16,-5 6-23 0,2 1-22 16,7-5-18-16,8-11-33 0,19-13 0 15,2-21-78-15,23-17-79 0,2-17-63 16,7-17-67-16,0-14-161 0,0-5-317 0,0-18-568 16,7-12-605-16</inkml:trace>
  <inkml:trace contextRef="#ctx0" brushRef="#br0" timeOffset="102689.25">26016 5312 1220 0,'0'0'1694'0,"0"0"-1084"15,0 0-137-15,0 0-58 16,0 0-72-16,0 0-116 0,0 0-65 0,0 0-38 16,0 0 7-16,0 0-61 0,-117-36-31 15,96 62-26-15,-1 2 5 0,5 7-6 16,-3-3 0-16,13 2 0 0,2-4-9 0,5 0 18 15,0-4-5-15,15-4 5 0,2 1 64 16,10-5 99-16,-3-6 9 0,2 4-57 16,1-4-34-16,-8 0-18 0,3 4-11 15,-2 2-52-15,-11 2 0 0,1 5 3 16,-10-3-23-16,0 0-1 0,0-4-3 16,-12 0-21-16,-3-6-36 0,-4-4-37 15,2-4-38-15,7-4-55 0,-4 0-40 16,11-6-118-16,-6-6-216 0,9-6-468 15,0 0-615-15,12-2-553 0</inkml:trace>
  <inkml:trace contextRef="#ctx0" brushRef="#br0" timeOffset="102921.54">26488 5517 1042 0,'0'0'544'16,"0"0"-164"-16,0 0-159 0,0 0-137 16,0 0-84-16,0 0-165 0,0 0-154 15,0 0 37-15,0 0-51 0,0 0-58 16,78 9 98-16,-78-14-17 0</inkml:trace>
  <inkml:trace contextRef="#ctx0" brushRef="#br0" timeOffset="103203.7">26641 5260 1148 0,'0'0'1375'0,"0"0"-681"15,0 0-176-15,0 0-28 0,0 0-78 16,0 0-87-16,0 0-84 0,0 0-52 16,0 0-31-16,0 0-13 0,-160 88-9 15,138-51-21-15,8 5-12 0,-10 0-4 16,14 5-20-16,0-6-31 0,10-2-12 16,0-3-34-16,0-8-2 0,10-2-2 15,7-7-16-15,5-1-9 0,2-6-27 0,7-1-100 16,-4-4-76-16,7-1-21 0,2-6-123 15,3 0-263-15,-7-6-568 0,4-8-698 16</inkml:trace>
  <inkml:trace contextRef="#ctx0" brushRef="#br0" timeOffset="103483.42">26910 5469 1480 0,'0'0'1746'15,"0"0"-1097"-15,0 0-98 0,0 0-98 16,0 0-87-16,0 0-108 0,0 0-106 15,0 0-67-15,0 0-46 0,-121 95-37 16,121-89 0-16,7-2-1 0,8-2-1 16,2-2 2-16,5-6 0 0,7-12 34 15,0-8-34-15,2-9-2 0,1-3-6 0,-1 2-45 16,-14 4-19-16,0 4 46 0,-5 11-3 16,-7 9-40-16,-2 8-15 0,-3 5 58 15,0 10 24-15,0 13 15 0,0 13 67 16,0 5 48-16,0 6-21 0,0 3-48 15,7-5-43-15,3-2-18 0,9-7-1 16,-2-9-84-16,5-6-139 0,4-10-92 16,-6-6-130-16,-3-10-234 0,0-4-542 0,-5-18-446 15</inkml:trace>
  <inkml:trace contextRef="#ctx0" brushRef="#br0" timeOffset="103678.82">27482 4781 2964 0,'0'0'780'0,"0"0"-237"0,0 0-125 16,0 0-118-16,0 0-117 0,0 0-55 15,0 0-12-15,34 145-19 0,-26-77-22 16,-1 13 4-16,-7 12-33 0,0 5-31 16,0 3-15-16,0-1-60 0,0-11-161 15,0-11-187-15,0-19-306 0,0-21-1189 16,2-18-503-16</inkml:trace>
  <inkml:trace contextRef="#ctx0" brushRef="#br0" timeOffset="103856.23">27897 4576 3065 0,'0'0'1159'0,"0"0"-732"15,0 0-95-15,0 0-6 0,7 121-16 16,-4-45-81-16,-3 21-47 0,0 15-47 15,0 13-35-15,0 10-7 0,0-2-30 16,0-9-63-16,0-11-51 0,0-19-136 16,0-17-126-16,7-16-193 0,-7-18-692 15,0-10-1094-15,-7-13 418 0</inkml:trace>
  <inkml:trace contextRef="#ctx0" brushRef="#br1" timeOffset="106051.45">17096 5188 866 0,'0'1'2100'0,"0"-1"-1608"0,0 0-172 15,-8 0-5-15,8 0 49 0,0 0-108 16,0-3-115-16,0-4-67 0,0 1-4 16,0 1-15-16,0-4-9 0,8-1-19 15,-8 2-5-15,7 0 2 0,2 2-22 16,-9 2 0-16,8 0-2 0,-8 4-15 16,0-2 0-16,0 0-86 0,0 2-107 0,5 0-82 15,2-2-107-15,3 0-249 0,-1-2-580 16,3 0-337-16,-2-4 848 0</inkml:trace>
  <inkml:trace contextRef="#ctx0" brushRef="#br1" timeOffset="106205.45">17304 4924 1635 0,'0'0'824'0,"0"0"-274"16,0 0-14-16,0 0-70 0,0 0-87 16,0 0-175-16,0 0-112 0,0 0-40 15,0 0-24-15,0 0-28 0,0-18-37 16,0 20 0-16,7 4-34 0,-2-4-160 15,2 0-141-15,1-2-250 0,-6 0-609 16,5-8-516-16,-43 22 1329 0</inkml:trace>
  <inkml:trace contextRef="#ctx0" brushRef="#br1" timeOffset="106354.06">17408 4719 1980 0,'0'0'770'0,"0"0"-241"0,0 0 29 16,0 0-110-16,0 0-132 0,0 0-138 0,0 0-73 15,0 0-50-15,0 0-55 0,0 0-12 16,-9-10-37-16,9 8-62 0,0-4-135 16,0-1-111-16,4-3-128 0,18-3-503 15,-5-4-351-15,-51 82-13 0</inkml:trace>
  <inkml:trace contextRef="#ctx0" brushRef="#br1" timeOffset="106920.11">17556 4536 1729 0,'0'0'762'0,"0"0"-141"0,0 0 14 15,0 0-92-15,0 0-131 0,0 0-143 16,0 0-30-16,0 0-42 0,0 0-69 16,0 0-62-16,-36-31-35 0,36 31-30 15,-5-2-1-15,5 1-21 0,0-6-49 16,0-3-140-16,0-3-52 0,14-7-47 16,3-3-102-16,0 3-80 0,0 0-38 15,0 2 13-15,-5 1 84 0,3 6 173 0,2 1 145 16,-12 0 46-16,2 3 68 0,-2 2 94 15,-5-2 198-15,0 1 63 0,0 1 41 16,0-2 18-16,0-1-63 0,-5 3-55 16,3-2-44-16,-3-1-24 0,0 4 9 15,5-2-35-15,-7 4-43 0,7 0-53 16,0 0-51-16,0 2-49 0,0 0-6 0,0 0-21 16,0-2-28-16,7 0-64 0,5-6-48 15,7 0-26-15,11-1-96 0,-11-1-127 16,0 0-118-16,3 2-100 0,-7 0-88 15,-3 1-5-15,-3 1 207 0,-1-1 133 16,-6 4 16-16,1-4 205 0,1 4 160 16,-4 1 479-16,0-5 20 0,0 6-99 15,0-4 3-15,0 5-46 0,0 0-8 0,0 0-72 16,0 5-98-16,0 3-76 16,0 2 47-16,0 0 9 0,0-2-14 0,0-4-25 15,0-3-22-15,0-1-32 0,8 0-19 16,-6-1-16-16,5-8 1 0,6-4-32 15,-4-4-44-15,-1-1-94 0,6 0-45 0,-4 0-42 16,2 0-21-16,0-1-13 0,-7 4 31 16,5-1 79-16,-3 6 85 0,0 0-62 15,0 3-150-15,1 6 117 0,-8 1 75 16,0 0 78-16,0 0 6 0,0 1 45 16,0 7-13-16,-8 1-32 0,1 1-90 15,-3-4-226-15,-4-1-306 0,2 0-141 16</inkml:trace>
  <inkml:trace contextRef="#ctx0" brushRef="#br1" timeOffset="107268.65">17554 3767 1703 0,'0'0'493'0,"0"0"21"0,0 0 41 16,0 0-66-16,0 0-133 0,0 0-80 15,0 0-133-15,0 0-88 0,0 0 1 0,0 0 21 16,-8 2 49-16,42 6 2 0,5-6-54 16,5 0-34-16,4-2-22 0,3-2-3 15,-5-10 6-15,8-2-2 0,4 0-8 16,-7-4-11-16,2 6-12 0,-14-1 10 16,-1 10-17-16,-8-2 4 0,1 5-6 15,-14 3-7-15,-5 9 15 0,-5 10 13 16,-7 9 40-16,0 9-10 0,0 9 53 15,-7 14 20-15,-10 2 73 0,-9 3-48 16,1-2-59-16,3-3-8 0,-4-10-13 0,9-3-27 16,5-15-21-16,9-7-3 0,3-10-21 15,0-3-9-15,0-7-58 0,10-4-91 16,0-4-64-16,12 0-56 0,-13-2-101 0,8-6-237 16,-5-2-576-16,0 0-526 15</inkml:trace>
  <inkml:trace contextRef="#ctx0" brushRef="#br1" timeOffset="107520.17">18354 3815 26 0,'0'0'163'0,"0"0"7"0,0 0-125 0,0-104-45 15,0 76-16-15,0-2 16 0,4 2 0 16,1 1-59-16,-5 3 30 0,0 10 9 16,0 1 20-16,0 8 12 0,0 0 8 15,-9 4-10-15,1 1-10 0,6 1-43 16,-5 8-2-16,7 1 12 0,0 2 0 16,0 0-25-16,0 2-4 0,9 0 14 0</inkml:trace>
  <inkml:trace contextRef="#ctx0" brushRef="#br1" timeOffset="107820.48">18904 3411 1 0,'0'0'3'0,"0"0"1"0,0 0 9 15,0 0 101-15,0 0-82 0,0 0-32 16</inkml:trace>
  <inkml:trace contextRef="#ctx0" brushRef="#br1" timeOffset="108767.56">18836 3254 252 0,'0'0'554'0,"0"0"-117"16,0 0-98-16,0 0-21 0,0 0-65 16,0 0-39-16,0 0-4 0,0 0-10 15,0 0 2-15,0 0-3 0,0-36-14 16,0 30-4-16,0 2-20 0,0 0-35 16,0-2-19-16,0 2 3 0,0-2-3 0,0 2 5 15,0-2-9-15,0 2-10 0,0-1-10 16,0 4-18-16,0-1-6 0,-2 2-4 15,2-2-6-15,0 2-6 0,0 0-3 16,0 0-3-16,0 0 3 0,0 0 0 16,0-3-1-16,0 1 10 0,-3 2 15 15,3-1 6-15,-5 1-3 0,0 0-18 0,5 0-3 16,0 0-16-16,0 0-3 0,0 0 4 16,0-2-10-16,0 2-6 0,0 0 3 15,0 0-2-15,0 0-1 0,0 0 3 16,0 0 15-16,0 0 7 0,0 0-4 15,0 0 12-15,0 0 4 0,0 0-16 16,0 0-21-16,0 0-14 0,0 0-1 16,0 0-12-16,-7 0-18 0,7 0-3 15,0 10-10-15,0 3 25 0,0 6 16 16,0 7-9-16,0 4 10 0,0 4 2 0,0 3 0 16,0 1 14-16,0 4-13 0,0 0 19 15,0-3-6-15,0-1-13 0,0-6-1 16,0 0-2-16,0-4 0 0,0-6-2 15,0-2 1-15,0-5 0 0,-5-5-10 16,5-2-6-16,-5-4-36 0,5-3-49 16,0-1-25-16,0 0 0 0,0 0-18 0,0 0-19 15,0 0-46-15,0 0-89 0,0 0-48 16,0-3-169-16,0-5-443 0,5-1-43 16,0-2-438-16</inkml:trace>
  <inkml:trace contextRef="#ctx0" brushRef="#br1" timeOffset="109158.52">18834 3238 925 0,'0'0'1165'0,"0"0"-679"16,0 0 41-16,0 0-40 0,0 0-99 16,0 0-90-16,0 0-56 0,24-109-27 15,0 98-24-15,5-2-39 0,0 3-45 0,0 4-43 16,-2 6 6-16,-10 0-18 0,2 4-25 15,-2 14 0-15,-9 7-8 0,1 5 2 16,-9 8-21-16,0 4 0 0,0 2-1 16,-17 3 1-16,0-1 0 0,-2-4-2 15,2-6-25-15,0-6-22 0,0-5-48 16,7-7-1-16,-7-5-2 0,10-2 23 16,-3-5 34-16,1-2 41 0,1-4 2 15,1 0 30-15,5 0 4 0,-3 0-4 16,0 0-2-16,5 0 14 0,0 0-20 15,0 4-1-15,0 4 28 0,0 10 21 16,10 2 21-16,-1 7-9 0,1 1-33 0,0-2 2 16,4-2-27-16,-2-2-23 0,-2-4-1 15,5-2-12-15,-6 1-9 0,6-8-91 16,-5 1-80-16,2-1-67 0,0-1-88 16,-2-5-186-16,-1-3-413 0,-1 0-505 15,1 0-267-15</inkml:trace>
  <inkml:trace contextRef="#ctx0" brushRef="#br1" timeOffset="109769.76">19265 3560 1558 0,'0'0'1010'16,"0"0"-537"-16,0 0 3 0,0 0-51 15,0 0-99-15,0 0-87 0,0 0-48 16,0 0-28-16,0 0-16 0,0 0-58 16,-27-36-53-16,27 34-36 0,0 2-27 15,0-3-10-15,0 0 23 0,10-6 14 0,7-1 18 16,-5-6-2-16,5-4-13 16,7-2 15-16,-7-4-15 0,5-2 12 0,0-4-2 15,-5-3-10-15,-5 1 15 0,3 0-6 16,-6 6 0-16,-1 0 10 0,-6 5-4 15,3 3-17-15,-5 5 2 0,0 0 18 16,0 5 1-16,0 2 2 0,0 4 9 16,0 0 4-16,0 4-7 0,0 0-17 0,0 0-13 15,0 6-24-15,0 11-12 0,-5 8 36 16,3 11 14-16,2 11-11 0,-5 7 0 16,2 3-2-16,3-1 0 0,0-3-1 15,0-10 10-15,0-6-10 0,8-11-12 16,-8-14 10-16,2-4 2 0,5-8 12 15,0 0 18-15,6-12 22 0,4-6 42 16,4-10 79-16,-1-9-86 0,4-3-47 16,-5-2-28-16,6 0-12 0,-6-3 0 15,0 5-1-15,-4 4 0 0,2 6 0 0,-5 6-2 16,-2 5 0-16,-5 8-12 0,-3 2 15 16,3 8 0-16,-5 1 3 0,0 0-2 15,0 0 21-15,0 8 11 0,0 5-18 16,0 12 30-16,0 11 34 0,0 6 17 15,0 6-17-15,0 5-37 0,0 1 0 0,2-2-21 16,6-5-19-16,-1-3 10 0,-7-12-12 16,10-8 0-16,-1-4-2 0,-6-10-28 15,4-1-30-15,0-1-43 0,-4-6-60 16,4-1-87-16,-7 1-72 0,7 3-233 16,-4-5-553-16,-3 0-826 0,0 2 125 15</inkml:trace>
  <inkml:trace contextRef="#ctx0" brushRef="#br1" timeOffset="110597.34">18419 3248 252 0,'0'0'1039'0,"0"0"-636"15,0 0-49-15,0 0 38 0,0 0-5 16,0 0-127-16,0 0-81 0,0 0 25 16,0 0-1-16,0 0-77 0,0-14-25 15,0 20-17-15,0 2-37 0,5 4 20 0,-3 5 70 16,3 3-47-16,0 0-40 0,7 0 18 16,-9 1-15-16,4 0-16 0,3-1-12 15,-3 0 2-15,-7-2 4 0,2 1-18 16,5-6-13-16,-7 2-2 0,0-3-2 15,0-1-20-15,0-1-112 0,0-1-84 16,0-1-53-16,0 0-45 0,0 0-211 0,0-2-185 16,-9 2-324-16,2 0-57 0</inkml:trace>
  <inkml:trace contextRef="#ctx0" brushRef="#br1" timeOffset="110886.93">18329 3705 349 0,'0'0'1069'0,"0"0"-669"0,0 0 2 15,0 0 9-15,0 0 26 0,0 0-108 16,0 0-75-16,0 0-18 0,0 0-28 16,0 0-24-16,-19 16-38 0,19-16-35 15,12 0-68-15,12 0 53 0,5 0 73 16,10 0-28-16,-5 0-50 0,2-5-42 0,1 2-15 15,-1-4-16-15,-4 4-17 0,-3-1 2 16,-5 0-3-16,-7 2 2 0,0-3-2 16,-10 3 0-16,3 2-33 0,-8 0-44 15,-2 0-20-15,0 0-57 0,0 0-89 16,0 0-126-16,0 0-171 0,-2 0-97 0,-15 0-173 16,-2 2-613-16</inkml:trace>
  <inkml:trace contextRef="#ctx0" brushRef="#br1" timeOffset="111149.85">18172 3328 1695 0,'0'0'604'16,"0"0"-178"-16,0 0 49 0,0 0-27 15,0 0-108-15,0 0-104 0,0 0-40 16,0 0-2-16,0 0-21 0,0 0-60 0,0-76-33 15,12 74-10-15,2 2-3 0,11-2-12 16,-4 2-3-16,1 0-19 0,5 0 1 0,0 0-32 16,-3-2-2-16,3 2 0 0,-6 0-11 15,6 0-14-15,-10 0-81 0,5 0-81 16,-5 0-76-16,0 0-59 0,-3 0-119 16,1 6-223-16,-5 4-478 0,4 0-270 15</inkml:trace>
  <inkml:trace contextRef="#ctx0" brushRef="#br1" timeOffset="114997.82">20077 3628 1409 0,'0'0'718'0,"0"0"-113"15,0 0-63-15,0 0-51 0,0 0-60 16,0 0-99-16,0 0-98 0,0 0-22 16,0 0 20-16,0 0-47 0,0 0-54 15,0 0-22-15,0 0-12 0,0 0-16 0,0 0 1 16,-124 20-25-16,124-20 13 0,0 0-25 16,0 0-9-16,-2 0-12 0,2 0-9 15,0 0 6-15,0 0-7 0,0 0-14 16,0 0-15-16,0 5-6 0,2-2-15 15,23 7 33-15,4 5 3 0,12 5 18 16,20 2-15-16,-1 4 12 0,18 2 12 16,4 2 10-16,3 3-19 0,12-1-6 15,-3 4 9-15,8 2 0 0,-7 1-6 16,-1-1 12-16,-2 0 9 0,-7 0-21 16,-10-2-12-16,1 1 0 0,-16-4 36 15,-9 0-38-15,0-5 2 0,-10-4 12 0,-7-1-15 16,-2-3 15-16,-8 0 0 0,0-4 4 15,-4-4 14-15,-11-1-6 0,1-1-3 16,4-1-6-16,-6-3-15 0,-1 2 21 16,-7-4-21-16,5 0-2 0,0-2 2 15,-5 0 9-15,2 0-11 0,-2 0-1 0,5 0 0 16,-5 0 0-16,0-2-1 0,0 2 1 16,0-2-1-16,0 0 0 0,0 0-2 15,0 0-9-15,0 0 9 0,0 0-9 16,0 0 0-16,0 0 9 0,5 0-21 15,-5 0-6-15,0 0-27 0,0 0-22 16,0-2-26-16,0-4-25 0,0 0-48 16,-10-8-60-16,-2 0-75 0,-3-4-220 15,-2-5-467-15,1 3-457 0,-4 0-729 0</inkml:trace>
  <inkml:trace contextRef="#ctx0" brushRef="#br1" timeOffset="115345.94">21417 4071 1696 0,'0'0'782'0,"0"0"-289"16,0 0-72-16,0 0 64 0,0 0-87 0,0 0-89 15,0 0-81-15,0 0-53 0,0 0-23 16,-31-28-48-16,31 28-46 0,15 6-34 16,1 2 34-16,6-1 24 0,10 6-18 15,2-3 30-15,-8 2-19 0,13 0-26 0,-7-2-1 16,4 3-18-16,-4-3 4 0,-3 0-10 15,-3-2-6-15,6 4-3 0,-10-1 27 16,-1 4-15-16,-4 3 7 0,0 0-10 16,-12 2 6-16,0 7-3 0,-5 3 21 15,0 1 49-15,-7 8-22 0,-13 3-36 16,-6-2-12-16,-3 0-6 0,-8 3 0 16,8-5-6-16,-12-6-3 0,7-1-9 15,0-8 0-15,5-4 0 0,2-5 12 16,10-7-15-16,0 0-31 0,1-7-26 0,6 0-33 15,0 0-37-15,-2-7-32 0,7 0-59 16,0 1-57-16,5-1-127 0,0 6-221 16,0 1-488-16,5 0-203 0,0 1-338 15</inkml:trace>
  <inkml:trace contextRef="#ctx0" brushRef="#br1" timeOffset="116359.14">20230 3395 745 0,'0'0'1063'0,"0"0"-690"16,0 0-23-16,0 0 43 0,0 0 13 16,0 0-82-16,0 0-78 0,0 0-11 15,0 0-23-15,0 0-26 0,0 0-23 16,0 0-9-16,0 0 24 0,0 0-5 15,0 0-54-15,0 0-37 0,-71-78-33 0,71 78-22 16,17 0-27-16,15 0 18 0,19 0 28 16,19 0 30-16,22-2 20 0,15 2 10 15,12-5-54-15,2 2-37 0,5-2 3 16,7 0-16-16,-12-4-2 0,10-1 15 16,-24 4-15-16,-5 2 1 0,-20 3-2 15,-12 1 1-15,-14 0-3 0,-19 0-9 16,-1 3 12-16,-12 1 0 0,0 0 0 0,-7 0 1 15,-7 1 0-15,-3-4-1 0,3-1-11 16,-10 0-77-16,10 0-78 0,-10 0-59 16,0 0-82-16,0-10-165 0,-10-6-257 15,-12-6-985-15,-4-4-473 0</inkml:trace>
  <inkml:trace contextRef="#ctx0" brushRef="#br1" timeOffset="116689.11">21517 2834 749 0,'0'0'1721'0,"0"0"-1109"0,0 0-134 16,0 0-18-16,0 0-60 0,0 0-169 15,0 0-89-15,0 0 32 0,0 0 34 0,0 0-86 16,119 125-49-16,-76-104-15 0,3 4-4 16,3-5-2-16,-6-4-28 0,1-2-3 15,-5-2 13-15,0 0-31 0,-8-2-2 16,-2 0-1-16,-9 2 0 0,-8 3 18 15,-5 5 3-15,-2 3-3 0,-5 7-3 16,-5 7 9-16,-14 1-21 0,-8 6 10 0,-12 1 2 16,0-3-15-16,3-1 12 0,-8-3 3 15,-4-8-15-15,7-2 0 0,9-8 0 16,6-4 0-16,9-6-24 0,2-1-61 16,5-6-42-16,5 1-16 0,5 0-67 15,0-2-53-15,0 0-96 0,5 2-155 16,12-4-213-16,8 2-502 0,-4-2-373 15</inkml:trace>
  <inkml:trace contextRef="#ctx0" brushRef="#br1" timeOffset="117455.52">22392 2967 101 0,'0'0'359'0,"0"0"-164"16,0 0-152-16,0 0-7 0,0 0 22 15,0 0 1-15,0 0 29 0,0 0-26 0,0 0 55 16,-32-116 85-16,30 101 6 0,0 0-9 16,2 2 54-16,0 0 16 0,-5 3 32 15,-3 5-50-15,8-4-42 0,0 3 25 16,0 2 1-16,-4-4-44 0,4 2 17 15,0 0-36-15,0 2-21 16,0 0 45-16,0 4 5 0,0 0-50 0,0 0-25 16,0 0-47-16,0 4-24 0,0 10-24 15,4 6 48-15,13 10 52 0,5 9 39 16,-5 5-60-16,3 6-47 0,-3 3-23 0,-8-1-16 16,6 0-12-16,-5-2-12 15,-1-5-11-15,-6-5-25 0,4-6-58 0,0-10-107 16,-4-6-88-16,4-3-98 0,0-9-127 15,-7-6-267-15,0-3-639 0,0-10-249 16</inkml:trace>
  <inkml:trace contextRef="#ctx0" brushRef="#br1" timeOffset="117705.26">22608 2954 2202 0,'0'0'1014'0,"0"0"-601"16,0 0-154-16,0 0-20 0,0 0 4 15,-129 117-64-15,103-93-83 0,-1-1-31 16,10-10 2-16,0-1-8 0,7-4-10 16,10-3-16-16,0-2-14 0,0 4 5 15,0-4-2-15,17 4 33 0,10-1 6 16,7 0 33-16,2 2 37 0,3 0 18 0,0-4 9 16,0 2-49-16,-1-4-55 0,-9 2-27 15,3-2-26-15,-10-2-1 0,0 0-15 16,-10 0-36-16,2 0-64 0,-2 0-76 15,-2 0-71-15,-3 0-160 0,-2-4-256 16,-2-2-670-16,-3-7-527 0</inkml:trace>
  <inkml:trace contextRef="#ctx0" brushRef="#br1" timeOffset="117902.95">22782 3035 2187 0,'0'0'1267'0,"0"0"-781"15,0 0-101-15,0 0-11 0,0 0-24 16,0 0-97-16,0 0-98 0,20 133-37 16,-18-99-30-16,5-2-24 0,1 2-16 0,-1-4-27 15,3-1-20-15,-3-8-1 0,0-2-3 16,-2-7-94-16,2-6-63 0,-4-2-53 16,-3-4-37-16,7 0-84 0,-2-10-179 15,-3-6-531-15,-2-9-866 0</inkml:trace>
  <inkml:trace contextRef="#ctx0" brushRef="#br1" timeOffset="118110.16">22826 2761 1971 0,'0'0'1309'0,"0"0"-811"0,0 0-74 16,0 0 44-16,0 0-27 0,0 0-140 0,0 0-125 15,0 0-49-15,0 0-21 0,0 0-48 16,-15-28-58-16,15 40-2 0,0 4 2 15,0 4 0-15,0 5-9 0,0-3-40 16,5 4-126-16,-2-4-65 0,-3 4-92 16,2-4-224-16,-2 1-598 0,0-3-962 15</inkml:trace>
  <inkml:trace contextRef="#ctx0" brushRef="#br1" timeOffset="118372.34">22954 2546 2194 0,'0'0'601'0,"0"0"-168"15,0 0-36-15,0 0-10 0,0 0-133 16,0 0-92-16,0 0-85 0,0 0 0 16,0 0 65-16,0 0 82 0,12 95-41 15,-4-47-42-15,-8 6-17 0,0 4-21 16,0 5-36-16,0 3-28 0,0-4-37 15,0 1-2-15,0-5-12 0,0-5-63 16,0-7-92-16,0-8-56 0,0-11-46 16,0-7-85-16,0-10-182 0,0-9-476 15,7-1-218-15,-2-11 2 0</inkml:trace>
  <inkml:trace contextRef="#ctx0" brushRef="#br1" timeOffset="118596.11">23223 2723 1289 0,'0'0'1479'0,"0"0"-940"0,0 0-42 0,0 0-67 16,0 0-12-16,0 0-126 0,0 0-57 15,0 0-74-15,0 0-42 0,0 0-61 16,15-48 2-16,-3 78 40 0,-2 12 27 16,-1 11-15-16,-1 5-40 0,-6 8-20 15,5 5-22-15,1 1-18 0,-6 2-9 16,13-1-3-16,-11-7-3 0,9-8-88 15,-4-11-96-15,3-11-49 0,3-8-25 16,2-8-68-16,-10-5-191 0,8-5-156 0,-8-2-554 16,0-3-437-16</inkml:trace>
  <inkml:trace contextRef="#ctx0" brushRef="#br2" timeOffset="127061.58">17304 3817 1396 0,'0'-12'1038'16,"-10"3"-638"-16,1-8 51 0,-4 4 9 0,1-2-35 15,-5 3-142-15,8 0-86 0,-6 0 3 16,3 2 8-16,0 1-31 0,2 1-55 15,-2 3-7-15,5-2-6 0,4 6-18 16,-1-1 9-16,4 2-22 0,-3 0-8 16,-2-2-13-16,5 2-8 0,0-3-19 15,0 3-24-15,0 0-6 0,0 0-27 16,0 15-28-16,15 8 52 0,9 14 3 16,5 14 25-16,20 9 14 0,6 12-15 15,16 6 0-15,4 7 15 0,10 8-15 16,2 1-21-16,-7 7-1 0,0-1-2 0,-3 3 9 15,-1-1-6-15,-6-3 28 0,-9-6 14 16,-8-11-21-16,-2-9 12 0,-12-13 12 16,-13-11 3-16,3-14-15 0,-9-7-36 15,-11-5 1-15,1-11-1 0,-3-4-1 16,-4-4-9-16,-3-2 9 0,0-2 1 16,0 0-27-16,0 0-39 0,0-2-18 0,0-4-55 15,0-10-24-15,0-2-91 0,0-4-85 16,0-6-217-16,0-5-399 0,0-5-692 15,0-4-545-15</inkml:trace>
  <inkml:trace contextRef="#ctx0" brushRef="#br2" timeOffset="127456.72">18506 4165 1294 0,'0'0'650'0,"0"0"-312"0,0 0 56 16,0 0 17-16,0 0-54 0,0 0-144 0,0 0-90 16,0 0 47-16,0 0 31 0,0 0 11 15,0 0-51-15,-31-104-38 0,24 100-3 16,-8-2 24-16,-2 4 34 0,0 2-35 0,-14 0-64 15,-11 5 6-15,-11 14-6 0,-12 7-9 16,-25 10-25-16,-7 9-2 0,-29 7-16 16,-17 6 12-16,-22 6-5 0,-17 7-19 15,-9 6 0-15,-1-1 3 0,-14 0-18 16,7-3 0-16,8-9-39 0,14-5 24 16,24-9 15-16,30-4-1 0,21-3-1 15,29-7-26-15,34-4-23 0,22-2-67 16,17-2-83-16,22 0-61 0,24 2-93 15,15-2-250-15,9 3-670 0,0-3-994 16</inkml:trace>
  <inkml:trace contextRef="#ctx0" brushRef="#br2" timeOffset="128913.71">17903 6608 874 0,'0'-4'596'0,"0"0"-44"16,-5 0-40-16,0-1 19 0,-2 4-53 16,-8 1-96-16,6-2-90 0,1 2-19 15,-1 0 13-15,-4 0-1 0,6 0-17 16,-3-2-13-16,3 2-10 0,0-5 15 0,0 4-49 15,2-6-33-15,-7 4-34 0,-3-4 3 16,8 2-12-16,0-2-41 0,-1 6-1 16,1-4-9-16,7 5-24 0,-2 0-9 15,2-2-9-15,0 2-30 0,0 0-11 16,0-2 0-16,9 2-2 0,23 0-24 16,21 0 25-16,25-1 2 0,26-6 16 0,24 1-16 15,20-6-1-15,27-1 0 16,9-6 0-16,5-3 1 0,-2 0 1 0,-15 0-3 15,-5-1 12-15,-17 1-12 0,-9 4 3 16,-20 2 9-16,-9 4-12 0,-15 2 0 16,-10 2 0-16,-17 4-27 0,-12 0 25 15,-4 2-1-15,-18 0 0 0,-4 2 3 0,-3 0 0 16,-5 0-2-16,-7 0 1 0,-7-2 0 16,-1 2 2-16,-6 0-1 0,4-2 0 15,-2 2 1-15,-3 0-1 0,6 0 0 16,-8 0-10-16,0 0 10 0,0 0 2 15,9 0-2-15,-9 0 0 0,0 0-1 16,7 0 1-16,-7 0 0 0,5 0-9 16,0 0 9-16,-5-2 0 0,0 2 0 15,0 0-22-15,0-2 1 0,0 2-24 16,0 0-30-16,0-2-51 0,0-4-22 0,-17 2-59 16,8-4-55-16,-6 0-181 15,3-2-241-15,-5 5-306 0,0 2-316 0,-5-4-596 16,131 62 815-16</inkml:trace>
  <inkml:trace contextRef="#ctx0" brushRef="#br2" timeOffset="129223.5">20237 6074 1657 0,'0'0'601'0,"0"0"-91"16,0 0-13-16,0 0 11 0,0 0-115 16,0 0-111-16,0 0-68 0,0 0-15 15,0 0 95-15,63-18-20 0,-27 28-59 16,13 0-58-16,-5 3-24 0,9-3-36 15,10 2-19-15,5-4-27 0,9-6 46 16,-9 0-16-16,-7-2-51 0,-5 0-9 0,-6 0-21 16,-8-2 21-16,-8 0 3 15,-8 2-12-15,-14 0 0 0,-7 0-10 0,-5 4 13 16,-7 10-14-16,-27 14 19 0,-14 12 4 16,-18 13-6-16,-19 7-3 0,-4 6 9 15,-6 7 6-15,-9 3-9 0,2 1 3 16,7 2 3-16,6-3-3 0,11-10-23 0,25-7-1 15,9-10-21-15,13-4-60 16,14-9-64-16,7-4-71 0,8-2-71 0,-3-4-109 16,0-1-537-16,-2-7-691 0,-8-6-1267 15</inkml:trace>
  <inkml:trace contextRef="#ctx0" brushRef="#br0" timeOffset="157965.96">23585 12023 240 0,'0'0'522'0,"0"0"-235"15,0 0-66-15,0 0 53 0,0 0-11 16,0 0-16-16,0 0-114 0,0 0-62 15,0 0-3-15,0 0 384 0,0 0-224 16,0 0-81-16,0 0-38 0,38-31 50 0,-38 28 69 16,0 3-23-16,0-2-57 0,10 0-16 15,-10 0 12-15,0-4-14 0,0 4-40 16,0 0-34-16,7 0-1 0,-7 0 4 16,0 0-4-16,0 0-3 0,0 0 28 15,0 0-22-15,0 0 49 0,0 2-55 16,-7-2 46-16,-3 0-19 0,3 2-30 0,-3-1-28 15,1-2 0-15,-3 3 4 0,7 0-4 16,-7 0 3-16,-1 0-23 0,6 0 15 16,-10 0-13-16,5 4 9 0,-5 0-11 15,0-2 1-15,7 6-2 0,-2-2 0 16,0 4-1-16,3 2-2 0,-8 3 1 16,2 5 2-16,3 0 0 0,0 0 12 15,2 0-11-15,-2 2 20 0,-3-2-20 16,6-2 11-16,-1 1 6 0,0-4-17 15,1 0 1-15,1-2-2 0,1 2 16 16,5 1-14-16,-6 1 0 0,1 4 0 0,0-1 13 16,4 2 3-16,1-2 9 0,2 5-9 15,0-4 10-15,0 2-27 0,0 1 20 16,0 2 0-16,10-4-6 0,7 4-3 16,-8-6 0-16,8-2 1 0,-5 1-10 0,5-8 18 15,-2-1-19-15,2-1 10 16,0-5-11-16,0 0 14 0,0-2-13 0,9 2 22 15,-9-2-12-15,3 0-10 0,-3 0 10 16,-5 2 0-16,2 0-11 0,-4 6 0 16,-3-2-1-16,1 10 19 0,-8 2 5 15,0 7-9-15,0 4 12 0,-27 6-15 16,-2 5-9-16,-10 0 9 0,3-4 3 16,-10 0-14-16,7-1 1 0,-5-9 1 15,8-5 0-15,-5-5-3 0,7-4-9 16,5-6-18-16,5-5-21 0,9-1 0 0,10-2-52 15,5 0-58-15,0-2-103 0,0-3-71 16,20-3-107-16,6-7-244 0,3 2-763 16,10-6-790-16</inkml:trace>
  <inkml:trace contextRef="#ctx0" brushRef="#br0" timeOffset="158325.38">23905 12736 2388 0,'0'0'568'0,"0"0"-197"0,0 0-28 16,0 0-4-16,0 0-78 0,0 0-166 16,0 0-94-16,0 0 44 0,0 0 23 15,0 0-12-15,41 18-34 0,-24-18-1 16,2-5-19-16,-4-3 29 0,2-3 12 15,-8-8-3-15,8 1 19 0,-12-2-1 16,2 2-39-16,-7 0-1 0,0 6 0 16,0 4 50-16,-2 4-19 0,-13 4 3 0,-6 0-52 15,-11 4-23-15,-4 10 23 0,-5 8 1 16,-3 8 36-16,0 5 6 0,15 5 12 16,-5 6-1-16,12 2-11 0,10-1-9 15,7-3-34-15,5-4-3 0,0-4-31 16,15-7-18-16,2-6-91 0,2-2-114 0,6-5-61 15,-1-6-119-15,2-6-235 0,-4-4-529 16,7-10-416-16</inkml:trace>
  <inkml:trace contextRef="#ctx0" brushRef="#br0" timeOffset="158771.45">24137 12675 2585 0,'0'0'694'0,"0"0"-300"0,0 0 0 15,0 0-77-15,0 0-119 0,0 0-124 16,0 0-34-16,-17 121 3 0,17-88 0 0,0-2-18 16,0-1-25-16,0-1-3 0,0-7 1 15,0-6 1-15,0-6-42 0,3-6 12 16,4-4-37-16,7-4 13 0,-4-8 55 16,14-8 66-16,-4-6-14 0,4-4-15 0,-5-5 0 15,1 3-19-15,2-1 13 16,-8 3 6-16,8 4-34 0,-12 4-3 0,-1 11 0 15,-1 1 0-15,-1 5 2 0,-7 5 16 16,10 3-18-16,-10 10 0 0,9 7 90 16,-1 10 14-16,-1 5-1 0,-2 3-39 15,2-3-9-15,0-5-3 0,-7-10-10 16,8-4 7-16,-8-8-25 0,9-8 7 16,1 0 23-16,2-13 104 0,3-7 17 15,9-8-36-15,-2-2-64 0,-1-2-33 16,1 4 10-16,-7 5 2 0,-5 12-31 0,-6 4-23 15,-4 6 0-15,3 1 1 0,-3 1 11 16,0 14-12-16,2 5 0 0,5 10 20 16,-7 3-6-16,0-2-14 0,5-1-15 15,-2-3-45-15,9-6-106 0,0 0-66 16,5-5-29-16,2 0-124 0,6-4-111 16,-6-6-275-16,0-6-462 0,8 0-164 0</inkml:trace>
  <inkml:trace contextRef="#ctx0" brushRef="#br0" timeOffset="159082.97">24964 12786 1442 0,'0'0'782'16,"0"0"-56"-16,0 0-50 0,0 0-178 15,0 0-63-15,0 0-79 0,0 0-69 16,0 0-74-16,0 0-49 0,0 0-55 16,-90-12-63-16,80 28-4 0,3 4-3 15,7 2 7-15,-7 0-1 0,7-4-18 0,0-1-26 16,0-9-1-16,0-8-24 0,7 0-15 15,10-7 11-15,0-6 28 0,2-14 46 16,11-7-7-16,-6-4-39 0,7-2 2 0,-14 2-2 16,-2 5 15-16,-3 11-14 15,-10 6 0-15,6 10 0 0,-8 4 44 0,0 2-23 16,0 4-22-16,0 8 1 0,-8 11-1 16,-1 8 45-16,-1 8-15 0,-5 3 15 15,3-2-18-15,12-3-15 0,0-7-12 16,0-6-1-16,0-4-53 0,0-5-91 15,0-2-69-15,10-3-56 0,-3-4-86 16,5-2-128-16,-4-4-282 0,1-6-1050 16,6-8-253-16</inkml:trace>
  <inkml:trace contextRef="#ctx0" brushRef="#br0" timeOffset="159164.42">24964 12786 2153 0</inkml:trace>
  <inkml:trace contextRef="#ctx0" brushRef="#br0" timeOffset="159452.54">24964 12786 2153 0,'249'-22'1472'0,"-258"26"-1053"0,1 2-48 0,4-2-31 0,-1 6-64 0,-2 2-142 0,4 4-91 0,3 2-10 16,0 7 49-16,0-4-36 0,0 6-22 0,0-1-3 15,0-2 7-15,0 0-1 0,-5-6 19 16,5-6-13-16,0-5-3 0,0-6 16 16,0-1-7-16,0 0-6 0,0-1 22 15,8-12 32-15,4-3 25 0,5-10-3 16,0-4-19-16,4-6-38 0,8-1-28 15,-2 1-9-15,0 6 9 0,-1 4-22 16,-4 7-2-16,-5 9 0 0,-9 9-24 16,4 1 12-16,2 1 12 0,-4 11 39 15,0 9 9-15,-3 3-6 0,-2 4 21 0,-5 7 4 16,0-2-19-16,0 3-30 0,-5 3 5 16,-5-1-23-16,3-4-1 0,-8-4-2 15,8-3-24-15,2-9-27 0,5-6-40 16,-9-6-59-16,9-4-31 0,0 0-37 0,0 0-72 15,0-2-188-15,0 0-28 0,0 0-470 16,0-2-263-16,0-8-500 0</inkml:trace>
  <inkml:trace contextRef="#ctx0" brushRef="#br0" timeOffset="159888.79">25924 12005 1870 0,'0'0'1202'0,"0"0"-695"16,0 0-170-16,0 0 8 0,0 0-29 15,0 0 35-15,0 0-49 0,0 0-98 16,75 119-56-16,-63-77-33 0,-7 11-42 15,0 5-25-15,-5 7 7 0,0 3-28 16,-8 0 9-16,-1 1-36 0,-11-7 0 16,3-6-12-16,0-5 9 0,0-9-36 15,-4-8-67-15,8-6-57 0,-8-9-47 0,9-8-55 16,-3-7-47-16,3-4-278 0,-5-5-655 16,0-15-505-16</inkml:trace>
  <inkml:trace contextRef="#ctx0" brushRef="#br0" timeOffset="160024.26">25735 12524 1069 0,'0'0'1895'0,"0"0"-920"0,0 0-586 16,0 0-74-16,0 0 102 16,0 0-97-16,0 0-132 0,0 0-61 0,0 0-75 15,215 7-52-15,-171-4-2 0,0 2-71 16,2-4-130-16,2 1-129 0,-4-2-124 16,-8 0-319-16,-7-2-750 0,-5-6-628 15</inkml:trace>
  <inkml:trace contextRef="#ctx0" brushRef="#br0" timeOffset="160169.71">26297 12522 2588 0,'0'0'789'0,"0"0"-214"0,0 0-38 15,-51 121-76-15,41-83-107 0,3 1-135 0,0-3-92 16,7-6-42-16,-3-2-51 0,3-3-34 16,0-12-36-16,0-3-125 0,3-3-97 15,4-7-126-15,5-10-217 0,-7-17-612 16,0-11-1189-16</inkml:trace>
  <inkml:trace contextRef="#ctx0" brushRef="#br0" timeOffset="160490.85">26624 12303 860 0,'0'0'1957'0,"0"0"-1648"0,0 0-159 15,0 0 69-15,0 0 9 0,0 0-108 16,0 0-120-16,24 105-22 0,-16-92 22 15,-1 2 2-15,-5-3-2 0,3-2 2 16,-2-4-1-16,-3-2 1 0,0-1 52 0,0-3 132 16,0 0 85-16,0 0 26 0,0 0-45 15,-15 0-203-15,3 0 15 0,-5 0-47 16,-10 0-16-16,3 5 11 0,-10 5-10 0,0 8 53 16,-2 2 27-16,0 8-3 0,4 5 6 15,3 5 22-15,-3 0 8 0,13 2-24 16,9 3-15-16,1-5-34 0,1-6-15 15,8-6-26-15,0-6 11 0,17-3-12 16,3-7 0-16,11-7-9 0,3-3 6 16,3 0-33-16,-1-5-34 0,8-8-148 15,-3 1-117-15,-2 1-260 0,-1 1-738 16,-4 0-1051-16</inkml:trace>
  <inkml:trace contextRef="#ctx0" brushRef="#br0" timeOffset="161012.46">28236 12106 2151 0,'0'0'710'16,"0"0"-242"-16,0 0 7 0,0 0-64 16,0 0-103-16,0 0-59 0,0 0-80 0,0 0 17 15,-184-38-46-15,157 38-48 0,-7 4-32 16,0 7-32-16,-2 6 32 0,2 3-5 16,0 6 12-16,3 10 11 0,-1 4 13 15,1 7-18-15,-3 1-13 0,7 8-3 16,3 1 1-16,4-1-22 0,11-2 3 15,4 1-12-15,5-5-26 0,7-4 0 16,8-7-1-16,6-5-2 0,1-8-1 16,3-6-18-16,-4-8-9 0,4-4-60 0,-1-6-46 15,-2-2-49-15,2-8-27 0,0-10-59 16,-7-2-83-16,0-8-220 0,-7-4-525 16,-1-1-385-16,-9 1 104 0</inkml:trace>
  <inkml:trace contextRef="#ctx0" brushRef="#br0" timeOffset="161170.85">27860 12531 1031 0,'0'0'1108'0,"0"0"-552"0,0 0 22 16,0 0 23-16,0 0-60 0,0 0-177 0,0 0-158 16,0 0-63-16,0 0 52 15,56 11-58-15,-15-1-73 0,1-2-28 0,1 2-16 16,1-3-20-16,-8-4-3 0,3 2-27 16,0-3-92-16,-10-2-93 0,2 0-97 15,-9 0-94-15,-7 0-235 0,2-2-527 16,-10-6-399-16</inkml:trace>
  <inkml:trace contextRef="#ctx0" brushRef="#br0" timeOffset="161496.53">28382 12504 2159 0,'0'0'1059'0,"0"0"-570"0,0 0-8 16,0 0-139-16,0 0-96 0,0 0-92 15,0 0-84-15,0 0-12 0,0 0 6 16,0 0 0-16,-95 101-9 0,88-75 6 0,4-2-43 15,3-4-16-15,0-4 10 0,0-6-12 16,0-8-2-16,3-2-1 0,6 0-15 16,8-2 18-16,3-14 22 0,2-6 27 15,2-6-3-15,3-7-1 0,-10 2-42 0,2 3 10 16,-12 4-11-16,3 6 14 0,-10 5 9 16,0 7-13-16,0 6-9 15,0 2 42-15,0 0-20 0,0 15 2 0,-10 5 27 16,3 3 40-16,-8 12-12 0,6-1 2 15,1 0-14-15,4 2-37 0,4-6-33 16,0-2 0-16,0-3-18 0,9-5-55 16,3-4-60-16,3-4-81 0,9-2-50 15,-9-4-157-15,9-6-317 0,-2 0-752 16,-3-10-667-16</inkml:trace>
  <inkml:trace contextRef="#ctx0" brushRef="#br0" timeOffset="161677.92">28723 12559 2853 0,'0'0'785'0,"0"0"-250"0,0 0-45 16,-63 108-83-16,54-65-132 0,9 5-96 15,-8 6-61-15,8 4-12 0,-7 7-28 16,5 1-32-16,2 1-24 0,-8-3-22 16,6-4-2-16,-5-7-28 0,2-13-79 15,0-10-64-15,5-14-115 0,-5-11-97 16,3-5-216-16,2-17-429 0,-10-13-609 15</inkml:trace>
  <inkml:trace contextRef="#ctx0" brushRef="#br0" timeOffset="161854.97">28743 12511 1969 0,'0'0'1276'0,"0"0"-721"0,111-105-209 16,-77 89 23-16,-2 12 25 0,-3 4-67 15,-5 12-93-15,-5 10-31 0,-2 8-49 16,-14 8-66-16,-3 6-52 0,-3 4-24 15,-26 3 0-15,-2-2-9 0,-6-8-3 16,-4-4-34-16,2-11-69 0,6-8-72 0,-1-12-104 16,7-6-71-16,0-4-315 0,10-16-726 15,3-6-785-15</inkml:trace>
  <inkml:trace contextRef="#ctx0" brushRef="#br0" timeOffset="162295.95">29938 12166 1783 0,'0'0'1117'15,"0"0"-574"-15,0 0 16 0,0 0-63 16,0 0-108-16,0 0-135 0,0 0-91 0,0 0-38 16,-41 123-2-16,36-75-43 0,5 6-31 15,-8 5-12-15,1 3-25 0,-2 3-11 16,-6 1-4-16,3-6-11 0,-5 1-39 0,7-11-122 16,0-5-107-16,-2-15-120 15,10-12-269-15,0-15-506 0,-11-3-451 0</inkml:trace>
  <inkml:trace contextRef="#ctx0" brushRef="#br0" timeOffset="162633.7">29870 12227 1916 0,'0'0'1329'0,"0"0"-749"16,0 0-166-16,0 0 57 0,0 0-76 16,0 0-118-16,0 0-119 0,0 0-49 15,0 0-6-15,196-35-19 0,-174 57-26 0,-7 9-22 16,-6 3-9-16,-9 2-27 0,0 0 9 15,-7-4-9-15,-10 1-54 0,-5-5-64 16,-4-6-27-16,-1-7 6 0,-2-5 17 16,9-9 7-16,-6-1-47 0,9 0 25 0,0-8-4 15,5-2 58-15,4 2 83 0,8 0 0 16,0 4 0-16,8-2 0 0,14 2 98 16,9-2 15-16,3 6-12 0,0 0-15 15,2 4-1-15,-2 18 43 0,-5 15 51 16,-4 9-55-16,-8 10-48 0,-10 4-25 15,-7 3 22-15,-7-5-10 0,-20 0 0 16,-5-5-8-16,-4-10-19 0,0-2 0 0,-8-9-21 16,-4-10-14-16,1-7-1 15,4-12-69-15,2-3-97 0,14-5-73 0,8-15-31 16,9-5-135-16,10-3-604 0,10 2-439 16,11-1-680-16</inkml:trace>
  <inkml:trace contextRef="#ctx0" brushRef="#br0" timeOffset="162836.09">30396 12701 3101 0,'0'0'781'0,"0"0"-309"0,0 0-15 16,0 0-35-16,-75 101-88 0,58-63-146 15,0 4-88-15,-3 3-34 0,3-5-18 16,8 1-45-16,-1-10-3 0,0-6-108 15,10-10-147-15,0-8-148 0,0-7-250 0,0-17-795 16,0-19-577-16</inkml:trace>
  <inkml:trace contextRef="#ctx0" brushRef="#br0" timeOffset="162937.28">30379 12438 416 0,'0'0'1872'0,"0"0"-1352"0,0 0-212 16,0 0-139-16,0 0-169 0,0 0-22 0,0 0-378 15,0 0-340-15,87 102-862 0</inkml:trace>
  <inkml:trace contextRef="#ctx0" brushRef="#br0" timeOffset="163225.5">30677 12637 1737 0,'0'0'994'0,"0"0"-488"0,0 0-42 0,0 0-86 16,0 0-35-16,0 0-44 0,0 0-57 15,0 0-40-15,0 0-65 0,0 0-58 16,-133 89-43-16,133-74-23 0,9-2-13 16,1-8-19-16,5 0-17 0,-3-5-1 15,7-2 37-15,-2-11 3 0,0 0 28 16,5-3 11-16,-10 4 37 0,-7 4-27 16,5 8-49-16,-10 1-1 0,0 24 16 15,0 13 52-15,0 17 78 0,-10 15 18 0,-14 10-60 16,-8 9-28-16,1 1-24 0,-3-1-26 15,0-11-28-15,7-12-12 16,5-20-73-16,10-19-129 0,-2-21-113 0,11-10-117 16,-2-26-625-16,5-9-1027 0,0-11 125 15</inkml:trace>
  <inkml:trace contextRef="#ctx0" brushRef="#br0" timeOffset="163547.29">31159 12472 263 0,'0'0'2929'0,"0"0"-2411"15,0 0-201-15,0 0 135 0,0 0-57 16,-179-54-130-16,162 74-173 0,5 10-37 16,5 11 51-16,-3 2 31 0,10 4-28 15,0-3-43-15,17-6-26 0,5-8-39 16,5-5 14-16,-1-13-12 0,8-9 0 0,0-3-1 15,7-5 16-15,-7-11 0 0,0-1-3 16,-12 4 3-16,0 4 7 0,-13 6-24 0,-1 3 1 16,-8 15 19-16,0 21 33 15,-17 15 70-15,-10 16 27 0,-17 11-70 0,-6 6-30 16,-11 3-27-16,0-5-9 16,3-12-6-16,5-13-9 0,9-15-33 0,13-20-105 15,16-12-79-15,15-10-74 0,0-13-106 16,10-20-519-16,12-7-387 0,12-10-821 15</inkml:trace>
  <inkml:trace contextRef="#ctx0" brushRef="#br0" timeOffset="163851.09">31654 12673 2067 0,'0'0'1422'0,"0"0"-1071"0,0 0 19 0,0 0-44 15,0 0-76-15,0 0-97 16,0 0-101-16,0 0-31 0,0 0-9 0,0 0 16 16,39 85 21-16,-25-104-9 0,-2-2-10 15,-2-4-28-15,-5-1-2 0,-5 4-40 16,0 0 40-16,-5 8 3 0,-9 4 28 16,-8 8-10-16,-2 2-21 0,-8 8 1 15,-2 14-1-15,-7 8 79 0,7 11-6 16,5 2-15-16,2 6 9 0,10 1-6 15,5-3-1-15,7-7-60 0,5-6-3 16,5-6-21-16,17-9-131 0,-3-9-73 0,13-9-81 16,2-1-141-16,-8-11-566 0,1-12-597 15,0-9-176-15</inkml:trace>
  <inkml:trace contextRef="#ctx0" brushRef="#br0" timeOffset="164088.19">31838 12575 455 0,'0'0'2627'0,"0"0"-1988"0,0 0-227 16,0 0-79-16,0 0-9 0,0 0-76 16,-7 110-111-16,7-85-52 0,7-5 4 15,5-9-35-15,3-4-38 0,-3-7-14 16,17-4 9-16,3-17 77 0,6-9 57 0,-1-2-39 16,6-4-58-16,-9 6-18 0,0 5 14 15,-7 14-44-15,-3 2-24 16,-4 8-13-16,4 1 1 0,-7 0-103 0,5 8-98 15,-8 4-113-15,-7 4-91 0,-4 2-282 16,-3 4-685-16,0 4-690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9T18:38:32.5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4837 6712 1870 0,'0'8'799'0,"0"-4"-291"0,-7 1-110 15,5-5-20-15,2 0-86 0,0 0-137 16,0 0-81-16,0 0 10 0,0 0 21 16,0 0 24-16,0 0-28 0,0 0-40 15,0 1-21-15,0 3-37 0,7 4 9 16,-2 7 7-16,7 5 8 0,5 10 10 16,-5 13-22-16,5 8 6 0,-2 14-2 15,2 9-17-15,-8 4-1 0,-4 10-1 0,-5-2 0 16,5 0-2-16,-5-7 1 15,0-7-18-15,2-12-39 0,-2-11-43 0,8-15-27 16,-1-8-47-16,-5-14-69 0,6-7-36 16,-1-5-215-16,-7-23-187 0,2-11-73 15,-2-12-687-15,0-15 674 0</inkml:trace>
  <inkml:trace contextRef="#ctx0" brushRef="#br0" timeOffset="379">4968 6853 795 0,'0'0'1325'0,"0"0"-840"15,0 0-105-15,0 0 44 0,0 0 35 16,0 0-210-16,0 0-100 0,0 0-37 16,0 0 24-16,44-68-12 0,-22 66-29 15,9 2-24-15,-4 0-16 0,12 0-15 16,-10 10-15-16,2 4-10 0,-2 4 6 16,3 8-18-16,-10 6-1 0,-5 9 18 0,-10 3-20 15,-7 4-28-15,0 1-9 0,-10-1-48 16,-14-6-26-16,-3-4-3 0,1-5 22 15,-3-11 5-15,-3-8 37 0,3-7 49 16,-2-2-2-16,6-5 3 0,3 0 50 16,6-5-4-16,6 0 35 0,5-1 57 0,5 2 4 15,0-1-38-15,10 4-64 0,11 1 2 16,13 0 50-16,10 0 48 0,-5 8-9 16,0 10-64-16,-3 4-3 0,-9 6-13 15,-15 5-15-15,2 2-23 0,-14 8-11 16,0 5 16-16,-14 5-15 0,-15-3-3 15,-3-2-3-15,1-12-28 0,2-8-29 16,7-10-89-16,-3-9-49 0,9-9-31 16,3-5-77-16,9-9-240 0,4-6-482 0,0-2-455 15,17 2 12-15</inkml:trace>
  <inkml:trace contextRef="#ctx0" brushRef="#br0" timeOffset="710.58">5802 7385 2251 0,'0'0'748'16,"0"0"-240"-16,0 0 60 0,0 0-123 0,0 0-162 15,0 0-102-15,0 0-44 0,-184 2-48 16,160 19-50-16,2 6-17 0,7 7-21 16,8 0-1-16,7 0-13 0,0-2 1 15,10-5 9-15,12-9-33 0,-3-8 14 16,-2-7 4-16,7-3 3 0,-2-11 15 15,2-16 21-15,8-6 37 0,-10-10-9 16,2-1-7-16,0 2-2 0,-14 5 2 16,-3 14 28-16,-5 6-3 0,-2 7-13 15,0 10 25-15,0 0 54 0,0 8-18 0,0 12-93 16,-2 12-20-16,-3 11 23 0,5 5-22 16,0 4-3-16,7-3-13 0,10-7-17 15,0-8-106-15,8-10-121 0,-6-8-81 0,10-12-216 16,-5-4-404-16,8-20-312 15,-15-14-563-15</inkml:trace>
  <inkml:trace contextRef="#ctx0" brushRef="#br0" timeOffset="876.5">6200 6719 1854 0,'0'0'988'0,"0"0"-712"0,0 0 271 15,0 0-9-15,0 0-46 0,0 0-124 16,0 0-228-16,0 0-42 0,0 0 20 0,0 86 10 15,-8-13-28-15,8 7-46 0,-2 2-42 16,2 3-12-16,0-2-24 0,0-9-100 16,0-12-161-16,2-9-192 0,8-20-311 15,-5-15-764-15,-5-15-334 0</inkml:trace>
  <inkml:trace contextRef="#ctx0" brushRef="#br0" timeOffset="1104.54">6406 6878 2617 0,'0'0'1115'0,"0"0"-482"16,0 0-217-16,0 0-219 0,0 0-8 16,-44 164 42-16,-2-89-61 0,0 6-73 15,0-3-49-15,-10-4-11 0,3-7-7 0,7-11-27 16,2-10-3-16,13-11 0 0,9-13-2 16,0-9-1-16,12-6-39 0,10-7-1 15,0 0-66-15,0-10-45 0,25-2 20 16,4-6 27-16,12-2 4 0,10-5-56 15,0 3-136-15,-3-4-114 0,8-2-300 16,-12 3-682-16,2 2-269 0</inkml:trace>
  <inkml:trace contextRef="#ctx0" brushRef="#br0" timeOffset="1335.15">6590 7310 2312 0,'0'0'802'0,"0"0"-394"16,0 0-114-16,0 0-75 0,0 0-74 15,0 0-11-15,0 0 52 0,0 0 24 0,0 0-35 16,0 0-77-16,155-72-52 0,-138 33-34 16,-17 3-10-16,0 6 10 0,0 4 9 15,0 8-18-15,-7 8 36 0,-3 8-21 16,-12 2-18-16,0 10-6 0,-9 16-33 16,4 6-4-16,-2 12 9 0,7 5 16 15,5 1 0-15,13 0-4 0,4-8-30 16,0-5-86-16,9-6-167 0,18-6-138 15,-3-5-594-15,5-8-424 0</inkml:trace>
  <inkml:trace contextRef="#ctx0" brushRef="#br0" timeOffset="1665.68">7080 7165 1641 0,'0'0'1058'0,"0"0"-611"15,0 0-147-15,0 0-50 0,0 0 42 16,-107 127 40-16,88-79-38 0,-6 2-8 0,6 3-23 15,7-9-96-15,7-8-76 0,5-5-75 16,0-16-16-16,0-7-19 0,7-8-11 16,15-13 7-16,0-24 23 0,9-17 67 15,1-19-34-15,2-13-18 0,0-9-15 16,-5-9 0-16,-2-2-15 0,4-3 12 16,-4-1-15-16,-3 6 18 0,-2 8 0 15,0 9 21-15,-8 15-18 0,-2 17-3 16,-7 23 0-16,2 16 0 0,-2 16 20 15,-5 8-20-15,0 27 0 0,0 15 61 16,0 22 24-16,0 23 3 0,3 13-1 0,-1 19-32 16,5 6-16-16,8 6-37 0,12-6-2 15,-1-13-20-15,15-15-122 0,3-21-195 16,-5-17-243-16,4-19-686 0,-1-12-1380 16</inkml:trace>
  <inkml:trace contextRef="#ctx0" brushRef="#br0" timeOffset="1943.41">8507 7199 2932 0,'0'0'1421'0,"0"0"-992"0,0 0-37 0,0 0-18 16,0 0-68-16,-55 111-65 0,42-61-72 15,11 0-58-15,2-2-57 0,0-5-51 0,0-8-3 16,15-14-21-16,-3-2-51 16,7-9-112-16,-2-10-99 0,7-9-123 0,-12-21-311 15,3-14-624-15,-5-16-1039 0</inkml:trace>
  <inkml:trace contextRef="#ctx0" brushRef="#br0" timeOffset="2058.25">8578 6770 2914 0,'0'0'711'16,"0"0"-496"-16,0 0-1 0,0 0 45 16,-42 128-123-16,42-105-136 0,0 2-21 15,3-5-212-15,9-2-201 0,-2 0-683 0,7-4-732 16</inkml:trace>
  <inkml:trace contextRef="#ctx0" brushRef="#br0" timeOffset="2290.6">8769 7108 2632 0,'0'0'772'0,"0"0"-420"16,0 108 141-16,0-76-63 0,0-6-129 16,0-6-170-16,12-10-82 0,3-10-28 15,2 0-9-15,7-16 28 0,-2-13 36 16,9-4-12-16,-2-10-22 0,-2 3-11 15,5 4-1-15,-8 8-12 0,-5 11 5 16,-2 14-23-16,7 3-36 0,-11 13 36 16,1 20 70-16,-4 11 27 0,-3 15 33 15,-2 7-48-15,2 2-40 0,-4-2-42 0,4-7-3 16,7-9-91-16,-4-18-172 0,5-15-145 16,-10-17-314-16,-1-15-900 0,-4-21-694 15</inkml:trace>
  <inkml:trace contextRef="#ctx0" brushRef="#br0" timeOffset="2489.64">9601 6386 2176 0,'0'0'1508'0,"0"0"-1171"0,0 0 32 0,0 126 38 16,-5-58-34-16,2 16-111 0,-2 11-96 15,5 11-51-15,-2 7-45 0,2 6-40 0,0 2-30 16,0-7-15-16,0-8-154 0,0-15-132 15,0-24-150-15,0-21-161 0,-19-22-468 16,2-22-480-16,-15-12-65 0</inkml:trace>
  <inkml:trace contextRef="#ctx0" brushRef="#br0" timeOffset="2611.48">9298 7238 2259 0,'0'0'1184'16,"0"0"-697"-16,0 0 44 0,0 0-94 0,0 0-104 15,0-105-114-15,29 97-46 0,12 0-64 16,2 4-64-16,8 1-24 0,5 3-21 15,2 0-30-15,3 7-106 0,-5 4-134 16,-1 6-32-16,6 1-319 0,-5 4-1063 16,2 1-924-16</inkml:trace>
  <inkml:trace contextRef="#ctx0" brushRef="#br0" timeOffset="2859.97">10100 7149 3154 0,'0'0'1059'0,"0"0"-705"0,0 0 70 16,0 0-16-16,-192-36-68 0,163 36-150 16,3 12-87-16,4 8-46 0,10 8-18 15,4 7-9-15,8 3-27 0,8 0 9 16,18-6-10-16,8-4-2 0,-5-12-2 16,5-8 0-16,3-8 2 0,1-10 18 15,-8-16 10-15,-1-9-7 0,-5-3-19 0,-10-2-1 16,-6 6 2-16,-6 8 9 0,-2 8-12 15,0 5-33-15,-2 8-88 0,-13 0-75 0,1 2-43 16,4 3-110-16,3 0-308 16,7 0-571-16,0 6-859 0</inkml:trace>
  <inkml:trace contextRef="#ctx0" brushRef="#br0" timeOffset="3278.7">11986 6588 2431 0,'0'0'958'15,"0"0"-713"-15,0 0 1 0,0 0 170 16,22 116-23-16,-13-60-114 0,11 9-98 15,-6 10-35-15,3 7-34 0,0 8-33 16,-10 7-39-16,8 2-16 0,-3-5-24 0,-7-5-3 16,2-17-33-16,0-11-122 0,-7-21-123 15,0-14-142-15,0-16-160 0,0-10-525 16,-2-10-491-16</inkml:trace>
  <inkml:trace contextRef="#ctx0" brushRef="#br0" timeOffset="3715.06">11826 6982 2367 0,'0'0'1246'0,"0"0"-988"16,0 0-79-16,0 0 162 0,77 115-48 15,-33-94-152-15,-8 2-67 0,6-7-34 16,1-6-20-16,3-8-20 0,3-2 0 16,-6-18 0-16,6-12-61 0,-3-6-117 15,-7-9-103-15,-3-1-77 0,-12-2-105 16,1 2-149-16,-18-3-152 0,2 1 75 15,-6 2 93-15,-3 1 222 0,0 5 374 16,-12 0 35-16,5 4 168 0,-3 1 318 0,3 9-59 16,4 6-21-16,-2 8-127 15,5 12 126-15,0 2 14 0,0 23-81 0,0 13 57 16,8 12-28-16,-1 14-128 0,3 6-79 16,-3 3-39-16,5 2-59 0,2-6-24 15,-1-6-43-15,8-10-20 0,-4-17-10 0,-5-14-18 16,5-14 6-16,-2-8 12 0,0-14 27 15,9-16 37-15,7-10 0 0,-2-7-25 16,3-1-9-16,-3 4-6 0,2 9 61 16,-9 13-21-16,10 6-52 0,-8 12-9 15,3 4 12-15,-1 10-12 0,-4 19-3 16,-7 9 42-16,-1 16 0 0,-4 3-40 16,-5 3 10-16,-5-4-12 0,2-2-13 15,-2-7-65-15,10-7-131 0,-5-4-106 0,7-10-158 16,0-7-479-16,3-14-489 0,2-5-589 15</inkml:trace>
  <inkml:trace contextRef="#ctx0" brushRef="#br0" timeOffset="3979.43">13244 7128 432 0,'0'0'2078'0,"0"0"-1329"16,0 0-147-16,0 0-86 0,0 0-198 15,160 110-115-15,-131-100-59 0,2-4-40 16,-4-4-40-16,0-2 0 0,-10-7 15 15,0-4 9-15,-8-9-15 0,-6-9-7 16,-3-5-23-16,0-3-41 0,-17 4 10 16,-12-2-12-16,2 9 0 0,-7 6 18 0,-7 8-18 15,-3 6-12-15,-2 6 12 0,7 8 0 16,8 18 0-16,-1 13 30 0,3 7 64 16,8 6 120-16,11 4-45 0,7-1-78 15,3-6-52-15,17-4-26 0,20-9-13 16,14-6-30-16,9-7-21 0,3-9-94 15,12-6-124-15,5-4-88 0,-7-2-272 16,12-2-402-16,5 0-584 0,9-12-204 16</inkml:trace>
  <inkml:trace contextRef="#ctx0" brushRef="#br0" timeOffset="4444.47">15566 6113 852 0,'0'0'1653'15,"0"0"-991"-15,0 0-153 0,0 0-59 16,0 0-46-16,0 0-78 0,0 0-32 16,0 122-33-16,0-59-64 0,0 11-51 15,5 11-43-15,-5 8-40 0,0 3-27 16,0 0-23-16,0-1-13 0,0-6-1 16,0-13-20-16,5-11-60 0,4-19-134 15,1-14-122-15,5-14-158 0,-6-16-447 16,8-4-381-16,-12-24-511 0</inkml:trace>
  <inkml:trace contextRef="#ctx0" brushRef="#br0" timeOffset="4701.34">15871 6541 1589 0,'0'0'1187'16,"0"0"-566"-16,0 0-31 0,0 0-50 16,0 0-110-16,0 0-161 0,-43 141-87 0,16-84 18 15,-7 3-12-15,0 1-64 0,3-3-52 16,-6-4-29-16,11-6-13 0,1-9-15 15,4-11-12-15,6-8 18 0,8-12-20 16,7-6 1-16,0-1 10 0,0-1-12 16,14 0 1-16,11 5 14 0,6-3 33 15,8 4-26-15,5 0 11 0,-6 4-21 16,6 0-2-16,-5 4-10 0,0 0-15 16,-6 0 3-16,-6-2-46 0,0 3-77 0,-5-5-83 15,2-2-75-15,-10-3-106 0,1 2-295 16,-1-5-597-16,-4-2-905 0</inkml:trace>
  <inkml:trace contextRef="#ctx0" brushRef="#br0" timeOffset="5267.02">16029 6835 1904 0,'0'0'619'0,"0"0"-264"0,0 0 10 15,0 0 19-15,0 0-84 0,0 0-89 16,-36 121-49-16,36-93 14 0,-10 7 31 16,5-2 2-16,-2 5-47 0,7-1-46 15,-5-1-31-15,0-1-24 0,0-12 9 16,5-5 3-16,-7-3 18 0,7-11 24 0,0-3 12 16,0-1 0-16,0 0-24 0,0 0-16 15,0-3-30-15,7-7-33 0,-2 2 4 16,10-2-25-16,-6 1 15 0,6 1-17 15,-5 5 0-15,2-4-2 0,-3 4 0 16,4-2 1-16,-9 1 1 0,4 3-1 0,-1-2 0 16,-7 1 3-16,7 2 8 0,-7-2-11 15,0 2 0-15,5 0 1 0,-5 0 14 16,5 0-13-16,-3-2 0 0,6 1 8 16,1-4-10-16,6 3-12 0,2 0 0 15,0-4 12-15,0-2 2 0,2-2 1 16,-2-2 15-16,-5-4-3 0,0-4-12 15,-2-5 0-15,-8 2 8 0,1-6-11 16,2 3-1-16,-5 1-1 0,0 5-1 0,-5 5 0 16,-5-1 2-16,0 4 1 0,-9-1 0 15,-5 3 0-15,-5 5-11 0,-3 0 8 16,3 5-12-16,-5 0 13 0,3 10-22 16,2 13 3-16,4 9 0 0,1 6 19 15,5 12-1-15,4 6 0 0,6 5 3 16,6 2 1-16,3-3 11 0,0-6-12 15,10-7 0-15,7-7-1 0,-3-10-11 0,8-4-16 16,-5-8 4-16,5-6 0 0,5-4-69 16,-6-8-67-16,11 0-31 0,-3-14-64 15,2-10-147-15,-1-4-346 0,1-10-894 16,-7-7-907-16</inkml:trace>
  <inkml:trace contextRef="#ctx0" brushRef="#br0" timeOffset="5491.86">16410 6988 2129 0,'0'0'1503'16,"0"0"-912"-16,0 0-75 0,0 0-78 16,0 0-67-16,-51 135-147 0,41-89-94 15,5-4-46-15,5 1-32 0,0-11-34 16,0-12-18-16,5-6-9 0,7-12-15 0,10-4 24 16,5-22 24-16,2-13 21 0,9-13-27 15,-1-8-3-15,-1-6-3 0,-2 7-12 16,-5 7-1-16,0 11-11 0,-2 14-21 15,0 7-3-15,-1 8-40 0,-2 5-126 16,3 5-77-16,0 0-140 0,-5 8-165 0,-1 7-706 16,-4-3-1125-16</inkml:trace>
  <inkml:trace contextRef="#ctx0" brushRef="#br0" timeOffset="5923.93">17025 6855 2624 0,'0'0'1192'0,"0"0"-647"0,0 0 12 15,0 0-93-15,0 0-97 16,0 0-129-16,0 0-120 0,0 0-70 0,0 0-21 16,-43 45 1-16,35 1 14 0,6 8-18 15,-3 0-21-15,5-1 9 0,0-11-9 16,0-8-3-16,0-14-2 0,0-7-31 0,15-13 10 15,-3-5 23-15,5-15 27 16,7-12 0-16,0-10-12 0,3-6-3 0,-1-7-12 16,1 3-2-16,-3-1 0 15,3 9 2-15,-5 12 1 0,0 4-1 0,-5 10-12 16,2 6-9-16,-2 4 3 16,7 6 6-16,-2 2 12 0,10 14 3 0,-8 14 45 15,2 10 27-15,-6 10-12 0,-1 7-11 16,-4 1 20-16,-5 2-18 0,-8 3-21 15,3-3-18-15,-5-3-15 0,0-5-2 16,2-10-1-16,3-8-30 0,-3-12-33 16,6-8-34-16,4-5-32 0,-2-7-7 15,2 0 13-15,0-7-37 0,2-1-91 16,3 0-116-16,0 1-252 0,3 0-484 0,-13 1-739 16,3 0 142-16</inkml:trace>
  <inkml:trace contextRef="#ctx0" brushRef="#br0" timeOffset="6842.34">17791 7054 2030 0,'0'0'964'0,"0"0"-695"0,0 0 24 15,0 0 10-15,0 0-76 0,0 0-78 16,0 0-15-16,180 18 15 0,-151-33-1 16,-5-12-35-16,-5 1-33 0,-4-4-12 15,-5 0-23-15,-8-3-8 0,-2 5-9 16,0 6-4-16,-7 1 10 0,-5 4 51 15,-8 7 3-15,-4 2 34 0,2 2 24 0,-9 6-31 16,-1 0-33-16,-4 6-22 0,2 8 1 16,-3 10-13-16,11 6 30 0,-1 10 1 15,3 9 44-15,7 3-2 0,7 6-25 16,5 1-26-16,5-1-34 0,0-1-13 16,15-7-23-16,9-4-2 0,3-10-22 15,9-7-46-15,8-9-56 0,-3-4-100 16,5-12-55-16,0-4-85 0,0-6-177 15,0-17-428-15,-2-7-689 0,-10-10-573 0</inkml:trace>
  <inkml:trace contextRef="#ctx0" brushRef="#br0" timeOffset="7061.19">18552 6084 853 0,'0'0'2201'16,"0"0"-1558"-16,0 0-168 0,0 0 39 0,0 0-54 15,0 0-126-15,0 0-128 0,0 0-112 16,0 0-28-16,-7 149 10 0,7-66 9 16,0 10-7-16,7 10-24 0,3 11-21 15,-8 10 7-15,1 7-16 0,-3 0-21 16,0-6-3-16,0-16-18 0,0-23-94 16,0-20-105-16,7-19-104 0,-2-17-120 15,-5-14-343-15,0-12-810 0,-5-4-1015 16</inkml:trace>
  <inkml:trace contextRef="#ctx0" brushRef="#br0" timeOffset="12521.12">20993 4863 2275 0,'0'0'552'0,"0"0"-212"16,0 0 39-16,0 0 40 0,0 0-40 16,0 0-116-16,0 0-124 0,0 0-69 15,0 0-8-15,0 0 48 0,27 35 110 16,7-35-59-16,5 0-70 0,-8 0-30 15,3 0-49-15,-5 0 6 0,3 0-18 16,-10 0-18-16,2 0-13 0,0 0-105 0,-7 0-80 16,-5 0-41-16,3 0-211 15,-8 0-574-15,-5 0-848 0</inkml:trace>
  <inkml:trace contextRef="#ctx0" brushRef="#br0" timeOffset="12880.46">22130 4717 387 0,'0'0'1709'0,"0"0"-1224"0,0 0-121 16,0 0-6-16,0 0-21 0,0 0-104 0,0 0-82 16,0 0-47-16,0 0-32 0,0 0 24 15,-85-20 32-15,68 28-32 0,-2 4-13 16,2 6-24-16,0 2 14 0,-5 6 4 0,8 3-25 16,-1 1 3-16,-2 4-3 0,5 0-15 15,0 0-23-15,0 3-13 16,5-4-1-16,4 4 0 0,3-3-2 0,0-2-15 15,0-2 16-15,10-4-10 0,-3-3-11 16,10-6-33-16,-2-2-58 0,14-5-44 16,-8-2-62-16,11-6-89 0,4-2-222 15,-2 0-478-15,3-10-648 0</inkml:trace>
  <inkml:trace contextRef="#ctx0" brushRef="#br0" timeOffset="13280.24">22591 4932 2540 0,'0'0'592'0,"0"0"-175"16,0 0-48-16,0 0-39 0,0 0-91 0,0 0-100 16,0 0-84-16,0 0-55 0,0 0 0 15,0 0-18-15,-172 12-10 0,169 8-9 16,-2 5 37-16,5-4 10 0,0 6-10 15,5-7-2-15,0 0-13 0,10-4-13 16,-6-4 12-16,6-4 14 0,2-6-22 16,-5-2 8-16,2 0 16 0,3 0 27 15,-7-10 16-15,7 0 7 0,-5 0-23 16,-5-2 4-16,1-2-3 0,-1 2-4 0,3 0 1 16,-10-1-24-16,0 3 27 15,0 5 2-15,0-3 13 0,0-1-24 0,0 1-4 16,0 0-12-16,-10-2 0 0,3 0-3 15,-3-2 13-15,-2-2-13 0,2 0-24 16,-2 0-10-16,7 2 34 0,0 5 3 16,-2 6-3-16,7 1-34 0,0 0-42 0,0 0-23 15,0 11-43-15,0 6 37 0,7 3-75 16,3 4-153-16,-5 3-259 0,7-4-648 16,-7 2-667-16</inkml:trace>
  <inkml:trace contextRef="#ctx0" brushRef="#br0" timeOffset="13911.65">22877 4952 696 0,'0'0'655'0,"0"0"-246"0,0 0-48 16,0 0 63-16,0 0-41 0,0 0-79 16,0 0-49-16,0 0-27 0,0 0-24 15,-49-48-33-15,40 48-34 0,6 0-69 16,-4 2-24-16,2 8-13 0,0 6-9 0,0 4 9 15,0 2 31-15,5 3-22 0,0-5-9 16,0-4-13-16,0-4-6 0,0 0-13 16,0-4 2-16,0-2 2 0,0-4-2 15,0 0-1-15,0-2 12 0,0 0 28 16,0 0 12-16,0 0-6 0,0-2 7 16,0-4-29-16,0 2-2 0,0-2-10 15,0 0 10-15,0 0-1 0,0-1-9 16,0 2 0-16,0-3 4 0,0 1 30 15,0 4-22-15,0-4-22 0,0 6-1 0,0-4-1 16,0 1 1-16,0 4 0 0,0-1-1 16,0 1-2-16,0 0 2 0,0 0 0 0,0 0 3 15,0 0 0-15,0 0 19 0,0 0-4 16,0 0-6-16,0 0 10 0,0 0-10 16,0 0-10-16,0 0-2 0,0 0 0 15,0 0-15-15,0 0-7 0,0 0-8 16,0 0 2-16,0 0-12 0,0 0 7 15,0 0-7-15,0 0-3 0,0 1 3 16,0-1 0-16,0 2 13 0,0-2-1 16,0 0-3-16,0 2-9 0,0 1-25 15,0-1-21-15,0-2-60 0,0 3-66 16,0 2-80-16,0-3-208 0,0 4-510 16,5-2-367-16,-10-33 421 0</inkml:trace>
  <inkml:trace contextRef="#ctx0" brushRef="#br0" timeOffset="14397.98">22862 4940 1210 0,'0'0'677'16,"0"0"-255"-16,0 0-80 0,0 0 108 16,0 0-77-16,0 0-113 0,0 0-84 15,0 0-38-15,0 0 0 0,0 0-60 0,-111-18-12 16,101 26-26-16,8 4-25 0,-8-2 10 16,3 4 19-16,7 2 8 0,0 1-30 15,0-4 9-15,0 4-7 0,0-7-23 16,0-2 0-16,0 0-1 0,0-6 0 0,0 0 1 15,0 2 15-15,0-2-15 0,0 0-1 16,0 4 0-16,7-4 11 0,-7 6 11 16,5-4-1-16,0 2-19 0,-3-2 0 15,5 2-2-15,-4 4 0 0,2-2 18 16,-3 0-15-16,5 2 9 0,-7 0-12 16,3-1 0-16,1-4 0 0,-4 1-2 15,0-6-13-15,3 2 12 0,-3-2 0 16,0 0 3-16,0 0 0 0,7 0 27 15,-7 0 1-15,0 0-9 0,0 0 2 16,0 0-21-16,0 0-48 0,0 0-41 16,0-2-53-16,0 2-63 0,0 0-93 0,0 0-235 15,0 0-508-15,0 0-389 0,-7 2 450 16</inkml:trace>
  <inkml:trace contextRef="#ctx0" brushRef="#br0" timeOffset="15087.65">22877 4924 808 0,'0'0'550'0,"0"0"-137"0,0 0-46 16,0 0 12-16,0 0-60 0,0 0-24 15,0 0-46-15,0 0-24 0,0 0 2 16,-49-43 10-16,32 43-66 0,8 5-49 0,-4 3-48 15,-4 2-12-15,3 2 18 0,4 4-6 16,3 4-37-16,5 2 34 0,-8 4 9 16,10 4-13-16,0 5-24 0,0-3-13 15,12 2-29-15,-2-2 0 0,4-4-1 16,3-3 0-16,-5-7-22 0,3-6 10 0,-5-6 11 16,4-4-17-16,3-2 18 0,-5-10 15 15,3-10 19-15,2-13-10 0,-3-5-9 16,-2-8-15-16,0-2-3 0,-4-2 0 15,-6 3 1-15,3 7-22 0,-5 6 14 16,0 6 10-16,0 9 0 0,0 9 15 16,0 7 3-16,0 3 8 0,0 2-26 0,-5 16-58 15,5 5 58-15,-2 10 36 0,2 7 71 16,0 6-12-16,7 4-10 0,3 3 43 16,7 2-4-16,0-5-103 0,0-4-21 15,0-4-2-15,0-10-34 0,-8-3-110 16,8-9-79-16,-5-10-59 0,3-4-241 15,-8-6-474-15,3-13-547 0,-3-10-263 16</inkml:trace>
  <inkml:trace contextRef="#ctx0" brushRef="#br0" timeOffset="15334.32">23185 4936 2354 0,'0'0'769'0,"0"0"-142"0,0 0-144 0,0 0-136 16,0 0-119-16,0 0-56 0,0 109-35 15,7-71-24-15,-5 0-37 0,6-6-43 0,1-6-33 16,-1-6 0-16,-4-10-2 0,6-10-19 16,0-1 21-16,-3-21 21 0,12-15 49 15,-2-9-24-15,0-4-25 0,0-3-20 16,-5 7 14-16,3 8-15 0,-5 8-14 16,4 10-10-16,1 5-73 0,2 7-37 15,5 5-92-15,-5 3-108 0,9 0-175 16,-2 0-197-16,3 0-793 0,-8 8-318 0</inkml:trace>
  <inkml:trace contextRef="#ctx0" brushRef="#br0" timeOffset="15581.98">23686 4853 2342 0,'0'0'757'0,"0"0"-248"0,0 0-81 15,0 0 25-15,0 0-56 0,0 0-113 0,0 0-111 16,0 0-18-16,0 0 9 0,0 0-49 15,-106-13-36-15,98 34-31 0,4 14 6 16,-1 1 13-16,5 4-4 0,0 5 0 16,5-3 43-16,7 2-28 0,-7 1-45 15,9-5-3-15,-7 0-18 0,-7-2 3 16,0 0-3-16,0-2-12 0,0-6-15 16,-9-5-3-16,-3-7-66 0,2-8-55 15,-2-6-29-15,-3-4-38 0,3-2-12 16,5-10-152-16,2-8-258 0,5-3-491 0,0 0-410 15,7 0-261-15</inkml:trace>
  <inkml:trace contextRef="#ctx0" brushRef="#br0" timeOffset="15916.17">23897 5206 77 0,'0'0'2297'0,"0"0"-1521"0,0 0-375 15,0 0-41-15,0 0 75 0,0 0-160 16,0 0-151-16,0 0-60 0,0 0 13 15,131-7-37-15,-109 7 5 0,-3-3 17 16,1-4-23-16,-3 1 7 0,0-1-43 16,-3-6 28-16,-2-1 17 0,0-4 10 15,1-4-18-15,-6-2-10 0,-5 4-18 16,-2 2 13-16,0 6-7 0,-2 4-15 0,-8 3 12 16,-17 2-15-16,3 3 0 0,-12 0-15 15,-3 8-6-15,0 4 6 0,-4 8 15 16,4 4 21-16,7 4 49 0,8 2 21 15,10 7-19-15,9-1 10 0,5-2-12 16,0-2-31-16,5-8-39 0,16-1-6 16,1-10 5-16,2-3-32 0,1-3 9 15,9-4 11-15,-8 2-35 0,1-3-40 0,-8 1-76 16,6 4-39-16,-6 1-106 0,-9 2-131 16,2 6-497-16,-12-2-242 0,0 6-548 15</inkml:trace>
  <inkml:trace contextRef="#ctx0" brushRef="#br0" timeOffset="16784.03">21032 6183 2196 0,'0'0'717'0,"0"0"-238"0,0 0 9 0,0 0-68 15,0 0-105-15,0 0-106 0,0 0-55 16,0 0 81-16,0 0-16 0,0 0-56 15,170-10-60-15,-119 9-30 0,-3-2-10 16,1 3-18-16,-13-2-45 0,8 2 0 16,-10-2 16-16,-1 2-16 0,-8-4-21 15,-6 2-43-15,-12 0-48 0,6 0-42 16,-9 0-50-16,-1 0-73 0,-1 0-211 0,5 0-446 16,-4 2-496-16,2 0-746 0</inkml:trace>
  <inkml:trace contextRef="#ctx0" brushRef="#br0" timeOffset="18818.57">22300 6064 1176 0,'0'0'543'0,"0"0"-238"0,0 0-68 0,0 0 35 16,0 0-59-16,0 0-59 0,0 0-87 15,0 0-25-15,0 0 13 0,-17-21-19 16,14 21-34-16,1-2-1 0,-3 2 2 16,5 0 26-16,-5-5 19 0,5 3 32 15,-7 1-10-15,7-6 29 0,-7 4 34 0,-3-4 66 16,10 4-1-16,-10-2 0 0,3 3-33 16,-3-1-10-16,1 0-56 0,-6 1 9 15,13 2-6-15,-15 0-44 0,7 0-12 16,-7 8-15-16,5 0-31 0,0 4 0 15,-5 5-1-15,2 1-2 0,3 2 1 16,3 0-10-16,-1 0 9 0,3 0 0 16,7-4 1-16,0 0-1 0,0-2 1 15,0-1 0-15,2-1-15 0,17-2 17 0,3 1 30 16,5 4 16-16,-3-5 24 16,3 2-8-16,-10-4 32 0,9 4 13 0,-9 0-25 15,0 2-15-15,0-2-31 0,-7 4-9 16,0-4 1-16,-8 3-4 0,-2-4-9 15,0-2-3-15,0 1 9 0,0-7-2 0,0 2-4 16,-10-3 0-16,-2-1-15 0,-2-1 0 16,-3 0-21-16,0 0-10 15,5 0-29-15,-5 0 2 0,17 0 16 0,-8 0-34 16,8 0-19-16,0 0-14 0,0 0-68 16,0 0-69-16,0 0 9 0,10 5 10 15,5-1-83-15,4-1-183 0,0 2-172 16,3-5-343-16,5 0-292 0</inkml:trace>
  <inkml:trace contextRef="#ctx0" brushRef="#br0" timeOffset="19458.38">22671 6268 1742 0,'0'0'632'0,"0"0"-145"15,0 0-77-15,0 0 0 0,0 0-86 16,0 0-101-16,0 0-52 0,0 0-7 15,0 0 2-15,0 0-43 0,-88-6-108 16,101 6 7-16,4 1-22 0,7 4 15 16,0-5-14-16,3 0 1 0,2 0 17 15,-5-6-16-15,0-6 24 0,-7-6-8 16,-5-4 2-16,-4-3-6 0,-6 1 13 0,-2 0-13 16,0 2 6-16,0 1-20 0,-5 6 0 15,-12 0 11-15,3 5 4 0,2 7-15 16,-5 0-1-16,-5 3 0 0,-5 3 0 15,0 7-34-15,-7 8 12 0,5 4 22 16,3 6 12-16,-1 8 19 0,0 1 18 16,10 3 11-16,10-4 1 0,2 2-15 0,5-6-3 15,12-4-28-15,5-2-15 0,10-4-1 16,0-4-17-16,-1-3 15 16,1-3-43-16,7-4-61 0,-5-4-48 0,-2-4-63 15,4 0-50-15,-7-2-38 0,8-8-209 16,-8-2-253-16,-2-6-421 0,-7-2-130 15</inkml:trace>
  <inkml:trace contextRef="#ctx0" brushRef="#br0" timeOffset="19726.41">23008 6193 1086 0,'0'0'612'0,"0"0"-96"0,0 0-35 16,0 0 4-16,0 0-68 0,0 0-70 15,0 0-121-15,0 0-46 0,0 0-112 16,-105 2-6-16,84 18 40 0,-1 10 31 16,-2 5 14-16,7 1-9 0,7 4 18 0,3-2 14 15,4 0-69-15,3-1-59 0,0-4-15 16,12-8-27-16,5-2 1 0,5-5-2 16,5-6-10-16,-8-4-13 15,15-6 6-15,-7-2-22 0,7 0-14 0,-5-12-35 16,2-6-66-16,3-5-90 0,-7-1-121 0,0 0-338 15,-8 0-741-15,-5-2-696 0</inkml:trace>
  <inkml:trace contextRef="#ctx0" brushRef="#br0" timeOffset="20125.5">23357 6212 1230 0,'0'0'722'0,"0"0"-233"16,0 0-121-16,0 0 39 0,0 0-66 0,0 0-114 15,0 0-73-15,0 0 4 0,0 0 41 16,0 0-31-16,-10-15-99 0,5 31-67 16,5 11 33-16,0 3 51 0,0 4 16 0,0 4 15 15,12-1-10-15,-2-4-40 0,7 0-30 16,-5-9-25-16,3-6-12 0,2-3-15 15,0-8 14-15,-1-4-1 0,1-3 2 16,3-7 15-16,4-11 27 0,-5-8-5 16,6-6-19-16,-8-8-18 0,-5-3 0 15,-2 3 0-15,-3 2-2 0,0 3 1 16,-7 14 1-16,0 2 2 0,0 11 0 16,0 6 1-16,0 2 19 0,0 9-22 15,-10 9-37-15,3 12 10 0,-3 6 27 16,6 4 48-16,-1 0-23 0,5-2-22 0,0-3-3 15,0-7-21-15,12-6-59 0,2 1-79 16,3-10-74-16,10-3-10 0,-8-5-96 16,6-5-187-16,1-13-82 0,-1-9-474 15,-4-6-133-15,-4-8 492 0</inkml:trace>
  <inkml:trace contextRef="#ctx0" brushRef="#br0" timeOffset="20305.98">23841 6243 76 0,'0'0'639'0,"0"0"-300"0,0 0 146 0,0 0 155 16,0 0-94-16,0 0-173 0,0 0-60 15,0 0-12-15,0 0-6 0,17 73-28 16,-7-66-59-16,0-6-8 0,4-1-37 16,3-4-44-16,5-10 7 0,0-6-1 15,-5-4-46-15,2-5-40 0,-2 3-39 16,5 1-10-16,-5 0-29 0,-2 7-80 16,2 4-43-16,0 4-71 0,-5 4-122 15,0 6-186-15,0 0-191 0,2 10-447 0,-4 0-226 16</inkml:trace>
  <inkml:trace contextRef="#ctx0" brushRef="#br0" timeOffset="20601.66">24268 6270 1606 0,'0'0'553'0,"0"0"-172"16,0 0 12-16,0 0-60 0,0 0-132 0,0 0-119 16,0 0-9-16,0 0-13 0,189-50-6 15,-172 23-1-15,0-1-12 0,-5 2-39 16,-5-2 17-16,-4 6 3 0,-3 2 26 15,0 4 42-15,0 6 65 0,-7 5-25 16,-8 5 16-16,-2 0-72 0,-7 15-72 16,-3 11 0-16,-7 8 57 0,10 10 74 15,-5 11 109-15,2 3 2 0,1-2-52 16,9 2-34-16,2-3-49 0,8-9-36 0,7-8-19 16,0-10-27-16,0-8-9 0,7-3 0 15,10-7-18-15,2-7-2 0,3 4-16 16,5-7-12-16,0 0-27 0,-3 0-83 15,3-7-87-15,2 2-38 0,-5-3-78 0,0-2-310 16,-5 0-705-16,-2 2-718 16</inkml:trace>
  <inkml:trace contextRef="#ctx0" brushRef="#br0" timeOffset="21242.65">25550 5675 1857 0,'0'0'703'0,"0"0"-121"0,0 0-127 15,0 0-2-15,0 0-122 16,0 0-80-16,0 0 13 0,-84 100 35 0,57-48-37 15,0 13-59-15,-7 11-13 0,-14 10-26 16,-8 13-44-16,-9 10-26 0,-6 5-25 0,-1 3-21 16,1-2-6-16,11-9-25 0,11-13-17 15,13-15-39-15,12-17-63 0,11-23-85 16,9-12-64-16,4-17-121 0,9-9-333 16,20-15-680-16,8-15-1008 0</inkml:trace>
  <inkml:trace contextRef="#ctx0" brushRef="#br0" timeOffset="21924.34">25912 5813 457 0,'0'0'1140'0,"0"0"-702"15,0 0-62-15,0 0 5 0,0 0-35 16,0 0-46-16,0 0-84 0,0 0-27 15,0 0-45-15,0 0 8 0,-34-58-31 0,34 58-21 16,0 0-26-16,0 1-18 0,7 10-4 16,7 5 16-16,3 12 31 0,0 8 11 15,-7 11-51-15,7 9-35 0,-10 8 7 16,3 5-16-16,2-1-13 0,-2-6 10 16,-3-7-9-16,10-13 31 0,-2-14 15 0,-6-10-12 15,3-12-16-15,5-6 16 0,10-14 48 16,5-10 85-16,2-10 15 0,2-3-76 15,0 4-39-15,-9 2-28 0,2 11-21 16,-10 8-20-16,-2 4 0 0,-7 8 0 16,7 4-1-16,-5 16 12 0,3 9 28 15,-1 4-22-15,-9 10-18 0,10-5-13 16,-8 0-20-16,3-1-76 0,7-7-112 16,0-2-123-16,-5-2-109 0,9-6-654 15,-8-6-630-15,-4-8-144 0</inkml:trace>
  <inkml:trace contextRef="#ctx0" brushRef="#br0" timeOffset="22246.58">26719 6165 2484 0,'0'0'740'0,"0"0"-267"16,0 0-76-16,0 0-52 0,0 0-98 16,0 0-69-16,0 0-83 0,0 0-15 15,0 0-19-15,0 0-3 0,-71 97-9 16,71-79-17-16,5-2-32 0,0-6-18 15,7-2 3-15,-7-6 2 0,10-2 12 16,-8 0 1-16,3-8 43 0,-1-4 9 16,-1-6-13-16,-6 0-11 0,-2 1-4 15,0 6 21-15,0 2 13 0,0 6-15 0,0 3-7 16,0 0 12-16,0 2-14 0,0 11-13 16,10 12 30-16,-3 3 22 0,8 2 33 15,1 4-40-15,-1-2-39 0,0-4-14 16,-1-1-13-16,3-7-12 0,2-4-6 15,-2-6-21-15,0-6-27 0,3-4-61 16,-3 0-34-16,0-12-54 0,2-8-47 16,-2-10-167-16,-2-6-510 0,2-4-489 0,-8-3-409 15</inkml:trace>
  <inkml:trace contextRef="#ctx0" brushRef="#br0" timeOffset="22461.27">27080 6185 220 0,'0'0'2114'16,"0"0"-1414"-16,0 0-165 0,0 0-14 0,-7 103-58 15,7-83-107-15,0-2-93 0,0-3-71 16,0-8-59-16,7-3-51 0,0-4-27 16,5-6-1-16,3-12 31 0,2-6 39 15,0-10-15-15,2-1-76 0,-7 5-30 16,0 4-3-16,-2 8 0 0,-7 6-27 16,4 8-22-16,0 4-38 0,5 0-70 15,3 6-13-15,-3 8-40 0,10 6-39 16,-5 0-85-16,-3 5-207 0,1-3-626 15,-1-1-616-15</inkml:trace>
  <inkml:trace contextRef="#ctx0" brushRef="#br0" timeOffset="22863.26">27567 6203 2138 0,'0'0'720'0,"0"0"-249"15,0 0-12-15,0 0-56 0,0 0-102 16,0 0-135-16,0 0-24 0,0 0-29 16,0 0-30-16,0 0 12 0,-140 95-25 15,140-61-12-15,2-4-28 0,13-1-12 16,4-8 13-16,0-4-31 0,3-14-17 16,-2-3 17-16,4-15 20 0,-5-21 26 15,5-17-1-15,-2-15-12 0,-5-13-31 0,5-7-1 16,-5-7-1-16,-7 3-4 15,-1-1 4-15,-1 3 0 0,-4-1 19 0,-4 5-18 16,5 3-1-16,3 9 0 0,-6 17 1 16,5 17 29-16,-7 16 16 0,0 14 17 0,0 10 128 15,0 2-16-15,-7 14-102 16,0 14-58-16,-5 16 12 0,4 19-3 0,-6 16 18 16,9 10 0-16,5 17-14 0,0 8-10 15,0 8 1-15,0 5-19 0,14 0-21 16,3-9 18-16,5-16-25 0,5-18-35 15,-3-19-91-15,3-21-84 0,0-16-123 16,-1-12-161-16,-9-16-579 0,0-4-716 16,-12-20-113-16</inkml:trace>
  <inkml:trace contextRef="#ctx0" brushRef="#br0" timeOffset="23294.09">28677 5660 1009 0,'0'0'738'0,"0"0"-202"15,0 0-33-15,0 0-44 0,0 0-87 16,0 0-114-16,0 0-101 0,0 0 7 0,0 0 87 15,0 0 52-15,12 85-46 0,-4-43-95 16,6 6-65-16,-9 4-21 0,0 7-3 16,2 1-33-16,-7 5-22 0,10-5-18 15,-8 1-15-15,1-10 13 0,4-2-65 16,-2-7-134-16,-3-12-104 0,6-10-130 16,-8-12-543-16,0-8-392 0,0-1-488 15</inkml:trace>
  <inkml:trace contextRef="#ctx0" brushRef="#br0" timeOffset="23462.59">28697 6016 2552 0,'0'0'984'0,"0"0"-587"0,0 0-71 15,0 0-10-15,0 0-51 0,0 0-161 16,0 0-46-16,0 0-6 0,0 0-15 16,0 0-37-16,104 75 0 0,-80-63-37 15,-2 0-64-15,2-4-141 0,-2 0-141 16,-3-2-359-16,-11-2-901 0,4-4-300 0,-247-125 1943 15</inkml:trace>
  <inkml:trace contextRef="#ctx0" brushRef="#br0" timeOffset="23702.22">28973 6253 1089 0,'0'0'1733'0,"0"0"-1234"16,0 0-99-16,0 0 16 0,0 0-56 15,-44 109-190-15,44-97-100 0,3-4-17 0,7-8-7 16,4 0-13-16,3-6 26 0,2-14 54 15,1-10 42-15,2-6-54 0,-5-4-7 16,-10-5 6-16,-2 9 70 0,-5 6-1 16,0 10-54-16,0 5-21 0,-5 10-13 15,-7 0-24-15,0 5-32 0,-5 0-25 16,7 5-40-16,0 7-20 0,5 6-3 16,5 4-25-16,0 4-45 0,15 0-48 0,4-1-19 15,13-3-80-15,4-6-164 0,3-4-312 16,17-6-677-16,0-4-315 0</inkml:trace>
  <inkml:trace contextRef="#ctx0" brushRef="#br0" timeOffset="24212.39">30381 5944 1904 0,'0'0'651'15,"0"0"-152"-15,0 0 24 0,0 0-67 16,0 0-96-16,0 0-132 0,0 0-18 0,0 0-27 16,0 0-36-16,0 0-41 0,-101-57-11 15,81 62-44-15,1 7-29 0,-1 9-10 16,-4 10-12-16,2 3 18 0,3 7-6 16,0-1 15-16,11-2 4 0,1-8-13 15,7-6-18-15,0-10-11 0,0-6-16 16,0-6 5-16,15-2 10 0,4-8 12 15,0-14 40-15,10-12-19 0,-7-10-9 16,2-7-9-16,1 1-3 0,-6 4 0 0,-4 9 0 16,-10 9 0-16,2 15 12 15,-7 6-12-15,0 7-1 0,0 0-17 0,0 17 0 16,0 6 18-16,0 12 13 0,0 5 26 16,0 6 22-16,0 2-31 0,0 0-15 15,14-3-15-15,3-7-12 0,0-3-45 16,3-9-77-16,4-6-118 0,3-10-87 0,-1-6-204 15,-4-4-668-15,2-10-806 0</inkml:trace>
  <inkml:trace contextRef="#ctx0" brushRef="#br0" timeOffset="24505.8">30597 5912 2386 0,'0'0'673'0,"0"0"-194"0,0 0-38 15,0 0-84-15,0 0-63 0,0 0-101 16,0 0-91-16,0 0-23 0,0 0 10 0,0 0 11 16,-7 114 28-16,21-77-52 0,6-1-39 15,-3 2-13-15,0-8 9 0,0-4-30 16,2-9 13-16,-2-7-4 0,7-8 3 0,-2-2 9 16,7-9 9-16,0-11 7 15,-2-8-7-15,4-8 3 0,-4-6-17 0,0-4-16 16,-8-3 15-16,-2 3-18 0,0 5-15 15,-2 10-1-15,-6 11-32 0,-6 5-64 16,2 11-40-16,-5 4-24 0,2 0-47 16,0 10-59-16,6 4-11 0,-1 9-321 15,-5-3-770-15,3 3-699 0</inkml:trace>
  <inkml:trace contextRef="#ctx0" brushRef="#br0" timeOffset="24861.62">31256 6046 1252 0,'0'0'1073'0,"0"0"-628"0,0 0 20 15,0 0 21-15,0 0-70 0,0 0-168 0,0 0-80 16,0 0-11-16,0 0-19 16,0 0-6-16,-60-46-19 0,50 46-7 0,-4 0-14 15,1 10-28-15,-1 6-34 0,-1 11 25 16,-4 1-16-16,9 8-8 0,3 2-13 15,5 0 0-15,2 2 0 0,0-1-17 16,2-5 2-16,13-8 12 0,2-7-12 16,2-8 9-16,0-7 0 0,3-4 13 15,0-8 20-15,2-14 31 0,0-8 63 16,-4-6-49-16,4-9-50 0,-14 3-29 16,4-2-11-16,-9 4-12 0,2 5 10 0,-7 7-19 15,0 6-10-15,0 8-20 0,0 8-40 16,0 2-24-16,0 4-54 0,0 6-47 15,0 6 12-15,0 8-1 0,0 5-111 16,3-2-251-16,4 4-229 0,3-3-541 16,-3-2-296-16</inkml:trace>
  <inkml:trace contextRef="#ctx0" brushRef="#br0" timeOffset="25031.41">31593 6034 1737 0,'0'0'974'0,"0"0"-346"0,0 0 33 0,0 0-168 15,0 0-210-15,0 0-53 0,0 0 29 16,0 0 18-16,-60 119-62 0,55-97-109 0,5-2-106 16,0-2-3-16,0-8-55 0,5-1-60 15,0-8-67-15,9-1-116 0,-4-18 2 16,4-12-194-16,-4-12-713 0,-3-10-594 16</inkml:trace>
  <inkml:trace contextRef="#ctx0" brushRef="#br0" timeOffset="25132.75">31603 5676 1196 0,'0'0'748'0,"0"0"-465"0,0 0-196 16,0 0-42-16,0 0-45 0,-10 103-84 15,25-85-396-15,-3-6-968 0</inkml:trace>
  <inkml:trace contextRef="#ctx0" brushRef="#br0" timeOffset="25619.53">32141 5912 2569 0,'0'0'541'0,"0"0"-42"0,0 0-4 0,-114 104-81 15,90-67-94-15,2 1-106 0,8 4-52 16,-1 2-10-16,13 2-16 0,-3 3-33 16,5-3-57-16,0 0-46 0,5-8 0 15,4-8-2-15,8-7-38 0,-7-13-35 0,7-10-22 16,-5-6 69-16,10-21 28 15,-5-13 3-15,0-8-3 0,2-12-33 0,1-4-16 16,2-5 7-16,-10 2 5 0,12 3 22 16,-7 0-6-16,0-2 21 0,2 0 1 15,-4-3 11-15,-1-1 6 0,3-1 28 0,-2 1-4 16,-1 3 1-16,-4 5 2 0,-10 10-23 16,0 3-10-16,0 9 0 0,0 8 3 15,-12 4-12-15,0 5 15 0,5 11 4 16,-1 4 17-16,8 6 19 0,-5 2-4 15,-7 7 10-15,3 11-64 0,-4 10 18 16,-1 8-15-16,2 6 21 0,0 5 9 16,7 1-15-16,-5 4-16 0,10 2 17 15,0 9 2-15,0 1-3 0,0 3 9 16,0 3 0-16,0 2 22 0,10 3 14 16,0-1 54-16,2-4-62 0,9-1-10 15,9-5 3-15,1-3-15 0,-4-3-15 0,7-4-16 16,2-7-2-16,5-5 0 0,-4-8-63 15,1-6-61-15,1-4-96 0,-2-3-40 16,-4-8-116-16,-3 4-278 0,-13-4-878 0,-3 4-1150 16</inkml:trace>
  <inkml:trace contextRef="#ctx0" brushRef="#br0" timeOffset="31948.42">4663 14080 217 0,'0'0'405'16,"0"0"-128"-16,0 0 13 0,0 0 26 0,0 0 83 15,0 0-29-15,0 0-114 0,0 0-40 16,0 0 5-16,0 0-3 0,0 0-33 15,0 0-16-15,0 0-14 0,0 0-17 16,0 0 1-16,-36-28-32 0,36 28-57 16,0 0-15-16,0 0-23 0,0 0 4 15,0 0-15-15,0 0 0 0,0 1 11 16,0-1 26-16,0 2 18 0,0 0 21 0,0 4 35 16,0 1 2-16,0 0-12 0,0 4-19 15,2 3-13-15,-2 4-15 0,2 4-24 16,3 6-13-16,-2 6 10 0,2 4 8 15,-3 7-8-15,-2 1-13 0,7 4-2 0,-4 3 2 16,1 1 15-16,6 2-8 0,-5-2-4 16,0-1-17-16,2-3-1 0,-4-5 3 15,4-9-3-15,-5-4-11 0,-2-10-7 16,5-6-16-16,-2-8-42 0,-3-4-28 16,0-4-34-16,0 0 12 0,0-2-26 15,-3-8-77-15,-4-6-188 0,-3-4-249 16,-7-4-477-16,0-9-216 0</inkml:trace>
  <inkml:trace contextRef="#ctx0" brushRef="#br0" timeOffset="32318.39">4784 14073 1326 0,'0'0'608'0,"0"0"-138"16,0 0 20-16,0 0 5 0,0 0-111 0,0 0-85 15,199 37-9-15,-172-25-89 0,-10 2-44 16,-5 0-37-16,2 2 11 0,-7 2-23 16,-2-1-17-16,-5-2-33 0,0 3-9 15,0 0-7-15,-12-3-14 0,-5-1-4 16,3-4-9-16,-3-4 3 0,-5-1-18 16,0 0 0-16,0-3-3 0,-4-2-18 15,-4 0-6-15,-1 0-13 0,4 0 28 16,3 0-8-16,0 0 19 0,7 0 1 15,10 2-37-15,7 14-30 0,0 6 6 0,0 12 61 16,14 9 34-16,10 7 48 0,5 0-9 16,3 6-27-16,4-1-1 0,6-5-24 15,-6 1 13-15,8-10-13 0,-11-2-20 16,6-5-1-16,0-8-1 0,-10-4-14 16,-5-5 3-16,5-6-34 0,-7-2-72 15,-2-8-53-15,-3-1-46 0,-5-3-88 0,-5-15-85 16,-7-9-389-16,0-1-989 0</inkml:trace>
  <inkml:trace contextRef="#ctx0" brushRef="#br0" timeOffset="32666.03">5443 14709 1291 0,'0'0'683'0,"0"0"-356"0,0 0-65 0,0 0-65 16,0 0-5-16,0 0 36 0,0 0 40 15,0 0-15-15,0 0-39 0,63-80-47 16,-63 56-51-16,0 1-35 0,0 3-19 0,-2 4 25 16,-8 4-4-16,3 4-2 0,-3 4-10 15,-2 4-22-15,3 0-3 0,-11 0-3 16,3 10-28-16,5 8-13 0,-5 6 20 15,10 11-7-15,-3 9 10 0,10 4 18 16,0 4 12-16,0 3-22 0,17-7-30 16,0-2-3-16,2-10-3 0,-2-7-24 15,5-9-47-15,-5-6-85 0,5-8-32 16,-5-6-14-16,-5 0 9 0,3-14 11 16,-3-8-190-16,0-6-292 0,2-7-492 15,-1-3-23-15</inkml:trace>
  <inkml:trace contextRef="#ctx0" brushRef="#br0" timeOffset="33076.28">5725 14498 1266 0,'0'0'715'0,"0"0"-168"16,0 0-51-16,0 0-43 0,0 0-58 15,0 0-102-15,0 0-82 0,0 0-22 0,0 0-14 16,0 0-9-16,7-83-59 0,-5 83-52 16,6 8-42-16,-1 10-12 0,7 5 29 15,3 9 7-15,-2 4-10 0,7 6-15 16,0-1-9-16,-5-1 0 0,-1-2-1 15,-1-6-2-15,2-6 0 0,0-6-12 16,-10-7-15-16,-2-8-13 0,2-3-18 16,1-2-9-16,-1-3 33 0,3-14 34 15,-3-3 34-15,-2-6-10 0,2-2-22 16,-7 0 0-16,5 6 14 0,-5 4-4 16,0 6-12-16,0 5-2 0,0 6 0 0,0 1-26 15,5 1-51-15,2 9 11 0,0 10 67 16,10 5 1-16,-10 1 28 0,8-2-28 15,0 0-1-15,-1-10 1 0,-4-1 1 0,-3-11 14 16,3-2 13-16,-1-5 39 0,1-12 52 16,0-10 3-16,-3-9-18 0,8-4-41 15,-6-4-23-15,-4 4-28 0,0 3-1 16,-5 7-10-16,2 9-2 0,-2 10-13 16,0 2-41-16,5 9-48 0,-5 0-37 15,5 9-59-15,2 5-3 0,1 4-57 16,1 4-135-16,6 4-273 0,-5 3-389 15,-3-1-404-15</inkml:trace>
  <inkml:trace contextRef="#ctx0" brushRef="#br0" timeOffset="33378.05">6449 14776 1904 0,'0'0'784'0,"0"0"-444"15,0 0-61-15,0 0-47 0,0 0-65 16,0 0-113-16,0 0-41 0,0 0 21 16,0 0-34-16,0 0-6 0,5 90-13 15,3-94 19-15,1-12 110 0,6-4 101 0,-3-12 45 16,0-4-49-16,0-4-68 0,5 1 2 16,-2 5-34-16,-6 4-58 0,8 7-46 15,-12 10-2-15,2 4-1 0,1 3-19 16,-1 6-39-16,0 0-4 0,3 6 16 15,2 6 13-15,3 5-32 0,-6 3-77 16,8 0-53-16,0 4-116 0,-5-2-257 16,5-2-559-16,-5-4-615 0</inkml:trace>
  <inkml:trace contextRef="#ctx0" brushRef="#br0" timeOffset="33542.31">6910 14600 2166 0,'0'0'1142'0,"0"0"-550"0,0 0-95 0,0 0-108 15,0 0-74-15,0 0-111 0,0 0-86 16,0 0-2-16,0 0-25 0,17 111-22 16,-15-79-38-16,6-4-16 0,-6 3-15 0,5-5-28 15,5-4-71-15,-4-4-99 0,6-4-66 16,-4-8-116-16,-3-6-332 0,3-8-933 16,-10-20-716-16</inkml:trace>
  <inkml:trace contextRef="#ctx0" brushRef="#br0" timeOffset="33771.76">7075 13760 1741 0,'0'0'826'0,"0"0"-327"0,0 0-88 0,0 0-38 16,0 0-21-16,0 0-88 0,0 0-97 15,0 0-53-15,0 0-62 0,0 0 0 16,26-45 28-16,-16 75 82 0,0 10 39 15,-3 15-64-15,0 8-28 0,3 7-18 16,-3 9-19-16,-7 5-20 0,5 6-28 0,0 3-24 16,-5-1-22-16,0 1-33 15,0-5-99-15,0-5-80 0,2-5-83 0,-2-5-181 16,0-11-769-16,0-10-885 0</inkml:trace>
  <inkml:trace contextRef="#ctx0" brushRef="#br0" timeOffset="34266.87">6983 14353 767 0,'0'0'1959'0,"0"0"-1465"0,0 0-191 0,0 0 170 15,0 0-55-15,0 0-130 0,0 0-110 16,215-34-44-16,-178 22-42 0,4-3-34 0,-7 5-19 15,0-1-20-15,-8 2-16 0,1 1-3 16,-3 6-17-16,-2 2-17 0,0 0-12 16,-12 5-116-16,7 7-89 0,-12 1-123 15,-5 4-370-15,0-1-903 0,-17-2-303 16</inkml:trace>
  <inkml:trace contextRef="#ctx0" brushRef="#br0" timeOffset="34482.08">6774 14027 3012 0,'0'0'802'0,"0"0"-341"16,0 0-13-16,0 0-22 0,0 0-68 0,0 0-118 16,0 0-53-16,0 0-18 0,0 0-60 15,0 0-49-15,-68-66-60 0,68 68-6 16,0 6-24-16,0 4 0 0,0 2-4 15,8 4-92-15,1 0-80 0,6 1-66 16,2-1-141-16,0-3-303 0,0 3-919 16,-5 1-1011-16</inkml:trace>
  <inkml:trace contextRef="#ctx0" brushRef="#br0" timeOffset="34980.26">8078 14514 2138 0,'0'0'682'0,"0"0"-266"0,0 0-22 0,0 0-50 16,0 0-87-16,0 0-80 0,0 0-10 0,0 0-56 15,0 0-46-15,0 0-28 0,-131-16-37 16,131 16-19-16,0 0-30 0,0 0-6 16,10 0 33-16,12 0 22 0,-5 0 2 15,2-4 20-15,1-6-1 0,6 0-5 16,-9-3-1-16,5 2-3 0,-5 1 1 16,-7 0-1-16,-3 1 15 0,-2 1-14 15,-5 5-10-15,0-4 12 0,0 4 13 16,0-2 12-16,0 1 9 0,0-2-19 15,-10 2 4-15,-2-2 9 0,-12 1 0 16,4-2-7-16,-6 1-18 0,4-2 1 16,0 6 8-16,-2 2-24 0,7 0-3 0,-2 10 0 15,2 18-36-15,2 10 17 0,5 17 19 16,10 9 0-16,0 3 34 0,0-1 5 16,8-6-2-16,9-7 0 0,0-11 11 0,-3-10-20 15,8-10-28-15,-5-8-14 0,10-10-4 16,-1-4-3-16,11-18-28 0,-1-12-91 15,3-15-212-15,0-6-180 0,-8-4-942 16,-7 1-1192-16</inkml:trace>
  <inkml:trace contextRef="#ctx0" brushRef="#br0" timeOffset="35415">9436 14090 1805 0,'0'0'1240'0,"0"0"-904"0,0 0-63 0,0 0-21 15,0 0 74-15,-17 106-96 0,17-63-110 16,0 7-49-16,0 10-28 0,2 9-9 0,5 3-34 16,1 7 0-16,-8 1-15 0,5-4-78 15,2-3-70-15,-5-11-76 0,3-14-129 16,2-13-282-16,-7-15-516 0,0-15-136 16,0-5 568-16</inkml:trace>
  <inkml:trace contextRef="#ctx0" brushRef="#br0" timeOffset="35584.44">9310 14430 1231 0,'0'0'699'0,"0"0"-174"0,0 0-193 15,0 0 53-15,0 0-28 0,0 0-95 0,0 0-117 16,0 0-60-16,135 102-40 16,-108-85-33-16,7-4-12 0,-7-3-15 0,-1-3-33 15,-1-7-78-15,1 0 3 0,-9-15-19 16,3-9-121-16,-3-8-224 0,7-6-478 15,-12-4-136-15,5-3 386 0</inkml:trace>
  <inkml:trace contextRef="#ctx0" brushRef="#br0" timeOffset="35844.8">9751 14244 227 0,'0'0'391'0,"0"0"-71"0,0 0-76 0,0 0-6 15,0 0 6-15,0 0 16 16,0 0-33-16,0 0 6 0,0 0-10 0,12 131-36 16,-7-85-33-16,5 1-42 0,-1-1-9 15,1-1 2-15,12-2-15 0,-5 4-17 16,0-5 28-16,2-5-28 0,5-9 82 15,-4-6-1-15,4-9-19 0,-7-5-25 16,5-1-13-16,0-7 21 0,4 0 40 16,-6-12 107-16,4-4-39 0,-2-9-76 15,7 3-46-15,-10-2-44 0,1 4-17 0,-6 6-13 16,-4 6-27-16,-1 2-3 0,-1 6-20 16,-1 0-1-16,5 8-3 0,-2 12 24 15,-1 8 1-15,4 5-1 0,-4 5-37 16,-9 2-45-16,8-4-19 0,-8 0-48 15,9-4-100-15,-1-7-115 0,4-7-348 0,-3-8-654 16,6-8-364-16</inkml:trace>
  <inkml:trace contextRef="#ctx0" brushRef="#br0" timeOffset="36117.81">10599 14687 1939 0,'0'0'773'0,"0"0"-390"0,0 0-29 15,0 0-76-15,0 0-70 0,0 0-104 16,0 0-63-16,0 0 22 0,0 0 55 16,0 0 78-16,148 14 8 0,-143-52-94 15,2-5-73-15,-7 3-12 0,0 6-1 16,-7 6-2-16,-10 8 2 0,-5 12 1 16,-2 6-22-16,-8 2 9 0,1 14-11 0,4 10 2 15,-4 10 25-15,11 8 17 0,11 5 7 16,9-1-12-16,0 0-16 0,12-6-24 15,14-3-2-15,16-13-28 0,9-10-31 16,9-6-132-16,6-8-124 0,6-8-52 16,3-10-303-16,3-2-693 0,0-9-579 0</inkml:trace>
  <inkml:trace contextRef="#ctx0" brushRef="#br0" timeOffset="36908.35">12192 14208 273 0,'0'0'1676'0,"0"0"-1097"0,0 0-141 16,0 0 73-16,0 0-15 16,0 0-115-16,0 0-170 0,0 0-85 0,0 0-21 15,-44 4-4-15,42 10 3 16,-6 6-12-16,8 6-1 0,0 11-24 0,0 9 3 15,10 12-27-15,5 17 8 0,-3 11-26 16,-2 11-10-16,-3 8-15 0,-2-1-1 16,-3 1-14-16,-2-9-4 0,0-11-63 15,0-19-45-15,3-15-29 0,1-19-70 16,-1-21-52-16,4-11-191 0,0-10-312 16,-2-20-531-16,-5-14-489 0</inkml:trace>
  <inkml:trace contextRef="#ctx0" brushRef="#br0" timeOffset="37189.35">12209 14331 2128 0,'0'0'544'0,"0"0"-149"15,0 0 4-15,0 0-26 0,-17-107-102 0,17 95-66 16,0 2-44-16,0 4-28 16,0 2-47-16,7 0-12 0,3 0-6 0,9 2 8 15,3 0-27-15,-5 2 3 0,2 0-24 16,8 10 12-16,-3 8 2 0,-2 8-11 15,0 12-4-15,-5 9-6 0,-7 7-20 16,-3 6-1-16,-7 3-11 0,0 0-7 16,-7-7-22-16,-3-8-33 0,-5-12 0 15,6-12-4-15,1-9-5 0,1-14 29 16,2-2 20-16,-2-18-69 0,7-7-58 16,0-8-48-16,0-5-100 0,12 1-219 15,5 2-206-15,0 4-421 0,5 2-135 0</inkml:trace>
  <inkml:trace contextRef="#ctx0" brushRef="#br0" timeOffset="37522.98">12645 14365 1448 0,'0'0'644'0,"0"0"-191"15,0 0-25-15,0 0-41 0,0 0-162 16,0 0-98-16,0 0-36 0,0 0 4 16,0 0 24-16,-22 106-15 0,13-71-26 0,1-1-22 15,1-2 0-15,5-4 0 0,-3-6-7 16,2-7 7-16,3-7 46 0,0-8 43 16,0 0-28-16,0-5-44 0,8-8 19 15,9-5 45-15,-8-9 58 0,8-5-67 16,-5 0-37-16,3-4-37 0,7 4-17 15,-8 2-10-15,3 1-27 0,0 8-10 0,-5 4 8 16,0 3-13-16,-7 4-19 0,7 6-11 16,-2 4-43-16,0 0-49 15,-3 0-27-15,3 4-53 0,2 6-71 0,2 4-224 16,-6 0-459-16,1-1-366 0,-1-2-380 16</inkml:trace>
  <inkml:trace contextRef="#ctx0" brushRef="#br0" timeOffset="37924.71">12972 14470 350 0,'0'0'753'0,"0"0"-297"0,0 0 28 0,0 0-21 15,0 0-109-15,0 0-87 0,0 0-38 16,0 0 0-16,0 0-39 0,-9 6-49 16,4 0-22-16,0 2-27 0,-5 6-8 15,10 4 0-15,-2 4 13 0,-3 3-1 0,5-2-28 16,0 4-28-16,0-7-19 0,5-2-21 16,-3-8 0-16,13-4-21 0,-3-4 2 15,0-2 19-15,3-10 28 0,6-10 40 16,-4-8 3-16,-2-9 11 0,2-3-5 15,-5-2-3-15,-5 0-7 0,-2 1-21 16,-5 9-10-16,0 6 7 0,0 8 27 16,0 12-33-16,0 4-24 0,0 2-13 15,0 8-31-15,-5 10-60 0,3 6-7 16,-3 5-12-16,5 2-37 0,0 4-37 0,0-5-64 16,12-2-127-16,10-2-212 15,0-4-147-15,9-2-548 0</inkml:trace>
  <inkml:trace contextRef="#ctx0" brushRef="#br0" timeOffset="38304.94">13564 14377 30 0,'0'0'1988'0,"0"0"-1386"15,0 0-142-15,0 0-39 0,0 0-96 16,0 0-98-16,0 0-58 0,0 0-60 15,0 0-78-15,-155 23 0 0,143 8 21 16,-3 6-11-16,8 1-20 0,4-4-18 16,3-4 8-16,0-8-11 0,0-5-19 0,3-9-15 15,9-6-3-15,-2-2 37 16,6-9 6-16,-3-11 53 0,4-10-10 0,-3-6-15 16,-7-6-15-16,3 0-4 0,-10 0-12 15,0 7 28-15,5 5-3 0,-5 12-28 16,5 8 0-16,2 10 37 0,-5 8 9 15,8 24 31-15,5 16 171 0,2 19 23 16,2 19-41-16,-9 11-57 0,-10 9-83 0,0 5-23 16,-7 0-7-16,-15-1-2 0,-17-3-13 15,7-12-24-15,-2-15-21 0,8-24-47 16,2-18-53-16,9-21-75 0,5-17-37 16,8-17-16-16,-3-23-226 0,5-18-270 15,0-13-351-15,7-5-484 0</inkml:trace>
  <inkml:trace contextRef="#ctx0" brushRef="#br0" timeOffset="38585.6">13876 14403 1544 0,'0'0'1453'15,"0"0"-1079"-15,0 0-19 0,0 0-5 16,0 0-66-16,0 0-105 0,0 0-40 0,-50 123-25 15,45-90-4-15,0-5-6 0,2-6-55 16,3-6-38-16,0-8-10 0,0-6-1 16,3-2 40-16,7-15 21 0,11-15 76 15,6-10 73-15,0-12-89 0,14-3-70 16,-5 2-39-16,-7 4-12 0,10 9 0 16,-7 10-18-16,-3 10-6 0,-3 8-37 15,-6 7-75-15,-3 5-80 0,0 0-92 16,0 10-77-16,-8 3-232 0,-1 2-639 0,1 2-597 15</inkml:trace>
  <inkml:trace contextRef="#ctx0" brushRef="#br0" timeOffset="38887.14">14386 14357 2424 0,'0'0'1003'0,"0"0"-550"0,0 0-21 15,0 0-86-15,0 0-45 0,0 0-121 16,0 0-73-16,0 0-25 0,0 0-15 15,0 0 12-15,-180 86-6 0,173-49-31 16,2 1-17-16,5-4-22 0,0-6-3 16,17-6 0-16,2-5-22 0,-2-11 4 15,3-4 16-15,-3-2 2 0,0-10 21 16,7-8 10-16,-7-11 5 0,2-7 12 16,-4-4-14-16,4-3-16 0,-12 5-18 0,-2 6 2 15,0 10 1-15,-2 10 11 0,-3 8-14 16,0 4-16-16,0 4 14 0,0 12-14 15,0 8-18-15,-3 10 7 0,3 5 12 16,0 3-3-16,0-2-55 0,0 0-36 16,10-5-43-16,0-5-79 0,4-6-100 15,3-8-295-15,-5-8-697 0,5-8-323 0</inkml:trace>
  <inkml:trace contextRef="#ctx0" brushRef="#br0" timeOffset="39313.65">14684 14339 1354 0,'0'0'1519'0,"0"0"-1020"0,0 0-59 16,0 0-13-16,-37 109-70 0,28-67-108 16,9 2-75-16,0 2-12 0,0-1-13 0,0-3-61 15,4-8-58-15,9-6-30 0,-4-9-12 16,1-9 9-16,5-10-19 0,-6-2 22 16,8-19 45-16,-5-9-6 0,3-10-20 15,2-6-19-15,-7-7-2 0,2 3-14 16,0 2-17-16,-3 3-37 0,-6 7-3 15,4 12 40-15,0 10-10 0,-4 10-21 16,-3 6-27-16,7 10-44 0,-7 18 132 16,7 10 3-16,-7 15 28 0,5 3-4 15,0 4 28-15,0 1 30 0,7-5 4 0,0-6-13 16,3-11-28-16,-6-15-23 0,11-14-7 16,-6-10-3-16,3-16 55 0,0-19 9 15,5-8 3-15,-7-8-1 0,9-4-8 0,-7 5-4 16,2 6-20-16,-2 12-22 15,0 10 6-15,0 9-20 0,0 12-10 0,2 1 0 16,8 20 19-16,0 12 17 0,-1 12 10 16,-4 10-13-16,-5 11 0 0,3 1 0 15,-13-1-9-15,5-1-24 0,-2-7-3 16,-3-11-27-16,0-10-84 0,-4-12-101 16,2-14-33-16,-5-10-114 0,2 0-226 15,5-18-456-15,-7-10-585 0,0-1-298 16</inkml:trace>
  <inkml:trace contextRef="#ctx0" brushRef="#br0" timeOffset="40665.54">16497 13671 755 0,'0'0'554'0,"0"0"-225"16,0 0-30-16,60-105 41 0,-50 92-10 16,-3-2-53-16,3 5-46 0,-10 0 2 15,7 2-11-15,-2 0-23 0,-2 6-35 16,1 2-12-16,1 0-62 0,-5 2-3 0,3 14-15 16,-3 9 77-16,0 10 85 0,0 12-32 15,-3 9-76-15,-14 13-4 0,-9 9-3 16,-16 13-10-16,-4 15-21 0,-14 15-15 15,-18 12-34-15,-16 11-2 0,-3 7-16 16,-12 3 9-16,9-8-6 0,1-11-11 16,16-17-13-16,13-15-25 0,10-25-26 15,21-17-73-15,17-19-53 0,10-14-17 0,7-12-57 16,5-7-149-16,10-9-366 0,9-2-598 16,5-16-591-16</inkml:trace>
  <inkml:trace contextRef="#ctx0" brushRef="#br0" timeOffset="41164.07">16620 14105 1609 0,'0'0'675'0,"0"0"-229"0,0 0-58 15,0 0-5-15,0 0-33 0,0 0-116 16,0 0-66-16,0 0 9 0,0 0 110 0,0 0-39 16,68 106-125-16,-65-30-65 0,-3 14-28 15,0 13 1-15,-3 7-19 0,-6-1 9 16,-1-9-20-16,5-17 14 0,5-22 7 16,0-21-2-16,5-20-20 0,14-20 0 15,6-8 18-15,13-24 64 0,1-19-3 0,7-11 51 16,5-7-51-16,-5 1-21 15,-5 8-43-15,3 7-2 0,-10 13-13 0,-5 14 0 16,-7 8 0-16,-5 10 0 0,-3 8-24 16,-2 8 12-16,-7 12 12 0,3 14 11 15,-8 6-11-15,0 5-58 0,0 3-33 16,0-3-85-16,0-4-79 0,7-4-152 16,7-7-354-16,-4-6-953 0,0-4-546 15</inkml:trace>
  <inkml:trace contextRef="#ctx0" brushRef="#br0" timeOffset="41439.03">17340 14659 2168 0,'0'0'1124'0,"0"0"-605"0,0 0-79 0,0 0-127 16,0 0-131-16,0 0-84 0,0 0-46 16,0 0-3-16,0 0 6 0,-89 80-18 15,89-53-37-15,0-2-3 0,9 0 3 0,3-3 0 16,3-8 0-16,9-4-11 0,-12-8 11 15,5-2 43-15,0-8 24 0,3-14 3 16,-3-10 13-16,-8-7 38 0,3-3-17 16,-9 0-50-16,4 8-33 0,-7 8 10 15,0 9-13-15,0 9-3 0,0 6-15 16,-7 2 0-16,0 5-65 0,-1 5-86 16,4 5-29-16,-1 8-15 0,5 3-53 15,0 6-116-15,0 3-305 0,7-2-581 16,0 0-475-16</inkml:trace>
  <inkml:trace contextRef="#ctx0" brushRef="#br0" timeOffset="41695.51">17658 14771 2331 0,'0'0'780'0,"0"0"-344"0,0 0 15 15,0 0-64-15,0 0-28 0,0 0-78 16,-155 129-67-16,140-99-32 0,13-3-36 15,-3-7-52-15,5-4-49 0,5-8-11 16,12-6-31-16,0-2 30 0,5-16 52 16,4-13 17-16,-2-9-8 0,1-8-61 15,-1 0-6-15,-5-4-27 0,-9 3-2 16,0 7-1-16,-3 8-45 0,-7 10-9 0,0 10-10 16,0 6-81-16,0 6-100 0,0 0-41 15,0 11-62-15,0 6-170 0,0 3-422 16,0 4-503-16,0-2-427 0</inkml:trace>
  <inkml:trace contextRef="#ctx0" brushRef="#br0" timeOffset="41907.51">17954 14092 2168 0,'0'0'1086'0,"0"0"-720"0,0 0-7 15,0 0 4-15,0 0-57 0,-56 114-94 0,51-61-68 16,-2 7-43-16,-1 6-34 0,6 5-24 16,-3 3-19-16,3 3-24 0,-1-5-46 15,3-3-125-15,0-9-111 0,3-16-122 16,6-16-585-16,-1-16-576 0,4-12-217 16</inkml:trace>
  <inkml:trace contextRef="#ctx0" brushRef="#br0" timeOffset="42105.95">18085 14438 752 0,'0'0'2004'0,"0"0"-1370"16,0 0-247-16,0 0 6 0,0 0 4 15,-25 108-89-15,11-65-70 0,-3 7-46 16,-5 2-28-16,5 5-18 0,-2-6-34 16,2 0-31-16,17-11-42 0,0-12-39 15,0-11-9-15,0-7-12 0,21-5-12 0,4-5 9 16,4 0-15-16,5-10-58 0,4-3-94 15,-1-2-86-15,-3 1-173 0,-5 4-633 16,2 2-763-16,-9 2 69 0</inkml:trace>
  <inkml:trace contextRef="#ctx0" brushRef="#br0" timeOffset="42757.88">19170 14381 904 0,'0'0'1702'15,"0"0"-1060"-15,0 0-144 0,0 0-5 16,0 0-16-16,0 0-128 0,0 0-129 15,0 0-56-15,0 0-22 0,0 0-21 16,-145-94-45-16,126 94-49 0,2 12-27 16,2 6-26-16,-7 6 14 0,15 6 10 15,-3 0 0-15,3-1 1 0,7-3 0 16,0-4-11-16,7-4-12 0,3-6 22 0,2-4 2 16,3-2 0-16,-8-2 36 0,0-2 6 15,3 4 1-15,-10 2-16 0,0 9 3 16,0 6 30-16,-7 12-14 0,-13 5-13 15,-14 4-9-15,3-2-24 0,2 1-3 0,-3-11-30 16,10-4-31-16,5-8-47 16,10-8-53-16,0-6-75 0,7-6-80 0,7 0-252 15,10-10-131-15,10-8-450 0,7-4-587 16</inkml:trace>
  <inkml:trace contextRef="#ctx0" brushRef="#br0" timeOffset="42946.86">19330 14500 467 0,'0'0'2436'16,"0"0"-1721"-16,0 0-252 0,0 0-102 16,0 0 18-16,0 0-103 0,0 0-90 15,0 0-34-15,-36 130-13 0,36-99-24 0,10-1-60 16,12-3-40-16,-5-4-15 0,2-5-1 16,-2-6-42-16,7-4-50 0,-2-6-65 15,2-2-43-15,-4-10-52 0,1-8-109 16,-1-6-241-16,-3-4-463 0,0-2-186 0,-8-2-124 15</inkml:trace>
  <inkml:trace contextRef="#ctx0" brushRef="#br0" timeOffset="43104.48">19595 14450 84 0,'0'0'989'0,"0"0"-290"15,0 0 328-15,0 0-361 0,0 0-233 16,0 0-110-16,0 0 18 0,-139 152-58 16,98-79-57-16,-2 11-61 0,-3 7-19 15,-3 6-22-15,-2-1-27 0,5 0-57 16,5-7-27-16,12-14-13 0,7-15-76 15,8-14-112-15,14-18-46 0,0-13-38 0,0-15-228 16,12-13-443-16,12-15-438 0,5-18-652 16</inkml:trace>
  <inkml:trace contextRef="#ctx0" brushRef="#br0" timeOffset="43642.32">20065 14341 1465 0,'0'0'1015'0,"0"0"-420"16,0 0 20-16,0 0-81 0,0 0-94 15,0 0-82-15,0 0-101 0,0 0-36 0,0 0-63 16,-66-60-52-16,52 60-34 0,-10 6-8 16,-1 8-48-16,-4 2-16 0,8 6-2 15,-1 0-1-15,5 4 1 0,7 0 0 16,3 1-13-16,2-3 0 0,5-2 3 16,0-4-4-16,7-2-4 0,8 0 19 15,2-2 1-15,-5 5-1 0,2 2 1 16,-4 6 0-16,-3 5 3 0,-7 6 15 15,0 4 1-15,-21 5-18 0,-9-1-1 16,6-4 0-16,-5-8-49 0,-2-10-47 16,11-8-32-16,3-9-69 0,-2-7-34 0,12-2-152 15,-1-11-402-15,8-7-730 16,0 0-396-16</inkml:trace>
  <inkml:trace contextRef="#ctx0" brushRef="#br0" timeOffset="43905.92">20341 14502 2005 0,'0'0'1557'16,"0"0"-1033"-16,0 0-86 0,0 0-54 15,0 0-69-15,0 0-130 0,0 0-103 16,0 0-18-16,0 0-6 0,0 0-4 15,-155 30-21-15,145-3-11 0,3 3-1 0,0 0-9 16,7 0-12-16,0 0-18 0,0-4 15 16,14-2-34-16,3-5-75 0,-2-8-91 15,7-2-77-15,2-8-78 0,5-1-119 16,7-8-271-16,-2-10-629 0,-2-2-544 16</inkml:trace>
  <inkml:trace contextRef="#ctx0" brushRef="#br0" timeOffset="44195.33">20581 14570 692 0,'0'0'2035'0,"0"0"-1416"16,0 0-141-16,0 0-32 0,0 0-66 15,0 0-91-15,0 0-109 0,0 0-73 16,-119 115-55-16,119-101 5 0,0-2-37 16,0-4-20-16,13-4-25 0,4-4 25 15,2 0 10-15,5-14 15 0,8-6-1 16,-6-6-9-16,1-7-14 0,-10 3-1 0,2-1 0 15,-9 4 0-15,-3 9 0 0,-4 8 15 16,-3 4 7-16,0 6 8 0,0 8-30 16,-10 12-21-16,0 14 21 0,1 11 51 15,-1 5 40-15,10 6-27 0,0-1-4 16,0-3-60-16,5-6 0 0,17-5-30 0,-3-9-52 16,13-12-106-16,-6-9-52 15,1-11-96-15,2-10-161 0,-5-18-492 0,0-10-590 16,-4-10-197-16</inkml:trace>
  <inkml:trace contextRef="#ctx0" brushRef="#br0" timeOffset="44362.15">21044 13904 1881 0,'0'0'1033'0,"0"0"-659"0,0 0 42 0,-24 105 9 15,14-52-6-15,10 13-80 0,-7 8-98 16,7 13-43-16,0 1-12 0,0 6-77 15,0-1-97-15,7-8-12 0,10-11-176 16,5-18-92-16,2-19-151 0,1-27-595 16,-4-12-678-16,-6-28-372 0</inkml:trace>
  <inkml:trace contextRef="#ctx0" brushRef="#br0" timeOffset="44549.04">21379 13806 2994 0,'0'0'792'0,"0"0"-361"0,0 0 45 16,-39 117-44-16,32-51-52 0,-8 10-122 16,10 13-95-16,-7 6-3 0,7 5-21 15,-2 2-58-15,2-3-51 0,5-10-30 0,0-15-76 16,0-18-99-16,12-17-70 0,5-15-100 16,-7-12-142-16,0-12-495 0,-10 0-509 15,0-18-934-15</inkml:trace>
  <inkml:trace contextRef="#ctx0" brushRef="#br0" timeOffset="44898.81">21619 14454 1798 0,'0'0'1423'15,"0"0"-1009"-15,0 0-80 0,0 0 78 16,0 0-100-16,0 0-85 0,0 0-80 16,0 0-13-16,0 0 19 0,0 0-41 15,-109-24-21-15,104 24-55 0,-3 1-36 16,8 9 0-16,-9 7-3 0,9 5-7 16,0 4 10-16,0 4 12 0,17 3-9 15,-5-2 16-15,2 6-1 0,3-1 15 16,-12 2 18-16,0 2 34 0,-5 5 42 0,0 1 18 15,-17 0-73-15,-7 1-38 0,0-5-34 16,-8-4-3-16,1-8-66 0,-3-6-64 16,0-10-78-16,5-8-40 0,2-6-114 15,0-3-577-15,13-12-672 0,7 3-894 16</inkml:trace>
  <inkml:trace contextRef="#ctx0" brushRef="#br0" timeOffset="45630.5">22113 13505 1675 0,'0'0'441'0,"0"0"-81"0,0 0-51 16,0 0-20-16,0 0-46 0,0 0-93 0,0 0-74 16,0 0 6-16,0 0 35 15,-31-27-3-15,31 27-1 0,0 0-38 0,0 0-8 16,9 0-14-16,13 0 74 0,5 0 109 16,7 0-30-16,5 2-31 0,-1 2-7 15,-1 4-24-15,-3 0-10 0,0-2-37 0,-8-2-27 16,1 1-22-16,-10-2-21 0,-5-1-26 15,3 3-1-15,-8-4-18 0,-2 1-3 16,0 0-49-16,-3 4-94 0,3 1-64 16,-3 5-48-16,-2-1-115 0,0 8-320 15,0-1-819-15,-9 0-647 0</inkml:trace>
  <inkml:trace contextRef="#ctx0" brushRef="#br0" timeOffset="46703.58">23027 13247 253 0,'0'0'1778'0,"0"0"-1150"0,0 0-153 0,0 0 6 16,0 0-37-16,0 0-95 0,0 0-83 15,0 0-39-15,0 0-4 0,0 0-52 16,-46-20-65-16,46 33-45 0,0 14-22 16,0 11-5-16,0 18 11 0,0 13-15 15,0 11 4-15,0 5-7 0,0 5-15 16,0-1-9-16,-7-5 18 0,-3-8-21 16,3-5-1-16,4-16-14 0,-2-13-54 15,5-14-56-15,0-14-45 0,0-8-52 16,0-6-115-16,5 0-92 0,-2-17-145 15,-1-3-427-15,-2-5-464 0</inkml:trace>
  <inkml:trace contextRef="#ctx0" brushRef="#br0" timeOffset="46956.3">22974 13361 1428 0,'0'0'575'0,"0"0"-118"15,0 0-48-15,24-128-5 0,-19 100-74 16,2 0-81-16,-5 3-31 0,6 5-22 15,-1 2-37-15,0 3-36 0,-7 8-33 16,8 3-29-16,-8 2-21 0,0 2-26 16,4 0-14-16,1 10-9 0,12 10 9 15,-7 6 39-15,7 9-8 0,-10 6-12 16,3 4-7-16,-10 3-10 0,0 5-2 16,0 0-1-16,0 0-36 0,-17-3-95 0,2-7-25 15,6-11-35-15,-3-8-14 16,4-10-71-16,-1-8-118 0,1-6-107 0,1-10-191 15,5-14-278-15,2-13 199 0</inkml:trace>
  <inkml:trace contextRef="#ctx0" brushRef="#br0" timeOffset="47356.81">23320 13394 674 0,'0'0'596'0,"0"0"-95"16,0 0-37-16,0 0-95 0,0 0-67 15,0 0-26-15,0 0-2 0,0 0-55 0,-41 108-68 16,31-92-22-16,8-4-21 16,-5-2 20-16,7-4 49 0,0-4 9 0,0-2-32 15,0 0-31-15,0-10-1 0,9-6 40 16,16-8 63-16,-4-8-33 0,4-7-44 16,6 1-21-16,-4 0-39 0,0 2-25 15,-1 6-27-15,-9 6-23 0,-5 6-13 16,3 3-3-16,-8 7-22 0,3 8-23 15,-3 0-79-15,-2 7-27 0,2 4-28 16,3 8-49-16,-3 1-132 0,0 4-271 16,-7-2-618-16,0 4-631 0</inkml:trace>
  <inkml:trace contextRef="#ctx0" brushRef="#br0" timeOffset="47635.24">23320 13394 2122 0,'243'126'675'0,"-234"-126"-264"15,4 0 24-15,8 0-57 0,6-4-99 0,7-10-93 16,0-6-41-16,-3-6-19 0,3 0-31 16,-9-2-31-16,-1 2 7 0,-14 1-16 15,2 3 18-15,-8 4 0 0,-4 2 0 16,0 6 0-16,0 2 9 0,-9 6 31 16,-6 2-22-16,-4 0-82 0,-8 10-9 0,-4 6 0 15,-8 8 0-15,5 8 18 0,0 5 0 16,3 1 0-16,9 2-6 0,-3-2-12 15,11 0 0-15,11 0-3 0,3-5-21 16,0-5-3-16,17-4-67 0,8-8-52 16,4-8-45-16,12-8-90 0,3 0-70 15,7-8-241-15,2-10-397 0,-2 0-153 16,-8-2-713-16</inkml:trace>
  <inkml:trace contextRef="#ctx0" brushRef="#br0" timeOffset="47905.28">24222 13343 1659 0,'0'0'987'0,"0"0"-547"16,0 0 0-16,0 0-42 0,0 0-60 16,0 0-102-16,0 0-66 0,0 0-41 15,0 0-43-15,-177 6 12 0,146 31 6 16,1 1-1-16,9 2-5 0,4-2-13 15,9 0-52-15,8-2-30 0,0-3-3 16,20-5-1-16,2-6-29 0,4-4 12 16,8-6-25-16,-5-6-42 0,8-6-49 15,6 0-53-15,-4-4-99 0,0-6-82 0,0-2-365 16,-13-2-874-16,1-2-308 16</inkml:trace>
  <inkml:trace contextRef="#ctx0" brushRef="#br0" timeOffset="48067.77">24414 13478 2040 0,'0'0'1411'0,"0"0"-868"0,0 0-16 16,0 0-97-16,0 0-119 0,0 0-107 15,0 0-86-15,0 0-69 0,0 0-49 16,0 0-1-16,-93 97-78 0,93-91-79 16,0-1-76-16,8-5-106 0,6 0-188 15,-4-3-588-15,7-15-1075 0</inkml:trace>
  <inkml:trace contextRef="#ctx0" brushRef="#br0" timeOffset="48193.19">24467 13102 1584 0,'0'0'998'16,"0"0"-737"-16,0 0-39 0,0 0 8 0,0 0-163 16,0 0-67-16,0 0-99 0,0 0-48 15,0 0-322-15,0 0-678 0,39 54-353 16</inkml:trace>
  <inkml:trace contextRef="#ctx0" brushRef="#br0" timeOffset="48387.77">24719 13233 1891 0,'0'0'642'0,"0"0"-105"0,0 0-56 16,0 0-61-16,0 0-98 0,-114 123-83 16,99-100-33-16,6 5-46 0,9 1-38 15,0-1-48-15,0 0 14 0,7 5 46 16,3-2 24-16,-3 4-22 0,-2-3-11 15,0 0-7-15,-5 2-46 0,0-1-15 16,0-3-30-16,-10-4-27 0,-5-6-28 0,-1-4-62 16,-1-8-64-16,-5-4-64 0,7-4-59 15,1-14-292-15,-1-8-663 0,-2-11-684 16</inkml:trace>
  <inkml:trace contextRef="#ctx0" brushRef="#br0" timeOffset="48699.93">24901 13637 2502 0,'0'0'662'0,"0"0"-122"0,0 0-93 15,0 0-71-15,0 0-121 0,0 0-80 16,0 0-56-16,208 24-3 0,-164-52-18 16,-5-4-25-16,-1-9-46 0,-11-1-27 15,0 0-88-15,-10 2-52 0,-10 10-25 16,-7 3 0-16,0 9 44 0,-15 10 121 15,-4 6 0-15,-15 2-13 0,-2 8-45 0,-13 12 58 16,3 7 52-16,-7 4 59 0,9 10 64 16,-7 1-1-16,10 4-22 0,12 1-46 15,2-7-54-15,20-2-34 0,7-5-18 0,0-12-24 16,7-1 6-16,15-5-43 16,5-7-61-16,7-4-36 0,-3-4 2 0,-2 0-13 15,-2 0-28-15,-5 0-69 0,-12 0-141 16,-3 0-211-16,-7 10-445 0,0 0-181 15</inkml:trace>
  <inkml:trace contextRef="#ctx0" brushRef="#br0" timeOffset="49471.52">22096 14854 2286 0,'0'0'821'0,"0"0"-308"0,0 0-258 16,0 0 66-16,0 0 119 0,0 0-102 15,0 0 3-15,0 0-104 0,192 2-46 16,-158-6-31-16,0-2-57 0,-5-2-34 0,5 4-42 16,-8-2-6-16,-1 2-21 0,-6-2-1 15,5 2-11-15,-7-1-42 0,0 4-76 16,0-3-66-16,0 4-44 0,5 0-49 15,-5 0-182-15,5 0-588 0,-13 0-756 16,1 0-41-16</inkml:trace>
  <inkml:trace contextRef="#ctx0" brushRef="#br0" timeOffset="52007.84">23165 14542 846 0,'0'0'729'0,"0"0"-141"15,0 0-190-15,0 0-15 0,0 0 26 16,0-106-53-16,0 96-48 0,0 2-39 16,-2 1-52-16,2 4-35 0,0 0-7 0,0 3 15 15,0 0-31-15,0 5-65 16,0 15-67-16,0 16 1 0,0 20 20 0,-5 21-33 15,-5 17 13-15,-4 11-28 0,-8 5-1 16,-2-3-14-16,4-6 12 0,3-15-52 16,8-18-85-16,1-12-83 0,8-19-99 15,0-13-176-15,12-15-618 0,1-9-769 0</inkml:trace>
  <inkml:trace contextRef="#ctx0" brushRef="#br0" timeOffset="52227.9">23410 15009 1857 0,'0'0'1277'15,"0"0"-831"-15,0 0-137 0,0 0 27 16,-27 105 14-16,25-82-113 0,2 6-114 0,0-5-22 16,0-4-7-16,0-2-30 15,0-4-41-15,0-1-23 0,0-8-22 0,0-5-14 16,0 0 2-16,0 0-48 0,2-12-93 15,3-8-30-15,10-6-102 0,-3-10-379 16,-2-3-755-16,-3-7-515 0</inkml:trace>
  <inkml:trace contextRef="#ctx0" brushRef="#br0" timeOffset="52359.67">23468 14677 1058 0,'0'0'1523'16,"0"0"-801"-16,0 0-171 0,0 0-46 0,0 0-101 15,0 0-183-15,0 0-160 0,0 0-34 16,0 0-2-16,-65 34-25 0,65-14-39 15,0-2-123-15,0 2-105 0,0-1-74 16,0 1-315-16,0-2-721 0,0 0-640 16</inkml:trace>
  <inkml:trace contextRef="#ctx0" brushRef="#br0" timeOffset="52825.75">23432 14945 385 0,'0'0'1079'0,"0"0"-578"0,0 0-67 15,0 0-11-15,0 0-109 0,0 0-49 16,0 0-21-16,0 0-1 0,0 0 6 15,0 0-44-15,-68 32-56 0,68-31-63 16,7 4-24-16,5-1 39 0,5-4 7 16,8 1-4-16,-4-1-34 0,8-1 28 0,-2-11-25 15,7-6 3-15,-2-7-9 0,-3-5-9 16,-3 0-34-16,1-4-2 0,-15 0-21 16,3 1 11-16,-6 1-9 0,-1 6-2 15,-8 4 17-15,0 6-6 0,0 4 6 16,0 2 4-16,0 4-21 0,-10-2 2 0,-5 6 21 15,1 0-9-15,-1 2-15 0,-9 0-10 16,-7 14-2-16,1 6 12 0,4 10 21 16,-1 9 6-16,-4 4 19 0,11 8 5 15,-6 1 13-15,4 4 51 0,5 1-70 16,12-1-35-16,0-3-10 0,5-7-18 16,0-6 3-16,10-5-40 0,7-10-102 15,12-2-88-15,0-10-41 0,2-5-140 16,6-8-307-16,-3-1-586 0,2-19-512 15</inkml:trace>
  <inkml:trace contextRef="#ctx0" brushRef="#br0" timeOffset="53075.15">23989 14758 2062 0,'0'0'1024'0,"0"0"-521"0,0 0 18 15,0 0-71-15,0 0-109 0,0 0-87 0,0 0-75 16,0 0-33-16,0 0-6 0,0 0-44 15,-126 50-29-15,117-24-31 0,-1 4 4 16,7 4 14-16,-6-2-18 0,9 3-34 16,0-3 22-16,0 0-2 0,0 2-7 15,0 0 9-15,0 1-6 0,-7-1-17 16,-3-2-1-16,10-3-20 0,-10-8-32 16,3-4-56-16,2-6-50 0,3-9-60 0,2-2-49 15,0-3-63-15,0-16-240 16,9-9-456-16,16-8-234 0,4-4-233 0</inkml:trace>
  <inkml:trace contextRef="#ctx0" brushRef="#br0" timeOffset="53330.35">24314 14876 198 0,'0'0'2035'0,"0"0"-1229"0,0 0-207 16,0 0-86-16,0 0-72 0,0 0-155 0,0 0-112 15,0 0-9-15,0 0 72 0,0 0-52 16,-92-40-70-16,78 48-40 0,4 2-44 15,3 2-13-15,4 2 6 0,3 0-3 16,0 4-19-16,0-2 16 0,10 1 6 16,-3-4 0-16,3 6 19 0,-3 1 2 0,-7 2 15 15,0 2 13-15,0 6-10 0,-7 3-24 16,-10-2-39-16,-10 2-1 0,5-3-62 16,-4-3-22-16,9-9-44 0,0-5-43 15,5-3-34-15,4-8-43 0,8-2-58 16,0 0-267-16,0 0-599 0,0-4-312 15,15-2 102-15</inkml:trace>
  <inkml:trace contextRef="#ctx0" brushRef="#br0" timeOffset="53867.25">25310 14705 40 0,'0'0'1320'16,"0"0"-780"-16,0 0-89 0,0 0-51 16,0 0-8-16,0 0-89 0,0 0-110 15,0 0-38-15,0 0 49 0,-46-75 44 0,39 74 9 16,-3-1-32-16,1 2 5 0,-6 0-10 15,-4 0-49-15,2 6-71 0,-5 6-18 16,0 2-16-16,-2 4-14 0,5 4-25 16,-3 0 3-16,10 0-11 0,2 1-7 15,10-3-12-15,0-2-3 0,0-3-16 16,10 2 16-16,7-5-12 0,-5 2 13 16,2-2 0-16,-4 1 2 0,-3 2 34 15,-7 8 8-15,0 7 12 0,-17 6-27 16,-14 6-27-16,-6 1 0 0,1-5-12 0,-5-5-45 15,12-6-37-15,-3-9-24 0,13-6-55 16,-1-8-15-16,13-4-29 0,7-8-189 16,0-10-583-16,7-7-223 0,20 0-350 15</inkml:trace>
  <inkml:trace contextRef="#ctx0" brushRef="#br0" timeOffset="54148.47">25570 14950 322 0,'0'0'1986'0,"0"0"-1473"16,0 0-58-16,0 0-71 0,0 0-63 16,0 0-82-16,0 0-78 0,0 0-9 15,182-42-19-15,-163 18-23 0,5-4-45 16,-12 0-28-16,-4-1-16 0,-4 6 0 16,-4 0 16-16,0 8 21 0,-7 2 19 0,-7 3-32 15,-8 8-2-15,-7 0-41 16,-3 2 1-16,-7 10-3 0,-4 8 3 0,4 6 12 15,0 9 25-15,5 3-12 0,8 0-4 16,6 4-12-16,6-3-11 0,9-4-1 0,5 0-18 16,0-6-28-16,10-4-97 0,7-3-34 15,9-4-69-15,3-4-20 0,3-4-146 16,2-6-280-16,-8-2-533 0,8-2-336 16</inkml:trace>
  <inkml:trace contextRef="#ctx0" brushRef="#br0" timeOffset="54587.84">25875 14852 1465 0,'0'0'803'0,"0"0"-306"0,0 0-99 0,0 0-32 15,0 0-47-15,0 0-92 16,0 0-37-16,0 0-22 0,0 0-23 0,-19-28-12 16,19 28-38-16,-5 2-43 0,5 8-52 15,-5 4-11-15,-2 6 11 0,0 4 21 16,4 0-2-16,-4 1-4 0,7 0 0 15,-7 0-13-15,7 1-2 0,0-2-3 0,0 2 3 16,0-4 0-16,0 4 0 0,0-4 1 16,0-1 1-16,0-7-2 0,0-4-3 15,0-2-15-15,4-6 3 0,-4-2 15 16,0 0 0-16,0 0 49 0,0 0 30 16,0 0-8-16,0-2-1 0,0-6-22 15,3 2-8-15,-3 0-9 0,0 0-13 16,2 2-6-16,6-2-9 0,-1-3 17 15,0 1-20-15,-2-2-9 0,10 0 9 16,-3-3 1-16,0-2 17 0,-3 3-15 16,4 0 22-16,-9 3-22 0,4-1-1 0,1 1 19 15,-9 1-9-15,3 2 12 0,-3 2-8 16,0 2-4-16,2 2-9 0,-2 0-3 16,0 0 0-16,0 0-11 0,0 0-11 15,0 0-14-15,0 0-49 0,0 4-58 16,0 2-59-16,0 4-37 0,0 0-88 15,0 0-240-15,-5 0-511 0,1-2-531 0,13-66 473 16</inkml:trace>
  <inkml:trace contextRef="#ctx0" brushRef="#br0" timeOffset="54919.8">26212 14609 1868 0,'0'0'648'0,"0"0"-194"16,0 0-93-16,0 0-25 0,0 0-58 16,0 0-62-16,0 0-60 0,0 0-19 0,0 0-51 15,0 0-40-15,-140 48 4 16,106-10 8-16,0 10 38 0,-3 7 11 0,3 1 25 15,0 2-29-15,10 3-26 0,5-3-23 16,2-3-11-16,2-5-16 0,13-2-15 16,2-5-12-16,0-5-2 0,0-7-10 0,10-4-6 15,4-5-24-15,3-8-80 0,5-6-49 16,0-8-32-16,7 0-9 0,2-8-73 16,1-12-220-16,7-6-564 0,-5-9-711 15</inkml:trace>
  <inkml:trace contextRef="#ctx0" brushRef="#br0" timeOffset="55260.11">26358 14898 1285 0,'0'0'1502'0,"0"0"-960"0,0 0-61 0,0 0-122 16,0 0-123-16,0 0-118 15,0 0-69-15,0 0 0 0,0 0 38 0,0 0-20 16,-83 109-24-16,83-81-42 0,0-4 0 15,5-2-1-15,5-4-1 0,-3-8-14 16,12-5-18-16,-7-5 33 0,3 0 22 0,9-15 18 16,-4-3 0-16,-1-2-13 0,-4-2-24 15,2-2-1-15,-5 2 0 0,-3 4-1 16,-9 1 15-16,5 7-15 0,-5 0 0 16,0 7 2-16,0-2 12 0,0 5 15 15,0 0-30-15,0 7-52 0,0 9-4 16,0 8 29-16,0 6 27 0,0 4 24 15,8 4 4-15,1 2 18 0,-9-3-13 16,7-1-21-16,3-6-12 0,-3-5-2 16,3-9-50-16,0-6-129 0,0-5-75 0,-1-5-80 15,6 0-231-15,-3-3-521 0,-2-12-732 16</inkml:trace>
  <inkml:trace contextRef="#ctx0" brushRef="#br0" timeOffset="55560.55">26719 14965 2259 0,'0'0'565'0,"0"0"-443"0,0 0-26 0,0 0 138 16,0 0 11-16,0 0-134 0,0 0-36 16,-46 111 45-16,46-101 69 0,0-5-85 15,0 0-104-15,0-5-3 0,7 0 3 16,3-5 93-16,7-7 32 0,-5-4-26 15,10-4-15-15,-5-4 5 0,4-2-18 0,1-2-19 16,-5 0-18-16,0 1-9 0,-5 1-7 16,3 2-15-16,-6 2 0 0,1 6 13 15,-10 6-1-15,7 4-12 0,-7 4-3 16,0 2-33-16,0 0-25 0,5 2-96 0,0 6-19 16,-2 2-17-16,4 2-98 15,-5 4-249-15,-2-2-577 0,8 2-480 0</inkml:trace>
  <inkml:trace contextRef="#ctx0" brushRef="#br0" timeOffset="55933.61">27019 14935 335 0,'0'0'1925'16,"0"0"-1453"-16,0 0-129 0,0 0 15 15,0 0-57-15,0 0-163 0,0 0-56 0,0 0-13 16,0 0 4-16,44 33-29 0,-20-30-19 16,-4-1-22-16,4-2 0 0,-2 0 9 15,-1 0-11-15,-4-5-1 0,3-5-3 16,-8 2 0-16,0-2-9 0,-7-3 0 0,2-2 12 16,-7 1 13-16,5 0 18 0,-5 4-19 15,0 0 16-15,0 2 13 0,-5 2 18 16,-2 0 3-16,-5 4 12 0,-5-2-24 15,-7 4-10-15,4 0 9 0,-6 10 37 16,-6 10 28-16,3 10 49 0,2 9 50 16,1 5 37-16,1 4-65 0,6 0-76 15,12 1-49-15,-3-3-33 0,10-6-6 16,0-5-7-16,17-7-14 0,2-8-34 16,10-10-14-16,3-9-82 0,7-1-89 15,7-15-73-15,-7-11-152 0,-3-7-561 0,-2-5-905 16</inkml:trace>
  <inkml:trace contextRef="#ctx0" brushRef="#br0" timeOffset="56208.84">28168 14073 1068 0,'0'0'1432'0,"0"0"-929"0,0 0-53 0,0 0-52 16,0 0-30-16,0 0-37 0,0 0-93 15,0 0-6-15,0 0 9 0,-26 133-37 16,-11-67-83-16,-11 9-45 0,-13 14-15 16,-12 7 2-16,-4 9-15 0,-3-3-2 15,2-1-46-15,8-11-43 0,9-7-90 0,8-17-91 16,9-9-98-16,15-11-168 15,8-8-716-15,4-8-841 0</inkml:trace>
  <inkml:trace contextRef="#ctx0" brushRef="#br0" timeOffset="56784.54">27897 14695 789 0,'0'0'652'0,"0"0"-301"16,0 0-195-16,0 0-65 0,0 0-7 16,0 0 123-16,0 0-23 0,0 0-38 0,0 0 5 15,0 0-19-15,102 2 12 0,-81-2-26 16,1 0-44-16,-2 0-42 0,4 0-4 15,-7-2-15-15,2 0 0 0,-2-4-1 16,-7 2-12-16,0-2-1 0,-1 4-15 16,-4 0-10-16,-2 0-12 0,-3 2-58 0,0 0-90 15,0 0-138-15,0 0-226 16,-8 6-524-16</inkml:trace>
  <inkml:trace contextRef="#ctx0" brushRef="#br0" timeOffset="57263.82">28723 14878 1156 0,'0'0'1710'0,"0"0"-1135"0,0 0-192 16,0 0-9-16,0 0-67 0,0 0-79 16,0 0-80-16,0 0-84 0,0 0-46 15,0 0-18-15,-43-14 0 0,57 16 16 16,3 2-14-16,0-4 1 0,-2 0 12 15,7-2 6-15,-13-10 7 0,6-2 6 16,-1-2-19-16,-6-1-3 0,-4 2 12 16,-4-1-11-16,0 1-11 0,0 3 19 15,0 4 6-15,-12 0 1 0,-2 6-7 0,-3 2 0 16,-5 0 4-16,-7 8-1 0,-5 12-6 16,-2 5 19-16,-3 7 27 0,7 2 48 15,3 4 0-15,3 0-33 0,6 2-28 16,3 1-27-16,15-2-22 0,2-6-2 0,0-3-15 15,12-4-9-15,10-3-37 0,4-7-78 16,8-6-55-16,-2-8-10 0,7-2-86 16,7-6-113-16,-5-12-260 0,-7-4-503 15,2-4-614-15</inkml:trace>
  <inkml:trace contextRef="#ctx0" brushRef="#br0" timeOffset="57552.23">29051 14776 2498 0,'0'0'720'0,"0"0"-256"0,0 0-32 16,0 0-112-16,0 0-67 0,0 0-53 16,0 0-23-16,0 0 12 0,0 0 21 15,-109 106-98-15,106-86-48 0,3-4-28 16,0-7-9-16,0-6-15 0,0-1-11 0,0-2 12 16,7-4 14-16,3-12 12 0,0-2-18 15,4-8-9-15,-2 0-12 0,-2 2 0 16,-5 2-12-16,-3 5 12 0,-2 9 0 15,0 6-1-15,0 2-20 0,0 5-15 16,0 15-34-16,-9 10 49 0,1 6 19 16,1 6 2-16,2 3-2 0,5-5 1 15,0-4-2-15,0-4-21 0,17-6-73 16,-2-1-113-16,14-12-73 0,-7-5-82 0,9-3-243 16,-9-5-560-16,2-5-469 0</inkml:trace>
  <inkml:trace contextRef="#ctx0" brushRef="#br0" timeOffset="57747.57">29303 14908 1933 0,'0'0'1037'0,"0"0"-568"0,0 0-4 0,0 0 10 16,0 0-55-16,0 0-129 0,0 0-108 16,0 0-32-16,0 0-20 0,0 0-13 15,7 9-6-15,20-48-24 0,-1-5-40 16,3-4-30-16,3 1-18 0,-15 9-2 15,5 8-16-15,0 8-39 0,-13 8-85 16,8 8-77-16,-5 6-36 0,0 0-99 0,1 8-189 16,-6 5-762-16,0 4-1048 0</inkml:trace>
  <inkml:trace contextRef="#ctx0" brushRef="#br0" timeOffset="58049.19">29884 14669 2237 0,'0'0'771'0,"0"0"-216"0,0 0-136 16,0 0-130-16,0 0-91 0,0 0-74 16,0 0-41-16,0 0-9 0,-201 32-1 15,179-10 7-15,10 1 18 0,-5-1 3 16,13-1-40-16,-1-2-31 0,5 1 16 0,0-2 3 15,0 0 24-15,5-2-28 16,-1 1 1-16,4-2 12 0,1 1 2 0,-9 6-11 16,0 5-22-16,0 3-15 0,-17 6-12 15,-7 0-27-15,5 1-55 0,-3-6-61 16,3-4-30-16,6-7-50 0,1-10-114 16,12-4-304-16,0-6-672 0,0-6-517 15</inkml:trace>
  <inkml:trace contextRef="#ctx0" brushRef="#br0" timeOffset="58204.31">29996 14940 2584 0,'0'0'986'0,"0"0"-563"16,0 0 45-16,0 0-59 0,0 0-112 16,-44 118-111-16,37-90-71 0,-3-5-39 0,6-5-76 15,4-8-89-15,0-5-182 0,0-5-130 16,14-16-249-16,-7-13-894 0,5-9-975 15</inkml:trace>
  <inkml:trace contextRef="#ctx0" brushRef="#br0" timeOffset="58339.28">30103 14518 2750 0,'0'0'644'0,"0"0"-192"15,0 0-69-15,0 0-156 0,-27 121-172 16,27-97-55-16,7-2-96 0,10-2-43 15,-5-4-143-15,13 1-226 0,-13-6-563 0,0-1-541 16</inkml:trace>
  <inkml:trace contextRef="#ctx0" brushRef="#br0" timeOffset="59073.21">30314 14763 1988 0,'0'0'789'15,"0"0"-276"-15,0 0-50 0,0 0-76 0,0 0-154 16,-47 103-146-16,47-93-35 0,0-2-18 15,8-2 16-15,9-6-16 0,-12 0 9 16,9 0-6-16,-4-8 0 0,-3 0-7 16,0 0 4-16,-7-2-9 0,0 4-10 15,0 0-12-15,0 0 37 0,0 4-16 16,0 2 7-16,0 0 18 0,-9 6-15 16,-3 12-34-16,7 6 0 0,-10 10 3 0,3 3 46 15,5-1 9-15,7-2-16 16,0-1-2-16,0-5-4 0,0-8-8 0,0-7 2 15,12-3 13-15,-2-3-7 0,2-6-15 16,-3-1-8-16,1 0 29 0,7-10 1 16,0-3-20-16,0-2-23 0,0-1-12 15,0 2-22-15,-7-2-8 0,-1 4 11 0,-1 0-2 16,-6 4 0-16,0 0-13 0,3 4 16 16,-5 2-22-16,0 2 27 0,0 0 4 15,0 0 18-15,0 0-9 0,-7 0-34 16,5 0-15-16,-6 4 18 0,6-2 7 15,-5 0 17-15,-3 2-14 0,10-4-7 16,-7 2-9-16,7-2-22 0,0 0 19 16,0 0-19-16,0 0-37 0,0 0-34 15,0 0-17-15,0 0-9 0,0 2 23 0,0-2-35 16,0 0 3-16,7 0 56 0,-7 2 29 16,5-2 13-16,-5 0 47 0,5 0 21 15,-5 0 11-15,2 0 35 0,-2 0 45 16,5 0 79-16,-5 0 50 0,2 0-11 15,-2 0-12-15,3-4-61 0,-3-2-38 16,5 4-10-16,-3-4-11 0,5 2-14 0,1-2-6 16,1 0 25-16,-1-4-9 0,4-3 12 15,2 2-13-15,3-6 4 0,-7-3-13 16,7 2-12-16,-8-2-28 0,-1 2 6 16,-8 0-3-16,0 4-2 0,0 0-10 15,0 0 15-15,-8 1 28 0,-8 3 33 16,-1 0-18-16,-3 5-12 0,-6-2-16 0,-8 6 28 15,0 1-15-15,0 0-19 0,-3 10 0 16,6 10-3-16,2 6 13 0,2 6 8 16,5 9-17-16,0 2 17 0,8 5-18 15,4 5-9-15,5-3 10 0,1 3-15 16,4-7-13-16,0-6 0 0,2-5-15 16,12-10-19-16,3-4-69 0,10-9-118 15,2-9-62-15,3-3-76 0,-3-5-198 16,2-18-825-16,-4-7-1269 0</inkml:trace>
  <inkml:trace contextRef="#ctx0" brushRef="#br0" timeOffset="59289.32">30631 14846 2902 0,'0'0'582'0,"0"0"-225"0,0 0 26 15,-51 111-21-15,44-71-69 0,4-2-122 16,3-2-46-16,0-3-37 0,0-11-50 15,8-11-38-15,4-6-9 0,15-10 9 16,-1-15 58-16,13-16 14 0,5-10-20 16,-8-8-28-16,5-2-24 0,-9 3-1 15,-3 5-44-15,0 5-98 0,-5 11-49 16,-2 6-46-16,-5 8-153 0,5 8-395 16,-5 2-866-16,2 6-388 0</inkml:trace>
  <inkml:trace contextRef="#ctx0" brushRef="#br0" timeOffset="62944.44">31729 13985 2230 0,'0'0'793'0,"0"0"-232"15,0 0-133-15,0 0-34 0,0 0-24 16,0 0-66-16,0 0-100 0,0 0-74 16,0 0-23-16,-56 108-10 0,42-53 2 15,2 9-8-15,-5 11-21 0,2 3-43 0,3 3-27 16,-5-1 0-16,7-4-2 0,-4-5-22 16,4-6-34-16,0-7-78 0,6-8-70 15,-1-6-58-15,-2-6-103 0,-3-9-338 16,3-9-889-16,-3-10-702 0</inkml:trace>
  <inkml:trace contextRef="#ctx0" brushRef="#br0" timeOffset="63123.62">31455 14677 2613 0,'0'0'1042'16,"0"0"-598"-16,0 0-31 0,0 0 9 0,0 0-71 15,0 0-151-15,0 0-54 0,0 0-22 16,0 0-15-16,0 0-58 0,158-47-48 15,-124 42-3-15,-5-3-29 0,2 0-35 16,3-2-111-16,3-2-86 0,4-1-138 0,2 3-267 16,1 5-707-16,2 0-461 15</inkml:trace>
  <inkml:trace contextRef="#ctx0" brushRef="#br0" timeOffset="63378.32">32265 14625 2129 0,'0'0'1124'0,"0"0"-676"15,0 0-70-15,0 0-66 0,0 0-31 16,-150 121-26-16,125-91-102 0,-6-2-25 16,14-4-28-16,5-2-15 0,4-8-30 0,8-6-55 15,0-8-30-15,8 0 30 0,16-16 22 16,3-10 17-16,7-15-2 0,-5-7-35 16,2-8 13-16,-4-2 0 0,-10 3-13 15,-8 9 22-15,-1 10 12 0,-8 12 1 16,0 9-10-16,-22 14-21 0,-2 1-6 15,-8 10-85-15,-7 10-81 0,-4 12-23 16,-6 6-12-16,-2 6-7 0,10 7-69 0,-2 7-99 16,1 5-99-16,-1 5-216 15,-3 5-504-15,-3-2-406 0</inkml:trace>
  <inkml:trace contextRef="#ctx0" brushRef="#br0" timeOffset="64096.82">29254 16123 1859 0,'0'0'767'0,"0"0"-211"16,0 0-104-16,0 0-46 0,0 0-72 16,0 0-93-16,0 0-56 0,0 0-23 15,0 0-39-15,0 0-47 0,-89-13-41 0,72 35-35 16,2 8 0-16,-2 6 12 0,3 4 15 16,6-2-6-16,1-2-2 0,7-6-19 15,0-7 0-15,0-9-3 0,15-4-34 16,-6-10 36-16,8 0 1 0,-7-10 55 15,7-18 33-15,10-11 21 0,-11-9 37 16,4-6-74-16,-6 0-44 0,-1 3-16 16,-9 11-10-16,1 6 13 0,-5 14 15 15,0 8 21-15,0 6 4 0,0 6-10 16,0 0-24-16,0 4-3 0,0 12 4 0,0 8-21 16,0 12 1-16,0 6 14 0,0 5-16 15,0 1 0-15,12-4-1 0,-7-4-11 16,10-3-67-16,2-9-72 0,0-4-76 15,0-6-52-15,2-4-63 0,0-6-216 16,-2-4-537-16,5-4-658 0</inkml:trace>
  <inkml:trace contextRef="#ctx0" brushRef="#br0" timeOffset="64411.26">29601 16160 2094 0,'0'0'727'15,"0"0"-288"-15,0 0-17 0,0 0-60 16,0 0-84-16,0 0-79 0,0 0-64 16,0 0-5-16,0 0-5 0,0 0-21 0,-46 124-49 15,46-96-15-15,0 2-9 0,0 3 5 16,7-1-34-16,3-4 13 0,-1-3 4 16,4-7-18-16,1-6 23 0,1-6-9 15,-6-6 0-15,13 0 46 0,0-10 52 0,0-13 144 16,7-7-124-16,-2-8-45 0,2-6-31 15,-5-6-26-15,0-3-16 0,-2 3-15 16,-5 2 0-16,-3 8 0 0,-1 9-1 16,-9 11-20-16,-1 8 18 0,-3 6-49 15,0 6-5-15,0 0-79 16,0 0-100-16,0 12-26 0,0 4 18 0,2 4-142 16,3 4-369-16,-2 3-763 0,6-1-681 15</inkml:trace>
  <inkml:trace contextRef="#ctx0" brushRef="#br0" timeOffset="64774.11">30204 16246 2445 0,'0'0'704'16,"0"0"-246"-16,0 0-52 0,0 0-49 16,0 0-45-16,0 0-91 0,0 0-50 15,0 0-18-15,0 0-47 0,-177 8-33 0,156 10-48 16,4 4-4-16,2 5-20 0,8-3-1 15,4-2-15-15,3-2-1 0,0-8-5 16,3-4-3-16,14-4 3 0,-3-4 21 16,3-4 1-16,8-8 47 0,-6-10 13 15,5-6 21-15,-7-6-25 0,-5-3-17 16,5 1-28-16,-9 4 0 0,-1 6-10 16,-7 8-1-16,0 6-1 0,0 5 18 0,0 7 3 15,-7 0-21-15,-1 0-16 0,-9 9-11 16,8 5-27-16,-1 2 11 0,0 6-27 15,-4 2 7-15,11 0 44 0,-4 0-5 16,7 1-18-16,0-5-19 0,0-4-37 16,0-4-45-16,17-2-50 0,-5-2 0 15,5-4-126-15,5-2-173 0,0-2-266 16,0-6-619-16,-3-10-254 0</inkml:trace>
  <inkml:trace contextRef="#ctx0" brushRef="#br0" timeOffset="65008.55">30483 16297 92 0,'0'0'1354'0,"0"0"-675"0,0 0-13 16,0 0-109-16,0 0-104 0,0 0-160 15,0 0-87-15,0 0-5 0,0 0 46 16,22 10 38-16,-22 25-66 0,0 6-42 15,0 1-32-15,-5-6-51 0,-5-4-54 16,8-5-40-16,2-9-42 0,0-8-97 16,0-2-89-16,0-8-77 0,12-2-150 0,-2-18-273 15,0-14-1178-15,4-11 1 0</inkml:trace>
  <inkml:trace contextRef="#ctx0" brushRef="#br0" timeOffset="65160.25">30631 15878 2779 0,'0'0'1056'0,"0"0"-655"0,0 0 67 16,0 0-101-16,0 0-132 0,0 0-165 16,0 0-70-16,0 0-34 0,0 0-90 15,0 0-117-15,-61 106-165 0,81-99-381 16,7-4-1059-16,-6 2-92 0</inkml:trace>
  <inkml:trace contextRef="#ctx0" brushRef="#br0" timeOffset="65493.69">30861 16093 2299 0,'0'0'606'0,"0"0"-65"0,0 0-52 0,0 0-153 15,-118 127-64-15,93-83-32 0,1 3-34 16,5 3-29-16,2 4-58 0,0-6-40 16,7-1-34-16,5-13-30 0,5-10-15 15,0-18-23-15,15-8-23 0,2-28 46 0,12-21 57 16,2-19-56-16,3-19 0 0,-7-9-1 15,9-4-33-15,-9 1-19 0,0 4 16 16,-6 6 34-16,-4 7 1 0,3 2 2 16,-3 3 37-16,-8 11-10 0,1 10-27 15,0 12-1-15,-3 11 0 0,-7 17 51 16,0 6 37-16,0 10 31 0,0 2 77 16,0 10-69-16,0 17-100 0,-17 21 0 15,5 20 22-15,-5 23-1 0,0 15-3 16,7 17-24-16,10 6 3 0,0 7-24 0,13-1 0 15,20-6-63-15,9-17-45 16,4-17-104-16,5-24-94 0,0-25-208 0,-8-22-940 16,-9-22-1672-16</inkml:trace>
  <inkml:trace contextRef="#ctx0" brushRef="#br0" timeOffset="99643.6">5642 10931 1189 0,'0'0'780'16,"0"0"-190"-16,0 0-98 0,0 0-30 15,0 0-39-15,0 0-115 0,0 0-107 16,0 0-46-16,0 0-26 0,0 0-27 0,-17-26-50 16,17 34-52-16,0 4 1 0,3 8 34 15,11 13 21-15,3 8 5 0,-2 16-9 16,7 12-7-16,-6 13-5 0,-8 12-22 15,-3 7-17-15,-1 2 13 0,-4-5-14 0,0-7-2 16,0-17-34-16,-4-14-56 16,4-15-100-16,0-19-79 0,0-14-160 0,0-12-246 15,0-8-612-15,-5-22-43 0</inkml:trace>
  <inkml:trace contextRef="#ctx0" brushRef="#br0" timeOffset="99924.88">5686 10860 804 0,'0'0'779'16,"0"0"-185"-16,0 0-125 0,56-108-77 0,-49 96-3 16,7 6-34-16,-4 0-74 0,2 4-60 15,-2 2-38-15,7 0-1 0,5 0-10 16,0 0-43-16,-1 2-34 0,6 4-16 16,-8 2 4-16,1 4-16 0,2 0-1 15,-5 4 13-15,-10 4-15 0,-2 7-12 16,-5 1 2-16,0 4-20 0,-10 4-13 15,-9 0-6-15,-6 2-15 0,1-1 0 0,-5-1-18 16,-2-4-13-16,1 1-20 0,-4-3-37 16,-2-4-55-16,5-6-9 0,2-6 3 15,-3-2-44-15,10-6-44 0,8-2-70 16,2-4 10-16,7 0 51 0,2 0 0 16,3-6-51-16,3-4-84 0,14-2-204 15,14-4-220-15,-2-2-393 0</inkml:trace>
  <inkml:trace contextRef="#ctx0" brushRef="#br0" timeOffset="100431.56">6382 10961 816 0,'0'0'766'0,"0"0"-266"0,0 0-225 16,0 0 0-16,0 0 69 0,0 0-101 0,0 0-74 15,0 0-42-15,0 0 0 0,111 4-7 16,-94-4-19-16,-5-6-7 0,3-4 51 16,-6-2 14-16,-1-2 18 0,1-4-29 15,-9 0-12-15,0 0-32 0,0 4-39 0,0-1-25 16,-9 4 3-16,1 2-16 0,-6 3 22 16,-3 4 9-16,-5 2-12 0,-2 0-16 15,-13 5-27-15,3 8-2 0,-2 6 18 16,2 5 2-16,8 6 0 0,-6 8 4 15,13 7 14-15,2 7 22 0,7 2 15 16,3 2 21-16,7 1-27 0,0-7-31 16,7-2 3-16,10-7-42 0,2-9 0 15,6-8-3-15,6-8-12 0,-2-4-3 16,3-8-6-16,6-4-25 0,1-4-42 16,5-12-57-16,-5-6-72 0,4-4-101 0,-9-4-129 15,5-5-310-15,-3 1-622 0,-4 0-265 16</inkml:trace>
  <inkml:trace contextRef="#ctx0" brushRef="#br0" timeOffset="100663.6">6893 11014 1368 0,'0'0'650'0,"0"0"-180"0,0 0 13 0,0 0 5 16,0 0-102-16,0 0-59 0,0 0-66 16,0 0-32-16,0 0-14 0,0 0-65 15,-192-46-19-15,151 61-34 0,5 11-42 16,-3 9-9-16,8 5 14 0,2 8 22 15,14-2-27-15,8 1-4 0,7-5-26 0,0-3-23 16,19-9-2-16,13-4-12 0,-3-6-4 16,12-6 15-16,-2-6-32 0,4-8-31 15,-1 0-18-15,1-10-60 0,-2-8-29 16,-4-2-95-16,-8-2-135 0,2-3-249 16,-6 3-705-16,-6 0-572 0</inkml:trace>
  <inkml:trace contextRef="#ctx0" brushRef="#br0" timeOffset="101348.72">7373 11074 1761 0,'0'0'652'0,"0"0"-220"15,0 0-44-15,0 0-38 0,0 0-107 16,0 0-86-16,0 0-37 0,0 0-32 15,0 0 5-15,-78-65-18 0,71 62-20 16,2-2-5-16,-2 3-13 0,7 1 0 16,-10-1-6-16,10-1 6 0,-7 1-34 15,5 2 28-15,2 0-3 0,-5 0-7 16,5 0-2-16,-3 0-1 0,-2 0-3 16,5 0 7-16,0 0 6 0,-2 0-7 15,0 0 10-15,-3 0 18 0,5 0-18 16,0 0 8-16,0 0-8 0,0 0 6 0,0 0-4 15,-3 0 1-15,3 0-10 16,0 0-12-16,0 0 10 0,0 0-10 0,0 0 3 16,0 0 6-16,0 0 13 0,0 0-7 15,0 0-11-15,0 0 23 0,-5 0-27 0,5 0 4 16,0 0-16-16,0 0 1 0,0 5-2 16,-4-2-10-16,-1 2-7 0,-2 0 3 15,2 5-6-15,-3 0 21 0,-1 5 15 16,4-3-14-16,2 2 11 0,1 2 9 15,-3 2 4-15,5 6-25 0,0 0 0 16,0 2-1-16,7 4 1 0,1-1 0 16,9-3 0-16,-10-2-2 0,3-5-4 15,-1-9-10-15,-1-7 14 0,-4-1-13 16,1-2 15-16,-2-2 10 0,4-14 18 16,0-6 26-16,-2-6-23 0,0-8-30 15,2-3-1-15,-2-1-3 0,0 4-10 0,-3 2 11 16,6 4-19-16,-6 8 3 0,3 4 18 15,-3 6 12-15,-2 7-12 0,0 3 0 16,0 2-12-16,0 0 12 0,0 9 11 0,0 4 22 16,0 10 40-16,0 1 6 0,0 6 48 15,-2 4 37-15,-3 2-77 0,5 3-48 16,0 1-19-16,-2 0-18 0,2 0-1 16,0-3 2-16,0-5-3 0,0-4-7 15,0-4 4-15,0-2-6 0,0-6-46 16,0-2-29-16,0 1-46 0,0-10-37 15,0 1-42-15,0-4-65 0,0-2-239 16,0 0-466-16,0-12-429 0,-3-6-559 16</inkml:trace>
  <inkml:trace contextRef="#ctx0" brushRef="#br0" timeOffset="101566.8">7232 10390 1829 0,'0'0'1168'0,"0"0"-670"0,0 0-65 0,0 0 5 16,0 0-52-16,0 0-187 0,0 0-80 15,0 0-12-15,0 0-31 0,0 0-48 16,-41 74-28-16,48-54-25 0,6-2 10 16,-1 5-64-16,7-1-153 0,-4 0-156 15,-1 4-349-15,-2-1-866 0,5-4-566 16</inkml:trace>
  <inkml:trace contextRef="#ctx0" brushRef="#br0" timeOffset="101863.99">7450 10865 2630 0,'0'0'740'0,"0"0"-397"16,0 0-95-16,0 0 13 0,0 0-28 15,-70 126-116-15,70-93-37 0,0-3-24 16,0-2 2-16,0-6-35 0,0-6-23 0,17-6-31 15,-5-8 9-15,0-2-21 0,8-5 43 16,-3-16 27-16,5-9-24 0,-5-8 25 16,0-7-10-16,4-3 10 0,-11 4-4 15,-3 6 35-15,-4 10 5 0,-3 10 74 16,0 8-26-16,0 5-26 0,0 5 72 16,-8 8 36-16,1 14-82 0,-5 13-46 15,10 11 22-15,2 9 24 0,0 5-4 16,2-4-66-16,22 0-42 0,-4-8 0 15,14-9-12-15,2-11-69 0,8-10-121 0,4-10-68 16,5-8-115-16,-9-22-287 0,2-20-713 16,-12-15-917-16</inkml:trace>
  <inkml:trace contextRef="#ctx0" brushRef="#br0" timeOffset="102037.34">8086 10179 2132 0,'0'0'1191'0,"0"0"-751"16,0 0 62-16,0 0-4 0,0 0-115 15,0 0-119-15,0 0-64 0,0 0-33 16,-83 156 2-16,83-83-36 0,-7 3-49 16,7 3-41-16,0-1-40 0,0-1-3 15,0-6-12-15,0-8-67 0,17-8-81 0,-7-9-118 16,-1-10-144-16,6-7-623 0,-6-13-1017 16,-9-12-89-16</inkml:trace>
  <inkml:trace contextRef="#ctx0" brushRef="#br0" timeOffset="102575.52">8391 10762 2354 0,'0'0'1293'16,"0"0"-780"-16,0 0-81 0,0 0 4 15,0 0 23-15,-65 123-153 0,60-91-146 16,5 4-84-16,0 0-16 0,0-4-42 16,0-1-18-16,5-7-24 0,4-4-21 15,1-6-67-15,4-6-97 0,-1-8-63 16,1-4-152-16,3-16-340 0,-5-14-1100 0,-7-12-502 15</inkml:trace>
  <inkml:trace contextRef="#ctx0" brushRef="#br0" timeOffset="102727.13">8376 10454 3350 0,'0'0'1057'0,"0"0"-699"0,0 0 6 16,0 0 4-16,0 0-122 15,0 0-113-15,0 0-106 0,0 0-12 0,0 0-15 16,3 67-16-16,24-59-20 0,-1 2-88 15,6-2-100-15,4 0-83 0,-2 2-165 16,-7 0-639-16,9 0-856 0</inkml:trace>
  <inkml:trace contextRef="#ctx0" brushRef="#br0" timeOffset="103006.08">8798 10779 2834 0,'0'0'604'0,"0"0"-372"0,0 0 73 0,0 0 89 16,0 0-110-16,0 0-124 15,-60 118-19-15,50-84-15 0,-2 4-23 0,5 2 10 16,-10 3-7-16,9-5-42 0,1-6-25 16,5-12-23-16,-1-5-14 0,3-10-1 15,0-5 0-15,0 0 23 0,10-7 12 16,7-11 34-16,5-7 114 0,-1-1-39 0,6-2-81 16,-3 4-40-16,-2 1-9 0,5 8-15 15,-3 0 0-15,0 5-27 0,-7 7-3 16,3 0 29-16,-3 3-2 0,-3 3-29 15,1 7 32-15,-3 1 1 0,-7 6-1 16,7-4-21-16,-10 6-33 0,6-1-37 16,-6-2-45-16,3 2-91 0,-3-4-123 15,6 2-295-15,-4-4-593 0,1-6-546 16</inkml:trace>
  <inkml:trace contextRef="#ctx0" brushRef="#br0" timeOffset="103284.33">9363 11026 705 0,'0'0'1344'0,"0"0"-971"0,0 0 56 0,0 0 121 16,0 0-66-16,0 0-164 0,0 0-96 0,0 0-57 16,0 0-35-16,0 0-27 0,131 13-32 15,-117-24 43-15,1-8 10 0,-3-9-17 16,-5-4-42-16,1-4-21 0,-8-2-36 16,0 3-8-16,0 5-2 0,-15 9 15 15,-2 6 40-15,-5 11-7 0,-2 4-32 16,-3 2-16-16,-7 18 21 0,3 15-18 15,2 8 12-15,-3 14 27 0,11 5 70 16,4 5 139-16,9-5-127 0,8-2-55 16,0-5-60-16,17-7-9 0,12-12-24 15,10-7 3-15,-2-11-90 0,9-8-95 16,2-8-81-16,5-2-158 0,8-20-303 0,7-10-667 16,2-15 374-16,8-11 736 0</inkml:trace>
  <inkml:trace contextRef="#ctx0" brushRef="#br0" timeOffset="103600.62">10209 10641 3500 0,'0'0'677'0,"0"0"-434"0,0 0 25 0,0 0 94 15,-216 105-39-15,180-62-83 0,-3 8-77 16,12 6-42-16,6 4-31 0,-1 2-8 16,12 2-19-16,8-3-36 0,2-10-27 15,2-9-3-15,18-13-12 0,13-20-9 16,-1-10-48-16,7-32-34 0,-5-26 31 0,0-27-1 15,-8-17 3-15,-4-15 1 0,-7-2 14 16,-1-1-5-16,-7-1 60 0,1 0-36 16,-6 6 39-16,5 5 12 0,-7 7 3 15,0 17 1-15,0 19-13 0,3 23 9 16,4 25 5-16,-7 19-16 0,0 27 43 16,0 27 65-16,0 29-36 0,0 25-7 15,-7 21 7-15,4 18-40 0,3 6 10 16,0 2-42-16,0-6-1 0,22-9-16 0,2-17-95 15,1-14-137-15,-6-19-65 0,-4-15-209 16,-13-11-251-16,-2-9-486 0,-19-11-429 16</inkml:trace>
  <inkml:trace contextRef="#ctx0" brushRef="#br0" timeOffset="106321.93">6132 9720 4 0,'0'0'232'0,"0"0"-79"16,0 0-68-16,0 0 19 0,0 0 10 15,0 0-97-15,0 0 22 0,0 0 107 0,0 0 73 16,0 0 84-16,65-8 74 0,-62 8 54 16,-3-2-4-16,0 0 26 0,0 2 31 15,0-2-49-15,0 0-135 0,0 2-55 16,-8 0-30-16,8 0-18 0,-7 0-51 16,2 0-48-16,0 0-37 0,3 0 9 15,-8 0-7-15,10 0-23 0,-14 0 5 16,4 0-11-16,-4 0 11 0,1 0-5 15,-11 6-7-15,5 2-9 0,-8 6-21 16,-4 2-2-16,2 6-1 0,-3 4-1 16,10 4-9-16,-2 5 10 0,7 3 1 0,2 5 0 15,11 0 1-15,4 4 0 0,0-1-2 16,2 0-1-16,13-1-2 0,4-3-6 16,0 2 9-16,1-6 0 0,2-1 0 15,2-7 2-15,-5-4 49 0,-2-2 16 16,0-2-16-16,0 0 10 0,-5-2 48 15,-7 7-37-15,-5-1-3 0,0 4-5 0,-14 4-25 16,-13 5-27-16,-5 2-11 0,1-1 14 16,-13 1-15-16,1-7-1 0,1-1-26 15,-6-10-21-15,2-5-40 0,0-5-57 16,2-11-27-16,-4-2-37 0,4 0-67 16,10-10-26-16,7 0-17 0,15 2-58 15,7 1-203-15,5 4-127 0,0 3-8 0,15 0-61 16,2 0-509-16</inkml:trace>
  <inkml:trace contextRef="#ctx0" brushRef="#br0" timeOffset="108046.9">11651 11112 1003 0,'0'0'661'0,"0"0"-223"0,0 0-153 0,0 0-10 16,0 0 34-16,0 0-66 0,0 0-52 16,0 0 9-16,0 0 15 0,0 0-24 15,90 40-74-15,-59-35-64 0,-9-4-28 16,3-1-3-16,1 0 6 0,-2-8 6 15,-7-4 7-15,0-4 30 0,0-4 28 0,-9-2 0 16,-8-2-31-16,0 0-25 0,0 1 9 16,0 2-6-16,-8 1 0 0,-9 3-3 15,8 1 3-15,-8 6-6 0,0 0-37 16,0 0 9-16,-7 6 0 0,4 2-9 16,-2 2 25-16,0 2-27 0,-4 12-1 0,-1 10-19 15,3 10 19-15,0 9 37 16,4 7-3-16,3 6 27 0,3 2 61 0,9-1 60 15,0-3-61-15,5-1-42 0,0-10-22 16,17-2-32-16,7-7-23 0,1-8-4 16,1-4-17-16,1-6 16 0,7-7-55 15,5-6 57-15,-1-3-57 0,8 0-72 16,5-3-107-16,-7-11-114 0,-5-2-204 16,0-4-658-16,-6-5-987 0</inkml:trace>
  <inkml:trace contextRef="#ctx0" brushRef="#br0" timeOffset="108490.04">12306 10969 68 0,'0'0'490'0,"0"0"-292"16,0 0-149-16,0 0-49 0,0 0-1 15,0 0-28-15,0 0-13 0,0 0 9 16,0 0 33-16,0 0 182 0,-29-60 148 0,21 52 122 16,6 2 58-16,-3-2-41 0,5 6-7 15,0 2-105-15,0 0-56 0,5 10 39 16,7 8 5-16,15 10-39 0,4 10 15 16,6 9-59-16,-3 3-40 0,2 4-52 15,5 3-59-15,-7-3-44 0,0-4-25 16,-3-4-42-16,-1-6 1 0,-9-3-2 15,4-9-36-15,-1-5-57 0,-7-8-111 16,-5-7-90-16,3-8-193 0,-6-6-271 16,-9-20-352-16,0-14-799 0</inkml:trace>
  <inkml:trace contextRef="#ctx0" brushRef="#br0" timeOffset="108664.89">12706 10855 1955 0,'0'0'1149'0,"0"0"-532"16,0 0-71-16,0 0-223 0,0 0-59 15,-71 106 14-15,50-33-74 0,-9 17-40 16,-1 11-82-16,-8 3-58 0,0-1 1 0,8-9-23 16,7-13-2-16,4-16-14 0,11-17-80 15,6-18-131-15,3-14-65 0,5-14-260 16,17-8-622-16,7-21-808 0</inkml:trace>
  <inkml:trace contextRef="#ctx0" brushRef="#br0" timeOffset="108979.39">13127 11142 2486 0,'0'0'727'0,"0"0"-390"0,0 0 11 16,0 0 18-16,0 0-133 0,0 0-171 16,0 0-31-16,0 0 46 0,0 0 18 15,0 0 16-15,165 46 8 0,-155-72-12 0,-8-4-34 16,-2-6-24-16,0 2-4 0,-9 0-29 15,-8 5-15-15,-5 8 26 0,0 4-6 16,-7 9 16-16,2 6-7 0,-7 2-9 16,-4 10-8-16,-8 10 5 0,4 7-15 15,-1 3 30-15,9 6 28 0,5 2-22 16,9 2-5-16,11 5 20 0,9-1-5 16,0 0-7-16,0 0-29 0,21 3-13 15,4-7-3-15,4-4-9 0,0-6-49 16,2-7-105-16,1-7-86 0,-3-4-78 15,2-9-137-15,-4-1-281 0,0-2-585 0,-3-7-576 16</inkml:trace>
  <inkml:trace contextRef="#ctx0" brushRef="#br0" timeOffset="112061.35">13733 10917 2163 0,'0'0'623'0,"0"0"-234"0,0 0-122 16,0 0 66-16,0 0-18 0,0 0-85 15,0 0-78-15,0 0-62 0,0 0-35 16,-164 51 16-16,147-20-3 0,0 12 2 15,2 5 19-15,13 2 18 0,2 3-12 16,0-1-6-16,0 0-50 0,17-5-15 16,2-5-21-16,-2-8-3 0,7-4-3 15,-2-8 1-15,2-4-10 0,1-5-3 16,4-6-37-16,-8-2-70 0,9-5-49 0,-4 0-66 16,6-7-59-16,-6-6-202 0,1-10-546 15,-3-5-590-15</inkml:trace>
  <inkml:trace contextRef="#ctx0" brushRef="#br0" timeOffset="112367.52">14068 11039 2616 0,'0'0'766'0,"0"0"-380"0,0 0-49 0,0 0 9 16,0 0-161-16,0 0-96 0,0 0-61 15,0 0 12-15,0 0 0 0,-53 121-13 0,55-96-14 16,5-3-13-16,8-4-1 15,-5-8-21-15,7-4-15 0,-5-6-5 0,2 0 42 16,3-10 12-16,3-13 4 0,-3 0-4 16,-3-5 7-16,-4-1-17 0,-3 3 22 15,-7 4-5-15,0 8 33 0,0 4 24 16,0 8 1-16,0 2 23 0,0 4 19 16,-7 18-86-16,-3 10 25 0,5 13 45 15,5 5 73-15,0 4-52 0,0-2-51 16,15-3-72-16,2-9-1 0,7-6-15 15,-5-8-28-15,-2-8-44 0,10-10-77 16,0-8-48-16,2-2-87 0,2-24-125 0,-2-12-623 16,0-15-748-16,-9-9 14 0</inkml:trace>
  <inkml:trace contextRef="#ctx0" brushRef="#br0" timeOffset="112537.81">14613 10461 63 0,'0'0'2527'0,"0"0"-1764"0,0 0-250 15,0 0-84-15,0 0-125 0,0 0-132 16,0 0-61-16,0 0 11 0,0 0-27 16,85 118-10-16,-75-56-45 0,2 7-22 15,0 10 6-15,-12 2-24 0,0 7-30 16,0 0-46-16,-12 3-138 0,0-11-170 16,-5-6-356-16,-7-18-939 0,-5-17-440 15</inkml:trace>
  <inkml:trace contextRef="#ctx0" brushRef="#br0" timeOffset="112834.28">14412 10943 3017 0,'0'0'966'0,"0"0"-827"0,0 0 98 0,0 0 142 16,0 0-158-16,199 18-132 0,-151-10-52 0,8-1-37 16,-2-2-40-16,-8 3-82 0,-3 2-69 15,-4 0-105-15,-8-1-166 0,-6-1-330 16,-6-2-314-16,-12-2 473 0,1-2 310 15,-8-2 323-15,0 0 274 0,0 0 369 16,0 0-21-16,0 0-83 0,0 0-75 16,0 0-13-16,0 0-85 0,0 14-143 15,-3 8-104-15,-2 12-17 0,3 10 20 16,2 7-21-16,-5 3 14 0,5 0-39 16,0 1-15-16,0-9-55 0,0-6-6 0,0-10-3 15,0-7-79-15,5-12-143 0,-3-11-137 16,3-10-207-16,-5-21-585 0,0-20-968 15</inkml:trace>
  <inkml:trace contextRef="#ctx0" brushRef="#br0" timeOffset="113177.36">15072 10809 1609 0,'0'0'1032'0,"0"0"-652"16,0 0 3-16,0 0-50 0,16 116-122 15,-6-90-127-15,7-4-83 0,-7 1-1 16,0-3-18-16,4-2-105 0,1-4-97 15,-3 0-66-15,-7-4 12 0,2-4 52 16,-7-2 213-16,0-4 9 0,0 0 167 16,0 0 53-16,0 0 6 0,-10 0 34 15,-2 0-43-15,5 0-54 0,-10 8-91 0,7 14-71 16,-4 8 30-16,6 15 91 0,-4 3 23 16,12 4 37-16,0 0-7 0,0 3-31 15,0-7-40-15,0-5-28 0,17-12-24 16,0-9-28-16,0-9-8 0,5-13-1 0,0-2 12 15,-3-22 46-15,5-15 130 16,-12-15-69-16,-4-12-83 0,-8-9-27 0,0 1-21 16,-3 5 0-16,-14 11-2 15,5 14 1-15,-2 12-1 0,6 14-1 0,1 11-21 16,5 7-97-16,2 9-76 0,0 11 54 16,0 10 7-16,9 8-96 0,8 6-81 15,0 1-152-15,3-3-533 0,4-4-694 16</inkml:trace>
  <inkml:trace contextRef="#ctx0" brushRef="#br0" timeOffset="113422.13">15498 11098 2410 0,'0'0'1196'16,"0"0"-752"-16,0 0-147 0,0 0 40 16,0 0 25-16,-41 119-100 0,41-83-71 15,0-2-94-15,14-10-51 0,3-6-31 0,0-10-15 16,0-6-21-16,10-2 18 0,-5-12-22 15,2-9 25-15,8-12 1 0,-6-1 3 16,1 2-4-16,0 5 0 0,-3 14-16 16,-2 11-8-16,-5 7 24 0,4 32 43 15,-1 21 35-15,-3 16-26 0,-5 13-10 16,0 2-24-16,-2-7-18 0,-1-10-60 16,-1-16-186-16,-8-13-192 0,0-23-730 15,0-18-1904-15</inkml:trace>
  <inkml:trace contextRef="#ctx0" brushRef="#br0" timeOffset="114138.45">17096 11056 1942 0,'0'0'654'0,"0"0"-335"16,0 0-95-16,0 0 70 0,0 0-12 15,0 0-71-15,0 0-72 0,0 0-58 16,0 0 3-16,176 32-6 0,-144-54 18 0,-8-10 0 16,-2-3-10-16,-7-3-27 0,-8 2-7 15,-2 4 4-15,-5 4 8 0,0 3-12 16,-5 5 7-16,-2 9-10 0,-18 2 18 16,8 8 79-16,-12 1 0 0,3 10-67 15,-8 11-79-15,-10 16 22 0,5 9 2 16,8 9 40-16,7 3 5 0,-1 0 13 0,18 0 24 15,7 0-27-15,5-3-52 0,22-3-27 16,2-7-14-16,9-5 2 0,6-8-22 16,0-6-90-16,-1-6-106 0,3-8-74 15,3-6-161-15,-10-6-304 0,-3-2-713 16,-5-14-746-16</inkml:trace>
  <inkml:trace contextRef="#ctx0" brushRef="#br0" timeOffset="114417.71">17546 10999 921 0,'0'0'1972'0,"0"0"-1378"0,0 0-341 16,0 0 2-16,-51 105 45 0,49-59-98 15,-5 4-137-15,7-5-53 0,0-9-12 16,0-10-2-16,9-14-16 0,8-7-31 16,3-5 49-16,2-15 53 0,4-11 27 15,3-12 52-15,3-4 12 0,-3-9-12 0,3 3-28 16,-1 8-13-16,-9 5 3 0,5 17 22 15,-11 13-52-15,1 5-37 0,10 18 55 16,-10 12 33-16,2 12 81 0,-4 12-81 16,-5 4-76-16,-3 5-39 0,5-5 0 15,-5-3-2-15,3-11-10 0,5-10-15 16,-6-8-145-16,8-8-49 0,-5-8-64 16,-2-10-136-16,5 0-261 0,-8-18-603 15,0-8-810-15</inkml:trace>
  <inkml:trace contextRef="#ctx0" brushRef="#br0" timeOffset="114825.67">18118 11094 1748 0,'0'0'1581'16,"0"0"-1074"-16,0 0-180 0,0 0-20 15,0 0 7-15,0 0-108 0,0 0-87 0,0 0-40 16,0 0 13-16,37 131-19 0,-11-97-22 15,1-2-2-15,0-6-13 0,-1-9 7 16,-1-14-13-16,9-4 18 0,0-26 31 16,2-17 121-16,5-14-107 0,3-17-32 0,-13-5-37 15,1-1-6-15,-8 9-17 0,-12 10-1 16,3 9-1-16,-8 13-11 0,-5 12-3 16,-2 10-30-16,0 10-55 0,0 8-57 15,0 0-70-15,0 10-65 0,0 6-59 16,0 6-214-16,0 6-383 0,0 2-393 15,8 4-475-15</inkml:trace>
  <inkml:trace contextRef="#ctx0" brushRef="#br0" timeOffset="115014.09">18787 11014 1848 0,'0'0'1248'0,"0"0"-701"0,0 0-59 15,0 0-90-15,0 0-69 0,0 0-72 16,0 0-25-16,0 0-62 0,0 136-25 0,-4-88-45 15,4-1-34-15,0-5-60 0,0-8-6 16,0-9-51-16,0-9-125 0,14-12-91 16,-7-4-175-16,3-27-318 0,-3-11-774 15,-7-20-970-15</inkml:trace>
  <inkml:trace contextRef="#ctx0" brushRef="#br0" timeOffset="115129.89">18783 10545 1503 0,'0'0'828'0,"0"0"-369"15,0 0-90-15,0 0-86 0,-46 113-105 16,46-90-135-16,0 4-43 0,0-7-44 16,7-2-162-16,10 0-210 0,5 0-605 15,-1-1-377-15</inkml:trace>
  <inkml:trace contextRef="#ctx0" brushRef="#br0" timeOffset="115309.61">18998 11096 2810 0,'0'0'710'0,"0"0"-347"0,0 111 4 15,0-87 41-15,8-12-67 0,4-8-170 16,5-4-128-16,14-19 75 0,-2-12 16 16,15-16 24-16,-3-9-86 0,0-2-57 15,-4-2-14-15,-1 5-1 0,-4 9-2 16,-3 8-19-16,-5 5-30 0,-7 11-46 0,-5 6-52 16,-2 10-100-16,-3 6-54 0,8 4-219 15,1 16-545-15,1 8-128 0,5 9-154 16,0 7 643-16</inkml:trace>
  <inkml:trace contextRef="#ctx0" brushRef="#br0" timeOffset="115591.7">19660 11197 981 0,'0'0'2441'0,"0"0"-1854"16,0 0-181-16,0 0 26 0,0 0-102 16,0 0-108-16,0 0-73 0,0 0-28 0,-191-75-57 15,171 93-7-15,3 10-42 16,10 7 6-16,7 3 22 0,0-2 2 0,5-4-33 15,12-5-12-15,0-14-15 0,5-5-1 16,-1-8 16-16,-1-13 21 0,4-18 9 16,-5-11 9-16,-2-11-23 0,-9-5-15 0,-3 2 2 15,-5 6-1-15,0 10-2 0,0 12 0 16,0 11-1-16,0 9 0 0,0 8-77 16,-5 0-124-16,5 12-10 0,0 14 14 15,5 9-18-15,9 7-93 0,5 6-93 16,3 5-145-16,0-5-203 0,0 0-626 15,5-4-248-15</inkml:trace>
  <inkml:trace contextRef="#ctx0" brushRef="#br0" timeOffset="115942.37">19900 11036 1931 0,'0'0'812'0,"0"0"-298"0,0 0-117 0,0 0-10 15,0 0-47-15,0 0-126 0,0 0-103 16,0 0-47-16,0 0-24 0,36-63-25 0,-36 63-15 16,3 0-55-16,2 0 55 0,-3 13 3 15,5 5 40-15,-7 7-3 0,0 16 21 16,0 11-27-16,0 6-9 0,-2 7 14 16,-10 1-20-16,-3-8 60 0,8-7 3 15,-3-17 34-15,10-12-28 0,0-12-39 16,0-10-46-16,0 0 0 0,10-18 58 15,9-12 14-15,6-11-2 0,9-7-46 16,-5 0-27-16,2 0-1 0,-9 10-2 16,0 8-57-16,-5 5 14 0,-7 13-8 15,-3 4 17-15,-5 8-63 0,1 0-89 0,1 17 77 16,-1 4 57-16,-3 6 33 0,0 3-33 16,0-2-95-16,0 0-127 0,-3-3-209 15,-4-5-228-15,0-2-526 0,0-5-191 16</inkml:trace>
  <inkml:trace contextRef="#ctx0" brushRef="#br0" timeOffset="116846.3">20397 10945 861 0,'0'0'1694'0,"0"0"-997"15,0 0-139-15,0 0-115 0,0 0-81 16,0 0-122-16,0 0-102 0,0 0-59 16,0 0-51-16,0 0-28 0,22-68-6 15,-22 92 6-15,0 8 24 0,0 13-14 16,0-2-8-16,0 2-4 0,0-3 2 15,0-10-12-15,2-5-34 0,6-11-76 16,-8-11 9-16,9-5 39 0,8-1 74 16,-5-19 6-16,5-15 59 0,5-7-25 0,0-12-25 15,2-3 6-15,0 1-19 16,-4 6 41-16,4 6 0 0,-7 9 21 0,0 11 28 16,0 8-82-16,2 10-10 0,1 6 0 15,2 14 42-15,4 13 47 0,-9 6 54 16,10 14 11-16,-10 5-63 0,0 6-48 15,-8 2-25-15,1 5-15 0,0-9-1 0,-3-1-2 16,0-15-3-16,3-12-15 0,-10-12 17 16,12-14-24-16,-2-2 19 0,7-18 6 15,5-10 42-15,7-10-42 0,2-9-25 16,3-3-11-16,-5 2-49 0,3 0 10 16,-6 5-62-16,1 5-6 0,-5 8-34 15,-5 8-31-15,-3 10 48 0,-1 12-9 16,-1 4-288-16,-7 14 157 0,-5 10 198 15,4 8 100-15,-4 7-24 0,0-3-161 0,-4 2-277 16,-6-8-583-16,-2-8-321 16</inkml:trace>
  <inkml:trace contextRef="#ctx0" brushRef="#br0" timeOffset="117148.63">21527 10959 2115 0,'0'0'775'0,"0"0"-378"0,0 0 22 16,-30 125-25-16,30-101-104 0,0-8-173 16,10-3-74-16,7-10-21 0,7-3 0 15,3-10 61-15,0-10 21 0,-3-8-48 16,3-6-29-16,-10-3 10 0,-8 4 43 16,-1-4-13-16,-8 3-24 0,0 4-42 15,0 2 11-15,-8 8 0 0,-1 3-11 16,-6 7 27-16,0 10-28 0,-4 0-14 0,0 17-4 15,-6 11 18-15,9 12 0 0,-4 8 82 16,6 8 1-16,9 5-32 0,-3-1 10 16,8-7-38-16,0-7-23 0,0-10-33 15,8-10-43-15,4-14-198 0,7-12-202 16,-2-6-293-16,0-20-815 0,-2-14-612 0</inkml:trace>
  <inkml:trace contextRef="#ctx0" brushRef="#br0" timeOffset="117415.58">21888 10830 822 0,'0'0'2848'16,"0"0"-2432"-16,0 0-211 0,-17 105 126 16,10-67 47-16,4 7-131 0,-7-5-116 15,3-2-86-15,2-4 4 0,5-7-46 16,0-14-3-16,0-6-30 0,0-7-80 16,12-10-33-16,8-17 82 0,-1-7 28 0,1-6 2 15,9-7-18-15,-8 6 16 0,1 0 11 16,-5 9 19-16,3 4 3 0,-11 11 22 15,1 7 24-15,-3 10 2 0,3 2-29 16,5 21 66-16,-6 9 76 0,-1 14-15 16,-6 10-70-16,-2 9-9 0,0 1-28 0,0 1-27 15,-7-5-2-15,-1-5-10 0,4-11-30 16,-6-14-109-16,10-12-156 0,-5-18-207 16,3-10-668-16,2-28-694 15</inkml:trace>
  <inkml:trace contextRef="#ctx0" brushRef="#br0" timeOffset="117588.36">22489 10134 3078 0,'0'0'1119'0,"0"0"-930"16,0 0-96-16,0 0 142 0,0 161 120 0,-7-82-147 16,7 9-72-16,-5 5-60 0,-2 3 0 15,-3 5-18-15,3-1-46 0,-10-1-12 16,7-6-94-16,-5-10-176 0,-4-13-164 15,0-22-538-15,-11-20-1084 0</inkml:trace>
  <inkml:trace contextRef="#ctx0" brushRef="#br0" timeOffset="117762.7">22009 10686 4308 0,'0'0'565'0,"0"0"-504"16,0 0 98-16,259 44 21 0,-162-30-74 15,3-2-47-15,-8-4-59 0,-12 2-13 0,-5 0-29 16,-15 0-125-16,-4-2-169 0,-12 0-223 16,-22-6-1446-16,-20-2-311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9T18:45:32.09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21192 9347 796 0,'0'0'736'0,"0"0"-411"16,0 0-286-16,0-1 424 0,-7-3-40 16,0-2-160-16,-1 2-87 0,6-2-7 15,-8-1 19-15,3 4-30 0,4-4-35 0,-4 4-13 16,7-4-9-16,-10 4-26 0,6-2 6 16,1 1-3-16,-2 1-10 0,0-2-9 15,-4 5-22-15,2-3 6 0,2 0 1 16,0-1-17-16,-2 4-5 0,-1-3-21 15,1 0 17-15,-3 1 10 0,3 0 0 0,2 2-13 16,-2 0 1-16,-3 0-1 0,3-2-12 16,7 2 19-16,-10 0-10 0,3 0 3 15,0 0 19-15,-5 0-3 0,-5 0-10 16,0 4 13-16,-5 4 15 0,0 2-6 16,-2-2-3-16,4 2-16 0,-1 0 13 15,-1-1-13-15,7-1 7 0,1-3-4 0,4 2 3 16,-2-3-5-16,2 2-1 0,-7 2-21 15,3-2-1-15,2 2 0 0,-5 0 14 16,2 0-13-16,3 0 15 0,0 0-6 16,0 0-10-16,2 1-1 0,-7-6 2 15,10 5 12-15,-1-1-13 0,-1-2 0 16,-1 5 0-16,-4 5 0 0,1-2 1 16,-8 4 0-16,8-1 10 0,-1-1-11 0,2 2 16 15,-3-1-18-15,6-2 2 0,-1 2 1 16,3 1 0-16,-6-4-1 0,6 2 0 15,0-4 0-15,5-1 9 0,-6-1-11 16,6 2-1-16,-3-1-2 0,3 7 1 16,-3-3 2-16,0 2 3 0,-2 2-3 15,-3 0 15-15,10-1-14 0,-7-1 0 16,-3-1 1-16,10 3 1 0,-10-1 10 0,5-1-12 16,5-2 2-16,-7 0 9 15,5 0-12-15,-1 1 3 0,-2-2 12 16,5 4-13-16,0 1 1 0,0 2 12 0,-2 0 0 15,-3 0-14-15,5-2 15 0,-2 2-16 16,2 0 15-16,0-2-14 0,0-2 1 16,0 3 10-16,0-1-11 0,0 0 2 15,0 0 9-15,0 2-9 0,0 0 12 16,0-2 0-16,0 0-14 0,0 1 15 0,0 1-15 16,2-4 2-16,3 2 9 0,-3-2-12 15,3 0-2-15,-2-2 0 0,6 0 2 16,-4-2 0-16,5 1-1 0,0-2 0 15,-3 1 2-15,10 3 0 0,-7-2 0 16,-1-1 0-16,8 3 1 0,-10-3-2 16,6 2 3-16,1-2 12 0,-4 2-15 0,7 0 2 15,-10 2-1-15,8-2 2 0,-1-2 9 16,-4 1 2-16,4-5-13 0,-1-3-2 16,-9 2 0-16,8-1 0 0,-4-1 1 15,-1 0-1-15,0 0 0 0,3 2 1 16,-3-4-3-16,3 6 3 0,7-3 3 15,-5 2 0-15,-2-4 9 0,4 4-9 16,3-4-2-16,-9 2 1 0,4-4-1 16,-3 2-1-16,6 0 1 0,-3-2-1 0,0 2 0 15,3-2 1-15,-1 0 11 0,1 0-9 16,2 0-1-16,2 2 2 0,1-2-1 16,-1-2 0-16,-2 2 9 0,5 0-10 15,0 0-1-15,-1-2 1 0,-4 2 1 16,0-2-1-16,5 2-1 0,-5 0 1 15,5 2 0-15,-5-2 0 0,0-2 10 0,2 0-9 16,-2 0-1-16,0 0 1 16,3 0-2-16,-4 0 2 0,1 0-3 0,3 0 3 15,-6 0 12-15,-1 0-15 0,1 0 3 16,-2-2 0-16,0 0-3 0,0-2 2 16,-2 2 1-16,5 0-1 0,-8 0-1 15,3-2 2-15,2 0-1 0,-3 0 9 16,-1 2-10-16,-1-2 1 0,3-2 0 15,4 2 0-15,-7 0 1 0,6-4 0 16,-4 2 0-16,1-2 0 0,2-2-3 16,-2 0 2-16,7 0 2 0,-8 0 7 0,4-3-11 15,1 3 0-15,-4 0-2 0,4 0 2 16,3-2 0-16,-7-2 0 0,2 0 1 16,3 0 0-16,-8 0-1 0,10-2 0 15,-12-1 3-15,9 4-3 0,3-4 0 16,-9-1 2-16,1 3 0 0,8-2 0 0,-12 1 0 15,7 2-2-15,-2 0 1 0,-3 0-1 16,3 0 0-16,-5 0 0 0,2-2-1 16,0-1 2-16,3 4 0 0,-3-4 0 15,3-1 0-15,-5 2-1 0,4 0 0 16,1-2 0-16,-3 0-1 0,-2 2 1 16,3-1-1-16,-4 4 1 0,-1 1 0 15,-1 4 2-15,3 1 10 0,-5-1-10 16,3 3 16-16,-3-5-17 0,0-3 0 0,0-1-1 15,0-4 0-15,0 0-1 0,0 0-1 16,0 0 0-16,4-2-8 0,-4 0 9 16,3 2 1-16,4-2-1 15,-7 1 0-15,0 3 1 0,3 4 2 0,4-1 0 16,-7 3-2-16,0 0 0 0,0 0 2 16,0 5 0-16,0-3 1 0,0-2 0 15,0 2 12-15,-10-2-15 0,10 0 2 0,-7 2-1 16,0-2-1-16,-1 0 0 0,6 1 0 15,-1-1 0-15,-4 0 0 0,-3 0 1 16,10 2 0-16,-12 0 0 0,7 0 1 16,-4 0-1-16,4-1 0 0,-2 6 1 15,-3-5 10-15,3-1-9 0,2 1-2 16,-7 3-1-16,7-3 0 0,-10-1 0 16,8 6 3-16,2-2-2 0,-2-3 0 15,-3 5-1-15,1-4 0 0,1 2-14 0,-1 0 14 16,9 2 3-16,-15-4-3 0,8 4 1 15,-1-2 1-15,-1 1 0 0,-1-2-1 16,-2 2 14-16,5 0-15 0,-8 0 0 16,3-2-1-16,-2 4-2 0,1-4 2 15,-4 2 0-15,3-2-1 0,2 2-1 0,-5-2 1 16,7 2 2-16,-4-2-1 0,4 4-1 16,0-5 2-16,-2 6 1 0,7-1 1 15,-5 0 0-15,10 2-2 0,-14-5-1 16,7 4 0-16,-3-3 0 0,3-1 0 15,-5 4-1-15,2-1-9 0,-7-3 11 16,0 3 3-16,0-1-1 0,0-4-2 16,-7 4 0-16,0-4-1 0,7-1 1 0,-5 2 2 15,5 0 0-15,2 0-2 16,-4 1 1-16,9 0 0 0,-7-1 0 0,7 2 1 16,-6 1-2-16,6-4-1 0,3 5 1 15,-1-2 0-15,1 4-2 0,7-2-1 16,-7 2 1-16,4 0-1 0,3 0-21 15,0 0 9-15,0 0-3 0,0 0-9 16,0 0-25-16,-2 0-36 0,2 0-30 0,0 0-18 16,0 8-25-16,0 0-13 0,0 4-37 15,0 3-59-15,2-2-129 0,8 5-183 16,5 1-391-16,-8 2-295 0,-39-135-157 16</inkml:trace>
  <inkml:trace contextRef="#ctx0" brushRef="#br0" timeOffset="7590.88">21350 10907 42 0,'0'-2'49'16,"0"-6"0"-16,0 0-19 0,0-1-30 15,0 2-7-15,0-1 7 0,0 0 2 16,0 1 54-16,0 6 9 0,0-3 10 16,0-1-23-16,0 5 20 0,0-1 22 0,0-1 11 15,0 0-40-15,0-1-16 16,0 1-13-16,0 2-17 0,0 0 7 0,0 0 4 15,0 0-11-15,0 0-19 0,0 0 0 16,0 0-1-16,0 0 0 0,0-1-1 16,0 1 2-16,0-2 11 0,0-3 24 0,0 2 8 15,0-4 22-15,0 4-29 0,0-4 6 16,0 5 56-16,0 2 26 0,0-1 12 16,0 1-6-16,0 0-22 0,0-3-24 15,0 3-9-15,0 0-4 0,0 0 4 16,0 0-7-16,0 0 10 0,0 0 3 15,0 0 6-15,0 0 13 0,0 0 17 16,7 0 41-16,-7 0 31 0,0 0 4 16,0 0-14-16,0-2-27 0,0 0-28 15,0 0-16-15,0-2-14 0,0 0 1 16,0 2 2-16,0-2 7 0,0 2-7 16,0 0-10-16,0 0-21 0,0-2-14 15,0 2-2-15,0 0-4 0,-7 0-2 0,7 0-1 16,0 0-6-16,0 0 3 0,0 2 6 15,-8-2-15-15,6-2 6 0,2 4 0 16,0-2-7-16,0 2-5 0,0 0 0 0,0 0-4 16,-5 0-6-16,5 0-2 0,-2 0-10 15,2 0 9-15,0 0-10 0,0 0 13 16,0 0 7-16,0 0 2 0,-8 0-3 16,1 0-21-16,-3 0-2 0,-2 0 0 15,0 0-10-15,0 0 11 0,2 6 0 16,-4-2-11-16,4 2 10 0,-4 2-1 15,1 4-13-15,-4-2 4 0,8 7 12 16,-1-4 0-16,-2 2 0 0,-3-2 1 16,8 2 2-16,-7-3 0 0,6-2 16 0,-6-2-17 15,7 2 10-15,-3-2 0 0,3 2 7 16,-8 0-1-16,5 2-16 0,1 2 0 16,-1-2 1-16,0 0-2 0,-7 3 11 15,10-4-10-15,-3 4 1 0,1-1 10 16,-8 0 5-16,9 2-3 0,-9 0 0 15,8 0 7-15,-1-2 2 0,-7 4 0 0,7-3 7 16,3 0-4-16,-7 1 4 0,1 1-4 16,1-4 13-16,3 4-4 0,4-5-9 15,-3 2-23-15,-1-2 8 0,1 2-9 16,1 0 0-16,5 1 0 0,-3-2-2 16,3 2 1-16,-3-2 1 0,2 2-1 15,3 0-1-15,0 2 0 0,0-3-1 16,0 2 0-16,0 0 1 0,0 2 0 15,0 0 0-15,0 1 2 0,0 1-2 16,0 0 2-16,3 0-2 0,4 0 0 16,-2 2 1-16,-3-2-1 0,5 2 0 0,-7-2-1 15,3 3 12-15,2-1-12 0,4-1 0 16,-9 2 0-16,8-3 0 0,-8-2 1 16,9 0-2-16,-6 1 0 0,4-6 1 15,-4 2 0-15,4-2 0 0,-5-1-2 16,6 1 2-16,-1-1-2 0,0 0-9 0,0-4 11 15,3 4 0-15,-5 0 1 0,7 2-1 16,-2 0 1-16,-1 0 1 0,8 1-2 16,-5-2 1-16,1 2-1 0,-1-2 0 15,2 2 1-15,3-1-1 0,0 0 1 16,-7-2 0-16,2-2 0 0,3 0-1 16,-8 0 2-16,10-2-2 0,-8 2 2 15,1 0 10-15,7 0-11 0,-7-2 2 16,9 2 0-16,-2 0 13 0,0 0-15 15,7-2 1-15,-4 2 16 0,-3 0-18 16,7 0 0-16,0 0 3 0,-4-1 11 0,4-1-13 16,-5 2-1-16,1-4 0 0,1 2 2 15,1-2 0-15,0 2 0 0,-5-2-1 16,10 0 10-16,-8 0-10 0,5-1-2 16,-4-2 1-16,-1 1 0 0,3 1 11 0,0-2-10 15,0 2-1-15,4-2 15 16,1 4-14-16,0-4 1 0,2-1-2 0,-5 1 2 15,3-1 0-15,-3-1 2 0,0 1-1 16,-7-2-1-16,0 2-1 0,-2-2-1 16,6 0 0-16,-1 0 0 0,-3 0 1 15,0-2-1-15,2-1 12 0,3-4-9 16,-10 4 9-16,10-4-11 0,-3-1 1 16,-2 3 1-16,3-3-1 0,-1-2-2 15,-2 1 1-15,5-1 1 0,-5 0-1 0,0-2 0 16,2 2 1-16,-2 0 0 0,0-2 0 15,0 2 0-15,-5-2-2 0,-2-3-1 16,4 4 1-16,1-4 1 0,-1 0 2 16,1-2-2-16,0-4 11 0,4-2-10 15,-2-5 0-15,0-1 0 0,2 1-1 0,-4 2-1 16,4 2 0-16,-9 3-1 0,7 0 0 16,-3 5 1-16,-4 0-3 0,7-1 1 15,-12 6 2-15,7-1 1 0,-2-3 1 16,-3 3-2-16,3-2 0 0,-1 0 0 15,-6-2 1-15,4-2-1 0,0 0 0 16,-4-1 2-16,4-1 0 0,3 0 0 16,-3 0-1-16,0 0 1 0,-7 0 1 0,5 2 0 15,0 0-1-15,-5 2-1 0,2-2 0 16,-2 4 0-16,5-1 0 0,-5 4 1 16,0 1-2-16,0 0 3 0,0-2 0 15,0-1 16-15,0 1-17 0,0-2-2 16,-5-2-1-16,3-2-1 0,-8-2-1 15,10 0 2-15,-7-1 0 0,0 1 1 16,-3 0 0-16,3 2 1 0,-3-2-1 16,0 4 1-16,1 0-1 0,-8 2 0 0,9 0 0 15,-1 0 2-15,-1 2 1 0,-2-3 13 16,-3 3-16-16,8-4-1 0,-10 4-2 16,3-4 0-16,2 2 3 0,-5-2-2 15,0 2 2-15,2 0 1 0,3-3 1 16,2 4-2-16,-7-2-1 0,8 2 1 0,-4 1-1 15,4-3-1-15,-3 3 2 0,7 1 10 16,-7-2-8-16,4 3-2 0,-1 0 0 16,-1 2-2-16,-2 2 2 0,7-2 12 15,-5 2-9-15,3-2-1 0,-10 2-2 16,7-2 2-16,-4 0-2 0,2 0-1 16,-5-2-1-16,2 1 2 0,3-1-1 15,-5 0 0-15,0 0-1 0,0 2 2 16,3-2 0-16,2 2 0 0,-5-2-2 0,0 0-1 15,7 2 3-15,-2 0 0 0,0 2 1 16,2 0 1-16,-7-2-1 0,7 4 1 16,-2-4-2-16,-5 2 0 0,12 0 0 15,-4 0 0-15,-6-1 0 0,5 4 0 16,3-5 0-16,-5 4-1 0,0-4 0 16,0 1 0-16,-5-3 0 0,2 2-1 0,3-2 0 15,-2 2 0-15,1 3 0 0,-1-2 2 16,4-1 0-16,-4 4 0 0,9-2 0 15,-7 2 1-15,0-2 9 0,2 2-8 16,3-2-2-16,-3 0 0 0,0 2-3 16,1 0 1-16,1 2 1 0,-1 0 0 15,9 0-2-15,-8 0 3 0,1-2-2 16,0 4 1-16,4-4 1 0,-2 2-1 16,-4 0 0-16,9 0 0 0,-5 2 1 15,5 0 1-15,0 0-1 0,0 0-15 0,-5 0 15 16,5 0-19-16,0 0-14 0,0 0-9 15,0 6-19-15,5 4 16 0,5 4 24 16,7 4-89-16,0 2-106 0,4 4-92 16,1-4-105-16,-2 0-215 0,4-1-409 15,-5-3-283-15</inkml:trace>
  <inkml:trace contextRef="#ctx0" brushRef="#br0" timeOffset="8309.69">21733 10943 639 0,'0'0'378'0,"0"0"-140"16,0 0 55-16,0 0 3 0,0 0-79 16,0 0-13-16,0 0-16 0,0 0-43 0,0 0-19 15,-46 5 6-15,46-4 6 0,-8 1-16 16,8-2-10-16,0 0-20 0,0 2-12 16,0-2-13-16,0 0 3 0,0 0 18 15,0 0 1-15,0 0 12 0,0 0 21 16,0-4 14-16,0 0-8 0,0-2 3 15,0-2-35-15,0-2-28 0,0-4-31 16,0 2-9-16,0-4 3 0,0 2 3 16,0-2-16-16,0-1 16 0,0 4 0 15,0-6-19-15,-9-1 13 0,1-2-4 0,-1-4-11 16,-4-2 5-16,4-5-17 0,-1 2 1 16,-2-4 17-16,-3 3-16 0,8 2 0 15,-3 6 9-15,3 6 16 16,5 6 8-16,2 4 13 0,-3-1 12 0,3 8 34 15,0-6-19-15,0 5-24 0,0 1-9 0,0 1-16 16,0 0-12-16,0 0-4 0,0 0-11 16,0 0-2-16,0 0-16 0,0 0 16 15,0 0-16-15,0 0-3 0,0 0-1 16,0 0-8-16,12 1 27 0,13 1 3 16,11 5 39-16,-2-2-8 0,10 1 2 15,-1 1-17-15,-2-2-15 0,-2 2 11 16,0 1 12-16,0-5-21 0,4 2 18 15,1-1-9-15,-5-3-10 0,5 4 14 16,-8-3-16-16,0 0 2 0,-4-2 13 0,-3 4-14 16,-5-4-1-16,0 0 0 0,-4 0 0 15,-8 0-1-15,2 0 0 0,-6 0 0 16,4 0 0-16,-7 0-14 0,-1 0-7 16,1 0-26-16,3 0-28 0,-8 0-31 15,0 0-55-15,4 0-15 0,-4 0-48 16,5 2-56-16,-2 2-101 0,2 6-136 0,-3 2-189 15,-2 0-427-15,0 2-254 0,-36-68 1179 16</inkml:trace>
  <inkml:trace contextRef="#ctx0" brushRef="#br0" timeOffset="12115.59">21907 9891 84 0,'0'0'182'15,"0"0"-35"-15,0 0-10 0,0 0 13 16,0 0 104-16,0 0 20 0,0 0-85 16,0 0-7-16,0 0 55 0,0 0 52 15,0 0-59-15,0 0-49 0,-36 54 9 16,26-54 3-16,10 2-84 0,0-2-9 15,0 0-8-15,0 0 23 0,0 0 22 16,0 0 12-16,0 0 3 0,-7 0-30 16,4 0 1-16,-4 0 9 0,2 0-14 0,3 0-12 15,-1 0-1-15,3 0-3 0,0 0-6 16,0 0-16-16,0 0-10 0,0 0-14 16,0 0-56-16,0 0-31 0,0 2-3 15,17 3 34-15,3 0 23 0,9 1 20 16,2 3-3-16,8-6 5 0,0 4 10 15,5-6 10-15,2 4 5 0,7-3 3 0,3 0-18 16,4-2-10-16,-2 1-2 16,-2-1-7-16,-2 3-24 0,-4-1-10 0,-1 2 20 15,7-3-4-15,-10 6-16 0,7 1 0 16,-2-2 16-16,-3 0-3 0,-1 2-15 16,-1-2 1-16,-3-2 18 0,-2 4-16 15,3-4 12-15,5 0 0 0,4-2 6 16,-2 0 3-16,5-2 7 0,-3 0 5 0,5 0 6 15,-2-4 73-15,0-2-48 16,-3 2-37-16,0-2-18 0,-2 4-9 0,0-4 0 16,-7 4 0-16,2 0 12 0,-5-3-13 15,3 4 1-15,-8-3 15 0,0-1-16 16,-2 4 14-16,5-1 2 0,-10 0-15 0,5 2 12 16,-10 0 0-16,3 0-13 0,-10 0-2 15,0 0 0-15,-7 0 2 16,-1 0-2-16,3 0 3 0,-7 0 0 0,2 2-2 15,3 0 1-15,-3-1 10 0,-2-1-10 16,3 3-1-16,-1-1 2 0,-7-2 15 16,10 2-15-16,-10-2 9 0,7 0-9 15,0 0 12-15,-7 0 3 0,0 0-18 16,0 0 3-16,5 0 9 0,-5 0-9 16,0 0 9-16,0 0 0 0,0 0-10 15,0 0 11-15,0 0 2 0,0 0-13 16,0 0 13-16,0 0-15 0,0 0 0 0,0 0 0 15,0 0 0-15,0 0 1 0,0 0 1 16,0 0-2-16,0 0 0 0,0 0-3 16,0 0-43-16,0 0-23 0,-5 0-36 15,-2 0-55-15,0 0-61 0,-3 0-64 0,-5 0-161 16,3-2-565-16,-10-3-461 0,1 0-878 16,120 17 2277-16</inkml:trace>
  <inkml:trace contextRef="#ctx0" brushRef="#br0" timeOffset="12593.97">23963 9624 1785 0,'0'0'590'0,"0"0"-180"16,0 0-111-16,0 0 81 0,0 0-20 15,0 0-130-15,-34-109-67 0,34 99-14 0,2 1 24 16,13 4-31-16,2-1-44 0,2 2-27 16,8 1-10-16,9 1 0 0,3 2-9 15,7 2-18-15,2 8-19 0,-4 5 4 16,9 1 5-16,-7 4-23 0,3-2 20 16,-5 2 1-16,-6 0-7 0,1 0 22 15,-3 0 11-15,-2-2 7 0,-7 1 21 16,0-3 15-16,-8 0-39 0,-2 0-16 15,-2 2-15-15,-6 2 13 0,-1 3 2 16,-4 0-9-16,-4 4 10 0,0 1-4 16,-4 2 0-16,-13 6-9 0,-8 2-3 15,-1 9 1-15,-11 1-10 0,-4 6 6 16,5 3-6-16,-8 1-9 0,1 0 15 0,-6 3 9 16,5-1-3-16,6-6 7 0,-4-5-7 15,9-9 0-15,8-6-9 0,8-12-15 16,5-4 2-16,2-5-2 0,3-8-2 15,0-3 1-15,5-2-32 0,2 0-55 0,-5-4-96 16,5-6-71-16,0-6-152 0,0-2-254 16,-3 2-660-16,1 2-902 0</inkml:trace>
  <inkml:trace contextRef="#ctx0" brushRef="#br0" timeOffset="14347.65">22549 8893 970 0,'0'0'613'0,"0"0"-149"0,0 0-33 16,0 0-25-16,0 0-89 0,0 0-97 0,0 0-55 15,0 0-54-15,0 0 6 0,0 0-1 16,0 0-28-16,0 0-6 0,-181 45-29 16,173-27-15-16,4 2-14 0,-4 0 1 0,3 0-21 15,5 2-2-15,0 0-1 16,0-2-1-16,13 0 15 0,-4-2-12 0,8 1-1 16,-7-3-2-16,9-6-2 0,-4 0-13 15,2-6 1-15,0-3 13 0,0-1 1 16,-3 0 0-16,8-5 0 0,-5-11 25 15,0-4 0-15,-5-10 0 0,3-7-10 16,2-5-2-16,-5-8-1 0,-2-3 4 16,4-5-4-16,1-2 35 0,-6-1-4 15,1 3-9-15,-3 3-15 0,-4 7-1 0,-3 6 7 16,0 6-7-16,0 1 1 0,0 12-1 16,0 0 16-16,0 8 16 0,0 0 8 15,0 5 34-15,0 4 31 0,0 2-32 16,0 2-24-16,0 2-15 0,0 0 0 15,0 0-18-15,0 0-16 0,0 0-17 16,0 0-1-16,0 2-25 0,0 10 1 0,0 4 12 16,0 4 12-16,0 7 2 0,0 7 0 15,0 4 0-15,2 4 16 0,3 9-3 16,2 3 4-16,-2 6-1 0,-5-1 0 16,5-1-3-16,-3-2-14 0,-2-1 12 15,8-11-13-15,-8-4-2 0,0-8 1 0,7-6-2 16,-7-4-10-16,5-6 10 0,0-1-21 15,2-7-28-15,-2-2-51 0,2 0-71 16,3-4-96-16,4-2-73 0,-4 0-303 16,4-2-499-16,1-13-390 0</inkml:trace>
  <inkml:trace contextRef="#ctx0" brushRef="#br0" timeOffset="14595.04">22959 8889 1876 0,'0'0'664'0,"0"0"-139"0,0 0-53 0,0 0-53 16,0 0-90-16,0 0-118 0,0 0-78 16,0 0-38-16,0 0 16 0,0 0-29 15,-17 87-8-15,17-51-47 0,7-2 7 16,1 0-23-16,-1-6-11 0,3-1-2 15,-3-9-19-15,-2-4-4 0,0-6-51 16,-3-2-108-16,5-4-112 0,-4-2-160 16,2-2-316-16,-5-14-530 0,0-9-506 15</inkml:trace>
  <inkml:trace contextRef="#ctx0" brushRef="#br0" timeOffset="14771">22981 8611 2053 0,'0'0'553'0,"0"0"-193"16,0 0 40-16,0 0-10 0,0 0-98 16,0 0-107-16,0 0-82 0,0 0-38 15,0 0-39-15,-22-50-26 0,22 50-37 0,0 0-25 16,5 0-51-16,5 0-94 0,7 0-126 16,-5 9-195-16,-3 2-177 0,6 6-355 15,-8 1-322-15</inkml:trace>
  <inkml:trace contextRef="#ctx0" brushRef="#br0" timeOffset="15110.83">23165 8782 875 0,'0'0'423'0,"0"0"-110"16,0 0 51-16,0 0 28 0,0 111-92 0,0-81-94 15,0 6-16-15,0-1 40 0,0-5 5 16,0-2-42-16,0-3-42 0,7-4-13 15,3-2-30-15,0-8-18 0,0 1-18 16,4-5-19-16,3-6-10 0,0-1 7 0,0 0-1 16,2-3 29-16,6-12 54 0,-4-3-6 15,11-7-25-15,-8-8-15 0,13-7-16 16,-4-6-6-16,-3-1 6 0,4-3 16 16,-8 2 17-16,-2 2-18 0,-11 1 0 15,4 9-3-15,-3 6-31 0,-7 5-27 16,3 12-2-16,-3 3-21 0,-7 3-1 15,0 7-1-15,5 0-17 0,-5 0-19 16,5 0-11-16,-5 2-16 0,5 8-27 0,2 7-52 16,0 3-106-16,3 6-128 15,-3 2-360-15,1 4-684 0,-1 1-874 0</inkml:trace>
  <inkml:trace contextRef="#ctx0" brushRef="#br0" timeOffset="15694.96">23766 9100 263 0,'0'0'561'16,"0"0"-121"-16,0 0-63 0,0 0-29 15,0 0-63-15,0 0-123 0,0 0 9 16,0 0 13-16,0 0 15 0,0 0 35 16,-5 0 1-16,5 0 35 0,0 0 0 15,0 5 46-15,0-2-59 0,-2 7-48 16,-3 7-46-16,-9 3-53 0,-6 6-25 0,1 0-36 16,-13 0-21-16,13 0-26 0,-8-1-2 15,6-5-12-15,11-2-13 0,-2-4-63 16,12-3-90-16,0 2-55 0,0-3-82 15,9-2-189-15,4-4-280 0,8-2-725 16,-4 0-61-16</inkml:trace>
  <inkml:trace contextRef="#ctx0" brushRef="#br0" timeOffset="16241.13">24726 8692 1494 0,'0'0'656'0,"0"0"-129"15,0 0-17-15,0 0-99 0,0 0-115 16,0 0-85-16,0 0-64 0,0 0-14 15,-191 20-33-15,169 2-70 0,0 8 8 0,5 5 14 16,0 3 13-16,10-2 18 0,2-4-19 16,5 2-33-16,7-7-18 0,8-7-13 15,2-8-43-15,5-4 25 0,-1-6 17 16,4-2 1-16,1-12 2 0,1-6 41 16,-8-12 33-16,1-5 25 0,-6-3 3 15,3-4-18-15,-9 4-32 0,1 3-8 0,-9 9 0 16,0 8-13-16,0 6-30 0,0 2 18 15,-9 2-19-15,9 4-2 0,-8 0-15 16,8 4-24-16,-5 0-83 0,5 6-67 16,0 6 21-16,0 4-44 0,5 4-82 15,3 2-200-15,4 1-313 0,-3-1-618 16,6-4-226-16</inkml:trace>
  <inkml:trace contextRef="#ctx0" brushRef="#br0" timeOffset="16502.83">24884 8650 1179 0,'0'0'1126'0,"0"0"-574"0,0 0-110 16,0 0-42-16,0 0-126 0,0 0-160 15,0 0-68-15,0 0 26 0,0 0 22 16,7 130-23-16,3-81 28 0,-3 7-40 15,-2 8-10-15,0 5-18 0,-5 3-20 16,0-5-11-16,0-5-21 0,0-5-7 16,0-14-86-16,0-8-91 0,-8-11-74 15,6-8-74-15,-3-10-172 0,-5-4-249 16,1-2-598-16</inkml:trace>
  <inkml:trace contextRef="#ctx0" brushRef="#br0" timeOffset="16707.54">24884 8770 1796 0,'0'0'639'0,"0"0"-76"16,0 0-30-16,97-112-44 0,-71 94-142 0,-1 4-124 15,-1 8-8-15,-2 4-13 0,2 2-49 16,0 10-16-16,-4 10-31 0,-3 6-3 16,-8 8-6-16,-1 7-36 0,-8 0-22 15,0 2-17-15,-15-3-7 0,-4-2-13 16,-8-3-2-16,-5-5-10 0,3-7-30 15,3 0-60-15,-1-11-57 0,-5-2-75 16,11-6-27-16,4-4-107 0,0 0-197 16,9 0-471-16,6-6-344 0,2-2-142 15</inkml:trace>
  <inkml:trace contextRef="#ctx0" brushRef="#br0" timeOffset="17644.84">25526 8394 428 0,'0'0'812'0,"0"0"-331"0,0 0-49 16,0 0 47-16,0 0-84 0,0 0-123 0,0 0-62 15,0 0-45-15,0 0-17 0,0 0-25 16,51-46-6-16,-41 44-33 0,7 2-50 16,0 0 16-16,0 2 34 0,0 6-3 0,2 2-13 15,-7 6-6-15,10 4-7 0,-15 2 19 16,3 5 12-16,-5 7-18 0,-5-2-13 16,0 6-9-16,-5 2 0 0,-5 3-9 15,-12-1-7-15,-2-2-27 0,2-1 10 16,-9-6-11-16,2 0 1 0,-3-7-2 15,3-6-1-15,2-8 3 0,1-2 0 16,2-10-3-16,-1 0-15 0,4 0-19 16,4-10-6-16,0-8-6 0,4 0-3 15,4-2 19-15,9 0 29 0,0 2-1 16,0-1-14-16,0 3 14 0,17 2 2 16,-3 0 1-16,3 6 15 0,5 2 14 0,0 2 4 15,7 4 21-15,-2 0 6 16,7 0 13-16,-8 8-16 0,6 2 2 0,2 4-11 15,-8 0 21-15,3 1-9 0,-4-4-15 16,-1 1-4-16,-5-4-15 0,-2 1-5 0,-2-8-20 16,-5 4 0-16,2-5-1 0,-3 0-1 15,-1 0-3-15,6 0 0 0,-4 0 1 16,2 0-32-16,0 0-42 0,-7 0-76 16,9 0-125-16,-4 0-101 0,-3 4-317 15,1 2-604-15,-3 4-398 0</inkml:trace>
  <inkml:trace contextRef="#ctx0" brushRef="#br0" timeOffset="18492.9">26229 8497 1209 0,'0'0'1183'0,"0"0"-799"16,0 0 39-16,0 0-35 0,0 0-50 0,0 0-99 15,0 0-140-15,0 0-52 0,0 0 34 16,0 0 12-16,83-10-22 0,-59 10-50 15,0 5-5-15,3 2-15 0,-8 1 0 16,3 0-1-16,-5-2-3 0,-3 0-16 16,1 0-15-16,-5-2-118 0,4 4-112 0,-7-4-123 15,-7 2-239-15,0-1-428 0,0 0-226 16,-7 1 505-16</inkml:trace>
  <inkml:trace contextRef="#ctx0" brushRef="#br0" timeOffset="18695.52">26047 8827 1061 0,'0'0'1865'15,"0"0"-1379"-15,0 0-287 0,0 0 151 16,0 0 60-16,0 0-107 0,0 0-97 16,0 0-59-16,194-28-50 0,-167 21-42 15,2 2-32-15,-2-2-23 0,-6-1-2 16,1 3-19-16,-2-2-92 0,-1 1-144 15,-4 2-113-15,2 0-287 0,-5 0-618 16,-3 1-537-16</inkml:trace>
  <inkml:trace contextRef="#ctx0" brushRef="#br0" timeOffset="19176.23">26871 8451 1120 0,'0'0'446'0,"0"0"51"16,0 0 15-16,0 0-20 0,0 0-77 15,0 0-58-15,0 0-46 0,0 0-75 16,0 0-50-16,0 0-32 0,3 0-62 16,4 0-46-16,-7 0-6 0,7 0-12 15,10 0-4-15,-4 0 16 0,11 0 0 16,0 0-28-16,12 0-10 0,-7 0-2 16,-2 0-1-16,7 0-11 0,-7 0-13 15,2 0-45-15,-10 0-108 0,-2 8-84 0,-7 0-173 16,-3 2-242-16,-7 2-644 15,0-2-438-15</inkml:trace>
  <inkml:trace contextRef="#ctx0" brushRef="#br0" timeOffset="19368.08">26828 8712 2121 0,'0'0'762'0,"0"0"-269"0,0 0 32 15,0 0-106-15,0 0-156 0,0 0-136 16,0 0-66-16,0 0 59 0,0 0 70 15,0 0-38-15,65 6-79 0,-40-6-24 16,-1 0-31-16,0-2 0 0,-2 0-18 16,0-2-2-16,-1 0-22 0,1 0-74 15,-2-2-139-15,-6 4-104 0,1-2-217 16,-1 2-570-16,-4 2-610 0</inkml:trace>
  <inkml:trace contextRef="#ctx0" brushRef="#br0" timeOffset="19852.29">27887 8412 2014 0,'0'0'705'0,"0"0"-262"0,0 0 28 16,0 0-33-16,0 0-99 0,0 0-126 15,0 0-25-15,0 0 11 0,-208-18-52 16,159 32-44-16,13 7-21 0,-1 2-33 0,-4 10 6 15,12 5-7-15,-2 4-11 0,14 4-1 16,7 3 3-16,8 1-14 0,2 0-10 16,12-1 0-16,19-3-12 0,8-6 0 15,5-7-1-15,-3-12-2 0,5-9-11 16,5-7 11-16,-3-10 3 0,3-18 36 16,-2-16-2-16,4-15 14 0,-2-9-24 15,-10-5 0-15,-12 2-11 0,0 1-16 16,-9 9-1-16,-13 8-2 0,-7 10-1 15,0 8-14-15,-7 7-42 0,-13 9-22 0,-9 4-112 16,0 6-43-16,-5 2-43 0,0 2-120 16,8 8-151-16,-4 6-157 0,6 10-596 15,-2 6-258-15</inkml:trace>
  <inkml:trace contextRef="#ctx0" brushRef="#br0" timeOffset="21140.63">25681 9915 454 0,'0'0'408'0,"0"0"-138"0,0 0 20 0,0 0-36 16,0 0 61-16,0 0-101 0,0 0-39 0,61-104 15 15,-51 81-9-15,-3 1-11 0,3 4 0 16,-10 0-23-16,0 2 0 0,0 4 12 15,0 2-7-15,0 0 21 0,0 2-7 16,-8-2-30-16,-1 3-15 0,-1 4-12 16,-7-4-4-16,7 5-21 0,-4-1-17 15,-6 0 10-15,-2 3-37 0,-11 0 6 16,1 0-24-16,-12 0 12 0,-4 3 18 16,-5 0-13-16,-1 4 7 0,1-2 0 15,-13 3-21-15,-1 2 11 0,-9 5 1 16,-1-3-22-16,-10 6-12 0,2 0 0 15,5 2 12-15,-3 5-15 0,18-2 1 0,7 5 2 16,4 5 10-16,11-1-13 0,2 8 3 16,7 3 9-16,-3 3-9 0,13 2-1 15,-5 0-1-15,14-1 16 0,3-1-17 16,5 0 0-16,7 3-1 0,0-3-1 16,12 2 2-16,20-2 0 0,11 3 21 0,20-1-2 15,12 0 8-15,20 0-3 0,9-2 22 16,27-3 6-16,0-7 99 0,7-7-36 15,0-14-42-15,1-9-31 0,-13-6-12 16,-8-16-5-16,-11-8-10 0,-3-12 9 16,-9-8-14-16,-1-11-10 0,-16-1-11 15,-5-2 11-15,-13 1 2 0,-11 7 0 16,-11 0 0-16,-6 4 13 0,-8 1-12 16,-14 1 15-16,-8 4 0 0,-2-5-6 15,0 2-11-15,-2-4 2 0,-20 1-2 16,0 0 18-16,-17-1-17 0,1 3-1 0,-16-3 1 15,-13 8-2-15,1 0-14 0,-14 5 2 16,7 6-12-16,-2 9-18 0,5 9-15 16,9 9 5-16,3 1-2 0,2 11 5 15,3 9-8-15,5 5-10 0,4 1-27 0,8 3-45 16,11 1-32-16,4-2-52 16,13 0-115-16,-1 0-199 0,1-2-187 0,8-2-421 15,0 2-183-15</inkml:trace>
  <inkml:trace contextRef="#ctx0" brushRef="#br0" timeOffset="22949.44">25250 10114 936 0,'0'0'433'0,"0"0"-49"15,0 0 25-15,0 0-89 0,0 0-39 16,0 0-76-16,0 0 26 0,0 0-62 0,0 0 15 15,0 0-47-15,-46-48 20 0,46 44-22 16,-8 2 7-16,8 2-2 0,-4 0 9 16,-1 0-56-16,5 0-31 0,0 0-13 15,0 0-36-15,-7 0-13 0,7 0-16 16,0 6 4-16,0-2-7 0,0 4 16 0,0-2-21 16,0-2 11-16,0-2 1 0,0 1-7 15,0-3 1-15,0 0 16 0,0 0-1 16,0-3 2-16,0-1 1 0,7-4 37 15,-2-2-3-15,-1 2-19 0,-4-2 4 16,8 2-1-16,-8 2-6 0,0 2-8 16,0 2 8-16,0 0 6 0,0 2-5 0,-8 0 5 15,8 0-17-15,0 0-1 0,0 0-3 16,0 0-12-16,0 2-7 0,0 0-3 16,0 2 24-16,0 0 0 0,0 2-1 15,0-2 1-15,0 2-14 0,0-4-4 16,0-2 4-16,0 0-10 0,8 0 1 15,-8 0-32-15,0 0-102 0,5-2-89 16,-1-4-169-16,4 2-189 0,-3 0-507 16,-1 4-222-16,-38 4 742 0</inkml:trace>
  <inkml:trace contextRef="#ctx0" brushRef="#br0" timeOffset="23326">25655 10050 936 0,'0'0'628'0,"0"0"-82"0,0 0-96 16,0 0-22-16,0 0-80 0,0 0-81 15,0 0 4-15,0 0-69 0,0 0-12 16,-49-38-65-16,47 38-73 0,-8 6-46 15,3 4-6-15,-3 0 0 0,10 2 14 0,0 0 1 16,0-2-13-16,0-4 0 0,0-4-2 16,10 1 1-16,7-3 0 0,-8 0 10 15,1-5 23-15,5-5 15 0,-6 0 19 16,3-5-12-16,-4 4-26 0,-1 1-8 16,-7 2-7-16,0 6-13 0,0 2 10 15,0 0-9-15,0 0-3 0,0 0-47 0,-5 10-42 16,0 1-37-16,-4 8-38 0,1 3-85 15,1-2-114-15,7 0-170 0,-2 0-261 16,2-5-484-16</inkml:trace>
  <inkml:trace contextRef="#ctx0" brushRef="#br0" timeOffset="23831.31">25109 10527 677 0,'0'0'580'0,"0"0"-150"0,0 0 66 0,0 0-43 16,0 0-54-16,0 0-83 0,0 0-71 16,0 0-50-16,0 0-18 0,0 0-39 15,-24 2-10-15,24-2-31 0,0-2-35 16,0-3-25-16,10 0-12 0,4-3 15 16,3-4 3-16,10-3 3 0,7 2 10 15,0-4 9-15,2 1-1 0,8-2 13 16,-3 0-25-16,3 4-15 0,-13-2-16 0,8 6-18 15,-10 0 0-15,2 2 22 0,-9 4-23 16,0 4 13-16,-5 0-12 0,0 0 0 16,-7 4-3-16,-1 6 2 0,1 1 17 15,-3 6-7-15,3 3 15 0,-3 4-14 0,1-2 2 16,-4 3-15-16,1-4 3 0,-2 4 9 16,-3-5-10-16,2 0-1 0,-2-8-1 15,0-2 0-15,0-2-12 0,0-2 9 16,0-4 1-16,0 0-23 0,0 1-48 15,0-2-62-15,0-1-61 0,5 2-73 16,-5-2-103-16,2 2-138 0,6 3-203 16,-6-2-523-16,3 5-247 0</inkml:trace>
  <inkml:trace contextRef="#ctx0" brushRef="#br0" timeOffset="24708.82">25083 10042 8 0,'0'0'296'0,"0"0"-71"0,0 0 43 0,0 0-76 16,0 0-101-16,0 0-58 0,0 0 35 15,0 0 72-15,0 0 16 0,0 0 20 16,-5-2 100-16,5 2 81 0,0 0 8 16,0-2 8-16,0-3-69 0,-5 0-104 15,5-1-26-15,0-2-4 0,-7-1 23 0,7 6-6 16,-10-1-7-16,10 0-47 0,0 4-7 16,0-2-12-16,0 2-4 0,0 0-18 15,0 0-31-15,0 0-18 0,0 0-6 16,0 0-7-16,0 0-6 0,0 0-5 15,0 0-19-15,0 0-2 0,0 0-20 16,0 2-5-16,10 4 0 0,9 4 27 16,0 2 21-16,10 4 6 0,1 4-24 15,-6 0 31-15,2 2-16 0,-1 1-3 16,-6-2-14-16,5-1 0 0,-9 3 15 0,7-3-15 16,-10-6 0-16,0 2-1 15,2-6 0-15,-6 0-2 0,-1-2-1 0,0-1-19 16,1-4-8-16,-8-3-49 0,0 0-47 15,0 0-39-15,0 0-50 0,0 0-63 0,0-3-129 16,-8-10-175-16,-6 1-717 16,-3 0-148-16</inkml:trace>
  <inkml:trace contextRef="#ctx0" brushRef="#br0" timeOffset="25038.73">25335 10078 960 0,'0'0'443'0,"0"0"-56"16,0 0 28-16,0 0-17 0,0 0-54 0,0 0-142 15,0 0-71-15,0 0 15 16,0 0 10-16,0 0-26 0,-10-36-52 0,3 34 14 16,7 2 8-16,-8 0 11 0,1 0-36 15,-3 0-16-15,3 0 3 0,2 0-18 16,-2 2-23-16,-3 8-21 0,-7 2-15 15,8 4 14-15,-6 7-1 0,5 0 0 0,-7 4 2 16,-2-3 0-16,-3 2 0 0,5 0 0 16,-2-2-1-16,2-4 0 0,2-1-2 15,11-8 2-15,-6-2-2 0,10-8 0 16,0 1-21-16,0-2-17 0,0 0-84 16,0 0-45-16,0 0-12 0,0-3-61 15,0-2-105-15,0 1-204 0,10 3-218 16,2-1-291-16,2 2 255 0</inkml:trace>
  <inkml:trace contextRef="#ctx0" brushRef="#br0" timeOffset="25764.35">25456 9931 200 0,'0'0'1039'0,"0"0"-639"0,0 0 3 0,0 0-31 16,0 0-39-16,0 0-57 0,0 0-46 16,0 0-29-16,0 0 2 0,0 0 5 0,0 4 3 15,0 0-39-15,0 4 5 16,0 0-20-16,5 2-27 0,9 2-13 0,3 5-16 16,7-1-13-16,-2 4-23 0,3 0-7 15,6 4 2-15,-2 5-2 0,3-4-15 16,-3 6-4-16,-5-3 4 0,3-4-7 15,-8 2-2-15,-2-4-4 0,-2-4-16 16,-3-2-14-16,-5-6-2 0,0-3-1 0,-4-4-12 16,-3-3 14-16,0 0-17 0,0 0-16 15,0 0-17-15,0 0-49 0,0 0-47 16,0-3-57-16,-3-5-91 0,-7-7-217 16,-6 1-285-16,-1-4-700 0,-5-2-202 15</inkml:trace>
  <inkml:trace contextRef="#ctx0" brushRef="#br0" timeOffset="25970.09">25708 10050 270 0,'0'0'1395'0,"0"0"-901"0,0 0-26 16,0 0 8-16,0 0-103 0,0 0-116 16,0 0-153-16,0 0-26 0,0 0-9 0,-70-4-12 15,45 18-19-15,-1 6-10 0,-11 4 41 16,3 5-4-16,3-3-27 0,2-2-28 15,12 2-10-15,0-6-15 0,10-2-1 16,4 0-21-16,3-6-63 0,0 3-102 16,0-4-132-16,3-1-211 0,4 0-547 15,-5 0-364-15</inkml:trace>
  <inkml:trace contextRef="#ctx0" brushRef="#br0" timeOffset="31446.58">21587 12746 124 0,'-10'0'1456'0,"1"0"-1030"16,-1 0-108-16,-7 0 121 0,3 0-22 16,1 0-143-16,4 0-77 0,-8 0-33 15,5 0 8-15,-3 0-11 0,1 0-24 0,-1 2-59 16,0-1-16-16,1 6 18 0,-3 1-37 16,2 2-9-16,1 4-18 0,7 6-16 15,-8 2-3-15,13 5-19 0,2 1 4 16,0 2 2-16,0 2-2 0,17-2-10 15,0-4 9-15,2-1 16 0,5-12-25 16,-2-5 27-16,-5-8 1 0,5 0 3 16,-5-8 19-16,2-5 55 0,-2-10 22 15,0-3-19-15,-10-6-19 0,-2 2-36 16,-5-5-10-16,0 5 10 0,0 8-4 16,-5 4 4-16,-9 6 18 0,2 2-13 15,-5 6-27-15,0 2 1 0,0 2 5 0,0 0-9 16,7 0-37-16,5 12-43 0,5 6-15 15,0 4-28-15,10 4-96 0,12 2-145 16,12 1-170-16,-8-1-588 0,8-4-539 16</inkml:trace>
  <inkml:trace contextRef="#ctx0" brushRef="#br0" timeOffset="31668.99">21844 12645 1950 0,'0'0'538'16,"0"0"-152"-16,0 0 72 0,0 0-14 16,0 0-114-16,0 0-130 0,0 0-89 15,0 0-36-15,0 0-10 0,-65 104-10 16,65-51-36-16,0 4-19 0,0 1 2 16,0 2-2-16,0-4-13 0,0-3-39 0,0-9-106 15,-3-10-56-15,-4-8-69 0,7-9-51 0,-7-12-173 16,4-5-282-16,-4 0-181 15,-5-15-343-15</inkml:trace>
  <inkml:trace contextRef="#ctx0" brushRef="#br0" timeOffset="32075.72">21699 12991 457 0,'0'0'791'0,"0"0"-403"0,0 0-151 16,0 0 269-16,0 0-19 0,0 0-176 16,0 0-47-16,0 0-26 0,0 0-61 15,0 0-61-15,189-38-76 0,-170 38-16 16,5-6-22-16,-4-4-4 0,-1-4-82 15,-4-4-168-15,4-7-106 0,-2-3-97 16,-2-2-171-16,-6 0-46 0,-1-3 73 16,-1 10 361-16,-7-2 238 0,0 7 33 15,0 5 136-15,0 3 268 0,0 1 125 16,0 5-134-16,0 2-157 0,0 2-4 0,0 8 18 16,0 10 66-16,2 11 49 0,6 10-68 15,-8 12-72-15,0 8-26 0,0 1-62 16,4 0-65-16,-4-3-43 0,8-7-18 15,-1-12-43-15,3-10 0 0,-3-12-3 0,10-12-30 16,-5-4 2-16,0-4 28 0,10-16 46 16,2-8 57-16,5-8-11 0,0-2-32 15,-2 1-2-15,-8 7-9 0,-4 8-49 16,-5 10-3-16,-3 5-16 0,-7 6 17 16,0 1-22-16,0 0-3 0,0 4-13 15,0 10 37-15,10 6 3 0,-10 6 22 16,4 2 0-16,9 2-22 0,-11-1-85 15,0-3-83-15,11-6-155 0,-4-4-59 0,1-6-139 16,-3-6-214-16,10-4-449 0,-5-8-187 16,-111-207 688-16</inkml:trace>
  <inkml:trace contextRef="#ctx0" brushRef="#br0" timeOffset="32577.21">22574 12981 885 0,'0'0'638'0,"0"0"-34"0,0 0-57 15,0 0-152-15,0 0 64 0,0 0-61 16,0 0-125-16,0 0-158 0,0 0-44 15,0 0-21-15,97 77-38 0,-83-77 10 16,-9 0-3-16,10-4 12 0,-8-11 80 16,3-6-7-16,-3-8-27 0,3-3-55 15,-10 0 2-15,0 2-22 0,0 4 26 0,0 6-27 16,-10 5 26-16,-7 5 13 0,0 10-9 16,-5 0-31-16,0 10 0 0,-9 15-25 15,2 6-24-15,12 14 43 0,-5 3 6 16,5 0 26-16,17-3-26 0,0-5-31 15,0-6-9-15,22-6-55 0,-3-8-90 16,8-3-68-16,-3-9-133 0,0-6-20 16,5-2-95-16,3-15-66 0,-5-7 85 15,-1-6 189-15,-2-5 95 0,-9 2 139 16,0-1 59-16,-6 6 121 0,-1 1 321 0,-8 11-135 16,7 4-25-16,-7 2 8 0,0 4 72 15,0 4-19-15,0 0-119 0,0 6 9 16,0 10 58-16,-10 6-121 0,-2 5-25 15,2 3 52-15,8-2 2 0,-3 0-62 16,5-8-55-16,0-4-42 0,0-9-40 0,7-7-28 16,1-5 0-16,9-15 28 0,9-16 109 15,-2-9-9-15,3-7-33 0,2 2-52 16,-7 6 33-16,0 9 16 0,-5 14-62 16,0 6-2-16,-3 11-1 0,3 4-26 15,0 0-7-15,-5 9 1 0,10 2-6 16,-5 8-34-16,-2 1-171 0,2-2-79 15,4 2-75-15,1-4-211 0,3-4-630 16,-11-8-683-16</inkml:trace>
  <inkml:trace contextRef="#ctx0" brushRef="#br0" timeOffset="43566.18">16974 14689 476 0,'0'0'1019'0,"0"0"-580"16,0 0-47-16,0 0-43 0,0 0 1 15,0 0-94-15,0 0-68 0,0 0-30 16,0 0 22-16,0 0 24 0,8 10 0 16,-8-10-17-16,0 0-29 0,0 0-29 15,0 0-15-15,0 0-16 0,-8-6-37 16,1 0 4-16,0 0-4 0,2 0 15 15,-2-2 6-15,-8 2 15 0,3 0-11 0,-5 0-17 16,2 2-14-16,3-1-22 16,-14 4-5-16,1 1-10 0,-11 0-18 0,2 0-3 15,-7 4 3-15,0 2 0 0,4 4 2 16,-9 2-1-16,3 0-1 0,-1 2 0 16,5 0-2-16,3 3 1 0,7-2-11 15,2 1-7-15,3 3 19 0,-3-1-12 0,5 4 9 16,1 2 0-16,-4 6-9 0,1 5-3 15,2 1 15-15,-2 6-2 0,0 2 1 16,0 3-2-16,2 1 0 0,0 0 1 16,5-2 2-16,2 1-1 0,1-1-2 15,4-2 0-15,3 0 1 0,0 3 1 16,2-3 0-16,5-2-1 0,0-4 2 16,0 0 18-16,10-3 9 0,2-4-25 15,2 0 35-15,8-1-25 0,2-3 0 16,1-2 9-16,8 0 12 0,-6-3-12 15,9 2-5-15,6-2 17 0,-6 2 3 0,5 0-15 16,-2 1 9-16,5 3-5 0,4-2 8 16,-4 2-3-16,2-2 24 0,2 0-32 0,-4-3 17 15,2-3-21-15,2-2 3 16,-11-4-18-16,2-4 0 0,-1-4-3 0,6-4 9 16,-8-2-9-16,6 0 0 0,4-12 27 15,0-4-9-15,5-3 3 16,-3-2 3-16,-2-4-21 0,-2 3 12 0,-3-4-3 15,5 0 3-15,-7-3-3 0,-3-2-10 16,3-4 1-16,0-1-2 0,-13-4 11 16,1-7-12-16,-3-1 1 0,-4-6-1 15,-3 2-1-15,0-4 1 0,-5 1 1 16,0 0-1-16,-10 4 1 0,1 0 2 16,-3 3 0-16,0-1 11 0,0 3-13 0,-3 4 10 15,-11 0-11-15,2 2 1 0,-13 1 1 16,6 3 0-16,-8 3 1 0,-7 6-2 15,0 1 0-15,-2 3-1 0,-5 3 1 16,-5 5 0-16,2 2-1 0,-7 1-1 16,0 4-1-16,-2 0 2 0,5 4-2 0,-3-2 2 15,2-2-1-15,6 4 1 0,1-2-2 16,6 0 2-16,0 2-3 0,11 0-15 16,4-1 17-16,1 2-11 0,1 1 0 15,2-3-15-15,0 4-22 0,2-1-50 16,-4 0-10-16,7-1-45 0,-5 3-27 15,5 0-38-15,0 5-131 0,2 5-230 16,0 3-556-16,-4 6-300 0,-1 3-486 16</inkml:trace>
  <inkml:trace contextRef="#ctx0" brushRef="#br0" timeOffset="45542.36">16696 16041 345 0,'0'0'554'0,"0"0"-124"16,0 0-92-16,0 0-39 0,0 0-39 16,0 0-73-16,0 0-12 0,0 0-5 15,0 0-47-15,0 0-27 0,-17-10-35 16,17 10-13-16,0 0 6 0,0 0 20 16,0 0 22-16,-5 0 21 0,5 0 23 15,-5 0-23-15,5 0-13 0,-5 0 13 16,3 0 5-16,-8 0 20 0,0 0-8 0,-4 4-16 15,-3 4-29-15,-3 6-5 0,-6 4-35 16,-1 2 3-16,3 5 13 0,-8-3-1 16,10-1-11-16,-2 0 5 0,5-1-15 15,-5-4-4-15,7 0-2 0,0 0-12 16,-3 3-13-16,3-1-9 0,0 2 21 16,-5 2-6-16,1 6 0 0,-4 6-18 0,1 3-2 15,-2 4 2-15,4 2 2 0,-3 1 1 16,6 2 0-16,-3 0 9 0,5 3-9 15,-2-1-1-15,2 3-1 0,2 0 11 16,1 4-9-16,-3-5 25 0,2 3-7 16,8-7 10-16,0 0-10 0,7-4-9 15,0-1-9-15,0-1 12 0,5-2 3 0,12-2 4 16,0 1 2-16,9-4-9 0,8-4 16 16,3-1-4-16,9-2-25 0,2-4 10 15,5-6 3-15,6-1-12 0,1-10 16 16,-4 0-7-16,7-5 0 0,2 0-12 15,-4-10 0-15,7-8 0 0,-8-5 21 16,1-3-6-16,-8-2-3 0,-2-4-11 16,-5-5 10-16,0-1-11 0,-4 2-1 15,1-4 1-15,-6-2 0 0,-3 1 2 16,-3 1-1-16,-9 0 1 0,0 2-1 0,-5 3 12 16,0-1-11-16,-13 2 0 0,4-2 13 15,-8-7-14-15,0 2 11 0,0-4-9 16,0-3-1-16,-3 0 1 0,-6 0-1 0,-8-1 13 15,0 0-15-15,0 6-3 0,-5 2 1 16,0 3 2-16,5 10 0 0,0 2 0 16,-2 8-1-16,4 2-2 0,6 4 1 15,-6-1-10-15,5 3-3 0,-2 0-19 16,-5 0-17-16,10 0-28 0,-3 2-9 16,5 4-3-16,1 0-31 0,4 4-31 15,-5 0-40-15,5 0-90 0,0 0-177 16,0 0-283-16,0 4-322 0,0 4-214 15</inkml:trace>
  <inkml:trace contextRef="#ctx0" brushRef="#br0" timeOffset="46022.49">16897 16430 1072 0,'0'0'615'0,"0"0"-161"0,0 0-149 0,0 0 46 16,0 0-68-16,0 0-111 0,0 0-25 16,0 0-4-16,0 0-32 0,-20 1-48 15,20-2-25-15,0-6 6 0,3-5 50 16,4-2 35-16,3-4 44 0,-3-6-2 0,3-6-32 15,2-6-31-15,0-11-28 0,-2-3-12 16,-1-7-19-16,6 4 0 0,-5 2-3 16,-1 9 9-16,-6 9-18 0,2 13-10 15,-5 10 22-15,0 2 25 0,4 8 41 16,-4-2-29-16,0 2-50 0,0 0-9 16,0 0 4-16,5 2 2 0,3 8-18 15,-4 5 3-15,11 6 73 0,2 9 112 0,5 1-64 16,0 3-72-16,2-4-13 0,-2-2-15 15,2-2-21-15,0-3-17 0,-2-3 1 16,0-4 8-16,-5-4-10 0,2-2-12 16,-2-4-6-16,0-2 17 0,0-2-11 15,-5 0-3-15,3-2-24 0,-6 0-46 16,6 0-57-16,-5 0-58 0,-3-2-51 16,3 2-72-16,-1 0-234 0,-2 0-472 15,3 0-284-15,-3 2-804 0</inkml:trace>
  <inkml:trace contextRef="#ctx0" brushRef="#br0" timeOffset="48150.44">17784 15508 170 0,'0'0'508'0,"0"0"-185"16,0 0-72-16,0 0-56 0,0 0 36 15,0 0 9-15,0 0-64 0,0 0 5 0,0 0-35 16,0 0-7-16,-68-8 15 16,63 6-5-16,0-1 33 0,1 3 4 0,-4-1-27 15,1-1 19-15,5 2 15 0,-3-2 40 16,-3-3-14-16,6 5-10 0,-5 0-21 16,7 0-25-16,-3 0 3 0,1 0 2 15,-3 0-10-15,5 0-21 0,0 0-27 16,0 0-10-16,0 0-16 0,0 0-20 15,0 0-28-15,0 0 3 0,0-1 1 16,0 1 8-16,0 0 0 0,0-2-5 16,5 2-4-16,-5-2-12 0,0 2 3 15,0 0-15-15,2 0-15 0,1 0-18 0,4-3-3 16,8 1-15-16,6-1 36 0,13-4 13 16,8-1 14-16,8 3-12 0,4-3-13 15,-1 3 13-15,5 0 3 0,5 0 3 16,0 2 0-16,3-2 1 0,-3 3 8 0,0 2-6 15,5 0 3-15,0 0-9 0,-1 0 0 16,-4 2 15-16,0 3 0 0,-2-2-9 16,-5 4 0-16,4-4 0 0,-16 2 7 15,2-3-19-15,-5-1-10 0,-12-1 0 16,3 0 13-16,-5 0-3 0,-8 0 3 16,0 0-14-16,-9-1 2 0,-3 1 0 15,1-2-1-15,-6 2 1 0,-2-2 9 16,0 2-10-16,0-3 1 0,0 3 15 15,0 0-3-15,0 0 0 0,0 0 3 16,0-2-6-16,0 2 0 0,0 0 0 0,0 0 0 16,0 0 3-16,0 0 0 15,0 0 6-15,0 0-3 0,0 0 9 0,0 0 9 16,0 0 15-16,0 0-21 0,0 0-6 16,0 0-12-16,0 0-11 0,0 0 1 0,0 0 0 15,0 0-1-15,0 0-1 0,0 0 1 16,0 0-2-16,0 0 1 0,0 0-2 15,0 0-1-15,0 0 0 0,0 0-12 16,0 0 14-16,0 0-2 0,0 0 0 16,0 0 0-16,0 0 0 0,0 0-15 15,0 0 16-15,0 0-13 0,0 0 12 16,0 0 0-16,0 0-9 0,0 0 9 16,0 0-9-16,0 0 9 0,0 0 0 15,0 0 0-15,0 0 2 0,0 0-1 16,0 0 0-16,0 0 2 0,0 0 0 15,0 0 0-15,0 0 1 0,0 0-1 0,0 0 0 16,0 0 0-16,0 0 0 0,0 0 0 16,0 0 0-16,0 0-2 0,0 0-10 15,0 0 12-15,0 0-3 0,0 0 3 16,0 0-1-16,0 0 0 0,0 0 0 16,0 0 1-16,0 0 12 0,0 0-12 0,0 0 3 15,0 0 0-15,0 0-3 0,0 0 3 16,0 0 0-16,0 0 9 0,0 0-10 15,0 0 1-15,0 0-1 0,0 0 0 16,0 0 0-16,0 0 0 0,0 0 0 16,0 0 0-16,0 0 0 0,0 0-2 15,0 0 0-15,0 0 0 0,0 0 0 16,0 0-3-16,0 0 3 0,0 0 0 16,0 0-1-16,0 0-1 0,0 0-10 0,0 0 10 15,0 0 1-15,0 0 0 0,0 0-2 16,0 0 1-16,0 0 0 0,0 0-1 15,0 0 1-15,0 0-10 0,0 0 10 16,0 0-1-16,0 0-12 0,0 0 12 0,5 0 0 16,-3 0-9-16,6 0 12 15,-1 0 12-15,10 0-11 0,0-1-1 0,0 1-2 16,0 0 2-16,9 0 1 0,-4 0-1 16,5 0 1-16,-5 0 0 0,-3 0-1 15,5 0 0-15,-4 0 0 0,-6 1 1 16,3 1 0-16,-7 3 1 0,2-3-1 15,-2-1-1-15,-3-1 2 0,-2 2-1 16,-3-2-1-16,-2 0-1 0,3 0 1 0,-3 0 2 16,0 0 0-16,0 3 10 0,0-3 3 15,0 0-3-15,0 0-12 0,0 0-23 16,0 0-40-16,-3 0-72 0,-4 0-15 16,0 2-25-16,-8-1-45 0,-2 1-146 15,0 3-290-15,-5-2-655 0,-7-1-896 16,146-17 669-16</inkml:trace>
  <inkml:trace contextRef="#ctx0" brushRef="#br0" timeOffset="48515.63">19144 15188 2314 0,'0'0'738'0,"0"0"-234"0,0 0-113 16,0 0 0-16,0 0-103 0,0 0-85 0,0 0-60 15,0 0-8-15,0 0 60 0,0 0-28 16,114 14-67-16,-78-6-36 0,5 2-1 16,3-2-2-16,2 1-16 0,-2-4-15 15,4 3-2-15,-12 0-16 0,6-1-10 16,-13-2 16-16,2 3-6 0,-14 0-11 16,5 2 2-16,-7 7 21 0,2 3 9 15,-13 10-3-15,-4 6-8 0,0 11 17 16,-14 7 3-16,-15 6 9 0,-10 5-2 0,-14-1-22 15,-8-4-6-15,0-4-9 0,-4-5-10 16,9-9-2-16,5-7-2 0,15-12-19 16,4-5 3-16,16-8-7 0,3-5-23 15,13-3-33-15,0-2-67 0,0 0-48 0,0-2-32 16,0-4-12-16,17-3 48 0,3-1-83 16,4-1-170-16,3 1-277 15,-1-2-466-15,-9 4-268 0</inkml:trace>
  <inkml:trace contextRef="#ctx0" brushRef="#br0" timeOffset="51056.27">17687 14514 121 0,'0'0'176'0,"0"0"13"16,0 0 3-16,0 0 72 0,0 0 55 15,0 0 30-15,0 0-21 0,0 0-4 16,0 0-23-16,-2-18-18 0,-3 16-35 0,5 2-6 16,0 0-3-16,0 0-34 0,0 0-32 15,0 0-9-15,0 0-24 0,0 2-34 16,0 4-63-16,0 6-41 0,0 8 42 16,0 8 17-16,7 7 13 0,8 5 4 15,-6 2 2-15,3 2-25 0,-2-4-21 16,2-1-7-16,-2-3-11 0,-3-8 8 0,3-2 1 15,-10-10-1-15,5-6 1 0,0-6-7 16,-5-4 19-16,0 0 24 0,2-12 79 16,3-11 30-16,-3-12-79 0,1-9-33 15,1-3-4-15,6-1-2 0,-3 2-25 16,3 9-16-16,-3 7-11 0,6 10-3 16,-6 4-18-16,3 11-9 0,-1 0-4 15,6 5-8-15,2 0-16 0,5 6-60 0,7 4-46 16,-8 4-59-16,4 4-81 15,4 2-182-15,-5 3-501 0,-2-3-421 0,-3 0-408 16</inkml:trace>
  <inkml:trace contextRef="#ctx0" brushRef="#br0" timeOffset="51695.98">18198 14647 1102 0,'0'0'612'0,"0"0"-109"15,0 0-99-15,0 0-40 0,0 0-124 16,0 0-91-16,0 0-18 0,0 0-4 15,0 0 15-15,0 0-20 0,129-14-21 16,-117 11 6-16,3-2-7 0,-3-1 28 16,-3-4 11-16,-1 0-9 0,1 0-4 15,-1-5-31-15,-8 1-12 0,0 0-16 16,0 0-21-16,0 2-9 0,0 4 0 16,-3 0-10-16,-4 4 13 0,-3 2 5 0,-4 2-23 15,2 0-22-15,-10 8-3 16,5 4-16-16,5 4 7 0,-8 4 0 0,13 3 12 15,0 2 2-15,7 2 10 0,0 1-11 16,0-2-1-16,14-4-12 0,1 2 9 16,-1-4 1-16,1-3-16 0,-3-5-13 15,7-1-36-15,-4-1-70 0,2-3-66 0,7-1-56 16,-7-4-74-16,5 0-92 16,0-2-115-16,-5 0-164 0,-3-7-49 0,3-3 18 15,5 0 96-15,-15-3 305 0,5-2 334 16,-4 2 0-16,-6-4 288 0,3 1 155 15,-5-2 147-15,0 0 70 0,0 2-129 16,-5-2-147-16,-2 3-19 0,-3 4 0 16,-2 1-37-16,5 3-49 0,-3 5-65 15,0 1-50-15,6 1-28 0,-4 0-66 16,6 1-24-16,-1 8-46 0,3 2 0 0,0 6-12 16,0-1 11-16,0 0-2 0,3-2-15 15,7-2-1-15,-1-6 17 0,6-2-13 16,-1-2 15-16,-2-2 6 0,3 0 52 15,-3-12 52-15,3-2 22 0,-8-6 8 16,3-2-43-16,-6 3-21 16,-4 4-18-16,0 2-9 0,0 3-1 0,0 8-15 0,0 1 4 15,0 1 2-15,0 0-27 0,0 11-12 16,-4 6-30-16,4 9 7 0,0 6 22 16,0 4 1-16,0 2-18 0,9-3 5 15,11-3-11-15,4-2-3 0,0-6-122 16,-4-4-91-16,9-6-50 0,-3-1-120 15,-4-8-193-15,2-5-175 0,-2-2-462 16,0-14 32-16,-5-4 574 0</inkml:trace>
  <inkml:trace contextRef="#ctx0" brushRef="#br0" timeOffset="52075.81">18964 14675 675 0,'0'0'603'0,"0"0"-73"0,0 0-30 16,0 0-23-16,0 0-108 0,0 0-18 15,0 0-63-15,0 0 11 0,0 0-93 16,0 0-48-16,-160 0-32 0,146 30-39 0,7 3-13 15,-1 0-19-15,8 0-12 0,0-3-25 16,0-5-18-16,8-6 0 0,6-7-18 16,-2-5-13-16,0-7 7 0,3 0 24 15,7-19 21-15,-5-9 37 0,0-13-6 16,0-7-6-16,-5-6-3 0,2-4 6 16,-2-4-18-16,-2-3-4 0,2-3 22 15,-7-1 27-15,7 3 37 0,-2-1 14 16,-10 3-57-16,10-2-19 0,-10 1-17 15,0 5-31-15,0 6 18 0,0 7-21 16,0 15 2-16,0 12 13 0,0 10 6 0,0 8 4 16,0 2-4-16,0 8-21 0,0 12-12 15,0 14 12-15,0 11 6 0,0 15 21 16,0 13 3-16,0 7 15 0,0 9 7 16,0 5-24-16,7 1-26 0,3-3 8 15,7-4-7-15,0-3-3 0,4-11 0 0,1-9-1 16,5-11-38-16,-5-14-76 0,7-10-94 15,-3-7-70-15,1-7-63 0,0-6-225 16,-3-4-644-16,-5-4-866 0</inkml:trace>
  <inkml:trace contextRef="#ctx0" brushRef="#br0" timeOffset="53366.54">20378 14798 272 0,'0'0'202'16,"0"0"13"-16,0 0 69 0,0 0 28 16,0 0-25-16,0 0 2 0,0 0-29 15,0 0 2-15,0 0-39 0,60-111-23 0,-60 99-4 16,7 2 8-16,-7 2 1 0,0-2 10 15,0 2-19-15,0 2-1 0,0 0-13 16,-7-1-33-16,7 2-12 0,-9 0-32 16,9 2-10-16,-10-4-15 0,3 4-25 0,-1-4 4 15,-6 4 14-15,4-2-6 16,-9 3-12-16,-6 1 3 0,-4 1 12 0,-2 0-3 16,-8 3-12-16,-9 9-24 0,-6 4 8 15,-6 11-2-15,-3 3-4 0,2 6-12 16,0 4 31-16,8 6-16 0,2 7-21 15,3 2-3-15,2 3-11 0,9 2 1 16,-2 1 17-16,10-3-16 0,5-2 9 16,5 1-11-16,9-3 1 0,-2 0 10 15,12 5-10-15,0-1-1 0,5-2 17 16,14 2-6-16,13-1 0 0,6-3 9 16,13-2-2-16,8-1 5 0,1-8-7 15,6 4-16-15,6-4 25 0,11-5-8 0,2-6-17 16,9-6 11-16,-4-8-10 0,2-10 10 15,-2-6 7-15,-3-2 8 0,-2-16-6 16,0-8 12-16,2-10 16 0,-10-8 35 16,-6-9-12-16,-11-9-26 0,-4-8-25 0,-8-11-6 15,-14-8-12-15,-7-5 12 0,-10-5-13 16,-7 3 1-16,-3 1 9 0,-7 9-12 16,-7 6 0-16,-10 5 1 0,-20 6 1 15,3 9-1-15,-14 4-1 0,-8 4-3 16,-4 7-21-16,-8 5-3 0,5 8-19 15,2 5-2-15,1 7 6 0,11 10 18 16,3 6-6-16,10 2-34 0,-6 2-5 16,9 11-31-16,6 0-30 0,7 7-34 15,4 5-76-15,8 1-123 0,6 4-158 16,2 2-499-16,0 4-393 0,0-1-535 16</inkml:trace>
  <inkml:trace contextRef="#ctx0" brushRef="#br0" timeOffset="55020.56">20715 16051 1069 0,'0'0'505'0,"0"0"-177"16,0 0-45-16,0 0 11 0,0 0-39 15,0 0-72-15,0 0-87 0,0 0-15 0,0 0 2 16,-25-20-7-16,25 20-12 0,-7 0 41 16,7 0 25-16,0 0 16 0,-2 0 5 15,-6 0 3-15,1 0-12 0,0 0-42 16,-3 8-66-16,-2 0 9 0,-5 0-9 0,2 4-9 15,3 0 19-15,-5 2 18 0,0 3-7 16,-4-2-2-16,4 5-13 0,2 3 6 16,-9-1-15-16,7 2 6 0,2 0-4 15,3 7-5-15,-5 1-9 0,8-1-4 16,-1 4-3-16,-2 1-9 0,2 1 10 16,3 1-11-16,2 0-1 0,-5 2 2 15,5-2 9-15,5-2 0 0,0 3 0 16,0-3 7-16,0-4-17 0,5 4 16 15,5-1 7-15,7 1-10 0,0-2 0 16,-7 2-12-16,7-2 16 0,4 0-16 16,1 2 9-16,-2 1 0 0,6-3-10 0,-2 3 13 15,1-6 4-15,1 2 11 0,1-3-8 16,2-2 11-16,3-4 16 0,-3-1 39 16,2-3-21-16,3-7-25 15,-7 2-5-15,7-5-19 0,-8-4-3 0,6 0-3 16,2-5 10-16,-3-1-4 0,3 0-3 0,0 0 0 15,-5-3 0-15,8-7 0 0,-6 0 4 16,3-7-16-16,-7 1 21 0,-1 1-6 16,4-2-15-16,-6 3 9 0,0-2-10 15,-5 0 1-15,-2 0 15 0,0-3-2 16,3-1-4-16,-6 0 3 0,3 0-14 16,0-1 2-16,-5-4 12 0,-2-1-12 15,7-1 12-15,-5 2-13 0,-2-1 1 16,0-3-1-16,6 3 1 0,-8 0 0 15,1 0 9-15,-1 0 0 0,-6-2-10 16,5-5 1-16,-7 1 9 0,0-4-9 0,0-4 16 16,0-3-17-16,0 0 0 0,-9-8 0 15,-6 1 9-15,1-3-10 0,-8 3 0 16,0 2-1-16,3 3-2 0,-8 7 2 16,3 2 1-16,2 8 2 0,-2 8-2 0,9 2 2 15,-2 6 0-15,5 4 12 0,-5 1-15 16,10 4 2-16,0 1 10 0,-3 2-12 15,3 0 0-15,4 0-12 0,-4 0 0 16,0 0 0-16,2 0 9 0,-3 0-24 16,-1 0-1-16,1 0-26 0,-1 0-16 15,2 0 1-15,4 0-34 0,-4 2-16 16,7-1-33-16,0 6-46 0,0 1-90 16,0 6-135-16,7 0-248 0,3 2-430 15,-1 2-555-15,8-98 733 0</inkml:trace>
  <inkml:trace contextRef="#ctx0" brushRef="#br0" timeOffset="55546.44">21073 16361 391 0,'0'0'1565'0,"0"0"-1198"0,0 0-109 0,0 0 3 16,0 0-23-16,0 0-50 0,0 0-60 16,0 0-23-16,0 0 34 0,0 0 31 15,-36 18 0-15,31-26 6 0,0-6-42 16,5-8-34-16,-7-6 39 0,-3-7 34 15,5-5-35-15,3-2-25 0,-5-5-30 16,-1 6-16-16,4-2-9 0,-4 3-3 16,-1 0-7-16,-8 4 7 0,7 1-6 0,-2 5-7 15,-5 4 1-15,12 6-16 0,-7 8 19 16,7 4 8-16,5 4 58 0,0 1 30 16,0 3-78-16,0 0-28 0,0 0-26 15,0 0-10-15,0 7-27 0,5 1-24 16,12 6 39-16,7 2 12 0,8 0 39 0,2 2-18 15,2-4 12-15,0-4-9 0,5 0 25 16,3-5-10-16,-8-4-3 16,8-1-6-16,-3 0-28 0,-4 0 10 0,-3-6-12 15,0 2 2-15,-8 0-1 0,-4 0-1 16,-5 2-30-16,5 1-54 0,-5-2-58 16,-5 3-49-16,2 0-42 0,-1 0-16 15,1 0-66-15,3 0-190 0,-5 6-508 16,-2-4-465-16,2 0-424 0</inkml:trace>
  <inkml:trace contextRef="#ctx0" brushRef="#br0" timeOffset="69207.35">20230 17817 466 0,'0'0'1822'0,"0"0"-1373"15,0 0-92-15,0 0-16 0,0 0-56 16,0 0-143-16,0 0-120 0,0 0-22 16,0 0 0-16,0 0 9 0,46 6 92 15,-15-4 9-15,6-2-26 0,-1 0-24 16,-4 0-1-16,-6 0 9 0,3-3 13 0,-7-2-7 15,-5 0-22-15,-2 0-5 0,-8 1 5 16,-2 0-6-16,-3 4 6 0,-2-2-2 16,0 2 2-16,0 0 3 0,0 0 12 15,0 0-12-15,0 0 6 0,0 2-18 16,0 4-43-16,0 2 0 0,-7 6-28 16,4 4 7-16,-1 2 19 0,1-2-1 0,1 1-9 15,2-5 10-15,0-4-10 0,0-2 11 16,0-4-3-16,0-4-14 0,0 0 0 15,-5 0-40-15,5 0-52 0,0-2-35 16,-5-4-71-16,5-2-131 0,0 0-166 16,0 4-224-16,0 0-885 0</inkml:trace>
  <inkml:trace contextRef="#ctx0" brushRef="#br0" timeOffset="70225.83">20768 17807 888 0,'0'0'980'0,"0"0"-504"0,0 0-37 16,0 0-19-16,0 0-76 16,0 0-60-16,0 0-57 0,0 0-24 0,0 0 2 15,0 0-78-15,-70-54-26 0,70 52-15 16,0 2-12-16,0-2-10 0,0 2-18 15,0 0-9-15,0 0-21 0,0 0-16 16,0 0-24-16,0 2-4 0,0 4 3 16,9 4 25-16,-1 2 15 0,9 2-14 15,-5 0-1-15,2-4 0 0,-4 0-12 16,-3-4 10-16,5-2-16 0,-4-1-4 16,-1-3 4-16,2 0-9 0,8-5 27 0,-4-8 2 15,4-10 35-15,0-2-9 0,-3-6-16 16,-2 2 3-16,-2 1-14 0,-3 5 2 15,-2 6 9-15,-3 7-10 0,-2 7 0 16,0 3-2-16,0 0-1 0,0 1-23 16,0 9-4-16,0 9 7 0,0 4 3 0,0 5 3 15,8 1 14-15,1-1 1 16,4-4-1-16,-1-7-1 0,-3-9 0 0,1-6 2 16,5-2 43-16,4-10 98 0,0-13 45 15,-2-5 72-15,8-4-112 0,-1-1-74 16,-10 1-41-16,1 6-28 0,-5 6 0 15,4 4-2-15,-14 10-1 0,5 2-67 16,0 4-90-16,-5 0-89 0,7 10 14 16,-2 4-78-16,2 3-194 0,0 1-543 15,1-1-620-15</inkml:trace>
  <inkml:trace contextRef="#ctx0" brushRef="#br0" timeOffset="70498.67">21289 17704 438 0,'0'0'1254'0,"0"0"-809"0,0 0-57 0,0 0-69 0,0 0-104 15,0 0-71-15,0 0-45 0,0 0-13 16,0 0 0-16,17 51 44 0,-10-51 53 16,-2-10 50-16,10-4 92 0,2-6-37 15,-5-5-88-15,5 2-38 0,5-2-37 16,-6 7-73-16,6 2-25 0,-5 4-14 15,3 2-10-15,-3 2-3 0,-3 4-11 16,1 4-4-16,-6 0-12 0,8 0-4 16,-4 10 31-16,-4 2-18 0,8 2-101 15,-10 0-80-15,1 4-78 0,-1 0-109 0,3 0-251 16,-10 1-659-16,2-8-618 0</inkml:trace>
  <inkml:trace contextRef="#ctx0" brushRef="#br0" timeOffset="70659.16">21769 17620 1748 0,'0'0'1302'0,"0"0"-697"0,0 0-92 0,0 0-11 16,0 0-67-16,0 0-167 0,0 0-119 15,0 0-49-15,0 0-13 0,5 111-23 16,-10-89-37-16,5-4-27 0,0-2 0 16,0-4-3-16,0-6-42 0,0-6-73 15,0 0-76-15,0-10-56 0,0-10-55 16,0-14-182-16,5-8-675 0,0-13-591 15</inkml:trace>
  <inkml:trace contextRef="#ctx0" brushRef="#br0" timeOffset="70975.67">21970 17169 245 0,'0'0'2427'0,"0"0"-1659"16,0 0-297-16,0 0-27 0,0 0-70 16,0 0-162-16,0 0-93 0,0 0-52 0,0 0-39 15,12 67-28-15,-2-59-12 0,-3 0-22 16,8-4-85-16,-1-4-123 0,3 0-101 15,-2-16-120-15,7-8-137 0,-5-13-398 16,0-5 236-16,7-2 94 0,-12-2 319 16,5 6 349-16,-3 5 238 0,-6 7 228 15,1 8-166-15,4 6 70 0,-9 4 165 16,1 6-68-16,0 4-211 0,-2 4 8 16,-3 12 65-16,0 10 201 0,0 10-103 15,0 9-152-15,0 7-122 0,0 9-31 0,0 0-4 16,0 8-8-16,-3-2-50 0,-7 1-23 15,1-4-22-15,1-2-15 0,-1-7-1 16,9-11-108-16,-8-9-89 0,8-13-64 16,-7-12-59-16,0-10-143 0,7-4-158 15,-5-17-34-15,-7-7-733 0,7-8 340 16</inkml:trace>
  <inkml:trace contextRef="#ctx0" brushRef="#br0" timeOffset="71137.8">22130 17375 13 0,'0'0'1118'0,"0"0"-402"16,0 0 0-16,0 0-234 0,0 0-114 15,0 0-111-15,0 0-150 0,0 0-13 16,0 0 69-16,0 0-58 0,61 28-74 16,-44-18-31-16,-3-2-1 0,-2-2-2 0,0 0-32 15,3-2-94-15,-3-2-129 0,3-2-65 16,-6 0-92-16,1-4-281 0,5-4-358 16,-11-6 308-16,4 2 236 0</inkml:trace>
  <inkml:trace contextRef="#ctx0" brushRef="#br0" timeOffset="71428.57">22453 17538 697 0,'0'0'521'0,"0"0"-69"16,0 0 65-16,0 0 42 0,0 0-88 15,0 0-10-15,0 0-96 0,0 0-93 16,96-117-55-16,-93 91-81 0,2-3-78 0,-5 6-27 15,0-2 9-15,0 7 21 0,0 6-3 16,-5 4 1-16,0 4 17 0,-7 4 58 16,7 2-27-16,-12 16-107 0,0 11-28 15,-2 9 28-15,-5 10 70 0,7 5-3 16,2 0 6-16,10-4 9 0,0-5-18 16,5-8-40-16,5-8-24 0,12-11-26 15,10-7 10-15,12-10-20 0,9-2-9 16,5-14-59-16,10-6-163 0,3-5-70 15,-1 1-231-15,-9 2-1290 0,-17 2-511 16</inkml:trace>
  <inkml:trace contextRef="#ctx0" brushRef="#br0" timeOffset="72540.5">15518 17893 1942 0,'0'0'606'0,"0"0"-194"16,0 0-60-16,0 0-25 0,0 0-100 16,0 0-98-16,0 0-37 0,0 0 26 15,0 0 65-15,0 0-9 0,77-25-57 16,-53 22-31-16,-7 0-9 0,0 1 12 15,-7-3-1-15,0 5 4 0,4-2-19 16,-4 1-27-16,-5 1-25 0,7-2 4 0,0 0-13 16,3 2-10-16,1 0-1 0,6 0 0 15,0 0-1-15,-5-3 2 0,2 3 14 16,-4 0-16-16,-5 0-1 0,-8 0 1 16,5-2 1-16,-7 2 17 0,0 0 1 15,0 0-7-15,0 0-10 0,0 0 10 16,0 0-12-16,0 7-20 0,0 3-2 15,0 5 22-15,0 8 1 0,0 1 12 0,0 2-11 16,0 0 0-16,0-4 16 0,8 1-6 16,-8-5-9-16,0-3 15 0,0 2-3 15,0-9-15-15,0-4 3 0,0 0 0 16,0-2 13-16,0-2-16 0,0 0-26 16,0 0-56-16,0 0-94 0,0 0-90 15,5 0-147-15,9 2-86 0,3 4-168 0,0 0-646 16,0 2-507-16</inkml:trace>
  <inkml:trace contextRef="#ctx0" brushRef="#br0" timeOffset="73161.92">16313 17922 1599 0,'0'0'685'16,"0"0"-185"-16,0 0-48 0,0 0-4 0,0 0-60 16,0 0-77-16,0 0-51 0,0 0-23 15,0 0-38-15,-5-10-29 0,5 14-63 16,0 4-60-16,0 6-47 0,0 11-2 16,-3 6 1-16,3 6 0 0,0 1-2 15,0-4 3-15,0-8 0 0,0-8-1 16,0-8-23-16,0-7 3 0,8-3-22 15,1-3 34-15,-1-11 9 0,11-12 88 16,5-10 15-16,8-6-39 0,-3-5-13 16,2 3-5-16,-4 4-13 0,2 4-18 15,-2 7-12-15,-8 9-3 0,-2 6-15 0,-5 7-6 16,-5 4-34-16,3 3-44 0,2 0-65 16,0 13-19-16,3 0-19 0,-3 4-83 15,-2 1-217-15,2 0-498 0,-7 0-512 0,2-2-151 16</inkml:trace>
  <inkml:trace contextRef="#ctx0" brushRef="#br0" timeOffset="73442.61">16734 17999 1402 0,'0'0'973'0,"0"0"-437"0,0 0-41 16,0 0-86-16,0 0-123 0,0 0-105 16,0 0-35-16,0 0-44 0,0 0 6 15,0 0-31-15,172-3 3 0,-157-11-7 16,2-2-8-16,-12 0-4 0,0 0-6 15,-5 2-21-15,0 4-19 0,0 0 6 0,0 6 1 16,-5 1 8-16,-5 3-12 0,-2 0-18 16,-5 9-18-16,0 11-40 0,-2 8 31 15,2 4 14-15,0 7 10 0,5-1 3 16,-3-2 25-16,10-4 17 0,3-4-29 16,2-3-13-16,0-7-16 0,12-5-5 15,2-4-3-15,3-3-25 0,-7-4-74 0,14-2-36 16,-7 0-72-16,3-15-36 15,6-2-21-15,1-8-227 0,-3-3-450 0,1-6-50 16,-13 4 351-16,2-2 74 0</inkml:trace>
  <inkml:trace contextRef="#ctx0" brushRef="#br0" timeOffset="73745.72">17069 17982 220 0,'0'0'599'15,"0"0"-129"-15,0 0-129 0,0 0 140 16,0 0-2-16,0 0-77 0,0 0-124 16,0 0-20-16,0 0-5 0,0 0-2 15,-17-16-84-15,7 26-12 0,10 0-3 0,0 5-10 16,-7-2-31-16,7 0 3 0,0 1-17 15,0-6-32-15,0 0-26 0,0-4-39 16,0-3-1-16,0-1-2 0,0 0 2 16,7 0 1-16,-7-5 0 0,10-5 40 15,2-6 6-15,-2-4-22 0,-3-3-12 0,0 1-9 16,1 4 7-16,-8 4-10 16,0 4-1-16,0 4-2 0,0 4 1 0,0 2 2 15,0 0 15-15,0 8-15 0,0 6-43 16,-8 8 19-16,6 4 24 0,-3 4 18 15,3 1 15-15,2-1-20 0,0-4-10 16,0 0-3-16,9-3-22 0,6-5 1 16,2-3-31-16,-5-4-91 0,5-6-97 15,7-5-96-15,-7 0-23 0,5-11-206 16,0-9-558-16,-5-5-219 0</inkml:trace>
  <inkml:trace contextRef="#ctx0" brushRef="#br0" timeOffset="74076.09">17382 17940 326 0,'0'0'1490'0,"0"0"-755"0,0 0-140 16,0 0-112-16,0 0-124 0,0 0-73 16,0 0-17-16,0 0-75 0,0 0-55 0,0 0 14 15,-139 92-1-15,130-62-30 0,-1 1-49 16,5-7-40-16,5-6-18 0,0-8-15 16,5-8-27-16,5-2 0 0,-1-15 27 15,8-18 94-15,-5-14-12 0,3-14-25 16,9-12-20-16,-7-5-25 0,-5-5-10 15,5 2 0-15,-2 5 13 0,2 3-13 16,-7 5-1-16,-1 4 23 0,-2 12 1 0,3 7-25 16,-10 15 0-16,3 12 2 0,-3 10 25 15,0 8-25-15,0 2-2 0,0 16-12 16,-3 12 12-16,3 14 13 0,-7 11 32 16,0 13 3-16,7 7-8 0,0 9-25 15,0 7-15-15,17 3 0 0,17 5-2 16,7-5 1-16,5-3-23 0,14-13-28 15,8-15-47-15,10-21-174 0,-1-18-141 16,1-17-236-16,-8-10-998 0,-9-17-1021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#15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SIDE Channel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an instance of a function with a sensitive argument v and leaks a bit of v via a timing side channel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A1B994-340D-47B5-C586-63CD23BB36EB}"/>
                  </a:ext>
                </a:extLst>
              </p14:cNvPr>
              <p14:cNvContentPartPr/>
              <p14:nvPr/>
            </p14:nvContentPartPr>
            <p14:xfrm>
              <a:off x="2765880" y="2490480"/>
              <a:ext cx="4517280" cy="3551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A1B994-340D-47B5-C586-63CD23BB36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6520" y="2481120"/>
                <a:ext cx="4536000" cy="357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Hands-on Alternative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2451350"/>
            <a:ext cx="700055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Keep bad things from happening during system execution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458083" y="3242301"/>
            <a:ext cx="6148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Requires some sort of specification for “bad things”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Requires some sort of preventative capabilities</a:t>
            </a:r>
          </a:p>
        </p:txBody>
      </p:sp>
      <p:pic>
        <p:nvPicPr>
          <p:cNvPr id="10" name="Picture 9" descr="A person in black with his hand up&#10;&#10;Description automatically generated">
            <a:extLst>
              <a:ext uri="{FF2B5EF4-FFF2-40B4-BE49-F238E27FC236}">
                <a16:creationId xmlns:a16="http://schemas.microsoft.com/office/drawing/2014/main" id="{2DDA6C96-BBC3-3015-5081-F09AC4EE8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280" y="2018330"/>
            <a:ext cx="4545694" cy="30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3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Preventative Capabilities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907770" y="2451350"/>
            <a:ext cx="377132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Simple form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935880" y="2863359"/>
            <a:ext cx="3312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Kill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89BB-661A-253C-2724-55D2BDDD26D2}"/>
              </a:ext>
            </a:extLst>
          </p:cNvPr>
          <p:cNvSpPr txBox="1">
            <a:spLocks/>
          </p:cNvSpPr>
          <p:nvPr/>
        </p:nvSpPr>
        <p:spPr>
          <a:xfrm>
            <a:off x="879660" y="3542042"/>
            <a:ext cx="377132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Dataflow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B1732F-EE8B-E8F7-8B88-51111777258D}"/>
              </a:ext>
            </a:extLst>
          </p:cNvPr>
          <p:cNvSpPr txBox="1"/>
          <p:nvPr/>
        </p:nvSpPr>
        <p:spPr>
          <a:xfrm>
            <a:off x="907770" y="3954051"/>
            <a:ext cx="3312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Sanitize the data</a:t>
            </a:r>
          </a:p>
        </p:txBody>
      </p:sp>
      <p:pic>
        <p:nvPicPr>
          <p:cNvPr id="9" name="Picture 8" descr="A stop sign with a sunset behind it&#10;&#10;Description automatically generated">
            <a:extLst>
              <a:ext uri="{FF2B5EF4-FFF2-40B4-BE49-F238E27FC236}">
                <a16:creationId xmlns:a16="http://schemas.microsoft.com/office/drawing/2014/main" id="{B49EAEBE-EC18-8A36-94E1-25F12986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4" y="1795105"/>
            <a:ext cx="6211330" cy="349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0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ight bulb with a yellow light&#10;&#10;Description automatically generated">
            <a:extLst>
              <a:ext uri="{FF2B5EF4-FFF2-40B4-BE49-F238E27FC236}">
                <a16:creationId xmlns:a16="http://schemas.microsoft.com/office/drawing/2014/main" id="{49335F0D-C5FE-2E1E-9AAC-811FE642E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31" y="1824870"/>
            <a:ext cx="3810000" cy="381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</a:t>
            </a:r>
            <a:r>
              <a:rPr lang="en-US" sz="3400" b="1" dirty="0" err="1"/>
              <a:t>BiG</a:t>
            </a:r>
            <a:r>
              <a:rPr lang="en-US" sz="3400" b="1" dirty="0"/>
              <a:t> Idea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731359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Keep programs on the “straight and narrow”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907768" y="2434990"/>
            <a:ext cx="53035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- Articulate a policy for allowed behavior</a:t>
            </a:r>
          </a:p>
          <a:p>
            <a:r>
              <a:rPr lang="en-US" sz="2000" dirty="0">
                <a:solidFill>
                  <a:srgbClr val="666666"/>
                </a:solidFill>
              </a:rPr>
              <a:t>- Keep a running record of security-relevant behavior</a:t>
            </a:r>
          </a:p>
          <a:p>
            <a:r>
              <a:rPr lang="en-US" sz="2000" dirty="0">
                <a:solidFill>
                  <a:srgbClr val="666666"/>
                </a:solidFill>
              </a:rPr>
              <a:t>- Prevent a violation of the policy</a:t>
            </a:r>
          </a:p>
        </p:txBody>
      </p:sp>
    </p:spTree>
    <p:extLst>
      <p:ext uri="{BB962C8B-B14F-4D97-AF65-F5344CB8AC3E}">
        <p14:creationId xmlns:p14="http://schemas.microsoft.com/office/powerpoint/2010/main" val="172416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Safety Policies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Execution of a process as a sequence of states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5B81B1-30DF-E2E7-225D-1DD0D23346BB}"/>
              </a:ext>
            </a:extLst>
          </p:cNvPr>
          <p:cNvSpPr txBox="1"/>
          <p:nvPr/>
        </p:nvSpPr>
        <p:spPr>
          <a:xfrm>
            <a:off x="935880" y="2278471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Policy is a predicate on sequence prefix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63127-1FD4-3904-30A0-0269E6D5E759}"/>
              </a:ext>
            </a:extLst>
          </p:cNvPr>
          <p:cNvSpPr txBox="1"/>
          <p:nvPr/>
        </p:nvSpPr>
        <p:spPr>
          <a:xfrm>
            <a:off x="935880" y="2738447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Policy depends only on the past of a particular execution – once violated, never “</a:t>
            </a:r>
            <a:r>
              <a:rPr lang="en-US" sz="2000" dirty="0" err="1">
                <a:solidFill>
                  <a:srgbClr val="666666"/>
                </a:solidFill>
              </a:rPr>
              <a:t>unviolates</a:t>
            </a:r>
            <a:r>
              <a:rPr lang="en-US" sz="2000" dirty="0">
                <a:solidFill>
                  <a:srgbClr val="666666"/>
                </a:solidFill>
              </a:rPr>
              <a:t>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0B8593-4745-41E6-BE5C-774DC79DC812}"/>
              </a:ext>
            </a:extLst>
          </p:cNvPr>
          <p:cNvSpPr txBox="1">
            <a:spLocks/>
          </p:cNvSpPr>
          <p:nvPr/>
        </p:nvSpPr>
        <p:spPr>
          <a:xfrm>
            <a:off x="935880" y="3777849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Incapable of handling liveness policies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A56A2F-5B70-4DA2-DD29-5151CB496301}"/>
              </a:ext>
            </a:extLst>
          </p:cNvPr>
          <p:cNvSpPr txBox="1"/>
          <p:nvPr/>
        </p:nvSpPr>
        <p:spPr>
          <a:xfrm>
            <a:off x="907769" y="4345546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“If this server accepts a SYN, it will eventually send a response”</a:t>
            </a:r>
          </a:p>
        </p:txBody>
      </p:sp>
    </p:spTree>
    <p:extLst>
      <p:ext uri="{BB962C8B-B14F-4D97-AF65-F5344CB8AC3E}">
        <p14:creationId xmlns:p14="http://schemas.microsoft.com/office/powerpoint/2010/main" val="88086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Instances</a:t>
            </a:r>
          </a:p>
        </p:txBody>
      </p:sp>
    </p:spTree>
    <p:extLst>
      <p:ext uri="{BB962C8B-B14F-4D97-AF65-F5344CB8AC3E}">
        <p14:creationId xmlns:p14="http://schemas.microsoft.com/office/powerpoint/2010/main" val="289413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Consider the Reactive Adversary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907770" y="1808797"/>
            <a:ext cx="377132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/>
              <a:t>Definition</a:t>
            </a:r>
            <a:endParaRPr lang="en-US" sz="2600" cap="smal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935880" y="2278471"/>
            <a:ext cx="53578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66666"/>
                </a:solidFill>
              </a:rPr>
              <a:t>Reactive Adversary:</a:t>
            </a:r>
            <a:r>
              <a:rPr lang="en-US" sz="2000" dirty="0">
                <a:solidFill>
                  <a:srgbClr val="666666"/>
                </a:solidFill>
              </a:rPr>
              <a:t> An adversary with the capability to understand the defense mechanism and an opportunity to avoid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89BB-661A-253C-2724-55D2BDDD26D2}"/>
              </a:ext>
            </a:extLst>
          </p:cNvPr>
          <p:cNvSpPr txBox="1">
            <a:spLocks/>
          </p:cNvSpPr>
          <p:nvPr/>
        </p:nvSpPr>
        <p:spPr>
          <a:xfrm>
            <a:off x="879660" y="3542042"/>
            <a:ext cx="5414048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If a Defense can be avoided it hardly matters what the enforcement does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5F916F-C7D2-F218-B859-978CF4CEAC2E}"/>
              </a:ext>
            </a:extLst>
          </p:cNvPr>
          <p:cNvSpPr txBox="1"/>
          <p:nvPr/>
        </p:nvSpPr>
        <p:spPr>
          <a:xfrm>
            <a:off x="6793764" y="4497862"/>
            <a:ext cx="395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Recall the history of the Maginot Line</a:t>
            </a:r>
          </a:p>
        </p:txBody>
      </p:sp>
      <p:pic>
        <p:nvPicPr>
          <p:cNvPr id="13" name="Picture 12" descr="A map of france and france&#10;&#10;Description automatically generated">
            <a:extLst>
              <a:ext uri="{FF2B5EF4-FFF2-40B4-BE49-F238E27FC236}">
                <a16:creationId xmlns:a16="http://schemas.microsoft.com/office/drawing/2014/main" id="{596D4E09-1C73-A3F8-C31E-84D5857A1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537" y="2311058"/>
            <a:ext cx="3657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7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Security vs Precision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731359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Program Proximity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D0E08957-4DBF-7A71-B928-3510B1856640}"/>
              </a:ext>
            </a:extLst>
          </p:cNvPr>
          <p:cNvSpPr/>
          <p:nvPr/>
        </p:nvSpPr>
        <p:spPr>
          <a:xfrm>
            <a:off x="1157416" y="3272481"/>
            <a:ext cx="9877167" cy="15651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F579A8-F2E3-97B6-41F4-AC38BD84DD94}"/>
              </a:ext>
            </a:extLst>
          </p:cNvPr>
          <p:cNvSpPr txBox="1"/>
          <p:nvPr/>
        </p:nvSpPr>
        <p:spPr>
          <a:xfrm>
            <a:off x="10674805" y="2903149"/>
            <a:ext cx="500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FCA2F2-3C87-8903-2D84-E641CF030105}"/>
              </a:ext>
            </a:extLst>
          </p:cNvPr>
          <p:cNvSpPr txBox="1"/>
          <p:nvPr/>
        </p:nvSpPr>
        <p:spPr>
          <a:xfrm>
            <a:off x="967948" y="2903838"/>
            <a:ext cx="719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5C3E5-8275-1E3C-0E8D-30FE2D03C327}"/>
              </a:ext>
            </a:extLst>
          </p:cNvPr>
          <p:cNvSpPr txBox="1"/>
          <p:nvPr/>
        </p:nvSpPr>
        <p:spPr>
          <a:xfrm>
            <a:off x="2210426" y="3832654"/>
            <a:ext cx="25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Inline reference monitor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B3E921-8A0A-EEAE-A047-24A0AB48969D}"/>
              </a:ext>
            </a:extLst>
          </p:cNvPr>
          <p:cNvSpPr txBox="1"/>
          <p:nvPr/>
        </p:nvSpPr>
        <p:spPr>
          <a:xfrm>
            <a:off x="7856854" y="3832654"/>
            <a:ext cx="281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</a:t>
            </a:r>
            <a:r>
              <a:rPr lang="en-US"/>
              <a:t>reference monitor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5705CC-9521-E556-6FA5-EDC046233EA2}"/>
                  </a:ext>
                </a:extLst>
              </p14:cNvPr>
              <p14:cNvContentPartPr/>
              <p14:nvPr/>
            </p14:nvContentPartPr>
            <p14:xfrm>
              <a:off x="1841040" y="916560"/>
              <a:ext cx="9780840" cy="5629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5705CC-9521-E556-6FA5-EDC046233E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1680" y="907200"/>
                <a:ext cx="9799560" cy="56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7264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Reference Monitor Design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Kernelized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0B8593-4745-41E6-BE5C-774DC79DC812}"/>
              </a:ext>
            </a:extLst>
          </p:cNvPr>
          <p:cNvSpPr txBox="1">
            <a:spLocks/>
          </p:cNvSpPr>
          <p:nvPr/>
        </p:nvSpPr>
        <p:spPr>
          <a:xfrm>
            <a:off x="935880" y="324541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/>
              <a:t>Wrapper</a:t>
            </a:r>
            <a:endParaRPr lang="en-US" sz="2600" cap="smal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92ADA3-90FE-C6E9-0091-E8EB9D157FBB}"/>
              </a:ext>
            </a:extLst>
          </p:cNvPr>
          <p:cNvSpPr txBox="1">
            <a:spLocks/>
          </p:cNvSpPr>
          <p:nvPr/>
        </p:nvSpPr>
        <p:spPr>
          <a:xfrm>
            <a:off x="907769" y="4473008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Inline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C99214B-3961-8E10-9A7C-61896C121D85}"/>
                  </a:ext>
                </a:extLst>
              </p14:cNvPr>
              <p14:cNvContentPartPr/>
              <p14:nvPr/>
            </p14:nvContentPartPr>
            <p14:xfrm>
              <a:off x="1665720" y="1690920"/>
              <a:ext cx="10096560" cy="4325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C99214B-3961-8E10-9A7C-61896C121D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6360" y="1681560"/>
                <a:ext cx="10115280" cy="434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7728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Properties we care about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Memory Safety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0B8593-4745-41E6-BE5C-774DC79DC812}"/>
              </a:ext>
            </a:extLst>
          </p:cNvPr>
          <p:cNvSpPr txBox="1">
            <a:spLocks/>
          </p:cNvSpPr>
          <p:nvPr/>
        </p:nvSpPr>
        <p:spPr>
          <a:xfrm>
            <a:off x="935880" y="324541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Type Safety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92ADA3-90FE-C6E9-0091-E8EB9D157FBB}"/>
              </a:ext>
            </a:extLst>
          </p:cNvPr>
          <p:cNvSpPr txBox="1">
            <a:spLocks/>
          </p:cNvSpPr>
          <p:nvPr/>
        </p:nvSpPr>
        <p:spPr>
          <a:xfrm>
            <a:off x="907769" y="4473008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Control Flow Safety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54E78-AB07-F935-443E-60C18BF8DEB3}"/>
              </a:ext>
            </a:extLst>
          </p:cNvPr>
          <p:cNvSpPr txBox="1"/>
          <p:nvPr/>
        </p:nvSpPr>
        <p:spPr>
          <a:xfrm>
            <a:off x="935880" y="2356480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e.g. Programs respect aggregate type sizes, process boundaries, code v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008B5-9942-99B5-A1C0-9F3E673895AE}"/>
              </a:ext>
            </a:extLst>
          </p:cNvPr>
          <p:cNvSpPr txBox="1"/>
          <p:nvPr/>
        </p:nvSpPr>
        <p:spPr>
          <a:xfrm>
            <a:off x="926235" y="3677922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e.g. Functions and intrinsic operations have arguments that adhere to the type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F5108-2636-9695-6C68-89C027D8977D}"/>
              </a:ext>
            </a:extLst>
          </p:cNvPr>
          <p:cNvSpPr txBox="1"/>
          <p:nvPr/>
        </p:nvSpPr>
        <p:spPr>
          <a:xfrm>
            <a:off x="928165" y="4906767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e.g. All control transfers are envisioned by the 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984085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Instances</a:t>
            </a:r>
          </a:p>
        </p:txBody>
      </p:sp>
    </p:spTree>
    <p:extLst>
      <p:ext uri="{BB962C8B-B14F-4D97-AF65-F5344CB8AC3E}">
        <p14:creationId xmlns:p14="http://schemas.microsoft.com/office/powerpoint/2010/main" val="184912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EE7883-4669-E4C1-9D15-42D6F9A98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Paper review due Sunday at 11:59 PM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OS as reference Monitor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Collection of running processes and files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0B8593-4745-41E6-BE5C-774DC79DC812}"/>
              </a:ext>
            </a:extLst>
          </p:cNvPr>
          <p:cNvSpPr txBox="1">
            <a:spLocks/>
          </p:cNvSpPr>
          <p:nvPr/>
        </p:nvSpPr>
        <p:spPr>
          <a:xfrm>
            <a:off x="935880" y="324541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OS enforces various safety policies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54E78-AB07-F935-443E-60C18BF8DEB3}"/>
              </a:ext>
            </a:extLst>
          </p:cNvPr>
          <p:cNvSpPr txBox="1"/>
          <p:nvPr/>
        </p:nvSpPr>
        <p:spPr>
          <a:xfrm>
            <a:off x="935880" y="2356480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Processes are associated with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008B5-9942-99B5-A1C0-9F3E673895AE}"/>
              </a:ext>
            </a:extLst>
          </p:cNvPr>
          <p:cNvSpPr txBox="1"/>
          <p:nvPr/>
        </p:nvSpPr>
        <p:spPr>
          <a:xfrm>
            <a:off x="926235" y="3677922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- File access</a:t>
            </a:r>
          </a:p>
          <a:p>
            <a:r>
              <a:rPr lang="en-US" sz="2000" dirty="0">
                <a:solidFill>
                  <a:srgbClr val="666666"/>
                </a:solidFill>
              </a:rPr>
              <a:t>- Process space write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F5108-2636-9695-6C68-89C027D8977D}"/>
              </a:ext>
            </a:extLst>
          </p:cNvPr>
          <p:cNvSpPr txBox="1"/>
          <p:nvPr/>
        </p:nvSpPr>
        <p:spPr>
          <a:xfrm>
            <a:off x="928165" y="4443778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Same policy for all processes of the same 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27C61-DDBB-8985-EF14-F29E9BFE69EA}"/>
              </a:ext>
            </a:extLst>
          </p:cNvPr>
          <p:cNvSpPr txBox="1"/>
          <p:nvPr/>
        </p:nvSpPr>
        <p:spPr>
          <a:xfrm>
            <a:off x="937811" y="2751949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Files have ACLs</a:t>
            </a:r>
          </a:p>
        </p:txBody>
      </p:sp>
    </p:spTree>
    <p:extLst>
      <p:ext uri="{BB962C8B-B14F-4D97-AF65-F5344CB8AC3E}">
        <p14:creationId xmlns:p14="http://schemas.microsoft.com/office/powerpoint/2010/main" val="6954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Software Fault Isolation (</a:t>
            </a:r>
            <a:r>
              <a:rPr lang="en-US" sz="3400" b="1" dirty="0" err="1"/>
              <a:t>Sfi</a:t>
            </a:r>
            <a:r>
              <a:rPr lang="en-US" sz="3400" b="1" dirty="0"/>
              <a:t>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Isolate process faults on shared hardware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54E78-AB07-F935-443E-60C18BF8DEB3}"/>
              </a:ext>
            </a:extLst>
          </p:cNvPr>
          <p:cNvSpPr txBox="1"/>
          <p:nvPr/>
        </p:nvSpPr>
        <p:spPr>
          <a:xfrm>
            <a:off x="935880" y="2356480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Each process is a logical fault domain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27C61-DDBB-8985-EF14-F29E9BFE69EA}"/>
              </a:ext>
            </a:extLst>
          </p:cNvPr>
          <p:cNvSpPr txBox="1"/>
          <p:nvPr/>
        </p:nvSpPr>
        <p:spPr>
          <a:xfrm>
            <a:off x="937811" y="2751949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Ensure all memory references and jump is within the process fault domain</a:t>
            </a:r>
          </a:p>
        </p:txBody>
      </p:sp>
    </p:spTree>
    <p:extLst>
      <p:ext uri="{BB962C8B-B14F-4D97-AF65-F5344CB8AC3E}">
        <p14:creationId xmlns:p14="http://schemas.microsoft.com/office/powerpoint/2010/main" val="3528216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Inline Reference Monitors: SASI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Cornell project for inline policy enforcement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54E78-AB07-F935-443E-60C18BF8DEB3}"/>
              </a:ext>
            </a:extLst>
          </p:cNvPr>
          <p:cNvSpPr txBox="1"/>
          <p:nvPr/>
        </p:nvSpPr>
        <p:spPr>
          <a:xfrm>
            <a:off x="935880" y="2356480"/>
            <a:ext cx="6622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Change the program to enforce “any” safety policy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27C61-DDBB-8985-EF14-F29E9BFE69EA}"/>
              </a:ext>
            </a:extLst>
          </p:cNvPr>
          <p:cNvSpPr txBox="1"/>
          <p:nvPr/>
        </p:nvSpPr>
        <p:spPr>
          <a:xfrm>
            <a:off x="937811" y="2751949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Express allowed behavior as an FSM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C1B05-7955-9DA1-FF55-EE07EE7311D8}"/>
              </a:ext>
            </a:extLst>
          </p:cNvPr>
          <p:cNvSpPr txBox="1"/>
          <p:nvPr/>
        </p:nvSpPr>
        <p:spPr>
          <a:xfrm>
            <a:off x="870292" y="3564105"/>
            <a:ext cx="53578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Examples:</a:t>
            </a:r>
          </a:p>
          <a:p>
            <a:r>
              <a:rPr lang="en-US" sz="2000" dirty="0">
                <a:solidFill>
                  <a:srgbClr val="666666"/>
                </a:solidFill>
              </a:rPr>
              <a:t>- No division by zero</a:t>
            </a:r>
          </a:p>
          <a:p>
            <a:r>
              <a:rPr lang="en-US" sz="2000" dirty="0">
                <a:solidFill>
                  <a:srgbClr val="666666"/>
                </a:solidFill>
              </a:rPr>
              <a:t>- No network send after file read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0B2376-66B1-ABDD-AFEA-1C3FC1BBF452}"/>
                  </a:ext>
                </a:extLst>
              </p14:cNvPr>
              <p14:cNvContentPartPr/>
              <p14:nvPr/>
            </p14:nvContentPartPr>
            <p14:xfrm>
              <a:off x="5586480" y="3004560"/>
              <a:ext cx="4518720" cy="3584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0B2376-66B1-ABDD-AFEA-1C3FC1BBF4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77120" y="2995200"/>
                <a:ext cx="4537440" cy="360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853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SASI: Cost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Attempts to minimize the number of checks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54E78-AB07-F935-443E-60C18BF8DEB3}"/>
              </a:ext>
            </a:extLst>
          </p:cNvPr>
          <p:cNvSpPr txBox="1"/>
          <p:nvPr/>
        </p:nvSpPr>
        <p:spPr>
          <a:xfrm>
            <a:off x="935880" y="2356480"/>
            <a:ext cx="6622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Looking at every instruction is incredibly expensive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27C61-DDBB-8985-EF14-F29E9BFE69EA}"/>
              </a:ext>
            </a:extLst>
          </p:cNvPr>
          <p:cNvSpPr txBox="1"/>
          <p:nvPr/>
        </p:nvSpPr>
        <p:spPr>
          <a:xfrm>
            <a:off x="937811" y="2751949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Example: only need to check divide-by-zero before DIV instructions</a:t>
            </a:r>
          </a:p>
        </p:txBody>
      </p:sp>
    </p:spTree>
    <p:extLst>
      <p:ext uri="{BB962C8B-B14F-4D97-AF65-F5344CB8AC3E}">
        <p14:creationId xmlns:p14="http://schemas.microsoft.com/office/powerpoint/2010/main" val="1914173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Control Flow Integrity: CFI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Ensure the program control Flow is allowed by the CFG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30D02-5D4B-7871-AACD-9C218AB2AF36}"/>
              </a:ext>
            </a:extLst>
          </p:cNvPr>
          <p:cNvSpPr txBox="1"/>
          <p:nvPr/>
        </p:nvSpPr>
        <p:spPr>
          <a:xfrm>
            <a:off x="937811" y="2751949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In a sense, the policy is the control-flow graph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EE41A-A9DD-F8F1-1CA6-5E41770E42AE}"/>
              </a:ext>
            </a:extLst>
          </p:cNvPr>
          <p:cNvSpPr txBox="1"/>
          <p:nvPr/>
        </p:nvSpPr>
        <p:spPr>
          <a:xfrm>
            <a:off x="907769" y="3285293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Why would we need to do this?</a:t>
            </a:r>
          </a:p>
        </p:txBody>
      </p:sp>
    </p:spTree>
    <p:extLst>
      <p:ext uri="{BB962C8B-B14F-4D97-AF65-F5344CB8AC3E}">
        <p14:creationId xmlns:p14="http://schemas.microsoft.com/office/powerpoint/2010/main" val="1428743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6992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Showing some applications of Static Dataflow</a:t>
            </a:r>
          </a:p>
          <a:p>
            <a:pPr marL="342900" indent="-342900">
              <a:buFont typeface="Tenorite" panose="00000500000000000000" pitchFamily="2" charset="0"/>
              <a:buChar char="–"/>
            </a:pPr>
            <a:r>
              <a:rPr lang="en-US" dirty="0"/>
              <a:t>Described a particular type of evasion against explicit dataflow: side channels</a:t>
            </a:r>
          </a:p>
          <a:p>
            <a:pPr marL="342900" indent="-342900">
              <a:buFont typeface="Tenorite" panose="00000500000000000000" pitchFamily="2" charset="0"/>
              <a:buChar char="–"/>
            </a:pPr>
            <a:r>
              <a:rPr lang="en-US" dirty="0"/>
              <a:t>Began to consider what we could do about 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Undetectable via (typical) static dataflow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345891"/>
            <a:ext cx="61042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General side-channel: using a predictable phenomenon outside of the semantics of the program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Covert channel: special instance of a side channel that is used intentionally by the program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C2CAAB-A2DD-4156-A971-1E1D4CF5B184}"/>
                  </a:ext>
                </a:extLst>
              </p14:cNvPr>
              <p14:cNvContentPartPr/>
              <p14:nvPr/>
            </p14:nvContentPartPr>
            <p14:xfrm>
              <a:off x="3879360" y="537120"/>
              <a:ext cx="8255520" cy="5054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C2CAAB-A2DD-4156-A971-1E1D4CF5B1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0000" y="527760"/>
                <a:ext cx="8274240" cy="507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Reference Monitors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976421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Preventing bad stuff from happening in a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Instances</a:t>
            </a:r>
          </a:p>
        </p:txBody>
      </p:sp>
    </p:spTree>
    <p:extLst>
      <p:ext uri="{BB962C8B-B14F-4D97-AF65-F5344CB8AC3E}">
        <p14:creationId xmlns:p14="http://schemas.microsoft.com/office/powerpoint/2010/main" val="223034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Limitations of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So far, our focus has been largely on detecting undesirable behavior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439425"/>
            <a:ext cx="6130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That’s valuable!</a:t>
            </a:r>
          </a:p>
          <a:p>
            <a:pPr marL="742950" lvl="1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Ask developers to correct their own mistakes</a:t>
            </a:r>
          </a:p>
          <a:p>
            <a:pPr marL="742950" lvl="1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Empower users to forgo running bad software</a:t>
            </a:r>
          </a:p>
        </p:txBody>
      </p:sp>
      <p:pic>
        <p:nvPicPr>
          <p:cNvPr id="13" name="Picture 12" descr="A person in a police uniform&#10;&#10;Description automatically generated">
            <a:extLst>
              <a:ext uri="{FF2B5EF4-FFF2-40B4-BE49-F238E27FC236}">
                <a16:creationId xmlns:a16="http://schemas.microsoft.com/office/drawing/2014/main" id="{E0BCEFEC-D456-1959-8B80-32766F1D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9" t="4189" r="4890" b="17897"/>
          <a:stretch/>
        </p:blipFill>
        <p:spPr>
          <a:xfrm>
            <a:off x="7133968" y="1729495"/>
            <a:ext cx="4291913" cy="37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1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Limitations of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6915-2A73-7A23-5E4F-8154E3496A66}"/>
              </a:ext>
            </a:extLst>
          </p:cNvPr>
          <p:cNvSpPr txBox="1">
            <a:spLocks/>
          </p:cNvSpPr>
          <p:nvPr/>
        </p:nvSpPr>
        <p:spPr>
          <a:xfrm>
            <a:off x="429973" y="1528426"/>
            <a:ext cx="5837662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Detection might not be enough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B3D1D-410E-D3E2-8809-4B3A7F4DA1A4}"/>
              </a:ext>
            </a:extLst>
          </p:cNvPr>
          <p:cNvSpPr txBox="1"/>
          <p:nvPr/>
        </p:nvSpPr>
        <p:spPr>
          <a:xfrm>
            <a:off x="458083" y="2806485"/>
            <a:ext cx="8571627" cy="9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False positives</a:t>
            </a:r>
          </a:p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Scalability issues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005E93-F50C-0639-07D3-E05EB6C0916C}"/>
              </a:ext>
            </a:extLst>
          </p:cNvPr>
          <p:cNvSpPr txBox="1">
            <a:spLocks/>
          </p:cNvSpPr>
          <p:nvPr/>
        </p:nvSpPr>
        <p:spPr>
          <a:xfrm>
            <a:off x="458083" y="4099760"/>
            <a:ext cx="5837662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Dynamic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430382-0B5B-C9F9-2E0D-0532B32F6E1C}"/>
              </a:ext>
            </a:extLst>
          </p:cNvPr>
          <p:cNvSpPr txBox="1"/>
          <p:nvPr/>
        </p:nvSpPr>
        <p:spPr>
          <a:xfrm>
            <a:off x="421011" y="4573509"/>
            <a:ext cx="2956503" cy="9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False negatives</a:t>
            </a:r>
          </a:p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Run time issues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82ED7E-4869-A0EF-2D3D-CFCAF102CA36}"/>
              </a:ext>
            </a:extLst>
          </p:cNvPr>
          <p:cNvSpPr txBox="1">
            <a:spLocks/>
          </p:cNvSpPr>
          <p:nvPr/>
        </p:nvSpPr>
        <p:spPr>
          <a:xfrm>
            <a:off x="429973" y="2527191"/>
            <a:ext cx="5837662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Static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E93EE-2154-CD33-BD1E-D48638974855}"/>
              </a:ext>
            </a:extLst>
          </p:cNvPr>
          <p:cNvSpPr txBox="1"/>
          <p:nvPr/>
        </p:nvSpPr>
        <p:spPr>
          <a:xfrm>
            <a:off x="421011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1800" dirty="0">
                <a:solidFill>
                  <a:srgbClr val="666666"/>
                </a:solidFill>
              </a:rPr>
              <a:t>May be in a position where we can’t run the analysis</a:t>
            </a:r>
          </a:p>
        </p:txBody>
      </p:sp>
      <p:pic>
        <p:nvPicPr>
          <p:cNvPr id="16" name="Picture 15" descr="A close-up of a microscope&#10;&#10;Description automatically generated">
            <a:extLst>
              <a:ext uri="{FF2B5EF4-FFF2-40B4-BE49-F238E27FC236}">
                <a16:creationId xmlns:a16="http://schemas.microsoft.com/office/drawing/2014/main" id="{1735A535-9796-7212-0C5A-621F7185E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836" y="1929997"/>
            <a:ext cx="2388973" cy="35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28454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10681</TotalTime>
  <Words>724</Words>
  <Application>Microsoft Office PowerPoint</Application>
  <PresentationFormat>Widescreen</PresentationFormat>
  <Paragraphs>150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Tenorite</vt:lpstr>
      <vt:lpstr>Monoline</vt:lpstr>
      <vt:lpstr>Exercise #15</vt:lpstr>
      <vt:lpstr>Administrivia and  Announcements</vt:lpstr>
      <vt:lpstr>Class Progress</vt:lpstr>
      <vt:lpstr>Last Time: SIDE Channels</vt:lpstr>
      <vt:lpstr>Reference Monitors</vt:lpstr>
      <vt:lpstr>Overview</vt:lpstr>
      <vt:lpstr>Lecture Outline</vt:lpstr>
      <vt:lpstr>Limitations of Analysis</vt:lpstr>
      <vt:lpstr>Limitations of Analysis</vt:lpstr>
      <vt:lpstr>A Hands-on Alternative</vt:lpstr>
      <vt:lpstr>Preventative Capabilities</vt:lpstr>
      <vt:lpstr>The BiG Idea</vt:lpstr>
      <vt:lpstr>Safety Policies</vt:lpstr>
      <vt:lpstr>Lecture Outline</vt:lpstr>
      <vt:lpstr>Consider the Reactive Adversary</vt:lpstr>
      <vt:lpstr>Security vs Precision</vt:lpstr>
      <vt:lpstr>Reference Monitor Design</vt:lpstr>
      <vt:lpstr>Properties we care about</vt:lpstr>
      <vt:lpstr>Lecture Outline</vt:lpstr>
      <vt:lpstr>OS as reference Monitor</vt:lpstr>
      <vt:lpstr>Software Fault Isolation (Sfi)</vt:lpstr>
      <vt:lpstr>Inline Reference Monitors: SASI</vt:lpstr>
      <vt:lpstr>SASI: Cost</vt:lpstr>
      <vt:lpstr>Control Flow Integrity: CFI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56</cp:revision>
  <dcterms:created xsi:type="dcterms:W3CDTF">2023-08-21T14:00:41Z</dcterms:created>
  <dcterms:modified xsi:type="dcterms:W3CDTF">2023-09-29T19:09:09Z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