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3"/>
  </p:notesMasterIdLst>
  <p:handoutMasterIdLst>
    <p:handoutMasterId r:id="rId24"/>
  </p:handoutMasterIdLst>
  <p:sldIdLst>
    <p:sldId id="296" r:id="rId5"/>
    <p:sldId id="295" r:id="rId6"/>
    <p:sldId id="256" r:id="rId7"/>
    <p:sldId id="1060" r:id="rId8"/>
    <p:sldId id="1115" r:id="rId9"/>
    <p:sldId id="1188" r:id="rId10"/>
    <p:sldId id="1299" r:id="rId11"/>
    <p:sldId id="1300" r:id="rId12"/>
    <p:sldId id="1302" r:id="rId13"/>
    <p:sldId id="1301" r:id="rId14"/>
    <p:sldId id="1303" r:id="rId15"/>
    <p:sldId id="1305" r:id="rId16"/>
    <p:sldId id="1306" r:id="rId17"/>
    <p:sldId id="1308" r:id="rId18"/>
    <p:sldId id="1307" r:id="rId19"/>
    <p:sldId id="1309" r:id="rId20"/>
    <p:sldId id="1310" r:id="rId21"/>
    <p:sldId id="130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66" y="86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10/18/2023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18T18:09:44.083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16308 2769 501 0,'0'0'0'0,"0"0"0"0,0 0 1843 0,0 0-1446 16,0 0-210-16,0 0-8 0,0 0 166 15,0 0-85-15,0 0-125 0,0 0-22 16,-97 0 29-16,80 0 8 0,0 0-17 16,-3 0-52-16,3 2-22 0,-7 1-22 15,0 4-6-15,2 3-16 0,-9 4-2 16,-1 6-13-16,1 4-18 0,-1 5 17 16,-2 6-11-16,5 4-10 0,0 4-3 15,5 4-9-15,2 2 3 0,3 7 0 0,11-1 12 16,-1 4 19-16,9 4 3 0,0 2 34 15,0-4-18-15,14 2-16 0,8-1-1 16,5 0-1-16,11-7 14 0,8-2 4 16,-2-8-7-16,14-3 7 0,0-11-7 15,5-6 19-15,-4-12-31 0,-4-6 37 16,8-7 0-16,-7-12 12 0,0-15 28 0,7-10-13 16,-10-17-12-16,5-9-3 15,-4-11-21-15,-6-4-4 0,-7-2 4 0,-4-3-1 16,-15 10 7-16,-5 1 21 0,-17 10-13 15,0 4-38-15,-17 4 17 0,-15 1-6 16,-11 2-15-16,-18 10-15 0,5 7-3 0,3 5-7 16,-8 11-2-16,15 9-34 0,-2 9 3 15,4 0-19-15,5 7-18 0,13 7 6 16,4 4-18-16,12 3-35 0,8 2-50 16,2 6-130-16,5-1-310 0,7-7-641 15,0 16-672-15</inkml:trace>
  <inkml:trace contextRef="#ctx0" brushRef="#br0" timeOffset="774.4">16315 3380 885 0,'0'0'1135'0,"0"0"-633"0,0 0-106 0,0 0-31 16,0 0-41-16,0 0-74 0,0 0-81 15,0 0-68-15,0 0 2 0,0 0 24 16,0 0-30-16,61 70-36 0,-35-35-5 16,1 3-7-16,9 9 7 0,-4 6-13 15,9 3-18-15,-9-1-22 0,11 1 43 16,-9-1-13-16,-7-7-30 0,4-7 9 16,-4-9-11-16,-8-6-1 0,6-8-34 0,-6-6-40 15,-2-2-58-15,0-3-78 0,5-7-131 16,-8 0-128-16,1-7-236 0,2-20-853 0</inkml:trace>
  <inkml:trace contextRef="#ctx0" brushRef="#br0" timeOffset="1127.99">16928 3531 2760 0,'0'0'573'0,"0"0"-255"0,0 0 18 16,0 0 49-16,0 0-122 0,0 0-199 15,0 0-64-15,0 0 0 0,0 0 13 16,0 0 14-16,22 95-27 0,-12-63-1 16,7 2-11-16,-3-7 10 0,-2-4-26 0,5-6 4 15,-2-8-4-15,2-7-31 0,5-2 13 16,2-3 18-16,-2-15 26 0,9-9-10 16,-9-3 12-16,0-6 0 0,-5 0-2 15,-3 7 2-15,-4 6 3 0,-5 5 19 16,-5 3 15-16,0 7 52 0,0 4 31 0,0 4 3 15,0 0-34-15,0 8-16 16,0 13-30-16,0 8 45 0,0 13 10 0,0 5-19 16,0 2-34-16,0 2-20 0,10-4-23 15,-3-2 1-15,7-10-3 0,3-5-28 16,0-3-39-16,3-11-54 0,2-4-75 16,4-8-98-16,1-4-151 0,2-2-224 15,-5-8-437-15,8-20-559 0</inkml:trace>
  <inkml:trace contextRef="#ctx0" brushRef="#br0" timeOffset="1312.64">17709 3593 1315 0,'0'0'1786'0,"0"0"-1141"0,0 0-201 16,0 0-26-16,0 0-25 0,-58 129-176 16,48-91-111-16,5 5-42 0,3-1-37 15,-6 1-25-15,8-7-2 0,0-4-3 16,0-6-45-16,0-8-56 0,10-6-97 0,0-3-167 15,-1-9-243-15,-4 0-601 0,-2-28-897 16</inkml:trace>
  <inkml:trace contextRef="#ctx0" brushRef="#br0" timeOffset="1451.58">17672 3298 1630 0,'0'0'2289'0,"0"0"-1708"0,0 0-163 16,0 0-85-16,0 0-90 0,0 0-149 15,0 0-94-15,0 0-60 0,0 0-16 16,0 0-24-16,0 0 42 0,37 26-82 16,-13-14-200-16,3 4-228 0,-8 3-506 15,0-6-486-15</inkml:trace>
  <inkml:trace contextRef="#ctx0" brushRef="#br0" timeOffset="1766.05">18215 3503 49 0,'0'0'2564'0,"0"0"-1934"16,0 0-318-16,0 0 41 0,0 0-11 16,0 0-113-16,0 0-124 0,0 0-43 0,0 0-22 15,0 0-40-15,0 0 12 0,158-53 4 16,-158 78 18-16,-15 13 42 0,-11 9-26 16,-1 9-17-16,-9-1 4 0,2 5-10 15,-3-3 1-15,1 0 30 0,5-5 21 16,4-5 4-16,8-12-35 0,-3-9-23 15,12-8-13-15,8-9-12 0,2-7 18 16,0-2 22-16,4-11 2 0,26-7 46 0,3-10 21 16,4-4-51-16,2-2-31 15,7 4-9-15,-3 6-18 0,-4 6-1 0,2 5-14 16,-2 4-6-16,-5 6-9 0,5 0-25 16,9 3-17-16,-4 0-62 0,7 0-149 15,7 0-211-15,-14 0-286 0,26 3-990 16</inkml:trace>
  <inkml:trace contextRef="#ctx0" brushRef="#br0" timeOffset="2782.15">19878 2830 1163 0,'0'0'1194'0,"0"0"-832"15,0 0-83-15,0 0 70 0,0 0 25 16,0 0-100-16,0 0-117 0,0 0-23 15,0 0-32-15,0 0 53 0,0 0 6 16,129-97-26-16,-61 97-31 0,-1 3-34 16,-1 17 1-16,-15 13-20 0,-10 13-14 15,-7 16 3-15,-22 17-37 0,-12 11-3 16,-5 13-3-16,-36 4-31 0,-12-1-15 16,-8-3-51-16,-7-10 14 0,-2-18 12 0,4-16 13 15,13-16 0-15,2-20 18 0,12-11-7 16,-7-12-11-16,12-5-78 0,-2-20-26 15,5-5 25-15,9-3 33 0,17 0 25 16,0 3 82-16,5 7 27 0,10 10 72 16,12 4 22-16,12 9 87 0,14 0 80 0,10 0-31 15,5 2-46-15,5 15-44 0,0 1-63 16,0 2-44-16,-8 4-19 0,3-2-41 16,-9 1 0-16,-1-8-2 0,-2-5-32 15,0-2-81-15,2-8-156 0,8-8-182 16,-1-8-185-16,-21 2-623 0,12-14-1306 0</inkml:trace>
  <inkml:trace contextRef="#ctx0" brushRef="#br0" timeOffset="3063.91">21161 3329 1634 0,'0'0'1340'0,"0"0"-944"0,0 0-136 16,0 0 46-16,0 0-11 0,0 0 12 15,0 0-21-15,0 0-41 0,0 0-53 16,181 9-52-16,-118-18-24 0,-4 0-50 0,4-1-32 16,7-2-32-16,-14 4 1 0,-3-1-3 15,-7 7 0-15,-7-4-12 0,-5 6-9 16,-3 0-3-16,-9 0 0 0,0 0 6 15,5 7 2-15,-13 1-17 0,-2 2-22 16,5 2-109-16,-5-2-141 0,-2 1-169 16,-5-2-470-16,-5-3-806 0</inkml:trace>
  <inkml:trace contextRef="#ctx0" brushRef="#br0" timeOffset="3411.15">22053 2932 2541 0,'0'0'972'0,"0"0"-602"16,0 0 50-16,0 0-83 0,0 0-128 16,0 0-129-16,0 0-28 0,0 0 46 15,0 0-28-15,0 0-22 0,237 0-20 16,-184 1-14-16,13 2-13 0,-10-1 0 15,-5 0 0-15,-8 1-1 0,-11 1 1 16,-3-1 17-16,-20 1 7 0,4 1-4 16,-11 9-3-16,-2 2 0 0,0 13 37 15,-24 8 18-15,-13 11-30 0,-16 12-25 16,-12 5 3-16,-8 4-3 0,-7 0-16 16,7 2 8-16,3-9-10 0,19-7-3 15,3-8-27-15,23-11-19 0,6-14-39 0,9-5-76 16,10-7-141-16,10-7-119 0,17-3-185 15,-1 0-550-15,18-19-1089 0</inkml:trace>
  <inkml:trace contextRef="#ctx0" brushRef="#br0" timeOffset="4518.85">23611 2839 108 0,'0'0'1061'0,"0"0"-456"0,0 0-157 16,0 0-2-16,0 0-82 0,0 0-89 15,0 0-110-15,0 0-45 0,0 0 26 16,0 0 18-16,22 137 53 0,7-76-58 0,-12 11-72 16,10 3-31-16,-5 9-19 15,-1-2-31-15,-4-2-6 0,0-7-16 0,-7-8 14 16,5-17-69-16,-3-11-47 0,0-14-108 16,-5-7-107-16,-2-11-64 0,0-5-161 15,-5-3-108-15,0-8-502 0</inkml:trace>
  <inkml:trace contextRef="#ctx0" brushRef="#br0" timeOffset="4734.05">23507 2925 2594 0,'0'0'610'0,"0"0"-259"15,0 0 15-15,0 0 72 0,0 0-120 16,0 0-192-16,0 0-71 0,0 0 22 0,0 0 15 15,0 0 8-15,0 0-20 0,221-60-41 16,-163 60 13-16,0 0-22 0,0 0-5 16,-5 0-25-16,-9 0-3 0,2 0-43 15,-10 0-48-15,-6 0-77 0,-4 2-102 16,-9 4-97-16,-2 2-172 0,-6 5-261 16,-4-4-589-16,-5 12-267 0</inkml:trace>
  <inkml:trace contextRef="#ctx0" brushRef="#br0" timeOffset="4928.68">23631 3221 817 0,'0'0'2149'0,"0"0"-1555"0,0 0-370 0,0 0 60 16,0 0 154-16,0 0-133 0,0 0-115 0,0 0-49 16,0 0-35-16,201 29-42 15,-172-29-43-15,12 0-8 0,-12 0-13 0,8-7-15 16,-6-1-125-16,-2 3-171 0,-5-4-179 15,3 2-222-15,-12 4-860 0,-11-3-534 0</inkml:trace>
  <inkml:trace contextRef="#ctx0" brushRef="#br0" timeOffset="5186.02">24268 3338 2418 0,'0'0'981'15,"0"0"-724"-15,0 0-33 0,0 0 87 0,0 0-1 16,0 0-153-16,0 0-80 0,0 0 22 16,7 120-7-16,-7-93-19 0,0-6-15 15,0-4-27-15,0-9-16 0,0-4-12 0,0-4 30 16,0 0 35-16,10-12 87 0,2-12-22 16,15-11-57-16,2-9-33 0,-2 0-28 15,4 2-5-15,-2 5-10 0,-2 7-15 16,-3 4-10-16,-2 8-11 0,-8 6-40 15,-4 6-88-15,5 3-147 0,-1 3-32 16,1 5-122-16,-6 9-92 0,1 0-227 16,-7 1-782-16</inkml:trace>
  <inkml:trace contextRef="#ctx0" brushRef="#br0" timeOffset="5404.59">24794 3324 254 0,'0'0'2750'0,"0"0"-2009"0,0 0-269 16,0 0 29-16,0 0-136 0,0 0-110 0,0 0-121 15,0 0-73-15,0 0-31 0,0 0-30 16,3-8-16-16,-3 20-54 0,7 10 52 16,-5 7 18-16,-2 2 0 0,3 1-2 15,-3 1-50-15,2-5-45 0,3-1-77 16,-3-5-135-16,8-6-141 0,-10-9-259 15,0-3-769-15,0-12-562 0,-31-247 1892 0</inkml:trace>
  <inkml:trace contextRef="#ctx0" brushRef="#br0" timeOffset="5594.7">24903 2821 1987 0,'0'0'2163'0,"0"0"-1489"16,0 0-227-16,0 0-101 0,0 0-123 15,0 0-126-15,0 0-74 0,0 0-23 0,0 0-21 16,0 0-30-16,0 0-31 16,-56-32-69-16,56 32-92 0,3 9-85 0,11 5-74 15,3 9-314-15,-2-3-769 0,-1 10-925 0</inkml:trace>
  <inkml:trace contextRef="#ctx0" brushRef="#br0" timeOffset="5980.34">25260 3066 3224 0,'0'0'948'0,"0"0"-604"15,0 0 17-15,0 0-59 0,0 0-162 16,0 0-103-16,0 0-36 0,-112 155 32 16,97-95-9-16,6 5-24 0,9 1-9 15,0-2-3-15,9-7-9 0,11-9 3 0,4-10-19 16,3-11 4-16,-5-14-19 15,-1-8-3-15,1-5 55 0,2-20 52 0,-4-16 33 16,-1-13-36-16,5-17-19 0,1-11-12 16,-3-5-18-16,-1-3-9 0,6-10-6 0,0 2 3 15,-1-9 11-15,-6-4 1 16,6-3-1-16,-6 2 1 0,-3 8-11 0,0 16 10 16,-12 24-10-16,-1 15 11 0,-4 21 24 15,0 14 58-15,0 7 12 0,0 2-37 16,-4 4 4-16,-11 16-61 0,-7 13-18 15,-4 15 6-15,1 12-6 0,8 16 2 16,-2 13-2-16,9 6 3 0,5 8-24 16,5-2 8-16,0-4-26 0,8-6-7 15,9-12-30-15,7-10-86 0,-5-12-188 16,13-15-282-16,-15-14-746 0,5-6-1020 0</inkml:trace>
  <inkml:trace contextRef="#ctx0" brushRef="#br0" timeOffset="6331.16">25907 3073 1971 0,'0'0'1395'0,"0"0"-999"16,0 0 25-16,0 0 97 0,0 0-148 0,0 0-168 16,0 0-117-16,0 0-65 0,0 0-20 15,0 0-27-15,0 0 8 0,-136 138 1 16,136-94-3-16,0 0 21 0,0-1 2 15,12-10-2-15,3-8 0 0,2-6-15 16,0-11-7-16,0-7 22 0,2-1 13 16,5-14 47-16,3-10 1 0,7-12-15 15,-10-8-13-15,5-6-30 0,3-3 0 0,-15 5-1 16,4 6 25-16,-13 9 1 0,1 11-13 16,-6 13-14-16,-3 4 38 0,0 3 10 15,2 2-28-15,-2 2-21 0,0 11-25 16,0 7-39-16,5 8 49 0,0 4 14 15,0 9-11-15,7-2 0 0,-2 0 9 16,4-2-31-16,6-5-26 0,-1 0-59 16,-2-7-85-16,7-2-133 0,-12-5-223 0,-2-8-514 15,2-10-673-15</inkml:trace>
  <inkml:trace contextRef="#ctx0" brushRef="#br0" timeOffset="6662.46">26520 2980 2780 0,'0'0'1126'0,"0"0"-734"0,0 0-71 16,0 0-1-16,0 0-67 0,-41 142-97 16,38-92-56-16,3-1-33 0,0-2-40 15,5-4-26-15,12-7-1 0,3-3-43 0,6-11-33 16,-6-5-33-16,4-9-31 0,0-8-49 16,-5-13-38-16,6-17-69 0,1-12-182 15,1-12-294-15,0-13-515 16,9 0 159-16,-4 3 446 0,-3-2 566 0,0 10 116 15,0 1 45-15,-10 15 13 0,-7 6 86 0,-7 14 374 16,-5 11 853-16,0 6-574 0,-14 3-206 16,-6 14-253-16,-11 16-55 0,-10 14 3 15,-8 20 16-15,-4 19-38 0,-10 22-23 16,-10 16-52-16,0 20-53 0,-4 10-42 16,-1 8-18-16,8-4-22 0,7-13-24 15,17-15-30-15,7-29-46 0,17-22-33 16,10-23-51-16,7-23-122 0,5-20-255 15,0-10-558-15,10-15-377 0,12-40-854 0</inkml:trace>
  <inkml:trace contextRef="#ctx0" brushRef="#br0" timeOffset="7314.8">27587 2980 326 0,'0'0'1171'0,"0"0"-761"0,0 0-12 15,0 0 119-15,0 0-126 16,0 0-98-16,0 0-72 0,0 0 25 0,0 0 8 16,0 0-40-16,0 0-62 0,0-37-54 15,7 46-33-15,3 12-10 0,-6 11 22 16,11 9-16-16,-8 12-33 0,10 2-16 15,-5 2-10-15,5 0 13 0,0-9-12 16,3-1-3-16,-3-16-24 0,4-6-28 16,-4-14 15-16,10-11 37 0,-8 0 34 0,6-20 85 15,13-10-15-15,-1-5-34 0,-3-4-31 16,4 1-2-16,-13 10 27 0,-6 8 9 16,-4 10-67-16,-3 7-6 15,0 3 0-15,-5 7 13 0,8 17 45 0,2 6-13 16,-10 8-6-16,8 3-12 0,-6 5-27 15,-4-4-25-15,2-2-53 0,10-9-38 16,-5 3-97-16,5-11-111 0,0-3-157 0,3-3-472 16,-3-8-444-16,-3-9-640 0</inkml:trace>
  <inkml:trace contextRef="#ctx0" brushRef="#br0" timeOffset="7580">28384 3449 973 0,'0'0'1546'0,"0"0"-1006"0,0 0-163 15,0 0-10-15,0 0-93 0,0 0-87 16,0 0-56-16,0 0 14 0,0 0-3 16,0 0-28-16,150-42-41 0,-125 17-24 0,-11 1-15 15,-7 0-16-15,-4 0-14 0,-3 4 8 16,0 3-12-16,0 11 24 0,0-1 40 16,-7 7 25-16,-18 1-89 0,-1 17-9 15,-8 9-34-15,0 12 16 0,-3 5 27 16,6 6 16-16,11 4 8 0,4-5 1 0,11 2-10 15,5-6-15-15,5-3-12 16,14-10-49-16,15-4-46 0,2-7-108 0,13-7-53 16,4-11-180-16,10-9-98 0,-7-17-103 15,-15 1-711-15</inkml:trace>
  <inkml:trace contextRef="#ctx0" brushRef="#br0" timeOffset="7769.68">29029 3268 1876 0,'0'0'1128'0,"0"0"-732"0,0 0 78 16,0 0 18-16,-49 108-122 16,49-72-127-16,0 5-85 0,5 3-42 0,10 4-40 15,2 3-30-15,9-3-19 0,1 0-27 16,2-6-1-16,0-1-20 0,-5-11-43 0,6-8-100 16,-9-8-179-16,1-14-129 0,-2-6-228 15,-8-11-511-15,7-31-800 0</inkml:trace>
  <inkml:trace contextRef="#ctx0" brushRef="#br0" timeOffset="7916.06">29344 3276 2470 0,'0'0'1052'16,"0"0"-539"-16,-107 110 11 0,54-51-88 16,-8 9-152-16,-4 8-139 0,-3-1-53 15,3-8-29-15,11-2-42 0,11-16-21 0,18-11-84 16,16-11-90-16,9-13-136 15,5-12-136-15,21-6-242 0,3-10-322 0,27-38-623 0</inkml:trace>
  <inkml:trace contextRef="#ctx0" brushRef="#br0" timeOffset="8179.61">30015 2403 1785 0,'0'0'1439'0,"0"0"-950"16,0 0-39-16,0 0-26 0,0 0-156 16,0 0-127-16,0 0-49 0,-116 108 27 15,101-52-1-15,-1 10-36 0,11 7-9 0,2 12-30 16,3 7-10-16,0 7-18 16,0 9-12-16,8 3 9 0,8 4 0 0,-3 6 7 15,-4 2-19-15,-1-12-25 0,-1-7-84 16,-7-23-94-16,0-26-121 0,0-21-143 15,0-22-142-15,-7-10-423 0,-13-25-1146 0</inkml:trace>
  <inkml:trace contextRef="#ctx0" brushRef="#br0" timeOffset="8327.2">29523 3168 2002 0,'0'0'1553'0,"0"0"-1156"15,0 0-190-15,0 0 144 0,0 0 25 16,0 0-177-16,252-21-62 0,-167 9-55 15,2-3-39-15,-2-3-19 0,5 6-24 16,-5-6-26-16,-5 0-69 0,5 1-63 16,-13 3-41-16,-4-2-294 0,-22 7-524 0,-14 5-668 15</inkml:trace>
  <inkml:trace contextRef="#ctx0" brushRef="#br0" timeOffset="9317.42">25073 4538 395 0,'0'0'1580'0,"0"0"-1059"0,0 0-147 0,0 0 23 15,0 0-22-15,0 0-29 0,0 0-85 16,0 0-32-16,0 0-43 0,0 0-33 16,0 0-42-16,-3-77-44 0,11 77-37 15,9 0-14-15,12 12 36 0,5 10 21 16,12 12-21-16,0 10-4 0,7 8-20 15,-9 10-16-15,-3 5 12 0,5 2-23 16,-12-1 36-16,2-3-37 0,-11-8-3 16,1-6-34-16,-6-11 1 0,-6-7 2 15,1-11-11-15,-6-6-19 0,1-10-16 16,-7-2-14-16,-3-4 75 0,4-13 19 0,8-10 40 16,-7-14 6-16,5-11-16 0,-8-3-18 15,-2 3-12-15,0 10-16 0,0 14 15 16,0 8 1-16,0 10 28 0,0 4-10 15,0 2-18-15,0 2-40 0,0 14-24 16,0 10-15-16,0 11 48 0,8 3 13 0,9 6 18 16,7 0 0-16,0-5 24 0,8-6 53 15,-1-12-1-15,-9-10-18 0,12-13 6 16,0-6 43-16,10-21 20 0,4-18 13 16,5-14-31-16,1-15-48 0,-8-4-22 15,-7 2-12-15,-10 5-15 0,-5 13-9 16,-12 10-3-16,0 16-33 0,-12 11-31 15,0 11-42-15,2 9-100 0,1 1-62 16,-3 6-87-16,12 10-21 0,-7 8-56 16,2 4-318-16,3-2-609 0,-10 11-497 0</inkml:trace>
  <inkml:trace contextRef="#ctx0" brushRef="#br0" timeOffset="9602.18">26421 5094 1664 0,'0'0'983'0,"0"0"-674"16,0 0 100-16,0 0-35 0,0 0-160 16,0 0-110-16,0 0 6 0,0 0-11 15,0 0-2-15,194-9 8 0,-175-12 12 16,3-4-33-16,-8-1-38 0,-9-1-9 16,2 1-10-16,-7 1 4 0,0 5-16 15,-7 4 10-15,-3 7 9 0,-14 4 21 16,-5 5-55-16,-7 0-22 0,-8 9-14 0,-7 10 33 15,10 3 3-15,2 4 15 0,8 3 25 16,4 2-16-16,20 3-24 0,-1-4-1 16,8 4-32-16,15-4-7 0,14 0 15 15,10-2-116-15,5-3-118 0,9-6-178 16,-2-8-211-16,-12-3-655 0,14-8-604 0</inkml:trace>
  <inkml:trace contextRef="#ctx0" brushRef="#br0" timeOffset="9899.04">26864 4972 1820 0,'0'0'658'16,"0"0"-313"-16,0 0 36 0,0 0-21 15,0 0-110-15,0 0-106 0,-26 113-30 16,30-101-48-16,11-5-63 0,2-5 12 16,0-2-8-16,2 0 55 0,-2-9 37 0,0-10-2 15,-2-3-23-15,-10-4-40 0,7 3-9 16,-12-4-25-16,0 4-34 0,0 7-7 15,-12-1 14-15,-3 10 27 0,-7 5 24 16,-4 2-24-16,-13 18 0 0,-2 10 16 16,-6 11 52-16,9 9 18 0,1 7 22 15,6 1 8-15,9-1-8 0,10-7-35 0,12-4-33 16,2-9-22-16,27-4-18 16,8-10-25-16,11-10-49 0,6-8-33 0,6-6-28 15,8-21-87-15,0-11-103 0,-3-11-109 16,-4-14-70-16,-15 12-691 0,12-31-815 0</inkml:trace>
  <inkml:trace contextRef="#ctx0" brushRef="#br0" timeOffset="10102.79">27393 4376 1357 0,'0'0'1512'0,"0"0"-1042"0,0 0-20 15,0 0 114-15,0 0-135 0,0 0-159 16,0 0-127-16,0 0-51 0,-92 127-13 15,87-73-25-15,2 6-17 0,3 13-13 0,0 2-21 16,0 11 25-16,0 1 5 0,0 3-21 16,0 1-12-16,0-6 0 0,0-8-55 15,8-10-66-15,1-13-71 0,-4-15-125 16,5-11-171-16,-5-19-249 0,4-9-806 16,-9-19-436-16</inkml:trace>
  <inkml:trace contextRef="#ctx0" brushRef="#br0" timeOffset="10337.46">27604 4763 1441 0,'0'0'1518'0,"0"0"-1010"15,0 0-142-15,0 0 24 0,-129 116-77 16,85-68-110-16,-4 5-95 0,4-1-4 16,-2-3-6-16,5-6-22 0,10-2-33 15,4-9-43-15,12-6-21 0,13-6-13 0,2-1-6 16,2-3 10-16,23-1 27 15,11 3 3-15,0-3 30 0,13-3-28 0,4-2 14 16,0-2-4-16,1-2-12 0,-1-2-72 16,3-4-103-16,-5 0-80 0,-8 0-108 15,-16 0-206-15,-3 0-588 0,-21 0-903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18T18:15:21.207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brush xml:id="br1">
      <inkml:brushProperty name="width" value="0.05292" units="cm"/>
      <inkml:brushProperty name="height" value="0.05292" units="cm"/>
      <inkml:brushProperty name="color" value="#800080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15588 6322 1034 0,'0'0'1210'16,"0"0"-896"-16,0 0-173 0,0 0 17 16,0 0 144-16,0 0-25 0,0 0-87 15,0 0-48-15,0 0-22 0,0 0 18 0,-78 18-6 16,78-18-19-16,0 2-36 0,0-2-12 15,0 0-9-15,0 3 9 0,0-3-9 16,0 0-31-16,0 0-23 0,0 0-4 0,0 0-7 16,0 0-25-16,24 0-15 0,8 0 49 15,21 0 40-15,8 0 18 0,16 0-14 16,16-3-26-16,6 1 19 0,8 0 15 16,4-1-9-16,5 3 3 0,3 0-15 15,0 0 12-15,-10 0-3 0,-7 3-19 16,-12-1 6-16,-6 3 1 0,-8-5-27 15,-9 0 0-15,-1 0-2 0,-13 0 1 16,-9 0-1-16,-3 0 1 0,-14 0 2 16,2-5-1-16,-12 0 0 0,0 1 0 15,-10 0-1-15,0 3-15 0,-7-1-13 16,0-5-60-16,0-1-97 0,-7-4-58 0,-12 1-89 16,-6-6-147-16,-9-2-318 15,3 6-1094-15</inkml:trace>
  <inkml:trace contextRef="#ctx0" brushRef="#br0" timeOffset="340.4">16751 5957 1802 0,'0'0'645'0,"0"0"-336"0,0 0-167 0,0 0 15 15,0 0 153-15,0 0-62 0,0 0-81 16,199 30-60-16,-129-21 0 0,6 0-9 15,-6-5-26-15,-2 3-19 0,-8 0-22 16,-4-3 0-16,-10 4 3 0,0-4 16 16,-17 3 21-16,3 1 6 0,-1 3 22 0,-11 2-10 15,-3 3 1-15,-5 7-1 0,-7 9 9 16,-5 10-31-16,0 8-18 0,-8 6-25 16,-21 8-9-16,-5 5 7 0,-7 5-4 15,-5-4 3-15,-5 1 1 0,5-3 36 16,2-4-25-16,8-14-33 0,5-6-11 0,4-10-14 15,15-13-11-15,-3-4-10 0,13-11-12 16,-5-1-24-16,7-5-105 0,0 0 31 16,0 0-91-16,0-2-148 0,7-7-171 15,10-5 11-15,-5 4-531 0,15-8-446 0</inkml:trace>
  <inkml:trace contextRef="#ctx0" brushRef="#br0" timeOffset="7306.1">19825 5774 111 0,'0'0'127'0,"0"0"323"15,0 0 29-15,0 0-183 0,0 0-133 16,0 0-52-16,0 0 35 0,0 0 6 16,0 0 1-16,0 0-11 0,-17-16-38 15,17 14 2-15,0 0 4 0,0 2 38 0,0 0-10 16,0 0-38-16,0 0 18 16,0 0-25-16,0 0-16 0,0 0-49 0,0 0 33 15,0 0-17-15,0 0-15 0,0 0-26 16,0 0-3-16,0 0 0 0,0 0 51 15,0 0-7-15,0 0-44 0,0 0-6 0,0 0 6 16,0 8 35-16,2 4 6 0,8 6-6 16,-5 4-7-16,2 1 0 0,3 2 7 15,-5 1 12-15,0 1-18 0,2 1-7 16,-5-1 12-16,10 0-6 0,-7 0 1 16,0-1-26-16,-2-2 9 0,4 0-10 15,-2-5-1-15,-3 0 15 0,5-2-15 16,-7-5-1-16,0-6-2 0,0-2-42 15,0-4-75-15,0 0-55 0,0 0-54 16,0 0-126-16,0-12-193 0,-9-1-566 16,-11-17-290-16</inkml:trace>
  <inkml:trace contextRef="#ctx0" brushRef="#br0" timeOffset="7576.43">19844 5420 2047 0,'0'0'798'0,"0"0"-426"0,0 0-16 0,0 0 42 16,0 0 8-16,0 0-121 0,0 0-92 15,0 0-40-15,0 0-9 0,0 0-32 16,0 0-51-16,-41-46-44 0,41 46-17 15,0 0-2-15,0 0-13 0,0 3-18 16,0 6-37-16,0 5-9 0,0 0-141 16,0 4-119-16,5 0-148 0,2-1-243 0,3-4-812 15,-10 8-283-15,19-102 1825 0</inkml:trace>
  <inkml:trace contextRef="#ctx0" brushRef="#br0" timeOffset="7967.3">20462 5732 1038 0,'0'0'1070'0,"0"0"-714"0,0 0-104 0,0 0-59 15,0 0-100-15,0 0-68 0,0 0 55 16,0 0 58-16,0 0-17 0,0 0-19 16,0 0-32-16,182-18-10 0,-145 7 6 0,-6-3 32 15,3 3-10-15,-2-1-40 0,-6 0-28 16,1 2-20-16,-8 3-12 0,3 2-16 15,-5 5 25-15,-2 0-22 0,2 0-19 16,0 1-47-16,-3 7-55 0,1 1-73 16,-8 3-91-16,-2-1-340 0,0-1-502 15,-5 1-65-15</inkml:trace>
  <inkml:trace contextRef="#ctx0" brushRef="#br0" timeOffset="8202.65">20572 6090 346 0,'0'0'1618'0,"0"0"-1003"0,0 0-274 15,0 0-49-15,0 0 102 0,0 0-119 16,0 0-102-16,0 0-23 0,0 0-10 16,0 0-38-16,121-91-46 0,-99 80-31 15,9 2-13-15,-12 0-10 0,6 6-2 16,-1-6 0-16,-2 8 0 0,-3-5-1 15,1 4-17-15,-1 0-57 0,-2 1-39 0,7 1-98 16,-7 0-100-16,-2 0-112 0,2 0-365 16,-8 1-627-16</inkml:trace>
  <inkml:trace contextRef="#ctx0" brushRef="#br0" timeOffset="8764.09">21362 5459 1931 0,'0'0'645'0,"0"0"-291"0,0 0 40 0,0 0 52 15,0 0-77-15,0 0-130 0,0 0-78 16,0 0-16-16,0 0-59 0,0 0-86 16,0 0-9-16,-5-4-59 0,36 4 68 15,6 0 28-15,16 4 3 0,13-3-31 16,-1-1 1-16,5 0-1 0,1 0 1 0,4-10 1 15,-3-3 1-15,1-5 12 0,-5-3-15 16,-5 3 0-16,-12 1 0 0,-3 4-12 16,-11 4 9-16,-15 4-19 0,-8 0 7 15,-4 4 3-15,-3 1 12 0,-7 0 24 0,0 0 16 16,0 0 34-16,0 6 3 0,-14 12 8 16,-6 9-36-16,-14 14-37 0,-2 8 1 15,-13 13-10-15,1 4-1 0,-5 2 1 16,2 5 9-16,5-4 15 0,0 2-8 15,7-8 11-15,2-1-6 0,8-14-9 16,3-7-15-16,14-9-2 0,-3-4-23 16,3-7-5-16,7-3-16 0,5-6-6 15,0-4-30-15,0-2-25 0,0-4-53 16,0-2-44-16,0 0-50 0,5 0 41 16,12 0-26-16,2-8-52 0,1-4-152 15,1-5-340-15,-8 4-724 0,8-12 726 0</inkml:trace>
  <inkml:trace contextRef="#ctx0" brushRef="#br0" timeOffset="9059.29">22620 5402 323 0,'0'0'2265'16,"0"0"-1633"-16,0 0-225 0,0 0-26 0,0 0 44 16,0 0-77-16,0 0-139 0,0 0-90 15,0 0-58-15,0 0-61 0,0-2-18 16,0 2-25-16,0 4-30 0,0 3-47 15,7 8-48-15,5 3-203 0,-7 5-139 16,7 2-455-16,-5-2-751 0,-50-136 530 0</inkml:trace>
  <inkml:trace contextRef="#ctx0" brushRef="#br0" timeOffset="9186.48">22792 6097 1952 0,'0'0'1104'0,"0"0"-689"0,-44 114-33 16,35-75-8-16,-13 8-119 0,2 1-160 15,8-9-50-15,-10-3-45 0,1-11-61 16,-1-4-144-16,-7-9-207 0,7-5-362 16,-22-7-1516-16</inkml:trace>
  <inkml:trace contextRef="#ctx0" brushRef="#br0" timeOffset="19079.57">19789 7609 245 0,'0'0'335'0,"0"0"24"16,0 0-46-16,0 0 2 0,0 0-38 16,0 0-50-16,0 0-23 0,0 0-26 0,0 0-20 15,0 0-22-15,-17-4-1 0,17 4 16 16,0 0 2-16,0 0 16 0,0 0 6 15,0 0-32-15,0 0-23 0,0 0-20 16,0 0-2-16,0 0 6 0,0 0-14 16,0 0-21-16,0 0-10 0,0 0-9 0,0 0-19 15,0 0-15-15,0 0-16 0,0 0-37 16,0 0-6-16,0 4 2 0,4 3 35 16,9 6 6-16,1 1 28 0,8 4-13 15,-3 0-15-15,1 1 19 0,11 7-7 16,-2-3 7-16,0 5-7 0,3-1 10 15,4 1 0-15,-4 1 0 0,7 1-4 16,2 3 10-16,-5-4-16 0,-7 3 25 16,10 1-3-16,-10-3-9 0,-2-2-3 15,4-2 2-15,-9-4-11 0,5 2 2 16,-5-3-15-16,2-2 0 0,-7 1 0 0,9-1 1 16,-11 0 2-16,9-7-2 0,-9 3 1 15,-3-5 0-15,2 2 11 0,-1-2-10 0,-1 2-1 16,-5-2-1-16,0-4-1 0,3 3-1 15,-5-4-1-15,4-1-11 0,-9 1-2 16,0-4-7-16,0-1-45 0,0 0-60 16,0 0-84-16,0 0-65 0,-9 0-131 15,-11-10-363-15,11 2-815 0</inkml:trace>
  <inkml:trace contextRef="#ctx0" brushRef="#br0" timeOffset="19490.18">20436 7613 320 0,'0'0'1345'0,"0"0"-968"0,0 0-50 0,0 0 6 15,0 0 46-15,0 0-86 0,0 0-89 16,0 0 20-16,0 0-10 0,0 0-42 15,0-15-56-15,0 18-17 0,0 7 6 16,-3 8 3-16,-9 3 3 0,-2 8-19 16,-11 7-27-16,6 1-13 0,-10 4-22 15,2 4 1-15,-11 4-16 0,8 4-3 0,-1-4-9 16,-3 1 0-16,2 0 0 0,8-3 12 16,-5-4-14-16,5 1 1 0,2-4-2 15,3-4 0-15,-6 0 1 0,11-8 0 16,-1-3 1-16,-2-8 16 0,10 0-5 15,0-9-10-15,4-2 0 0,3-2-1 16,0-3-2-16,0-1 0 0,0 0-3 16,0 0-19-16,0 0-14 0,0 0-13 15,0 0-43-15,0 0-34 0,0-2-96 16,15-7 89-16,-3-1-38 0,10 0-123 16,9-5-193-16,-4 4-323 0,-5 1-651 0,-151 77 273 15</inkml:trace>
  <inkml:trace contextRef="#ctx0" brushRef="#br0" timeOffset="19891.37">20942 7903 1941 0,'0'0'1067'0,"0"0"-680"0,0 0-58 16,0 0-33-16,0 0-27 0,0 0-126 15,0 0-90-15,0 0-35 0,0 0-18 16,0 0-9-16,0 0 9 0,51-9 22 0,-19 8 6 15,2-3 3-15,2-2-3 0,0-1-13 16,8-1-12-16,-3 0 9 0,1-2-12 16,1 1 0-16,-4-2-3 0,7 4-10 15,-10-2 11-15,1 1-38 0,-8 2-19 16,-7 4-40-16,-1-1-53 0,-6 3-98 16,-8 0-78-16,-2 5-72 0,-5 3-93 15,0 2-208-15,0-1-465 0,-14 6 393 16</inkml:trace>
  <inkml:trace contextRef="#ctx0" brushRef="#br0" timeOffset="20128.27">20996 8205 1316 0,'0'0'799'0,"0"0"-342"15,0 0-174-15,0 0-36 0,0 0-17 16,0 0-68-16,0 0-13 0,0 0 62 0,0 0 54 15,0 0-25-15,97-33-27 0,-71 21-74 16,1 0-44-16,2 1-34 0,-7 4-24 16,5-1-15-16,-10 1-19 0,7 2-3 15,-10 1 0-15,3-1-13 0,-9 5-17 16,6 0-25-16,1 0-31 0,-8 0-38 16,10 0-67-16,-3 6-92 0,1 2-170 15,-8-4-535-15,-4 1-470 0</inkml:trace>
  <inkml:trace contextRef="#ctx0" brushRef="#br0" timeOffset="20659.24">22070 7790 859 0,'0'0'1241'0,"0"0"-723"0,0 0-180 0,0 0-12 16,0 0-5-16,0 0-78 0,0 0-77 15,0 0-21-15,0 0 2 0,0 0-11 16,9-2-28-16,-9 2-27 0,0 5-17 16,0 2-11-16,0 4-17 0,-5 5-8 0,-4 3-6 15,-3 3 2-15,7 4 1 16,-5 2-10-16,3-5 0 0,2 4 4 0,-5 2-4 16,10-1-4-16,0-1-11 0,0-1-1 15,0-4-12-15,0 0 13 0,0 0 0 16,0-4-3-16,15 1-12 0,-8-1 14 15,5-5-10-15,3 4 11 0,2-5 2 16,2-1 11-16,3-1-11 0,2-1 16 16,-2-3-16-16,0 0 13 0,4-4-12 15,-4 1 19-15,-5-3-1 0,0 0-2 0,0 0-16 16,3-5 12-16,-6-2-13 0,1-2 1 16,2-3 7-16,-8-3-10 0,3-3-55 15,-7-2-64-15,-5-1-96 0,0-6-159 16,0 0-292-16,0 8-658 0,-22-15-726 0</inkml:trace>
  <inkml:trace contextRef="#ctx0" brushRef="#br0" timeOffset="20845.29">21953 7460 2932 0,'0'0'976'0,"0"0"-653"16,0 0 80-16,0 0-35 0,0 0-118 0,0 0-134 15,0 0-77-15,0 0 1 0,0 0-40 16,0 0-9-16,0 0-58 0,-53-35-67 16,53 35-116-16,0 0-190 0,10 3-208 15,-6 3-772-15,13 3-785 0</inkml:trace>
  <inkml:trace contextRef="#ctx0" brushRef="#br0" timeOffset="21304.57">22903 7668 2662 0,'0'0'1224'0,"0"0"-776"0,0 0-47 16,0 0 7-16,0 0-138 0,0 0-142 16,0 0-80-16,0 0-14 0,0 0-1 15,0 0-33-15,0 0 0 0,-21-57-39 16,21 57-16-16,0 0-9 0,0 0-36 15,0 0-73-15,0 8-50 0,14 5-16 16,-2 10-196-16,0-7-692 0,0 19-1060 0</inkml:trace>
  <inkml:trace contextRef="#ctx0" brushRef="#br0" timeOffset="21475.36">23105 8118 2752 0,'0'0'809'0,"0"0"-409"0,0 0-89 15,0 0 23-15,-13 114-63 0,-1-77-155 16,-5 5-64-16,2 2-12 0,-5 1-4 16,-5-5-36-16,0-4-50 0,-4-6-99 0,4-8-97 15,-4-6-275-15,2-6-622 16,-15-10-1142-16</inkml:trace>
  <inkml:trace contextRef="#ctx0" brushRef="#br0" timeOffset="22999.02">23202 5714 1626 0,'0'0'1003'0,"0"0"-630"0,0 0-95 0,0 0 30 16,0 0-30-16,0 0-127 0,0 0-100 16,0 0-51-16,0 0-22 0,0 0-38 15,9 6-31-15,-1-2 6 0,-1 3 70 16,5-2 5-16,-2 3-160 0,7-2-154 0,0 0-151 16,-3-1-213-16,3 2-389 15,-2-5 35-15,-141-58 1033 0</inkml:trace>
  <inkml:trace contextRef="#ctx0" brushRef="#br0" timeOffset="23149.62">23463 5818 352 0,'10'10'786'0,"-8"-1"-135"0,1 0-87 16,7 3-80-16,-6 6-68 0,-1-2-98 15,7 1-115-15,-10 1-71 16,2-5-51-16,0 4-37 0,8-4-44 0,-5 4-20 16,0-5 17-16,2 3 1 0,-2-3-17 15,9 1-125-15,-6 1-200 0,4-5-154 16,-2 1-489-16,-1-2-385 0</inkml:trace>
  <inkml:trace contextRef="#ctx0" brushRef="#br0" timeOffset="23323.45">23752 6313 737 0,'0'0'1242'0,"0"0"-717"16,0 0-164-16,0 0-6 0,0 0-11 15,0 0-142-15,0 0-145 0,0 0-56 16,0 0-1-16,0 103-18 0,0-93-13 15,0-1-102-15,7 1-146 0,0-5-95 16,8 2-300-16,-10 2-440 0,2 0-70 0</inkml:trace>
  <inkml:trace contextRef="#ctx0" brushRef="#br0" timeOffset="23476.87">23863 6645 810 0,'0'0'1287'0,"0"0"-769"16,0 0-174-16,0 0 14 0,0 0-2 15,0 0-129-15,-29 114-108 0,17-96-74 16,10-2-24-16,-1-5-21 0,3 3-32 16,0-5-10-16,0 1-80 0,0-4-137 0,3-1-122 15,2-2-213-15,7 1-438 0,-10 0-204 16</inkml:trace>
  <inkml:trace contextRef="#ctx0" brushRef="#br0" timeOffset="23638.41">23902 7096 463 0,'0'0'1599'0,"0"0"-1078"0,0 0-112 16,0 0-29-16,0 0-62 16,0 0-114-16,0 0-72 0,0 0-43 0,0 0-27 15,0 0-34-15,-44 104-28 16,40-95-22-16,4-2 7 0,-5-2-35 0,5 3-117 16,-5 0-174-16,5 1-69 0,0 0-239 0,-5-3-612 15,3 6-29-15</inkml:trace>
  <inkml:trace contextRef="#ctx0" brushRef="#br0" timeOffset="23807.96">23759 7494 957 0,'0'0'1358'15,"0"0"-903"-15,0 0-57 0,0 0 3 16,0 0-76-16,0 0-76 0,0 0-69 16,0 0-62-16,0 0-74 0,0 0-44 15,0 0-10-15,-97 87-5 0,87-79-1 0,1 1 13 16,-3-2-9-16,7 1-44 0,-5 2-84 15,3 2-92-15,-8 1-92 0,6 0-121 16,-1-1-175-16,3 3-355 0,-1-5-165 16,3 1 660-16</inkml:trace>
  <inkml:trace contextRef="#ctx0" brushRef="#br0" timeOffset="24003.5">23490 7811 760 0,'0'0'1313'0,"0"0"-750"0,0 0-135 0,0 0-14 16,0 0-31-16,0 0-50 0,0 0-100 15,0 0-110-15,0 0-55 0,0 0-28 16,0 0-30-16,-58 53-10 0,51-50-19 16,7-2 19-16,-3 2 1 0,1 1-1 15,-8-3 0-15,3 6-74 0,-3-3-84 0,3 3-84 16,2 2-72-16,-7-1-129 0,7 3-213 16,-2-6-505-16,-10 1-375 0</inkml:trace>
  <inkml:trace contextRef="#ctx0" brushRef="#br0" timeOffset="24367.78">23233 7746 998 0,'0'0'1013'0,"0"0"-604"0,0 0 4 15,0 0-45-15,0 0-65 0,0 0-91 16,0 0-55-16,0 0 13 0,0 0 15 16,0 0-39-16,46 70-34 0,-46-40-35 15,0 2-31-15,0 5-9 0,-7-1-15 0,0-4-19 16,-3 3-2-16,3-7 1 0,2-8-2 16,0-4-3-16,5-4-19 0,0-6-15 15,0 0-3-15,0-2 34 0,7 1 6 16,8-2 28-16,4 1 12 0,-2-2 0 15,5 2-22-15,0-4 4 0,2 2-10 0,-2-2-9 16,0 0 19-16,4 0-10 0,-4-2-9 16,10-7-3-16,-6 2-30 0,1-4-53 15,4-1-71-15,-4 1-23 0,0 0-95 16,2 1-153-16,-5 1-254 0,-2 0-437 16,0-1-447-16</inkml:trace>
  <inkml:trace contextRef="#ctx0" brushRef="#br0" timeOffset="26547.73">23963 5446 414 0,'0'0'1122'0,"0"0"-664"16,0 0-101-16,0 0-15 0,0 0 40 16,0 0-2-16,0 0-130 0,0 0-70 15,0 0-42-15,0 0-28 0,0 0-35 16,-8-6-44-16,8 6-31 0,0 0 0 16,0 0-25-16,0 0 1 0,3 9 24 0,11 4 0 15,-4 10 21-15,7 0-14 0,-2 6-5 16,2 0-3-16,-3 0 1 0,3-3-22 15,0-1 21-15,-2-5-26 0,-3-6 26 16,2-5-20-16,-2-2 8 0,0-1 13 16,-7-6 16-16,7 0 43 0,-4 0 13 15,1-5 33-15,1-4 41 0,2-10 33 16,-4-2-41-16,4-9-46 0,0-3-37 0,-3 3-35 16,-6 2-20-16,7 8-18 0,-6 3-22 15,-1 7-49-15,-3 8-83 0,10 2-140 16,-8 0-91-16,8 0-175 0,-3 11-433 15,0-1-400-15</inkml:trace>
  <inkml:trace contextRef="#ctx0" brushRef="#br0" timeOffset="26870.48">24423 5458 1505 0,'0'0'1304'0,"0"0"-855"16,0 0-150-16,0 0 104 0,0 0-86 0,0 0-150 15,0 0-129-15,0 0-38 0,0 0-75 0,0 0 4 16,-48 61 37-16,48-35-13 0,0-2 0 16,7-2 46-16,3-6-1 0,7-5-29 15,-12-8-6-15,9-3 27 0,-9 0 10 16,7-3 66-16,-5-12 27 0,5-3-15 16,-2-1-16-16,-5-2 12 0,-3 5 16 15,-2 4-32-15,3 2-15 0,-3 9 25 16,7-4 6-16,-7 5 5 0,0 0-21 15,0 6-24-15,5 6-32 0,2 6 13 16,3 6 1-16,-3 0-16 0,3-2-12 16,4-1-12-16,-6-5-10 0,6-2-18 15,-6-5-30-15,1 0-57 0,8-2-83 16,-12-6-117-16,7-1-244 0,-5-4-656 0,-4-5-374 16</inkml:trace>
  <inkml:trace contextRef="#ctx0" brushRef="#br0" timeOffset="27059.56">24758 5575 916 0,'0'0'1630'0,"0"0"-1013"0,0 0-181 0,0 0-74 15,0 0-98-15,0 0-124 0,0 0-50 16,0 0-1-16,0 0 32 0,0 0 91 16,0 0-44-16,89-39-67 0,-72 9-56 15,10-2-45-15,-8 8 0 0,-2 4-15 16,-4 4-15-16,-4 9-25 0,3 2-55 0,0 5-80 15,3 0-85-15,4 6-75 0,-6 8-252 16,1 3-678-16,3 4-311 0</inkml:trace>
  <inkml:trace contextRef="#ctx0" brushRef="#br0" timeOffset="27270.61">25163 5432 1448 0,'0'0'1590'0,"0"0"-1162"0,0 0-109 16,0 0 62-16,0 0-15 0,0 0-138 15,0 0-142-15,0 0-40 0,0 0-46 16,0 0-15-16,-8 28-5 0,16 4 18 16,-6 5-11-16,8-3-24 0,-10 1-74 15,2-8-98-15,1-4-196 0,4-4-299 0,-5-8-777 16,-2-4-414-16</inkml:trace>
  <inkml:trace contextRef="#ctx0" brushRef="#br0" timeOffset="27452.16">25158 5179 3209 0,'0'0'951'0,"0"0"-702"0,0 0 75 0,0 0 10 16,0 0-139-16,0 0-155 0,0 0-40 15,0 0-21-15,0 0-34 0,0 0-116 16,0 0-114-16,-3-30-222 0,11 26-625 16,1 4-1057-16</inkml:trace>
  <inkml:trace contextRef="#ctx0" brushRef="#br0" timeOffset="27777.51">25570 5422 2425 0,'0'0'978'0,"0"0"-629"0,0 0 13 15,0 0-33-15,0 0-125 0,0 0-145 16,0 0-47-16,0 0 9 0,-119 114 32 0,117-83-29 16,2 4-24-16,0-5-17 0,0-7 5 15,7-2-7-15,7-9-2 0,1-6-4 16,-5-4 4-16,4-2 21 0,1-2 12 15,-1-16 58-15,3-7 1 0,0-7-25 16,-10-3-18-16,8-2-26 0,-5 7 1 16,-5 8 9-16,-5 7-12 0,0 9 15 15,0 3 1-15,0 3-6 0,4 9-10 16,-1 10-34-16,-3 9 34 0,7 8 34 0,-4 6-1 16,-3 1-5-16,0-6-28 0,4 0-27 15,8-14-25-15,-7-5-122 0,7-7-134 16,-2-11-204-16,-3-11-481 0,3-3-449 15,-83-255-97-15</inkml:trace>
  <inkml:trace contextRef="#ctx0" brushRef="#br0" timeOffset="28082.08">25747 4931 2304 0,'0'0'1010'15,"0"0"-718"-15,0 0-14 0,0 0 26 16,-22 106-55-16,22-65-131 0,0 10-57 0,2 1-11 15,13 8-13-15,4 0-35 0,1-2-2 16,-1-10-34-16,-2-15-19 0,5-13-33 16,-3-13-13-16,1-7 28 0,4-18 71 15,-2-12 40-15,9-5-6 0,-9-1-34 16,7 3-23-16,-7 10-20 0,0 4-7 16,-10 10 25-16,2 7 25 0,-6 2 69 0,1 8 18 15,-6 7 27-15,-3 11-12 16,0 1-44-16,-3 5-39 0,-14 2-17 0,0-6-2 15,-2 0-19-15,-8-8 4 0,10-3-71 16,-7-8-115-16,7-8-177 0,-5-1-193 16,5-12-428-16,8-5-350 0,4-12 221 15</inkml:trace>
  <inkml:trace contextRef="#ctx0" brushRef="#br0" timeOffset="28299.66">26285 4722 1091 0,'0'0'2152'0,"0"0"-1569"15,0 0-137-15,0 0-72 0,0 0-107 16,-12 112-138-16,7-68-71 0,5 1-6 16,0 4-16-16,0 13-14 0,0-2-22 0,7 9 9 15,3 1-9-15,-5 0-16 0,4-3-35 16,-4-7-44-16,3-12-67 0,-1-9-115 15,0-11-203-15,3-17-592 0,-8-4-457 16</inkml:trace>
  <inkml:trace contextRef="#ctx0" brushRef="#br0" timeOffset="28611">26544 5350 1190 0,'0'0'2105'0,"0"0"-1623"0,0 0-205 16,0 0-105-16,0 0-35 0,0 0-88 15,0 0 7-15,0 0-10 0,0 0 1 16,0 0-7-16,0 0-15 0,92 27 18 16,-77-41-9-16,-8-4 12 0,3 2-9 15,-8-7-19-15,1-1-17 0,-3 6 14 0,0 7-13 16,0 1 20-16,-5 4 9 16,-12 2 8-16,0 4-11 0,0 0-1 0,-2 1-24 15,2 11 13-15,-5 5 17 0,0 2 7 16,5 10 0-16,5-4-13 0,2 2-24 15,3 2 13-15,0-5-13 0,7 1 13 16,0 3-16-16,7-8-18 0,7 1-7 0,1-4-24 16,2 1-30-16,10-8-74 15,-8 1-93-15,13-4-73 0,-11-5-196 0,13-2-625 16,-14 0-577-16</inkml:trace>
  <inkml:trace contextRef="#ctx0" brushRef="#br0" timeOffset="29460.62">27584 5311 661 0,'0'0'1526'16,"0"0"-1009"-16,0 0-109 0,0 0-7 0,0 0-28 15,0 0-68-15,0 0-63 0,0 0-66 16,0 0-1-16,0 0-33 0,0 0-57 16,-131-18-40-16,114 36-45 0,8 2-12 15,-4 5 10-15,9 3-1 0,4 2-19 0,0-3-2 16,0 2 2-16,7-4-2 0,7-5 3 16,3-6 5-16,-2-6-20 0,-3-8-20 15,5 0 56-15,0-13 3 0,5-19 65 16,-3-10-16-16,-4-10-25 0,4-8-24 15,-9-5 1-15,2 1-4 0,-5 2-3 16,3 2-15-16,-5 10 16 0,-3 3 1 16,-2 9-11-16,0 9 9 0,0 9-14 15,0 8 17-15,0 6 31 0,5 6 30 0,-5 0 10 16,0 0-4-16,0 0-6 0,0 8-16 16,0 7-42-16,0 10-3 0,0 7-15 15,0 12 14-15,0 5-20 0,0 5 6 16,5 2-7-16,9-1-2 0,1-3-10 15,-8 2 16-15,8-13-16 0,2-1-39 16,-10-10-55-16,8-8-41 0,-3-6-100 16,2-6-174-16,-4-9-355 0,2-1-698 15,-5-4-202-15</inkml:trace>
  <inkml:trace contextRef="#ctx0" brushRef="#br0" timeOffset="29740.44">27953 5439 2055 0,'0'0'1396'0,"0"0"-1162"0,0 0-92 0,0 0 12 0,0 0-37 16,0 0-86-16,0 0 50 0,0 0-9 15,0 0-13-15,0 0-13 0,0 0-15 16,138-58-12-16,-121 37 0 0,-10 2 2 16,3 4 4-16,-8 0 3 0,-2 3-3 15,0 3 9-15,0 1 24 0,-2 7 34 16,-15 1 71-16,0 0-80 0,-5 7-44 15,-5 5-36-15,3 3 0 0,2 6 12 0,3 2 0 16,2 2-13-16,10 1-2 16,-3 3-15-16,10-1 12 0,0 2-12 0,0-2-10 15,14 1 7-15,6-6-10 0,9-2-12 16,2-8-98-16,3-5-65 0,3-6-72 16,-1-2-108-16,10-12-339 0,-22-4-918 15</inkml:trace>
  <inkml:trace contextRef="#ctx0" brushRef="#br0" timeOffset="29966.33">28619 4887 372 0,'0'0'2377'0,"0"0"-1727"0,0 0-286 16,0 0-21-16,0 0-35 0,0 0-27 15,0 0-96-15,0 0-69 0,0 0-27 16,-191-38-44-16,169 67-45 0,0 8-15 0,-2 11 3 15,7 10 9-15,7 6 1 16,-2 1-1-16,12 1-19 0,0-1 19 0,0-1-36 16,0-5-35-16,0-8-67 0,0-9-74 15,0-9-129-15,0-12-319 0,0-16-715 0,0-5-358 16</inkml:trace>
  <inkml:trace contextRef="#ctx0" brushRef="#br0" timeOffset="30098.34">28214 5273 1110 0,'0'0'1552'0,"0"0"-1154"0,0 0-116 0,0 0-13 0,0 0-22 16,0 0-225-16,0 0 6 0,0 0-28 16,0 0 38-16,0 0-38 0,206 58-116 15,-152-41-340-15,-3-3-643 0,-13-2-636 16</inkml:trace>
  <inkml:trace contextRef="#ctx0" brushRef="#br0" timeOffset="30238.97">28767 5540 1159 0,'0'0'1767'0,"0"0"-1183"0,0 0-120 0,0 0 7 16,0 0-79-16,0 0-187 0,-44 106-132 16,40-93-57-16,-1-3-16 0,5-1-30 15,-3-3-47-15,3-6-137 0,0 0-178 0,0-11-218 16,0 0-838-16,3-22-875 0</inkml:trace>
  <inkml:trace contextRef="#ctx0" brushRef="#br0" timeOffset="30397.12">28825 5288 3358 0,'0'0'641'15,"0"0"-403"-15,0 0-89 0,0 0 3 16,0 0-43-16,0 0-109 0,0 0-46 0,-14 105-41 16,28-87-43-16,8-3-131 0,-5-1-173 15,0-4-331-15,5-5-458 0,-10-5-100 16,15-5 1173-16</inkml:trace>
  <inkml:trace contextRef="#ctx0" brushRef="#br0" timeOffset="30540.93">28825 5288 284 0,'247'-3'707'16,"-234"-1"68"-16,-4-2-133 0,-4 6-117 0,2 0-119 0,-2 15-28 15,0 6-22-15,-3 6-73 0,-2 5-38 16,5 6-57-16,0-2-75 0,-5 0-52 16,5-3-27-16,-5-3-34 0,5-7-20 15,-3-4-97-15,6-6-101 0,-6-8-79 16,0-5-195-16,1-1-665 0,-1-8-612 15</inkml:trace>
  <inkml:trace contextRef="#ctx0" brushRef="#br0" timeOffset="30781.93">29375 5469 1319 0,'0'0'1622'15,"0"0"-1433"-15,0 0 37 0,0 0 9 16,0 0-23-16,0 0-114 0,0 0-26 0,0 0-10 15,0 0 21-15,0 0-11 16,0 0-10-16,102 37-9 0,-102-55-10 0,0-6-24 16,0 4-16-16,-7-1-3 0,-5 9 22 15,0 3-7-15,-3 3-2 0,1 6 18 16,-1 0-29-16,5 11-2 0,3 4-66 16,5 7 4-16,2 3 31 0,0 3 7 15,0 0-5-15,9 1-120 0,1-10-135 0,12 1-137 16,-5-4-239-16,-5-7-679 0,15-4-49 0</inkml:trace>
  <inkml:trace contextRef="#ctx0" brushRef="#br0" timeOffset="31149.22">29824 5366 889 0,'0'0'1983'0,"0"0"-1369"15,0 0-263-15,0 0-77 0,0 0-53 16,-184 75-48-16,159-45-46 0,11 5-53 0,-1 2-4 15,13-1-8-15,2 3-13 0,0-6-25 16,17-4-11-16,-3-7-11 0,3-9-2 0,0-8-39 16,5-5 39-16,-5-17 38 0,3-13 14 15,-1-14-13-15,0-12-39 16,-4-11-15-16,-1-10-58 0,-1-7-53 0,-1-4-37 16,-3-1-13-16,-4-1 52 0,0 5 65 15,0 12 59-15,-5 10 16 0,0 15-16 16,0 13-21-16,0 17 21 0,0 8 31 15,0 10 49-15,-5 0-64 0,-5 12-16 16,-7 12-53-16,8 7 37 0,1 17 16 16,-6 13 12-16,11 10 0 0,1 14 23 15,2 9 8-15,0 15 7 0,19-4-29 16,-2 6-21-16,15-5 0 0,-3-10-2 0,2-11-26 16,6-11-27-16,-1-13-82 0,-2-10-111 15,2-5-164-15,6-8-110 0,-6-5-206 16,0-10 99-16,-6-7-159 0</inkml:trace>
  <inkml:trace contextRef="#ctx0" brushRef="#br0" timeOffset="32527.28">24208 7989 391 0,'0'0'1274'0,"0"0"-881"0,0 0-66 15,0 0 2-15,0 0 6 0,0 0-83 16,0 0-96-16,0 0-51 0,0 0-23 16,0 0-63-16,0 0-19 0,-20 7-21 0,32 20 8 15,8 6-2-15,4 5 11 0,3-2 4 16,-8 0 0-16,3-6 26 0,-5-8 28 15,0-4-13-15,2-9-26 0,-4-1 36 16,-3-8 12-16,7-8 87 0,-2-5 67 16,-10-16 31-16,10-8-26 0,-7-10-62 15,-5-2-68-15,5-2-52 0,-6 3-28 16,-4 8-12-16,10 6-3 0,-10 8-40 16,0 10-67-16,3 9-34 0,-1 7-153 15,5 0-153-15,3 11-109 0,-5 6-188 16,7 0-578-16</inkml:trace>
  <inkml:trace contextRef="#ctx0" brushRef="#br0" timeOffset="32806.54">24637 7951 947 0,'0'0'1982'16,"0"0"-1573"-16,0 0-85 0,0 0-37 0,0 0-36 15,0 0-120-15,0 0-113 0,0 0 7 16,-54 115 37-16,54-85-3 0,17 2-22 15,-2-5-36-15,-3-6 21 0,5-7 2 16,-5-4-22-16,-2-5 1 0,-8-5 22 16,3 0 34-16,-3-9 24 0,6-12 85 15,-1-6-33-15,-7-3-59 0,0-3-42 16,0 5-10-16,0 8-9 0,0 9-12 16,0 4-3-16,0 6-12 0,0 1-12 15,5 0-22-15,4 9-45 0,-1 5 23 0,6 7 66 16,8 2 1-16,-5 2-11 0,7-4-86 15,-7 4-59-15,0-5-114 0,3 0-151 16,-3-8-321-16,-3-2-604 0,-2-3-378 0</inkml:trace>
  <inkml:trace contextRef="#ctx0" brushRef="#br0" timeOffset="33094.07">25015 8076 1699 0,'0'0'997'0,"0"0"-640"0,0 0-15 16,0 0-19-16,0 0-78 0,-3 102-106 16,11-84-70-16,6-11-16 0,-7-4 3 15,8-3 18-15,2 0 23 0,-3-9 29 16,3-9 28-16,3-3-28 0,-3-6-40 16,-3 0-34-16,3-3-28 0,-9 2-24 0,6 2-2 15,3 6-19-15,-2-3 9 0,4 0-4 16,-4 4 1-16,4 1-9 0,-2-1-7 15,0 6-3-15,0 1 4 0,-5 1-29 16,2 6-39-16,-1-2-44 0,1 5-10 16,-2 2 19-16,0 0-58 0,-2 0-143 0,5 9-219 15,-13 1-436-15,0-1-422 0,-2 9 639 0</inkml:trace>
  <inkml:trace contextRef="#ctx0" brushRef="#br0" timeOffset="33456.99">25642 7986 2486 0,'0'0'1000'0,"0"0"-681"0,0 0-64 15,0 0 1-15,0 0-48 0,0 0-140 16,0 0-50-16,0 0 31 0,25 112-5 0,-16-84-28 15,1-2-16-15,-3-2-15 16,1-4-32-16,1-8-79 0,-6-4-178 0,-1-6-202 16,-2-2-541-16,0-13-882 0</inkml:trace>
  <inkml:trace contextRef="#ctx0" brushRef="#br0" timeOffset="33570.86">25555 7650 2952 0,'0'0'683'0,"0"0"-393"0,0 0-89 16,0 0-201-16,0 0-72 0,0 0-117 16,0 0-260-16,0 0-638 0,0 0-1058 0</inkml:trace>
  <inkml:trace contextRef="#ctx0" brushRef="#br0" timeOffset="33912.91">25970 8128 955 0,'0'0'453'0,"0"0"-245"16,0 0-26-16,0 0 42 0,0 0-74 16,0 0-11-16,0 0 6 0,0 0 78 0,0 0 63 15,0 0-52-15,0 0-59 0,145-94-70 16,-145 48-35-16,0-1-16 0,0 4 28 15,-7 9 29-15,-3 11-14 0,3 9-28 0,-3 5 80 16,5 7 140-16,-4 2-100 0,-1 4-103 16,3 14-86-16,2 8 15 0,2 8 47 15,3 9 27-15,0 4 0 0,0 2-16 16,13 1-24-16,4 3-12 0,-5-5-24 16,12-1-13-16,-7-11 0 0,5-6-25 15,-5-9-54-15,0-12-77 0,0-7-69 16,0-4-31-16,0-18-101 0,-3-14-329 15,-9 2-1164-15</inkml:trace>
  <inkml:trace contextRef="#ctx0" brushRef="#br0" timeOffset="34278.55">26229 7368 2689 0,'0'0'1035'0,"0"0"-711"0,0 0 57 0,0 0 23 0,0 0-166 16,0 0-238-16,0 0-24 0,-14 105-19 15,33-40 41-15,5 8 0 0,5 13-10 16,0 3 0-16,0 12-4 0,5-5 1 16,-2-1-3-16,-5-13-1 0,-6-16-14 15,-4-17-23-15,-2-19-5 0,-1-16-28 16,-6-14-66-16,6-8 103 0,-9-20 52 16,-2-14 62-16,6-13-41 0,-9-9-21 15,0-2-31-15,5-2 19 0,-3 4-10 16,6 7 22-16,-3 8 0 0,7 7 75 15,-7 11-26-15,7 3-9 0,-3 15 3 16,1 7 19-16,-5 6 18 0,7 11-37 0,-5 19 2 16,8 13 4-16,2 12-12 0,-12 11-12 15,4 6-7-15,-9 6 12 0,0-3-11 16,0-3-19-16,-9-8 0 0,1-9-34 16,-6-12-36-16,4-12-46 0,-2-13-100 15,0-15-189-15,0-3-293 0,5-10-938 16,-20-32-284-16</inkml:trace>
  <inkml:trace contextRef="#ctx0" brushRef="#br0" timeOffset="34724.1">26862 7372 676 0,'0'0'1326'16,"0"0"-912"-16,0 0 12 0,0 0-13 16,0 0-44-16,0 0-79 0,0 0-60 0,0 0-43 15,0 0-32-15,0 0-38 0,0 0-31 16,19 44-18-16,-4 6 2 0,-1 11-2 15,3 5-10-15,0 5-18 0,-2 3-16 16,-8 2-6-16,8-3-18 0,-1-6-46 16,-7-3-83-16,8-12-86 0,-3-10-150 15,-2-12-358-15,-1-14-956 0,-1-11-199 0</inkml:trace>
  <inkml:trace contextRef="#ctx0" brushRef="#br0" timeOffset="34986.44">27293 8034 2534 0,'0'0'531'16,"0"0"-368"-16,0 0 6 0,0 0 5 15,0 0-72-15,0 0-33 0,187 0-9 0,-170-27-13 16,-5-1-9-16,-2-6-38 16,-10 4-19-16,0-2-12 0,-10 4-1 0,-7 3 32 15,5 7 3-15,-5 11 54 0,-7 4-13 16,7 3 28-16,-3 18 11 0,1 8 23 15,0 11-16-15,2 4 28 0,9 7 31 0,1 6 11 16,5-6-55-16,2-3-47 16,0-4-27-16,14-5-31 0,6 0-27 0,9-12-34 15,-5-3-81-15,12-6-55 0,-2-8-61 16,10-5-192-16,-15-2-672 0,34-8-993 0</inkml:trace>
  <inkml:trace contextRef="#ctx0" brushRef="#br0" timeOffset="35491.69">28384 7680 1854 0,'0'0'1307'0,"0"0"-890"0,0 0 17 0,0 0-40 16,0 0-113-16,0 0-139 0,0 0-118 15,0 0-9-15,0 0 19 0,-2 122-23 16,9-82-11-16,10 1-1 0,5-7-2 16,-5-2-15-16,7-10 0 0,-5-5 5 15,-2-8-8-15,0-6-16 0,-5-3 6 16,13-3 31-16,-8-15 42 0,-1-2 1 16,4-6-9-16,-6-4-19 0,-6-5-3 0,1 5-9 15,-6 6 13-15,-3 3-1 0,0 6 10 16,0 7 14-16,-3 2 41 0,-6 6 23 15,4 0 19-15,-7 12-122 0,2 10-9 16,0 7-30-16,3 3 20 0,-3 3 7 16,10 4-12-16,0-5-1 0,3-4-5 15,21-4-22-15,-5-5-76 0,6-8-111 16,6-4-70-16,1-9-197 0,-10 0-702 0,14-20-728 16</inkml:trace>
  <inkml:trace contextRef="#ctx0" brushRef="#br0" timeOffset="35726.06">28990 7716 1375 0,'0'0'1860'15,"0"0"-1393"-15,0 0-165 0,0 0-1 16,0 0 36-16,0 0-116 0,-34 107-126 0,34-88-46 16,0-1 0-16,0 5-9 0,0-5-13 15,3 0 7-15,-1-2-16 0,0 0 6 16,-2-6 7-16,0-1-4 0,0-7-5 15,0 1-19-15,0-1-3 0,0-2-37 0,0 0-36 16,0 0-34-16,0-5-52 16,0 4-96-16,0 1-188 0,10 0-272 0,2 0-347 15,3 6-90-15,2 7-65 0</inkml:trace>
  <inkml:trace contextRef="#ctx0" brushRef="#br0" timeOffset="35958.36">29375 7942 401 0,'0'0'1277'0,"0"0"-829"16,0 0-76-16,0 0 28 0,0 0-57 16,0 0-60-16,0 0-37 0,0 0-69 15,0 0-29-15,0 0-11 0,51-110-6 16,-63 98 5-16,-2 4-6 0,-3 2 8 0,5 2-12 16,-13 4-10-16,11 0-21 0,-3 0-37 15,0 10-33-15,5 8-25 0,-3 7-24 16,10 0-1-16,-7 6 7 0,12 0 6 15,0-1 0-15,0 5 0 0,12-13-10 0,0 2-39 16,13-10-101-16,-3-3-97 16,11-7-78-16,1-4-128 0,0-4-585 0,-7-7-528 15</inkml:trace>
  <inkml:trace contextRef="#ctx0" brushRef="#br0" timeOffset="36309.58">29620 7786 1079 0,'0'0'1632'0,"0"0"-1122"16,0 0-115-16,0 0-33 0,0 0-67 0,0 0-128 16,-138 104-86-16,133-77-26 0,-2 1 13 15,7 4 6-15,0-2-3 0,7 0-13 16,1-1-35-16,18-6-23 0,-4 0-2 0,-3-5 1 16,3-8-1-16,5-4 1 0,-8-6 1 15,1-1 15-15,9-14 28 0,-12-11-4 16,2-7-5-16,-2-11-13 0,-10-12-18 15,5-7-3-15,-7-8-20 0,-5-10-17 16,0-2-9-16,0-3 13 0,0 1 8 16,-5 8 23-16,-7 10 0 0,5 8-16 15,-3 15 5-15,3 14 13 0,5 12 22 16,-3 10 27-16,0 8 31 0,5 0-19 16,-2 12-61-16,-3 16-25 0,5 13-21 15,0 17 22-15,0 10 24 0,0 8 20 16,19 11 2-16,3 5-7 0,9 1-15 0,8 3-15 15,5-5-43-15,-1-9-120 0,4-13-196 16,-11-24-602-16,3-6-1413 0</inkml:trace>
  <inkml:trace contextRef="#ctx0" brushRef="#br0" timeOffset="37720.1">31026 6589 1406 0,'0'0'1328'0,"0"0"-959"0,0 0-136 0,0 0 2 15,0 0 31-15,0 0-65 0,0 0-94 16,0 0-60-16,0 0-44 0,0 0-3 16,0 0-26-16,-123 78-5 0,123-44-10 15,0 3 10-15,4 2 30 0,16 0 0 16,9-2-19-16,5-5 7 0,-8-9-12 0,6-6 6 16,-3-11 0-16,-5-6 19 15,3-5 31-15,-8-13 29 0,-2-8 15 0,0-10-9 16,-12-7-1-16,5-12-12 0,-10 0-19 15,0-1-9-15,0 4-10 0,-5 1-14 16,-5 9 0-16,-7 0 17 0,8 10-5 0,-3 4 27 16,-1 5-3-16,1 8 0 0,5 5 31 15,5 2 46-15,-6 5 64 16,6-1-46-16,-3 4-32 0,5 0-23 0,0 0-41 16,0 0-21-16,0 8-15 0,0 13-26 15,0 5-11-15,0 10 16 0,5 3 0 16,12 8 2-16,0 2 4 0,5-1 15 15,4 3-12-15,-6-3 10 0,4-1-25 16,3-8-1-16,-3-2-30 0,0-5-52 16,-5-9-65-16,1-2-106 0,-3-8-172 15,-3-3-525-15,-9-6-547 0</inkml:trace>
  <inkml:trace contextRef="#ctx0" brushRef="#br0" timeOffset="38019.19">31438 6671 2244 0,'0'0'996'0,"0"0"-869"0,0 0-127 15,0 0 89-15,0 0 19 0,0 0-61 16,0 0 17-16,0 0 5 0,0 0 38 16,0 0 6-16,90-23-14 0,-83 5-9 15,-4 0-28-15,-3-3-9 0,0 1-28 16,0 2 0-16,0 5 0 0,-3 2 46 0,-2 5 19 15,1 5-19-15,-9 1 25 0,1 0-38 16,-7 1-33-16,-1 11-25 0,1 9-13 16,2 8 13-16,5 1 4 0,7 7 8 15,5-1 3-15,0-1 0 0,0 2-15 16,20-2-19-16,-1-4 7 0,10-1-19 16,-5-4-37-16,10-3-142 0,-2-9-69 15,-1 0-143-15,3-10-534 0,-12-4-569 0</inkml:trace>
  <inkml:trace contextRef="#ctx0" brushRef="#br0" timeOffset="38197.47">31729 6269 1672 0,'0'0'1084'0,"0"0"-737"0,0 0-2 0,0 0-26 16,-80 106-92-16,63-69-145 0,0 6-80 15,10 0-2-15,0 6-1 0,4 1-11 16,1 2-77-16,-1 0-172 0,-6-5-117 16,6-2-176-16,-9-13-470 0,7-9-363 15</inkml:trace>
  <inkml:trace contextRef="#ctx0" brushRef="#br0" timeOffset="38347.55">31462 6807 1117 0,'0'0'1311'0,"0"0"-773"0,0 0-49 15,0 0 4-15,0 0-93 0,0 0-192 16,0 0-141-16,0 0-36 0,0 0 9 15,0 0 80-15,68-33-22 0,-31 27-46 16,-3-1-27-16,2 0-25 0,-4 0-2 0,-1-4-93 16,-9-2-163-16,-5 2-101 0,2-1-286 15,-7 0-1008-15,-7-5-324 0</inkml:trace>
  <inkml:trace contextRef="#ctx0" brushRef="#br0" timeOffset="38593.33">32277 6165 1699 0,'0'0'1290'0,"0"0"-897"15,0 0-101-15,0 0 13 0,0 0-17 0,0 0-126 16,-27 124-69-16,18-79 21 0,-4 3 6 15,-3 6-13-15,-6 6-48 0,2 5-32 0,-9 1-27 16,5 0-3-16,5 0-21 0,-6-11-29 16,8-5-20-16,3-7-53 0,7-13-97 15,4-2-137-15,3-10-212 0,0-4-426 16,0-7-518-16</inkml:trace>
  <inkml:trace contextRef="#ctx0" brushRef="#br0" timeOffset="39073.35">32323 6671 703 0,'0'0'1613'16,"0"0"-1055"-16,0 0-116 0,0 0-61 15,0 0-25-15,0 0-81 0,0 0-96 16,0 0-15-16,0 0-23 0,0 0-43 16,-17 4-61-16,7 13-36 0,8 3 0 15,2 4 11-15,0 5 6 0,0 1-18 16,2-2-3-16,15 0-16 0,-2-2 4 0,-1-11 0 15,-4 0-7-15,5-7 4 0,-1-6-4 16,-7-2 22-16,10-2 13 0,-4-14 48 16,1-5-6-16,-2-2-21 0,3-7-10 15,-8 1-12-15,-2 1-11 0,-5 7 0 16,0 3 2-16,0 7 19 0,0 5-7 0,0 4 0 16,0 2 28-16,2 0-10 15,-2 12-33-15,0 8-9 0,0 11-9 0,8 3 15 16,-6 3-12-16,5 4 12 15,8-4-19-15,-1-4-5 0,3-6-34 0,0-7-68 16,-2-4-110-16,4-12-92 0,1-4-271 16,-8 0-777-16,5-15-598 0</inkml:trace>
  <inkml:trace contextRef="#ctx0" brushRef="#br0" timeOffset="39308.97">32788 6701 1474 0,'0'0'1731'16,"0"0"-1238"-16,0 0-74 0,0 0 0 16,0 0-50-16,0 0-161 0,0 0-117 15,0 0-42-15,-92 103-12 0,92-82-16 0,0 5-21 16,10 0-15-16,2 2 15 0,3-2 10 16,2-2 8-16,-3-2 0 0,1 1-2 15,-13-5-1-15,5-3 6 0,-7 3-18 16,0-9-3-16,0 0-9 0,0-7-30 15,0 3-28-15,-2-5-37 0,-5 0-52 16,-1-12-233-16,6-4-328 0,2 1-717 16,0-6-744-16</inkml:trace>
  <inkml:trace contextRef="#ctx0" brushRef="#br0" timeOffset="39604.51">33162 6917 1634 0,'0'0'1295'15,"0"0"-1052"-15,0 0-3 0,0 0 13 16,0 0 9-16,0 0-120 0,0 0-55 16,0 0 4-16,0 0-4 0,0 0-38 15,0 0-30-15,70-94-16 0,-70 79 13 0,0 2 15 16,0 4-7-16,-10 1 13 0,-2 4 0 16,-2 4 16-16,-8 0 9 0,0 3-1 15,-2 13-46-15,-3 5 13 0,5 8 18 0,5 1 22 16,10 4-7-16,-3-4-27 0,10 0-22 15,0-4-12-15,3 2 1 0,11-7-1 16,11-3 0-16,-4 0-2 0,4-6-10 16,4-2 12-16,-5-4-13 0,7 0-23 15,-1-4-87-15,-9 1-86 0,6-2-110 16,-12 2-196-16,-1 0-821 0,-4-3-656 0</inkml:trace>
  <inkml:trace contextRef="#ctx0" brushRef="#br0" timeOffset="41409.03">24409 6540 1357 0,'0'0'1170'0,"0"0"-822"15,0 0-126-15,0 0-34 0,0 0-54 16,0 0 139-16,0 0-47 0,0 0-49 16,191 9-31-16,-135-9-40 0,0 0-38 0,-3 0-21 15,0 0-16-15,-7 0-19 0,-7 0-10 16,-2 0 0-16,-11 0 10 0,6 0-11 16,-13 0-2-16,-2 0 0 0,2 0-27 15,-4 0-56-15,0 0-34 0,-6 0-84 0,3 0-79 16,-7 3-172-16,7-1-184 0,-12 3-471 15,0-1-174-15</inkml:trace>
  <inkml:trace contextRef="#ctx0" brushRef="#br0" timeOffset="41707.94">24940 6455 267 0,'0'0'1467'0,"0"0"-912"15,0 0-38-15,0 0-65 0,0 0-87 16,0 0-109-16,0 0-61 0,0 0-55 15,0 0-46-15,0 0-57 0,0 0-18 0,-187 14-16 16,155 3 0-16,1 1 15 0,-3 1-14 16,2-2 42-16,8-5 16 0,5-3 0 15,4 0 6-15,6-6 3 16,4 1-4-16,5-2-18 0,0 2-49 0,9 2-8 0,11 5 8 16,4 1 74-16,12 3-22 0,-2 3 0 15,12-1-9-15,-9 2-28 0,2-1 6 16,-1 0-8-16,-9-4-13 0,8 2 0 15,-8-4-31-15,-5-3-36 0,-5 0-62 16,6-2-15-16,-3-1-100 0,-3-1-139 16,-2-2-290-16,-5 2-660 0,-7-5-494 0</inkml:trace>
  <inkml:trace contextRef="#ctx0" brushRef="#br0" timeOffset="42313.72">25623 6623 665 0,'0'0'1975'16,"0"0"-1419"-16,0 0-124 0,0 0-44 15,0 0-75-15,0 0-91 0,0 0-89 16,0 0-50-16,0 0-43 0,0 0-40 16,0 0-24-16,-145 90-15 0,145-65 11 0,14-4 26 15,-2-3-10-15,3 0-10 16,-1-9 4-16,-9 0 18 0,12-6 9 0,-9-3 6 16,4 0 19-16,0-2 21 0,-5-14 25 15,8-5-6-15,2-9-13 0,-1-9-18 16,-11-5-16-16,7-5-12 0,-9-2-2 15,2 3-10-15,-5 6 18 0,0-2-18 16,0 5-1-16,0 5 13 0,-10 3-12 0,-5 4 25 16,3 6 2-16,-2 3 1 0,7 6-1 15,-3 1 4-15,5 5 2 0,3 5 1 16,-1 1-7-16,3 0-15 0,0 0-15 16,0 1-31-16,0 16 1 0,0 11-19 15,5 9 31-15,10 11 2 0,2 7-2 16,4 4-9-16,1 0 5 0,2 2-23 15,8-3-19-15,-5-3-56 0,-1-4-51 16,1-12-137-16,0-4-257 0,-8-8-564 0,-2-10-285 16,-7-5 35-16</inkml:trace>
  <inkml:trace contextRef="#ctx0" brushRef="#br0" timeOffset="42624.8">25977 6645 10 0,'0'0'1361'0,"0"0"-539"0,0 0-160 0,0 0-144 0,0 0-55 15,0 0-152-15,0 0-93 0,0 0-125 16,0 0-68-16,0 0-25 0,-44 12-20 16,44 5-11-16,0-6-6 0,0 0 3 15,5-4-19-15,2-2 16 0,3-5 37 16,-5 0 3-16,5-5 49 0,-3-5 26 16,3-2-13-16,-8-5-25 0,5 5-9 15,-7-3 0-15,0 5 12 0,0 6 16 16,0 0-13-16,0 4 12 0,0 0 13 0,3 8 3 15,4 10-22-15,-7 8-19 0,10 6 19 16,4 7 9-16,-2 1-33 0,3 1-28 16,4-5 0-16,-2-3-13 0,3-3 10 15,-3-8-21-15,5-1-34 0,2-12-77 16,-2 0-61-16,-5-9-110 0,0-6-56 0,-3-15-231 16,-2-6-500-16,-2 3-421 0</inkml:trace>
  <inkml:trace contextRef="#ctx0" brushRef="#br0" timeOffset="42790.09">26297 6347 802 0,'0'0'1552'0,"0"0"-888"0,0 0-186 16,0 0-218-16,0 0-31 0,0 0-24 16,0 128-96-16,2-81-47 0,6 1-31 0,1 0-16 15,-6-2-15-15,4 3-52 0,-5-2-184 16,-2-4-227-16,0-12-264 0,0-6-614 15,-9-10-195-15</inkml:trace>
  <inkml:trace contextRef="#ctx0" brushRef="#br0" timeOffset="42920.18">26169 6726 395 0,'0'0'1580'0,"0"0"-965"0,0 0-290 0,0 0-165 16,0 0-76-16,0 0-11 0,0 0 36 15,0 0-65-15,0 0-25 0,0 0-19 16,201 0-34-16,-165 0-202 0,0 0-291 15,1 0-182-15,-8-3-400 0,-2 0 418 0</inkml:trace>
  <inkml:trace contextRef="#ctx0" brushRef="#br0" timeOffset="43208.61">26588 6652 215 0,'0'0'1073'16,"0"0"-413"-16,0 0-32 0,0 0-120 16,0 0-90-16,0 0-118 0,0 0-99 0,0 0-47 15,0 0-1-15,-109 122 2 0,106-92-22 16,3-4-41-16,0-1-61 0,0-3-31 15,5-7-3-15,5-6-6 0,7-2 9 16,-7-7 15-16,4 0 10 0,-2-9 42 0,5-9 19 16,-2-10 0-16,-3-4-28 0,-2-5-21 15,-6 2-10-15,-1 6-6 0,4 9 43 16,-7 3-15-16,0 9-18 0,0 7 11 16,0 1 13-16,0 0 0 0,0 11-55 15,0 12-42-15,3 5 15 0,1 2 2 16,6 7 7-16,-3-6 6 0,13-1 0 15,-3-2-19-15,0-3-8 0,7-5-10 16,-2-8-36-16,-3-5-25 0,10-1-41 16,-7-6-11-16,5-3-82 0,2-9-150 0,2-2-352 15,-6 0-828-15,11-6-132 0</inkml:trace>
  <inkml:trace contextRef="#ctx0" brushRef="#br0" timeOffset="43909.77">27640 6696 408 0,'0'0'1965'0,"0"0"-1304"15,0 0-173-15,0 0-69 0,0 0-40 0,0 0-109 16,0 0-104-16,0 0-49 0,0 0-10 15,0 0-49-15,-124-14-58 0,110 31 0 16,4 1-25-16,5 3 10 0,3 1-6 16,2 0-1-16,0 0-2 0,0-3-10 15,0-5 22-15,7 0-10 0,3-6 19 16,-5-4-15-16,-3-1 15 0,-2-3 3 0,0 0 3 16,0 0 21-16,7 0 13 0,-7 0-3 15,0 0-16-15,3 0-18 0,-1 0-11 16,8 0 11-16,-5 0 24 0,7 0-21 15,-7 0-3-15,2 0 3 0,3-2-2 16,-3 1 1-16,3-2 10 0,4-4-9 16,-7-3 24-16,8-6 7 0,-8 0-6 15,3-7-1-15,-3 0-6 0,3-4-8 0,-10 1-13 16,0 4 0-16,0 2 1 0,0 3 1 16,-10 5 22-16,3 3-9 0,-5 2-12 15,-3 1 12-15,3 5-15 0,-5 1-1 16,-2 0-14-16,4 0-9 0,-4 9 3 15,4 8-16-15,-4 3 6 0,4 6 7 16,3 2 12-16,5 2 12 0,0 1 12 0,-1 3-9 16,8-4 12-16,0-2 1 0,0-3-16 15,8-4-2-15,4-1-11 0,0-3 1 16,0-6 0-16,5-3-13 0,-2 1 13 16,1-6-18-16,9-2-29 0,-3-1-39 15,-1 0-92-15,11-1-89 0,-3-11-102 16,0-2-367-16,-5-1-849 0,1-12-28 0</inkml:trace>
  <inkml:trace contextRef="#ctx0" brushRef="#br0" timeOffset="44244.94">27778 6729 457 0,'0'0'1640'0,"0"0"-987"16,0 0-191-16,0 0-14 0,0 0-86 16,0 0-108-16,0 0-118 0,0 0-74 15,0 0-25-15,0 0-6 0,0 0-29 16,-119 101-2-16,119-80-18 0,12-1 5 0,0-4-14 15,5-4 8-15,-2-4-6 0,0-7 10 16,2-1 15-16,-3-3 15 0,-7-20 63 16,10-8-4-16,-5-7-19 0,-4-10-39 15,-1-7 2-15,-5-2-16 0,-2 1-1 16,0 2 1-16,0-3 1 0,0 3 28 16,0 4 9-16,0-1-19 0,-4 7-8 15,-6 10-12-15,5 8 57 0,3 12-6 16,-6 6 22-16,8 5 57 0,-2 3-33 15,-3 0-65-15,5 9-33 0,0 10-9 16,0 8-28-16,0 7 16 0,0 9 9 16,0 2-13-16,0 3 4 0,17 3-12 0,0 2-25 15,2 1-89-15,1-5-71 16,-3 0-135-16,7-2-256 0,0-7-597 0,-4-12-485 16</inkml:trace>
  <inkml:trace contextRef="#ctx0" brushRef="#br0" timeOffset="44542.11">28030 6700 1540 0,'0'0'1210'0,"0"0"-684"16,0 0-41-16,0 0-132 0,0 0-210 15,0 0-102-15,0 0-23 0,0 0 4 16,0 0 15-16,-2 104-35 0,19-85-2 16,0-8 1-16,7-2 8 0,-5-4-9 15,-9-5 0-15,5-4 35 0,-1-14 54 16,-7-5 13-16,3-12 9 0,-3-7-34 0,-7-3-43 15,0-6-31-15,0 4 15 0,0 7 1 16,0 11-19-16,0 9 0 0,0 11 2 16,0 9 28-16,0 0-30 0,0 9-12 15,0 13 12-15,0 14 63 0,0 12 35 0,8 9-25 16,-8 9-27-16,0 6-6 0,0-3 11 16,-8 2-8-16,1-11-43 0,-5-4-21 15,2-19-13-15,-4-8-11 0,4-14-53 16,3-14-18-16,-5-1-40 0,7-19-232 15,-5-11-235-15,5-8-399 0,5 5-362 16,0-15-38-16</inkml:trace>
  <inkml:trace contextRef="#ctx0" brushRef="#br0" timeOffset="44844.33">28525 6708 1129 0,'0'0'1289'0,"0"0"-899"16,0 0-5-16,0 0-22 0,0 0-104 0,0 0-109 15,0 0-39-15,0 0-5 0,0 0 13 16,0 0-17-16,0 0-52 0,177-90-26 16,-177 63-2-16,0 6-7 0,-3 0-13 0,-9 6 23 15,-3 0 0-15,-1 7-7 0,-6 1 29 16,0 7 20-16,-10 0-2 0,3 0 21 16,3 9 21-16,-1 7-30 0,3 8-25 15,4 5-16-15,1 4-8 0,4 4-1 16,15-4-6-16,0 2-8 0,0-7-1 15,0 1-12-15,20-10-2 0,-1-1 0 16,3-2-14-16,7-3 1 0,5-8 12 16,0 0-21-16,0-5-25 0,5 0-52 15,-8 0-76-15,3-7-134 0,0-2-65 16,-10-3-394-16,5 1-1227 0</inkml:trace>
  <inkml:trace contextRef="#ctx0" brushRef="#br0" timeOffset="45456.47">29375 6280 650 0,'0'0'1454'0,"0"0"-1020"0,0 0-35 15,0 0 138-15,0 0-104 0,0 0-91 16,0 0-82-16,0 0-56 0,0 0-41 16,0 0-38-16,-12-2-45 0,12 15-44 15,0 11-34-15,0 8-2 0,0 11-13 0,0 5 13 16,0 7 12-16,8-1-9 0,-6 0 0 15,0 0-2-15,1-6-1 0,2-3-49 16,-5-14-24-16,0-6-83 0,0-8-62 16,0-13-123-16,0-4-274 0,0-11-464 15,-5-3-539-15</inkml:trace>
  <inkml:trace contextRef="#ctx0" brushRef="#br0" timeOffset="45661.02">29346 6257 355 0,'0'0'1145'0,"0"0"-414"15,0 0-89-15,0 0-82 0,0 0-77 16,0 0-156-16,0 0-95 0,0 0-96 16,0 0-59-16,0 0 37 0,49-20-16 15,-42 44-24-15,-7 6-35 0,0 3-2 0,0-3-10 16,-10 0-27-16,1-5-10 0,1-2-14 16,-4-5-25-16,7-3-64 0,3-6-72 15,-8-8-89-15,10-1-129 0,0 0-207 16,0 0-650-16,0 0-228 0,17-9 827 0</inkml:trace>
  <inkml:trace contextRef="#ctx0" brushRef="#br0" timeOffset="45875.35">29754 6426 931 0,'0'0'1388'0,"0"0"-942"15,0 0-138-15,0 0-30 0,0 0-5 16,0 0-71-16,0 0-76 0,0 0-25 16,-68 126-7-16,58-92-16 0,8 10-25 15,-3 0-28-15,-5 4-22 0,5-2 0 0,5 0-3 16,-5-5-79-16,5-4-159 0,0-10-197 16,0-5-310-16,0-8-745 0,-5-13 168 15</inkml:trace>
  <inkml:trace contextRef="#ctx0" brushRef="#br0" timeOffset="46123.99">29640 6319 752 0,'0'0'1386'16,"0"0"-936"-16,0 0-93 0,0 0-8 15,0 0-117-15,0 0-86 0,0 0 14 16,0 0-31-16,0 0 7 0,0 0-2 15,152 15-10-15,-125 8-31 0,-5 8-15 0,-3 1-4 16,-11 5-3-16,1 7-16 0,-6-1-12 16,-3 6-12-16,0-1-28 0,-15-1-3 15,-4-5-1-15,2-2-33 0,-3-6-30 16,-1-4-10-16,4-4-44 0,0-8-74 16,-5-4-133-16,12-3-167 0,0-6-202 0,1-1-481 15,4-1-163-15</inkml:trace>
  <inkml:trace contextRef="#ctx0" brushRef="#br0" timeOffset="46749.95">30197 6475 287 0,'0'0'1661'15,"0"0"-920"-15,0 0-247 0,0 0-77 16,0 0 8-16,0 0-90 0,0 0-85 15,0 0-59-15,0 0-78 0,0 0-36 16,0 0-44-16,-143 0-32 0,126 12 1 0,3 6-2 16,6 8-2-16,-4-1 2 0,0 4 2 15,5 1 1-15,2 0 11 0,0 6-14 16,0-5 0-16,5 5 0 0,0 2-1 16,10-3-2-16,-5-5 0 0,12-3-16 15,-7-4 18-15,2-5-11 0,7-4-3 16,-2-4-7-16,7-6 4 0,-2-2 15 0,-5-2-14 15,10-2 17-15,-1-10 15 16,-6-6-14-16,6-3-1 0,-4-4-24 0,-2 0-19 16,-6 2-25-16,-4-2-36 0,0 5-29 15,2 2 3-15,-7 5-84 0,-1-1-84 16,-1 10-81-16,-3-3-67 0,0 5-32 16,0 2-189-16,0 0-137 0,0 0 22 15,0 3 505-15</inkml:trace>
  <inkml:trace contextRef="#ctx0" brushRef="#br0" timeOffset="46965.54">30180 6742 212 0,'0'0'802'0,"0"0"-164"0,0 0-180 0,0 0-12 16,0 0-66-16,0 0-114 0,0 0-55 16,0 0-11-16,0 0 33 0,0 0 0 0,34 17-30 15,-22-17-45-15,5-3-40 0,-7-1-32 16,14 1-21-16,-9 1-19 0,7-3-25 15,-6 1-20-15,-1 2-1 0,-3-3-14 16,-2 4-69-16,-3 1-90 0,0 0-87 16,-2 0-123-16,-5 3-248 0,0 4-708 15,0 12-555-15</inkml:trace>
  <inkml:trace contextRef="#ctx0" brushRef="#br0" timeOffset="79673.03">18683 4070 153 0,'0'0'127'16,"0"0"248"-16,0 0-107 0,0 0-86 0,0 0-94 15,0 0-88-15,0 0-6 0,0 0-66 16,0 0-36-16,0 0-172 0,-24-26-101 15,24 23 64-15</inkml:trace>
  <inkml:trace contextRef="#ctx0" brushRef="#br0" timeOffset="84407.8">10204 4510 1605 0,'0'0'701'0,"0"0"-310"0,0 0-2 16,0 0 19-16,0 0-82 0,0 0-103 15,0 0-82-15,0 0-41 0,0 0 12 16,0 0-47-16,0 0-62 0,-172-11-3 16,162 15-47-16,3 6-27 0,2 6 12 15,-4 4 31-15,9 6 10 0,0 4 20 16,0 2 0-16,0 3-1 0,9-1 2 0,-2-2 0 15,8 3 1-15,-8 1 30 0,10 1 28 16,-7 2-3-16,-8 3 3 0,1 3-6 16,-3-1-13-16,0 2 9 0,0 0-12 0,-7 2-9 15,-13-3 12-15,3-3-3 16,-9-3 3-16,4 0 6 0,-10-6 6 0,3-6-12 16,0-1 0-16,-7-4-4 0,4-5-11 15,-9-3-4-15,0-4-5 0,0-2-4 16,-8-8 3-16,1 0-14 0,-6 0-1 15,8 0-1-15,3 0-9 0,6-1 8 16,6-2 1-16,9 0-1 0,5 3 1 16,-2 0 1-16,6-1 0 0,4 1-2 15,-1-1 0-15,-2 1-15 0,0 0 17 16,4 0 0-16,-4 0-14 0,-2 0-1 16,2 0 9-16,-5 2 6 0,-8 9 2 15,-1 4-1-15,-8 5-1 0,-2 3 0 0,-6 6-2 16,4 4 2-16,-6-3 3 0,-5 2 15 15,6-2-16-15,-1-2 17 0,5-5 5 16,-2 0-3-16,5-7-5 0,4-2-13 0,8-2-2 16,5-2-1-16,2-2 0 0,7-4 2 15,3 1 10-15,7-5-12 0,-8 2-2 16,6 2-13-16,-3 0-10 0,0 2-8 16,3-1 8-16,-8-1-2 0,8-1-25 15,-1 1-40-15,-4-2-16 0,5 0-74 16,2-2-50-16,0 0-125 0,0 0-247 15,0-8-536-15,-3 1-611 0</inkml:trace>
  <inkml:trace contextRef="#ctx0" brushRef="#br0" timeOffset="84748.39">8614 5621 134 0,'0'0'1118'16,"0"0"-523"-16,0 0-76 0,0 0-113 0,0 0-65 15,0 0-83-15,0 0-54 0,0 0-5 16,0 0-29-16,0 0-44 0,0 110-26 16,-7-80-38-16,-8-3 0 0,8 3-37 15,-8 0-9-15,3-1-4 0,0-5 10 16,5-4 3-16,2-2 9 0,-7-6-9 15,12-2 15-15,-3-2 6 0,1-1 13 0,2-4-4 16,0 2-30-16,0-2-25 0,17 7 1 16,7 2 45-16,15 3 3 15,7-2-6-15,5 3-24 0,2-4-4 0,-2-3-15 16,5 0-18-16,-3-2-38 0,8-5-48 16,-15 3-162-16,7-5-171 0,-7 0-346 15,-9 0-789-15</inkml:trace>
  <inkml:trace contextRef="#ctx0" brushRef="#br0" timeOffset="85559.14">10570 3967 196 0,'0'0'795'0,"0"0"-186"16,0 0-255-16,0 0-59 0,0 0-13 15,0 0-73-15,0 0-74 0,0 0-32 0,0 0 29 16,0 0-24-16,0 0-12 0,17 54-7 16,-5-35 32-16,-2 8-13 0,9 3 15 15,-2 2 3-15,0 8-57 0,8 2-35 16,-6 6 1-16,0 6-16 0,-2-5-16 16,-2 3-1-16,7-4 1 0,-10-6 0 15,-5-6-1-15,5-6-2 0,-7-6-1 16,2-13-112-16,1 0-139 0,-8-6-100 0,0-5-118 15,0 0-189-15,0 0-449 0</inkml:trace>
  <inkml:trace contextRef="#ctx0" brushRef="#br0" timeOffset="85748.66">10604 4097 684 0,'0'0'1809'0,"0"0"-1374"0,0 0-54 0,0 0 47 15,0 0-50-15,0 0-167 0,0 0-136 16,0 0-73-16,0 0 44 0,0 0 29 16,0 0 2-16,104-28-3 0,-70 21-19 15,3 3-33-15,-6-2-22 0,3 5-25 0,-10 1-95 16,5 0-174-16,-9 0-104 16,-6 11-308-16,-4-2-733 0,-8 15-331 0</inkml:trace>
  <inkml:trace contextRef="#ctx0" brushRef="#br0" timeOffset="85919.53">10742 4354 2172 0,'0'0'1004'16,"0"0"-746"-16,0 0-17 0,0 0-8 16,0 0-72-16,0 0-58 0,0 0-35 15,0 0-33-15,0 0-32 0,0 0-3 0,0 0-72 16,180 34-270-16,-159-30-187 15,4 2-283-15,-3 5-1027 0</inkml:trace>
  <inkml:trace contextRef="#ctx0" brushRef="#br0" timeOffset="86210.36">11174 4435 1410 0,'0'0'1474'0,"0"0"-1064"0,0 0-26 16,0 0-32-16,0 0-123 0,0 0-160 16,0 0-48-16,-114 100 38 0,111-70-3 15,3 3-34-15,0-1-22 0,3-5-1 16,11-4 1-16,-6-5 15 0,6-8 7 0,-2-2-19 16,3-8 15-16,-3 0 25 15,2 0 25-15,1-14 46 0,2-5 15 0,-2-9-10 16,-3-3-42-16,-3 1-32 0,1-3-14 15,-8 5-13-15,-2 5-18 0,0 8-15 0,0 3-25 16,0 5-39-16,0 5-65 16,0 2-101-16,0 0-161 0,5 9-229 0,5 4-54 15,-8 1-518-15,3 9-417 0</inkml:trace>
  <inkml:trace contextRef="#ctx0" brushRef="#br0" timeOffset="86465.14">11450 4469 749 0,'0'0'1431'15,"0"0"-888"-15,0 0-193 0,0 0-37 0,0 0-5 16,0 0-113-16,0 0-120 0,0 0-24 16,0 0-10-16,0 106-3 0,2-97-16 15,3-7 0-15,3-2 12 0,-1-2 50 16,12-13 105-16,-7-3-3 0,5-4-42 0,0-4-55 15,3 4-40-15,-11 2-49 0,6 3-3 16,0 8-37-16,-1 2-12 0,-7 4-55 16,10 3-84-16,-2 0-98 15,-1 10-53-15,3 1-183 0,0 8-469 0,-9-8-523 16</inkml:trace>
  <inkml:trace contextRef="#ctx0" brushRef="#br0" timeOffset="87099.45">11748 4340 274 0,'0'0'1300'0,"0"0"-664"16,0 0-90-16,0 0-1 0,0 0-9 15,0 0-110-15,0 0-138 0,0 0-69 16,0 0-26-16,0 0-52 0,0 0-84 16,-14-20-57-16,14 20-40 0,0 0-9 15,0 0-12-15,0 0-9 0,14 5 52 16,-4 2 18-16,9 6 15 0,-2 3 9 0,-2 0-24 16,2-1 0-16,-3 2-12 0,1-3-19 15,-8-2 1-15,3-4 2 0,4-5-15 16,-11-1-3-16,2-2 3 0,4 0 3 15,-4 0 27-15,7-4 13 0,-7-4 46 0,0 0-12 16,-3 1 3-16,6 0-10 0,-8 2-14 16,0 1 11-16,0-1 13 0,0 3 3 15,0 2 12-15,2 0-25 0,1 0-27 16,-1 7-46-16,10 2 7 0,3 5 38 16,-3 1-1-16,2-5-11 0,3-1-2 15,-2-5 15-15,-1-4 17 0,3 0 38 16,0-1 19-16,-2-11 20 0,2-5 4 15,2-5-28-15,-12-6-27 0,10 0-28 16,-4 1 3-16,-1 2-18 0,-7 6 0 16,2 9-11-16,-7 7-29 0,5-2-48 15,0 5-55-15,-5 3-96 0,7 9-115 0,2 0 53 16,1 12-145-16,0 0-593 16,-3-4-707-16</inkml:trace>
  <inkml:trace contextRef="#ctx0" brushRef="#br0" timeOffset="87427.32">12315 4388 992 0,'0'0'1854'15,"0"0"-1271"-15,0 0-138 0,0 0 124 16,0 0-174-16,0 0-212 0,0 0-155 16,0 0-28-16,0 0-46 0,0 0-3 15,0 0 0-15,-46 60 16 0,51-43 14 16,7-1-2-16,-7-7 18 0,10-4-31 15,-8-5 34-15,3 0 12 0,-3 0 46 16,3-12 28-16,-3 0-16 0,0-4 1 0,-2 0-10 16,-3 2-13-16,3 5-35 0,-5 3-1 15,0 5 30-15,0-2 4 0,0 3-43 16,0 0-3-16,5 10-64 0,0 4-27 16,-5 7 54-16,7 2 22 0,8 2 12 15,-1-3-40-15,3-3-15 0,8-2-31 0,-1-6-58 16,2-9-81-16,1-2-160 0,0-2-312 15,-10-9-643-15,12-8-644 0</inkml:trace>
  <inkml:trace contextRef="#ctx0" brushRef="#br0" timeOffset="87642.52">12744 4413 36 0,'0'0'2286'0,"0"0"-1252"0,0 0-600 0,0 0 19 15,0 0-88-15,-21 107-150 0,21-88-101 16,0-1-50-16,0-5-24 0,0-4-10 15,0-4-28-15,0-5 0 0,0 0 20 0,14-9 45 16,-7-7 27-16,8-8-12 0,7-3-30 16,-5-7-15-16,0 4-36 0,2 4-1 15,-2 3-3-15,-2 8-34 0,2 3-18 16,-3 5-21-16,8 4-33 0,-5 3-35 0,5 0-52 16,-5 3-53-16,0 6-92 0,5 3-181 15,-10 1-466-15,-3-2-621 0</inkml:trace>
  <inkml:trace contextRef="#ctx0" brushRef="#br0" timeOffset="88048.14">13207 4313 2040 0,'0'0'1363'15,"0"0"-892"-15,0 0 11 0,0 0-95 0,0 0-121 16,0 0-153-16,0 0-52 0,0 0-37 15,0 0-24-15,0 0-43 0,0 0-3 16,-138 93 0-16,138-55 22 0,10 8 3 0,7-7 18 16,10 0-9-16,-8-9-3 0,5-11-19 15,-7-9-15-15,5-10 49 0,-10-6 6 16,3-20 86-16,-3-12-15 0,2-15-38 16,-9-8-28-16,2-9-11 0,-2-7-27 15,-5-1 12-15,0 3-7 0,0-4 22 16,0 1 22-16,0 3-7 0,0 3-12 15,-5 8 37-15,5 8-28 0,-4 20 24 16,1 15 1-16,1 11 33 0,2 4 30 16,-3 6-21-16,3 0-57 0,-7 12-22 15,5 12-101-15,-3 9 7 0,5 13 49 0,0 16 20 16,0 4-27-16,14 11 16 0,8 5-10 16,12 3 9-16,2-1-21 0,15-5-27 15,3-5-63-15,11-9-104 0,8-17-170 16,14-10-334-16,15-14-36 0,-27-12 258 15,56-12-1226-15</inkml:trace>
  <inkml:trace contextRef="#ctx0" brushRef="#br0" timeOffset="88609.2">14451 4095 248 0,'0'0'1517'0,"0"0"-998"0,0 0-83 0,0 0-16 0,0 0-24 16,0 0-71-16,0 0-52 0,0 0-52 15,0 0-19-15,0 0-36 0,-22-18-62 16,22 18-51-16,3 8-50 0,9 4 30 16,5 9 10-16,-5 6-6 0,7 7-13 15,-2 3-8-15,-2-2-4 0,-1 1 3 16,-2-6 7-16,0-7-22 0,-7-9-12 0,5-7-3 16,-5-7 6-16,2 0 9 15,8-11 58-15,2-14 82 0,9-8-24 0,-4-12-56 16,7 1-14-16,-7 2-25 0,0 3-18 15,-5 9-3-15,0 8-2 0,-3 9-31 16,-6 4-34-16,6 5-27 0,-2 1-28 16,3 3-52-16,-3 0-47 0,2 7-81 15,1 3-156-15,-3 3-324 0,-7 3-784 0,7 1-106 0</inkml:trace>
  <inkml:trace contextRef="#ctx0" brushRef="#br0" timeOffset="88837.79">15110 4276 927 0,'0'0'1438'0,"0"0"-1051"0,0 0-50 16,0 0 106-16,0 0-64 0,0 0-121 15,49-106-127-15,-40 81-45 0,-6-1 1 0,-3 4-28 16,0 2 6-16,0 3 6 0,-3 8 67 16,-6 5 73-16,1 1-76 0,-6 3-99 15,2 4-36-15,-3 8-33 0,-4 10-40 16,9 9 21-16,-4 3 18 0,6 6 16 0,-1 0 17 15,9-1-12-15,0-1-5 0,0-6-10 16,9-3-5-16,4-3-41 16,3-7-95-16,11-4-119 0,0-5-140 0,4-2-148 15,3-8-242-15,-5 0-672 0</inkml:trace>
  <inkml:trace contextRef="#ctx0" brushRef="#br0" timeOffset="89114.88">15542 4104 684 0,'0'0'2252'16,"0"0"-1582"-16,0 0-131 0,0 0-108 16,0 0-157-16,0 0-139 0,0 0-83 0,0 0-22 15,-124 103-8-15,124-83-22 16,0-1-15-16,0-6-6 0,5-3-10 0,5-3-14 16,2-6-1-16,-7-1 14 0,9 0 32 15,-7-8 55-15,10-5 19 0,-4-7-16 16,4 2-13-16,-10 3 1 0,-5 5 3 15,5 2-3-15,-7 5-28 0,0 2-15 0,0 1-3 16,0 0-21-16,3 12-31 0,-1 6-34 16,1 7 65-16,6-1 20 0,1 5-2 15,7-1-40-15,7-1-36 0,-2-3-71 16,12-4-69-16,0-3-118 0,5-6-143 16,-5-6-524-16,-3-1-364 0</inkml:trace>
  <inkml:trace contextRef="#ctx0" brushRef="#br0" timeOffset="89308.53">15903 4209 1018 0,'0'0'1918'0,"0"0"-1295"15,0 0-118-15,0 0-104 0,0 0-142 16,0 0-127-16,0 0-98 0,0 0-13 16,0 0 13-16,-146 125-34 0,146-98 0 15,5 0-25-15,12-5 1 0,15 3-25 0,-3-7-52 16,10-6-87-16,-1-4-66 0,-1-8-91 15,2-11-262-15,-10-5-417 0,5-35-546 0</inkml:trace>
  <inkml:trace contextRef="#ctx0" brushRef="#br0" timeOffset="89577.14">16073 3671 179 0,'0'0'2413'0,"0"0"-1423"0,0 0-568 0,0 0-13 16,0 0-152-16,0 0-91 0,0 0-111 15,0 0-54-15,0 0 11 0,-27 132-9 0,29-76-3 16,13 3 2-16,-3 2-1 0,5 0 12 16,0-6-10-16,-2-12-3 0,-3-11-22 15,-3-9-21-15,3-16-9 0,-7-7-22 0,12-4 74 16,-9-15 74-16,6-6 9 0,1 0-25 16,-1 2 3-16,-7 7-33 0,3 8-28 15,-10 6-52-15,5 2 18 0,-3 7 13 16,8 11 21-16,0 10 6 0,-1 7 31 15,8 8-13-15,-2-1-24 0,0 2-37 16,4-5-58-16,3-5-144 0,0-7-142 16,7-6-213-16,-12-9-742 0,9-5-634 0</inkml:trace>
  <inkml:trace contextRef="#ctx0" brushRef="#br0" timeOffset="89920.55">16553 4161 2377 0,'0'0'1011'0,"0"0"-615"16,0 0-25-16,0 0-113 0,0 0-94 15,0 0-90-15,0 0-43 0,-71 105-3 0,81-87-7 16,4 2 7-16,3-4-15 0,0-4-13 16,3-6-24-16,-10-1 24 0,11-5 0 15,-4 0 21-15,-5-7 25 0,5-4 3 16,-2-7-3-16,-3 3 3 0,-2-1 28 0,-3-1 23 15,-5 5-17-15,-2 4-35 0,5 5-2 16,-5 3 15-16,0 0-22 0,0 0-33 16,0 0-6-16,3 10-42 0,-3 9-13 15,9 0 37-15,-6 7 0 0,9 0 16 16,-7-1-1-16,9-4-25 0,3-3-11 16,-9-2-13-16,1-7-18 0,6-2-19 15,-10-4-24-15,2-3-41 0,3-10-58 16,7-6-39-16,0-13-233 0,-3-7-276 15,-2 6 97-15,-2-28-1326 0</inkml:trace>
  <inkml:trace contextRef="#ctx0" brushRef="#br0" timeOffset="90239.23">16822 3475 1520 0,'0'0'1753'0,"0"0"-1161"0,0 0-128 15,0 0-97-15,0 0-146 0,0 0-129 16,0 0-92-16,0 0-40 0,-71 114 24 15,71-59 16-15,8 11 3 0,9 3 22 16,2 14-1-16,-2-4 7 0,10 2 12 16,-8-3-28-16,5-9-15 0,0-15-37 15,-2-12 3-15,0-18-2 0,-5-11-13 16,2-13-3-16,-2-6 52 0,8-18 49 16,-4-12-6-16,1-1-22 0,5-1-21 15,0 8-2-15,-1 6-23 0,-6 5 22 16,-6 9 1-16,-4 9-31 0,-3 1-1 0,-4 0 32 15,-3 13 2-15,0 12 46 0,-15 0 0 16,-2 5 3-16,-5-1-16 0,-9-2-14 16,9-9-19-16,-10-6-30 0,11-11-92 15,-4-1-105-15,13 0-85 0,0-10-185 16,12-1-133-16,0-2-106 0,0 4-237 16,17 0-187-16,0 1 772 0</inkml:trace>
  <inkml:trace contextRef="#ctx0" brushRef="#br0" timeOffset="90431.23">17294 4087 98 0,'0'0'1274'0,"0"0"-594"16,0 0-163-16,0 0 43 0,0 0-51 15,0 0-141-15,0 0-117 0,0 0-18 16,0 0 4-16,0 0-65 0,0 0-50 16,102 71-36-16,-102-30-28 0,0-1 3 0,0 5-12 15,0-3-13-15,0-7-36 0,0-5 0 16,0-11-49-16,0-8-33 0,0-7-34 15,0-4-73-15,-5-19-76 0,3-11-188 16,-8-10-518-16,8 8-426 0,-3-26-392 0</inkml:trace>
  <inkml:trace contextRef="#ctx0" brushRef="#br0" timeOffset="90548.6">17357 3889 729 0,'0'0'1605'0,"0"0"-941"15,0 0-207-15,0 0-62 0,0 0-102 0,0 0-172 16,0 0-121-16,0 0-46 0,0 0 2 15,0 0-79-15,-51 60-223 0,54-53-328 16,4-7-1018-16</inkml:trace>
  <inkml:trace contextRef="#ctx0" brushRef="#br0" timeOffset="91094.16">17641 3366 1676 0,'0'0'1377'15,"0"0"-950"-15,0 0-98 0,0 0 17 0,0 0-47 16,5 109-120-16,4-61-87 0,-9 7-12 15,8 8-25-15,-8 8-6 0,9 7-27 16,-9 6 11-16,8-2 7 0,1-3-28 16,-6-6-12-16,-1-8-61 0,8-11-43 15,-5-12-90-15,2-9-149 0,8-13-218 16,-6-8-678-16,-4-12-824 0</inkml:trace>
  <inkml:trace contextRef="#ctx0" brushRef="#br0" timeOffset="91295.68">17951 4048 1630 0,'0'0'1961'0,"0"0"-1513"15,0 0-139-15,0 0 0 0,0 0-103 0,0 0-102 16,-19 127-58-16,19-95 6 0,0-3-24 16,0 0-28-16,5-8-6 0,4-3-74 15,-1-7-67-15,1-6-59 0,3-5-165 16,-2-7-270-16,-3-10-562 0,3-31-827 0</inkml:trace>
  <inkml:trace contextRef="#ctx0" brushRef="#br0" timeOffset="91411.69">18055 3697 767 0,'0'0'2635'16,"0"0"-2101"-16,0 0-233 0,0 0 43 15,0 0-131-15,0 0-186 0,-36 118-27 0,41-100-67 16,14-6-47-16,1-1-164 0,6-5-160 15,-9-6-646-15,0 0-1029 0</inkml:trace>
  <inkml:trace contextRef="#ctx0" brushRef="#br0" timeOffset="91586.31">18198 3505 2707 0,'0'0'778'15,"0"0"-443"-15,0 0 32 0,0 0-10 16,0 139-169-16,15-84-111 0,-3 5-6 15,-2 4-13-15,-1 5 9 0,1-4-21 16,-3 0-46-16,1-2-6 0,-8-5-61 16,0-8-96-16,0-7-182 0,0-13-145 0,-3-9-641 15,-21-21-792-15</inkml:trace>
  <inkml:trace contextRef="#ctx0" brushRef="#br0" timeOffset="91718.96">18053 4002 775 0,'0'0'1469'0,"0"0"-699"0,0 0-164 0,0 0-152 15,0 0-152-15,0 0-163 0,0 0-52 0,0 0-22 16,0 0-22-16,0 0-43 0,158-54-56 16,-122 54-116-16,3 0-195 0,4 9-248 15,-18 0-675-15,13 2-920 0</inkml:trace>
  <inkml:trace contextRef="#ctx0" brushRef="#br0" timeOffset="91876.55">18543 3974 1216 0,'0'0'2283'0,"0"0"-1696"16,0 0-270-16,0 0-57 0,0 0-76 0,0 0-89 15,0 0-71-15,0 0-2 0,0 0-1 16,55 113-12-16,-28-101-9 0,0-3-58 16,4-2-86-16,-2-7-105 0,-4-11-214 0,-6-1-550 15,-2-29-917-15</inkml:trace>
  <inkml:trace contextRef="#ctx0" brushRef="#br0" timeOffset="92030.79">18819 3915 1471 0,'0'0'1802'0,"-56"106"-1361"0,27-49-38 16,-7 20 38-16,-3 15-164 0,-9 6-121 16,1 5-61-16,4 0-16 0,-3-3-40 15,7-11-35-15,7-10-4 0,13-17-86 16,7-14-100-16,7-16-165 0,5-13-225 0,0-16-945 15,0-14-924-15</inkml:trace>
  <inkml:trace contextRef="#ctx0" brushRef="#br0" timeOffset="92448.73">19396 3973 2621 0,'0'0'1085'0,"0"0"-716"0,0 0 4 0,0 0 3 15,0 0-91-15,0 0-148 0,0 0-137 16,0 0-64-16,0 0 15 0,0 0 34 15,0 0 3-15,29 122-12 0,-19-84 11 16,-1-2-8-16,-4-5-31 0,2-1-80 16,-2-4-154-16,-2-8-201 0,2-8-778 0,-5-10-1266 0</inkml:trace>
  <inkml:trace contextRef="#ctx0" brushRef="#br0" timeOffset="92591.34">19340 3701 2519 0,'0'0'1120'0,"0"0"-965"0,0 0-51 0,0 0 27 16,0 0-83-16,0 0-48 0,0 0-95 15,0 0-115-15,0 0-234 0,0 0-652 16,0 0-840-16</inkml:trace>
  <inkml:trace contextRef="#ctx0" brushRef="#br0" timeOffset="92831.32">19776 4021 2375 0,'0'0'1105'0,"0"0"-766"0,0 0-40 0,0 0-13 15,0 0-82-15,0 0-136 0,0 0-56 16,97-129 16-16,-72 96 18 0,-8 7-18 16,0 7-27-16,-3 10-1 0,-9 9 1 15,-3 2-3-15,8 24 4 0,-3 10 79 0,3 13 4 16,-8 8-33-16,1 7-9 0,-3-6-12 15,5-8 2-15,4-9-33 0,-6-8-33 16,11-15-84-16,8-11-91 0,5-7-94 16,0-29-75-16,-1 3-321 0,11-34-984 15</inkml:trace>
  <inkml:trace contextRef="#ctx0" brushRef="#br0" timeOffset="93184.92">21371 2922 2123 0,'0'0'1023'0,"0"0"-704"0,0 0-12 0,0 0-17 16,0 0-103-16,0 0-134 0,0 0-53 15,0 112 0-15,0-52 38 0,8 14-7 16,9 9-6-16,7 13 62 0,-2 12-35 15,7 0-37-15,-7 3-15 0,-1-7-64 16,-4-11-135-16,0-15-149 0,-4-25-412 16,-13-11-1051-16</inkml:trace>
  <inkml:trace contextRef="#ctx0" brushRef="#br0" timeOffset="93381.1">21282 3493 2959 0,'0'0'1452'0,"0"0"-1051"16,0 0-275-16,0 0 21 0,0 0-62 0,0 0-85 16,0 0 0-16,0 0 23 0,0 0-1 15,223-43 8-15,-170 30-15 0,3-8-15 16,-5 3-51-16,-8-1-151 0,-1-3-203 16,-6-1-246-16,-17 5-677 0,1-10-848 0</inkml:trace>
  <inkml:trace contextRef="#ctx0" brushRef="#br0" timeOffset="93680.46">21825 2998 1891 0,'0'0'1511'0,"0"0"-955"16,0 0-214-16,0 0-92 0,0 0-80 16,0 0-63-16,-3 159-54 0,3-86 2 15,0 7-6-15,3 10-10 0,11 3-23 16,-6 5-16-16,6-6-37 0,1-14 0 0,2-13-24 15,0-26 0-15,2-16-10 16,3-22 28-16,4-5 43 0,6-25 83 0,4-13 9 16,-2-13-28-16,3-7-21 0,-6-1 3 15,5 4 12-15,-6 11 9 0,-4 11-15 16,-9 14-22-16,-2 11-30 0,-10 6-22 16,2 6-30-16,0 0 4 0,0 15-4 15,6 8 52-15,-1 7 42 0,-8 7 1 16,-4 7-43-16,0-3-3 0,0 3-67 15,0 0-68-15,0-4-92 0,3-2-116 16,2-4-220-16,0-10-851 0,-5 1-964 0</inkml:trace>
  <inkml:trace contextRef="#ctx0" brushRef="#br0" timeOffset="94147.03">22748 3565 2072 0,'0'0'634'0,"0"0"-364"0,0 0 56 15,0 0 17-15,0 0-78 0,0 0-98 16,0 0-54-16,0 0-14 0,182-4-12 0,-160-7-19 16,-5-6-6-16,-3-1 0 0,-9 0-19 15,5 0 0-15,-10 2 10 0,0-1 5 16,0 3 31-16,0 5 40 0,-12 0-50 15,-3 7-9-15,-4 2-51 0,-8 0-19 16,-9 12-49-16,-3 10 12 0,0 7 25 0,-7 11 12 16,3 5 14-16,6 3 11 15,6 2 8-15,4-2-11 0,20-5-22 0,0 4 0 16,7-10-22-16,9-5-8 0,23-4 2 16,4-6-2-16,17-6-44 0,1-7-85 15,14-5-168-15,-1-4-310 0,-11-4-908 16,46-21-750-16</inkml:trace>
  <inkml:trace contextRef="#ctx0" brushRef="#br0" timeOffset="94588.76">23732 2980 1138 0,'0'0'823'0,"0"0"-305"0,0 0-73 15,0 0-61-15,0 0-92 0,0 0-103 16,0 0-82-16,0 0 9 0,0 0 20 16,0 0 35-16,71 131-16 0,-40-88-22 15,-4 8-31-15,14 11-29 0,-5 2-33 0,-2 10 13 16,0 4-26-16,-12 2 10 0,-5 1-25 15,-12-3-12-15,-5-4-21 0,0-14-10 16,0-8-30-16,-10-15-34 0,-4-8-63 16,2-16-64-16,7-7-68 0,-12-6-120 15,2-11-275-15,-2-4-716 0,-12-26-97 0</inkml:trace>
  <inkml:trace contextRef="#ctx0" brushRef="#br0" timeOffset="94805.26">23805 3091 1408 0,'0'0'751'0,"0"0"-257"16,0 0-60-16,0 0 35 0,0 0-66 16,102-115-96-16,-68 98-55 0,-3 5-46 15,3 8-22-15,-5 1-83 0,-2 3-43 16,7 10-9-16,-7 10-12 0,-1 5-4 0,-9 12 13 16,-14 4-13-16,-3 13 1 0,-5 2-16 15,-22 1-18-15,1 0-39 0,-4-9-16 16,1-7-27-16,3-4-62 0,-3-10-55 15,4-6-38-15,6-7-148 0,-3-12-388 16,10-2-631-16,0-4-592 0</inkml:trace>
  <inkml:trace contextRef="#ctx0" brushRef="#br0" timeOffset="95116.44">24464 3062 1761 0,'0'0'752'0,"0"0"-323"15,0 0-106-15,0 0-46 0,0 0-21 0,0 0-68 16,0 0-58-16,-29 122-12 0,34-76 3 15,7 3-52-15,3 6-23 0,2 9 16 16,5 2 6-16,-8 6-13 0,1 1-18 16,-3 1-3-16,-2 0-15 0,-1-8-16 15,-4-6-3-15,-2-3-23 0,-3-11-45 16,0-10-70-16,0-10-129 0,0-12-100 0,0-7-264 16,0-7-652-16,-13-17-685 0</inkml:trace>
  <inkml:trace contextRef="#ctx0" brushRef="#br0" timeOffset="95424.39">24355 2959 1626 0,'0'0'1070'0,"0"0"-630"0,0 0-45 0,0 0-3 15,0 0-57-15,0 0-56 0,228-37-91 16,-160 37-53-16,-10 0-49 0,-2 7-37 15,5 7 0-15,-8 5-16 0,-2 5-14 16,-10 6-7-16,-5 7 12 0,-9 4 4 0,-5 12-1 16,-8 2-5-16,-14 11-19 0,0 0 18 15,-21 9-3-15,-21 4-3 0,-8 3-14 16,3-3-1-16,-13-1-21 0,2-8-9 16,-5-10-13-16,7-9-21 0,7-14-28 15,6-8-27-15,6-10-19 0,6-8-31 16,12-5-29-16,6-4-64 0,11 0-128 15,2 0-258-15,0 3 1 0,12 0 151 0,3-1-636 16</inkml:trace>
  <inkml:trace contextRef="#ctx0" brushRef="#br0" timeOffset="96008.48">25594 3010 874 0,'0'0'1176'0,"0"0"-667"0,0 0-81 15,0 0-7-15,0 0-6 0,0 0-54 16,0 0-121-16,0 0-39 0,0 0-17 15,0 0-18-15,-75-63-35 0,58 63-82 16,-7 0-25-16,2 11-9 0,0 1-15 16,-5 6-2-16,3 4-16 0,-3 4 6 15,8 7 10-15,-3 0 0 0,3 6 2 16,2 4 1-16,2 4 1 0,11 2 0 0,-9 5-2 16,13 2-3-16,0 4 3 15,0 1 19-15,17-2-7 0,-2-3 0 16,2-11 1-16,0-6-12 0,2-7-1 0,-2-7-1 15,5-13-1-15,2-3-14 0,-2-7 16 0,12-2 27 16,0-5 15-16,2-13 4 0,6-9-22 16,-1-3-5-16,-3-1-19 0,-4-4-21 15,0 0-30-15,-7 5-74 0,-3 3-65 16,-7 2-33-16,0 7-12 0,-7 6-44 16,0 5-123-16,-8 5-194 0,-2 2-46 15,0 0 66-15,0 6-117 0,0 3-391 16</inkml:trace>
  <inkml:trace contextRef="#ctx0" brushRef="#br0" timeOffset="96232.25">25456 3483 775 0,'0'0'1162'16,"0"0"-589"-16,0 0-35 0,0 0-9 0,0 0-40 16,0 0-144-16,0 0-91 0,0 0-79 15,0 0-92-15,0 0-74 0,0 0-6 0,39-9 55 16,-1 10 9-16,1-1-15 0,-2 0 6 15,9 0-3-15,-15-1-19 0,8-9-2 16,-3 1-1-16,-11-5-8 0,4 0-4 16,-10-3-21-16,-2 5 0 0,0 0-61 15,-10 5-119-15,-4 3-218 0,-3 4-265 16,0 0-553-16,-8 11-1137 0</inkml:trace>
  <inkml:trace contextRef="#ctx0" brushRef="#br0" timeOffset="111060.21">19915 10170 1858 0,'0'0'641'0,"0"0"-270"16,0 0-92-16,0 0 27 0,0 0 7 0,0 0-115 15,0 0-77-15,0 0-6 0,0 0 34 16,-54-8 0-16,54 8-47 0,0 0-40 15,0 0-16-15,0 0-3 0,0 0-6 0,0 0-37 16,0 0-20-16,0 0 8 0,0 0 9 16,17 6 3-16,5 6 24 0,5 5 44 15,2 4-4-15,10 4-24 16,-10 5-6-16,7 3-4 0,-4 4 7 0,-1 4-19 16,1-2-18-16,-11-8 0 0,1 4-18 15,2-10 6-15,-9-4-19 0,-5-6-15 16,4-2-52-16,1-9-52 0,-10-3-57 15,7-1-91-15,-5-1-129 0,3-13-170 16,-10-8-505-16,2 1-360 0</inkml:trace>
  <inkml:trace contextRef="#ctx0" brushRef="#br0" timeOffset="111334.44">20395 10087 1368 0,'0'0'1023'0,"0"0"-601"0,0 0-162 0,0 0 34 0,0 0-2 16,0 0-74-16,0 0-93 0,0 0 14 16,0 0 16-16,0 0 25 0,0 0-38 15,-5 131-22-15,-5-94-3 0,-5 3-10 16,-4 5-36-16,-3 3-16 0,-7 8-28 16,-5 3-3-16,0 6 4 0,-2 6-13 15,-10-1 10-15,7 3-13 0,-2-3 0 16,7 0-12-16,2-10-3 0,3-3-12 15,10-5 13-15,4-7-17 0,8-14-11 16,7-3-25-16,0-15-31 0,0-3-39 16,0-6-25-16,10-4-66 0,4 0-60 15,13-9-113-15,-8-14-92 0,13-7-246 0,-15 10-659 16</inkml:trace>
  <inkml:trace contextRef="#ctx0" brushRef="#br0" timeOffset="111738.43">20819 10206 840 0,'0'0'1215'0,"0"0"-630"0,0 0-196 0,0 0-2 16,0 0-55-16,0 0-102 0,0 0-97 16,0 0-27-16,0 0-7 0,0 0-31 0,0 0 28 15,68 4 3-15,-39 1-3 0,5-2-10 16,0-1-22-16,-5 3-2 0,7-5-22 15,-4 2-13-15,-3-2-15 0,-5 0-10 16,3 0 1-16,-8 0 0 0,-2 0 9 16,2-2-12-16,-7-3-2 0,-2 5-17 15,2-2-8-15,-12 2-56 0,0 0-101 16,0 0-135-16,0 10-131 0,-5 2-139 16,-12 5-489-16,3-1-356 0,-20 9 681 0</inkml:trace>
  <inkml:trace contextRef="#ctx0" brushRef="#br0" timeOffset="111931.96">20841 10535 228 0,'0'0'1813'16,"0"0"-1118"-16,0 0-284 0,0 0-83 15,0 0-21-15,0 0 36 0,0 0-113 16,0 0-31-16,0 0-39 0,0 0-43 0,0 0-25 16,147 39-40-16,-130-37 6 15,5-2-25-15,-2 0-17 0,-8 0-1 0,7 0-14 16,-4 0-1-16,-3 0-11 0,2 0-69 15,1 0-122-15,-1-2-140 0,1 0-258 16,-8-2-708-16,3 3-1010 0</inkml:trace>
  <inkml:trace contextRef="#ctx0" brushRef="#br0" timeOffset="112424.74">21839 10216 137 0,'0'0'1343'0,"0"0"-648"16,0 0-252-16,0 0-64 0,0 0 21 16,0 0-58-16,0 0-75 0,0 0 34 15,0 0-19-15,0 0-49 0,-53-37-76 16,53 37-66-16,2 0-33 0,3 0-3 16,10 5 6-16,11 4 43 0,1 7-1 15,5-3-36-15,6 5-10 0,1 3-17 16,7 3-13-16,3 0-9 0,4 4-16 15,-2-2-2-15,2-1 0 0,-4 2 0 16,2-6 0-16,-13 5 2 0,1-4 19 0,-5 2-9 16,-5-1 9-16,-7 0 4 0,7-1-1 15,-12 4-3-15,0 1 0 0,2-1-3 16,-11-1-18-16,1 0 0 0,-4-3 0 0,-2-4-18 16,-3 0-9-16,0-3-33 0,0-1-62 15,0-4-50-15,0 0-50 0,0-4-59 16,-3-2-95-16,-2-4-269 0,-4 0-474 15,-13-2-923-15</inkml:trace>
  <inkml:trace contextRef="#ctx0" brushRef="#br0" timeOffset="112712.48">22489 10047 924 0,'0'0'1626'0,"0"0"-1118"0,0 0-169 0,0 0-6 16,0 0 19-16,0 0-102 0,0 0-154 0,0 0-28 15,0 0 21-15,-90 139 35 0,56-87-4 16,-5 8-35-16,-7 9-17 0,-4 5 2 16,-4 1-3-16,1-1-21 0,0-3-13 15,-1-9-14-15,8-6-16 0,7-12-3 16,5-10-3-16,8-5-16 0,9-10-11 15,2-5-19-15,1-7-27 0,11-2-37 16,-2-2-44-16,5 4-58 0,0-1-80 16,0 6-153-16,0 0-245 0,8-1-675 15,-8 11-282-15</inkml:trace>
  <inkml:trace contextRef="#ctx0" brushRef="#br0" timeOffset="117465.27">22709 8384 678 0,'0'0'1481'0,"0"0"-987"0,0 0-214 16,0 0-1-16,0 0-12 0,0 0-67 15,0 0-86-15,0 0-51 0,0 0-4 0,0 0-21 16,0 1-38-16,0-1-40 15,0 0-20-15,0 0 16 0,0 0-3 0,3 0 6 16,7 3 41-16,-6 0 10 0,9-1-10 16,-9 5-155-16,11 0-90 0,-10 6-120 15,-3-1-234-15,8 2-128 0,-8-2-527 16,-70-85 868-16</inkml:trace>
  <inkml:trace contextRef="#ctx0" brushRef="#br0" timeOffset="117653.38">22916 8584 741 0,'0'0'1071'0,"0"0"-723"0,0 0-54 16,0 0 64-16,0 0-50 0,0 0-100 16,0 0-59-16,0 0-6 0,0 0-29 15,0 0-39-15,0 0-24 0,67 37-32 16,-52-26-16-16,-10-2 8 0,12 1-10 16,-10 3-2-16,3-4-97 0,-1 1-111 15,1 1-83-15,2-3-41 0,-7-3-157 16,10 1-181-16,-8-2-152 0,3-1 93 0,-3-1 619 15</inkml:trace>
  <inkml:trace contextRef="#ctx0" brushRef="#br0" timeOffset="117796.26">23122 8732 170 0,'0'8'127'0,"0"2"603"0,0 3-222 15,0 4-147-15,0 1-95 0,0 5-7 16,0 2-46-16,-3 1-46 0,-4-4-38 16,7 1-7-16,0-5-32 0,0-2-33 15,0-2-41-15,0-4-15 0,0 1-1 16,0-2 0-16,0-2-15 0,0-2-177 15,0 4-191-15,10-4-241 0,-8-3-378 16,0 5 229-16</inkml:trace>
  <inkml:trace contextRef="#ctx0" brushRef="#br0" timeOffset="117968.89">23250 9144 1365 0,'0'0'770'0,"0"0"-466"0,0 0-23 16,0 0 27-16,0 0-109 0,0 0-100 0,0 0-61 15,0 0 6-15,-12 106-9 0,12-96-19 16,-5 5-16-16,5-5-3 0,0-2-48 16,0-2-134-16,0 3-122 0,0-6-254 0,0 1-218 15,5-4-323-15,0 2 766 0</inkml:trace>
  <inkml:trace contextRef="#ctx0" brushRef="#br0" timeOffset="118130.52">23238 9400 541 0,'0'0'1140'0,"0"0"-718"15,0 0-75-15,0 0-15 0,0 0-81 16,0 0-85-16,-63 110-61 0,53-94-19 16,5 0-6-16,-4 1-32 0,6-2-30 15,-4 0-17-15,7 0-1 0,-7-3 2 0,-1-1-2 16,6-1-19-16,0 4-115 0,-1-3-35 16,-4 0-90-16,4-2-111 0,-1 3-249 15,4-3-456-15,-10 6 270 0</inkml:trace>
  <inkml:trace contextRef="#ctx0" brushRef="#br0" timeOffset="118338.47">23063 9748 303 0,'0'0'1657'0,"0"0"-1029"0,0 0-358 0,0 0-93 16,0 0 12-16,0 0-43 0,0 0-66 16,0 0-29-16,0 0-4 0,0 0-6 15,-53 92-19-15,48-85-19 0,3 4-3 16,2-1 1-16,-15 2-1 0,10 5-10 15,-9-4-91-15,-1 3-55 0,1 3-10 0,4-3-87 16,-7 0-121-16,5 0-147 0,7-5 44 16,-5 2-18-16,6-7-131 0,4 0 306 15</inkml:trace>
  <inkml:trace contextRef="#ctx0" brushRef="#br0" timeOffset="118786.81">22865 9897 215 0,'0'0'1042'0,"0"0"-749"16,0 0-91-16,0 0 83 0,0 0 10 0,0 0-133 16,0 0-84-16,0 0-40 0,0 0 1 15,0 0-39-15,0 0-41 0,0-9 41 16,0 9 54-16,0 0 26 0,0 0 56 15,0 0 5-15,0 0-32 0,0 0-65 16,0 0-18-16,0 9 31 0,0 0 36 16,0 2-42-16,0 2-3 0,0 5-17 15,-15 6-5-15,8-3-7 0,-8 6-18 0,-2-1 2 16,0-3-3-16,5 4 0 0,-2-2-3 16,9-2-26-16,2 0-15 0,1-6 6 15,2-2-4-15,0 2 42 0,2-5 45 16,6-4 3-16,6 2 15 0,6-1 45 15,-3-2 68-15,7-3-37 0,-2 5-13 16,-1-8 27-16,6 3-4 0,-5-1-16 0,2-3-3 16,5 0 2-16,-5 0 6 15,6-3-31-15,-4-4-45 0,-2-1-17 0,-4-2-17 16,2-2-1-16,-8-3-9 0,3-3 1 16,-5 5-19-16,0-4-97 0,-7 7-147 15,7 0-163-15,-7 4-177 0,3 2-430 16,1 4-761-16</inkml:trace>
  <inkml:trace contextRef="#ctx0" brushRef="#br0" timeOffset="119235.61">23907 9165 79 0,'0'0'114'0,"0"0"-68"0,0 0-13 16,0 0-14-16,0 0 40 0,0 0 94 15,0 0-78-15,0 0-75 0,0 0-3 16,0 0-111-16,-17 6-137 0,17-5 169 16</inkml:trace>
  <inkml:trace contextRef="#ctx0" brushRef="#br0" timeOffset="119513.6">23907 9165 127 0</inkml:trace>
  <inkml:trace contextRef="#ctx0" brushRef="#br0" timeOffset="119766.03">23907 9165 127 0,'-10'29'95'0,"10"-29"-63"0,0 0-28 0,0 0 9 0,0 0-10 0,0 0 0 15,0 0-1-15,0 0 21 0,0 0-20 16,0 0 258-16,0 0 16 0,0 0 82 16,0 0-105-16,0-2-33 0,0 2 0 0,0-1 9 15,-5 1 36-15,3-2-53 0,2-1-58 16,0 3-14-16,0 0-22 0,0 0-32 16,-2 0-17-16,2 0-6 0,0 0 6 15,0 0-6-15,-3 0-23 0,-4 0-3 16,7 0 3-16,0 0 13 0,-3 0 19 15,-1 0 0-15,4 0 3 0,-8-3 15 16,6 3-13-16,2-1-21 0,0 1-10 16,-3 0 1-16,3 0-14 0,0 0-34 15,0-1 0-15,0 1-22 0,0 0-3 0,0 0-3 16,0 0-23-16,0 0-52 0,-4 0-67 16,4 0-71-16,0 0-46 0,0 0-27 15,0 1-160-15,0 0-220 0,0 5-587 16,0-3 843-16,4-14 438 0</inkml:trace>
  <inkml:trace contextRef="#ctx0" brushRef="#br0" timeOffset="120256.58">23919 9140 375 0,'0'0'1550'0,"0"0"-1012"0,0 0-171 16,0 0-43-16,0 0 17 0,0 0-106 16,0 0-94-16,0 0-21 0,0 0 34 15,0 0 11-15,0 0-66 0,0 0-55 16,-104-12-44-16,94 18 0 0,-2 6-35 16,5 0 1-16,4 6 0 0,1 1 0 15,2 5 9-15,0-4-3 0,0 1 10 16,5-2 18-16,2-1-22 0,5-4 0 0,-2-4 6 15,-3-4-5-15,5-4 2 0,-7-2 19 16,5 0 31-16,-1-14 69 0,4-4 11 16,4-12-45-16,-13-7-1 0,6-10-16 15,-5-2-3-15,2-7-12 0,-7-5-9 16,10 2-10-16,-10 2 1 0,5 2-13 16,-3 7 12-16,-2 11 3 0,7 8-16 0,-4 10 2 15,-3 2 26-15,2 13 22 0,-2-1 7 16,3 2-4-16,-3 3 15 0,0 0 1 15,7 0-10-15,-7 0-22 0,2 11-5 16,1 8-31-16,-1 10 33 0,10 10-17 16,-7 6-18-16,0 1-1 0,5 10 0 15,-5 1-1-15,4-2-18 0,-6 2 1 16,2-3 0-16,7-4-22 0,-7-4-64 16,9-9-91-16,-9-7-153 0,7-10-115 15,-5-10-175-15,5-6-514 0,1-4-540 16</inkml:trace>
  <inkml:trace contextRef="#ctx0" brushRef="#br0" timeOffset="120557.01">24205 9140 378 0,'0'0'1421'16,"0"0"-814"-16,0 0-188 0,0 0-85 0,0 0-165 16,0 0-77-16,0 0-25 0,0 0 22 15,0 0 34-15,0 0 31 0,68 28 0 16,-56-38-15-16,-7-6-30 0,-3-6-28 15,3 0-32-15,-5-3-18 0,0 4-9 16,0 0 0-16,0 7 27 0,-10 4 19 16,6 7 16-16,-8 1-8 0,-5 2 13 15,4 3-21-15,-8 13-22 0,1 6-16 0,8 13-14 16,-2 1 2-16,4 3 22 16,0 2 3-16,10-5-25 0,0-2-18 0,7-5-1 15,6-5-33-15,4-3 13 0,9-6-7 16,1-5-54-16,12-5-114 0,2-5-107 15,10-12-87-15,7-14 16 0,3-7-394 16,-11 5-870-16</inkml:trace>
  <inkml:trace contextRef="#ctx0" brushRef="#br0" timeOffset="120779.85">24826 8648 1721 0,'0'0'1080'0,"0"0"-803"0,0 0 16 0,0 0 18 16,0 0-46-16,-151 120-108 0,132-79-79 16,0 7 0-16,6 4-9 0,-1 4-45 0,7 0-9 15,4 1-15-15,3-4-3 0,0-3 2 16,0-9-37-16,-2-3-83 0,-6-8-77 16,8-11-113-16,-7-7-131 0,7-12-145 15,-2-4-154-15,-8-14-429 0,0-3 544 16</inkml:trace>
  <inkml:trace contextRef="#ctx0" brushRef="#br0" timeOffset="120896.84">24513 9176 183 0,'0'0'1171'0,"0"0"-563"0,0 0 20 16,0 0-75-16,0 0-89 0,0 0-148 16,0 0-96-16,0 0-64 0,0 0-57 15,0 0-50-15,-17-26 1 0,34 28 24 16,5 2-18-16,9 3-26 0,-7-5-29 16,3 5 2-16,0-5-3 0,-1-2-75 15,4 0-259-15,-9-2-109 0,11-9-153 16,-15-3-665-16,7-13-598 0</inkml:trace>
  <inkml:trace contextRef="#ctx0" brushRef="#br0" timeOffset="121154.48">25318 8750 749 0,'0'0'1736'0,"0"0"-1249"15,0 0-142-15,0 0 8 0,0 0-45 0,0 0-141 16,0 0-77-16,0 0 31 0,-75 142 28 16,48-94 27-16,-2 7-56 0,-10 3-56 15,0 5-27-15,3 2 0 0,-3-5 0 16,0-4-13-16,5-11-24 0,13-4-26 16,-1-13-57-16,17-5-74 0,2-9-111 15,3-6-118-15,0-8-90 0,8 0-91 16,18-4-427-16,-13-4-411 0</inkml:trace>
  <inkml:trace contextRef="#ctx0" brushRef="#br0" timeOffset="121582.48">25386 9144 912 0,'0'0'1720'0,"0"0"-1302"0,0 0-131 0,0 0 72 16,0 0-13-16,0 0-114 0,0 0-99 16,0 0-6-16,0 0 12 0,0 0-47 15,0 0-92-15,-37 14-18 0,37 9-25 16,0 2 9-16,0 0 9 0,15 4 10 15,2-7-4-15,-3-1-6 0,8-9-2 16,-5-4-1-16,0-5-3 0,2-3-3 16,6 0 34-16,-4-14 6 0,-4-1 22 0,5-4 6 15,-14-4-6-15,4-2-13 0,-10 6 7 16,-2 0-1-16,0 3-5 0,0 5-14 16,0 9 19-16,0-3 23 0,0 5 29 15,0 3 13-15,0 10-86 0,-5 8 0 16,3 8-15-16,-5 4 14 0,7 0 0 0,0 0-1 15,0-5 1-15,12-4-21 16,0-9-2-16,5 2-32 0,-5-13-221 0,12-4-144 16,-5-2-26-16,8-17-178 0,-12-1-587 15,14-23-453-15</inkml:trace>
  <inkml:trace contextRef="#ctx0" brushRef="#br0" timeOffset="121791.32">25870 9071 2339 0,'0'0'1094'0,"0"0"-677"16,0 0 41-16,0 0-78 0,0 0-122 0,0 0-139 16,-53 103-46-16,53-85 7 0,0 1-1 15,0 0-21-15,0-1-16 0,0-5-11 16,5 6-7-16,-5 0 0 0,0-3-3 16,0-4-6-16,0-1-15 15,0-7-37-15,0-4-39 0,0 0-76 0,0 0-116 16,0-4-113-16,0-8-324 0,2-5-454 0,10 2-659 15</inkml:trace>
  <inkml:trace contextRef="#ctx0" brushRef="#br0" timeOffset="122071.4">26120 9183 886 0,'0'0'1682'0,"0"0"-1161"0,0 0-189 15,0 0-47-15,0 0-5 0,0 0-100 16,0 0-43-16,0 0-19 0,0 0-10 15,0 0-28-15,0 0-31 0,138 67-5 0,-128-68-1 16,-3-9 3-16,3-5-3 0,-10 0-3 16,0-3-19-16,0-1-18 0,0 0 18 15,-12 6 19-15,-8 4-15 0,3 4-1 0,-4 3-21 16,-1 2 25-16,-2 2-1 0,2 16 19 16,0 10-28-16,5 6-2 0,7 9 11 15,8 1 3-15,2-2-10 0,2 1-20 16,15-10-15-16,5-5-4 0,7-1-2 15,3-11-43-15,-8-4-52 0,7-6-99 16,1-3-71-16,-1-3-128 0,-9 0-265 16,-5-5-832-16,-12-6-372 0</inkml:trace>
  <inkml:trace contextRef="#ctx0" brushRef="#br1" timeOffset="136091.29">20172 8692 1165 0,'0'0'813'0,"0"0"-330"0,0 0-164 15,0 0-20-15,0 0 4 0,0 0-97 16,0 0-29-16,0 0-1 0,0 0-49 0,0 0-62 16,-17-27-43-16,17 45-6 0,-5 6-1 15,0 9-15-15,5 0-3 0,0 3 0 16,0-2 3-16,5 3 18 0,0 0 19 0,9 2-9 16,-9 0 16-16,7 2-7 15,-7 5 13-15,-3 0-16 0,3-2-6 16,-5 0-25-16,0 0 15 0,0-5-5 0,0-3-13 15,0-6-14-15,0-5 12 0,0-4-23 16,0-7-64-16,0-10-107 0,0-2-37 16,0-2-101-16,0-12-134 0,10-14-163 15,-10 3-786-15</inkml:trace>
  <inkml:trace contextRef="#ctx0" brushRef="#br1" timeOffset="136371.92">20416 9043 833 0,'0'0'1385'0,"0"0"-858"0,0 0-229 0,0 0-45 16,0 0 84-16,0 0-95 0,-51 121-116 15,32-94-62-15,-8-5 1 0,8 4 26 0,0-10-10 16,-1-2-10-16,6-5 19 16,6-5 9-16,-1 1 24 0,6-5 22 0,1 0-5 15,2 0-60-15,0 0-77 16,0 3-3-16,0 1-43 0,12 7-6 15,7 4 49-15,1 3 64 0,14 1-21 0,-8 2-12 16,3-6-7-16,-4 1-21 0,4 1-2 16,-10-5-1-16,10-2 0 0,-12-1 0 15,0 0-1-15,3-1-17 0,-13-4-104 16,7 0-99-16,-1-1-19 0,-1-3-99 16,-5 0-183-16,0 0-253 0,3-7-931 0</inkml:trace>
  <inkml:trace contextRef="#ctx0" brushRef="#br1" timeOffset="136700.74">20921 9152 1076 0,'0'0'1542'0,"0"0"-977"0,0 0-221 0,0 0-44 16,0 0-7-16,0 0-125 15,0 0-134-15,0 0-6 0,0 0 25 0,0 0-13 16,116 12-38-16,-87-12 14 0,3 0-13 15,1 0 9-15,-3 0-12 0,-11 0 0 16,3 0-37-16,-8 0-121 0,1 0-146 0,-8 0-49 16,0 0-76-16,-2 1-278 0,-5 5-650 15,0-1 226-15</inkml:trace>
  <inkml:trace contextRef="#ctx0" brushRef="#br1" timeOffset="136904.04">20901 9317 1170 0,'0'0'1575'0,"0"0"-983"0,0 0-255 0,0 0-7 16,0 0 2-16,0 0-32 0,0 0-67 15,0 0-70-15,0 0-32 0,0 0-46 16,0 0-21-16,136 28-21 0,-114-26-16 0,0-2-24 16,2 2-3-16,-10-2-2 0,11 0 0 15,-6 0-25-15,-2 0-74 0,0 0-167 16,0 0-144-16,-3 0-183 0,-4 0-517 15,-3 4-785-15</inkml:trace>
  <inkml:trace contextRef="#ctx0" brushRef="#br1" timeOffset="138390.94">21679 8846 1966 0,'0'0'751'0,"0"0"-337"16,0 0-44-16,0 0-7 0,0 0-40 16,0 0-86-16,0 0-43 0,0 0-18 15,0 0-14-15,66-103-61 0,-44 95-34 0,2 6-12 16,2 2-6-16,4 0 15 0,-1 10 0 16,2 9-10-16,-7 11-2 15,-2 6-16-15,2 9-17 0,-9 4-7 0,-13 6 0 16,-2-1-9-16,0 1 15 0,-17-1-18 15,-2-3-9-15,0-5-15 0,-10-5 10 16,2-11 14-16,0-5 0 0,1-7-3 16,-1-6-13-16,0-4-2 0,1-8-12 15,-1 0-28-15,0 0 6 0,3-6-21 16,14 1 46-16,-4-2 24 0,6-1-13 16,1 5 16-16,5 1 18 0,2 0-18 0,0 2-1 15,0 0-1-15,0 0-19 16,17 2-1-16,0 5 22 0,2 2 92 0,3 3-22 15,5-1-25-15,-10-2-30 0,2-4 4 16,0 3-4-16,-4-1 6 0,2-4 6 16,2 4-8-16,-2-6 5 0,3 0-9 15,-3-1-3-15,4 0-12 0,-4 0-6 0,3 0-18 16,-8 0-40-16,2-2-94 0,6-5-135 16,-3 4-158-16,0-1-216 0,-10 0-745 15,5 4-923-15</inkml:trace>
  <inkml:trace contextRef="#ctx0" brushRef="#br1" timeOffset="138751.17">22271 8979 897 0,'0'0'1543'15,"0"0"-931"-15,0 0-74 0,0 0-5 0,0 0-18 16,0 0-104-16,0 0-115 0,0 0-102 15,0 0-52-15,0 0-54 0,0 0-16 16,0-22-23-16,0 21-22 0,0-3-12 16,0 3-14-16,0-1-1 0,2 2-27 15,1 0-15-15,1 0-13 0,-1 0-8 16,4 0-25-16,10 2-15 0,-10 12-149 16,8 2-123-16,-5 7-304 0,-6 0-547 15,9 0-759-15,-98-121 947 0</inkml:trace>
  <inkml:trace contextRef="#ctx0" brushRef="#br1" timeOffset="138871.21">22375 9448 795 0,'0'0'1894'0,"0"0"-1135"16,0 0-213-16,-65 122-112 0,45-84-83 0,-9-1-93 15,10-1-136-15,-1-6-67 0,-2-5-19 0,5-3-36 16,-2-3-18-16,-3-8-116 16,3 0-154-16,2-3-156 0,10-1-496 0,-18-1-847 15</inkml:trace>
  <inkml:trace contextRef="#ctx0" brushRef="#br2" timeOffset="-156532.91">7913 11569 1396 0,'0'0'433'0,"0"0"-109"0,0 0 45 0,0 0 24 16,0 0-50-16,0 0-92 0,0 0-58 16,0 0 18-16,0 0-31 0,0 0-6 15,-36-43-15-15,34 41-60 0,2 2 21 16,0-3-12-16,0 3-38 0,0 0-20 16,0 0-35-16,0 0-15 0,0 0-2 15,0 0-20-15,0 0 19 0,2 5 3 16,5 4 41-16,6 0-10 0,1 5 5 15,1 2-8-15,2 2-25 0,4 7 9 16,-1 4-10-16,9 1-1 0,-7 6 9 16,12-1-7-16,2 8-6 0,-2-1 3 0,2 2-2 15,-2 0 1-15,3 1 1 0,-6-5-1 16,1 1 1-16,-8-4 15 0,5-4-14 16,-7 0 0-16,-5-7 1 0,0-1 0 15,0-5 18-15,-5-6-20 0,-5 0-2 0,3-3 0 16,-5-4-22-16,-3-2 2 0,3 2 1 15,0-3-16-15,0 0-36 0,-5-1-44 16,0-2-62-16,0-1-146 0,0 0-108 16,0-1-179-16,-15-6-743 0,-4-11-435 0</inkml:trace>
  <inkml:trace contextRef="#ctx0" brushRef="#br2" timeOffset="-156197.81">8396 11556 1131 0,'0'0'755'0,"0"0"-330"0,0 0-54 0,0 0-97 16,0 0 65-16,0 0-104 0,0 0-61 15,0 0-26-15,0 0 9 0,0 0-2 16,-83 126-49-16,64-96-44 0,-12 2 28 15,-1 10 18-15,-4 4-22 0,-3 0-15 16,-7 2-6-16,5 1-4 0,-3-8-12 16,5-4-9-16,8-4-9 0,2-10-7 15,0-4-5-15,9-2-16 0,3-5 18 16,5-2-19-16,7-3 10 0,-5-5-11 0,8 3-1 16,2-5-15-16,0 0-37 0,0 0-52 15,0 0-50-15,0 0-15 0,0 0 4 16,0 0-49-16,2 0-85 0,13 0 91 15,7 0-43-15,2 0-184 0,-2 0-281 0,-5 0-589 16,5-6 377-16,-146 12 928 0</inkml:trace>
  <inkml:trace contextRef="#ctx0" brushRef="#br2" timeOffset="-155793.4">8970 11786 1672 0,'0'0'1009'0,"0"0"-662"0,0 0-17 0,0 0 110 16,0 0-66-16,0 0-104 0,0 0-165 16,0 0-15-16,0 0-7 0,0 0-22 15,73 20-5-15,-41-18-10 0,-11-1-6 16,11 3-28-16,-1-4 0 0,-6 0-12 16,6 0-14-16,-4 0 14 0,4 0 2 15,-4-4-2-15,-5 3-34 0,7-3-21 16,-12-1-37-16,-5 5-44 0,3-2-43 15,-3 2-32-15,0 0-71 0,-10 2-125 0,-2 7-62 16,0 0-162-16,0 6-151 0,0-5-350 16,-14 14 640-16</inkml:trace>
  <inkml:trace contextRef="#ctx0" brushRef="#br2" timeOffset="-155572.97">9014 12119 417 0,'0'0'1160'15,"0"0"-760"-15,0 0-5 0,0 0 41 0,0 0-51 16,0 0-38-16,0 0-50 0,0 0-74 16,0 0-82-16,0 0-57 0,0 0-44 15,0 5 1-15,12-5 21 0,5 0 31 0,5 0 24 16,5 0-12-16,-1 0-50 0,1 0-21 16,-8-5-22-16,5 2-10 0,1 3 16 15,-3-1-8-15,-1-5-10 0,-1 3-12 16,6-5 11-16,-9-1-31 0,8 0-116 15,-1-3-96-15,-7-3-79 0,2 3-185 16,-4 5-474-16,-8-4-966 0</inkml:trace>
  <inkml:trace contextRef="#ctx0" brushRef="#br2" timeOffset="-151809.45">9971 11404 437 0,'0'0'1246'16,"0"0"-681"-16,0 0-229 0,0 0-62 0,0 0 24 15,0 0 2-15,0 0-78 0,0 0-64 16,0 0-26-16,0 0-25 0,0 9-26 16,0-1-25-16,0 4-18 0,0 6 18 0,0 1 3 15,8 7 0-15,-8 2-7 0,7 2-27 16,3 0-22-16,-5 6 22 0,7 3-13 16,-8 5-12-16,11 2 0 15,-8 0-2-15,3 2-1 0,-3 0-12 0,5-2-19 16,-4-7-28-16,1-4-72 0,-1-9-43 15,-1-8-63-15,0-5-72 0,3-4-89 16,-5-6-52-16,4-3-168 0,-6 0-139 16,-3 0-287-16</inkml:trace>
  <inkml:trace contextRef="#ctx0" brushRef="#br2" timeOffset="-151364.52">9957 11362 453 0,'0'0'1398'0,"0"0"-1015"16,0 0-140-16,0 0 28 0,0 0-43 16,0 0-90-16,0 0-77 0,0 0 15 15,0 0 14-15,0 0 11 0,0 0-34 16,56 114-26-16,-32-84 48 0,3 3-10 15,-6 5-3-15,11-2-17 0,-10 4 23 16,9-2-10-16,1 2-21 0,-10-2-7 16,9 1-25-16,-12-5-3 0,6-3 12 0,-1-1-16 15,-7-3 10-15,0-8 3 0,-5-3-25 16,-2-9 0-16,-3-3-2 0,3-2 1 16,-8-2 1-16,5-9 46 0,1-10 88 15,-6-12 18-15,5-15-44 0,3-5-44 16,-10-14-6-16,0-4-11 0,0 1-8 15,0-1 1-15,0 9 15 0,0 9-3 0,0 14-27 16,0 11-13-16,0 10 6 0,0 8 1 16,0 2-16-16,0 6-3 0,0 0-14 15,0 0-17-15,0 0-42 0,0 0-16 16,0 0-62-16,0 0-74 0,0 2-101 16,15 5 25-16,-1 9-148 0,-4 2-185 15,4-5-575-15,1 12-382 0</inkml:trace>
  <inkml:trace contextRef="#ctx0" brushRef="#br2" timeOffset="-151028.79">10735 11439 385 0,'0'0'1466'16,"0"0"-999"-16,0 0-179 0,0 0 21 0,0 0 34 15,0 0-101-15,0 109-132 0,0-73-2 16,0 7 27-16,0 6-25 0,7-1-38 16,-4 5-8-16,2-3-8 0,-3 3 10 15,3-7 21-15,0-5 12 0,-5-7-15 0,0-10-19 16,0-11-1-16,5-5-2 0,-5-5 15 16,0-3-10-16,0 0-5 0,9 0-7 15,-4-6 0-15,10-3 12 0,4-9 16 16,10 3-7-16,0 0-43 0,-2-4-22 15,4 8-11-15,-4-3-18 0,0 7-3 16,-8 0-4-16,3 3 1 0,-5 1-15 16,5 2-26-16,-5 1-35 0,-3 0-90 15,-2 0-94-15,-7 0-129 0,2 0-257 16,-7 0-666-16,-7 0-552 0</inkml:trace>
  <inkml:trace contextRef="#ctx0" brushRef="#br2" timeOffset="-150771.41">10851 11356 1178 0,'0'0'1322'16,"0"0"-1006"-16,0 0-65 0,0 0 87 16,0 0-49-16,0 0-169 0,0 0-48 15,0 0 35-15,0 0 13 0,0 0-8 16,0 0-37-16,90-27-20 0,-80 27-17 15,7 0-4-15,-3 0-23 0,-4 0-11 16,4 0-3-16,1 6 1 0,0-1-35 16,-8 4-168-16,3 3-135 0,-3-1-90 0,-2 2-252 15,-5-6-687-15,0 10-1 0</inkml:trace>
  <inkml:trace contextRef="#ctx0" brushRef="#br2" timeOffset="-150597.77">10822 11733 2247 0,'0'0'658'0,"0"0"-443"0,0 0-4 15,0 0 53-15,0 0 29 0,0 0-94 16,0 0-47-16,0 0 4 0,0 0-23 16,0 0-71-16,104 11-38 0,-89-13-24 15,2-5-92-15,0 2-91 0,-2-4-105 16,-1 3-149-16,3 0-233 0,-2 2-952 15</inkml:trace>
  <inkml:trace contextRef="#ctx0" brushRef="#br2" timeOffset="-150301.27">11479 11415 893 0,'0'0'1484'0,"0"0"-946"16,0 0-183-16,0 0 68 0,0 0 21 16,0 0-165-16,0 0-152 0,0 0-59 15,0 0-9-15,0 0-7 0,0 0-15 16,-53 124-13-16,53-83-8 0,0 6 5 16,0 3-18-16,2 4-3 0,8 1-11 15,2 1-7-15,-5-4-7 0,1-1 23 16,-1-6-26-16,-7-4-21 0,7-8-62 0,-7-8-31 15,0-7-54-15,0-9-26 0,0-1-118 16,0-8-137-16,0 0-223 0,0-5-836 16</inkml:trace>
  <inkml:trace contextRef="#ctx0" brushRef="#br2" timeOffset="-150025.18">11251 11470 2077 0,'0'0'753'0,"0"0"-387"0,0 0-35 0,0 0 64 16,0 0-79-16,0 0-139 0,0 0-84 16,0 0-19-16,0 0-15 0,0 0 33 0,0 0 25 15,66-13 5-15,-37 8-54 0,-10 4-13 16,1 0-31-16,-1 1-2 0,-2-2 2 15,5 2-12-15,-3 0-12 0,-2-5-1 16,7 5-11-16,-7-3-3 0,5 2-16 16,-5 1-103-16,5-6-102 0,-3 2-135 0,8-4-158 15,-12 7-651-15,2-4-1167 0</inkml:trace>
  <inkml:trace contextRef="#ctx0" brushRef="#br2" timeOffset="-149668.29">11855 12116 772 0,'0'0'1280'0,"0"0"-743"0,0 0-148 15,0 0 20-15,0 0 12 0,0 0-140 16,0 0-85-16,0 0-41 0,0 0-16 16,0 0-22-16,0 0-34 0,53-43-30 15,-31 43 5-15,-5 0-6 0,10 0 0 0,-8 0-15 16,3 0-16-16,-5 4-9 0,0-1-12 15,2-3-1-15,-4 3-11 0,-1-3 0 16,1 0-68-16,-5 0-134 0,-1 0-182 16,-6 0-228-16,1 0-826 0,-4 0-817 0</inkml:trace>
  <inkml:trace contextRef="#ctx0" brushRef="#br2" timeOffset="-149146.54">12672 11470 163 0,'0'0'1585'0,"0"0"-1072"16,0 0-177-16,0 0 12 0,0 0-25 16,0 0-40-16,0 0-49 0,0 0-30 15,0 0-74-15,0 0-74 0,0 0-34 0,-3-13 3 16,3 15-23-16,8 9 38 0,-1 8-2 16,0 9-1-16,3 2-34 0,-5 4 0 15,7 7-3-15,-2 3-3 0,-1 5 1 16,-4 3-23-16,2-2 22 0,-2-3-22 15,0-1-40-15,-3-7-69 0,3-5-46 16,-5-4 4-16,0-8-33 0,0-4-20 16,0-7-33-16,0-4-24 0,0-5-53 15,-7 1-199-15,2-2-533 0,-7-1 363 0</inkml:trace>
  <inkml:trace contextRef="#ctx0" brushRef="#br2" timeOffset="-148705.45">12621 11554 75 0,'0'0'254'0,"0"0"323"16,0 0-169-16,0 0-54 0,-5-115-22 16,5 94-50-16,0 6-53 0,0 3-38 15,5 2-24-15,7 2-16 0,-10 0-7 16,6 4-13-16,1-2-10 0,-4 4 19 15,7 0-7-15,-4 2-26 0,4 0-16 16,0 0 6-16,0 0-5 0,5 4 14 16,-3 6-40-16,1 2-13 0,2 8-7 15,-10 4-15-15,1 3-28 0,-6-2 0 0,-2 1-3 16,0-4-2-16,-2 1-26 16,-13-7-31-16,5-2-6 0,-2-4 28 0,2-2 21 15,3-2 14-15,-2-5-14 0,4 2 13 16,-5-3 3-16,3 0 50 0,7 0 56 15,0 0 24-15,0 5-22 0,0-2-58 0,0 5-29 16,0 9 1-16,7 5 61 0,17 6 25 16,-2 8-7-16,10 4-6 0,1 7-10 15,4 5-27-15,-1 0-21 0,-12 1-1 16,6-2 4-16,-14-6-1 0,4 0-11 16,-8-9-1-16,-5-8-27 0,3-8-1 15,-5-6-26-15,-5-7 2 0,0-6-20 16,0-1-22-16,0 0-71 0,0-1-103 15,0-8-154-15,5-8-227 0,0 6-562 16,-1-11-890-16</inkml:trace>
  <inkml:trace contextRef="#ctx0" brushRef="#br2" timeOffset="-148282.43">13302 11484 805 0,'0'0'1518'0,"0"0"-1070"0,0 0-133 16,0 0 36-16,0 0-25 0,0 0-134 16,0 0-114-16,0 0 2 0,0 0 22 0,0 0 1 15,32 84-47-15,-23-42-37 0,-6 6-7 16,-1 9 19-16,0 4 9 0,-2-1 16 15,5 1-7-15,-5-9-5 0,0-4-4 16,0-8 3-16,0-9-6 0,0-5-10 16,0-8-11-16,0-6-4 0,0-3-12 15,0-5 1-15,0-2 11 0,10 1 19 16,-3-3 12-16,18 0 36 0,-4-5 92 16,4-4-61-16,6 2-46 0,3-2-21 0,-5 1-22 15,-2 1-20-15,4 6-1 0,1 1 1 16,-3 0-1-16,-5 0-1 0,-2 2 0 15,-5 7 0-15,2-1-20 0,-9-4 19 16,-3 2-17-16,3-4-17 0,-10-1-65 16,0 4-66-16,0-5-75 0,0 0-79 15,-17-9-160-15,2 1-718 0,-9-17-762 0</inkml:trace>
  <inkml:trace contextRef="#ctx0" brushRef="#br2" timeOffset="-148023.24">13443 11526 434 0,'0'0'1607'0,"0"0"-976"16,0 0-150-16,0 0-4 0,0 0-102 15,0 0-121-15,0 0-68 0,0 0-53 16,0 0-56-16,0 0-12 0,0 0 21 0,65 0-15 15,-48 0-13-15,5-2-28 0,-5 2-27 16,9 0-3-16,-9-3 0 0,3 3-18 16,-1-1-37-16,-4 1-65 0,-1 0-64 15,-4 0-73-15,0 0-81 0,-5 6-132 16,-3 3-281-16,-2-2-755 0</inkml:trace>
  <inkml:trace contextRef="#ctx0" brushRef="#br2" timeOffset="-147794.45">13404 11779 1474 0,'0'0'1200'0,"0"0"-850"0,0 0-37 0,0 0 144 16,0 0-77-16,0 0-153 0,0 0-116 15,0 0-27-15,0 0 30 0,0 0 42 0,48 0-82 16,-31 0-22-16,-7 0-22 0,7 0 7 15,5-3-23-15,-5-1-14 0,-5-3-45 16,5 3-56-16,-3-1-105 0,3 0-128 16,-2 3-144-16,-8 0-479 0,3 2-839 0</inkml:trace>
  <inkml:trace contextRef="#ctx0" brushRef="#br2" timeOffset="-147171.49">14007 11968 36 0,'0'0'1574'15,"0"0"-935"-15,0 0-280 0,0 0-79 16,0 0 28-16,0 0-47 0,0 0-93 16,0 0-54-16,0 0-1 0,0 0-15 15,0 0-39-15,-14 103-14 0,21-101 12 16,-7 1 2-16,7-3 28 0,-4 0 47 16,4-5 54-16,5-7 6 0,0-9-25 0,-4-6-28 15,6-8-53-15,1-4-15 16,-1-8-36-16,-4-2-25 0,4-6-9 0,-1-1 15 15,-4-6-15-15,1 2 15 0,5-4-5 16,-11 1-11-16,6 2 0 0,-5 2 1 16,0 6 15-16,2 9 12 0,-7 12-2 15,2 6-13-15,-2 10 9 0,3 5 16 16,-3 9 8-16,0-4 19 0,0 5 5 0,0 1-23 16,0 0-22-16,0 0-5 15,0 0-22-15,0 0-15 0,0 0 3 0,2 0-27 16,-2 1-13-16,10 6-2 0,-5 5 52 15,9 4 2-15,-6 3 2 0,9 1 1 16,-3 8 18-16,-7-1-6 0,8 6-13 16,0 1 1-16,-1 3 9 0,-4 7 0 15,7-4-12-15,-3 4 2 0,1-2-1 16,2 4-1-16,-3 0-1 0,3 1 0 0,5 0-1 16,-7-3 1-16,2-2-1 0,2-1 0 15,-4-8 0-15,-3 0 2 0,-5-8-1 16,0-1-2-16,0-6 0 0,-7-4-15 15,5-7 15-15,-5-5-21 0,0 1-1 0,0-3-41 16,0 0-46-16,-5-3-25 16,-14-6-64-16,2-2-179 0,-10-6-243 0,6 4-492 15,1 1-810-15</inkml:trace>
  <inkml:trace contextRef="#ctx0" brushRef="#br2" timeOffset="-146962.37">14078 11765 1444 0,'0'0'1776'16,"0"0"-1242"-16,0 0-163 0,0 0 14 16,0 0-80-16,0 0-136 0,0 0-84 15,0 0 25-15,0 0 67 0,0 0-68 16,0 0-54-16,104 7-25 0,-75-7 0 16,-7 0-30-16,0 0-3 0,9 0-12 15,-11 0-9-15,4 0-64 0,0 0-131 16,-5 0-172-16,1 4-268 0,-6-3-839 0,1 3-1093 15</inkml:trace>
  <inkml:trace contextRef="#ctx0" brushRef="#br2" timeOffset="-146615.09">14657 11353 2268 0,'0'0'976'0,"0"0"-652"0,0 0 23 15,0 0 67-15,0 0-133 0,0 0-133 16,0 0-68-16,0 0 21 0,0 0-9 16,0 0-10-16,-34-27-27 0,34 27-12 0,0 11-7 15,0-1 7-15,0 8-10 16,10 2-8-16,-1-1-10 0,1 6-3 0,-3 3-10 15,8-1 13-15,2 6-13 0,-3 4 0 16,1 7 13-16,2 6-12 0,-2 7-3 16,-8 7-1-16,3 3 1 15,-3-1-15-15,2 1-27 0,-4-1 39 0,0-12-61 0,-5-10-64 16,3-14-19-16,-3-17-6 0,0-4-62 16,0-6-66-16,0-3-76 0,-3-3-78 15,-7-8-592-15,1 1-717 0</inkml:trace>
  <inkml:trace contextRef="#ctx0" brushRef="#br2" timeOffset="-146137.12">14594 11227 658 0,'0'0'1174'0,"0"0"-727"0,0 0-78 0,0 0-6 15,0 0-2-15,0 0-69 0,-5-104-84 16,15 91-25-16,-3-4 17 0,8 4-4 0,2-1-48 16,-3-1-34-16,3 1-19 0,5-1-3 15,-5 4-3-15,7 4-40 0,-4 0-28 16,-3 2-10-16,4 4-10 0,1 1 1 16,5 4 23-16,2 5-10 0,0 9 3 15,2 3-17-15,3 3 1 0,0 5 0 16,-9 3 1-16,4 0 16 0,-5 4 26 15,5 2 16-15,-7 5 18 0,4-1 28 16,-6 0-50-16,-3 0-41 0,5-2 8 16,-8 4 0-16,1-5-6 0,-1 0-3 15,-9 1 4-15,2 1-1 0,1-2 0 16,-8 0-16-16,0-2 16 0,-8-1 0 0,-4 1-15 16,-5-5 0-16,-9 2-3 0,4-4-1 15,-12-2-26-15,0 0-12 0,2 2-13 16,-6 0-14-16,4-3-4 0,-3 6-30 15,6-4 24-15,-5 1 5 0,6-2-14 16,6-8-22-16,2 1-12 0,-2-5-19 0,7-6-4 16,-2-2-15-16,12-1-42 0,-6-4-36 15,1 1-51-15,5 0-98 0,2-1-86 16,0 1-231-16,0-3-441 0,3 1 110 0</inkml:trace>
  <inkml:trace contextRef="#ctx0" brushRef="#br2" timeOffset="-143378.97">8032 13252 342 0,'0'0'1641'0,"0"0"-1226"0,0 0-160 15,0 0 6-15,0 0 34 0,0 0-56 16,0 0-68-16,0 0-32 0,0 0 12 16,0 0 16-16,0 0-39 0,-7-13-41 15,7 13-31-15,0 0 9 0,0 0 7 16,0 0-26-16,0 0-9 0,0 1-22 15,0 7 4-15,0 5-4 0,0 2-4 0,0 5-11 16,7 4-1-16,1 5 1 0,1 5-1 16,-6 5-21-16,1 3 0 0,1 2-21 15,-5 0-59-15,0-4-56 0,0-8-35 16,0-8-85-16,0-11-98 0,-7-6-139 16,-7-7-240-16,-1-1-741 0</inkml:trace>
  <inkml:trace contextRef="#ctx0" brushRef="#br2" timeOffset="-143213.34">7763 13093 2463 0,'0'0'800'0,"0"0"-444"16,0 0-47-16,0 0 64 0,0 0-141 15,0 0-217-15,0 0-15 0,0 0-77 16,0 0-34-16,0 0-246 0,0 0-205 15,29-27-539-15,-14 26-568 0</inkml:trace>
  <inkml:trace contextRef="#ctx0" brushRef="#br2" timeOffset="-142806.23">8798 12731 202 0,'0'0'1699'15,"0"0"-1158"-15,0 0-150 0,0 0-32 0,0 0-12 16,0 0-76-16,0 0-79 0,0 0-78 15,0 0-15-15,0 0-8 0,-167-9-23 16,150 27-21-16,2 7-1 0,3 5 22 16,0 7-6-16,7-1-10 0,5 3-6 15,0 5 4-15,0-3-17 0,0 3-14 0,0 3-16 16,5 1 8-16,10 1-11 16,2 2-2-16,0 2 2 0,0 2 13 0,-3-1-12 15,-2-2 12-15,3 1-11 0,-1-3-2 16,-9-4-2-16,5-2-17 0,-8-4-18 15,-2-1-58-15,0-8-59 0,0-4-75 16,-2-6-81-16,-10-9-56 0,-5-4-121 0,-3-7-246 16,8-1-842-16</inkml:trace>
  <inkml:trace contextRef="#ctx0" brushRef="#br2" timeOffset="-142574.43">8391 13475 790 0,'0'0'1718'0,"0"0"-1155"0,0 0-221 16,0 0-35-16,0 0-46 0,0 0-107 0,0 0-63 16,0 0 49-16,0 0 42 0,0 0-43 15,0 0-28-15,165-40-50 0,-136 34-30 16,-7 0 3-16,9 0-7 0,-11 4-27 16,-1 0 0-16,3 0-1 0,0 2-1 15,-5 0-22-15,-3 0-41 0,3 0-76 0,-2 0-69 16,-1-2-57-16,-4-1-68 0,4 1-190 15,-4-5-510-15,-5 5-714 0</inkml:trace>
  <inkml:trace contextRef="#ctx0" brushRef="#br2" timeOffset="-141451.41">8003 10653 767 0,'0'0'1492'0,"0"0"-969"0,0 0-179 16,0 0-19-16,0 0 7 0,0 0-90 15,0 0-75-15,0 0-68 0,0 0-15 16,0 0-31-16,0 0-53 0,29 14 2 16,-21-3 4-16,8 2 62 0,4 6-18 15,-3 4-20-15,7 4-29 0,-5-4-1 0,1 2-12 16,-1-3-13-16,-4-4-58 0,-1-2-134 15,-4-5-135-15,0 0-141 0,-8-5-279 16,3-2-709-16</inkml:trace>
  <inkml:trace contextRef="#ctx0" brushRef="#br2" timeOffset="-141220.25">8343 10510 1053 0,'0'0'1550'0,"0"0"-1142"16,0 0-187-16,0 0 72 0,0 0 48 16,-66 117-149-16,47-73-79 0,-13 7-23 15,1 5 0-15,-3 4-40 0,-5 0-19 16,3 1-19-16,2-5 4 0,7-5-14 16,5-14-2-16,8-4-47 0,9-13-61 15,2-9-73-15,3-7-42 0,0-4-36 0,0 0-68 16,5-6-98-16,12-18-114 0,3 6-507 15,6-20-236-15</inkml:trace>
  <inkml:trace contextRef="#ctx0" brushRef="#br2" timeOffset="-140904.05">8936 10430 2096 0,'0'0'749'0,"0"0"-476"0,0 0-148 0,0 0 104 16,0 0-1-16,0 0-114 0,0 0-83 15,0 0 7-15,185 5 0 0,-154-5-35 0,-2 0-3 16,3 0-37-16,-13 0-133 0,-2 0-128 16,-7 0-117-16,-1 6-288 0,-9-2-700 15,0 15 594-15</inkml:trace>
  <inkml:trace contextRef="#ctx0" brushRef="#br2" timeOffset="-140743.87">8876 10763 1246 0,'0'0'1881'0,"0"0"-1372"0,0 0-179 0,0 0-57 16,0 0-43-16,0 0-122 15,0 0-46-15,0 0-13 0,0 0-21 0,0 0-28 16,0 0-9-16,150-18-71 0,-121 12-143 16,-2 2-126-16,2-3-245 0,-10 6-658 15,13-3-775-15,-318 44 1845 0</inkml:trace>
  <inkml:trace contextRef="#ctx0" brushRef="#br2" timeOffset="-140388.9">9649 10510 1167 0,'0'0'1466'0,"0"0"-981"16,0 0-185-16,0 0 17 0,0 0-31 15,0 0-101-15,0 0-98 0,0 0-18 16,0 0-4-16,0 0-34 0,-19 119-6 0,21-98-13 16,5 2 6-16,3-5 1 0,-5-1-16 15,-3-10 11-15,1-3-13 0,4-4 0 16,-7 0 40-16,15-4 17 0,-8-13 93 15,7-6-4-15,8-4-40 0,2-8-40 16,-9 5-39-16,9 0-14 0,-2 5-14 16,-5 5-18-16,2 4-1 0,-6 7-23 15,3-2-38-15,-1 10-39 0,-3-2-53 16,5 3-75-16,5 3-104 0,-5 6-242 16,-5 0-511-16,5 7-836 0</inkml:trace>
  <inkml:trace contextRef="#ctx0" brushRef="#br2" timeOffset="-140066.81">10134 10641 2115 0,'0'0'1303'16,"0"0"-816"-16,0 0-83 0,0 0 1 0,0 0-89 16,0 0-167-16,0 0-91 0,0 0-55 15,0 0 3-15,0 0-6 0,-102 103-24 16,102-91 2-16,7-5-5 0,3 0 0 15,5-7-22-15,-3 0 49 0,0-7 6 16,7-9 30-16,-2-3-2 0,0-1-7 16,-2-5 1-16,-1 3-16 0,-9 2-10 15,0 6-1-15,2 0 11 0,-7 12 10 0,5-3-1 16,-5 5 15-16,0 3-11 0,0 11 2 16,0 12 0-16,0 4 1 0,0 6-13 15,0 1-3-15,0-7-12 0,12-3-12 16,-2-6-34-16,2-7-45 0,10-4-76 15,0-7-84-15,-3-3-78 0,5-1-168 16,-4-13-252-16,-1 2-563 0,-2-12-512 0</inkml:trace>
  <inkml:trace contextRef="#ctx0" brushRef="#br2" timeOffset="-139805.46">10468 10650 1623 0,'0'0'1269'0,"0"0"-809"0,0 0-4 0,0 0 6 16,0 0-82-16,-58 103-155 0,48-86-94 15,10-5-27-15,0-6-58 0,0-4-45 0,0-2 0 16,15-11 14-16,2-11 67 0,5-7-15 16,4-3-36-16,-1-5-31 0,1 1-25 15,1 7-11-15,-8 3-4 0,6 8 13 16,-6 6 26-16,-2 5-24 0,0 7-11 16,-2 0 36-16,-8 4 21 0,7 11 31 15,-6 7 12-15,-1 0-22 0,-5 4-8 16,-2 2-7-16,0-5-27 0,0-3-54 0,5-2-86 15,-2-1-111-15,9-8-90 0,2 0-124 16,6-8-340-16,-6-1-593 0,8-1-551 0</inkml:trace>
  <inkml:trace contextRef="#ctx0" brushRef="#br2" timeOffset="-139415.68">11011 10520 931 0,'0'0'2222'0,"0"0"-1571"0,0 0-277 16,0 0-17-16,0 0-40 0,0 0-118 16,0 0-111-16,-111 119-60 0,111-96 12 15,0 2-34-15,0-3-6 0,7-4-2 16,8 0 2-16,-1-10-16 0,1-4-42 16,2-4 49-16,2-8 9 0,-2-13 40 0,5-9-13 15,-3-7-5-15,6-8-7 0,-4-4-13 16,-1-8-2-16,-3-3-15 0,-3-3 3 15,3-3-7-15,-10 0 19 0,6-1 0 16,-11 5 28-16,8 9-13 0,-10 7-13 16,0 12 16-16,0 10 16 0,0 10 14 15,0 7 34-15,0 7 37 0,0 0-7 0,-10 6-46 16,-5 7-66-16,8 8-24 0,-10 12 21 16,8 8 3-16,-1 11 1 0,7 8-1 15,-4 12 2-15,7 7 1 0,0 8 12 16,0 2 10-16,10-7-4 0,2-3-21 15,2-14-16-15,1-9-36 0,2-17-60 16,-2-7-61-16,2-12-64 0,-1-10-127 16,1-7-233-16,-2-3-503 0,-3-5-580 0</inkml:trace>
  <inkml:trace contextRef="#ctx0" brushRef="#br2" timeOffset="-139118.58">11787 10321 245 0,'0'0'1714'0,"0"0"-1119"16,0 0-86-16,0 0-34 0,0 0-62 15,0 0-150-15,0 0-57 0,0 0 7 16,0 0-20-16,0 0-21 0,-128 70-44 15,111-44-45-15,2 7-13 0,0 0-13 16,6 4-20-16,6-1-22 0,-1 5 0 16,4-4-15-16,0 2-12 0,7-4-6 0,7-10 3 15,3-2-16-15,-2-9-27 0,2-5-60 16,5-5-32-16,2-4-68 0,-2 0-83 16,-3-16-126-16,0-4-326 0,-6 1-908 15</inkml:trace>
  <inkml:trace contextRef="#ctx0" brushRef="#br2" timeOffset="-138926.52">11889 10266 904 0,'0'0'1634'0,"0"0"-1100"16,0 0-202-16,0 0 114 0,0 0-44 16,0 0-105-16,0 0-66 0,121 131-31 15,-104-83-75-15,-12 5-18 0,-5 3-34 16,0 3-6-16,-5-3-25 0,-12-2-15 15,0-7-27-15,-5-8-50 0,-2-10-63 16,2-10-97-16,0-8-152 0,5-6-168 16,3-5-234-16,-3-7-925 0</inkml:trace>
  <inkml:trace contextRef="#ctx0" brushRef="#br2" timeOffset="-138681.77">12340 10345 378 0,'0'0'1865'0,"0"0"-1120"0,0 0-215 16,0 0-51-16,0 0-67 0,0 0-128 15,0 0-152-15,0 0-97 0,0 0-33 16,0 0 18-16,19 22-20 0,-2-5-2 15,0-4-140-15,0 5-148 0,-2 2-137 0,-8-1-275 16,2-1-833-16,-4 4-249 0</inkml:trace>
  <inkml:trace contextRef="#ctx0" brushRef="#br2" timeOffset="-138554.03">12272 10971 1759 0,'0'0'1600'0,"0"0"-1211"0,0 0-156 0,0 0-154 0,0 0-79 15,0 0-204-15,-109 111-204 0,101-93-171 16,1-8-774-16</inkml:trace>
  <inkml:trace contextRef="#ctx0" brushRef="#br2" timeOffset="-137633.46">10134 12751 1301 0,'0'0'721'0,"0"0"-180"15,0 0-145-15,0 0 13 0,0 0-63 16,0 0-98-16,0 0-65 0,0 0-3 16,0 0 0-16,0 0-59 0,-121-37-44 15,94 37-19-15,3 8 28 0,-5 5 3 16,-3 1-28-16,5 9-25 0,-2 5-36 16,3 5-13-16,-1 12 12 0,5 5 1 0,3 9 16 15,7 2-14-15,0 8 1 16,4 4 21-16,8-2 13 0,0 7-7 0,0-4-8 15,0-1-4-15,20-1-3 16,4-6-12-16,7-1 9 0,11-9 1 0,-1-4-13 16,0-5-1-16,5-9-15 0,0-6 4 0,-7-4 9 15,-3-7-73-15,-2-6-59 0,-2-7-88 16,-6-4-89-16,4-4-135 0,-13-8-267 16,-1-4-774-16</inkml:trace>
  <inkml:trace contextRef="#ctx0" brushRef="#br2" timeOffset="-137419.41">10478 13548 1937 0,'0'0'664'0,"0"0"-352"0,0 0 21 16,0 0 55-16,0 0-98 0,0 0-126 15,0 0-68-15,0 0 1 0,0 0-47 0,0 0-37 16,192 86-13-16,-171-70-15 0,1 2-101 16,5-4-207-16,-15 0-196 0,3-5-557 15,1-6-652-15</inkml:trace>
  <inkml:trace contextRef="#ctx0" brushRef="#br2" timeOffset="-137233.41">10873 13409 2194 0,'0'0'1275'0,"0"0"-921"0,-39 103-14 16,18-44 32-16,4 13-52 0,-10 12-158 15,3 2-58-15,4 4-6 0,1-7-34 0,-5-5-22 16,12-12-42-16,-3-11-67 0,3-15-97 16,7-13-81-16,-2-14-91 0,7-5-156 15,0-8-213-15,0-8-509 0,7-23-217 0</inkml:trace>
  <inkml:trace contextRef="#ctx0" brushRef="#br2" timeOffset="-136975.83">11193 13280 2391 0,'0'0'1141'0,"0"0"-762"16,0 0-3-16,0 0-32 0,0 0-117 16,0 0-218-16,0 0 37 0,0 0-30 15,0 0 42-15,0 0-18 0,179 9-25 16,-115-9-13-16,-9-5-2 0,-4 1-55 16,-2-1-111-16,-6 2-145 0,-4 1-124 0,-7 1-251 15,-8 1-685-15,-14 1-649 0</inkml:trace>
  <inkml:trace contextRef="#ctx0" brushRef="#br2" timeOffset="-136819.58">11385 13581 863 0,'0'0'2148'0,"0"0"-1466"0,0 0-276 0,0 0-48 16,0 0-32-16,0 0-145 0,0 0-129 15,0 0 0-15,0 0 31 0,0 0-28 16,0 0-19-16,121-19-36 0,-90 9-2 15,6-3-35-15,-1 0-133 0,-4-4-158 16,-8 4-149-16,-2-1-619 0,2-3-1164 0</inkml:trace>
  <inkml:trace contextRef="#ctx0" brushRef="#br2" timeOffset="-136265.16">12206 13266 825 0,'0'0'1691'0,"0"0"-1176"0,0 0-209 16,0 0 97-16,0 0-31 0,0 0-139 15,0 0-124-15,0 0-63 0,0 0-15 0,0 0 9 16,39-9 9-16,-12 4-27 16,4 1-22-16,-2 2-1 0,5-2 1 0,0 1-22 15,-5 0-83-15,-4 3-115 0,-1 0-102 16,-7 0-142-16,-12 4-178 0,-1 2-723 16,-4 8-136-16</inkml:trace>
  <inkml:trace contextRef="#ctx0" brushRef="#br2" timeOffset="-136096.89">12165 13496 2183 0,'0'0'1149'0,"0"0"-781"0,0 0 32 15,0 0-73-15,0 0-114 0,0 0-99 16,0 0-77-16,0 0 52 0,0 0-16 16,0 0-39-16,0 0-15 0,150-14-19 15,-111 5-76-15,-10 4-124 0,8-2-167 16,-11-1-172-16,-4 7-532 0,5-10-990 0</inkml:trace>
  <inkml:trace contextRef="#ctx0" brushRef="#br2" timeOffset="-135836.83">12951 13015 2602 0,'0'0'960'0,"0"0"-673"0,0 0 28 16,0 0 8-16,0 0-40 0,0 0-108 15,-5 136-44-15,7-86-33 0,3 9-4 16,5 8-33-16,-6 3-18 0,1 4-1 16,-2 1-33-16,4-3-9 0,-7-11-51 15,2-7-62-15,1-13-73 0,-3-16-123 0,2-13-161 16,1-7-192-16,4-5-579 0,-7-23-402 0</inkml:trace>
  <inkml:trace contextRef="#ctx0" brushRef="#br2" timeOffset="-135555.41">13106 12825 2470 0,'0'0'781'15,"0"0"-406"-15,0 0-22 0,0 0-21 16,0 0-174-16,0 0-102 0,0 0 42 16,0 0 41-16,0 0 14 0,223 43-21 0,-163-9-56 15,6 10-21-15,-3 11 21 0,-17 7-3 16,0 7-9-16,-10 9-18 0,-19 8 2 16,-2 5-5-16,-15 0-1 0,0-5-21 15,-15-2-18-15,-4-15-3 0,-15-9-30 16,2-15-31-16,-6-11-45 0,4-13-31 15,-5-12-79-15,-2-9-100 0,2 0-169 16,7-6-233-16,8-6-522 0,5-4-503 0</inkml:trace>
  <inkml:trace contextRef="#ctx0" brushRef="#br2" timeOffset="-135047.52">14354 12958 1359 0,'0'0'1178'16,"0"0"-849"-16,0 0-6 0,0 0 82 0,0 0-90 16,0 0-135-16,0 0 10 0,0 0 2 15,0 0-13-15,0 0-53 0,0 0-46 16,0 7-19-16,0 11-24 0,0 1-15 0,-7 8-10 16,-1 3-11-16,6 0 1 0,-5 2-2 15,7-2-2-15,0-2-20 16,0-7 1-16,0-5-7 0,0-5-27 0,0-10-15 15,0-1-1-15,0 0-3 0,0 0 28 16,0 0 46-16,0-4 37 0,0-2 28 16,5-2-16-16,-5 8 3 0,0-1 0 15,0 1-18-15,0 0-3 0,0 7 11 16,-8 8-42-16,-1 11-21 0,-3 4 21 16,7 10 40-16,-5 2 18 0,5 11 0 15,5-2 12-15,0 6 24 0,0-6-5 16,5-8-53-16,5-7-10 0,-5-7-26 0,4-10-21 15,-2-4 9-15,1-5-9 0,9-2-43 16,5-2-31-16,-5 0-60 0,4-2-66 16,-4 4-102-16,-2 2-160 0,-8 5-308 15,-2-1-769-15</inkml:trace>
  <inkml:trace contextRef="#ctx0" brushRef="#br2" timeOffset="-133566.33">9618 14569 385 0,'0'0'1281'15,"0"0"-739"-15,0 0-128 0,0 0-47 16,0 0-15-16,0 0-60 0,0 0-59 0,0 0-25 16,0 0-8-16,0 0-11 0,0 0-29 15,0 35-132-15,0-1-27 0,0 12 24 16,12 12 0-16,-10 5-1 0,10 4 7 16,-7 10-31-16,2-6 0 0,3-2-22 0,-5-9-5 15,5-9-26-15,-6-15-48 16,-1-10-57-16,2-10-60 0,0-10-115 0,-5-6-167 15,0-9-128-15,0-12-55 0,-5-2-597 16,-7-25 534-16</inkml:trace>
  <inkml:trace contextRef="#ctx0" brushRef="#br2" timeOffset="-133361.55">9654 14618 251 0,'0'0'1153'15,"0"0"-523"-15,0 0-122 0,0 0-44 16,0 0-43-16,0 0-44 0,0 0-128 15,0 0-43-15,0 0-13 0,0 0-48 0,0 0-40 16,153 22-32-16,-149 15-24 0,4 7-21 16,-8-4-6-16,0 2-22 0,-10-9-16 15,-5-4-24-15,8-4-43 0,-10-14-40 0,3-1-50 16,-1-7-44-16,8-3-132 0,-8-3-58 16,15-7-246-16,-5 0-621 0,5-9-236 15</inkml:trace>
  <inkml:trace contextRef="#ctx0" brushRef="#br2" timeOffset="-133091.43">10071 14702 848 0,'0'0'1445'0,"0"0"-909"15,0 0-161-15,0 0 26 0,0 0-92 16,0 0-154-16,0 0-118 0,0 0 20 0,-39 104 14 15,39-69 7-15,0-5-22 0,0 0-28 16,0-11 34-16,0-5 3 0,5-8 9 16,-5-2 9-16,2-4-12 0,8 0 2 15,-3-10 7-15,5-8 61 0,3-8 14 16,-1-10-42-16,6 4-49 0,-3-7-38 0,0 2-26 16,2 5-24-16,-2 4-16 0,0 8-36 15,-2 6-64-15,-3 4-74 0,5 6-84 16,-5 4-130-16,2 0-271 0,-1 8-595 15,-6 10-487-15</inkml:trace>
  <inkml:trace contextRef="#ctx0" brushRef="#br2" timeOffset="-132823.75">10347 14799 417 0,'0'0'1721'0,"0"0"-1375"0,0 0-129 0,0 0 65 15,0 0-77-15,0 0-173 0,0 0-16 16,0 0 16-16,0 0 73 0,0 0 39 0,0 0 11 16,10-42 43-16,-10 40-12 0,0 2-51 15,0 0-8-15,5 0 0 0,-5 6 53 16,0 9-24-16,0 6-60 0,0 5-54 16,0 4-23-16,0 0-16 0,0-2-3 15,0-2-25-15,0-7-54 0,0-4-112 16,0-5-118-16,0-8-111 0,0-2-222 15,0 0-588-15,0-27-347 0</inkml:trace>
  <inkml:trace contextRef="#ctx0" brushRef="#br2" timeOffset="-132688.62">10345 14413 1360 0,'0'0'1587'0,"0"0"-908"0,0 0-140 15,0 0-22-15,0 0-137 0,0 0-215 16,0 0-165-16,0 0-15 0,0 0-62 15,0 0-14-15,0 0-166 0,-5 52-169 0,22-30-309 16,-5-4-790-16,3 7-576 0</inkml:trace>
  <inkml:trace contextRef="#ctx0" brushRef="#br2" timeOffset="-132304.95">10587 14732 437 0,'0'0'2151'0,"0"0"-1634"0,0 0-191 16,0 0-13-16,0 0 12 0,0 0-88 15,-12 103-76-15,12-84-59 0,0-1-9 0,0-1-53 16,0-13-39-16,10 4 10 0,-8-8-10 15,-2 0-1-15,5 0 18 0,5-11 10 16,-5-7 46-16,9-4 15 0,3-6-25 0,0-4-34 16,-2-5-27-16,2 7-3 15,2 3-2-15,-12 6-22 0,10 4-4 0,-5 6-11 16,-4 9-1-16,4 2-6 0,-5 0 46 16,7 7 24-16,1 12 68 0,-3-1-12 15,0 5-41-15,-4-3-17 0,-4 1-22 16,-1 1 0-16,4-3 0 0,-5 0-12 15,-2 0-40-15,0-6-89 0,0 2-86 16,0-4-107-16,5-1-108 0,5-1-175 16,-8-6-394-16,3 5-404 0</inkml:trace>
  <inkml:trace contextRef="#ctx0" brushRef="#br2" timeOffset="-131872.17">11256 14211 85 0,'0'0'1475'0,"0"0"-1001"0,0 0-95 0,0 0-40 16,0 0-24-16,0 0-69 16,0 0-62-16,0 0-79 0,0 0-39 0,0 0 23 15,0 0-26-15,-73 99-16 0,73-72 7 16,0 9 2-16,0-3 3 0,0 8-23 15,0 1-14-15,8 8 3 0,-8 1 0 0,5 4 28 16,-5-2 12-16,2 0 4 16,3 1-7-16,-5-5-31 0,0-2-28 0,0-8-3 15,0-5-15-15,0-7-44 0,0-9-74 16,0-7-46-16,0-3-79 0,0-6-46 16,0-2-88-16,0 0-119 0,0-6-553 15,-12-9-419-15</inkml:trace>
  <inkml:trace contextRef="#ctx0" brushRef="#br2" timeOffset="-131549.23">10951 14636 316 0,'0'0'2163'0,"0"0"-1507"15,0 0-273-15,0 0-45 0,0 0-62 16,0 0-117-16,0 0-50 0,0 0 61 16,0 0 18-16,0 0-65 0,0 0-41 15,157 27-21-15,-125-27-2 0,4 1-20 16,1-1-27-16,-6 0-12 0,-4 0 0 0,4 0 0 15,-4 0-24-15,0-1-86 0,-11-5-86 16,6 1-63-16,-5-1-63 0,-2 5-200 16,2 1-496-16,-8 0-739 0</inkml:trace>
  <inkml:trace contextRef="#ctx0" brushRef="#br2" timeOffset="-131181.7">12175 14225 1068 0,'0'0'1425'0,"0"0"-1070"0,0 0-38 16,0 0 97-16,0 0-33 0,0 0-148 15,0 0-62-15,0 0-26 0,0 0 37 0,0 0-47 16,-182-5-39-16,165 23-51 0,3 6-17 16,-1 6 2-16,8 6-2 0,-3 9 0 15,10 2-7-15,0 2-9 0,0 7-12 16,0 5-1-16,0-1 1 0,10-1-2 0,-8 0-19 15,3-6-65-15,5-2-85 0,-10-8-97 16,2-4-132-16,-2-8-158 0,0-11-221 16,0-9-581-16,-14-11-93 0</inkml:trace>
  <inkml:trace contextRef="#ctx0" brushRef="#br2" timeOffset="-131027.27">11751 14737 1782 0,'0'0'826'0,"0"0"-446"16,0 0-29-16,0 0 49 0,0 0-123 15,0 0-182-15,0 0 73 0,0 0 58 0,0 0-47 16,0 0-96-16,164-39-82 0,-122 32-1 16,-6 0-61-16,0 0-202 0,-2 2-177 15,0-1-217-15,-9 4-746 0,4-4-541 0</inkml:trace>
  <inkml:trace contextRef="#ctx0" brushRef="#br2" timeOffset="-130723.39">12568 14243 1357 0,'0'0'1546'0,"0"0"-1095"0,0 0-140 15,0 0 83-15,0 0-85 0,-185 19-148 16,149-1-50-16,4 8 12 0,3 5 27 15,12 8-33-15,-2 7-41 0,7 9-21 0,7 1-6 16,5 5-4-16,0-1 1 0,2 0-19 16,18 1 10-16,2-4-4 0,7-6-15 15,-3 3-5-15,13-8-11 0,-10-2 19 16,0-10-21-16,5 1-2 0,-12-12-29 16,7-7-32-16,-5-6-62 0,3-4-83 0,0-6-58 15,-3-5-126-15,-5-4-330 0,-2-21-1003 0</inkml:trace>
  <inkml:trace contextRef="#ctx0" brushRef="#br2" timeOffset="-130224.64">12975 14222 1444 0,'0'0'1222'0,"0"0"-746"16,0 0-47-16,0 0-44 0,0 0-115 0,0 0-140 15,0 0-30-15,0 0-17 0,0 0-24 16,0 0-31-16,68 88-28 0,-51-65-15 16,-3-2 0-16,1-1-106 0,2-1-121 15,-10-6-116-15,7 1-135 0,-4-5-470 16,-5 0-665-16</inkml:trace>
  <inkml:trace contextRef="#ctx0" brushRef="#br2" timeOffset="-130061.7">13157 14254 1163 0,'0'0'1601'0,"0"0"-1040"16,0 0-92-16,0 0-39 0,0 0-15 15,7 101-197-15,3-80-132 0,-1 2-25 16,6-8-15-16,-1 3-28 0,6-5-18 15,-1 1-18-15,-4-4-62 0,-1 1-82 0,3-4-93 16,0-1-96-16,-2-4-244 0,-1 1-628 16,-7-3-925-16</inkml:trace>
  <inkml:trace contextRef="#ctx0" brushRef="#br2" timeOffset="-129656.08">13646 14204 2526 0,'0'0'768'0,"0"0"-378"0,0 0 7 0,0 0-70 16,0 0-132-16,0 0-109 0,-34 133-27 15,34-80-1-15,5 4-43 0,12 6-15 16,-5 5-24-16,5 1-4 0,0 0-27 16,3-6 3-16,-4-9 5 0,-1-12 7 15,2-15 3-15,-10-9 9 0,8-12-6 0,-3-6 34 16,2-5 22-16,-1-15 74 0,4-6 8 16,4-4-30-16,-4-2-31 0,0 2 6 15,-5 5 6-15,-2 6-18 0,7 7-18 16,-14 6 11-16,4 4 1 0,2 2 18 15,-4 0-25-15,3 13 10 0,1 6 8 16,1 5-17-16,-3 3-25 0,1-2-52 16,-4 0-110-16,1-5-108 0,7-1-125 15,5-5-151-15,-2-3-530 0,-8-6-609 16</inkml:trace>
  <inkml:trace contextRef="#ctx0" brushRef="#br2" timeOffset="-129384.2">14286 14677 297 0,'0'0'2019'0,"0"0"-1265"0,0 0-254 0,0 0-43 0,0 0-104 16,0 0-167-16,0 0-124 0,0 0-13 15,0 0-12-15,0 0-37 0,-17-35-9 16,12 26-13-16,-4 0 22 0,4 0 2 16,-5 2 38-16,8 3 22 0,-6 2 20 15,-1 2 4-15,4 8-34 0,-10 11-30 16,8 10-21-16,-3 4 60 0,8 0 3 15,2 1 18-15,0-1 0 0,0-7-30 16,0-2-32-16,2-11-20 0,10 4-27 16,3-13-1-16,7 1 27 0,0-5-2 15,9 0-21-15,1-8-40 0,-3-3-55 16,0-8-43-16,2 0-80 0,1-2-154 0,-5-5-231 16,-11 8-537-16,11-13-744 0</inkml:trace>
  <inkml:trace contextRef="#ctx0" brushRef="#br2" timeOffset="-129068.71">14689 14225 1098 0,'0'0'1210'0,"0"0"-720"16,0 0-63-16,0 0-20 0,0 0-64 0,0 0-105 16,0 0-79-16,0 0-10 15,-25 112 23-15,25-76-24 0,0 2-56 0,0 4-22 16,3 7-24-16,4 2-6 0,3 7-1 16,-3 3-21-16,3-1-18 0,-3-1-16 0,5-3-20 15,0-5-74-15,-2-9-93 16,2-11-114-16,-7-8-94 0,7-16-180 0,-2-7-446 15,-1-15-654-15</inkml:trace>
  <inkml:trace contextRef="#ctx0" brushRef="#br2" timeOffset="-128816.14">14907 14214 1570 0,'0'0'1040'0,"0"0"-670"0,0 0-8 0,0 0 21 16,0 0-78-16,0 0-144 0,0 0-68 15,0 0 3-15,0 0 3 0,0 0 16 16,-10 110 11-16,10-76 15 0,0 11-31 0,0 5-42 16,0 7-19-16,0 5-13 0,0 0-17 15,2 2-19-15,6-1-1 0,-3-7-48 16,7-2-83-16,-8-14-132 0,11-7-82 15,-8-9-208-15,10-10-420 0,-7-6-513 16</inkml:trace>
  <inkml:trace contextRef="#ctx0" brushRef="#br2" timeOffset="-128465.29">15316 14629 779 0,'0'0'1937'0,"0"0"-1360"0,0 0-209 16,0 0 10-16,0 0-19 0,0 0-112 0,0 0-93 16,-179 53-68-16,169-37-46 0,8 0-40 15,2 2 0-15,0-1-34 0,12 1-15 16,5-4 18-16,7-2 10 0,3-3-1 15,-5-6-21-15,9-3 12 0,-9 0 30 16,5-6 1-16,-8-3 31 0,-2-9 3 16,-10-1 9-16,5-3 0 0,-9 0 0 15,-3-3-10-15,0 2 19 0,0 0-52 0,0 3 0 16,0 4 0-16,0 2 0 0,0 6 0 16,-3 1-1-16,3 7-17 0,0 0-25 15,0 0-61-15,0 0-111 0,0 13-167 16,8 0 12-16,1 8-159 0,13 4-477 15,-7-7-496-15</inkml:trace>
  <inkml:trace contextRef="#ctx0" brushRef="#br2" timeOffset="-128105.8">15917 14099 1370 0,'0'0'786'0,"0"0"-275"16,0 0-96-16,0 0 31 0,0 0-124 16,0 0-121-16,0 0-47 0,0 0-2 15,0 0 6-15,0 0-40 0,-65 123-75 0,60-91-40 16,-5-2-3-16,6 2-3 0,4-5-34 16,0-4-133-16,0-5-106 0,0-8-133 15,14-2-181-15,-7-8-485 0,8 0-304 16,2-23 639-16</inkml:trace>
  <inkml:trace contextRef="#ctx0" brushRef="#br2" timeOffset="-127974.27">15985 14222 904 0,'0'0'1600'0,"0"0"-1066"16,0 0-90-16,-53 114-18 0,38-76-56 16,-1-1-116-16,16-5-94 0,0-6-111 15,0-4-49-15,0-6-129 0,0-6-155 0,2-2-102 16,12-8-253-16,-6 0-472 0,4-9-472 15</inkml:trace>
  <inkml:trace contextRef="#ctx0" brushRef="#br2" timeOffset="-127541.66">16124 13976 726 0,'0'0'1869'0,"0"0"-1300"0,0 0-212 0,0 0-13 16,0 0-80-16,0 0-114 0,0 0-76 15,0 0-2-15,0 0 21 0,0 0-10 0,0 0-6 16,172-20 12-16,-117 34 31 0,1 11-4 16,2 6-33-16,-2 16-16 0,-12 8 0 15,-1 9-15-15,-14 8-19 0,-4 10-9 16,-18 10 19-16,-2 2-4 0,-5 1 7 16,-10-1-1-16,-17-9-8 0,3-8-24 15,-12-10-13-15,-1-13-42 0,3-10-16 16,-2-13 9-16,5-12 4 0,-6-8-62 15,3-6-54-15,0-5-78 0,8-7-124 16,4-10-80-16,15 4-179 0,7-4-150 16,0 2-329-16,0 1-234 0</inkml:trace>
  <inkml:trace contextRef="#ctx0" brushRef="#br2" timeOffset="-127260.56">17035 14276 1041 0,'0'0'1711'0,"0"0"-1166"0,0 0-148 16,0 0 87-16,0 0-65 0,0 0-124 16,0 0-170-16,0 0-125 0,0 0-33 0,0 0-7 15,-7 0-49-15,12 4-6 0,7 4-65 16,-8 2-150-16,9 2-198 0,-4 2-541 0,-6-2-746 16,-42-72 857-16</inkml:trace>
  <inkml:trace contextRef="#ctx0" brushRef="#br2" timeOffset="-127139.49">17098 14890 1208 0,'0'0'1784'0,"0"0"-1477"0,-39 134-126 15,22-88 66-15,-7 3-136 0,2-5-111 16,5-7-345-16,-2-8-249 0,2-10-713 16</inkml:trace>
  <inkml:trace contextRef="#ctx0" brushRef="#br2" timeOffset="-125648.73">8553 15614 1767 0,'0'0'1207'0,"0"0"-839"0,0 0-4 0,0 0-11 16,0 0-106-16,0 0-108 0,0 0-27 15,0 0-51-15,0 0 7 0,0 0 9 16,0 0-13-16,54 12-8 0,-45-12-31 15,6 0-25-15,0 0-1 0,-6 1 1 16,-4 4 10-16,-3-3-8 0,3 4 14 16,-5 4 17-16,0 4 10 0,0 10-3 15,0 5-38-15,-7 7 1 0,-7 1 12 16,-1 0-13-16,-2 2-1 0,2-6 1 16,3 0 2-16,-2-8-4 0,4-2 0 15,8-5 0-15,-1-6 1 0,3-2 14 0,0-4-15 16,0-3-22-16,0 3-8 0,3-1-1 15,6 0 31-15,6-4 1 0,-8 3 21 16,8 2-1-16,-6-4-6 0,6 5 1 0,0-4-13 16,-1 5 21-16,3-1 10 0,-2-2-16 15,-8 2 3-15,7 4 4 0,-1 4 2 16,-4-1-3-16,1 2-8 0,-5 0-4 16,-3 2 0-16,-2 1-9 0,0-1 12 15,0 2-3-15,0-1 4 0,-7 2-1 16,-8-1-12-16,-2-2 9 0,0-1-1 15,-2-6-11-15,2-2-1 0,7 1-20 16,1-3 0-16,-1-5-34 0,10 0-40 0,0 5-63 16,0-2-50-16,0 3-26 0,0 5-11 15,7-1-92-15,-2-1-114 0,2 4-120 16,-2-3-251-16,0-5-496 0</inkml:trace>
  <inkml:trace contextRef="#ctx0" brushRef="#br2" timeOffset="-123140.15">8650 17129 421 0,'0'0'1364'0,"0"0"-867"0,0 0-216 0,0 0-36 16,0 0-1-16,0 0-43 0,0 0-45 15,0 0-13-15,0 0-41 0,0 0 24 0,32 102-16 16,-22-82-35-16,-8-2-28 16,0 2-25-16,-2-2-18 0,0-1-4 0,0-5-68 15,0-6-96-15,0-2-108 0,0-4-84 16,-4 0-161-16,-6-2-192 0,-10-19-1020 0</inkml:trace>
  <inkml:trace contextRef="#ctx0" brushRef="#br2" timeOffset="-122992.25">8573 16884 2081 0,'0'0'1162'0,"0"0"-740"15,0 0 26-15,0 0-26 0,0 0-179 0,0 0-243 16,0 0-27-16,0 0-75 0,0 0-3 16,0 0-49-16,0 0-187 0,56-7-71 15,-30 5-254-15,-4-1-670 0,0 1-299 0</inkml:trace>
  <inkml:trace contextRef="#ctx0" brushRef="#br2" timeOffset="-122714.39">9288 16456 1251 0,'0'0'1038'0,"0"0"-605"0,0 0-99 16,0 0-11-16,0 0-63 0,0 0-83 16,0 0-45-16,0 0-38 0,0 0-28 15,-153 126-19-15,148-72-12 0,3 6 2 16,2 4 3-16,0 7-18 0,0 1-22 16,7 3-2-16,3-3-10 0,-3-5-13 0,3-5-31 15,-8-3-123-15,1-11-136 0,-3-6-66 16,0-12-205-16,0-8-454 0,0-10-229 15</inkml:trace>
  <inkml:trace contextRef="#ctx0" brushRef="#br2" timeOffset="-122533.56">8936 17167 1763 0,'0'0'1079'0,"0"0"-723"0,0 0-60 0,0 0 5 15,0 0-33-15,0 0 15 0,0 0-60 16,0 0-47-16,0 0-84 0,192-20-65 15,-153 13 1-15,-3 2-28 0,-4-1-2 16,-1-3-23-16,-9 0-88 0,9 0-112 16,-14 0-142-16,3 3-260 0,-8-1-563 15,-5-1-860-15</inkml:trace>
  <inkml:trace contextRef="#ctx0" brushRef="#br2" timeOffset="-120708.64">10289 16308 388 0,'0'0'1064'0,"0"0"-501"0,0 0-168 15,0 0-47-15,0 0 15 0,0 0-63 16,0 0-91-16,0 0-16 0,0 0-17 15,0 0-25-15,-27-36-29 0,22 34-32 16,3 2 27-16,-8 0-12 0,1 0-18 16,-3 0-23-16,-3 5 1 0,-2 9-13 15,-5 5-18-15,5 5 9 0,-2 11-19 16,-5 4 1-16,-1 8-4 0,6 1 3 16,-3 4-8-16,5-2-14 0,0 3 12 15,-5-7-13-15,13 1 0 0,-6-4-1 0,13 1 0 16,-1-3-3-16,3 3-11 15,0 1 14-15,0 1 12 0,12 1-9 0,3 1-3 16,2 0-1-16,7 0-11 0,-2 0 9 16,-3-1 1-16,-2-3-17 0,0-6 7 15,0-5-9-15,-2-10-22 0,-8-5-24 16,5-6-16-16,-4-6-34 0,-4-3-53 0,1-3 21 16,2 0 10-16,8-5-5 0,2-7-33 15,-2-1-138-15,9-5-256 0,-10 4-582 16,11-5-534-16</inkml:trace>
  <inkml:trace contextRef="#ctx0" brushRef="#br2" timeOffset="-120106.95">10638 16704 293 0,'0'0'669'0,"0"0"-148"0,0 0-189 16,0 0 25-16,0 0-34 0,0 0-68 16,0 0-62-16,0 0 73 0,0 0-50 15,0 0-25-15,0 0-24 0,-90-33-13 16,90 33-31-16,0 0-82 0,0 0-16 15,0 0-23-15,0 3 14 0,10 9 3 0,7 9 12 16,7 4 12-16,0 7 7 16,10 3 3-16,0-1 3 0,3 0 18 0,-3 1-3 15,0-4-21-15,0 0-20 0,-13-1-28 16,1-6 0-16,2 3 7 0,-14-3-9 16,5-4-87-16,-6-4-67 0,-4-4-58 15,0-1-70-15,-5-9-113 0,0 0-215 0,0-2-557 16,-10-2-475-16</inkml:trace>
  <inkml:trace contextRef="#ctx0" brushRef="#br2" timeOffset="-119882.3">10844 16737 817 0,'0'0'2079'0,"0"0"-1609"0,0 0-127 15,0 0-1-15,0 0-57 0,-53 108-90 16,24-67-44-16,7 6-28 0,-10 8-13 0,1-1-36 15,7-3-25-15,-8-4-49 0,10-8 0 16,-2-9-28-16,9-6-18 0,8-8-21 16,2-7-19-16,5-4-43 0,0-2-81 15,0-3-79-15,5 0-44 0,12 0 71 0,3 0 21 16,4-3-75-16,7-3-167 16,-6-2-551-16,13-5-296 0</inkml:trace>
  <inkml:trace contextRef="#ctx0" brushRef="#br2" timeOffset="-119360.31">11508 16792 329 0,'0'0'1838'0,"0"0"-1269"0,0 0-273 15,0 0 39-15,0 0 137 0,0 0-117 16,0 0-156-16,0 0-76 0,0 0-27 15,0 0-74-15,0 0-22 0,-19-10-99 0,36 18 99 16,5 3 34-16,9-1 0 0,1-2-22 16,-3 0-9-16,5-2-2 0,-8-3 1 15,6-2 2-15,-10 0 8 0,-5-1-10 16,-13 0 1-16,6 0-3 0,-7 0-1 16,-3 0 1-16,0 0 3 0,0 0 25 15,0 9 3-15,0 0-29 0,-3 8 19 16,-11 10-21-16,-8 3 2 0,-5 6 14 15,-4 4-15-15,-6-1 1 0,3 5-1 0,-2-5 11 16,9-8 0-16,-4 1 19 16,4-8 12-16,13-1-22 0,1-7-2 0,4-4-17 15,2-8 10-15,-1 2-12 0,6-6 0 16,2 0-3-16,0 0-28 0,0 0-119 16,0 0-75-16,0-7-86 0,17 1 22 0,5-3-93 15,2 2-244-15,-7-1-754 0,-3 2-123 16</inkml:trace>
  <inkml:trace contextRef="#ctx0" brushRef="#br2" timeOffset="-118209.02">12376 16603 620 0,'0'0'1189'0,"0"0"-845"15,0 0-120-15,0 0 2 0,0 0-4 16,0 0-29-16,0 0 15 0,0 0 2 15,0 0-23-15,0 0-35 0,0 0-67 0,138 45 18 16,-121-16-1-16,-10 13-12 0,-7 11-21 16,-2 13-44-16,-25 10-24 0,-4 2-1 15,-15-1-2-15,7-6 2 0,0-14 0 16,0-15 0-16,1-11 0 0,11-12 0 16,-7-10 7-16,3-8-7 0,1-1 0 0,9-11 25 15,1-7-24-15,6 2 18 0,9 0 12 16,-2 2 3-16,7 0-3 0,0 5 0 15,7-1 6-15,10 2 9 0,-5 2 1 16,12 0 21-16,-4 4 52 0,4 2 21 16,7 0-7-16,1 0-24 0,-1 4-33 15,6 3-47-15,-3 5-12 0,2 2-16 16,-4-2 0-16,4-1-2 0,-5 0-21 16,-9-2-22-16,12-4-69 0,-14-1-78 15,4-4-84-15,0 0-82 0,-5-7-196 0,-2-4-248 16,-9-10-1016-16</inkml:trace>
  <inkml:trace contextRef="#ctx0" brushRef="#br2" timeOffset="-117869.8">12660 16423 1615 0,'0'0'1081'0,"0"0"-686"15,0 0-40-15,0 0 37 0,0 0-84 16,0 0-112-16,0 0-69 0,0 0-43 16,0 0-35-16,0 0-31 0,0 0 59 15,77 3-12-15,-48 4-4 0,12-5-11 16,-4 6-17-16,6-2 16 0,1 1-24 16,-3 4-7-16,5 4 22 0,3 1-7 15,-3 9 13-15,0 5-15 0,-7 9-4 0,2 5 7 16,-5 9-1-16,-14 7-18 15,0 4 4-15,-7 4-4 0,-15 2-13 0,0-1-2 16,0 1 0-16,-20-1 0 0,-14-3-15 0,3-7-7 16,-8-7-20-16,-5-10-38 0,1-7-30 15,-6-10-6-15,10-10-40 0,-7-10-63 16,8-5-10-16,8 0-84 0,9-13-65 16,13-1-190-16,8-4-574 0,0 6-157 15</inkml:trace>
  <inkml:trace contextRef="#ctx0" brushRef="#br2" timeOffset="-117121.39">14095 16337 1770 0,'0'0'765'0,"0"0"-334"0,0 0-41 0,0 0-9 15,0 0-98-15,0 0-110 0,0 0-71 16,0 0-21-16,0 0-10 0,0 0-18 15,0 0-19-15,-63 87 9 0,55-62 7 16,1-1-13-16,-3 4-17 0,8 1-19 16,-3-4 17-16,5 1-18 0,0-5-15 15,0-3 15-15,0-6 0 0,0-2 0 16,0-5-3-16,0-2-21 0,0-3-7 16,0 0-13-16,0 0 7 0,0 0 7 15,5 0 30-15,0-2 46 0,2-2-6 16,0 1-22-16,-7-2-14 0,0 2 20 15,0 3-2-15,0 0-22 0,0 3-34 16,0 13 6-16,0 10-12 0,-17 8 24 0,3 9 16 16,7 3 30-16,-8 0 51 0,0 2-23 15,-2-2-9-15,13-2 3 0,-6 2 1 16,5-7-11-16,5-7 38 0,0-4 27 16,0-9-46-16,0-9-31 0,0-4-27 0,0-4 0 15,0-2 1-15,0 0 14 0,3 0 15 16,4 2-5-16,-2-2-10 0,-1 0-16 15,4 0 11-15,1 0-12 0,-1 0-1 16,-1 0 0-16,-2 0 0 0,5 0-2 16,-6 0-1-16,-1 0 2 0,4 0-11 15,0 2 0-15,3 3-22 0,-3 2-45 16,8 1-46-16,-10 4-40 0,0 0-62 16,4 2-80-16,-4 0-131 0,5 1-287 0,-5-4-719 15,-5 9-303-15,-88-140 1747 0</inkml:trace>
  <inkml:trace contextRef="#ctx0" brushRef="#br2" timeOffset="-116189.81">15101 16762 760 0,'0'0'1744'0,"0"0"-1245"15,0 0-151-15,0 0 7 0,0 0-5 16,0 0-159-16,0 0-117 0,0 0-15 16,0 0 13-16,0 0-29 0,0 0 3 0,26 16 53 15,-2 3 12-15,6 3-10 0,-1 6-21 16,-3 6-31-16,3 4-19 0,1 3-12 16,-6-4-18-16,5 2-16 0,-7-6-2 15,-5-9-16-15,7-3-12 0,-7-7-67 16,-10-5-78-16,8-6-41 0,-8 3-79 15,0-6-159-15,-4 0-216 0,-1 0-795 16</inkml:trace>
  <inkml:trace contextRef="#ctx0" brushRef="#br2" timeOffset="-115954.36">15350 16838 2277 0,'0'0'787'0,"0"0"-462"15,0 0-61-15,0 0 22 0,0 0-97 16,0 0-73-16,0 0-32 0,0 0-7 0,-152 138-6 16,122-100-40-16,-1 4-30 0,-3 0-1 15,12-3-3-15,0-5-12 0,8-2-13 16,9-7-19-16,0-4-21 16,5-7-53-16,0-2-41 0,0-8-31 0,10-2-24 15,4-2 27-15,-1 0 59 0,3-5 32 16,11-3-167-16,-5-1-146 0,0-1-271 15,-3 1-525-15,8-2 605 0</inkml:trace>
  <inkml:trace contextRef="#ctx0" brushRef="#br2" timeOffset="-115605.27">15934 16820 1715 0,'0'0'720'0,"0"0"-404"0,0 0-107 16,0 0 31-16,0 0-17 0,0 0-48 16,0 0-49-16,0 0-19 0,0 0-34 15,0 0 8-15,182-31-49 0,-150 20-7 16,2 2-25-16,-5-1-22 0,-5 3 9 16,-5 4-15-16,6 3-91 0,-13 0-67 0,-3 0-100 15,-1 3-36-15,-1 7-154 0,-7 0-298 16,0 8-792-16</inkml:trace>
  <inkml:trace contextRef="#ctx0" brushRef="#br2" timeOffset="-115425.14">16029 17062 851 0,'0'0'1653'16,"0"0"-1106"-16,0 0-193 0,0 0-8 0,0 0-16 15,0 0-115-15,0 0-59 0,0 0-33 16,0 0-21-16,0 0-13 0,114 12-34 15,-90-12-55-15,3 0-3 0,-5-5-49 16,-1-3-93-16,6-3-117 0,-8 1-111 16,6 1-278-16,-3-2-724 0,-3 1-578 0</inkml:trace>
  <inkml:trace contextRef="#ctx0" brushRef="#br2" timeOffset="-114987.22">16776 16661 1343 0,'0'0'770'0,"0"0"-265"15,0 0-74-15,0 0-16 0,0 0-127 16,0 0-122-16,0 0-56 0,0 0 7 15,0 0-11-15,0 0 27 0,94 16-30 16,-75 19-20-16,-2 8-55 0,-12 9-16 16,-2-3-9-16,-3 6-3 0,-3-4-1 15,-4-7-48-15,-8-5-7 0,-9-4 10 0,12-13-13 16,-12-4-19-16,2-8 26 0,3-10-1 16,-1 0 6-16,-2-2 6 0,8-15 4 15,-3 4 37-15,5-5 1 0,7 7 89 16,-2 4-2-16,4 4-29 0,3 0 0 0,0 3 12 15,0 0-35-15,10 0-35 0,7 6 66 16,2 4 87-16,6 5-13 0,4 0-18 16,-5 3-13-16,5-1-40 0,-5-1-24 15,0-4-31-15,-2 0-14 0,0-4-1 16,0-2-15-16,2-5-19 0,0-1-48 16,3-1-93-16,-5-11-123 0,7-8-160 15,-12 4-554-15,0-10-842 0</inkml:trace>
  <inkml:trace contextRef="#ctx0" brushRef="#br2" timeOffset="-114460.98">17362 16513 795 0,'0'0'1362'0,"0"0"-928"16,0 0-77-16,0 0-37 0,0 0-119 15,0 0-138-15,0 0 80 0,0 0-33 16,0 0-9-16,0 0-13 0,0 0-22 16,87 12-18-16,-72-10-17 0,-3 1 9 15,-2 0-12-15,4-2 7 0,-6 2-13 16,-1 2 2-16,-5-2 8 0,-2 4 8 0,0 4 3 15,0 1-12-15,0 6-12 0,-5 1-19 16,-9 2-39-16,-3 2 38 0,0-1 1 16,-2-2 12-16,-1 1-10 0,-2-3 17 15,8 0-7-15,4-2-12 0,3-5 0 16,0 6-18-16,4-5 8 0,3 2 10 0,0-2 25 16,0 0 0-16,0-2-10 15,0-2 22-15,3 2-9 0,6-1 3 0,-4 0 28 16,10 3 8-16,2 2 29 15,-3 1-26-15,-7 0-36 0,10 4 18 0,3-1-9 16,-8 0-25-16,2 0 16 0,-9-2 9 16,-2 0-19-16,2 0-9 0,-5 2 7 15,0 2-7-15,-10-2-12 0,-7 1-3 16,0-4-15-16,0 0-34 0,-2-3-46 16,2-4-27-16,-5 1-87 0,10-6-72 15,0 1-18-15,9-4-98 0,3 0-175 16,0 2-452-16,0 2-68 0,3 1 283 0</inkml:trace>
  <inkml:trace contextRef="#ctx0" brushRef="#br2" timeOffset="-112152.31">17151 16698 1375 0,'0'0'1557'0,"0"0"-1036"0,0 0-138 0,0 0 18 15,0 0-47-15,0 0-114 0,0 0-93 16,0 0-34-16,0 0-19 0,0 0-15 15,0 0-39-15,-36-9-37 0,36 9-3 16,0 0-15-16,-3 0-6 0,3 0-25 16,0 1-107-16,0 7-104 0,0 2-54 15,0 3-105-15,0 0-251 0,0-1-530 16,3 4-602-16,33-80 1374 0</inkml:trace>
  <inkml:trace contextRef="#ctx0" brushRef="#br2" timeOffset="-111988.23">17222 17135 1003 0,'0'0'2008'0,"0"0"-1529"0,0 0-169 0,0 0 58 15,0 0-42-15,-51 116-187 0,31-97-99 16,3 0-31-16,0-6-9 0,3-3-191 0,-3-3-217 16,5-2-239-16,4-4-893 15,1 6-356-15</inkml:trace>
  <inkml:trace contextRef="#ctx0" brushRef="#br2" timeOffset="-109504.6">8936 18135 772 0,'0'0'1495'0,"0"0"-943"0,0 0-219 16,0 0-30-16,0 0 39 0,0 0-81 15,0 0-98-15,0 0-36 0,0 0-21 16,0 0 20-16,0 0-33 0,-84-8-26 16,79 8-2-16,-7 8 6 0,-3 1-43 15,0 7-28-15,8 2-24 0,-7 8 8 16,11-4-5-16,3 4-7 0,0-4 1 15,0-1-20-15,8-4 11 0,4-4-11 16,2-2 14-16,6-4-14 0,-6-2-18 0,6-1 16 16,-6-4-10-16,-4 0 31 0,4-1 28 15,1-10 18-15,-1-4 19 0,-11 2-6 16,2-6 6-16,-3 0-6 0,-2 1 6 16,0 3-3-16,0 3 0 0,0 2 9 0,0 4-6 15,0 1-13-15,0 4-2 16,0 1 15-16,0 0 18 0,0 0 19 0,0 0-38 15,0 0-5-15,0 6-31 16,0 6-10-16,12 4 9 0,3 2-2 0,2 5-22 16,-5-2 4-16,7-6 9 0,-7-1-16 15,-2-4-46-15,7 0-67 0,0-4-32 16,-10-2-44-16,8-3-127 0,-1-1-114 16,1 0-204-16,-8-10-372 0,3 0-331 15</inkml:trace>
  <inkml:trace contextRef="#ctx0" brushRef="#br2" timeOffset="-109278.58">9198 18192 183 0,'0'0'691'16,"0"0"35"-16,0 0-252 0,0 0-40 0,0 0-63 15,0 0-83-15,0 108-116 0,5-87-63 16,5-6-46-16,-8-3 4 0,3-7-23 0,5-5 32 16,-5 0 0-16,2 0 40 0,10-11 98 15,-3-6-2-15,1-5-10 0,7-7-33 16,-10-1-61-16,7-3-50 0,-4 7-43 15,-3 1-15-15,0 9-1 0,3-1-35 16,-3 6-20-16,2 3-17 0,1 3-91 16,-3 2-68-16,2 3-75 0,-1 0-96 15,3 7-251-15,-6 1-485 0,0 7-469 0</inkml:trace>
  <inkml:trace contextRef="#ctx0" brushRef="#br2" timeOffset="-108902.49">9639 18213 245 0,'0'0'567'0,"0"0"19"0,0 0-306 0,0 0-101 15,0 0-105-15,0 0-74 0,0 0-123 16,0 0 13-16,0 0 67 0,0 0-12 16,0 0 55-16,-4 16 42 0,4-14 53 15,0 2 25-15,4-2-3 0,-4-1 29 16,0 2 109-16,5 0-67 0,-5 2-75 15,5 2-20-15,-5 2 13 0,0 3-64 16,0-3-41-16,0 2 67 0,0-4 12 16,0 1-7-16,5-6-6 0,-5-1 1 15,0-1 37-15,2 0 76 0,-2 0-10 16,0-6-27-16,10-6 4 0,-5-3 12 16,5-8 33-16,-3-5-7 0,7 1-41 0,-2-6-53 15,1 3-46-15,8 3-44 0,-13 1-2 16,9 8-18-16,-3 6-22 0,-4 3-6 15,2 7-10-15,5-2-67 0,-2 4 5 16,2 0 25-16,2 4-43 0,-2 4-69 0,0 2-43 16,-3 0-97-16,-6 3-128 0,1-1-233 15,-4 2-417-15,5-1 8 0</inkml:trace>
  <inkml:trace contextRef="#ctx0" brushRef="#br2" timeOffset="-108348.95">10170 18141 795 0,'0'0'1400'0,"0"0"-850"0,0 0-162 15,0 0 1-15,0 0-36 0,0 0-10 16,0 0-120-16,0 0-71 0,0 0-29 15,0 0-16-15,0 0-36 0,-34-18-40 0,34 18-13 16,0 0 16-16,0 0-1 16,0 0-8-16,0 0-4 0,0 0 25 0,0 0-13 15,0 0-8-15,0 0-7 0,-2 0-15 16,2 0-3-16,0 0-1 0,0 3-23 16,0 1-4-16,-3 2 1 0,3 2-10 15,0 1 34-15,-7 1-15 0,7 1 15 16,0 7 0-16,0-2-13 0,0 2 4 15,0 3 0-15,0 2 10 0,10-7-10 16,-5 7-1-16,7-9-11 0,-2-3 6 0,-1-3-7 16,-2-2-18-16,3-3 16 0,-5-3-7 15,7 0-3-15,-7 0 37 0,5-8 12 16,-5-1 59-16,2-7-13 0,2-5-6 16,-9-2-15-16,8-4-19 0,-8-1-6 15,0 4 1-15,0 3-1 0,0 6 9 16,0 4-5-16,-3 7-1 0,-2 1 12 0,5 3 10 15,0 0 18-15,0 0-7 0,0 0 7 16,0 10-27-16,0 3-28 0,0 6-1 16,0 2 1-16,0 0 24 0,0-2-22 15,5 2 13-15,5-4-15 0,-3-4-18 16,5 1 0-16,1-5-7 0,-6-2-14 16,7-2-59-16,-6-1-63 0,1-2-63 0,-4-2-103 15,5 0-109-15,-3-2-189 0,3-9-360 16,-5 3-521-16</inkml:trace>
  <inkml:trace contextRef="#ctx0" brushRef="#br2" timeOffset="-108287.36">10170 18141 1117 0</inkml:trace>
  <inkml:trace contextRef="#ctx0" brushRef="#br2" timeOffset="-108135.39">10170 18141 1117 0,'223'63'1620'0,"-223"-54"-1088"0,3 3-34 0,-1 1 17 0,0 5-122 0,8 3-151 15,-3-1-73-15,8 4-66 0,0-5-36 0,2-1-66 0,-3 0-1 0,3-4-27 16,2-4-58-16,-2 0-86 0,0-3-106 15,-5-7-87-15,3 0-150 0,0-4-217 16,-3-6-615-16,0-11-395 0</inkml:trace>
  <inkml:trace contextRef="#ctx0" brushRef="#br2" timeOffset="-108007.29">10696 18159 1524 0,'0'0'1307'0,"0"0"-721"15,0 0-15-15,0 0-223 0,0 0-138 16,0 0-9-16,-53 108 19 0,31-65-55 15,5 7-64-15,-2 4-31 0,-8 6-21 16,3 1-13-16,4-1-3 0,1-5-32 16,2-10-1-16,3-8-45 0,1-11-25 15,9-11-49-15,-4-4-58 0,6-11-53 16,2 0-90-16,0-11-114 0,2-8-194 16,20-10-177-16,-12 8-585 0</inkml:trace>
  <inkml:trace contextRef="#ctx0" brushRef="#br2" timeOffset="-107331.65">11271 18024 13 0,'0'0'385'0,"0"0"410"0,0 0-287 0,0 0-34 16,0 0-70-16,0 0-98 0,0 0-49 15,0 0-15-15,0 0 2 0,0 0 46 0,0 0 24 16,26-19-28-16,-26 19-37 0,-9 0-96 15,-6 0-18-15,5 0-25 0,-7 7-37 16,0 3-24-16,-4 2-31 0,-6 2-15 16,5-1 24-16,-4 1 1 0,1-3 5 15,-4-1 13-15,3-1-19 0,-1-3-6 16,5-1-9-16,5-3 1 0,3-2-1 16,-1 3 12-16,8-1-24 0,-1 0 0 15,6-2 0-15,-3 0 0 0,5 0 0 16,0 0-12-16,0 0-15 0,0 0-13 0,0 0-15 15,0 0 1-15,0 2-10 0,0 7-18 16,5 6 73-16,5 8 9 0,7 11 30 16,-12 5-6-16,4 0-2 0,-6 5-11 15,-1-3-10-15,-2-4-2 0,0-5 2 16,0-3-1-16,0-7 24 0,0-9-23 16,0-1 1-16,0-7-1 0,0-3-1 15,0-2 0-15,0 0-2 0,0 0 0 0,0 0-16 16,0 0-19-16,3 0-5 0,9 0 42 15,2 0 15-15,-4 0 25 0,2 0-16 16,3 0-21-16,-8 0 21 0,7 0-5 16,-6 0-16-16,1 0-2 0,-4 2-1 15,7 2 1-15,0-3 2 0,-4 4 0 16,6 1 0-16,-4-1-2 0,4 0-1 16,-1-1-22-16,-1 0-69 0,5-3-92 0,-5 3-95 15,2-4-105-15,3 0-186 0,-5-7-457 16,8-4-988-16</inkml:trace>
  <inkml:trace contextRef="#ctx0" brushRef="#br2" timeOffset="-107099.86">11496 18325 1072 0,'0'0'1662'0,"0"0"-1136"0,0 0-85 16,0 0 68-16,0 0-72 0,0 0-170 15,0 0-120-15,0 0-46 0,0 0-1 16,0 0-17-16,0 0-59 0,-34-11-24 16,34 11-43-16,0 0-2 0,0 0-4 15,10 0-6-15,7 0 55 0,0 7 3 16,2-3 9-16,5 7-9 0,1-1-3 0,1 2 0 16,1 1-58-16,-8 0-36 0,1 2-77 15,-1-6-82-15,-4 1-125 0,-3-2-269 16,-7-1-754-16,-5-2-646 0</inkml:trace>
  <inkml:trace contextRef="#ctx0" brushRef="#br2" timeOffset="-106887.33">11496 18325 1094 0,'114'-60'1643'0,"-128"69"-1207"15,-1 1-107-15,-4 6 109 0,-1 2-65 16,-6 4-144-16,1 4-78 0,-1 2-31 15,4 2-9-15,0 0-35 0,5 3-73 0,-2 1 18 16,6-4-21-16,9-4-1 0,-6-4-14 16,10-6-34-16,0-3-61 0,0-6-56 15,7 1-41-15,0-6-16 0,8-2-37 16,7 0-90-16,5-3-53 0,-8-11-204 16,-2 3-563-16,7-12-290 0</inkml:trace>
  <inkml:trace contextRef="#ctx0" brushRef="#br2" timeOffset="-106369.48">11823 18015 2192 0,'0'0'723'16,"0"0"-275"-16,0 0 14 0,0 0-54 0,0 0-181 15,0 0-161-15,0 0-64 0,0 0 14 16,0 0-1-16,0 0-14 0,136 51 10 16,-85-40 1-16,2 0 1 0,6-3 61 15,-1-1-25-15,-5-5-24 0,-9-2 2 16,2-5 62-16,-12-5-21 0,-8-2-26 16,-9 2 1-16,-2 2-21 0,-5 3 2 15,-10-1 1-15,0 5 11 0,0 1 4 16,0 0 6-16,-5 0 24 0,-7 10-10 0,-13 7-60 15,8 4-1-15,-2 8-12 0,-3 2 13 16,10 6 15-16,2 1 4 0,-2 4 2 16,7-3 3-16,5 1-21 0,-9-2 9 15,9 1-11-15,0 1 0 0,0-5 1 16,0 2-1-16,0-6 1 0,0-1 0 16,2-4 14-16,5-2-4 0,-4-4 3 0,-1-1-3 15,-2-6 3-15,0-4 1 0,0 1 5 16,-2-5 15-16,-10 1 6 0,-5-1-26 15,-5 2-14-15,-7-2 13 0,5-1-13 16,-6 2-2-16,6-5-2 0,-5 1-10 16,10-2-10-16,4 0-14 0,1 0-15 15,6 0-10-15,8 0-3 0,0 0-60 16,0 2-81-16,0 3-43 0,8 0-1 16,9 3-58-16,0-1-198 0,7-1-143 15,-12-1-504-15,15-4-482 0</inkml:trace>
  <inkml:trace contextRef="#ctx0" brushRef="#br2" timeOffset="-105957.33">12844 18189 1699 0,'0'0'1107'0,"0"0"-655"0,0 0 2 0,0 0-64 15,0 0-69-15,0 0-93 0,0 0-71 16,0 0-19-16,0 0-19 0,0 0-64 16,0 0-55-16,7 0-8 0,8 0 8 15,2 0 31-15,9 0-10 0,1 0 3 16,4-6-22-16,3 0-2 0,0 0-10 16,0 1-11-16,-7 2-77 0,-3 3-76 15,-7 0-69-15,-5 0-51 0,-2 0-125 16,-5 3-230-16,-5 9-455 0,0-1-381 15</inkml:trace>
  <inkml:trace contextRef="#ctx0" brushRef="#br2" timeOffset="-105793.83">12807 18420 1170 0,'0'0'1642'16,"0"0"-1059"-16,0 0-178 0,0 0-90 15,0 0-23-15,0 0-128 0,0 0-96 0,0 0 12 16,0 0 27-16,0 0-18 0,0 0-18 15,97 0-46-15,-72-3-25 0,-3-1-27 16,2-1-96-16,0 0-132 0,-5 1-176 16,-2-1-285-16,0 1-770 0,-9 4-487 0,-261 30 1973 15</inkml:trace>
  <inkml:trace contextRef="#ctx0" brushRef="#br2" timeOffset="-105405.6">13496 18088 1132 0,'0'0'1793'0,"0"0"-1298"0,0 0-103 16,0 0 57-16,0 0-56 0,0 0-174 15,0 0-149-15,0 0-70 0,0 0-58 16,0 0 18-16,-61 113 12 0,52-67 7 16,9 0 8-16,-5 0 13 0,5-7 22 15,0-7 6-15,0-9-28 0,0-8 0 0,0-7-1 16,0-3 1-16,5-5-13 0,4 0-11 16,8 0 24-16,5-9 83 0,14-7-13 15,11-2-18-15,3-1-24 0,6-2-28 16,-3 5-19-16,3 0 1 0,-2 4 15 15,-8 3-13-15,0 5-2 0,-12-2-6 16,0 5-22-16,-13 1-40 0,-4 0-59 16,0 0-86-16,-12-2-93 0,-5 0-133 15,0-4-145-15,0 5-155 0,-14-16-1012 0</inkml:trace>
  <inkml:trace contextRef="#ctx0" brushRef="#br2" timeOffset="-105186.08">13738 18019 1812 0,'0'0'1278'0,"0"0"-825"16,0 0-5-16,0 0-27 0,0 0-103 0,0 0-134 15,0 0-144-15,0 0-22 0,0 0 31 16,-12 136-6-16,5-83-3 0,4 12 9 16,-1-2-7-16,-6 4 4 0,3-1-6 15,-1-3-31-15,6-3-9 0,2-10-43 16,0-6-63-16,0-9-84 0,2-13-65 15,11-4-75-15,-1-10-118 0,2-5-146 16,-2-3-397-16,3-1-294 0</inkml:trace>
  <inkml:trace contextRef="#ctx0" brushRef="#br2" timeOffset="-104921.72">14373 17901 817 0,'0'0'2094'0,"0"0"-1526"0,0 0-129 16,0 0 61-16,0 0-59 0,0 0-187 15,0 0-102-15,0 0-30 0,0 0-10 16,0 0-75-16,0 0-37 0,-34-31-58 0,34 38 19 15,0 4 5-15,8-2-14 16,-1 6-92-16,-2-1-123 0,7-1-149 0,-7 5-265 16,5-4-887-16,-8 11-726 0,-17-120 2279 15</inkml:trace>
  <inkml:trace contextRef="#ctx0" brushRef="#br2" timeOffset="-104784.49">14478 18564 2372 0,'0'0'1357'0,"0"0"-1056"0,0 0-3 0,0 0-23 0,0 0-173 16,-107 118-102-16,83-98-92 0,-1-1-140 15,4-6-231-15,-4-4-336 0,-4 0-1294 0</inkml:trace>
  <inkml:trace contextRef="#ctx0" brushRef="#br3" timeOffset="-98549.67">6352 11871 1124 0,'0'0'702'0,"0"0"-247"0,0 0-48 16,0 0-15-16,0 0-64 0,0 0-74 15,0 0-24-15,0 0 3 0,0 0-18 0,0 0-48 16,-72-11-46-16,62 6-1 0,8 4 2 16,2-1 16-16,-5 2-16 0,5 0-30 15,0 0-47-15,0 0-5 0,0 0-7 16,0 0 1-16,0 0-22 0,0 0 9 15,0-2-3-15,0 2-2 0,0 0-15 16,0 0 2-16,5 0 9 0,7 0-9 0,-5 0 21 16,8 0 0-16,1 2-8 15,14 1 2-15,-9 2 6 0,13-1 9 0,3 4 22 16,9 0-10-16,-3 2-8 0,6 2-4 16,4 3-30-16,1-2 18 0,-1 2-20 15,0-2 14-15,0-2-14 0,-6 3 10 16,3-7-11-16,-8 0-2 0,4-6 2 15,-7-1 0-15,7-1 30 0,-8-10 82 16,-1 1 6-16,-6 1-103 0,-7 0 45 16,-9 7-60-16,-5-1 0 0,-10 3-12 0,2 0-3 15,-2 0 15-15,0 0-15 0,0 0 0 16,3 0 12-16,-3 0 0 0,0 0 0 16,0 0 1-16,0 0-1 0,0 0 3 15,0 0 0-15,0 0 12 0,0 0 3 16,0 0 15-16,-3 0-30 0,-11 3-24 15,-1-1-81-15,-4 5-62 0,7-4-93 0,2 4-129 16,-7-6-159-16,7 1-218 16,8-2-293-16,-3 0-200 0,0-2-284 0,117-21 1523 0</inkml:trace>
  <inkml:trace contextRef="#ctx0" brushRef="#br3" timeOffset="-98186.91">7063 11687 783 0,'0'0'1188'0,"0"0"-689"0,0 0-134 0,0 0 99 16,0 0-17-16,0 0-91 0,0 0-150 15,0 0-67-15,0 0 4 0,0 0-14 16,0 0-55-16,-17 0-56 0,31 11 31 16,6 6 19-16,6 5-35 0,3 1 1 15,10-4 12-15,5 6 0 0,-3-4-4 0,5 0-14 16,-7-3-27-16,-3 2 0 15,5-4-1-15,-12-2-3 0,1 0 1 0,-9-3 2 16,-4 0 24-16,-2 4-6 0,-8-2 31 16,-7 10 27-16,0 1-3 0,-5 6 21 15,-16 6-42-15,-11 7-28 0,-2-1-1 16,-10 6-23-16,-2-1 0 0,-2-4-1 16,4-4-2-16,1-4-21 0,11-8-6 0,8-6 5 15,7-8 1-15,2-5-18 0,11 1-25 16,1-8-58-16,3 3-76 0,0-1-81 15,0 0-150-15,3 4-117 0,13 1-115 16,-1-4-321-16,7 7-477 0</inkml:trace>
  <inkml:trace contextRef="#ctx0" brushRef="#br3" timeOffset="-92919.99">7574 11206 170 0,'0'0'91'0,"0"0"36"16,0 0 235-16,0 0-56 0,0 0-81 15,0 0-7-15,0 0-13 0,0 0-30 16,0 0-9-16,0 0 6 0,0 0-1 16,-12-14-9-16,12 14-4 0,0 0 3 15,-5 0 48-15,5 0-30 0,0-2-17 16,0 2-25-16,0-2-20 0,0 2-16 15,0 0-4-15,0 0-9 0,0 0-13 0,0 0-2 16,-2 0-26-16,2 0-6 0,0 0-13 16,0 0-10-16,0 0-14 0,0 0-1 15,-5 0-3-15,2 7-7 0,-4 0-30 16,2 7-3-16,3 2 2 0,2 4 7 16,0 6 3-16,0 4 8 0,0 6 1 15,0 5 0-15,2 3 19 0,8 5 0 16,-5 2-2-16,2 1 0 0,3 4-10 15,-5-2-1-15,4-1 10 0,-4 0-13 16,5 0-6-16,-5-6 19 0,0-5-16 16,7 5 18-16,0-2-21 0,-7 1 0 0,0 4-3 15,-5 4 6-15,2-3 16 0,-2 3-13 16,0 0-12-16,0-6 12 0,-2-7 14 16,-3-3-14-16,0-1 4 0,-5-8 12 0,8 1-15 15,-3-8 14-15,5-3 2 0,-7-5-2 16,4 0 0-16,3-8 1 0,0 0 16 15,0-5 6-15,0-1 16 0,0 0 31 16,0 0 3-16,0 0-12 0,0 0-20 16,-2 0-13-16,2 0-16 0,0 0-11 15,0 0-16-15,0 0 6 0,0 0 10 16,0 6 2-16,0-6 0 0,0 0 27 16,0 2 24-16,0-2-6 0,0 0 28 15,0 0 18-15,0 0 41 0,0 0 14 16,0 0-44-16,0 0-42 0,0 0-25 0,0 0-16 15,0 0-2-15,0 0-1 0,0 0-16 16,0 0 1-16,0 0 18 0,0 0-2 16,0 0-4-16,0 0-3 0,0 0 13 0,0 0-23 15,2 0-1-15,13 0 17 0,-3 0-6 16,7-2-11-16,-2 2-1 0,5 0 0 16,-5 0-3-16,5 0 0 0,-3 2 2 15,1-1 1-15,4 4 0 0,-5-1 1 16,5-4-1-16,-7 3 1 0,8 0-1 15,-6-1 13-15,-2-2 2 0,0 0 0 16,0 0 4-16,2 0-7 0,-2 0 9 16,3 0-9-16,2 0-9 0,-5 0-1 15,4 0-2-15,1 0-1 0,0 0 0 16,-5 0-11-16,0 0 10 0,5 0 1 16,-5 2-9-16,9 5 9 0,-4-6 2 15,-2-1-1-15,1 2 0 0,-4-2 0 0,8 0 3 16,-6 0 12-16,5-3 3 0,3-4 7 15,0 3-4-15,2-2-21 0,0 2-1 16,0-1-13-16,0 4 13 0,2-2 0 16,-9-2-2-16,10 5-9 0,-8 0 9 0,5-1 3 15,-5 1 1-15,5-1 2 0,-4-1 9 16,-1-3-10-16,3 1 0 0,-1-2 13 16,-4-2 13-16,5 3-10 0,-1-2-6 15,1-2-12-15,-8 8-18 0,13-1 3 16,-10 1-7-16,0 1 19 0,-1 0 2 15,6 0 1-15,-8 1-15 0,8 2 14 16,-5 3 1-16,-5-5 0 0,2 1 2 16,-2-2 0-16,5 0 16 0,2 0-16 15,-9 0 10-15,2 0 4 0,-3 0-5 16,3-2-11-16,3 2-1 0,-3-1-24 0,0 1 22 16,2 0-18-16,-2 0 20 0,7 0-1 15,-2 1 0-15,0 3-1 0,-3 1 3 16,5-4 0-16,-4 0 0 0,2-1 12 0,-5 0 3 15,-3 0 25-15,3 0 3 0,0 0-31 16,-2 0-12-16,4 0 0 0,-2 0-1 16,5 0-2-16,0 0 0 0,-1 3-12 15,4 3 15-15,-1-3 1 0,5 3-1 16,0 2-2-16,-5-5 2 0,3 3 0 16,-5-3 1-16,2-2 2 0,0 1-1 15,3-2 58-15,0 0-5 0,9 0-31 16,-4 0-2-16,1-2 26 0,4 1-45 15,-1-7 22-15,1 7-25 0,-4-2 0 16,4 0-1-16,-1 1-2 0,-2-1-1 16,-2 3 2-16,2-1-8 0,0 1 10 0,-10-5 2 15,5 5 0-15,2 0-1 0,-9-1 0 16,0 1 0-16,5 0 2 0,-8-2 0 16,5 1 25-16,5-4-4 0,3 2 12 15,-8 1-2-15,8-5-10 0,-3 4-23 0,0-4-1 16,-3 1 0-16,6 4-3 0,-5-2-21 15,4 1 23-15,1 3 0 0,-1 0-15 16,-2 0 14-16,3 0-1 0,-1 0-9 16,1 0 12-16,-3 0-1 0,0 0 1 15,3 0 2-15,-1 0 10 0,-4 0 4 16,2 0-14-16,2 0 16 0,3 0-3 16,-5-5-3-16,-2 3-12 0,7-2-2 15,-7 1-1-15,2 2 0 0,2 1-12 16,1 0 12-16,4 0-12 0,-4 0 14 15,-3 0 0-15,2 0 1 0,1 0 1 0,-1 0 0 16,-2 0 2-16,0 0 9 0,3 0-11 16,2 0 14-16,-3 0-13 0,6-3 0 15,-8 0-2-15,10 3 1 0,-10 0-1 16,5 0-1-16,0 0-2 0,-1-2 1 0,-3 2 2 16,6 0 2-16,-2 0 1 15,-3-3-1-15,-2 3 1 0,3-1 0 0,4-1 10 16,-4 2-13-16,4-3 0 0,-4 3-2 15,6-1 1-15,-6 1 0 0,4 0 0 16,-2-2-1-16,3 2 1 0,4 0 0 16,-2 0 1-16,-3-2 0 0,10 0 1 15,-7 2 11-15,0 0-12 0,7-2 0 0,-8 2 1 16,4 0-1-16,-1 0 1 0,-2 0-1 16,-3 0 0-16,0 0-2 0,-2 0 1 15,3 0 1-15,-6 0 11 0,3 0 4 16,-2 0 4-16,-6 0-18 0,6 0 62 15,-1-4-36-15,1 1-24 0,-3 0 0 16,2-2-2-16,6 2-1 0,4 3-2 16,-2 0 2-16,-3 0 0 0,0 0 0 0,3 0 1 15,-2 3 0-15,-3 5-1 16,4-5 1-16,-9 1-1 0,3 0 0 0,-1 0-3 16,3-3 3-16,5-1 12 0,-5 0 7 15,5 0-4-15,7-1 0 0,-10-5-14 16,1 4-1-16,1-2-1 0,-6 1-11 15,4 3 12-15,-2 0-18 0,-2 0-13 0,-1 0 31 16,1 0 0-16,-6 0 13 0,6 3-12 16,-8-2-1-16,5-1 1 0,-2 0 1 15,0 0 14-15,2 0 5 0,-5-4-9 16,7-4 5-16,1 2-17 0,4 1-2 16,-2-4-16-16,0 8 15 0,0 0-12 15,3 1 14-15,1 0-2 0,1 0 0 16,0 0-7-16,-8 0 10 0,-2 0 0 15,3 1-1-15,-1 0 1 0,-4 1 1 16,2 1 0-16,-9-3 1 0,6 0 1 0,-1 0 12 16,-6 0-14-16,3 0 0 0,2 0-1 15,-7 0-2-15,2 0-13 0,-2 0 13 16,5 4 0-16,-5 0-14 0,2 0 16 16,-2 4-1-16,0-5 1 0,3 6-2 15,-8-5-1-15,5-1 0 0,-3 3 1 0,1-1-11 16,-3-2 13-16,-2 0 0 0,4-2 1 15,-9 2 0-15,2-1 0 0,1 0 0 16,1 0 2-16,1-2 0 0,5 2-1 16,-8 1-2-16,3-3-1 0,-3 2 1 15,3-1 0-15,-8-1-1 0,0 0 1 16,3 0 1-16,-5 0 11 0,0 0 7 16,0 0 11-16,0 0 18 0,0 0 13 15,-5-8-41-15,-2-4-20 0,0-3-2 16,0 2 0-16,-3-4-1 0,8 2 0 15,-3-3-19-15,-3 3 21 0,6-2-1 16,-3-1-10-16,5 1 9 0,-5-1 1 0,0-2-1 16,1-1 2-16,1-2 0 0,1-2 1 15,-1-2-2-15,3-2 2 0,-5-4 0 16,1 0 0-16,4-5 1 0,0-5 0 16,0 2 11-16,0-2-12 0,0 1 0 0,0-2 0 15,0 7 1-15,0-1 2 0,0 1-1 16,0 0 0-16,-3-2-1 0,1 1-1 15,-8 2 1-15,8-1-1 0,-3 5 0 16,-5 2 1-16,3 3 12 0,2 2-11 16,0-2 13-16,-2 4-15 0,-5-3-2 15,4-3-16-15,-1 0 18 0,4 2 0 16,-5-5 0-16,3-2-1 0,2-3-1 16,-5 0-1-16,6 0 1 0,1-2 0 15,-7 2 1-15,8 7 1 0,0 5 2 0,-1 2 1 16,3 4 10-16,-7 4-13 15,7-3-1-15,-3 7 1 0,3-1 2 0,-4-3 1 16,4 3-1-16,-5-4 1 0,-5 3 9 16,5-6-10-16,-2 3-2 0,2-2 1 15,0 4-2-15,3 1 1 0,-5 5 0 16,4 5 2-16,3-1 1 0,0 2 0 16,0 0 9-16,0 2-9 0,0 0-1 0,0 0-1 15,0 0-1-15,0 0-1 0,0 0-2 16,0 0 1-16,0 0 2 0,0-2 9 15,-5 0 9-15,5-3-12 0,-7 2-6 16,5-3 0-16,-6 2 0 0,8-3 1 16,-5 6 17-16,-4-1-15 0,6 2 3 15,-9-2-6-15,5 2-12 0,-8 0 9 16,3 0-18-16,-2 0 3 0,-8 0 16 16,7 0-1-16,-6 0 0 0,4 0 0 0,-3 2 1 15,-9 0 2-15,7-1 3 0,-7 2 9 16,5-2-11-16,-5-1 14 0,2 3-13 15,-2-2 1-15,-2 4 0 0,-6-1-3 16,1-1-2-16,2 4 2 0,-7 0 0 16,0 4-3-16,-1-4 3 0,1 4 0 0,0-1-2 15,5-1 0-15,4 2 2 0,-4-4 16 16,11 2-14-16,-8-6 13 0,3 6 0 16,4-4-12-16,-1-2 12 0,0-2-3 15,1 5 15-15,4-5-2 0,-5 1-1 16,6 0-9-16,-4 1-12 0,3 0 12 15,1-2-15-15,-1-1 0 0,2 3 11 16,1 2-10-16,-10-4-1 0,2 2 1 16,1 4-1-16,-6-2 1 0,8 0 1 15,-8-1 19-15,13 1-9 0,-5-4 18 0,-1 4-6 16,6-2 0-16,-8-2-9 0,6-1 12 16,-1 0 25-16,5 0-16 0,-7 0-9 15,2 0-15-15,5 0-11 0,0 6 0 16,-3-4-1-16,3-2-1 0,1 2-1 0,1-2-10 15,-7 0 12-15,8 1 3 0,-1-1 18 16,-2 3-20-16,-5-3 9 0,0 0-9 16,6 0-2-16,-16 0-10 0,13 3 8 15,-8-2 1-15,3 5-16 0,-5-1 6 16,4-2 0-16,-6 3 12 0,-5 0 0 16,4 1 3-16,-4-2-1 0,2 2 1 15,-3-2 0-15,6 1 21 0,-6-3-21 16,-1 0 21-16,1-2-24 0,1 2-12 0,-8-1 12 15,1 2 0-15,-3 1-3 0,7 0-15 16,-7-1 17-16,2 3 0 0,3-1 0 16,5-1 1-16,-6 1 3 0,6-4 9 15,0 2-10-15,-6 1-1 0,4-4 14 16,1 0-13-16,1 4 0 0,-3-4 0 16,-2 0-2-16,12-1 0 0,-10 2 0 0,5 0-2 15,3 3 0-15,-1-3 0 16,1-1 1-16,9 1-1 0,-7 3 2 0,0-3 0 15,7-1 1-15,0 2 0 0,5 0 0 16,-5-2 10-16,-7-1 1 0,-5 0 3 16,3 0-3-16,-6 0-11 0,-1 0-1 15,1 0 0-15,1 0 14 0,-5 0-3 0,7 0-11 16,-3 0-2-16,6 0 1 0,2 0 1 16,-3 0 0-16,1 0 1 0,2 1 2 15,7-1 12-15,0 0-12 0,0 0 0 16,-5 0 21-16,11 0-24 0,-6 0 3 15,2 0 12-15,6 0-14 0,-13 0 17 16,10 0-17-16,-10-1-1 0,6 1-1 16,-6 0-2-16,5 0 2 0,-4 0-1 15,1 0 0-15,-4 0 2 0,3 0 0 16,-1 0 0-16,3 0 3 0,-5 0 12 16,-1 0-13-16,4 0-1 0,-8 0 0 0,2 0 0 15,-6 0-1-15,4 0 1 0,-10 0-1 16,0 0-14-16,-2 0 13 0,3 0-14 15,-6 3 12-15,1 6-18 0,4-2 19 16,-4 4-10-16,4-3 11 0,5 1 1 0,3-4 0 16,4 1 3-16,-4 1-2 0,12-4 1 15,-8-1 13-15,1 2-12 0,2-4 0 16,2 3 15-16,0-3-17 0,3 0-1 16,-7 0 0-16,9 0 0 0,-7 1 0 15,9 0-2-15,-4 2 0 0,2 1 1 16,3-2 2-16,2 2-1 0,0-1 1 15,7-2-1-15,-7-1 12 0,5 0-9 16,0 0 15-16,-5 1-15 0,5-1 15 16,-5 0-6-16,-7 0-11 0,2 0 0 15,0 0-1-15,0-1-1 0,-4 0 1 0,9-2-1 16,-3 2 1-16,-2-2-2 0,-2 1-1 16,0 2 1-16,4-2-13 0,-6 0 13 15,4-2 1-15,0 0-1 0,-2 0 2 16,0 0-1-16,2-2 0 0,-10 0-1 15,11 0-10-15,-9-2 1 0,4 4 11 0,2-2 0 16,-6-2 0-16,9 4-1 0,-1-2-1 16,-5 4 2-16,5 0 0 0,1-5 0 15,-11 6-1-15,3 0-2 0,5-5 0 16,-5 5 0-16,4-3-14 0,-6-1 16 16,2 4 1-16,2-6-1 0,-2 5-2 15,-2-1-21-15,-6-3 24 0,6 4 0 16,-6-5-1-16,3 5 0 0,0-3 0 15,5 2 1-15,-2-1 0 0,-3 0-2 16,12 1-13-16,-9 1 12 0,11-3 0 16,-4 5-12-16,7-2 14 0,5 0-2 0,-5 2 3 15,5 0-1-15,0-1-11 16,0-2 12-16,-3 3-1 0,0-1 0 0,-4 1-11 16,2-3 9-16,-2 3 0 0,-6 0-18 15,6 0 9-15,-5 0-3 0,-3 0 13 0,3 0-1 16,-5 0-21-16,-3 0 6 0,3 0 17 15,-2 0 0-15,-3 0-2 0,5 0-18 16,4 0 21-16,-4 0-1 0,5 0-2 16,-5 0 2-16,2 3-1 0,-7-2-11 15,-4 3 1-15,9-2 10 0,2 3-13 16,5-2 12-16,3-2-13 0,16-1 14 16,-4 0 2-16,5 0-1 0,-3 0-2 15,5 0 2-15,0 0-1 0,0 0 1 16,0 0-11-16,0 0-9 0,0 0 0 0,0 0-24 15,0 0-9-15,0 0-37 0,0 0-29 16,0 0-49-16,5 3-64 0,12 5-147 16,14 4-38-16,8 6-322 0,-3-1-502 15,13 20-700-15</inkml:trace>
  <inkml:trace contextRef="#ctx0" brushRef="#br3" timeOffset="-68040.61">8585 16611 463 0,'0'0'649'0,"0"0"-317"0,0 0-95 0,0 0-29 16,0 0 39-16,0 0-27 0,0 0-155 15,0 0-65-15,0 0 126 0,0 0 22 16,0 0-42-16,-167-26 1 0,155 26 34 16,-3 0 25-16,3-3-3 0,0 2 2 15,0-7-1-15,4 2 3 0,-6 2 13 16,7-7-24-16,-3 2-25 0,5-1-26 16,-5 0-27-16,3 3-41 0,7 4 28 15,-10 2-1-15,10-2-8 0,0 3-20 16,0 0 1-16,0 0-34 0,0 0-3 0,0 0-43 15,0-2-3-15,0-1 3 0,15 0 19 16,2-1 24-16,10-2 27 0,-1 1-25 16,13 1 29-16,7 1-12 0,7-2 11 15,10 4 29-15,5 1-4 0,3-2-15 16,1-1-4-16,1-1 1 0,9 1-3 0,-11-4 18 16,4-2-22-16,5 2 19 0,-10-2 15 15,3 0-18-15,2 0-16 0,3-1-12 16,-8 2-18-16,3 1 1 0,-3 2-1 15,-2 0-1-15,0 3-2 0,-1 2 3 16,-1-5-1-16,-10 4 0 0,4 1 1 16,1-1-3-16,-8-2 3 0,1-1 0 15,-6 1 2-15,3 1 1 0,-5-3 12 16,7 3 7-16,-7-2 23 0,3-1-20 16,-6 4-15-16,4-3-10 0,-1 2-1 0,-8 2 1 15,1 0-1-15,7-2-9 0,-9 2 10 16,1 0 2-16,1 0 1 0,2 0 9 15,-2 0-12-15,2 0 0 0,1 0-12 16,-4 0 12-16,-4 0 15 0,0 0-15 16,3 0 0-16,-4 0 2 0,-6 0 16 15,5 0-15-15,-1 0 0 0,1 0 9 0,2 2-11 16,0-2 0-16,-10 0 0 0,5 2 2 16,5 1-2-16,-3-3 11 0,-4 1 19 15,9-1-13-15,-4 0-3 0,-1 0-12 16,3 0 12-16,-2 0-3 0,-3 0-9 15,5 0 9-15,0-1-11 0,-3-2 1 16,6 1 1-16,-6 2-1 0,3 0 0 16,0-2-2-16,-10 0 3 0,5 0-2 15,3-3-1-15,-10 5 1 0,9-1 2 0,-7-1-2 16,1 0-1-16,-3 2 0 0,4 0-1 16,1 0-2-16,-5 0-9 0,4 0 10 15,-6 0 1-15,4 2 1 0,0 0 1 16,-2-1 1-16,-5 3 1 0,-2-3 12 15,6-1-15-15,-6 0 1 0,-5 2 0 16,4-2-1-16,1 0-1 0,-1 2-11 0,3-2 12 16,-2 0 0-16,2 0-2 0,-5 0 1 15,5 0 1-15,5 0 0 0,-13 0-2 16,11 0 1-16,-6 0 0 0,6 0 1 16,-6 0 2-16,8 0 0 0,-5 0 0 15,7 0-1-15,-2 0 14 0,7 0-15 16,0-2 0-16,12-5 14 0,-2 4-12 15,-2-6-1-15,11 0 20 0,-7-1-20 0,-2-1 1 16,2 2 10-16,-7-1-12 0,2 0 0 16,-9 3-18-16,0 2 3 0,-8 1 12 15,-2-1-9-15,0 3 0 0,0-1 11 16,-2 3-1-16,2 0 2 0,-3 0 0 16,-2-2 1-16,-2 0-1 0,5 2 0 15,-11 0 1-15,-1 0 11 0,2 0-10 0,-5 0 1 16,4 0 15-16,-4 0-6 15,0 0-10-15,0 0 13 0,0 0-14 0,0 0 0 16,0 0-1-16,0 0 0 0,0 0-2 16,0 0-1-16,0 0-9 0,0 0 10 15,0 0 2-15,5 0 12 0,-5 0 15 16,0 0-5-16,0-3 17 0,0 3 21 16,0-2-17-16,0 0-28 0,3 1-13 15,2-2-1-15,-5 3 1 0,0 0-2 16,0 0-1-16,4 0-2 0,1 0-9 15,-5 0 0-15,0-1 10 0,0 1-1 16,5 0 2-16,-2 0 1 0,-3 0 12 16,0 0-11-16,0 0 0 0,0 0-1 0,0 0 0 15,7 0-12-15,-7 0-7 0,0 0 4 16,0 0-6-16,2 0 0 0,3 7 21 0,5 2 41 16,-5 7-16-16,2 0-23 0,0-2 16 15,0 5-17-15,3-5-1 0,-5 4 0 16,7 5-1-16,-7 0 1 0,10-3-2 15,-3 6 2-15,-7-1 0 0,2 0 0 16,2 3 0-16,6 0 0 0,-10-1 0 16,7 2-1-16,-7 1 1 0,2 1 0 15,3-4 0-15,-3 2-2 0,5-2 1 16,-2-4-11-16,-3-1 9 0,3 3 3 16,-3-3-1-16,0-2-1 0,1 3 1 0,-1-2-2 15,0 2 2-15,-4 0 1 0,1 2 1 16,9-1-1-16,-11 2 0 0,0 0 0 15,3 2-1-15,0-4 1 0,0 2 0 16,-5-1 1-16,5-3-2 0,-3-2 1 16,-2 1-2-16,0 0 0 0,5 1-1 15,0 1-18-15,-5-1 10 0,0 0 10 0,5 3 0 16,-3-4-2-16,-2 1 3 0,8 2-1 16,-6-1-11-16,0 0 0 0,1-1 10 15,6-1 1-15,-6-2 1 0,-3-4-2 16,2 2-10-16,-2-4 12 0,0 1 0 15,3-4 0-15,-3 2 0 0,5-4 2 16,-5-4 1-16,0 2 9 0,0-6-12 0,0 0 12 16,0 0-9-16,0 0 0 0,0 0 12 15,0 0 3-15,0 0-3 0,0 0 4 16,0 0-16-16,0 0-2 0,0 2 1 16,0 0 10-16,0 1-12 0,0-1-2 15,-5 1-19-15,2 3 19 0,1-5-11 16,-1 2 12-16,3 2-1 0,-4-2 2 15,-1-3 3-15,2 0 34 0,1 1-10 16,-8-1 9-16,-2 0-18 0,0 0-16 0,-3-1 16 16,-2-7 4-16,3 4-12 0,-3-3-10 15,-5 0 0-15,5 3 2 0,-2-2-1 16,-3 1 1-16,-5-1 0 0,10 4-2 16,-7 0 1-16,5-1-1 0,-10 3-1 15,7 0 1-15,-2 0-2 0,-1 0-10 16,6 3 12-16,-8 0-1 0,3-2 1 0,-5 2 0 15,-3 0 10-15,6-3-10 16,-3 0-2-16,-8 0 2 0,8 0 2 0,-2-7 13 16,-8-1 3-16,3-1 0 0,-6 4-16 15,6-2 16-15,-5 5-17 0,4 2 0 16,1 0 0-16,2 0-1 0,5 1-11 16,-10 5 10-16,15 1 2 0,-5 0-3 15,7-3 3-15,8 1-1 0,-6-4 12 16,6 0 3-16,-8-1-12 0,5 0-1 15,-3 0 13-15,-6 0-12 0,-1 0 12 0,-4-1-12 16,-1-2 0-16,5 0 9 0,-4 1 6 16,-3 2-17-16,3 0 1 0,-1 0-1 15,-4 0-1-15,9 0 0 0,-5 2-1 16,-1 4 0-16,-4-2 1 0,3 2 0 16,0-1 0-16,0-2 3 0,-2 1 0 15,0-1-2-15,-6-1 15 0,4-2-13 0,-1 2 12 16,5-2-12-16,-5 1-2 0,8 0 1 15,-6 5 9-15,3-3-11 0,3 2-2 16,-1-1-9-16,11 4 11 0,-11-2 1 16,10-1-1-16,-4 2 0 0,4-4 0 15,0 6 1-15,2-5-1 0,-6-2 15 16,9 1-13-16,-5-2 1 0,3-1 9 16,-3 0-11-16,0 2 1 0,3-1-1 15,-3 2-2-15,2-1 3 0,-9 1-2 16,8-2 0-16,-1 4 2 0,-5-2 1 0,-2-2 9 15,5 4-9-15,2-2-1 0,-7 0 1 16,5-2-1-16,-8-1 10 0,3 3-10 16,2-3-1-16,-4 2 2 0,-3-2 15 15,2 0-18-15,-6 0-12 0,6 3 10 16,1-2-8-16,6-1 8 0,-4 2-8 0,5 1 9 16,5-2 1-16,-11 2-1 0,11 2-1 15,-8 0 0-15,3-3 0 0,2 1 1 16,-4 1-11-16,1 0 12 0,6-1 0 15,-5 0 1-15,2-3 1 0,3 1 10 16,-10 2-12-16,7-3 0 0,0 3 1 16,-2-1 1-16,2-2 0 0,5 0-2 15,-3 1 1-15,-6 1 1 0,-1 1-2 16,1-3 0-16,-1 4 0 0,-5-3-1 16,6 3-1-16,-6 1 2 0,3-4 3 15,-2 5-3-15,4-3-3 0,-5 0 3 16,1 0-1-16,2 1 0 0,5-3 0 0,-8 1-2 15,10 1 1-15,-7-1 0 0,10-2 1 16,-1 2 1-16,-1-2 2 0,-6 0-2 16,5 0 0-16,-7 0 0 0,-3 1-1 0,3-1 0 15,-12 6-1-15,5-5-1 0,2 2 3 16,-5 2-2-16,-2-1-1 0,5 1 0 16,-6-4 3-16,8 1-2 0,-2-2 1 15,0 0-1-15,4 0 1 0,-2 0 1 16,-2-2 0-16,-3 1-1 0,3-4 0 15,-1 4-1-15,-4-2 1 0,2-2-1 16,8 3 0-16,2 2 0 0,-3-1 0 16,10 1 0-16,-4 0 1 0,2-1 1 15,-3 1 0-15,10 0 0 0,-5 0 0 0,3 0-2 16,2 0 2-16,0 0 0 16,0 0-1-16,2 0 1 0,1 0 0 0,6 0 0 15,-6 0-1-15,9 0-1 0,-10 0 0 16,3 0-10-16,7 1 11 0,-4-1-1 15,6 0-13-15,-1 0 13 0,4 0 0 0,-5 0 0 16,0 1-11-16,5-1 1 0,0 0 11 16,0 0 0-16,0 0 1 0,0 2 1 15,0-2 0-15,-5 0-1 0,5 0 2 16,-2 0 10-16,2 0-11 0,0 0-1 16,0 0-1-16,0 0 1 0,0 0 0 15,0 0-2-15,0 0-1 0,0 0-18 16,0 0 9-16,0 0 0 0,0 0 0 15,0 0-6-15,0 0 18 0,0 0-3 16,0 0-15-16,0 0 15 0,0 0-9 0,0 0 9 16,0 0 0-16,0 0 2 0,0 0 1 15,0 0 1-15,0 0 11 0,0 0-9 16,0 0 18-16,0 0-6 0,-3 0 3 16,1-3-12-16,-8-7-6 0,5-5-15 15,-5 2 3-15,-4-1 9 0,7-1-15 0,4-3 6 16,-6 3 10-16,1-3 0 0,1 0-13 15,0-3 12-15,2 1 1 0,-5 1-1 16,3-4 3-16,-8-1 1 0,6 1 2 16,-3-3-3-16,-3 0 2 0,-2 0-2 15,2 4 0-15,8-4-12 0,-5 3 9 16,0-1 0-16,5 2-9 0,-3 2 12 16,5 1-2-16,3-5 1 0,-8 4-1 0,5 0 0 15,-4-3 0-15,1 0-10 0,3-2-3 16,-4-4 11-16,6 0 1 0,1-3-9 15,-1-4 10-15,-6 3 0 0,4 0 1 16,5 1-1-16,0 1 1 0,-5 5 1 16,0 3-2-16,5 0 2 0,-5 0-3 15,3 4 0-15,2 1-9 0,-3-2 11 16,1 1-2-16,2-1 3 0,-5 0 0 16,5 0 0-16,-5-2-1 0,5 2 1 15,0-2-3-15,0 2 2 0,-2 2-2 0,2 0 1 16,0 0 0-16,0 7 1 0,0 3 0 15,0 0 0-15,-2 4-1 0,2 1 2 16,0 0 0-16,0-5-1 0,0 2 1 0,0-3 0 16,-3 0 1-16,3-1-1 15,0 2 1-15,-7-1 0 0,7 2-1 0,0 0-1 16,0 5-1-16,0-3 1 0,0 3 0 16,0 0 1-16,0 2-3 0,0-2-21 15,0 2 12-15,0 0-12 0,0 0-10 16,0 0-23-16,0 0-43 0,0 0 6 15,0 0-3-15,0 0-12 0,0 0-28 16,0 2-67-16,0 7-94 0,0 2 8 16,0 8-112-16,0 0-128 0,10 7-202 0,-8-7-611 15,-14-124-93-15</inkml:trace>
  <inkml:trace contextRef="#ctx0" brushRef="#br3" timeOffset="-48688.38">8347 17835 764 0,'0'0'1106'0,"0"0"-801"0,0 0 18 16,0 0 19-16,0 0-72 0,0 0-66 15,0 0-74-15,0 0-6 0,0 0-60 16,-80-27 27-16,76 25-18 0,1 2-17 16,1-1 20-16,2 1 5 0,0 0-14 0,0 0-29 15,0 0-38-15,0 0-11 0,0 0-1 16,0 0-7-16,0 0-23 0,0 6 23 16,0 5 19-16,0 3 13 0,2 11-12 15,10 3 20-15,-7 4-20 0,2 7 1 16,3 1 40-16,-5 3-2 0,5 7-15 0,-6-4 28 15,-1 2 13-15,7-4 18 0,-10-2-32 16,4-5-11-16,-1-4-10 0,2 5-10 16,0-5 13-16,-1 4-15 0,-4-6 5 15,0-1-5-15,5-1 2 0,-2-6 4 16,-3-4-9-16,7-6-13 0,-5 3-1 16,-2-6 10-16,0-4 0 0,0-2-12 15,0-3 3-15,3-1 0 0,-3 2 10 16,0-2 8-16,0 0 4 0,0 0 2 15,0 0-5-15,0 0-19 0,0 0 0 16,0 0 0-16,0 0-2 0,0 0 1 0,0 0 0 16,2 0 14-16,-2 0-1 0,0 0-12 15,0 0 9-15,0 0-10 0,0 0 14 16,0 0-14-16,0 0-2 0,0 0 1 16,0 0 14-16,0 0 7 0,0 0-7 15,0 0 3-15,0 0-6 0,0 0 1 0,0 0-11 16,0 0 13-16,0 0-15 15,0 0 0-15,0 0-18 0,0 0-22 0,3 0 9 16,4 0 4-16,-2 5 27 0,9-2 0 16,-4 4 12-16,0-3-11 0,4 0 1 15,-9-1-1-15,5-1-1 0,-8-2 1 16,1 5 0-16,-1-3-1 0,8 0 0 16,-5-1 0-16,7 2 18 0,7-2-5 15,-2 4-1-15,5-1 6 0,2 1 0 16,10-1-17-16,0 3-2 0,7-2 0 15,0 1 0-15,1 2-24 0,1 1 13 0,6-3-10 16,-6 0 22-16,3 0-1 0,8 0 1 16,-6 1 1-16,-4-4 12 0,4 2-11 15,3-3-2-15,-14-1 12 0,4 0-10 16,0 2-2-16,-9 0-12 0,4-1 9 0,3-1 3 16,-3 1 0-16,0-1 2 15,3 4-2-15,2-4 10 0,1-1-10 0,1 3-1 16,-2 2 0-16,1-2-11 0,1 4 12 15,-4-4 0-15,0 5-10 0,4-4 10 16,-6 3 0-16,-1 0 2 0,-4 0 10 16,4-1-12-16,-12-1 0 0,5-2-1 15,-4 1 1-15,-1 1 0 0,3-4 3 16,-8 0 0-16,8 1-1 0,-3 1-1 16,0-3 0-16,-2 2-1 0,0 1 0 15,2-3-1-15,-2 1 1 0,2-1 3 16,5 0 9-16,-5 0-10 0,5 0-2 0,3 0 0 15,-1 0 0-15,-2 0-2 0,3 0 2 16,-3 0-1-16,-2-1 1 0,2 1 0 16,-2-3 0-16,-6 3 3 0,1-2-1 15,0-1-2-15,5 3 0 0,-10-3 1 0,0 2 12 16,4-6-1-16,-4 5-9 0,5-1 12 16,-5-2-14-16,7 1 1 0,-4 2-2 15,-3-1-12-15,7 2 9 0,0 1-9 16,3 0-1-16,0 0-2 0,-6 0 14 15,13 0-1-15,-9 0 2 0,1 0 0 16,-2 0 0-16,6 0 12 0,-9 0 0 16,8-2-11-16,-9 1-1 0,2-2 1 15,2 0 0-15,-7 2 1 0,2 1-2 16,-2-2-16-16,0 2 16 0,3 0 0 16,-3 0-2-16,4 0-8 0,1 0 9 0,5 0 2 15,-5 0 1-15,7 0-2 0,-5 0 0 16,-2 0 0-16,2 2-1 0,-2-1 1 15,0-1 0-15,7 0 15 0,-10 0 16 16,13 0 18-16,-11 0 24 0,9 0-45 0,-6-3-26 16,2 1-2-16,1-4 0 15,0 6 0-15,-1-1-1 0,6 1-1 0,-3-3-14 16,5 3 16-16,-7 0 1 0,4 0 0 16,-2 0 0-16,-2 0 15 0,7 0-14 15,-7 0 0-15,4 0 28 0,-2 0-18 16,0-3 10-16,3 1-19 0,-1 2-2 15,-2 0 0-15,0-1 0 0,0 1 2 0,1 0 0 16,3 0-1-16,1 0-1 0,-2 0 0 16,12 0 2-16,-13 3-1 0,13 0 1 15,-3 1 0-15,5 2 15 0,2-2 10 16,-11 0-10-16,6 0 0 0,-1-2-16 16,-4-1-2-16,-4 4 22 0,0-2-22 15,3-2 0-15,-3-1-3 0,-8 6 2 16,8-4 1-16,0 2-2 0,-2 1-9 15,-1-3 11-15,3 3 2 0,-2-3 1 0,4 1-1 16,0-2 2-16,-2-1 32 0,3 0-18 16,-1 0 3-16,3 0-2 0,4 0-16 15,-4-1 9-15,-5-2-11 0,2 1-1 16,3-1-2-16,-2 1 2 0,-3 2 2 0,-3-1-2 16,3 1 0-16,-5 0 0 0,-2 0 0 15,2 0 8-15,-5 0-8 0,5 0 0 16,-2 0-1-16,-5 0 0 0,-5 0 0 15,4 0-2-15,1 0 3 0,3 0-1 16,-6 0 0-16,-2 0-1 0,0 0 2 16,0 0-1-16,-3 0 1 0,3 0 0 15,-5 0 0-15,13 0 0 0,-8 0 0 16,-5 0 0-16,12 0 0 0,-5 0-2 16,-2 0-1-16,5 0 0 0,-5 0 0 15,5 1 3-15,-5-1 0 0,10 0 12 16,-13 0-11-16,1 0 8 0,-1 0-8 0,-2 0-2 15,0 0 1-15,-7 0-2 0,5 0 0 16,-3 0-10-16,-2 0 10 0,0 0 0 16,-5 2-10-16,5-2 12 0,-5 0 0 15,0 0 2-15,0 0 10 0,0 0 0 0,0 0-9 16,0 0 12-16,0 0-12 0,0 0 9 16,0 0 0-16,0 0-10 0,0 0 1 15,0 0-3-15,0 0 0 0,0 0-1 16,0 0-1-16,0 0 1 0,0 0 1 15,0 0 13-15,0 0 2 0,0 0-13 16,0 0 0-16,0 0 0 0,0 0 1 16,0 0-3-16,0 0-1 0,0 0-11 15,0 0 10-15,0 0-20 0,0 0 4 16,0 0-9-16,0 0 3 0,0 0-7 16,0 3 7-16,5-1 24 0,-3 1 0 0,5 0 2 15,-4 1-2-15,-3 0-1 0,5 0 1 16,-3 2-1-16,8-2-1 0,-8 2-10 15,1 0-6-15,6 0-1 0,-4 1 16 16,2-2 1-16,1 1-1 0,-1-1 0 0,5-1-9 16,-9-1 10-16,-1-1 0 15,8 3 1-15,-8-4 1 0,0-1-1 0,-2 3-2 16,0-3 3-16,0 0 12 0,0 0 6 16,0 0 4-16,0 0 8 0,0 0 3 15,0 0-2-15,0 0-1 0,0-9-15 16,0 0-15-16,0-5-15 0,0-1 15 15,-2-1-1-15,-3-2 1 0,-2-2 1 16,2-1 1-16,-5-1 12 0,3-4-14 16,-3 1 0-16,3-5 1 0,2-2 1 15,-4 1 0-15,-6-3 1 0,8-2 9 16,-3-3-8-16,3-1 8 0,-8 0-11 16,8 0 0-16,-3-1 0 0,5-2-1 0,-4 3-1 15,1-1 1-15,1 3-1 0,-2-1-8 16,4 5 7-16,0 4 2 0,-2 4 0 0,4 1 1 15,-7 5 14-15,8 2-15 0,0 2-1 16,-1 2 1-16,-7 4 0 0,10 2 1 16,0 4 1-16,-4-2 0 0,4 2 1 15,0 1-1-15,0-1-1 0,0 1-1 16,-5-2 0-16,0 4-2 0,5-3-10 16,0 1 11-16,0 1-1 0,0 1 0 15,0-1 1-15,0 0 1 0,0-1 1 16,0 3 2-16,0 0 9 0,0-2-9 15,0 2 15-15,0 0-17 0,-2 0 0 16,2 0 11-16,0 0 6 0,-5 0 0 16,5 0 13-16,-10 0-31 0,-2 0-6 0,-3-2-6 15,3-2 12-15,-2 3 1 0,-6-2 10 16,3 2-10-16,0-4 1 0,-5 5-1 16,3 0 2-16,2-2 0 0,-5 2 15 15,5 0-16-15,-7 0 1 0,7 0-3 0,-5 0 10 16,3 0-8-16,-8 0 11 15,3 0-10-15,2 0-3 0,-7 0 3 0,5 0 9 16,-8 0-10-16,3 0 0 0,-2-2 11 16,7 1-11-16,-6-2 0 0,6 2 8 15,2-2-10-15,-9 2-3 0,11 1 1 16,-4 0 1-16,0 0 1 0,5 0 1 16,-8 0 0-16,5 0 1 0,5 0 0 15,-2 0 13-15,-8 0-12 0,10-3 0 16,-10-1-1-16,6-1 13 0,-6 0-13 0,8-2-2 15,-8 2 1-15,12 1 13 0,-6 0-13 16,4-2-1-16,0 6 0 0,7-1 1 16,-7 1-1-16,7-3-1 0,3 3 0 15,-3 0-1-15,1 0 2 0,-3 0-3 16,4 0 0-16,-6-2-7 0,-1 2 10 16,5 0 2-16,1-2-1 0,-3 2 0 15,7-2-1-15,-5 0 0 0,3 2-2 0,7 0-16 16,-5 0 0-16,0 0-46 0,5 0-81 15,0 0-104-15,0 0-111 0,0 6-220 16,10 8-79-16,-3 0-498 0,5 16-910 0</inkml:trace>
  <inkml:trace contextRef="#ctx0" brushRef="#br3" timeOffset="-42304.15">21105 12606 976 0,'0'0'979'0,"0"0"-512"16,0 0-109-16,0 0-69 0,0 0-14 15,0 0-2-15,0 0-40 0,0 0-51 16,0 0-21-16,-10 2-9 0,10-2 25 16,0 0-23-16,0 0-25 0,0 0-19 15,0 0 4-15,0 0-1 0,0 0-16 16,0 3-33-16,0-3-21 0,0 2-13 0,0-2-3 16,0 0-12-16,0 0-2 0,0 0-13 15,0 0-16-15,0 1-14 0,0 0-13 16,0 8-23-16,12 3 44 0,0 6 22 0,13 8 45 15,-4 4-44-15,11 0-1 0,-1 3 18 16,6 5-16-16,-6 3 8 0,8 3-10 16,2 4 0-16,3 3 2 0,0-1 29 15,2 0 2-15,-8-2 16 0,1-5-19 16,0-2-28-16,-12-8 0 0,-1-2 1 16,-4-3 0-16,0-8-2 0,-5-3 0 15,-3-6-1-15,-6-3-12 0,-1-4 0 16,-5 0-9-16,3-1 6 0,-5-3 13 15,0 0 0-15,0 0-28 0,0 0-34 0,0-6-85 16,-5-5-92-16,1-1-187 16,-4-6-224-16,3 0-460 0,-9-3-847 0</inkml:trace>
  <inkml:trace contextRef="#ctx0" brushRef="#br3" timeOffset="-41958.34">21788 12636 638 0,'0'0'1061'16,"0"0"-484"-16,0 0-73 0,0 0-90 15,0 0-26-15,0 0-101 0,0 0-38 16,0 0-31-16,0 0-69 0,0 0-60 15,0 0-15-15,-177 45-31 0,134-7 10 0,2 8 11 16,-13 11 19-16,1 8 24 0,-5 2-9 16,0 1-28-16,-1 3-27 0,8-9-16 15,1-7-3-15,4-5 1 0,14-14-1 16,8-11-3-16,9-9-2 0,10-8 1 0,-4-4-20 16,9-4-21-16,0 0-7 15,0 0-36-15,9 0-51 0,11-2-72 0,4-10 138 16,8-4-86-16,14-5-182 0,-3-2-192 15,3 0-265-15,-9 7-722 0</inkml:trace>
  <inkml:trace contextRef="#ctx0" brushRef="#br3" timeOffset="-41515.17">22259 12822 817 0,'0'0'1283'0,"0"0"-772"0,0 0-211 15,0 0-18-15,0 0 30 0,0 0-59 16,0 0-99-16,0 0-69 0,0 0 13 16,0 0 70-16,41 0 18 0,-17 0-50 0,-5 6-52 15,6-5-4-15,1-1 0 0,1 0-19 16,5 3-15-16,-3-3-25 0,7 0 10 15,-2 0-16-15,5 0 6 0,-3 0-8 16,5-3-11-16,-4-1-2 0,-3 1 2 16,-8-1-2-16,1-1-2 0,-8 2-26 0,-2 0-39 15,0 3-117-15,-7 0-103 0,0 0-114 16,-8 0-113-16,3 4-237 0,-5 0-618 16,0 9-69-16</inkml:trace>
  <inkml:trace contextRef="#ctx0" brushRef="#br3" timeOffset="-41313.61">22409 13149 1653 0,'0'0'1160'0,"0"0"-788"0,0 0-120 16,0 0 40-16,0 0 73 0,0 0-69 16,0 0-46-16,0 0-16 0,0 0-36 15,0 0-51-15,0 0-53 0,191-36-42 16,-171 30-37-16,-1 1-15 0,-4-1-1 15,-1 3-11-15,3-1 9 0,-7-1-52 0,2 1-183 16,3 1-216-16,-8-1-259 0,7 0-744 16,1 4-858-16</inkml:trace>
  <inkml:trace contextRef="#ctx0" brushRef="#br3" timeOffset="-40880.47">23536 12555 13 0,'0'0'1275'0,"0"0"-586"0,0 0-190 16,0 0-90-16,0 0-25 0,0 0-91 0,0 0-110 16,0 0-76-16,0 0 3 0,0 0 32 15,0 0-5-15,-12 78-53 0,19-48 9 16,3 0-3-16,7 6 6 0,-3 2-25 15,-1 5-10-15,1 1-15 0,3 4-12 16,-5 3-6-16,3-3-7 0,-6 2-19 16,1-5 0-16,-3 2-2 0,3-4-19 15,-3-9-45-15,3-2-63 0,-5-8-114 16,0-6-139-16,0-4-242 0,-1-10-382 16,-4-4-170-16</inkml:trace>
  <inkml:trace contextRef="#ctx0" brushRef="#br3" timeOffset="-40526.73">23514 12518 779 0,'0'0'1420'0,"0"0"-913"0,0 0-112 16,0 0-25-16,0 0-63 0,0 0-106 15,0 0-56-15,0 0-48 0,0 0-32 16,0 0-40-16,10-41 28 0,7 58 27 15,14 7 4-15,-4 6 11 0,5 6-24 16,6 6-9-16,-1 6-31 0,6 7-4 16,-1 6-2-16,1 1 5 0,-6-2-27 15,1-2 18-15,-1-10-21 0,-11-9 21 0,-6-13 31 16,-6-13 0-16,-6-7-18 16,1-6 12-16,-4-6 42 0,2-15 107 0,3-18-25 15,-3-13-55-15,3-15-60 16,-10-10-31-16,5-4-6 0,-3 3-17 0,-2 5 1 0,0 14 0 15,8 10 1-15,-6 15 18 0,-2 12-18 16,0 9-3-16,0 9-16 0,0 2-23 16,0 2-46-16,2 0-85 0,1 9-113 15,7 4-4-15,-6 6-140 0,13 4-599 16,-9-2-422-16,4 11-566 0</inkml:trace>
  <inkml:trace contextRef="#ctx0" brushRef="#br3" timeOffset="-40146">24360 12564 245 0,'0'0'1845'0,"0"0"-1204"0,0 0-218 0,0 0-59 0,0 0-71 15,0 0-63-15,0 0-76 0,0 0-48 16,15 134 18-16,-1-91-4 0,3 8-43 16,0 9-21-16,-5 5-31 0,13 5-10 15,-11 2-13-15,-7-5-2 0,6-3 0 16,-9-8 20-16,1-12 20 0,-2-14 10 16,-3-11 11-16,7-8 3 0,-7-4 25 15,0-7-1-15,7 0 1 0,3-7 14 16,7-4 28-16,2-4-37 0,-2 0-34 0,10-4-23 15,0 4-13-15,2-2-6 0,-5 2-16 16,5 6-2-16,-7-1-2 0,-5 2-19 16,5 2-15-16,-8 5-7 0,1 1-54 15,-6 0-97-15,1 0-108 0,-10-3-199 16,0 1-491-16,0-2-582 0,-10-6-354 0</inkml:trace>
  <inkml:trace contextRef="#ctx0" brushRef="#br3" timeOffset="-39938.18">24467 12717 1099 0,'0'0'1797'0,"0"0"-1174"0,0 0-147 0,0 0-42 16,0 0-86-16,51-104-112 0,-34 88-98 0,5 4-53 16,2 3-21-16,-2-1-22 15,-1 2-20-15,6-1-22 0,-5 4-1 0,5 3-11 16,-6 0-1-16,1 2-11 0,0 0-28 15,-5 0-130-15,5 6-94 0,-15 3-153 16,0 6-235-16,1-4-693 0,-8 11-700 0</inkml:trace>
  <inkml:trace contextRef="#ctx0" brushRef="#br3" timeOffset="-39759.78">24380 12854 2168 0,'0'0'1127'0,"0"0"-733"15,0 0-83-15,0 0 61 0,0 0-88 16,0 0-78-16,0 0-34 0,0 0-41 0,0 0-43 16,0 0-48-16,194-15-40 15,-163 9-6-15,1 6-9 0,-3 0-68 0,-5 0-195 16,-5 0-211-16,-2 3-305 0,0 2-799 16,3 4-442-16</inkml:trace>
  <inkml:trace contextRef="#ctx0" brushRef="#br3" timeOffset="-39421.23">25221 12510 143 0,'0'0'389'0,"0"0"99"0,0 0 4 0,0 0-134 16,0 0-76-16,0 0 3 0,0 0-62 15,0 0 5-15,0 0 6 0,0 0-1 16,43 18-1-16,-38-6 30 0,5 8-32 16,-5 5-68-16,7 5-22 0,-5 9-25 15,3 8-19-15,-5 1-19 0,4 6-34 16,-4 2-16-16,7 3-11 0,0-3-16 15,-4 1-1-15,6-8-24 0,-6-4-27 0,1-9-75 16,-9-7-102-16,3-9-96 16,-3-12-132-16,0-4-192 0,0-4-158 0,-15-6-762 0</inkml:trace>
  <inkml:trace contextRef="#ctx0" brushRef="#br3" timeOffset="-39209.3">24973 12584 2761 0,'0'0'1008'0,"0"0"-624"0,0 0-2 0,0 0 9 0,0 0-98 15,0 0-117-15,0 0-57 0,0 0-7 16,182-80-6-16,-143 65-43 0,-3 3-47 16,-2 5-16-16,3 1-12 0,-6 4-3 15,6 2-27-15,-3 0-110 0,-3 12-103 0,-4 3-141 16,-3 3-534-16,-5-2-576 15,-2 15-961-15</inkml:trace>
  <inkml:trace contextRef="#ctx0" brushRef="#br3" timeOffset="-38944.01">25764 12942 2689 0,'0'0'976'0,"0"0"-752"15,0 0 40-15,0 0 124 0,0 0-86 16,0 0-57-16,0 0-75 0,0 0-27 16,208 6-24-16,-167-17-50 0,1 5-41 15,-4-2-28-15,-1-1-2 0,-3 2-11 0,-15 5-5 16,3-1-70-16,2 1-118 0,-12 2-142 15,-2 0-225-15,2 0-616 0,-7 0-812 0</inkml:trace>
  <inkml:trace contextRef="#ctx0" brushRef="#br3" timeOffset="-38682.44">26537 12492 2438 0,'0'0'650'15,"0"0"-162"-15,0 0-85 0,0 0-46 0,0 0-113 16,0 0-105-16,0 0-10 0,0 0-7 16,0 0-24-16,61 131-46 0,-47-85-28 15,-2 10-23-15,-2 4-1 0,2 7 0 16,-2 4-22-16,-1-3-63 0,-6-2-65 15,-1-6-182-15,-2-7-283 0,0-13-600 0,0-14-580 16</inkml:trace>
  <inkml:trace contextRef="#ctx0" brushRef="#br3" timeOffset="-38338.07">26658 12447 2267 0,'0'0'796'0,"0"0"-315"15,61-113-68-15,-30 75-16 0,-2 1-103 16,0 7-88-16,1 9-47 0,-6 8-24 0,-5 12-59 16,10 1-49-16,-5 1 4 0,1 15 2 15,-3 3-9-15,-3 10 4 0,-7 2-13 16,-12 5-13-16,0 7-2 0,-2-4-33 16,-23 0-19-16,4-6-27 0,-1-8-13 15,-10-2 16-15,13-5-4 0,-8-6 7 0,10-3 36 16,-2-2 37-16,12-3 2 0,-6-1 29 15,9-3-31-15,-4 7 0 0,8 2-18 16,0 9 18-16,0 8 76 0,0 2 31 16,15 4 24-16,2 4-27 0,2 0-19 15,8 1-6-15,-5 1 6 0,0-6 36 16,2 0-48-16,-5-8-46 0,1-2-27 16,-6-6-23-16,1-6-68 0,-6-2-79 0,1-3-125 15,-8-5-133-15,1 0-579 0,-3-2-500 16,0-10-737-16</inkml:trace>
  <inkml:trace contextRef="#ctx0" brushRef="#br3" timeOffset="-38045.06">27368 12194 2380 0,'0'0'993'0,"0"0"-631"0,0 0-86 0,0 0-37 15,0 0 46-15,0 0-79 0,0 0-98 0,100 164-31 16,-88-91-10-16,-7 14-6 0,2 8-6 16,3 3-31-16,-10-3-22 0,5-12 11 15,-5-10 2-15,2-18-3 0,-2-18-10 16,0-14-2-16,7-13-15 0,-2-6 15 16,5-4 9-16,-3-4 21 0,15-8 77 15,5-4 8-15,-6 2-48 0,11-2-50 16,-3 0-17-16,-5 2-2 0,8-1-19 15,-10 5 3-15,-1-2 0 0,-4 4-28 16,-5 0-148-16,1-2-158 0,-13 2-185 16,0 4-522-16,-5-13-694 0</inkml:trace>
  <inkml:trace contextRef="#ctx0" brushRef="#br3" timeOffset="-37865.49">27431 12418 1444 0,'0'0'1851'0,"0"0"-1316"0,0 0-139 0,0 0 74 16,0 0-132-16,0 0-131 0,214-97-110 0,-171 87-57 15,-6 2-13-15,-1 1-27 0,-12 5-16 16,3 2 4-16,-8 0-43 0,-11 2-170 16,-1 10-167-16,-7 4-264 0,0 0-717 15,-15 8-807-15</inkml:trace>
  <inkml:trace contextRef="#ctx0" brushRef="#br3" timeOffset="-37696.86">27364 12755 2651 0,'0'0'782'0,"0"0"-462"16,0 0 182-16,0 0 33 0,0 0-98 16,0 0-197-16,0 0-143 0,223-24-33 0,-180 18-31 15,1 0-33-15,-10-1 0 0,0 5-24 16,-10-6-52-16,-5 7-164 0,-7 1-181 15,1-3-283-15,-9-2-628 0,13 1-839 0</inkml:trace>
  <inkml:trace contextRef="#ctx0" brushRef="#br3" timeOffset="-37053.62">27839 13170 1045 0,'0'0'1425'0,"0"0"-977"0,0 0-45 16,0 0 63-16,0 0-60 0,41-113-145 16,-29 80-104-16,0-3-43 0,0-1-16 15,8-4-27-15,-3-3-37 0,0-4-31 0,2-3 15 16,3-5 7-16,-3-2-1 0,3-1 0 16,-5 2-5-16,0 4 27 0,-5 3-1 15,3 6-2-15,-3 7-6 0,-7 8 39 16,-1 8 24-16,1 7-3 0,0 5-6 15,-5 4-18-15,0 5-4 0,0 0-8 16,0 0-7-16,0 0-14 0,0 0-1 16,0 0-15-16,0 0-21 0,0 0-3 15,5 0-21-15,-3 0-21 0,13 14 14 16,-1 9 28-16,3 6 28 0,8 2-26 16,4 8 0-16,2 4 0 0,6-3 1 0,-3 8-3 15,-3-2-2-15,1 9 0 0,-11-5-16 16,1 4 5-16,-7-1-14 0,-1-5-12 15,-6-7-43-15,-6-2-72 0,-2-6-56 16,0-10-48-16,-7-8-83 0,-5-8-213 0,-8-4-196 16,6-3-624-16,-15-8-510 0</inkml:trace>
  <inkml:trace contextRef="#ctx0" brushRef="#br3" timeOffset="-36876.37">28011 12792 1132 0,'0'0'1782'0,"0"0"-1236"0,0 0-245 16,0 0 148-16,0 0-58 0,0 0-160 16,0 0-109-16,186-4-39 0,-137-1-16 15,-8-1-24-15,-2-4-43 0,4 1 0 16,-6-2-92-16,-3-1-202 0,-5-1-238 16,-7 1-455-16,-5 1-717 0</inkml:trace>
  <inkml:trace contextRef="#ctx0" brushRef="#br3" timeOffset="-36614.29">28750 12184 1015 0,'0'0'1497'0,"0"0"-927"0,0 0-187 0,0 0-61 0,0 0 12 15,0 0-57-15,0 0-119 0,0 0-13 16,0 0 27-16,24 123-23 0,-12-81-45 16,1 2-28-16,-4 7-24 0,3 3-30 15,-4 3-21-15,4 3-1 0,-5-1-16 16,-2 4 1-16,-3-8-24 0,-2 3-59 16,0-10-107-16,0-6-136 0,0-8-207 15,-7-7-541-15,0-11-738 0</inkml:trace>
  <inkml:trace contextRef="#ctx0" brushRef="#br3" timeOffset="-36259.99">28716 12115 1846 0,'0'0'1086'0,"0"0"-657"0,0 0-27 16,0 0 7-16,0 0-80 0,0 0-150 15,0 0-59-15,155-107-16 0,-123 97-18 16,2 2 3-16,4 4-16 0,-1-1-18 16,4 2-19-16,0 3 19 0,-2 0-13 15,0 8-5-15,0 1 8 0,4 2-11 16,-4 6-7-16,0 1 4 0,-8 2 5 16,1 2-9-16,-1 4-6 0,-9 2-2 15,-2 2-7-15,-3 5 3 0,-5 4 6 0,-8 2-9 16,6 3 3-16,-10 4 3 0,0 2-15 15,-17 0 13-15,0-2-14 0,-12 0-2 16,5-3-13-16,-8 3-8 0,-2-1-30 0,-4-10-28 16,4-3-24-16,-7-8-31 0,-1-4-45 15,4-8-57-15,-11-3-83 0,5-6-140 16,3-5-156-16,5 0-172 0,7 0-241 16,5-5-519-16</inkml:trace>
  <inkml:trace contextRef="#ctx0" brushRef="#br3" timeOffset="-35254.22">21219 14225 726 0,'0'0'1094'0,"0"0"-666"15,0 0-124-15,0 0-33 0,0 0-5 16,0 0-68-16,0 0-54 0,0 0 11 15,0 0-9-15,0 0-5 0,0 0 10 0,19 93 47 16,-7-65-27-16,-4 7-29 16,1-3-22-16,-4 6-21 0,2-2-19 0,-4 0-53 15,-1-1-25-15,1-5-2 0,-3-7-2 16,0-5-50-16,0-9-108 0,0-7-199 16,0-2-127-16,-5-6-200 0,-7-6-857 15</inkml:trace>
  <inkml:trace contextRef="#ctx0" brushRef="#br3" timeOffset="-35095.32">21131 14069 2172 0,'0'0'996'0,"0"0"-538"16,0 0-64-16,0 0-66 0,0 0-168 16,0 0-160-16,0 0-102 0,0 0 3 15,0 0 9-15,0 0-357 0,0 0-539 0,83 54-706 16</inkml:trace>
  <inkml:trace contextRef="#ctx0" brushRef="#br3" timeOffset="-34818.33">22193 13905 1983 0,'0'0'757'0,"0"0"-240"16,0 0-111-16,0 0-50 0,0 0-77 0,0 0-87 16,0 0-53-16,-199-2-38 0,165 23-39 15,13 11-10-15,-4 8-15 0,4 11-1 0,11 11-2 16,3 5 0-16,4 7-13 0,3 1-18 16,0 3-3-16,10 2-15 0,4-3-10 15,-1-8-45-15,4-5-216 0,-3-15-173 16,-4-12-196-16,-8-14-511 0,-2-12-446 15,0-11 891-15</inkml:trace>
  <inkml:trace contextRef="#ctx0" brushRef="#br3" timeOffset="-34687.77">21800 14517 798 0,'0'0'1661'0,"0"0"-1060"16,0 0-300-16,0 0 6 0,0 0 94 0,0 0-93 15,0 0-36-15,0 0-121 0,204 16-77 16,-158-16-61-16,3 0-13 0,-11 0-43 15,1-1-188-15,2-6-197 0,-14 3-176 16,2 0-529-16,-5-6-954 0</inkml:trace>
  <inkml:trace contextRef="#ctx0" brushRef="#br3" timeOffset="-34210.57">23146 13846 1281 0,'0'0'1121'0,"0"0"-595"0,0 0-69 16,0 0-42-16,0 0-75 0,0 0-57 16,0 0-64-16,0 0-28 0,0 0-38 15,0 0-22-15,-119-63-64 0,95 73-33 16,-5 8 11-16,4 2-2 0,-4 11-13 15,5 3-5-15,5 7-22 0,-3 8 36 16,3 1-2-16,4 8 2 0,5 6 1 16,10 0 5-16,0 2-6 0,0 1-14 0,8 5 5 15,9-4-27-15,-3-3-3 0,3-10 0 16,5-6-3-16,-3-8-9 0,3-4-6 16,0-7-19-16,-3-5-29 0,3-7-41 15,5-6-72-15,-8-4-99 0,-2-8-124 16,5 0-285-16,-8-8-507 0,-1-16-837 0</inkml:trace>
  <inkml:trace contextRef="#ctx0" brushRef="#br3" timeOffset="-33930.74">23332 14300 1778 0,'0'0'1139'16,"0"0"-697"-16,0 0-68 0,0 0-40 15,0 0-48-15,0 0-137 0,0 0-100 16,0 0 59-16,0 0-18 0,0 0-20 16,0 0-30-16,175 99-12 0,-134-76-1 15,-4 5-5-15,4-1-21 0,-5-1 1 16,0 3-2-16,-2-3 0 0,-12-3 0 0,5-2-49 15,-8-3-166-15,-11-9-215 0,1-2-123 16,-4-7-521-16,-5 0-327 0</inkml:trace>
  <inkml:trace contextRef="#ctx0" brushRef="#br3" timeOffset="-33753.58">23616 14262 13 0,'0'0'2377'0,"0"0"-1653"0,0 0-300 0,0 0 11 15,-87 135 18-15,63-93-157 0,-1 2-164 16,8-4-92-16,0-1-28 0,5-7-10 16,-2-4-2-16,4-5-30 0,8-5-32 15,2-5-58-15,0-3-96 0,2-5-104 16,20-3-145-16,-3-2-281 0,1-2-405 16,4-13-551-16</inkml:trace>
  <inkml:trace contextRef="#ctx0" brushRef="#br3" timeOffset="-33203.28">24307 14228 375 0,'0'0'2365'0,"0"0"-1683"0,0 0-286 0,0 0-22 16,0 0-42-16,0 0-169 0,0 0-147 16,0 0 63-16,0 0-5 0,0 0-16 15,121 66-33-15,-75-56-13 0,-2 0 6 16,-1-3-18-16,-1-3 0 0,-8 4-2 15,-1-7-1-15,-13 1 2 0,-1-2 1 0,-7 0 0 16,-7 0 1-16,-2 0 1 16,-3 1 29-16,0 6 0 0,-8 4 8 0,-9 10-20 15,-14 7-16-15,-5 6 9 0,-11 1 12 16,4 2 1-16,-6-4-1 0,3-3 10 16,8-4 33-16,6-5 51 0,10-7-54 15,5-6-44-15,10-4-20 0,0-3-27 16,7-1-16-16,0 3-42 0,0-3-82 0,12 0-207 15,7-3-8-15,10-6-314 0,-9-1-664 16,11-12-804-16</inkml:trace>
  <inkml:trace contextRef="#ctx0" brushRef="#br3" timeOffset="-32819.64">24957 13981 1982 0,'0'0'783'0,"0"0"-337"0,0 0-90 15,0 0-56-15,0 0-114 0,0 0-120 0,0 0 71 16,0 0 59-16,0 0 4 0,0 0-74 15,208 7-46-15,-152-5-52 0,-13 4 12 16,8 2 21-16,-2 6-3 0,-10 6 12 16,7 8-6-16,-10 9 24 0,-5 6-2 15,-14 6-14-15,-4 8-11 0,-13 7-15 16,0 5-16-16,-13 7-6 0,-16-2-6 16,-14 1-5-16,-1-5 5 0,-4-8-6 15,-3-11-12-15,-3-9-30 0,1-12-16 0,7-5-39 16,2-13-51-16,1-3-59 0,14-6-65 15,4-3-44-15,13-3-177 0,7-3-186 16,5-6-514-16,0 2-303 0,13-2 706 0</inkml:trace>
  <inkml:trace contextRef="#ctx0" brushRef="#br3" timeOffset="-31576.72">25020 14264 300 0,'0'0'1274'0,"0"0"-861"15,0 0-47-15,0 0-5 0,0 0-100 0,0 0-85 16,0 0-67-16,0 0-1 0,0 0 19 15,0 0-16-15,0 0-22 0,-34-5-10 0,34 5 3 16,0 0-32-16,0 0-50 16,0 0-6-16,2 0-45 0,13 0 51 0,2 0 73 15,2 6 21-15,-2 5 7 0,5 2 17 16,-5 12-31-16,-8 4-25 0,6 4-31 16,-13 8-9-16,-2-1-22 0,0 1-1 15,0-7 0-15,0-8-27 0,-12-6 13 16,7-6-4-16,3-8 19 0,-8-5 25 15,5-1 46-15,-9 0-17 0,-1 0-54 16,8-5-13-16,-3-1 13 0,3-1 1 16,7 4 0-16,0-2 18 0,0 5-19 15,0 0-27-15,0 0-22 0,7 0 49 0,10 7 71 16,3 1 31-16,-3 2-38 16,-3 0-30-16,1 0-31 0,-3-4-3 0,-7-1-12 15,7 0-13-15,0-3-21 0,0-2-133 16,5 0-188-16,0-12-163 0,-2 3-569 0,4-12-672 15</inkml:trace>
  <inkml:trace contextRef="#ctx0" brushRef="#br3" timeOffset="-31015.37">26275 13912 1410 0,'0'0'1234'0,"0"0"-727"0,0 0-64 16,0 0 10-16,0 0-78 0,0 0-171 15,0 0-87-15,0 0-41 16,0 0-36-16,0 0-38 0,12 16-1 0,-12 4 44 16,0 8-14-16,0 2-16 0,0 7-3 15,0 1-10-15,0 2 0 0,-5-2 20 16,-9 0-10-16,-3-1-10 0,2-1 1 16,1-6-1-16,-3 3 9 0,5-11-11 15,0 4-3-15,7-10 2 0,-2-2-2 0,2-5-12 16,5-7 12-16,0-2-9 0,0 0-10 15,0 0-5-15,0 0-31 0,0-1-47 16,0-7-15-16,0-1 46 0,2 7 40 16,1-3 10-16,-3 2-4 0,7 3-16 15,-5 5-5-15,3 9 49 0,0 6 65 16,0 10-13-16,0 5-14 0,-5 4-1 16,0 4 6-16,2 1 49 0,3-2-21 0,-3-3-16 15,6-5 25-15,-4-9 24 0,6-8-31 16,-7-5-24-16,6-6-25 0,1-3 22 15,2-3 36-15,7 0 49 0,-2 0-22 16,0-8-61-16,5 1-33 0,-2-4-15 0,1-1-16 16,6-1-23-16,-5-3-161 0,9-5-145 15,-6 3-196-15,9-2-581 16,-8 8-622-16</inkml:trace>
  <inkml:trace contextRef="#ctx0" brushRef="#br3" timeOffset="-27751.98">21733 15771 290 0,'0'0'1194'0,"0"0"-801"0,0 0-62 0,0 0 44 16,0 0 2-16,0 0 16 0,0 0-34 15,0 0-23-15,0 0-39 0,0 0-46 16,-37-16-36-16,20 16-49 0,-7 0-47 0,0 3-40 15,4 12-27-15,-4-1 3 0,0 8-38 16,5 2-17-16,2 9-15 0,0-1 12 16,7 5-13-16,5-4 1 0,5-2 12 15,0-1-24-15,5-4-16 0,12-8 0 16,0-5-2-16,7-5 23 0,-2-8-7 16,7-3 29-16,-10-15 24 0,1-5 13 15,-1-10-7-15,-7 0 1 0,-4-3-13 16,-4 2 0-16,-4 4-15 0,0 7 13 15,0 5-4-15,0 11 3 0,0 2 0 0,0 5-15 16,0 0-14-16,0 12 12 16,5 6-1-16,0 12 3 0,12 5 9 0,-10 1-9 15,8 0-15-15,4-6-9 0,-2-2-13 16,-2-7-42-16,2-3-191 0,0-1-152 0,2-8-217 16,-7-3-550-16,3-6-620 0</inkml:trace>
  <inkml:trace contextRef="#ctx0" brushRef="#br3" timeOffset="-27545.53">22031 15869 205 0,'0'0'1745'15,"0"0"-780"-15,0 0-479 0,0 0 17 16,0 0-105-16,0 0-163 0,22 121-136 16,-10-98-47-16,-3-7-18 0,1-5-3 15,5-6-13-15,-8-5 19 0,10-7 37 0,7-11 85 16,-2-7-4-16,-3-10-60 0,6-1-50 15,-1 0-31-15,-5 5-14 0,-2 7-37 16,0 8-33-16,0 8-73 0,-2 3-157 16,-3 5-247-16,-3 5-250 0,8 3-535 0,-2 8-483 15</inkml:trace>
  <inkml:trace contextRef="#ctx0" brushRef="#br3" timeOffset="-27304.11">22404 15914 863 0,'0'0'1574'0,"0"0"-850"16,0 0-310-16,0 0-193 0,0 0-17 16,0 0 9-16,0 0-66 0,-22 121-36 15,22-98-43-15,0 1-31 0,10-12-37 16,-3-5-1-16,3-7 1 0,-5-6 45 16,14-7 91-16,1-14 103 0,4-8-83 0,-2-5-65 15,-1-1-21-15,6 1-24 0,-8 9-46 16,-2 2-21-16,3 7-6 0,-3 4-31 15,2 6-85-15,-4 6-62 0,-1 2-139 16,-9 4-135-16,7 0-114 0,-7 10-178 16,2 2-409-16,3 4-292 0</inkml:trace>
  <inkml:trace contextRef="#ctx0" brushRef="#br3" timeOffset="-26880.77">22836 15879 665 0,'0'0'1715'0,"0"0"-1138"16,0 0-73-16,0 0-5 0,0 0-49 16,0 0-129-16,0 0-164 0,0 0-111 0,0 0-3 15,0 0-37-15,-17 38-6 0,12-19-25 16,2-1 7-16,3 2 3 0,0 4-13 16,0-2 7-16,0-4-7 0,3-1-3 15,2-7-3-15,-3-7-9 0,5 2-9 16,-7-5 6-16,0 0 9 0,8 0 37 15,1-5 12-15,1-5 56 0,0-1-25 0,2-7 6 16,-7-1-18-16,2-5-16 16,3 0-15-16,-6-1-1 0,1 4-14 0,-5 3 15 15,5-1-12-15,-5 4 10 0,0 2 2 16,0 5 1-16,0 3 29 0,0 0 7 16,0 5 25-16,0 0 38 0,0 0-8 15,0 5 0-15,0 4 14 0,0 5-57 16,0 4-4-16,0 1-8 0,0 0 11 0,7 0 1 15,3-1 24-15,-8-3-1 0,8 0 4 16,0-1-22-16,-5-4-30 0,7-1-8 16,2 2-16-16,-9-4-22 0,10 1-5 15,-8-1-24-15,3-2-52 0,4-2-67 16,-2 0-79-16,-2-3-93 0,2 0-238 16,-7-3-510-16,2 0-295 0,3-12-452 0</inkml:trace>
  <inkml:trace contextRef="#ctx0" brushRef="#br3" timeOffset="-26720.45">23109 15946 752 0,'0'0'1842'0,"0"0"-1168"0,0 0-132 0,0 0-6 0,0 0-125 15,0 0-148-15,0 0-101 0,80 109-55 16,-58-88-46-16,10 3-25 0,-10-3-34 16,9 1-2-16,-9-4-15 0,0-1-67 15,4-5-119-15,-6-3-195 0,-3-3-322 16,-3-3-722-16,-6-3-749 0</inkml:trace>
  <inkml:trace contextRef="#ctx0" brushRef="#br3" timeOffset="-26525.06">23488 15888 2285 0,'0'0'1251'0,"0"0"-819"0,0 0 42 15,0 0-15-15,-49 129-123 0,35-71-120 16,-8 10-46-16,0 13 2 0,-10 7-57 15,-2 4-37-15,3 1-26 0,-3-5-22 16,10-2-30-16,0-15-39 0,11-7-40 16,1-15-60-16,10-9-64 0,2-7-82 0,0-10-136 15,0-10-264-15,5-7-355 0,9-5-210 16,-2-2-679-16</inkml:trace>
  <inkml:trace contextRef="#ctx0" brushRef="#br3" timeOffset="-25415.84">24123 15578 1035 0,'0'0'1017'0,"0"0"-383"16,0 0-89-16,0 0-15 0,0 0-109 15,0 0-163-15,0 0-60 0,0 0-35 16,0 0-65-16,0 0-40 0,-180 62-21 0,144-44 6 15,14 1 15-15,-9-5-16 0,2-2-5 16,9-5 6-16,-2 1 2 0,5-5 7 16,5-1 12-16,7-2 21 0,3 0-6 15,2 0-25-15,-7 0-45 0,7-2-9 0,0-1-21 16,0 2-9-16,0 1-40 0,0 0-24 16,9 9-6-16,11 12 100 0,4 13 52 15,0 12-15-15,-2 14-10 0,-7 9-24 16,2 4-1-16,-10 1-2 0,3-5-2 15,-8-10-13-15,0-8 0 0,3-8 12 16,-5-12-12-16,0-9 3 0,5-7 12 16,-5-7 14-16,0-6 25 0,0-2 7 0,0 0 8 15,0 0 10-15,5 0-9 0,-5 0-22 16,12-5-15-16,0 0 0 0,10-2-16 16,-7-1-2-16,1 4-3 0,9 4 0 15,-8-5-9-15,-3 5 9 0,-2 0 0 16,-2 0 1-16,-3 0-1 0,3 0 1 15,-8 0 0-15,6 0-1 0,-3 0 3 16,-1 5-2-16,-4-5-13 0,3 0-58 0,-3 0-109 16,5 2-92-16,-5 0-100 0,0 1-286 15,0 1-537-15,9-3-791 0</inkml:trace>
  <inkml:trace contextRef="#ctx0" brushRef="#br3" timeOffset="-25073.09">24435 15935 836 0,'0'0'1958'0,"0"0"-1356"0,0 0-56 0,0 0-18 16,0 0-134-16,0 0-146 0,0 0-144 15,0 0-59-15,0 0-8 0,0 0 39 16,63 15-28-16,-31-3-26 0,4-2-20 16,-2 2 1-16,-2-1-3 0,2-2-12 0,-10 0 9 15,-2 0-19-15,-5-3-17 16,-3 1-104-16,1-2-107 0,-8 1-94 0,-7-5-131 15,5-1-148-15,-5 0-439 0,0 0-444 16</inkml:trace>
  <inkml:trace contextRef="#ctx0" brushRef="#br3" timeOffset="-24904.5">24615 15888 986 0,'0'0'1297'0,"0"0"-678"0,0 0-161 15,0 0-65-15,0 0-66 0,-88 108-87 16,67-69-63-16,6 1-63 0,3-1-40 0,-3-2-37 15,11-7-37-15,-4-6 0 0,6-7-28 16,2-5-36-16,0-6-91 0,0-3-84 16,0-3-134-16,10 0-200 0,7-14-85 15,-3 5-428-15,8-20-460 0</inkml:trace>
  <inkml:trace contextRef="#ctx0" brushRef="#br3" timeOffset="-24304.92">25078 15556 336 0,'0'0'1577'0,"0"0"-891"0,0 0-296 16,0 0-89-16,0 0-53 0,0 0-106 16,0 0-19-16,0 0 15 0,0 0-21 15,0 0-7-15,0 0-39 0,179 78-15 16,-133-74-3-16,5 1-19 0,-2-5-15 15,-1 0-4-15,-4 0 4 0,-1-7-7 16,-6-2 13-16,-3 4-13 0,-13-3-11 16,-4 2 1-16,-5 4 10 0,-4 0-12 15,-6 0-1-15,-2 2 0 0,0 0 1 16,0 0 17-16,0 6 11 0,0 12 31 0,-2 6-22 16,-8 5-19-16,-5 6 7 15,3 6 37-15,8 1 8 0,-6 4 34 0,7 7-15 16,3-3-28-16,0 3-12 0,0 1-12 0,13-4-7 15,1-2 16-15,-7-5-3 0,5-2-1 16,-2-6 7-16,-3-7 27 0,-4-8 3 16,4-6-4-16,-7-7-14 0,0-4 9 15,0-1 17-15,0-2 49 0,-17 0-9 16,-5 2-85-16,-9 2-42 0,-8 1 0 16,-5 0 0-16,-2 3-21 0,0 0 3 15,8 2 3-15,-1 0 3 0,5 0-3 16,14-1-18-16,6-1-16 0,4 2-17 15,10-2-34-15,0 4-36 0,0-1-61 16,17 4-59-16,5-5-104 0,0-2-252 0,12-7-365 16,-8-1-162-16,18-1-562 0</inkml:trace>
  <inkml:trace contextRef="#ctx0" brushRef="#br3" timeOffset="-24004.6">26030 15905 2021 0,'0'0'805'0,"0"0"-337"0,0 0-122 16,0 0-103-16,0 0-32 0,0 0-27 15,0 0-41-15,0 0-23 0,0 0-40 16,0 0 1-16,0 0 1 0,192 37-29 16,-156-42-20-16,3-2-5 0,-8-3-10 15,1-3-18-15,-3 4-2 0,3-2-16 16,-15 3-151-16,0 4-183 0,-8-1-155 0,-6 5-277 16,4 0-471-16,-7 9-478 0</inkml:trace>
  <inkml:trace contextRef="#ctx0" brushRef="#br3" timeOffset="-23840.49">26137 16131 1007 0,'0'0'1528'15,"0"0"-978"-15,0 0-212 0,0 0 26 0,0 0 57 16,0 0-123-16,0 0-94 0,0 0-57 16,0 0-49-16,0 0-46 0,0 0-50 15,179-43-2-15,-152 38-12 0,2-2-55 16,0-1-219-16,-5 5-251 0,-4-4-450 15,-6 5-677-15</inkml:trace>
  <inkml:trace contextRef="#ctx0" brushRef="#br3" timeOffset="-23530.41">26905 15679 2093 0,'0'0'993'0,"0"0"-642"0,0 0 0 0,0 0-54 0,0 0-95 15,0 0-115-15,0 0-19 0,-97 113 3 16,85-74 7-16,5-1-20 0,2 0-21 16,-7-3-21-16,12-3-15 0,0-7 1 15,0-4 10-15,0-9 0 0,12-4-12 16,0-8 3-16,13 0 77 0,11-2 15 15,0-11 52-15,13-4-37 0,4-1-43 0,0-3-34 16,3 3-33-16,7 3-18 0,-9 0 0 16,-1 6-3-16,-10-1-101 15,-1 4-142-15,-16 4-167 0,1-1-196 0,-12 3-505 16,-11 0-296-16</inkml:trace>
  <inkml:trace contextRef="#ctx0" brushRef="#br3" timeOffset="-23304.96">27097 15613 992 0,'0'0'1373'16,"0"0"-726"-16,0 0-86 0,0 0-21 15,0 0-90-15,0 0-155 0,0 0-169 16,0 0-59-16,0 0 15 0,-24 101-18 16,24-57-12-16,0 8 0 0,7 7 0 15,-2 4-4-15,-3 1 16 0,3 4-9 16,5-7-24-16,-10-3-31 0,2-6-49 0,3-8-45 15,5-3-70-15,-5-11-83 0,-3-2-69 16,5-8-233-16,-2-5-400 0,5-8-263 16,-3 4-657-16</inkml:trace>
  <inkml:trace contextRef="#ctx0" brushRef="#br3" timeOffset="-22808.67">27671 15847 2504 0,'0'0'965'0,"0"0"-580"16,0 0 73-16,0 0-16 0,0 0-102 0,0 0-139 16,0 0-80-16,0 0-36 0,0 0-33 15,0 0-52-15,-36-60-32 0,36 60-26 16,0 0-9-16,0 0-12 0,5 4-76 15,2 4-135-15,5 2-213 0,3 2-552 16,-6 0-507-16,1 6-190 0</inkml:trace>
  <inkml:trace contextRef="#ctx0" brushRef="#br3" timeOffset="-22666.68">27756 16369 1653 0,'0'0'1448'0,"0"0"-983"15,-63 120-149-15,41-79-61 0,-9 2-50 16,4-5-106-16,1-7-99 0,-1-7-107 15,3-6-124-15,-3-4-254 0,10-5-799 16,-19 0-971-16</inkml:trace>
  <inkml:trace contextRef="#ctx0" brushRef="#br4" timeOffset="16280.66">11685 17978 1057 0,'0'0'36'0,"0"0"492"15,0 0-194-15,0 0-78 0,0 0-22 16,0 0-5-16,0 0-49 0,0 0-87 15,0 0 16-15,-26-4 0 0,21-3-42 0,-3 5 13 16,6-1 9-16,-8-2 57 0,5 1 12 16,3 0-57-16,-8 0 16 0,5 3-30 15,3-4 8-15,-5 3-17 0,0-1-9 16,2 0 2-16,-5 2-30 16,-5-3 27-16,8 1-56 0,-10-1-10 0,7-1 26 15,-2 0-27-15,-5-2-1 16,5 5 0-16,-7-2 16 0,4 1 8 0,1 3 1 0,-3 0-25 15,10 0 3-15,-18 4-3 0,3 8-24 16,1 6-1-16,-6 3 13 0,3 2 9 16,-5 6-12-16,4 1 3 0,6 0-1 15,-5 0 3-15,2-2 10 0,0 2 1 16,5-1-1-16,0-2 0 0,3 0-2 16,-1-2-11-16,8 3 1 0,-8 0 11 15,6 2 1-15,4 4-2 0,5 0 0 16,0 3-17-16,0-3 1 0,0-3-1 15,14 4-3-15,3-5 4 0,3-1-1 0,2-2 7 16,4-2-20-16,-4-6 7 0,5-1 1 16,-6-1 8-16,11-5 16 0,-5 0-1 15,9-5 1-15,-2 2-25 0,12-6 24 16,-7 4 0-16,12-3 1 0,2 1 13 0,3-3-13 16,0 1-1-16,-3 2-11 15,0-5 12-15,-9 0 14 0,2 0-14 16,2 0-14-16,-6-2 14 0,-9-5 3 0,4-3-1 15,-8-4 20-15,-5 0-3 0,-4-4 6 16,4-3-25-16,-14-4 15 0,-1-7 16 16,-6-4-6-16,-3-7-12 0,0-4-1 15,0-2-9-15,0-1 10 0,-17-3 2 16,0 3 22-16,0 2-35 0,-3 5-2 16,3 9 2-16,0 5 0 0,5 8 20 15,-2 2-9-15,4 3-11 0,0 4 22 16,1 3 17-16,-3 0-17 0,-3 4 10 0,-2-2-18 15,-2 1 18-15,-1 1 15 0,-4 0 34 16,-3 1 34-16,-9 2-44 0,0 2-30 16,-15-2-15-16,-3 2-27 0,-9 0-1 15,-9 0 0-15,1 6-15 0,-1 3-41 16,1 8-45-16,8 5-9 0,8 5-1 0,8 4-3 16,9 8 14-16,9 0-14 15,7 1 26-15,7-1 1 0,13-6-64 0,2-3-184 16,10-4-171-16,2-5-293 0,14 4-654 0</inkml:trace>
  <inkml:trace contextRef="#ctx0" brushRef="#br4" timeOffset="24563.73">8204 17690 973 0,'0'0'169'0,"0"0"342"15,0 0-115-15,0 0 3 0,0 0-86 16,0 0-53-16,0 0-71 0,0 0 8 16,0 0 22-16,0 0-33 0,-128-59-16 15,113 50 13-15,-4 2 0 0,9-4-6 0,-9 4-17 16,2-3-22-16,0 3-24 0,-7 3-38 15,7-3-24-15,-3 5-9 0,3-3 3 16,0 3-10-16,3-1 7 0,2 3-22 16,-3 0-2-16,5 0-18 0,-2 0-1 15,-5 3-28-15,3 6-15 0,-10 8-17 16,7 3 8-16,2 5 6 0,1 5-3 16,-1 3-6-16,15 0 15 0,-10 0 9 15,10 0 4-15,0-2 8 0,-2-2-2 16,2-3 6-16,0-4-4 0,0-4 18 15,0-3-11-15,-5-5 9 0,5-2 0 0,0-3-13 16,0 2 4-16,0-4 0 0,0 4-10 16,0 1 1-16,7 4 8 0,3-1 1 15,7 6 11-15,0-1-1 0,-3 2 2 16,6 1 1-16,-3 1 14 0,-3 0 4 16,3 1 2-16,3 6 4 0,-13 2-4 15,8 3-5-15,-3 0-13 0,-3 7-1 0,1 0 16 16,-3-2-16-16,3 5 2 0,-5-7-2 15,5-4 1-15,-8-7 0 0,-2-10 9 16,2-4-12-16,-2-5 2 0,0-2 13 16,0-1 4-16,0 0-4 0,0 0 4 15,0 5-1-15,0 4-8 0,0 3-10 16,0 7-18-16,0 2 17 0,0 3-10 16,0 1 11-16,0-5 12 0,0-4 9 15,0-7-9-15,3-4-8 0,-3-5 20 16,5 0 16-16,-5-2 6 0,0 0 6 0,0 0 12 15,0 0-22-15,5 0-30 0,-5 0-12 16,0 0-21-16,0 0 0 0,2 0-10 16,0 0-14-16,8 0 2 0,5 0 43 15,2 2 21-15,7 3-2 0,-5-2-18 0,1-2 0 16,4 4-1-16,-7-1 2 0,10-1-2 16,-6 3 1-16,8-5-1 0,-9 3 14 15,-1-1-14-15,3-1-2 0,-5 0-9 16,7 1 10-16,-12-3 2 0,13 5-1 15,-8-4 0-15,0 1 1 0,2-1-1 16,-2 4 12-16,2-4-10 0,1-1 1 16,1 0-3-16,4 3 1 0,1-3 23 15,1 3-23-15,0-1 0 0,-1 0 1 16,3-1 14-16,1 0-14 0,-1 5 1 16,5-4-3-16,-10 1 0 0,7 0-1 15,-9 1-1-15,7-1 2 0,-7 0 2 16,0 1 13-16,0-3-13 0,-1 5-2 0,-1-5 0 15,2 1-1-15,-5-2-2 0,9 1 1 16,-6 2 2-16,4-3 0 0,3 2 2 16,-1-2-1-16,1 3 1 0,0-3 0 15,4 1-2-15,-2 4-1 0,3-2 0 16,-3-1 1-16,0 2 0 0,0 0 1 0,-2-1-1 16,-1 0-3-16,-6-1-11 0,2 1 14 15,-8-3 0-15,3 0 2 0,-2 0 1 16,2 0-1-16,0 0 10 0,-3 0-9 15,-2 0-2-15,5 0 1 0,0-3-2 16,7 3 0-16,-2 0-1 0,0 0-1 16,7 0-1-16,-5 0 1 0,5 0 0 15,0 0 2-15,-2 0 0 0,-5 3 0 0,7-2 1 16,-12-1 0-16,10 2 1 0,-5-2 10 16,-6 0-10-16,4 0 13 0,-3 0 13 15,12 0-7-15,-12 0-9 0,10 0-10 16,-1-2-2-16,-4 1-14 0,10 1 13 15,-3 0 0-15,2 0-2 0,6 0 3 0,-6 1 0 16,1 5 1-16,1-4-1 0,-3 4-1 16,-1-2 0-16,-5-2-10 0,3-2 11 15,-8 0 15-15,8 0-3 0,-8 0 1 16,0 0 2-16,-2-2-12 0,10 1 9 16,-5-2-12-16,0 1 0 0,9 2-2 15,-2 0 2-15,-5 0-1 0,10 0-1 0,-4 2 0 16,-9 2 2-16,11-1 1 0,-5 4 2 15,2-3 0-15,-3 0 0 0,-2-1 9 16,8 0 2-16,-5-1-14 0,2-2-10 16,5 0 10-16,-10 0 18 0,10 0-17 15,0 0 1-15,2 0 13 0,1 0-15 16,-4 0-13-16,4 0 9 0,-6 0 4 16,6 3 0-16,-6 0-1 0,1 1 2 15,2 0-1-15,-8 0 19 0,1 3-19 16,2-7 1-16,-7 5 0 0,2-2-1 0,3-1-1 15,-1-1 1-15,6-1 36 0,-1 0-12 16,6 0 4-16,2 0 17 0,7-1 83 16,-3-6-80-16,3 4-28 0,3-1-19 15,-1 4-1-15,-4-3 1 0,7 3-1 0,-3-2 1 16,1 0-2-16,-8 0 2 0,-2 0 10 16,7-2 1-16,-7 3 10 0,-1-4-20 15,4 0 10-15,-6 2 3 16,0-1-14-16,1 0-1 0,-3 0 1 0,4 1 2 15,-6 2-3-15,12 1 0 0,-13 0 0 16,8 0-1-16,-5 0 2 0,5 0 0 16,-1 0 11-16,-4 0 3 0,5 0-15 15,-7 0 1-15,4-6 11 0,0 0-9 0,-2-2 15 16,3-1 1-16,4 0-18 16,-5-3 11-16,-7 3-12 0,3-1-22 15,4 2 21-15,-2 1 1 0,2-1-2 0,6 1-1 16,-6-1 2-16,8-1 0 0,-1 5-14 15,-2-4 15-15,6 4 12 0,3-3-10 16,-6 0 9-16,2 0-10 0,3 2 0 16,-6 3 2-16,1-5-1 0,-5 3 0 15,9-2-2-15,-7-2 2 0,5-1-2 0,3 0 1 16,-5-1 0-16,2-1-1 0,-5-1 0 16,5 3-2-16,-7-2-11 0,-1 4 13 15,4 1-1-15,-4-1-10 0,-4 6 9 16,5-1-13-16,-7 2 14 0,-1 0 0 15,-4 0 1-15,-1 0-1 0,-4 2 1 16,7 3 2-16,-7-2 0 0,0 0 13 16,5 2-13-16,-8-3-2 0,-2-1 2 15,7-1-2-15,-7 2 0 0,7-2 0 16,-2 0 1-16,0 2-1 0,5-2-1 0,7 0 1 16,-10 0 2-16,10 0-2 15,-5 0-3-15,-2 0 2 0,2 0 1 0,-3 0 1 16,1 0 10-16,-8 0-11 0,3 0-2 15,-7 0 1-15,2 0-2 0,-8 0 1 0,-4 0 1 16,3 0 1-16,-1 0 0 0,-7 0 1 16,2-2 0-16,3 2 1 0,-5-2-2 15,3 2 1-15,4 0-1 0,-5 0-1 16,-2-1-2-16,3 1 2 0,-1-2-1 16,-2 0 2-16,7-1 1 0,-7 0 15 15,0-5 2-15,0-4 0 0,0-6 3 16,-7-7-18-16,2-3-2 0,-14-9-1 15,2-2-3-15,2-6 2 0,-4 1 0 16,2 0 0-16,0-3 1 0,2-1-1 16,-1 0 0-16,-6-2 1 0,7-1-1 15,-4-1-2-15,2-1 0 0,-5 0 1 16,5 0-1-16,-7 0-9 0,7 4 10 0,-3 1-7 16,11 9 9-16,-6 8 3 0,-2 1-2 15,7 9-1-15,3 4 0 0,2 6 1 16,-4 2 20-16,6 2-3 0,-9 6-6 0,7 0-11 15,5-2 1-15,-9 3 0 0,6-2-1 16,-2 2-1-16,0 0-21 0,1 0 3 16,-4 0 0-16,-4 0 6 0,5 0-10 15,-10 2 10-15,0 2 11 0,0 2 1 16,0 3-21-16,-12-2 19 0,5 1 0 16,-5 0 2-16,2 1 2 0,0-2 1 15,1-3 18-15,-3 4-9 0,-5-7 13 16,2 5 5-16,1-4-9 0,2 0 9 15,-10 2-9-15,12 0-9 0,-2-3 7 0,2 4-7 16,-4-3 0-16,-1 1 3 0,11-3-3 16,-11 4-10-16,0-1 0 0,6-1 13 15,-3-1-13-15,0 4 0 0,2-2 1 16,-5-2-2-16,11-1 14 0,-6 2-14 16,0-1 2-16,1-1-3 0,-3 3 11 0,2-3-11 15,-2 2 0-15,2-2-1 0,-4 3 1 16,-1-2-2-16,8 4-1 0,-10-2 1 15,5 3-10-15,0 0 0 0,2 0 10 16,0 3 1-16,3-2 1 0,2 0 1 16,-7-2 0-16,12 1 2 0,-4-1 9 15,-6-2 6-15,5-2-15 0,0 2 18 16,-7-3-20-16,7 0 0 0,-4 0 1 16,4 0 1-16,-10 0 12 0,11-3-12 15,-9 3-3-15,9-1-1 0,-6 1 0 0,3 0 1 16,-3 0-2-16,8 0-9 0,-6 0 11 15,6 0 0-15,-12 0 0 0,11 0-2 16,-7 0-8-16,1 0 10 0,-1 0 3 16,0 0 0-16,-2 0 0 0,-7 0 9 15,7 0-11-15,-5-3-1 0,-2-4-1 16,9 3-1-16,-7 1 2 0,-2 2 0 0,4 0-1 16,-2 1 1-16,3-2-3 15,-6 2 2-15,6 0-1 0,-1 0 1 0,-4 0-1 16,0 0 2-16,2 0 0 0,-5 0 0 15,3 0-2-15,-11-3 2 0,9-2 0 16,1 1 0-16,1-5-12 0,2 3 12 0,-2 0-1 16,-1 1 0-16,6 2 1 0,-3 2 0 15,2 1 0-15,1 0-1 0,-6 0-1 16,6 0-1-16,-5 1-12 0,2 5 13 16,-3-1 0-16,1-2 1 0,2-2 1 15,-2 2 1-15,-3-3 2 0,-5 0 0 16,3 0-1-16,-5-7 0 0,2 2 1 15,-9-1 0-15,2 2-3 0,-2 4 0 16,-5 0 0-16,2 3-3 0,-2 9-15 16,-5 6 4-16,2-2 13 0,-2 8 0 15,7-2-17-15,3-3 15 0,4-4 3 0,16-5 9 16,1-3 12-16,5-3-6 0,1-4-12 16,-1 0-3-16,3 0-1 0,2-6-17 15,3-4 0-15,2 2 15 0,5 5-9 16,-3-2 12-16,13 3 2 0,-3 1 10 0,-5 0-9 15,3-5-3-15,-8 6 0 0,8-2-1 16,-8 1 1-16,-2 1 1 0,0-2 1 16,0-4-1-16,-9 4-1 0,4-5 0 15,-7 3-12-15,5-4 9 0,2 2 3 16,-10-1-2-16,13 0-10 0,-8 0 12 16,10 3 0-16,0-1 3 0,8 2-1 15,-3 3-2-15,-1-3 0 0,4 3-1 16,-1 0-1-16,-2-1 1 0,-3 1-14 15,1 0 0-15,-3-3 13 0,0 3 0 0,2 0 0 16,1 0-17-16,-3 0 17 0,-5 0-31 16,0 0 18-16,-2 0 15 0,0-2 0 15,-5 2 15-15,4-4-13 0,-11 4-2 16,-3 0-1-16,-7 0 1 0,7 0-15 16,-9 3 12-16,2 3 1 0,5-2-19 15,-3 4 19-15,0-4-13 0,8 3 12 0,-5 0-9 16,12-4 11-16,-8 1 1 0,6 2 0 15,-1-1 0-15,3-1 0 0,10-3 1 16,-5 1 1-16,4-2 0 0,-4 0 13 16,7 0 0-16,-7 0-15 0,4 0 1 15,-9 0-2-15,7 0 0 0,-4 0-1 16,-1 0-1-16,0 2-15 0,1 3 6 16,-1-3 12-16,5 4-2 0,5-4-1 15,-2 1 0-15,-3 3-8 0,0-5 11 16,1 0 2-16,-1 1 0 0,-10 1 0 15,3-3 10-15,-7 0-9 0,2 0-3 0,-3 2 1 16,-1-2 1-16,6 2-1 0,6-1-1 16,-4 6-2-16,11-4-10 0,0 0-3 15,7 2 14-15,7-4 0 0,2-1 0 0,-4 0-1 16,7 0-2-16,0 1 3 0,0-1-2 16,0 0 3-16,0 0 0 0,0 0 3 15,0 0 10-15,0 0-13 0,0 0 0 16,0 0 0-16,0 0-34 0,0 0-75 15,0 0-60-15,0 0-44 0,0 0-73 16,0 0-258-16,15 0-607 0,-1 4-198 16,10 9-656-16,-77-30 2005 0</inkml:trace>
  <inkml:trace contextRef="#ctx0" brushRef="#br4" timeOffset="36370.41">14524 16443 264 0,'0'0'313'0,"0"0"365"0,0 0 15 16,0 0-278-16,0 0-60 0,0 0-50 15,0 0-46-15,0 0-23 0,0 0-34 16,-39-30-35-16,39 30-26 0,0 0-30 16,0 0-33-16,0 0-32 0,0 0-43 15,0 0 1-15,0 0-4 0,0 7-14 16,0 11 2-16,0 17 12 0,10 11 34 0,-8 16 43 15,0 7-46-15,6 7-6 16,-6 4 0-16,-2 0 9 0,0 4-9 0,0 2-24 16,3-2-1-16,4-5-16 0,0-4-11 15,5-9-491-15,3-9 518 0,-1-9 376 16,3-8-280-16,3-10-93 0,-8-5-2 16,7-7 1-16,-2-5 9 0,-2-3-11 0,7-1 0 15,-6-2 0-15,11 0 37 0,-3-4-9 16,5 4-7-16,8-3 16 0,-8 0-9 15,15 0 15-15,-6-3 25 0,6 1 21 16,0 1-33-16,2-3 8 0,2 0-3 16,-4 0-3-16,9-5-3 0,-2 0-21 15,5 1-7-15,4 0-8 0,6-3-4 16,-1 2 0-16,13 0-12 0,7 3-2 0,4-4-1 16,13 5 1-16,5 1 2 0,-1 0 12 15,11 0 4-15,4 8-16 0,-7 3 12 16,2 0 9-16,-9 3-24 0,-8 1 0 15,-11 2 2-15,-13 1-1 0,-7-2 2 16,-5-2-3-16,-10-1 0 0,-12-2-3 16,-7-7 3-16,-2 2 1 0,-1-4 3 15,-9 1 17-15,0 1-18 0,4-3 9 0,-6 1-11 16,4 0-1-16,0 3-1 16,-2-4-2-16,10 0 1 0,-11 5 0 0,11-4-1 15,-10-1 1-15,4 1 0 0,-1-2-1 16,1 0 3-16,-4 0 0 0,-5 0 2 15,5 0 1-15,-3 0 9 0,-2-2-9 0,-2-1 24 16,-1-3-14-16,-4 4-11 0,0 0-2 16,4-1 0-16,-9 1-3 0,7 0-10 15,-7 2 12-15,5-1-1 0,2-3 0 16,-2 4 2-16,-3-3 0 0,3 1 12 16,-3 2-9-16,7-3 9 0,-4 0-11 15,0 0 1-15,2 2 10 0,-7-2 6 16,-3-2-15-16,8 3 9 0,-10 1-9 15,0-2 22-15,0 3 8 0,0 0 6 16,0-5 49-16,0-5 43 0,0-3-107 0,-10-4-21 16,-2-4 0-16,5-1-3 15,-8-8 1-15,6-5 0 0,-8-4-1 0,4-6 0 16,-1-6 0-16,2-2-3 0,-3-11-9 16,-2 2 11-16,3-7-10 0,4-7 10 15,0 5-11-15,6-3 9 0,-9 4 0 16,4 4 0-16,1 5 0 0,8 3 0 0,-9 8 0 15,1 2 2-15,4 6 1 16,-6 1 0-16,5 7 0 0,-7 2 0 0,7 5 0 16,-5 5-1-16,3 4 1 0,2 5 2 15,0 3 16-15,1 2-15 0,1 1 9 16,-2 3-11-16,-2-3-1 0,5 0 1 16,-1 3-2-16,-2-2 2 0,-4 2-2 15,4-3 2-15,-5 2 0 0,5 1 11 16,-7-1-10-16,-2 0 10 0,1 3 0 0,-11-2-12 15,0 2-14-15,-5 2 11 0,2 0 3 16,-2 0 1-16,-7 0 17 0,4 0-6 16,-4 0 3-16,-3 4-12 0,-7-2 0 15,2 0 12-15,-4-1-15 0,-3 4 2 16,0-3-1-16,-5 2-1 0,-7-2 0 16,3 2-3-16,-20 2-15 0,-3 3 0 0,-4 2 17 15,-10 1-20-15,-17-1 6 0,0 6 14 16,-12-2 1-16,-12-1-2 0,-5-2-22 15,0-1-10-15,-7 0 1 0,12-1 15 16,4 2-13-16,8 0-2 0,15 2-18 16,4 1 2-16,22 1-12 0,3 1-24 15,14 2-3-15,10-2-3 0,19-4-16 16,0 1-28-16,20-4-55 0,7 2-187 16,2 0-317-16,8-1-355 0,2 11-511 0</inkml:trace>
  <inkml:trace contextRef="#ctx0" brushRef="#br4" timeOffset="38463.92">7911 16416 382 0,'0'0'374'16,"0"0"320"-16,0 0-261 0,0 0-109 0,0 0-78 15,0 0-23-15,0 0-43 0,0 0-39 16,0 0-38-16,0 0-14 0,0 0 1 16,32 25 18-16,-20-10 61 0,2 6-11 0,1 6-61 15,2 8-24-15,0 8-20 0,0 11-6 16,-3 8-12-16,3 17 16 0,-5 11-20 16,-4 16-28-16,-1 13-3 0,3 10 0 15,-10 10 0-15,0 3 2 0,-8 2 20 16,1-10 69-16,-3-13-26 0,8-17-9 15,2-19-37-15,0-16-19 0,0-17-2 16,0-9-10-16,2-13 0 0,6-11-32 16,-1-10-40-16,5-7-59 0,-7-2-37 15,9-11-63-15,1-18-55 0,2 7-302 0,5-37-842 16</inkml:trace>
  <inkml:trace contextRef="#ctx0" brushRef="#br4" timeOffset="40550.81">7843 16656 1220 0,'0'0'651'0,"0"0"-369"0,0 0-3 0,0 0 108 16,0 0-28-16,0 0-130 0,0 0-102 15,0 0-16-15,0 0-35 0,0 0-38 16,-2-48 22-16,31 42 78 0,14-3 20 16,8 1-30-16,-2 5-26 0,4-4-27 0,1 4-32 15,-1-5-40-15,0 4 19 0,8-3 33 16,4-1-2-16,-2 0-4 0,-9 1-9 15,11-4-28-15,-9 1 10 0,4 2 15 16,1 0 3-16,-3 0-22 0,8 2-17 16,-11 0 2-16,8 0-1 0,-9 0 20 15,6-1 2-15,1 2 7 0,9-1 3 16,0-3-1-16,6 4 28 0,1-4-27 16,8 2-9-16,5-3-10 0,-3 1-14 15,8 0 1-15,1-2 8 0,-1 1-7 16,2-4 9-16,-7 2-10 0,2-5 1 0,0 5 25 15,0-3-25-15,-7 3 21 0,0-2-2 16,-5 2-7-16,-5 1 0 0,-2 1 9 16,2-1-2-16,2 7-4 0,-6-4 0 0,4 1 0 15,5 1-17-15,-5 4 2 0,10-1 1 16,-3 3-2-16,-4 0 0 0,6 0 11 16,4 0-13-16,-3 0-1 0,2 0 1 15,-2 0 1-15,0-3 11 0,4 2 6 16,-4-4-6-16,5 1-9 0,-3 1 0 15,5-3-1-15,7 6-2 0,1-3-16 16,-3 3 16-16,2 0 1 0,3 0-1 16,-5 6 0-16,2 0-1 0,-2 0 1 15,-7-2 0-15,0-1 11 0,-3-3 4 16,-2 0 10-16,0 0 20 0,-1-7-8 16,-8-2-19-16,4-2-1 0,-8 1-17 15,3-1-15-15,5 4 15 0,-4-1 15 0,-1 2-15 16,2 2-1-16,8 2 1 0,-7-1-3 15,9 3 0-15,0-2-10 0,5 2 13 0,-4-1 2 16,4 0 10-16,-5-5 9 0,0 1 13 16,3-1 8-16,4-3-27 15,-1-1 12-15,1-1-9 0,1 1 13 0,-3-5 14 16,7 1-3-16,-9 1-8 0,-3-1-10 16,5 2-24-16,3 5 2 0,-6 1-2 15,4 4 3-15,1 2-1 0,-4 0 1 16,-1 0 15-16,1 0 0 0,-7 0 6 15,-13 0-12-15,0 0 3 0,-4 0-2 16,-8-3-1-16,-2-1-9 0,4-5 15 16,-7 3-15-16,1-5 15 0,-6 4-18 15,3-4-12-15,-5 2 12 0,8 2-2 16,1-4-13-16,1 1-3 0,0 1-7 0,0-2 7 16,7 3-3-16,-3-1 18 15,-6 1-15-15,1 0 16 0,-6-1 0 0,-6 7 1 16,-6-3-17-16,-6 5 16 0,1-2-1 15,-6-1 2-15,-1 3-1 0,-8 0 0 0,4 0-16 16,-4 0 17-16,-2 0-10 0,2 0 11 16,-7 0 1-16,-1 0-1 15,-6 0-3-15,2 0 1 0,-5 3-1 0,0-1-13 16,2 3-5-16,8 2 21 0,-8 6 19 16,1 6 3-16,1 6-19 0,4 0-3 15,-6 8 0-15,5-1 1 0,3 7-1 16,5 3-1-16,-8-2 0 0,12 8-2 15,-2 0 1-15,0 4 1 0,-2-1 1 16,11 3 1-16,-13 1 0 0,1 1 1 16,3 0-1-16,2 1 0 0,-9 0 10 0,7-2-11 15,-12-2 0-15,5 0 3 0,-8 2 0 16,1 0 0-16,4 0 12 0,-2 2-14 16,-5 0 1-16,4-1-2 0,-4-4-1 15,3-4 0-15,-3-4-1 0,0-4-1 16,0-3 3-16,0-5 0 0,0-4-1 15,0-6-11-15,0 0 12 0,-3-2 0 0,1 1 0 16,-5 1 0-16,2 3 0 0,0-1-14 16,3 3 12-16,-8 3 0 0,5-2 1 15,-5 1 0-15,10 0-2 0,-7-7 0 16,7 1-10-16,0-2 12 0,0-5 1 16,-2 1 0-16,2-10 0 0,0-2 13 15,-5-5 11-15,5 0 0 0,-3 0 3 0,-1 0 9 16,-4-1-36-16,-1-6-2 0,-6 3-10 15,10-4 11-15,-7 4 0 0,2-2 0 16,1 3 1-16,-6-2-2 0,8 2 2 16,-10 2-2-16,0-2-1 0,0 3-12 15,-2-3 15-15,-8 1 0 0,3-1 3 16,-10-3 8-16,2 5-11 0,1-7-1 16,-8 2 0-16,-2 2-2 0,-3 4-9 15,1 0 12-15,-8 0-3 0,-3 0 1 0,-4 7 2 16,0 1 0-16,-5-1 11 0,2-1 4 15,1 3-13-15,-3-4 0 0,0 1 10 16,-3-5-9-16,6 4 21 0,-3-4-24 0,4-1 3 16,-6 0-2-16,4 0 0 0,-4 0 12 15,-1 0-10-15,11 0-2 0,4 0 2 16,-3 0 18-16,4 0-3 0,1 0-3 16,1 0-12-16,-3 3 0 0,-3 5-3 15,1-1 2-15,-3 4-1 0,5-2 1 16,3 1 19-16,-5 1-19 0,9-2 13 15,-5 0-12-15,3-2 27 0,8-1 6 16,1-1 25-16,-9-5-16 0,5 0-24 16,-5 0 6-16,-5-2-15 0,5-7-9 0,-7-1 12 15,-8 2-13-15,5-2-1 16,3 4-1-16,-8 3-1 0,6-1-2 0,-4 4 0 16,6 0 2-16,-5 0-1 0,0 7-12 15,4 2 14-15,6-2 1 0,-3 1 1 16,10-4 10-16,-3 0-10 0,3-4 0 15,-5 0-2-15,2 0 1 0,-7-8 1 0,1-5-1 16,3 2 1-16,6-6-1 16,3 6 2-16,1 0 0 0,6 2-2 0,-6-1-1 15,6 1 2-15,-8 4-2 0,-5 0 0 16,3 2 0-16,-7 0-12 0,-1 0 11 16,6 3-2-16,-8 0 3 0,2 0-3 15,-4 0 1-15,2 0 2 0,-5-1-3 16,-7-2 0-16,5-2 2 0,-5-1 1 15,2 1 0-15,-2-5-1 0,5 1-14 16,-5 0 13-16,10 2-10 0,-1 1 0 0,6 0 12 16,2 4-2-16,2 2 1 0,8 0-17 15,-13 0 0-15,3 0-3 0,8 5 18 16,-1-2-12-16,7 1 13 0,1-2-31 16,4-2-4-16,0 0 1 0,6 0-42 15,1 0-46-15,3 0-45 0,5 0-80 0,7 0-161 16,1 3-180-16,4 6-487 15,0 1-463-15,-15 22-347 0</inkml:trace>
  <inkml:trace contextRef="#ctx0" brushRef="#br4" timeOffset="51294.67">7046 11027 658 0,'0'0'339'0,"0"0"286"16,0 0-213-16,0 0-136 0,0 0-82 15,0 0-30-15,0 0-38 0,0 0-4 16,0 0-42-16,0 0-32 0,0-2-9 0,0 2-4 16,0 0 7-16,0 0 9 0,0 0-19 15,5 5-7-15,-3 6 42 0,10 9 13 16,0 7-1-16,3 8-12 0,-8 9-10 15,8 11-16-15,-1 5-16 0,-7 13-23 16,5 3 2-16,-2 13 11 0,0 8-13 0,-5 7-2 16,-5 9 3-16,0 6 23 0,0 8 18 15,-5 4-9-15,-10-1-17 0,-6-5 14 16,4-7 9-16,-3-10 0 0,3-12-26 16,0-13 17-16,-2-8 28 0,4-10-25 15,3-11 8-15,7-7 17 0,-7-9-7 16,12-9-19-16,-5-10-6 0,5-7-6 15,0-4-1-15,0-2 13 0,0-6 10 16,0 0 21-16,0 0 31 0,0 0 18 16,5 0-25-16,5 0-37 0,-3-6-12 15,13 4-22-15,6-4-15 0,6 0-1 16,4 0 0-16,3-1-1 0,0 2-1 0,12-1-12 16,-3 2 10-16,5-1 0 0,-4 2 1 15,2-3-2-15,-5 4-6 0,5-3 9 16,0 0 3-16,9-2-3 0,-2-4 3 15,5 0 27-15,-2-3-27 0,2 2 18 16,-5 0-21-16,5 0-1 0,-9 4-2 0,-1 2-22 16,3 0 1-16,4 3 23 0,-4 3-2 15,0 0 3-15,0 0 1 0,7 3 11 16,-3 3-9-16,1-4 9 0,9 2 7 16,-9-4-16-16,6 0 12 0,1 0 0 15,-5-4-12-15,8-4 13 0,-1 2-4 16,-2-3-12-16,-8 4-2 0,6-2-16 15,-10 4 14-15,-8 3-12 0,3 0 16 16,-2 0 2-16,-6 0 26 0,1 0 11 16,4 0-5-16,-9 1-19 0,0-1-12 0,0 0 25 15,-3 0-10-15,10 0 7 0,-2-1 8 16,4-5 10-16,1-3-4 0,4 2-2 16,8-4-34-16,-6 2 9 0,1 0-12 15,0 0 0-15,0 2 0 0,-1-1 0 0,1-1-1 16,0 7 1-16,4-5 2 15,-9 3 1-15,5-1 9 0,0 4 7 0,-5-3 5 16,4 0 0-16,-1 1-3 0,6 1-2 16,-9-5 17-16,5 5-18 0,0-5-6 15,-3 0-10-15,8 1 0 0,-6-2 14 16,4 2-4-16,4-4-11 0,-5 4-1 16,2 0-2-16,3-1 0 0,1 3-1 15,-1 0 0-15,2 1-9 0,-2 3 12 16,5-2 0-16,-3 2-2 0,1-2 0 15,-6-1 2-15,8 1 12 0,-7-4-10 16,2 1 1-16,5-5 39 0,2 1-12 16,-5-2 1-16,3-3-13 0,-2 0 6 0,2 2-3 15,-5 2-21-15,-3 2-2 0,3 4-1 16,0 1-12-16,-4-2-9 0,4 5 21 0,-5 0 0 16,5 0 0-16,-8 5 3 15,4-1 3-15,-4 2-2 0,1-1-1 0,-3 1 1 16,1-3 15-16,-1 1-1 0,0 1 3 15,1-5-3-15,-6 0 16 0,6 0-10 16,-11 0-19-16,1 0 10 0,4 0-10 16,-4 0 1-16,4 0-3 0,1 0-2 15,2 0-16-15,-8 1 15 0,11 2 1 16,-6 2-10-16,1 1 12 0,-6-3-1 16,8 1 0-16,-5-1 1 0,3-1 3 0,-3 3 15 15,7-5-15-15,-2 0 15 0,2 0 18 16,3 0 16-16,-2 0-28 0,-1 0-7 15,-2 0-17-15,0-5 0 0,-5 3 1 16,5-4 0-16,-3 5 1 0,3-2-1 16,-3 1 1-16,-1 2-1 0,-4-2 0 15,6 2 0-15,-11 0 1 0,8 0 0 0,-7 0 10 16,-2 0-12-16,1 0 2 16,-1 0-2-16,-6 0 12 0,1 0-9 0,-1 0 9 15,-9 0-10-15,0 0 0 0,5 0-2 16,-8 0-1-16,5 0-11 0,0 2 0 15,-2 3 11-15,-5-4-1 0,3 2 1 16,1 2 1-16,-6-5 0 0,2 5 0 0,-5-4 1 16,-2-1 0-16,0 3 0 0,-10-3 2 15,0 0 18-15,0 0 3 0,0 0 7 16,0 0 2-16,-10 0-21 0,-2-9 0 16,-10 0-11-16,5-9-1 0,5-8-15 15,-3-4 0-15,3-4-3 0,5-8 0 16,-8 1 7-16,10-1 11 0,1 1 12 15,-4 1-11-15,8-3 2 0,-2 1-1 16,-1-5-1-16,3-1 2 0,0-3 9 0,0 1-12 16,0-9 1-16,5-2 0 15,12-7 0-15,0-5-1 0,3-5-1 0,4-7-11 16,5-1 9-16,3-7 1 0,-8-1 2 16,5 0 0-16,5 0-1 0,-15 11 1 15,5 5 0-15,-9 9 15 0,-5 10-12 0,-6 12 21 16,-4 8-6-16,0 4 0 0,-2 9-16 15,-10 2 1-15,5 3 15 0,-8 3-3 16,5 1-12-16,-2 0-3 0,0 0 0 16,0-1-2-16,5 4-13 0,-10-4 12 15,7 1 0-15,0 4 0 0,-2-3-18 16,-2 7-3-16,7 2 24 0,2 4-1 16,-5 1-13-16,-5 2-1 0,-2 0-6 15,0 2-7-15,-7 5-5 0,-5 5-3 16,2 4 15-16,-4-3 19 0,7-1 2 15,-1 0 12-15,6-1 6 0,-3-6 12 0,5 2-6 16,-7-6 1-16,2-1-1 0,3 0 3 16,-10 0-3-16,2-1 3 0,-2-4-3 15,-7-2-12-15,-1 0 6 0,1 3-17 16,-5-1-1-16,-3 4 0 0,-7 1-1 0,-5 0-17 16,-2 10 17-16,-2-1-14 15,-1 2 15-15,0 2 2 0,1-2 10 0,-1 0-10 16,6-3 10-16,-8 2 3 0,7-7 6 15,-10 4-8-15,-2-4 8 0,8 0-9 16,-8-2-11-16,-2 2 29 0,-8-3-3 16,3 0-9-16,-5 1-17 0,-2-1 2 15,-11 0-3-15,1 0 0 0,0 3-11 16,-7 1 11-16,7-2 2 0,-8-1-1 16,11 1 13-16,-8 0-14 0,2-2 15 15,3 0-14-15,5 0 2 0,7 0 24 0,-3 0-12 16,11 0 0-16,-6 0-12 15,3 0 18-15,9 0-6 0,3-4-3 0,-2 3-9 16,2 1-1-16,0 0 15 0,-2-2-17 16,-6 2-3-16,-1 0 3 0,1 0-13 15,-6 0 11-15,6 0 2 0,1 0 0 0,2-2 3 16,0 0-1-16,10-1 11 16,-5 2-1-16,7-2-11 0,1 2-1 0,-1-2 0 15,5 3-1-15,2 0-1 0,1 0-10 16,2 3 12-16,2 2 0 0,6 0-12 15,-4 0 11-15,1 2 0 0,5-3-2 16,-1 0 1-16,1 0 0 0,5-1 2 16,-6 0 1-16,6-3 0 0,-6 2-1 15,-1-2 1-15,-4 0-1 0,1 2 0 16,-5-1 0-16,5 2 0 0,-8-2 0 16,13 2-3-16,-12 3 0 0,4-4 0 0,-7 2 0 15,2-1-9-15,-4 0 11 0,5-1 0 16,2 2 0-16,-3-4 2 0,1 0-1 15,-3 0 9-15,0 0-9 0,-2 0-1 16,-1 0-17-16,1 0 17 0,0 0-1 0,2 0-16 16,-3 2 0-16,6 2-24 0,-1 4 6 15,-2-1 6-15,8 4 9 0,2-1 18 16,-3-2-24-16,3 2 12 0,9-2 15 16,-11 1 3-16,9 0-2 0,-5-5 1 15,3 4 13-15,-1-8 6 0,-4 1-3 16,0-1-15-16,2 0 12 0,-9 0-15 15,-6 0 0-15,1 0-1 0,-8 0 1 16,6-1 0-16,-1 1-19 0,0 0 7 16,-9 0 10-16,11 0 1 0,-6 9-17 0,6 0 17 15,8-2 1-15,-5-2 0 0,8 4 0 16,2-3 0-16,-1 0 3 0,4-2 0 16,-4-2 0-16,-1 2 0 0,-1-2-2 15,-9 1-1-15,-10 1-2 0,-5 1-28 16,-7 2-1-16,4 4 4 0,-9 1 3 15,5 2 6-15,3 4-12 0,-6 1 3 0,8-4 6 16,2 6 3-16,5 0-4 0,-3-7 10 16,1 3 11-16,12-5-9 0,-1 0 10 15,8-7 18-15,7 0-15 0,10-5-3 16,0 0-1-16,3 0-1 0,9 0-31 16,2-5-57-16,-4 0-4 0,11 1 9 15,-4 1-36-15,7 0-31 0,-2 3-45 16,5 0-133-16,-3 3-194 0,0 9-239 15,-5-1-506-15,-7 23-245 0</inkml:trace>
  <inkml:trace contextRef="#ctx0" brushRef="#br4" timeOffset="56311.99">9096 8809 1900 0,'0'0'735'0,"0"0"-288"16,0 0-83-16,0 0 50 0,0 0-31 0,0 0-77 16,0 0-87-16,0 0-53 0,0 0-13 15,0 1-13-15,0-1-28 0,0 0-23 16,0 0-7-16,0 0-13 0,0 0 1 16,3 0-22-16,9 0-11 0,5-8-10 0,14-6-12 15,8-6-15-15,10-5-1 0,9-8 1 16,10-4 33-16,7-3-12 0,5-2-21 15,-5-2 0-15,7 2-1 0,1-4-17 16,-3 7-9-16,2-4 12 0,-2 6 14 16,-9 0-11-16,-11 5 12 0,3 2-18 15,-19 4-4-15,-3 7 1 0,-7 8 9 16,-15 1-3-16,1 2-9 0,-13 7 0 16,3-2-7-16,-10 3-5 0,5 0-10 0,-5 0 19 15,0 0 9-15,0 0 0 0,0 0-7 16,0 0-38-16,0 0-53 0,-5 3-49 15,-12 3-27-15,-5 1-91 0,-10 2-293 16,11-1-423-16,-40-4-674 0</inkml:trace>
  <inkml:trace contextRef="#ctx0" brushRef="#br4" timeOffset="56617.54">9654 8034 1604 0,'0'0'656'15,"0"0"-197"-15,0 0-35 0,0 0 5 16,0 0 28-16,0 0-110 0,0 0-158 0,0 0-29 16,2 102-62-16,-2-59 4 0,-12 11 2 15,-19 5-1-15,-11 4-11 0,-11 5-28 16,-3 3-22-16,-9-4-20 0,4-5 2 16,-4-8 15-16,7-8-2 0,7-7 5 15,7-10-14-15,8-8 11 0,14-9 13 16,0-4 29-16,10-6 25 0,10 0-30 15,-1-2-45-15,3 0-31 0,0 0-33 16,17 4-37-16,12 2-27 0,22 5 97 0,12-2 19 16,8 5-16-16,9-4 11 15,-1-6-14-15,1 1-28 0,-9-5-47 0,-1-3-43 16,0-11-80-16,-9-2-104 0,2-4-195 16,-17 1-554-16,7-13-887 0</inkml:trace>
  <inkml:trace contextRef="#ctx0" brushRef="#br4" timeOffset="57435.48">10405 7395 470 0,'0'0'985'0,"0"0"-540"16,0 0-49-16,0 0-41 0,0 0-14 0,0 0-12 15,0 0-27-15,0 0-37 0,0 0-29 16,0 0-6-16,0 0-25 0,-36-25-27 15,36 25-39-15,0 0-54 0,0 0-33 16,0 0-30-16,0 0-20 0,0 0-1 16,0 7-1-16,0 10 1 0,15 9 14 15,-3 9 6-15,2 11-21 0,-2 7 0 16,3 6-12-16,-1 6-6 0,3-4 15 16,0 0-19-16,-2-6-5 0,2-13 12 15,-10-10-7-15,5-10-18 0,-5-12-24 0,3-6-13 16,-5-4 77-16,7-7 3 0,-5-14 74 15,15-8-22-15,-7-3-27 0,9-3 9 16,-7 5-19-16,-2 5 9 0,-8 5-27 0,7 8-16 16,-9 5 13-16,5 5 3 0,-8 2 37 15,3 1 18-15,-5 16 21 0,0 10 18 16,0 10 7-16,-5 3-41 0,-12 1-14 16,3 0-25-16,-3-9-21 0,2-6-13 15,8-6-5-15,-3-6-28 0,3-6-39 16,7-4-110-16,0-1-43 0,0-3-57 15,0 0-171-15,22-7-75 0,5-3-113 16,-6 2-599-16,18-5-379 0</inkml:trace>
  <inkml:trace contextRef="#ctx0" brushRef="#br4" timeOffset="57715.79">11016 7781 1502 0,'0'0'780'15,"0"0"-103"-15,0 0-87 0,0 0-32 16,0 0-70-16,0 0-153 0,0 0-134 15,0 0-109-15,0 0-31 0,0 0-52 0,0 0-9 16,-94 53-21-16,94-41-10 0,0-1-15 16,4-4 4-16,4-4 42 0,1-2 17 15,-1-1-16-15,9 0 26 0,-10-1 28 16,8-11-9-16,-1-2-7 0,-2 1-11 16,-7-1 2-16,0 5 1 0,-3 4 2 15,-2 0-18-15,0 5 3 0,0 0 40 16,0 7-10-16,0 11-9 0,0 8-39 15,0 4-3-15,0 5-31 0,0-4-2 0,8-2-12 16,-1-4-107-16,15-5-95 0,2-5-111 16,-2-2-231-16,2-8-468 0,0-2-327 15,8-6-325-15</inkml:trace>
  <inkml:trace contextRef="#ctx0" brushRef="#br4" timeOffset="57902.14">11334 7814 1383 0,'0'0'728'0,"0"0"-162"15,0 0 34-15,0 0 11 0,0 0-83 0,0 0-182 16,0 0-122-16,0 0-47 0,0 0-52 16,0 0-28-16,-143 80-54 0,143-55-43 15,0-2-23-15,2 5-1 0,18-9-6 16,-4-1-13-16,1-6 7 0,3-4 14 0,2-1-42 16,2-7-39-16,-2 0-56 0,2-5-106 15,0-5-106-15,-2-2-225 0,-5-5-475 16,-2-2-577-16</inkml:trace>
  <inkml:trace contextRef="#ctx0" brushRef="#br4" timeOffset="58087.07">11634 7384 1626 0,'0'0'1123'0,"0"0"-687"0,0 0 9 0,0 0 16 15,0 0-45-15,0 0-151 0,0 0-139 16,0 0-53-16,0 0-11 0,-24 107-20 15,24-56-26-15,0 8-14 0,0 4-1 16,2 1 10-16,3 8-11 0,-2-8-46 0,6-5-101 16,-4-10-135-16,5-10-187 0,-5-11-539 15,5-11-489-15</inkml:trace>
  <inkml:trace contextRef="#ctx0" brushRef="#br4" timeOffset="58324.69">11932 7601 878 0,'0'0'1547'0,"0"0"-877"16,0 0-79-16,0 0 102 0,0 0-190 16,0 0-375-16,0 0-54 0,-70 118 14 15,46-69 19-15,5 1-22 0,-8-4-40 0,7-4-39 16,3-1-6-16,10-9-12 0,-2-4 9 16,9-6-15-16,0-5-6 0,0-7 2 15,0-4-2-15,14-2 6 0,-2-4 18 16,10 0 21-16,0 0-9 0,4 0-9 15,1 0-3-15,2-4-88 0,0-2-122 0,-4 3-121 16,4-1-233-16,-8 3-471 0,1 1-554 16</inkml:trace>
  <inkml:trace contextRef="#ctx0" brushRef="#br4" timeOffset="58901.74">12138 7758 1505 0,'0'0'740'0,"0"0"-233"0,0 0-109 15,0 0-9-15,0 0-77 0,0 0-57 16,0 0-83-16,0 0-57 0,0 0-38 15,0 0-18-15,15 42-10 0,-3-22-12 16,3 1 0-16,-3-2 6 0,5-1-15 0,-3 1-27 16,1-5-1-16,-3-2-3 15,-2-6 0-15,-1-2 3 0,-4-4 12 0,7 0-11 16,-7-9 17-16,7-3 55 0,-2-6-30 0,0-1-30 16,-10-1 2-16,2 2-3 0,-2 4-12 15,0 5 0-15,0 6 0 0,0 3-58 16,0 1-86-16,-2 17-26 0,2 7 90 15,-8 7 80-15,8 4 15 0,0 2 158 16,8-3-13-16,1-11-31 0,16-3-35 16,-6-9-2-16,5-9 64 0,5-3-5 15,3-8-14-15,-1-11-19 0,-2-3-36 16,1-6-31-16,-1 2-30 0,-5-3-9 16,-7 6-12-16,-3-2-36 0,3 6-48 15,-12 0-83-15,7 5-82 0,-7 4-90 16,5 7-174-16,-5 3-283 0,2 0-595 15,3 12-276-15</inkml:trace>
  <inkml:trace contextRef="#ctx0" brushRef="#br4" timeOffset="59397.7">12713 7917 1159 0,'0'0'1406'0,"0"0"-821"0,0 0-60 16,0 0 65-16,0 0-114 0,0 0-84 0,0 0-87 15,0 0-90-15,0 0-64 0,0 0-93 16,0 0-46-16,-56-23-10 0,51 40-2 15,5-4-28-15,0 3-11 0,0-9 6 16,5-1-21-16,0-5-10 0,10-1 31 16,-3 0 33-16,5-3 39 0,-10-7 9 15,10-7-8-15,-3 1-7 0,-1-2-15 0,-4 3-17 16,1 0 1-16,-10 5 12 0,5 6-14 16,-5 3 0-16,0 1-10 0,0 3 10 15,0 11 2-15,0 9 13 0,-5 4-12 16,0 6-3-16,5-1-18 0,0-2-18 15,0-8-34-15,10-2-90 0,4-3-135 16,1-7-117-16,4-4-287 0,1-6-88 16,-1-4 162-16,5-12 115 0,-7-9 192 0,3-3 143 15,-3 0 175-15,-5-2 48 0,2 2 235 16,-2 3 115-16,-7 3 130 0,5 5 24 16,-10 6-179-16,0 4-44 0,0 4 12 15,0 3 16-15,0 3-6 0,0 9-99 16,0 6-143-16,-10 5-52 0,10 6-8 0,0-1-37 15,0-2-12-15,10-6-30 0,7-6-13 16,-2-6 13-16,-3-4 30 0,5-4 21 16,-3 0 22-16,3-4-7 0,5-6-9 15,0 1-27-15,-8-3-9 0,11-1-109 16,-9 1-85-16,4 0-68 0,-3 2-80 16,0 2-165-16,2 2-244 0,-7 2-661 15,-7 4-467-15</inkml:trace>
  <inkml:trace contextRef="#ctx0" brushRef="#br4" timeOffset="60225.29">13588 7876 1167 0,'0'0'1247'0,"0"0"-683"0,0 0-91 0,0 0-28 16,0 0-9-16,0 0-69 0,0 0-69 16,0 0-142-16,0 0-111 0,0 0-20 15,0 0 14-15,-145 87-2 0,132-54-16 16,1-2-9-16,12 6-3 0,0-5-9 15,0-4-30-15,8-6-9 0,6-10-16 16,1-4 3-16,2-8 15 0,4 0 37 16,6-20 26-16,-5-11 13 0,9-14-17 15,-4-14-4-15,0-7-17 0,-5-11 1 16,2-1-1-16,-2-3 0 0,-5 3 2 0,-3 1 0 16,-9 5 9-16,2 8-10 15,-2 7 17-15,-5 11-18 0,0 14 1 0,0 13 43 16,-10 10 46-16,3 9 46 0,-10 2 8 15,-7 17-108-15,2 11-19 0,0 14-3 0,-2 13 15 16,12 20-15-16,0 18 15 0,9 12-14 16,3 5-15-16,3-4-1 0,16-7-16 15,18-14-77-15,9-18-107 0,-8-17-201 16,1-22-765-16,5-6-1063 0</inkml:trace>
  <inkml:trace contextRef="#ctx0" brushRef="#br4" timeOffset="60884.67">14638 8160 758 0,'0'0'811'0,"0"0"-314"0,0 0-73 16,0 0-5-16,0 0-48 0,0 0-69 0,0 0-62 15,0 0-17-15,0 0 27 0,0 0-33 16,4-68-44-16,-4 68-38 0,0 0-24 16,0 2-26-16,0 14-8 0,0 5-25 15,0 11-35-15,5 2-17 0,0 4-2 16,7-10-10-16,8-4 12 0,-6-12 18 15,3-6 49-15,10-6-12 0,0-6 18 16,11-12 88-16,-1-10-46 0,1-4-52 16,4-3-26-16,-13-2-22 0,0 7-15 15,-7 7-2-15,-5 5-32 0,-8 7-20 16,-4 8-113-16,0-2-137 0,2 5-81 0,3 0-115 16,0 5-204-16,-3 2-557 0,5 8-519 15</inkml:trace>
  <inkml:trace contextRef="#ctx0" brushRef="#br4" timeOffset="61147.16">15144 8292 98 0,'0'0'1548'0,"0"0"-993"0,0 0-122 0,0 0-66 0,0 0-13 16,0 0-55-16,92-117-63 0,-87 91-31 16,2 8 1-16,-7 2 1 0,0 2-49 15,0 2-5-15,-7 5 25 0,-7 3 63 16,-1 4-52-16,-9 4-108 0,4 12-53 15,-6 8-26-15,4 6 10 0,-7 6 6 16,12 3-16-16,2 5-2 0,3-4 0 0,10-2-21 16,2-3-9-16,2-9-22 0,18-6-15 15,1-9-67-15,16-4-131 0,-3-7-57 16,12 0-68-16,-7-16-178 0,9-2-190 16,3-11-328-16,-15 7 4 0,13-18 364 0</inkml:trace>
  <inkml:trace contextRef="#ctx0" brushRef="#br4" timeOffset="61353.85">15588 8101 183 0,'0'0'1725'0,"0"0"-965"0,0 0-220 16,0 0 37-16,0 0-7 0,0 0-187 16,0 0-165-16,0 0-22 0,0 0 2 15,0 0-77-15,0 0-45 0,-172 117-76 16,172-94-3-16,0-9-37 0,0-3 7 16,7-3 0-16,3-5 14 0,7-3 16 15,2 0 3-15,0-6 18 0,3-6 0 16,-5-6 0-16,5-5 3 0,-5 1-9 0,-12 4-11 15,2 0 12-15,3 7-1 0,-10 8 6 16,0 3-18-16,0 0-56 0,0 10-26 16,-17 10-21-16,7 9 51 0,3 1 19 15,2 4-53-15,5-4-124 0,0-3-184 16,12-1-325-16,0-11-608 0,22-1-558 0</inkml:trace>
  <inkml:trace contextRef="#ctx0" brushRef="#br4" timeOffset="61532.72">15879 8023 1957 0,'0'0'1145'15,"0"0"-664"-15,0 0-37 0,0 0-41 16,0 0-116-16,-146 135-97 0,139-97-55 16,0-2-50-16,7-5-79 0,14-2-6 15,10-10-51-15,6-4-130 0,11-1-133 16,-5-13-139-16,1-1-174 0,11-18-342 0,-21-2-437 15</inkml:trace>
  <inkml:trace contextRef="#ctx0" brushRef="#br4" timeOffset="61803.03">16162 7583 795 0,'0'0'1721'0,"0"0"-999"16,0 0-239-16,0 0-105 0,0 0-30 15,0 0-104-15,0 0-84 0,-106 127-47 16,96-79-36-16,10 6-22 0,0 1-34 15,0 1-21-15,12 0-15 0,5-9-19 16,0-11-30-16,7-13-107 0,3-14-29 16,-3-9 42-16,3-9 134 0,-1-19 24 15,1 0 15-15,5-4 7 0,-11 0-1 16,1 4 4-16,-5 6-6 0,-2 8 61 0,-8 6-65 16,3 8 4-16,-10 0 24 0,0 12 83 15,0 10 27-15,0 10-71 0,0 2-57 16,0 4-25-16,0 2-3 0,5 1-34 15,7-5-42-15,5 0-210 0,0-6-160 16,-5-11-332-16,7-1-968 0</inkml:trace>
  <inkml:trace contextRef="#ctx0" brushRef="#br4" timeOffset="62078.83">16591 8057 1862 0,'0'0'748'0,"0"0"-224"0,0 0 23 0,0 0 50 16,0 0-167-16,0 0-182 0,0 0-65 15,0 0-33-15,0 0-38 0,-116 115-57 16,116-91-55-16,0-6-27 0,2-7 5 16,13-1 1-16,-1-4-18 0,1-6-22 0,2 0 15 15,-2-15 33-15,-1-5 13 0,3-7 0 16,2-3-18-16,-9 0-19 0,2 5 7 16,-7 5 30-16,0 10 13 0,-5 8-13 15,0 2-39-15,0 8 39 0,-5 11 0 16,0 7 3-16,-4 7-2 0,6-2 1 15,3 6-2-15,0-2-24 0,0-6-13 16,0-8-52-16,7-3-285 0,8-6-296 0,-5-10-501 16,-5-2-430-16</inkml:trace>
  <inkml:trace contextRef="#ctx0" brushRef="#br4" timeOffset="62379.5">16751 7586 2149 0,'0'0'752'0,"0"0"-345"0,0 0 40 0,0 0-20 16,-29 112-129-16,29-64-106 0,0 4-11 16,0 5-13-16,12 3-82 0,0 4-56 15,-2 1-18-15,2-3-12 0,3-2-43 16,-8-11-58-16,8-19-83 0,-3-11-74 16,0-12-43-16,2-9 16 0,3-22 222 15,5-5 29-15,0-9-26 0,-3 0 30 16,1 2 30-16,-8 3 13 0,0 6-10 15,-2 6 26-15,-8 5 102 0,1 10 36 0,-3 6 26 16,0 0 40-16,-5 15-15 0,-12 6-153 16,-5 4-44-16,-2 5-8 0,4 6-11 15,1-1-2-15,-3-2-21 0,10 3-62 0,0-9-182 16,5-5-167-16,-3-4-308 16,10-6-749-16,0-12-359 0</inkml:trace>
  <inkml:trace contextRef="#ctx0" brushRef="#br4" timeOffset="62545.13">17081 8056 1497 0,'0'0'1282'0,"0"0"-655"0,0 0-74 15,0 0-131-15,0 0-60 0,0 0-71 16,-32 122-57-16,28-75-45 0,1-1-62 0,-4 0-63 16,7-8-64-16,0-1-15 15,0-11-49-15,0-8-48 0,10-10-92 0,-6-8-113 16,6-3-160-16,2-18 27 0,-2-14-226 15,-3 5-666-15,3-29-547 0</inkml:trace>
  <inkml:trace contextRef="#ctx0" brushRef="#br4" timeOffset="62809.91">17173 7798 300 0,'0'0'2072'16,"0"0"-1302"-16,0 0-195 0,0 0-26 0,0 0-103 16,0 0-121-16,0 0-130 15,0 0-61-15,0 0-55 0,0 0-79 0,0 0 0 16,-31 50-40-16,31-43-2 0,0-3-34 15,0-3-138-15,4 3-163 0,6-1-184 16,0-3-645-16,-10 0-944 0</inkml:trace>
  <inkml:trace contextRef="#ctx0" brushRef="#br4" timeOffset="63061.38">17360 7501 1636 0,'0'0'587'0,"0"0"-102"15,0 0-58-15,0 0-70 0,0 0-79 0,43 101-39 16,-35-64-10-16,-4 3-39 0,-1 8-54 16,4 3-37-16,-7 9-29 0,0 7-33 15,-7 7-3-15,0 3 3 0,-10-2-12 16,0 2-25-16,2-2-76 0,3-11-72 0,5-7-37 15,-5-17-45-15,7-13-87 0,5-10-62 16,0-9-195-16,0-6-467 0,0-2-258 0</inkml:trace>
  <inkml:trace contextRef="#ctx0" brushRef="#br4" timeOffset="63267.31">17525 8149 2520 0,'0'0'965'0,"0"0"-545"16,0 0 176-16,0 0-116 0,0 0-154 16,0 0-159-16,0 0-67 0,0 0-21 15,0 0-22-15,0 0-44 0,-3 65-13 16,3-46-22-16,0 1-2 0,0 1-15 16,3-6-70-16,6-3-131 0,-4-2-123 0,5-6-217 15,-5-2-553-15,4-8-731 0,-47-156 515 16</inkml:trace>
  <inkml:trace contextRef="#ctx0" brushRef="#br4" timeOffset="63399.37">17609 7915 2183 0,'0'0'1534'0,"0"0"-1044"16,0 0-78-16,0 0-46 0,0 0-125 16,0 0-195-16,0 0-46 0,0 0-34 0,0 0 0 15,0 0-103-15,0 0-117 0,83 92-153 16,-59-102-276-16,-7 2-571 0,5-10-589 0</inkml:trace>
  <inkml:trace contextRef="#ctx0" brushRef="#br4" timeOffset="63563.54">17830 7772 676 0,'0'-2'1594'0,"0"2"-920"0,-5 2-179 16,-9 14-18-16,4 10-150 0,3 10-104 0,-8 11-38 16,8 9 9-16,-3 7 11 0,8 3-31 15,-1-2-80-15,1-2-54 0,2-1-40 16,0-8-37-16,-7-5-60 0,7-11-123 15,-3-5-194-15,-2-13-370 0,-12-11-955 0</inkml:trace>
  <inkml:trace contextRef="#ctx0" brushRef="#br4" timeOffset="63695.01">17568 8046 2050 0,'0'0'1170'0,"0"0"-807"0,0 0-38 15,0 0 51-15,0 0-119 0,0 0-112 16,0 0-50-16,0 0-24 0,0 0-59 15,187-17-12-15,-158 25-40 0,2 1-193 16,-4 1-164-16,-15 0-125 0,-2 0-504 16,-10 6-881-16</inkml:trace>
  <inkml:trace contextRef="#ctx0" brushRef="#br4" timeOffset="64417.19">11421 8818 209 0,'0'0'2540'0,"0"0"-1890"0,0 0-276 0,0 0 22 16,0 0 47-16,0 0-157 0,0 0-157 15,0 0-56-15,0 0-27 0,0 0-46 16,0 0-24-16,-49 54-6 0,49-27 18 16,0-4-13-16,0 0 1 0,0-3-41 0,0-6-180 15,0-2-138-15,0-6-159 16,0-4-266-16,0-2-988 0,49-181 604 0</inkml:trace>
  <inkml:trace contextRef="#ctx0" brushRef="#br4" timeOffset="64563.87">11314 8614 1618 0,'0'0'1081'0,"0"0"-580"16,0 0-106-16,0 0-105 0,0 0-154 0,0 0-136 15,0 0-2-15,0 0-17 0,0 0-12 16,0 0-92-16,85 109-231 0,-73-89-189 15,3-2-456-15,2 4-502 0</inkml:trace>
  <inkml:trace contextRef="#ctx0" brushRef="#br4" timeOffset="64790.66">11537 8839 676 0,'0'0'785'0,"0"0"-317"0,0 0-33 15,0 0 103-15,0 0-112 0,0 0-163 16,0 0-82-16,0 0-27 0,0 0 7 15,0 0 10-15,0 0-9 0,105 37-5 16,-93-47-43-16,0-2-68 0,2 0-6 0,-6-2-12 16,-1 4 9-16,-5 1-13 0,1 0-8 15,-3 4 2-15,0 2-15 0,2 3-3 16,-2 0-89-16,0 8-31 0,10 10 20 16,-8 6 100-16,3 7 0 0,5 5 0 15,-5 0-84-15,2-4-123 0,3-5-85 16,-3-8-136-16,7-3-236 0,-4-5-578 15,2-11-408-15</inkml:trace>
  <inkml:trace contextRef="#ctx0" brushRef="#br4" timeOffset="65082.81">12812 8414 1165 0,'0'0'696'0,"0"0"-284"16,0 0 11-16,0 0 17 0,0 0-99 0,0 0-56 15,56 121-5-15,-46-93 26 0,-5 8-74 16,4 4-81-16,-4 5-59 0,-5 6-12 15,0 8-22-15,0 4-30 0,-5 1-28 16,-9 2-1-16,-3-5-39 0,5-8-61 16,-3-8-142-16,5-10-116 0,-7-12-201 15,3-7-250-15,2-9-641 0</inkml:trace>
  <inkml:trace contextRef="#ctx0" brushRef="#br4" timeOffset="65260.09">12616 8901 1664 0,'0'0'1081'0,"0"0"-594"15,0 0-83-15,0 0 11 0,0 0-59 16,0 0-84-16,0 0-54 0,0 0-108 16,0 0-61-16,177 20-37 0,-136-14-12 15,0-4-27-15,-12 0-148 0,13-2-185 16,-13-2-148-16,2-10-271 0,-6 0-739 0</inkml:trace>
  <inkml:trace contextRef="#ctx0" brushRef="#br4" timeOffset="65506.4">13101 8528 1315 0,'0'0'1520'0,"0"0"-852"0,0 0-72 0,0 0-207 15,0 0-204-15,0 0-65 0,-22 101-40 16,15-57-16-16,7 3-34 0,0-4-30 16,0 3 0-16,2-7 0 0,13-3 0 0,-8-8-24 15,7-8-25-15,1-7-34 0,2-9-6 16,0-4 46-16,2-2 43 0,1-13 49 15,4 2 0-15,-7-4-12 0,-5 5-3 16,0-2-6-16,-9 9 8 0,1-2-5 0,1 7-29 16,-2 0 0-16,-1 0 21 15,5 16-22-15,3 5 78 0,-3 7-33 0,6 4-26 16,-1 2-20-16,2-2-70 0,-7-4-120 16,8-1-99-16,2-10-127 0,-2-2-243 15,-8-8-703-15,15-7-609 0</inkml:trace>
  <inkml:trace contextRef="#ctx0" brushRef="#br4" timeOffset="65759.73">13523 9004 646 0,'0'0'1219'0,"0"0"-638"0,0 0-40 15,0 0 11-15,0 0-70 0,0 0-166 16,0 0-133-16,0 0-35 0,0 0-32 0,0 0-33 16,50 5-6-16,-33-5 36 0,-7-5 37 15,0-8-35-15,2-1-57 0,-7-5-25 16,-5 6-11-16,0-3-19 0,0 4 9 0,0 4-12 15,-10 1 18-15,3 6 9 16,2 1-6-16,-10 4-21 0,-2 13-34 0,-4 8 21 16,6 5 13-16,-2 2 27 0,15 0-26 15,2-2 0-15,0-2-1 0,5-3-36 16,19-5-13-16,10-1-5 0,12-8-7 16,12-4-134-16,5-6-31 0,-2-1-119 15,6-1-279-15,-18-8-475 0,16-7-859 0</inkml:trace>
  <inkml:trace contextRef="#ctx0" brushRef="#br4" timeOffset="66046.09">14507 8740 1311 0,'0'0'1043'0,"0"0"-540"0,0 0-29 16,0 0-62-16,0 0-84 0,0 0-100 16,0 0-67-16,0 0-68 0,0 0-38 15,0 0-2-15,5 82 5 0,-3-40 16 16,8 4-1-16,-8 12 13 0,1 1-3 16,-1 5-16-16,3 1-49 0,-5-5-17 15,0-4-1-15,0-5-49 0,0-11-137 16,0-7-128-16,0-11-117 0,0-13-241 15,0-2-580-15,-7-14-628 0</inkml:trace>
  <inkml:trace contextRef="#ctx0" brushRef="#br4" timeOffset="66251.6">14461 8864 1550 0,'0'0'1052'0,"0"0"-653"16,0 0 13-16,0 0 56 0,0 0-64 0,0 0-113 15,0 0-51-15,0 0 2 0,123-106-47 16,-86 98-46-16,-6 1-33 0,6 7-32 15,-11 0-11-15,1 7-24 0,-10 5-4 16,0 9-15-16,-3 6 0 0,-14 3-27 16,0 3 15-16,-5 4-18 0,-21 2-2 15,-1-2-37-15,-7-6-39 0,-7-2-44 16,0-7-56-16,2-7-44 0,0-2-69 0,8-5-180 16,2-4-280-16,12-2-652 0,2-2-472 0</inkml:trace>
  <inkml:trace contextRef="#ctx0" brushRef="#br4" timeOffset="66524.81">15004 8792 2209 0,'0'0'974'16,"0"0"-475"-16,0 0 60 0,0 0-39 0,0 0-211 16,0 0-123-16,0 107-46 0,0-64 6 15,0 8-22-15,2 2-69 0,8 2-43 16,-10 0-12-16,0-2-40 0,0-10-54 16,0-5-75-16,0-7-63 0,0-10-79 15,-10-3-226-15,3-13-402 0,-3 0-395 16,-12-10-694-16</inkml:trace>
  <inkml:trace contextRef="#ctx0" brushRef="#br4" timeOffset="66752.69">14960 8762 2183 0,'0'0'997'0,"0"0"-498"16,0 0 48-16,0 0-55 0,0 0-130 15,0 0-104-15,0 0-84 0,194-13-56 16,-160 25-31-16,-3 9-23 0,-6 6-1 0,4 10-14 15,-12 7-22-15,-10 4 0 0,-7 2-12 16,0 12-12-16,-17-4-3 0,-10-1-3 16,-7 0-24-16,-12-9-24 0,8-7-49 15,-9-10-39-15,9-8-4 0,4-7-42 16,-5-9-92-16,7-7-236 0,6 0-442 16,4-9-362-16,17-10-802 0</inkml:trace>
  <inkml:trace contextRef="#ctx0" brushRef="#br4" timeOffset="67077.96">15881 8669 1068 0,'0'0'1673'0,"0"0"-1105"0,0 0-168 15,0 0 93-15,0 0-62 0,0 0-130 16,0 0-124-16,0 0-58 0,0 0-19 16,-182 56-15-16,160-23-15 0,3 3-9 15,2 4-7-15,-2 2-17 0,7 3-19 16,7-1-6-16,5 3-12 0,0-4 0 16,2 1-1-16,10-3-11 0,10-4 0 0,0-2-3 15,5-8 6-15,-1-6 9 0,6-6 18 16,-1-10 6-16,3 0-24 0,3-5 0 15,-8-6-21-15,0-6-28 0,-3-5-36 16,-6-2-63-16,2 0-90 0,-10-1-117 16,-7 0-168-16,4-2-449 0,-9 6-454 0,0-6-417 15</inkml:trace>
  <inkml:trace contextRef="#ctx0" brushRef="#br4" timeOffset="67259.89">15837 8997 238 0,'0'0'1669'0,"0"0"-1093"16,0 0-141-16,0 0 61 0,0 0-82 15,0 0-124-15,0 0-63 0,0 0 110 16,0 0-36-16,0 0-48 0,0 0-74 16,170 42-57-16,-121-33-31 0,-6-4-31 15,-2 2-11-15,-2-7-16 0,-5 0-30 16,0 0-2-16,-12 0-1 0,-8 0-21 16,3-7-64-16,-12 6-103 0,-2-5-122 0,-3 1-137 15,0-1-502-15,-17 2-788 0</inkml:trace>
  <inkml:trace contextRef="#ctx0" brushRef="#br4" timeOffset="70143.21">2775 10790 1914 0,'0'0'787'0,"0"0"-386"0,0 0-133 16,0 0-14-16,0 0-77 0,0 0-136 16,0 0 19-16,0 0 74 0,0 0 30 15,0 0-30-15,191 2-66 0,-142-11-25 0,-13 5-31 16,3-1-12-16,-8 1-2 0,-7 1-48 16,1 3-161-16,-13 0-182 0,2 3-172 15,-11 1-529-15,-3 12-406 0</inkml:trace>
  <inkml:trace contextRef="#ctx0" brushRef="#br4" timeOffset="70307.96">2826 11037 1785 0,'0'0'1016'0,"0"0"-647"0,0 0 7 0,0 0-41 16,0 0-156-16,0 0-94 0,0 0 55 15,0 0 24-15,0 0-49 0,0 0-84 16,206-3-31-16,-170 2-25 0,-2 1-167 15,-3 0-177-15,-4-2-157 0,-10 1-635 16,-2 1-673-16,-381 7 1346 0</inkml:trace>
  <inkml:trace contextRef="#ctx0" brushRef="#br4" timeOffset="71365.42">2355 12613 1881 0,'0'0'722'0,"0"0"-301"0,0 0-143 15,0 0-39-15,0 0 23 0,0 0 9 16,0 0-68-16,0 0-45 0,0 0-50 0,0 0-40 15,-9-2-68-15,11 9 12 16,13 8-12-16,2 3 53 0,12 4 11 0,2 6-24 16,-2 6-6-16,3 3-3 0,9 4-16 15,-5 4-15-15,-2-3-2 0,3 0-22 16,-8-5-127-16,0-7-177 0,-3-8-188 16,-13-6-275-16,4-2-829 0</inkml:trace>
  <inkml:trace contextRef="#ctx0" brushRef="#br4" timeOffset="71587.09">2750 12698 623 0,'0'0'2126'0,"0"0"-1524"0,0 0-162 16,0 0-53-16,0 0-172 0,0 0-101 16,0 0-71-16,0 0 22 0,-186 105 15 15,152-65-37-15,5 5-42 0,7-1-1 16,3-2-18-16,2-1-4 0,0-8-2 0,2-6-4 15,13-9-24-15,-3-6-4 0,0-7-15 16,5-3-44-16,0-2-59 0,0 0-74 16,0-5-140-16,10-3-170 0,7-7 13 0,4 0-74 15,-4 3-406-15,20-9 229 0</inkml:trace>
  <inkml:trace contextRef="#ctx0" brushRef="#br4" timeOffset="71910.31">3104 12777 817 0,'0'0'1499'0,"0"0"-947"16,0 0-238-16,0 0-56 0,0 0-23 0,0 0-87 16,0 0 31-16,0 0 19 0,0 0-27 15,0 0-69-15,0 0-31 0,160-10-15 16,-128 5-4-16,2 1-2 0,-5-3-35 16,-7 0 0-16,2 3-15 0,-10 1-9 15,3 1-12-15,-2 2-84 0,-10 0-106 16,-3 0-103-16,-2 9-36 0,0 5-110 15,0-2-539-15,-2 10-648 0</inkml:trace>
  <inkml:trace contextRef="#ctx0" brushRef="#br4" timeOffset="72105.78">3138 13027 2002 0,'0'0'1290'0,"0"0"-881"15,0 0-151-15,0 0 28 0,0 0-78 16,0 0-57-16,0 0-12 0,0 0 23 15,0 0-6-15,0 0-73 0,0 0-38 0,146-5-42 16,-120 4 6-16,-1-2-9 0,-8 0-2 16,-1 1-65-16,4-2-147 0,-6 1-155 15,-1-1-115-15,-9 3-260 0,6 1-772 16</inkml:trace>
  <inkml:trace contextRef="#ctx0" brushRef="#br4" timeOffset="72774.6">3650 12802 1087 0,'0'0'709'0,"0"0"-271"16,0 0-98-16,0 0-37 0,0 0-73 15,0 0-86-15,0 0-48 0,0 0 3 16,0 0-11-16,0 0-12 0,0-2-6 0,0 2 15 16,0 0 35-16,0 0 30 15,0 0-20-15,0 0-21 0,0 0-22 0,0 2-10 16,0 2-18-16,0 1-3 0,0 6 5 15,9 6-14-15,-9 2-11 0,0 3-11 16,5 4-3-16,-5 0-20 0,0-2 1 0,3 3-3 16,4-8-2-16,-7-3-26 0,0-3 10 15,2-9-7-15,1-3 25 0,-3-1 37 16,9 0 33-16,-1-4-23 0,6-7-20 16,11-8 93-16,-1 0-29 0,5-6-51 15,-2 2-22-15,-3-2-17 0,5 4-1 16,-10 2-15-16,8 1 3 0,-5 6-9 15,-8 1 21-15,3 4 3 0,-5 7 51 16,3 0-5-16,-1 10 18 0,3 6-3 16,-2 4-9-16,2 6-4 0,-3 3-14 0,-9 2-16 15,-2-1-19-15,-3-1-2 16,0-3-36-16,0-6-58 0,0 1-59 0,0-6-66 16,0-3-88-16,0-5-114 0,0 2-297 15,0-7-608-15,0-2-409 0</inkml:trace>
  <inkml:trace contextRef="#ctx0" brushRef="#br4" timeOffset="74086.43">3650 12581 336 0,'0'0'486'0,"0"0"-125"0,0 0-97 15,0 0-20-15,0 0-36 0,0 0-59 16,0 0-19-16,0 0-7 0,0 0-26 16,0 0-19-16,0 0 9 0,-37 0 26 15,37 0 16-15,0 0-26 0,0 0 2 16,0 0-2-16,0 0 25 0,0 0-7 0,0 0-3 15,0 0 12-15,0 0-7 0,0 0 28 16,0 0 22-16,0 0 5 0,0 0-16 16,0 0-23-16,0 0-28 0,0 0-37 15,0 0-37-15,0 0-35 0,0 0-2 0,0 2-3 16,8 5-34-16,-1 11 37 16,7 7 15-16,3 8 31 0,3 11-43 0,-6 4 21 15,-2 5 4-15,-7 6-13 0,5 3-15 16,-10-2-2-16,0-4-1 0,0-3-34 15,0-11 0-15,0-9-33 0,0-9-72 16,0-11-35-16,0-6-28 0,0-7-8 16,0 0-52-16,-7-11-179 0,4-7-582 15,-2-13-466-15</inkml:trace>
  <inkml:trace contextRef="#ctx0" brushRef="#br4" timeOffset="74409.75">3710 12477 258 0,'0'0'2050'0,"0"0"-1515"0,0 0-99 16,0 0-42-16,0 0 0 0,0 0-108 15,0 0-103-15,0 0-78 0,0 0-65 0,0 0-40 16,0 0 0-16,32 89 0 16,-10-47 11-16,2 9-10 0,7 1 14 0,1 4 9 15,2-1-8-15,-5-1-4 0,-2-6-12 16,-1-7 2-16,-4-9-2 0,-7-11-13 15,-8-8 11-15,3-9 2 0,-6-4 89 16,1-6 30-16,-2-14 80 0,4-15-47 16,0-4-67-16,3-12-42 0,-3-1-22 15,0-3-9-15,-4 6-9 0,-1-5-3 16,-2 7-1-16,3 8-14 0,-1 6-25 16,5 11-17-16,-7 8-10 0,3 7-70 0,-1 5-99 15,-2 2-71-15,8 2-99 0,1 8-43 16,-1 8-78-16,1-6-502 0,-4 14-600 0</inkml:trace>
  <inkml:trace contextRef="#ctx0" brushRef="#br4" timeOffset="74700.63">4336 12636 2296 0,'0'0'751'15,"0"0"-340"-15,0 0-34 0,0 0-107 16,0 0-142-16,0 0-66 0,-12 137-27 16,7-88 2-16,5 4-6 0,-10 0 12 0,8 2 13 15,-3-7-10-15,0-4 4 16,0-12 5-16,0-8-15 0,3-6-6 0,2-12-22 16,0-1 4-16,0-5 64 0,2 0-22 15,13 0-12-15,2 0-19 0,5-7 41 16,7 5-38-16,2 0-2 0,-7-4-26 0,5 3-2 15,-7-2 0-15,-5 2-16 0,0 2-72 16,3-4-127-16,-8 4-130 0,-3-4-143 16,-4-2-167-16,-2-1-597 0,-3-6-644 0</inkml:trace>
  <inkml:trace contextRef="#ctx0" brushRef="#br4" timeOffset="74880.08">4408 12762 1148 0,'0'0'826'0,"0"0"-195"0,0 0-69 0,0 0-50 16,0 0-77-16,0 0-134 0,0 0-81 16,0 0-63-16,202 44-44 0,-185-40-58 15,-8-1-37-15,3-3-18 0,-12 2-34 16,5 3-95-16,-5-3-77 0,0 5-116 16,-5 4-98-16,-7 1-236 0,3-2-711 15,-21 3-465-15</inkml:trace>
  <inkml:trace contextRef="#ctx0" brushRef="#br4" timeOffset="75027.68">4408 12762 2425 0,'-111'140'959'0,"111"-140"-772"15,0 0-13-15,10 3 138 0,2-3 0 16,10 1-105-16,4 0-53 0,1-1-92 16,2 0-46-16,2 0-16 0,-1 0-46 0,-4 0-194 15,6 0-180-15,-13 0-151 0,-2 0-654 16,0 0-923-16</inkml:trace>
  <inkml:trace contextRef="#ctx0" brushRef="#br4" timeOffset="75230.83">4891 12687 1896 0,'0'0'1209'0,"0"0"-725"0,0 0-52 16,0 0-63-16,0 0-107 0,0 0-133 15,0 0-64-15,-10 133-28 0,0-83-10 16,-2 4-11-16,-2 3-16 0,-1-3-11 0,3-5-13 16,0-8-37-16,-3-6-108 15,8-9-156-15,-7-8-183 0,4-9-264 0,-7-9-977 0</inkml:trace>
  <inkml:trace contextRef="#ctx0" brushRef="#br4" timeOffset="75414.13">4699 12623 2867 0,'0'0'1024'0,"0"0"-601"0,0 0 19 15,0 0-87-15,0 0-157 0,0 0-101 16,0 0-72-16,0 0-10 0,0 0 52 0,0 0-54 16,0 0-12-16,160 0-2 0,-128 0-17 15,4 0-24-15,-2 0-131 0,-10 0-151 16,5 1-149-16,-4 7-268 0,-4-7-754 15,-4 9-745-15,-395-30 2220 0</inkml:trace>
  <inkml:trace contextRef="#ctx0" brushRef="#br4" timeOffset="75776.97">5148 13114 372 0,'0'0'1216'0,"0"0"-725"0,0 0-64 0,0 0 21 15,0 0-33-15,0 0-75 0,0 0-73 16,0 0-16-16,0 0-24 0,0 0-14 16,0 0-38-16,89-23-34 0,-74 23-34 15,-3-2-19-15,0 2-18 0,8 0-12 16,-3 0-9-16,0 0-10 0,2 0-18 16,-2 0-8-16,0 0-13 0,2 2-3 15,-7 0-24-15,8-2-52 0,-6 0-97 16,1 0-149-16,-1-9-159 0,-4 2-464 0,0-9-935 15</inkml:trace>
  <inkml:trace contextRef="#ctx0" brushRef="#br4" timeOffset="76024.88">5785 12624 1846 0,'0'0'1079'0,"0"0"-753"16,0 0-8-16,0 0 29 0,0 0-114 16,0 0-133-16,0 0-41 0,0 0 12 15,-19 104 22-15,19-65 0 0,0 7-19 16,0 7 0-16,0-1-13 0,0 0-42 16,0 0-19-16,0-3-3 0,0-6-37 0,7-4-96 15,-4-2-133-15,-1-11-122 16,0-6-226-16,-2-10-599 0,0-10-455 0</inkml:trace>
  <inkml:trace contextRef="#ctx0" brushRef="#br4" timeOffset="76344.42">5795 12671 16 0,'0'0'1548'0,"0"0"-817"0,0 0-186 16,0 0-122-16,17-119-67 0,-10 100-50 15,3 5-58-15,0 7-74 0,-6 0-44 16,1 7-22-16,7 0 6 0,0 5 16 15,1 7-17-15,-1 8-21 0,-5 5-28 16,3 11-28-16,-10 2-17 0,0 5-19 16,0 2-11-16,-3 2-32 0,-11-10-18 15,2 0 0-15,-1-7 2 0,6-5 1 0,-2-7 18 16,1-6-15-16,8-7-9 0,0-1 33 16,0-4 15-16,0 2 6 0,0-2 10 15,0 0 19-15,0 5-7 0,3 0-10 16,11 8 81-16,1 2 21 0,-8 2-12 15,8 3 3-15,2 0-25 0,-3-2-18 16,3 3-34-16,-2-2-18 0,-3-1-3 0,-3-3-9 16,4 2-28-16,-4-6-115 15,1-3-140-15,-5-3-101 0,4 2-175 0,-6-7-544 16,-3 0-739-16</inkml:trace>
  <inkml:trace contextRef="#ctx0" brushRef="#br4" timeOffset="76642.25">6110 12832 1763 0,'0'0'764'0,"0"0"-345"16,0 0-83-16,0 0-2 0,0 0-63 16,0 0-63-16,0 0-83 0,0 0-51 15,15 129-15-15,-15-89 13 0,0 0-10 16,0-1-13-16,0-5-12 0,0 1-12 0,0-13-1 15,7-3-4-15,-2-9-20 0,0-4 0 16,2-3 54-16,3-3 39 0,-1 0 17 16,1-3-18-16,7-5-52 0,0 0-16 15,0 1-23-15,0 3-1 0,0-4-24 16,-8 2-114-16,4 2-80 0,1-4-63 0,-7 4-110 16,3-7-196-16,-10 3-610 0,0-10-724 15</inkml:trace>
  <inkml:trace contextRef="#ctx0" brushRef="#br4" timeOffset="76806.38">6156 12846 706 0,'0'0'1571'0,"0"0"-1006"15,0 0-161-15,0 0-10 0,0 0-35 16,0 0-124-16,0 0-83 0,0 0 34 16,0 0 11-16,0 0-74 0,61-40-74 15,-37 34-37-15,-12-2-9 0,5 6-3 16,-7 0 0-16,4-1-40 0,-9 3-104 15,-2 0-155-15,6 3-105 0,-9 4-95 0,0 4-245 16,0-2-594-16</inkml:trace>
  <inkml:trace contextRef="#ctx0" brushRef="#br4" timeOffset="76973.93">6103 13047 1881 0,'0'0'786'0,"0"0"-532"0,0 0-87 16,0 0 165-16,0 0 7 0,0 0-33 15,0 0-72-15,0 0-67 0,0 0-90 16,0 0-77-16,0 0-12 0,123-2-180 16,-108 2-202-16,-8 0-147 0,8 0-652 15,-15 0-725-15</inkml:trace>
  <inkml:trace contextRef="#ctx0" brushRef="#br4" timeOffset="77281.35">6224 13191 1782 0,'-7'7'1154'0,"7"-5"-865"16,0-2 0-16,0 0 78 16,0 0-44-16,0 0-112 0,12-2-31 0,5-10 17 15,0-3-17-15,5-5-63 0,-1-6-65 16,1-4-34-16,2-2-18 0,-7-4 2 16,5-3-2-16,2 2-18 0,-14 0-16 15,5 3-6-15,-1 6-9 0,-9 4 19 16,-2 2-4-16,1 8-15 0,1 5 28 15,-5 3 21-15,0 6 30 0,0 0-30 16,0 0-68-16,0 6 22 0,0 6 21 16,0 6-8-16,0 9 30 0,-5 1 0 0,5 6-9 15,0 1 10-15,0 7 2 16,0-3-1-16,5 2-11 0,0-1 12 16,5-1-1-16,-8-6-36 0,1 0-83 0,-1-9-128 15,-2-6-84-15,0-6-195 0,0-6-220 16,0-4-584-16</inkml:trace>
  <inkml:trace contextRef="#ctx0" brushRef="#br4" timeOffset="77417.9">6299 13132 1934 0,'0'0'728'0,"0"0"-352"0,0 0-18 0,0 0 25 16,0 0-87-16,0 0-106 0,0 0-87 15,0 0-29-15,0 0-56 0,0 0-18 16,0 0-87-16,155 59-221 0,-138-62-153 15,-12-5-238-15,7-12-994 0</inkml:trace>
  <inkml:trace contextRef="#ctx0" brushRef="#br4" timeOffset="77611.05">6515 12833 2028 0,'0'0'983'0,"0"0"-682"0,0 0 61 0,0 0 22 15,0 0-137-15,0 0-101 0,31 104-51 16,-21-75-2-16,-5 4-31 0,5-1-38 16,-10 3-24-16,4 1-2 0,-1 2-26 15,-3-2-110-15,0-6-188 0,0-5-202 16,0-8-565-16,0-4-924 0</inkml:trace>
  <inkml:trace contextRef="#ctx0" brushRef="#br4" timeOffset="77872.5">6510 12701 1877 0,'0'0'606'0,"0"0"-274"16,0 0 133-16,0 0-90 0,0 0-60 16,0 0-74-16,0 0-42 0,0 0-38 15,170 102-38-15,-144-73-34 0,1 2-9 16,-5 4 9-16,7 2-9 0,-12 2 11 15,2 2-27-15,-7 1-39 0,-7-3-1 16,-5 6-12-16,0 0-9 0,-9-3-3 16,-13 0-15-16,0-3-28 0,-14-3-73 0,2-5-30 15,-3-2-14-15,1-7-37 0,-5-4-85 16,2-2-242-16,10-4-274 0,5-3-611 16,4 2-112-16</inkml:trace>
  <inkml:trace contextRef="#ctx0" brushRef="#br4" timeOffset="79836.73">2617 13831 871 0,'0'0'1302'0,"0"0"-859"0,0 0-199 16,0 0-67-16,0 0-1 0,0 0-17 16,0 0-35-16,0 0-29 0,0 0 4 15,0 0-2-15,0 65 23 0,5-47 12 16,-3 8-41-16,8 3-10 0,-5 2-12 15,5 5 5-15,-3 3-33 0,7 3-20 16,1-5-8-16,-8-4-13 0,3-5-12 16,-10-7-6-16,5-7-137 0,-5-5-181 15,0-6-116-15,0-3-252 0,0 0-855 0</inkml:trace>
  <inkml:trace contextRef="#ctx0" brushRef="#br4" timeOffset="80014.15">2590 13774 2347 0,'0'0'1009'0,"0"0"-556"0,0 0-13 0,0 0-59 16,0 0-154-16,0 0-126 0,0 0-61 15,0 0-40-15,0 0-49 0,0 0-40 16,0 0-40-16,34 7 21 0,-9-2-164 16,-4 2-150-16,4 4-233 0,-4-4-752 15,6 9-460-15,-180-69 1867 0</inkml:trace>
  <inkml:trace contextRef="#ctx0" brushRef="#br4" timeOffset="80291.39">3276 13657 1854 0,'0'0'709'0,"0"0"-287"0,0 0-68 0,0 0-36 15,0 0-57-15,0 0-90 0,0 0-40 16,0 0-32-16,0 0-27 0,0 0-20 16,0 0-18-16,-138 51-18 0,129-22 21 15,4 5-6-15,2 3 0 0,3 4-4 16,0 6-14-16,8 1-12 0,6 4-1 16,-2-1-2-16,3 1-1 0,-8-5-28 15,5-6-3-15,-5 0-90 0,-4-7-140 16,4-8-135-16,-7-7-233 0,0-8-623 15,0-11-375-15</inkml:trace>
  <inkml:trace contextRef="#ctx0" brushRef="#br4" timeOffset="80454.39">2981 14064 1345 0,'0'0'1366'0,"0"0"-872"0,0 0-147 0,0 0-3 15,0 0-58-15,0 0-115 0,0 0-13 16,0 0-16-16,0 0-49 0,0 0-41 15,123-3-34-15,-98 1-5 0,4-1-13 16,-5 2-96-16,0 1-150 0,-2 0-146 16,5 0-198-16,-15 0-699 0,17 8-769 0,-344-7 1900 15</inkml:trace>
  <inkml:trace contextRef="#ctx0" brushRef="#br4" timeOffset="80873.64">4101 13509 1969 0,'0'0'677'0,"0"0"-282"0,0 0-44 15,0 0-2-15,0 0-113 0,0 0-69 16,0 0-30-16,0 0 21 0,0 0-47 0,0 0-40 16,-134-4-71-16,108 18-22 0,4 9 22 15,0 3 2-15,5 7 26 0,-7 4-1 16,7 3 10-16,2 5-6 0,3 1 0 16,-2 1-13-16,1-4-5 0,9 3-10 15,-1 1-3-15,0 0-1 0,5 1 1 16,0 3 0-16,0-5 1 0,10 2 0 15,-3-6 11-15,3 1-10 0,4-2-2 16,-7-5 12-16,5-7-11 0,-2-3-1 16,0-6-18-16,7-4 15 0,-3-2-19 15,1-5 4-15,-3-6-37 0,3-1-44 0,2-2-28 16,0 0-43-16,-3-4-36 0,3 0-65 16,-10-2-45-16,8 1-233 0,-5 2-491 15,-6-3-541-15</inkml:trace>
  <inkml:trace contextRef="#ctx0" brushRef="#br4" timeOffset="81249.18">4091 13969 55 0,'0'0'1885'0,"0"0"-1283"0,0 0-273 15,0 0-24-15,0 0-22 0,0 0-86 16,0 0-55-16,0 0-35 0,0 0 47 16,0 0 18-16,0 0-66 0,68 21-38 0,-46-11-12 15,-3 3 9-15,-2-1-7 0,5-1 7 16,4 4-19-16,-4-2-9 0,10 5 0 15,-3-1-3-15,-7 3-13 0,2-2-18 16,5 4 16-16,-5 0-16 0,0 1 0 16,-2-2-3-16,0-2-1 0,5-1-24 15,-8-3 4-15,-2-3-80 0,2-1-88 16,-4-5-65-16,0-5-109 0,-6-1-86 16,3 0-239-16,-12 0-473 0,0-12-337 0</inkml:trace>
  <inkml:trace contextRef="#ctx0" brushRef="#br4" timeOffset="81440.98">4462 14081 821 0,'0'0'1328'0,"0"0"-817"0,0 0-186 0,0 0-9 16,0 0-14-16,0 0-116 0,0 0-82 16,-182 116-16-16,150-93-9 0,1-3-28 15,12-2-11-15,-3-3-15 0,7-4-23 16,3-3-2-16,10 0-22 0,2-2-18 15,0-2-20-15,0-1-38 0,12-2-150 16,5-1-6-16,7 0-62 0,3 0-146 16,-6-4-334-16,11-6-751 0</inkml:trace>
  <inkml:trace contextRef="#ctx0" brushRef="#br4" timeOffset="82167.48">4898 13859 7 0,'0'0'1858'0,"0"0"-1171"0,0 0-211 16,0 0-73-16,0 0-24 0,0 0-67 0,0 0-94 16,0 0-69-16,0 0-57 0,0 0-64 15,27 7-25-15,-13 1-3 0,8 3 31 16,0-2 12-16,9 2-41 0,1 0-2 16,-1 1 13-16,-2-3-11 0,1 0-1 15,1-3-1-15,-9 2-1 0,-5-5-24 0,-3 0-34 16,-6 0 7-16,-6-3-4 0,5 1 7 15,-7-1 24-15,0 2 23 0,0 7 2 16,-9 0 16-16,-13 9 15 0,0 8-13 16,-9 3-17-16,-6 2 21 0,-2 3 21 15,-2-7 28-15,2-1 15 0,8-5 18 16,4-3-21-16,10-6-3 0,-5-1-7 0,13-7-46 16,9 1-27-16,-8-3-28 0,8-2-24 15,0 0-18-15,0 0-83 0,0 0-174 16,0 0-154-16,8-2-62 0,9-3-245 15,-3-4-693-15</inkml:trace>
  <inkml:trace contextRef="#ctx0" brushRef="#br4" timeOffset="84727.89">5664 13827 1444 0,'0'0'737'0,"0"0"-284"0,0 0-102 15,0 0 10-15,0 0-12 0,0 0-35 16,0 0-100-16,0 0-74 0,0 0-50 16,0 0-38-16,0 0-49 0,24-1 28 15,-7 1 59-15,3 0 17 0,-3 0 29 16,4 5-36-16,-4 8-26 0,-2 5 5 15,2 6-18-15,-12 14-27 0,-5 4-33 16,0 5-1-16,-15 1-31 0,-7-4-21 0,-7-2-21 16,0-5 27-16,-2-11-24 0,-3-7-10 15,5-5 16-15,4-13 6 0,-6-1-41 16,9 0 25-16,-2-1 37 0,2-8 37 16,15 0 62-16,-8-2-31 0,10 3 3 15,1-1-33-15,4 4 23 0,0 0-24 0,0 3-58 16,14 2 58-16,3 0 86 0,12 0 77 15,5 7-23-15,2 3-57 0,3-1-34 16,-2 5-4-16,-6-3-42 0,5 0-2 16,-4 1-1-16,2-1-27 0,-12-4-126 15,0-2-116-15,-6-1-120 0,-1-4-200 16,-3 0-559-16,-9-9-762 0</inkml:trace>
  <inkml:trace contextRef="#ctx0" brushRef="#br4" timeOffset="85001.72">5933 13718 1497 0,'0'0'1086'0,"0"0"-748"16,0 0-75-16,0 0 84 0,0 0-31 16,0 0-80-16,0 0-52 0,0 0-7 15,0 0-22-15,0 0-23 0,199 45 10 0,-172-25-20 16,-1 4-15-16,-2 7-7 0,-7 11-2 15,3 8-25-15,-13 6-37 0,3 6-8 16,-10 7-10-16,-5 3-18 0,-12 1 0 16,-10-7-21-16,-2-1-22 0,5-11-54 15,-10-10-49-15,10-10-44 0,-8-10-18 0,1-11-54 16,9-6-96-16,-2-4-146 0,12-3-204 16,2-3-689-16</inkml:trace>
  <inkml:trace contextRef="#ctx0" brushRef="#br4" timeOffset="85577.25">6893 13896 2155 0,'0'0'753'16,"0"0"-398"-16,0 0-24 0,0 0 44 15,0 0-96-15,0 0-87 0,0 0-50 16,0 0-6-16,0 0-1 0,0 0-34 0,0 0-21 16,15-5-19-16,-11 14-28 0,-1 5 19 15,-3 9 6-15,0 6-21 0,0 4-16 16,0-1-21-16,-12 1 0 0,0-3-24 16,7-1-4-16,-7-5-24 0,7-4 1 15,-5-6 8-15,5-3 3 0,5-6 0 0,-5 0 19 16,5-5 6-16,0 0 14 15,0 0-12-15,0 0-7 0,0 0 20 0,0 0 0 16,0 0-1-16,0 0-20 0,0 0 21 16,0 0-3-16,-5 4-132 0,5 10 52 15,-2 6 67-15,-3 5 16 0,5 5 22 16,0 3-4-16,-5 0 34 0,5-1 31 16,0-4 0-16,0-2-13 0,0-4-8 15,0-7-23-15,0-4-38 0,5-4-1 16,0-6 0-16,7 1 15 0,-5-2-8 15,8 0-7-15,0 0-89 0,-1 0-104 0,3-2-124 16,-10 1-77-16,3 1-198 0,-5 0-625 16,-5 1-639-16</inkml:trace>
  <inkml:trace contextRef="#ctx0" brushRef="#br4" timeOffset="86506.75">4064 14836 1419 0,'0'0'647'0,"0"0"-262"0,0 0-43 16,0 0 36-16,0 0-75 0,0 0-78 15,0 0-42-15,0 0-30 0,0 0-42 0,0 0-11 16,46 14 8-16,-29-1 16 0,10 7-6 15,0 7-35-15,6 7-18 0,1 4-26 16,-2 2-11-16,-3 5-9 0,0-3-1 16,-5-5-17-16,3 5 0 0,-10-8-1 15,0-4-12-15,0-4-22 0,-3-4-21 16,-9-6-139-16,-2-6-113 0,-1-6-120 16,-2-4-259-16,0 0-508 0,0-9-470 0</inkml:trace>
  <inkml:trace contextRef="#ctx0" brushRef="#br4" timeOffset="86682.48">4333 14944 1615 0,'0'0'1014'15,"0"0"-513"-15,0 0-21 0,0 0-177 0,0 0-120 16,0 0-80-16,0 0-16 16,0 0 3-16,-99 115-9 0,82-84-16 0,0 2-22 15,-2-5-34-15,6-4-9 0,4-5-15 16,-1-2-13-16,10-8-28 0,0-2-46 15,0-3-78-15,15-2-72 0,16 1-53 16,1-1-112-16,-3-2-228 0,22 0-677 0</inkml:trace>
  <inkml:trace contextRef="#ctx0" brushRef="#br4" timeOffset="86919.41">4801 15019 466 0,'0'0'1962'0,"0"0"-1302"0,0 0-239 15,0 0 18-15,0 0-51 0,0 0-178 0,0 0-142 16,0 0-65-16,0 0 68 0,0 0 3 16,0 0-34-16,107 23-16 0,-71-16-20 15,0-6-4-15,-6 1 0 0,-4 3 0 16,1-3-90-16,-10 0-107 0,-5 7-147 15,2 0-146-15,-6 2-256 0,-6-3-704 16</inkml:trace>
  <inkml:trace contextRef="#ctx0" brushRef="#br4" timeOffset="87081.39">4823 15275 2229 0,'0'0'774'0,"0"0"-394"0,0 0-12 0,0 0-38 16,0 0-147-16,0 0-182 0,0 0-1 0,0 0 63 15,0 0-26-15,0 0-15 0,170 3-22 16,-141-3-124-16,9 0-239 0,-16-4-217 16,2 0-788-16,1-3-584 0</inkml:trace>
  <inkml:trace contextRef="#ctx0" brushRef="#br4" timeOffset="87432.39">5254 15006 1626 0,'0'0'785'0,"0"0"-266"0,0 0-43 16,0 0-74-16,0 0-131 0,0 0-90 0,0 0-41 15,0 0-16-15,0 0-22 0,0 0-35 16,0 0-17-16,165 25 2 0,-148 11-15 16,-5 7-10-16,-9 9-18 0,-3 1-9 15,-3 2-24-15,-11-2-10 0,-8-5-21 16,0-4-31-16,-5-11-25 0,8-11 21 0,-8-5 44 15,6-8 21-15,-4-6 12 0,8-3-8 16,-7-8-20-16,14-8 13 0,-7-2 28 16,15-1 47-16,-3-1-7 0,5-1 1 15,0 1 11-15,10 2 38 0,4 3 9 16,11 5-16-16,4 2 27 0,2 5 25 16,3 2-25-16,3 1-40 0,-1 0-30 15,3 4-7-15,-1 2-32 0,-6 1-1 16,2-2-1-16,-3 1-57 0,-6-3-85 15,-1 3-53-15,-7-6-56 0,0 0-92 0,-5 0-247 16,-2 0-480-16,-10 0-566 0</inkml:trace>
  <inkml:trace contextRef="#ctx0" brushRef="#br4" timeOffset="87907.6">6149 15052 1395 0,'0'0'1941'0,"0"0"-1255"0,0 0-234 0,0 0 19 16,0 0-117-16,0 0-181 0,0 0-164 16,0 0-9-16,0 0-48 0,0 0-22 15,0 0-73-15,-12 18-172 0,17 2-94 16,2 5-542-16,0-3-629 0,-4 16-385 0</inkml:trace>
  <inkml:trace contextRef="#ctx0" brushRef="#br4" timeOffset="88038.75">6173 15548 2387 0,'0'0'1116'0,"0"0"-756"16,0 0 41-16,0 0-45 0,0 0-168 15,0 0-129-15,0 0-59 0,-126 113-36 0,99-94-93 16,1-1-187-16,-1-2-241 0,0-5-661 15,-9 3-1057-15</inkml:trace>
  <inkml:trace contextRef="#ctx0" brushRef="#br4" timeOffset="89512.25">3315 15744 72 0,'0'0'1763'0,"0"0"-1060"0,0 0-239 16,0 0-62-16,0 0 13 0,0 0-79 15,0 0-87-15,0 0-54 0,0 0-26 16,0 0-40-16,-19-9-49 0,19 9-38 0,0 0-26 15,0 0-14-15,0 0-2 0,0 0 0 16,0 0-19-16,0 2-2 0,0 4 21 16,2 2 1-16,3 3 36 0,0 4-13 15,-3 0 10-15,-2 2-13 0,0-4-21 16,0 4 2-16,0-5 0 0,0 1-2 16,0-7-2-16,0 3-10 0,0-7-6 0,0 3-4 15,0-5-5-15,0 0-13 0,0 0-3 16,0 0-6-16,0 0-6 0,3 0 43 15,4 0 12-15,3 0 15 0,-5 0 4 16,7 1 2-16,-7 0-9 0,4 5 19 16,-4-2-7-16,5 3-5 0,-5-3 5 15,2 7-6-15,3 1 10 0,-10 0-4 0,0 1 4 16,0 2 2-16,0-1-5 16,0-1 8-16,-10 1-11 0,3-5-19 0,2 1-3 15,-5-2-18-15,10 5-6 0,-5-2-3 16,5 0 2-16,0 0 4 0,0 3 9 15,0-2 11-15,0-1 1 0,0 1 0 16,0-4 10-16,0 2 8 0,0-2 3 0,0-2 10 16,-9 2-4-16,-6-2-11 15,-2 0-16-15,0-2-107 0,-5-1-37 0,0-3-40 16,5 0-62-16,3 0-8 0,7 0 0 16,-3 5-89-16,5 5-217 0,5 1-600 15,0 14-363-15</inkml:trace>
  <inkml:trace contextRef="#ctx0" brushRef="#br4" timeOffset="90059.79">3255 17135 287 0,'0'0'1479'0,"0"0"-853"0,0 0-217 16,0 0-33-16,0 0-70 0,0 0-119 15,0 0-52-15,0 0 0 0,0 0 7 16,0 0-36-16,0 0-9 0,-73-30-4 16,66 30 19-16,2 0-7 0,2 0-71 15,-4 2-34-15,5 5-50 0,-1 7-24 16,3-2 12-16,0 3 22 0,0-1 3 0,0-4 0 15,0-1 9-15,0-6 0 0,0 1-13 16,3-4 32-16,-3 0 9 0,2 0 84 16,-2-7 40-16,7-4-4 0,-7-5-52 15,0-2-21-15,0 0-1 0,0 3 0 16,0 4 64-16,0 4 65 0,0 5-68 16,0 2-53-16,0 0-26 0,0 0-28 15,3 3-37-15,2 9-21 0,2 3 34 16,3 5 21-16,9-2-9 0,-5 0-22 15,3-2 10-15,5-1-120 0,-5-3-130 0,0-2-119 16,-2-6-214-16,2-4-473 0,-3 0-432 16,-191-143 482-16</inkml:trace>
  <inkml:trace contextRef="#ctx0" brushRef="#br4" timeOffset="90145.28">3255 17135 942 0</inkml:trace>
  <inkml:trace contextRef="#ctx0" brushRef="#br4" timeOffset="90266.98">3255 17135 942 0,'106'-117'1501'0,"-106"131"-1139"0,0 5-131 0,0 7 25 0,0 4-24 0,15 0-71 0,-8 0-63 16,8-8-25-16,-1-5 2 0,-7-8-22 16,-4-5-40-16,4-4 6 0,-2-4 15 15,-3-8 126-15,8-8 76 0,-5-4-56 16,2-5-63-16,3-1-47 0,-5 2-70 16,7 1-6-16,0 11-40 0,-5 1-19 15,8 7-197-15,7 5-181 0,-5 3-167 0,-3 3-485 16,10 20-541-16</inkml:trace>
  <inkml:trace contextRef="#ctx0" brushRef="#br4" timeOffset="90491.38">3681 17228 1319 0,'0'0'1269'0,"0"0"-880"16,0 0-187-16,0 0 21 0,0 0 21 15,0 0-58-15,0 0-54 0,0 0-18 16,0 0-17-16,0 0-25 0,0 0 21 15,0 0 68-15,63 12 67 0,-48-39-19 16,2-7-50-16,-5-8-89 0,12-3-60 16,-7 3-10-16,2 4-33 0,3 6-22 15,5 3-80-15,0 8-46 0,-1 6-93 16,3 5-93-16,0 10-219 0,-4 0-400 16,-1 6-162-16,-5 16-264 0</inkml:trace>
  <inkml:trace contextRef="#ctx0" brushRef="#br4" timeOffset="90900.88">4195 17080 1251 0,'0'0'764'0,"0"0"-291"0,0 0-64 15,0 0-25-15,0 0-110 0,0 0-94 16,0 0-42-16,0 0 0 0,0 0-15 15,0 0-17-15,-31-17-22 0,28 17 6 0,1 0 0 16,-3 0 3-16,0 0-19 0,5 6-74 16,0 5-6-16,0 1-72 0,0 6 32 15,0 7 18-15,0-1 10 0,0 2 15 16,10-4-22-16,-1-4-9 0,4-3 12 16,-9-1-12-16,11-9 0 0,-5-1-6 15,-6-4 2-15,1 0 38 0,7-2 25 16,-4-12 68-16,-6-4 22 0,5-5-19 15,-7-4-47-15,5 1-31 0,-5 2-17 16,0 5-1-16,0 2 1 0,0 8 1 0,0 5 38 16,0 1-40-16,0 3 9 0,0 0-9 15,0 4 43-15,0 8-23 0,3 5-19 16,9 8 9-16,-7-1-10 0,7 5-4 0,5-2-14 16,-10-3-10-16,8-2-42 0,-1-2-215 15,-2-3-112-15,-2-1-174 0,0-6-618 16,-3 2-691-16</inkml:trace>
  <inkml:trace contextRef="#ctx0" brushRef="#br4" timeOffset="91053.3">4370 17143 1646 0,'0'0'1065'0,"0"0"-679"16,0 0-39-16,0 0-11 0,0 0-116 15,0 0-106-15,0 0-46 0,0 0-18 0,0 0-31 16,0 0-19-16,0 0 0 0,87 93-13 15,-70-83-118-15,-3-2-199 0,-1-4-146 16,-4-3-314-16,6-1-798 0,-170-116 665 0</inkml:trace>
  <inkml:trace contextRef="#ctx0" brushRef="#br4" timeOffset="91250.08">4370 17143 1239 0,'215'-89'1370'0,"-215"89"-856"0,-7 5-163 0,-3 6-13 16,1 9-111-16,-6 9-86 0,1 7-32 15,-6 12-10-15,3 8-2 0,-5 9 32 16,5 5-46-16,-7 2-43 0,5 3-9 16,9-1-31-16,-2-10-31 0,2-6-12 15,8-12-52-15,2-14-94 0,0-13-100 16,0-12-158-16,0-7-155 0,12-5-155 16,-10-5-12-16,8-21-627 0</inkml:trace>
  <inkml:trace contextRef="#ctx0" brushRef="#br4" timeOffset="91808.28">4774 16599 297 0,'0'0'1580'0,"0"0"-1000"0,0 0-257 16,0 0-63-16,0 0-68 0,0 0-39 16,0 0 22-16,0 0 49 0,0 0 5 0,0 0-9 15,206 39-27-15,-172-35-48 0,5 1-12 16,-2-4-29-16,-1 1-49 0,-5-2-39 16,1 0 2-16,-8 0-16 0,0 0 10 15,-9 0-11-15,-8 0 2 0,-2-2-3 0,0 2-15 16,-5 0-114-16,0 0-123 0,0 0-71 15,0 0-51-15,-10 0-111 0,3 0-652 16,-25 0-606-16</inkml:trace>
  <inkml:trace contextRef="#ctx0" brushRef="#br4" timeOffset="92171.81">4976 16592 1418 0,'0'0'1011'15,"0"0"-588"-15,0 0-35 0,0 0 12 16,0 0-29-16,0 0-123 0,0 0-117 15,0 0-8-15,0 0 38 0,0 0-26 0,0 0-55 16,43 88-22-16,-31-49-24 0,-7 6 8 16,7 6-17-16,-7 6-10 0,2 1 7 15,-7 2-19-15,0-5 0 0,0 2-1 16,0-9 13-16,-7-6-14 0,0-6-1 16,-3-7-3-16,3-9-9 0,-3-6 12 15,3-3 2-15,5-6 13 0,-3-3 28 16,0-2 2-16,5 0-20 0,0 0-10 0,0 0 9 15,0 0 13-15,0 0-1 0,0 0-2 16,0 0-7-16,5 0-25 0,2 0-2 16,10 0 2-16,0 0 35 0,2 0 8 15,6 0-33-15,6 0 7 0,1-3-7 0,-11 2-9 16,8-2 7-16,-4 0-10 0,-1 3-1 16,-7 0-2-16,5 0-9 0,-8 0-13 15,-2 0-93-15,-2 6-95 0,7-4-90 16,-2 0-69-16,-8 5-171 0,3-4-435 15,-6 2-431-15</inkml:trace>
  <inkml:trace contextRef="#ctx0" brushRef="#br4" timeOffset="92467.04">5393 17006 668 0,'0'0'1069'0,"0"0"-583"0,0 0 2 16,0 0-32-16,0 0-64 0,0 0-33 15,0 0-32-15,0 0-61 0,0 0-53 16,0 0-81-16,0 0-49 0,19-21-19 16,5 24 25-16,0 3-16 0,-2 0-6 15,10 2-31-15,-10 2-23 0,9-2-11 16,-4 2-1-16,-1-1 0 0,-4 2 0 15,0 2 1-15,5-1-2 0,-10 0-44 16,0 2-87-16,-8-2-58 0,3-1-63 16,-9-1-54-16,7 0-170 0,-10-2-292 0,0-7-679 15,0-1-228-15</inkml:trace>
  <inkml:trace contextRef="#ctx0" brushRef="#br4" timeOffset="92644.31">5693 17051 1884 0,'0'0'667'0,"0"0"-187"0,0 0 23 0,0 0-2 0,0 0-135 15,0 0-88-15,0 0-106 0,0 0-74 16,0 0-67-16,0 0-30 0,-157 56-2 16,135-33-1-16,-5 2-1 0,5-1-31 15,5-2 3-15,5-4-21 0,5-1-6 16,-3-10-77-16,10-1-109 0,0-4-77 16,0-2-139-16,17-4-136 0,-2-7-210 15,-1-1-559-15</inkml:trace>
  <inkml:trace contextRef="#ctx0" brushRef="#br4" timeOffset="93095.18">5766 16729 2244 0,'0'0'790'0,"0"0"-445"0,0 0-129 16,0 0 30-16,0 0-64 0,0 0-50 15,0 0-38-15,0 0-4 0,0 0-25 16,184 63-37-16,-148-58-16 0,3-5-10 16,-2 0-2-16,-6 0 0 0,-4 0 11 15,-5-5-11-15,-5 3 0 0,-8-3 1 16,-2 2 0-16,-4-1-2 0,-3 3-17 16,0 1 18-16,0 0 22 0,0 0 34 0,0 0-50 15,0 5-6-15,0 12-34 0,-5 3-3 16,0 4 37-16,-2 5 9 0,7 1 19 15,-2 1 6-15,2 6 18 0,0-1-15 16,0 2 3-16,0 2 3 0,0 4 28 16,4-5 27-16,6 3 3 0,-8-4-36 0,1-4-41 15,-3-1 4-15,0-5-1 0,0-4 0 16,0-6 7-16,0-1-7 0,0-8-2 16,-5 1 5-16,-7-3 4 0,-3-3-4 15,-6 0-15-15,4-3-14 0,-10 3-1 16,8-4 0-16,-3 0-12 0,5 0-6 15,2 0-3-15,6 0-10 0,4 0-5 16,-3 0-13-16,8 2-21 0,0-2-25 16,0 3-70-16,0-3-109 0,8 2-49 15,9 0 13-15,7-1-91 0,-2-1-132 16,-3 0-461-16,10 0-378 0</inkml:trace>
  <inkml:trace contextRef="#ctx0" brushRef="#br4" timeOffset="93450.85">6515 16895 2221 0,'0'0'713'15,"0"0"-367"-15,0 0 26 0,0 0-7 0,0 0-127 16,0 0-95-16,0 0-63 0,0 0 32 16,0 0 29-16,0 0-6 0,0 0-52 15,148-36-52-15,-114 26-28 0,-8-2-3 16,-1 4 0-16,-4-1-19 0,-6 4-69 15,2 1-106-15,-12 4-131 0,4 0-75 0,-6 4-83 16,-3 8-205-16,0-2-764 16</inkml:trace>
  <inkml:trace contextRef="#ctx0" brushRef="#br4" timeOffset="93587.14">6571 17022 2141 0,'0'0'1179'0,"0"0"-820"0,0 0-73 16,0 0 59-16,0 0-70 0,0 0-124 0,0 0-71 15,0 0 12-15,0 0-28 0,0 0-33 16,152-22-30-16,-123 14-1 0,10 0-15 16,-7 0-86-16,-1-2-145 0,-9-3-147 15,0 4-189-15,-5-2-602 0,-10-3-838 0</inkml:trace>
  <inkml:trace contextRef="#ctx0" brushRef="#br4" timeOffset="93879.8">7312 16573 1982 0,'0'0'995'0,"0"0"-649"0,0 0 25 16,0 0-126-16,0 0-121 0,0 0-18 16,0 0 21-16,-38 123 7 0,35-85-20 15,3-1-24-15,0-2-7 0,0-8-22 16,0-5-15-16,3-5-6 0,6-9-3 15,3-3-22-15,5-4 4 0,0-1 27 16,12 0 0-16,-4-5-10 0,13-4-14 16,-1-4-22-16,-3-1 0 0,2-2-28 15,-2 2-116-15,-7 0-71 0,2 3-97 16,-12-1-66-16,0 5-145 0,-12-4-287 0,4 6-742 16</inkml:trace>
  <inkml:trace contextRef="#ctx0" brushRef="#br4" timeOffset="94059.56">7497 16588 1881 0,'0'0'735'0,"0"0"-266"0,0 0-42 16,0 0-23-16,0 0-65 0,0 0-54 15,0 0-23-15,0 0-136 0,0 0-90 16,0 0-14-16,-71 104 5 0,69-47-8 0,2 5 2 16,0 7-9-16,0 2-12 0,0-4-11 15,0-1-4-15,0-7-22 0,0-7-55 16,0-8-64-16,2-6-82 0,1-6-125 15,4-4-264-15,-7-10-609 0,0 3-567 0</inkml:trace>
  <inkml:trace contextRef="#ctx0" brushRef="#br3" timeOffset="163613.7">31659 13838 962 0,'0'0'527'0,"0"0"-162"0,0 0-158 16,0 0-12-16,0 0 44 0,0 0-23 16,0 0-74-16,0 0-43 0,0 0-12 15,0 0-13-15,0 0-17 0,14 0-6 16,-4 0 36-16,-3 0 21 0,5 0 63 16,-7 0-44-16,5 0-42 0,-8 0 3 15,1 0 0-15,-3 0 26 0,0 6 29 16,0-4-19-16,0 1-24 0,0 5-1 0,0 8 5 15,-5 3-36-15,-10 5-34 0,-2 2-9 16,1-2-8-16,-4-2-17 0,3-4 0 16,15-6-22-16,-8 3-5 0,5-1-4 0,5-2-3 15,0 2 16-15,0-2-1 16,7-4-2-16,3-1 5 0,-5 0-2 0,7-3-4 16,-7-3 4-16,10 6-7 0,-11-5 25 15,8 5-16-15,3-5 13 0,-8 9-9 16,8 2 11-16,-1 2 1 0,-4 3 15 15,2 2 1-15,0 5-16 0,-7-3 3 16,5 4 16-16,-8-2-16 0,-2 0 9 16,0 3-12-16,0-1 3 0,0-3 12 15,0 5 1-15,0-9 2 0,0-1 7 16,0 0 3-16,0-2-4 0,-12 1-2 16,10-4-1-16,-10 0 1 0,7-1 6 0,-5-5-13 15,8 1-12-15,-3-1-1 0,-5-4-1 16,10 4 9-16,-7 1-10 0,4 2-30 15,-4 2 2-15,0 1 13 0,-5 0 2 16,4 2-11-16,6 0-7 0,-8 0-24 16,6-4-32-16,-1 1-6 0,-5-3-24 0,5 0-48 15,5 1-40-15,-10-1-78 0,8-2-117 16,2 4-120-16,-5 1-233 0,5-3-292 16,-17 10 88-16</inkml:trace>
  <inkml:trace contextRef="#ctx0" brushRef="#br3" timeOffset="165473.94">27570 13976 1693 0,'0'0'975'0,"0"0"-637"0,0 0-44 0,0 0-49 16,0 0-30-16,0 0-42 0,0 0-25 15,0 0-10-15,0 0-14 0,0 0-43 0,-22-2-48 16,22 2-33-16,0 0-31 16,2 0-19-16,18 11 50 0,4 3 78 15,12 5 8-15,10 10-24 0,0 5 3 0,-2 2-28 16,-5 5 3-16,-5 3-1 0,-3-2-17 15,-2 3 9-15,-12 0-19 0,5-5 0 16,-7-5-12-16,-11-5-2 0,4-6-13 16,-3-5-62-16,-1-8-169 0,-1-6-80 15,-3-5-136-15,0 0-152 0,0-9-489 0,0-23-386 16</inkml:trace>
  <inkml:trace contextRef="#ctx0" brushRef="#br3" timeOffset="165689.65">27923 14043 2703 0,'0'0'622'16,"0"0"-295"-16,0 0-60 0,0 0 109 15,0 0-88-15,0 0-109 0,0 0-78 0,-101 105 3 16,76-76-27-16,1 0-34 0,-2 1-16 16,1 2-26-16,1-5-1 0,2 2 0 15,5-7-18-15,5-2-7 0,5-2-11 16,7 0-19-16,0-7-37 0,0 3-56 15,19-6-33-15,10-2-86 0,-2-6-46 0,14 0-97 16,8-9-183-16,-15-6-530 16,31-18-402-16</inkml:trace>
  <inkml:trace contextRef="#ctx0" brushRef="#br3" timeOffset="165965.21">28617 14199 1618 0,'0'0'1036'0,"0"0"-727"16,0 0-50-16,0 0-55 0,0 0-51 15,0 0 11-15,0 0-6 0,0 0-8 0,0 0-5 16,182 30-61-16,-134-30-38 15,0-4-43-15,6-6 0 0,-8 5 15 0,-7-1-18 16,-1-1-34-16,-11 5-112 0,-8 2-118 16,1 0-61-16,-8 4-79 0,-12 8-175 15,0-1-446-15,-10 11-325 0</inkml:trace>
  <inkml:trace contextRef="#ctx0" brushRef="#br3" timeOffset="166125.79">28479 14562 1451 0,'0'0'1331'0,"0"0"-809"0,0 0-128 16,0 0 22-16,0 0-115 0,0 0-152 16,0 0-78-16,0 0 12 0,0 0 21 15,0 0-21-15,0 0-40 0,210-82-41 16,-156 70 0-16,2-2-2 0,-3 7-14 16,-2-2-93-16,2 0-223 0,-7 1-175 0,-7 1-184 15,0 2-1006-15</inkml:trace>
  <inkml:trace contextRef="#ctx0" brushRef="#br3" timeOffset="166572.42">29746 14045 10 0,'0'0'1608'0,"0"0"-1088"0,0 0-277 16,0 0 54-16,0 0-1 0,0 0-59 16,0 0 5-16,0 0-27 0,0 0 22 15,160 106-36-15,-152-65-63 0,-1 10-67 0,-7 6-24 16,-15 9-13-16,-11 3-13 0,-18 1-17 16,0-6 17-16,-7-5 10 0,3-12-6 15,9-13-22-15,0-12-2 0,3-8 11 0,-3-8-12 16,10-6-45-16,-2-2-1 15,4-12 8-15,3-5-5 0,9-3 43 16,3-4 12-16,12-2 50 0,0-2-15 0,15 0-7 16,4 0 74-16,8 3 31 0,4 7-10 15,6 4-22-15,-6 6-27 0,1 6-4 16,6 4-3-16,1 2 0 0,2 12-21 16,3 4-9-16,-3 7-13 0,3-4-21 15,-1 7-13-15,-6-3 1 0,9-3-3 16,-12-3 0-16,0 0-27 0,2-1-18 15,-2-4-65-15,-2-3-91 0,2-4-376 16,-10-2 170-16,-5-3-389 0,10-6-1099 0</inkml:trace>
  <inkml:trace contextRef="#ctx0" brushRef="#br3" timeOffset="166752.21">30435 14206 2375 0,'0'0'968'0,"0"0"-613"16,0 0-15-16,0 0 53 0,0 0-91 16,0 0-148-16,0 0-154 0,0 0-12 15,0 0-34-15,0 0-47 0,0 16 32 16,7-4-165-16,3 1-201 0,4-1-281 16,-9 9-1131-16</inkml:trace>
  <inkml:trace contextRef="#ctx0" brushRef="#br3" timeOffset="166882.87">30692 14749 2236 0,'0'0'1515'0,"0"0"-1181"0,0 0-126 15,-66 111 151-15,47-78-113 0,-1 5-148 16,-9-7-74-16,8 1-23 0,-4-4-1 0,1-2-143 16,5-6-214-16,-8 1-230 0,15-7-639 15,-17 6-984-15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18T18:30:21.9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21005 7586 871 0,'0'0'338'0,"0"0"440"15,0 0-293-15,0 0-49 0,0 0-56 16,0 0-90-16,0 0-57 0,0 0-13 15,-201-56-22-15,179 55 4 0,-2 1-57 16,-5 0-68-16,7 0 0 0,-4 0-25 0,4 9-30 16,2 2 6-16,1 8-16 0,4 2-12 15,1 9-1-15,-3 6-11 0,15 7 8 16,-3 6-14-16,5 9 0 0,0 4 15 16,0 2-22-16,0 2 10 0,5-1 15 15,-1-1-1-15,11-2 1 0,-1 3-2 16,-6-5 2-16,6-1 12 0,-2-9-9 0,-7-2 9 15,-5-10 10-15,5-6 5 0,-5-7 4 16,5-6-6-16,-5-4-4 0,0-8-3 16,0-2 19-16,0-5 0 0,0 0-7 15,0 0-5-15,-5 0-4 0,0 0-20 16,0 0 12-16,-7-2-1 0,10-1-12 16,-1-3-2-16,-6 3-11 0,6-3 1 15,-2-4-3-15,-2-5-10 0,5 3-2 16,-3-9-1-16,5-6 7 0,0-1 6 15,0-9 14-15,0 0 0 0,0-9-1 16,14-2 0-16,-6-3 0 0,4-3 2 0,2-2 0 16,1-1 3-16,-3-4-2 15,3 1 1-15,-3 0 13 0,-7-3-1 0,4 3-13 16,-6 0-2-16,-1 0 1 0,5 5-11 0,-7 5 11 16,5 4 12-16,0 8-10 0,-5 2 0 15,0 11 1-15,0 5 10 0,0 8 2 16,0 3-12-16,0 8 15 0,0-3-2 15,0 4-16-15,0 0-16 0,0 0-20 16,5 9-41-16,5 8 25 0,-3 9 34 16,7 10 17-16,3 6 1 0,-2 10 0 15,2 7-39-15,0 6 39 0,-3 3 37 16,3 4-35-16,3-3 0 0,-8 3 13 16,-2-8-12-16,7-2-2 0,0-11-1 15,-3-8-1-15,1-7 1 0,-3-10 3 16,-3-14-3-16,6-3-18 0,-8-9-5 0,8-3 23 15,-3-12 34-15,0-14 9 0,5-8-3 16,-5-11 6-16,3-15-19 0,2-7-15 16,0-8-12-16,0-3 2 0,0 1 0 15,-8 5 1-15,8 9-3 0,-7 12-3 16,7 10 1-16,-12 9-13 0,0 13 15 0,2 3-3 16,-7 13-12-16,2 5 13 0,3 1 2 15,-2 14-43-15,6 9 43 0,-1 14 46 16,6 12 70-16,1 15 48 0,2 7-33 15,-3 10-61-15,3 4-9 0,2 8-25 16,-2 3 0-16,0 4-8 0,0 2-26 16,0-6 0-16,0-9-2 0,3-8-40 15,-3-18-2-15,0-17-43 0,0-14-49 16,0-13-82-16,0-16-71 0,-13-3-192 0,9-14-535 16,-11-28-702-16</inkml:trace>
  <inkml:trace contextRef="#ctx0" brushRef="#br0" timeOffset="293.37">21825 8203 1800 0,'0'0'1323'0,"0"0"-905"0,0 0-74 0,-107 120 42 15,85-78-101-15,-2 0-85 0,14 1-151 16,1-4-47-16,9 5-2 0,0-11-3 0,12-2-28 15,5-10-15-15,2-4 3 0,5-11 6 16,3-6 7-16,0-9 30 0,2-23 84 16,2-14 8-16,-6-14-28 0,4-16-3 15,-12-5 4-15,-3-1-10 0,-11 11 0 16,-1 9 9-16,-2 22-24 0,0 14-40 16,0 16-24-16,0 8 6 0,0 2-65 15,0 12-134-15,2 10-128 0,6 7-87 16,-1 6-177-16,7 2-447 0,3-2-419 15</inkml:trace>
  <inkml:trace contextRef="#ctx0" brushRef="#br0" timeOffset="472.92">22137 8411 258 0,'0'0'2163'0,"0"0"-1363"16,0 0-219-16,0 0-101 0,0 0-78 15,0 0-117-15,0 0-104 0,0 0-90 0,0 0-79 16,0 0 3-16,0 0-15 0,85-52 28 15,-63 33-1-15,5-2-27 0,-1 1-20 16,-1 2-17-16,-6 1-36 0,0 9-73 16,1 5-87-16,-6 3-84 0,6 0-81 15,-3 11-284-15,-10 0-1063 0</inkml:trace>
  <inkml:trace contextRef="#ctx0" brushRef="#br0" timeOffset="723.77">22680 8510 2602 0,'0'0'642'0,"0"0"-302"16,0 0 41-16,0 0-92 0,0 0-118 16,0 0-72-16,0 0-44 0,148-122-8 15,-140 83-23-15,-1 1-24 0,-7 2-1 0,0 5-27 16,-7 5 28-16,-10 13 0 0,-5 4 81 16,0 9-81-16,-10 10-7 0,-6 17-2 15,-4 11 9-15,-1 10 40 0,9 8-12 16,5 8 67-16,7-3 37 0,12 0-44 15,5-7-63-15,5-5-25 0,5-10-15 16,17-9-13-16,5-5-24 0,19-10-3 16,-3-8 9-16,16-7-52 0,1 0-93 15,6-15-153-15,-1 0-246 0,-12 0-1048 16,18-10-399-16</inkml:trace>
  <inkml:trace contextRef="#ctx0" brushRef="#br0" timeOffset="1243.92">24290 8175 1580 0,'0'0'1026'16,"0"0"-563"-16,0 0-7 0,0 0 14 0,0 0-101 16,0 0-137-16,0 0-109 0,0 0-40 15,0 0-52-15,0 0-13 0,-7 147-15 16,9-95-3-16,3-3 1 0,9-2-2 16,-4-9 0-16,2-10-1 0,0-10-13 15,-7-11-16-15,10-7 31 0,2-13 12 16,0-17 175-16,2-10 18 0,5-16-62 15,3-8-49-15,-8-5-30 0,6 5-19 16,-1 6-15-16,-7 13-20 0,-3 12-10 16,-4 11-39-16,0 11-70 0,-8 4-77 0,13 7-94 15,-8 0-24-15,5 7-55 0,-2 4-183 16,4 2-847-16,-1 8-855 0</inkml:trace>
  <inkml:trace contextRef="#ctx0" brushRef="#br0" timeOffset="1465.26">24891 8381 2639 0,'0'0'757'0,"0"0"-399"0,0 0-40 16,0 0 40-16,0 0-105 0,0 0-115 15,49-106-36-15,-45 72-11 0,-4-1-36 16,0-1-24-16,0 6-13 0,-4 2 7 16,-6 10 39-16,-7 9 9 0,0 2 3 15,0 7-40-15,-5 8-36 0,-7 13-55 16,5 12 1-16,2 12 17 0,5 5 4 0,10 8 5 15,2 3 1-15,5-4 2 0,5 2-17 16,7-7-19-16,12-4-74 0,0-7-102 16,5-11-87-16,1-7-174 0,3-12-300 15,-13-8-598-15,16-3-98 0</inkml:trace>
  <inkml:trace contextRef="#ctx0" brushRef="#br0" timeOffset="1851.28">25332 8029 127 0,'0'0'2403'0,"0"0"-1416"16,0 0-524-16,0 0-22 0,0 0-173 16,0 0-123-16,0 0-41 0,-155 127-3 15,143-86-22-15,2 6-42 0,10-2-37 0,0-3-12 16,8 1-1-16,6-13-5 0,1-4-28 16,2-15-12-16,0-2-6 0,2-9 30 15,0-11 34-15,3-17 83 0,5-11-19 16,-8-11-27-16,-4-6-16 0,2 1 0 15,-10 2-20-15,0 10 30 0,-7 10 24 16,0 13-54-16,0 7 1 0,0 12 26 16,0 1 24-16,0 23-52 0,-9 16-56 15,-4 18 56-15,4 21 52 0,-6 22 18 16,1 12-12-16,-1 10-16 0,-4 9 10 0,4 1 11 16,6 0 4-16,-4-16-19 0,11-14-36 15,0-16-12-15,-1-26-39 0,3-19-12 16,0-19-19-16,0-15-27 0,0-7 9 15,3-22 88-15,4-17 24 0,12-14 18 16,-2-7-42-16,10-2-19 0,-10 4-14 0,7 5-98 16,3 5-85-16,-5 4-20 0,7 4-88 15,-5 1-153-15,7 1-497 0,-2 10-631 16</inkml:trace>
  <inkml:trace contextRef="#ctx0" brushRef="#br0" timeOffset="2548.42">25885 8140 1233 0,'0'0'706'0,"0"0"-213"15,0 0-4-15,0 0-15 0,0 0-101 16,0 0-48-16,0 0-54 0,0 0-67 16,0 0-32-16,0 0-30 0,-32 6-60 15,30 15-51-15,0 9-30 0,2 9 2 16,0 5 9-16,9-5-10 0,11 1-1 16,-6-4 18-16,10-9-19 0,-7-8-12 15,3-7-18-15,-3-7-7 0,2-5 13 16,-2-1 24-16,7-16 38 0,-4-8 14 0,2-6-9 15,-10-6-12-15,2-5-10 0,-4 0 13 16,-5 0-10-16,-3 6 31 0,-2 3 0 16,0 11-25-16,0 7 0 0,0 6 31 15,0 7 18-15,0 2-33 0,0 8-31 0,0 11-15 16,0 16-27-16,0 4 26 0,15 7-15 16,-1 2-29-16,6-2-19 0,-3-3-33 15,7-3-98-15,5-6-71 0,0-7-98 16,-2-2-305-16,-1-13-1097 0,3-7-268 0</inkml:trace>
  <inkml:trace contextRef="#ctx0" brushRef="#br0" timeOffset="2701.01">26532 8205 2043 0,'0'0'1868'0,"0"0"-1417"0,0 0-59 0,-48 142-16 15,40-89-68-15,-1-3-111 16,6-2-100-16,-2-3-37 0,5-14-42 0,0-6-18 15,0-10-72-15,0-6-71 0,5-5-51 16,-2-4-49-16,6-16-63 0,-4-11-51 16,-2 1-616-16,4-27-1142 0</inkml:trace>
  <inkml:trace contextRef="#ctx0" brushRef="#br0" timeOffset="2835.65">26520 7972 2474 0,'0'0'1309'0,"0"0"-1022"0,0 0-56 15,0 0-5-15,0 0-97 0,0 0-129 16,0 0-52-16,0 0-28 0,0 0-100 16,-61 110-227-16,69-94-302 0,1-2-1045 15</inkml:trace>
  <inkml:trace contextRef="#ctx0" brushRef="#br0" timeOffset="3025.14">26682 8326 46 0,'0'0'3156'15,"0"0"-2452"-15,0 0-272 0,0 0-24 16,0 0-59-16,0 0-121 0,0 0-106 0,0 0-37 16,0 0-43-16,0 0-42 0,37-101-11 15,-20 66-25-15,0 5-19 0,-3 10-15 16,-7 8-21-16,8 8-104 0,-8 4-105 16,5 7 60-16,1 11-26 0,4 8-182 15,-5 2-679-15,0-6-455 0</inkml:trace>
  <inkml:trace contextRef="#ctx0" brushRef="#br0" timeOffset="3249.55">27133 8283 1106 0,'0'0'1286'0,"0"0"-716"16,0 0-116-16,0 0 8 0,0 0-142 16,0 0-146-16,0 0-19 0,20-104 21 15,-20 101-4-15,-12 2-41 0,-3 1-9 16,-7 0 3-16,3 11-40 0,-1 17-42 0,-4 3-13 15,2 16 16-15,5 1 2 0,3 4-14 16,7-3 2-16,2-1-11 0,5-2-25 16,0-8-39-16,9-5-16 0,8-7-39 15,10-10-52-15,-3-5-46 0,5-6-62 16,-2-5-63-16,2-16-96 0,0-7-266 0,-9 1-809 16,-1-25-405-16</inkml:trace>
  <inkml:trace contextRef="#ctx0" brushRef="#br0" timeOffset="3652.47">27359 8253 2678 0,'0'0'1003'0,"0"0"-571"16,0 0-84-16,0 0-71 0,0 0-77 15,0 0-72-15,-17 112-30 0,17-85-19 16,2-4-21-16,10 1-38 0,-7-11-20 16,2-1-21-16,-4-6-10 0,4-6-29 0,8-1 5 15,-8-18 55-15,7-9 52 16,3-9-52-16,0-8-28 0,0-3-63 0,0 0-29 15,-7 7-8-15,5 8 45 0,-6 12-6 16,-6 12 12-16,-3 9 33 0,2 0 44 16,-2 9 0-16,0 18 37 0,0 5 19 15,0 5 61-15,3 10 18 0,4-2-31 0,-5-3-22 16,3-6-11-16,7-3-7 0,-9-12-16 16,-1-12-39-16,3-7-5 0,0-2 17 15,0-18 43-15,2-10 15 0,3-11-13 16,7-4-35-16,-3-2-21 0,-2 7-10 15,5 4-15-15,5 13 3 0,-3 3 11 16,1 10-54-16,-3 8 0 0,0 0 28 16,-3 18 27-16,-2 11 55 0,3 10 2 15,-3 6-14-15,-10 3-4 0,-2 3-22 16,0 0-17-16,0-7-42 0,0-3-61 0,0-7-83 16,-2-5-73-16,2-10-94 0,0-4-124 15,0-7-274-15,5-3-824 0,14-12-109 0</inkml:trace>
  <inkml:trace contextRef="#ctx0" brushRef="#br0" timeOffset="3915.17">28161 8476 2395 0,'0'0'1030'0,"0"0"-732"0,0 0 13 0,0 0-44 16,0 0-106-16,0 0-87 0,0 0 31 15,0 0 27-15,0 0 9 0,0 0-40 16,0 0-40-16,87-36-30 0,-87 1-28 15,0 4-3-15,-2-2-24 0,-10 3-7 16,-8 6 7-16,-1 6 22 0,-4 8-26 0,-4 6 13 16,5 8-22-16,0 17 6 15,4 9 31-15,6 12 19 0,2 6 36 0,12 4-23 16,0 1-32-16,0-4-21 0,14-3-28 16,3-3-33-16,3-9-75 0,-1-8-87 15,0-6-132-15,-4-11-265 0,-3-6-964 16,-5-6-244-16</inkml:trace>
  <inkml:trace contextRef="#ctx0" brushRef="#br0" timeOffset="4156.97">28277 8420 2691 0,'0'0'1010'16,"0"0"-588"-16,0 0-96 0,0 0-45 16,0 0-121-16,0 0-102 0,0 0-9 15,0 0 5-15,0 0-54 0,0 0-49 16,0 0 18-16,66 86 28 0,-40-105 1 15,-6-9-37-15,7-1-50 0,-6-1-34 0,-1 2 6 16,-3 5 9-16,-3 11 55 0,-11 4 38 16,4 8 15-16,0 11 21 0,-4 12 118 15,-3 9 37-15,2 13-47 0,-2 4-31 16,0 6-22-16,0 1-27 0,0-1-46 16,0-3-3-16,-2-7-43 0,-8-6-67 15,8-14-74-15,-3-13-62 0,5-8-102 0,0-6-218 16,0-10-555-16,0-26-711 0</inkml:trace>
  <inkml:trace contextRef="#ctx0" brushRef="#br0" timeOffset="4376.06">28895 7664 2731 0,'0'0'688'0,"0"0"-167"0,0 0-111 16,0 0-138-16,0 0-118 0,0 0-49 15,-14 138 8-15,28-81 0 0,11 7-16 16,-8 13-11-16,2 8-7 0,-2 8-3 16,-10 10-37-16,3 1-39 0,-5 0-67 15,-5-6-57-15,0-16-68 0,-5-18-50 0,-10-17-87 16,-1-21-217-16,-11-19-543 16,5-7-575-16</inkml:trace>
  <inkml:trace contextRef="#ctx0" brushRef="#br0" timeOffset="4494.89">28660 8347 2480 0,'0'0'1150'0,"0"0"-614"16,0 0-96-16,0 0-87 0,0 0-130 0,0 0-107 16,180-108-37-16,-129 102-52 0,-5 0-27 15,-3 6-140-15,6 0-134 0,-8 6-101 16,-5 5-155-16,-9-2-641 0,-5 2-1238 0</inkml:trace>
  <inkml:trace contextRef="#ctx0" brushRef="#br0" timeOffset="4707.06">29463 8186 2187 0,'0'0'1360'0,"0"0"-969"0,0 0-105 15,0 0-38-15,0 0 45 16,0 0-103-16,0 0-77 0,0 0-15 0,-5 129 9 16,15-95-4-16,4 9-15 0,-9-1-18 15,2 2 9-15,-7 2-4 0,0 0-11 16,-14-2-25-16,-13-3-21 0,-2-2-18 0,-12-8-2 15,0-4-58-15,-10-6-70 0,0-8-52 16,5-8-74-16,7-4-96 0,12-1-166 16,5 0-594-16,22 0-1015 0</inkml:trace>
  <inkml:trace contextRef="#ctx0" brushRef="#br0" timeOffset="8474.79">30818 8377 2141 0,'0'0'560'0,"0"0"-310"0,0 0 39 0,0 0 136 15,0 0-72-15,0 0-127 0,0 0-80 16,0 0-20-16,0 0-17 0,0 0-45 15,0 0-61-15,-138 85-1 0,108-58-2 16,6 10-1-16,-5 3 1 0,12 5 1 16,3 1-1-16,11-1 0 0,3-4 1 0,0-11-1 15,17-5-3-15,10-10-31 0,-1-7 4 16,11-8 30-16,4-17 12 16,-7-17 68-16,7-13 40 0,-4-11-28 0,-6-8-31 15,-7-2-21-15,-9 6 6 0,-5 7 11 16,-10 13 20-16,0 11 17 0,0 13-9 15,-8 10-12-15,-1 4-9 0,-8 4-28 0,-3 0-36 16,-4 12-70-16,7 9-12 0,7 2-15 16,10 7-34-16,0 3-21 0,20-4-72 15,14 4-65-15,9-3-185 0,-11-9-596 16,36-3-912-16</inkml:trace>
  <inkml:trace contextRef="#ctx0" brushRef="#br0" timeOffset="8680.59">31693 7679 1527 0,'0'0'1808'0,"0"0"-1358"0,0 0-138 16,0 0 67-16,-199 27-74 0,160 9-130 0,-7 15-86 16,12 15-43-16,3 16-23 0,6 8-23 15,6 9-15-15,5 6 0 0,-1 0-37 16,8-4-25-16,-3 1-67 0,10-12-105 15,0-16-183-15,0-13-535 0,0-25-738 16</inkml:trace>
  <inkml:trace contextRef="#ctx0" brushRef="#br0" timeOffset="8827.2">31099 8381 2141 0,'0'0'1265'0,"0"0"-737"16,0 0-211-16,0 0 21 0,0 0-62 15,0 0-83-15,0 0-47 0,235-92-51 16,-145 88-53-16,2 2-35 0,7 2-7 15,-9 0-61-15,-3 0-76 0,-4 6-120 16,-13 1-149-16,-22 0-191 0,-9 7-1136 0</inkml:trace>
  <inkml:trace contextRef="#ctx0" brushRef="#br0" timeOffset="9615.62">20676 9663 336 0,'0'0'1638'0,"0"0"-894"0,0 0-257 15,0 0-10-15,0 0-80 0,0 0-141 16,0 0-55-16,0 0-25 0,34 132-26 0,0-75-52 15,-3 6-46-15,5-1-6 0,-6 0-24 16,4-5 0-16,-5-2-22 0,2 3-12 16,1-10-13-16,-6-2-36 0,3-9-55 15,-2-8-105-15,2-10-132 0,-2-13-205 16,-5-6-590-16,-3-18-858 0</inkml:trace>
  <inkml:trace contextRef="#ctx0" brushRef="#br0" timeOffset="9804.48">21362 9747 3037 0,'0'0'744'0,"0"0"-382"16,0 0-89-16,-129 126-1 0,81-54-51 15,-6 15-95-15,-1 13-44 0,1 8 22 16,-1 7-7-16,-1 2-48 0,12-6-49 16,10-7-44-16,5-16-32 0,12-13-6 15,12-17-19-15,5-14-49 0,0-17-43 0,5-6-48 16,12-12-79-16,10-9-104 0,0 0-241 15,-3-9-457-15,5-29-497 0</inkml:trace>
  <inkml:trace contextRef="#ctx0" brushRef="#br0" timeOffset="10069.69">21754 10029 3218 0,'0'0'949'0,"0"0"-645"15,0 0 38-15,0 0-8 0,0 0-188 16,-196 51-85-16,148-3-43 0,-1 14 6 16,10 6-3-16,5 7-2 0,17-3-19 15,13-6-12-15,4-11-18 0,4-13 0 0,21-13-19 16,11-13-12-16,5-10 13 0,0-6 48 16,6-25 9-16,3-13 52 0,1-13-10 15,-7-10-17-15,-5-4-13 0,-5 5-21 16,-8 3-10-16,-6 13-45 0,-6 10-58 15,-6 12-21-15,-1 11-86 0,-5 10-125 16,1 1-173-16,-3 8-504 0,2 4-326 16</inkml:trace>
  <inkml:trace contextRef="#ctx0" brushRef="#br0" timeOffset="10376.02">21953 10210 1208 0,'0'0'1421'0,"0"0"-796"0,0 0-4 0,0 0-83 15,0 0-161-15,0 0-178 0,0 0-129 16,0 0-27-16,-10 117 6 0,10-60 6 16,0-5-19-16,0-4 10 0,0-10-46 15,10-11 0-15,7-12-67 0,7-8-19 16,-4-7 28-16,11-7 58 0,-6-17 25 16,6-13 21-16,3-9-16 0,-5-6-15 15,-5-4-15-15,1 3-21 0,-8 7 0 16,-3 12 18-16,-2 8 3 0,-7 15 0 0,-5 6-25 15,7 5-30-15,-7 12 9 0,0 17-2 16,0 13 48-16,0 11 24 0,0 6 3 16,0 4-11-16,0-6-16 0,0-11-16 15,3-5-20-15,9-6-74 0,2-9-72 0,3-8-105 16,3-6-163-16,-3-12-224 16,0-5-540-16,-3-7-104 0,13-27 564 0</inkml:trace>
  <inkml:trace contextRef="#ctx0" brushRef="#br0" timeOffset="10593.8">22639 10190 1026 0,'0'0'1527'0,"0"0"-753"16,0 0-89-16,0 0-176 0,0 0-162 15,0 0-129-15,0 0-78 0,3 129-18 16,-1-91-16-16,5-1-24 0,-2-14-22 16,2-4-30-16,3-8-30 0,-7-5-25 0,11-6 25 15,1-11 22-15,2-14 117 0,4-13 9 16,4-13-60-16,1-2-61 0,-1-4-26 15,-1 7-1-15,-2 8-21 0,-1 12-31 16,6 3-35-16,2 8-34 0,3 5-34 16,6 5-94-16,9 5-46 0,3 4-85 15,-1 4-175-15,-13 5-743 0,18 9-1272 0</inkml:trace>
  <inkml:trace contextRef="#ctx0" brushRef="#br0" timeOffset="11474.37">24944 10186 2270 0,'0'0'767'0,"0"0"-270"16,0 0 4-16,0 0-110 0,0 0-135 15,0 0-112-15,0 0-48 0,-181 20-29 16,147 2-52-16,9 5-12 0,6-2 8 16,4 4-11-16,3-7-12 0,10 2-15 15,2-5-7-15,0-5-21 0,12 2-10 16,10-6 13-16,0 0 9 0,7-7 16 16,-5 4 27-16,3-5 46 0,-3 6 46 15,-5 2 9-15,-7 14 18 0,1 6-12 16,-13 12-13-16,0 12-2 0,-10 3-29 0,-12-3 1 15,3-6-12-15,2-9-25 0,0-14-27 16,7-8-18-16,3-11-22 0,2-6-48 16,0-9-36-16,0-19-105 0,5-13-105 15,0-16-92-15,10 9-272 0,12-36-1191 0</inkml:trace>
  <inkml:trace contextRef="#ctx0" brushRef="#br0" timeOffset="11683.61">25422 9728 235 0,'0'0'3048'0,"0"0"-2269"0,0 0-276 15,0 0-55-15,0 0-198 0,0 0-152 16,0 0-80-16,0 0 12 0,-15 130 25 16,15-81-13-16,5 2 4 0,0 11-19 15,2 5 0-15,3 6-2 0,-8 10-25 16,1 1-39-16,-3 3-42 0,0 0-47 15,2-9-67-15,8-7-86 0,-8-6-162 16,1-20-520-16,7-5-1145 0</inkml:trace>
  <inkml:trace contextRef="#ctx0" brushRef="#br0" timeOffset="11863.82">25742 10498 2594 0,'0'0'1726'0,"0"0"-1312"15,0 0-178-15,0 0-7 0,-58 106 0 0,41-65-78 16,5-1-63-16,-3-2-21 0,1-5-67 16,14-6-12-16,0-6-161 0,0-5-125 15,0-9-87-15,0-7-186 0,4 0-668 16,-4-34-1190-16</inkml:trace>
  <inkml:trace contextRef="#ctx0" brushRef="#br0" timeOffset="11983.5">25853 10080 2232 0,'0'0'1289'0,"0"0"-967"16,0 0-124-16,0 0-82 15,0 0-116-15,0 0-80 0,-31 119-270 0,43-100-218 16,7 8-1187-16</inkml:trace>
  <inkml:trace contextRef="#ctx0" brushRef="#br0" timeOffset="14368.06">26673 10253 1927 0,'0'0'661'0,"0"0"-163"0,0 0-153 0,0 0 69 15,0 0-103-15,0 0-124 0,0 0-63 16,0 0-22-16,0 0 3 0,0 0-16 16,0 0-37-16,-175 50-18 0,151-28 0 0,-8 2 21 15,11 3-18-15,-11 3-4 0,10 8-5 16,-4 2 8-16,6 4-2 0,11 4 3 15,4 5-22-15,5-2-15 0,0 4 0 16,19-7-1-16,10-1-2 0,0-9-19 16,8-10-11-16,-3-2-22 0,2-14-43 15,5-4-15-15,3-8-32 0,-1 0-40 0,3-19-44 16,-2-8-129-16,2-9-313 0,-12 8-926 16</inkml:trace>
  <inkml:trace contextRef="#ctx0" brushRef="#br0" timeOffset="14688.08">27029 10531 2315 0,'0'0'1020'0,"0"0"-826"16,0 0-42-16,0 0 37 0,0 0-54 16,0 0-37-16,0 0-17 0,0 0-3 15,0 0 0-15,182-47-25 0,-158 13-29 16,-12-7-20-16,5 1 14 0,-7-1-2 15,-10 7-14-15,0 2-1 0,0 10 11 16,-10 9 62-16,-7 4 37 0,-7 9-21 0,-5 0-32 16,-10 9-12-16,3 10-12 0,-10 10-10 15,4 6 13-15,-1 10 30 0,9 5 1 16,7 5-17-16,-4 1-5 0,14 0-6 16,2-4-4-16,15-1-15 0,0-9-21 15,0-6-22-15,17-6-8 0,7-7-10 0,-2-7 4 16,10-2-28-16,-3-5-25 0,10 0-52 15,-8-7-62-15,13-2-78 0,2 0-120 16,-5-6-323-16,-7 0-878 0</inkml:trace>
  <inkml:trace contextRef="#ctx0" brushRef="#br0" timeOffset="14970.28">27921 10820 3261 0,'0'0'794'0,"0"0"-498"0,0 0-73 15,-68 133 76-15,42-79-67 0,-4-1-131 16,-1-5-50-16,9-8-51 0,3-11-36 16,7-11-108-16,7-16-146 0,5-2-136 15,0-5-287-15,0-31-1102 0</inkml:trace>
  <inkml:trace contextRef="#ctx0" brushRef="#br0" timeOffset="15531.09">28498 10275 1368 0,'0'0'1579'0,"0"0"-954"16,0 0-177-16,0 0-89 0,0 0-56 15,0 0-63-15,0 0-115 0,0 0-79 16,0 0 15-16,0 0 0 0,0 0-28 16,61 137-18-16,-54-89 1 0,3 0 5 0,-6 0 3 15,8-7-24-15,-7-6-20 0,5-8-20 16,-5-11-21-16,-5-12-15 0,5-4 9 15,7-4 67-15,-5-18 61 0,13-8 28 0,4-14-47 16,-5-4-20-16,-4-5-1 0,2-1-18 16,2 9 27-16,-2 6 16 0,-2 8-28 15,-8 7-18-15,7 10-42 0,-6 5-13 16,-1 9-6-16,-5 3-12 0,13 19 73 16,-8 15 9-16,3 8 34 0,-5 10-22 15,2 4-19-15,0-4 0 0,-4-7 19 16,4-10 34-16,3-12 3 0,-8-10-13 15,0-11-42-15,11-5 16 0,-1-9 26 16,10-5 73-16,-3-14 70 0,10-6-76 16,-7 4-55-16,-3 2-33 0,-2 10-23 15,-5 6-1-15,0 8-36 0,1 4-33 0,1 8 20 16,-2 10 7-16,0 11 15 0,-2 1-28 16,5 4-38-16,-8 2-35 0,5-6-75 15,5-4-96-15,2-5-150 0,-2-10-542 16,0-3-1055-16</inkml:trace>
  <inkml:trace contextRef="#ctx0" brushRef="#br0" timeOffset="15789.99">29463 10520 2414 0,'0'0'811'16,"0"0"-253"-16,0 0-128 0,0 0-51 15,0 0-87-15,-71 123-90 0,62-81-44 16,9 0-24-16,0-4-22 0,0-3-30 15,9-9-52-15,1-10-30 0,12-8-30 0,-5-8 24 16,5-2 6-16,0-16 49 0,4-12 23 16,-4-8-8-16,-5-7-25 0,-2-3-21 15,-1 2-16-15,-9 6-1 0,2 11-1 16,-4 7-13-16,-3 10-69 0,7 4-30 16,-7 8-51-16,0 0-62 0,0 7-108 0,0 5-9 15,5 10 54-15,-3 1-126 0,-2 5-259 16,7 0-5-16,-4-10-527 0,-3 7 72 0</inkml:trace>
  <inkml:trace contextRef="#ctx0" brushRef="#br0" timeOffset="16003.42">29661 10631 969 0,'0'0'977'0,"0"0"-343"16,0 0 92-16,0 0-100 0,0 0-117 16,0 0-136-16,0 0-116 0,0 0-65 0,0 104-18 15,8-77-8-15,-6-10-35 0,1-6-68 16,-1-9-21-16,10-2-2 0,3-9 17 15,4-12 88-15,5-14 15 0,5-5-94 16,-4-4-46-16,6 2-20 0,1 4-30 16,-1 6-12-16,-4 4-25 0,4 9-14 15,1 7-43-15,-5 4-72 0,-1 4-64 16,-4 4-23-16,7 0-80 0,-10 5-87 0,11 8-151 16,-9-1-499-16,-8-4-373 0</inkml:trace>
  <inkml:trace contextRef="#ctx0" brushRef="#br0" timeOffset="16304.62">30234 10588 293 0,'0'0'1520'16,"0"0"-755"-16,0 0-139 0,0 0-111 0,0 0-118 16,0 0-111-16,0 0-30 0,0 0-37 15,0 0-39-15,0 0-52 0,147 95-18 16,-108-89-22-16,0-2-18 0,7-4-25 16,-10 0 22-16,3-14 6 0,-2-4-1 15,4-6-8-15,-12-4-46 0,0-5-17 16,-10 6-1-16,-4-2-24 0,-10 10-6 15,-5 1 30-15,0 7 0 0,-10 4 0 16,-19 6-14-16,-7 1-2 0,-1 8 13 16,3 12 3-16,-2 8 37 0,2 8 29 15,7 2 13-15,3 5-28 0,10-2-21 0,9-4-9 16,2-5-2-16,3-4-19 0,3-3-37 16,11-7-14-16,8-6-25 0,10-4-14 15,4-2-37-15,-2-5-80 0,2-1-63 16,1 0-113-16,-4 0-245 0,-11 0-1019 0,-2 0-843 0</inkml:trace>
  <inkml:trace contextRef="#ctx0" brushRef="#br0" timeOffset="17340.74">21219 11884 1064 0,'0'0'524'0,"0"0"74"16,0 0-146-16,0 0 27 0,0 0-81 15,0 0-60-15,0 0-95 0,0 0-81 16,0 0-41-16,0 0-68 0,0 0-16 15,-160-16 0-15,143 37-37 0,2-2-2 0,8 3-26 16,-3 4 7-16,10-6 18 16,0 1-25-16,17-2-6 0,5-6 34 0,10 1 27 15,-1-4 14-15,5 1 48 0,-4-4-2 16,-1-1 30-16,-9-3 18 0,3 6-28 16,-4 0-6-16,-4 9-1 0,-9 8 4 15,1 6-22-15,-9 6-21 0,0 5-25 16,-12-2-36-16,-5-4-3 0,0-10-55 0,-9-6-5 15,13-12-7-15,-4-9-10 0,0 0-87 16,-7-19-63-16,15-10-47 0,-4-6-121 16,13-6-242-16,0 11-601 0,17-18-463 0</inkml:trace>
  <inkml:trace contextRef="#ctx0" brushRef="#br0" timeOffset="17536.05">21839 11625 2168 0,'0'0'823'0,"0"0"-224"16,0 0-69-16,0 0-123 0,0 0-148 15,0 0-164-15,0 0-92 0,0 0-3 16,-5 132 49-16,5-65-10 0,0 9-11 0,0 10 6 16,5 5-34-16,3 6-35 0,-1 0-69 15,-2-5-77-15,-5-8-125 0,0-19-241 16,0-22-704-16,-15-17-705 0</inkml:trace>
  <inkml:trace contextRef="#ctx0" brushRef="#br0" timeOffset="17989.16">21665 12096 939 0,'0'0'1558'0,"0"0"-1030"16,0 0-285-16,0 0 107 0,0 0-161 0,0 0-107 15,223 16-60-15,-168-4-22 0,-1-1-16 16,2 3-78-16,-8 1-115 0,3-4-102 15,-12 2-137-15,-8-6 9 0,-9 0 63 16,-5-5 103-16,-7-2 143 0,-10 0 130 16,0 0 520-16,0-2-61 0,-10 0-18 15,-7-3-68-15,10 4 23 0,-8 1-31 16,1 0-79-16,-1 3-61 0,5 8-28 0,-4 4-66 16,9 7-60-16,-7 4-23 0,12 1 7 15,0 1-20-15,0-1-35 0,0-9-34 16,7-4-21-16,3-6 3 0,7-4 7 15,-3-4 45-15,3 0 21 0,-4-9 37 16,1-8 0-16,1-1-12 0,-3-1-16 16,-7 1 4-16,-1 5-1 0,-4 3 7 15,0 3 17-15,0 3 16 0,0 2 39 0,0 2-9 16,0 0-24-16,0 6-37 0,0 6-42 16,0 11-38-16,0 0 8 0,0 5 15 15,0 1-4-15,0-3 19 0,10-6 2 16,-3-3 14-16,6-4-16 0,-9-4-1 15,6-1-15-15,-5-2-17 0,0-6-18 16,4 0-7-16,4 0 28 0,-1 0 6 16,2-6-7-16,3-3-33 0,-2-2-57 0,2-6-86 15,-3 4-130-15,1-6-189 0,-10 8-558 16,7-6-986-16</inkml:trace>
  <inkml:trace contextRef="#ctx0" brushRef="#br0" timeOffset="18301.82">22780 11610 1083 0,'0'0'1131'0,"0"0"-447"0,0 0-192 15,0 0-67-15,0 0-52 0,31 137-56 16,-23-76-86-16,-6 13-56 0,5 9-28 16,-7 7-46-16,0 7-37 0,-7 1-41 15,-3-4-23-15,1-4-49 0,-1-14-63 16,-7-16-66-16,7-15-43 0,3-15-48 15,-8-12-177-15,1-18-209 0,7 0-763 16,-20-19-480-16</inkml:trace>
  <inkml:trace contextRef="#ctx0" brushRef="#br0" timeOffset="18422.84">22639 12307 635 0,'0'0'1564'16,"0"0"-954"-16,0 0-168 0,0 0-41 0,0 0-162 15,0 0-176-15,0 0-63 16,204 94-112-16,-161-88-207 0,3-5-307 0,-12-1-787 15</inkml:trace>
  <inkml:trace contextRef="#ctx0" brushRef="#br0" timeOffset="18673.59">23272 12307 2474 0,'0'0'806'0,"0"0"-504"15,0 0 35-15,0 0 18 0,0 0-138 16,0 0-109-16,0 0-19 0,0 0 19 0,0 0-4 15,0 0-24-15,0 0-41 0,167-27-11 16,-167 3-4-16,0 0-11 0,0 3-13 16,-14 4-1-16,-3 7 1 0,-5 8 25 15,-7 2-25-15,0 13-43 0,-5 15-6 16,-10 8 28-16,13 8 6 0,1 4 12 0,6 2-13 16,10 3-5-16,11-7-22 0,3-4-12 15,10-3-19-15,9-9-86 0,6-8-63 16,4-10-50-16,5-3-115 0,0-9-289 15,-5 0-651-15,0-21-326 0</inkml:trace>
  <inkml:trace contextRef="#ctx0" brushRef="#br0" timeOffset="19074.25">23626 12307 215 0,'0'0'1331'0,"0"0"-666"0,0 0-148 16,0 0-39-16,0 0-200 0,0 0-88 15,-32 108 5-15,23-71 13 0,9 0-61 16,0 2-88-16,0-4-31 0,0-2 9 15,0-6-37-15,9-9-22 0,-4-8-37 16,5-8 3-16,-5-2 35 0,7-17 21 16,5-8 31-16,-8-10 3 0,6-8-18 0,2-5-16 15,0 0-1-15,-3 1-40 0,3 6 0 16,-2 6 12-16,-8 10 29 0,3 9 19 16,-8 9-3-16,1 7 5 0,-3 2 26 15,12 19 37-15,-7 13-22 0,0 6 22 16,4 5 8-16,-1 4-18 0,1-2-21 15,6-5-13-15,-8-5-7 0,8-7-29 16,2-11-4-16,-3-10-34 0,-2-9 25 0,-2-5 9 16,7-16 73-16,2-6 1 0,-4-12-19 15,2 0-18-15,0-5-22 0,0 3 0 16,2 5 22-16,3 7-3 0,-5 10-7 16,5 11-27-16,-5 8 0 0,9 9 0 15,-6 18 88-15,6 10 13 0,-6 4-59 16,-3 10-42-16,-5-1-25 0,2-1-51 15,-1-2-116-15,6-8-38 0,-2-3-25 16,0-8-105-16,0-10-352 0,-5-7-963 16,-2-11-143-16</inkml:trace>
  <inkml:trace contextRef="#ctx0" brushRef="#br0" timeOffset="19336.72">24590 12471 82 0,'0'0'1570'0,"0"0"-785"0,0 0-125 16,0 0-167-16,0 0-212 0,0 0-105 0,0 0 34 15,0 0-30-15,0 0-62 0,0 0-29 16,0 0-15-16,34-5 3 0,-34-7 6 16,0-5 2-16,0-5-42 0,0-3-25 15,-4-1-14-15,-6 4 11 0,0 4-13 16,-7 5 16-16,0 5 13 0,3 8 5 16,-1 0-36-16,8 20-12 0,-10 10-34 15,10 7 45-15,-1 11 1 0,8 6 0 0,0-4-3 16,8-2 2-16,4-5-14 15,7-3-49-15,10-8-56 0,5-9-24 0,-2-10-53 16,6-10-64-16,-4-3-105 0,5-7-160 16,-7-16-501-16,-1-4-94 0,-4-9 348 15</inkml:trace>
  <inkml:trace contextRef="#ctx0" brushRef="#br0" timeOffset="19599.02">24957 12383 1115 0,'0'0'674'15,"0"0"-136"-15,0 0 17 0,0 0 7 0,0 0-154 16,0 0-125-16,-8 103-34 0,3-71-20 15,1-2-56-15,-1-2-63 0,5-4-34 16,0-9-30-16,0-4-46 0,0-11-36 16,14-2-1-16,8-22 37 0,5-10 37 15,2-10-37-15,0-7-28 0,2-1-54 16,1 2-47-16,-5 5-4 0,2 10 50 16,-10 10 60-16,8 16 21 0,-3 9 4 15,-5 9 1-15,3 20 81 0,5 8-4 0,-13 14 9 16,1 5-12-16,-1 3-28 0,-6 5 0 15,6-1-9-15,-9-3 18 0,-2 0-43 16,6-8-15-16,-4-6-80 0,2-7-79 16,3-12-78-16,-5-8-79 0,5-10-205 15,-6-9-612-15,9-9-542 0</inkml:trace>
  <inkml:trace contextRef="#ctx0" brushRef="#br0" timeOffset="19848.56">25834 11695 218 0,'0'0'2096'0,"0"0"-1634"0,0 0-93 0,0 0 95 15,12 132-73-15,0-79-128 0,-2 6-67 16,7 8 8-16,0 7-8 0,-3 10-58 15,-6 0-52-15,1 2-38 0,-9 4-8 0,0-9-40 16,0-5-49-16,-4-16-61 0,-9-17-73 16,-1-13-79-16,-3-15-179 0,0-15-237 15,0 0-852-15,-12-31-283 0</inkml:trace>
  <inkml:trace contextRef="#ctx0" brushRef="#br0" timeOffset="19976.99">25720 12312 904 0,'0'0'1555'0,"0"0"-1082"15,0 0 7-15,0 0-34 0,0 0-182 16,0 0-174-16,0 0-63 0,0 0-27 16,199 4-43-16,-165-4-98 0,0 0-127 0,-5 0-198 15,10 0-310-15,-18 0-699 0</inkml:trace>
  <inkml:trace contextRef="#ctx0" brushRef="#br0" timeOffset="20223.43">26307 12236 2070 0,'0'0'772'0,"0"0"-222"0,0 0-50 0,0 0-61 15,0 0-90-15,0 0-100 0,0 0-75 16,0 0-58-16,0 0-46 0,0 0-42 16,-129 71-28-16,129-62 0 0,0 5 10 15,3 2-7-15,4 1-2 0,3 5 2 0,-8 0 28 16,3 5 8-16,-5 1-5 0,0 2-10 15,-12 0-24-15,-17 2-15 0,-5-1-89 16,0-2-32-16,-7-2-44 0,-1-6-109 16,6-9-90-16,-3 3-261 0,17-6-792 15,-9-5-706-15</inkml:trace>
  <inkml:trace contextRef="#ctx0" brushRef="#br0" timeOffset="20881.53">28212 11491 1216 0,'0'0'1028'15,"0"0"-569"-15,0 0-42 0,0 0 13 0,0 0-54 16,0 0-97-16,0 0-58 0,0 0-57 16,0 0 2-16,0 0 3 0,0 0-50 15,-34-32-117-15,0 79 16 0,-2 15 28 16,-18 17 21-16,-11 17 3 0,-8 16-3 0,-21 16 12 15,-3 5-6-15,-15 11 18 0,-2 2-24 16,0-3-10-16,8-5-27 0,6-12 1 16,18-15-28-16,14-14-3 0,10-22-28 15,21-16-23-15,13-16-37 0,15-14-57 16,9-13-62-16,0-7-74 0,21-7 5 16,11-2-142-16,9-11-230 0,-9-4-968 15,14-22-371-15</inkml:trace>
  <inkml:trace contextRef="#ctx0" brushRef="#br0" timeOffset="21272.36">28234 12466 1121 0,'0'0'1097'0,"0"0"-532"15,0 0-106-15,0 0-27 0,0 0-61 16,0 0-111-16,0 0-74 0,-129 104-4 16,100-77-22-16,10 8-56 0,-8-4-40 15,8 11-15-15,4-3 0 0,5 2 0 0,1-4-13 16,9-5-2-16,0-6-32 0,9-6-2 15,6-6-1-15,2-9-10 0,7-5 11 16,5-2 30-16,-2-21 25 0,5-12 30 16,-6-11-3-16,-2-8-40 0,-4-3-23 15,-6 0-17-15,1 9 1 0,-10 9-3 16,-3 6-15-16,-2 12-28 0,0 9-24 16,0 5-54-16,0 6-56 0,0 1-89 0,7 5-98 15,1 10-154-15,4 9-475 0,-7-6-575 16</inkml:trace>
  <inkml:trace contextRef="#ctx0" brushRef="#br0" timeOffset="21540.9">28479 12510 2535 0,'0'0'707'0,"0"0"-465"0,0 0-125 16,0 0 0-16,0 0 34 0,0 0 0 15,12 126 43-15,17-89 21 0,-5-8-76 16,8-2-68-16,-6-5-16 0,1-6 13 0,7-7-10 16,-8-9 40-16,4 0 37 15,1-9-13-15,1-14-3 0,-6-7-16 0,1-10-6 16,-5-1-21-16,-5-7-49 0,2 3-27 16,-2 3-17-16,-2 1-59 0,2 11-51 15,-10 4-53-15,3 8-122 0,-6 7-77 16,8 11-122-16,-7 0-230 0,5 7-539 15,-5 9-398-15</inkml:trace>
  <inkml:trace contextRef="#ctx0" brushRef="#br0" timeOffset="21896.65">29133 12522 1763 0,'0'0'580'15,"0"0"-141"-15,0 0 173 0,0 0-75 16,0 0-195-16,0 0-150 0,0 0-38 15,78-102-43-15,-66 72-46 0,-10 0-50 0,5 3-12 16,-7 1 9-16,0 8 22 0,0 4 21 16,0 3 13-16,0 6-1 0,-7 1 0 15,2-1-12-15,-4 3-12 0,1 2-4 16,-4 0-39-16,-7 4-3 0,2 10-18 16,-5 5 21-16,0 3 15 0,5 4 3 0,-5 4 10 15,3 4 17-15,0 5 4 0,2 0 9 16,12 5 8-16,-5 3 41 0,8 1-11 15,2 1-47-15,2-2-25 0,13-4 9 16,2-4 0-16,7-9-14 0,-2-9 2 16,0-2-12-16,4-10-9 0,-4-2-15 15,0-5-12-15,0-2-19 0,4-2 1 16,-6-8-19-16,-3-6-60 0,2-3-88 16,-4-3-157-16,-3-1-216 0,-5 5-643 15,3-5-1461-15</inkml:trace>
  <inkml:trace contextRef="#ctx0" brushRef="#br0" timeOffset="22359.87">29514 12560 1003 0,'0'0'1135'16,"0"0"-679"-16,0 0-28 0,0 0 35 15,0 0-131-15,0 0-86 0,0 0-87 16,0 0 9-16,0 0 36 0,0 0 72 0,-78-62-46 16,78 62-66-16,0 0-57 15,0 5-46-15,0 6-61 0,-5 8-19 0,5 8 1 16,0 9 15-16,0 1-15 0,0-1-3 16,0-4-1-16,0-4 19 0,5-8-12 15,0-7 0-15,2-10-19 0,8-3 34 16,4-14 60-16,10-12 44 0,-2-16 5 15,9-8 0-15,-2-5-58 0,7-1-30 16,-4 0-21-16,-8 8 0 0,0 2-3 16,-7 15-42-16,0 6-22 0,-13 12-57 15,6 6-119-15,-3 7-96 0,0 0-36 16,3 7-89-16,-3 2-288 0,5 12-1027 0</inkml:trace>
  <inkml:trace contextRef="#ctx0" brushRef="#br0" timeOffset="22720.11">29962 12514 2944 0,'0'0'1133'0,"0"0"-815"16,0 0-9-16,0 0 0 0,0 0-107 16,0 0-99-16,0 0-24 0,0 0-21 15,0 0-58-15,0 0-9 0,0 0-28 16,-150 74 1-16,150-65-1 0,0 2 4 15,2-5-19-15,8-5-39 0,7-1 33 16,-5-4 58-16,3-11 37 0,1-7 12 16,-1-6-9-16,0 0-13 0,-8-1 4 0,-5 7 5 15,6 7 4-15,-8 7-10 0,0 2 13 16,0 6 36-16,0 9-28 0,0 11-48 16,-8 9 9-16,6 8 25 0,-5 4 5 15,7-1 12-15,0 0 1 0,0-2-22 0,17-8-33 16,2-3-10-16,-2-3-14 15,14-5-49-15,-9-9-60 0,10-6-25 0,-8-4-36 16,5-3-41-16,5-15-60 0,-12-8-157 16,-3 7-528-16,8-19-819 0</inkml:trace>
  <inkml:trace contextRef="#ctx0" brushRef="#br0" timeOffset="22875.99">30287 12485 2285 0,'0'0'1206'0,"0"0"-761"0,0 0-63 0,0 0 8 15,-51 123-90-15,49-68-126 16,-3 11-34-16,5 8-3 0,0 3-1 0,-3 5-33 16,1 3-45-16,-8-2-37 0,5-9-21 15,3-6-64-15,2-13-75 0,0-13-82 16,0-16-105-16,0-16-154 0,0-10-263 16,0-8-818-16,0-40-677 0</inkml:trace>
  <inkml:trace contextRef="#ctx0" brushRef="#br0" timeOffset="23065.58">30471 12528 2791 0,'0'0'952'0,"0"0"-552"0,0 0 13 15,0 0-121-15,0 0-115 0,0 0-109 16,0 0-32-16,0 0 59 0,0 0-4 16,0 0-48-16,0 0-19 0,87 143-9 0,-123-82-15 15,-8-1-15-15,6-11-34 0,-1-10-36 16,5-13-43-16,7-13-89 0,1-9-69 15,4-8-170-15,7-8-667 0,5-17-832 0</inkml:trace>
  <inkml:trace contextRef="#ctx0" brushRef="#br0" timeOffset="23254.31">30716 12537 375 0,'0'0'2087'0,"0"0"-1514"0,0 0-203 0,0 0 73 15,0 0-107-15,0 0-112 0,0 0-63 0,14 117 11 16,-14-64 13-16,0 7-57 16,-4 12-58-16,-11 3-21 0,-4 3-49 0,2-1-12 15,2-5-101-15,-2-7-95 0,5-11-119 16,2-12-190-16,1-12-550 0,-6-12-665 0</inkml:trace>
  <inkml:trace contextRef="#ctx0" brushRef="#br0" timeOffset="23472.76">30697 12401 2564 0,'0'0'1168'0,"0"0"-809"0,0 0-79 0,48-108 1 16,-38 90-47-16,-1 9-81 0,1 9-107 16,5 0 12-16,4 9 24 0,3 12-3 15,0 7-9-15,-8 15-28 0,-9 9-23 0,-3 4-19 16,-2 5-11-16,-2-1-28 15,-15-3-22-15,-2-9-21 0,2-9-25 0,0-9-27 16,2-12-53-16,1-9-62 0,-1-9-42 16,5 0-155-16,-2-16-565 0,7 0-407 15,5-12 19-15</inkml:trace>
  <inkml:trace contextRef="#ctx0" brushRef="#br0" timeOffset="23701.46">31079 12399 1467 0,'0'0'1049'16,"0"0"-608"-16,0 0 13 0,0 0-53 0,0 0-86 16,0 0-119-16,0 0-99 0,0 0-60 15,0 0 3-15,0 0 9 0,-16 134-2 16,13-93 8-16,1-4 7 0,2-5-13 0,-3-12-21 16,3-6 11-16,0-10 11 0,0-4 23 15,0-7 40-15,5-13 21 0,10-2-36 16,4-14-56-16,-2 0-42 0,5 4 0 15,-3-2-48-15,1 7-68 0,6 5-76 16,-6 4-100-16,9 6-104 0,-10 5-235 16,1 5-787-16,-3 2-496 0</inkml:trace>
  <inkml:trace contextRef="#ctx0" brushRef="#br0" timeOffset="23993.55">31387 12512 1592 0,'0'0'1543'0,"0"0"-993"15,0 0-90-15,0 0-94 16,0 0-98-16,0 0-148 0,0 0-50 0,0 0 25 16,0 0 36-16,-135 121-3 0,135-83-40 15,0 1-30-15,0-5-25 0,14-1-5 16,6-7-26-16,-3-7-2 0,4-8-10 0,6-5-12 16,0-6 22-16,2-17 14 0,-5-10 28 15,3-13-12-15,-8-8-30 0,-12-5-3 16,1 5-42-16,-8 5-7 0,0 10-2 15,0 7 17-15,0 11 4 0,-8 8 2 16,1 0 7-16,2 7-12 0,-5 0-7 16,8 0-67-16,0 10-46 0,-1 8-22 15,3-2-46-15,0 7-33 0,0 1-44 16,3 0-86-16,1 1-222 0,11-7-658 16,-8 3-398-16</inkml:trace>
  <inkml:trace contextRef="#ctx0" brushRef="#br0" timeOffset="24194.55">31596 12572 2669 0,'0'0'709'0,"0"0"-443"0,0 0 62 0,0 0 16 16,0 0-87-16,0 0-103 0,24 115-34 15,-7-80-10-15,5 1-39 0,2 6-44 16,-2-1-27-16,2 5-20 0,3-5-26 15,-8-4-89-15,8-5-123 0,-5-8-133 16,-3-13-292-16,-7-4-1091 0,-2-11 26 0</inkml:trace>
  <inkml:trace contextRef="#ctx0" brushRef="#br0" timeOffset="24346.12">31761 12693 1829 0,'0'0'751'0,"0"0"-192"0,0 0-135 16,0 0-80-16,0 0-58 0,-175 104-87 15,136-61-26-15,3 5 12 0,2 0-35 16,3-1-80-16,11-9-70 0,8-5-21 0,7-10-126 16,5-9-124-16,5-9-99 0,12-5-165 15,0-7-597-15,17-28-753 0</inkml:trace>
  <inkml:trace contextRef="#ctx0" brushRef="#br0" timeOffset="24540.67">31807 12693 2285 0,'0'0'815'0,"0"0"-334"0,0 0-53 15,0 0-46-15,0 0-74 0,-46 129-80 16,41-89-48-16,2 0-46 0,-4 0-49 16,7-3-79-16,0-10-6 0,0-4-94 15,0-9-101-15,0-9-99 0,0-5-86 16,10-13-143-16,-8-4-472 0,1-31-856 0</inkml:trace>
  <inkml:trace contextRef="#ctx0" brushRef="#br0" timeOffset="24675.74">31787 12574 2540 0,'0'0'470'0,"0"0"-236"0,0 0 5 0,0 0-52 15,-12 106-143-15,12-84-44 0,12 5-60 16,-7-1-86-16,10-4-173 0,-1 3-262 15,-4-7-470-15,0-5-166 0</inkml:trace>
  <inkml:trace contextRef="#ctx0" brushRef="#br0" timeOffset="24947.6">31892 12843 202 0,'0'0'1365'16,"0"0"-835"-16,0 0-80 0,0 0 68 15,0 0-75-15,0 119-162 0,2-97-136 16,0-4-60-16,8-5-25 0,-5-7-60 0,5-6-1 15,7-6 1-15,-3-17 50 0,1-8-23 16,2-12-27-16,-3-4-25 0,3 4-40 0,-2 0-77 16,-8 7 3-16,3 6 57 15,-5 10 73-15,2 4 9 0,-7 10 41 0,0 3 82 16,0 3-23-16,0 9 5 0,0 7-27 16,0 7 12-16,0 4 22 0,0 5-16 15,0 2-40-15,5 3-35 0,-1 0-21 16,1 0-21-16,-2-7 2 0,6-2-18 15,-6-10-31-15,7-7-81 0,-3-7-121 16,3-4-20-16,2-15-241 0,-3 4-572 16,6-22-482-16</inkml:trace>
  <inkml:trace contextRef="#ctx0" brushRef="#br0" timeOffset="25448.54">32427 12833 2134 0,'0'0'759'0,"0"0"-359"0,0 0-64 0,0 0-30 0,0 0-108 15,0 0-120-15,0 0-25 0,0 0 31 16,0 0-37-16,0 0-47 0,-29 30 0 16,27-15 28-16,-8-4 15 0,5 2-18 15,0-5-24-15,0-1 0 0,5-6 1 16,0 4-1-16,-4-4-1 0,4 1-3 15,0-2-16-15,0 2-6 0,0 1-9 16,0-2 10-16,0-1 2 0,0 0-6 16,0 0-3-16,0 0 0 0,0 0 12 0,0 0 19 15,4-6 10-15,1-2 33 0,0-4-3 16,-5-2-18-16,7-2-22 0,1-2 0 16,-6 0-12-16,5 0-7 0,6 7 16 15,-11 2 0-15,8-1 1 0,-5 3-1 16,-1-1 1-16,1 4-1 0,-5 1-1 0,5 0 2 15,-3 1 1-15,-2-1 1 0,0 3 0 16,0 0-2-16,0-3-19 0,5 3-4 16,-5 0 6-16,0 0 0 0,0 0 4 15,0 0-7-15,0 0 22 0,3 3 9 16,-3 0-8-16,0 4-1 0,0-3-40 16,0-3-7-16,0 3-6 0,0 0 20 15,0-1 21-15,0 1 12 0,0-1 2 16,0 4-2-16,0-3-2 0,0 0-70 15,0-1-57-15,-3 2-92 0,-2-3-116 16,1 0-305-16,1-2-660 0,18-45-18 0</inkml:trace>
  <inkml:trace contextRef="#ctx0" brushRef="#br0" timeOffset="25935.96">32122 13001 708 0,'0'0'589'0,"0"0"-149"15,0 0-48-15,0 0 32 16,0 0-89-16,0 0-101 0,0 0-42 0,0 0 12 16,0 0-5-16,0 0-23 0,0 0-22 15,-20-35 34-15,28 17 8 0,4-6-23 16,7-8-41-16,8-6-21 0,-5-3-34 15,9 0-38-15,-4-2-20 0,2 3-16 16,0 4 6-16,-7 6-9 0,0 4-22 16,-5 10 1-16,-3 5 18 0,-9 8 3 15,-5 3 0-15,0 7 34 0,0 12-7 0,0 11-8 16,0 9-1-16,-5 9 12 0,-5 4 7 16,3 6 9-16,-5 0-10 0,7 0-11 15,0-2-25-15,-2-7-14 0,5-10-63 16,2-7-78-16,0-13-72 0,14-9-104 15,1-10-128-15,4-1-541 0,-4-13-595 16</inkml:trace>
  <inkml:trace contextRef="#ctx0" brushRef="#br0" timeOffset="26205.25">32505 12698 2179 0,'0'0'1393'0,"0"0"-1036"0,0 0-22 0,0 0 62 16,0 0-84-16,0 0-130 0,-61 115-77 15,61-82-2-15,0-3 2 0,0-6-69 0,7-6-37 16,8-5-40-16,2-9-18 0,-2-4-18 16,6-17 34-16,1-12-1 0,0-10-60 15,2-8-87-15,-4-3-46 0,-8 7 20 16,-7 6 64-16,-3 8 121 0,-2 11 31 16,0 7 162-16,0 10-20 0,0 1-59 15,0 9-25-15,-5 11 10 0,-5 10 48 16,8 8 16-16,0 6-41 0,2 4-18 15,0 1-39-15,4-3-34 0,6-7-13 16,0-2-69-16,2-10-95 0,-2-13-185 0,-1-12-269 16,1-2-1208-16,-10-26-339 0</inkml:trace>
  <inkml:trace contextRef="#ctx0" brushRef="#br0" timeOffset="26363.82">32662 12289 1558 0,'0'0'1785'0,"0"0"-1424"15,0 0-49-15,0 0-40 0,0 0-52 16,-19 129-65-16,19-67-2 0,0 7-39 16,10 9-56-16,-10 6-58 0,0-3-46 15,0-3-64-15,0-4-93 0,-12-9-128 16,2-23-358-16,-14-6-1541 0</inkml:trace>
  <inkml:trace contextRef="#ctx0" brushRef="#br0" timeOffset="26486.84">32505 12669 1547 0,'0'0'714'0,"0"0"-475"0,0 0 77 0,0 0-110 15,184 11-177-15,-140-8-29 0,2-2-376 0,-8 2-320 16,-6-3-496-16</inkml:trace>
  <inkml:trace contextRef="#ctx0" brushRef="#br0" timeOffset="26773.96">32924 12656 916 0,'0'0'1018'16,"0"0"-659"-16,0 0-29 0,0 0 88 16,10 120-130-16,7-90-170 0,2-4-87 15,13-6 11-15,-8-9 21 0,5-3-9 16,-7-8 9-16,0 0 35 0,-3-5 34 16,-4-13-29-16,-6-2-30 0,-6-6-29 15,-3-3-28-15,0-1-16 0,0 1 3 0,-12 7 15 16,-5-1-5-16,-5 7 12 0,0 4 171 15,-10 4 57-15,-4 7-130 0,-3 1-1 16,-2 0 65-16,5 11 11 0,12 5-77 0,4 5-87 16,6 0-34-16,11 7 0 15,3 2 1-15,0 1-1 0,3-3-43 0,16-5-8 16,0-2-25-16,10-3-37 0,-7-2-55 16,-2-5-102-16,-3-1-97 0,-8-3-216 15,-4-5-915-15,-14-2-711 0</inkml:trace>
  <inkml:trace contextRef="#ctx0" brushRef="#br0" timeOffset="26935.54">31746 12260 3845 0,'0'0'551'0,"0"0"-387"0,0 0 27 16,0 0-89-16,0 0-102 0,0 0-147 15,27 117-150-15,-3-95-96 0,-7-6-745 16,-7-4-1672-16</inkml:trace>
  <inkml:trace contextRef="#ctx0" brushRef="#br0" timeOffset="28050.94">21231 13473 1554 0,'0'0'1165'0,"0"0"-805"0,0 0-133 15,0 0 27-15,0 0-5 0,51 117-66 16,-29-77-82-16,9 5-11 0,-4 3-37 16,-1 4-22-16,3 0-30 0,-7-2-1 15,-2-3-21-15,-1-6-14 0,-2-7-74 16,-2-8-155-16,2-10-125 0,0-10-306 15,-8-6-590-15,-4-11-137 0</inkml:trace>
  <inkml:trace contextRef="#ctx0" brushRef="#br0" timeOffset="28238.44">21626 13512 1429 0,'0'0'1120'0,"0"0"-382"0,0 0-189 0,0 0-151 15,-15 119-94-15,-2-47-101 0,-14 12-70 16,-1 14-36-16,-4 7 14 0,-3 8-14 15,0 4-76-15,-7-4-14 0,10-7-7 16,0-10-37-16,7-13-21 0,0-15-24 16,12-15-25-16,4-16-35 0,-1-11-14 15,2-13-30-15,7-6-9 0,-5-7-107 16,5-7-324-16,5-5-689 0,0-17-270 0</inkml:trace>
  <inkml:trace contextRef="#ctx0" brushRef="#br0" timeOffset="28605.05">22070 13905 1562 0,'0'0'1442'0,"0"0"-976"16,0 0-71-16,0 0-19 0,0 0-87 16,0 0-73-16,-192 43-109 0,168-15-27 15,-5 4-22-15,12 7-18 0,2 5-13 16,10 0 1-16,5-1 2 0,0 4-28 16,17-10 16-16,3-7-16 0,11-6-2 0,1-7-21 15,-6-13 9-15,6-4 12 0,-1-4 24 16,3-22 43-16,3-8 28 0,-11-11-34 15,1-6-25-15,-10 2-15 0,-5 1-9 16,-9 4-12-16,-3 11-14 0,0 11-31 16,0 7-25-16,0 9-22 0,-3 6-78 0,-9 0-42 15,0 10-127-15,5 12-213 16,-3 4-434-16,5-3-495 0</inkml:trace>
  <inkml:trace contextRef="#ctx0" brushRef="#br0" timeOffset="28969.31">22254 14064 2015 0,'0'0'792'0,"0"0"-194"15,0 0-57-15,0 0-119 0,0 0-132 16,0 0-87-16,0 0-80 0,0 0-44 16,0 0-79-16,0 0-9 0,0 0-6 15,2 23-4-15,18 1 1 0,1-5-9 16,8-1-13-16,1-1 9 0,-4-10-33 15,6-5-7-15,2-2 71 0,-5-14 9 16,0-7 56-16,-2-7-4 0,-1-8-27 16,-2-3-1-16,-4-1-2 0,-3 2 0 0,0 4 8 15,-10 10 19-15,0 6-6 0,-4 10-12 16,-1 2-7-16,-2 6-17 0,0 5 5 16,0 8-21-16,0 11 1 0,0 8 2 0,0 4 30 15,3 4 1-15,11-2-19 0,-7 4-15 16,3-7 12-16,7-1-12 0,-2-4-12 15,2-5-40-15,-5-7-18 0,0-4-52 16,0-6-58-16,5 0-16 0,-7-5-48 16,-1-2-106-16,-1-1-186 0,1 0-471 15,-1-12-728-15</inkml:trace>
  <inkml:trace contextRef="#ctx0" brushRef="#br0" timeOffset="29364.35">23056 13558 1828 0,'0'0'1041'0,"0"0"-545"16,0 0-46-16,0 0 64 0,0 0-119 15,0 0-180-15,0 0-142 0,0 0-42 16,0 0-31-16,0 0-46 0,0 0 21 16,17 50-45-16,-10-28-105 0,8 0-93 0,-1-4-153 15,-1-1-530-15,-4-6-1003 0</inkml:trace>
  <inkml:trace contextRef="#ctx0" brushRef="#br0" timeOffset="29539.9">23357 13393 3076 0,'0'0'741'0,"0"0"-374"15,0 0-103-15,0 0 5 0,12 108-88 0,-5-51-77 16,3 7-31-16,7 11-12 16,-3 3-15-16,3 6-46 0,0 5-18 0,3-1-55 15,-1-3-37-15,0-9-37 0,3-5-90 16,-5-11-104-16,3-7-281 0,-11-20-695 15,3 4-661-15</inkml:trace>
  <inkml:trace contextRef="#ctx0" brushRef="#br0" timeOffset="29820.47">23999 13417 336 0,'0'0'2302'0,"0"0"-1654"16,0 0-99-16,0 0-135 15,0 0-114-15,0 0-130 0,0 0-44 0,0 0-4 16,36 145 19-16,-21-70-4 0,-3 11-36 16,7 17-16-16,-4 11-10 0,-5 7-17 15,7 7-13-15,-8 1-27 0,-4-6-18 16,7-11-52-16,-7-18-36 0,10-13-58 0,-1-19-67 15,-6-20-129-15,1-15-203 16,6-15-628-16,-13-12-933 0</inkml:trace>
  <inkml:trace contextRef="#ctx0" brushRef="#br0" timeOffset="30251.32">25563 14041 36 0,'0'0'1498'0,"0"0"-784"0,0 0-281 0,0 0 49 16,0 0 49-16,0 0-103 0,0 0-111 15,0 0-113-15,0 0-84 0,0 0-56 16,0 0-21-16,-97 40-18 0,92-14-10 16,5 0 7-16,0 1 2 0,0 0-10 0,7-3-13 15,10-3-1-15,2-3 16 0,-4-3 33 16,4 2 15-16,-2-1 18 0,5 4 43 15,0 5-25-15,-5 6-15 0,-3 8-24 16,-11 9-16-16,-3 3-5 0,0 0-10 16,-10 1-30-16,-9-9-26 0,-8-7-17 15,13-11-38-15,1-13-20 0,-1-8-17 16,-3-4-53-16,0-14-89 0,-7-14-118 0,12-8-181 16,2 3-479-16,10-19-793 0</inkml:trace>
  <inkml:trace contextRef="#ctx0" brushRef="#br0" timeOffset="30552.4">26059 14374 1459 0,'0'0'1380'0,"0"0"-970"0,0 0 9 16,0 0-69-16,0 0-106 0,194 80-85 16,-148-77-51-16,-2-3-19 0,-3-7-18 15,-4-8-6-15,-8-3-4 0,-5-2-15 16,-7-3-15-16,-10 4 0 0,-7 1-10 15,0 2 3-15,0 1-5 0,-2 1-4 16,-13 8 13-16,-7 0-4 0,1 6 7 0,-11 0-30 16,-7 2-1-16,-7 11-13 0,-2 6 13 15,-3 4 1-15,-2 4 0 0,-1 3 0 16,15 5 21-16,3 4 11 0,5-2-11 16,18 4-10-16,9-6-3 0,4 4-9 15,7-5-37-15,22-2-2 0,2-4-1 16,13 0-55-16,5-12-95 0,4-2-81 0,5-7-111 15,-5-7-252-15,-14 0-978 16,7-4-262-16</inkml:trace>
  <inkml:trace contextRef="#ctx0" brushRef="#br0" timeOffset="30886.07">26697 14483 65 0,'0'0'2157'0,"0"0"-1698"0,0 0-41 15,0 0 28-15,0 0-102 0,0 0-105 16,0 0-64-16,213 49-20 0,-174-49-19 0,0-11-19 16,-8-7-34-16,-2-2-31 0,-12-4-9 15,-2 3-16-15,-13 0-2 0,-2 3 2 16,0 3 16-16,-12 5-9 0,-10 5 12 16,-7 2-19-16,-5 3 1 0,-4 0-1 15,-4 7-27-15,-6 10-24 0,2 2 11 16,2 4-8-16,1 6 0 0,9 5-7 0,12 6 1 15,5 5 27-15,14 3 0 0,3 0 46 16,3-1 5-16,16-1-2 0,8-6-12 16,0 1-13-16,7-8-6 0,14 0 3 15,3-3-21-15,2-5-31 0,13-2-51 16,-8-5-110-16,10-3-106 0,-3-2-107 16,-21-3-290-16,19 1-1218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10/18/2023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#22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Dependence Graph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Draw the Control Dependence Graph for the following program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DD836F-B2F4-31AF-7583-8A7E600C4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21" y="2621951"/>
            <a:ext cx="47053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Output dependence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Slicing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8288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Do we need our sliced subprogram to perform identically to the original?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703227"/>
            <a:ext cx="5248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If so, we’ll need additional output dependence edges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F3EDA1-6701-9F6E-101F-9CB45C0D19CC}"/>
                  </a:ext>
                </a:extLst>
              </p14:cNvPr>
              <p14:cNvContentPartPr/>
              <p14:nvPr/>
            </p14:nvContentPartPr>
            <p14:xfrm>
              <a:off x="7404120" y="2653920"/>
              <a:ext cx="4528440" cy="2768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F3EDA1-6701-9F6E-101F-9CB45C0D19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94760" y="2644560"/>
                <a:ext cx="4547160" cy="278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7763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Slicing Summary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Slicing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8288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Static Slicing has some promising applications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703227"/>
            <a:ext cx="5248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It’s not a one-size-fits-all scalability panacea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39E09A-88F6-6D68-156A-4D20B94106E6}"/>
              </a:ext>
            </a:extLst>
          </p:cNvPr>
          <p:cNvSpPr txBox="1"/>
          <p:nvPr/>
        </p:nvSpPr>
        <p:spPr>
          <a:xfrm>
            <a:off x="850394" y="3065487"/>
            <a:ext cx="5248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Any (sound) slicing is likely a benefit!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C0B030-62E6-814C-14AB-146D7E391B91}"/>
              </a:ext>
            </a:extLst>
          </p:cNvPr>
          <p:cNvSpPr txBox="1">
            <a:spLocks/>
          </p:cNvSpPr>
          <p:nvPr/>
        </p:nvSpPr>
        <p:spPr>
          <a:xfrm>
            <a:off x="847894" y="3886733"/>
            <a:ext cx="558288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Some applications Beyond analysis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7EC9AE-BDB8-E738-BD86-A3A3E4C7A04D}"/>
              </a:ext>
            </a:extLst>
          </p:cNvPr>
          <p:cNvSpPr txBox="1"/>
          <p:nvPr/>
        </p:nvSpPr>
        <p:spPr>
          <a:xfrm>
            <a:off x="845592" y="4370851"/>
            <a:ext cx="5248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Automatic parallelization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F07A45-BF22-81B3-A5A0-5F2B76C718E5}"/>
              </a:ext>
            </a:extLst>
          </p:cNvPr>
          <p:cNvSpPr txBox="1"/>
          <p:nvPr/>
        </p:nvSpPr>
        <p:spPr>
          <a:xfrm>
            <a:off x="818111" y="4868021"/>
            <a:ext cx="5248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Software metrics (how big of a change is this refactor?)</a:t>
            </a:r>
          </a:p>
        </p:txBody>
      </p:sp>
      <p:pic>
        <p:nvPicPr>
          <p:cNvPr id="12" name="Picture 11" descr="A knife and oranges falling out of a blue background&#10;&#10;Description automatically generated">
            <a:extLst>
              <a:ext uri="{FF2B5EF4-FFF2-40B4-BE49-F238E27FC236}">
                <a16:creationId xmlns:a16="http://schemas.microsoft.com/office/drawing/2014/main" id="{FE09B906-7D35-0462-0A4C-0B2F502BC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425" y="2103149"/>
            <a:ext cx="5081158" cy="312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63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Analysis Tools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Switching Gears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8288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We’ve Covered several popular analysis techniques for imperative programming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4B4FF0-3110-31C2-563B-5C6C50E1ABD3}"/>
              </a:ext>
            </a:extLst>
          </p:cNvPr>
          <p:cNvSpPr txBox="1"/>
          <p:nvPr/>
        </p:nvSpPr>
        <p:spPr>
          <a:xfrm>
            <a:off x="850394" y="3065487"/>
            <a:ext cx="5248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Let’s talk a bit about their tooling</a:t>
            </a:r>
          </a:p>
        </p:txBody>
      </p:sp>
      <p:pic>
        <p:nvPicPr>
          <p:cNvPr id="15" name="Picture 14" descr="A box of tools on a wood surface&#10;&#10;Description automatically generated">
            <a:extLst>
              <a:ext uri="{FF2B5EF4-FFF2-40B4-BE49-F238E27FC236}">
                <a16:creationId xmlns:a16="http://schemas.microsoft.com/office/drawing/2014/main" id="{645B7F6A-E4B1-A0FD-158F-035C051DD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780" y="1750509"/>
            <a:ext cx="5361482" cy="402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93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LLVM: </a:t>
            </a:r>
            <a:r>
              <a:rPr lang="en-US" sz="3400" b="1" dirty="0" err="1"/>
              <a:t>Opt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Switching Gears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8288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LLVM Optimization module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4B4FF0-3110-31C2-563B-5C6C50E1ABD3}"/>
              </a:ext>
            </a:extLst>
          </p:cNvPr>
          <p:cNvSpPr txBox="1"/>
          <p:nvPr/>
        </p:nvSpPr>
        <p:spPr>
          <a:xfrm>
            <a:off x="850394" y="2480873"/>
            <a:ext cx="5248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Can formulate analysis and program transformation tasks as “optimization passes”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983D1F-DD3B-52CE-E8C4-A5D03BF73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780" y="2033660"/>
            <a:ext cx="5010150" cy="32194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301FA3-DD7D-C02F-D0AC-4976878BD7DC}"/>
              </a:ext>
            </a:extLst>
          </p:cNvPr>
          <p:cNvSpPr txBox="1"/>
          <p:nvPr/>
        </p:nvSpPr>
        <p:spPr>
          <a:xfrm>
            <a:off x="3384030" y="5660264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clang -c -S -emit-</a:t>
            </a:r>
            <a:r>
              <a:rPr lang="en-US" dirty="0" err="1"/>
              <a:t>llvm</a:t>
            </a:r>
            <a:r>
              <a:rPr lang="en-US" dirty="0"/>
              <a:t> </a:t>
            </a:r>
            <a:r>
              <a:rPr lang="en-US" dirty="0" err="1"/>
              <a:t>factorial.c</a:t>
            </a:r>
            <a:r>
              <a:rPr lang="en-US" dirty="0"/>
              <a:t> -o </a:t>
            </a:r>
            <a:r>
              <a:rPr lang="en-US" dirty="0" err="1"/>
              <a:t>factorial.ll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18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LLVM: </a:t>
            </a:r>
            <a:r>
              <a:rPr lang="en-US" sz="3400" b="1" dirty="0" err="1"/>
              <a:t>Opt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Switching Gears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8288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LLVM Optimization module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4B4FF0-3110-31C2-563B-5C6C50E1ABD3}"/>
              </a:ext>
            </a:extLst>
          </p:cNvPr>
          <p:cNvSpPr txBox="1"/>
          <p:nvPr/>
        </p:nvSpPr>
        <p:spPr>
          <a:xfrm>
            <a:off x="850394" y="2480873"/>
            <a:ext cx="5248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Can formulate analysis and program transformation tasks as “optimization passes”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983D1F-DD3B-52CE-E8C4-A5D03BF73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780" y="2033660"/>
            <a:ext cx="5010150" cy="32194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301FA3-DD7D-C02F-D0AC-4976878BD7DC}"/>
              </a:ext>
            </a:extLst>
          </p:cNvPr>
          <p:cNvSpPr txBox="1"/>
          <p:nvPr/>
        </p:nvSpPr>
        <p:spPr>
          <a:xfrm>
            <a:off x="3384030" y="5660264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clang -c -S -emit-</a:t>
            </a:r>
            <a:r>
              <a:rPr lang="en-US" dirty="0" err="1"/>
              <a:t>llvm</a:t>
            </a:r>
            <a:r>
              <a:rPr lang="en-US" dirty="0"/>
              <a:t> </a:t>
            </a:r>
            <a:r>
              <a:rPr lang="en-US" dirty="0" err="1"/>
              <a:t>factorial.c</a:t>
            </a:r>
            <a:r>
              <a:rPr lang="en-US" dirty="0"/>
              <a:t> -o </a:t>
            </a:r>
            <a:r>
              <a:rPr lang="en-US" dirty="0" err="1"/>
              <a:t>fact.ll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8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Opt</a:t>
            </a:r>
            <a:r>
              <a:rPr lang="en-US" sz="3400" b="1" dirty="0"/>
              <a:t>: </a:t>
            </a:r>
            <a:r>
              <a:rPr lang="en-US" sz="3400" b="1" dirty="0" err="1"/>
              <a:t>Callgraph</a:t>
            </a:r>
            <a:r>
              <a:rPr lang="en-US" sz="3400" b="1" dirty="0"/>
              <a:t> building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Analysis Tools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BC34B3-BE85-1F7B-D229-061217D77C4D}"/>
              </a:ext>
            </a:extLst>
          </p:cNvPr>
          <p:cNvSpPr txBox="1">
            <a:spLocks/>
          </p:cNvSpPr>
          <p:nvPr/>
        </p:nvSpPr>
        <p:spPr>
          <a:xfrm>
            <a:off x="2152650" y="1699469"/>
            <a:ext cx="7886700" cy="47969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opt fact.ll –dot-callgraph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55537B-3C3F-3126-436E-67FC3E6D3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603" y="2662585"/>
            <a:ext cx="18764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7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Opt</a:t>
            </a:r>
            <a:r>
              <a:rPr lang="en-US" sz="3400" b="1" dirty="0"/>
              <a:t>: CFG building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Analysis Tools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EB741E31-5E55-9FEB-03A7-2F72AE8040B7}"/>
              </a:ext>
            </a:extLst>
          </p:cNvPr>
          <p:cNvSpPr txBox="1">
            <a:spLocks/>
          </p:cNvSpPr>
          <p:nvPr/>
        </p:nvSpPr>
        <p:spPr>
          <a:xfrm>
            <a:off x="1633929" y="1699469"/>
            <a:ext cx="4179440" cy="47969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opt </a:t>
            </a:r>
            <a:r>
              <a:rPr lang="en-US" dirty="0" err="1"/>
              <a:t>fact.ll</a:t>
            </a:r>
            <a:r>
              <a:rPr lang="en-US" dirty="0"/>
              <a:t> –dot-</a:t>
            </a:r>
            <a:r>
              <a:rPr lang="en-US" dirty="0" err="1"/>
              <a:t>cfg</a:t>
            </a:r>
            <a:r>
              <a:rPr lang="en-US" dirty="0"/>
              <a:t>-only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4D5E4-AC3A-2F79-D612-C18DF5E51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892" y="2161136"/>
            <a:ext cx="2667000" cy="3333750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BCC4798-EB0C-02A7-4235-FB44B51B10D3}"/>
              </a:ext>
            </a:extLst>
          </p:cNvPr>
          <p:cNvSpPr txBox="1">
            <a:spLocks/>
          </p:cNvSpPr>
          <p:nvPr/>
        </p:nvSpPr>
        <p:spPr>
          <a:xfrm>
            <a:off x="6378634" y="1705913"/>
            <a:ext cx="3660717" cy="546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opt </a:t>
            </a:r>
            <a:r>
              <a:rPr lang="en-US" dirty="0" err="1"/>
              <a:t>fact.ll</a:t>
            </a:r>
            <a:r>
              <a:rPr lang="en-US" dirty="0"/>
              <a:t> –dot-</a:t>
            </a:r>
            <a:r>
              <a:rPr lang="en-US" dirty="0" err="1"/>
              <a:t>cfg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7196F9-C124-9F0D-758E-A2D4E4400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578" y="2161136"/>
            <a:ext cx="3776772" cy="425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8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Opt</a:t>
            </a:r>
            <a:r>
              <a:rPr lang="en-US" sz="3400" b="1" dirty="0"/>
              <a:t>: Static Slicing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Analysis Tools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AFB96C-37B4-7B00-D540-C2B798E7F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477" y="1528854"/>
            <a:ext cx="8760351" cy="49618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1A625C-9FA6-A4B8-D226-D16F5232D624}"/>
              </a:ext>
            </a:extLst>
          </p:cNvPr>
          <p:cNvSpPr txBox="1"/>
          <p:nvPr/>
        </p:nvSpPr>
        <p:spPr>
          <a:xfrm>
            <a:off x="3046751" y="1126976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https://github.com/mchalupa/dg</a:t>
            </a:r>
          </a:p>
        </p:txBody>
      </p:sp>
    </p:spTree>
    <p:extLst>
      <p:ext uri="{BB962C8B-B14F-4D97-AF65-F5344CB8AC3E}">
        <p14:creationId xmlns:p14="http://schemas.microsoft.com/office/powerpoint/2010/main" val="2555864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Module complete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Switching Gears</a:t>
            </a:r>
          </a:p>
        </p:txBody>
      </p:sp>
      <p:pic>
        <p:nvPicPr>
          <p:cNvPr id="13" name="Picture 12" descr="A close-up of a gear shift&#10;&#10;Description automatically generated">
            <a:extLst>
              <a:ext uri="{FF2B5EF4-FFF2-40B4-BE49-F238E27FC236}">
                <a16:creationId xmlns:a16="http://schemas.microsoft.com/office/drawing/2014/main" id="{55BFE0AF-4066-D39A-6BA2-E3886E304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908" y="1819419"/>
            <a:ext cx="5461347" cy="374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8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E1662-7EE7-2CB2-7736-8451BCB14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72F3510-B248-562D-843F-C951ED30A02B}"/>
                  </a:ext>
                </a:extLst>
              </p14:cNvPr>
              <p14:cNvContentPartPr/>
              <p14:nvPr/>
            </p14:nvContentPartPr>
            <p14:xfrm>
              <a:off x="5677200" y="834480"/>
              <a:ext cx="5335560" cy="1137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72F3510-B248-562D-843F-C951ED30A0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67840" y="825120"/>
                <a:ext cx="5354280" cy="115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Program Slicing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Class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Exploring Analyses Underlying our Evaluation/enforcement needs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4</a:t>
            </a:fld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5B91B-E94E-AE64-A04A-1B8A362F0721}"/>
              </a:ext>
            </a:extLst>
          </p:cNvPr>
          <p:cNvSpPr txBox="1"/>
          <p:nvPr/>
        </p:nvSpPr>
        <p:spPr>
          <a:xfrm>
            <a:off x="5968311" y="3956390"/>
            <a:ext cx="5383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Evaluation / Enforcement: </a:t>
            </a:r>
            <a:r>
              <a:rPr lang="en-US" i="0" dirty="0">
                <a:solidFill>
                  <a:srgbClr val="666666"/>
                </a:solidFill>
                <a:effectLst/>
              </a:rPr>
              <a:t>IRM, Data Leakage, CFI</a:t>
            </a:r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8683CC-7C27-7826-9E54-38DF81D830B4}"/>
              </a:ext>
            </a:extLst>
          </p:cNvPr>
          <p:cNvSpPr txBox="1"/>
          <p:nvPr/>
        </p:nvSpPr>
        <p:spPr>
          <a:xfrm>
            <a:off x="5972427" y="4648975"/>
            <a:ext cx="4666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Analysis tools: </a:t>
            </a:r>
            <a:r>
              <a:rPr lang="en-US" i="0" dirty="0">
                <a:solidFill>
                  <a:srgbClr val="666666"/>
                </a:solidFill>
                <a:effectLst/>
              </a:rPr>
              <a:t>CFGs, Points-to graphs, </a:t>
            </a:r>
            <a:r>
              <a:rPr lang="en-US" i="0" dirty="0" err="1">
                <a:solidFill>
                  <a:srgbClr val="666666"/>
                </a:solidFill>
                <a:effectLst/>
              </a:rPr>
              <a:t>Interprocedural</a:t>
            </a:r>
            <a:r>
              <a:rPr lang="en-US" i="0" dirty="0">
                <a:solidFill>
                  <a:srgbClr val="666666"/>
                </a:solidFill>
                <a:effectLst/>
              </a:rPr>
              <a:t> techniques</a:t>
            </a:r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BFFCD-CE9C-4856-DE0B-0144696B707D}"/>
              </a:ext>
            </a:extLst>
          </p:cNvPr>
          <p:cNvSpPr txBox="1"/>
          <p:nvPr/>
        </p:nvSpPr>
        <p:spPr>
          <a:xfrm>
            <a:off x="5944947" y="5670805"/>
            <a:ext cx="4666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Scaling</a:t>
            </a:r>
            <a:r>
              <a:rPr lang="en-US" b="1" i="0" dirty="0">
                <a:solidFill>
                  <a:srgbClr val="666666"/>
                </a:solidFill>
                <a:effectLst/>
              </a:rPr>
              <a:t>: </a:t>
            </a:r>
            <a:r>
              <a:rPr lang="en-US" i="0" dirty="0">
                <a:solidFill>
                  <a:srgbClr val="666666"/>
                </a:solidFill>
                <a:effectLst/>
              </a:rPr>
              <a:t>CDGs, PDGs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Dependence Graphs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Focus the analysis on what we care about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568315"/>
            <a:ext cx="52481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Control Dependence Graph (CDG)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Shows what program statements depend on each other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b="1" dirty="0">
                <a:solidFill>
                  <a:srgbClr val="666666"/>
                </a:solidFill>
              </a:rPr>
              <a:t>Program Dependence Graph (PDG)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A CDG enriched with use/def information</a:t>
            </a:r>
          </a:p>
        </p:txBody>
      </p:sp>
      <p:pic>
        <p:nvPicPr>
          <p:cNvPr id="4" name="Picture 3" descr="A magnifying glass with a target and arrow&#10;&#10;Description automatically generated">
            <a:extLst>
              <a:ext uri="{FF2B5EF4-FFF2-40B4-BE49-F238E27FC236}">
                <a16:creationId xmlns:a16="http://schemas.microsoft.com/office/drawing/2014/main" id="{74D84AA5-6B58-BB32-AFC4-92311FD2F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572" y="2290727"/>
            <a:ext cx="4291370" cy="278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462518"/>
            <a:ext cx="5431971" cy="513904"/>
          </a:xfrm>
        </p:spPr>
        <p:txBody>
          <a:bodyPr>
            <a:normAutofit/>
          </a:bodyPr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1976421"/>
            <a:ext cx="5824903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we can do with the PDG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663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“SUB-Program” Concept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Slicing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Big Idea: ignore “Irrelevant” functionality for a particular case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568315"/>
            <a:ext cx="52481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Control Dependence Graph (CDG)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Shows what program statements depend on each other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b="1" dirty="0">
                <a:solidFill>
                  <a:srgbClr val="666666"/>
                </a:solidFill>
              </a:rPr>
              <a:t>Program Dependence Graph (PDG)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At minimum: A CDG enriched with </a:t>
            </a:r>
            <a:r>
              <a:rPr lang="en-US" dirty="0">
                <a:solidFill>
                  <a:srgbClr val="666666"/>
                </a:solidFill>
              </a:rPr>
              <a:t>data dependence</a:t>
            </a:r>
            <a:r>
              <a:rPr lang="en-US" i="0" dirty="0">
                <a:solidFill>
                  <a:srgbClr val="666666"/>
                </a:solidFill>
                <a:effectLst/>
              </a:rPr>
              <a:t> information</a:t>
            </a:r>
          </a:p>
        </p:txBody>
      </p:sp>
    </p:spTree>
    <p:extLst>
      <p:ext uri="{BB962C8B-B14F-4D97-AF65-F5344CB8AC3E}">
        <p14:creationId xmlns:p14="http://schemas.microsoft.com/office/powerpoint/2010/main" val="4023237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Slice of the Program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Slicing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Forward Slice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283505"/>
            <a:ext cx="5248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Everything </a:t>
            </a:r>
            <a:r>
              <a:rPr lang="en-US" b="1" i="0" dirty="0">
                <a:solidFill>
                  <a:srgbClr val="666666"/>
                </a:solidFill>
                <a:effectLst/>
              </a:rPr>
              <a:t>influenced by</a:t>
            </a:r>
            <a:r>
              <a:rPr lang="en-US" i="0" dirty="0">
                <a:solidFill>
                  <a:srgbClr val="666666"/>
                </a:solidFill>
                <a:effectLst/>
              </a:rPr>
              <a:t> a target statement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D79605-0F91-61FB-B75C-3FBCF995EA70}"/>
              </a:ext>
            </a:extLst>
          </p:cNvPr>
          <p:cNvSpPr txBox="1">
            <a:spLocks/>
          </p:cNvSpPr>
          <p:nvPr/>
        </p:nvSpPr>
        <p:spPr>
          <a:xfrm>
            <a:off x="805423" y="2985835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Backwards Slice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D9EE1B-EC7A-0759-1DCB-DE45FF73F403}"/>
              </a:ext>
            </a:extLst>
          </p:cNvPr>
          <p:cNvSpPr txBox="1"/>
          <p:nvPr/>
        </p:nvSpPr>
        <p:spPr>
          <a:xfrm>
            <a:off x="805423" y="3380287"/>
            <a:ext cx="5248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Everything that </a:t>
            </a:r>
            <a:r>
              <a:rPr lang="en-US" b="1" i="0" dirty="0">
                <a:solidFill>
                  <a:srgbClr val="666666"/>
                </a:solidFill>
                <a:effectLst/>
              </a:rPr>
              <a:t>influences </a:t>
            </a:r>
            <a:r>
              <a:rPr lang="en-US" i="0" dirty="0">
                <a:solidFill>
                  <a:srgbClr val="666666"/>
                </a:solidFill>
                <a:effectLst/>
              </a:rPr>
              <a:t>a target statement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0C59363-2BCE-9E94-0F7E-6A3A4ED28D90}"/>
                  </a:ext>
                </a:extLst>
              </p14:cNvPr>
              <p14:cNvContentPartPr/>
              <p14:nvPr/>
            </p14:nvContentPartPr>
            <p14:xfrm>
              <a:off x="844560" y="1051920"/>
              <a:ext cx="11156040" cy="5775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0C59363-2BCE-9E94-0F7E-6A3A4ED28D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5200" y="1042560"/>
                <a:ext cx="11174760" cy="579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7612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Slice Execution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Slicing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8288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Do we need our sliced subprogram to BE Executable?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703227"/>
            <a:ext cx="5248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If so, we may need to include additional instructions</a:t>
            </a:r>
          </a:p>
        </p:txBody>
      </p:sp>
    </p:spTree>
    <p:extLst>
      <p:ext uri="{BB962C8B-B14F-4D97-AF65-F5344CB8AC3E}">
        <p14:creationId xmlns:p14="http://schemas.microsoft.com/office/powerpoint/2010/main" val="1074008815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230e9df3-be65-4c73-a93b-d1236ebd677e"/>
    <ds:schemaRef ds:uri="http://purl.org/dc/dcmitype/"/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13339</TotalTime>
  <Words>453</Words>
  <Application>Microsoft Office PowerPoint</Application>
  <PresentationFormat>Widescreen</PresentationFormat>
  <Paragraphs>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Tenorite</vt:lpstr>
      <vt:lpstr>Monoline</vt:lpstr>
      <vt:lpstr>Exercise #22</vt:lpstr>
      <vt:lpstr>Administrivia and  Announcements</vt:lpstr>
      <vt:lpstr>Program Slicing</vt:lpstr>
      <vt:lpstr>Class Progress</vt:lpstr>
      <vt:lpstr>Last Time: Dependence Graphs</vt:lpstr>
      <vt:lpstr>Overview</vt:lpstr>
      <vt:lpstr>The “SUB-Program” Concept</vt:lpstr>
      <vt:lpstr>The Slice of the Program</vt:lpstr>
      <vt:lpstr>Slice Execution</vt:lpstr>
      <vt:lpstr>Output dependence</vt:lpstr>
      <vt:lpstr>Slicing Summary</vt:lpstr>
      <vt:lpstr>Analysis Tools</vt:lpstr>
      <vt:lpstr>LLVM: Opt</vt:lpstr>
      <vt:lpstr>LLVM: Opt</vt:lpstr>
      <vt:lpstr>Opt: Callgraph building</vt:lpstr>
      <vt:lpstr>Opt: CFG building</vt:lpstr>
      <vt:lpstr>Opt: Static Slicing</vt:lpstr>
      <vt:lpstr>Module complete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73</cp:revision>
  <dcterms:created xsi:type="dcterms:W3CDTF">2023-08-21T14:00:41Z</dcterms:created>
  <dcterms:modified xsi:type="dcterms:W3CDTF">2023-10-18T21:26:39Z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