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6"/>
  </p:notesMasterIdLst>
  <p:handoutMasterIdLst>
    <p:handoutMasterId r:id="rId37"/>
  </p:handoutMasterIdLst>
  <p:sldIdLst>
    <p:sldId id="296" r:id="rId5"/>
    <p:sldId id="256" r:id="rId6"/>
    <p:sldId id="295" r:id="rId7"/>
    <p:sldId id="343" r:id="rId8"/>
    <p:sldId id="1012" r:id="rId9"/>
    <p:sldId id="1016" r:id="rId10"/>
    <p:sldId id="1001" r:id="rId11"/>
    <p:sldId id="1004" r:id="rId12"/>
    <p:sldId id="1019" r:id="rId13"/>
    <p:sldId id="1020" r:id="rId14"/>
    <p:sldId id="1021" r:id="rId15"/>
    <p:sldId id="1022" r:id="rId16"/>
    <p:sldId id="1017" r:id="rId17"/>
    <p:sldId id="1011" r:id="rId18"/>
    <p:sldId id="1014" r:id="rId19"/>
    <p:sldId id="1006" r:id="rId20"/>
    <p:sldId id="1013" r:id="rId21"/>
    <p:sldId id="1015" r:id="rId22"/>
    <p:sldId id="1023" r:id="rId23"/>
    <p:sldId id="1033" r:id="rId24"/>
    <p:sldId id="1035" r:id="rId25"/>
    <p:sldId id="1034" r:id="rId26"/>
    <p:sldId id="1038" r:id="rId27"/>
    <p:sldId id="1041" r:id="rId28"/>
    <p:sldId id="1039" r:id="rId29"/>
    <p:sldId id="1040" r:id="rId30"/>
    <p:sldId id="1042" r:id="rId31"/>
    <p:sldId id="1043" r:id="rId32"/>
    <p:sldId id="1044" r:id="rId33"/>
    <p:sldId id="999" r:id="rId34"/>
    <p:sldId id="105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72" y="979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8-28T18:19:20.79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16148 10696 251 0,'0'0'1497'15,"0"0"-1078"-15,0 0-118 0,0 0 9 16,0 0-72-16,0 0-72 0,0 0-45 16,0 0 32-16,0 0 12 0,0 2-29 15,0-2-20-15,0 0 10 0,0 0 6 0,0 0-13 16,0 0-23-16,0 0-12 0,0 0-41 15,0 2 13-15,0 9-13 0,0 12-28 16,0 7-2-16,0 10-13 0,9 8-2 16,-1 5 0-16,-8-3-1 0,2 3-13 15,-2-5 13-15,3-4-9 0,-3-6-7 0,0-9-33 16,4-11-94-16,-1-8-103 0,-3-8-75 16,0-4-85-16,0-18-164 0,0-3-618 15</inkml:trace>
  <inkml:trace contextRef="#ctx0" brushRef="#br0" timeOffset="202.65">16036 10492 2199 0,'0'0'803'0,"0"0"-315"0,0 0-71 0,0 0 6 15,0 0-71-15,0 0-131 0,0 0-105 16,0 0-36-16,0 0-25 0,0 0-19 15,0 0-36-15,-19-26-1 0,19 26-23 0,0 0-13 16,0 0-39-16,0 0-74 16,0 0-102-16,10 0 8 0,2 6-209 0,-3 1-279 15,6-4-786-15,-42 7-185 0</inkml:trace>
  <inkml:trace contextRef="#ctx0" brushRef="#br0" timeOffset="562.29">16986 10197 711 0,'0'0'775'0,"0"0"-51"15,0 0-184-15,0 0-120 0,0 0-41 0,0 0-72 16,0 0-31-16,0 0-42 0,0 0-42 16,0 0-47-16,-135-61-56 0,113 61-25 15,0 10-21-15,5 8-41 0,-5 9-2 0,5 9-1 16,8 6 0-16,-3 9 1 16,12 5 12-16,-8 4-10 0,8 5 14 0,0 1-15 15,0 5 0-15,12-1-2 0,-4-2 1 16,1-4-19-16,-1-3-14 0,-8-11-10 15,0-5-71-15,0-12-80 0,0-4-54 16,0-7-34-16,-10-8-144 0,-5-4-196 16,3-4-551-16,-14-6-279 0</inkml:trace>
  <inkml:trace contextRef="#ctx0" brushRef="#br0" timeOffset="755.78">16487 10839 2157 0,'0'0'993'0,"0"0"-557"0,0 0 41 15,0 0-79-15,0 0-139 16,0 0-127-16,0 0-71 0,0 0-36 0,0 0-4 16,0 0 74-16,0 0-31 0,116-19-24 0,-84 19-10 15,-3 0-28-15,3 0 0 16,-6 0-2-16,1 0 0 0,0 0-2 0,-1 0-31 16,-6 0-59-16,9 0-100 0,-12 0-132 15,9 0-246-15,-14 0-427 0,8 0-662 0</inkml:trace>
  <inkml:trace contextRef="#ctx0" brushRef="#br0" timeOffset="1517.5">18283 9914 889 0,'0'0'992'16,"0"0"-574"-16,0 0-56 0,0 0-15 0,0 0-24 16,0 0-9-16,0 0-80 0,0 0-39 15,0 0-23-15,0 0-33 0,-206 58-36 16,175-30-26-16,-8 4-6 0,3 4-3 16,2 4 2-16,0 5-8 0,-3 3-13 0,8 4-19 15,0 2-11-15,3 7-1 16,-1-1-16-16,5 11 1 0,5-1 9 0,7 6-12 15,6 5 1-15,4-3 3 0,0 7 8 16,9-3-10-16,11 1 10 0,11-7 6 16,-2-8 13-16,12-5-31 0,-4-15-2 15,4-8-16-15,-5-5-1 0,3-13-2 16,-7-4-13-16,-3-6-21 0,0-6 12 0,-3-2-27 16,-6-4-29-16,-1 0-40 0,3-10-34 15,-3-6-164-15,-2-8-133 0,0 5-329 16,-9-11-995-16</inkml:trace>
  <inkml:trace contextRef="#ctx0" brushRef="#br0" timeOffset="1880.53">18666 10700 1223 0,'0'0'1195'0,"0"0"-779"15,0 0-70-15,0 0 45 0,0 0-59 16,0 0-134-16,0 0-73 0,0 0-26 15,-39 120-6-15,39-75 16 0,0 3-23 16,15 10-30-16,-5 7-19 0,4 7-4 16,8 7-14-16,-5 3-17 0,0-4-1 0,5-3-1 15,-10-9-3-15,-2-11-25 0,-1-15-33 16,-1-10-50-16,-1-12-84 0,0-5-101 16,-7-12-57-16,7-1-245 0,-7-10-562 15,0-32-318-15</inkml:trace>
  <inkml:trace contextRef="#ctx0" brushRef="#br0" timeOffset="2095.96">18790 10750 1266 0,'0'0'1106'0,"0"0"-551"16,0 0-15-16,0 0-85 0,0 0-114 16,0 0-93-16,0 0-72 0,0 0-28 15,0 0-32-15,0 0-30 0,0 0-28 16,199 34-12-16,-175-1-4 0,-14 5-24 15,-10 2 4-15,0 0-21 0,0 3-1 16,-17-5-18-16,-3-6-7 0,-4-4-27 0,-3-4-15 16,3-10-6-16,-5-6-34 0,5-8-38 15,0 0-86-15,4-8-198 0,10-10-260 16,3 4-632-16,7-14-591 0</inkml:trace>
  <inkml:trace contextRef="#ctx0" brushRef="#br0" timeOffset="2452.01">19335 10764 1956 0,'0'0'1075'16,"0"0"-603"-16,0 0 23 0,0 0-55 16,0 0-147-16,0 0-145 0,0 0-66 15,0 0-14-15,0 0-38 0,0 0-30 16,-186-8-14-16,176 20-11 0,5 4 1 0,-2 2-1 15,7 2 7-15,0 3 0 0,0-5 6 16,7-1-7-16,3 0 4 0,-1-3 3 16,4-4-7-16,-1 0 1 0,-3-2 5 15,-1-2 13-15,11 0 2 0,-12 1 0 0,-2-4 13 16,7 4 22-16,-9-6 6 16,4 3-10-16,3 1-8 0,-3-2-7 0,3-1 3 15,-1 4-5-15,1 1 5 0,5-4-2 16,-6 7-17-16,8-3 0 0,-9 1-2 15,6-3-1-15,-2 2-15 0,-2-5 13 16,7-1-18-16,-10-1-40 0,8 0-25 16,-3 0-68-16,0-5-117 0,2-5-244 15,-1 2-478-15,-4-7-636 0</inkml:trace>
  <inkml:trace contextRef="#ctx0" brushRef="#br0" timeOffset="2723.96">19563 10716 1537 0,'0'0'1157'16,"0"0"-586"-16,0 0 59 0,0 0-157 15,0 0-100-15,0 0-130 0,0 0-109 0,0 0-73 16,0 0-33-16,0 0-13 0,0 0-13 16,-60 56 13-16,57-36 3 0,3 0-15 15,0 0-2-15,10 5-1 0,7-5-3 16,0 6 3-16,-8-4 0 0,1 2 19 15,-3-2 2-15,1 3 3 0,-8-3 1 16,0-2-1-16,0-4-6 0,0-4-16 16,-5-4 0-16,-5-6 10 0,0-2-12 15,-4 0-36-15,-3-10-122 0,5-8-99 16,5-11-115-16,7-1-257 0,0-4-436 16,7 10-363-16</inkml:trace>
  <inkml:trace contextRef="#ctx0" brushRef="#br0" timeOffset="3023.41">19995 10680 1731 0,'0'0'1020'0,"0"0"-504"15,0 0 7-15,0 0-21 0,0 0-143 16,0 0-150-16,0 0-80 0,0 0-34 16,0 0-31-16,0 0-25 0,0 0-20 15,-88 20-16-15,81-9-3 0,-3 4-3 16,3 1 0-16,7 0 0 0,0 0 0 15,0 4 0-15,0-2 3 0,10 2 0 0,4-2-2 16,3 1-16-16,3-1 18 0,-8 0 0 16,2 0 3-16,1-2 15 0,-10-2-2 15,0 2 11-15,-5-4 7 0,0-2-1 16,-5 0-12-16,-7-2-2 0,-5 1-19 16,2-6-17-16,-2 0-28 0,-5-3-89 15,5 0-123-15,8-10-112 0,-8-5-165 16,17 4-209-16,0-1-437 0,0-1-400 0</inkml:trace>
  <inkml:trace contextRef="#ctx0" brushRef="#br0" timeOffset="3670.75">20429 10670 1542 0,'0'0'799'0,"0"0"-212"0,0 0-60 16,0 0-66-16,0 0-94 0,0 0-144 15,0 0-78-15,0 0-40 0,0 0-50 16,0 0-53-16,0 54 0 0,0-32 20 15,0 6-1-15,0 0-9 0,0 0-12 16,0 1 0-16,0-1-3 0,9-4 0 16,-2-4-9-16,-2-6 0 0,0-6-1 15,2-2-17-15,-4-6-7 0,4 0 34 16,-2-6 3-16,10-10 70 0,-1-6 19 0,5-8-27 16,-6-5-35-16,1 5-17 0,1 2-10 15,-6 6-3-15,-4 8 1 0,0 4-22 16,2 4-16-16,-7 4-21 0,3 2 33 15,4 4 4-15,10 10 17 0,0 6 7 16,2 6 34-16,1 2-12 0,2-3-10 16,-5-7-9-16,0-4-3 0,-8-6 0 0,8-6 0 15,-7-2 25-15,2-4 63 0,3-14 19 16,1-7-15-16,9-1-41 0,-6-2-14 16,-7 2-34-16,3 2 9 0,-1 6-9 15,-4 4-3-15,0 0-31 0,-3 4-55 16,3 6-72-16,-3-2-93 0,3 6-169 15,-1 0-305-15,-1 0-402 0,4 14-584 0</inkml:trace>
  <inkml:trace contextRef="#ctx0" brushRef="#br0" timeOffset="3955.99">21148 10706 313 0,'0'0'2190'0,"0"0"-1550"0,0 0-141 0,0 0 55 15,0 0-185-15,0 0-151 0,0 0-113 0,0 0-59 16,0 0-13-16,0 0-5 0,-77 114-13 16,77-84-15-16,0-1-1 0,0-5-14 15,0-6 0-15,10-6-13 0,-3-2-21 16,3-8-3-16,6-2 52 0,-3 0 0 16,1-6 61-16,3-12 43 0,0-6-3 15,-5-6-34-15,-5-2-30 0,1 1 2 16,1 3 4-16,-9 8-25 0,0 6-18 15,0 4-2-15,0 4-10 0,8 4 11 16,-8 2-66-16,0 0-101 0,0 2-55 0,5 8-91 16,7 2 57-16,0 6-201 0,5 0-151 15,-3-2-660-15,15 1-364 0</inkml:trace>
  <inkml:trace contextRef="#ctx0" brushRef="#br0" timeOffset="4165.42">21662 10779 1000 0,'0'0'1836'15,"0"0"-1143"-15,0 0-66 0,0 0-270 16,0 0-122-16,0 0-73 0,-53 101-55 16,46-74-30-16,7-1-22 0,-8-4-16 15,8-4-14-15,0-8-25 0,0-4-34 16,0-6-12-16,8-1 46 0,9-16 28 16,0-5 72-16,2-10-18 0,5-5-42 15,-2 4-25-15,0-2-15 0,5 7-36 0,-8 4-10 16,3 6-27-16,4 4-34 0,-6 6-122 15,4 6-115-15,5 2-258 0,-12 0-432 16,15 4-649-16</inkml:trace>
  <inkml:trace contextRef="#ctx0" brushRef="#br0" timeOffset="4600.76">22183 10720 391 0,'0'0'2136'0,"0"0"-1426"16,0 0-240-16,0 0 114 0,0 0-129 16,0 0-204-16,0 0-114 0,0 0-54 15,0 0-54-15,0 0-29 0,0 0-24 0,-87 40-13 16,80-16 4-16,7 2 17 0,0-1 1 16,0-1-6-16,0-4 9 0,7-2-16 15,3-8 7-15,-3-4-16 0,3-4-9 16,-3-2 46-16,5-14 0 0,3-12 119 15,2-12-30-15,0-17-43 0,0-9-25 16,-5-13-21-16,2-5-31 0,-4-5 7 16,7-3-9-16,-10-2 18 0,3 1 15 15,0 5 3-15,-8 9-1 0,5 16 14 0,-7 13 5 16,0 20 3-16,0 10 37 0,0 8 31 16,0 8 50-16,0 2-17 0,-9 0-62 15,-1 5-63-15,0 18-18 0,-12 15-58 16,10 17 28-16,-2 17 17 0,7 17 19 15,2 15 11-15,5 11 1 0,0 6 10 16,0 1 3-16,5-1-13 0,4-13-11 0,6-13-7 16,2-16-30-16,-3-23-53 0,8-16-72 15,0-22-188-15,5-18-320 0,-6 0-771 16,28-38-1177-16</inkml:trace>
  <inkml:trace contextRef="#ctx0" brushRef="#br0" timeOffset="4943.16">23383 10442 772 0,'0'0'1431'0,"0"0"-946"0,0 0-167 16,0 0 75-16,0 0-26 0,0 0-118 16,0 0-130-16,0 0-75 0,0 0 62 15,0 0 6-15,49-6-16 0,-20 6-25 16,-5 6-19-16,5-2-27 0,-2 1-13 15,7-2 7-15,-7 4 2 0,-6-6-21 0,6 1-21 16,-10 0-75-16,-7 3-93 0,-1-4-198 16,-9 1-134-16,0 5-231 0,0-6-637 15</inkml:trace>
  <inkml:trace contextRef="#ctx0" brushRef="#br0" timeOffset="5133.64">23328 10691 1956 0,'0'0'1269'0,"0"0"-799"16,0 0-168-16,0 0-58 0,0 0 26 15,0 0-91-15,0 0-71 0,0 0-22 16,0 0-16-16,0 0-27 0,191 27-28 16,-162-27-12-16,3 0 10 0,-10-2-13 0,2-6-80 15,2 0-132-15,-9-6-236 16,0 1-281-16,3-9-1200 0</inkml:trace>
  <inkml:trace contextRef="#ctx0" brushRef="#br0" timeOffset="5460.65">23946 9982 2509 0,'0'0'608'0,"0"0"-260"0,0 0 18 0,0 0-17 16,0 0-131-16,0 0-169 0,0 0 23 15,0 0 20-15,0 0-39 0,53 116-35 0,-38-80-3 16,-1 3-15-16,-2-3 0 16,-2 2-36-16,0-8-125 0,-1-2-206 0,6-10-197 15,-10-3-603-15,2-13-818 0</inkml:trace>
  <inkml:trace contextRef="#ctx0" brushRef="#br0" timeOffset="5633.19">24234 9927 790 0,'0'0'2307'0,"0"0"-1530"0,0 0-285 16,0 0-155-16,0 0-83 0,0 0-92 15,-36 106-98-15,36-73-39 0,0-1-4 0,0 4-6 16,7-6-15-16,3-1-13 0,2-3-60 16,-2-2-74-16,2-4-138 0,0-6-216 15,2-4-741-15,-6-4-1580 0</inkml:trace>
  <inkml:trace contextRef="#ctx0" brushRef="#br0" timeOffset="6267.5">24809 10297 2110 0,'0'0'978'0,"0"0"-566"0,0 0 36 15,0 0 20-15,0 0-159 0,0 0-155 0,0 0-84 16,0 0-49-16,0 0-5 16,0 111 11-16,0-65 10 0,0 11-13 0,4 1-21 15,-1 6 10-15,-1 3-1 0,6-3-12 16,-4-6 0-16,1-3-18 0,-5-7-44 16,5-12-54-16,-2-9-102 0,1-7-103 15,6-10-180-15,-10-9-293 0,7-1-760 16</inkml:trace>
  <inkml:trace contextRef="#ctx0" brushRef="#br0" timeOffset="6727.27">25172 10323 236 0,'0'0'1467'0,"0"0"-954"0,0 0 33 0,0 0-91 15,0 0-124-15,0 0-110 0,0 0-7 16,0 0-22-16,0 0-58 0,197-26-41 16,-171 41 0-16,1 6 12 0,-8 12-31 15,1 5-16-15,-13 9-21 0,-2 3-9 16,-5 0-25-16,-7 0-1 0,-10-1 13 15,-3-8-15-15,-2-4 0 0,1-5-21 16,-1-12-7-16,0-4-18 0,-2-5 6 0,-1-6 0 16,8-5-12-16,-2 0-41 0,-5-2-34 15,7-8-22-15,5 0 27 0,0 0 74 16,7 0 48-16,-2 4 70 0,7 2-30 16,-3 2 13-16,3 0 13 0,0 2 46 15,0 0 24-15,3 0-71 0,13 6 9 16,1 4 76-16,0 2-30 0,0 3-32 15,0-2-29-15,3 2-26 0,-1-2-15 0,-4-1-18 16,4 1 0-16,0-3 0 0,-4-2-3 16,2-4 0-16,7-2 1 0,-7-2 2 15,10 0-2-15,-5-12-19 0,7-8-37 16,-3-8-150-16,-4-7-246 0,0 7-283 16,-5-16-1401-16</inkml:trace>
  <inkml:trace contextRef="#ctx0" brushRef="#br0" timeOffset="7205.78">25807 10243 1337 0,'0'0'1449'0,"0"0"-981"0,0 0 15 16,0 0-37-16,0 0-110 0,0 0-139 15,0 0-99-15,0 0-24 0,0 0-28 16,0 0-23-16,0 0-23 0,44-46 0 16,-29 43 25-16,4 3 14 0,-5 0-8 15,11 0-7-15,-11 11-8 0,8 5 5 16,-15 8 16-16,10 6-1 0,-7 5-14 16,-8-2-4-16,-2 4-18 0,0-5 0 0,-2-6-18 15,-15-2-4-15,0-7 10 0,2-5-6 16,-1-4-7-16,-6-6-5 0,5-2 2 15,0 0-30-15,2-2-6 0,3-6-6 16,12 1 33-16,-7 4 35 0,7-2 2 16,0 3 0-16,0 2-18 0,0 0 15 0,0 0-43 15,0 0-24-15,7 0 70 0,3 13 156 16,2 2-6-16,-2 8-52 0,-3 5-43 16,-7 2-19-16,0 0-11 0,0 0-4 15,0-2 7-15,-17-1-4 0,0-7 0 16,-2-4-21-16,-1-4 0 0,-2-2-3 15,1-4-23-15,-1-4-41 0,0-2-64 16,12 0-58-16,-4 0-54 0,6 0-60 16,8-2-165-16,0 2-140 0,0 0-415 0,0 0-4 15,15 0-124-15</inkml:trace>
  <inkml:trace contextRef="#ctx0" brushRef="#br0" timeOffset="7559.67">26198 10221 333 0,'0'0'2121'0,"0"0"-1471"0,0 0-128 0,0 0-93 16,0 0-111-16,0 0-129 0,0 0-109 16,0 0-6-16,0 0 3 0,0 0-7 15,48 112-15-15,-31-79-21 0,-5-5 0 16,3 0 5-16,-8-4-11 0,12-4-16 16,-9-4-12-16,7-1-1 0,0-5 0 15,7-2 0-15,-2-2 0 0,5 0 1 16,-3-4-15-16,0 0-25 0,0-2-6 0,-2 0-73 15,2 0-109-15,1-2-159 0,-8-6-201 16,-8 2-446-16,-1-10-1006 0</inkml:trace>
  <inkml:trace contextRef="#ctx0" brushRef="#br0" timeOffset="7755.15">26389 10068 2168 0,'0'0'1057'0,"0"0"-540"15,0 0-86-15,0 0-114 0,0 0-92 16,0 0-90-16,-48 123-49 0,40-69-19 16,-1 6-3-16,1 11-24 0,-1 5-10 15,-1 1 13-15,-5 5-19 0,8-7-11 16,0-9-13-16,7-11-19 0,0-13-35 16,0-12-72-16,0-10-79 0,0-8-75 15,12-10-93-15,-2-2-282 0,-1-8-430 0,11-20-911 16</inkml:trace>
  <inkml:trace contextRef="#ctx0" brushRef="#br0" timeOffset="8085.27">26811 10191 78 0,'0'0'2667'0,"0"0"-1938"16,0 0-208-16,0 0-38 0,0 0-125 15,0 0-169-15,0 0-133 0,0 0-54 16,0 0 22-16,0 0 6 0,-109 132-30 16,109-95-9-16,0 1-9 0,14-2 6 0,11-1 0 15,1-3 12-15,1-1 0 0,-3 0 1 16,3-3 17-16,-10 1 0 0,-8 1 13 15,1 0 2-15,-10 4-8 0,0-2 2 16,-10-2 3-16,-7-2-11 0,-4-5-19 0,-8-10-25 16,-1-8-72-16,-1-5-117 0,-3-21-189 15,-2-11-302-15,11 2-516 0,-13-34-948 0</inkml:trace>
  <inkml:trace contextRef="#ctx0" brushRef="#br0" timeOffset="8251.82">26724 10262 2270 0,'0'0'1110'0,"0"0"-598"0,0 0-42 16,0 0-174-16,0 0-123 0,0 0-42 0,0 0-60 15,194 11-38-15,-170-11-14 16,0 0-4-16,-2 0-15 0,0-8-37 0,-1-2-125 16,-4-6-235-16,8 2-312 0,-6 1-835 15,15 0-707-15</inkml:trace>
  <inkml:trace contextRef="#ctx0" brushRef="#br0" timeOffset="8544.04">27620 9937 1015 0,'0'0'1723'0,"0"0"-1226"0,0 0-106 15,0 0-16-15,0 0 50 0,0 0-71 16,0 0-154-16,0 0-75 0,0 0-31 16,0 0-17-16,0 0-62 0,-36 33-15 15,17-8-12-15,2 2 11 0,2-1-2 0,6-8 0 16,6-1-86-16,3-6-146 0,0-5-137 15,10-3-229-15,-1-3-572 0,18-15-712 16,26-136 968-16</inkml:trace>
  <inkml:trace contextRef="#ctx0" brushRef="#br0" timeOffset="8699.62">27620 9937 293 0,'226'-66'2630'15,"-233"76"-1878"-15,-5 10-252 0,-5 6-94 16,-8 12-86-16,-1 2-121 0,-3 5-83 15,-1-1-40-15,9-4-18 0,4-10-49 16,7-3-9-16,5-9-88 0,5-8-68 16,0-4-168-16,0-6-357 0,7-4-922 15,13-18-894-15</inkml:trace>
  <inkml:trace contextRef="#ctx0" brushRef="#br0" timeOffset="9179.34">28326 9614 1421 0,'0'0'977'0,"0"0"-609"15,0 0 55-15,0 0 10 0,0 0-105 16,0 0-80-16,0 0-59 0,179 60-49 0,-138-39-20 15,-7 6 3-15,5 7-15 0,-7 5-29 16,-3 7-12-16,-5 6-5 0,-12 9-11 16,-12 7-2-16,0 6-3 0,-12 9-16 15,-12 3-11-15,-13 5 2 0,-16-3-18 16,-3 3 15-16,-4-9-15 0,4-8-3 16,-2-9-2-16,9-17-1 0,6-7-33 15,4-13-16-15,10-8-33 0,12-8-25 16,2-4-19-16,6-6-24 0,1-2-69 15,8 0-129-15,0 0-98 0,0 0-174 16,0 0-587-16,25-12-150 0</inkml:trace>
  <inkml:trace contextRef="#ctx0" brushRef="#br0" timeOffset="9657.07">29320 9786 1038 0,'0'0'1771'0,"0"0"-1182"16,0 0-115-16,0 0-60 0,0 0-86 16,0 0-119-16,0 0-77 0,0 0-65 15,0 0-15-15,-165 121-6 0,150-91-15 16,3-2-29-16,5 1-2 0,2-3-3 0,5-4 0 15,0-4-28-15,0 0-15 0,7-8-3 16,3 0 13-16,5-2 17 0,-1-6 4 16,-4 3-3-16,2-5 16 0,-5 0-14 15,0 0 14-15,-4 0-1 0,2 0-21 16,-5 0-7-16,0 3-9 0,0 5-9 16,0 7-15-16,-8 9 64 0,-8 10 21 15,-9 6-3-15,1 5-14 0,-3 3 14 0,1-2 0 16,-1 0 7-16,0-4 15 0,8 1-12 15,4-9-7-15,13-6 3 0,-3-4-11 16,5-10-13-16,0 0-22 0,12-5-11 16,0-6 17-16,13 2 16 0,-6-2 2 15,5-3 14-15,1 2-14 0,-4 0-2 16,1 3 0-16,5-2-13 0,-8 5 12 16,1 4 1-16,1 3 16 0,1-2-1 15,-5 4 3-15,-2 1-18 0,-3 0-18 0,0 0-89 16,0 0-137-16,-5-4-131 0,-4 2-271 15,-3-6-972-15,0 5-290 0</inkml:trace>
  <inkml:trace contextRef="#ctx0" brushRef="#br0" timeOffset="10823.94">16889 14098 1566 0,'0'0'773'0,"0"0"-341"16,0 0-82-16,0 0 42 0,0 0-79 0,0 0-115 15,0 0-78-15,0 0-42 0,0 0 3 16,15 104-4-16,19-85-15 0,-5-1-12 16,7-3 15-16,3 3 21 0,-10-3 12 15,-4-3-12-15,-1-2-24 0,-5-6-13 16,-9 0-12-16,-8-2-16 0,6-2-3 15,-8 2 10-15,0-2 27 0,0 2 24 16,0 4 61-16,-17 4-12 0,-5 6-103 16,-10 4-24-16,3 0-1 0,-2 3 0 15,2-1-1-15,4-2-20 0,1 0-16 16,7 0-2-16,5 0-10 0,-3 2 7 16,13 0 5-16,2 3 13 0,0-4 8 15,0 4 16-15,0-3-15 0,0-4 12 0,0 0-9 16,10-4 10-16,2 0-10 0,2 0 12 15,-4 2 1-15,7 1 26 0,2 1-2 16,-6 0-1-16,8 0-9 0,-6 2-3 0,9-2 7 16,-9 2-1-16,7 0-17 15,-6 2-1-15,-3-4 1 0,1 5 2 0,-4-5 9 16,0 4-10-16,-3 0 1 16,0 2 19-16,-7 3-10 0,0 3 0 0,0-2-10 15,-17 2 0-15,-5-2-2 0,-7-2 0 16,5-4-1-16,-5-4-1 0,5-3-16 15,12-5-13-15,-5-5-17 0,9 0-10 16,-1-5-31-16,9 0-88 0,0 0-78 16,0-10-321-16,0-7-448 0,0 1-323 15,0-12-400-15</inkml:trace>
  <inkml:trace contextRef="#ctx0" brushRef="#br0" timeOffset="11902.69">19238 12241 218 0,'0'0'731'0,"0"0"-243"0,0 0-140 16,0 0-46-16,0 0-7 0,0 0-27 15,0 0-84-15,0 0-56 0,0 0 26 16,0 0-20-16,-12-24-29 0,12 24 35 15,0 0 28-15,0 0-10 0,0 0 5 16,0 0 38-16,0 0-57 0,0 0-51 16,0 12-1-16,0 10 44 0,-9 20-13 0,-11 15-40 15,1 13-40-15,-10 4-22 16,-3 7-17-16,1-3-4 0,2-10 0 0,7-7-22 16,10-13-5-16,2-11-41 0,10-14-40 15,0-8-49-15,0-11-44 0,10-4-121 16,2-10-103-16,10-19-21 0,-5 1-314 0,12-36-802 0</inkml:trace>
  <inkml:trace contextRef="#ctx0" brushRef="#br0" timeOffset="12100.16">19633 12181 810 0,'0'0'1472'0,"0"0"-856"0,0 0-79 15,-12 106 12-15,-9-56-142 0,-9 13-151 16,-6 5-74-16,-12 11-20 0,2 1-31 15,-8 9-39-15,11-5-34 0,-1-5-25 0,10-11-15 16,2-10-18-16,16-12-29 0,3-9-29 16,6-13-27-16,7-9-41 0,0-4-51 15,17-7-54-15,7-4-91 0,3-2-236 16,-5-6-519-16,17-14-799 0</inkml:trace>
  <inkml:trace contextRef="#ctx0" brushRef="#br0" timeOffset="12710.53">20208 12768 1582 0,'0'0'691'0,"0"0"-248"16,0 0-45-16,0 0-12 0,0 0-92 16,0 0-81-16,0 0-27 0,0 0-9 15,0 0-44-15,0 0-40 0,0 0-44 16,-92-17-24-16,92 17-23 0,0 0 16 15,0 0 19-15,0 0 6 0,0 0-12 16,0 0-3-16,0 0 21 0,0 0 9 16,0 0 9-16,0 0 0 0,-7 0-18 15,7 0-12-15,-10 0-37 0,3 0 0 16,-3 0 0-16,3 3 18 0,-3 1-18 16,-7 4 0-16,7 0-1 0,-4 4-11 0,4 6 9 15,3-2-12-15,-1 3-4 0,6-1 1 16,2-3 6-16,0 2-7 0,0-6-11 15,2 6 5-15,13-6 1 0,0 4 9 16,2-3-1-16,4 0 16 0,-4-2 12 16,-2 1 15-16,2-4 7 0,0 1-1 0,-5 2-2 15,-5-2-10-15,10 0 4 0,-10 1-10 16,-7 2 12-16,0 1 7 0,0 5 5 16,0 1-2-16,-14 2-19 0,-6-2-15 15,-1-4 0-15,-1 0-3 0,0-6-16 16,0-1-24-16,5-6-24 0,3 1-24 15,6-2-4-15,4 0-24 0,-1 0-37 16,5 0-69-16,0 0-88 0,7-2-146 16,8-2 98-16,4-2 33 0,8-2-77 15,7-4-157-15,-15 2-435 0,15-8-63 0</inkml:trace>
  <inkml:trace contextRef="#ctx0" brushRef="#br0" timeOffset="13056.6">20445 12973 355 0,'0'0'483'0,"0"0"194"16,0 0-157-16,0 0-105 0,0 0-28 16,0 0-98-16,0 0-91 0,0 0-87 15,0 0-13-15,0 0 42 0,0 0-20 16,54-6-26-16,-42 6-25 0,-2-2-28 16,-3-2-7-16,0 0 11 0,3-5 14 15,-5 2 29-15,-3-1 52 0,-2-2-4 16,0-3-46-16,0 8-32 0,0-3-6 0,-2 1 25 15,-10 6 6-15,2-3-3 0,-2 1-7 16,-12 3-12-16,-1 0-30 0,-4 8-29 16,-5 2-2-16,3 9-1 0,2-1 1 15,4 8 18-15,4 2-18 0,-1 2-2 16,10 5-1-16,2 1 3 0,10-2-1 16,0-2-1-16,0-3-19 0,0-6-7 15,15-3-2-15,-1-3 5 0,3-6 4 16,7-1 6-16,-4-1-1 0,4-5-27 0,5-4-39 15,3-2-47-15,4-10-72 0,5-8-156 16,-9-4-204-16,-3 1-534 0,7-13-779 16</inkml:trace>
  <inkml:trace contextRef="#ctx0" brushRef="#br0" timeOffset="13463.51">20845 12862 833 0,'0'0'1313'16,"0"0"-709"-16,0 0-196 0,0 0-45 15,0 0-44-15,0 0-67 0,0 0-118 16,0 0-53-16,0 0-7 0,0 0-12 16,0 0-9-16,-121 127-16 0,116-98 6 0,1 2-6 15,4-1 0-15,0 1-9 0,0-1-10 16,0-3-17-16,0-4-1 0,0-3-18 15,12-3 3-15,-3-6-1 0,-1-2-2 16,6-3 5-16,-4-2 10 0,7-4 1 0,-5 0 2 16,2 0 15-16,11 0 22 0,-3-10-10 15,2-2-8-15,-5-3-18 0,3 3-1 16,-5-4 0-16,2 2-13 0,-2-2 1 16,-5 4 0-16,3-4-4 0,-8 4 4 15,10-2-6-15,-12 4-10 0,2 1-12 16,-2 6-7-16,-5-1 7 0,0 1 37 15,0 3 3-15,0 0 0 0,0 0-1 16,0 0-14-16,0 0-75 0,0 0-78 16,0 0-74-16,0 0-121 0,0 0-194 0,0 5-601 15,-5 3-548-15</inkml:trace>
  <inkml:trace contextRef="#ctx0" brushRef="#br0" timeOffset="14015.31">21265 12850 235 0,'0'0'1679'0,"0"0"-1089"15,0 0-178-15,0 0-47 0,0 0-6 16,0 0-100-16,0 0-105 0,0 0-54 0,0 0-50 15,0 0-9-15,-7 59-4 0,7-31-6 16,7 2 16-16,7 4-13 0,-4-2-19 16,7 1-15-16,-5-5-1 0,3-8-11 15,2-4 9-15,0-8-28 0,-5-2 31 16,-5-6 3-16,10 0 25 0,-3-2 24 16,-1-13 16-16,-4-4-3 0,6-3-22 15,2-8-24-15,-10-3-16 0,3 1-3 16,-1-2-2-16,-1 5-20 0,-8 6 7 15,0 5 15-15,0 6 27 0,0 6 10 0,0 4-3 16,0 2 55-16,0 2 27 0,-8 9-61 16,-1 12-55-16,-1 5 0 0,8 6 6 15,2 2 13-15,0 2-16 0,2-3-3 16,17-3-11-16,-2-4-11 0,3-6-11 16,4-1-44-16,-5-8-58 0,6-5-69 0,-1-6-75 15,3-4-233-15,-10-8-453 0,4-22-583 16</inkml:trace>
  <inkml:trace contextRef="#ctx0" brushRef="#br0" timeOffset="14264.64">21800 12784 1791 0,'0'0'1098'0,"0"0"-681"16,0 0 14-16,0 0-28 0,-38 108-148 15,38-75-104-15,0-1-64 0,0 0-19 0,5-5-19 16,7-4-25-16,0-6-5 0,-3-9-19 15,4-4-19-15,1-4 19 0,-2-9 48 16,10-12 66-16,0-14-1 0,2-3-52 16,0-2-34-16,-2-3-8 0,0 10-19 0,2 4-1 15,-9 9-30-15,2 4-8 0,5 6-19 16,-5 2-37-16,4 6-37 0,-4 2-16 16,5 0-93-16,-5 4-76 0,0 6-112 15,-7 4-172-15,-1-4-594 0,-1 4-454 0</inkml:trace>
  <inkml:trace contextRef="#ctx0" brushRef="#br0" timeOffset="14563.84">22348 12961 962 0,'0'0'1301'0,"0"0"-842"16,0 0-83-16,0 0 60 0,0 0-107 15,0 0-144-15,0 0-81 0,0 0-13 16,189 52 5-16,-167-62 12 0,-7-4-6 15,2-8-18-15,-8-2-32 0,-1-2-18 16,-8-1-16-16,0-1-2 0,0 8-13 0,0 2 15 16,-5 4 10-16,-7 6 36 0,-3 4 31 15,3 4 9-15,-5 0-55 0,-10 8-24 16,-4 10-25-16,2 7-24 0,2 6 3 16,5 4 9-16,3 3 12 0,9 0 0 15,-4 0 12-15,11-1-9 0,3-5-3 0,0 2-10 16,3-8-18-16,14-2-2 0,14-1-1 15,-2-10-45-15,8-1-26 0,11-5-85 16,13-7-157-16,4 0-357 0,-9-4-760 16,58-19-651-16</inkml:trace>
  <inkml:trace contextRef="#ctx0" brushRef="#br0" timeOffset="15023.61">24254 12212 403 0,'0'0'1517'0,"0"0"-1067"16,0 0-85-16,0 0-18 0,0 0 10 15,0 0-43-15,0 0-88 0,0 0-68 16,0 0-40-16,0 0-34 0,0 0-16 16,-32 57-18-16,44-17-10 0,-2 4-3 0,7 9 9 15,-3 5-9-15,-6 9-3 16,1 7-9-16,-9 9-23 0,5 3 0 0,-5-1-2 16,0-6-12-16,0-4-35 0,0-14-61 15,-5-19-62-15,-4-12-39 0,-6-16-80 16,-2-12-164-16,7-2-615 0,-16-28-773 15</inkml:trace>
  <inkml:trace contextRef="#ctx0" brushRef="#br0" timeOffset="15198.14">23909 12738 1053 0,'0'0'1293'16,"0"0"-706"-16,0 0-34 0,0 0-20 16,0 0-171-16,0 0-148 0,0 0-48 15,0 0-7-15,0 0-51 0,0 0-41 0,209 40-21 16,-153-39-19-16,2-1-12 0,2-1-13 15,-9-13-1-15,12-9-1 0,-9-7-44 16,4-6-57-16,-10-4-132 0,1-5-196 16,-8 2-273-16,-10-2-595 0,-9 11-699 0</inkml:trace>
  <inkml:trace contextRef="#ctx0" brushRef="#br0" timeOffset="15506.32">24675 12267 912 0,'0'0'1456'16,"0"0"-898"-16,0 0-98 0,0 0-4 15,0 0-98-15,-77 141-110 0,62-95-87 16,6 2-50-16,1 5-13 0,6 1-18 16,-1 2-25-16,3 0-12 0,0 2-19 15,0-3-24-15,0-2-2 0,10-7-25 0,0-12-10 16,7-8-27-16,0-8-28 0,-5-10-31 16,5-6-4-16,-3-2 44 0,11-13 74 15,1-14 9-15,8-7 0 0,-5-6-19 16,3-3-3-16,-6 3 19 0,-6 2 1 15,-3 8 1-15,2 5 1 0,-9 10 25 0,2 5 31 16,-2 5 21-16,-1 5 12 16,-1 10-2-16,9 13 26 0,-5 11-24 0,-3 6-22 15,6 6-18-15,-8 3-27 0,-2-1-19 16,2-4-3-16,-2 0 0 0,5-4-37 16,0-1-18-16,-3-5-55 0,3-6-99 15,-1-3-134-15,-1-12-203 0,-1-4-741 16,-7-11-1024-16</inkml:trace>
  <inkml:trace contextRef="#ctx0" brushRef="#br0" timeOffset="15696.81">25286 12786 2375 0,'0'0'1397'16,"0"0"-886"-16,0 0-189 0,0 0-24 15,0 0-75-15,-39 109-86 0,25-85-64 0,7 0-24 16,2-2 3-16,-3-2-19 0,-1-2-33 15,9-3-28-15,-8-4-42 0,8-4-49 16,-4-5-61-16,4-2-111 0,0-19-184 16,0-12-559-16,0 0-411 0,4-29-383 0</inkml:trace>
  <inkml:trace contextRef="#ctx0" brushRef="#br0" timeOffset="15868.34">25337 12474 2427 0,'0'0'1052'0,"0"0"-566"15,0 0-138-15,0 0-97 0,0 0-48 16,0 0-83-16,-44 103-62 0,37-81-21 16,5-4-4-16,2 2-31 0,-3-4-2 15,3-4-33-15,0-2-38 0,0 0-27 16,0-2-74-16,0-3-147 0,0-5-261 16,0 0-806-16,-17-5-949 0</inkml:trace>
  <inkml:trace contextRef="#ctx0" brushRef="#br0" timeOffset="16329.12">25529 12708 1334 0,'0'0'1457'0,"0"0"-938"0,0 0-164 15,0 0-5-15,0 0-65 0,0 0-121 16,0 0-68-16,0 0-31 0,-8 126-4 15,8-100-9-15,12-1-49 0,-7-3-3 0,10-4-14 16,-5-6-7-16,4-8-4 0,3-4 25 16,2-4 15-16,8-16 53 0,0-10-3 15,4-7-26-15,-4-1-17 0,-5 0-22 16,0 8-2-16,-5 6-20 0,-1 5-11 16,-6 11-10-16,0 3 3 0,0 5-25 15,-3 0 22-15,0 12 43 0,5 9 108 16,-7 9-25-16,-2 7-40 0,-3 4-19 15,0-3-9-15,0-2-15 0,0-4-20 16,-3-2-94-16,3-4-166 0,0-4-149 0,0-4-130 16,0-5-616-16,0-11-822 0</inkml:trace>
  <inkml:trace contextRef="#ctx0" brushRef="#br0" timeOffset="16625.32">26055 12683 157 0,'0'0'1967'0,"0"0"-1263"0,0 0-281 0,0 0 22 16,0 0-29-16,-59 129-140 0,52-89-102 16,2 3-45-16,3-5-21 0,2-4-34 15,0-2-53-15,0-10-21 0,2-7-14 16,8-7-29-16,-5-4-25 0,2-4 40 16,0-7 28-16,-4-13 96 0,4-6-14 15,-7-8-36-15,0-2-9 0,0 1 3 16,0 9 18-16,0 9-9 0,0 4-19 15,0 11 10-15,7 2 12 0,-7 7-37 16,8 14-15-16,1 18 0 0,-6 17 15 16,2 10 18-16,-5 11-8 0,0 5-4 0,0 3 6 15,-13-3 10-15,-13-3-17 0,-1-13-20 16,-2-12-33-16,2-15-25 0,-7-19-58 16,3-16-100-16,2-10-149 0,2-24-329 0,10 2-490 15,-9-31-728-15</inkml:trace>
  <inkml:trace contextRef="#ctx0" brushRef="#br0" timeOffset="23307.97">14759 8805 1079 0,'0'0'976'16,"0"0"-549"-16,0 0-159 0,0 0 37 16,0 0 84-16,0 0-63 0,0 0-102 15,0 0-79-15,0 0-18 0,0 0 4 16,-44-18-7-16,44 18-32 0,0 0-33 15,0 0-25-15,0 0-31 0,0 0 0 16,0 3-3-16,0 9-19 0,0 6 7 16,0 9 0-16,0 3 12 0,5 4 0 0,0 6 2 15,2 5 16-15,-4 3-2 16,-1 8 8-16,3 9-6 0,-5 9-18 16,0 13-2-16,0 14 0 0,-10 11 0 0,-7 9 4 15,0 5-4-15,0 7 1 0,3-2-17 16,6 2 6-16,4-1-1 0,-1 1 11 15,2-2 0-15,3-2 0 0,0-7-10 16,0 3 11-16,0-4-11 0,8 1 11 0,-4 1 0 16,4 2 0-16,-1 2 2 0,3-3 0 15,4 7 1-15,-9-2 10 0,0 0-10 16,7-3 0-16,0-5 0 0,-7-6-2 16,10-3 1-16,-8-7-1 0,10-4-14 15,-5-5 1-15,-2-3 10 0,4-7-15 16,-4-1 6-16,4-9 9 0,-4-3 1 15,-5-5 1-15,2 3 1 0,3-3-3 16,2 5 1-16,-2-3-13 0,-3 4 14 16,3-1 1-16,-5-1-3 0,-1 0 3 0,4 3-1 15,-6-3-1-15,-2 3 2 16,2-1-1-16,-2 1-1 0,0-5-2 0,0 3-8 16,0-7 10-16,0 0 0 0,0-3-13 15,0-1 2-15,5-1 10 0,-2-3 2 0,2 0-1 16,4 0 2-16,-9-2 0 0,3 4 0 15,2-1 0-15,4 0-22 0,-9 3 10 16,5-2 11-16,-5 3 1 0,5-3-2 16,-5 3 1-16,0-3-2 0,0 1-16 15,0-7 7-15,0-2 11 0,0-6-2 16,0-1 2-16,0-5-1 0,0-2-1 16,2-4-13-16,6 0 13 0,-6-1 1 15,5-5-1-15,1 2-10 0,-1 0 10 16,3 3 1-16,-3 0-10 0,3 5-7 15,-3-1 1-15,5-3 17 0,-5 0-2 0,1-1 0 16,-6-3 3-16,5-4 1 0,-7-6 2 16,0-4-1-16,0-4 16 0,0-6 7 15,0-4 15-15,0-2-6 0,0 0-21 16,0 0-10-16,0 0 12 0,0 0-15 0,0 0-2 16,0 0-29-16,0 2 0 0,0 0-6 15,0 4 9-15,0-2 25 0,0 4 1 16,0-3 1-16,0-4 1 0,0-1 0 15,7-1-19-15,-7-16-133 0,0-11-137 16,17-16 47-16,-2-18-238 0,0 9-520 16,9-50-1002-16</inkml:trace>
  <inkml:trace contextRef="#ctx0" brushRef="#br0" timeOffset="25971.48">14735 9100 212 0,'0'0'646'0,"0"0"-99"0,0 0-284 0,0 0-211 15,0 0 244-15,0 0 112 0,0 0-179 16,0 0-65-16,0 0 16 0,0 0 16 16,-112-74-50-16,110 72-47 0,-3-2 25 0,2 0 53 15,3 4-10-15,-2-2-29 0,2 0-31 16,-5 2 12-16,5-3-33 0,0 2-42 16,0 1-22-16,0 0-22 0,0 0-2 15,0-2-11-15,0 2-2 0,0-2-13 16,7-4-2-16,10 0 30 0,10 0 28 15,5-2 0-15,11-2 3 0,1 3 31 16,16 2 33-16,1-2-15 0,2-1-18 16,10 5-19-16,-8-4 9 0,3-1 34 15,2-2-6-15,8 2-34 0,-5-2-1 16,4 0-14-16,1 2-28 0,7 4 11 16,-3 0-14-16,0 2-3 0,-2 2 3 0,5 0 2 15,3 0 10-15,-1 0 1 0,2 0 2 16,4 0 9-16,-6-4 7 0,-5-4-10 15,3 2 3-15,0-3-5 0,-3 4-19 0,-4-1 1 16,-3 2-1-16,-5-1 1 16,-2 4 1-16,-5-3-2 0,-2-1-2 0,2 4 0 15,-5-3 0-15,0-1 1 0,-4 4-1 16,-4-1-9-16,4-3 11 0,6 2 3 16,-4-2 10-16,2 1 11 0,-2-4 9 15,0 3 1-15,4-3 2 0,1-2-8 16,0-3-7-16,-6 1 30 0,11 2-8 15,-6-2-13-15,-1-4-12 0,6 2-16 16,-4-2 14-16,2 0-4 0,2-3-10 16,1 6 16-16,1-5-15 0,1-2 12 15,3 1-2-15,-1-1-11 0,-2 0 8 0,9 4 8 16,-6 0 1-16,6-1-18 0,-4 6 1 16,2 1-2-16,-2 1-13 0,2 1-2 15,7 5 12-15,3-2 2 0,-7 3 0 16,7-1 1-16,-8-4 18 0,-7 4-2 15,8-7 2-15,-8-1-3 0,3-1-14 0,2-2 1 16,-5 0-2-16,-2 0 0 0,0 0-3 16,3 4-12-16,-11 0 13 0,3 1-1 15,-2 6-9-15,-1-4-1 0,8 6 11 16,-5-6-1-16,8 5 0 0,4 1 1 16,2-1-1-16,6 2-9 0,1-3 11 15,11 3-1-15,2 0 2 0,14-2 1 16,6 0 0-16,9 2-1 0,-2-6 0 0,11 2-1 15,1-2-1-15,2 1-10 0,5-2 9 16,0-3 3-16,3 4 1 0,-1 0 1 16,-2 0 15-16,-5 2-17 0,0 2-27 15,-4 2 25-15,4 0-1 0,-10 0-9 16,8 4 12-16,-5 0-1 0,0 2-2 16,0-2 2-16,7 2 1 0,0-4 12 0,3-2-10 15,4 0 10-15,3 0-9 0,0-2 7 16,0-4-10-16,4 2-21 0,-6-4 18 15,-1 6 3-15,-2 0 0 0,-4 2 0 16,-4 0 0-16,-1 4-27 0,4 4 12 16,0 2 12-16,0 2 3 0,0 4 1 15,5 1 0-15,-5-4 11 0,5 4-9 0,-2-4 0 16,4 2-3-16,3-3 0 16,3 0 0-16,4-2 0 0,0-4-1 0,2 2 1 15,3-2 0-15,-4 0 0 0,-1 0-9 16,-10 4 9-16,3 0 20 0,-7 0-20 15,-1 0-12-15,-2 2-6 0,-7 1 18 16,5-1 27-16,2-2-26 0,0 1 1 16,-7 2-1-16,7-3 1 0,3 0 25 15,2-2-26-15,-5-4 2 0,8 2 9 16,-1-4-10-16,3-2-2 0,-10 0 1 0,3-2 0 16,-3-4 14-16,-7-4 7 15,0 0-19-15,-8 2-2 0,-4-4 0 0,-7 2-1 16,-6-3-3-16,-4 1 1 0,-5 2 2 15,0-1 0-15,-3-4 2 0,1 3 1 16,-5 0 0-16,2-2 8 0,-3 2-10 16,-4 2-1-16,5-2 0 0,-8 0 0 0,-6 2-3 15,-9 4-9-15,-8 0-10 0,-6 4 7 16,-12 0 3-16,-12-1 10 0,-5 3-16 16,-16 0 6-16,1-1 11 0,-9 1 1 15,8 0 24-15,-8 0 12 0,0 0 4 16,0 0 8-16,0 0-3 0,0-2 1 15,0 2-10-15,0 0-6 0,0 0-15 16,0 0 3-16,0 0-18 0,-8 2-1 16,-1 8-26-16,-8 6-27 0,-5 10 15 15,0 4 14-15,0 8 10 0,3 2 12 0,0 5 0 16,-6 1 0-16,8 2 1 0,-2 2 0 16,2 5 0-16,-5 6-1 0,0 1-9 15,-2 8 9-15,0 2 0 0,2 5 0 16,-5 3 0-16,3 1-9 0,-3 1 9 15,3 5 0-15,0 0 1 0,5 5-16 16,-6 1 17-16,8 5 1 0,-2 0-1 0,0 5 1 16,-3 2-1-16,0 2 1 0,-10-1 1 15,-4 5 1-15,0-2 0 0,-8 1 1 16,0 1 0-16,-4 1-2 0,-3 7-1 16,5 0-1-16,2 8-10 0,3-1 10 15,5 5 1-15,2 0-15 0,5 0 14 16,0-1-1-16,2-1 1 0,5 0 0 15,0-4-1-15,5-5 1 0,5-3 1 16,-5-1 0-16,3-3 0 0,4 4-1 0,-2-2-1 16,-5-1 1-16,7-1 1 0,-2-7 0 15,3 3 1-15,1-4-1 0,3-1 1 16,1-1 1-16,-1 2-1 0,-3-3-1 16,1-1-15-16,0-3 15 0,-5 1 2 15,5-2-2-15,-3-5-24 0,0 3 23 16,3-1 1-16,-3 1 0 0,3-1 0 0,0 3-1 15,-1-5 0-15,4 3 1 0,4-6 1 16,-5-5 26-16,2 1-24 0,3-5-2 16,0-4 12-16,0-5-12 0,0-6 0 15,0-5 1-15,0-8 1 0,0-4 0 16,0-3 0-16,0-5-3 0,0-2 0 16,0-2-1-16,0-2-11 0,0 4-1 15,0-1 10-15,0 3-12 0,-9 2 13 16,1 5-16-16,-1 1 16 0,-6 4-13 15,3 2 13-15,-3 2 1 0,1-1 0 0,2-1-1 16,-5-4 1-16,7 3-1 0,0-3 1 16,3 1 1-16,-3-1-1 0,1-2 1 15,1 0-2-15,1 0-1 0,0-5 2 16,7-1 0-16,0-6 1 0,0 1 0 16,0-6 1-16,0-4 0 0,0-1-1 15,0-8 3-15,0-6 0 0,0-2 0 0,0-4 21 16,0-2-9-16,0-1 10 0,0-3-1 15,0 0 0-15,-3 0-6 0,-6 0-18 16,-3-3-20-16,2-4-35 0,-2-4-44 16,5-1-41-16,-3-2-64 0,3-2-110 15,4 0-119-15,-4 2-365 0,4 1-656 16,-21 2-806-16,131 128 2251 0</inkml:trace>
  <inkml:trace contextRef="#ctx0" brushRef="#br0" timeOffset="27831.98">15028 16520 1327 0,'0'0'276'0,"0"0"-246"0,0 0-30 15,0 0 217-15,0 0 428 0,0 0-368 16,208 8-106-16,-154-16 21 0,6-2 0 16,1-9-40-16,16 1-28 0,1-2 3 15,2-3 24-15,7-4-45 0,8-1 11 16,-1 0 11-16,11-2-25 0,4 2-38 16,7 0-25-16,8 1-9 0,6 3-9 0,6 6 21 15,5 2 3-15,-3 2-12 16,0 2 22-16,-2 2 15 0,7 0-7 0,-2-3-12 15,-3 1-15-15,7 0-9 0,-9-2 2 16,7 2 10-16,-5-2-3 0,5-2-10 16,10 2 4-16,-5-2-16 0,12 2 15 0,-8 0-11 15,6 4-8-15,-8 2-11 0,3 3-2 16,-3 2 0-16,-4 1 2 16,-6 0 18-16,-2-1 6 0,-7 3-24 0,5-2 0 15,-5-1 0-15,0-4-2 0,-10 1-1 16,10-4-6-16,-17 0 9 0,5-2 1 15,-10 2 11-15,-5 2-12 0,5 0 0 16,-5 0-1-16,-4 2 1 0,11 0 1 16,1-1 1-16,-1 2 2 0,-2-1-4 15,8-1-4-15,-4 2-8 0,-1-1 12 0,4-3 0 16,-2 4 0-16,3-1 1 16,-8-3 1-16,2 1 1 0,-9 0-2 0,5 1-1 15,-6 0-1-15,-4-1-11 0,5 5 9 16,-10-2-15-16,0 1 6 0,5 0 12 15,-4 4 0-15,3-2 0 0,-1 2-2 0,2 0 1 16,0 0-1-16,5 0 1 0,-8 0 1 16,6 0 0-16,1 0 3 0,-1 0-3 15,-1-2 3-15,5 2-3 0,-7 0 2 16,3 0-2-16,-1 0 0 0,-4 0-9 16,2 2 9-16,0 0 12 0,4 2 0 15,-4 0-11-15,5-4 23 0,-2 0-21 16,1 0 13-16,-4 0-16 0,5 0-1 15,-5-5 1-15,-2-4 1 0,4-1 1 16,0-2 1-16,-6 0-1 0,6 0 9 0,-7 0-11 16,7-1-1-16,-2 5 1 0,5 3 0 15,-5-1 0-15,3 4-1 0,-1 2 1 16,-2 0 2-16,-3 2 0 0,1 4 1 16,-5-1-1-16,4 0 19 0,-9-2-2 0,7-3-1 15,-7 0 3-15,0 0 3 0,-5 0 4 16,0-5-7-16,2-1-6 0,-4-2 10 15,-8-1-25-15,8 6 3 0,-8-2 9 16,-5 3-11-16,1 2-1 0,2 0-18 16,-3 2 17-16,3 8 1 0,0 3 15 15,-5 0-15-15,7 2 0 0,-9-1-1 16,-1 0 1-16,6-2 9 0,-13 0-6 16,3-2-3-16,0 0 12 0,-3-2 18 15,10 0-5-15,-5 0 2 0,3-1-15 0,-5-2 0 16,4 2 12-16,-2-4-12 0,3 2 9 15,0-2-20-15,-1 6 16 0,6-3-14 16,-1-1 9-16,3 4-10 0,2 1 0 16,-4-1 12-16,-6 0-14 0,1 3-3 15,-5 0 3-15,-3-2 2 0,3 2 19 16,-8-2 1-16,-4 0-20 0,-8 0 0 16,-4-2 10-16,-1 2-10 0,-2-2 0 0,-12-1 0 15,-2-2-2-15,-1 2 0 0,1-4 0 16,-5 4-3-16,2-6 3 0,-3 4-2 15,-1-3-16-15,-4 0-7 0,1-2-17 16,-5 0-10-16,0 0-20 0,0 0-38 0,0 0-29 16,0 0-47-16,-9 0-111 0,-20-4-197 15,2-1-880-15,-58-13-1453 0</inkml:trace>
  <inkml:trace contextRef="#ctx0" brushRef="#br0" timeOffset="29146.46">12492 12052 1740 0,'0'0'665'0,"0"0"-243"0,0 0-79 16,0 0-14-16,0 0-23 0,0 0-77 15,0 0-78-15,0 0-60 0,0 0-51 16,0 0 72-16,0 0 5 0,114 48-6 0,-53-32-28 16,16-2-36-16,1 0 17 0,4-4-18 15,-4-3-9-15,0-4-13 0,-3-3-14 16,-5 0-10-16,-9 0-3 0,-8 0 1 16,-9 0-10-16,-3-2 0 0,-19 1-56 15,-1-2-104-15,-11 3-124 0,-3 0-151 16,-7 0-138-16,0 0-210 0,0 6-573 15</inkml:trace>
  <inkml:trace contextRef="#ctx0" brushRef="#br0" timeOffset="29380.83">12284 12482 1542 0,'0'0'669'0,"0"0"-248"0,0 0-225 0,0 0 74 16,0 0 103-16,0 0-41 0,0 0-17 15,262 77-82-15,-173-66-59 0,13 4-35 16,-2-5-44-16,-8-5-12 0,-7 2-22 16,-8-5-12-16,-19 2-27 0,-2-4-20 15,-20 0 1-15,-7 0 9 0,-12 0-12 16,-2 0-92-16,-8-3-83 0,-7 0-109 16,0-5-140-16,-7-2-81 0,-8 1-467 0,-40-9-1164 15</inkml:trace>
  <inkml:trace contextRef="#ctx0" brushRef="#br0" timeOffset="29817.03">12502 11603 620 0,'0'0'339'15,"0"0"81"-15,0 0 58 0,0 0-11 0,0 0-64 16,0 0-33-16,0 0-77 16,0 0-36-16,0 0-1 0,0 0-17 0,-97 129-71 15,46-93-53-15,-9 4-35 0,-11 5-27 16,-14 1 2-16,5-4 16 0,-2 2-16 15,0-6 1-15,-1-3-22 0,6-5-1 0,2-2-8 16,9 0-13-16,10-1-12 0,8-2 2 16,9 1 11-16,8 3-13 0,14-1-12 15,4 2 9-15,13 6 3 0,5 2 0 16,22 9 28-16,17 1 2 0,11 6 13 16,16 1 6-16,1 1-9 0,11 1-4 15,-6-1-5-15,-6-6 8 0,-11-4-26 16,-4-3 11-16,-12-10-3 0,-6-2-6 15,-6-7-15-15,-10-8-12 0,4-4-33 16,-9-5-44-16,0-4-42 0,5-3-84 16,0-2-161-16,-5-9-244 0,0-4-381 15,-7-7-1117-15</inkml:trace>
  <inkml:trace contextRef="#ctx0" brushRef="#br0" timeOffset="30554.06">8277 11669 1000 0,'0'0'1282'0,"0"0"-747"16,0 0-166-16,0 0-25 0,0 0-44 16,0 0-54-16,0 0-96 0,0 0-38 15,0 0-19-15,-201 73-25 0,172-49-3 16,12 0-25-16,0 4-38 0,7 5-1 0,3 0-2 16,-3 2 0-16,10 1-14 0,0-4-32 15,17 1 1-15,-2-8 3 0,7 0 9 16,7-5-1-16,-3-8 11 0,13 0-70 15,-5-6-90-15,2-4-61 0,1-2-141 16,4 0-218-16,-14-6-552 0,11-10-319 0</inkml:trace>
  <inkml:trace contextRef="#ctx0" brushRef="#br0" timeOffset="30845.51">8539 11844 1380 0,'0'0'1136'0,"0"0"-679"15,0 0-29-15,0 0-54 0,0 0-101 0,0 0-85 16,0 0-70-16,-131 105-56 16,131-72-34-16,0 0-15 0,0 2-12 0,15-5 1 15,9-6 0-15,-7-6 16 0,2-6-15 16,-2-8-1-16,0-4 16 0,0 0 19 16,-5-10 34-16,3-8 22 0,9-4 23 15,-12-8-42-15,-2-3-19 0,-3 3-12 16,0 2 6-16,-7 8 6 0,0 6 3 15,0 6 3-15,0 4-25 0,0 4-14 16,0 0-22-16,0 0-16 0,0 0-78 16,0 0-102-16,0 0-43 0,0 0-104 15,10 8-157-15,5 2-79 0,6 0-124 0,-6-2-421 16,12-4-105-16</inkml:trace>
  <inkml:trace contextRef="#ctx0" brushRef="#br0" timeOffset="31218.51">8815 11903 23 0,'0'0'1080'0,"0"0"-637"0,0 0 21 0,0 0 87 0,0 0-1 15,0 0-136-15,0 0-89 0,0 0-48 16,0 0-81-16,0 0-106 0,-2 32-68 16,2-4-6-16,-5 2 18 0,5 2 12 15,0-5 3-15,0-6-9 0,5-2-37 16,2-5-3-16,3-8-37 0,-3-2-3 16,3-4 6-16,2 0 34 0,2-14 31 15,3-2 53-15,0-8-10 0,3-6-31 16,-6 1-25-16,-2 3-18 0,3 8 0 0,-10 6 14 15,2 6-14-15,-7 6-18 16,5 0-28-16,-3 6 18 0,1 12 13 0,4 4 15 16,0 11 18-16,3 0 1 0,5 2-19 15,-6-5 1-15,-2-5 17 0,10-7-18 16,-7-8-23-16,0-7 23 0,7-3 33 16,-5-2 41-16,5-12 49 0,-3-6 17 0,3-2-30 15,0-4-52-15,-5-1-37 0,3 6 7 16,2 2-5-16,-10 3-23 0,3 11-3 15,-10 0-18-15,5 5-25 0,-5 0-27 16,5 10-9-16,-3 8 45 0,-2 10 37 16,0 2 30-16,0 5-30 0,0 3-74 15,0-3-137-15,0-5-147 0,5-2-201 16,-3-8-493-16,1 0-754 0</inkml:trace>
  <inkml:trace contextRef="#ctx0" brushRef="#br0" timeOffset="31476.82">9516 12032 1281 0,'0'0'783'0,"0"0"-287"16,0 0-120-16,0 0-33 0,0 0-51 15,-5 124-42-15,5-79-24 0,-3 5-38 16,1 6-70-16,-8 2-40 0,3 5-29 15,-7-3-27-15,4-1-20 0,-5-9 0 16,1-8-2-16,6-8-43 0,-1-12-69 16,1-7-81-16,1-14-46 0,0-1-35 15,5-18-117-15,-3-14-186 0,5-12-67 16,0-14-38-16,0 11-327 0</inkml:trace>
  <inkml:trace contextRef="#ctx0" brushRef="#br0" timeOffset="31637.39">9542 12025 675 0,'0'0'586'0,"0"0"-101"16,68-104-115-16,-34 64-1 0,-7 5 50 15,-5 12 26-15,-5 4 17 0,0 11-85 0,-10 4-91 16,0 4-30-16,-7 0-44 0,7 6-59 16,-7 4-56-16,3 8-11 0,-3 4-1 15,0 9-18-15,0 3-13 0,-10 2-20 16,-4 0-16-16,1-4-18 0,-1-1-34 16,2-7-54-16,5-8-73 0,-3-4-58 15,3-2-109-15,7-4-246 0,0-4-475 16,0 0-414-16,7-2-157 0</inkml:trace>
  <inkml:trace contextRef="#ctx0" brushRef="#br0" timeOffset="31805.94">9908 11929 1718 0,'0'0'785'0,"0"0"-113"0,0 0-35 0,0 0-107 16,0 0-211-16,0 0-141 0,0 0-28 15,-7 114-13-15,2-79-42 0,5-3-43 16,-7-2-10-16,2-4-39 0,5-1-3 0,-5-7-61 15,5 0-51-15,0-6-75 16,0-2-114-16,0-8-238 0,0-2-433 0,0 0-480 16,0-24-242-16</inkml:trace>
  <inkml:trace contextRef="#ctx0" brushRef="#br0" timeOffset="32015.38">9950 11321 1125 0,'0'0'1511'0,"0"0"-850"0,0 0-144 0,0 0-44 16,0 0-71-16,0 0-83 0,0 0-99 16,0 0-68-16,0 0-43 0,0 0-45 15,0 0-28-15,0-40-15 0,0 46-21 16,0 4-6-16,0 4-54 0,0 11 11 16,0 1 16-16,0 2-22 0,-8 0-48 15,6 2-86-15,2-2-132 0,0-1-226 0,0-7-507 16,0 8-708-16</inkml:trace>
  <inkml:trace contextRef="#ctx0" brushRef="#br0" timeOffset="32346.95">10422 11579 33 0,'0'0'1224'15,"0"0"-253"-15,0 0-403 0,0 0-65 16,0 0-150-16,0 0-120 0,0 0-22 16,0 0 13-16,0 0-25 0,-55 106-33 15,45-67-25-15,3 3-21 0,2 2-22 16,0 7-25-16,5-1-39 0,0-2-33 0,10 5-1 15,2-7-16-15,2-6 13 0,3-5-21 16,0-10-6-16,-5-7-38 0,5-5-42 0,5-8-37 16,-12-5-41-16,9 0-35 15,-2-10-57-15,0-8-58 0,2-5-84 0,-9-6-219 16,-3 5-544-16,1-16-145 0</inkml:trace>
  <inkml:trace contextRef="#ctx0" brushRef="#br0" timeOffset="32517.49">10543 11874 1281 0,'0'0'829'0,"0"0"-328"0,0 0-150 16,0 0 33-16,0 0-23 0,0 0-96 16,0 0-77-16,0 0-54 0,0 0-59 15,0 0-75-15,-4 105-2 0,23-92-11 0,0-3 11 16,8-5-16-16,-5-2 5 16,5-3-105-16,2 0-70 0,-3-13 21 0,8-1-44 15,0-8-18-15,-2 0-86 0,4-4-248 0,-19 7-646 16,5-9 91-16</inkml:trace>
  <inkml:trace contextRef="#ctx0" brushRef="#br0" timeOffset="33069.01">10846 11655 931 0,'0'0'1242'0,"0"0"-709"0,0 0-77 16,0 0-71-16,0 0-44 0,0 0-133 16,0 0-96-16,0 0-43 0,0 0-16 15,-150 119 5-15,150-83-14 0,0 7-10 16,0-2 9-16,0 2-6 0,3-1-9 15,4-6-9-15,3-1-7 0,4-13-12 16,-9-4 0-16,2-8 0 0,1-4-1 0,-6-2-1 16,3-4 1-16,2 0 0 0,-2 0-15 15,2-4 15-15,8-6 1 0,-6-4-27 16,-1-5-14-16,4 1-33 0,-5-2 15 16,3-2 3-16,-3-4-46 0,0-2-10 15,3 0 26-15,-10 0 33 0,7 1 12 16,-7 5 7-16,5 2 2 0,-5 4 13 0,0 6-3 15,0 6 6-15,0 4-12 0,0 0-26 16,0 0-12-16,0 4 3 0,0 6 12 16,0 5 26-16,0-4 25 0,0 6 2 15,0-4 1-15,0 6-1 0,0-3 0 16,0-2 14-16,0 4 22 0,0-2-6 16,0 2 3-16,5 2 31 0,-3 0 47 15,-2 5-9-15,3-2-16 0,-3 6 10 16,0 3 20-16,0 0-12 0,0-2-13 15,0-2-12-15,0-3-4 0,5-12-9 0,-5 0-13 16,0-9-12-16,0-2 15 0,0-2 10 16,0 0 27-16,2-2 9 0,5-10-19 15,1-11-42-15,9-7-13 0,0-12-2 16,2-6-1-16,5-4 3 0,3-5 7 16,0 5-4-16,2 6 1 0,-3 10-7 15,3 8-24-15,-12 9-3 0,5 9-21 0,0 4-10 16,-12 6 4-16,7 0-3 0,-5 0 8 15,-3 0-5-15,6 6-3 0,2 0-7 16,-5 7-33-16,3-3-74 0,2 1-101 16,-5 1-202-16,0-4-602 0,-12 11-896 0</inkml:trace>
  <inkml:trace contextRef="#ctx0" brushRef="#br0" timeOffset="34693.68">7666 11198 1542 0,'0'0'715'0,"0"0"-301"0,20 164-61 16,-11-74 2-16,-1 19-16 0,-8 7-91 15,0 17-62-15,0 8-52 0,-3 8-28 16,-11 2-4-16,-6-9-31 0,3-6-13 16,3-20-17-16,-3-13-4 0,5-19-4 15,2-16 7-15,3-13-12 0,4-17-28 16,3-10 0-16,0-8-22 0,0-10-2 16,3-2-4-16,9-1-6 0,5-4 13 15,7 6 12-15,20 1 9 0,9 1 33 16,12 2 63-16,18-1-4 0,9 0 6 0,7 0-22 15,10-2-33-15,-2 0-25 0,12 0-3 16,4-1 7-16,1 1-7 0,2-5-14 16,-5 3 2-16,1-1-1 0,-9-4-2 15,-8 4 1-15,-8-1 10 0,0-1-11 0,-3-3 0 16,3 1 2-16,2-1 0 16,8-2 35-16,-5 0-25 0,5 0-11 0,4 0 1 15,-7 0 1-15,3 0 9 0,12 0-10 16,-8 0-1-16,3 0-1 0,-5 3 2 15,-9 6-1-15,-13-3 12 0,-10 2-12 16,-11-2 11-16,-10 0-9 0,-13-2 9 16,-14 0 0-16,-4-2 16 0,-8 0-7 15,-10-2-6-15,-7 0-12 0,0 2 12 16,0-2 10-16,0 0 8 0,0 0 3 0,0 0-5 16,0 0-7-16,0 0-6 15,0 0-15-15,0 0 18 0,0 0 16 0,0 0 8 16,0 0-9-16,0 0 22 0,0-2-4 15,0-4-8-15,0-6-31 0,-7-7-15 16,-3-4-15-16,3-7 13 0,-1-5-13 0,-1-5-1 16,9-4 14-16,0-4-19 0,0-5-3 15,0-5 9-15,0-2-3 0,9-5 16 16,6-1 2-16,-3-5-3 0,-2 1 0 16,7-3-15-16,4 3 15 0,-11-2 0 15,7-3 0-15,-7 1 0 0,0-3 1 16,-3 1 2-16,-5 3 0 0,3 9 19 15,-5 7-17-15,0 7 13 0,0 10-13 16,-7 6 1-16,-3 6 15 0,3 1-15 16,-3 1 9-16,0 2-10 0,3-2-2 15,-3-2 0-15,-4 0-3 0,7 0-9 16,2-2 10-16,0 1-16 0,-2 1 15 0,7 0-12 16,0 4 5-16,-5 4 10 0,5 6 3 15,0 4-1-15,0 4-1 0,0 2 1 16,0 1 1-16,0 3-1 0,0 0-2 0,0 0 0 15,0 0-12-15,0 0-1 0,0 0 10 16,0 0-21-16,0 0 6 0,0 0 15 16,0 0 0-16,-5 0 3 0,3 0 1 15,-8 0 32-15,-5 5 1 0,-2-3-34 16,-7 1 24-16,-7 4 0 0,-13-4-3 16,-2 4-9-16,-7-1-12 0,-8-2 3 15,-2 0-1-15,-5 0 19 0,0-4-19 16,-7 2-2-16,-2-1 1 0,-11-1 0 15,-4 0 2-15,2 0 19 0,-14-3-10 16,-7-1-10-16,-10 0 1 0,-10 0-2 16,-22 2-1-16,-7-1-2 0,-12 3 2 0,-10 0 0 15,-2 5-2-15,-8 3-10 0,11-2 11 16,6 2-27-16,10 2 4 0,3-4-3 16,4-2 3-16,10 0-3 0,10-2 9 15,-2-2-34-15,4 2 13 0,12 2 5 16,5 2 1-16,13 4-25 0,11 6-8 15,15 2-13-15,10 4-6 0,12 1-31 0,12 1-22 16,19 0-39-16,10-2-100 0,10-2-189 16,7-2-264-16,7-3-493 0,32 6-429 0</inkml:trace>
  <inkml:trace contextRef="#ctx0" brushRef="#br0" timeOffset="35431.71">6120 12156 1064 0,'0'0'1108'0,"0"0"-704"15,0 0-18-15,0 0 33 0,0 0-64 16,0 0-126-16,0 0-65 0,0 0-30 16,0 0-37-16,0 0-52 0,-44 0-45 0,56 0-68 15,20 6 68-15,2-2 15 0,14 4 54 16,13-1-17-16,7-2 4 0,2 1-28 16,0-4 2-16,5 0 4 0,-12-2 0 0,-2 0-15 15,-8 0-19-15,-4-4 0 0,-15-2-12 16,2 2-84-16,-12 3-121 0,-7 1-136 15,-2 0-181-15,-8 0-121 0,-2 3-437 16,-5 15-185-16</inkml:trace>
  <inkml:trace contextRef="#ctx0" brushRef="#br0" timeOffset="35624.21">6115 12401 460 0,'0'0'1501'0,"0"0"-1038"0,0 0 5 0,0 0 5 16,0 0-8-16,0 0-113 15,0 0-78-15,0 0-95 0,0 0-142 0,0 0-37 16,0 0 0-16,-27-13 24 0,78 13 50 16,10 5 0-16,-1 3-16 0,-4-1 3 15,0 1-36-15,-5-4-12 0,-5 2-13 16,-5-2-24-16,3 0 22 0,-13-4-54 0,-7 0-106 16,3 0-122-16,-12 0-162 0,-8 0-150 15,-5 0-412-15,-4-8-562 0</inkml:trace>
  <inkml:trace contextRef="#ctx0" brushRef="#br0" timeOffset="36047.37">6180 11742 741 0,'0'0'779'0,"0"0"-360"0,0 0-1 0,0 0 92 16,0 0-81-16,0 0-124 0,0 0-75 0,0 0-13 15,0 0 6-15,0 0-9 16,126 74-38-16,-130-46-26 0,-18 7-36 0,0 3-41 16,-12 2-30-16,-10 2-13 0,-7-1 4 15,-2-3-16-15,-8-6 1 0,1-2-1 16,-6-4-6-16,3-3 0 0,0-3-9 15,12-5 9-15,3 0-10 0,12-3-2 16,11-4 0-16,8-2-16 0,13-2-17 16,4 4-16-16,0 4-52 0,17 12 15 15,12 8 50-15,17 11 36 0,9 3 3 16,6 6 64-16,5 2-9 0,1-4-9 16,-6-3-3-16,-3-3-6 0,-14-7-25 0,2-6 3 15,-10-2-8-15,-2-7-10 0,-2-2-27 16,-6-6-13-16,-1-4-48 0,-4-2-96 15,-4-6-152-15,0-2-253 0,-2 0-488 16,-8-2-796-16</inkml:trace>
  <inkml:trace contextRef="#ctx0" brushRef="#br0" timeOffset="37143.44">2316 11689 1469 0,'0'0'799'0,"0"0"-328"0,0 0-134 0,0 0-14 15,0 0-38-15,0 0-83 0,0 0-39 16,0 0-25-16,0 0 15 0,0 0-7 16,0 0-23-16,-24-32-27 0,24 32 5 15,0 0-15-15,0 8-49 0,0 2-27 16,-5 10-10-16,3 10-12 0,0 15-7 15,-3 5 7-15,0 6-6 0,-2 7 15 16,7 0-34-16,0-3-9 0,0-6-25 16,0-8-3-16,0-12-9 0,7-11 18 0,-2-11 19 15,0-6 2-15,-1-4 19 0,9-2 25 16,3 0 25-16,1-7 37 0,10-3-6 16,5-3-7-16,-3-2-18 0,-3 2-29 15,3-2 0-15,-7 5 32 0,-2 6 9 16,-13 2-9-16,5 2-9 0,-5 0 11 15,-4 8 17-15,-3 6 29 0,0 6 25 16,0 0 0-16,-5 2-21 0,-12 1-28 0,0-5-7 16,2-4 7-16,-2-4 6 0,-2-2-19 15,0-2-45-15,-3-4-32 0,10-2-29 16,-5 0-42-16,0 0-31 0,10 0-16 16,4-6-76-16,3 0-79 0,0-2-112 15,3 0-132-15,21-2 6 0,2 0-115 16,-1 0-517-16</inkml:trace>
  <inkml:trace contextRef="#ctx0" brushRef="#br0" timeOffset="37456.61">2770 12134 23 0,'0'0'1543'0,"0"0"-858"0,0 0-171 16,0 0-4-16,0 0-9 0,0 0-77 16,0 0-55-16,0 0-49 0,0 0-106 15,0 0-110-15,-15 20-95 0,6-8-9 16,1 6-19-16,3-3 7 0,1-2-12 0,1 2-7 15,3-5-11-15,0 0-1 0,0-2-31 16,0-2-42-16,0-2-87 0,0-4-90 16,3 0-158-16,6-18-202 0,-1-10 211 15,1-13-84-15,6-9-35 0,-8-5 79 16,-7-1 137-16,0 8 283 0,5 6 62 16,-5 8 322-16,0 7 137 0,0 7-7 15,0 8-128-15,0 4-111 0,0 5 67 16,0 0 133-16,0 3-45 0,0 0-81 15,0 4-98-15,0 5-77 0,0 1-16 0,0 3-60 16,0 4-36-16,0-1-18 16,0-1-4-16,0 4-27 0,5-1-123 0,2 2-136 15,5-2-123-15,-2 2-325 0,4-6-675 0</inkml:trace>
  <inkml:trace contextRef="#ctx0" brushRef="#br0" timeOffset="37520.05">2770 12134 620 0</inkml:trace>
  <inkml:trace contextRef="#ctx0" brushRef="#br0" timeOffset="37688.74">2770 12134 620 0,'138'-10'1288'0,"-138"16"-754"0,0 4-92 0,7 0 0 0,-7 2-30 16,0-2-110-16,0-1-98 0,5-6-71 16,0-1-40-16,-3-2-16 0,1 0-18 15,9 0-10-15,0-2 13 0,7-8 9 16,-2-3 11-16,8-2-23 0,-8-3-23 16,2 6-36-16,-2-2 0 0,-10 6-27 0,0 4-7 15,1 4 13-15,-6 0-1 0,5 0 7 16,-7 8-4-16,0 8-20 0,0 6 39 15,8 6 21-15,-8 2-21 0,0 3-64 16,0-3-189-16,9-2-158 0,-1-4-90 16,1-6-256-16,1-5-646 0,7-13-17 0</inkml:trace>
  <inkml:trace contextRef="#ctx0" brushRef="#br0" timeOffset="37962.01">3298 12128 833 0,'0'0'768'0,"0"0"-83"0,0 0-69 16,0 0-117-16,0 0-141 0,0 0-82 15,0 0 3-15,0 0-74 0,0 0-91 0,0 0-56 16,0 0-5-16,-56 101-4 0,56-73 9 16,0 2 3-16,0-5-24 0,0-4-14 15,8-9-23-15,-3-4-21 0,-3-8-10 16,0 0 10-16,3 0 9 0,-2 0 12 16,4 0 14-16,0-2 4 0,3-4-15 15,-3 3-3-15,-2-2-20 0,0 3-6 16,-3 2 25-16,3 0-32 0,5 7-44 15,0 2 77-15,-1 10 15 0,6 1 28 16,-6 4-43-16,-1 0-3 0,4 0-61 16,-5-2-152-16,3-5-100 0,4-7-184 0,3-10-280 15,-7 0-682-15,7-17 63 0,-165-142 1316 0</inkml:trace>
  <inkml:trace contextRef="#ctx0" brushRef="#br0" timeOffset="38149.51">3594 12217 267 0,'0'0'724'16,"0"0"-99"-16,0 0-151 0,0 0 54 0,0 0 85 15,0 0 2-15,0 0-86 16,0 0-220-16,0 0-140 0,0 0-77 0,0 0-19 16,46 5-8-16,-39 2-20 0,-4-4-8 15,4 2-10-15,0-3-25 0,-7-2-2 16,10 0-17-16,-3 0-4 0,0 0-1 16,3 0-2-16,7-5-3 0,0 0-32 15,0-3-51-15,0-2-92 0,5-2-141 16,0 2-215-16,-3 2-249 0,-7 1-822 15</inkml:trace>
  <inkml:trace contextRef="#ctx0" brushRef="#br0" timeOffset="38309.81">3989 12317 1676 0,'0'0'639'15,"0"0"-232"-15,0 0-34 0,0 0 32 0,0 0-93 16,0 0-158-16,0 0-72 0,0 0-43 15,0 0-39-15,0 0-25 0,51 103-127 16,-41-102-87-16,2-1-133 0,5 0-192 16,-15 0-529-16,15-10-264 0</inkml:trace>
  <inkml:trace contextRef="#ctx0" brushRef="#br0" timeOffset="38502.28">4302 12126 2017 0,'0'0'1245'15,"0"0"-605"-15,0 0-41 0,0 0-171 0,0 0-187 16,0 0-119-16,-88 106-61 0,45-41-16 16,-3 18-2-16,-8 11-1 0,1 12 4 0,-7 2-4 15,9-6-12-15,0-7-30 0,14-15-14 16,13-12-34-16,5-13-61 0,9-16-74 16,10-6-67-16,0-6-103 0,0-7-272 15,5-9-446-15,9-1-630 0</inkml:trace>
  <inkml:trace contextRef="#ctx0" brushRef="#br0" timeOffset="40592.68">1948 11112 1307 0,'0'0'767'0,"0"0"-191"0,0 0-94 16,0 0-36-16,0 0-87 0,0 0-64 16,0 0-68-16,0 0-45 0,0 0-47 15,0 0-15-15,0 0-22 0,-5-4-31 16,5 6-24-16,0 6-10 0,0 6-13 16,0 14-20-16,0 17-9 0,0 11 9 0,0 12 0 15,0 7 0-15,-7 11 0 16,7 11 0-16,-10 10 0 0,-7 9-3 0,-5 13-7 15,1 4 10-15,-6 4 0 0,3-11-9 16,-3-9 9-16,-4-14 12 0,9-13-12 16,-3-7-3-16,9-9 1 0,-4-7-1 0,6-9 2 15,4-4-1-15,3-6-10 0,4-1 9 16,3-5-21-16,0 0-7 0,0-2 16 16,0 3 0-16,3-7 12 0,4-2-13 15,0-6 16-15,3-3 28 0,-3-7-7 16,-7-8-3-16,5-5-2 0,-5 0-4 15,5-5 3-15,-5 0 0 0,0 0 10 16,0 0-1-16,0 0 1 0,2 0 2 16,-2 0-15-16,5 0-12 0,-2 0-1 15,6 0-8-15,15 0 9 0,-2 0 15 0,10 0 0 16,9-2-13-16,3-3 11 16,7 2-11-16,4-2 1 0,6 3-3 0,-1 1-2 15,8-1-17-15,-5 2 7 0,8 0 9 16,-3 0 0-16,2 5-12 0,-2 0 4 15,0-2 11-15,9-1 1 0,-7-2 1 0,8 0 13 16,2 0-13-16,5-3-1 0,2-6 33 16,-9 1-34-16,9-2 0 0,-7 2 1 15,5 3-1-15,-3 0-1 0,10 1 0 16,5 0-15-16,0 2 7 0,7 2 9 16,6 0 0-16,-6-2 0 0,0 0 10 15,0 2-9-15,-12-4 18 0,8 4-17 16,-6-2 13-16,-6 0 6 0,-1-4-20 15,-10 4-1-15,3 0 15 0,-12 0-12 16,-5 0 13-16,-5 0-14 0,-14 0-2 0,0 0-2 16,-10-2-11-16,-8 2 12 0,-6 0 1 15,-1 2 3-15,-9-2 10 0,-3 0-10 16,3 0-2-16,-3 2-1 0,0 0 0 16,1 0-1-16,-4 0-1 0,1 0 2 15,-5 0 1-15,0 0 0 0,0 0-1 0,0 0 2 16,0 0 19-16,0 0 0 0,0 0 10 15,0 0 8-15,0 0 4 0,0 0 14 16,0 0 4-16,0 0 8 0,0-2 19 16,0 2 0-16,-5-2-7 0,1 2-26 15,-4-2-22-15,1 0-9 0,0 0-22 16,4 2-1-16,-4-2-1 0,7 0-1 16,-2 2-2-16,-3-2 0 0,5 2 0 15,0-2-15-15,0 2 0 0,0-2 0 16,0 0 6-16,-5-4-7 0,5-6-23 15,-5-5-6-15,-2-11 8 0,2-8 16 16,-2-12 9-16,-8-9 14 0,5-13-1 0,1-12-14 16,-11-6 16-16,6-11 1 0,2-4 1 15,0-2 1-15,2 3 0 0,5 5-3 16,-2 6-21-16,7 13 6 0,0 10 3 16,0 12-12-16,0 3-4 0,0 9 10 0,7 2-3 15,5 2-9-15,-2 2 8 0,4 1-14 16,-6 3 3-16,9-1 15 0,-5 3 6 15,-3 2-1-15,-1 2 11 0,1 2 0 16,-1 4 2-16,-1 4 2 0,-2 2 10 16,0 4-9-16,-5 2 9 0,2 3-9 15,-2 1 0-15,0 4 9 0,0 2-10 16,0 0 10-16,0 0 0 0,0 0 6 16,0 0 0-16,0 0 1 0,0 0 2 15,0 0 3-15,0 0 0 0,0 0 3 0,0 0 10 16,0 0 14-16,0-2 19 0,-2 1-37 15,-8-4-6-15,0 3 3 0,-4-1-9 16,4-2-2-16,0 3-4 0,-7-4 0 16,0 4 3-16,0-2-17 0,-2 0 16 15,2 2-16-15,-7-2-1 0,4-2 1 0,3 2 11 16,-7 0-9-16,5-4-1 0,-5 4 0 16,4-4-1-16,-4 2 11 0,5 2-10 15,-11-4-2-15,9 4 0 0,-6 0 0 16,3 0-2-16,-10-1 2 0,5 4 0 15,-5-1 3-15,-5 0 15 0,-7-3 0 16,0 4-17-16,-5 1 0 0,-10-4-1 16,-4 1 2-16,-5 0 0 0,-10 3-1 15,-8-2-1-15,-4 0 15 0,-14 2-15 16,-16 0-1-16,-1 0-23 0,-18 2 6 0,-2 0 18 16,0 4-12-16,0-2-3 0,-10-3-6 15,-2 4-9-15,-10-3-9 0,8 1-1 16,7 2 16-16,19-3 0 0,14 0 12 15,20 2-18-15,15-2-1 0,19 0 10 16,10 0-9-16,21 2-21 0,3-2-19 16,15 0-42-16,4 2-49 0,3 4-61 0,7 8-157 15,0 7-369-15,0-3-422 16,0 21-616-16</inkml:trace>
  <inkml:trace contextRef="#ctx0" brushRef="#br0" timeOffset="98712.19">7036 15091 447 0,'0'0'1292'16,"0"0"-754"-16,0 0-214 0,0 0 26 15,0 0 18-15,0 0-50 0,0 0-94 16,0 0-13-16,0 0-15 0,0 0-9 0,-99-12-48 16,89 12-50-16,-2 0-27 0,2 0-4 15,-2 7-27-15,2 3-31 0,-14 3-31 16,9 7 16-16,3 1 2 0,3-1-2 15,-8-2 0-15,9-4 2 0,4-2-11 16,1-6-10-16,3 1-12 0,0-6-13 16,0-1 6-16,0 2 7 0,3-2 15 15,11 2 31-15,6-2 50 0,4 3 30 16,0 2-6-16,-2 5-15 0,2 6 17 16,-7 6 29-16,-2 13-17 0,-3 5 16 0,-12 13-12 15,0-2-25-15,-12 6-21 0,-15-1-16 16,-2-8-27-16,0-7-2 0,4-9-1 15,4-14-10-15,-4-6-23 0,6-9-4 16,-5-3-15-16,0-9-61 0,7-11-73 16,4-12-60-16,13-8-70 0,0-10-188 15,22-7-211-15,0 13-381 0,27-22-435 0</inkml:trace>
  <inkml:trace contextRef="#ctx0" brushRef="#br0" timeOffset="98937.58">7426 14749 365 0,'0'0'1641'0,"0"0"-1039"16,0 0-181-16,0 0 61 0,0 0-59 15,0 0-109-15,0 0-119 0,0 0-56 16,0 0-22-16,0 0-40 0,0 0-43 16,-46 22-32-16,39 11 13 0,0 7 32 0,2 10-5 15,0 6-5-15,5 13-19 0,0 1-2 16,0 7-16-16,0 2-13 0,0 1 9 15,0 1-29-15,0-7-25 0,-2-6-47 0,-8-11-79 16,3-16-92-16,-3-10-122 16,3-15-331-16,4-8-630 0,-14-10-469 0</inkml:trace>
  <inkml:trace contextRef="#ctx0" brushRef="#br0" timeOffset="99126.08">7181 15280 1888 0,'0'0'1128'15,"0"0"-713"-15,0 0 8 0,0 0-68 16,0 0-125-16,0 0-143 0,0 0-38 16,0 0 34-16,0 0 7 0,0 0-32 15,90-4-24-15,-68 3-19 0,2-4-15 0,3 3-18 16,2-3-99-16,7-2-99 0,-4-1-132 16,2 2-231-16,-12 4-600 0,-1 2-672 0,-358 40 1304 15</inkml:trace>
  <inkml:trace contextRef="#ctx0" brushRef="#br0" timeOffset="99370.43">7581 15464 414 0,'0'0'1482'0,"0"0"-1096"0,0 0-37 16,0 0 21-16,-46 116-41 0,46-90-132 16,-9-6-77-16,9-2 13 0,0-9-10 15,0-3-35-15,0-6-19 16,0 0 22-16,0 0 56 0,0 0 42 0,9-10-29 0,13-13-9 15,7-7 36-15,3-10-35 0,7-8-57 16,-1-5-34-16,1 4 0 0,-7 0-22 16,-1 8-12-16,-2 8 1 0,-5 6-28 15,1 9-6-15,-8 7-46 0,0 2-30 16,0 8-28-16,0-2-64 0,-5 3-55 16,5 3-76-16,-3 7-151 0,3 3-296 15,-7 2-746-15</inkml:trace>
  <inkml:trace contextRef="#ctx0" brushRef="#br0" timeOffset="99558.92">8224 15353 443 0,'0'0'2477'0,"0"0"-1759"0,0 0-384 16,0 0-52-16,0 0 37 0,0 0-94 15,-37 127-121-15,20-93-40 0,8 2-6 16,1-6-27-16,1-2-31 0,0-3-30 15,7-5-40-15,-5-9-55 0,5-2-69 16,0-9-119-16,0-9-207 0,5-14-574 16,2-3-374-16</inkml:trace>
  <inkml:trace contextRef="#ctx0" brushRef="#br0" timeOffset="99703.53">8316 14947 886 0,'0'0'1468'0,"0"0"-920"0,0 0-122 15,0 0 14-15,0 0-121 0,0 0-179 0,0 0-96 16,-78 101-7-16,71-78-37 0,2 5-57 16,5 0-127-16,0 1-141 0,0-1-263 15,0-8-530-15,0-2-781 0</inkml:trace>
  <inkml:trace contextRef="#ctx0" brushRef="#br0" timeOffset="99962.84">8483 15270 1470 0,'0'0'1109'0,"0"0"-716"0,0 0-144 16,0 0-16-16,0 0-52 0,0 0-36 15,0 0 9-15,0 0 1 0,0 0 4 0,0 0-23 16,116 6-6-16,-103-6-18 0,-4 0-54 16,-1 0-27-16,1 2 3 0,-4 6 21 15,-2 7 9-15,1 7 16 0,-4 8-13 16,0 8-24-16,0 5-43 0,-12-2-11 15,-5 2-41-15,10-5-37 0,-3-4-46 16,5-3-40-16,3-8-29 0,0-6-5 0,2-5-17 16,0-8-60-16,0-4-204 0,0-8-72 15,9-12 119-15,8-11-67 0,-7 8-265 16</inkml:trace>
  <inkml:trace contextRef="#ctx0" brushRef="#br0" timeOffset="100303.93">8847 15230 1064 0,'0'0'1210'16,"0"0"-632"-16,0 0-88 0,0 0-53 0,0 0-153 15,0 0-150-15,0 0-53 0,0 0 24 16,-32 119 13-16,25-82-22 0,4-4-41 16,1-5-15-16,-3-8-15 0,5-5-13 15,0-7-12-15,0-4-2 0,0-4 1 0,0 0 1 16,0 0 37-16,0 0 9 0,7-4 12 15,-4-6 34-15,4-5 64 0,0 2-28 16,1-2-46-16,-8 5-18 0,7 2 3 16,-7 5-67-16,10 3-3 0,2 10-12 15,10 18 15-15,4 20 36 0,11 20 122 16,-8 21-40-16,-12 11-19 0,-10 7 4 16,-7 1-3-16,-7-5 54 0,-15-10-55 15,-5-19-59-15,-2-16-40 0,-2-19-45 16,-3-19-30-16,0-14-37 0,-3-10-45 15,-1-20-85-15,-1-18-115 0,17-13-218 16,5-7-417-16,12 12-536 0,5-23-705 0</inkml:trace>
  <inkml:trace contextRef="#ctx0" brushRef="#br0" timeOffset="100571.4">9571 15230 2737 0,'0'0'1017'16,"0"0"-646"-16,0 0 101 0,0 0-88 16,0 0-146-16,0 0-89 0,0 0-43 15,0 0-3-15,0 0-15 0,0 0-27 16,0 0-39-16,-152-13-22 0,144 46-17 16,1 10 17-16,7 5 18 0,0 2 12 15,7 6 12-15,10 1 1 0,0-1-16 0,0-1-26 16,0-6 17-16,-7-8-6 0,-3-7 9 15,-2-9-9-15,-5-7 6 0,0-8-3 16,-12-2-15-16,-19-6-35 0,-6-2-146 16,-4-7-125-16,-5-13-148 0,14 0-510 15,-21-20-919-15</inkml:trace>
  <inkml:trace contextRef="#ctx0" brushRef="#br0" timeOffset="101287.86">8546 15275 202 0,'0'0'642'0,"0"0"62"0,0 0-249 16,0 0-99-16,0 0-62 0,0 0-49 16,0 0-56-16,0 0-3 0,0 0-15 15,0 0-40-15,0 0-30 0,-29-9-13 0,29 9 13 16,0 0 12-16,0 0 16 0,0 0-26 15,0 0-37-15,-10 2-44 0,10 6-1 16,0 2-5-16,-7 7-13 0,7 3 15 16,0 6 17-16,0 2 14 0,-7 6-2 15,4 1-1-15,-1 3-12 0,1 0-16 16,-4 0-8-16,0 0-10 0,7-1-16 16,-5-1 13-16,0-6-15 0,-2 0-13 15,2-2-25-15,-3-3-52 0,1-4-38 16,5-2-55-16,-3-5-32 0,3-6-141 0,2-2-230 15,0-5-503-15,0 4-307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8-28T18:32:26.99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10713 7317 20 0,'0'0'192'0,"0"0"7"0,0 0-17 16,0 0 21-16,0 0-70 0,0 0-77 0,0 0-56 15,0 0 0-15,0 0 38 0,-68 13-12 16,61-13-3-16,5 0-10 0,-3 2 42 16,5-2-3-16,-5 0 121 0,0 0-89 0,3 0-41 15,-3 0 41-15,0 0 30 0,5 0-10 16,0 2-46-16,-5-2-22 0,0 0 58 16,5 0 46-16,-7 0 28 0,7 0-16 15,0 0-3-15,-7 0-7 0,-3 0-42 16,5 0-20-16,3 0-22 0,-6 0-20 15,6 0-9-15,2 0 19 0,-5 0 6 16,5 0 10-16,0 0 3 0,-2 0 16 16,2 0 13-16,0 0 15 0,0 0 34 15,0 0 22-15,0 0 6 0,0 0-22 16,0 0-36-16,0 0-13 0,0 0-12 0,0 0-7 16,0 0-5-16,0 0-14 15,0 0-2-15,0 0-13 0,0 0-3 0,0 0-3 16,0 0-1-16,0 0-5 0,0 0 0 15,0 0 0-15,0 0-7 0,0 0 1 16,0 0-4-16,0 0-6 0,0 0-18 0,0 0 0 16,0 0 13-16,0 0-15 0,0 0-1 15,0 0-3-15,0 0 0 0,0 0-22 16,7 0-2-16,3 0-7 0,4 0 34 16,8 0 15-16,2 0 1 0,1-2-1 15,4 0-12-15,-3-2 0 0,8 2 12 16,-9 0-12-16,8-3 9 0,-6 2-12 15,-3 1 4-15,5 0 8 0,-4-2-9 16,-1 2 0-16,-2 2-3 0,9-2 0 16,-9 0-2-16,0-1-1 0,5 3 0 15,-8 0-16-15,0 0 18 0,3 0-1 16,0 0-13-16,0 0 12 0,2 0 3 0,-9 0-12 16,9 0 11-16,-7 0-1 0,2 0 2 15,-2 0 1-15,-2 0 14 0,2 0 0 16,0 0 4-16,-5 0-4 0,2 0-12 0,-4 0 9 15,4 0-10-15,-4 0-2 16,2 0 0-16,3 0 0 0,-5-1 0 0,-3 1 0 16,10 0 1-16,-10 0 1 0,5 0-1 15,-2 0 11-15,-3 0-10 0,8 0 1 16,-6 0 13-16,4 0-14 0,-4 0 10 16,3 0-11-16,-2 0 2 0,0-2 12 15,-3 2-13-15,10-2-1 0,-7 2 1 16,-1 0-1-16,1-2-1 0,0 0-1 15,4 2-1-15,6-2-19 0,-3 2 19 16,0-2-10-16,-3 2 0 0,8-2 9 16,-7 2-12-16,1-3 14 0,1 3 0 0,-7 0 1 15,2 0 0-15,0 0-1 0,1 0-2 16,-6 0 1-16,0 0 1 0,-2 0 1 16,0 0 0-16,-5 0 0 0,0 0 1 15,0 0 2-15,0 0 12 0,0 3 4 16,0-3-1-16,0 0 3 0,0 0 0 0,0 0 4 15,0 0 2-15,0 0-9 0,0 0-18 16,0 0-27-16,-10 0-95 0,-4 0-180 16,-3-3-212-16,0 3-247 0,4 0-599 15,-20 0-755-15,137 3 1904 0</inkml:trace>
  <inkml:trace contextRef="#ctx0" brushRef="#br0" timeOffset="849.49">10551 6936 352 0,'0'0'564'0,"0"0"-105"0,0 0-110 16,0 0-15-16,0 0-4 0,0 0-42 15,0 0 40-15,0 0-56 0,0 0-75 0,0 0 6 16,0 2-49-16,0-2-37 0,0 0-23 15,0 0-31-15,0 0 9 0,0 0-44 0,0 0-6 16,0 6-3-16,0-2-18 0,0 4-1 16,0 2 15-16,0 2 4 0,-3 0 6 15,-6 2 9-15,1 1 0 0,-6 0-3 16,2 3-9-16,-3 0-4 0,-4 1 4 16,2-1-6-16,2 0-4 0,-7 0-11 15,5-2-1-15,-4 0 0 0,1 0 0 16,1-1 1-16,2-2-1 0,0 4-19 15,2-5 16-15,3-1 3 0,3-2 2 16,-6-1 23-16,13-5 9 0,-3 2 6 16,-5-1-3-16,10 0-9 0,-7-2-10 0,7 0 7 15,-5 4-10-15,5-2 10 0,0 2-3 16,0 4-19-16,0 0-3 0,0 0 1 16,5 2 23-16,4 1 1 0,6-2-7 15,9 1-5-15,-2-2 2 0,7 5 6 16,8-3-5-16,-4-1 5 0,6 4-9 0,5-3 1 15,-5 2 2-15,-3-2 12 0,-2-2-11 16,2 0 5-16,-7 0-18 0,1 0 16 16,-11-2 8-16,5 0-24 0,-2 1 12 15,-7-6-2-15,1 4 2 0,-8-6-12 16,1 1-1-16,-1 0 1 0,-8 1-2 16,5-3-1-16,-5 0-1 0,7 0-11 15,-5 0 0-15,-2 0-1 0,0 0-11 16,5 0-37-16,2 0-95 0,-4 0-121 15,4 0-93-15,3 0-98 0,4 2-149 0,-9 1-460 16,2 7-461-16,-74-25 1054 0</inkml:trace>
  <inkml:trace contextRef="#ctx0" brushRef="#br0" timeOffset="3070.76">12553 6601 726 0,'0'0'1038'0,"0"0"-633"16,0 0-110-16,0 0-5 0,0 0 38 15,0 0-54-15,0 0-108 0,0 0-74 16,0 0-26-16,0 0 32 0,0 0 18 16,0 0-50-16,0 0-34 0,0 5-11 0,0 5-18 15,0 4 12-15,0 10 8 0,0 6-1 16,0 8 3-16,0 7 22 0,0 9-16 16,0 5-28-16,0 5 16 0,-7 4-18 15,-1-1-1-15,6 1 13 0,-5-6-10 0,2-5 19 16,2-9 10-16,3-8-1 0,0-7-10 15,0-12-17-15,0-2 8 0,0-9-10 16,0-4 10-16,0-4-9 0,0 0 0 16,0-2-2-16,0 0 2 0,0 0 15 15,0 0 4-15,0 0 6 0,0 0 3 16,0 0 6-16,0-9 9 0,15-1 13 16,2-3-10-16,-2-5-15 0,9-2-32 15,-2 1-2-15,-1 3-3 0,-4 6-13 0,-2 4 16 16,2 6 1-16,-5 0 2 0,-2 0 28 15,4 12 9-15,-4 2 3 0,-3 6 3 16,-7 6-3-16,0 3-1 0,0 1-2 16,-17 2-38-16,0-2-2 0,-2-3-1 15,-5-7-20-15,4-4 3 0,-6-6 18 16,9-5 0-16,0-3-16 0,0 1-11 16,7-3-29-16,3 0-20 0,-1-5-57 0,6-3-49 15,2-2-85-15,0-3-86 0,17-6-52 16,5-2-129-16,2 4-280 0,12-9-595 0</inkml:trace>
  <inkml:trace contextRef="#ctx0" brushRef="#br0" timeOffset="3479.66">13266 7110 1030 0,'0'0'1448'15,"0"0"-840"-15,0 0-171 0,0 0-46 16,0 0 66-16,0 0-120 0,0 0-153 16,0 0-77-16,0 0-46 0,0 0-36 15,0 0-25-15,0-3-55 0,0 3-16 16,0 3-8-16,0 5-17 0,0 7 41 15,0 3-167-15,0 0-204 0,0 2-278 0,4-6-676 16,-4 9-603-16,-4-139 1969 0</inkml:trace>
  <inkml:trace contextRef="#ctx0" brushRef="#br0" timeOffset="3618.29">13222 7417 1846 0,'0'0'1068'0,"0"0"-639"15,0 0-5-15,0 0 29 0,0 0-94 0,0 0-152 16,0 0-112-16,0 0-56 0,0 0-11 15,0 0-28-15,-61 30-39 0,61-30-47 16,0 0-58-16,10 0-122 0,7 0-29 16,10-6-216-16,-8 0-258 0,5-6-900 0</inkml:trace>
  <inkml:trace contextRef="#ctx0" brushRef="#br0" timeOffset="4308.45">13925 6777 387 0,'0'0'626'15,"0"0"-213"-15,0 0-9 0,0 0-8 0,0 0-60 16,0 0-72-16,0 0-65 16,0 0-26-16,0 0-17 0,0 0-25 0,0 0-39 15,-7 3-29-15,7 4 0 0,-10-1-31 16,5 2-7-16,3 4 6 0,-1 2 1 15,-4 4-1-15,2 2 1 0,3 5 6 16,-1 6-4-16,-2 4 4 0,3 7-4 16,2 2-18-16,-5 4-14 0,0 3 21 0,5-1-1 15,-7 0 3-15,7-3-10 16,-7-3 4-16,4-8-16 0,3-6 0 0,0-3-3 16,0-7-50-16,0-8-101 0,0-4-116 15,0-6-133-15,0-2-274 0,0-4-401 16,-7-22-232-16</inkml:trace>
  <inkml:trace contextRef="#ctx0" brushRef="#br0" timeOffset="4501.92">13738 7040 1353 0,'0'0'1294'0,"0"0"-777"0,0 0-18 16,0 0 23-16,0 0-75 0,0 0-195 15,0 0-136-15,0 0-76 0,0 0-24 16,0 0-16-16,0 0-43 0,15-6-3 0,9 6 43 15,3-2 2-15,2 2 0 0,2 0-20 16,3 0-56-16,3 0-113 0,-8 0-119 16,2 7-252-16,-4-2-420 0,-3 11-501 0</inkml:trace>
  <inkml:trace contextRef="#ctx0" brushRef="#br0" timeOffset="4948.24">14211 7485 72 0,'0'0'1498'0,"0"0"-953"0,0 0-189 16,0 0 15-16,0 0 33 0,0 0-29 16,0 0-54-16,0 0-88 0,0 0-68 15,0 112-26-15,-17-87 10 0,5-1-17 0,-7 2-43 16,2-2-34-16,4-2-24 0,-4-4-31 16,8-6 0-16,-3-5-58 0,9-4-53 15,1-3-46-15,2 0-81 0,0-5-256 16,0-12-307-16,2 6-575 0,15-18-316 0</inkml:trace>
  <inkml:trace contextRef="#ctx0" brushRef="#br0" timeOffset="5411.34">14657 7105 130 0,'0'0'1206'0,"0"0"-779"0,0 0-70 15,0 0 79-15,0 0-56 0,0 0-143 16,0 0-96-16,0 0-42 0,0 0-1 0,0 0 10 15,0 0-29-15,-27-51-16 16,27 49-3-16,0 2 9 0,0 0 6 0,0 0 14 16,0 0 2-16,0 0 5 0,0 0-8 15,0 0-11-15,0 0-12 0,0 5-12 16,0-2-19-16,-7 6-33 0,5 1-1 16,-3 1-2-16,2 4 2 0,1 3-2 15,-3 0 2-15,-2 4 0 0,4 3 0 16,1 3 1-16,-8 4-1 0,8 2 1 15,-3 1-1-15,-5 5 1 0,10-2-2 16,-7-5-11-16,7 0 10 0,-7-3-1 0,4-4-9 16,-2-4 9-16,5-4-25 0,0-1-6 15,0-7-41-15,0-7-74 0,0 2-133 16,0-5-71-16,0-3-259 0,0-4-136 16,5-19-630-16</inkml:trace>
  <inkml:trace contextRef="#ctx0" brushRef="#br0" timeOffset="5672.64">14630 7039 1269 0,'0'0'771'16,"0"0"-318"-16,0 0-63 0,0 0-19 15,0 0-30-15,0 0-92 0,0 0-64 0,0 0-15 16,0 0-30-16,0 0-35 15,0-10-49-15,0 10-56 0,0 0-10 0,8-3-4 16,4 1 14-16,-3 0 1 0,6 2 0 16,2-2-1-16,0 1-1 0,7 1-2 15,-12 0-15-15,13 0-16 0,-6 0-19 0,-2 1-34 16,7 3-41-16,-7 2-48 0,-5 1-110 16,3 0-124-16,-8 1-164 0,3 0-473 15,-10 4-311-15</inkml:trace>
  <inkml:trace contextRef="#ctx0" brushRef="#br0" timeOffset="5884.08">14584 7269 137 0,'0'0'1873'0,"0"0"-1267"0,0 0-275 15,0 0-78-15,0 0 8 0,0 0-48 16,0 0-5-16,0 0-7 0,0 0-23 15,0 0-47-15,0 0-41 0,83 21-35 16,-66-21-30-16,2 0-23 0,-2 0-1 16,0 0-1-16,5 0-80 0,-12 0-250 0,6 0-221 15,-8 0-442-15,-3 6-795 0</inkml:trace>
  <inkml:trace contextRef="#ctx0" brushRef="#br0" timeOffset="8863.76">10308 8282 463 0,'0'0'189'0,"0"0"59"0,0 0 247 16,0 0-92-16,0 0-65 0,0 0-31 15,0 0-16-15,0 0-28 0,0 0-87 16,0 0-64-16,-53 6 35 0,46-2 59 15,-3-3 34-15,10 1-20 0,-7 1-27 16,7-3-7-16,-5 2-4 0,5-2-19 16,0 0-52-16,0 0-38 0,0 0-18 15,0 0-6-15,0 0-9 0,0 0-13 16,0 0-12-16,0 0-15 0,0 0-2 0,0 0 0 16,0 0-10-16,0 0-3 0,0 0-10 15,5 0-2-15,4 0 18 0,13 2 9 16,12-1 3-16,-7 4 0 0,17-3-3 15,2 1-1-15,2 4-2 0,8-1-15 0,2 0 16 16,3 2-20-16,-6 0 19 0,1 0-23 16,-7 0 25-16,-1-2-11 0,-12 0 10 15,6 2-9-15,-13-4 11 0,2 0 3 16,-2-2-1-16,-4 0 13 0,-1-2-13 16,-7 0-1-16,-5 0 2 0,-2 0 0 15,4 0 12-15,-7 0-13 0,-7-2 1 0,5 2 9 16,-5 0-12-16,5-2-15 0,-5 2-80 15,0 0-83-15,0-1-71 0,0-2-89 16,0 1-80-16,-10 0-202 0,-4 2-475 16,-1 0-302-16</inkml:trace>
  <inkml:trace contextRef="#ctx0" brushRef="#br0" timeOffset="9375.36">10609 8225 42 0,'0'0'411'0,"0"0"251"0,0 0-291 16,0 0-33-16,0 0 58 0,0 0-131 16,0 0-77-16,0 0-27 0,0 0 9 0,0 0-23 15,0 0-48-15,-66-78-13 0,62 72 10 16,4-1 2-16,0 4-19 0,0 1 7 15,0 0 8-15,0-1 23 0,0 3 15 16,0 0 3-16,0 0 2 0,0 0 15 16,0 0 8-16,0 3-49 0,-15 1-49 15,5 6-62-15,-7 0-17 0,-9 4 2 16,2 0 12-16,-6 2 2 0,6-2 1 16,-2-1 28-16,-1-2-1 0,0-1 1 0,1 0-16 15,-6-1-10-15,8-1 14 0,2-3 8 16,0 2 0-16,10-4-11 0,2 2-11 15,3-3 0-15,-3-1-2 0,3 4-2 16,7-3-26-16,-7 4-9 0,4 0 1 0,3 2-4 16,0 4 12-16,10 4 10 15,14 2 18-15,-2 0 18 0,12 0 22 0,0-4 0 16,7 2-3-16,-7-6-19 0,5 0 4 16,2-1-4-16,-7-3 3 0,0-2-2 15,-5 2-16-15,3-4 9 0,-11-2-12 16,11 2-1-16,-10-2 0 0,2 0-1 15,-2 0-23-15,-3 0-24 0,1 0-73 16,-6-2-72-16,3 0-119 0,0-4-88 16,-5-1-86-16,3 2-189 0,-6-3-632 15</inkml:trace>
  <inkml:trace contextRef="#ctx0" brushRef="#br0" timeOffset="10464.95">11932 7905 1154 0,'0'0'527'0,"0"0"-124"16,0 0-31-16,0 0-33 15,0 0-98-15,0 0-110 0,0 0-38 0,0 0 9 16,-21 113 15-16,21-83-9 0,9 6-29 15,-6 3-6-15,4 3-7 0,0 2-25 16,-4 7 6-16,4-1 13 0,-7 2 21 16,7-2-36-16,-7-5 5 0,0-10-3 0,0-4-6 15,0-7-13-15,0-6-25 0,0-3-1 16,0-10-1-16,0 1 0 0,0-6 18 16,0 0 9-16,0 0 37 0,10-11 22 15,-3-8-7-15,8-7-9 0,9-6-31 16,-2 0-38-16,7-3-2 0,-5 5-15 15,3 6-1-15,-10 6 1 0,-5 8 15 16,2 6 0-16,-6 4-19 0,4 0 19 16,-5 12 10-16,-4 6 54 0,-3 6 1 15,0 8-7-15,-5 4-15 0,-20 3-12 0,1-3-13 16,-5-2-4-16,-2-5-14 0,2-8-28 16,-3-4 4-16,3-5-7 0,2-4 0 15,5-6-24-15,5-2-35 0,5 0-36 0,3-2-63 16,9-8-134-16,0 0-124 15,9-7-128-15,16-1-89 0,-6 6-311 0,15-9-279 0</inkml:trace>
  <inkml:trace contextRef="#ctx0" brushRef="#br0" timeOffset="10687.38">12514 8205 1699 0,'0'0'1072'0,"0"0"-549"0,0 0 15 0,0 0-15 16,0 0-94-16,0 0-165 15,0 0-99-15,0 0-74 0,0 0-45 0,0 0-46 16,-2-2-16-16,2 2-38 0,0 0-23 0,0 0-41 16,0 6-84-16,0 4-26 0,7 6-137 15,-2 2-310-15,2-6-604 0,-2 6-748 16,-27-96 1718-16</inkml:trace>
  <inkml:trace contextRef="#ctx0" brushRef="#br0" timeOffset="10826.01">12536 8441 2070 0,'0'0'1147'0,"0"0"-639"16,0 0 76-16,0 0-136 0,0 0-182 16,0 0-122-16,0 0-89 0,0 0-55 15,0 0 0-15,0 0-40 0,0 0-51 16,-22 10-114-16,27-10-177 0,7 0-158 15,3 0-258-15,7-9-850 0</inkml:trace>
  <inkml:trace contextRef="#ctx0" brushRef="#br0" timeOffset="11158.35">13096 7905 1163 0,'0'0'800'0,"0"0"-282"0,0 0-60 0,0 0-24 16,0 0-38-16,0 0-102 0,0 0-95 15,0 0-50-15,0 0-25 0,0 0-28 16,0 0-90-16,-36 19-6 0,33 2-16 15,-4 8 15-15,7 5-11 0,0 4 12 16,0 7 17-16,0 3-16 0,0 2-1 0,0 4-19 16,0 1-6-16,0-3-2 0,0 0 8 15,0-5-15-15,0-7-77 0,0-8-132 16,0-4-81-16,-7-6-110 0,-3-8-258 16,0-4-644-16</inkml:trace>
  <inkml:trace contextRef="#ctx0" brushRef="#br0" timeOffset="11341.88">12904 8338 1117 0,'0'0'1692'0,"0"0"-1100"0,0 0-199 16,0 0-26-16,0 0-68 0,0 0-139 16,0 0-137-16,0 0-21 0,0 0 36 15,0 0-1-15,0 0-35 0,139-16 0 16,-108 14-2-16,1 0-54 0,-3 2-181 15,2 0-215-15,-9 2-220 0,0 4-657 16,-8 6-661-16,-334-12 1988 0</inkml:trace>
  <inkml:trace contextRef="#ctx0" brushRef="#br0" timeOffset="11554.3">13520 8545 1049 0,'0'0'1301'0,"0"0"-898"0,0 0-62 16,0 0-13-16,0 0-27 0,0 0-80 0,0 0-79 15,-24 115-43-15,12-85-14 0,-3 0-17 16,-4-6-43-16,2 1-25 0,0-7-1 16,5-6-65-16,-5-6-83 0,10-6-156 15,-1 0-173-15,1-10-602 0,7-15-651 0</inkml:trace>
  <inkml:trace contextRef="#ctx0" brushRef="#br0" timeOffset="12006.09">14003 8106 293 0,'0'0'551'15,"0"0"36"-15,0 0-119 0,0 0-108 16,0 0-75-16,0 0-98 0,0 0-46 16,0 0-16-16,0 0 23 0,0 0-20 0,0 0-33 15,-3-43-15-15,3 43-4 0,-5-3 13 16,5 3 18-16,0 0 3 0,0 0-6 15,0 0-7-15,-5 0 26 0,5 0 17 16,0 0-16-16,-4 0-46 0,4 0-32 16,-8 0-18-16,-1 6-25 0,1 1-2 0,-1 3-1 15,-1 3 0-15,-2 4-1 0,0 1 1 16,2 2-3-16,3 0-9 0,-1 6 9 16,6 0-1-16,-5 3-17 0,4 1 2 15,3 4 7-15,0 0 0 0,0 0-1 16,0 1 10-16,0-3 0 0,0-4-16 15,0-2 16-15,0-4 0 0,0-2-9 16,0-4-1-16,3 2-21 0,-3-6-71 16,0-2-177-16,0-2-121 0,0-6-174 15,0 1-611-15,-3-3-443 0</inkml:trace>
  <inkml:trace contextRef="#ctx0" brushRef="#br0" timeOffset="12245.46">13700 8302 1994 0,'0'0'1002'16,"0"0"-714"-16,0 0-100 0,0 0-11 16,0 0 16-16,0 0-96 0,0 0-12 15,0 0 25-15,0 0 21 0,0 0-10 16,0 0-43-16,147 0-38 0,-120 0-28 15,-8 0-12-15,6 0-1 0,-6 0 0 16,-2 4-14-16,-2 0-115 0,2 2-166 16,-8-2-142-16,3 2-190 0,-4-2-662 0,-6 0-427 0</inkml:trace>
  <inkml:trace contextRef="#ctx0" brushRef="#br0" timeOffset="13605.82">8789 8887 805 0,'0'0'779'0,"0"0"-344"0,0 0-82 15,0 0-7-15,0 0-15 0,0 0-92 16,0 0-121-16,0 0-67 0,0 0 3 0,0 0-16 15,16-2 38-15,9 8-3 0,-1 0-4 16,12 0 1-16,-7-4 11 0,10 4-18 16,-2-6 3-16,6 2 1 0,-6-2-17 15,6 0-26-15,-2 0 14 0,-7 0-10 16,0 0-6-16,-2 0-4 0,-1 0-14 0,-2 0 11 16,-4 0-14-16,-1 0-1 0,-7 0 0 15,0 0 0-15,0 0 0 0,-8 0-1 16,-1 0 0-16,-3 0-24 0,-1 0-34 15,-4 0-145-15,0 0-91 0,0 2-42 16,0 4-39-16,-9 2-201 0,1-4-564 16</inkml:trace>
  <inkml:trace contextRef="#ctx0" brushRef="#br0" timeOffset="13982.81">8987 8857 39 0,'0'0'1574'0,"0"0"-1097"0,0 0-185 0,0 0 15 16,0 0 5-16,0 0-101 0,0 0-77 16,0 0-36-16,0 0 14 0,-211 92-2 15,177-65 20-15,1-5-23 0,1-2-26 16,5-2-11-16,8-4 5 0,2-4-3 15,10-6-7-15,4 0 1 0,3-2-4 16,0-2 0-16,0 0 0 0,0 0 2 16,0 0 7-16,0 0-3 0,0 0 0 15,0 0-19-15,10 0-34 0,14 0 7 0,5 2 2 16,13 0 10-16,-6 4-13 16,8-2-18-16,-3 2-3 0,-2 1-3 0,-8-2-18 15,3 3-1-15,-7 0 10 0,2-1 9 16,0-2-15-16,-3 3-4 0,1-1-2 15,0-4-59-15,-8 4-115 0,5-5-52 16,1-1-117-16,-11-1-142 0,3 0-240 0,-5 0-629 16</inkml:trace>
  <inkml:trace contextRef="#ctx0" brushRef="#br0" timeOffset="15195.17">10352 8802 98 0,'0'0'310'0,"0"0"-56"16,0 0-26-16,0 0-32 15,0 0-50-15,0 0-29 0,0 0 4 0,0 0 9 16,0 0-32-16,0 0-14 0,-22-15-35 16,17 15-30-16,3-3-6 0,2 1-12 15,-7 0 16-15,4 2-15 0,3-1-2 16,-5 1 1-16,3-2-1 0,-3 2 1 15,5-3 1-15,-2 3 11 0,2-2 33 16,-3 2 12-16,3 0 4 0,0-2 28 16,-5 2 21-16,1 0 31 0,4-1 29 0,-8 1 10 15,8-2 15-15,-5-1-33 16,1 3-29-16,4 0-12 0,0 0 21 0,-8 0-10 16,8 0-20-16,0 0-15 0,0 0-7 15,0 0-3-15,-7 8-28 0,5 10-35 16,-3 9 31-16,-5 5-6 0,8 10-6 0,-3 0-13 15,0 4-6-15,5-1-10 0,0-1-2 16,0-10-13-16,0-1 1 0,0-11 12 16,0-4 3-16,0-8-16 0,0-2-18 15,0-6-13-15,0-2 11 0,0 0 20 16,5 0 16-16,9-6 12 0,3-6 37 16,0-2-16-16,3-2-18 0,-3-3-29 15,-3 8-2-15,6-4-12 0,-11 7-6 16,1 2-4-16,0 2 13 0,2 2 9 15,-3 2 34-15,-4 0-4 0,0 8 14 16,2 2-7-16,-7 7 18 0,0-4 1 16,0 4 2-16,0-3-15 0,-7-2-18 0,-3 0-7 15,-6-4-4-15,1 0-14 0,3-4-3 16,-5 0-52-16,0-4-6 0,7 0-25 16,-2 0-81-16,10 0-84 0,-1 0-101 0,3-4-74 15,0 2-182-15,12 0-141 0,3 0-41 16,12-2-325-16</inkml:trace>
  <inkml:trace contextRef="#ctx0" brushRef="#br0" timeOffset="15399.55">10735 8978 1489 0,'0'0'1215'0,"0"0"-692"0,0 0 29 16,0 0 43-16,0 0-111 0,0 0-178 0,0 0-127 15,0 0-63-15,0 0-46 0,0 0-42 16,0 0-28-16,0-10-36 0,0 10-16 16,0 0-18-16,0 0-45 0,0 3-80 15,0 10-124-15,0 1-33 0,0 4-273 0,0-2-624 16,0 4-857-16,0-94 1668 0</inkml:trace>
  <inkml:trace contextRef="#ctx0" brushRef="#br0" timeOffset="15537.18">10759 9183 2315 0,'0'0'1250'16,"0"0"-739"-16,0 0 54 0,0 0-154 16,0 0-137-16,0 0-167 0,0 0-107 15,0 0-27-15,0 0-9 0,0 0-43 16,0 0-110-16,32-15-93 0,-10 4-156 16,9-1-353-16,-14 0-878 0,0-4-253 0</inkml:trace>
  <inkml:trace contextRef="#ctx0" brushRef="#br0" timeOffset="15891.8">11263 8742 421 0,'0'0'1068'15,"0"0"-522"-15,0 0-99 0,0 0-2 16,0 0-39-16,0 0-107 0,0 0-75 0,0 0 6 16,0 0-34-16,0 0-63 0,-12 17-52 15,12-4-4-15,0 7 6 0,0 7 0 16,0 5-21-16,0 6-25 0,0 2-35 15,-7 5-1-15,5 1 10 0,-6 2-10 16,1-6-1-16,5 1-28 0,-6-7-33 16,1-6-62-16,0-8-59 0,0-4-54 0,2-8-94 15,-5-2-173-15,3-6-289 0,-1-2-715 16</inkml:trace>
  <inkml:trace contextRef="#ctx0" brushRef="#br0" timeOffset="16058.09">11120 9062 1956 0,'0'0'1123'16,"0"0"-731"-16,0 0-38 0,0 0 48 0,0 0-61 16,0 0-153-16,0 0-108 0,0 0-25 15,0 0-6-15,0 0-22 0,0 0-16 16,153-38-11-16,-121 34-31 0,-8 0-70 16,-2 4-99-16,-1 0-162 0,1 0-219 15,-12 0-553-15,2 8-811 0,-308 30 1321 0</inkml:trace>
  <inkml:trace contextRef="#ctx0" brushRef="#br0" timeOffset="16279.5">11549 9199 2217 0,'0'0'974'0,"0"0"-589"0,0 0 21 15,0 0-80-15,0 0-140 0,0 0-112 16,0 0-43-16,0 0 3 0,-41 107 3 16,27-87-3-16,-1-6-34 0,5-2-25 15,1-4-68-15,-1-8-114 0,3 0-92 16,-3-8-332-16,10-2-664 0,0-18-494 0</inkml:trace>
  <inkml:trace contextRef="#ctx0" brushRef="#br0" timeOffset="16588.66">12102 8901 1007 0,'0'0'1234'0,"0"0"-737"0,0 0-57 15,0 0-46-15,0 0-97 0,0 0-104 16,0 0-44-16,0 0 22 0,0 0 21 15,0 0-26-15,0 0-21 0,-56-74-8 16,47 70-14-16,4 1-29 0,-10 3-30 16,8 0-28-16,-10 5-36 0,7 7 0 15,-9 0-27-15,2 10 0 0,2 2 2 0,3 6 7 16,-5 4 3-16,8 3-3 0,-1 3 5 16,3 2 11-16,2-2-13 0,2-1 0 15,1-1-3-15,2-4-28 0,-5-4-61 16,5-2-114-16,0-6-137 0,-7-5-167 15,7-7-252-15,-5-2-671 0,-2-8-216 0</inkml:trace>
  <inkml:trace contextRef="#ctx0" brushRef="#br0" timeOffset="16752.23">11782 9168 1882 0,'0'0'992'0,"0"0"-738"0,0 0-47 0,0 0 85 16,0 0 30-16,0 0-62 0,0 0-92 15,0 0-75-15,204-31-50 0,-165 22-43 16,-10 6-34-16,2-2-114 0,-2 3-127 16,-12 2-135-16,0 0-217 0,-2 0-675 15,-15 7-415-15</inkml:trace>
  <inkml:trace contextRef="#ctx0" brushRef="#br0" timeOffset="21022.01">8255 9775 1182 0,'0'0'1096'0,"0"0"-692"0,0 0-95 0,0 0 1 15,0 0-21-15,0 0-52 0,0 0-108 16,0 0-69-16,0 0-9 0,0 0-11 15,-22 0-40-15,22 0-25 0,0 0-19 16,0 0 42-16,0 0 0 0,0 0 0 16,0 0 2-16,0 0 0 0,15 0 42 15,-8 0 55-15,10 1-19 0,-2-1-10 0,7 2 0 16,-1-2-12-16,4 2-3 0,-1-2-25 16,5 3-16-16,2-3-11 0,-1 0-1 15,1 0 0-15,-7 2-3 0,3-1-9 16,0-1 10-16,-10 0 0 0,0 0-1 15,0 2-12-15,-8-2 3 0,8 5-4 16,-12-5 4-16,2 2-25 0,1-1-75 16,-6 1-100-16,3 3-68 0,-5-2-27 15,0 4-53-15,0-4-157 0,0 4-531 16,-10-6-211-16</inkml:trace>
  <inkml:trace contextRef="#ctx0" brushRef="#br0" timeOffset="21355.92">8437 9692 365 0,'0'0'1388'0,"0"0"-856"0,0 0-109 15,0 0-69-15,0 0-64 0,0 0-45 16,0 0-5-16,0 0-39 0,0 0-26 16,0 0-25-16,-61-37-17 0,54 37-28 15,-15 2-60-15,1 6-45 0,-11 7-31 16,3 0-12-16,-10 4 9 0,8 1 22 15,-3-2-10-15,7-2 22 0,10-6 6 16,0-2 19-16,3 1-10 0,11-8 4 16,-2 1 3-16,5-2-16 0,0 3-6 0,0 1-28 15,0-3-18-15,0 8 17 0,15 0 29 16,2 1 18-16,2 0 10 0,-2 0 15 16,7 0-6-16,1-1 0 0,1-3 0 15,1-2-3-15,-3 0-3 0,3-2-13 0,0-2-18 16,-6 0-2-16,4 0-44 0,1 0-37 15,-1 0-77-15,-1-2-104 0,-2-4-72 16,2 4-110-16,0-4-207 0,-7 4-685 16</inkml:trace>
  <inkml:trace contextRef="#ctx0" brushRef="#br0" timeOffset="22109.91">9193 9382 479 0,'0'0'1031'16,"0"0"-527"-16,0 0-73 0,0 0-41 16,0 0-76-16,0 0-49 0,0 0-43 0,0 0-20 15,0 0-1-15,0 0-1 0,0 0-26 16,-41-40-34-16,41 40-17 0,0 0-9 15,0 0-31-15,0 0-47 0,-2 0-20 16,-6 2-16-16,4 8-37 0,-1 8-31 16,-3 4 25-16,4 12 13 0,1 3 5 0,1 3 0 15,2 4 4-15,0 1-7 16,0-4 13-16,5-6-41 0,2-7-33 0,0-12 30 16,0-4 18-16,-7-6 17 0,8-4-7 15,-6 0 9-15,5-2 19 0,1 0 3 16,4 0 28-16,5-4 24 0,0-4-11 15,7-4-7-15,-2 0-6 0,9-3-13 16,-4 4-2-16,-8 1-13 0,3 3 14 16,-12 5-13-16,-3 2 1 0,-2 0 44 0,-5 0 13 15,5 9-1-15,-5 1 1 0,0 6-16 16,-5-2-6-16,-7 4-10 16,-5-2-14-16,-2-4-13 0,2-2-28 0,0-2-3 15,0-3 7-15,2-2-4 0,5-3-27 0,1 0-7 16,4 0-37-16,0 0-9 15,5 0-100-15,0 0-140 0,0-3-82 0,19-4 54 16,-2-1 38-16,12 0-240 0,-7 0-476 16</inkml:trace>
  <inkml:trace contextRef="#ctx0" brushRef="#br0" timeOffset="22352.83">9681 9535 795 0,'0'0'1524'0,"0"0"-876"0,0 0-140 0,0 0-31 16,0 0-30-16,0 0-151 0,0 0-114 16,0 0-81-16,0 0-49 0,0 0-52 15,-32 0-10-15,32 4-42 0,-2 2-6 0,2 4-9 16,-3 4-47-16,3 0-111 0,0 2-148 15,0 2-213-15,0-3-518 0,0 5-744 0,37-137 1255 16</inkml:trace>
  <inkml:trace contextRef="#ctx0" brushRef="#br0" timeOffset="22501.43">9644 9742 1990 0,'0'0'1268'15,"0"0"-717"-15,0 0 22 0,0 0-98 16,0 0-187-16,0 0-148 0,0 0-92 15,0 0-28-15,0 0-20 0,0 0-49 16,0 0-30-16,-7 4-40 0,7-2-68 0,7 5-64 16,5-2-80-16,3 3-287 0,-5 0-505 15,7 1-681-15,-71-52 1012 0</inkml:trace>
  <inkml:trace contextRef="#ctx0" brushRef="#br0" timeOffset="23005.09">10097 9465 749 0,'0'0'573'0,"0"0"-59"16,0 0-86-16,0 0-69 0,0 0-66 15,0 0-72-15,0 0-48 0,0 0-11 16,0 0-10-16,0 0 3 0,0 0 21 16,-21-33 10-16,21 33-18 0,-5 0-29 15,5 0-30-15,0 3-45 0,-10 4-64 16,5 6 0-16,-4 5-15 0,6 4 3 0,-2 6-10 16,3 2 7-16,2 6 13 0,0 4-2 15,0 3 2-15,0-3 0 0,0 3 0 16,0-5-16-16,0-5 15 0,0-5-10 15,0-3-14-15,0-7-17 0,0-6-55 16,0-2-66-16,0-2-80 0,0-6-7 0,0 3-30 16,0-5-34-16,0 0-38 0,0 0-85 15,0-7-262-15,-5-1-325 0</inkml:trace>
  <inkml:trace contextRef="#ctx0" brushRef="#br0" timeOffset="23224.5">9957 9718 7 0,'0'0'766'0,"0"0"-7"0,0 0-165 16,0 0-86-16,0 0-74 0,0 0-105 16,0 0-34-16,0 0-37 0,0 0-54 15,0 0-57-15,-17-43-39 0,17 42-37 16,10-1-33-16,7-5-20 0,-5 4-3 16,5-4 4-16,9 2-4 0,-1-1-15 15,6-1 0-15,-2 4-15 0,-5-2-19 16,6 3-46-16,-6 2-75 0,0 0-99 0,-7 0-101 15,-3 0-202-15,1 0-501 0,-8 10-567 16</inkml:trace>
  <inkml:trace contextRef="#ctx0" brushRef="#br0" timeOffset="24610.79">11758 10436 680 0,'0'0'1238'0,"0"0"-751"0,0 0-116 16,0 0-31-16,0 0-37 0,0 0-40 0,0 0-86 16,0 0-64-16,0 0-12 0,0 0-14 15,24 12 1-15,-17-8 5 0,-2 0-3 16,3 2-19-16,9-2 3 0,-3 2-21 15,3 3-1-15,2-6-15 0,6 5-9 16,4-1 5-16,2-4 10 0,8 4 7 16,10-5-8-16,-6-2-20 0,8 1-1 15,-2-1-19-15,-1 0-1 0,3 0 1 0,-3 0 1 16,-4 0-3-16,5 0 1 0,-16-1 12 16,1-1-11-16,-12 0-1 0,2-3-1 15,1 4-1-15,-13 1 0 0,-3-2-18 16,-1 2 7-16,-3 0-40 0,-3 0-98 15,-2 0-106-15,0 0-55 0,0 0-101 16,-2 0-66-16,-11 2-119 0,-3 4-648 16</inkml:trace>
  <inkml:trace contextRef="#ctx0" brushRef="#br0" timeOffset="24948.89">12042 10366 954 0,'0'0'1052'16,"0"0"-521"-16,0 0-74 0,0 0-45 15,0 0-48-15,0 0-112 0,0 0-98 16,0 0-60-16,0 0-48 0,0 0-24 16,-192 78-22-16,151-48 1 0,-5 0 0 15,2 1 27-15,5-7 3 0,5-2 18 16,-2-6 7-16,17-3 6 0,2-6 21 15,7-1 19-15,3-6-7 0,4 2-25 0,3-2-24 16,0 0-21-16,0 0-16 0,0 0-9 16,10 5-52-16,7-2 46 0,5 5 6 15,17 2 33-15,-8 0-20 0,8 0-1 16,4 2-9-16,-6-1 7 0,4-1-10 16,-7-4-2-16,2 0-1 0,1-4-31 15,-1-2-30-15,-2 0-65 0,-2 0-129 0,-3-4-196 16,2-4-229-16,-9 2-567 15,0-13-862-15</inkml:trace>
  <inkml:trace contextRef="#ctx0" brushRef="#br0" timeOffset="25445.64">12946 10194 840 0,'0'0'1264'0,"0"0"-710"0,0 0-165 0,0 0-41 16,0 0 32-16,0 0-97 0,0 0-83 15,0 0-73-15,0 0-49 0,0 0-75 16,-32 27-3-16,22 7-25 0,3 4 7 16,2 9-1-16,-4-3 16 0,9 0-16 15,0 0 4-15,0-5-13 0,0-7 3 16,0-8-9-16,0-4 0 0,0-10 2 16,9-2-11-16,-6-6-13 0,-1-2 12 15,10 0 30-15,0-2 14 0,3-6 29 0,2 2-12 16,2 0-17-16,-2 0-28 0,0 4 28 15,3 2 72-15,-11 0 71 0,6 6 12 16,-5 8-56-16,-3 9-40 0,-7 0-19 16,0 4 0-16,0-1-6 0,-10-4-6 0,-7-2-4 15,-5-4-12-15,1-6 1 0,-4-2-13 16,-1-6-13-16,1-2-39 0,-1-2-37 16,-1-10-75-16,8-2-53 0,4-4-59 15,8 0-86-15,7-2-109 0,5 1-201 16,12 1-149-16,2 6-273 0</inkml:trace>
  <inkml:trace contextRef="#ctx0" brushRef="#br0" timeOffset="25687.99">13319 10452 969 0,'0'0'1204'0,"0"0"-591"0,0 0-62 16,0 0 28-16,0 0-60 0,0 0-143 16,0 0-143-16,0 0-84 0,0 0-45 15,0 0-65-15,0 0-39 0,0-6-54 16,0 6-7-16,0 0-15 0,0 6-40 16,0 4-16-16,0 2-157 0,7 5-245 15,-4-7-509-15,4 8-715 0,-24-85 485 0</inkml:trace>
  <inkml:trace contextRef="#ctx0" brushRef="#br0" timeOffset="25821.62">13353 10673 2085 0,'0'0'1222'0,"0"0"-719"0,0 0-45 16,0 0-135-16,0 0-120 0,0 0-173 16,0 0-30-16,0 0-55 0,0 0 3 15,0 0-13-15,0 0-114 0,2 31-200 16,13-29-294-16,-5-2-777 0,7 0-521 0</inkml:trace>
  <inkml:trace contextRef="#ctx0" brushRef="#br0" timeOffset="26617.51">13746 10174 388 0,'0'0'1603'0,"0"0"-998"0,0 0-187 0,0 0-34 16,0 0-4-16,0 0-56 0,0 0-109 16,0 0-69-16,0 0-50 0,0 0-28 15,-44 85-34-15,42-44-16 0,-3 1-6 16,5 6-11-16,0-2-1 0,0-1-1 0,0-5-23 15,0-4-4-15,0-8-40 0,0-6-99 16,7-1-122-16,0-8-130 0,-7-3-182 16,0-1-624-16,0-9-645 0</inkml:trace>
  <inkml:trace contextRef="#ctx0" brushRef="#br0" timeOffset="26793.04">13578 10479 1547 0,'0'0'1558'15,"0"0"-1033"-15,0 0-216 0,0 0-51 0,0 0-25 16,0 0-57-16,0 0-53 16,0 0-46-16,182-37-40 0,-133 23-16 0,-8 4-19 15,2 2-2-15,-6 2-60 0,-3 2-162 16,-12 4-143-16,-5 0-198 0,-3 0-539 16,-14 12-820-16</inkml:trace>
  <inkml:trace contextRef="#ctx0" brushRef="#br0" timeOffset="27453.29">11930 11357 636 0,'0'0'606'16,"0"0"2"-16,0 0-118 0,0 0-54 15,0 0-51-15,0 0-35 0,0 0-24 16,0 0-43-16,0 0-84 0,0 0-103 16,-36-5-96-16,53 5 2 0,9 0 51 0,8 0 31 15,10 4-10-15,4-3 0 0,1-1 2 16,2 0-30-16,2 0-30 0,-9 0-14 16,-3 0-2-16,-5 0-12 0,-2 0 8 15,-7 0-8-15,-10 0-22 0,0 0-147 16,-5 0-116-16,-5 0-130 0,-4 0-133 15,-3 5-435-15,0-1-453 0</inkml:trace>
  <inkml:trace contextRef="#ctx0" brushRef="#br0" timeOffset="27776.4">12163 11188 150 0,'0'0'1194'0,"0"0"-395"0,0 0-175 16,0 0-178-16,0 0-80 0,0 0-158 15,0 0-120-15,0 0-31 0,0 0-26 16,0 0-2-16,-138 105 2 0,106-77 17 16,3-2 14-16,-3-1 7 0,3-5-4 15,5-2 19-15,5-6-22 0,4-2 0 16,3-4 12-16,2-2 7 0,6-2-7 16,4 2-25-16,0-2-49 0,0 0-3 15,0 6-10-15,4 0 13 0,11 4 37 16,2-2-9-16,5 5 6 0,-5-4 9 0,9-1-4 15,-6 0-11-15,4-1-4 0,-2 1-20 16,0-4-1-16,-5 2 9 0,0-4-10 16,-1 2-2-16,1-2-15 0,0-2-41 15,3-2-39-15,-1 0-89 0,5 0-82 16,3-4-197-16,0-6-151 0,-3 2-570 0,3-10-772 16</inkml:trace>
  <inkml:trace contextRef="#ctx0" brushRef="#br0" timeOffset="28367.05">13135 11038 1061 0,'0'0'971'0,"0"0"-505"16,0 0-47-16,0 0 51 0,0 0-61 15,0 0-57-15,0 0-97 0,0 0-63 16,0 0-38-16,0 0-50 0,-29-19-52 16,29 36-50-16,-5 9-1 0,-5 6 0 15,5 11-1-15,-2 5-2 0,2 0-16 16,-2 2 3-16,-3 3-1 0,3-5-8 0,0-8-7 16,4-4 3-16,-2-11 1 0,5-10 8 15,0-5 4-15,0-4-19 0,0-6-6 16,0 0-6-16,0 0-7 0,0 0 22 15,15-1 31-15,2-9 37 0,2-7-3 0,5-1-3 16,1-2-18-16,4 0-1 16,-5 2-9-16,3 0 0 0,-8 10 59 0,-2 4 2 15,-2 4-42-15,-6 0 8 0,-1 12-5 16,-8 4 24-16,0 6 3 0,0 4-6 16,-5 2-22-16,-15 1-11 0,-4-3-13 15,0-4-21-15,-5-4-6 0,0-6-1 16,4-4-9-16,-6-6-5 0,2-2-54 15,5 0-39-15,7-8-44 0,5-4-88 16,12-5-104-16,0 2-117 0,4-5-194 16,13 2-118-16,0 1-461 0</inkml:trace>
  <inkml:trace contextRef="#ctx0" brushRef="#br0" timeOffset="28573.51">13595 11160 1822 0,'0'0'771'0,"0"0"-138"0,0 0-53 16,0 0-19-16,0 0-123 0,0 0-193 15,0 0-111-15,0 0-55 0,0 0-46 16,0 0-33-16,0 0-24 0,-17 18-19 16,10-8-12-16,5 0-6 0,-3 5-55 15,5-1-102-15,0 4-146 0,0 0-271 16,0-4-667-16,0 2-842 0,31-149 1810 0</inkml:trace>
  <inkml:trace contextRef="#ctx0" brushRef="#br0" timeOffset="28707.14">13571 11440 2251 0,'0'0'1274'16,"0"0"-741"-16,0 0-91 0,0 0-112 16,0 0-125-16,0 0-111 0,0 0-94 15,0 0-6-15,0 0-30 0,0 0-32 16,0 0-69-16,-7 12-128 0,21-12-38 0,15-12-372 15,-12 2-649-15,15-18-977 0</inkml:trace>
  <inkml:trace contextRef="#ctx0" brushRef="#br0" timeOffset="28917.58">13990 10949 2455 0,'0'0'1107'0,"0"0"-650"0,0 0 35 15,0 0-131-15,0 0-160 0,0 0-124 16,0 0-77-16,0 0-1 0,0 0-1 16,0 0-1-16,-48 133-10 0,43-88 12 15,5 6-2-15,-2 2-24 0,-8 3-46 0,3-4-77 16,-3 1-121-16,0-5-107 0,-2-8-223 16,7-12-542-16,-12-3-567 0</inkml:trace>
  <inkml:trace contextRef="#ctx0" brushRef="#br0" timeOffset="29074.16">13833 11339 404 0,'0'0'1838'0,"0"0"-1190"0,0 0-228 15,0 0 49-15,0 0-76 0,0 0-126 16,0 0-91-16,199-48-80 0,-148 32-50 16,2 2-28-16,-2-4-18 0,-5 2-94 15,-3 2-234-15,-11 1-210 0,-10 8-530 16,-8-2-1172-16</inkml:trace>
  <inkml:trace contextRef="#ctx0" brushRef="#br0" timeOffset="30492.68">5763 11921 726 0,'0'0'319'16,"0"0"264"-16,0 0-67 0,0 0-130 16,0 0-90-16,0 0-49 0,0 0-55 15,0 0-17-15,0 0 15 0,0 0-13 16,0 0-32-16,-14-2 13 0,14 2 16 16,0 0-3-16,0 0-51 0,0 0-12 15,0 0 0-15,0 0-38 0,0 0-15 16,0 0-15-16,0 0-40 0,0 0-6 15,7-2-37-15,10-2-18 0,5 0 46 0,9-2 2 16,11 2-1-16,1-1 14 0,-4 4 12 16,5-1 10-16,4 0 18 0,-11-3-7 15,-1 5-14-15,-2-1-16 0,-3-1 18 16,-4-3 4-16,-10 3-7 0,5 1 0 0,-8-3-5 16,-4 1-1-16,-3 1-12 0,3 2-12 15,5-1-16-15,-6-1 4 0,-4 2-10 16,2 0 0-16,1 0-15 0,1 0-31 15,-4 0-73-15,5 0-24 0,-10 3-31 16,7 4-68-16,-7-2-51 0,0 3-99 16,0 2-259-16,-7-3-500 0,-8 1-120 0</inkml:trace>
  <inkml:trace contextRef="#ctx0" brushRef="#br0" timeOffset="30860.7">6008 11738 316 0,'0'0'1115'0,"0"0"-559"0,0 0-112 15,0 0-54-15,0 0-85 0,0 0-47 0,0 0-67 16,0 0-24-16,0 0-41 0,0 0-63 16,0 0-62-16,-152 24 0 0,113-6 15 15,2 8 12-15,-4-4-9 0,0 1 34 16,7-5-11-16,12-3 8 0,-9-2 3 15,19-6 0-15,-1 0 28 0,9-5 24 16,-6-2 19-16,10 1 8 0,0-1-12 16,0 0-19-16,0 0-33 0,0 0-68 15,0 0-55-15,10 3-96 0,9 1-21 16,22 4 140-16,-2 0 32 0,14 4 22 0,-2 0-21 16,-2 4 17-16,-6-4-15 15,1 2 0-15,-10-2 9 0,0 0-11 0,-5 1-2 16,0-1-13-16,-5-1-14 0,-7 2-21 15,3-1-31-15,-8-2-69 0,-7 0-91 0,2 0-82 16,-7 0-115-16,5 0-105 0,-5-4-254 16,0 6-552-16</inkml:trace>
  <inkml:trace contextRef="#ctx0" brushRef="#br0" timeOffset="48797.9">6723 11468 411 0,'0'0'1095'0,"0"0"-734"0,0 0-361 16,0 0 0-16,0 0 630 0,0 0-111 16,0 0-372-16,0 0-58 0,0 0 109 15,0 0 65-15,-34 2-81 0,34-2-84 16,0 0 15-16,0 0 65 0,0 2-23 16,0-2-78-16,0 4-46 0,0 5-31 15,-4 2-21-15,-4 9 20 0,1 2 1 0,5 6 0 16,-6 5 0-16,6 1-1 15,-3 7 1-15,3 0 0 0,2 2 0 0,-5-3-2 16,5-5-17-16,0-7 17 0,0-6 1 16,0-11-1-16,0-2-10 0,0-5-13 15,0-2 3-15,0-2 10 0,0 0 12 16,0 0 21-16,0 0 29 0,0 0-1 16,7-5 29-16,0 2-23 0,1-4-9 0,-1 6-37 15,-5-3-9-15,6 4-18 0,-8 0 18 16,0 0 49-16,0 0 46 0,0 4-24 15,0 6-16-15,0 4-12 0,-17 2-10 16,9 0-5-16,-6-2-1 0,4-4-12 16,-2-1-12-16,2-4 10 0,3-5-13 15,0 2-19-15,-1-2-23 0,1 0-23 0,5-2-45 16,2-2-77-16,0-2-143 16,0-2-158-16,9 0-232 0,6 2-624 0,19-2-245 15</inkml:trace>
  <inkml:trace contextRef="#ctx0" brushRef="#br0" timeOffset="49017.31">7043 11682 2202 0,'0'0'981'0,"0"0"-659"0,0 0 3 15,0 0 21-15,0 0-85 0,0 0-163 16,0 0-98-16,0 0-37 0,0 0-3 16,0 0 9-16,0 38-72 0,0-24-241 0,0 2-161 15,0 0-535-15,0-4-697 0</inkml:trace>
  <inkml:trace contextRef="#ctx0" brushRef="#br0" timeOffset="49160.93">7075 11883 2632 0,'0'0'1000'0,"0"0"-613"16,0 0 74-16,0 0-152 0,0 0-147 0,0 0-117 16,0 0-45-16,0 0-15 0,0 0 2 15,0 0-11-15,-27 36-34 0,27-36-59 16,0 0-105-16,12 0-75 16,3 0-259-16,2-6-447 0,-3-8-990 0</inkml:trace>
  <inkml:trace contextRef="#ctx0" brushRef="#br0" timeOffset="49456.39">7557 11478 1182 0,'0'0'1394'0,"0"0"-976"0,0 0-41 0,0 0 35 16,0 0-78-16,0 0-135 0,0 0-66 16,0 0-43-16,0 0-25 0,0 0-34 15,0 0-19-15,-39 95-12 0,39-65 0 16,0 6-1-16,0 4 1 0,0 3-1 16,0-3-11-16,0 2 11 0,0-3-36 15,0-8-112-15,0-1-177 0,0-5-96 0,0-5-202 16,-4-10-778-16,-9 0-270 0</inkml:trace>
  <inkml:trace contextRef="#ctx0" brushRef="#br0" timeOffset="49623.94">7337 11838 1003 0,'0'0'1854'0,"0"0"-1196"0,0 0-291 0,0 0-47 15,0 0-50-15,0 0-94 0,0 0-62 16,0 0-7-16,0 0-33 0,0 0-19 15,0 0-31-15,160-10-24 0,-129 6 0 16,3-2-2-16,0 4-47 0,-7-4-165 16,-1 4-200-16,3 2-185 0,-12 0-549 15,5 0-1094-15</inkml:trace>
  <inkml:trace contextRef="#ctx0" brushRef="#br0" timeOffset="49867.28">7955 11911 1626 0,'0'0'1351'0,"0"0"-964"16,0 0-95-16,0 0 10 0,0 0-57 15,0 0-111-15,0 0-63 0,0 0-6 16,-12 102-22-16,-5-80-30 0,9 3-13 15,-9-3-14-15,3-4-85 0,4-4-134 16,-2-6-52-16,5-4-129 0,-3-4-387 16,3-2-1093-16</inkml:trace>
  <inkml:trace contextRef="#ctx0" brushRef="#br0" timeOffset="50236.31">8578 11404 688 0,'0'0'1268'0,"0"0"-594"15,0 0-240-15,0 0-39 0,0 0-40 16,0 0-59-16,0 0-75 0,0 0-26 15,0 0-16-15,0 0-7 0,-109-70-41 0,92 67-42 16,2 3-22-16,1 0-21 0,-1 0-4 16,3 6-14-16,-8 4-28 0,13 9-18 15,-10 5-3-15,8 6 18 0,-4 4 3 16,9 5 0-16,-1 3-1 0,0-2 0 16,5 6 0-16,0 0-1 0,0 2-16 15,0 5 5-15,0-3 13 0,0 3-15 16,5-5-3-16,0-6 3 0,-5-4-34 0,0-5-49 15,0-12-67-15,0-2-94 0,0-9-88 16,0-2-99-16,-5-8-122 0,0 0-533 16,-17-2-810-16</inkml:trace>
  <inkml:trace contextRef="#ctx0" brushRef="#br0" timeOffset="50444.75">8151 11778 1831 0,'0'0'1203'15,"0"0"-826"-15,0 0-98 0,0 0 13 16,0 0-63-16,0 0-101 0,0 0-13 16,0 0 17-16,0 0-2 0,0 0-35 15,175-36-40-15,-142 28-15 0,-6-1-28 16,7 4-11-16,-2-1 0 0,-8 2-1 16,7-1-2-16,-4 4-22 0,0-3-40 0,-3 1-59 15,-5 3-109-15,6-2-135 0,-8 2-207 16,-3 0-567-16,3 0-1030 0</inkml:trace>
  <inkml:trace contextRef="#ctx0" brushRef="#br0" timeOffset="54361.61">9993 12645 167 0,'0'0'594'0,"0"0"142"16,0 0-141-16,0 0-159 0,0 0-120 15,0 0-40-15,0 0-27 0,0 0-30 0,0 0-23 16,0 0 5-16,0 0-9 0,-9 6-8 15,9-4 1-15,0-2-18 0,0 0-32 16,0 0-25-16,0 0-12 0,0 0-22 16,0 0-33-16,0 0-28 0,0 0-13 15,0 0-2-15,0 0-21 0,2 0-25 0,13 0 2 16,11 0 44-16,1-6 1 0,7 0 0 16,2 0-1-16,1-2-1 0,-4 0 0 15,4 4-1-15,-6-2-14 0,-6 4 13 16,1-2-12-16,-9 1-13 0,3 2-18 15,-13 1-61-15,-2 0-120 0,0 0-138 16,-3-2-144-16,-2 2-152 0,0-2-658 16,-2-3-304-16</inkml:trace>
  <inkml:trace contextRef="#ctx0" brushRef="#br0" timeOffset="54666.75">10083 12411 817 0,'0'0'1079'0,"0"0"-548"0,0 0-198 15,0 0-28-15,0 0 11 0,0 0-46 16,0 0-88-16,0 0-56 0,0 0 13 0,0 0-27 16,-56 17-59-16,39 1-6 0,0 4-7 15,-7 6 7-15,-5 7-4 0,2-4 13 16,-2 4 12-16,-2-7 9 0,6-2-3 16,-1-7 0-16,11-6-16 0,3-5-12 0,7-1-3 15,-2-5-16-15,7-1-9 16,0 1-18-16,0 5-25 0,17 1 25 0,0 2 0 15,10 1 22-15,-3-1-1 0,7-1 0 16,-2 1 4-16,3-4-10 0,-3 2 7 16,-5-4-10-16,5-2-9 0,-4 2-3 15,-1-4-3-15,-2 0-52 0,-1 0-58 16,-4 0-139-16,5 0-178 0,-5-4-149 16,5-2-409-16,-5 0-686 0</inkml:trace>
  <inkml:trace contextRef="#ctx0" brushRef="#br0" timeOffset="55163.87">10740 12070 1608 0,'0'0'1088'0,"0"0"-744"0,0 0-85 16,0 0 87-16,0 0-28 0,0 0-116 15,0 0-106-15,0 0-31 0,0 0 16 0,0 0-19 16,-10 64-31-16,10-24-16 15,0 8-2-15,-7 5-10 0,7-3 9 0,-10 3-12 16,3-5 0-16,7-6 0 0,0-6 0 0,0-11-15 16,0-10-1-16,0-7 15 15,0-1 0-15,0-7-2 0,0 0 1 0,0 0 2 16,17-4 9-16,-5-2 32 0,5-4-7 16,5 0-7-16,0 0-8 0,-5 2-1 15,0 3-2-15,-3 3 33 0,-4 2 22 16,4 0-1-16,-9 10-2 0,0 5 8 15,-5 3-9-15,0 2-15 0,-10 0-21 16,-7 2-4-16,-7-4-12 0,-3-2-12 16,-6-6-3-16,6-6-35 0,-7-4-23 15,7 0-43-15,5-6-92 0,1-8-35 16,11-4-94-16,5-2-123 0,5 0-107 0,10 1-161 16,4 6-263-16,15-2-408 0</inkml:trace>
  <inkml:trace contextRef="#ctx0" brushRef="#br0" timeOffset="55356.35">11166 12313 2359 0,'0'0'979'0,"0"0"-418"16,0 0-8-16,0 0-76 0,0 0-184 15,0 0-168-15,0 0-80 0,0 0-33 16,0 0-12-16,0 0-42 0,0 0-16 15,8 29 12-15,-8-18-51 0,0-1-132 16,-8 2-233-16,8 1-248 0,0-8-641 16,-7 10-893-16,14-110 2079 0</inkml:trace>
  <inkml:trace contextRef="#ctx0" brushRef="#br0" timeOffset="55496.98">11142 12560 388 0,'0'0'2575'0,"0"0"-1604"16,0 0-536-16,0 0-31 0,0 0-128 15,0 0-148-15,0 0-128 0,0 0-58 0,0 0-9 16,0 0-22-16,32 17-64 0,-23-19-198 16,18-11-290-16,-10 3-570 0,19-10-1163 0</inkml:trace>
  <inkml:trace contextRef="#ctx0" brushRef="#br0" timeOffset="55809.53">11802 12090 75 0,'0'0'1361'0,"0"0"-769"0,0 0-161 16,0 0-86-16,0 0-69 0,0 0 2 15,0 0-12-15,0 0-39 0,0 0-48 16,0 0-40-16,0 0-30 0,-8 44-44 16,8-16-3-16,-2 9 6 0,-1 5-18 15,-1 6-4-15,-4 8-21 0,3 0-13 16,-12 7-10-16,8-3-2 0,-6-1-31 16,3-5-213-16,-5-10-163 0,3-7-93 0,-1-11-485 15,5-12-634-15</inkml:trace>
  <inkml:trace contextRef="#ctx0" brushRef="#br0" timeOffset="55967.11">11598 12474 1387 0,'0'0'1677'0,"0"0"-1263"0,0 0-126 16,0 0 59-16,0 0-2 0,0 0-138 15,0 0-115-15,0 0-55 0,187-8-22 16,-153 6-15-16,-3-2-23 0,3 2-178 15,-3 0-267-15,1 2-233 0,-15 0-885 16</inkml:trace>
  <inkml:trace contextRef="#ctx0" brushRef="#br0" timeOffset="56283.25">12185 12580 1752 0,'0'0'1267'0,"0"0"-944"0,0 0-19 16,0 0 52-16,0 0-46 0,-47 130-143 16,33-101-102-16,2 0-31 0,-8-7-20 15,13-6-14-15,-7-6-74 0,6-6-103 16,-1-4-139-16,6-8-160 0,-2-4-786 16,5-22-891-16</inkml:trace>
  <inkml:trace contextRef="#ctx0" brushRef="#br0" timeOffset="56562.09">12883 12090 417 0,'0'0'1857'0,"0"0"-1141"0,0 0-253 0,0 0-24 16,0 0-25-16,0 0-117 0,0 0-94 15,0 0-59-15,0 0-25 0,0 0 0 16,0 0-40-16,-160-65-30 0,140 85-36 16,1 8-13-16,-5 13-2 0,-1 3-10 15,6 10 9-15,9 5-9 0,-7 5 10 16,10-1-10-16,0-3 0 0,7 3-4 16,-5-4-5-16,3-2-28 0,2-9-48 15,-5-5-148-15,0-12-218 0,0-6-217 16,-2-13-571-16,-18-12-874 0</inkml:trace>
  <inkml:trace contextRef="#ctx0" brushRef="#br0" timeOffset="56728.64">12408 12462 1223 0,'0'0'1672'0,"0"0"-1400"0,0 0-1 0,0 0 153 0,0 0-91 15,0 0-144-15,215 29-102 0,-169-26-53 16,5-1-21-16,7 1-13 0,-14 0-13 15,2-1-191-15,-10 0-241 0,-4 3-183 16,-15-4-757-16,-12 9-447 0</inkml:trace>
  <inkml:trace contextRef="#ctx0" brushRef="#br0" timeOffset="57333.03">11850 13560 183 0,'0'0'437'0,"0"0"250"15,0 0-144-15,0 0-69 0,0 0-90 16,0 0-66-16,0 0-49 0,0 0-15 15,0 0 34-15,0 0-39 0,0 0-56 16,0 5-60-16,12-4-9 0,10 6 58 0,5-4-41 16,9 4-46-16,0-4-31 0,6-1-18 15,1 1-6-15,3-1-16 0,3-2-8 16,-3 0-13-16,0 0-1 0,0 0 0 16,-10 0 0-16,1 0 0 0,-11 0-2 15,-1 2 0-15,-9-2-25 0,-13 0-57 16,2 0-83-16,-5 0-174 0,0 0-139 0,-12-2-148 15,0-5-762-15,-30-3-664 0</inkml:trace>
  <inkml:trace contextRef="#ctx0" brushRef="#br0" timeOffset="57640.21">11993 13440 1015 0,'0'0'1704'0,"0"0"-1248"0,0 0-195 0,0 0 56 16,0 0 48-16,0 0-122 0,0 0-76 15,0 0-28-15,0 0-26 0,0 0-26 16,0 0-87-16,-82 44-43 0,50-16 13 16,-2 6 27-16,-5 1 0 0,5-3 3 15,-7-2 11-15,12-2-8 0,-5-2 15 16,8-6 1-16,9-2 11 0,2-6 16 16,8-4 3-16,7 1-9 0,0-3-40 15,0-1 6-15,14 4-6 0,11 3 25 0,4 0 8 16,2 0-17-16,1-2-4 0,6 0-12 15,-8-2 3-15,1 0 0 0,3-1-1 16,-5-2-2-16,3 0-28 0,-11-2-97 16,6-1-90-16,-5-2-96 0,-3 0-155 15,6-4-198-15,-13-2-808 0,2-12-351 0</inkml:trace>
  <inkml:trace contextRef="#ctx0" brushRef="#br0" timeOffset="58092.7">12558 13263 1858 0,'0'0'819'0,"0"0"-318"15,0 0-97-15,0 0-7 0,0 0-102 16,0 0-128-16,0 0-74 0,0 0-41 0,0 0 13 16,0 0 15-16,5 54-24 15,-5-18-26-15,0 8-8 0,0 5-11 0,0 7-11 16,-5 0-1-16,0 2-2 0,-2-3-12 16,7-4-1-16,0-11 1 0,0-10 12 15,0-10 0-15,0-10-10 0,0-4-2 16,0-6-3-16,0 0-28 0,7-6 42 15,8-4 4-15,6-2 31 0,4-4-6 16,4 4-13-16,-5 2-11 0,-2 2 2 16,-5 6 34-16,0 2 9 0,-3 0 0 0,-7 5 12 15,-7 12 0-15,0 3-9 0,-7 4-9 16,-19 0-22-16,-8 0-3 0,2-4 7 16,1-3-22-16,-8-9 0 0,10-8-64 15,-3 0-52-15,10-8-71 0,5-9-54 16,10 4-53-16,7-4-76 0,0 3-114 15,7 2-230-15,15 4-417 0,-5 2-204 0</inkml:trace>
  <inkml:trace contextRef="#ctx0" brushRef="#br0" timeOffset="58482.85">12492 13092 46 0,'0'0'172'0,"0"0"-129"0,0 0-27 0,0 0-16 16,0 0-110-16,0 0 42 0</inkml:trace>
  <inkml:trace contextRef="#ctx0" brushRef="#br0" timeOffset="58864.75">12904 13460 684 0,'0'0'2050'0,"0"0"-1489"0,0 0-167 16,0 0 43-16,0 0-5 0,0 0-134 16,0 0-145-16,0 0-86 0,0 0-27 15,0 0-22-15,0 0-18 0,8 28-24 16,-8-20 6-16,0 2 17 0,2 0-11 15,3-1 9-15,-3 1-21 0,-2-5-46 16,0 5-105-16,0-2-183 0,0 0-188 0,0 1-501 16,0-3-903-16,-17-127 1044 0</inkml:trace>
  <inkml:trace contextRef="#ctx0" brushRef="#br0" timeOffset="59012.36">12887 13772 427 0,'0'0'2828'16,"0"0"-1877"-16,0 0-671 0,0 0 43 15,0 0-69-15,0 0-110 0,0 0-87 16,0 0-55-16,0 0 1 0,0 0-3 0,-60 102-18 16,60-102-79-16,5 0-16 0,7-1-98 15,10-9-243-15,-1-5-318 0,-4 3-1094 16</inkml:trace>
  <inkml:trace contextRef="#ctx0" brushRef="#br0" timeOffset="59287.25">13372 13357 718 0,'0'0'1681'16,"0"0"-1171"-16,0 0-171 0,0 0-40 15,0 0-8-15,0 0-30 0,0 0-30 16,0 0-36-16,0 0-53 0,0 0-50 0,0 0-28 15,-72 60 4-15,67-17-7 0,5 3-3 16,0 6-18-16,0 9-9 0,0 1-13 16,-3 7-16-16,-2-3 10 0,1 1-12 15,-1-6-25-15,-7-2-67 0,2-7-95 16,-5-9-205-16,1-13-142 0,4-12-269 0,-2-10-934 16</inkml:trace>
  <inkml:trace contextRef="#ctx0" brushRef="#br0" timeOffset="59475.5">13043 13765 2726 0,'0'0'966'0,"0"0"-784"16,0 0 89-16,0 0 55 0,0 0-42 16,0 0-122-16,0 0-67 0,0 0-43 0,208 0-30 15,-172-1-10-15,3-3-12 16,-5-1-1-16,-7 4-121 0,2 1-142 0,-5 0-232 15,0 1-247-15,-14 8-1069 0</inkml:trace>
  <inkml:trace contextRef="#ctx0" brushRef="#br0" timeOffset="59653.03">13569 13959 1357 0,'0'0'1669'0,"0"0"-1143"15,0 0-169-15,0 0-3 0,0 0-50 16,0 0-98-16,0 0-104 0,-25 126-63 16,16-98-11-16,-1-5-6 0,3-5-22 15,-3-6-70-15,-2-8-102 0,7-4-208 0,-7-6-124 16,7-8-910-16,-5-18-955 0</inkml:trace>
  <inkml:trace contextRef="#ctx0" brushRef="#br0" timeOffset="59914.33">14422 13460 992 0,'0'0'2213'0,"0"0"-1607"15,0 0-213-15,0 0-24 0,0 0-55 16,0 0-125-16,0 0-85 0,0 0-34 15,0 0-15-15,-192-26-29 0,173 54-26 16,-5 12-18-16,7 8 17 0,-7 13 1 16,14 3 3-16,0 6-1 0,0 5 1 0,-7-1-1 15,10 1-2-15,-2-5 0 0,1-6-97 16,-1-7-135-16,-1-11-245 0,-5-10-222 16,13-16-553-16,-25-11-960 0</inkml:trace>
  <inkml:trace contextRef="#ctx0" brushRef="#br0" timeOffset="60056.95">13857 14017 1137 0,'0'0'1994'0,"0"0"-1666"0,0 0-201 15,0 0 129-15,0 0 49 0,199-8-146 16,-134-2-119-16,8 2-27 0,-3-2-13 16,-4 2-63-16,-1 4-180 0,-9-2-195 15,-15 4-525-15,-9 2-620 0</inkml:trace>
  <inkml:trace contextRef="#ctx0" brushRef="#br0" timeOffset="61204.94">12553 14365 209 0,'0'0'1437'0,"0"0"-685"0,0 0-361 0,0 0-128 15,0 0 56-15,0 0-27 0,0 0-90 16,0 0-51-16,0 0 12 0,0 0-17 16,0 0 0-16,141-20-25 0,-105 20-35 15,0 0-15-15,5 0-7 0,3 0-21 16,-3 0-6-16,-7 0-13 0,-2 0-8 0,-1 0-13 16,-6 0 9-16,-4 0-9 0,-6 0-2 15,-8 0-1-15,-4 0-76 0,-3 0-173 16,0 0-139-16,0-6-70 0,-20 0-177 15,6-2-1086-15</inkml:trace>
  <inkml:trace contextRef="#ctx0" brushRef="#br0" timeOffset="61446.99">12674 14202 1990 0,'0'0'1032'0,"0"0"-671"15,0 0-63-15,0 0 93 0,0 0-120 0,0 0-141 16,0 0-62-16,0 0-3 15,0 0 9-15,-128 107-13 0,111-91-21 0,2-2 3 16,-2 0 13-16,5-2 5 0,2-2-3 16,6-2-21-16,4 2-16 0,0 0-9 15,0 5-9-15,14 0 13 0,13 3 2 16,-1 5-16-16,11-1 10 0,-6-2-12 0,3-2 0 16,-5-2-2-16,3-2-53 0,-5 1-82 15,-1-5-87-15,-2 0-147 0,-4-4-146 16,-3-1-243-16,-5-5-909 0</inkml:trace>
  <inkml:trace contextRef="#ctx0" brushRef="#br0" timeOffset="62205.96">13360 14282 307 0,'0'0'977'0,"0"0"-489"16,0 0-79-16,0 0-46 0,0 0 13 16,0 0-59-16,0 0-116 0,0 0-42 0,0 0-1 15,0 0-7-15,20-38 3 16,-20 38-4-16,0 0-10 0,0 0-16 0,0 0-6 16,0 10-35-16,0 7-62 0,0 4-21 15,0 6-2-15,-8-3-44 0,6-2-170 16,-3-4-168-16,5-6-123 0,0-4-563 15,0-3-701-15,15-169 1071 0</inkml:trace>
  <inkml:trace contextRef="#ctx0" brushRef="#br0" timeOffset="62347.59">13360 14282 2634 0,'194'-5'963'0,"-204"20"-620"15,-7 8-57-15,8-1 61 0,-6-2-98 16,5 0-144-16,3-2-82 0,-5-2-23 0,12-1-15 15,-10-3-89-15,10 0-217 0,0-4-187 16,0-5-503-16,-7 6-940 0</inkml:trace>
  <inkml:trace contextRef="#ctx0" brushRef="#br0" timeOffset="62766.46">12667 15019 1322 0,'0'0'1362'0,"0"0"-966"15,0 0-157-15,0 0 104 0,0 0-59 16,0 0-83-16,0 0-83 0,0 0-43 15,187-12-25-15,-149 12-13 0,-4 0-35 16,-2 0 10-16,-3 0-11 0,-10 0 0 0,6 0-1 16,-16 0-35-16,1 0-182 0,-3 0-129 15,-4 0-40-15,-3-2-176 0,0 0-423 16,0-4-109-16,-15 0 364 0</inkml:trace>
  <inkml:trace contextRef="#ctx0" brushRef="#br0" timeOffset="63067.66">12684 14898 388 0,'0'0'1716'0,"0"0"-1162"0,0 0-194 15,0 0-9-15,0 0-43 0,0 0-66 16,0 0-84-16,0 0-42 0,0 0-32 16,0 0-53-16,-109 12-31 0,87 5-19 15,-2-1 18-15,4-1 1 0,3 2 19 0,0-4-7 16,3 2 25-16,7-5 22 0,2 0 19 15,5 0 14-15,0 0 22 0,0 0-40 16,0 6-12-16,12 2-10 0,5 4-9 16,9 3 6-16,1 1-13 0,5-2-8 15,2 0-1-15,-3-4-2 0,-2-1-13 16,-2-1-10-16,0-5-2 0,-1-3 0 0,-9 0-12 16,0-3-55-16,0-4-28 0,0 0-111 15,-7-3-164-15,9-5-182 0,-2-8-214 16,-7-4-1029-16</inkml:trace>
  <inkml:trace contextRef="#ctx0" brushRef="#br0" timeOffset="63421.71">13564 14983 1929 0,'0'0'1115'16,"0"0"-719"-16,0 0-48 0,0 0 39 0,0 0-5 16,0 0-127-16,0 0-123 0,0 0-65 15,0 0-33-15,0 0-34 0,0 0-37 16,14 14-27-16,-14-2-74 0,0 4-229 16,0-2-133-16,0 2-482 0,0-4-875 15,-14-96 757-15</inkml:trace>
  <inkml:trace contextRef="#ctx0" brushRef="#br0" timeOffset="63576.97">13544 15396 1410 0,'0'0'1986'0,"0"0"-1349"15,0 0-274-15,0 0-18 0,0 0-66 16,0 0-132-16,0 0-138 0,0 0-9 16,0 0-46-16,0 0-18 0,0 0-110 0,-4 15-158 15,16-15-147-15,0 0-264 0,-5 0-690 16,10-4-406-16</inkml:trace>
  <inkml:trace contextRef="#ctx0" brushRef="#br0" timeOffset="64237.13">13780 14978 320 0,'0'0'570'15,"0"0"88"-15,0 0-288 0,0 0-116 16,0 0-41-16,0 0-32 0,0 0 3 16,0 0-52-16,0 0-29 0,0 0-20 15,0 0-6-15,-27-5-10 0,22 5-13 0,5 0-3 16,0 0-3-16,-2 5-10 0,-1 4 10 16,-7 5-10-16,10 4 19 0,-7 4 35 15,-7 6 56-15,4 0 10 0,0 1-61 16,1-3-31-16,-8-4-31 0,7-8-33 15,3-2-2-15,-1-4-111 0,6-4-124 16,-3 1-97-16,5-4-163 0,0-1-286 16,0 0-551-16,0 0 689 0</inkml:trace>
  <inkml:trace contextRef="#ctx0" brushRef="#br0" timeOffset="158134.65">21834 8557 199 0,'0'0'1224'0,"0"0"-593"0,0 0-143 0,0 0-143 16,0 0-56-16,0 0-34 0,0 0-40 0,0 0-7 15,0 0 7-15,0 0 9 0,3 0-16 16,-3 0-17-16,0 0 0 0,0 0 5 16,0 0 5-16,0 0-31 0,0 0-25 0,-3 0-33 15,-9-2-75-15,-5 2-35 0,-2 0 19 16,-5 0-21-16,-5 6 0 0,4 4-15 16,-4 2 3-16,-2 8-6 0,9 7-13 15,-2 3-2-15,-1 6 6 0,9 2 9 16,3 0 2-16,6 2-5 0,7 1-6 15,0-3-3-15,0-1 11 0,17-7-5 16,2-4-18-16,13-4-25 0,-3-8-58 16,3-4-55-16,6-4-102 0,4 0-184 15,-1-6-165-15,2 0-345 0,-16 0-477 16</inkml:trace>
  <inkml:trace contextRef="#ctx0" brushRef="#br0" timeOffset="158442.81">22043 8784 323 0,'0'0'1683'0,"0"0"-888"16,0 0-263-16,0 0-101 0,0 0-10 16,0 0-88-16,0 0-139 0,0 0-114 0,0 0-68 15,0 0-9-15,-143 71 0 0,143-43-3 16,0 2-14-16,0 0 2 0,7-4 12 16,8-1 28-16,2-11 0 0,-5-2-1 15,2-6-8-15,6-6 8 0,4 0 19 16,-2-8 15-16,0-11 4 0,7-2-7 15,-12-1-13-15,7-3 4 0,-12-1 18 0,0 4-3 16,-7 4 9-16,0 6-22 0,-3 2-8 16,3 4-1-16,-5 4-21 0,0 2-10 15,0 0-11-15,0 0-12 0,0 0-21 16,0 4-40-16,0 6-76 0,-5 6-39 16,-2 4-44-16,2 4-94 0,5-2-137 15,0 3-164-15,0-5-428 0,12-8-499 16</inkml:trace>
  <inkml:trace contextRef="#ctx0" brushRef="#br0" timeOffset="159118.01">22334 8827 195 0,'0'0'1653'0,"0"0"-675"0,0 0-469 0,0 0-43 0,0 0-70 16,0 0-86-16,0 0-100 15,0 0-118-15,0 0-92 0,0 0 3 0,0 0 34 16,-44 48-6-16,42-34-16 0,-6-2-3 15,6-2-12-15,-3-2-12 0,5-2 9 16,0-2-25-16,0-4 1 0,0 0 8 16,0 0 19-16,0 0 3 0,0-1 15 15,0-8-18-15,5 1-16 0,5 0 14 16,-1-2-22-16,8 0 6 0,3 0 18 16,2-2 16-16,-5-2-4 0,2 2-9 15,-2-4 0-15,-5 6-3 0,0 0 0 16,-2 1-12-16,0 6 0 0,-10-2-4 0,7 3-2 15,-2 2-1-15,0 0-14 0,2 0 2 16,-2 0-3-16,2 0 34 0,0 2 9 16,0 8 53-16,3 3 11 0,-10 1-5 15,0 0-16-15,7 0 0 0,-7 0-6 0,0 0-12 16,0 0-4-16,-7 0 1 0,0 1-7 16,0-2-9-16,-1 4-12 0,6-6 16 15,2 4-1-15,-3-10 3 0,3 2-21 16,0-5-2-16,0-2-9 0,0 0 11 15,0 0 28-15,0 0-1 0,3-4 19 16,11-9 5-16,3-2 1 0,5-8-28 16,0 1-24-16,-5-2-2 0,5 2-25 15,-5 0-9-15,0 4-13 0,-3 2 0 16,-2 6-3-16,-4 1-6 0,1 3 1 0,-4 4 5 16,0 2 3-16,-5 0 6 15,0 8-9-15,0 7 52 0,0 7 24 0,0 4 16 16,0 2-19-16,-5 2 1 0,-7 2-19 15,7-4 21-15,0-3 13 0,5-5-3 16,0-8-10-16,0-6-23 0,0-2 0 16,0-4 17-16,0 0 16 0,5-6-4 0,12-8 34 15,3-6 0-15,4-4-33 0,3-2-31 16,-1-1-18-16,-6 1-12 0,-3 6-10 16,7 4-8-16,-17 4 8 0,5 2 10 15,-5 8-7-15,1 2-30 0,-8 0 0 16,0 10 57-16,0 8 10 0,0 10 46 15,0 2-15-15,0 7-31 0,0-6-26 16,-5 4-78-16,2-3-123 0,-1-1-169 16,4-3-571-16,0-6-739 0</inkml:trace>
  <inkml:trace contextRef="#ctx0" brushRef="#br0" timeOffset="159322.47">23148 8933 749 0,'0'0'1895'0,"0"0"-1308"0,0 0-164 16,0 0-1-16,0 0-107 0,-14 147-121 15,14-94-64-15,0 5-59 0,0 4-10 16,0 9 3-16,0-3-40 0,0 3-24 16,0-3-61-16,5-8-78 0,-5-7-123 15,0-13-168-15,2-14-173 0,3-14-498 16,-3-8-390-16,-2-14 718 0</inkml:trace>
  <inkml:trace contextRef="#ctx0" brushRef="#br0" timeOffset="159507.04">23294 8903 863 0,'0'0'1657'0,"0"0"-963"0,0 0-176 0,0 0-22 15,0 0-59-15,0 0-173 0,0 0-142 0,0 0-24 16,0 0-10-16,0 0-9 0,82 135-24 15,-82-96-16-15,0-4-11 0,0-2 2 16,-12-7-30-16,2-4-34 0,-4-4-64 16,6-6-81-16,-1-4-139 0,1-8-191 15,4 0-454-15,4-3-708 0</inkml:trace>
  <inkml:trace contextRef="#ctx0" brushRef="#br0" timeOffset="159685.57">23754 8911 2500 0,'0'0'1456'0,"0"0"-925"0,0 0-177 16,0 0-109-16,0 0-38 0,0 0-89 15,-48 135-66-15,36-99-25 0,4-3 7 16,1-5-34-16,5-4-6 0,2-4-82 16,-5-2-61-16,2-4-98 0,3-8-257 15,0-2-639-15,0-8-1172 0</inkml:trace>
  <inkml:trace contextRef="#ctx0" brushRef="#br0" timeOffset="159843.19">23723 8613 440 0,'0'0'2627'0,"0"0"-1624"0,0 0-577 0,0 0-136 16,0 0-97-16,0 0-115 0,0 0-78 15,0 0-3-15,0 0 2 0,0 129-60 16,0-99-77-16,9 0-111 0,-1-2-204 15,-1-1-285-15,0-9-822 0,10 6-294 0</inkml:trace>
  <inkml:trace contextRef="#ctx0" brushRef="#br0" timeOffset="160087.53">23936 8966 1441 0,'0'0'1552'0,"0"0"-930"0,0 0-87 15,0 0-27-15,0 0-136 0,0 0-162 0,0 0-119 16,0 0-42-16,0 0-28 0,0 0-21 15,0 0-24-15,10 32-6 0,-3-31 2 0,-7-1-5 16,10 0 18-16,-3 0 15 0,5 0 15 16,-2-3-12-16,4 3-3 0,-6-2-16 15,1 2-24-15,1 0 0 0,-3 5 7 16,-2 8 19-16,2-1 14 0,-7 6 3 16,0 0 0-16,0-4-3 0,0 2 0 15,0 1-52-15,0-6-49 0,-9 1-64 16,1-2-69-16,1-2-60 0,2 1-189 15,-4-5-222-15,4 0-717 0,2-2-274 0</inkml:trace>
  <inkml:trace contextRef="#ctx0" brushRef="#br0" timeOffset="160803.62">22889 8384 290 0,'0'0'996'0,"0"0"-400"16,0 0-91-16,0 0-95 0,0 0-89 15,0 0-69-15,0 0 2 0,0 0 2 16,0 0 20-16,0 0-46 0,-20-66-59 16,20 66-48-16,0 0-34 0,0 0-64 15,0 0-25-15,13 2 0 0,1 10 43 16,1 8 39-16,6 6 4 0,-4 8-28 16,-7 8-27-16,5 11-13 0,-15 5 3 15,0 15-19-15,0 5-2 0,0 8 0 16,0 3-3-16,0-2-21 0,0-9-22 0,0-9-3 15,7-13 3-15,3-16-15 0,-3-14 24 16,-2-12 19-16,9-8 15 0,3-6 3 16,0-4 37-16,5-10 18 0,7-6-12 15,0-4-13-15,-5 4-28 0,6 0-2 16,-9 2-3-16,-1 8 2 0,4 3 1 0,-7 7 2 16,-5 0 1-16,3 10 28 0,-6 15 30 15,3 5-3-15,-7 14-18 0,-5 4-16 16,0 9-9-16,-9-1 19 0,-8 0 5 15,-10 1 22-15,-2-7 3 0,2-4-7 16,1-5-14-16,-4-9-22 0,4-6-19 16,-1-6-2-16,-2-6 0 0,2-1-24 15,8-8-3-15,2 0-16 0,5-4-24 16,7-1-30-16,3 0-55 0,2 0-74 16,0 0-202-16,12-6-171 0,12 2 128 15,0-2-211-15,-2 2-520 0,17-4-278 0</inkml:trace>
  <inkml:trace contextRef="#ctx0" brushRef="#br0" timeOffset="161678.57">24043 9185 218 0,'0'0'600'0,"0"0"-59"0,0 0-180 0,0 0-120 15,0 0-56-15,0 0-40 0,0 0-51 16,0 0-84-16,0 0-10 0,0 0-13 16,0 0 11-16,-61-40-89 0,59 40-81 15,-3-2-38-15,0-1 37 0,3 1 82 16,-3 1 46-16,0-1-24 0,0-3 8 16,-2 5 22-16,7-2 6 0,-8 2-6 15,6 0 26-15,2-1 13 0,-5 1-2 16,5-2 0-16,0-3 2 0,0 3 0 0,-2 2-3 15,-3-1 3-15,5-1 69 0,-5-1 35 16,0 1-19-16,5 0 2 0,-5 1 8 16,5-4 18-16,-4 3 66 0,4-1 25 15,-3-4 26-15,3 5 8 0,0-2-3 16,0 0-5-16,0-2 0 0,0 4 17 0,0-2 46 16,0 0-17-16,0 2-46 0,-5 0-30 15,5 0-31-15,0 0 5 0,0 0-21 16,0 2-37-16,0 0-37 0,0 0-40 15,0 8-39-15,0 8-51 0,0 11 17 16,0 6 34-16,5 6-1 0,2-1-23 16,-2-4 9-16,2-7 13 0,-4-9-29 15,4-6-8-15,0-9-16 0,8-3 18 16,-5 0 37-16,11-13 46 0,9-12 33 16,1-7-30-16,8-8-28 0,-5-2-7 0,-8 5-14 15,1 7-12-15,-7 6-3 0,-3 8 15 16,-10 8 0-16,0 4-1 0,-2 2 1 15,0 2 26-15,-5 4 14 0,0 8 2 16,0 8 4-16,0 8 6 0,0 7-4 0,-10 5-6 16,3-2-11-16,0 5 8 15,-1-5-27-15,6-5-12 0,2 0-54 16,0-9-31-16,0-1-46 0,10-8-36 0,4-1-43 16,1-4-155-16,-1-3-345 0,3-4-500 15,7-3-744-15</inkml:trace>
  <inkml:trace contextRef="#ctx0" brushRef="#br0" timeOffset="162162.28">24557 9108 836 0,'0'0'1491'0,"0"0"-1058"15,0 0-67-15,0 0-32 0,0 0-42 16,0 0-69-16,0 0-34 0,0 0-24 16,0 0-4-16,0 0-19 0,0 0-28 0,162 14-16 15,-152-28-15-15,4 3-25 0,-9-4-15 16,0 1-4-16,-5 0-14 0,0 4 2 16,0 0 1-16,0 4 17 0,-5 2 31 15,-7 2 34-15,-5 2-28 0,0 0-15 16,-2 0-31-16,-8 6-12 0,-2 8-24 0,7 4-21 15,5 6 0-15,0 7-9 0,10-1 11 16,4 0 16-16,3 0-36 0,5-2 21 16,17-2 2-16,7-4-2 0,10-2-24 15,7-5-25-15,5-7-9 0,5-5-10 16,-1-1-73-16,8-2-184 0,5 0-289 16,-7 0-469-16,-17-2-788 0</inkml:trace>
  <inkml:trace contextRef="#ctx0" brushRef="#br0" timeOffset="162639.01">26181 8521 874 0,'0'0'1596'0,"0"0"-952"0,0 0-173 0,0 0-93 15,0 0-133-15,0 0-105 0,0 0-3 16,0 0 17-16,21 139 9 0,-18-73-50 15,4 8-45-15,-7 3-13 0,0 4-25 16,0-5-14-16,0-5-16 0,-7-8-49 16,-3-8-74-16,3-15-113 0,4-12-123 0,-6-12-208 15,2-9-473-15,7-7-501 0</inkml:trace>
  <inkml:trace contextRef="#ctx0" brushRef="#br0" timeOffset="162776.64">26055 8911 1532 0,'0'0'1292'0,"0"0"-828"0,0 0-225 16,0 0-87-16,0 0 100 0,0 0-82 16,0 0-76-16,203 45-76 0,-149-32-18 15,1 4-1-15,-1-5-17 0,-1-2-249 0,-2-2-233 16,-10-4-548-16,3-4-758 0</inkml:trace>
  <inkml:trace contextRef="#ctx0" brushRef="#br0" timeOffset="163043.91">26520 8994 1653 0,'0'0'1133'0,"0"0"-687"0,0 0-52 0,0 0-54 16,0 0-73-16,0 0-93 0,-92 114-66 15,92-89-15-15,0-1-22 0,10-4-22 16,2-2-15-16,5-8-9 0,0-2-7 16,4-6 10-16,1-2 8 0,10-2 20 15,-10-12 14-15,2-7 16 0,0-2-1 16,-5-5-12-16,-4-5-12 0,-5 3-3 15,-3 2-4-15,-5 6 1 0,-2 4 9 0,0 8 2 16,0 2-8-16,0 6-13 16,-2 0-8-16,-8 2-37 0,-4 0-46 0,4 4-42 15,-7 7-57-15,7 8-53 0,10 5-24 16,0 0-112-16,0 2-218 0,10 0-186 16,7-6-546-16,12 5-550 0</inkml:trace>
  <inkml:trace contextRef="#ctx0" brushRef="#br0" timeOffset="163349.1">27046 9018 760 0,'0'0'1996'0,"0"0"-1273"0,0 0-132 15,0 0-54-15,0 0-153 0,0 0-103 16,0 0-130-16,0 0-66 0,0 0-57 16,0 0-28-16,-153-14-16 0,141 32-21 15,5 2 1-15,4-2 5 0,3-6-5 16,0-2-13-16,0-4-5 0,0-4-7 0,0-2 30 15,0 0 31-15,0 0 61 0,0-10 12 16,0-4 18-16,10-2-48 0,-3-2-31 16,-2 4-12-16,3 5 0 0,-4 6-23 0,1 3-41 15,-5 10 15-15,8 14 49 16,-8 14 25-16,0 14 66 0,0 15-31 0,-8 7-29 16,-9 1 14-16,-5-3 7 0,5-7-52 15,-2-15-9-15,12-14-46 0,-3-14-36 16,3-14-64-16,7-8-64 0,0-12-53 15,0-18-200-15,7-14-222 0,8-13-410 16,-1 13-335-16</inkml:trace>
  <inkml:trace contextRef="#ctx0" brushRef="#br0" timeOffset="163550.57">27385 8523 1836 0,'0'0'1214'0,"0"0"-663"0,0 0-12 0,0 0-80 15,0 0-72-15,0 0-73 0,0 0-114 16,0 0-111-16,0 0-89 0,0 0-45 16,-60 107 21-16,52-37 24 0,1 7 1 0,-2 1 11 15,4 0 18-15,-7 1-30 0,-1-3-27 16,-1-7-58-16,2-11-91 0,2-10-142 16,-7-14-292-16,10-17-411 0,-3-9-189 15,-17-14-761-15</inkml:trace>
  <inkml:trace contextRef="#ctx0" brushRef="#br0" timeOffset="163695.18">27097 8859 1925 0,'0'0'1104'15,"0"0"-698"-15,0 0-137 0,0 0-58 16,0 0 25-16,0 0-55 0,0 0-88 0,0 0-56 16,187 32-9-16,-139-38-28 0,-2-8-68 15,5-8-225-15,-5-2-144 0,-7-6-536 16,-5 5-488-16,2-11 203 0</inkml:trace>
  <inkml:trace contextRef="#ctx0" brushRef="#br0" timeOffset="164003.34">27722 8557 342 0,'0'0'1543'0,"0"0"-744"15,0 0-221-15,0 0-83 0,0 0-27 16,0 113-65-16,-7-63-142 0,-3 2-78 16,3 5-21-16,0-1-37 0,4 0-40 15,-6-8-34-15,9-3-23 0,0-15-16 16,0-6-12-16,0-12-12 0,9-5-13 15,-1-7-38-15,1 0 20 0,8-7 43 16,0-9 67-16,10-4-9 0,-3-4-31 0,-2-4-27 16,0 2-11-16,-3-1-26 0,-7 9-14 15,0 6-16-15,-7 4-43 0,0 6-2 16,-2 2-29-16,-1 0 7 0,-2 10 26 16,5 2 108-16,-3 6 43 0,3 2-34 15,-2 5-9-15,4-5-55 0,-7-4-37 16,9-4 12-16,6-2-16 0,-10-4 34 0,2-6 22 15,-4 0 9-15,1 0 31 16,-1-2-2-16,4-6 2 0,3 0-96 0,-3-2-190 16,5 2-130-16,0-2-164 0,5 2-491 15,-12 0-224-15,10 1 672 0</inkml:trace>
  <inkml:trace contextRef="#ctx0" brushRef="#br0" timeOffset="164494.59">28176 9028 143 0,'0'0'128'0,"0"0"123"0,0 0 427 16,0 0-132-16,0 0-104 0,0 0-86 0,0 0-99 15,0 0-45-15,0 0-48 0,0 0-75 16,14-4-19-16,-4 4 86 0,-3 0 9 16,3 0-11-16,-1-4-15 0,-1 0 3 0,1-3 4 15,-1 0-18-15,-8-3-20 0,2-3-15 16,5 3-25-16,-7 0-7 0,0-1 10 16,0 2 12-16,0 1 24 0,0 5 9 15,0-2-12-15,0 3-19 0,-7 0-12 16,5 1-9-16,-6 1-9 0,-6 0-4 15,7 0-30-15,-8 0-21 0,8 5-25 16,-10 3 7-16,2 2 6 0,-2 5 12 16,8-3 1-16,-3 4 2 0,-3-2-1 15,3 2-2-15,0-2 1 0,7 0 1 0,0-6 1 16,3 0-3-16,2-2-12 0,-5 2 10 16,5-2-1-16,-5-2-15 0,5 1 3 15,0-4 2-15,0 1-5 0,0-2-9 16,0 0-3-16,0 0-10 0,0 0-3 15,5 0 7-15,2 0-10 0,8 0-18 0,-6 0-31 16,8 0-101-16,3 0-155 0,-3 7-217 16,-3-4-206-16,-4-1-620 0,7 6-276 0,-148-28 1602 15</inkml:trace>
  <inkml:trace contextRef="#ctx0" brushRef="#br0" timeOffset="165573.1">27618 8968 85 0,'0'0'277'16,"0"0"825"-16,0 0-715 0,0 0-95 16,0 0 26-16,0 0-38 0,0 0-93 15,0 0-36-15,0 0-1 0,0 0 22 0,0 0 18 16,209 48 28-16,-176-70-35 0,4-6-7 16,-11-7-27-16,-1-3-19 0,-13 2-21 15,-5 2 5-15,-4 1 3 0,-3 7-4 16,0 2-27-16,0 6-19 0,0 2-9 15,-3 6 12-15,1 2 9 0,-3 4 10 16,-2 4 11-16,2-2-21 0,-5 2-16 0,-5 0-15 16,6 6-48-16,-13 10-24 0,0 10-25 15,-2 8 16-15,5 17 12 0,-3 5 8 16,2 9 1-16,11-2 12 0,1 0 3 16,6-8 17-16,2-7-20 0,0-10-37 15,10-8-45-15,7-4-73 0,9-9-126 16,1-12-279-16,4-5-468 0,-9-2-612 15</inkml:trace>
  <inkml:trace contextRef="#ctx0" brushRef="#br0" timeOffset="165765.59">28265 8547 1327 0,'0'0'1774'0,"0"0"-1198"0,0 0-132 0,0 0 6 16,-58 129-136-16,41-73-128 0,0 2-67 15,-5 7-49-15,10 1-12 0,-5-3-43 16,-7-3-15-16,7-4-73 0,5-9-94 16,-5-9-173-16,0-12-220 0,2-12-130 15,3-11-362-15,-5-3-624 0,3-15 901 0</inkml:trace>
  <inkml:trace contextRef="#ctx0" brushRef="#br0" timeOffset="165879.29">27991 8958 668 0,'0'0'1205'15,"0"0"-696"-15,0 0-128 0,0 0-163 16,0 0-93-16,0 0-73 0,192 48-25 0,-141-48-27 16,2-18-269-16,-14 4-723 0,9-21-665 0</inkml:trace>
  <inkml:trace contextRef="#ctx0" brushRef="#br0" timeOffset="166127.62">28580 8590 1199 0,'0'0'1408'0,"0"0"-855"0,0 0-158 15,0 0 30-15,-48 126-37 0,28-72-85 16,-4 11-94-16,5-3-41 0,2 0-22 16,0-3-36-16,10-7-58 0,7-14-38 15,0-8-14-15,0-11-34 0,14-9-26 16,3-10-7-16,-2 0 67 0,9-12 24 16,3-6 25-16,-1-2-23 0,-4 0-26 15,5 1-33-15,-3 3-22 0,-5 4-6 0,-2 6 0 16,-5 2 0-16,1 4-43 15,-1 0 18-15,-5 8 61 0,0 6 25 0,-2 8 43 16,-5 2-43-16,0 5-149 0,0-3-144 16,5 0-151-16,-5-4-175 0,2-2-446 0,3-8-336 15</inkml:trace>
  <inkml:trace contextRef="#ctx0" brushRef="#br0" timeOffset="166687.29">28864 9108 173 0,'0'0'1115'0,"0"0"-345"15,0 0-94-15,0 0-109 0,0 0-41 16,0 0-55-16,0 0-174 0,0 0-143 16,0 0-84-16,0 0 4 0,0 0-10 15,-22 49-34-15,22-39-30 0,0-2-28 16,0-2 1-16,12-4 24 0,-4-2 3 16,1 0 21-16,1 0 4 0,-3-6 2 0,0-3 4 15,1-1-13-15,-3-1-15 0,-1 1-1 16,-1 1 0-16,-3 1-2 0,5 6 2 15,-5 2-2-15,0 0-1 0,0 4-17 16,0 11-25-16,0 5 6 0,0 8 37 0,0 2 2 16,0 4 11-16,9-6 5 0,-1-6 3 15,-3-4-21-15,7-1-12 0,-3-7-12 16,1-2 5-16,7-6 16 0,-5 1 1 16,3-3-10-16,2 0 12 0,-5-1-25 15,5-8-20-15,0-2-17 0,-3-1-18 16,3-5 3-16,0-1 13 0,0 2 5 15,-7 0 10-15,7 0 11 0,-7 6 14 16,-3 2 20-16,-2 4-17 0,-1 3-13 0,-4-2 34 16,3 3 20-16,-3 0 24 15,0 0 11-15,0 0 16 0,0 0 50 0,5 0 2 16,-3 0-22-16,1 0-25 0,-3 0 10 16,0 0 18-16,0 0-7 0,0-4-8 15,-3-4-68-15,-4-2 9 0,0 0 10 16,-3 0-16-16,-2 0 0 0,-3 2 4 0,3 0 2 15,-2 6 12-15,4 0-17 0,-9 2-24 16,2 0-1-16,0 12-46 0,-5 6 4 16,2 6-4-16,3 8 13 0,8 2 8 15,1 4 4-15,8 3 6 0,0-5 13 16,0-4 0-16,17-4-25 0,8-10-25 16,-1-4-15-16,12-8-9 0,-2-1-49 15,-5-5-148-15,8-5-240 0,1-6-508 16,-16-4-809-16</inkml:trace>
  <inkml:trace contextRef="#ctx0" brushRef="#br0" timeOffset="166896.73">29608 9201 2358 0,'0'0'1020'0,"0"0"-546"0,0 0-1 16,-94 108-92-16,67-71-130 0,10-3-125 15,10-7-84-15,2-6-29 0,5-9-13 0,0-4-3 16,0-6-39-16,17-2 39 0,9-10 3 15,8-12 61-15,5-12-16 0,10-6-45 16,-6-3-6-16,1 3-33 0,0 7 2 16,-6 4 4-16,1 5-23 0,-2 6-5 15,1 6-52-15,-6 4-118 0,-3 4-178 16,0 4-306-16,-12 0-851 0,-7 7-364 0</inkml:trace>
  <inkml:trace contextRef="#ctx0" brushRef="#br0" timeOffset="167731.51">21750 10052 192 0,'0'0'1919'0,"0"0"-1250"0,0 0-227 0,0 0-63 16,0 0-70-16,0 0-33 0,0 0-77 15,0 0-69-15,-54 107-12 0,59-85-38 16,12-2-22-16,10 0-27 0,-3-2-7 16,7-4 1-16,3-8-10 0,-7-2 7 0,7-4 8 15,-5-6 7-15,-2-8 6 0,-3-8-9 16,-7 0-10-16,-10-4-9 0,-2-1 4 15,-5 4-19-15,0-4-24 0,-5 7-9 16,-9 2 2-16,-1 2 15 0,1 4 16 16,1 2 33-16,-6 4 13 0,2 4 3 15,-2 2 3-15,-8 0 15 0,3 0-3 16,0 11-12-16,2 8-49 0,0 7-3 16,12 9-22-16,1 5 19 0,4 4 0 15,5 4-12-15,0-1 15 0,12-1-2 0,7-6-22 16,5-4-4-16,10-6 10 0,-7-8-31 15,9-4-79-15,6-5-126 0,-4-9-209 16,4-4-212-16,-8-9-474 0,4-19-778 16</inkml:trace>
  <inkml:trace contextRef="#ctx0" brushRef="#br0" timeOffset="167942.93">22530 9736 866 0,'0'0'1886'0,"0"0"-1255"0,0 0-65 16,0 0-42-16,0 0-148 0,0 0-232 16,0 0-86-16,0 0-34 0,-94 145-8 15,84-89-15-15,0 7-1 0,-7 3 3 16,0 9-3-16,3 1-22 0,-6 4-54 16,-2 1-102-16,-7-8-170 0,10-12-236 0,-5-10-433 15,7-21-419-15,-3-10 32 0</inkml:trace>
  <inkml:trace contextRef="#ctx0" brushRef="#br0" timeOffset="168062.61">22217 10368 329 0,'0'0'1107'0,"0"0"-629"0,0 0 5 0,0 0-154 16,0 0-97-16,175 12-104 0,-107-10-77 16,-3 0-44-16,10-2-7 0,-4 0-315 15,-20 0-693-15,21-14-695 0</inkml:trace>
  <inkml:trace contextRef="#ctx0" brushRef="#br0" timeOffset="168226.18">23080 9984 1542 0,'0'0'1319'16,"0"0"-775"-16,0 0-35 0,0 0-55 0,0 0-151 16,0 0-134-16,0 0-90 0,0 0-23 15,-131 130 2-15,119-73-31 0,-5 3-24 16,5 4 8-16,0 1-11 0,-2-3-15 15,9-3-55-15,-10-9-114 0,3-6-211 0,5-12-162 16,-8-9-427-16,6-12-548 0</inkml:trace>
  <inkml:trace contextRef="#ctx0" brushRef="#br0" timeOffset="168367.8">22782 10404 388 0,'0'0'1315'16,"0"0"-763"-16,0 0-16 0,0 0-142 15,0 0-126-15,0 0-122 0,177 30-105 0,-136-26-41 16,1 0-60-16,-11-4-239 0,8 0-146 16,-12-6-357-16,-8 1-785 0</inkml:trace>
  <inkml:trace contextRef="#ctx0" brushRef="#br0" timeOffset="168665">23279 10350 245 0,'0'0'1418'0,"0"0"-886"15,0 0-140-15,0 0-77 0,0 0-52 16,0 0-24-16,0 0-20 0,0 0-1 16,0 0-8-16,0 0-103 0,0 0-69 15,15-45-20-15,-15 32 7 0,0 0 13 16,0 6 8-16,0 0 44 0,-10 5 40 16,3 2 12-16,-3 0-37 0,-2 2-32 0,0 10-30 15,-5 11-42-15,2 0 0 0,3 6 11 16,2 3 19-16,-2 0 9 0,7-2-3 15,-2-2-19-15,7-3-3 0,0-7 0 16,0-4 13-16,12 0-16 0,3-6-9 16,-5-2-1-16,7-2 10 0,-3-2-11 15,3-2-1-15,5 0-15 0,0-2-28 16,-5-6-82-16,4-6-136 0,4 0-97 16,-1-2-122-16,-2-3-317 0,0 6-948 0</inkml:trace>
  <inkml:trace contextRef="#ctx0" brushRef="#br0" timeOffset="168980.16">23841 10022 1121 0,'0'0'1447'16,"0"0"-987"-16,0 0-121 0,0 0 35 15,0 0-15-15,0 0-79 0,0 0-85 16,0 0-19-16,0 0-14 0,0 0-76 0,0 0-86 16,-80 40-13-16,73 4 13 0,7 9 30 15,-7 7 7-15,7 0 18 0,-2 3 0 16,2-1-19-16,-5-5-35 0,5-6-1 15,0-6-79-15,0-7-74 0,0-12-224 0,-3-7-322 16,-2-9-618-16,1-10-796 0</inkml:trace>
  <inkml:trace contextRef="#ctx0" brushRef="#br0" timeOffset="169117.79">23602 10295 1163 0,'0'0'1792'0,"0"0"-1243"16,0 0-151-16,0 0-159 0,0 0-158 15,0 0 149-15,0 0-33 0,0 0-98 16,213 0-69-16,-160 0-30 0,3 0-68 16,2 5-347-16,0-3-327 0,-14-1-1000 0</inkml:trace>
  <inkml:trace contextRef="#ctx0" brushRef="#br0" timeOffset="170507.42">23468 10380 198 0,'0'0'362'16,"0"0"449"-16,0 0-235 0,0 0-158 15,0 0-66-15,0 0-86 0,0 0-29 16,0 0-17-16,0 0-49 0,0 0 66 0,0 0 0 15,-10-8-50-15,10 8-1 0,0 0-4 16,0 0-50-16,0 0 3 0,0 0-34 16,0 0-40-16,0 0-30 0,0 0-13 15,0 6-17-15,-7 4 1 0,7 4 1 0,-9 4 9 16,9 0-11-16,-10 0 1 16,10 5-2-16,0-5 2 0,0 0-2 0,-7-4-2 15,7-2-1-15,0-2-12 0,0-4 12 16,0 0-18-16,0-2-1 0,0 2-11 15,17-2 14-15,2-2-5 0,5 0 0 16,15-2-44-16,9 0-113 0,3-2-115 16,-2-2-145-16,9-4-251 0,-17 6-775 15,13-4-363-15</inkml:trace>
  <inkml:trace contextRef="#ctx0" brushRef="#br0" timeOffset="171340.98">24981 10273 277 0,'0'0'996'16,"0"0"-248"-16,0 0-139 0,0 0-159 0,0 0-52 16,0 0 7-16,0 0-66 0,0 0-54 15,0 0-66-15,0 0-59 0,-117-26-62 16,96 36-25-16,4 5-39 0,-5 0-34 16,7 8-1-16,-2 0-21 0,10 7 10 15,5 3 9-15,2-3-21 0,0 5 8 0,0-5-2 16,12-4 3-16,10-8 15 0,-3-4 29 15,0-8-4-15,3-6 2 0,0-2 34 16,2-14 15-16,8-9 10 0,-10-5-10 16,2-6-16-16,-10-2-14 0,-2 2 6 15,-7 6 2-15,0 8-8 0,-5 4 2 16,0 8 7-16,0 3-4 0,0 5-12 16,0 2 4-16,0 0-19 0,-5 0-24 0,-2 10-42 15,-3 7-103-15,3 3 6 0,7 6 5 16,0 2-36-16,7 2-53 15,25 0-129-15,14-3-135 0,7-7-231 0,-14-7-542 16,43-6-707-16</inkml:trace>
  <inkml:trace contextRef="#ctx0" brushRef="#br0" timeOffset="171531.37">25936 9935 1041 0,'0'0'1865'0,"0"0"-1210"0,0 0-116 15,0 0-79-15,0 0-186 0,0 0-158 16,-182 50-87-16,153-3-28 0,-10 9-1 16,8 9 21-16,-1 3 28 0,3 4-49 15,12-5-12-15,-5-3-52 0,5-7-74 16,5-16-198-16,2-6-301 0,3-13-568 0,-7-10-801 16</inkml:trace>
  <inkml:trace contextRef="#ctx0" brushRef="#br0" timeOffset="171666.02">25364 10350 1914 0,'0'0'1127'0,"0"0"-769"0,0 0-70 0,0 0-29 16,0 0-77-16,0 0 45 0,0 0-62 15,230-10-85-15,-155 2-55 0,8-2-13 16,4-2-12-16,-2-1-65 0,-5 3-232 16,-3 0-256-16,-16 6-678 0,2 4-1076 0</inkml:trace>
  <inkml:trace contextRef="#ctx0" brushRef="#br0" timeOffset="172358.09">26804 10243 954 0,'0'0'1249'0,"0"0"-761"16,0 0-109-16,0 0-41 0,0 0-71 16,0 0-59-16,0 0-64 0,0 0-83 15,0 0-61-15,0 0-59 0,-17 70 37 16,17-35-12-16,0 1-7 0,0 0 10 16,2 0 31-16,10-1 30 0,-2-7 14 15,-3-8 6-15,3-8 14 0,-3-6-21 0,3-6 29 16,-1 0 49-16,4-6 68 15,8-10-19-15,1-8-22 0,7-6-44 0,-2-5-49 16,-5-1-28-16,0 2-14 0,-5 4-13 16,-3 6-1-16,-7 7 0 0,1 9-3 15,-8 6-41-15,0 2-35 0,2 0-6 16,3 0-6-16,-5 15-28 0,7 5 101 16,-4 6 19-16,4 4 31 0,0 0-15 15,-2-2 21-15,5-8 58 0,-3-3 9 0,10-9-27 16,-2-5-16-16,1-3 9 0,6-3 25 15,10-15 21-15,-3-9 2 0,2-5-42 16,-1-2-45-16,1-1-4 0,-7 5 3 16,-4 4 9-16,-3 11-11 0,-15 2-7 15,5 7-3-15,1 6-18 0,-8 0-15 16,0 0-37-16,4 12-20 0,4 10 26 0,-3 13 46 16,-5 3 34-16,2 0-16 0,-2 2-17 15,0 1-1-15,0-9-27 0,0-4-37 16,0-4-36-16,0-8-37 0,0-2-13 15,7-6-58-15,1-4-236 0,1-4-305 16,-2 0-586-16,3-4-666 0</inkml:trace>
  <inkml:trace contextRef="#ctx0" brushRef="#br0" timeOffset="173110.08">27822 9740 1085 0,'0'0'1368'0,"0"0"-804"0,0 0-124 0,0 0-64 15,0 0-102-15,0 0-180 0,0 0-1 16,0 0 19-16,0 0 6 0,-29 114-35 15,29-87-34-15,-8-1-24 0,6 2-25 16,-3-1 0-16,3-4-18 0,2 2-1 16,0-5-36-16,0-2-193 0,0-4-115 0,0-2-66 15,0-6-129-15,0 0-200 0,0-6-28 16,0 0 66-16,0 0 365 0,0 0 309 16,0-3 46-16,0-2 39 0,0 5 124 15,0 0 196-15,0 0 38 0,0 0-101 16,0 0-104-16,0 0-68 0,0 0-46 15,0 0-30-15,0 0-25 0,0 0-4 0,0 0 76 16,0 0 96-16,0 0 38 16,0 0-16-16,0 0-20 0,0 0 5 0,0 0 38 15,0 0-23-15,0 0-8 0,0 0-1 16,0 0-13-16,0 0-23 0,2 0-26 16,-2 0 0-16,0 0 6 0,0 0-26 15,0 0-33-15,0 0-16 0,0 0-12 0,0 0-15 16,0 0 6-16,5 0-7 15,-5 0-12-15,0 0-33 0,0 6-1 0,0 6 1 16,0 6 20-16,0 9-5 0,0 1-15 16,0 6 0-16,0 2-2 0,0 2 2 15,0 5 0-15,0-5 1 0,0 0 14 16,2-8 6-16,6-4-18 0,-1-7-3 16,3-8 0-16,-3-4-24 0,-2-4 3 15,7-3 21-15,0-1 3 0,12-14 55 16,-2-5 30-16,0-4-7 0,2-10-29 0,-2 2-31 15,2-6-21-15,-5 2 0 0,3 1-2 16,-12 7 0-16,7 6 2 0,-12 6 0 16,0 6 1-16,-5 3 0 0,7 7 2 15,-7 0 18-15,0 0-18 0,0 0-3 16,0 7-18-16,0 9-15 0,0 6 9 0,0 12 24 16,-7 5 12-16,7 1-11 15,-5 0 20-15,5 0-9 0,0-6-12 0,0-1 0 16,0-10-36-16,0-4-4 0,12-1-20 15,-2-8-31-15,2 0-37 0,2-2-21 16,3-4-92-16,3-4-301 0,-3 0-427 16,0-6-583-16,7-18-319 0</inkml:trace>
  <inkml:trace contextRef="#ctx0" brushRef="#br0" timeOffset="173383.34">28546 9770 287 0,'0'0'1812'0,"0"0"-1111"15,0 0-118-15,0 0-71 0,0 0-67 0,0 0-111 16,0 0-113-16,0 0-86 0,0 0-56 16,0 0-36-16,0 0 5 0,-41 101 4 15,34-55-6-15,5 4-1 0,-6 13-2 16,1 5 0-16,-3 8 11 0,3 7 1 15,-5 2-16-15,2-1-39 0,3-1-6 16,-8-7-24-16,11-8-40 0,4-5-42 16,-8-15-44-16,8-12-109 0,0-9-252 15,0-14-270-15,0-4-731 0,8-9-575 0</inkml:trace>
  <inkml:trace contextRef="#ctx0" brushRef="#br0" timeOffset="173717.46">28937 9965 1102 0,'0'0'1462'16,"0"0"-938"-16,0 0-55 0,0 0-44 15,0 0-81-15,0 0-80 0,0 0-98 16,0 0-114-16,0 0 6 0,-17 119 4 0,9-64-20 16,-1 7-14-16,1 6-4 0,1 1-11 15,0-1-10-15,-5-3-3 0,2-5-38 16,-2-8-115-16,7-12-173 0,-5-12-116 0,3-9-215 15,0-13-694-15,7-6-259 0</inkml:trace>
  <inkml:trace contextRef="#ctx0" brushRef="#br0" timeOffset="173856.09">28811 10404 874 0,'0'0'1728'16,"0"0"-1105"-16,0 0-46 0,0 0-35 16,0 0-156-16,0 0-144 0,0 0-125 15,0 0-117-15,0 0 12 0,0 0-12 16,0 0 36-16,128 48-35 0,-87-28-1 15,-2 0-1-15,5-3-20 0,4-5-113 16,-4-4-241-16,-8-6-185 0,5-2-446 16,-19 0-792-16</inkml:trace>
  <inkml:trace contextRef="#ctx0" brushRef="#br0" timeOffset="174007.69">29356 10402 424 0,'0'0'2056'0,"0"0"-1330"0,0 0-299 0,0 0-5 16,0 0 8-16,-70 133-116 0,55-95-124 15,10-1-62-15,-7-6-36 0,7-2-62 16,5-11-30-16,0-5-85 0,0-6-47 16,0-5-116-16,17-2-203 0,-5-16-129 15,3 0-482-15,2-29-984 0</inkml:trace>
  <inkml:trace contextRef="#ctx0" brushRef="#br0" timeOffset="174154.29">29424 10164 1125 0,'0'0'1800'0,"0"0"-1159"0,0 0-190 16,0 0-169-16,0 0-103 0,0 0-93 16,0 0-86-16,0 0-31 0,0 0-65 15,-44 119-106-15,54-92-121 0,2 1-122 16,10-3-372-16,-15-4-907 0</inkml:trace>
  <inkml:trace contextRef="#ctx0" brushRef="#br0" timeOffset="174309.87">29535 10668 805 0,'0'0'1394'0,"0"0"-807"16,-41 126-151-16,22-73-6 0,2 5 1 0,0 0-91 16,0-2-115-16,2-1-80 0,3-9-65 15,7-9-80-15,3-11-34 0,2-12-95 16,0-13-112-16,0-4-70 0,7-24 13 16,13-17 184-16,-1-12-218 0,8-13-366 15,4-3-555-15,-7 18 6 0,13-29 1031 0</inkml:trace>
  <inkml:trace contextRef="#ctx0" brushRef="#br0" timeOffset="174459.47">29775 10398 218 0,'0'0'1756'16,"0"0"-787"-16,0 0-375 0,0 0-58 15,0 0-70-15,0 0-161 0,0 0-164 16,0 0-40-16,-63 133 17 0,29-87 26 0,5 0-14 16,-5-1-45-16,8-13-40 0,4-8-41 15,10-12-4-15,5-6-52 0,-3-6-12 0,10-6-36 16,0-10-171-16,0-8-250 0,2-11-193 15,20-1-315-15,-5 6-449 0</inkml:trace>
  <inkml:trace contextRef="#ctx0" brushRef="#br0" timeOffset="174650.96">30100 9982 1656 0,'0'0'1378'0,"0"0"-827"0,0 0 25 16,0 0-89-16,0 0-158 0,0 0-158 15,0 0-126-15,0 0-23 0,0 0 23 0,-133 162-2 16,118-87 3-16,-2 8 17 16,0 3-14-16,3 0-10 0,2-1-33 0,4-6-6 15,1-11-75-15,7-12-68 0,0-11-135 16,7-13-359-16,1-14-674 0,6-15-1210 0</inkml:trace>
  <inkml:trace contextRef="#ctx0" brushRef="#br0" timeOffset="174974.1">30292 10539 10 0,'0'0'2290'15,"0"0"-1648"-15,0 0-293 0,0 0 38 16,0 0-35-16,0 0-110 0,0 0-124 16,0 0-69-16,0 0 22 0,0 0 22 15,0 0 2-15,133 76-21 0,-118-94-25 16,-11-2-30-16,4 0-19 0,-3 2-11 0,-5 1-14 15,0 4-3-15,-5 1 4 0,-7 2 21 16,-5 4-10-16,-10 1 13 0,3 3 13 16,-8 2 27-16,3 2 33 0,-2 6 44 15,1 9 14-15,11 1-55 0,2 4-39 16,0 8-35-16,7 4 1 0,6 4 33 0,4 5-2 16,0-3-1-16,14-2-21 0,3-6-9 15,5-6-3-15,2-3-16 0,8-8-17 16,-3-2 2-16,7-7-20 0,3-2-50 15,-3-4-82-15,-2 0-223 0,3-6-262 16,-13-2-900-16,-2-4-721 0</inkml:trace>
  <inkml:trace contextRef="#ctx0" brushRef="#br0" timeOffset="175886.66">21800 11546 1007 0,'0'0'1535'15,"0"0"-1094"-15,0 0-127 0,0 0 10 0,34 129-43 16,-31-74-80-16,-3 7-70 15,0 9 0-15,0 1-23 0,0 0-27 0,-3-1-54 16,-4-11-27-16,-3-12-58 0,10-12-54 16,0-13-87-16,0-11-67 0,5-12-107 0,7 0-69 15,-2-18-169-15,0 0-780 0</inkml:trace>
  <inkml:trace contextRef="#ctx0" brushRef="#br0" timeOffset="176126.04">22053 11639 401 0,'0'0'2098'0,"0"0"-1470"0,0 0-205 16,0 0 15-16,0 0-44 0,0 0-109 16,46-106-79-16,-32 101-66 0,-4 3-11 15,9 2-41-15,-4 2-15 0,2 13-21 0,0 3-7 16,0 6 1-16,-8 8-10 0,-9 6-12 16,0 4 1-16,-9 5-4 0,-8 1-9 15,0-4-9-15,-10-4-3 0,10-3-21 16,-10-11-12-16,6-4-7 0,-1-6-12 0,7-6-17 15,1-8-17-15,2-2-26 16,2 0-75-16,0-10-129 0,10-8-177 0,0-2-175 16,5-8-493-16,12 8-368 0,17-9 729 0</inkml:trace>
  <inkml:trace contextRef="#ctx0" brushRef="#br0" timeOffset="176445.58">22392 11695 170 0,'0'0'1494'16,"0"0"-304"-16,0 0-627 0,0 0-17 15,0 0-108-15,0 0-200 0,0 0-90 16,0 0-17-16,0 0-8 0,0 0-22 16,-70 128-28-16,60-105-3 0,5 2-9 0,3-5-16 15,-3-7-5-15,5-3-16 0,0-3-21 16,0-7 0-16,0 0 24 0,0 0 4 16,0 0 17-16,0-12-6 0,7-6 19 15,0-10 0-15,5-7-16 0,1 3-18 16,-4 4 6-16,-1 4 10 0,-6 8-10 0,0 8-6 15,-2 2-3-15,0 4 10 0,0 2-16 16,0 0-7-16,0 0-11 0,0 8-15 16,0 12-4-16,0 10-9 0,0 8 28 15,0 5 0-15,5 0 0 0,-2 0 1 16,2-3 0-16,4-5-1 0,1-9-41 16,9-4-35-16,3-10-29 0,5-4-32 15,2-8-17-15,2-2-38 0,1-16-137 16,-1-15-440-16,-4 8-820 0,7-32-923 0</inkml:trace>
  <inkml:trace contextRef="#ctx0" brushRef="#br0" timeOffset="176604.56">22765 11369 2503 0,'0'0'780'15,"0"0"-317"-15,-26 103-44 0,16-49-59 16,3 3-117-16,-3 4-93 0,-5-1-61 0,6 2-77 15,-6-4-12-15,-2-1-101 0,3-5-184 16,-8-8-277-16,5-8-516 0,-3-16-877 16</inkml:trace>
  <inkml:trace contextRef="#ctx0" brushRef="#br0" timeOffset="176754.16">22409 11772 1790 0,'0'0'1266'0,"0"0"-807"0,0 0-130 16,0 0-90-16,0 0-123 0,0 0 36 0,0 0-37 15,0 0-41-15,204 22-52 0,-146-18-7 16,0-4-15-16,-5-2-222 0,1-12-219 16,-4-2-211-16,-16 2-869 0,10-14-220 0</inkml:trace>
  <inkml:trace contextRef="#ctx0" brushRef="#br0" timeOffset="177026.22">23119 11432 783 0,'0'0'1706'0,"0"0"-741"0,0 0-463 0,0 0-126 15,0 0-73-15,0 0-103 0,-24 104-32 16,7-49 3-16,2 5-34 0,3 6-34 16,-5 3-30-16,3 1-6 0,4-5-16 15,3-7-26-15,7-7-25 0,0-18-21 16,0-10-18-16,0-13-28 0,0-10-8 0,17-4 68 16,5-15 7-16,4-9 73 0,1-7-24 15,7-6-34-15,-8 3-12 0,-4 6-3 16,-5 7-1-16,-2 12-20 0,-5 5-13 15,-6 1-29-15,-1 7-4 0,4 0 18 16,-7 8 46-16,5 7 3 0,-5 5 70 16,0 4-21-16,0 4-49 0,0 0-15 15,0-2-98-15,0 1-94 0,0-6-124 0,0-2-281 16,5-1-497-16,-5-8-800 0</inkml:trace>
  <inkml:trace contextRef="#ctx0" brushRef="#br0" timeOffset="177262.59">23531 11823 1638 0,'0'0'1545'16,"0"0"-901"-16,0 0-40 0,0 0-115 15,0 0-137-15,0 0-134 0,0 0-81 16,0 0-37-16,0 0-34 0,0 0-30 16,0 0-15-16,-46-19-21 0,39 31-20 15,7 8-46-15,-3 8 17 0,-1 7 25 16,1 3 9-16,-4 0 15 0,4 2 0 15,-13-2 27-15,6 1-8 0,-7-3 8 0,2-8-9 16,1-3-18-16,-1-7-18 0,-7-8 0 16,3-7-31-16,0-1-78 0,-8-2-171 15,3-2-219-15,2-8-608 0,3 0-764 16</inkml:trace>
  <inkml:trace contextRef="#ctx0" brushRef="#br0" timeOffset="178315.52">23980 12110 166 0,'0'0'183'15,"0"0"916"-15,0 0-666 0,0 0-57 0,0 0-46 16,0 0-18-16,0 0 31 0,0 0 67 15,0 0 6-15,0 0-46 0,0 0-89 16,34 89-57-16,-34-64-41 0,0 6-36 16,-5 1-44-16,-7-4-21 0,-5-1-27 15,0-9-19-15,7-7-36 0,3-4-21 16,-1-7-10-16,6 0-48 0,2-8-82 16,-5-9-184-16,5-4-135 0,5-4-146 15,17-3-153-15,0 10-708 0,4-6-41 0</inkml:trace>
  <inkml:trace contextRef="#ctx0" brushRef="#br0" timeOffset="178615.5">24765 11197 684 0,'0'0'1253'0,"0"0"-615"0,0 0-214 15,0 0-85-15,0 0-21 0,0 0-16 16,0 0-29-16,0 0-46 0,0 0-85 16,0 0-62-16,-17-22-19 0,24 52 47 15,3 10-1-15,-5 11-40 0,-3 9-27 16,-2 4-9-16,0 6-29 0,0 6-2 15,-7 3-19-15,2-2-48 0,0-3-153 16,3-9-166-16,2-12-165 0,0-16-601 16,0-5-975-16</inkml:trace>
  <inkml:trace contextRef="#ctx0" brushRef="#br0" timeOffset="178919.69">25146 11738 1391 0,'0'0'1646'16,"0"0"-1111"-16,0 0-75 0,0 0-1 0,0 0-139 16,0 0-139-16,0 0-114 0,0 0-65 15,0 0-2-15,0 0 31 0,-80 86-1 16,70-62-30-16,10 1-1 0,0-7-29 16,0-5-16-16,0-4-21 0,10-3 2 15,7-6 56-15,2-2 9 0,5-12 55 16,-4-8-6-16,-1-5-15 0,3-1-10 15,-5-4 1-15,0 0 11 0,-12 2 16 16,7 2-15-16,-3 3-13 0,-9 10-13 0,0 2-11 16,0 9-24-16,0 2-46 15,0 2-13-15,3 0 7 0,-3 0-31 0,0 9-47 16,0 2-105-16,0 6-48 0,0 3-184 16,7 2-171-16,5-4-526 0,0-4-367 15</inkml:trace>
  <inkml:trace contextRef="#ctx0" brushRef="#br0" timeOffset="179155.06">25550 11619 1337 0,'0'0'1535'0,"0"0"-982"0,0 0 16 16,0 0-79-16,0 0-167 0,0 0-161 16,0 0-107-16,0 0-55 0,0 0 28 15,0 0 27-15,0 0-6 0,-77 125-16 16,72-93 7-16,3-2 3 0,-3 0-10 15,5 0 10-15,-5-2-1 0,-2 5 1 0,-3-1 5 16,0-2-17-16,-2 3-7 0,-2-7-21 16,-3-4-3-16,9-4-44 0,-1-8-47 15,1-8-58-15,3-2-43 0,5 0-111 16,0-10-232-16,0-7-449 0,0 6-466 16,15-16-280-16</inkml:trace>
  <inkml:trace contextRef="#ctx0" brushRef="#br0" timeOffset="179497.14">25771 11899 790 0,'0'0'1404'16,"0"0"-835"-16,0 0-44 0,0 0-71 15,0 0-132-15,0 0-104 0,0 0-78 16,0 0-44-16,0 0-25 0,0 0-16 16,0 0-9-16,189 2 3 0,-179-10-6 15,4-1-3-15,-9-1-9 0,2 0-9 16,-4 0-4-16,2-1-15 0,-5 1 0 0,0-5 0 15,0 5-3-15,0 2 1 16,-8 2 18-16,-4 2-4 0,-2 2-3 0,4 2-11 16,-17 0 14-16,1 0-13 0,-6 2-1 15,-4 4 24-15,4 4 12 0,-4 2 2 16,7 6-5-16,2 4-13 0,-4 9 4 0,6 1-13 16,6 6 18-16,5 2-8 0,11-1 2 15,3-5 6-15,0-6 7 0,24-4-35 16,-2-4 0-16,10-2-2 0,9-6-2 15,3-2-10-15,-1-8-9 0,6-2-28 16,6-4-18-16,-4-7-113 0,3-6-177 16,-8-3-170-16,5 0-456 0,-10 2-667 15,19-12 239-15</inkml:trace>
  <inkml:trace contextRef="#ctx0" brushRef="#br0" timeOffset="179921.01">27080 11772 417 0,'0'0'1459'15,"0"0"-775"-15,0 0-250 0,0 0-146 16,0 0-14-16,0 0 22 0,0 0-84 15,0 0-69-15,0 0 34 0,29 141-10 0,-19-77-52 16,-10 12-42-16,0 7-20 0,0 8-1 16,0-1 9-16,0 1-27 0,-3-5-34 15,-4-10-61-15,7-5-78 0,0-14-144 16,0-16-106-16,0-12-94 0,0-15-187 16,0-12-485-16,0-2-144 0</inkml:trace>
  <inkml:trace contextRef="#ctx0" brushRef="#br0" timeOffset="180159.37">27194 12098 457 0,'0'0'1473'0,"0"0"-831"0,0 0-89 15,58-127-120-15,-39 95-64 0,1 6-46 16,-3 6-81-16,-3 6-42 0,3 4-28 16,-14 4-52-16,4 4-29 0,0 2-20 15,3 0-32-15,-5 3-24 0,7 14 22 0,-2 6 21 16,-10 12-13-16,0 9-2 0,-10 5-13 15,-7-1-18-15,-10 0-12 0,-2-5-45 16,3-5-28-16,-1-10-3 0,7-6-16 16,1-8-17-16,2-8-23 0,7-6-12 15,-2 0-7-15,10-17-208 0,2-4-134 0,0-9-44 16,24-3-196-16,-2 9-540 16,19-12 65-16</inkml:trace>
  <inkml:trace contextRef="#ctx0" brushRef="#br0" timeOffset="180401.01">27800 11836 730 0,'0'0'1109'16,"0"0"-661"-16,0 0-122 0,0 0-78 15,0 0-29-15,0 0 59 0,0 0-2 16,0 0 7-16,36 146-84 0,-36-93-34 16,0 8-44-16,-7-3-22 0,-3-6-9 0,8-7 11 15,-5-9-9-15,2-11-6 0,5-14-15 16,0-9-13-16,0-2 22 0,0 0 14 15,0-16 10-15,12-8-7 0,7-6-39 16,5-8-31-16,-2 2-26 0,3 1-1 16,-1 5-17-16,-2 4-29 0,2 6-39 15,-2 3-67-15,4 6-71 0,-9 2-100 0,3 6-281 16,-1-2-440-16,-4 5-649 0</inkml:trace>
  <inkml:trace contextRef="#ctx0" brushRef="#br0" timeOffset="180721.45">28251 12194 398 0,'0'0'1171'0,"0"0"-558"15,0 0-108-15,0 0-88 0,0 0-114 0,0 0-112 16,0 0-43-16,0 0-34 0,0 0-1 16,0 0-15-16,184-86-26 0,-167 61-10 15,-10 4-15-15,3 1 0 0,-10 1 2 16,0 3 23-16,0 6-1 0,0 0 12 15,0 6 0-15,-10 0 34 0,3 4 6 16,-10 0-31-16,0 0-7 0,-2 6-33 16,-6 6-30-16,-1 6-22 0,-1 7-2 0,3 3-14 15,0 4 13-15,2 6 3 0,5 0 0 16,5 3 22-16,-3-1-19 0,15-6-1 16,0-3-2-16,0-10-3 0,0-3-28 15,12-6-15-15,5-2-6 0,7-3-24 16,5-6-59-16,3-1-102 0,7 0-51 15,9-5-138-15,-4-10-132 0,-5 4-614 16,16-16-579-16</inkml:trace>
  <inkml:trace contextRef="#ctx0" brushRef="#br0" timeOffset="180974.77">28864 11969 668 0,'0'0'1810'0,"0"0"-1208"16,0 0-191-16,0 0-51 0,0 0-17 15,0 0-36-15,-124 104-82 0,105-67-62 16,2-1-32-16,10 0-42 0,-1 1-34 16,8-5-40-16,0 0-14 0,8-3 2 15,11-6-3-15,5-3-21 0,8-4 6 16,-3-6-4-16,5-5-11 0,7-1 5 15,3-4-11-15,-8 0-90 0,5-7-166 16,-4-3-216-16,-1-3-241 0,-12 0-1146 0</inkml:trace>
  <inkml:trace contextRef="#ctx0" brushRef="#br0" timeOffset="181169.25">29271 11961 965 0,'0'0'2139'15,"0"0"-1368"-15,0 0-146 0,0 0-121 16,0 0-172-16,0 0-140 0,0 0-183 16,0 0-9-16,0 0-34 0,-77 102 34 15,67-57 46-15,3-1-28 0,2-2-18 16,-2-5-30-16,7-6-37 0,0-4-57 16,0-7-138-16,0-4-279 0,7-6-586 15,-7-3-968-15</inkml:trace>
  <inkml:trace contextRef="#ctx0" brushRef="#br0" timeOffset="181353.76">29293 11625 2436 0,'0'0'1649'16,"0"0"-1063"-16,0 0-182 0,0 0-54 0,0 0-128 16,0 0-171-16,0 0-51 0,0 0-78 15,0 0-25-15,0 0-22 0,0 0 67 16,32 44-118-16,-18-18-173 0,3 1-332 15,-2-9-642-15,-3 10-1039 0</inkml:trace>
  <inkml:trace contextRef="#ctx0" brushRef="#br0" timeOffset="181552.23">29601 11874 1007 0,'0'0'1633'0,"0"0"-1039"15,0 0-139-15,0 0-58 0,0 0-92 16,0 0-194-16,0 0-95 0,0 0 8 15,0 0 60-15,-63 119 2 0,63-89-19 16,2-1-8-16,13 1 11 0,-8-2 7 16,-2 0 18-16,0 0-1 0,-3 0-21 0,-2-1-18 15,0-3-6-15,0 0-4 0,0-4-8 16,0-2-37-16,0 0-22 0,-7-8-63 16,2 0-70-16,-2-5-105 0,7-5-198 15,-10 0-228-15,3 0-702 0,4-7-826 0</inkml:trace>
  <inkml:trace contextRef="#ctx0" brushRef="#br0" timeOffset="181746.7">29981 12174 1030 0,'0'0'2038'16,"0"0"-1336"-16,0 0-125 0,0 0-154 15,-36 103-104-15,19-65-103 0,0-2-91 16,7-1-34-16,1-7-46 0,1-8-45 15,8-6-39-15,0-8-74 0,0-4-78 16,0-2-90-16,0-12-267 0,8-12-183 0,1 2-982 16,4-29-237-16</inkml:trace>
  <inkml:trace contextRef="#ctx0" brushRef="#br0" timeOffset="181874.57">30059 11661 2845 0,'0'0'993'0,"0"0"-601"0,0 0-91 15,0 0-147-15,0 0-123 0,0 0-31 16,0 0-28-16,2 111-107 0,13-79-325 16,4-2-232-16,-9-8-1066 0</inkml:trace>
  <inkml:trace contextRef="#ctx0" brushRef="#br0" timeOffset="182142.86">30275 12194 1324 0,'0'0'1141'16,"0"0"-658"-16,0 0-26 0,-49 111-11 0,44-76-113 16,5-5-137-16,0-9-97 0,10-4-21 15,2-7-29-15,12-8 13 0,3-2-1 16,5-9 37-16,-1-6 4 0,1-11 8 0,2-7-19 16,-8-2-24-16,-1-6 7 0,-11-1 8 15,1-1 30-15,-6 7-12 0,-4 6-27 16,-5 10-7-16,0 6-14 0,0 6-1 15,0 2-21-15,0 2-14 0,-5 1-16 16,5 1-1-16,-7 2-18 0,7 0-29 16,-5 9-43-16,-7 7-100 0,7 4-18 15,-4 2-14-15,9 4-74 0,0 0-247 16,0-6-481-16,0-3-603 0</inkml:trace>
  <inkml:trace contextRef="#ctx0" brushRef="#br0" timeOffset="182384.6">30796 12114 1687 0,'0'0'1365'0,"0"0"-833"16,0 0-5-16,-61 127-127 15,52-91-116-15,9-6-131 0,0-4-73 0,0-14-80 16,0-4-28-16,17-8 28 0,2-2 15 16,15-17 74-16,-5-10-4 0,15-5-48 15,-3-1-35-15,0 3-2 0,3 4-21 16,-8 10-4-16,-2 6-2 0,0 6 2 15,-7 6-8-15,-1 10 15 0,-2 16 18 16,-4 9 45-16,-8 11-5 0,0 4-13 16,-7 6-27-16,2 1-52 0,-2-1-60 15,-5-6-97-15,0-2-247 0,0-13-525 16,-17-3-1419-16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8-28T18:34:41.60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21357 8591 117 0,'0'0'1536'0,"0"0"-1085"16,0 0-130-16,0 0-30 0,0 0-21 16,0 0-72-16,0 0-61 0,0 0-28 15,0 0-20-15,-24-10-32 0,24 10-19 16,0 0-19-16,0 0 3 0,0 0 13 0,0 0 21 16,0 0 1-16,0 0 15 0,0 0 7 15,0 0 25-15,0 0 18 0,0 0 43 16,0 0 9-16,0-1-5 0,0-2-46 15,0 1-43-15,0 0-13 0,0 0 4 16,-8 1-7-16,6-2-3 0,-3 3-22 16,3 0-11-16,-1 0-4 0,-2 0-6 0,3 0-5 15,-8 0-10-15,3 0 0 0,7 0 18 16,-10 3-3-16,10-2-6 0,-7 1-11 16,7-2 12-16,0 0-12 0,-7 0 1 15,7 2-2-15,-3 0-2 0,-1 4-11 16,1 1 11-16,-4-2-13 0,0 8 13 15,4-1 0-15,-4-1 0 0,4 4 0 0,-6-3 2 16,9 0 1-16,-8 2 0 0,1-2 0 16,5-4 11-16,-3 0 3 0,2-4 1 15,3 0-4-15,0-4-9 0,0 0 15 16,0 0-3-16,0 0-13 0,0 0 10 16,0 0-11-16,0 0-1 0,0 0-3 15,0 0-9-15,0 0 9 0,0 0-9 16,0 0 11-16,0 0-1 0,0 0-10 15,0 0 11-15,3 0-1 0,2 0 1 0,-5 0-1 16,0 0 2-16,2 0 0 0,3 0 1 16,-5 0 14-16,2-2-3 0,-2 0 0 15,0 2 3-15,0-2-11 0,0 2 8 16,8-2-9-16,-8-2-2 0,0 0 0 16,5 2 2-16,-5-2 0 0,4 2 9 15,-1 2-10-15,-3 0-1 0,5-2 0 0,-5 2 0 16,0-2 1-16,0 2 10 0,0-2-10 15,0 2-2-15,0 0 1 0,0 0 2 16,0 0-1-16,0 0-1 0,0 0 0 16,0 0-1-16,0 0-1 0,0 0-1 15,0 0-16-15,0 0-3 0,2 4 9 16,1 0 11-16,4 4 1 0,3 0 1 16,4 4-1-16,-2-2 0 0,0 4-2 15,5-2-14-15,3 5 15 0,-3-4-2 16,9 4 0-16,1 1 3 0,-3 0 3 15,-2 0 22-15,5 2-7 0,-10 2 9 0,0 4 22 16,-5 1-1-16,-7 1-5 0,-1 2 60 16,-4 2 21-16,0 2-55 0,-7 1-30 15,-3-4-15-15,-4 2-13 0,-8-5-9 16,5-6-2-16,-5-4 2 0,10-4 10 0,-5-6 3 16,-7-2-3-16,9-4-12 15,1-2-11-15,-3 0-10 0,0 0-4 0,7 0-11 16,3 0-9-16,-3-2-22 0,10 1-5 15,0 1-34-15,0-3-64 0,0 3-64 16,0 0-95-16,5 0-146 0,10 0-106 16,2 0-155-16,-10 0-712 0,15 0-171 0</inkml:trace>
  <inkml:trace contextRef="#ctx0" brushRef="#br0" timeOffset="425.85">21943 8946 1159 0,'0'0'1632'0,"0"0"-1110"0,0 0-192 16,0 0 7-16,0 0 17 0,0 0-97 16,0 0-122-16,0 0-67 0,0 0-16 15,0 0-9-15,100 76-3 0,-83-76-10 0,-3 0-2 16,1-6 8-16,-5-4 4 0,-6 0-3 16,-1 0 2-16,-3 0-14 0,0 0-2 15,0 2-23-15,-7-1 0 0,-5 1-2 16,-5 5-10-16,0-2 10 0,0 5-22 15,-5 0-13-15,0 5 10 0,-10 6 2 16,3 4 8-16,5 7 17 0,0 4 40 0,2 4 36 16,12 6 3-16,3 1 6 0,7 1 12 15,0-6-81-15,3 1-16 0,11-6-25 16,8-3-29-16,2 3-35 0,8-7-124 16,-1-4-143-16,-2-4-239 0,-2-2-597 15,0-8-890-15</inkml:trace>
  <inkml:trace contextRef="#ctx0" brushRef="#br0" timeOffset="607.37">22273 9178 101 0,'0'0'2538'0,"0"0"-1823"0,-12 111-224 0,-3-54-121 16,6 15-102-16,-6 3-68 0,10 3-89 15,-12 3-56-15,8-5-55 0,1-6-1 16,8-7-48-16,0-9-89 0,0-15-150 0,0-13-46 15,0-14-152-15,0-12-500 0,0 0-552 16,0-35 509-16</inkml:trace>
  <inkml:trace contextRef="#ctx0" brushRef="#br0" timeOffset="794.85">22392 9004 1922 0,'0'0'1112'0,"0"0"-532"16,0 0-86-16,0 0-68 0,0 0-161 15,0 0-57-15,0 0-3 0,0 0-41 0,107 108-40 16,-107-57-51-16,-13-1-52 0,-8 3-5 16,-8-5-16-16,4-6-18 0,-4-6-36 15,7-8-65-15,1-8-63 0,4-5-87 16,2-14-87-16,-2-1-248 0,10-6-662 16,2-4-665-16</inkml:trace>
  <inkml:trace contextRef="#ctx0" brushRef="#br0" timeOffset="1111.03">22729 9138 1349 0,'0'0'1407'0,"0"0"-881"0,0 0-66 0,0 0 2 16,0 0-96-16,0 0-154 0,0 0-122 16,0 0-26-16,0 0 21 0,0 0-8 15,-102 97-16-15,95-63-31 0,7 1 4 16,0-3-19-16,0-4-15 0,0-6-17 15,7-8-2-15,3-6-8 0,4-8-6 16,6 0 33-16,4-18 19 0,3-6-19 16,2-6-6-16,-5-2-970 0,-5-5 976 15,-4 1 159-15,-8 2-134 0,-4 4 37 16,6 10 123-16,-9 6-40 0,8 8-68 0,-8 6-7 16,0 0 89-16,7 3-34 0,-7 14-82 15,7 11-40-15,-7 2-2 0,5 8 0 16,0 5-1-16,-3-5-12 0,1-2-49 15,9-4-80-15,-7-2-165 0,2-4-230 16,7-1-430-16,-14-12-560 0,5-3-160 0</inkml:trace>
  <inkml:trace contextRef="#ctx0" brushRef="#br0" timeOffset="1286.55">23034 9251 1026 0,'0'0'2220'16,"0"0"-1156"-16,0 0-576 0,0 0-164 15,0 0-144-15,0 0-144 0,0 0-36 16,0 0-73-16,0 0 9 0,0 0 64 16,0 0 15-16,78 0 6 0,-56 0-5 0,-1 0-16 15,1 0-58-15,0 0-73 0,2 0-169 16,-4-2-238-16,6-4-528 0,-9 4-1016 16,-269 12 1004-16</inkml:trace>
  <inkml:trace contextRef="#ctx0" brushRef="#br0" timeOffset="1867.95">23548 9201 3026 0,'0'0'1066'0,"0"0"-665"15,0 0 45-15,0 0-187 0,0 0-112 16,0 0-84-16,0 0-63 0,0 0-22 16,0 0-24-16,0 0 10 0,-70 50 6 15,70-30-7-15,0-2 10 0,0-3 2 16,2-5-11-16,3-5-16 0,5 0 0 15,-3-5 15-15,-2 0 37 0,2-2 55 16,3-11 28-16,4 0-7 0,-4-7-31 16,5 0-14-16,-6 2-16 0,-1 1-14 0,-8 5 11 15,0 4 3-15,5 2 4 0,-5 4 35 16,0 2 28-16,0 0-6 0,0 0-21 16,0 0-19-16,0 0-18 0,0 0-9 0,4 0-9 15,-4 0-24-15,0 0-12 0,0 0 2 16,0 0 13-16,0 2 9 0,0-2 9 15,0 0 0-15,0 2 3 0,0-2 18 16,3 0 12-16,-3 0 7 0,5 0-7 16,-3-8-6-16,5-6-3 0,3-4 22 15,-3-4-19-15,-4-3-9 0,4 5-13 16,-7 2-2-16,0 6-11 0,0 4-13 16,0 2 9-16,0 4 14 0,0 2-1 15,0 0 2-15,0 0 2 0,0 0 10 16,0 0-9-16,0 0-3 0,0 0-9 0,0 4-6 15,0 4-13-15,0 6-23 0,0 0 18 16,-10 4 2-16,10 2 7 0,0 3 6 16,0-3 6-16,0 2 10 0,0 4-10 15,3 0 10-15,4 2-7 0,0 1 9 16,5 1 2-16,-4-4 0 0,-1 0 0 0,3-4 1 16,-3 0 0-16,3-6 12 0,-3-1-3 15,-2-3-12-15,2-4-1 0,0-3-17 16,-4 2-9-16,6-6-16 0,-1 4-18 15,-1-1-30-15,5-4-70 0,0 0-71 16,5 0-267-16,-5 0-260 0,3-9-825 16,-5-9-498-16</inkml:trace>
  <inkml:trace contextRef="#ctx0" brushRef="#br0" timeOffset="2217.02">23946 8525 767 0,'0'0'1522'15,"0"0"-999"-15,0 0-157 0,0 0-83 16,0 0 6-16,0 0-79 0,0 0-80 15,0 0-83-15,0 0-35 0,0 0 44 16,0 0 16-16,24 28-7 0,-14-14 0 16,-1 4-6-16,-1 5 6 0,-6 7 15 0,5 8-12 15,-7 10-22-15,0 7-3 0,0 9-6 16,0 6 9-16,0 5 0 0,-7-1 6 16,-3-1-34-16,1-5-18 0,-1-12-49 15,-2-8-30-15,7-9-50 0,-2-13-112 16,-1-10-98-16,6-12-82 0,-3-4-94 15,-2-10-205-15,4-6-961 0,-9-21 888 0</inkml:trace>
  <inkml:trace contextRef="#ctx0" brushRef="#br0" timeOffset="2363.63">23878 9024 1030 0,'0'0'1899'0,"0"0"-1229"16,0 0-188-16,0 0-130 0,0 0-130 15,0 0-160-15,0 0 9 0,0 0-35 0,0 0-11 16,223 14-25-16,-158-8 0 0,-4 2-194 15,-1-2-258-15,-4 0-212 0,-17 0-927 16,5-2-357-16</inkml:trace>
  <inkml:trace contextRef="#ctx0" brushRef="#br0" timeOffset="2631.68">24510 9100 1971 0,'0'0'790'0,"0"0"-527"16,0 0-13-16,0 0 99 0,0 0-93 0,0 0-90 15,0 0-62-15,0 0-1 16,0 0-10-16,0 0-22 0,129-8-30 0,-124-6-13 16,0-4-4-16,-5 0-8 0,0 0-14 15,-10 0-2-15,-7 6 0 0,-7 2-1 16,0 4 1-16,-6 6 0 0,4 0 31 0,-8 11 160 16,2 12-35-16,6 5-61 0,-1 9-34 15,3 4-6-15,12-1 0 0,2 5-9 16,10-7-25-16,0-3-11 0,17-5-10 15,10-9-30-15,11 2-19 0,11-9-6 16,4-6-40-16,15-2-64 0,2-6-216 16,10-6-216-16,-17-2-806 0,46-20-872 0</inkml:trace>
  <inkml:trace contextRef="#ctx0" brushRef="#br0" timeOffset="3154.28">26333 8787 1243 0,'0'0'1701'0,"0"0"-1203"15,0 0-99-15,0 0-60 0,0 0-25 0,0 0-138 16,0 0-99-16,0 0-44 0,-181 90-8 16,161-49-10-16,13 2 7 0,-3 8-7 15,10-1 7-15,0-4 5 0,10-6 1 16,7-5-9-16,10-11-17 0,-3-8-2 16,2-8 37-16,1-6 21 0,7-2 3 15,2-18 21-15,-7-6 7 0,10-10-29 16,-10-5-17-16,-4-2-13 0,-4-2 7 15,-6 3-1-15,-8 5 13 0,0 5-16 16,-7 10-12-16,0 4-21 0,0 4 0 16,0 4-21-16,0 2-18 0,0 4-40 15,-4 2-82-15,4 0-83 0,0 10-167 0,0 10-101 16,0 4-437-16,4-4-556 0</inkml:trace>
  <inkml:trace contextRef="#ctx0" brushRef="#br0" timeOffset="3450.49">26811 8851 1251 0,'0'0'1712'0,"0"0"-1036"0,0 0-116 15,0 0-98-15,0 0-171 0,0 0-123 16,0 0-92-16,0 0-30 0,0 0-44 16,-129 107-2-16,129-79-30 0,8-6 5 15,4-2 10-15,5-6 0 0,7-6-16 16,3-6 19-16,-1-2 12 0,6-8 40 15,-6-8 2-15,1-4-5 0,2 0-13 0,-12 1-5 16,-2 3-17-16,-3 4 16 0,-7 9-3 16,-3-2-13-16,-2 5 25 0,5 5-27 15,-5 15-13-15,0 10 13 0,5 8 52 16,0 10-19-16,2 3-33 0,-2-8-17 16,9 0-1-16,-4-11-15 0,9-6-68 15,-4-9-70-15,2-14-101 0,7-3-256 16,-2-22-196-16,0-2-813 0,14-42-476 0</inkml:trace>
  <inkml:trace contextRef="#ctx0" brushRef="#br0" timeOffset="3622.04">27492 8253 1456 0,'0'0'1809'0,"0"0"-1238"15,0 0-98-15,-53 139-90 0,36-70-82 0,5 7-145 16,-5 10-83-16,2 5-12 0,3-3-7 15,2 1-54-15,-4-11-18 0,11-3-104 16,-4-12-104-16,7-15-300 0,-7-20-623 16,4-14-907-16</inkml:trace>
  <inkml:trace contextRef="#ctx0" brushRef="#br0" timeOffset="3736.73">27218 8810 1380 0,'0'0'1852'0,"0"0"-1439"0,0 0-271 16,0 0 154-16,0 0-40 0,0 0-120 15,211 23-82-15,-133-11-54 0,6 0-180 16,4 2-258-16,-16-4-560 0,30 4-1494 0</inkml:trace>
  <inkml:trace contextRef="#ctx0" brushRef="#br0" timeOffset="4337.32">29581 8401 977 0,'0'0'1350'0,"0"0"-843"0,0 0-187 15,0 0-20-15,0 0 16 0,0 0-52 16,0 0-57-16,0 0-14 0,0 0 20 15,0 0-41-15,0 0-37 0,-67-49-40 16,67 49-40-16,0 4-25 0,-3 16-23 16,-2 10 11-16,0 16-15 0,-9 17 15 15,4 13-17-15,1 11 11 0,-8 7-12 16,-3 9 3-16,-2-2-3 0,3-3-9 16,0-7-46-16,4-17-67 0,5-16-132 15,3-21-129-15,5-19-49 0,2-18-146 16,0-2-623-16,0-44-668 0</inkml:trace>
  <inkml:trace contextRef="#ctx0" brushRef="#br0" timeOffset="4586.64">29666 8784 1137 0,'0'0'2054'0,"0"0"-1439"16,0 0-213-16,0 0-82 0,0 0-37 0,-51 115-111 15,30-78-81-15,-1 1-20 0,-5-4 5 16,3 2-18-16,4-8-25 0,4-6-33 15,-1-6-11-15,7-6-10 0,3-2 18 16,7-6-19-16,0-2-8 0,0 0-10 16,0 3 1-16,0 1-19 0,2-1 58 15,13 5 0-15,2 2 24 0,-1 5-6 16,11-3 7-16,-7 4 5 0,6-2-5 16,-6 4-1-16,1 0-12 0,-4 0-10 15,3 0-2-15,-6-6 0 0,-4 1-103 0,7-8-136 16,-10 0-213-16,3-5-309 0,-8-5-816 15,6-18-539-15</inkml:trace>
  <inkml:trace contextRef="#ctx0" brushRef="#br0" timeOffset="4843.96">29792 8933 2338 0,'0'0'1313'0,"0"0"-642"0,0 0-235 15,0 0-209-15,0 0-123 0,-53 113-43 16,53-81-37-16,0-2 3 0,0-8-8 15,15-2-16-15,-3-5-3 0,5-12-31 16,4 0 7-16,6-3 24 0,2-14 32 16,8-13 11-16,-3-3-3 0,2-4-25 15,3-2-15-15,-5 4 0 0,-15 8-21 16,5 6 5-16,-4 10-23 0,-11 1-22 0,-4 7-18 16,0 0-4-16,-5 17 19 0,0 4 42 15,0 9 13-15,0 5-141 0,0 1-125 16,-10-1-63-16,3-5-233 0,2-8-595 15,5 6-850-15</inkml:trace>
  <inkml:trace contextRef="#ctx0" brushRef="#br0" timeOffset="5429.4">30175 9155 1413 0,'0'0'1621'0,"0"0"-865"16,0 0-263-16,0 0-143 0,0 0 18 15,0 0-45-15,0 0-150 0,0 0-94 16,0 0-79-16,0 0-21 0,0 0 6 15,-46 76-9-15,46-48 5 0,0-3 17 16,0-8-16-16,8-4-3 0,4-8-22 0,0-5 7 16,0 0 36-16,2-12 48 0,3-11 41 15,5-10-26-15,-5-3-39 0,0-2-13 16,-2 4-11-16,-3 3-28 0,-5 9-20 16,0 4-31-16,1 10-40 0,-8 6-112 15,5 2-124-15,-5 4-149 0,7 12-18 0,-2 4-136 16,-3 6-457-16,5 4 357 0,-7-1 93 15,5-3 346-15,-5 0 316 0,5-8 3 16,-5-6 179-16,0-4 483 0,0-6-70 16,0-2 67-16,7-2-75 0,-7-9-222 15,10-8-63-15,-3-3-27 0,-2-2-56 16,7-4-43-16,-2 2-20 0,0 6-17 16,2 1-3-16,-7 11-29 0,-3 5-45 0,3 3-13 15,-5 0 40-15,0 11 14 0,0 9-35 16,0 9-38-16,0 5-9 0,0 3-5 15,0-2-10-15,5-2 27 0,2-5 13 16,10-10-43-16,-2-6-16 0,-1-10 0 16,8-2 16-16,2-10 49 0,5-14 33 15,5-12-3-15,2-9-30 0,6-3-37 16,-13 0-9-16,2 1-1 0,-2 9-2 16,-7 6-15-16,-5 10-6 0,-12 8 19 0,2 8-17 15,-4 4-8-15,-3 2-16 0,0 4-5 16,0 10 11-16,0 8 37 0,0 6 3 15,0 0 19-15,0 0-1 0,0-6 9 16,0-5 28-16,0-6 6 0,0-2-34 16,0-8-28-16,0-1-2 0,0 0-3 15,7 0-30-15,8 0 33 0,1-3 19 0,6-7-19 16,0-5-6-16,-2 2-116 0,6-4-124 16,-6 5-217-16,1-2-295 0,-1 8-884 15,-3-6-576-15</inkml:trace>
  <inkml:trace contextRef="#ctx0" brushRef="#br0" timeOffset="6237.24">31300 8326 1175 0,'0'0'1908'16,"0"0"-1361"-16,0 0-147 0,0 0-31 15,0 0-30-15,0 0-136 0,0 0-124 16,0 0-45-16,0 0 24 0,0 133-9 16,0-81-19-16,0 8-5 0,-7 9-22 15,-5 9 15-15,-5 4-16 0,0 1 7 16,0 0-9-16,0-13-49 0,7-6-51 0,3-16-102 15,7-11-207-15,0-13-248 0,0-10-639 16,7-14-1076-16</inkml:trace>
  <inkml:trace contextRef="#ctx0" brushRef="#br0" timeOffset="6484.58">31484 9056 2629 0,'0'0'1044'0,"0"0"-780"0,0 0-59 15,0 0-6-15,0 0-60 0,0 0-77 16,0 0-19-16,0 0 7 0,0 0 5 16,0 0 1-16,109 72 2 0,-94-82 0 15,-3-1-6-15,-2-8-21 0,-10-1-7 16,0-2-23-16,0 2-1 0,-10 2 0 16,-4 6 2-16,-6 4 20 0,3 6-20 0,-14 2 0 15,9 8-2-15,-5 7-31 0,3 10-14 16,-3 3 11-16,5 0 9 0,13 0 7 15,6 1-93-15,3-5-176 0,8 0-190 16,11-6-181-16,5-6-650 0,13-4-592 0</inkml:trace>
  <inkml:trace contextRef="#ctx0" brushRef="#br0" timeOffset="6796.48">31795 9028 254 0,'0'0'1661'16,"0"0"-463"-16,0 0-717 0,0 0-56 15,0 0-94-15,0 0-99 0,0 0-78 16,0 0-18-16,-192 127-17 0,175-101-18 0,12-4-43 16,5-4-45-16,0-6-13 0,5-4-34 15,2-6 7-15,13-2 27 0,4-18 6 16,5-14 76-16,-2-14-15 0,7-11-42 16,-8-11-25-16,6-8-10 0,-10-5-21 15,2 3-21-15,-5-1 7 0,-2 9 2 16,-2 5 22-16,-5 17 21 0,-3 12 1 15,-7 11 1-15,0 13 17 0,0 11 66 16,0 1 10-16,-7 18-95 0,-10 12-22 16,-3 18 22-16,-4 15 19 0,7 11-4 0,5 11-12 15,5 1 15-15,-3 2 31 0,10-5-49 16,0-7-46-16,17-5-94 0,0-9-123 16,9-8-285-16,-9-16-667 0,5-1-1273 0</inkml:trace>
  <inkml:trace contextRef="#ctx0" brushRef="#br0" timeOffset="7059.07">32168 8971 1486 0,'0'0'1567'0,"0"0"-1120"16,0 0-18-16,0 0 21 0,0 0-107 16,0 0-159-16,0 0-89 0,0 0-34 15,0 0-24-15,0 0-25 0,-109 119-10 16,121-102 0-16,0 1 1 0,3 2 9 0,-3 3 7 15,2 8 29-15,-6 8 13 0,-8 9 12 16,0 10 28-16,-5 6-10 0,-20 6-31 16,-6 5-14-16,-3-2-1 0,-10-11-9 0,3-12-23 15,5-13-13-15,-3-19-43 16,12-16-33-16,1-11-96 0,14-19-243 0,4-16-262 16,8-5-494-1,0 11-594-15</inkml:trace>
  <inkml:trace contextRef="#ctx0" brushRef="#br0" timeOffset="7361.85">32459 9223 1831 0,'0'0'1415'0,"0"0"-967"16,0 0-29-16,0 0-164 0,0 0-73 0,0 0-95 15,0 0 21-15,0 0-26 0,0 0-26 16,0 0-35-16,0 0-21 0,145 89 0 15,-121-85 1-15,-7-4 1 0,0 0 10 16,0 0 10-16,-7-9 12 0,-3-2 5 0,-2-6-8 16,-5-3-13-16,0 2-2 15,-5 0-1-15,-12 6-13 0,-4 2 25 16,-6 4-26-16,-7 6-1 0,5 0 12 0,-5 14 13 16,5 8-15-16,5 4-10 0,9 4-3 15,5 7 1-15,8-5-1 0,2 0-15 16,12-3-4-16,10-6-2 0,17-5 2 15,2-1-54-15,2-9-86 0,4-5-208 16,3-3-189-16,-16 0-660 0,17-1-1243 0</inkml:trace>
  <inkml:trace contextRef="#ctx0" brushRef="#br0" timeOffset="8586.58">21522 10481 798 0,'0'0'1514'0,"0"0"-1001"0,0 0-132 15,0 0-27-15,0 0-54 0,0 0-61 16,0 0-46-16,0 0-34 0,0 0-51 0,0 0-65 16,-112 84-25-16,105-58-17 0,0 6 0 15,7 5-1-15,0-1-1 0,0 0-11 16,0-4 0-16,7-6-13 0,7-6 7 16,6-6-13-16,-3-8 18 0,5-4 11 15,-1-2 2-15,4-5 23 0,-6-12 23 16,8-9 7-16,-10-4-4 0,0-6-9 15,-10-1-12-15,5-1-4 0,-7 6-8 0,-5 2 11 16,0 6 4-16,0 6 42 0,0 6 25 16,-5 4 85-16,-2 4-70 0,-5 1-40 15,-5 3-21-15,-3 0-16 0,-4 5-36 16,7 7 0-16,0 4-45 0,7 6-13 16,1 4 12-16,9 4 10 0,0-2-13 15,5 4-73-15,12-1-119 0,7-5-166 16,10-2-237-16,-8-4-679 0,11 0-1111 0</inkml:trace>
  <inkml:trace contextRef="#ctx0" brushRef="#br0" timeOffset="8798.03">22329 10136 1155 0,'0'0'1665'0,"0"0"-1131"0,0 0-131 15,0 0-13-15,0 0-76 0,0 0-129 16,-129 137-102-16,112-72-46 0,-2 5 3 16,2 4-9-16,0 5-16 0,3-2-15 15,-3-5-43-15,0-6-104 0,-3-10-187 16,3-8-193-16,0-13-514 0,-2-15-754 16</inkml:trace>
  <inkml:trace contextRef="#ctx0" brushRef="#br0" timeOffset="8915.7">21800 10790 1676 0,'0'0'1340'0,"0"0"-843"16,0 0-115-16,0 0-90 0,0 0-117 16,0 0-2-16,0 0 18 0,177-6-71 15,-101 6-59-15,11 0-61 0,0-2-27 0,8 0-151 16,2-2-327-16,-20 4-465 0,27 0-1225 16</inkml:trace>
  <inkml:trace contextRef="#ctx0" brushRef="#br0" timeOffset="9441.83">23982 10661 927 0,'0'0'1702'0,"0"0"-1137"0,0 0-82 16,0 0-45-16,0 0-50 0,0 0-123 15,0 0-139-15,0 0-62 0,-194 45-33 16,172-23-31-16,10 4-1 0,-2 4-21 16,14 5 4-16,0-4 6 0,0 4-4 15,14-7-2-15,13-6 0 0,-8-4-16 0,13-12-21 16,-6-6 24-16,8-11 31 0,3-20 49 16,-3-9 10-16,2-10-20 0,0-13-14 15,-2-1-13-15,-2-3-11 0,-10 1-1 16,4 1 1-16,-4 7 1 0,-10 2 10 15,3 10 37-15,-13 7 19 0,6 11-7 16,-8 10 3-16,0 8 3 0,0 4 42 0,0 6 52 16,0 4-55-16,-17 14-94 15,0 12-12-15,-3 12-30 0,-4 15 15 0,12 7 12 16,-5 11-25-16,10 5 25 0,2 3-24 16,0-3-34-16,5-4-42 0,0-7-49 15,12-10-80-15,5-13-213 0,-2-14-630 16,11-4-962-16</inkml:trace>
  <inkml:trace contextRef="#ctx0" brushRef="#br0" timeOffset="9739.2">24467 10625 2354 0,'0'0'1061'0,"0"0"-584"0,0 0 27 15,0 0-149-15,0 0-135 0,-114 109-94 16,104-77-56-16,3 1-12 0,7-3-16 0,0-7-42 15,0-2-28-15,0-9-30 0,7-4-15 16,3-8 3-16,7 0 70 0,0-14 15 16,2-8 64-16,6-6-27 0,-6-9-49 15,-2 1-1-15,0 4 0 0,-10 6 20 16,3 6 29-16,-5 10-5 0,-1 3-22 0,-4 7-23 16,3 0 12-16,-3 7-13 0,5 6 1 15,4 12 11-15,-6 3 27 0,11 6-39 16,3 0 0-16,3 3-21 0,4-7-19 15,5-4-54-15,3-6-49 0,2-4-53 16,2-12-157-16,0-4-343 0,-4-2-770 16,11-36-786-16</inkml:trace>
  <inkml:trace contextRef="#ctx0" brushRef="#br0" timeOffset="9907.12">25056 10181 718 0,'0'0'2043'0,"0"0"-1365"15,0 0-154-15,0 0-46 0,0 0-179 16,0 0-111-16,-68 134-72 0,58-71-61 16,1 5-25-16,1 5-14 0,1 1-16 0,0-1-25 15,-5-5-94-15,4-8-151 0,-9-9-290 16,10-19-631-16,-12-12-1091 0</inkml:trace>
  <inkml:trace contextRef="#ctx0" brushRef="#br0" timeOffset="10025.82">24700 10595 440 0,'0'0'1709'0,"0"0"-1437"0,0 0 70 16,0 0 1-16,0 0-110 0,174 0-112 15,-113 0-121-15,9 6-41 0,-2 0-451 16,-15 0-1065-16</inkml:trace>
  <inkml:trace contextRef="#ctx0" brushRef="#br0" timeOffset="10348.21">25555 10728 98 0,'0'0'2834'0,"0"0"-1821"0,0 0-476 16,0 0-143-16,0 0-177 15,0 0-98-15,0 0-77 0,0 0-11 0,-148 111 5 16,144-95-18-16,1-2-18 0,3-4-21 16,0-2-3-16,0-2-16 0,7-6-15 15,8 0 43-15,2-6 12 0,5-14 61 16,2-7-6-16,-2-3-31 0,0-1-24 15,-8 0-2-15,-2 7-1 0,-7 6 3 16,5 8 6-16,-10 4 25 0,0 6 8 16,0 0 16-16,0 1-7 0,0 16-14 0,0 3-32 15,0 12 13-15,0 2 15 0,0 4 4 16,0 5-13-16,0-3 0 0,17-2 0 16,0-3 22-16,0-5-22 0,2-9-21 15,8-4-34-15,-1-7-26 0,6-6-16 0,2-4 6 16,2 0-30-16,-2-8-40 0,5-8-146 15,0-4-386-15,-10 3-826 0,19-14-1221 0</inkml:trace>
  <inkml:trace contextRef="#ctx0" brushRef="#br0" timeOffset="10859.98">27097 10653 254 0,'0'0'1297'0,"0"0"-245"15,0 0-618-15,0 0-137 0,0 0-59 16,0 0 37-16,0 0 8 0,0 0 3 0,0 0-45 15,0 0-72-15,0 0-40 0,82 113-55 16,-70-72-32-16,-2-1-8 0,-7-2 3 16,4-6 5-16,0-6 1 0,-2-8-28 15,2-8-15-15,3-3-30 0,-3-7 15 16,17-10 15-16,-4-15 116 0,11-9-7 0,3-12-42 16,3-8-33-16,-1-7-16 0,-2 3-18 15,-5-1 2-15,3 5-2 0,-8 6-22 16,-5 11-42-16,-2 9-39 0,-7 8-83 15,4 12-104-15,-9 8-176 0,2 2-318 16,1 14-182-16,-6-1-640 0</inkml:trace>
  <inkml:trace contextRef="#ctx0" brushRef="#br0" timeOffset="11192.12">27652 10782 897 0,'0'0'1750'0,"0"0"-1083"0,0 0-192 15,0 0 52-15,0 0-48 0,0 0-164 16,0 0-163-16,0 0-79 0,0 0-73 16,0 0-18-16,-51 35-49 0,51-10 34 0,0 2-4 15,0-1 13-15,0-6 2 0,17-4-5 16,-7-6 6-16,2-6-4 0,10-4 25 16,-5-2 42-16,2-16 40 0,5-6 10 15,-2-10-47-15,0-3-20 0,-5-3-4 16,0 4 3-16,-7 2 6 0,-8 10 10 0,3 4 12 15,-3 7-10-15,-2 8-3 0,0 3 1 16,0 2 8-16,0 0-8 0,0 7-28 16,-2 10-12-16,-10 3-76 0,7 8 31 15,-2 4 17-15,7 0 10 0,0 3 3 16,0-5 0-16,0-2-16 0,7-8-38 16,3 0-47-16,2-10-45 0,9-6-47 15,1-4-188-15,5-12-373 0,-5-2-774 16,2-29-675-16</inkml:trace>
  <inkml:trace contextRef="#ctx0" brushRef="#br0" timeOffset="11383.6">28219 10149 1064 0,'0'0'2048'0,"0"0"-1353"16,0 0-69-16,0 0-189 0,0 0-198 15,0 0-114-15,-73 110-61 0,61-56-9 16,8 9-1-16,-4-1-14 0,8 7-16 0,0-1-21 15,0-2-3-15,0-1-50 0,0-5-50 16,8-7-70-16,4-12-148 0,-3-6-294 16,-1-15-671-16,1-10-920 0</inkml:trace>
  <inkml:trace contextRef="#ctx0" brushRef="#br0" timeOffset="11678.81">28374 10587 2562 0,'0'0'1023'0,"0"0"-518"0,0 0-42 0,0 0-177 16,0 0-139-16,0 0-101 0,0 0-43 15,-19 113 21-15,19-81 13 0,0-2-1 16,10 0-11-16,-1-5-25 0,3-10-25 0,1 0-20 16,4-12-10-16,-8-3 12 15,8 0 43-15,5-11 15 0,2-11 46 0,0-11-18 16,-2-3-19-16,0-4-21 0,-5 2-3 15,-7 6 2-15,7 7 32 0,-10 9-14 16,-7 6-19-16,2 6 0 0,-2 4 45 16,0 0-16-16,0 6-26 0,0 10-4 15,0 10 1-15,0 4 9 0,0 7-10 16,3-5-12-16,9 0-25 0,0-5-85 16,12-4-119-16,1-5-191 0,1-3-288 15,1-5-591-15,7-8-666 0</inkml:trace>
  <inkml:trace contextRef="#ctx0" brushRef="#br0" timeOffset="12013.92">28997 10603 661 0,'0'0'1560'0,"0"0"-847"0,0 0-310 16,0 0-54-16,0 0 33 16,0 0-124-16,0 0-146 0,0 0-72 0,0 0 1 15,0 0-7-15,22 35-7 0,-15-33-14 16,1-2 8-16,-1 0 10 0,3-2 12 15,-3-6 22-15,-7-2-4 0,0-3-15 16,0 3-9-16,0 2-6 0,0 2 21 16,0 4 21-16,-12 2 12 0,-8 0-14 15,-6 2-35-15,-1 8-8 0,0 2-10 16,1 3-6-16,1 3-12 0,9 2 0 0,-1 2-3 16,4 2 3-16,6 4 2 0,7-2-1 15,0 0-1-15,0 0-3 0,7-6 0 16,13-1-15-16,-1-3 15 0,5-4 3 15,1-4 0-15,1-4-2 0,8 0-1 16,-7-4-19-16,0 0-8 0,-6 0-31 0,-6-4-61 16,0 0-136-16,-6-4-149 0,-9 0-229 15,0-1-807-15,0-4-736 0</inkml:trace>
  <inkml:trace contextRef="#ctx0" brushRef="#br0" timeOffset="12399.89">29511 10625 1056 0,'0'0'1670'0,"0"0"-1058"0,0 0-73 16,0 0-20-16,0 0-94 0,0 0-122 15,0 0-117-15,0 0-61 0,0 0-43 16,0 0-10-16,0 0-11 0,-60-60-19 16,50 66-42-16,5 10-73 0,0 10-15 15,5 6 30-15,0 4 19 0,10 7 20 0,7-3 16 16,0-2 0-16,2-1 3 0,-2-1 24 15,-5-6 24-15,-4 0 1 0,-4 0-7 16,-4-4 7-16,0-1-1 0,-12-5-12 16,-10-8-30-16,-9-4-6 0,2-6-87 15,-10-2-147-15,0-12-196 0,-4-5-499 16,1 6-905-16,-11-1-363 0</inkml:trace>
  <inkml:trace contextRef="#ctx0" brushRef="#br0" timeOffset="13227.67">21956 11748 254 0,'0'0'1763'0,"0"0"-1068"16,0 0-280-16,0 0-128 0,0 0-27 15,4 108-40-15,6-55-34 0,5 11-39 16,4 8-20-16,3 11-6 0,-10 3-3 16,3 3-4-16,-6-1-41 0,3-5-47 0,-7-8-26 15,3-11-37-15,-8-16-3 0,0-11-12 16,0-14-53-16,0-10-65 0,0-11-122 15,0-2-127-15,0-18-80 0,-17-10-690 16,7 1-198-16</inkml:trace>
  <inkml:trace contextRef="#ctx0" brushRef="#br0" timeOffset="13427.11">22089 12030 313 0,'0'0'978'15,"0"0"-185"-15,0 0-185 0,0 0-130 16,0 0-58-16,0 0-38 0,133-101-94 0,-118 101-86 15,-6 2-11-15,6 14-22 0,-8 4-40 16,-2 8-19-16,-5 7-18 0,0 1-34 16,-19 2-16-16,-1-4-4 0,-6 0-38 0,9-10-55 15,-10-6-12-15,5-5-37 16,3-11-30-16,-5-2-87 0,12-5-144 16,-1-8-300-16,9 1-499 0,4-11-710 0</inkml:trace>
  <inkml:trace contextRef="#ctx0" brushRef="#br0" timeOffset="13697.69">22596 12035 1106 0,'0'0'1553'0,"0"0"-1091"16,0 0-70-16,0 0 41 0,0 0-142 16,0 0-160-16,0 0-51 0,0 0-8 0,0 0 5 15,0 0 3-15,0 0-16 0,169-10-14 16,-152-18-14-16,-10 0-14 0,-2 0-20 15,-5 4-2-15,0 4 0 0,0 6-15 16,-5 4-9-16,-2 1 24 0,-10 8 25 16,3 1-25-16,-8 1-3 0,-2 11-31 0,-3 11-3 15,0 5 12-15,-4 4 1 0,11 6-4 16,1 0 0-16,12 0 10 0,-1 1-19 16,8-7-31-16,0-2-112 0,15-5-173 15,7-7-148-15,2-3-261 0,-7-6-976 16</inkml:trace>
  <inkml:trace contextRef="#ctx0" brushRef="#br0" timeOffset="13895.16">22930 12053 448 0,'0'0'1992'0,"0"0"-1425"16,0 0-47-16,0 0-25 0,0 0-92 16,0 0-169-16,0 0-126 0,0 0-34 15,0 0 12-15,0 0 8 0,36 43 32 16,-4-76 29-16,-3-8-70 0,12-12-52 15,-7 1-11-15,5-1-7 0,-8 9-15 0,-1 8-9 16,1 10-55-16,-4 8-36 0,-8 8-25 16,5 5-80-16,1 5-65 0,-4 7-116 15,1 9-138-15,0 2-198 0,-5-4-1103 16</inkml:trace>
  <inkml:trace contextRef="#ctx0" brushRef="#br0" timeOffset="14581.39">23650 12043 1832 0,'0'0'1169'0,"0"0"-729"0,0 0-13 16,0 0-50-16,0 0-111 0,0 0-111 15,0 0-118-15,0 0 12 0,0 0 28 16,0 0-4-16,0 0-18 0,131-28-12 16,-104 26-25-16,-3 1-15 0,-5-4-1 15,1 5-2-15,1 0 0 0,-4 0-33 0,-2 0-123 16,7 0-208-16,-10 0-201 0,-2 0-576 15,2 0-1148-15</inkml:trace>
  <inkml:trace contextRef="#ctx0" brushRef="#br0" timeOffset="14807.27">24336 11874 2005 0,'0'0'1193'15,"0"0"-840"-15,0 0-100 0,0 0 49 16,-27 115-25-16,27-64-97 0,0 3-88 16,0 8-30-16,0 4-16 0,0 7-6 15,0 3-16-15,-5 3 3 0,-2 0-27 0,2-3-37 16,-4-6-30-16,-6-7-56 0,8-13-94 16,-3-12-158-16,8-14-183 0,-3-14-474 15,-2-8-664-15</inkml:trace>
  <inkml:trace contextRef="#ctx0" brushRef="#br0" timeOffset="15008.73">24433 11983 1087 0,'0'0'1545'16,"0"0"-935"-16,0 0-58 0,0 0-79 16,0 0-191-16,0 0-87 0,0 0-66 15,0 0-32-15,0 0-23 0,0 0-16 16,128 131-31-16,-128-89 10 0,-4 4-7 15,-18-6-8-15,0-3-22 0,-7-3-32 0,5-7-35 16,-3-7-34-16,0-7-49 0,3-5-105 16,5-8-92-16,-6 0-240 0,16-8-653 15,-1-12-950-15</inkml:trace>
  <inkml:trace contextRef="#ctx0" brushRef="#br0" timeOffset="15330.87">25007 12052 954 0,'0'0'1577'0,"0"0"-1014"16,0 0-89-16,0 0 8 0,0 0-64 15,0 0-156-15,0 0-130 0,0 0-64 16,0 0-38-16,0 0-28 0,0 0-2 0,-160 82 0 16,160-64-27-16,0-4 2 0,3-6-2 15,11-1-10-15,-4-7 15 0,9 0 22 16,-2-10 36-16,0-9 22 0,3-3-15 15,-3 2-15-15,-3 0-13 0,-4 3 28 16,-3 7 15-16,-7 9-12 0,5-1-10 16,-5 2 1-16,5 3 5 0,-3 14-14 15,3 5-1-15,5 14 13 0,-5 0 2 16,7 7-17-16,5-3-23 0,-7-4 16 0,9-6-18 16,-2-6-24-16,7-6-58 0,-4-5-48 15,4-10-32-15,-2-3-83 0,2 0-172 16,0-16-228-16,-7 2-582 0,7-22-921 0</inkml:trace>
  <inkml:trace contextRef="#ctx0" brushRef="#br0" timeOffset="15507.4">25490 11659 1053 0,'0'0'1693'15,"0"0"-1177"-15,0 0-141 0,0 0 79 16,0 117-93-16,0-75-142 0,5 11-109 15,2 3-17-15,-2 2-17 0,-5 7-24 16,0-3-52-16,0 0-52 0,0-4-129 0,-5-7-214 16,-12-15-295-16,7-12-844 0,-26-16-582 15</inkml:trace>
  <inkml:trace contextRef="#ctx0" brushRef="#br0" timeOffset="15650.02">25196 11931 1117 0,'0'0'1372'0,"0"0"-989"0,0 0 75 0,0 0-24 16,182 18-167-16,-128-13-150 0,-1-2-83 16,0-3-34-16,3 0-224 0,-17 0-272 15,-5-6-730-15,-8-4-730 0</inkml:trace>
  <inkml:trace contextRef="#ctx0" brushRef="#br0" timeOffset="15915.43">25786 11685 714 0,'0'0'1684'0,"0"0"-1155"16,0 0-132-16,0 0-55 0,0 0-21 0,0 0 2 15,43 105-72-15,-33-44-82 0,-3 5-64 16,3 10-26-16,0 3-2 0,-8-5 15 16,8-6-4-16,-3-11-39 0,7-19-37 0,-6-15-12 15,1-15-64-15,8-8 52 0,10-17 12 16,-3-11 76-16,13-8-15 0,-3-4-39 15,-5 3-22-15,-5 7-18 0,0 8 6 16,-4 12-16-16,-11 8-20 0,6 2-10 16,-3 16 58-16,-2 8 6 0,-1 12 39 15,-1 7-8-15,-1 1-20 0,0 0-17 16,-7-4-42-16,0-4-160 0,7-3-249 16,-7-7-330-16,0-8-1160 0</inkml:trace>
  <inkml:trace contextRef="#ctx0" brushRef="#br0" timeOffset="16756.88">27429 11647 661 0,'0'0'1333'15,"0"0"-595"-15,0 0-257 0,0 0-99 0,0 0 18 16,0 0-69-16,0 0-104 0,0 0-64 16,0 0-37-16,0 0-19 0,-97-6-37 15,75 22-12-15,-4 4-24 0,-1 8 0 16,0 7-1-16,-2 7-15 0,5 9-5 16,0 5 5-16,2 4 6 0,5 4-12 15,5 5-9-15,7-1 16 0,5 3-16 16,0-3 0-16,2-6-3 0,13-5 0 15,2-9-12-15,9-10 10 0,-4-10-14 0,0-6-2 16,7-7-25-16,-2-7-48 0,0-8-80 16,-1 0-164-16,3-15-168 0,-2-6-233 15,-10 1-1053-15</inkml:trace>
  <inkml:trace contextRef="#ctx0" brushRef="#br0" timeOffset="17105.93">27591 12007 2085 0,'0'0'1128'0,"0"0"-686"16,0 0-93-16,0 0-82 0,0 0-115 15,0 0-143-15,0 0-9 0,0 0-22 16,0 0 22-16,0 0 22 0,49 33-10 0,-37-21 7 16,-2-2-17-16,2-2-1 15,-3 0-1-15,4-4 0 0,-9 0 32 0,9-4 33 16,-4 0-19-16,8 0 0 0,-5 0 1 15,-2 0-8-15,2 0-14 0,0-4-22 16,-4 4-1-16,-1-2-1 0,3 2 0 16,-1 0 42-16,-1 6 13 0,1 8 20 0,-2 10 16 15,-4 4-4-15,4 6-45 0,-7 4-22 16,0-1-18-16,0-3 16 0,0-6 8 16,0-6-6-16,0-4-21 0,0-6-27 15,0-6-37-15,0-4-37 0,0-2-36 16,7-2-93-16,3-8-135 0,-3-8-26 15,8-2-268-15,-3 4-888 0,0-12-194 0</inkml:trace>
  <inkml:trace contextRef="#ctx0" brushRef="#br0" timeOffset="17381.9">28130 12152 212 0,'0'0'2115'0,"0"0"-1422"0,0 0-386 16,0 0-37-16,0 0-62 0,0 0-48 15,0 0-65-15,0 0-26 0,0 0 0 16,0 0-29-16,201-9-5 0,-175-10-17 16,-1 3-16-16,-8-2 0 0,0 0 17 0,-13 1-7 15,1 2-12-15,-5 0 0 0,0 3 0 16,0 4 23-16,-9 2 21 0,-4 4-23 16,-4 2 35-16,-2 0 12 0,-5 8 3 15,2 4-31-15,-2 6-39 0,0 5 2 16,2 5 10-16,5 2-13 0,0 2-2 15,7 4 0-15,3 1-11 0,2-3-2 16,5-2-1-16,0-2-18 0,5-5-204 16,14-6-156-16,-2-7-191 0,7-4-628 0,-11-6-583 15</inkml:trace>
  <inkml:trace contextRef="#ctx0" brushRef="#br0" timeOffset="17621.97">28559 12128 300 0,'0'0'2019'0,"0"0"-1258"0,0 0-312 16,0 0-161-16,0 0-30 0,0 0-46 16,0 0-85-16,0 123-31 0,0-91-15 15,7-3-17-15,0-6-27 0,10 0-37 16,-7-10 0-16,7-4 0 0,0-9 1 16,0 0 39-16,9-10 22 0,-6-10 11 15,6-5 7-15,1-5-25 0,-5 0-30 16,-5-3-24-16,5 5-1 0,-1 0-22 15,-4 4-54-15,3 6-158 0,-8 6-174 16,2 6-72-16,-1 6-199 0,-6 0-636 0,-2 8-377 0</inkml:trace>
  <inkml:trace contextRef="#ctx0" brushRef="#br0" timeOffset="17868.86">29087 12245 226 0,'0'0'792'15,"0"0"-121"-15,0 0-132 0,0 0-119 0,0 0-175 16,0 0-85-16,0 0-70 0,58-111-49 16,-58 97-9-16,0 4 38 0,0 2 51 15,0 4 41-15,-5 0-10 0,-7 2 31 16,-5 0-16-16,0 2-48 0,-5 0-20 16,8 12 13-16,-10 4-4 0,7 9-9 15,0 3-43-15,-3 5-32 0,13 4-8 16,-3 7 5-16,10-2-19 0,0 1-2 15,0-7-11-15,10-8-23 0,14-6-99 0,-4-7-155 16,9-10-88-16,-3-5-140 0,-4 0-742 16,7-12-679-16</inkml:trace>
  <inkml:trace contextRef="#ctx0" brushRef="#br0" timeOffset="18098.3">29293 12174 1585 0,'0'0'1617'0,"0"0"-1229"15,0 0-192-15,0 0-13 0,0 0 93 16,0 0-47-16,-56 105-102 0,56-81-35 16,0-5-6-16,0-6-28 0,0-6-58 15,5-7 0-15,7 0 33 0,12-12 50 0,8-11 39 16,-3-11-27-16,12-7-49 0,-4 0-31 16,-3 0-12-16,0 9-3 0,-1 6-15 15,-3 10-37-15,6 3-36 0,3 8-47 16,4 0-74-16,3 5-186 0,0 0-235 15,-12 0-640-15,22 0-961 0</inkml:trace>
  <inkml:trace contextRef="#ctx0" brushRef="#br0" timeOffset="18919.04">30294 12073 127 0,'0'0'287'0,"0"0"858"15,0 0-609-15,0 0-103 0,0 0-97 16,0 0-32-16,0 0-46 0,0 0-70 0,0 0-18 15,0 0-35-15,0 0-9 0,0 9-22 16,0 7 27-16,0 4 24 0,3 6-41 16,-3 2-21-16,0 2-4 0,0 0-6 15,0-1-28-15,0-1-15 0,0-2 18 16,0-6-3-16,-3-2-6 0,3-6-18 16,0 1-10-16,0-10-19 0,0 2-2 15,0-3 0-15,0-2 1 0,0 0 11 0,0 0 13 16,10-13-13-16,4-2 43 0,3-10 24 15,0-3-30-15,5-2-34 0,0-2-3 16,-5-1-12-16,5 5-11 0,0 2-4 16,-5 6-1-16,-1 2 4 0,4 4 0 15,-3 6-6-15,-10 0 3 0,3 6-4 16,7 2-2-16,-8 0 12 0,1 0 9 16,7 10 49-16,-5 6 12 0,3 3-13 0,-8 2 1 15,-5 3-7-15,3 2 1 0,-5 1-16 16,0 1-12-16,0-4 6 0,-7 0-6 15,-3-6-13-15,6-3-2 0,1-8-18 16,-2-1-18-16,5-6-22 0,0 0 7 16,0 0 2-16,0-2 7 0,15-9 33 15,2-10 9-15,7-5 39 0,3-6-39 16,-8 0 0-16,5-3-18 0,-2 2-10 16,0 2 1-16,-5 3 3 0,2 8 5 15,-9 1-2-15,7 8-3 0,-12 4 22 16,4 5 2-16,-4 2 45 0,3 10-32 0,1 9 26 15,-1 9 22-15,1 5-31 0,-4 5-8 16,-2 3-4-16,1 2 6 0,-4-1-5 16,3-4-19-16,4-3-45 0,-7-9-49 15,0-6-56-15,0-8-54 0,3-6-133 0,4-6-285 16,0-4-591-16,-7-5-641 0</inkml:trace>
  <inkml:trace contextRef="#ctx0" brushRef="#br0" timeOffset="19162.39">31126 12158 620 0,'0'0'1930'0,"0"0"-1428"15,0 0-224-15,0 0-62 0,0 0-73 16,0 0-30-16,0 0-28 0,0 0 3 16,0 0 13-16,0 0-4 0,0 0-29 0,147-14-21 15,-139-2-16-15,-3-2-6 0,-5 0-3 16,0 4 3-16,0-1 46 0,0 7 46 15,0 3 90-15,-10 5-42 0,-2 0-55 16,0 3-110-16,-8 16-21 0,1 9-22 0,2 2 15 16,0 11 7-16,7-1-16 0,3 0-42 15,7-2-63-15,0-4-99 0,2-4-110 16,20-2-204-16,-5-8-428 0,5-10-533 16</inkml:trace>
  <inkml:trace contextRef="#ctx0" brushRef="#br0" timeOffset="19342.91">31516 12199 183 0,'0'0'274'16,"0"0"1419"-16,0 0-1079 0,0 0-210 0,0 0-155 15,0 0-21-15,-32 108 46 0,30-88-60 16,2-4-52-16,0-6-22 0,0-5-47 16,12-5-44-16,10 0 59 0,7-8-10 15,2-10-30-15,6-7-59 0,-3 3-9 16,2-2-190-16,-4 4-206 0,-1 1-135 0,1 6-459 15,-8-2-652-15</inkml:trace>
  <inkml:trace contextRef="#ctx0" brushRef="#br0" timeOffset="20076.09">31862 12303 1219 0,'0'0'1303'0,"0"0"-932"0,0 0-192 0,0 0-13 0,0 0 3 16,0 0-10-16,0 0 18 0,0 0 18 15,0 0-62-15,0 0-36 0,88-18-26 16,-79 4-11-16,1-2 2 0,-3-7-7 16,3 0 1-16,-10-2-22 0,0-1 3 15,0 6 34-15,0 6 40 0,-17 4 43 16,7 6-20-16,-11 4-54 0,4 0-80 16,2 6-3-16,-7 12-52 0,5 4 9 15,5 8 15-15,2 6 16 0,-4 7 12 16,4-1 3-16,8 1 23 0,2-5-1 0,0-8 8 15,0-8-14-15,0-6-16 0,0-8-25 16,2-4-2-16,1 0 8 0,4-4 7 16,0 0 12-16,0 0 3 0,6-4-3 15,1-2-22-15,-4 0-55 0,0 0-18 16,4 0 6-16,-9 0 12 0,2 4 24 0,-4-3 38 16,-3 4 15-16,0 1 3 0,0 0 7 15,0 0-10-15,0 0 0 0,0 0 12 16,0 0 7-16,0 0 3 0,2 0-1 15,-2 0 16-15,0 0-3 0,5 0-34 16,-5 0 0-16,5-2-18 0,-5 2-23 16,5-2 41-16,-1 0 19 0,-1-1 15 15,4 2-16-15,0-1-3 0,-7 2-15 16,0 0-3-16,8 0-9 0,-8 0 11 16,0-2 0-16,0 2-14 0,0 0 15 15,0 0 15-15,0 0 16 0,0-2 0 0,0-1 18 16,0 3 6-16,0 0-3 0,0-1-9 15,0 1-9-15,0-4-31 0,0-1-3 16,0 0-12-16,9-1 10 0,-9-4-10 16,0 0 11-16,10-5 1 0,-10 0 0 0,7-2 2 15,-4-3-2-15,-3 2 0 16,2-2 0-16,-2-3 0 0,0 3 1 0,0 2-1 16,0 0 2-16,0 3-2 0,0 0 0 15,0 5 0-15,0 7 1 0,0 3 33 16,0 0 12-16,0 9-46 0,0 13-6 15,0 10-22-15,0 13 28 0,0 7 31 16,0 6 18-16,0 9 3 0,0 1 21 16,-2 6 9-16,-6 3-27 0,-4 4 11 15,-5-3-14-15,-7-4 6 0,0-9-7 16,2-9-20-16,-2-16-31 0,4-12 0 16,4-11-22-16,-1-11 7 0,0-6-21 0,0-8-107 15,-3-12-91-15,8-13-66 0,2 0-178 16,10-8-240-16,0 12-669 0,0-9-618 0</inkml:trace>
  <inkml:trace contextRef="#ctx0" brushRef="#br0" timeOffset="20396.25">32328 12454 401 0,'0'0'1467'0,"0"0"-907"0,0 0-121 16,0 0-71-16,0 0-59 0,0 0-69 16,0 0-98-16,0 0-80 0,0 0-27 15,0 0 44-15,92 30 37 0,-80-48-32 0,-5-4-44 16,-2-2-21-16,-5 2-1 0,0-1 1 16,0 3-18-16,-5 7 1 0,-7-4 29 15,-2 9 0-15,-3 0 68 0,-3 6 70 0,-6 2-49 16,1 0-46-16,1 8-25 0,2 9-49 15,5 4-4-15,0 7-20 0,0 9 9 16,10 3 13-16,0 3 1 0,7-4-12 16,0 0-5-16,0-8-68 0,14-4-210 15,6-4-171-15,-1-13-247 0,-4-5-620 16,9-5-406-16</inkml:trace>
  <inkml:trace contextRef="#ctx0" brushRef="#br0" timeOffset="20628.62">32604 11844 13 0,'0'0'1874'16,"0"0"-1174"-16,0 0-196 0,0 0 25 16,92 105-44-16,-65-49-127 0,7 11-133 0,-3 13-31 15,-2 5 38-15,-2 5-49 0,-22 3-59 16,-5 1-26-16,0-1-20 0,-22-7-20 15,-9-5-24-15,-8-15-34 0,-10-14-36 16,-1-16-28-16,-4-17-48 0,8-13-158 16,-7-6-297-16,19-8-706 0,-17-12-967 0</inkml:trace>
  <inkml:trace contextRef="#ctx0" brushRef="#br1" timeOffset="71336.77">16506 14554 117 0,'0'0'1938'0,"0"0"-1237"0,0 0-210 16,0 0-46-16,0 0 27 0,0 0-109 15,0 0-120-15,0 0-71 0,0 0-28 16,0 0-35-16,0 0-42 0,-24-66-67 0,24 66-3 16,0 0-24-16,0 0-16 15,0 0-5-15,0 10-23 0,15 8 71 0,2 6 31 16,0 5-25-16,-5 2-6 0,2 2-24 15,-4-1-10-15,7-2-6 16,-5-6-12-16,0-4 6 0,-7-8-18 0,2-4-1 0,1-6 4 16,1-2 32-16,6 0 29 15,2-5 62-15,5-12 18 0,0-7-7 0,4-4-27 16,-6-2-21-16,-3 2-13 0,-3 6 3 16,-9 5-13-16,0 9 32 0,-5 6 9 15,0 2-34-15,0 0-9 0,0 9-58 16,0 12-19-16,0 9 31 0,0 11 7 15,7 3 17-15,-2-1-3 0,12-7 19 16,5-8 6-16,-8-10 31 0,3-6 15 16,5-6 18-16,5-4 16 0,-1-2 17 0,11-4 25 15,-3-12-18-15,7-8-7 0,2-6-21 16,-9 0-34-16,0-3-21 0,-7 5-9 16,-8 4-12-16,-2 6-37 0,0 2-51 15,-7 6-82-15,0 0-67 0,-1 3-54 16,6-3-151-16,-15 2-557 0,7 3-570 0</inkml:trace>
  <inkml:trace contextRef="#ctx0" brushRef="#br1" timeOffset="71726.73">17382 14023 866 0,'0'0'1657'0,"0"0"-1209"16,0 0-17-16,0 0 9 0,0 0-67 15,0 0-121-15,0 0-67 0,0 0-25 0,0 0-56 16,0 0-104-16,-10-60-15 0,10 60-55 16,0 8 2-16,0 8 3 0,0 10 65 15,5 8 24-15,0 7-24 0,-5 4-25 16,0 6 1-16,0 1-7 0,0 3 6 16,0-1-12-16,0-4 0 0,0-9 16 15,7-9-7-15,-2-10 3 0,2-10-2 0,3-6 27 16,4-6 22-16,8 0 40 0,2-4 30 15,8-12 22-15,7-6-25 0,-1-6-18 16,6-2-4-16,0-1 1 0,-6 5-1 16,-11 4-6-16,-5 10-30 0,-5 6-31 15,-5 6-64-15,-2 6 55 0,2 14 9 16,-7 14 67-16,-1 13-9 0,-4 9-21 16,0 6-37-16,-4 4 0 0,-6-1-31 15,-2-4-5-15,5-8-31 0,-3-4-40 16,0-9-55-16,10-10-60 0,0-12-56 15,0-9-251-15,0-9-594 0,0 0-813 0</inkml:trace>
  <inkml:trace contextRef="#ctx0" brushRef="#br1" timeOffset="71905.98">18101 14488 1929 0,'0'0'1329'0,"0"0"-759"0,0 0-72 16,0 0-207-16,0 0-115 0,0 0-72 15,-55 137-34-15,45-95-12 0,3 2-24 16,2-4-34-16,5 3 0 0,0-7-34 16,0-4-11-16,0-6-47 0,12-6-80 15,-2-8-87-15,-3-7-49 0,10-5-196 16,-10 0-601-16,1-25-722 0</inkml:trace>
  <inkml:trace contextRef="#ctx0" brushRef="#br1" timeOffset="72073.53">18162 14033 1524 0,'0'0'1596'16,"0"0"-1039"-16,0 0-116 0,0 0-47 0,-17-112-46 15,17 105-57-15,0 6-136 0,0 1-100 16,0 0-55-16,0 0-32 0,0 1-71 16,0 14-50-16,10 0 19 0,-3 12 36 15,-2 1-102-15,7 2-137 0,-7-6-641 16,-5 5-1203-16</inkml:trace>
  <inkml:trace contextRef="#ctx0" brushRef="#br1" timeOffset="72279.27">18635 13838 2865 0,'0'0'1028'15,"0"0"-586"-15,0 0-130 0,0 0-87 16,0 0-143-16,-17 111-54 0,5-51-4 15,-3 11 19-15,-2 7 0 0,7 8-20 16,-2 7-23-16,-12 1-18 0,10 5-10 16,1-9-24-16,-4-7-36 0,8-12-29 0,2-15-52 15,7-12-72-15,0-16-162 0,0-8-341 16,0-12-773-16,0-8-221 0</inkml:trace>
  <inkml:trace contextRef="#ctx0" brushRef="#br1" timeOffset="72632.33">18989 14488 421 0,'0'0'2109'15,"0"0"-1479"-15,0 0-229 0,0 0-51 16,0 0-145-16,0 0-118 0,0 0-34 16,0 0-13-16,0 0 10 0,0 0 18 15,191 81 4-15,-167-94-20 0,3-3-9 16,0-6-6-16,-10-2-9 0,-5 0-25 0,0-3-3 15,-10 5-2-15,-2 4 2 0,0 5 19 16,-7 3 36-16,-10 3-21 0,-2 5-34 16,-13 1 2-16,-7 1 19 0,1 0 1 15,-8 7-10-15,0 6 0 0,-5 2-9 16,2 8 8-16,10 7-11 0,3 4 0 16,12 10 14-16,2 7 35 0,7 7-15 15,15 2-7-15,0 1 10 0,0-1-9 0,20-6-16 16,4-6-12-16,5-8 12 0,3-3-12 15,-1-11-16-15,8-4-36 0,0-9-13 16,4-8-20-16,6-5-35 0,-3 0-34 16,2-13-116-16,1-10-254 0,-15 7-763 15,19-18-1124-15</inkml:trace>
  <inkml:trace contextRef="#ctx0" brushRef="#br1" timeOffset="73174.17">20811 13675 893 0,'0'0'1370'0,"0"0"-798"0,0 0-156 15,0 0-44-15,0 0 9 0,0 0-93 16,0 0-102-16,0 0-53 0,-60-102-25 16,60 97 15-16,-10 3 15 0,1 1-25 0,-4 1-31 15,1 0-42-15,-5 0-13 0,-7 0-11 16,5 8-16-16,-8 2-12 0,0 6 9 15,1 6-12-15,-13 4 12 0,10 4 1 16,-8 7 0-16,4 4 1 0,-11 6 0 0,3 5-2 16,-3 7-13-16,8 3 13 0,-8 6 3 15,5 5 21-15,0 1 3 0,6 5 3 16,1-1-2-16,10 5-25 0,-2 1-3 16,9-4 0-16,6 1 1 0,1-3 0 15,8 1-10-15,0-4 12 0,0-4-13 16,22 2 10-16,3-5-12 0,6-3 0 15,8-7-3-15,7-5 5 0,0-9 10 16,0-6 0-16,0-8-9 0,5-8 0 16,-7-4-6-16,-1-3-4 0,-6-10-2 15,-1 0-13-15,-9-5-27 0,2 0-37 0,-3 0-40 16,1-10-158-16,-10-5-292 0,0 4-837 16,-5-9-990-16</inkml:trace>
  <inkml:trace contextRef="#ctx0" brushRef="#br1" timeOffset="137671.5">18841 15928 189 0,'0'0'779'16,"0"0"-180"-16,0 0-173 0,0 0-69 15,0 0-67-15,0 0-3 0,0 0-63 16,0 0-7-16,0 0 9 0,0 0-9 16,0 0-16-16,9-15-18 0,-9 12-40 15,0 1-4-15,0 2-6 0,0 0-4 16,0 0-18-16,0 0-13 0,0 0-15 16,0 0-4-16,0 0-27 0,0 0 1 15,-9 0-53-15,-6 2-25 0,-2 2 10 16,-5 3-3-16,1 0-4 0,-1 6-14 0,-2 0 14 15,4 2 1-15,3-1 9 0,0 0 0 16,8-2 9-16,-4-4-1 0,11-2-8 16,2-4-3-16,0-2-3 0,0 0-1 0,0 2-5 15,0-2-22-15,2 4-15 0,13 0 61 16,9 2 16-16,-4 2-1 0,-1 2 4 16,3 4 36-16,0 2 9 0,-1 8 3 15,-4 5-18-15,-7 5-12 0,-3 4-4 16,-7 2-2-16,0-2-10 0,-12-1 0 15,0-5 4-15,-10-6 14 0,3-6-5 16,0-4 11-16,-1-8-2 0,3-6-28 16,-7-2-15-16,5 0-49 0,2-6-33 15,-5-8-27-15,10 0-16 0,4-6-40 0,8 4-90 16,0 0-113-16,25 0-74 16,-4 4-170-16,11 2-432 0,-3 3-451 0</inkml:trace>
  <inkml:trace contextRef="#ctx0" brushRef="#br1" timeOffset="138286.84">19534 15729 642 0,'0'0'1155'15,"0"0"-584"-15,0 0-139 0,0 0-79 16,0 0-2-16,0 0-70 0,0 0-30 16,0 0-31-16,0 0-65 0,0 0-25 15,-27-42-28-15,27 42-31 0,0 2-22 16,0 8-28-16,0 8-8 0,0 10-11 15,-7 9 1-15,0 6-1 0,-8 10-1 0,1 5-1 16,-8 7 15-16,-5 3 10 0,-9 5-22 16,0-5 13-16,2-4-16 0,0-9-24 15,7-13-32-15,5-10-23 0,10-12-32 16,2-8-53-16,1-10-66 0,1-2 10 16,8-7-3-16,-7-16-275 0,5-7-3 15,2-8-138-15,0-4-393 0,9-1 350 0,8 1 484 16,0 3 25-16,-5 8 173 0,3 2 270 15,2 8-172-15,-5 4 349 0,-2 5-301 16,-3 2-84-16,0 2 75 0,-4 4 140 16,2 4 71-16,-5 0-231 0,2 4-101 15,5 4-16-15,1 4 0 0,-4 2-36 16,1 2-188-16,3 1-212 0,4-6-297 16,2 8 273-16</inkml:trace>
  <inkml:trace contextRef="#ctx0" brushRef="#br1" timeOffset="138637.91">19687 16092 627 0,'0'0'1503'0,"0"0"-811"15,0 0-161-15,0 0-141 0,0 0-85 0,0 0-110 16,0 0-127-16,0 0-53 0,0 0-12 16,0 0 28-16,-80 78 21 15,60-50-11-15,3 6 2 0,3 0 6 0,2 2 16 16,2 1-12-16,10-5-13 0,0-6-7 15,0-6-14-15,10-7-16 0,2-10 15 16,2-3 13-16,11 0 9 0,4-10 30 16,2-12 31-16,6-10-21 0,-3-5-25 15,-5-3-25-15,-5 2-12 0,0 2 1 0,-14 8 11 16,0 6 19-16,-8 6-13 0,-2 7-5 16,0 6-7-16,0 1 6 0,0 2-5 15,0 0-1-15,0 0-21 0,0 0-3 16,0 4-30-16,-5 6-58 0,-2 4-74 15,0 6 7-15,4 2 20 0,-2 2-46 16,5 0-137-16,0 2-217 0,5 1-201 16,0-4-481-16,2-4-295 0</inkml:trace>
  <inkml:trace contextRef="#ctx0" brushRef="#br1" timeOffset="139268.81">20065 16180 635 0,'0'0'1291'0,"0"0"-627"0,0 0-220 0,0 0-118 15,0 0 0-15,0 0-8 0,0 0-79 16,0 0-69-16,12 111-27 0,-12-73-32 15,0 4-41-15,0 0-33 0,-2-2-18 16,-1-2-7-16,-2-3 3 0,3-9-15 16,2-4-16-16,0-10-67 0,0-4-124 15,0-8-175-15,0-2-99 0,0-8-489 16,0-30-624-16</inkml:trace>
  <inkml:trace contextRef="#ctx0" brushRef="#br1" timeOffset="139425.4">20159 15914 3007 0,'0'0'1132'0,"0"0"-621"0,0 0-106 16,0 0-112-16,0 0-123 0,0 0-122 0,0 0-48 15,0 0-36-15,0 0-4 0,0 0-30 16,0 0-94-16,-14 10-86 0,31 0 88 16,-3 0-174-16,3-1-458 0,10 2-1255 0</inkml:trace>
  <inkml:trace contextRef="#ctx0" brushRef="#br1" timeOffset="139796.4">21204 15565 947 0,'0'0'1422'0,"0"0"-810"16,0 0-190-16,0 0-55 0,0 0-2 0,0 0-119 15,0 0-113-15,0 0-28 0,0 0-21 16,0 0-23-16,-177 40-27 0,146-10-10 16,-6 6 4-16,3 4 9 0,-2 8 6 15,-3 7-7-15,0 3 4 0,8 6-9 16,2 3-13-16,-3 7-6 0,11 2 19 15,6 3-16-15,3 0 28 0,7-1-19 16,5-2-6-16,0-3-15 0,17-9 13 16,7-6-14-16,3-5-1 0,7-8-1 15,-5-7-12-15,10-8 10 0,0-10-14 0,2-7-32 16,2-6-44-16,1-7-46 0,2-2-52 16,3-14-224-16,-13-1-546 0,8-16-1349 0</inkml:trace>
  <inkml:trace contextRef="#ctx0" brushRef="#br1" timeOffset="140723.91">22053 16007 261 0,'0'0'1038'0,"0"0"-452"16,0 0-113-16,0 0-60 0,0 0-44 15,0 0-72-15,0 0-37 0,0 0-55 16,0 0-38-16,0 0-11 0,0 0-29 16,-122-23-40-16,98 23 3 0,7 10-41 0,-2 5-9 15,-8 3-15-15,0 6-3 0,3 2 5 16,0 2 16-16,7 0-3 0,5-3-9 16,2-3-10-16,3-4-2 0,7-6-19 15,0-2-19-15,0-4 19 0,0-2 4 16,17-2-2-16,-5 0 22 0,3-2-2 0,4 0 8 15,0 0 4-15,-7 0-3 0,5-2-19 16,-4 2-12-16,-6 0-19 0,0 0 13 16,3 0 6-16,-10 2 2 0,0 6 17 15,0 4 27-15,0 6 18 0,0 2-28 16,-10 0-20-16,-12 0-1 0,0 1-1 16,-2-5-14-16,7-2-12 0,0-6-25 15,8-2-24-15,-1-4 6 0,10 0-49 16,0-2-80-16,0 0-106 0,12 0-110 15,5 0 26-15,14 0-263 0,-14 0-582 0,17-2-434 16</inkml:trace>
  <inkml:trace contextRef="#ctx0" brushRef="#br1" timeOffset="141141.79">22416 15741 924 0,'0'0'2207'0,"0"0"-1569"0,0 0-220 0,0 0-129 16,0 0-85-16,0 0-90 0,0 0-59 15,0 0 6-15,17 121-12 0,-17-70-12 16,0 7-13-16,0 6-22 0,-5 6 29 15,-12 5-7-15,-2 1 1 0,2-1-1 16,-2-9-24-16,2-12-79 0,0-14-40 16,2-10-75-16,5-11-179 0,1-13-194 15,1-6-645-15,-4-14-916 0</inkml:trace>
  <inkml:trace contextRef="#ctx0" brushRef="#br1" timeOffset="141305.37">22278 16083 965 0,'0'0'2378'15,"0"0"-1620"-15,0 0-308 0,0 0-191 16,0 0-90-16,0 0-96 0,0 0-61 16,0 0 40-16,0 0 9 0,0 0-58 15,0 0-1-15,182-4-1 0,-153 4-1 0,7 0-27 16,-4 3-65-16,2 2-88 0,-12 5-159 16,2 3-300-16,-10-3-1025 0,3 3-578 0</inkml:trace>
  <inkml:trace contextRef="#ctx0" brushRef="#br1" timeOffset="141495.84">22886 16077 959 0,'0'0'797'0,"0"0"-463"0,0 0-175 15,0 0-152-15,0 0-7 0,0 0-217 16,0 0 45-16,0 0-62 0,0 0-72 15,0 0-115-15,34-2 115 0,-29 6 39 0,0 2 159 16,-5-2 4-16,2 0 35 16</inkml:trace>
  <inkml:trace contextRef="#ctx0" brushRef="#br1" timeOffset="141872.81">22886 16077 124 0,'51'25'192'16,"-51"-25"108"-16,0 0 769 0,0 0-573 16,0 0-101-16,0 0 132 0,0-2-103 15,-7-1-111-15,-3 3-55 0,-7 0-31 0,0 0-22 16,-4 8-69-16,-8 7-56 0,4 5-40 15,-4 6 3-15,5 4-31 0,0 6 15 16,2 4 4-16,5 0-16 0,0-1-13 16,10-1 23-16,4-6-10 0,3-8-3 15,0-8-12-15,5-6 0 0,10-3-42 16,2-7 42-16,7-2 15 0,-2-14 37 16,9-9 46-16,-2-11-10 0,10-12-30 15,-7-4-31-15,-1-11-25 0,3-5 14 16,0-3-14-16,-12-1 10 0,9 0 3 15,-14-1 6-15,3 8 10 0,-11 7-14 0,6 6-17 16,-8 10 0-16,-7 12 1 0,0 8 38 16,0 9 31-16,0 8 55 0,0 2 8 0,0 1-27 15,-7 2-13-15,7 0-35 16,0 2-37-16,-15 11-21 0,8 10-37 16,-7 14-20-16,-3 13 12 0,2 14 18 15,-2 9 27-15,5 5 1 0,-5 7 20 0,10-1-19 16,-3 1-2-16,3-9 0 0,7-7-18 15,0-11-34-15,0-12-38 0,7-14-62 16,10-9-103-16,-5-8-68 0,5-5-126 16,0-5-604-16,-2-5-885 0</inkml:trace>
  <inkml:trace contextRef="#ctx0" brushRef="#br1" timeOffset="142124.14">23323 16251 1000 0,'0'0'1558'0,"0"0"-897"0,0 0-194 15,0 0-82-15,0 0-99 0,0 0-140 0,0 0-93 16,0 0-51-16,0 0-2 0,0 0 0 16,0 0 12-16,14 20-10 0,-11-7 1 15,4 4 16-15,0 1-7 0,3-2-12 16,-3 0-11-16,-2 0-5 0,2 0 15 15,-2-4-14-15,5 0-100 0,0-2-239 16,-3 0-189-16,3-2-548 0,-3 0-525 16</inkml:trace>
  <inkml:trace contextRef="#ctx0" brushRef="#br1" timeOffset="142445.28">23337 15878 1918 0,'0'0'1374'15,"0"0"-886"-15,0 0-111 0,0 0-41 16,0 0-111-16,0 0-59 0,0 0-47 0,0 0-15 16,0 0-3-16,0 0-19 15,20-93-27-15,-20 93-55 0,0 0-13 0,7 0-20 16,-7 7-13-16,7 1-45 0,-2 4 76 16,0 4-56-16,0 2-97 0,2 4-189 15,-2-8-389-15,0 12-1338 0,-71-56 363 0</inkml:trace>
  <inkml:trace contextRef="#ctx0" brushRef="#br1" timeOffset="142710">23580 16039 1395 0,'0'0'1703'0,"0"0"-1276"0,0 0-95 15,0 0-52-15,0 103-72 0,0-73-90 16,0-2-69-16,12-4-30 0,-5-7 6 15,3-10-4-15,4-1 16 0,3-6-21 0,3-2 8 16,6-12 19-16,3-6 4 0,10-6-17 16,-5-3-11-16,-5 1-19 0,5 6-1 15,-7 4-15-15,-8 8 4 0,-7 7-31 16,3 3 12-16,-8 0 31 0,0 13 19 16,1 7 58-16,-8 5-31 0,7 3-28 15,-7 0-7-15,0 0-11 0,0-4-40 0,0 2-113 16,0-6-219-16,0 3-252 0,0-9-692 15,5 4-726-15</inkml:trace>
  <inkml:trace contextRef="#ctx0" brushRef="#br1" timeOffset="143283.09">24389 15595 150 0,'0'0'1012'0,"0"0"-254"15,0 0-237-15,0 0-179 0,0 0-53 16,0 0-17-16,0 0-12 0,0 0-42 15,0 0-48-15,0 0-25 0,0 0-33 16,-7-15-10-16,7 15-40 0,5 0-37 16,7 6-25-16,7 4 87 0,6 2 30 15,6 6 18-15,-4 7-39 0,-1 3-8 0,4 6-5 16,-6 8-19-16,0 11 6 0,-7 9-18 16,-12 11-19-16,-5 9-30 0,-5 5 16 15,-27 5-1-15,-14 5 15 0,-7-3 25 0,-3-6-9 16,1-9-16-16,1-17-33 15,11-16-10-15,9-13-33 0,7-15-8 0,3-10-43 16,0-8-22-16,4-6-77 0,10-10-126 16,10-6-274-16,0-3-458 0,0 7-558 15,30-4 212-15</inkml:trace>
  <inkml:trace contextRef="#ctx0" brushRef="#br1" timeOffset="146724.04">25041 15353 277 0,'0'0'1388'0,"0"0"-749"0,0 0-171 0,0 0-98 16,0 0-48-16,0 0-25 0,0 0-71 16,0 0-59-16,0 0-39 0,0 0-13 0,8-22-16 15,-8 22-10-15,0 0-30 16,0 0-25-16,0 0-34 0,0 0 31 0,0 0-22 16,0 0-9-16,0 0-37 0,0 2-9 15,7 8 46-15,10 8 84 0,2 4-4 16,-2 9-19-16,7 2-21 0,-4 10 0 15,-1 5 6-15,-4 9-7 0,-6 7-20 16,-9 6-16-16,0 6 0 0,0-1-2 16,-9 6 23-16,-13-1-20 0,-10 2 8 15,-9-1-10-15,-2-1 22 0,-11-3 7 16,6-7-1-16,-6-10-9 0,4-11 1 0,11-11-10 16,-2-12-10-16,4-8 10 0,13-10-3 15,-3-6-9-15,3-2-55 0,7 0-21 16,7-8-28-16,3-4-92 0,7-1-108 15,0-6-150-15,22-1-175 0,-5 6-590 16,22-8-588-16</inkml:trace>
  <inkml:trace contextRef="#ctx0" brushRef="#br1" timeOffset="147368.57">26089 15664 828 0,'0'0'1627'16,"0"0"-1047"-16,0 0-245 0,0 0-37 15,0 0 17-15,0 0-76 0,0 0-81 16,0 0-83-16,0 0-23 0,0 0 19 16,0 0-12-16,-66 113-34 0,47-85 15 15,-3 1-16-15,0-3-2 0,0 0-1 16,0-2-19-16,5-1 14 0,3-5-15 0,7-5-1 15,-3-3-1-15,10-3-15 0,0-5-27 16,0-1 16-16,0-1-4 0,5 0 31 16,7 0 27-16,2 0 7 0,3-3-3 15,-4-4-3-15,-4 2-4 0,-2-1-22 16,1-1-2-16,-8 7-18 0,0-2 16 16,0 2 2-16,0 2-25 0,-3 15 7 15,-14 9 18-15,-9 6 3 0,-8 4 0 0,0 7 18 16,-3-3 10-16,-4 2 3 0,5 0-3 15,4 0-7-15,3 1 7 0,5-7-10 16,7-6 10-16,7-8-1 0,8-6-30 16,2-9-1-16,0-4-26 0,0-1 27 15,12 0 2-15,5 1 22 0,2-3 4 0,-2 0-7 16,0 0 0-16,5 0-21 0,-12 0-22 16,7 0-15-16,-7 5 4 0,-1 8 24 15,1 2 9-15,5 10 15 0,-6-2-13 16,-6 4-1-16,1 1 1 0,-4-5-2 15,3-2-12-15,-1-4-65 0,3-5-73 16,-2-6-186-16,11-2-193 0,-4-4-875 16,2-4-1045-16</inkml:trace>
  <inkml:trace contextRef="#ctx0" brushRef="#br1" timeOffset="148720.97">16766 18016 114 0,'0'0'1798'16,"0"0"-989"-16,0 0-305 0,0 0-132 15,0 0-38-15,0 0-24 0,0 0-80 16,0 0-100-16,0 0-25 0,0 0-32 16,0 0-30-16,-5-20-12 0,5 20-29 15,0 0-1-15,0 0 2 0,0 0 3 16,0 0-6-16,0 0-1 0,0 0-1 16,0 0 2-16,0 0 1 0,0 0 2 0,0 0-3 15,0 0-9-15,0 0 7 16,0 0-16-16,0 0-13 0,0 0 0 0,0 0-9 15,0 0 22-15,0 0 3 0,0 5-22 16,-2 5 37-16,2 1 15 0,0-1 4 16,0 0-19-16,0-1-3 0,0-3-9 15,0-1-16-15,0 4 10 0,0-3 18 0,0 0-3 16,7 0 1-16,-7-4-14 0,0 0 16 16,2-2 22-16,-2 0 6 0,0 2-1 15,5-2 7-15,-5 0 9 0,0 0-9 16,0 0-3-16,0 0-13 0,0 0 4 15,0 2-7-15,0 2-12 0,0 2 18 16,0-4-5-16,0 4-4 0,0-2-9 16,0 0 18-16,-7 2 3 0,0 2-24 15,-1 2-12-15,3 3-1 0,1-2 11 0,1 3-10 16,-2 1 0-16,5-2-19 0,0 2 19 16,0-3-25-16,0 0 35 0,5 0-1 15,5 0-15-15,0-2 15 0,-3-2 1 16,10 0 0-16,-10-1-2 0,3-2 3 0,-3 0-14 15,-2-2 14-15,5-1 0 16,-10 0 1-16,7 3 1 0,-7-2 14 0,5 4 19 16,-5 3 34-16,0 1 17 0,0 7-33 15,-8 2-12-15,-11 5-22 0,-5-1 7 16,-8 2-4-16,3-1-3 0,-2-4-6 16,9-2-12-16,5-5 0 0,2-2-15 15,6-9-18-15,1 2-28 0,8-5-19 0,0 0-79 16,0 0-65-16,0-5-114 0,17-5-170 15,3-3-12-15,-3 0-554 0,7-10-582 0</inkml:trace>
  <inkml:trace contextRef="#ctx0" brushRef="#br1" timeOffset="149869.25">18771 17236 90 0,'0'0'127'0,"0"0"-26"16,0 0-39-16,0 0 154 0,0 0-37 15,0 0 13-15,0 0 10 0,0 0 10 16,0 0-27-16,0 0 17 0,0 0 71 15,16-10 54-15,-16 10-4 0,0 0-2 16,0 0-4-16,0 0-28 0,0 0-8 0,0-4-80 16,0-2-61-16,0 2-6 15,0-1-7-15,0 5-10 0,0 0 6 0,0 0-6 16,0 0-10-16,0 0 3 0,-4 9-18 0,-13 11-62 16,-5 8-30-16,-5 8-18 15,-7 10 17-15,0 7-11 0,-2-1 10 0,4-1-8 16,3-8 9-16,12-8 1 0,0-9-12 15,10-12-31-15,0-6-70 0,7-8-59 16,0 0-108-16,14-16-215 0,6-10-99 16,6 2-927-16,16-24-402 0</inkml:trace>
  <inkml:trace contextRef="#ctx0" brushRef="#br1" timeOffset="150089.75">19057 17190 1026 0,'0'0'1828'15,"0"0"-1227"-15,0 0-184 0,0 0-75 16,0 0-102-16,0 0-83 0,0 0-55 16,0 0-22-16,0 0-13 0,0 0 16 15,0 0-34-15,-15 64-37 0,-4-32 0 0,-8 0 4 16,0 3 11-16,-2-3-12 0,7-6-15 16,1-2-3-16,6-8-52 0,8-2-73 15,-3-5-59-15,3-4-153 0,7 3-212 16,0-3-636-16,0-3-1008 0</inkml:trace>
  <inkml:trace contextRef="#ctx0" brushRef="#br1" timeOffset="151493.49">15595 14239 466 0,'0'0'1357'0,"0"0"-796"15,0 0-109-15,0 0-58 0,0 0-51 16,0 0-58-16,0 0-55 0,0 0-71 0,0 0-38 16,0 0-3-16,0-17-20 0,0 17-20 15,0 0-14-15,0 4-2 0,0 4-1 16,0 2-24-16,0 7-4 0,0 1 10 16,0 5 6-16,-2 6 6 0,-6 3-6 15,1 3-3-15,0-2-28 0,-3 2 3 0,8-3-21 16,-8-6-1-16,10-4-17 15,-7-2-3-15,7-2-25 0,0-2-67 0,0-1-101 16,0 0-175-16,0-2-326 0,0-3-827 16,0 4-599-16</inkml:trace>
  <inkml:trace contextRef="#ctx0" brushRef="#br1" timeOffset="153248.5">15471 15812 457 0,'0'0'1410'0,"0"0"-756"15,0 0-223-15,0 0-56 0,0 0-55 16,0 0-71-16,0 0-85 0,0 0-51 15,0 0-35-15,0 0 0 0,0 0-41 16,0-87-25-16,10 81-11 0,10 2 0 0,1 0 15 16,6 4 21-16,-10 0-3 0,10 2 3 15,-6 10-3-15,1 2 0 0,-10 11 12 16,3-2-9-16,-15 12-3 0,0 1 3 16,-15 6-18-16,-14 4 2 0,-2-1 16 15,-3-5-6-15,-5-4-10 0,5-8-2 16,3-8-1-16,4-3 9 0,0-9-11 15,1-5-4-15,-3-3 6 0,4 0 4 0,6-1 2 16,2-8 16-16,2 1-9 16,6 3-4-16,6 0-15 0,-2 2-12 0,5 1-16 15,0-1-21-15,0 3-45 0,8 0 5 16,16 6 77-16,5 6 43 0,3 6 27 16,6 1-36-16,1 1-9 0,0-2-23 0,2-2 8 15,-7-4-10-15,5-2-2 16,0 0 2-16,-1-6 1 0,1-2 17 0,-2-2-17 15,-4 0-1-15,-3-6-43 16,1-1-48-16,-4-6-41 0,-8 3-142 0,1 0-258 16,-8 2-741-16,-10 0-1096 0</inkml:trace>
  <inkml:trace contextRef="#ctx0" brushRef="#br1" timeOffset="154039.38">15505 17017 170 0,'0'0'1368'0,"0"0"-829"15,0 0-66-15,0 0-38 0,0 0-46 16,0 0-97-16,0 0-87 0,0 0-67 15,0 0-36-15,0 0-31 0,-4-37-27 16,11 37-13-16,3-2 37 0,11-1 29 16,-1-2-14-16,-1 2-6 0,13-2 4 15,-11 0-23-15,1-2-18 0,5 4-3 0,-10-2-13 16,-5 3-21-16,3 2-2 0,-6 0 3 16,-1 0 14-16,4 7 10 0,-8 4 2 15,-4 6 1-15,0 5-1 0,0-1-2 16,-9 6-10-16,-13-3-15 0,-5-4 10 15,-2-6-10-15,5-1 21 0,-3-6-6 0,10-3-3 16,-7-2-14-16,12-2 12 0,7 0-13 16,3 0-1-16,2 0-14 0,0 0-19 15,0 0-9-15,0 0-52 0,7 0-18 16,12 2 48-16,6 4 65 0,1 3 37 16,3 7 55-16,5 4 12 0,-7 4-42 15,0 2-38-15,-10 0 4 0,-8-2-16 16,-4 0 18-16,-5-4 1 0,0-1 2 15,-7-1 10-15,-13-5-7 0,-6-2 28 16,-6-3-21-16,-4-2-43 0,-8-4-24 0,3-2-46 16,5 0-13-16,4 0-17 0,10-2 5 15,8-2-55-15,11 4-37 0,3 0-95 16,0 0-202-16,0 8-80 0,0 4-403 16,8 0-645-16</inkml:trace>
  <inkml:trace contextRef="#ctx0" brushRef="#br1" timeOffset="154518.1">15447 17902 1592 0,'0'0'1124'16,"0"0"-665"-16,0 0-96 0,0 0 12 16,0 0-89-16,0 0-81 0,0 0-56 15,0 0-41-15,0 0-47 0,0 0-27 0,0 0-34 16,10 10 0-16,-10 10 0 0,0-4-12 16,5 0-7-16,-3-6 7 0,5 0-4 15,1-2-2-15,6-4 3 0,1 2 15 16,9-2 14-16,10 1 4 0,2-5 4 15,8 0 3-15,7 0-22 0,0 0 0 16,-5 0-2-16,0 0-1 0,-2 0-16 16,-11 0-76-16,-1 1-96 0,-5 3-170 15,-8 1-137-15,0-2-536 0,-11 4-613 16</inkml:trace>
  <inkml:trace contextRef="#ctx0" brushRef="#br1" timeOffset="154701.62">15835 17823 1395 0,'0'0'1376'0,"0"0"-904"0,0 0-34 16,0 0 22-16,0 0-63 0,0 0-169 16,0 0-188-16,0 0-39 0,-58 125 17 15,51-71 4-15,-1 3-7 0,8-1-13 16,0-1 17-16,0-7-17 0,0-6-2 16,0-8-13-16,0-6-18 0,0-8-64 15,0-3-109-15,0-4-140 0,5-5-128 16,-2-3-638-16,-3-5-884 0</inkml:trace>
  <inkml:trace contextRef="#ctx0" brushRef="#br1" timeOffset="158947.97">17609 3935 150 0,'0'0'1217'16,"0"0"-441"-16,0 0-281 0,0 0-109 15,0 0-15-15,0 0-48 0,0 0-84 16,0 0-75-16,0 0-33 0,0 0-13 0,8-60-13 16,-8 60-12-16,0 0-13 0,0 0 0 15,0 0-3-15,0 0-9 0,0 0 2 16,0 0-3-16,0 0 0 0,0 0 1 16,0 0 11-16,-10 0 15 0,-5-1-74 15,-4-1-19-15,2 2 11 0,0-2 15 16,-2 2-15-16,-6-2 0 0,1-1 0 15,0 3-9-15,-5 0 10 0,5-1-10 16,2 1 9-16,-7 0 0 0,14 0 3 16,-2 0-12-16,-5-2 9 0,13 2 0 15,-3-2 1-15,4-3-12 0,-1 5 1 0,9-1 10 16,0 1-9-16,0 0 12 16,0 0-12-16,0 0 0 0,0 0-3 0,0 0-1 15,0 0-20-15,0 0-1 0,0 0 1 16,0 0-3-16,0 0-6 0,0 0-10 15,0 0-2-15,0 0-1 0,0 0 3 16,0 0-5-16,0 8-1 0,0 5 46 0,0 10 18 16,0 5 7-16,0 6-23 15,0 10-1-15,0 11-1 0,-8 3-15 0,-9 15 2 16,0 3-11-16,-2 7 12 0,-5-1 12 16,7 0 3-16,2-3 21 0,6-7-6 15,4-7-15-15,-3-4-2 0,1-10 0 16,5-2 0-16,2-5 0 0,0-4 0 15,0-2 0-15,0-3 1 0,0-5 1 16,0-2 0-16,0-2 12 0,0-6 3 16,-5 0-6-16,3-2 4 0,2 1-13 0,-10-1 21 15,3-2-6-15,2-4-15 0,2-2 0 16,1 0 16-16,2-4-18 0,0-2 1 16,0 2 0-16,-5-4 0 0,5 0-2 15,-5 2-1-15,5 0 0 0,0 1 0 16,0-2 0-16,0 1 1 0,0 0 1 0,0-2 1 15,0 2 1-15,0-1 12 0,0-2-3 16,0-1 0-16,0 2 3 0,0-2 1 16,0 2-1-16,0-2 0 0,0 5-3 15,-7-2-11-15,0 7 0 0,4 5-1 16,-11 0-2-16,2 3-1 0,-5 2-9 16,4 1 11-16,1-3-2 0,-5 2-12 0,8-1 14 15,-1-4-12-15,-2 1 11 0,7-4-1 16,-5 1-9-16,5-9 12 0,3 2 2 15,2-6 17-15,0 0 2 0,0 0-3 16,0 0 3-16,0 0 1 0,0 0 5 16,0 0-15-16,0 0 45 0,0 0-23 15,0 0-32-15,0 0-2 0,0 0-30 16,17 0-13-16,0-3 26 0,2 1 17 0,10 1 0 16,3-1-14-16,2 0 13 0,0 2 1 15,5 0-1-15,-1 0-1 0,-1 0 1 16,-3-3-1-16,0 1 1 0,-8 2 0 15,1-1-1-15,-8 1 1 0,6 0 1 16,-8 0 0-16,-5 0 1 0,-3 0-1 0,-4 0 0 16,-2 0-1-16,1 0 0 0,-4 0-2 15,0 0-13-15,0 0 13 0,0 0 0 16,0 0 1-16,0 0-28 0,0 0-43 16,0-2-42-16,0 2-56 0,-4 0-46 15,-4 0-289-15,4 0-805 0,-13 5-920 0,50-8 1387 16</inkml:trace>
  <inkml:trace contextRef="#ctx0" brushRef="#br1" timeOffset="159623.21">18043 4421 189 0,'0'0'131'16,"0"0"191"-16,0 0 40 0,0 0-26 0,0 0-79 15,0 0-46-15,0 0-16 0,0 0 77 16,0 0 38-16,0 0 0 0,0 0-35 16,0-36-51-16,0 30-47 0,0-2-22 15,3 0-19-15,-3 4-20 0,5-4-21 16,-3 1 5-16,-2 4 6 0,5-2 9 16,-5 3-16-16,0 1-3 0,0 1-7 15,2 0-24-15,-2 0-10 0,0 0 6 16,0 0 0-16,0 0 4 0,0 0-16 15,0 0-3-15,0 0 5 0,0 0-11 0,3 0-3 16,-3 0-7-16,0 0-3 0,0 0-2 16,0 0-13-16,0 3-10 0,0 10-2 15,0 5 1-15,0 12 13 0,0 10-11 16,0 15 0-16,0 6 0 0,0 8-1 0,-5 6-1 16,-7-7 0-16,7-3 0 15,-5-7-1-15,3-8 0 0,0-8 0 0,4-10-1 16,-2-7 0-16,3-12-20 0,2 0-15 15,0-7-19-15,0-2-34 0,0-4-76 16,0 0-114-16,0 0-273 0,0 0-774 16,0-6-871-16</inkml:trace>
  <inkml:trace contextRef="#ctx0" brushRef="#br1" timeOffset="160098.93">18388 5131 336 0,'0'0'789'0,"0"0"-35"0,0 0-280 0,0 0-48 15,0 0-32-15,0 0-103 0,0 0-82 16,0 0-55-16,0 0-25 0,0 0 4 15,12-8-9-15,-8 8-8 0,-1 6-8 16,4 3 13-16,-7 1-7 0,5 3-7 16,0 5-33-16,-3 7-19 0,-2 0-9 0,0 4-15 15,0 5-13-15,-12 2 3 0,-12 3-8 16,0 1-1-16,-5-4-9 0,2-2-3 16,0-5 0-16,-2-9-31 0,10-4-21 15,-1-6-30-15,6-6-53 0,4-3-78 16,3 1-63-16,4-2-150 0,3 0-295 15,0 0-856-15,3 0 60 0</inkml:trace>
  <inkml:trace contextRef="#ctx0" brushRef="#br1" timeOffset="164576.15">19318 4354 300 0,'0'0'1152'0,"0"0"-654"15,0 0-135-15,0 0-40 0,0 0 37 16,0 0-78-16,0 0-69 0,0 0-39 15,0 0-44-15,0 0 11 0,0 0 20 16,-7-10-18-16,7 9-18 0,0-1-17 16,0 0-18-16,0-4-10 0,0 2-12 15,0-2-10-15,0 4-9 0,0-3-12 16,0 3-12-16,0 1-22 0,0 1-3 16,0 0-11-16,0 0-5 0,0 0-8 15,0 0-19-15,7 0 0 0,5 0 30 16,1 0 13-16,8 1 22 0,1 6-10 0,0-4-10 15,0 4 0-15,-3-2 1 0,-4 2 0 16,-1 1 0-16,3 0 10 0,-5 0-10 16,3 4 9-16,-3 0 3 0,-2 4 1 15,-10 6-1-15,0 2 7 0,0 6-4 16,-10 7-15-16,-14 1 18 0,-8 2-20 0,1 4-1 16,-8-2 0-16,0-4 0 0,0-3-1 15,-4-7 1-15,6-3-1 0,4-7 1 16,-4-6-1-16,6-2-1 0,-1-7-19 15,3 2 0-15,0-5 17 0,12 0-17 16,0 0 6-16,5 0-4 0,5-2-5 16,-1-4 2-16,6 4-9 0,2-5 1 15,0 6 5-15,0-4 0 0,0 1 1 0,0 3 2 16,0-1-6-16,10-1-9 0,-3 1-12 16,3 2 2-16,-1-2 16 0,8 2 17 15,0 0 14-15,0 0 28 0,3 4 12 16,4 4 7-16,5 2 8 0,-5 3-9 15,0-1-9-15,-2 1-9 0,0 2-9 16,-5-1 2-16,2 0-19 0,1-4 10 16,2 0-8-16,-5 0-2 0,-3-2 0 15,8 0 0-15,-5-2-1 0,5 0-1 0,0-2 1 16,2 0-2-16,-2-2 1 0,9-2 0 16,-9 0 0-16,2 0-1 0,8 0-45 15,-13-2-121-15,5 2-134 0,-7-1-157 16,0 1-524-16,-5 0-500 0</inkml:trace>
  <inkml:trace contextRef="#ctx0" brushRef="#br1" timeOffset="165064.84">20038 5075 355 0,'0'0'1065'15,"0"0"-620"-15,0 0-65 0,0 0-5 16,0 0-37-16,0 0-56 0,0 0-28 15,0 0-19-15,0 0-34 0,0 0-9 0,51 56 7 16,-51-42 15-16,0 2-54 0,0 9-40 16,-17 0-22-16,-9 8-36 0,-4 5-35 15,-8 0-26-15,-1 0-1 0,7 1-18 16,-2-7-43-16,8-6-56 0,4-2-80 0,12-6-112 16,3 1-124-16,5-1-223 0,2-6-578 15,0-2-381-15</inkml:trace>
  <inkml:trace contextRef="#ctx0" brushRef="#br1" timeOffset="166502.15">21098 4101 290 0,'0'0'698'0,"0"0"60"16,0 0-222-16,0 0-81 0,0 0-73 15,0 0-41-15,0 0-71 0,0 0-47 16,0 0-100-16,0 0-92 0,26-37-9 16,-9 36 50-16,0 1 3 0,0 0-7 0,2 0-6 15,6 0-22-15,-6 4-18 16,1 0 6-16,1 4 6 0,-4 0-9 0,3 2 2 16,-3 2-2-16,-10 4 6 0,3 4 15 15,-10 5 0-15,0 0 10 0,-8 8-20 16,-9 3-17-16,0-4-4 0,-2 3-12 15,-5-5 10-15,0-4-11 0,7-6-1 0,-5-6 1 16,14-4 1-16,-1-4 21 0,4-4 7 16,3-2 9-16,2 0 12 0,0 0-7 15,0 0-2-15,-3 0-22 0,3 0-21 16,0 0-1-16,0-2-20 0,0 0-16 16,0 0-18-16,0-2 13 0,0 4-4 15,0 0 0-15,0 0 24 0,3 0 4 16,4 6 18-16,2 2 18 0,8 2 4 15,-4 0-7-15,1 2-13 0,-4 5 20 16,-3 1-4-16,-4 0 3 0,1 4 7 16,-4 2-10-16,0 2 4 0,-4 5 5 15,-16-1 10-15,1 6 2 0,-8-4-2 0,3 2 0 16,-10-4-1-16,5-2 7 0,-5-1-4 16,0-7-14-16,0-2-22 0,7-2-2 15,1-4-1-15,9-4-22 0,7-4-2 16,-7-2-9-16,12 2-10 0,-2-2-18 0,2-2-18 15,-2 0-25-15,7 0-65 0,-3 0-92 16,3 0-205-16,0 0-258 0,10 0-511 16,-3 0-169-16,13 8 671 0</inkml:trace>
  <inkml:trace contextRef="#ctx0" brushRef="#br1" timeOffset="166877.97">21662 4954 52 0,'0'0'1635'0,"0"0"-857"16,0 0-288-16,0 0-110 0,0 0-34 16,0 121-66-16,-9-83-94 0,-8 0-52 15,-5 2-16-15,-7 3-1 0,-3-3-39 16,1-4-29-16,-3-4-23 0,7-9-26 0,5-10-53 15,0-6-49-15,6-5-111 0,1-2-104 16,8-10-219-16,7-9-566 0,0 6-506 16,0-15 870-16</inkml:trace>
  <inkml:trace contextRef="#ctx0" brushRef="#br1" timeOffset="167269.93">22542 4208 1355 0,'0'0'812'15,"0"0"-395"-15,0 0-95 0,0 0-62 16,0 0-62-16,0 0-77 0,0 0-55 16,0 0 36-16,0 0 5 0,0 0-25 15,0 0-44-15,-29 121-16 0,15-83-19 0,-6 2-2 16,1 0 0-16,4 0 11 0,6-5 17 16,1-5-17-16,8-6 26 0,0-6-1 15,0-8 18-15,17-2 26 0,8-4 19 16,-4 2-1-16,13-4-12 0,0 0-29 15,7 0-20-15,-4 1-11 0,-1-3-14 16,3 0-11-16,0 0 10 0,-1 0-11 0,-8 1-1 16,1-1-68-16,-4 0-124 0,-8 2-224 15,-4 2-271-15,-6-1-721 0,-9-3-347 0</inkml:trace>
  <inkml:trace contextRef="#ctx0" brushRef="#br1" timeOffset="167493.76">22782 4324 1197 0,'0'0'1695'0,"0"0"-1066"16,0 0-172-16,0 0-116 0,0 0-78 15,0 0-75-15,0 0-68 0,0 0-74 16,0 0-16-16,0 0 1 0,-10 139 6 16,3-79-10-16,-12 7 4 0,-5 12 2 15,-8 3 10-15,-7 7 3 0,5-3-10 0,-2 0-36 16,4-9 0-16,8-11-55 0,12-13-36 15,-2-15-41-15,14-12-18 0,0-8-68 16,0-8-135-16,7-10-216 0,7 0-648 16,-4-6-669-16</inkml:trace>
  <inkml:trace contextRef="#ctx0" brushRef="#br1" timeOffset="174803.5">13336 18203 323 0,'0'0'652'0,"0"0"-50"0,0 0-235 15,0 0-81-15,0 0 89 0,0 0-82 16,0 0-62-16,0 0-52 0,184-106-30 16,-131 94 3-16,1 2 3 0,2 2-35 0,-13 0-26 15,1 1-5-15,-10 6-8 16,2-1-25-16,-2 2-3 0,-10 0 12 0,8 8-12 16,-8 4 6-16,8 4-9 0,-1 2-7 15,-9 4-3-15,7 0-9 0,-5 4 12 16,0 2-3-16,3 2-18 0,0-1-7 15,-3 3-3-15,3-2 6 0,-1 2-18 16,11 1-1-16,-1 0 1 0,5 2 1 0,5 1 14 16,5 1-3-16,-2-4 7 0,4 0 8 15,-7-3-27-15,5-4 13 0,-5-4-12 16,3-2 11-16,-8-2-9 0,-5-1-3 16,3-3 12-16,0-2-9 0,-10-2-1 15,2-2 11-15,-4-2-12 0,0-2 20 16,-3 0-21-16,3-2 12 0,-8 0-12 15,5-2 3-15,-12 0 13 0,3 0-14 0,2 0-1 16,-5 0 2-16,-2 0 0 0,-3 0-3 16,3-2-11-16,-3 2-11 0,0-2-24 15,0 2-34-15,-2 0-33 0,0-2-60 16,-3 2-85-16,-2 0-99 0,0 0-149 16,0 0-476-16,0 0-486 0</inkml:trace>
  <inkml:trace contextRef="#ctx0" brushRef="#br1" timeOffset="175111.26">15151 18541 398 0,'0'0'1406'16,"0"0"-1007"-16,0 0-186 0,0 0 7 16,0 0 76-16,0 0-72 0,0 0-42 15,0 0-23-15,0 0-26 0,190 47 3 0,-161-41-32 16,-5 0-22-16,0 0-16 0,-9-4 16 15,-1 2-4-15,-4-2-25 0,4-2-12 16,-14 2-17-16,8-2 4 0,-8 2 0 16,0 0 25-16,0 4 18 0,0 7 22 15,0 8-7-15,-15 8-21 0,-4 5-25 16,-15 6-19-16,2 2-5 0,-6-1-13 0,6-6 18 16,3-4-5-16,2-7-14 0,5-10-1 15,10-4-1-15,5-4-3 0,5-4-25 16,2-2-27-16,0 0-121 0,0 0-227 15,2-4-138-15,15-6-113 0,-5 0-598 16,12-16-451-16</inkml:trace>
  <inkml:trace contextRef="#ctx0" brushRef="#br1" timeOffset="175888.8">11879 17671 408 0,'0'0'1220'0,"0"0"-529"16,0 0-126-16,0 0-104 0,0 0-93 15,0 0-54-15,0 0-51 0,0 0-70 16,0 0-58-16,0 0-58 0,-24-25-24 0,24 25-29 15,0 0-24-15,0 0 12 0,0 0 13 16,0 0-24-16,0 7-1 0,0 8-2 16,0 8-1-16,0 0 3 0,5 8-15 15,-3 1-1-15,8 0 15 0,-3-1 1 16,8-3 0-16,-6-3-3 0,8 0 2 16,-7-5 1-16,7-2 2 0,0-2 14 0,-5 0 11 15,3-2-11-15,-6 5 8 0,1 2-2 16,-3 8 17-16,-7 5 13 0,0 6-3 15,0 5 0-15,-17 1-24 0,0-1-10 16,-2-10-15-16,-5-2-3 0,4-15-49 16,-6-13-55-16,-8-5-172 0,-3-15-202 15,3-20-661-15,0 5-603 0</inkml:trace>
  <inkml:trace contextRef="#ctx0" brushRef="#br1" timeOffset="176098.24">11685 17686 1289 0,'0'0'1505'16,"0"0"-907"-16,0 0-233 0,0 0-117 0,0 0-78 16,0 0-8-16,0 0-13 0,0 0-35 15,0 0-19-15,177-20-15 0,-145 12-24 16,4 1-1-16,-2-4-12 0,-5 1-16 16,3-2-24-16,-3-2 9 0,-5-2-12 15,0-2-12-15,-2 0-55 0,0 1-65 16,4-1-112-16,-6 5-134 0,-3 1-291 15,2 4-1057-15</inkml:trace>
  <inkml:trace contextRef="#ctx0" brushRef="#br1" timeOffset="176538.61">12643 17419 1888 0,'0'0'1429'0,"0"0"-887"0,0 0-122 0,0 0-67 15,0 0-101-15,0 0-118 16,0 0-63-16,0 0-71 0,0 0-19 0,0 0-23 16,0 0-32-16,-3 4-15 0,8 8 56 15,7 0 14-15,-2 5-76 0,0 3-201 16,2 1-346-16,-5-2-871 0,3 9-754 0</inkml:trace>
  <inkml:trace contextRef="#ctx0" brushRef="#br1" timeOffset="176690.2">12781 17666 163 0,'0'0'3154'0,"0"0"-2074"16,0 0-701-16,0 0-103 0,0 0-105 0,0 0-92 15,0 0-79-15,0 0-28 0,0 0-21 16,0 0-12-16,0 0 18 0,2 37 1 16,13-27-78-16,2-4-79 0,0-2-134 15,-5-3-343-15,2-1-895 0,3-1-609 0,-111-56 2180 16</inkml:trace>
  <inkml:trace contextRef="#ctx0" brushRef="#br1" timeOffset="177032.29">12970 17169 886 0,'0'0'1423'0,"0"0"-740"0,0 0-229 16,0 0-110-16,0 0-86 0,0 0-79 15,0 0-80-15,0 0-21 0,0 0-7 0,0 0-34 16,0 0-9-16,-29 47-25 0,31-15 0 16,8 2-1-16,-10-6 14 0,5-10-14 15,7-1 1-15,-12-11 25 0,2-2 0 16,1-4 24-16,4 0 9 0,0-10 13 15,10-7 15-15,-5-5 15 0,5-4-24 16,0-2-38-16,5 0-42 0,-5 1-13 16,-2 9-20-16,-1-2-53 0,3 8-52 15,7 2-49-15,-11 4-98 0,1 2-171 16,3 4-324-16,-5 0-740 0,-5 4-109 0</inkml:trace>
  <inkml:trace contextRef="#ctx0" brushRef="#br1" timeOffset="177368.12">13241 17192 1442 0,'0'0'1135'0,"0"0"-685"16,0 0-127-16,0 0-44 0,0 0-58 0,0 0-111 15,0 0-38-15,0 0-5 0,0 0-11 16,0 0-18-16,59 62-10 0,-55-62-3 16,4 0 9-16,-1-4 9 0,0-8 26 15,3-4 5-15,-3-6-21 0,3-1-23 16,-8 2-14-16,6-4-14 0,-6 7 1 15,-2 4 0-15,5 2 28 0,-5 6-3 0,0 2 6 16,0 2 33-16,0 2-14 0,0 0 26 16,0 0 22-16,0 6-43 0,-7 6-39 15,-3 2-19-15,0 6 2 0,3 2-2 16,0 3 15-16,4-2-15 0,3 4-9 16,0-7 6-16,0-2 3 0,0-4 0 15,0-4-3-15,0-1-9 0,0-4-10 16,0 0 19-16,10-2-43 0,2-3-9 15,0 0-40-15,0 0-19 0,3 0-101 16,2-10-180-16,-5-3-294 0,-2 0-1027 0</inkml:trace>
  <inkml:trace contextRef="#ctx0" brushRef="#br1" timeOffset="177688.07">13433 16872 1423 0,'0'0'1000'0,"0"0"-665"0,0 0-87 16,0 0 8-16,0 0-56 0,0 0-98 16,0 0-70-16,0 0-20 0,0 0 17 15,0 0-7-15,0 0-19 0,0-54-2 16,0 47 21-16,0 2 38 0,0 0 3 16,0-3 10-16,0 4 24 0,0-2 36 15,0 1-27-15,0 0-10 0,0 1-18 16,0 0-13-16,0 2-22 0,-3-2-3 0,3 4 13 15,0 0-4-15,0 0 9 0,0 0 1 16,0 0-13-16,0 10-6 0,0 7-9 16,3 5-19-16,4 4-10 0,0 4 10 15,3 0-10-15,2 4-2 0,-2 0-1 16,4 4-14-16,1 0 13 0,-5-1-26 0,-3 1-73 16,3-7-115-16,-10-6-178 0,5-2-272 15,-5-9-873-15,0-4-402 0</inkml:trace>
  <inkml:trace contextRef="#ctx0" brushRef="#br1" timeOffset="178064.71">13474 16906 2191 0,'0'0'1022'16,"0"0"-691"-16,0 0-138 0,0 0-67 15,0 0-10-15,0 0 1 0,0 0-27 0,0 0-43 16,0 0-16-16,0 0-28 0,0 0-3 15,182 8-31-15,-172-6-84 0,7-2-124 16,-5 2-71-16,-5-2-135 0,0 0-170 16,-4 0 104-16,1 0 238 0,-4-2 172 0,0 0 101 15,0-2 0-15,0 0 59 0,-7 2-59 16,7 2 0-16,-7 0 25 0,5 6-25 16,-3 8-39-16,5 9 39 0,0 0 195 15,0 4 80-15,0-1 62 0,7 0 24 16,0-2-91-16,10-6-95 0,-10-6-54 15,3-4-25-15,-5-3 8 0,2-5 45 16,1 0 27-16,6-10 16 0,-4-5-21 16,2-5-40-16,-2-4-57 0,-3-5-46 15,7 6-28-15,-6-4-9 0,1 6-16 0,1 2-43 16,-3 5-28-16,3 6-32 16,-3 2-108-16,-2 4-139 0,2 2-134 0,-7 6-70 15,5 10-125-15,-5-2-569 0,0 10 797 0</inkml:trace>
  <inkml:trace contextRef="#ctx0" brushRef="#br1" timeOffset="178290.11">13986 16928 427 0,'0'0'828'0,"0"0"-106"0,0 0-191 0,0 0-71 16,0 0-140-16,0 0-157 0,0 0-74 15,0 0-7-15,0 0 44 0,0 0-3 16,0 0-38-16,31 75-41 0,-26-63-19 15,2-9 7-15,3 2 0 0,-8-5 14 16,13-5 32-16,-5-5 59 0,-1-5-10 16,1-3-56-16,0-5-47 0,4-1-24 0,3 2-43 15,-5 4-87-15,0 2-72 0,1 2-59 16,1 4-165-16,-4 1-361 0,2 8-711 16</inkml:trace>
  <inkml:trace contextRef="#ctx0" brushRef="#br1" timeOffset="178581.31">14327 16916 767 0,'0'0'1925'15,"0"0"-1239"-15,0 0-268 0,0 0-63 16,0 0-84-16,0 0-129 0,0 0-56 15,0 0-21-15,0 0-13 0,0 0-33 0,20 125 2 16,-13-97-6-16,0 0-2 0,5-4-2 16,-7-6-11-16,7-3-12 0,-7-5-7 15,-2-7-5-15,1-1-13 0,-1 1-3 16,-3-3-6-16,2 2 18 0,-2-2 9 16,5 2-2-16,-5-2-29 0,3 1-129 0,1 4-152 15,-1 0-91-15,-3 2-309 16,7-1-671-16,-7 4-83 0</inkml:trace>
  <inkml:trace contextRef="#ctx0" brushRef="#br1" timeOffset="184303.23">23347 5441 772 0,'0'0'2041'0,"0"0"-1439"16,0 0-282-16,0 0-84 0,0 0-63 15,0 0-92-15,0 0-81 0,0 0 37 16,0 0 13-16,0 0 0 0,17 111-16 0,-24-73-6 16,-10 0-9-16,0 0-19 0,5-6-65 15,-5-5-50-15,17-9-84 0,0-5-85 16,0-8-144-16,0-5-622 0,9-6-376 16</inkml:trace>
  <inkml:trace contextRef="#ctx0" brushRef="#br1" timeOffset="184653.65">24370 4134 635 0,'0'0'1752'0,"0"0"-1079"0,0 0-153 0,0 0-89 0,0 0-186 15,0 0-158-15,0 0-87 0,0 0-37 16,0 0-1-16,0 0 38 0,-56 122 19 15,34-64 62-15,5 7-41 0,-7 5-9 16,7 3 0-16,-2-1-31 0,2-5 0 16,10-9-37-16,-1-4-44 0,8-7-99 15,0-9-122-15,0-8-303 0,0-8-905 16,5 4-245-16</inkml:trace>
  <inkml:trace contextRef="#ctx0" brushRef="#br1" timeOffset="184977.78">24467 5143 1121 0,'0'0'1685'16,"0"0"-960"-16,0 0-343 0,0 0-118 16,0 0 10-16,0 0-12 0,0 0-106 0,-44 105-88 15,8-67-31-15,-5 3-37 0,9-8-35 16,1 0-85-16,9-9-123 0,10-8-135 15,7-8-283-15,5-6-655 0,0-10-693 0</inkml:trace>
  <inkml:trace contextRef="#ctx0" brushRef="#br1" timeOffset="187232.31">25630 4154 882 0,'0'0'1060'0,"0"0"-603"0,0 0-76 0,0 0-15 16,0 0-41-16,0 0-46 0,0 0-63 16,0 0-14-16,0 0-3 0,0 0-1 15,0-10-29-15,3 10-49 0,-3-2-31 16,5-1-25-16,-3-1-15 0,-2 3-15 15,7-6-34-15,1 4-13 0,6-2-54 16,8 3 6-16,2 2 21 0,5 0 22 16,3 2-10-16,-1 13 28 0,1 3 25 15,-13 4 9-15,-9 6-10 0,-10 8 7 0,0 9-7 16,-17 3-6-16,-22 2-2 0,-14 2-1 16,-5-2 0-16,-3-3-3 0,-2-9-9 15,15-8 9-15,4-10 12 16,15-10 10-16,5-6 8 0,4-4 7 0,3 0-3 15,0-8-19-15,3-2-15 0,4 0-10 0,3 0-2 16,2 0 10-16,5 4-10 0,0 4-27 16,0 0-37-16,14 2-46 0,8 6 1 15,12 10 96-15,3 10 13 0,9 3 74 16,-3 1-26-16,-2-2-20 0,3 0-10 16,-3-2-18-16,-4-6-15 0,4-2 13 15,-7-1-13-15,2-5-1 0,-9-2-20 16,2-2-108-16,-5 0-147 0,-4 2-302 15,-8-5-695-15,-12 8-936 0</inkml:trace>
  <inkml:trace contextRef="#ctx0" brushRef="#br1" timeOffset="188800.3">26750 4705 962 0,'0'0'1425'0,"0"0"-893"0,0 0-199 16,0 0-68-16,0 0 9 0,0 0-12 15,0 0-84-15,0 0-72 0,0 0 5 16,0 0 41-16,-24 110-20 0,7-62-61 0,-12 3-40 16,2 1-13-16,-7 1 4 0,-4-5-22 15,8-10-2-15,6-5-35 0,12-12-52 16,2-9-102-16,3-5-126 0,7-7-147 16,0-5-309-16,12-5-366 0,10-14-388 0</inkml:trace>
  <inkml:trace contextRef="#ctx0" brushRef="#br1" timeOffset="189256.09">27587 4134 1205 0,'0'0'1378'0,"0"0"-828"0,0 0-142 16,0 0-26-16,0 0-34 0,0 0-88 15,0 0-97-15,0 0-95 0,0 0-31 16,0 0-25-16,-209 38-12 0,180-12 0 16,2 6-12-16,1 4 9 0,9 2-10 15,9 1 13-15,8-3 3 0,0-6 9 16,13-2-9-16,8-2 21 0,6-2 13 16,-3-1-6-16,3-3 0 0,-8 0-13 15,1 0 16-15,-6 2-13 0,-4 0 10 0,-8 5 21 16,-2 1 5-16,-12 0 4 0,-14 0-15 15,-6-4-25-15,3 0-21 0,-3-10-9 16,6-4-58-16,-1-10-82 0,8 0-161 16,4-14-154-16,3-14-310 0,5 4-656 15,-3-28-400-15</inkml:trace>
  <inkml:trace contextRef="#ctx0" brushRef="#br1" timeOffset="189438.6">27414 4185 798 0,'0'0'1442'0,"0"0"-752"15,0 0-102-15,0 0-141 0,0 0-127 16,0 0-78-16,0 0-73 0,0 0-40 16,0 0-21-16,211-48-20 0,-174 53-29 15,1-2-17-15,1 6-11 0,-2-6-16 16,6 2-14-16,-2 0-1 0,-2 0-18 16,0-3-13-16,-3-1-39 0,1-1-71 0,-3 5-104 15,0-3-192-15,-10-2-570 0,-5 8-871 0</inkml:trace>
  <inkml:trace contextRef="#ctx0" brushRef="#br1" timeOffset="190049.96">28399 3832 1000 0,'0'0'1726'0,"0"0"-1040"0,0 0-228 16,0 0-22-16,0 0-53 0,0 0-116 16,0 0-120-16,0 0-101 0,0 0-46 15,0 0-27-15,0 0-28 0,-13-8-18 16,30 18 27-16,5 1 45 0,12 4 1 16,-5-3 12-16,12 1-10 0,-4 0 1 0,4-3-2 15,-5 2 12-15,1-2-13 0,-1-2 1 16,-4-1-1-16,-8-4-1 0,3 1-1 15,-11-1 0-15,-3-3 2 0,1 0 2 0,-7 0 19 16,-2 0 0-16,0 0-2 16,-5 0-7-16,0 0 9 0,0 0 13 0,0 0 3 15,0 0 8-15,0 1 4 0,-5 8-6 16,-7 2-33-16,-10 7-10 0,1 9-2 16,-13 3-1-16,2 6-9 0,-4 2 9 15,9 7-15-15,0-2 15 0,1 2 0 16,-1 1-12-16,10 1 12 0,3-1 0 15,1 4 1-15,1 3 2 0,3 0 33 16,-4 6 4-16,6 0-22 0,0 3 6 16,-3-2-2-16,3 0-16 0,0 1 15 15,2-3 0-15,-5-1-3 0,10-5 6 0,-7-2 1 16,-3-8 8-16,3-6 0 0,-8-6-2 16,11-7 2-16,-1-9 9 0,2-6-5 15,-2-2 8-15,1-6 19 0,-4 2 23 16,-1-2 34-16,-8 0-27 0,-8 2-67 0,-9-2-21 15,1 4-3-15,-6-2-15 0,5 2-6 16,-7 2-3-16,4 1-19 0,6-2-11 16,2 3-13-16,-3 2-8 0,13 0-16 15,-1-2-3-15,-4 2-12 0,10 0-40 16,-1 0-43-16,8 0-40 0,-3 0-171 16,3 0-335-16,0-3-574 0,-1 7-611 0</inkml:trace>
  <inkml:trace contextRef="#ctx0" brushRef="#br1" timeOffset="195349.5">17454 6316 277 0,'0'0'659'16,"0"0"-125"-16,0 0-69 0,0 0-57 0,0 0-4 16,0 0-45-16,0 0-27 0,0 0-12 15,0 0 64-15,0 0-24 0,0 0-76 16,17 14-61-16,-17-20-85 0,0-2-32 15,0 0-5-15,-7 0-10 0,2 2-9 16,-12 0-25-16,3-4-5 0,-3 4-13 0,-5 2-9 16,-12-1-28-16,0 5-2 0,-15 0-24 15,1 3 0-15,-10 7 0 16,4 4-1-16,-6 6-8 0,7 2 3 0,4 0 0 16,10-2-10-16,10-2 19 0,7 1 3 15,13-9-1-15,1 0-8 0,1-2-6 16,7-2 2-16,0 0 7 0,0 4 3 15,15 2 18-15,-1 0-10 0,10 6 11 16,-2 2 2-16,-2 5 1 0,-3 8 1 16,-8 12 11-16,-9 10-1 0,0 11-11 0,-7 8 1 15,-12 11 8-15,-8 1-10 16,-12 1-18-16,10-9-1 0,0-6 4 0,5-9 3 16,7-13 11-16,0-7 1 0,2-10 18 15,3-3 4-15,5-5-1 0,5-5-6 16,2-2-13-16,0-2 1 0,0-2 12 15,0 1-2-15,0-4-11 0,0 6 1 0,9-4 0 16,-1 4 9-16,4-1-12 16,-5-2 1-16,3 2 0 0,-1-6-1 0,6 0 1 15,-3 0 0-15,0-4 2 0,0 0 9 16,-2 0-11-16,4-4-1 0,-6 3 0 16,6-4-3-16,1-1-12 0,-1 0 0 15,3 0-7-15,3-8 7 0,-1 0-9 16,5 0-40-16,1 2-40 0,-4 0-64 15,-6 4-139-15,2 0-315 0,0 2-545 0,-12 0-680 16</inkml:trace>
  <inkml:trace contextRef="#ctx0" brushRef="#br1" timeOffset="195746.18">17740 6770 1091 0,'0'0'1266'16,"0"0"-734"-16,0 0-128 0,0 0-39 15,0 0-57-15,0 0-53 0,0 0-66 0,0 0-37 16,0 0-20-16,0 0-15 0,15-3-19 16,-15 5-9-16,0 6-25 0,0 4-15 15,0 8-6-15,0 8-10 0,0 8-8 16,0 7-22-16,-10 3-3 0,-2 2-2 15,-5-1-20-15,7-4-33 0,-2 0-100 16,-2-3-201-16,4-4-267 0,3-9-726 16,2 5-1037-16</inkml:trace>
  <inkml:trace contextRef="#ctx0" brushRef="#br1" timeOffset="195951.51">18046 7398 3127 0,'0'0'771'0,"0"0"-426"0,0 0-122 0,0 0 61 15,0 0-48-15,-15 109-123 0,-2-65-70 16,-7 9-16-16,-3-1-12 0,-7 0-15 16,8-4-21-16,-6-5-43 0,6-5-71 15,4-10-116-15,0-6-157 0,3-4-249 16,2-8-671-16,-8-1-931 0</inkml:trace>
  <inkml:trace contextRef="#ctx0" brushRef="#br1" timeOffset="203525.12">18831 6447 395 0,'0'0'1360'0,"0"0"-828"0,0 0-151 0,0 0-59 16,0 0 1-16,0 0-31 0,0 0-43 15,0 0-54-15,0 0-53 0,0 0-30 16,0 0-41-16,-10-43-45 0,10 43-26 16,13 0 0-16,1 3 34 0,3 4 16 15,10 6 11-15,-8 2-2 0,5 8 12 16,-12 4 18-16,-7 6-9 0,-5 10-16 15,0 7-15-15,-24 6-24 0,-12 9-13 16,-20-1-9-16,-5-2 0 0,-2-6-3 0,0-5-15 16,5-17-10-16,12-10 7 0,7-10 18 15,8-8 1-15,7-6 14 0,-1 0-13 16,13-10-2-16,-2-1-3 0,4-4 3 16,8 3 31-16,2 0 2 0,0 0-11 15,2 2-22-15,15 1-1 0,7 4-27 16,-2 0 13-16,9 5 15 0,-1 0 40 15,8 13 12-15,1 3-16 0,-3 6-17 0,3 2-16 16,-5 1-3-16,-5-4-1 0,-2 4-18 16,-8-5-5-16,3-4-31 15,2-2-80-15,-9-4-135 0,7 0-260 0,-13-6-483 16,6-2-614-16</inkml:trace>
  <inkml:trace contextRef="#ctx0" brushRef="#br1" timeOffset="203885.28">19258 7002 336 0,'0'0'1724'16,"0"0"-974"-16,0 0-285 0,0 0-43 0,0 0-38 16,0 0-82-16,0 0-150 15,0 0-81-15,0 0-34 0,0 0 3 0,0 0 28 16,29 22-4-16,-22-7 4 0,3 0-7 15,-3 1-15-15,0 3-9 0,1-3-13 16,1-3-6-16,-9-3-17 0,0 0 2 16,8-3 0-16,-8-3 16 0,0-2-16 0,0 0 12 15,0-2-3-15,0 0 0 0,0 2 1 16,0 6 2-16,-13 2 5 0,1 6-20 16,-12 6-15-16,0 5 3 15,-5 3 9-15,2 4-13 0,-7 0 4 0,3 0 0 16,2-4 9-16,4-2 1 0,4-3-10 15,-1-5 9-15,10-4-12 0,-3-6 11 16,3-4-11-16,5-2-18 0,-3-2-41 16,10-2-45-16,-7-2-140 0,7-8-169 15,0-6-536-15,0 4-748 0</inkml:trace>
  <inkml:trace contextRef="#ctx0" brushRef="#br1" timeOffset="204349.3">20007 6479 2081 0,'0'0'814'0,"0"0"-322"0,0 0-127 0,0 0-22 15,0 0-78-15,0 0-138 0,0 0-96 0,0 0-10 16,0 0 29-16,0 0 5 15,-131 139-9-15,107-95 0 0,4 3-3 0,3-7-15 16,10-2-12-16,7-4-16 0,0-8-3 16,12-3-12-16,7-5 15 0,15-6 18 15,-7-3 25-15,7 1-6 0,-7-1-9 16,7-3-16-16,-13-1-12 0,1 4-1 16,-5-1-1-16,-7 4-1 0,-10 2 3 15,0 4 18-15,-10 4 1 0,-14-4-19 16,-3 1-7-16,-7-8-84 0,0-2-155 0,-2-9-129 15,5-9-175-15,1-2-656 0,-6-26-781 16</inkml:trace>
  <inkml:trace contextRef="#ctx0" brushRef="#br1" timeOffset="204542.26">19953 6517 1213 0,'0'0'1596'0,"0"0"-867"0,0 0-177 16,0 0-148-16,0 0-127 0,0 0-102 0,0 0-56 15,0 0-33-15,199 16-25 0,-170-12-31 16,-2 0-15-16,2-4-14 0,-2 0 0 16,-8 0-1-16,10 0-15 0,-7 0-46 15,2-1-73-15,-2-6-90 0,0 4-189 16,-10-4-292-16,3 4-870 0,-6-5-549 0</inkml:trace>
  <inkml:trace contextRef="#ctx0" brushRef="#br1" timeOffset="204998.78">20627 6270 189 0,'0'0'2522'15,"0"0"-1719"-15,0 0-336 0,0 0-107 0,0 0-75 16,0 0-107-16,0 0-116 16,0 0-60-16,0 0 18 0,0 0 23 0,0 0-16 15,88 22-8-15,-62-14-17 0,8 0 1 16,-5 0 9-16,3-1 0 0,4-4-9 15,-2-3 9-15,-7 0-9 0,-1 0 1 16,-6 0 17-16,-6 0-6 0,-4 0 4 16,-3 0-16-16,-4-2 12 0,4 2-12 15,-7 0-2-15,0 0 0 0,0 2 60 16,-17 10-6-16,-2 8-28 0,-10 8-24 0,-3 8 0 16,-2 9 9-16,-5 1 1 0,8 9-11 15,7 1-1-15,4 1 0 0,3 1-1 16,10 0 0-16,0 0-1 0,7 3-11 15,0-9 9-15,0 0 1 0,0-10-1 16,0-5 1-16,7-9 2 0,-7-6 2 16,7-8 11-16,-7-6 5 0,0-4-15 0,0 0 12 15,0-4 6-15,0 0 7 0,0 0 8 16,-7 0 4-16,-8 2 8 0,-14 0-23 16,-12 4-24-16,-5 0 1 0,-7 0 0 15,-8 2-1-15,0 2-1 0,1-1-2 16,11 2-1-16,6-1-25 0,14 5-11 15,2-3-25-15,10 0-39 0,5 2-65 0,12 0-77 16,0 2-152-16,0 2-313 16,0-6-724-16,0 4-834 0</inkml:trace>
  <inkml:trace contextRef="#ctx0" brushRef="#br1" timeOffset="207420.3">16611 8750 342 0,'0'0'1426'0,"0"0"-862"16,0 0-150-16,0 0-96 0,0 0 33 16,0 0-6-16,0 0-27 0,0 0-50 15,0 0-36-15,0 0-32 0,-44-70-37 16,25 58-41-16,-15-2-27 0,-7 0-43 0,-10 2-28 15,-5 0-21-15,-10-1 9 0,3 5-10 16,-4 3-2-16,4-2-1 16,2 4 1-16,15 0 3 0,12 1 25 0,7 2 2 15,5-2-3-15,10 2 7 0,3-2-1 16,1 2 1-16,4 0-13 0,4-1-21 16,0 1-25-16,0 0-33 0,4 0-18 15,9 0-12-15,3 3 39 0,6 7 21 16,0 8 13-16,0 12 4 0,-5 17 11 0,-7 15 12 15,-10 13-9-15,-10 11 9 16,-14 9-11-16,-13 3-1 0,-4 5 3 0,-10 6 0 16,5-1-2-16,-7 1 1 0,7-3-1 15,7-3 11-15,-5-6 12 0,13-7 7 0,2-9-10 16,4-7 0-16,9-12 13 16,8-7-10-16,8-7 0 0,0-5-11 0,0-10-11 15,15-2-1-15,9-7 14 0,-2-4 0 16,9-4 18-16,-6-4 16 0,11-4 0 15,-2 0-13-15,-5-6-3 0,7 3-5 16,-7-4-10-16,-2 1-3 0,0-2-15 16,-1 0 0-16,-9 0-3 0,3 0-15 15,-3 0-1-15,-3 0-14 0,3-6-58 16,-2 0-45-16,-3-10-75 0,-2-2-110 16,-3-6-391-16,3 2-999 0,-10-17-678 0</inkml:trace>
  <inkml:trace contextRef="#ctx0" brushRef="#br1" timeOffset="207833.06">16538 9241 443 0,'0'0'1320'16,"0"0"-824"-16,0 0-73 0,0 0-18 15,0 0-3-15,0 0-76 0,0 0-21 16,0 0-56-16,0 0-67 0,0 0-55 0,0 0-26 16,-24-18-21-16,24 36-6 15,0 12-25-15,0 8 0 0,0 10-7 0,-8 7-8 16,1 6-7-16,5 3-24 0,-3 5 13 16,-5-5-16-16,5-2-1 0,-2-8-21 15,2-7-20-15,0-9-81 0,5-8-134 16,0-4-186-16,0-6-211 0,5-5-652 0,0-2-748 0</inkml:trace>
  <inkml:trace contextRef="#ctx0" brushRef="#br1" timeOffset="208129.27">16851 10050 424 0,'0'0'1486'0,"0"0"-797"0,0 0-161 16,0 0-117-16,0 0-64 0,0 0-92 0,0 0-59 16,0 0-32-16,0 0 18 0,0 0-28 15,0 0-47-15,55 111-49 0,-64-61-18 16,-15 6-19-16,-6 0-11 0,-6-1-10 15,5-13-36-15,6-10-44 0,4-12-88 16,-4-8-85-16,8-12-110 0,3 0-223 16,-3-12-610-16,12-4-501 0</inkml:trace>
  <inkml:trace contextRef="#ctx0" brushRef="#br1" timeOffset="210486.86">17542 9327 170 0,'0'0'727'0,"0"0"-89"0,0 0-199 0,0 0-131 15,0 0-50-15,0 0-6 0,0 0-43 16,0 0-30-16,0 0-16 0,0 0-23 16,-17-23-20-16,17 23-12 0,0 0 2 0,0 0 3 15,-3-3 3-15,3-1-21 0,-2 3-33 16,2-6-18-16,-5-1-1 0,5 3 1 16,0-4 5-16,0-1 10 0,0 0-3 15,0 1-10-15,0 0-15 0,7 1-12 16,0 0-18-16,6 0-1 0,8 4-1 15,-4 0 1-15,3 2 18 0,4 2-15 16,3 0 16-16,-1 0-4 0,3 12 1 16,-2 4 5-16,2 8 4 0,-2 5 6 15,-8 2-7-15,-4 12-12 0,-6 1 4 16,-9 7-4-16,0-1 3 0,-17 6-11 0,-4-3-2 16,-11-3 1-16,1-6 18 0,-6-6-6 15,1-12 1-15,-5-5-1 0,4-11 10 16,3-8 11-16,0-2-14 0,1-7-19 15,3-5-3-15,6 1-3 0,2-4-16 16,13 5 17-16,4 2-10 0,-2 2 0 0,7 2-3 16,0 2-22-16,0 2-31 0,21 0 4 15,1 0 36-15,12 8 28 0,0 4 68 16,2 4-4-16,-2 1-15 0,3-2-9 16,-3 3-16-16,-5-1-8 0,2-4-4 15,-9 0-11-15,0-3 11 0,2-2-11 16,-4-2 1-16,-4-2-2 0,1-2-1 15,0-2-35-15,0 0-53 0,-4 0-105 16,3 0-161-16,-1-2-143 0,-5-1-502 0,-3 2-668 16</inkml:trace>
  <inkml:trace contextRef="#ctx0" brushRef="#br1" timeOffset="211518.47">18128 9851 254 0,'0'0'1335'0,"0"0"-835"0,0 0-143 0,0 0-48 16,0 0-10-16,0 0-18 0,0 0-1 16,0 0-50-16,0 0-54 0,0 0-47 15,0 0-35-15,0-20-10 0,0 20-19 16,3 0-10-16,-3 0-30 0,4 0 18 16,-4 0 19-16,3 0 9 0,-3 8 12 15,0 6 3-15,0 6 0 0,0 8-12 16,0 8-32-16,-15 4-23 0,-7 5-7 15,-4-7-10-15,-3-2-2 0,7-6 0 0,5-5-21 16,2-12-25-16,8-4-80 0,5-5-98 16,2-2-132-16,0-2-162 0,7 0-220 15,3 0-397-15,19-8-453 0</inkml:trace>
  <inkml:trace contextRef="#ctx0" brushRef="#br1" timeOffset="-192598.43">18676 9249 125 0,'0'0'173'0,"0"0"443"16,0 0-69-16,0 0-69 0,0 0-92 0,0 0 40 16,0 0-79-16,0 0-98 15,0 0-24-15,0 0-25 0,-32-21-27 0,30 18 3 16,0 1-36-16,2 2-22 0,0 0-31 15,0 0-19-15,0 0-16 0,0 0-5 16,0 0-15-16,0 0-32 0,0 0-44 16,0 0-5-16,0 0-19 0,12 0-4 15,2 6 72-15,13 3 25 0,-8-4-4 16,6 3-19-16,-6 0-2 0,-2-1-2 16,-3-2 0-16,-4 3-16 0,-3 2-1 15,3 5-3-15,-10 5 22 0,0 2 0 16,-10 4 1-16,-11 2-1 0,-1 0-3 0,-10-1 0 15,6-7 1-15,-1-2 2 0,8-8 0 16,2-2 16-16,4-6-4 0,9 0 10 16,-1-2-22-16,5 0-3 0,0 0-56 0,0 4-6 15,5 0-18-15,14 6 83 0,5 0 84 16,3 4 24-16,-8 2 10 0,13 5-10 16,-15 2-4-16,2 4-12 0,-9 1-43 15,-3 0-15-15,-7 2 3 0,0-4 6 16,-10 1-10-16,-6-5-18 0,-1-3-15 15,-8-4-1-15,6-3-23 0,2-6-31 16,0-2-58-16,0-2-59 0,2-1-32 16,11-1-38-16,4 0-62 0,0 3-179 15,0-1-208-15,2 0 120 0,13 6-108 16,-6-4-132-16,18 8 208 0</inkml:trace>
  <inkml:trace contextRef="#ctx0" brushRef="#br1" timeOffset="-192301.23">19086 9821 447 0,'0'0'1239'0,"0"0"-707"16,0 0-5-16,0 0-142 0,0 0-95 16,0 0 11-16,0 0-84 0,0 0-97 15,26 123-45-15,-38-85-37 0,-2 0-25 0,2-2-13 16,-10-8-43-16,12-6-35 0,3-5-112 16,2-7-37-16,0-7-81 0,5 0-233 15,0-3-225-15,0 0-494 0,0-21 572 0</inkml:trace>
  <inkml:trace contextRef="#ctx0" brushRef="#br1" timeOffset="-191889.33">19495 9488 164 0,'0'0'134'15,"0"0"143"-15,0 0 137 0,0 0-17 16,0 0-78-16,0 0-40 0,0 0-58 0,0 0-36 15,-77 108-21-15,77-105 30 0,0-1-33 16,0-2 15-16,0 0 57 0,0 0-29 16,5 0-59-16,7 0 10 0,9 3 100 15,9-3-46-15,6 0-57 0,-2 0-41 16,10 0-27-16,-3 0-26 0,5 0-18 16,-7 0-21-16,-1 0-17 0,4 0 1 15,-11 0 7-15,-4 3-10 0,-5-3-12 0,-1 4-4 16,-4 1-8-16,-7-4-115 0,-5 4-192 15,0-3-147-15,-5-2-292 0,0 0-679 16,0-5-97-16</inkml:trace>
  <inkml:trace contextRef="#ctx0" brushRef="#br1" timeOffset="-191691.2">19825 9344 790 0,'0'0'1318'0,"0"0"-591"15,0 0-148-15,0 0-149 0,0 0-56 16,0 0-101-16,0 0-79 0,0 0-40 15,0 0-29-15,-10 144-27 0,3-89-12 16,-3-1-35-16,-2 4-14 0,-5 3-22 16,0-1 0-16,3-5 0 0,-6-5-15 15,11-4-28-15,-6-8-33 0,8-8-30 16,-3-5-53-16,5-5-83 0,5-6-140 0,0 0-200 16,0-4-497-16,0-4-659 0</inkml:trace>
  <inkml:trace contextRef="#ctx0" brushRef="#br1" timeOffset="-191389">19990 10074 935 0,'0'0'1191'0,"0"0"-786"0,0 0-77 0,0 0-68 16,0 0-24-16,0 0-70 0,0 0 27 15,0 0 49-15,0 0-38 0,0 0-26 16,0 0-17-16,26 97-31 0,-26-69-26 16,-12 0-33-16,-7 2-28 0,4-2-18 15,-9-3-23-15,7-3-2 0,-5-6-31 16,5-4-61-16,3-4-143 0,2-6-100 15,4 0-80-15,4-2-217 0,4 0-611 0,0-4-406 16</inkml:trace>
  <inkml:trace contextRef="#ctx0" brushRef="#br1" timeOffset="-190210.16">20390 9428 365 0,'0'0'1247'0,"0"0"-750"0,0 0-93 15,0 0-72-15,0 0-72 0,0 0-33 0,0 0-49 16,0 0-67-16,0 0-60 0,0 0 15 16,55-30 6-16,-35 30 20 0,-3 9-8 15,7 4 15-15,-9 7-3 0,-1 8 13 16,-4 9-25-16,-5 3-28 0,-5 6-19 15,0 2-9-15,-17-2-10 0,0-3-5 0,-7-6-11 16,-1-9 16-16,3-6 4 0,6-11 3 16,-6-3 12-16,5-3 46 0,0-5 12 15,-3 0-27-15,3-6-26 0,5-3-23 16,0 1-19-16,7-2-1 0,5 7-11 16,0-4 10-16,0 4-14 0,0 3-2 15,0-3-16-15,0 3-24 0,0 0-7 16,8 0 65-16,6 6 52 0,1 3 31 0,9 1-37 15,-7-1-27-15,0 0-18 0,0 1-1 16,-5-4 0-16,7-2 0 0,-4-3-3 16,-5-1-34-16,7 0-80 0,-3 0-138 15,1-1-171-15,-8-8-253 0,3 6-779 16,-3-5-434-16</inkml:trace>
  <inkml:trace contextRef="#ctx0" brushRef="#br1" timeOffset="-189635.84">20732 9072 241 0,'0'0'695'0,"0"0"11"16,0 0-228-16,0 0-145 16,0 0-39-16,0 0-21 0,0 0-24 0,0 0-29 15,0 0-81-15,0 0-50 0,0 0 15 16,19-8 56-16,-7 16 16 0,0 0-35 16,-2 0-33-16,2 1-27 0,2-1-17 15,-4 2-14-15,10 2-10 0,-3-2-3 16,0 8-6-16,2 0 3 0,-2 2-4 15,0 6 4-15,-3 2-3 0,-1 4-1 16,-1 5 13-16,-8 1-6 0,1 6-13 16,-5 0-2-16,0 5-4 0,0 1 1 0,-9 5-1 15,-16 1-16-15,6 0 16 0,-15-2-17 16,-5-1 1-16,0-5 14 0,3-4-14 16,-7-7 1-16,1-7-3 0,1-6-1 15,5-7-18-15,4-2-17 0,10-5-7 16,-2-2-34-16,10-4-48 0,4 2-94 15,5 0-72-15,-2 0-107 0,7 2-124 0,0 0-264 16,0 0-521-16,0 2 48 0</inkml:trace>
  <inkml:trace contextRef="#ctx0" brushRef="#br1" timeOffset="-188880.86">18431 9054 183 0,'0'0'472'16,"0"0"245"-16,0 0-206 0,0 0-99 15,0 0-34-15,0 0-47 0,0 0-88 0,0 0-33 16,0 0 9-16,0 0-33 0,0 0 12 15,-17-68-23-15,7 66 12 0,6-3-20 16,-6 4 8-16,3 1-28 0,-5 0-34 0,-13 0-18 16,1 6-25-16,-5 8-21 0,-10 10-9 15,0 8-16-15,-9 12 6 0,-1 6 4 16,1 11-4-16,-5 6 1 16,7 1-4-16,4 6 6 0,11 1-18 0,11-1-3 15,13-2-12-15,7-3-13 0,7-9-2 16,18-7 3-16,11-10-21 0,8-8-1 15,4-7-33-15,6-6-39 0,-1-6-40 16,7-6-19-16,8-8-84 0,3-2-222 16,-11-2-506-16,27-16-871 0</inkml:trace>
  <inkml:trace contextRef="#ctx0" brushRef="#br1" timeOffset="-188134.09">21124 9418 1027 0,'0'0'1138'0,"0"0"-598"0,0 0-107 0,0 0-25 15,0 0-98-15,0 0-59 0,0 0-29 16,0 0-24-16,0 0-7 0,0 0-22 16,-60-10-53-16,60 10-49 0,0 0-39 0,0 0-28 15,0 0-24-15,7 9-21 0,10-1 45 16,0 3 27-16,5 1-9 0,9-2-17 16,-2 0 15-16,8-2-4 0,-3 1-11 15,-3-3-1-15,3-2 0 0,-7 2-1 16,-6-2-2-16,1 2-22 0,-5-2-48 15,-5-3-117-15,-2 4-201 0,-10-3-213 16,5-2-655-16,-5 0-702 0</inkml:trace>
  <inkml:trace contextRef="#ctx0" brushRef="#br1" timeOffset="-187837.88">21148 9307 2305 0,'0'0'1102'15,"0"0"-630"-15,0 0 6 0,0 0-104 0,0 0-150 16,0 0-108-16,0 0-49 0,-50 120-9 0,50-87-6 15,-10 2-21-15,10 1-1 16,-7-8-12-16,7-1 4 0,0-7-9 0,0-9-13 16,0-1-37-16,0-3-8 0,-8-6-25 15,8-1-31-15,0 0-30 0,0 0-41 16,0 0-74-16,0-8-89 0,0-3-193 16,0-6-246-16,15-3-226 0,-5 2 300 15,6-2 225-15,-6 2 194 0,0 1 281 16,-3 6 20-16,0 4 544 0,3 4 136 15,-10 3-26-15,10 0-117 0,-10 0-122 16,7 3-150-16,-2 5-55 0,2 2-60 16,8 0-104-16,2 3-56 0,0-3-10 0,2-4-2 15,5 0-51-15,3-6-170 0,0 0-137 16,-3 0-292-16,-5-8-692 0,6-9-200 0,-258-24 1544 16</inkml:trace>
  <inkml:trace contextRef="#ctx0" brushRef="#br1" timeOffset="-187672">21432 9316 836 0,'0'0'1555'0,"0"0"-566"16,0 0-452-16,0 0-24 0,0 0-155 16,-204 62-138-16,139-20-82 0,0 13-35 15,-6 1-30-15,11 0-15 0,-1-1-19 16,20-12-11-16,12-8-28 0,4-9-46 16,18-7-51-16,7-11-52 0,0-5-77 15,7-1-57-15,18-2-135 0,-3-2-208 16,2-1-688-16,17-4-801 0</inkml:trace>
  <inkml:trace contextRef="#ctx0" brushRef="#br1" timeOffset="-187054.65">21231 10004 186 0,'0'0'365'0,"0"0"719"0,0 0-594 16,0 0-92-16,0 0-98 0,0 0-37 15,0 0 12-15,0 0-47 0,0 0 34 16,0 0 46-16,34 50-25 0,-34-24-73 0,0 0-65 16,-7 4-32-16,-13 3-15 0,1-3-27 15,-6 0-7-15,1-4-16 0,-2-4-17 16,6-4-31-16,1-1-19 0,-5-7-32 16,7-4-38-16,0-4-51 0,9 0-128 15,1-1-103-15,7 6-251 0,0-4-520 16,0 6-477-16</inkml:trace>
  <inkml:trace contextRef="#ctx0" brushRef="#br1" timeOffset="-184599.14">21769 9768 408 0,'0'0'988'0,"0"0"-549"0,0 0-173 16,0 0-55-16,0 0 35 0,0 0 37 16,0 0 19-16,0 0-12 0,0 0-33 15,0 0-46-15,-61-38-19 0,61 38 1 16,0 0-22-16,0 0-20 0,0 0-28 16,0 0-24-16,0 0-38 0,0 0-34 15,0 0-23-15,0 0-4 0,0 0 0 16,0 0-19-16,5 0 1 0,-2 6 2 0,-3 8 16 15,0 11 71-15,0 6-16 0,0 9-28 16,-20 3-14-16,-6 2-10 0,-13-5-1 16,10-10 1-16,-3-4 0 0,10-10 9 0,5-6-9 15,3-6 31-15,4-4 2 16,8 0-36-16,-6 0-3 0,4 0-18 0,4-2 0 16,0 2-10-16,0-2-18 0,12 0-27 15,0 0 27-15,12 0 33 0,0 2-5 16,-2 0 18-16,0 0-13 0,5 6 16 15,-1 2 0-15,-1 2 0 0,-6-4 0 16,-2 2 0-16,5-2-11 0,-10-4-32 16,-2 0-95-16,-3-2-144 0,-2 2-90 15,2 1-117-15,-7-2-256 0,0-1-625 16,0 7 2-16</inkml:trace>
  <inkml:trace contextRef="#ctx0" brushRef="#br1" timeOffset="-183909.98">21691 9795 752 0,'0'0'1215'0,"0"0"-674"0,0 0-193 16,0 0-50-16,0 0 24 0,0 0-43 16,0 0-47-16,0 0-34 0,0 0-36 15,0 0-44-15,0 0-13 0,-51-47-31 16,51 47-9-16,-2 0-10 0,-5 0-15 16,-5 10-40-16,-5 7-49 0,-5 3 18 15,7 3 13-15,-2 3 2 0,3 3 1 16,7-3 12-16,4 0-13 0,3-4 1 0,0-4 3 15,0-1 9-15,7-5 3 0,10-2 21 16,-4-2 35-16,-4-2 5 0,8-2-3 16,-2 2-2-16,-3-2-20 0,0 4-14 15,0 0-10-15,-5 4 6 0,-4 6 34 16,-3 2 13-16,0 0-4 0,-8 3-25 0,-11-5-12 16,-8-4 4-16,3-6-28 0,-5-6-17 15,-5-2-84-15,3-6-95 0,2-12-136 16,4-7-158-16,6-3-291 0,12 6-796 15,-3-12-161-15</inkml:trace>
  <inkml:trace contextRef="#ctx0" brushRef="#br1" timeOffset="-183730.47">21706 9652 414 0,'0'0'2184'0,"0"0"-1135"0,0 0-623 0,0 0-93 15,0 0-92-15,0 0-69 0,0 0-77 16,0 0-9-16,0 0-28 0,0 0-12 15,87-17-28-15,-67 17-3 0,-3-3-15 16,0-2 0-16,7 2-3 0,-7-4-39 16,0 4-71-16,0-4-99 0,0 4-155 0,-5-2-215 15,-3 2-941-15,-4-4-748 0</inkml:trace>
  <inkml:trace contextRef="#ctx0" brushRef="#br1" timeOffset="-183211.85">22152 9316 714 0,'0'0'1212'16,"0"0"-648"-16,0 0-1 0,0 0-88 16,0 0-124-16,0 0-72 0,0 0-49 0,0 0-69 15,0 0-22-15,0 0-13 0,-53 91-9 16,53-73-47-16,0-5-36 0,0 2-31 15,7-3-3-15,10-1 2 0,7-2 10 0,12-3 19 16,-2-2-13-16,-5-4-6 16,13 0-9-16,-8 0 12 0,-5 0-12 0,-5-7-2 15,-7 4-1-15,0-6-1 0,-7 6 0 16,-8-2 0-16,3 3-2 0,-5 2-10 16,0 0 13-16,0 0 2 0,0 10 32 15,-15 10 13-15,-4 9-47 0,-8 7-3 16,1 9 3-16,-6 1 1 0,8 2 30 15,2 2-13-15,5-2-17 0,7 3 0 16,3-7-1-16,0-2 12 0,7-3 10 0,-3-8-4 16,3 0 0-16,0-5-15 15,0-4 15-15,0-2 4 0,0-1 2 0,0-1-6 16,-4-3 7-16,-1 2-4 0,-12 3 6 16,9 2-3-16,-11-2 13 0,-5 2-10 15,-8-2-12-15,3 3 0 0,-7-5-12 16,2-3 19-16,-15 0-1 0,3-5-6 0,-7-2-12 15,2-2 8-15,-2 0-11 16,4-4-12-16,11 4-3 0,16-4-3 0,5 6-7 16,12 0-41-16,0 4-47 0,5 6-8 15,0 2-31-15,5 7-56 0,9-4-38 16,16 2-78-16,-4-1-221 0,-6-8-538 16,14 10-746-16</inkml:trace>
  <inkml:trace contextRef="#ctx0" brushRef="#br1" timeOffset="-177395.88">4731 3260 684 0,'0'0'1227'15,"0"0"-851"-15,0 0-20 0,0 0 87 16,0 0-82-16,0 0-67 0,0 0-39 16,0 0 5-16,0 0-21 0,0 0-39 15,0 0-64-15,0 0-38 0,-78-22-43 16,71 34-37-16,7 10-6 0,-7 11 13 16,7 9-13-16,-3 12 0 0,3 9 7 0,-5 7-19 15,1 6 0-15,-6 2-16 16,3 1-8-16,-3-6-13 0,3-7-12 0,-3-9-49 15,5-12-148-15,5-10-213 0,0-9-305 16,0-8-933-16</inkml:trace>
  <inkml:trace contextRef="#ctx0" brushRef="#br1" timeOffset="-177116.63">5077 4170 638 0,'0'0'1208'0,"0"0"-660"0,0 0-174 16,0 0 5-16,0 0 6 0,0 0-75 15,0 0-109-15,0 0-13 0,0 0-29 0,0 0-36 16,44 92-30-16,-44-50-47 0,-22 5-12 15,5 4-12-15,-5 0 11 0,-2-4-33 16,7-11-24-16,3-12-96 0,9-10-153 0,-2-12-187 16,7-8-344-16,0-8-614 0,12-37-224 0</inkml:trace>
  <inkml:trace contextRef="#ctx0" brushRef="#br1" timeOffset="-176550.46">5679 3427 199 0,'0'0'163'0,"0"0"225"15,0 0-13-15,0 0-95 0,0 0-98 16,0 0 33-16,0 0 5 0,0 0-35 16,0 0-52-16,0 0 6 0,0 0 32 15,26 0 32-15,-11 0-20 0,-6 0 6 16,1 2-5-16,2 0-34 0,10 4-20 15,-5 3-17-15,2 1 22 0,-2 1 10 16,0 6 5-16,-4 3-7 0,1 8-22 16,-12 6-38-16,-2 8-27 0,0 5-25 0,-16 3-16 15,-14 6 3-15,-1 0-2 0,-8 1-1 16,-5-9 4-16,6-5-10 0,-1-12-9 16,5-8-22-16,0-11 7 0,10-9 15 15,2-3 17-15,5-8-17 0,-5-7-21 0,5-8-19 16,12 1 9-16,1 2 31 0,4 2 9 15,0 6-9-15,0 4-33 0,4 2 33 16,1 4 10-16,12 2 21 0,5 0 39 16,-5 0 13-16,10 4-9 0,-3 4-4 15,5 2-18-15,-2 4-18 0,-3-4-22 16,5 2-12-16,2-2-2 0,-4-2-1 16,7-1-21-16,-7-5-31 0,7-2-62 15,0 0-104-15,-13 0-126 0,6-7-215 16,-10 5-809-16,-2-6-869 0</inkml:trace>
  <inkml:trace contextRef="#ctx0" brushRef="#br1" timeOffset="-176013.89">6287 3955 1467 0,'0'0'1664'0,"0"0"-1247"16,0 0-186-16,0 0 43 0,0 0 25 16,0 0-135-16,0 0-93 0,0 0-40 15,-19 114 0-15,9-84-9 0,-2 3-22 16,0-3 0-16,2-7-62 0,10-5-133 15,0-3-195-15,0-10-146 0,10 0-708 16,7-10-704-16</inkml:trace>
  <inkml:trace contextRef="#ctx0" brushRef="#br1" timeOffset="-175515.23">7535 2836 241 0,'0'0'1138'0,"0"0"-657"0,0 0-92 15,0 0 19-15,0 0-32 0,0 0-73 16,0 0-64-16,0 0-28 0,0 0 6 16,0 0 0-16,0 0-22 0,-114-53-55 15,97 53-42-15,-7 7-45 0,7 4-13 0,-9 6-13 16,-6 6-5-16,3 10 15 0,-12 5-13 15,2 10-8-15,-5 9 11 0,-2 7 4 16,0 9 5-16,0 5-2 0,5 2 3 16,5 5-4-16,-3 2 4 0,10 1 0 15,4 0-19-15,16 1-3 0,2-3 0 16,7-3 13-16,0-8 2 0,16-9-28 16,16-11 1-16,-3-14-3 0,10-3-1 15,7-9-14-15,0-7-6 0,2-8-4 16,3-4-5-16,-5-4-22 0,0-6-34 0,-2 0-39 15,-3-6-47-15,1-6-99 0,-6-4-160 16,-12 4-598-16,3-8-1074 0</inkml:trace>
  <inkml:trace contextRef="#ctx0" brushRef="#br1" timeOffset="-174827.07">8056 3401 78 0,'0'0'1194'16,"0"0"-436"-16,0 0-318 0,0 0-53 15,0 0 20-15,0 0-35 0,0 0-82 16,0 0-51-16,0 0-47 0,0 0-9 15,0 0-32-15,-53-38-16 0,53 38-18 16,0 0-25-16,0 0-34 0,0 0-42 16,0 0-16-16,0 0-18 0,0 0-13 15,0 0-6-15,0 0-8 0,0 0 5 0,0 0 9 16,0 0-2-16,10 0-1 0,-8 4 32 16,6 4 1-16,-6 2 1 0,5 4 0 15,-7 2 3-15,0 2 0 0,0 5 0 16,-14 0-3-16,-1 2-34 0,-9-3-12 15,0-2-6-15,7-4-7 0,-3-4-2 16,6-2 2-16,4-4 16 0,8-4 43 0,2 0 15 16,0-2-15-16,0 0-29 0,0 0-26 15,0 0 8-15,9 0 7 0,8 0 40 16,8 0 23-16,-6 4 63 0,5 5 72 16,-2 0-29-16,-5 10-37 0,-2-1-30 15,1 4-19-15,-16 2-16 0,0 0 7 16,0 4 3-16,-9-2-16 0,-8 2 13 0,-10-1-7 15,-4-7 3-15,2 0-30 0,-5-4 0 16,2-6-27-16,3-6-16 0,7-2-18 16,5-2-52-16,12 0-62 0,-2 0-97 15,7 0-91-15,0 0-275 0,17 0-438 16,-5 0-273-16</inkml:trace>
  <inkml:trace contextRef="#ctx0" brushRef="#br1" timeOffset="-174439.1">8456 3996 836 0,'0'0'1290'15,"0"0"-705"-15,0 0-78 0,0 0-65 16,0 0-64-16,0 0-109 0,-31 123-89 16,4-90-38-16,-2-1-32 0,-14 2-20 15,9-6-23-15,-3-4-18 0,6-4-49 0,11-6-3 16,3-5-71-16,8-8-45 0,1-1-94 16,8 0-169-16,0-8-296 0,8-2-691 15,21-16-355-15</inkml:trace>
  <inkml:trace contextRef="#ctx0" brushRef="#br1" timeOffset="-174037.18">8796 3546 297 0,'0'0'1334'0,"0"0"-600"15,0 0-205-15,0 0-62 0,0 0-68 16,0 0-87-16,0 0-97 0,0 0-72 16,0 0-41-16,0 0-19 0,17-27-12 15,-17 30-19-15,0 2-38 0,0 10-14 16,-5 3-19-16,-5 6 16 0,8 7-12 15,-8-1 12-15,5 0 3 0,0-2 1 16,5-4 14-16,0-4-13 0,0-8 1 16,5-2 28-16,10-2 12 0,2-4 6 0,7 1 6 15,3-2-12-15,7 2-15 0,2-3-13 16,-2-1-13-16,5 1 10 0,-1 0-12 16,-1 1-1-16,-8-2 1 0,-5 3 0 15,0-1-43-15,-4-1-51 0,-3 1-39 0,-10 2-101 16,0-3-101-16,-7-1-178 0,0 1-558 15,0-2-749-15</inkml:trace>
  <inkml:trace contextRef="#ctx0" brushRef="#br1" timeOffset="-173774.88">9004 3502 817 0,'0'0'1409'0,"0"0"-819"16,0 0-141-16,0 0-36 0,0 0-42 15,0 0-65-15,0 0-33 0,0 0-55 0,0 0-99 16,0 0-45-16,0 0-44 16,-53 22-30-16,38 0-12 0,3 6 9 0,-5 6 3 15,0 6 1-15,8 5 24 0,-6 7-7 16,3 2 0-16,-5 9 3 0,-5 1 13 16,5 3 3-16,5-6-4 0,-5-1-33 0,7-12-25 15,3-8-15-15,7-10-39 0,0-8-47 16,0-8-64-16,3-6-37 0,11-4-143 15,3-1-263-15,-7-3-897 0,7-3-491 0</inkml:trace>
  <inkml:trace contextRef="#ctx0" brushRef="#br1" timeOffset="-173099.68">9436 4266 176 0,'0'0'1422'0,"0"0"-851"0,0 0-128 16,0 0-21-16,0 0-45 0,0 0-79 16,0 0-106-16,0 0-48 0,0 0-3 15,0 0-19-15,0 0-14 0,-17 14 32 16,19 4 20-16,-2 5-34 0,0 5-43 15,0 2-34-15,-2 2-16 0,-6 2-11 16,-6-4-22-16,4-3-2 0,-2-9-32 16,12-6-52-16,-7-6-95 0,7-6-171 15,0-5-196-15,0-3-628 0,17-22-624 0</inkml:trace>
  <inkml:trace contextRef="#ctx0" brushRef="#br1" timeOffset="-172538.75">10010 3494 329 0,'0'0'1156'0,"0"0"-487"0,0 0-261 0,0 0-70 16,0 0-21-16,0 0-24 0,0 0-87 15,0 0-58-15,0 0-4 0,0 0 7 16,0 0 14-16,100-37-6 0,-79 39-36 16,-4 10-12-16,0 8-25 0,-5 8-12 15,-4 11-10-15,-8 10-9 0,-8 7-24 16,-11 6-1-16,-22 2-29 0,-5-1 0 16,-3-7 0-16,-2-8-1 0,3-8-12 15,4-12-9-15,6-8-1 0,6-10 16 0,3-7 6 16,7-3 0-16,-2-13-21 0,7-2-34 15,10-3-22-15,7-5 46 0,0 8 10 16,0-2 8-16,17 7 10 0,-3 0-21 16,8 4 8-16,7 2 16 0,-2 4 50 0,9 0 2 15,0 4-9-15,6 6 6 16,-4 0-19-16,1 5-5 0,-2-5-22 0,-6 0 9 16,1-4 3-16,-1-3-15 0,-7-1-24 15,-4-2-43-15,4 0-38 0,-7-10-54 16,5-3-73-16,0-5-171 0,-13 1-757 15,-9-9-968-15</inkml:trace>
  <inkml:trace contextRef="#ctx0" brushRef="#br1" timeOffset="-172192.16">10478 3128 1155 0,'0'0'1609'0,"0"0"-1141"0,0 0-134 0,0 0-31 16,0 0-39-16,0 0-92 0,0 0-48 15,0 0-16-15,0 0-28 0,0 0 0 16,165-27-6-16,-121 27-22 0,-1 0 4 16,10 0-4-16,-2 8-13 0,3 2 7 15,-3 7-24-15,-3 5-4 0,-2 12 7 16,-7 6-4-16,-5 15 6 0,-15 5 13 15,-11 14-7-15,-8 11-2 0,-20 7 9 16,-21 3-16-16,-10 1-6 0,-5-5 3 16,-4-11 19-16,-1-14-40 0,8-13-24 0,-3-15-37 15,8-10-46-15,6-8-33 0,6-5-28 16,12-7-69-16,7-3-103 0,7-5-225 16,10 0-543-16,0 0-335 0,10-1 260 0</inkml:trace>
  <inkml:trace contextRef="#ctx0" brushRef="#br1" timeOffset="-171792.75">11164 3298 1433 0,'0'0'1143'16,"0"0"-657"-16,0 0-91 0,0 0-22 16,0 0-77-16,0 0-112 0,0 0-79 0,0 0-30 15,0 0-10-15,0 0-22 16,0 0-40-16,17-3 9 0,-2 3-9 0,9 0 34 15,7 0 22-15,6 0-7 0,4 0 3 16,2-3 10-16,4-1-7 0,6 3-24 0,0-2-10 16,-4 1 7-16,-6 0-13 0,-1 2-18 15,-6 0 2-15,-2-2 1 0,-15 2-3 16,-4 0-23-16,-6 0-51 0,-4 0-21 16,-5 0 0-16,0 0-6 0,0 0-4 15,-22-4-65-15,-2 0-212 0,-5-2-307 16,-14-4-581-16,9 2-89 0,-27-14 675 0</inkml:trace>
  <inkml:trace contextRef="#ctx0" brushRef="#br1" timeOffset="-171594.28">11251 3030 293 0,'0'0'1601'0,"0"0"-783"16,0 0-327-16,0 0-137 0,0 0 40 0,0 0-34 16,0 0-122-16,37 116-86 0,-13-83-51 15,-2 2-27-15,9-5 8 0,-7-4-15 16,-2-4-15-16,0-4-27 0,5-5-22 15,-10-6-3-15,0-2-34 0,-3-2-18 16,-2-3-12-16,-12 0-43 0,5 0-53 0,-5-3-68 16,0-9 4-16,0-9-215 0,-14-3-670 15,-1 4-633-15</inkml:trace>
  <inkml:trace contextRef="#ctx0" brushRef="#br1" timeOffset="-171477.59">11271 3043 1284 0,'0'0'1630'0,"0"0"-1291"0,0 0-59 15,0 0 87-15,0 0-63 0,85 105-133 16,-52-89-84-16,4-2-41 0,2-6-46 16,4-6-102-16,3-2-22 0,-7-9-41 0,2-6-87 15,-12-8-289-15,3 0-552 0,-22 0-353 16</inkml:trace>
  <inkml:trace contextRef="#ctx0" brushRef="#br1" timeOffset="-171322">11702 2934 760 0,'0'0'1525'0,"0"0"-745"0,0 0-217 0,0 0-105 15,0 0-101-15,0 0-119 0,-199 109-100 16,151-57-46-16,-5 9-24 0,-1 5-7 16,11 4-15-16,-6-4-16 0,13-3-30 15,7-10-15-15,12-11-43 0,0-12-49 16,12-6-53-16,5-7-83 0,0-6-139 16,5-7-277-16,4-2-793 0,6-2-588 0</inkml:trace>
  <inkml:trace contextRef="#ctx0" brushRef="#br1" timeOffset="-170287.39">11419 4324 1190 0,'0'0'1300'0,"0"0"-708"15,0 0-165-15,0 0-86 0,0 0-42 16,0 0-35-16,0 0-35 0,0 0-54 16,0 0-40-16,0 0-37 0,17 0-46 15,-10 12-34-15,-7 6 7 0,7 9 5 16,-7 3 4-16,0 6 8 0,-7 7-14 16,-10-3-16-16,0-2-12 0,-3-10-14 15,13-8-38-15,-3-12-24 0,3-8-31 16,7-3-80-16,0-16-204 0,0-9-316 0,17 4-871 15,10-8-587-15</inkml:trace>
  <inkml:trace contextRef="#ctx0" brushRef="#br1" timeOffset="-169256.02">12260 3506 258 0,'0'0'319'16,"0"0"238"-16,0 0-91 0,0 0-154 16,0 0-117-16,0 0-53 0,0 0-32 0,0 0-48 15,0 0-62-15,0 0-3 0,0 0-46 16,17-7-22-16,-17 7-30 0,7 0 53 15,-7 0-101-15,10 3-134 0,-10-1-62 16,7-2-59-16,-7 0 26 0,0 0-26 16,0 0 355-16,-41 2-88 0</inkml:trace>
  <inkml:trace contextRef="#ctx0" brushRef="#br1" timeOffset="-168262.22">12209 3459 170 0,'0'0'678'0,"0"0"309"0,0 0-523 0,0 0-83 15,0 0-37-15,0 0-24 0,0 0-54 16,0 0-23-16,0 0-41 0,0 0-33 16,0 0 17-16,7-16-10 0,-7 16-22 15,0 4-28-15,0 0-37 0,-14 6-58 16,-6 6-13-16,1 4-6 0,-6 9 1 0,1 1 5 15,2 6-15-15,5 2 0 0,5 3-3 16,7-1-2-16,5-2-16 0,5 0-4 16,17-3 1-16,5-5 6 0,2-7 11 15,10 2-11-15,-3-9 15 0,-2-2 0 0,-5 1 1 16,5-5 11-16,-10 0 4 16,-7 0 5-16,0 0 13 0,-12 1-7 0,-5 4-2 15,0-2 17-15,-10 4-8 0,-19 1-16 16,5-4-18-16,-12-2-33 0,-1-8-83 15,-1-4-96-15,4-2-108 0,-3-16-138 16,8-12-291-16,2 4-635 0,6-29-257 0</inkml:trace>
  <inkml:trace contextRef="#ctx0" brushRef="#br1" timeOffset="-168079.69">12252 3507 1335 0,'0'0'1114'0,"0"0"-538"16,0 0-56-16,0 0-63 0,0 0-79 15,0 0-96-15,0 0-86 0,0 0-58 16,199 17-52-16,-165-15-16 0,-5-1-22 0,3-1-17 16,-3 0-13-16,2 0-16 0,-2-1-2 15,-2-3-3-15,5-4-24 0,-6 3-56 16,8 0-97-16,-5-3-108 0,3 1-108 16,-10 4-558-16,-1-6-1177 0</inkml:trace>
  <inkml:trace contextRef="#ctx0" brushRef="#br1" timeOffset="-167145.65">13144 3085 718 0,'0'0'1371'0,"0"0"-785"0,0 0-105 0,0 0-57 15,0 0-68-15,0 0-89 0,0 0-118 16,0 0-71-16,0 0-32 0,0 0-21 16,0 0 15-16,44-14-15 0,-15 10-7 15,-2 0-5-15,7 0 5 0,-3 0 7 16,-4 0 3-16,2-2-4 0,-7 0 7 16,4 0-9-16,-9 0 2 0,0 2 7 0,-7-2-7 15,2 2 7-15,-7 0 6 16,0 2-10-16,-5 2-2 0,0 0 6 0,0 0-7 15,0 6-24-15,0 8-4 0,0 10 4 16,-10 6 21-16,-2 10-20 0,-2 8 0 16,-3 5-1-16,9 3-1 0,-1 3-2 0,4 3-12 15,5 0 15-15,0 3 0 0,0 1 21 16,9-2 7-16,-4 1 3 0,7 0-10 16,-7-7 6-16,3 0 10 0,-8-2-7 15,0-1 10-15,0-4-7 0,0 0-11 16,0-1-4-16,0-3-3 0,-8-1 13 15,3-3-10-15,-4-5-3 0,4-6-3 16,-2-4 0-16,2-8 6 0,-2-4-14 16,-1-6 11-16,6-6 0 0,-5 0 3 15,-1-2 9-15,-1-2 4 0,-1 0 2 16,-14 0-18-16,-1 0 3 0,-1-3-18 0,-11-2-1 16,1 3-32-16,-3 2-15 15,0 2-71-15,-4 13-18 0,-6 0 22 0,6 5 20 16,4 3 3-16,0-3-27 0,8 0-62 15,2-2-123-15,2-2-162 0,-2-2-292 16,9-6-716-16</inkml:trace>
  <inkml:trace contextRef="#ctx0" brushRef="#br1" timeOffset="-166047.58">4418 2884 385 0,'0'0'1595'16,"0"0"-931"-16,0 0-125 0,0 0-78 0,0 0-86 16,0 0-69-16,0 0-80 0,0-106 9 15,0 99-21-15,-10 7-92 0,10 0-33 16,-7 0-22-16,-15 0-67 0,0 9-10 15,-19 4-47-15,5 10 23 0,-17 7 22 16,-3 6-6-16,0 4 18 0,-5 5 11 16,1-3-8-16,-1 2 21 0,8-6-2 0,4 0 17 15,3-3-5-15,3-5-4 0,-1-4-12 16,10-4-16-16,10-2-2 0,5-4-24 16,-1-2 12-16,13 1-6 0,2-5-28 15,5 3 0-15,0 4 0 0,7 3 13 16,18 8 10-16,4 6 22 0,9 8 1 15,-1 11-34-15,-3 3 9 0,-12 12 13 16,-8 7-6-16,-7 6 0 0,-7 0 5 16,-7-1-5-16,-12-6 16 0,-8-9 2 0,5-7 21 15,0-8 13-15,5-6-16 0,-7-4 7 16,10-3-1-16,-3-1 4 0,-3-6-10 16,8-2 0-16,0-2-6 0,2-6 7 15,8 0-7-15,2 2 0 0,0 1 3 16,10-1 1-16,9 2 8 0,13-2 3 15,1 3 7-15,11-4-4 0,7 1-11 0,2 3-19 16,8-3-2-16,0-2-11 0,-8-2 1 16,0-4 12-16,-7-2 3 0,-7-4 9 15,-3-4-9-15,-9 0 0 0,-8-4 1 16,-6 0-4-16,-1 0-11 0,-10 0-16 16,3 0-46-16,-5 0-49 0,0 0-58 15,0 0-94-15,-7 4-331 0,-5 1-1040 16,-44 6-763-16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8-28T18:40:30.36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21800 11354 447 0,'0'0'420'15,"0"0"287"-15,0 0-278 0,0 0-73 16,0 0-49-16,0 0-21 0,0 0-42 15,0 0 39-15,0 0-45 0,-55-57-11 16,55 57-20-16,-5 0-14 0,5 0-32 0,0 0-62 16,0 0-50-16,0 0-24 0,5 10-24 15,9 12 1-15,6 13 70 0,1 13 8 16,6 12-47-16,-7 13-8 0,4 9-22 16,-12 6 28-16,-5 7-19 15,-2 6-12-15,-5 0-3 0,0-5 3 0,-5-8 18 16,-7-7 10-16,5-15-28 0,0-13-16 0,4-13-20 15,3-12-56-15,0-10-53 16,10-8-80-16,-3-6-98 0,12-4-80 0,-2 0-153 16,0-4-443-16,3-22-600 0</inkml:trace>
  <inkml:trace contextRef="#ctx0" brushRef="#br0" timeOffset="570.79">23381 11106 1513 0,'0'0'543'0,"0"0"-180"16,0 0-57-16,0 0 41 0,0 0 1 0,0 0-69 16,0 0-62-16,0 0-18 15,0 0-9-15,0 0 2 0,5 61-50 0,-5-45-31 16,0 8-31-16,-10 12-1 0,-9 10 1 15,-10 19-22-15,-15 13-18 0,-7 23-10 16,-17 17 1-16,-9 17-7 0,-1 10 10 16,-2 6 8-16,0-1-17 0,12-4-1 15,3-18-24-15,9-11-1 0,12-19-17 16,10-21-10-16,15-16-11 0,7-21-7 16,12-12-46-16,0-14-64 0,0-8-92 0,22-6-148 15,-5-4-144-15,12-19-135 0,-5 3-546 16,5-28-616-16</inkml:trace>
  <inkml:trace contextRef="#ctx0" brushRef="#br0" timeOffset="1236.02">23953 11879 1975 0,'0'0'712'0,"0"0"-263"16,0 0-98-16,0 0 66 0,0 0-38 16,0 0-128-16,0 0-81 0,0 0-32 15,0 0-34-15,0 0-28 0,0 0-45 16,-121 24-30-16,94 2-1 0,10 4-2 15,-5 13 0-15,3 0-10 0,9 8 10 16,1 1-14-16,4 1 4 0,5-5-6 0,0-6-4 16,9-6-2-16,13-5 6 0,0-8-7 15,2-8 1-15,1-5 2 0,1-8 0 16,1-2 22-16,0-7 27 0,-1-8 38 16,1-8-10-16,-3-7-22 0,0 0-11 15,-14-4-1-15,7 6-9 0,-10 1 4 0,-2 7-13 16,0 4 9-16,-5 4 6 0,0 7 0 15,0 0 13-15,0 3 15 0,0 2 2 16,0 0 31-16,0 0 70 0,0 0-49 16,0 4-51-16,0 6-49 0,0 4-28 15,0 8-47-15,0 5 11 0,0 4 25 16,2 6 2-16,23 6 10 0,-1-2 7 0,5-3 19 16,2-1-11-16,6-9 12 0,-3-5-27 15,-5-10 3-15,7-1-28 0,3-6-9 16,-5-6-3-16,2 0-25 0,8-1-30 15,-3-7-142-15,-5-2-396 0,1 3-625 16,-3 2-966-16</inkml:trace>
  <inkml:trace contextRef="#ctx0" brushRef="#br0" timeOffset="1839.37">24903 11563 1406 0,'0'0'1004'16,"0"0"-453"-16,0 0-94 0,0 0-21 15,0 0-34-15,0 0-120 0,0 0-91 0,0 0-77 16,0 0-47-16,0 0-35 16,0 0-32-16,0 44-3 0,5-26-16 0,5-2 16 15,-1 4-15-15,4 3 17 0,-1 0-17 0,-3 4-50 16,3 1-153-16,3 4-176 0,-3-2-163 15,0-6-512-15,3 12-782 0</inkml:trace>
  <inkml:trace contextRef="#ctx0" brushRef="#br0" timeOffset="1986.97">25172 12287 1592 0,'0'0'1584'16,"0"0"-918"-16,-17 111-205 0,0-57-130 15,-12 15-104-15,-7 0-98 0,-3 11-37 16,-7-6-13-16,2-6-9 0,1-10-21 0,6-9-49 15,6-11-3-15,7-14-92 16,4-12-134-16,13-7-266 0,-3-4-573 0,8-1-1335 16</inkml:trace>
  <inkml:trace contextRef="#ctx0" brushRef="#br0" timeOffset="5964.57">21740 4053 460 0,'0'0'788'0,"0"0"-283"0,0 0-138 16,0 0-53-16,0 0-24 0,0 0-52 15,0 0-52-15,0 0-33 0,0 0-22 16,0 0-7-16,-100 32-23 0,98-30-10 16,-5-2-12-16,7 0-32 0,0 2-6 15,-5 0-12-15,0 4-17 0,-2 6-12 0,2 6 0 16,-10 2 0-16,6 5 35 15,-1 3-17-15,3-2-2 0,0 0 6 0,4 0-20 16,-2 2 2-16,0 0-3 0,5 1-1 16,0 5 3-16,0 0 16 0,0 2-17 0,0 2 14 15,0 5-13-15,0-3 16 0,0 4-7 16,0-2-10-16,0 3-1 0,0-1-1 16,-14-6 0-16,4-6-21 0,3-4-4 15,0-5-30-15,2-9-98 0,0-6-71 16,2-4-30-16,-1-4-69 0,-1 0-188 15,-5-2-872-15</inkml:trace>
  <inkml:trace contextRef="#ctx0" brushRef="#br0" timeOffset="6409.38">21648 3703 1740 0,'0'0'742'0,"0"0"-204"15,0 0-155-15,0 0 44 0,0 0 41 16,0 0-67-16,0 0-100 0,0 0-100 15,0 0-61-15,0 0-45 0,0 0-32 0,0-8-29 16,0 8-34-16,0 0-1 0,0 0-30 16,0 0 10-16,0 0-12 0,0 0-19 15,0 0-36-15,0 0-58 0,0 1-117 16,0 6-202-16,14 5-205 0,-6 0-436 16,9 10-687-16,-56-76 929 0</inkml:trace>
  <inkml:trace contextRef="#ctx0" brushRef="#br0" timeOffset="6747.64">22957 3711 1691 0,'0'0'684'16,"0"0"-293"-16,0 0-89 0,0 0 39 15,0 0-17-15,0 0-117 0,0 0-65 16,-185 4-45-16,154 20 3 0,2 4-26 16,-3 10-24-16,3 9-7 0,-2 9-12 0,11 4 3 15,-4 11 6-15,12 4 4 0,0 4-42 16,-3 8-2-16,13 4-19 0,-3 0-2 15,5-5-13-15,-5-2-22 0,5-9-46 16,-5-13-129-16,5-10-130 0,-7-10-54 16,-3-11-220-16,6-11-582 0,-16-10-160 0</inkml:trace>
  <inkml:trace contextRef="#ctx0" brushRef="#br0" timeOffset="6933.24">22147 4622 1661 0,'0'0'994'0,"0"0"-438"15,0 0-114-15,0 0-102 0,0 0-99 16,0 0-54-16,0 0-33 0,0 0-18 0,209-28-50 16,-144 18-31-16,3-6-21 0,7-2-32 15,-12-2 1-15,5-5-3 0,-5 2-28 16,-5-4-131-16,-5 3-132 0,-2 2-156 16,-7 4-249-16,-10 6-571 0,2-3-595 0</inkml:trace>
  <inkml:trace contextRef="#ctx0" brushRef="#br0" timeOffset="7353.76">24084 3635 1683 0,'0'0'678'0,"0"0"-242"0,0 0-115 16,0 0 39-16,0 0-18 0,0 0-21 15,0 0-85-15,0 0-59 0,0 0-45 16,-182-25-18-16,148 41-68 0,-2 4-37 15,2 10-9-15,-5 9 0 0,3 9 12 16,-1 4 4-16,6 8-14 0,2 1 13 0,9 6-12 16,-1-1 9-16,11 4-9 0,-2 4-3 15,12 3-2-15,0 4-1 0,0 3 3 16,5 1 13-16,7-1 32 0,10-1-11 16,-1-7-12-16,6-8-1 0,-8-5-6 15,6-7 1-15,1-9-16 0,-6-14-19 0,1-2-2 16,6-9-16-16,-10-4-39 15,3-6-62-15,6-2-75 0,-2-2-143 0,-2-1-255 16,-5-6-653-16,0-1-1029 0</inkml:trace>
  <inkml:trace contextRef="#ctx0" brushRef="#br0" timeOffset="9018.57">25022 4218 1102 0,'0'0'586'0,"0"0"-184"0,0 0-110 16,0 0-50-16,0 0 58 0,0 0-6 15,0 0-61-15,0 0-30 0,0 0-5 16,0 0 17-16,0 0 9 0,-61 5-75 0,52 0-56 16,-3 0-19-16,-3 2-25 0,0 3-12 15,1 4-24-15,2 2-13 0,2 7-37 16,0 0 3-16,10 5-3 0,0 3 3 16,0-1 6-16,0-4-3 0,20-4-3 15,-11-8 6-15,8-1 3 0,8-8-2 16,-8-5 2-16,4 0 11 0,1-3 14 15,5-16 44-15,-8-5-4 0,6-4-9 16,-6-4-9-16,-4-3-1 0,-11 4-9 16,4 2-12-16,-8 3-14 0,0 8 14 0,0 6 28 15,0 2 6-15,-3 2 3 0,-4 4 19 16,7 1 5-16,-2 3 25 0,-3 0 28 16,2 0 63-16,-2 10-80 0,1 9-71 15,-1 9-26-15,0 8-15 0,5 7 15 0,0-1-25 16,14 0-11-16,3-3 14 0,12-9-11 15,-7-2 2-15,10-6-9 0,-3-6 7 16,2-6 8-16,-2-2 22 0,5-4-12 16,-2-4 3-16,4 0-40 0,-2-4-90 15,-7-6-141-15,7-2-226 0,-15 0-496 16,5-4-510-16</inkml:trace>
  <inkml:trace contextRef="#ctx0" brushRef="#br0" timeOffset="12309.43">27749 3757 1459 0,'0'0'1170'16,"0"0"-852"-16,0 0-126 0,0 0-41 16,0 0 46-16,0 0-74 0,0 0-31 0,0 0 100 15,0 0 16-15,0 0-21 0,0 0-32 16,208 111-9-16,-162-71-39 0,3 8-24 15,-10 9-43-15,0 7 16 0,-10 6-23 16,-5 13-2-16,-17 8-1 0,-7 9-2 16,0 9-28-16,-24 2 0 0,-12-5-31 0,-8-3 28 15,-5-11-27-15,3-14-7 0,5-11-37 16,5-15-42-16,-1-13-72 0,13-16-51 16,-7-6-100-16,14-13-134 0,-3-4-250 15,11-8-826-15</inkml:trace>
  <inkml:trace contextRef="#ctx0" brushRef="#br0" timeOffset="12868.59">29138 3832 1505 0,'0'0'656'16,"0"0"-242"-16,0 0-131 0,0 0-23 16,0 0 14-16,0 0-64 0,0 0-77 15,0 0-45-15,0 0-12 0,0 0 11 16,0 0-14-16,17-13 27 0,-10 28-6 0,-4 3-10 15,-3 5-10-15,0 6-15 0,-10 5-22 16,-5 6-18-16,-9 5-19 0,-5 3 0 16,0 0-2-16,-12 3-14 0,4-5 4 15,3-6-4-15,8-2 4 0,-6-9 9 16,15-6-13-16,5-6 1 0,0-7 3 16,7-4-4-16,5-4-9 0,-7 0-15 15,7-2-7-15,0 0 7 0,0 0-1 0,0 0 7 16,0 0 14-16,0-4 20 15,7-1 21-15,-7 2-21 0,5 1-1 0,-5 2 0 16,0 0-18-16,0 0 4 0,0 4 15 16,0 12 75-16,0 2-19 0,-12 8-13 0,2 4-2 15,-7 7-10-15,-2 3 12 0,2 6 7 16,10 0-13-16,-8 3-13 16,8-5 7-16,4-4 0 0,3-5 3 0,0-7 6 15,3-6-3-15,11-6-9 0,1-4-10 16,12-4-16-16,-8-6 1 0,5-2 16 15,5 0-2-15,3-2-17 0,2-8-61 16,-8-5-124-16,3 4-169 0,-9-1-158 16,2 2-247-16,-10 3-855 0</inkml:trace>
  <inkml:trace contextRef="#ctx0" brushRef="#br0" timeOffset="15856.28">21725 8616 1113 0,'0'0'589'0,"0"0"-187"0,0 0-97 16,0 0 8-16,0 0-1 0,0 0-25 16,0 0-55-16,0 0-23 0,0 0-26 15,0 0-10-15,0 0-11 0,8 2-13 16,-8-2-19-16,0 0-22 0,0 2-1 16,0-2 4-16,0 0-29 0,0 0-33 0,0 0-24 15,0 0-23-15,0 0-2 0,0 0-1 16,0 0-18-16,0 0-5 0,0 0-7 15,0 1-2-15,0 6 2 0,0 3 1 16,0 3 5-16,0 4 22 0,-10-1 0 16,3-2 1-16,4-2-10 0,-2-2 9 15,3-1 3-15,-3-2-1 0,3 1-1 16,-1 0 0-16,-2-1-10 0,1-2 9 16,4 1-9-16,-8-2-4 0,8 1 13 0,0-2-12 15,0 4 0-15,0-1-4 0,0 1-2 16,8 3 18-16,1 3-1 0,1-1-8 15,7 4 12-15,5 0 1 0,2 4 15 16,7 0-4-16,-4 4-9 0,0 1 0 16,7-2 12-16,-8 2-2 0,-1-3-1 0,4 0 3 15,-5-4-14-15,-7-4-1 16,0 2 13-16,-5-4 17 0,-5 3 16 0,1-3 6 16,-8-2 4-16,0 1-1 0,0 6-16 15,-10 1-11-15,-7 0-10 0,-10 2-3 16,-2 5 7-16,-2-4-19 0,-1-1 9 15,3 0-12-15,-2-1-10 0,6-1 9 16,3-2 0-16,1 0 0 0,1-2 1 16,1 3 0-16,2-6 1 0,2 1 2 15,3-2 0-15,3-2-2 0,-8 0-1 0,9-1-12 16,1-4 9-16,0-1-10 16,-1 3-5-16,-1-3-15 0,-1 1-38 0,-2 2-24 15,-3-2-12-15,8 2-28 0,-5-3-38 16,5 0-63-16,-3-2-87 0,5 1-80 15,5 2-92-15,0 1-230 0,0 4-279 0,0-4 30 16</inkml:trace>
  <inkml:trace contextRef="#ctx0" brushRef="#br0" timeOffset="17872.75">22157 2642 720 0,'0'0'485'0,"0"0"153"15,0 0-184-15,0 0-73 0,0 0-43 0,0 0-73 16,0 0-45-16,0 0-27 16,0 0-10-16,0 0-30 0,0 0-17 0,-61 5-30 15,54-5-38-15,-3 4-25 0,-7 2-40 16,8 4-3-16,-8 8-37 0,7 6-6 15,-7 4 5-15,7 8 14 0,3 2 2 16,7 5-13-16,0-5 14 0,0 0-14 16,12-9 4-16,3-6 0 0,2-5 2 15,0-8-18-15,4-5-16 0,-4-5 38 0,0 0 25 16,5-10 31-16,-5-13 16 0,0-2 23 16,-5-10-1-16,3-1-16 0,-13-4-16 15,5 2 1-15,-7 3-7 0,0 5-6 16,0 10 24-16,0 2 13 0,-9 8 19 0,1 0 36 15,1 6 40-15,0 2-3 16,7 0 8-16,-2 2-31 0,-1 0-52 0,3 2-34 16,-7 10-29-16,2 10-16 0,0 6-3 15,5 4-13-15,0 5-5 0,17-1-15 16,10 2 8-16,2-6 10 0,5 1 0 16,2-10-19-16,3 2-21 0,0-12-9 15,2 2-22-15,-5-7-12 0,-2-4-12 16,0-2-54-16,0-2-89 0,-7 0-198 15,2-9-263-15,-15 2-753 0,-4-11-220 0</inkml:trace>
  <inkml:trace contextRef="#ctx0" brushRef="#br0" timeOffset="18958.32">22991 2512 1205 0,'0'0'686'0,"0"0"-232"16,0 0-115-16,0 0 34 0,0 0-22 15,0 0-59-15,0 0-65 0,0 0-35 16,0 0-15-16,0 0-18 0,0-4-48 15,0 4-34-15,0 0-25 0,0 0-33 0,0 0-19 16,0 0-40-16,2 0-19 0,8 0 7 16,7 0 52-16,9 0 3 0,1 0 28 15,2 0-3-15,3 0-4 0,-1 0-21 16,-2 2-3-16,0 0-11 0,-2 2 10 16,0-2 0-16,-1-2 0 0,-6 2-1 15,-3-2-35-15,0 0-90 0,-3 0-118 16,-4 0-84-16,-5 0-146 0,-5 2-252 0,0 0-642 15</inkml:trace>
  <inkml:trace contextRef="#ctx0" brushRef="#br0" timeOffset="19200.54">22998 2790 1083 0,'0'0'1173'0,"0"0"-785"16,0 0-112-16,0 0 102 0,0 0 35 0,0 0-102 16,0 0-104-16,0 0-58 0,0 0-43 15,194-57-48-15,-167 55-27 0,-3-4-12 16,2 4-19-16,-1 2-1 0,-4-2-27 0,1 2-3 16,-2 0-90-16,-1 0-224 0,-2 6-170 15,-2 2-213-15,-8 0-785 0</inkml:trace>
  <inkml:trace contextRef="#ctx0" brushRef="#br0" timeOffset="19763.56">24174 2465 1631 0,'0'0'659'16,"0"0"-248"-16,0 0-71 0,0 0 8 15,0 0-31-15,0 0-90 0,0 0-38 0,0 0-15 16,0 0-40-16,0 0-41 0,-182 53-35 16,153-33-21-16,2 4-9 0,5 2-9 15,0 2-18-15,8 5 0 0,-3-1-1 16,14 4-1-16,3 0-33 0,0 1 0 15,3 1 9-15,21-6-6 0,0 0 7 0,3-2-1 16,0-5 6-16,9-8 7 0,-2-4 12 16,2-5 18-16,-4-8 53 0,11 0 16 15,-9-16 5-15,10-9-9 0,-8-9 6 16,3-10-12-16,-7-4-22 0,-3 0-22 16,-7-3-8-16,-10 9-13 0,2 4-11 15,-6 5 2-15,-8 5 12 0,0 4 0 16,0 4-11-16,-8-1 5 0,-9 6-9 15,8 0-1-15,-1 5-18 0,3 7-23 0,-3-2-26 16,10 5-20-16,0 0-78 0,-7 7-77 16,4 9-40-16,3 4-77 0,0 8-207 15,10-10-518-15,7 14-783 0</inkml:trace>
  <inkml:trace contextRef="#ctx0" brushRef="#br0" timeOffset="20003.91">24864 2518 2827 0,'0'0'751'16,"0"0"-298"-16,0 0 21 0,0 0-89 15,0 0-122-15,0 0-114 0,0 0-94 16,0 0-52-16,0 0-3 0,0 0-49 15,0 0-18-15,-21 46 24 0,25-14 25 16,6 4 6-16,-3 3-34 0,3-1-107 16,0 0-163-16,-3-10-368 0,-5 15-1137 0</inkml:trace>
  <inkml:trace contextRef="#ctx0" brushRef="#br0" timeOffset="20176.45">24847 3318 2669 0,'0'0'670'0,"0"0"-469"0,0 0-78 0,0 0-9 15,-77 101-59-15,50-54-55 0,-4-1-66 16,2 2-114-16,4-6-173 16,11-9-631-16,-15-5-929 0</inkml:trace>
  <inkml:trace contextRef="#ctx0" brushRef="#br0" timeOffset="30594.19">26152 4085 10 0,'0'0'23'0,"0"0"-23"16,0 0-4-16,0 0-9 0,0 0 10 15,0 0 0-15,0 0-7 0,0 0 10 16,0 0 0-16,0 0 0 0,0 0 0 16,2-4 0-16,-2 4 0 0,0 0 0 15,0 0 0-15,0 0 0 0,0 0 0 16,0 0 0-16,0 0 0 0,0 0 0 15</inkml:trace>
  <inkml:trace contextRef="#ctx0" brushRef="#br0" timeOffset="31367.71">25970 4071 32 0,'0'0'130'16,"0"0"4"-16,0 0 231 0,0 0 104 15,0 0-143-15,0 0-69 0,0 0-20 0,0 0 19 16,0 0 16-16,0 0-17 0,0 0-40 16,14-10-10-16,-14 8 0 0,0 2-15 15,0 0-35-15,5 0-10 0,-5 0-16 0,5 0-15 16,-5 0 4-16,0 0-12 0,0 0-16 16,0 0-3-16,0 0 15 0,-17 2-13 15,-7 8-89-15,-13 6-18 0,-1 6-10 16,-8 4 3-16,0 3 7 0,2-1 2 15,0 0 4-15,10-8 9 0,3-2 1 16,14-8-1-16,7-2-13 0,8-6-2 16,-3 0-1-16,0 1-6 0,5-2 25 15,0-1 0-15,0 0 2 0,0 2-2 16,5 0 1-16,7 6-1 0,7 0 15 16,6 4-12-16,1 5 19 0,1-6-19 15,7 6 15-15,-7-1 4 0,-6-2 3 0,1 0-22 16,-5-2 12-16,0-2-3 0,-5 2 4 15,-2-4-13-15,0 0-3 0,-3 0-55 16,-2-2-84-16,4 0-156 0,-1-4-123 16,-8-2-247-16,9 0-920 0</inkml:trace>
  <inkml:trace contextRef="#ctx0" brushRef="#br0" timeOffset="31712.78">26535 3975 924 0,'0'0'1494'0,"0"0"-1030"16,0 0-176-16,0 0-39 0,0 0 58 0,0 0-11 16,0 0-111-16,0 0-113 0,0 0-35 15,0 0 22-15,0 0 6 0,60 13-12 16,-43-7-16-16,0 3-3 0,0-1-3 16,-5 0-19-16,3-3-10 0,2 2 0 15,-10 1 0-15,10-3-2 0,-12 5-75 16,2 3-132-16,-7-1-131 0,0 2-107 15,-2 2-576-15,-8-4-902 0</inkml:trace>
  <inkml:trace contextRef="#ctx0" brushRef="#br0" timeOffset="31901.39">26326 4270 300 0,'0'0'2853'0,"0"0"-2101"0,0 0-426 0,0 0-161 16,0 0-38-16,0 0-13 0,0 0-37 15,0 0-7-15,0 0-8 0,0 0-16 0,0 0-6 16,119 0-25-16,-97 0-14 0,-1 0 0 16,6 3-1-16,-7 0-14 0,-4-1-57 15,9 4-79-15,-8-2-140 0,-5 4-160 0,2 0-272 16,-9-4-1076-16</inkml:trace>
  <inkml:trace contextRef="#ctx0" brushRef="#br0" timeOffset="33933.01">27402 3968 267 0,'0'0'986'16,"0"0"-501"-16,0 0-157 0,0 0-30 15,0 0 41-15,0 0-28 0,0 0-45 16,0 0-18-16,0 0-8 0,0 0 34 16,0 0-11-16,25-74-37 0,-25 72-53 15,-13 0-63-15,1 2-36 0,3 0-28 0,-13 0-46 16,0 8-3-16,-5 4-34 15,1 6-6-15,-6 9 9 0,3 1 0 0,5 3 7 16,0 8 8-16,7 5-8 0,4 3-13 16,4 4 24-16,9 6 14 0,0-3 2 15,0-1 13-15,9-5-1 0,8-10-11 16,3-8-1-16,4-8 0 0,-5-9 3 16,8-10 31-16,0-3 24 0,-1-3 22 0,6-15 18 15,-3-11 0-15,3-7-13 0,-3-4-8 16,-5-6-16-16,0-2-13 0,-12 3 1 15,-4 2-13-15,-8 5-5 0,0 5-13 16,-15 0 3-16,-2 7-21 0,-10 4-58 16,6 5-21-16,-6 5-12 0,3 9-34 15,-3 3-34-15,3 0-15 0,0 3-8 16,2 14-22-16,5 3-39 0,-5 6-96 0,5 6-139 16,-5 6-263-16,8-5-710 15</inkml:trace>
  <inkml:trace contextRef="#ctx0" brushRef="#br0" timeOffset="35628.49">24050 6467 29 0,'0'0'0'16</inkml:trace>
  <inkml:trace contextRef="#ctx0" brushRef="#br0" timeOffset="37384.94">23425 6471 66 0,'0'0'206'0,"0"0"-69"16,0 0 202-16,0 0 114 0,0 0-115 16,0 0-65-16,0 0-19 0,0 0 40 0,0 0 20 15,0 0-28-15,0 0-78 0,0-14-51 16,0 14-14-16,0 0 9 0,0 0-16 16,-8 0-51-16,1 0-13 0,0 0-15 15,2 0 8-15,0 2 12 0,-2 0 1 16,2 2-10-16,-5-2 4 0,-4 0 5 0,4 4-30 15,-5 0-27-15,-2 6-20 0,-4 0-15 16,4 10-10-16,0 4 0 0,0 9 7 16,7 3 2-16,0 2-6 0,6 5-6 15,4-1 4-15,0-4 8 0,4-8-15 16,16-4 0-16,-3-10 0 0,2-6 3 16,5-7 18-16,-4-5 10 0,4-7 28 15,0-13 25-15,-7-6 25 0,5-6-16 16,-7-6-25-16,2-2-12 0,-8-3-9 15,-6 1 11-15,1 4-5 0,-4 4-19 0,0 4-3 16,0 5 25-16,0 9 12 0,-7 4 12 16,-2 4 19-16,9 6 73 0,-10 0 25 15,10 2-53-15,-7 0-61 0,-1 10-52 16,-1 8-57-16,-6 10 8 0,8 11 15 16,4 11 13-16,3 4 0 0,0 6 5 15,10-1-20-15,12-2 8 0,5-7 16 0,-1-6-10 16,1-6-2-16,2-10 5 0,2-8 18 15,-1-3-2-15,1-5-18 0,-7-6-7 16,3-2-12-16,0-4-12 0,2 0-35 16,2 0-58-16,-4-9-160 0,-3-1-297 15,-4 0-600-15,-4-8-703 0</inkml:trace>
  <inkml:trace contextRef="#ctx0" brushRef="#br0" timeOffset="37755.18">24227 6541 2334 0,'0'0'735'0,"0"0"-324"15,0 0-135-15,0 0 3 0,0 0-62 16,0 0-115-16,0 0-102 0,0 0-68 16,0 0 68-16,0 0 53 0,82 22-13 15,-45-12-9-15,6-2-15 0,1 1-1 16,-3-1-12-16,-2-5-1 0,0 4-1 15,-10-5 0-15,0-1-1 0,-7 4-13 16,-3-3-83-16,-4 1-141 0,-6 4-141 0,-1 3-92 16,-8 2-510-16,0 0-682 0</inkml:trace>
  <inkml:trace contextRef="#ctx0" brushRef="#br0" timeOffset="37933.71">24096 6934 2654 0,'0'0'804'0,"0"0"-475"0,0 0-291 16,0 0-3-16,0 0 100 0,0 0 31 16,0 0-13-16,0 0-47 0,0 0-32 15,0 0-28-15,213-13-9 0,-169 5-18 16,-8 1-19-16,8-3-1 0,-10 2-61 16,0 0-105-16,-8 1-135 0,-1 5-149 15,-3 1-261-15,-13 1-1073 0</inkml:trace>
  <inkml:trace contextRef="#ctx0" brushRef="#br0" timeOffset="38645.47">25594 6113 1846 0,'0'0'1068'0,"0"0"-725"15,0 0-156-15,0 0-72 0,0 0 49 16,0 0 0-16,0 0-60 0,0 0-48 0,0 0 8 16,-41 139 13-16,26-95 17 15,6 2-10-15,-4 1-10 0,-1-4-15 0,2 4-13 16,5-5-9-16,2-5 0 0,5-5-18 16,0-6-18-16,7-6 0 0,15-2-1 15,4-1 2-15,4-4 29 0,11-1-3 16,-5 1 2-16,15-8 4 0,0 3 3 15,2-1-6-15,-2-4-16 0,2 2-12 16,-7-3 8-16,-7-1-11 0,0 4-2 16,-7-1-19-16,-6-1-65 0,1 4-84 15,-10-6-74-15,-7-1-138 0,-3 0-279 0,-7-1-940 16,-7-19-94-16</inkml:trace>
  <inkml:trace contextRef="#ctx0" brushRef="#br0" timeOffset="38878.86">25878 6276 2644 0,'0'0'977'0,"0"0"-460"16,0 0-151-16,0 0-107 0,0 0-90 15,0 0-81-15,0 0-88 0,0 0-15 16,0 0-12-16,0 0 26 0,-12 143-2 16,4-79 3-16,1 11 0 0,-5 7 36 15,-8 10 31-15,3 9-27 0,-7-5-6 16,5-1-31-16,2-12-3 0,0-15-12 15,12-14-25-15,5-14-30 0,0-9-37 0,5-9-25 16,12-8 9-16,2-6-12 0,6-4-82 16,1-4-168-16,1-16-228 0,-3 0-1000 15</inkml:trace>
  <inkml:trace contextRef="#ctx0" brushRef="#br0" timeOffset="39175.06">26532 6354 969 0,'0'0'1870'0,"0"0"-1332"0,0 0-95 15,0 0 43-15,0 0-100 0,0 0-100 16,0 0-91-16,0 0-58 0,0 0-22 15,0 0-23-15,-34-64-32 0,34 64-23 16,0 0-37-16,0 0-1 0,0 0-45 16,0 0-18-16,0 8-24 0,0 2-30 15,7 10 66-15,-2 6-18 0,5 4-86 16,2 7-61-16,0-1-134 0,-5 2-291 16,1-8-1017-16,-1 16-491 0</inkml:trace>
  <inkml:trace contextRef="#ctx0" brushRef="#br0" timeOffset="39312.68">26624 7099 2421 0,'0'0'1008'16,"0"0"-648"-16,-43 114-95 0,21-63-40 15,-2 7-14-15,-6 0-75 0,-8 3-63 0,-1-3-20 16,0-8-53-16,0-3-48 0,-4-7-110 16,4-8-149-16,0-8-306 0,8-8-1150 15,-8 1-100-15</inkml:trace>
  <inkml:trace contextRef="#ctx0" brushRef="#br1" timeOffset="78130.73">23640 3141 251 0,'0'0'121'0,"0"0"29"0,0 0 254 16,0 0-26-16,0 0-89 0,0 0-25 15,0 0-21-15,0 0-191 0,0 0-52 16,0 0 0-16,-48 0 488 0,41 0-188 0,2 0-207 15,5 0 12-15,0-3 36 0,-5 3 15 16,5-2-39-16,0-1-18 0,0 3-8 16,0 0-12-16,0 0-4 0,-3 0-6 15,3 0-22-15,0 0-18 0,0 0-10 16,0 0-6-16,0 0-11 0,0 0 1 16,0 0 10-16,0 0-10 0,0 0 0 15,0-2 10-15,0-1-13 0,3-2-32 16,7 0-10-16,4-8 21 0,3-1 2 15,7-2 0-15,5-2 16 0,8 0 2 0,4-4 1 16,5 0 37-16,5-4-15 0,2-1 11 16,8 1 1-16,-3 2 0 0,10-4-2 15,-8 0 2-15,4 0-9 0,3 0 22 16,-6-5 24-16,-5-1 16 0,9-2 18 0,-4-4-28 16,-1-3-24-16,-4 3-13 0,-7 2-7 15,-3 2-13-15,-3 1-20 0,-6 7 0 16,-11 4 3-16,3 4-3 0,-9 4-3 15,-8 4-31-15,0 4-15 0,-10 2-31 16,6 6-41-16,1 0-59 0,-1 2-32 16,-3 8-163-16,2 6-143 0,-2 4-292 15,-5-4-681-15</inkml:trace>
  <inkml:trace contextRef="#ctx0" brushRef="#br1" timeOffset="81255.35">26297 2314 775 0,'0'0'1033'0,"0"0"-456"16,0 0-148-16,0 0-98 0,0 0-3 15,0 0-21-15,0 0-75 0,0 0-40 16,0 0-27-16,0 0-16 0,-104-13-38 0,87 13-47 16,2 0-21-16,-2 0 3 0,5 2-9 15,-5 1-6-15,0 4-9 0,-5 1 14 16,1 0-8-16,4-3-10 0,-5 4 4 15,5-1-10-15,0 4-10 0,-5 2 10 16,5 2-12-16,-2 3-2 0,2 1-16 16,-5 3 2-16,3 2 1 0,-1 1 12 15,13-2 1-15,-8 2-13 0,10 2-7 16,5 2 21-16,0 3-14 0,3-3 15 0,14 4 0 16,2-2 1-16,8-2 0 0,4 3-1 15,-2-8-3-15,3 0 1 0,-3-7-1 16,3-4 3-16,-6-6 2 0,1-2 22 15,-3-6 7-15,3 0 9 0,0-4 15 16,-1-12 3-16,1-6 18 0,2-7 9 16,0-4-24-16,-2-5-21 0,-6-3-10 0,1-1-15 15,-5 4-3-15,-5-3-9 0,-4 5 16 16,-8 0 5-16,0 3-12 0,0 5 5 16,-10 0-16-16,-7 6 0 0,0 2-1 15,0 4 0-15,-2 2-3 0,2 2-12 16,2 4-9-16,3 0 23 0,-5 0-14 0,12 2-16 15,-7 2-2-15,12-1-22 0,-7 5-21 16,4 0-55-16,-1 0-83 0,-4 5-134 16,6 9-307-16,-5 4-141 0,7-2-786 15</inkml:trace>
  <inkml:trace contextRef="#ctx0" brushRef="#br1" timeOffset="88293.31">20681 5421 440 0,'0'0'1671'0,"0"0"-1241"16,0 0-111-16,0 0-4 0,0 0-16 16,0 0-8-16,0 0-46 0,0 0-65 0,0 0-9 15,0 0 11-15,0 0-3 0,-105 4-41 16,105-4-49-16,0 0-63 0,0 0-26 15,0 0-43-15,17 0-34 0,10 8 13 16,12 0 64-16,17 6 49 0,4 0-6 16,6-2-25-16,-1 3-6 0,-4-5-12 0,-1-5-17 15,-6 0 2-15,-11-4-10 0,1-1-70 16,-10 0-127-16,2-1-206 0,-9-9-280 16,-8 0-792-16,-7-17-244 0</inkml:trace>
  <inkml:trace contextRef="#ctx0" brushRef="#br1" timeOffset="88519.7">21119 5085 2024 0,'0'0'725'0,"0"0"-247"0,0 0-144 15,0 0-78-15,0 0-10 0,0 0-9 16,0 0-76-16,109 114-41 0,-72-85-30 16,-6-5-7-16,-4-2-22 0,0-4-15 15,-10-2-24-15,-8-2 2 0,-1 2 10 16,-8 4 12-16,0 10 15 0,-15 9-9 15,-14 9-29-15,-5 6-23 0,-14 4-1 16,1-1-2-16,6-8-15 0,5-9-19 0,16-12-21 16,4-8-37-16,6-10-58 0,10-2-94 15,0-8-160-15,10 0-233 0,6 0-594 16,11-6-611-16</inkml:trace>
  <inkml:trace contextRef="#ctx0" brushRef="#br1" timeOffset="89503.86">17236 5337 453 0,'0'0'1285'0,"0"0"-624"0,0 0-222 0,0 0-77 16,0 0-2-16,0 0-32 16,0 0-104-16,0 0-97 0,0 0-40 0,0 0-31 15,0 0-30-15,-165 46-26 0,153-18-18 16,-5 4 2-16,10 4 1 0,7 2 2 16,0-1-15-16,0-5-6 0,0-2 6 15,7-8-9-15,3-4 5 0,7-8 32 16,-5-6 19-16,3-4 37 0,1 0 19 15,-3-5 12-15,4-12-4 0,0-5 13 16,-3-4-13-16,-7-7-28 0,3 3-18 16,-10 0-18-16,5 2 5 0,-5 4-2 0,0 6 12 15,0 4 12-15,0 4-7 0,-5 4 10 16,5 4 6-16,0 0 119 0,-5 2-22 16,5 0-88-16,0 2-64 0,0 10 0 15,0 12-40-15,5 6 7 0,5 6 0 0,7 1 11 16,9-5 1-16,-1-4-12 0,1-2 2 15,11-8 1-15,4 0-7 0,-10-6-24 16,13-4-31-16,-5-1-33 0,4-7-56 16,1 0-177-16,0-13-390 0,-15 3-704 15,5-16-604-15</inkml:trace>
  <inkml:trace contextRef="#ctx0" brushRef="#br1" timeOffset="89911.01">17925 5209 1474 0,'0'0'1331'0,"0"0"-838"0,0 0-90 16,0 0-12-16,0 0-24 0,0 0-133 15,0 0-135-15,0 0-84 0,0 0-15 16,0 0-34-16,7 13 8 0,-2-1 25 16,4 0-17-16,-1 4-13 0,-6 0-5 15,13 4-79-15,-15 0-201 0,9 4-329 16,-6-8-767-16,-3 11-727 0</inkml:trace>
  <inkml:trace contextRef="#ctx0" brushRef="#br1" timeOffset="90039.66">17871 5496 947 0,'0'0'2233'0,"0"0"-1576"0,0 0-212 0,0 0-37 0,0 0-199 16,0 0-145-16,0 0-64 0,0 0-61 15,0 0-28-15,0 0-31 0,0 0 118 16,22 23-59-16,10-16-128 0,-3-4-270 16,-12 2-612-16,12-5-935 0</inkml:trace>
  <inkml:trace contextRef="#ctx0" brushRef="#br1" timeOffset="90883.53">18952 4942 147 0,'0'0'776'0,"0"0"283"16,0 0-553-16,0 0-97 0,0 0-41 15,0 0-9-15,0 0-15 0,0 0-100 16,0 0 17-16,0 0-32 0,0 0-57 16,-102-46-26-16,83 46-48 0,-8 2-37 15,-6 6-9-15,-1 6-12 0,7 4-37 16,-7 4-3-16,2 7-1 0,6 1-12 0,-1 8 11 16,0 2-13-16,1 6 15 0,2 7-3 15,7-1-15-15,-3 2 16 0,11 2-14 16,9-1 13-16,0-5 2 0,0-6 1 15,7-2 2-15,19-7-2 0,-4-9-2 16,12-6-1-16,0-6 3 0,-2-8 3 16,11-6 16-16,-4-2 14 0,5-16-2 15,4-12 2-15,-4-13 10 0,2-7-16 16,-5-8-6-16,0-6 10 0,-14-1-10 16,2 3-18-16,-5 3-1 0,-7 9-2 0,-9 4-12 15,-4 6 11-15,-4 6-10 16,0 7 10-16,-12 5 0 0,-12 6-36 0,-5 4-24 15,-5-2-8-15,2 8-26 0,-1 0-2 16,6 6-7-16,5 0-37 0,0 6-31 16,10 8-73-16,2 4-126 0,-2 8-162 15,0 3-234-15,12-3-804 0</inkml:trace>
  <inkml:trace contextRef="#ctx0" brushRef="#br1" timeOffset="93774.69">20702 7805 192 0,'0'0'258'0,"0"0"443"0,0 0-275 16,0 0-10-16,0 0-63 0,0 0-30 15,0 0-78-15,0 0-46 0,0 0-39 16,0 0-24-16,0 0 26 0,-97-29 3 16,90 28-11-16,2-1-47 0,0 2 16 15,3 0 2-15,-3-2-4 0,5 2-22 16,0 0-19-16,0 0-9 0,0 0-6 15,0 0-10-15,0 0-2 0,0 0-13 16,0 0-13-16,0 0-2 0,0 0-13 16,0 0-11-16,0 0-1 0,0 0-18 15,0 0-1-15,0 0-15 0,5 0-9 16,14-3-12-16,23 1 55 0,9 1 37 0,9-3 34 16,18-1-28-16,2 2-7 0,0-4 1 15,5 1-16-15,-18 2-2 0,9 1-4 16,-11-2-15-16,-4 3 0 0,-8-1 0 15,-7-2-12-15,-7 5 12 0,-10 0-3 0,-5 0-16 16,-4 0-2-16,-11 0-13 0,-2 0-15 16,1 0-58-16,-8 0-53 0,0 0-51 15,0 0-75-15,0 0-130 0,-17-3-179 16,2-2-792-16,-21-15-308 0</inkml:trace>
  <inkml:trace contextRef="#ctx0" brushRef="#br1" timeOffset="94066.9">21325 7408 1695 0,'0'0'998'0,"0"0"-632"16,0 0-139-16,0 0 56 0,0 0 30 0,0 0 16 15,0 0-80-15,0 0-58 0,0 0-6 16,0 0-66-16,185 111-42 0,-142-93-22 16,-2 1-16-16,-4-8-5 0,-6 1 2 15,3-2 1-15,-14-2-7 0,4 1 1 16,-12-1-7-16,-2 0-9 0,-10 6 4 0,0 10 38 15,-10 12 1-15,-26 14 15 0,-18 10-28 16,-14 8-24-16,-4 0-18 0,-1-8-3 16,10-6 0-16,10-7-3 0,16-16-21 15,13-6 9-15,5-9-21 0,7-10-43 16,12-2-31-16,0-2-36 0,4 0-73 16,23 0 4-16,-3 2 86 0,13-2-196 0,6 6-312 15,-9-4-702-15,10 9-551 0</inkml:trace>
  <inkml:trace contextRef="#ctx0" brushRef="#br1" timeOffset="98723.93">17365 7523 1570 0,'0'0'991'0,"0"0"-653"16,0 0 1-16,0 0 49 0,0 0-48 15,0 0-82-15,0 0-31 0,0 0-227 16,0 0 135-16,0 0 7 0,-105-36-25 15,88 36-117-15,8 4 0 0,1 6-1 0,-1 6-21 16,4 4-18-16,0 4-3 0,5 9 10 16,0-3-7-16,0 0 9 0,5-4 6 15,7-1 10-15,0-7-7 0,3-5-3 0,2-3 1 16,-5-8 11-16,-3-2 13 0,6 0 62 16,2-10 31-16,-7-3-16 0,-1-10-28 15,1-3-12-15,-3-2-13 0,1 0-9 16,-8 0 7-16,0 3-4 0,0 5 13 15,-15 4-4-15,5 4 10 0,3 4 12 16,-3 4 0-16,-2-2 0 0,5 6 9 16,-3 0 15-16,1 8-25 0,1 10-48 15,1 11-42-15,5 7 14 0,2 8 16 16,4 2 10-16,18-2-10 0,5-4-9 16,2-3 2-16,3-7 9 0,-3-4 10 15,2-6 18-15,-2-5 7 0,3-5-25 0,-10-9-12 16,2-1-10-16,0-8-5 0,3-12 3 15,-1-14-44-15,1-8-143 0,-10-11-239 16,0 13-920-16,-17-20-1429 0</inkml:trace>
  <inkml:trace contextRef="#ctx0" brushRef="#br1" timeOffset="98969.28">17893 7418 1956 0,'0'0'1313'0,"0"0"-827"0,0 0-146 16,0 0-41-16,0 0-86 0,0 0-105 16,0 0-80-16,0 0-10 0,0 0-18 15,0 0-17-15,0 0-20 0,0 93-25 16,5-78-132-16,-5 0-237 0,0 1-344 15,0-2-1080-15</inkml:trace>
  <inkml:trace contextRef="#ctx0" brushRef="#br1" timeOffset="99107.9">17832 7740 2413 0,'0'0'1498'0,"0"0"-1169"15,0 0-142-15,0 0-23 0,0 0 33 16,0 0-164-16,0 0-33 0,0 0-24 0,0 0 2 15,0 0-64-15,0 0-96 0,97 18-191 16,-72-28-683-16,1-12-1332 0</inkml:trace>
  <inkml:trace contextRef="#ctx0" brushRef="#br1" timeOffset="99922.01">18538 7596 1562 0,'0'0'1412'0,"0"0"-939"0,0 0-62 16,0 0 9-16,0 0-40 0,0 0-106 16,0 0-106-16,0 0-43 0,0 0-25 15,0 0-21-15,-17 0-30 0,17 0-49 16,10 0-24-16,11 0 8 0,1 0 16 15,10 0 28-15,6 0-7 0,6 0-20 16,-3 0-1-16,1 0-1 0,-4 0-1 0,1 0-1 16,-5 0-9-16,-5 0 10 15,0 1-17-15,-12 4-8 0,0-5-31 0,-5 2-79 16,-2-2-82-16,-10 0-57 0,0 0-142 16,0 0-321-16,0 0-598 0,-10-12-711 0</inkml:trace>
  <inkml:trace contextRef="#ctx0" brushRef="#br1" timeOffset="100124.35">18705 7370 453 0,'0'0'2219'0,"0"0"-1578"0,0 0-194 15,0 0-91-15,0 0-61 0,0 0-81 16,0 0-79-16,0 0-28 0,-29 119-21 16,36-87 3-16,3 3 2 0,0 1-14 15,-1 2-20-15,-1 2-8 0,-1 2-22 16,-5 1-15-16,-2 1-12 0,0-4-25 15,0-2-14-15,0-6-46 0,0-6-53 0,0-6-36 16,0-3-44-16,0-7-79 0,0 0-163 16,8 0-233-16,-8-4-803 0,0 2-234 0</inkml:trace>
  <inkml:trace contextRef="#ctx0" brushRef="#br1" timeOffset="115611.9">19059 10233 428 0,'0'0'1626'0,"0"0"-1092"0,0 0-116 15,0 0 0-15,0 0-63 0,0 0-62 16,0 0-59-16,0 0-64 0,0 0-34 16,0 0-46-16,-148 14-60 0,117 11-8 15,-6 6-7-15,3 9-3 0,0 5-9 0,15 3 1 16,0 0-4-16,11-3-1 0,8-3-27 16,0-8-3-16,20-6-6 0,4-10-3 15,0-6 6-15,10-5 34 16,-5-7 3-16,8-10 28 0,1-15 25 0,-4-5-4 15,-7-10-15-15,7-6-7 0,-15-2-11 16,6-1-17-16,-13 5 10 0,-5 8 4 16,-5 6 5-16,-2 10 13 0,0 10 21 15,0 3 12-15,0 5 12 0,0 2 83 16,0 2-25-16,0 15-31 0,-2 13-106 0,-3 14-6 16,3 6-16-16,2 5 4 15,0-5 0-15,14-6-12 0,6-8-4 0,4-9-2 16,10-5-13-16,2-9-18 0,-7 2-58 15,12-10-27-15,1-2-14 0,-6-3-86 16,5-6-372-16,-14-4-681 0,4-17-963 0</inkml:trace>
  <inkml:trace contextRef="#ctx0" brushRef="#br1" timeOffset="115801.4">19672 10255 833 0,'0'0'2126'0,"0"0"-1431"0,0 0-111 16,0 0-169-16,0 0-108 0,0 0-90 16,0 0-107-16,0 0-95 0,0 0-15 15,0 0-27-15,15 30 27 0,-8-10-28 0,0 5-21 16,1-3-66-16,-1 4-87 0,3-2-143 16,-6 0-310-16,1-4-769 0,-5 6-857 15</inkml:trace>
  <inkml:trace contextRef="#ctx0" brushRef="#br1" timeOffset="115924.08">19544 10630 1554 0,'0'0'1867'0,"0"0"-1194"0,0 0-291 0,0 0-150 15,0 0-128-15,0 0-104 0,-44 102-28 16,61-86-8-16,10 0-47 0,-3 0-171 16,8-6-243-16,-8-6-647 0,12-4-1099 0</inkml:trace>
  <inkml:trace contextRef="#ctx0" brushRef="#br1" timeOffset="116406.79">20016 10414 878 0,'0'0'1592'0,"0"0"-1022"16,0 0-142-16,0 0-36 0,0 0-25 0,0 0-94 16,0 0-106-16,0 0-63 0,0 0-42 15,0 0-22-15,-9-6-40 0,9 6 0 16,17 0-19-16,2 0 19 0,10 4 43 15,0 0 15-15,12 0-18 0,6 2-22 16,-6-4-6-16,5 2 1 0,2-2-11 0,-4 0-2 16,-5 4-2-16,-1-4-14 0,-8 5-23 15,1-2-35-15,-9 3-76 0,2 0-94 16,-4 1-213-16,-11-8-523 0,-4-1-693 16</inkml:trace>
  <inkml:trace contextRef="#ctx0" brushRef="#br1" timeOffset="116575.34">20269 10219 173 0,'0'0'2292'0,"0"0"-1473"16,0 0-123-16,-107 106-172 0,80-53-151 15,8 7-132-15,4 9-113 0,13 1-52 0,2 1-30 16,0-5-23-16,10-6-23 0,9-10-33 16,-2-5-22-16,7-11-55 0,-7-6-54 15,3-6-51-15,-4-6-68 0,1-6-310 16,-2-6-730-16,-3-4-922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8-28T18:47:36.987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24927 6232 304 0,'0'0'343'0,"0"0"35"15,0 0 276-15,0 0-209 0,0 0-83 0,0 0-91 16,0 0-62-16,0 0 9 0,0 0-7 16,0 0-30-16,0-29-42 0,0 29 15 15,-2-1 9-15,-3 1-27 0,3 0-21 16,2 0-22-16,0 0-18 0,0 0-7 16,0 0-28-16,0 0-40 0,0 0-18 0,0 8-23 15,0 7 41-15,0 10 1 16,0 1 10-16,0 2-11 0,0 0-3 0,0-2-15 15,0-2-10-15,0-2 12 16,7-4-46-16,-5-3-133 0,6-7-179 0,-8-8-255 16,5 0-741-16,-5-21-330 0</inkml:trace>
  <inkml:trace contextRef="#ctx0" brushRef="#br0" timeOffset="13.98">24874 5912 2401 0,'0'0'571'0,"0"0"-204"0,0 0-21 0,0 0-28 16,0 0-142-16,0 0-176 0,0 0-72 15,0 0-13-15,0 0-19 0,0 0 89 0,27 30-42 16,-3-20-113-16,3 0-262 0,-6-2-537 16,11 4-457-16</inkml:trace>
  <inkml:trace contextRef="#ctx0" brushRef="#br0" timeOffset="436.83">25802 5801 232 0,'0'0'1360'0,"0"0"-752"0,0 0-120 0,0 0-51 15,0 0-103-15,0 0-115 0,0 0-30 16,-208-26-54-16,169 36 1 0,10 4-65 16,-2 8-42-16,-3 6-28 0,12 8-1 15,-5 9 2-15,1 9-2 0,9 6-1 16,0 7-17-16,7 5 2 0,-2 3-21 15,0-1 6-15,4-4-16 0,6-3-1 16,-3-11-24-16,-5-5-63 0,3-13-134 0,-3-8-186 16,-2-10-523-16,5-8-218 0</inkml:trace>
  <inkml:trace contextRef="#ctx0" brushRef="#br0" timeOffset="451.79">25024 6427 1971 0,'0'0'1283'15,"0"0"-787"-15,0 0-122 0,0 0-125 16,0 0-184-16,0 0-31 0,0 0 25 0,0 0 43 16,197-28-16-16,-134 25-28 0,0 1-57 15,2 2-1-15,-4 0-18 0,-1 0-25 16,1 0-34-16,0 0-136 0,-8 0-218 16,-14 5-715-16,0-2-835 0</inkml:trace>
  <inkml:trace contextRef="#ctx0" brushRef="#br0" timeOffset="1670.71">26707 5775 1218 0,'0'0'803'0,"0"0"-249"0,0 0-206 15,0 0-38-15,0 0-55 0,0 0-75 0,0 0-19 16,0 0-66-16,0 0-20 0,-182 20-15 16,162-6-34-16,-4 2-11 0,-2 6 1 15,-8 6 18-15,2 7-3 0,3 5 7 16,-5 6-10-16,5 11 12 0,0 7-6 16,2 8 7-16,1 7-13 0,9-3 9 15,7 2 0-15,3-1-3 0,2-8-12 0,5-7-21 16,0-8 0-16,17-8 2 0,-5-7 9 15,5-9-12-15,7-6-25 0,-2-6-12 16,0-8-22-16,7-1-15 0,-5-8-10 16,10-1-16-16,-5-6-45 0,10-9-84 15,-3-10-192-15,3-5-558 0,-8 4-504 16</inkml:trace>
  <inkml:trace contextRef="#ctx0" brushRef="#br0" timeOffset="2046.71">26794 6334 1114 0,'0'0'1115'16,"0"0"-705"-16,0 0-53 0,0 0-24 0,0 0-16 16,0 0-140-16,-192 95-54 0,168-67-39 15,5 0-26-15,11 0-21 0,1 2-34 16,7 3 10-16,0-3 2 0,0-6 16 15,7-2 1-15,13-8-31 0,-3-4 1 16,5-4-1-16,4-6 0 0,1 0 14 16,7-8 20-16,-5-10 8 0,7-2 1 15,-2-8-17-15,-2 1-5 0,-10 6 0 0,-8 2-3 16,3 8-1-16,-10 4 7 0,-7 5 9 16,0 2 18-16,5 0-5 0,-5 0 20 15,0 0 16-15,0 2-9 0,0 6-46 16,0 2-16-16,0 10 12 0,0 0-14 15,5 5-10-15,-2-3-13 0,1-2 12 0,1 0-14 16,12-2-9-16,-5-2-7 16,3-4-18-16,7-4-25 0,-5 0-34 0,9-8-37 15,3 0-60-15,3-10-196 0,-3-8-639 16,-5 2-785-16</inkml:trace>
  <inkml:trace contextRef="#ctx0" brushRef="#br0" timeOffset="2463.6">27669 6278 385 0,'0'0'1216'0,"0"0"-725"0,0 0-97 16,0 0-7-16,0 0-60 0,0 0-50 15,0 0-74-15,0 0-61 0,0 0-35 16,0 0-4-16,0 0-8 0,0 10 8 15,-7 2 6-15,-10 4-50 0,0 2 0 16,-3 2-1-16,-4 0-8 0,0 5-19 0,4-5-10 16,-6 0 4-16,4 0 0 0,10-4-7 15,-5-4 1-15,7-2 5 0,5-4-23 16,1-2-1-16,-1 1-18 0,5-4-10 0,0-1-9 16,0 7-28-16,5-2 65 0,7 3 20 15,7 2 11-15,3 2-4 0,2 1-2 16,-5-3-13-16,6 0 1 0,-6-2-13 15,-2 0 0-15,0-2-1 0,-5 2 1 16,-2-2 0-16,-3-2 0 0,8 2-1 16,-8-4 0-16,-7 0-12 0,10 0-30 15,-6-2-52-15,4 2-91 0,-3-2-79 16,-1 0-217-16,-4 0-665 0,0-4-655 0</inkml:trace>
  <inkml:trace contextRef="#ctx0" brushRef="#br0" timeOffset="3248.34">28304 6034 212 0,'0'0'1080'0,"0"0"-95"0,0 0-497 16,0 0-52-16,0 0-48 0,0 0-132 16,0 0-52-16,0 0-44 0,0 0-14 15,0 0-28-15,-53-48-16 0,53 48-37 16,0 0-13-16,0 0-34 0,-8 8-18 0,1 11-25 16,0 6 4-16,0 11 8 0,2 9-15 15,-5 3 10-15,10 7 7 0,0 3 11 16,0 4 2-16,-7-3 35 0,7-1-9 15,0-8-10-15,0-6-15 0,0-9 0 0,7-12-2 16,3-8-1-16,-5-5-12 0,7-10-10 16,5 0 22-16,5-4 16 0,9-10 36 15,3-6-21-15,0 0-16 0,-3 2-15 16,1-1-18-16,-8 9-10 0,-9 2-12 16,-1 2 6-16,-6 6 0 0,-6 0 0 15,-2 0 31-15,0 3 3 0,0 7 46 16,-12 3 59-16,-10 5-25 0,-7 7-28 15,-7-5 6-15,-3-2 10 0,5-6-1 0,-3-2-33 16,8-6-34-16,-2-2-58 0,9-2-31 16,5 0 6-16,3 0-21 0,11-6-87 15,3-2-116-15,0 0-214 0,10-4-455 16,7 5-124-16,9-4-288 0</inkml:trace>
  <inkml:trace contextRef="#ctx0" brushRef="#br0" timeOffset="3678.2">28680 5924 844 0,'0'0'1344'0,"0"0"-846"0,0 0-71 15,0 0-22-15,0 0-105 0,0 0-106 16,0 0-64-16,0 0-43 0,0 0-44 15,0 0-42-15,0 0 47 0,48-59 24 16,-11 59 11-16,-1 9-21 0,5 4-31 16,-12 5-16-16,8 9 26 0,-6 7-11 15,-7 6 4-15,-2 8-9 0,-10 9 15 16,-9 4-13-16,-3 5 4 0,-20 2 12 0,-11 5 21 16,-6-3 19-16,-13-2 6 0,-4-5-28 15,1-7-43-15,2-11-18 0,3-9-18 16,1-11-22-16,4-7-21 0,6-5-40 15,-4-9-31-15,12-4-58 0,5 0-126 16,5-2-233-16,2-6-508 0,9 0-332 0</inkml:trace>
  <inkml:trace contextRef="#ctx0" brushRef="#br0" timeOffset="8452.86">27810 7069 126 0,'0'0'356'16,"0"0"41"-16,0 0-237 0,0 0 32 0,0 0 338 16,0 0-140-16,0 0-95 0,0 0 17 15,0 0 0-15,0 0-53 0,0 0-65 16,0-12-30-16,-5 12-19 0,5-5-16 16,-5 5-21-16,5-2-27 0,0 2-9 15,0-1 6-15,0 1-4 0,0 0-15 16,0 0-16-16,0 0-9 0,0 0-3 15,0 0-3-15,0 0 3 0,0 0-13 16,0 0 4-16,0 0 0 0,0 0 5 0,0 0 1 16,0 0 0-16,0 0-4 0,0 0 1 15,0 0-10-15,0 0 0 0,0 0 1 16,0 0-13-16,0 0-2 0,0 0-1 16,0 0-12-16,0 0-7 0,0 0-8 15,0 0-7-15,0 0-3 0,0 0-3 16,0 0 0-16,0 0-3 0,0 1 9 0,5-1 0 15,2 2 34-15,0 3 37 0,-4-3-9 16,9 1-25-16,-7 2-1 0,-1-3-1 16,6-2 0-16,-3 3 2 0,3 2 0 15,2-3 8-15,-2-1-11 0,-3 1 0 16,8 3 0-16,-8-3 1 0,10 4 2 16,-5-2 0-16,3 2-3 0,4-3 3 15,-4 4 0-15,11-1-2 0,-9 0 17 0,3 2-6 16,4-2 4-16,-5 0-13 0,-2 0 12 15,7 0 1-15,-2-2-4 0,0 2-10 16,0-2 13-16,0 2-14 0,-5-2 18 16,5 2-7-16,-6-2 0 0,1 1-12 15,3-2 0-15,-3-1-22 0,0 4 22 16,-5-4 2-16,2 3-2 0,-1-2 12 16,4-1-12-16,-5 3-8 0,2-3 8 15,-4-2 40-15,2 1-22 0,3 1 1 16,-6 1-7-16,8-1 7 0,-2 0-4 0,-1-2 0 15,3 1-12-15,-2 1 19 0,-1-2-7 16,8 3-3-16,-5-1 3 0,-2 0-12 16,7-2 22-16,-8 1-4 0,5-1-5 15,-4 2 2-15,4 1-6 0,-4-3 0 0,2 2-11 16,0-2 1-16,-7 0-1 0,7 0 1 16,-8 2-1-16,1-2-1 0,7 1 1 15,-10 2-1-15,10-1 3 0,-7-2-1 16,2 2-1-16,2 0-1 0,3-1 1 15,0-1-1-15,-4 5 2 0,8-5 0 16,-4 2-1-16,3-2 0 0,-3 2-1 16,7 2 0-16,-2-2 0 0,9 0-2 15,-9 2-13-15,0 0 11 0,5-2-11 16,-3 4 0-16,-2-4 3 0,-1 4 10 16,1-2 1-16,0-1-1 0,5 2-2 0,-1-1 1 15,1 2 2-15,2-4 1 0,0 2 13 16,-2-2-12-16,0 0 1 0,-1 0 1 15,3 2 9-15,3-2-10 0,-6-2-2 0,1 2-3 16,-3 0 1-16,3 2-1 0,-3-2 1 16,-2 0 0-16,0 0 1 0,-3 1 0 15,1-2 0-15,2 1-1 0,-10 0-1 16,7 0-10-16,-7 1 12 0,8-2-1 16,-3 1-1-16,-8 0 2 0,6 3-2 15,-3-4 1-15,-2-1 0 0,7 2 0 16,-3 3 0-16,-2-5-1 0,-2 2 1 15,4-1 0-15,-4 1-10 0,5 0 12 16,-8 1 0-16,3-1 1 0,-1-2 0 16,-1 1 2-16,-4-1 0 0,4 2-1 15,-1 1 1-15,3-1-2 0,-3 0-1 0,0-2-3 16,-2 1 1-16,0-1 0 0,-3 2 1 16,6 1-1-16,-6-3-1 0,-2 2 0 15,7-2 1-15,-7 0 0 0,5 0 0 16,-2 0 2-16,-3 0 0 0,2 2 2 0,-2-2 10 15,0 0-9-15,0 0 9 0,0 0-11 16,0 0 1-16,0 0-1 16,0 0 1-16,0 0 1 0,0 0-3 0,0 0-10 15,0 0-11-15,0 0-31 0,0 0-59 16,0 0-107-16,-5 0-113 0,0 0-279 16,5-2-876-16,-9-5-550 0,28 16 1897 0</inkml:trace>
  <inkml:trace contextRef="#ctx0" brushRef="#br0" timeOffset="8846.89">30057 7171 627 0,'0'0'254'0,"0"0"391"16,0 0-63-16,0 0-107 0,0 0-82 15,0 0-44-15,0 0-57 0,0 0-52 16,0 0-42-16,0 0-48 0,0 0-25 16,2-14-20-16,-2 14-31 0,2 0-41 15,3 0-33-15,-2 0-43 0,4 0-3 16,0 4 30-16,5 4 16 0,-2-2 28 16,7 4-6-16,5 4-4 0,-5-2-15 15,2 5-2-15,-2-4 0 0,7 2 12 16,-4 1-11-16,-3-2 1 0,0 2 18 0,0-2-2 15,-5 0-1-15,-2-2-5 0,2-2 5 16,-3 2 16-16,-4 1 6 0,0-2 3 16,-5 1-3-16,0 5 16 0,0-1 8 15,0 4 9-15,-10 4-18 0,-11 4-18 16,-6 4-9-16,-10 2-10 0,-6 2-16 16,7 1-2-16,-13-1 1 0,10-1 0 0,0-5-1 15,6-4-1-15,1-2 1 16,5 0-1-16,6-6-11 0,1 0 9 0,6-4-16 15,1-2 4-15,6 1-6 0,-2-8-13 16,9 3-15-16,-8 0-24 0,6 1-50 16,2-6-77-16,0 4-79 0,2-4-100 15,6 0-280-15,8-1-711 0,1-2-405 0</inkml:trace>
  <inkml:trace contextRef="#ctx0" brushRef="#br0" timeOffset="10321.94">30234 8103 287 0,'0'0'557'0,"0"0"741"15,0 0-771-15,0 0-99 0,0 0-103 16,0 0-68-16,0 0-74 0,0 0-51 15,0 0-53-15,0 0-13 0,-63 98-13 0,58-66-16 16,5 0-6-16,0 3 7 0,0-1-7 16,0-4-7-16,0-6-24 0,0-6-1 15,5-3-20-15,-1-12-4 0,1 2-41 16,-2-5-27-16,4-7-55 0,7-11-82 16,-4-10-181-16,-3-10-382 0,3 8-833 15</inkml:trace>
  <inkml:trace contextRef="#ctx0" brushRef="#br0" timeOffset="10344.9">30258 7905 734 0,'0'0'1522'0,"0"0"-749"16,0 0-183-16,0 0-114 0,0 0-149 15,0 0-148-15,0 0-127 0,0 0-52 16,0 0-55-16,0 0-20 0,0 0 73 16,17 29 1-16,0-16-52 0,5 0-105 15,4-1-88-15,3-4-247 0,-9 0-809 0,16-4-608 16</inkml:trace>
  <inkml:trace contextRef="#ctx0" brushRef="#br0" timeOffset="10747.79">30735 7789 642 0,'0'0'1311'0,"0"0"-612"0,0 0-230 0,0 0-54 16,0 0-109-16,0 0-67 0,0 0-83 15,0 0-41-15,0 0-28 0,-201 78-3 16,177-33-35-16,0 5-15 0,4 6-17 16,-4 7-17-16,14-1-18 0,1 2 3 15,-1-3-7-15,10-3-15 0,0-4-25 16,0-5-77-16,0-7-89 0,0-14-175 0,0-6-362 16,0-10-856-16</inkml:trace>
  <inkml:trace contextRef="#ctx0" brushRef="#br0" timeOffset="10769.72">30314 8247 1258 0,'0'0'1209'16,"0"0"-601"-16,0 0-139 0,0 0-147 0,0 0-92 15,0 0-136-15,0 0-92 0,0 0 63 16,0 0-12-16,0 0-10 0,138 16-15 16,-102-16-12-16,3 0-14 0,-3 0-2 15,5-1-38-15,-7-9-130 0,5-2-159 16,-7-3-323-16,-6 5-917 0</inkml:trace>
  <inkml:trace contextRef="#ctx0" brushRef="#br0" timeOffset="11245.45">31293 7712 766 0,'0'0'831'0,"0"0"-150"15,0 0-174-15,0 0-90 0,0 0-76 16,0 0-107-16,0 0-52 0,0 0-65 0,0 0-5 16,-209 81-2-16,180-49-2 0,0 4 7 15,7 2-23-15,-4 5-6 0,4-1-18 16,0 2-22-16,5 4-21 0,7 0-13 16,3 5-10-16,2 2-2 0,5 1 0 15,0 0 1-15,0-4 0 0,0 1-1 0,5-7-2 16,2-6-1-16,3-8-12 0,0-6-1 15,-3-6 1-15,3-3-10 0,-1-3-36 16,1-7-59-16,0 2-60 0,4-1-37 16,-6-8-69-16,9 0-239 0,-13 0-585 15,13-20-582-15</inkml:trace>
  <inkml:trace contextRef="#ctx0" brushRef="#br0" timeOffset="11652.35">31361 8133 852 0,'0'0'1351'0,"0"0"-824"16,0 0-88-16,0 0-76 0,0 0-138 15,0 0-61-15,0 0-77 0,0 0-46 0,0 0-15 16,0 0-1-16,0 0-24 15,-114 62 0-15,114-40-1 0,0 3-3 0,0-5-9 16,0-2 10-16,0-5-2 0,5-3 4 16,7-3 0-16,-3-4 4 0,1-3 17 15,7 0 7-15,0-3 25 0,0-9 7 0,-5-4-11 16,5-3-11-16,-2-1-4 0,-8 9-6 16,-7-2 0-16,5 7 31 0,-5 2-1 15,0 4-5-15,0 0 30 0,0 4 49 16,0 8-22-16,0 6-76 0,-5 9-34 15,-2-2-1-15,7 2-1 0,0-3-10 16,0-4-10-16,0-2 19 0,0-6-12 16,0-2-16-16,7-2-21 0,3-1-46 15,-1-7-72-15,3 0-77 0,10-7-60 16,0-9-389-16,-5 2-980 0</inkml:trace>
  <inkml:trace contextRef="#ctx0" brushRef="#br0" timeOffset="12031.34">31916 7996 1152 0,'0'0'1661'0,"0"0"-1215"15,0 0-182-15,0 0 8 0,0 0-21 16,0 0-85-16,0 0-66 0,-92 123-7 0,75-101 9 15,5 0 6-15,-5-4-28 0,7-2-21 16,0-4-10-16,5-2-12 0,-2-4-13 16,7 1-24-16,-2-4 0 0,2 5-3 15,0-1-14-15,0 3 17 0,0 0 15 16,2 0-12-16,5 2-1 0,8-4 0 16,-5 0 1-16,-3 0 1 0,3-2 8 15,-1-2-12-15,-1-2 0 0,-1 0 1 16,-5 0-1-16,8-2-30 0,4 0-37 0,-9 0-35 15,10-4-30-15,-5-4-57 0,-1-4-143 16,6 2-398-16,-8-6-1052 0</inkml:trace>
  <inkml:trace contextRef="#ctx0" brushRef="#br0" timeOffset="12463.19">32185 7925 1387 0,'0'0'1291'0,"0"0"-768"0,0 0-103 16,0 0-77-16,0 0-85 15,0 0-53-15,0 0-78 0,-87 125-38 0,79-84-9 16,-6 1-34-16,11 4-24 0,1-2-22 16,2 3-1-16,0-4-1 0,0-2-2 15,0-7-17-15,5-3-50 0,9-9-145 0,-2-4-144 16,1-8-246-16,-1-7-880 0,5-3-493 0</inkml:trace>
  <inkml:trace contextRef="#ctx0" brushRef="#br0" timeOffset="12530.02">32335 8076 1516 0,'0'0'1612'0,"0"0"-1072"15,0 0-61-15,0 0-85 0,-148 123-138 16,112-79-106-16,4 1-74 0,3-1-20 0,15-2-17 16,4-4-26-16,10-8-13 0,0-5-27 15,5-7 15-15,14-6-16 0,1-10-2 16,4-2 30-16,10-14 3 0,0-14 46 15,5-13-7-15,-1-7-14 0,-1-4-25 0,-11-2-3 16,-1 5-2-16,-6 9-17 0,-9 8-20 16,-1 10-19-16,-9 4-34 0,0 3 6 15,0 5-40-15,0 8-89 0,0 2-121 16,0 0-205-16,-2 9-263 0,-5 1-526 16</inkml:trace>
  <inkml:trace contextRef="#ctx0" brushRef="#br0" timeOffset="12889.06">32481 7795 939 0,'0'0'674'16,"0"0"92"-16,0 0-205 0,0 0-152 15,0 0-152-15,0 0-93 0,0 0-53 0,0 0-52 16,0 0-27-16,0 0 24 0,24-10 20 16,-12 10 8-16,5 8-21 0,7 2 15 15,-2 4 15-15,2 4-22 0,8 6-3 16,-3 4-13-16,2 9 19 0,-4 7-6 16,0 0-1-16,-15 8-11 0,-3 3 8 15,-9 3-9-15,0 2 0 0,-14 5 6 16,-10-1-3-16,-8 1-21 0,-7-7-7 15,1-6-18-15,-8-5-12 0,2-9-42 16,8-8-10-16,-3-8-24 0,7-8-22 0,3-4-46 16,15-6-19-16,-3-2-90 0,9 0-178 15,8 0-262-15,0-2-778 0,0 0-160 0</inkml:trace>
  <inkml:trace contextRef="#ctx0" brushRef="#br0" timeOffset="15262.08">31404 8998 204 0,'0'0'564'0,"0"0"-319"0,0 0 204 0,0 0 84 16,0 0-92-16,0 0-70 0,0 0-31 15,0 0-9-15,0 0-62 0,0 0-58 16,0 0-50-16,-5-12-46 0,5 12-31 16,0 0-43-16,0 2-26 0,0 4-15 0,0 4-3 15,0 4 3-15,5 2 11 0,3 4 8 16,-4-2 12-16,9 0 3 0,1 0 3 15,-2 1 3-15,5-1-9 0,3 2 3 16,-3-2-3-16,7 0 6 0,-2 2-3 16,-1-2-13-16,6 2 1 0,-8 0-7 15,6 0-3-15,1 3 1 0,1-5-10 16,-3 2 9-16,3 0-11 0,0 0 0 16,-1 0 11-16,1 0-11 0,0 3-1 0,-1-5 1 15,-4 2-1-15,5 0 0 16,-1-2 1-16,1 2 0 0,-8 0 2 0,-2 0-3 15,3-2 0-15,-3 0 1 0,-3 1-1 16,3-3-1-16,-9-2 1 0,1-3 1 16,-1 2 0-16,1-3 0 0,-1-2 1 15,-6-2-2-15,0 2-1 0,6 0-1 0,-1 0 2 16,0-2-1-16,-4 0-2 16,4 2 3-16,5 1 2 0,-5-1 0 0,1 0 0 15,-1 2 1-15,-5-5-1 0,8 3 1 16,-5-1 9-16,-3-4-9 0,5 2 0 15,-7-3 0-15,0 0 0 0,0-2-2 16,0 0 12-16,0 0 2 0,0 0-4 16,0 0-11-16,0 0-46 0,0-4-83 15,0-4-102-15,0-7-126 0,0 2-264 16,0-2-703-16,0-7-703 0</inkml:trace>
  <inkml:trace contextRef="#ctx0" brushRef="#br0" timeOffset="15670.45">32185 9430 7 0,'0'0'661'0,"0"0"43"0,0 0-99 0,0 0-148 0,0 0-102 16,0 0-70-16,0 0-67 0,0 0-56 16,0 0-48-16,0 0-6 0,0-3-7 15,0 6-45-15,10 3 39 0,-1 3 41 16,8 1-2-16,3 1-25 0,-3 4-19 15,4-1-13-15,1 4-9 0,2 2-18 16,1-2-20-16,4 4-5 0,-3 1 0 16,1-3-23-16,0-1-1 0,2 0 0 15,2-1-1-15,1 0-2 0,-3 0 1 16,2 0-2-16,-1-4 3 0,-6 2 12 0,0-4 3 16,-7-4 7-16,-10 1-4 0,-2-6-5 15,-5 2 8-15,0-3 16 0,0 1 15 16,-5 7 31-16,-19 6 15 0,-10 3-74 15,-10 9-22-15,-9 0 17 0,-7 0 5 0,-1 2 10 16,0 5-13-16,8-5-6 0,-3 4-15 16,10-2-2-16,10-2 0 0,2-2 1 15,10-5-1-15,7-9-10 0,5 0-13 16,4-8-23-16,1 2-20 0,7-4-29 16,0-2-35-16,0 0-65 0,0-2-57 15,0 3-11-15,7 4-81 0,1-1-297 16,4 0-547-16,-7 0-289 0</inkml:trace>
  <inkml:trace contextRef="#ctx0" brushRef="#br0" timeOffset="16896.18">31676 10610 1235 0,'0'0'661'0,"0"0"-30"0,0 0-141 16,0 0-63-16,0 0-104 0,0 0-93 15,0 0-54-15,0 0-33 0,0 0 6 16,0 0-32-16,0 0-43 0,-126-17-34 0,109 25-24 15,0 4-13-15,2 6-3 0,3 1-12 16,0 1 8-16,7 1-11 0,-2 2 13 16,7-3-10-16,0-2-4 0,0-6-8 15,0 0-7-15,2-4-6 0,8-6 12 16,5-2 25-16,2 0 12 0,7-10 29 0,-5-4 11 16,5-6-9-16,-7-4-12 0,-2-3-3 15,-8 6-13-15,0 2 0 0,1 6 13 16,-8 5 6-16,0 1 6 0,0 7-4 15,0 0 19-15,0 0 10 0,0 0 14 16,0 5-48-16,0 8-31 0,0 7-19 16,0 5 4-16,0-1-6 0,7 2-7 15,3-6 10-15,7-2 2 0,0-2-11 16,-5-4-10-16,7-2-18 0,-2-2-18 16,0-4-20-16,5 1-24 0,-5-5-59 15,5 0-63-15,2-2-188 0,-10-6-582 16,8-9-759-16</inkml:trace>
  <inkml:trace contextRef="#ctx0" brushRef="#br0" timeOffset="17669.98">31850 10700 320 0,'0'0'2290'0,"0"0"-1600"0,0 0-265 15,0 0-104-15,0 0-74 0,0 0-95 16,0 0-108-16,0 0-44 0,0 0-34 16,0 0 15-16,0 0 19 0,42-10 18 15,-23 6-18-15,3-2-1 0,-5 2 0 16,0-1 0-16,2 4-15 0,-7 1-6 0,0 0-18 15,0 0-75-15,-4 0-92 16,-1 8-202-16,-7 4-334 0,0-2-849 0</inkml:trace>
  <inkml:trace contextRef="#ctx0" brushRef="#br0" timeOffset="17690.91">31850 10700 939 0,'-55'120'1889'0,"55"-118"-1138"15,0-2-200-15,0 0-156 0,0 2-127 16,0 1-159-16,0-3-109 0,7 2-70 15,10-1 70-15,9 4 37 0,4-1-12 16,1-3-14-16,5 4-11 0,-2-3-1 16,0-2-14-16,3 0-65 0,-8 0-126 15,2 0-91-15,-6-7-129 0,-6 4-671 16,5-7-876-16,-397 12 1163 0</inkml:trace>
  <inkml:trace contextRef="#ctx0" brushRef="#br0" timeOffset="18177.62">32340 10694 2014 0,'0'0'1173'0,"0"0"-731"15,0 0-48-15,0 0-97 0,0 0-86 16,0 0-94-16,0 0-64 0,0 0-26 16,-165 123-27-16,165-100-11 0,0-4-8 15,0-1-8-15,0-6-1 0,5-4-3 0,5 0-15 16,4-8-16-16,3 0 14 0,3-2 48 16,1-12 43-16,-4-2 13 0,0-5-10 15,3-1 0-15,-11 2-18 0,-1 0-10 16,-1 4 10-16,-5 6 12 0,-2 6 24 0,0 2-8 15,0 2 5-15,0 0 0 16,0 0 16-16,0 6-35 0,0 6-39 0,0 11 0 16,0-2-3-16,8 4-3 0,-8-3-21 15,9 0 9-15,3-2-7 0,1-4-2 16,-1 0-53-16,-3-4-64 0,6-2-49 16,2-2-58-16,-5-3-82 0,-2-3-375 15,2-2-857-15,-2-9-225 0</inkml:trace>
  <inkml:trace contextRef="#ctx0" brushRef="#br0" timeOffset="18561.66">32570 10840 734 0,'0'0'1449'0,"0"0"-803"0,0 0-146 16,0 0-82-16,0 0-119 0,0 0-133 0,0 0-134 15,0 0-32-15,0 0-22 0,0 0 22 16,0 0 25-16,39 9 37 0,-17-9-16 16,0 0-18-16,4 0-3 0,-9 0-23 15,3 0 0-15,-3 0-2 0,0-2-36 0,0 0-73 16,-8-3-78-16,1 2-169 0,-3-4-366 15,-4 4-637-15,-3-12-284 0</inkml:trace>
  <inkml:trace contextRef="#ctx0" brushRef="#br0" timeOffset="18626.48">32570 10840 1208 0,'83'-94'1330'0,"-95"102"-658"16,2 2-120-16,3 6-121 0,-6 0-118 15,11 2-109-15,-3 0-103 0,5 2-46 0,0 1-21 16,0-3-19-16,5-2-13 0,5 2-2 15,-1-4 0-15,-1-2-12 0,1-4-3 16,1 1-31-16,-3-6-40 0,10-1-68 16,-7-2-59-16,2-2-74 0,0-8-179 15,-2 0-850-15,0-14-929 0</inkml:trace>
  <inkml:trace contextRef="#ctx0" brushRef="#br0" timeOffset="19375.53">33040 10388 1208 0,'0'0'1383'0,"0"0"-786"16,0 0-139-16,0 0-96 0,0 0-120 0,0 0-140 16,0 0-74-16,0 0-6 0,-48 104 3 15,43-67-7-15,5 7-16 0,0-2-2 16,0 4-2-16,0-1-10 0,0-5-7 16,5-6-2-16,5-7-10 0,-3-10-13 15,3-4-9-15,-3-8-15 0,3-2-7 16,-6-3 31-16,9 0 44 0,-4-6 66 15,1-4-23-15,-3 1-15 0,1 1-26 0,-4 0-2 16,1 6-16-16,-2 0 16 0,-3 2 30 16,0 0 20-16,0 0-25 0,0 9 6 15,-12 2 2-15,-5 9-33 0,-5 3-3 16,0-1-16-16,-2-2-9 0,-3-2-12 16,5-4-44-16,0-2-64 0,5-6-40 15,8 0-55-15,1-4-120 0,-1-2-159 16,9 0-239-16,0 0-598 0</inkml:trace>
  <inkml:trace contextRef="#ctx0" brushRef="#br0" timeOffset="24173.66">30849 11432 20 0,'0'0'221'0,"0"0"-41"0,0 0-24 16,0 0 10-16,0 0 23 0,0 0 23 15,0 0-104-15,0 0 84 0,0 0 19 16,0 0 20-16,7-10 6 0,-7 8-78 16,0-2 28-16,5 2 1 0,-5 2-21 15,3-2-32-15,-3 0-45 0,5 2-26 0,-5 0-7 16,4-2-9-16,-4 0 10 0,0 2 9 15,0 0 3-15,0 0-4 0,0 0 17 16,0 0 12-16,5 0-13 0,-5 0-3 16,5 0 9-16,-5 0 6 0,0 0-8 15,0 0-2-15,0 0 22 0,0 0 5 16,0 0-2-16,0 0-4 0,0 0-13 0,0 0-15 16,0 0-9-16,0 0-16 0,0 0-9 15,0 0-7-15,0 0-14 0,0 0 5 16,0 0-8-16,0 0 8 0,0 0-2 15,-10 4-4-15,1 0-21 0,-8 4-6 16,-5 2-22-16,0 2 25 0,-9 4 0 16,2 2-12-16,-5 2 15 0,-5 7 2 0,-5-3-1 15,5 2-1-15,-11 0 12 0,8 2 4 16,-1-2-13-16,-3 3 24 0,2-1-2 16,-4-2-4-16,1 0-19 0,6 0 10 15,-2-2-10-15,4-2-2 0,5-2 0 16,0 0-1-16,7-3 1 0,1 1-2 15,-6-4 2-15,8 0 0 0,2 2 0 16,-2-2 2-16,0 2 0 0,-3 1 0 16,5-2 0-16,-7 3 9 0,-2 0-10 15,1 1-1-15,-1-1 0 0,4-2 0 16,-4 0-1-16,6 0 1 0,-4-2 0 0,8 0 0 16,-1 1 0-16,-2-2 0 0,4-1 0 15,-2 3 0-15,1-4-1 0,4-1 1 16,0 3 0-16,-3-3 0 0,13-2 0 0,-8-2 0 15,3 2 1-15,5-2 1 16,-3-2-2-16,1 2-3 0,9-2 3 0,-8 1 2 16,8-5 1-16,0 0 0 0,0 0-1 15,0 0 11-15,-7 1-10 0,7 1 9 16,-10 0-10-16,3 4 0 0,-3 1-1 16,1-2 1-16,-1 3 9 0,-2-1-10 15,0-4-2-15,2 5 1 0,0-1-2 16,-2-2 2-16,3 0 0 0,1-2 1 15,3-1 1-15,-2 3 10 0,0-2-10 16,0 4 11-16,-3-4-13 0,0 4 3 16,3-4 12-16,-5 4 3 0,-5-4-18 0,2 6-1 15,-4-1 1-15,0 0-2 0,-3 0-1 16,0 0 0-16,5 2-12 0,-7 2 12 16,7-2-9-16,-3 2 10 0,3-2-1 15,3-2 0-15,2 0 2 0,4 0 1 16,-6-1 1-16,7-2 15 0,-6 2-4 0,6-4-10 15,-10 5 1-15,8 1 12 0,-11-1-14 16,-2 2-1-16,3 0-10 0,-10 2 8 16,5 2-1-16,-3 0 1 0,-5 4-1 15,6 0 0-15,-3-1 1 0,2-4 1 16,0 2 1-16,6-4 2 0,-4 1 1 16,11 1 9-16,-8-3-10 0,3 0 1 15,-1-2 0-15,3 2 0 0,-7-2-1 16,-3 4 1-16,3 0-2 0,-5 1 0 15,-5 2-1-15,-2 2-1 0,4-1 0 0,3-1-1 16,-2 2-1-16,4-1 0 0,8-4-3 16,-3-2 6-16,12-4 2 0,0-2 13 15,8 0 3-15,-3-2 1 16,5-2-4-16,-2 0 4 0,2 0-18 0,0 0-1 16,0 0 3-16,0 0 18 0,0 0-9 0,0 0-11 15,0 0 19-15,0 0-18 0,0 0-2 16,0 0-2-16,0 0 0 0,0 0-10 15,0 0 0-15,0 0-1 0,0 0-26 16,0 0 24-16,0 0-83 0,0-2-39 16,0-8-67-16,0-2-57 0,0 0-120 15,0 2-620-15,-17-8-1059 0,34 82 841 0</inkml:trace>
  <inkml:trace contextRef="#ctx0" brushRef="#br0" timeOffset="24594.54">28130 12534 1034 0,'0'0'543'0,"0"0"-36"16,0 0-102-16,0 0 126 0,0 0-145 16,0 0-129-16,0 0-124 0,0 0 21 15,0 0-25-15,0 0-41 0,0 0 2 16,29 51-15-16,-39-19 11 0,-5 6-30 15,-6 5-22-15,-1-2 0 0,0-1-21 16,5 1 2-16,0-4 4 0,7-5-4 16,-4-4-3-16,11-8-9 0,-2-6-3 15,5-4-10-15,0-4-5 0,8 2 15 16,11-2 15-16,13 4 44 0,4-2-4 16,12-2 6-16,-4 0-14 0,9-1-4 0,-7-2-13 15,3-1-28-15,-5-2 14 0,-8 0-14 16,-2 2 10-16,-12-2-12 0,-5 0-1 15,-3 3-33-15,1 0-33 0,-10 4-62 16,-1 1-69-16,-4 4-90 0,0 0-212 16,0-2-736-16,-24-4-964 0</inkml:trace>
  <inkml:trace contextRef="#ctx0" brushRef="#br0" timeOffset="25890.07">24940 13371 949 0,'0'0'1327'0,"0"0"-817"16,0 0 45-16,0 0-175 0,0 0-131 16,0 0-89-16,0 0-32 0,0 0-41 15,0 0-28-15,0 0-12 0,14 79-20 16,-7-47 4-16,-4 4-15 0,6-6-16 16,-4-2-18-16,-2-5 6 0,4-7-19 0,-7-2-47 15,7-6-71-15,-7-4-95 16,0-4-93-16,0-2-284 0,0-8-688 0</inkml:trace>
  <inkml:trace contextRef="#ctx0" brushRef="#br0" timeOffset="25979.83">24896 13114 470 0,'0'0'2270'16,"0"0"-1648"-16,0 0-91 0,0 0-133 0,0 0-153 15,0 0-143-15,0 0-102 0,0 0-77 16,0 0-19-16,0 0 66 0,58 2 29 15,-31 6-20-15,14-2-53 0,-7-2-144 16,10-2-169-16,-11 0-384 0,21-2-1025 0</inkml:trace>
  <inkml:trace contextRef="#ctx0" brushRef="#br0" timeOffset="26368.79">25691 12938 1676 0,'0'0'691'0,"0"0"-165"0,0 0-107 0,0 0-29 16,0 0-126-16,0 0-106 0,0 0-33 15,-141 110 30-15,117-70-19 0,5 8-49 16,7 6-23-16,2 4-15 0,8 5-15 16,2 3-6-16,0 3-11 0,0-5-17 15,2-1-12-15,-2-5-3 0,7-10-16 16,-4-5-12-16,-3-10-40 0,0-8-78 15,-10-11-106-15,-7-6-182 0,-10-8-270 16,8-2-844-16</inkml:trace>
  <inkml:trace contextRef="#ctx0" brushRef="#br0" timeOffset="26387.74">25133 13510 1558 0,'0'0'1116'0,"0"0"-631"0,0 0-11 16,0 0-78-16,0 0-195 0,0 0-139 15,0 0-15-15,0 0 105 0,0 0-13 0,236-12-56 16,-166 12-41-16,-2 0-42 0,-5 2-22 15,-3 0 4-15,-6 4-38 0,-13-4-79 16,-5 0-148-16,-11 4-228 0,-9-4-743 16,-13-2-757-16</inkml:trace>
  <inkml:trace contextRef="#ctx0" brushRef="#br0" timeOffset="28039.33">26455 13207 871 0,'0'0'446'0,"0"0"-17"0,0 0 3 0,0 0-54 15,0 0-71-15,0 0-54 0,0 0-61 16,0 0-56-16,0 0-24 0,0 0-27 16,0-19-44-16,0 19-28 0,0 0 28 15,4 10 12-15,4 4 80 0,6 9 12 16,-4 5-24-16,4 8-36 0,-9 6-11 15,0 4-27-15,-5 4-10 0,0 1-6 16,0-3-3-16,0-8 0 0,0-3-1 16,-5-13-2-16,0-8-6 0,5-8-16 15,-7-4 12-15,7-4 10 0,0 0-1 0,0-2 7 16,0-10-3-16,7-2-26 0,3-8 13 16,2-7-15-16,10 6 0 0,-5-2-11 15,5 3 9-15,-5 6-1 0,-3 6-16 16,-4 2 19-16,-3 6 13 0,-7 2 17 15,0 0-5-15,0 2 0 0,0 10 8 0,0 6 29 16,-17 6-22-16,0-2-37 0,-4 1 0 16,11-9-3-16,-2-4-16 0,4-4-23 15,6-4-29-15,-3 0-52 0,5-2-93 16,0 0-150-16,15 0-151 0,2 0-124 16,2-2-546-16,15-6-359 0</inkml:trace>
  <inkml:trace contextRef="#ctx0" brushRef="#br0" timeOffset="28501.09">27141 13404 775 0,'0'0'1260'15,"0"0"-664"-15,0 0-66 0,0 0-59 0,0 0-128 16,0 0-151-16,0 0-155 0,0 0-15 15,0 0 25-15,0 0-13 0,-122 129-3 16,98-97-13-16,5-2 1 0,4-4 6 16,3-4-3-16,2-4-10 0,5-4-12 15,3-4-1-15,2-6-21 0,0 2 1 16,10-2 21-16,14 1 49 0,-2-4 13 16,9 1-6-16,-4-2-7 0,7 0-18 15,-7 0-17-15,-1 0-14 0,3 0-2 16,-7 0-10-16,-5 0 0 0,0 0-22 0,-5 0-81 15,3 0-99-15,-8 0-106 16,-2 0-284-16,-5 2-897 0,0-2-336 0</inkml:trace>
  <inkml:trace contextRef="#ctx0" brushRef="#br0" timeOffset="29316.91">27601 13243 398 0,'0'0'1231'15,"0"0"-517"-15,0 0-178 0,0 0-63 16,0 0-133-16,0 0-85 0,0 0-91 0,0 0-65 16,0 0-46-16,0 0-53 0,0 0 19 15,17-28-7-15,-7 28 47 0,2 0-18 16,10 0-20-16,-10 2-18 0,2 1 1 15,-2 5 23-15,1 1-5 0,-4 1 0 16,-9 4 9-16,0 2-7 0,0 6-5 0,-9 0-7 16,-6-2-10-16,-4-4 1 15,2-4 13-15,2-2 2 0,-2-3 7 0,5-4-6 16,2 2-4-16,3-5 0 0,7 2 13 16,0-2-10-16,0 0-18 0,0 0-1 15,0 0-17-15,0 0-65 0,0 1 15 16,0 4 5-16,7 7 63 0,5 1 182 0,5 12-65 15,0 3-40-15,3 0-41 0,-6 2-11 16,-2-2-1-16,-4 1-8 0,-8 3-13 16,0 0 0-16,0-2 30 0,-20 3-14 15,-6-3-19-15,-6-4-9 0,-4-4-22 16,7-4-36-16,-5-4-56 0,7-2-43 16,3-2-53-16,0 2-108 0,14 3-139 15,3 0-278-15,-1 2-498 0,6 9-157 0</inkml:trace>
  <inkml:trace contextRef="#ctx0" brushRef="#br0" timeOffset="30605.64">26055 14421 760 0,'0'0'260'0,"0"0"268"15,0 0-57-15,0 0-76 0,0 0-72 16,0 0-47-16,0 0-58 0,0 0-24 16,0 0-25-16,0 0-33 0,-8-36-45 15,8 36-16-15,0 0-6 0,0 0-18 16,0 0-12-16,0 5-37 0,0 3 43 0,8 7 14 16,-4 5 16-16,13 8-19 0,-2 9-3 15,2 1-22-15,0 3-9 0,-5 2 6 16,3 8-7-16,2-1-5 0,-10 3 6 15,5-1-7-15,-5-4-14 0,-4-2 11 16,1-3-12-16,-4-5 2 0,0-4-2 16,0-6 0-16,0-2-18 0,0-6-35 0,-4-3-52 15,1-7-57-15,1-4-74 0,-6-4-34 16,-1-2-140-16,-6 0-355 0,-14-8-1063 0</inkml:trace>
  <inkml:trace contextRef="#ctx0" brushRef="#br0" timeOffset="30682.44">25868 14834 1360 0,'0'0'1099'0,"0"0"-767"0,0 0-165 0,0 0 31 16,0 0-47-16,0 0 11 0,0 0-13 16,0 0 43-16,94 133-9 0,-67-89-45 15,-3 0-19-15,1 0-23 0,-8 3-37 16,2-9-12-16,-2-8-10 0,0-7-22 0,-5-10-13 15,3-7 0-15,2-6 17 0,16-8 18 16,4-16 55-16,4-10-5 0,3-12-29 16,2-7-34-16,2-3-23 0,-11 6-1 15,-11 3-15-15,-2 9-25 0,-7 8-30 16,-4 10-17-16,-11 10-36 0,3 8-54 16,-3 2-47-16,-2 8-85 0,0 10 12 15,0 8-391-15,0-6-776 0</inkml:trace>
  <inkml:trace contextRef="#ctx0" brushRef="#br0" timeOffset="31536.85">25630 15991 1117 0,'0'0'693'0,"0"0"-210"0,0 0-104 0,0 0-29 15,0 0-46-15,0 0-129 0,0 0-61 16,0 0 15-16,0 0 29 0,0 0-20 15,0 0-47-15,-60-7-19 0,45 16-22 16,6 5-50-16,-4 4-9 0,6 4 5 16,-3 4 2-16,3 3 2 0,7-6 0 15,0 4 2-15,0-7-1 0,0-4 1 16,7-4-2-16,-2-6-3 0,3-4 3 16,1-2 0-16,3 0 28 0,1-16 16 15,11-6 21-15,-7-8-12 0,0-7-19 16,-8 1-9-16,8 0-7 0,-17 8 1 0,0 8 2 15,0 8-19-15,0 5 26 0,0 6 37 16,0 1 37-16,0 0 36 0,0 0-50 16,-7 6-88-16,-3 6-12 0,3 4-34 15,5 8-3-15,2 2 6 0,0 4 25 0,9-2-1 16,8 0-5-16,5-3-1 0,0-3 1 16,2-4-66-16,3-4-79 0,0-2-52 15,6-4-124-15,4-4-369 0,-13-4-980 16</inkml:trace>
  <inkml:trace contextRef="#ctx0" brushRef="#br0" timeOffset="31581.75">26098 15949 1038 0,'0'0'1210'0,"0"0"-848"0,0 0 2 16,0 0-143-16,0 0-14 0,0 0-23 15,0 0-48-15,0 0-54 0,0 0-22 16,199-3-35-16,-168 3-14 0,1 0-11 0,-5 0 0 16,-8 0-4-16,3 0-93 0,-12 5-150 15,-3 0-263-15,-7 3-260 0,0 1-558 16</inkml:trace>
  <inkml:trace contextRef="#ctx0" brushRef="#br0" timeOffset="31668.5">26098 16049 1735 0,'0'0'972'15,"0"0"-452"-15,0 0-56 0,0 0-169 16,0 0-175-16,0 0-120 0,0 0 4 16,0 0 36-16,0 0 35 0,0 0-41 0,0 0-18 15,209 54-14-15,-173-50 0 0,8 1-2 16,-10-5-67-16,2 0-118 0,-12 0-161 16,0-7-364-16,-11-6-1052 0</inkml:trace>
  <inkml:trace contextRef="#ctx0" brushRef="#br0" timeOffset="32247.95">26811 15769 703 0,'0'0'1053'15,"0"0"-307"-15,0 0-129 0,0 0-120 0,0 0-195 16,0 0-78-16,0 0-47 0,0 0-43 15,0 103-23-15,-10-52-43 0,-2 2-16 16,2 6-12-16,-2-2-37 0,3-1-3 16,1-6 0-16,1-6-37 0,7-7-83 15,-2-5-106-15,2-6-87 0,-5-4-248 16,5-6-892-16,-3 0-561 0</inkml:trace>
  <inkml:trace contextRef="#ctx0" brushRef="#br0" timeOffset="36228.53">26588 7523 1304 0,'0'0'1332'0,"0"0"-888"15,0 0-58-15,0 0-7 0,0 0-197 16,0 0-106-16,0 0-29 0,0 0-3 16,0 0-19-16,0 0-10 0,0 0-15 15,-46-10-19-15,41 10-27 0,5 0-20 16,-2 0-1-16,2 0 20 0,0 0-3 15,0 4-28-15,0 8 46 0,0 6 32 0,2 12 76 16,5 7-10-16,0 7-19 0,-7 4 7 16,8 4 8-16,-1 11 7 0,3 3-28 15,-5 5 15-15,9 5 18 0,-4 3 19 16,-3 3-3-16,5 5-16 0,-7 3-25 16,-5 2 22-16,7 7-7 0,-7 2-16 0,0-1-48 15,0 1-1-15,0-5-11 0,-7 1 10 16,-3-2-16-16,3-5-4 0,5 3 20 15,-6-4-1-15,4-1-9 0,1-2-1 16,1-1 13-16,-6-3-12 0,4-2 12 16,1 1 3-16,-4 2-3 0,2-3 1 15,-2 3 1-15,-8-3 17 0,6-1-1 16,-1-3-3-16,-5 0 10 0,-7-1-4 16,8-1 1-16,-1 1-19 0,1-7 0 15,-3 3 15-15,2-7-4 0,6-2-14 0,-1 3 0 16,3-5 1-16,-1 2-1 0,1-4 12 15,2 1-12-15,-2-7 0 0,7 1-1 16,0-5-1-16,0 0-1 0,0-1-9 16,0-3-1-16,-2-2 11 0,-3 2-13 0,5-4 12 15,0-1 0-15,-3-3 0 16,3-2-13-16,-5-4 15 0,5-1-1 0,-2-3 1 16,2-2 0-16,-2 0 1 0,-6 0-1 15,3 2 1-15,1 2 0 0,-4-1 0 16,4 1 0-16,-1-2 0 0,-5 0 0 15,10-2-1-15,-7 2-1 0,-3-4-10 16,3-2 12-16,2-2 1 0,0-1 0 16,5-7 1-16,-10-2 1 0,8-4 19 15,2-4 5-15,0 0 19 0,0 0-6 16,0 0 3-16,0 0-4 0,0 0 4 0,0 0 3 16,0 0-7-16,0 0-5 0,0 0-10 15,0 0-11-15,-5-4 5 0,5-4-18 16,0-2-46-16,-5-2 13 0,0-3 11 15,5 4-14-15,0-1-22 0,0-3-3 16,-7-3-40-16,7 0-59 0,-7 0-83 0,7 0-158 16,-7 2-204-16,-1 0-503 0,6 6-481 15</inkml:trace>
  <inkml:trace contextRef="#ctx0" brushRef="#br0" timeOffset="36739.17">25606 11914 855 0,'0'0'603'0,"0"0"-12"0,0 0-115 16,0 0-22-16,0 0-89 0,0 0-118 15,0 0-95-15,0 0-48 0,0 0-3 0,0 0-4 16,0 0-30-16,20-21-51 0,-6 21-14 15,10 0 68-15,3 10 45 0,7 0-31 16,-5 8-4-16,3 6-18 0,-3 3-22 16,2 4-3-16,-11 8-9 0,-1 1-16 15,3 4-11-15,0 1-1 0,-6-2 0 16,-1-2-2-16,-5-7-1 0,2-8 1 16,-5-8-10-16,-2-8 10 0,-3-3 2 15,1-7 21-15,2 0 19 0,2-7 13 0,5-11 11 16,15-12 25-16,-1-14-25 15,6-5-24-15,2-5-25 0,0 2 10 0,-5 4 6 16,-5 5-19-16,0 7-12 0,-2 8 0 16,0 8-2-16,-12 8-26 0,-1 4-2 15,-1 6-13-15,-8-3-18 0,2 5-10 0,0 0-30 16,3 0-32-16,-2 3-46 0,4 7 52 16,3 2-155-16,-10 4-320 0,5-2-893 15,-5 4-443-15</inkml:trace>
  <inkml:trace contextRef="#ctx0" brushRef="#br0" timeOffset="38236.75">30095 9102 157 0,'0'0'733'0,"0"0"29"0,0 0-294 16,0 0-41-16,0 0-121 0,0 0-59 15,0 0-23-15,0 0 33 0,0 0-23 16,0 0-49-16,-19 16-25 0,12-14-1 15,-10 8-41-15,-8 7-106 0,-11 7 1 16,-3 8 43-16,-9 6 27 0,2 8-21 0,2 3-16 16,-4 1 6-16,2 0-3 0,2 2-6 15,0 3-9-15,1 1-19 0,-1 5 0 16,0 1-13-16,1 2-2 0,-6 4-2 16,-4 5-10-16,7 0 12 0,-10 1 0 15,0 3 2-15,-2-1 26 0,3 0-4 0,-4 7-8 16,6-5 5-16,-5 3-3 0,5-1 1 15,-6-1-4-15,4-1 3 0,-6-3 7 16,0-1 2-16,1-4-24 0,6 3 15 16,-6-7-5-16,7 2 2 0,-6-1-13 15,8-3-2-15,-2 1 2 0,7-1 16 16,-2-4-17-16,2 1 0 0,2-3 0 16,3-1-1-16,0-1 0 0,9-2-1 15,-2 1-1-15,7-1 2 0,3 0 1 16,-2-1-1-16,4-3-1 0,2-4-1 15,3-4 2-15,0-1 0 0,5-5 0 0,-5-2 0 16,0-1 0-16,0-3 12 0,-2-4-10 16,2-3 11-16,0-3-12 0,2-1-1 15,3-7 15-15,5-6-12 0,7-2 0 16,-7-2 12-16,7-2 3 0,0 0 1 16,0 0 5-16,0 0-6 0,0 0-16 0,0 0-2 15,0 0-2-15,0 0-31 0,0 0-7 16,0 0-24-16,0-4-12 0,0 2-12 15,0-6-19-15,0-2-41 0,7 0-27 16,0-7-125-16,-7 2-234 0,5-3-485 16,-5 1-753-16,-19 118 798 0</inkml:trace>
  <inkml:trace contextRef="#ctx0" brushRef="#br0" timeOffset="38693.54">27463 11889 333 0,'0'0'1061'15,"0"0"-590"-15,0 0-43 0,0 0-40 16,0 0-63-16,0 0-72 0,0 0-24 15,0 0-58-15,0 0-32 0,0 0-23 16,0 0-9-16,19-36-22 0,-14 36-41 16,-5 11 21-16,0 9 38 0,0 13 9 15,0 7-10-15,0 8-28 0,-5 5-43 16,-7-1-6-16,2-4 2 0,-2-2-2 0,3-3-7 16,6-7-15-16,-2-6 19 15,5-10-21-15,0-6-1 0,0-6-2 0,0-3-23 16,8-5 25-16,16 0 16 0,12 0 48 15,5-5 19-15,3-3-22 0,0-2-15 16,2 0-18-16,-5 0-13 0,0 0-15 16,-4 2 0-16,-3 2-2 0,-1 0-17 0,-6 2 16 15,-7 0-27-15,-4 2-16 0,-1 2-46 16,-5 0-55-16,-8 6-57 0,1 8-53 16,-3 4-211-16,0-1-684 0,-22 9-895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ExerCise</a:t>
            </a:r>
            <a:r>
              <a:rPr lang="en-US" sz="3200" b="1" dirty="0"/>
              <a:t> #4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Dynamic Analysis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53" y="1924441"/>
            <a:ext cx="10887958" cy="440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Give a function and multiple input sets that collectively exercise 100% branch coverage on that function but less than 100% path coverage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10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Model Checking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 - Model Checking</a:t>
            </a:r>
          </a:p>
        </p:txBody>
      </p:sp>
      <p:pic>
        <p:nvPicPr>
          <p:cNvPr id="4" name="Picture 3" descr="A large explosion with smoke and fire&#10;&#10;Description automatically generated">
            <a:extLst>
              <a:ext uri="{FF2B5EF4-FFF2-40B4-BE49-F238E27FC236}">
                <a16:creationId xmlns:a16="http://schemas.microsoft.com/office/drawing/2014/main" id="{DED9107A-06E5-C50D-9FC2-05C537D08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618" y="1474805"/>
            <a:ext cx="6994182" cy="46480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C6E8B7-37A1-5788-D043-CCDB966CC70E}"/>
              </a:ext>
            </a:extLst>
          </p:cNvPr>
          <p:cNvSpPr txBox="1"/>
          <p:nvPr/>
        </p:nvSpPr>
        <p:spPr>
          <a:xfrm>
            <a:off x="4971024" y="3665837"/>
            <a:ext cx="196137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State space</a:t>
            </a:r>
          </a:p>
          <a:p>
            <a:pPr algn="ctr"/>
            <a:r>
              <a:rPr lang="en-US" dirty="0"/>
              <a:t>(artist’s rendition)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303470-3176-7CDA-96C8-A59B5A86486A}"/>
              </a:ext>
            </a:extLst>
          </p:cNvPr>
          <p:cNvSpPr txBox="1"/>
          <p:nvPr/>
        </p:nvSpPr>
        <p:spPr>
          <a:xfrm>
            <a:off x="4737434" y="6122837"/>
            <a:ext cx="2455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State space explosion!</a:t>
            </a:r>
          </a:p>
        </p:txBody>
      </p:sp>
    </p:spTree>
    <p:extLst>
      <p:ext uri="{BB962C8B-B14F-4D97-AF65-F5344CB8AC3E}">
        <p14:creationId xmlns:p14="http://schemas.microsoft.com/office/powerpoint/2010/main" val="362766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11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(Symbolic) Model Checking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 – Model Checking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43025D-7649-D644-DC18-5B430BFDC85E}"/>
              </a:ext>
            </a:extLst>
          </p:cNvPr>
          <p:cNvSpPr txBox="1"/>
          <p:nvPr/>
        </p:nvSpPr>
        <p:spPr>
          <a:xfrm>
            <a:off x="543699" y="2007770"/>
            <a:ext cx="6351373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Extract a (finite) state system that approximates the analysis target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States: configuration</a:t>
            </a:r>
            <a:r>
              <a:rPr lang="en-US" sz="2600" b="1" u="sng" dirty="0">
                <a:solidFill>
                  <a:srgbClr val="333333"/>
                </a:solidFill>
                <a:latin typeface="halyard-text"/>
              </a:rPr>
              <a:t>s</a:t>
            </a:r>
            <a:r>
              <a:rPr lang="en-US" sz="2600" dirty="0">
                <a:solidFill>
                  <a:srgbClr val="333333"/>
                </a:solidFill>
                <a:latin typeface="halyard-text"/>
              </a:rPr>
              <a:t> of the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Edges: transitions within the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600" dirty="0">
                <a:solidFill>
                  <a:srgbClr val="333333"/>
                </a:solidFill>
                <a:latin typeface="halyard-text"/>
              </a:rPr>
              <a:t>Check if the system can violate some correctness property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3ADC76-B7A0-B023-2975-98727A293A56}"/>
              </a:ext>
            </a:extLst>
          </p:cNvPr>
          <p:cNvSpPr txBox="1"/>
          <p:nvPr/>
        </p:nvSpPr>
        <p:spPr>
          <a:xfrm>
            <a:off x="6334899" y="2693774"/>
            <a:ext cx="4057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Each state indicates a set of values </a:t>
            </a:r>
          </a:p>
          <a:p>
            <a:r>
              <a:rPr lang="en-US" i="1" dirty="0"/>
              <a:t>or the truth of some abstract predicate</a:t>
            </a:r>
          </a:p>
        </p:txBody>
      </p:sp>
    </p:spTree>
    <p:extLst>
      <p:ext uri="{BB962C8B-B14F-4D97-AF65-F5344CB8AC3E}">
        <p14:creationId xmlns:p14="http://schemas.microsoft.com/office/powerpoint/2010/main" val="4284196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12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CEGAR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 – Model Checking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43025D-7649-D644-DC18-5B430BFDC85E}"/>
              </a:ext>
            </a:extLst>
          </p:cNvPr>
          <p:cNvSpPr txBox="1"/>
          <p:nvPr/>
        </p:nvSpPr>
        <p:spPr>
          <a:xfrm>
            <a:off x="543699" y="2007770"/>
            <a:ext cx="6351373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u="sng" dirty="0">
                <a:solidFill>
                  <a:srgbClr val="333333"/>
                </a:solidFill>
                <a:effectLst/>
                <a:latin typeface="halyard-text"/>
              </a:rPr>
              <a:t>C</a:t>
            </a:r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ounter</a:t>
            </a:r>
            <a:r>
              <a:rPr lang="en-US" sz="2600" b="1" i="0" u="sng" dirty="0">
                <a:solidFill>
                  <a:srgbClr val="333333"/>
                </a:solidFill>
                <a:effectLst/>
                <a:latin typeface="halyard-text"/>
              </a:rPr>
              <a:t>e</a:t>
            </a:r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xample-</a:t>
            </a:r>
            <a:r>
              <a:rPr lang="en-US" sz="2600" b="1" i="0" u="sng" dirty="0">
                <a:solidFill>
                  <a:srgbClr val="333333"/>
                </a:solidFill>
                <a:effectLst/>
                <a:latin typeface="halyard-text"/>
              </a:rPr>
              <a:t>g</a:t>
            </a:r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uided </a:t>
            </a:r>
            <a:r>
              <a:rPr lang="en-US" sz="2600" b="1" i="0" u="sng" dirty="0">
                <a:solidFill>
                  <a:srgbClr val="333333"/>
                </a:solidFill>
                <a:effectLst/>
                <a:latin typeface="halyard-text"/>
              </a:rPr>
              <a:t>a</a:t>
            </a:r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bstraction </a:t>
            </a:r>
            <a:r>
              <a:rPr lang="en-US" sz="2600" b="1" i="0" u="sng" dirty="0">
                <a:solidFill>
                  <a:srgbClr val="333333"/>
                </a:solidFill>
                <a:effectLst/>
                <a:latin typeface="halyard-text"/>
              </a:rPr>
              <a:t>r</a:t>
            </a:r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efinement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Begin with a coarse, over-approximate abstraction of the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Check system correctness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If a violation is reported, verify it!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If its a true positive – report 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If it’s a false positive – refine the model to exclude it and check the new model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3"/>
              </a:solidFill>
              <a:latin typeface="halyard-text"/>
            </a:endParaRPr>
          </a:p>
        </p:txBody>
      </p:sp>
    </p:spTree>
    <p:extLst>
      <p:ext uri="{BB962C8B-B14F-4D97-AF65-F5344CB8AC3E}">
        <p14:creationId xmlns:p14="http://schemas.microsoft.com/office/powerpoint/2010/main" val="2866215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DataFLOW</a:t>
            </a:r>
            <a:r>
              <a:rPr lang="en-US" sz="3400" b="1" dirty="0"/>
              <a:t>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OverView</a:t>
            </a:r>
            <a:r>
              <a:rPr lang="en-US" sz="1600" b="1" dirty="0"/>
              <a:t>: Static </a:t>
            </a:r>
            <a:r>
              <a:rPr lang="en-US" sz="1600" b="1" dirty="0" err="1"/>
              <a:t>ANalysis</a:t>
            </a:r>
            <a:endParaRPr lang="en-US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543699" y="2007770"/>
            <a:ext cx="6351373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Capture the effect of each statement on the program’s data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Compose the statements together to determine the aggregate effect of the program 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</p:txBody>
      </p:sp>
    </p:spTree>
    <p:extLst>
      <p:ext uri="{BB962C8B-B14F-4D97-AF65-F5344CB8AC3E}">
        <p14:creationId xmlns:p14="http://schemas.microsoft.com/office/powerpoint/2010/main" val="1147137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14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Analysis </a:t>
            </a:r>
            <a:r>
              <a:rPr lang="en-US" sz="3400" b="1" dirty="0" err="1"/>
              <a:t>SPecificity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Dataflow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1A88B1-C914-FC56-6419-098A42454EA2}"/>
              </a:ext>
            </a:extLst>
          </p:cNvPr>
          <p:cNvSpPr txBox="1"/>
          <p:nvPr/>
        </p:nvSpPr>
        <p:spPr>
          <a:xfrm>
            <a:off x="7535428" y="2496312"/>
            <a:ext cx="159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Sensitive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5F1B8-D57F-2C08-0F8E-3B15B777DD36}"/>
              </a:ext>
            </a:extLst>
          </p:cNvPr>
          <p:cNvSpPr txBox="1"/>
          <p:nvPr/>
        </p:nvSpPr>
        <p:spPr>
          <a:xfrm>
            <a:off x="1236726" y="2326148"/>
            <a:ext cx="61676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f(bool b)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Obj * o = null;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v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(b)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o = new Obj 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v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rand_int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(v == 2){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o-&gt;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setInvalid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o-&gt;property();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D6137F-CFA4-FB70-4134-D102BE6E3A4D}"/>
                  </a:ext>
                </a:extLst>
              </p14:cNvPr>
              <p14:cNvContentPartPr/>
              <p14:nvPr/>
            </p14:nvContentPartPr>
            <p14:xfrm>
              <a:off x="2005920" y="2376360"/>
              <a:ext cx="9239760" cy="3171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D6137F-CFA4-FB70-4134-D102BE6E3A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6560" y="2367000"/>
                <a:ext cx="9258480" cy="319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6653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15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Analysis </a:t>
            </a:r>
            <a:r>
              <a:rPr lang="en-US" sz="3400" b="1" dirty="0" err="1"/>
              <a:t>SPecificity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</a:t>
            </a:r>
            <a:r>
              <a:rPr lang="en-US" sz="1600" b="1" dirty="0" err="1"/>
              <a:t>DataFlow</a:t>
            </a:r>
            <a:endParaRPr lang="en-US" sz="1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1A88B1-C914-FC56-6419-098A42454EA2}"/>
              </a:ext>
            </a:extLst>
          </p:cNvPr>
          <p:cNvSpPr txBox="1"/>
          <p:nvPr/>
        </p:nvSpPr>
        <p:spPr>
          <a:xfrm>
            <a:off x="7535428" y="2496312"/>
            <a:ext cx="158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Path Sensitive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5F1B8-D57F-2C08-0F8E-3B15B777DD36}"/>
              </a:ext>
            </a:extLst>
          </p:cNvPr>
          <p:cNvSpPr txBox="1"/>
          <p:nvPr/>
        </p:nvSpPr>
        <p:spPr>
          <a:xfrm>
            <a:off x="1236726" y="2326148"/>
            <a:ext cx="61676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f(bool b)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Obj * o = null;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v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(b)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o = new Obj 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v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rand_int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(v == 2){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o-&gt;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setInvalid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o-&gt;property();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A6B6FA-3DFA-022C-61DE-85870A71F3B4}"/>
                  </a:ext>
                </a:extLst>
              </p14:cNvPr>
              <p14:cNvContentPartPr/>
              <p14:nvPr/>
            </p14:nvContentPartPr>
            <p14:xfrm>
              <a:off x="1287720" y="997560"/>
              <a:ext cx="10538280" cy="5831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A6B6FA-3DFA-022C-61DE-85870A71F3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8360" y="988200"/>
                <a:ext cx="10557000" cy="58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3910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Abstract Interpretation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Analyses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543699" y="2887337"/>
            <a:ext cx="63513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(Over)approximate the state of the program</a:t>
            </a:r>
          </a:p>
          <a:p>
            <a:pPr algn="l"/>
            <a:r>
              <a:rPr lang="en-US" sz="2600" dirty="0">
                <a:solidFill>
                  <a:srgbClr val="333333"/>
                </a:solidFill>
                <a:latin typeface="halyard-text"/>
              </a:rPr>
              <a:t>(Over)approximate the domain of values</a:t>
            </a:r>
          </a:p>
          <a:p>
            <a:pPr marL="342900" indent="-342900" algn="l">
              <a:buFontTx/>
              <a:buChar char="-"/>
            </a:pPr>
            <a:endParaRPr lang="en-US" sz="2000" dirty="0">
              <a:solidFill>
                <a:srgbClr val="333333"/>
              </a:solidFill>
              <a:latin typeface="halyard-tex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B3D944B-9FE1-226B-E1AA-E3558ECC681F}"/>
                  </a:ext>
                </a:extLst>
              </p14:cNvPr>
              <p14:cNvContentPartPr/>
              <p14:nvPr/>
            </p14:nvContentPartPr>
            <p14:xfrm>
              <a:off x="6132600" y="828360"/>
              <a:ext cx="4367160" cy="3851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B3D944B-9FE1-226B-E1AA-E3558ECC68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3240" y="819000"/>
                <a:ext cx="4385880" cy="387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7317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Abstract Interpretation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Analyses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543699" y="2887337"/>
            <a:ext cx="63513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(Over)approximate the state of the program</a:t>
            </a:r>
          </a:p>
          <a:p>
            <a:pPr algn="l"/>
            <a:r>
              <a:rPr lang="en-US" sz="2600" dirty="0">
                <a:solidFill>
                  <a:srgbClr val="333333"/>
                </a:solidFill>
                <a:latin typeface="halyard-text"/>
              </a:rPr>
              <a:t>(Over)approximate the domain of values</a:t>
            </a:r>
          </a:p>
          <a:p>
            <a:pPr marL="342900" indent="-342900" algn="l">
              <a:buFontTx/>
              <a:buChar char="-"/>
            </a:pPr>
            <a:endParaRPr lang="en-US" sz="2000" dirty="0">
              <a:solidFill>
                <a:srgbClr val="333333"/>
              </a:solidFill>
              <a:latin typeface="halyard-tex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0D539E-EFA3-92D9-62C7-F89FF62ADF6B}"/>
              </a:ext>
            </a:extLst>
          </p:cNvPr>
          <p:cNvSpPr txBox="1"/>
          <p:nvPr/>
        </p:nvSpPr>
        <p:spPr>
          <a:xfrm>
            <a:off x="667031" y="4182517"/>
            <a:ext cx="61047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Anything that isn’t crystal clear to a static analysis tool probably isn’t clear to your fellow programmers, either. The classic hacker disdain for “bondage and discipline languages” is short-sighted – the needs of large, long-lived, multi-programmer projects are just different than the quick work you do for yourself</a:t>
            </a:r>
          </a:p>
          <a:p>
            <a:pPr algn="r"/>
            <a:r>
              <a:rPr lang="en-US" dirty="0">
                <a:solidFill>
                  <a:srgbClr val="212529"/>
                </a:solidFill>
                <a:latin typeface="-apple-system"/>
              </a:rPr>
              <a:t>- </a:t>
            </a:r>
            <a:r>
              <a:rPr lang="en-US" dirty="0">
                <a:solidFill>
                  <a:srgbClr val="00607C"/>
                </a:solidFill>
              </a:rPr>
              <a:t>John Carmack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4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Overview Done!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Analyses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543699" y="1851015"/>
            <a:ext cx="890510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We’ll cover many of these techniques (and more!)</a:t>
            </a:r>
          </a:p>
          <a:p>
            <a:pPr algn="l"/>
            <a:endParaRPr lang="en-US" sz="2600" b="1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Next up:</a:t>
            </a:r>
          </a:p>
          <a:p>
            <a:pPr marL="457200" indent="-457200" algn="l">
              <a:buFontTx/>
              <a:buChar char="-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Start looking at toolsets to build our analyses 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Looking at the kinds of program flaws that can cause problems</a:t>
            </a:r>
          </a:p>
          <a:p>
            <a:pPr marL="457200" indent="-457200" algn="l">
              <a:buFontTx/>
              <a:buChar char="-"/>
            </a:pPr>
            <a:endParaRPr lang="en-US" sz="2000" dirty="0">
              <a:solidFill>
                <a:srgbClr val="333333"/>
              </a:solidFill>
              <a:latin typeface="halyard-text"/>
            </a:endParaRPr>
          </a:p>
        </p:txBody>
      </p:sp>
    </p:spTree>
    <p:extLst>
      <p:ext uri="{BB962C8B-B14F-4D97-AF65-F5344CB8AC3E}">
        <p14:creationId xmlns:p14="http://schemas.microsoft.com/office/powerpoint/2010/main" val="88077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680124" cy="1285095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Static Analysis </a:t>
            </a:r>
            <a:r>
              <a:rPr lang="en-US" sz="3000" dirty="0" err="1"/>
              <a:t>Overveiw</a:t>
            </a: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Control Flow Graphs</a:t>
            </a:r>
          </a:p>
        </p:txBody>
      </p:sp>
    </p:spTree>
    <p:extLst>
      <p:ext uri="{BB962C8B-B14F-4D97-AF65-F5344CB8AC3E}">
        <p14:creationId xmlns:p14="http://schemas.microsoft.com/office/powerpoint/2010/main" val="1538699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Static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Control Flow Graphs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5834AE-5E1C-BE43-98EE-81C98F1DF397}"/>
              </a:ext>
            </a:extLst>
          </p:cNvPr>
          <p:cNvSpPr txBox="1"/>
          <p:nvPr/>
        </p:nvSpPr>
        <p:spPr>
          <a:xfrm>
            <a:off x="453086" y="2254672"/>
            <a:ext cx="761033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Program analysis relies heavily on two questions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(How) can we get to a particular program point?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What is the program configuration at a given point?</a:t>
            </a:r>
          </a:p>
          <a:p>
            <a:pPr algn="l"/>
            <a:endParaRPr lang="en-US" sz="2600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Helpful to structure program instructions as a graph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halyard-text"/>
              </a:rPr>
              <a:t>Visualize transfer of control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halyard-text"/>
              </a:rPr>
              <a:t>Avail ourselves of graph analyses (e.g. </a:t>
            </a:r>
            <a:r>
              <a:rPr lang="en-US" sz="2400" dirty="0" err="1">
                <a:solidFill>
                  <a:srgbClr val="333333"/>
                </a:solidFill>
                <a:latin typeface="halyard-text"/>
              </a:rPr>
              <a:t>reachabilty</a:t>
            </a:r>
            <a:r>
              <a:rPr lang="en-US" sz="2400" dirty="0">
                <a:solidFill>
                  <a:srgbClr val="333333"/>
                </a:solidFill>
                <a:latin typeface="halyard-text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3"/>
              </a:solidFill>
              <a:latin typeface="halyard-text"/>
            </a:endParaRPr>
          </a:p>
        </p:txBody>
      </p:sp>
      <p:pic>
        <p:nvPicPr>
          <p:cNvPr id="2050" name="Picture 2" descr="You can't get there from here -- a phrase that helps define disruption">
            <a:extLst>
              <a:ext uri="{FF2B5EF4-FFF2-40B4-BE49-F238E27FC236}">
                <a16:creationId xmlns:a16="http://schemas.microsoft.com/office/drawing/2014/main" id="{80B19C5E-35DD-3A79-24E9-C5895D163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973607"/>
            <a:ext cx="28956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1C2E6DC-93CD-C8C4-7D94-8496A48417DC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Control Flow Graphs</a:t>
            </a:r>
          </a:p>
        </p:txBody>
      </p:sp>
    </p:spTree>
    <p:extLst>
      <p:ext uri="{BB962C8B-B14F-4D97-AF65-F5344CB8AC3E}">
        <p14:creationId xmlns:p14="http://schemas.microsoft.com/office/powerpoint/2010/main" val="4277954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21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FlowCharts</a:t>
            </a:r>
            <a:endParaRPr lang="en-US" sz="3400" b="1" dirty="0"/>
          </a:p>
        </p:txBody>
      </p:sp>
      <p:pic>
        <p:nvPicPr>
          <p:cNvPr id="4" name="Picture 2" descr="20 funny flowcharts to help you navigate life's toughest decisions | Nulab">
            <a:extLst>
              <a:ext uri="{FF2B5EF4-FFF2-40B4-BE49-F238E27FC236}">
                <a16:creationId xmlns:a16="http://schemas.microsoft.com/office/drawing/2014/main" id="{423992AF-F3C2-855D-7303-B6CCB2475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1496219"/>
            <a:ext cx="480060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A4FABC-3B91-596D-B5F6-473F29D714BE}"/>
              </a:ext>
            </a:extLst>
          </p:cNvPr>
          <p:cNvSpPr txBox="1">
            <a:spLocks/>
          </p:cNvSpPr>
          <p:nvPr/>
        </p:nvSpPr>
        <p:spPr>
          <a:xfrm>
            <a:off x="844377" y="1970905"/>
            <a:ext cx="4452553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Notation</a:t>
            </a:r>
          </a:p>
          <a:p>
            <a:r>
              <a:rPr lang="en-US" sz="2200" dirty="0"/>
              <a:t>Nodes are instructions</a:t>
            </a:r>
          </a:p>
          <a:p>
            <a:r>
              <a:rPr lang="en-US" sz="2200" dirty="0"/>
              <a:t>Edges go to successor nodes under appropriate condition</a:t>
            </a:r>
          </a:p>
          <a:p>
            <a:r>
              <a:rPr lang="en-US" sz="2400" b="1" dirty="0"/>
              <a:t>Operation</a:t>
            </a:r>
          </a:p>
          <a:p>
            <a:r>
              <a:rPr lang="en-US" sz="2200" dirty="0"/>
              <a:t>Execute current instruction</a:t>
            </a:r>
          </a:p>
          <a:p>
            <a:r>
              <a:rPr lang="en-US" sz="2200" dirty="0"/>
              <a:t>Proceed to the right successor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126693-3DE5-A71D-5111-D7B4447E6302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Control Flow Graphs</a:t>
            </a:r>
          </a:p>
        </p:txBody>
      </p:sp>
    </p:spTree>
    <p:extLst>
      <p:ext uri="{BB962C8B-B14F-4D97-AF65-F5344CB8AC3E}">
        <p14:creationId xmlns:p14="http://schemas.microsoft.com/office/powerpoint/2010/main" val="1216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CODE </a:t>
            </a:r>
            <a:r>
              <a:rPr lang="en-US" sz="3400" b="1" dirty="0" err="1"/>
              <a:t>FlowCharts</a:t>
            </a:r>
            <a:endParaRPr lang="en-US" sz="34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5A3500-6CE4-20BE-E581-A3C1AB856BAA}"/>
              </a:ext>
            </a:extLst>
          </p:cNvPr>
          <p:cNvSpPr/>
          <p:nvPr/>
        </p:nvSpPr>
        <p:spPr>
          <a:xfrm>
            <a:off x="8690455" y="2384698"/>
            <a:ext cx="1539227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 = 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BD40CE-2D14-2154-AA82-C6D500F8B130}"/>
              </a:ext>
            </a:extLst>
          </p:cNvPr>
          <p:cNvSpPr/>
          <p:nvPr/>
        </p:nvSpPr>
        <p:spPr>
          <a:xfrm>
            <a:off x="8692154" y="3073488"/>
            <a:ext cx="1535829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 &lt; 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211D240-1043-05A6-47E1-B516E8285A6B}"/>
              </a:ext>
            </a:extLst>
          </p:cNvPr>
          <p:cNvSpPr/>
          <p:nvPr/>
        </p:nvSpPr>
        <p:spPr>
          <a:xfrm>
            <a:off x="8692154" y="3820575"/>
            <a:ext cx="1535829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 = 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747F00-A555-ABB9-0427-67D1A867D087}"/>
              </a:ext>
            </a:extLst>
          </p:cNvPr>
          <p:cNvSpPr/>
          <p:nvPr/>
        </p:nvSpPr>
        <p:spPr>
          <a:xfrm>
            <a:off x="8692154" y="4488475"/>
            <a:ext cx="1535829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 += 2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140CBB-E222-B55A-E0D2-13B4CAB50876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9460068" y="2827505"/>
            <a:ext cx="0" cy="2459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F8B7BD-70B8-CEB9-7320-B83F95FDAAC3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9460069" y="3516295"/>
            <a:ext cx="0" cy="3042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07D326-DC99-7EBE-0C66-0457E9E40DE4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9460069" y="4267204"/>
            <a:ext cx="0" cy="2212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D7CF52BA-D3DF-A742-1635-83FD4100D91E}"/>
              </a:ext>
            </a:extLst>
          </p:cNvPr>
          <p:cNvCxnSpPr>
            <a:cxnSpLocks/>
          </p:cNvCxnSpPr>
          <p:nvPr/>
        </p:nvCxnSpPr>
        <p:spPr>
          <a:xfrm rot="10800000" flipV="1">
            <a:off x="8629852" y="3326565"/>
            <a:ext cx="62300" cy="1387994"/>
          </a:xfrm>
          <a:prstGeom prst="bentConnector3">
            <a:avLst>
              <a:gd name="adj1" fmla="val 46693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0147F3E-2BCF-1B68-C248-7908A5B633AA}"/>
              </a:ext>
            </a:extLst>
          </p:cNvPr>
          <p:cNvSpPr txBox="1"/>
          <p:nvPr/>
        </p:nvSpPr>
        <p:spPr>
          <a:xfrm>
            <a:off x="5850409" y="2364284"/>
            <a:ext cx="1366080" cy="1681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 = 7;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if (a &lt; 4){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a = 7;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 += 2;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9C3259-3C4E-78C7-2EF0-8B43B2A98231}"/>
              </a:ext>
            </a:extLst>
          </p:cNvPr>
          <p:cNvSpPr txBox="1"/>
          <p:nvPr/>
        </p:nvSpPr>
        <p:spPr>
          <a:xfrm>
            <a:off x="5850409" y="2015366"/>
            <a:ext cx="1385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source code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B757DF-9837-6DCF-2355-318A42E0D6DB}"/>
              </a:ext>
            </a:extLst>
          </p:cNvPr>
          <p:cNvSpPr txBox="1"/>
          <p:nvPr/>
        </p:nvSpPr>
        <p:spPr>
          <a:xfrm>
            <a:off x="8288208" y="1934991"/>
            <a:ext cx="227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Instruction Flowgraph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56763F-1948-3E97-F517-38BA7CFB457D}"/>
              </a:ext>
            </a:extLst>
          </p:cNvPr>
          <p:cNvSpPr txBox="1"/>
          <p:nvPr/>
        </p:nvSpPr>
        <p:spPr>
          <a:xfrm>
            <a:off x="7784288" y="3771147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2AD921-5CBE-1BB4-7F2F-025C7B6D9345}"/>
              </a:ext>
            </a:extLst>
          </p:cNvPr>
          <p:cNvSpPr txBox="1"/>
          <p:nvPr/>
        </p:nvSpPr>
        <p:spPr>
          <a:xfrm>
            <a:off x="9469512" y="3479334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5FD9F81-DB8D-89F3-E0BB-BD0AF06C495F}"/>
              </a:ext>
            </a:extLst>
          </p:cNvPr>
          <p:cNvSpPr txBox="1">
            <a:spLocks/>
          </p:cNvSpPr>
          <p:nvPr/>
        </p:nvSpPr>
        <p:spPr>
          <a:xfrm>
            <a:off x="844377" y="1970905"/>
            <a:ext cx="4452553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Notation</a:t>
            </a:r>
          </a:p>
          <a:p>
            <a:r>
              <a:rPr lang="en-US" sz="2200" dirty="0"/>
              <a:t>Nodes are instructions</a:t>
            </a:r>
          </a:p>
          <a:p>
            <a:r>
              <a:rPr lang="en-US" sz="2200" dirty="0"/>
              <a:t>Edges go to successor nodes under appropriate condition</a:t>
            </a:r>
          </a:p>
          <a:p>
            <a:r>
              <a:rPr lang="en-US" sz="2400" b="1" dirty="0"/>
              <a:t>Operation</a:t>
            </a:r>
          </a:p>
          <a:p>
            <a:r>
              <a:rPr lang="en-US" sz="2200" dirty="0"/>
              <a:t>Execute current instruction</a:t>
            </a:r>
          </a:p>
          <a:p>
            <a:r>
              <a:rPr lang="en-US" sz="2200" dirty="0"/>
              <a:t>Proceed to the right successor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Control Flow Graphs</a:t>
            </a:r>
          </a:p>
        </p:txBody>
      </p:sp>
    </p:spTree>
    <p:extLst>
      <p:ext uri="{BB962C8B-B14F-4D97-AF65-F5344CB8AC3E}">
        <p14:creationId xmlns:p14="http://schemas.microsoft.com/office/powerpoint/2010/main" val="192303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/>
      <p:bldP spid="15" grpId="0"/>
      <p:bldP spid="16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23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FlowCharts</a:t>
            </a:r>
            <a:r>
              <a:rPr lang="en-US" sz="3400" b="1" dirty="0"/>
              <a:t>: Visualizing Control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EDEBD3C-6770-FDE2-FDAE-395946A1BC71}"/>
              </a:ext>
            </a:extLst>
          </p:cNvPr>
          <p:cNvSpPr/>
          <p:nvPr/>
        </p:nvSpPr>
        <p:spPr>
          <a:xfrm>
            <a:off x="6779761" y="2181482"/>
            <a:ext cx="1595189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a &lt; b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6F74822-5C86-CFCA-B9AD-BEB3E04ADAE4}"/>
              </a:ext>
            </a:extLst>
          </p:cNvPr>
          <p:cNvSpPr/>
          <p:nvPr/>
        </p:nvSpPr>
        <p:spPr>
          <a:xfrm>
            <a:off x="6779763" y="2800023"/>
            <a:ext cx="1598430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a &lt; 10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9BC4F36-7E5D-02B8-86F1-A91360BB495B}"/>
              </a:ext>
            </a:extLst>
          </p:cNvPr>
          <p:cNvSpPr/>
          <p:nvPr/>
        </p:nvSpPr>
        <p:spPr>
          <a:xfrm>
            <a:off x="6779763" y="3394062"/>
            <a:ext cx="1597215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a + b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FDB2949-030D-5336-1BDF-82CAF7FD4C34}"/>
              </a:ext>
            </a:extLst>
          </p:cNvPr>
          <p:cNvSpPr/>
          <p:nvPr/>
        </p:nvSpPr>
        <p:spPr>
          <a:xfrm>
            <a:off x="6779763" y="3974284"/>
            <a:ext cx="1596405" cy="26936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b &lt; 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A08994F-3D8D-41E0-8DB3-D9C62FDAB126}"/>
              </a:ext>
            </a:extLst>
          </p:cNvPr>
          <p:cNvSpPr/>
          <p:nvPr/>
        </p:nvSpPr>
        <p:spPr>
          <a:xfrm>
            <a:off x="6810243" y="4610689"/>
            <a:ext cx="1565520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0BBEAD4-404B-CB3F-4131-5FB944354EBF}"/>
              </a:ext>
            </a:extLst>
          </p:cNvPr>
          <p:cNvSpPr/>
          <p:nvPr/>
        </p:nvSpPr>
        <p:spPr>
          <a:xfrm>
            <a:off x="6786112" y="5147521"/>
            <a:ext cx="1592891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626A8BCE-C87C-372C-4232-04861C13AE9E}"/>
              </a:ext>
            </a:extLst>
          </p:cNvPr>
          <p:cNvCxnSpPr>
            <a:cxnSpLocks/>
            <a:stCxn id="9" idx="3"/>
            <a:endCxn id="15" idx="3"/>
          </p:cNvCxnSpPr>
          <p:nvPr/>
        </p:nvCxnSpPr>
        <p:spPr>
          <a:xfrm>
            <a:off x="8374950" y="2305454"/>
            <a:ext cx="1218" cy="1803513"/>
          </a:xfrm>
          <a:prstGeom prst="bentConnector3">
            <a:avLst>
              <a:gd name="adj1" fmla="val 18868473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0C1D89C5-83C2-A06E-0D6B-71C2B422B18F}"/>
              </a:ext>
            </a:extLst>
          </p:cNvPr>
          <p:cNvCxnSpPr>
            <a:cxnSpLocks/>
          </p:cNvCxnSpPr>
          <p:nvPr/>
        </p:nvCxnSpPr>
        <p:spPr>
          <a:xfrm flipH="1">
            <a:off x="8376168" y="3479934"/>
            <a:ext cx="810" cy="590933"/>
          </a:xfrm>
          <a:prstGeom prst="bentConnector3">
            <a:avLst>
              <a:gd name="adj1" fmla="val -2822222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EFE371F-6E5D-9A59-7458-0A93B4A92D61}"/>
              </a:ext>
            </a:extLst>
          </p:cNvPr>
          <p:cNvCxnSpPr>
            <a:cxnSpLocks/>
          </p:cNvCxnSpPr>
          <p:nvPr/>
        </p:nvCxnSpPr>
        <p:spPr>
          <a:xfrm>
            <a:off x="7583424" y="2462784"/>
            <a:ext cx="405" cy="32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768DBB4-D14F-2783-7917-BC617EA6015A}"/>
              </a:ext>
            </a:extLst>
          </p:cNvPr>
          <p:cNvSpPr txBox="1"/>
          <p:nvPr/>
        </p:nvSpPr>
        <p:spPr>
          <a:xfrm>
            <a:off x="1688130" y="2223361"/>
            <a:ext cx="349326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funk(int a, int b){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(a &lt; b){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(a &lt; 10){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 = a +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(b &lt; 3){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9FC46AF-F5F8-3662-3193-50D031D6EEB2}"/>
              </a:ext>
            </a:extLst>
          </p:cNvPr>
          <p:cNvSpPr/>
          <p:nvPr/>
        </p:nvSpPr>
        <p:spPr>
          <a:xfrm>
            <a:off x="6300430" y="4448226"/>
            <a:ext cx="2427632" cy="53301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507117F-8162-7D30-84D9-D387E64FF8E8}"/>
              </a:ext>
            </a:extLst>
          </p:cNvPr>
          <p:cNvSpPr/>
          <p:nvPr/>
        </p:nvSpPr>
        <p:spPr>
          <a:xfrm>
            <a:off x="2289883" y="4149494"/>
            <a:ext cx="1744707" cy="33106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856A334-E45A-BB57-B2B7-87E593567AA4}"/>
              </a:ext>
            </a:extLst>
          </p:cNvPr>
          <p:cNvSpPr/>
          <p:nvPr/>
        </p:nvSpPr>
        <p:spPr>
          <a:xfrm flipH="1" flipV="1">
            <a:off x="2165681" y="2800022"/>
            <a:ext cx="2679033" cy="841983"/>
          </a:xfrm>
          <a:prstGeom prst="rect">
            <a:avLst/>
          </a:prstGeom>
          <a:noFill/>
          <a:ln w="19050">
            <a:solidFill>
              <a:srgbClr val="B68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4764E45-92AC-194D-2939-231E68168D19}"/>
              </a:ext>
            </a:extLst>
          </p:cNvPr>
          <p:cNvSpPr/>
          <p:nvPr/>
        </p:nvSpPr>
        <p:spPr>
          <a:xfrm flipH="1" flipV="1">
            <a:off x="2779967" y="3080642"/>
            <a:ext cx="2000579" cy="2904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7C009E6-D376-6DFC-F5AA-BF26D446A23C}"/>
              </a:ext>
            </a:extLst>
          </p:cNvPr>
          <p:cNvSpPr/>
          <p:nvPr/>
        </p:nvSpPr>
        <p:spPr>
          <a:xfrm flipH="1" flipV="1">
            <a:off x="6300428" y="2651131"/>
            <a:ext cx="2541361" cy="1166723"/>
          </a:xfrm>
          <a:prstGeom prst="rect">
            <a:avLst/>
          </a:prstGeom>
          <a:noFill/>
          <a:ln w="19050">
            <a:solidFill>
              <a:srgbClr val="B68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07337D5-2952-05E4-2A5F-F8FF77EEDAB4}"/>
              </a:ext>
            </a:extLst>
          </p:cNvPr>
          <p:cNvSpPr/>
          <p:nvPr/>
        </p:nvSpPr>
        <p:spPr>
          <a:xfrm flipH="1" flipV="1">
            <a:off x="6440900" y="3260067"/>
            <a:ext cx="2291213" cy="4731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F4CF518-6C2E-E721-A7BC-C5752764FD9F}"/>
              </a:ext>
            </a:extLst>
          </p:cNvPr>
          <p:cNvCxnSpPr>
            <a:cxnSpLocks/>
          </p:cNvCxnSpPr>
          <p:nvPr/>
        </p:nvCxnSpPr>
        <p:spPr>
          <a:xfrm>
            <a:off x="7571232" y="3048000"/>
            <a:ext cx="405" cy="32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F3E9C26-C7CD-0070-9793-127E5486C4BA}"/>
              </a:ext>
            </a:extLst>
          </p:cNvPr>
          <p:cNvCxnSpPr>
            <a:cxnSpLocks/>
          </p:cNvCxnSpPr>
          <p:nvPr/>
        </p:nvCxnSpPr>
        <p:spPr>
          <a:xfrm>
            <a:off x="7577328" y="3633216"/>
            <a:ext cx="405" cy="32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6DC6B0E-3A2B-C69F-6E0A-F80C86E4FE25}"/>
              </a:ext>
            </a:extLst>
          </p:cNvPr>
          <p:cNvCxnSpPr>
            <a:cxnSpLocks/>
          </p:cNvCxnSpPr>
          <p:nvPr/>
        </p:nvCxnSpPr>
        <p:spPr>
          <a:xfrm>
            <a:off x="7571232" y="4267087"/>
            <a:ext cx="405" cy="32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F14AF92-6EDF-CE22-D12B-AA766FAD9F4D}"/>
              </a:ext>
            </a:extLst>
          </p:cNvPr>
          <p:cNvCxnSpPr>
            <a:cxnSpLocks/>
          </p:cNvCxnSpPr>
          <p:nvPr/>
        </p:nvCxnSpPr>
        <p:spPr>
          <a:xfrm>
            <a:off x="7566152" y="4861447"/>
            <a:ext cx="405" cy="32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BC84DE9-1F59-B1ED-7459-7426263557A1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Control Flow Graphs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C2E93460-B35E-6705-E94C-CC5A9A77DFBC}"/>
              </a:ext>
            </a:extLst>
          </p:cNvPr>
          <p:cNvCxnSpPr>
            <a:cxnSpLocks/>
          </p:cNvCxnSpPr>
          <p:nvPr/>
        </p:nvCxnSpPr>
        <p:spPr>
          <a:xfrm>
            <a:off x="8374950" y="4179974"/>
            <a:ext cx="4053" cy="1045799"/>
          </a:xfrm>
          <a:prstGeom prst="bentConnector3">
            <a:avLst>
              <a:gd name="adj1" fmla="val 5740266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06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24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FlowCharts</a:t>
            </a:r>
            <a:r>
              <a:rPr lang="en-US" sz="3400" b="1" dirty="0"/>
              <a:t>: Visualizing Control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EDEBD3C-6770-FDE2-FDAE-395946A1BC71}"/>
              </a:ext>
            </a:extLst>
          </p:cNvPr>
          <p:cNvSpPr/>
          <p:nvPr/>
        </p:nvSpPr>
        <p:spPr>
          <a:xfrm>
            <a:off x="5537701" y="2181482"/>
            <a:ext cx="1595189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a &lt; b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6F74822-5C86-CFCA-B9AD-BEB3E04ADAE4}"/>
              </a:ext>
            </a:extLst>
          </p:cNvPr>
          <p:cNvSpPr/>
          <p:nvPr/>
        </p:nvSpPr>
        <p:spPr>
          <a:xfrm>
            <a:off x="5537703" y="2800023"/>
            <a:ext cx="1598430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a &lt; 10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9BC4F36-7E5D-02B8-86F1-A91360BB495B}"/>
              </a:ext>
            </a:extLst>
          </p:cNvPr>
          <p:cNvSpPr/>
          <p:nvPr/>
        </p:nvSpPr>
        <p:spPr>
          <a:xfrm>
            <a:off x="5537703" y="3394062"/>
            <a:ext cx="1597215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a + b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FDB2949-030D-5336-1BDF-82CAF7FD4C34}"/>
              </a:ext>
            </a:extLst>
          </p:cNvPr>
          <p:cNvSpPr/>
          <p:nvPr/>
        </p:nvSpPr>
        <p:spPr>
          <a:xfrm>
            <a:off x="5537703" y="3974284"/>
            <a:ext cx="1596405" cy="26936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b &lt; 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A08994F-3D8D-41E0-8DB3-D9C62FDAB126}"/>
              </a:ext>
            </a:extLst>
          </p:cNvPr>
          <p:cNvSpPr/>
          <p:nvPr/>
        </p:nvSpPr>
        <p:spPr>
          <a:xfrm>
            <a:off x="5568183" y="4610689"/>
            <a:ext cx="1565520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0BBEAD4-404B-CB3F-4131-5FB944354EBF}"/>
              </a:ext>
            </a:extLst>
          </p:cNvPr>
          <p:cNvSpPr/>
          <p:nvPr/>
        </p:nvSpPr>
        <p:spPr>
          <a:xfrm>
            <a:off x="5544052" y="5147521"/>
            <a:ext cx="1592891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626A8BCE-C87C-372C-4232-04861C13AE9E}"/>
              </a:ext>
            </a:extLst>
          </p:cNvPr>
          <p:cNvCxnSpPr>
            <a:cxnSpLocks/>
            <a:stCxn id="9" idx="3"/>
            <a:endCxn id="15" idx="3"/>
          </p:cNvCxnSpPr>
          <p:nvPr/>
        </p:nvCxnSpPr>
        <p:spPr>
          <a:xfrm>
            <a:off x="7132890" y="2305454"/>
            <a:ext cx="1218" cy="1803513"/>
          </a:xfrm>
          <a:prstGeom prst="bentConnector3">
            <a:avLst>
              <a:gd name="adj1" fmla="val 18868473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0C1D89C5-83C2-A06E-0D6B-71C2B422B18F}"/>
              </a:ext>
            </a:extLst>
          </p:cNvPr>
          <p:cNvCxnSpPr>
            <a:cxnSpLocks/>
          </p:cNvCxnSpPr>
          <p:nvPr/>
        </p:nvCxnSpPr>
        <p:spPr>
          <a:xfrm flipH="1">
            <a:off x="7134108" y="3479934"/>
            <a:ext cx="810" cy="590933"/>
          </a:xfrm>
          <a:prstGeom prst="bentConnector3">
            <a:avLst>
              <a:gd name="adj1" fmla="val -2822222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EFE371F-6E5D-9A59-7458-0A93B4A92D61}"/>
              </a:ext>
            </a:extLst>
          </p:cNvPr>
          <p:cNvCxnSpPr>
            <a:cxnSpLocks/>
          </p:cNvCxnSpPr>
          <p:nvPr/>
        </p:nvCxnSpPr>
        <p:spPr>
          <a:xfrm>
            <a:off x="6341364" y="2462784"/>
            <a:ext cx="405" cy="32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768DBB4-D14F-2783-7917-BC617EA6015A}"/>
              </a:ext>
            </a:extLst>
          </p:cNvPr>
          <p:cNvSpPr txBox="1"/>
          <p:nvPr/>
        </p:nvSpPr>
        <p:spPr>
          <a:xfrm>
            <a:off x="446070" y="2223361"/>
            <a:ext cx="349326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funk(int a, int b){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(a &lt; b){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(a &lt; 10){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 = a +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(b &lt; 3){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9FC46AF-F5F8-3662-3193-50D031D6EEB2}"/>
              </a:ext>
            </a:extLst>
          </p:cNvPr>
          <p:cNvSpPr/>
          <p:nvPr/>
        </p:nvSpPr>
        <p:spPr>
          <a:xfrm>
            <a:off x="5058370" y="4448226"/>
            <a:ext cx="2427632" cy="53301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507117F-8162-7D30-84D9-D387E64FF8E8}"/>
              </a:ext>
            </a:extLst>
          </p:cNvPr>
          <p:cNvSpPr/>
          <p:nvPr/>
        </p:nvSpPr>
        <p:spPr>
          <a:xfrm>
            <a:off x="1047823" y="4149494"/>
            <a:ext cx="1744707" cy="33106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856A334-E45A-BB57-B2B7-87E593567AA4}"/>
              </a:ext>
            </a:extLst>
          </p:cNvPr>
          <p:cNvSpPr/>
          <p:nvPr/>
        </p:nvSpPr>
        <p:spPr>
          <a:xfrm flipH="1" flipV="1">
            <a:off x="923621" y="2800022"/>
            <a:ext cx="2679033" cy="841983"/>
          </a:xfrm>
          <a:prstGeom prst="rect">
            <a:avLst/>
          </a:prstGeom>
          <a:noFill/>
          <a:ln w="19050">
            <a:solidFill>
              <a:srgbClr val="B68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4764E45-92AC-194D-2939-231E68168D19}"/>
              </a:ext>
            </a:extLst>
          </p:cNvPr>
          <p:cNvSpPr/>
          <p:nvPr/>
        </p:nvSpPr>
        <p:spPr>
          <a:xfrm flipH="1" flipV="1">
            <a:off x="1537907" y="3080642"/>
            <a:ext cx="2000579" cy="2904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7C009E6-D376-6DFC-F5AA-BF26D446A23C}"/>
              </a:ext>
            </a:extLst>
          </p:cNvPr>
          <p:cNvSpPr/>
          <p:nvPr/>
        </p:nvSpPr>
        <p:spPr>
          <a:xfrm flipH="1" flipV="1">
            <a:off x="5058368" y="2651131"/>
            <a:ext cx="2541361" cy="1166723"/>
          </a:xfrm>
          <a:prstGeom prst="rect">
            <a:avLst/>
          </a:prstGeom>
          <a:noFill/>
          <a:ln w="19050">
            <a:solidFill>
              <a:srgbClr val="B68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07337D5-2952-05E4-2A5F-F8FF77EEDAB4}"/>
              </a:ext>
            </a:extLst>
          </p:cNvPr>
          <p:cNvSpPr/>
          <p:nvPr/>
        </p:nvSpPr>
        <p:spPr>
          <a:xfrm flipH="1" flipV="1">
            <a:off x="5198840" y="3260067"/>
            <a:ext cx="2291213" cy="4731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F4CF518-6C2E-E721-A7BC-C5752764FD9F}"/>
              </a:ext>
            </a:extLst>
          </p:cNvPr>
          <p:cNvCxnSpPr>
            <a:cxnSpLocks/>
          </p:cNvCxnSpPr>
          <p:nvPr/>
        </p:nvCxnSpPr>
        <p:spPr>
          <a:xfrm>
            <a:off x="6329172" y="3048000"/>
            <a:ext cx="405" cy="32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F3E9C26-C7CD-0070-9793-127E5486C4BA}"/>
              </a:ext>
            </a:extLst>
          </p:cNvPr>
          <p:cNvCxnSpPr>
            <a:cxnSpLocks/>
          </p:cNvCxnSpPr>
          <p:nvPr/>
        </p:nvCxnSpPr>
        <p:spPr>
          <a:xfrm>
            <a:off x="6335268" y="3633216"/>
            <a:ext cx="405" cy="32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6DC6B0E-3A2B-C69F-6E0A-F80C86E4FE25}"/>
              </a:ext>
            </a:extLst>
          </p:cNvPr>
          <p:cNvCxnSpPr>
            <a:cxnSpLocks/>
          </p:cNvCxnSpPr>
          <p:nvPr/>
        </p:nvCxnSpPr>
        <p:spPr>
          <a:xfrm>
            <a:off x="6329172" y="4267087"/>
            <a:ext cx="405" cy="32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F14AF92-6EDF-CE22-D12B-AA766FAD9F4D}"/>
              </a:ext>
            </a:extLst>
          </p:cNvPr>
          <p:cNvCxnSpPr>
            <a:cxnSpLocks/>
          </p:cNvCxnSpPr>
          <p:nvPr/>
        </p:nvCxnSpPr>
        <p:spPr>
          <a:xfrm>
            <a:off x="6324092" y="4861447"/>
            <a:ext cx="405" cy="32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BC84DE9-1F59-B1ED-7459-7426263557A1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Control Flow Graphs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C2E93460-B35E-6705-E94C-CC5A9A77DFBC}"/>
              </a:ext>
            </a:extLst>
          </p:cNvPr>
          <p:cNvCxnSpPr>
            <a:cxnSpLocks/>
          </p:cNvCxnSpPr>
          <p:nvPr/>
        </p:nvCxnSpPr>
        <p:spPr>
          <a:xfrm>
            <a:off x="7132890" y="4179974"/>
            <a:ext cx="4053" cy="1045799"/>
          </a:xfrm>
          <a:prstGeom prst="bentConnector3">
            <a:avLst>
              <a:gd name="adj1" fmla="val 5740266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3B6151F-190F-FEAD-CC87-B98405CCAD43}"/>
                  </a:ext>
                </a:extLst>
              </p14:cNvPr>
              <p14:cNvContentPartPr/>
              <p14:nvPr/>
            </p14:nvContentPartPr>
            <p14:xfrm>
              <a:off x="8954640" y="2079000"/>
              <a:ext cx="2961360" cy="3822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3B6151F-190F-FEAD-CC87-B98405CCAD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45280" y="2069640"/>
                <a:ext cx="2980080" cy="384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336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25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FlowCharts</a:t>
            </a:r>
            <a:r>
              <a:rPr lang="en-US" sz="3400" b="1" dirty="0"/>
              <a:t>: A Useful TOOL</a:t>
            </a:r>
          </a:p>
        </p:txBody>
      </p:sp>
      <p:pic>
        <p:nvPicPr>
          <p:cNvPr id="3074" name="Picture 2" descr="10 Basic Tools List For Your Household Tool Kit">
            <a:extLst>
              <a:ext uri="{FF2B5EF4-FFF2-40B4-BE49-F238E27FC236}">
                <a16:creationId xmlns:a16="http://schemas.microsoft.com/office/drawing/2014/main" id="{BFDE3E3F-48B6-ADE6-74B5-6323D3CC1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491" y="2298374"/>
            <a:ext cx="4467608" cy="273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FC2B87B-A964-3896-2BCD-6BBFC37EA679}"/>
              </a:ext>
            </a:extLst>
          </p:cNvPr>
          <p:cNvSpPr txBox="1">
            <a:spLocks/>
          </p:cNvSpPr>
          <p:nvPr/>
        </p:nvSpPr>
        <p:spPr>
          <a:xfrm>
            <a:off x="922019" y="2298374"/>
            <a:ext cx="5277104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Maybe this is how you learned to think about code!</a:t>
            </a:r>
          </a:p>
          <a:p>
            <a:r>
              <a:rPr lang="en-US" dirty="0">
                <a:latin typeface="+mn-lt"/>
              </a:rPr>
              <a:t>It’s a nice way to visualize the </a:t>
            </a:r>
            <a:r>
              <a:rPr lang="en-US" i="1" dirty="0">
                <a:latin typeface="+mn-lt"/>
              </a:rPr>
              <a:t>control flow</a:t>
            </a:r>
            <a:r>
              <a:rPr lang="en-US" dirty="0">
                <a:latin typeface="+mn-lt"/>
              </a:rPr>
              <a:t> of the program</a:t>
            </a:r>
          </a:p>
          <a:p>
            <a:r>
              <a:rPr lang="en-US" dirty="0">
                <a:latin typeface="+mn-lt"/>
              </a:rPr>
              <a:t>We can extend this intuition for program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8A0BF-637A-3669-15A6-570D7AD99E86}"/>
              </a:ext>
            </a:extLst>
          </p:cNvPr>
          <p:cNvSpPr txBox="1"/>
          <p:nvPr/>
        </p:nvSpPr>
        <p:spPr>
          <a:xfrm rot="292756">
            <a:off x="6805106" y="2901905"/>
            <a:ext cx="90678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dirty="0"/>
              <a:t>Analysis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8524FDB-1D9F-F981-8E01-B084F8346C18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Control Flow Graphs</a:t>
            </a:r>
          </a:p>
        </p:txBody>
      </p:sp>
    </p:spTree>
    <p:extLst>
      <p:ext uri="{BB962C8B-B14F-4D97-AF65-F5344CB8AC3E}">
        <p14:creationId xmlns:p14="http://schemas.microsoft.com/office/powerpoint/2010/main" val="3743728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ACOM 271A.100 - Compact G-clamp | Mister Worker™">
            <a:extLst>
              <a:ext uri="{FF2B5EF4-FFF2-40B4-BE49-F238E27FC236}">
                <a16:creationId xmlns:a16="http://schemas.microsoft.com/office/drawing/2014/main" id="{4D38CB39-BCE2-D6F2-6269-C801D84BD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08281">
            <a:off x="5738283" y="1216727"/>
            <a:ext cx="4579384" cy="457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853199-BCFD-F0FA-FD00-C4E03751A12C}"/>
              </a:ext>
            </a:extLst>
          </p:cNvPr>
          <p:cNvSpPr/>
          <p:nvPr/>
        </p:nvSpPr>
        <p:spPr>
          <a:xfrm>
            <a:off x="6693571" y="2261135"/>
            <a:ext cx="1360770" cy="2045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26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Compacting The Flow Chart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Control Flow Graphs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FC2B87B-A964-3896-2BCD-6BBFC37EA679}"/>
              </a:ext>
            </a:extLst>
          </p:cNvPr>
          <p:cNvSpPr txBox="1">
            <a:spLocks/>
          </p:cNvSpPr>
          <p:nvPr/>
        </p:nvSpPr>
        <p:spPr>
          <a:xfrm>
            <a:off x="922019" y="2298374"/>
            <a:ext cx="5277104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From Flowcharts to Control Flow Graphs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cap="none" dirty="0">
                <a:solidFill>
                  <a:srgbClr val="333333"/>
                </a:solidFill>
                <a:latin typeface="halyard-text"/>
              </a:rPr>
              <a:t>This graph is needlessly verbose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rgbClr val="333333"/>
                </a:solidFill>
                <a:latin typeface="halyard-text"/>
              </a:rPr>
              <a:t>Too many nodes that communicate nothing</a:t>
            </a:r>
          </a:p>
          <a:p>
            <a:r>
              <a:rPr lang="en-US" b="1" dirty="0" err="1"/>
              <a:t>Fwhat</a:t>
            </a:r>
            <a:r>
              <a:rPr lang="en-US" b="1" dirty="0"/>
              <a:t> if we Eliminate the 1 instruction per Node Constraint?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rgbClr val="333333"/>
                </a:solidFill>
                <a:latin typeface="halyard-text"/>
              </a:rPr>
              <a:t>Attempt to use as few edges as possible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1CAF8FB-B362-2102-7D95-655D47159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417" y="2317857"/>
            <a:ext cx="1064763" cy="193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43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27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Basic Blocks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Control Flow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04A75-B619-5B11-104B-C5220DF522B5}"/>
              </a:ext>
            </a:extLst>
          </p:cNvPr>
          <p:cNvSpPr txBox="1">
            <a:spLocks/>
          </p:cNvSpPr>
          <p:nvPr/>
        </p:nvSpPr>
        <p:spPr>
          <a:xfrm>
            <a:off x="1676399" y="1600201"/>
            <a:ext cx="8254622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Definition: Sequence of instructions guaranteed to execute without interruption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109185-BB49-C21A-0744-AE9F8DD0B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500" y="3670935"/>
            <a:ext cx="2832399" cy="22040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475FFD-F8DF-F434-19A4-D78FDFC47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679" y="3575685"/>
            <a:ext cx="3578542" cy="204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35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28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Basic Blocks Boundaries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Control Flow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04A75-B619-5B11-104B-C5220DF522B5}"/>
              </a:ext>
            </a:extLst>
          </p:cNvPr>
          <p:cNvSpPr txBox="1">
            <a:spLocks/>
          </p:cNvSpPr>
          <p:nvPr/>
        </p:nvSpPr>
        <p:spPr>
          <a:xfrm>
            <a:off x="1676399" y="1600201"/>
            <a:ext cx="8254622" cy="7391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Two Distinguished Instructions in a Block (may be the same Instruction)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C25CD86-10C9-C7EE-4EEC-23D267EF0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55" y="3341370"/>
            <a:ext cx="16192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y Movie Review imdb copyright: The Terminator (1984)">
            <a:extLst>
              <a:ext uri="{FF2B5EF4-FFF2-40B4-BE49-F238E27FC236}">
                <a16:creationId xmlns:a16="http://schemas.microsoft.com/office/drawing/2014/main" id="{A440E834-9ABC-F2A5-9E30-4BB0E1DD2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286" y="3279899"/>
            <a:ext cx="1658961" cy="248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B129EC-C69D-490A-B2D6-252656CE328C}"/>
              </a:ext>
            </a:extLst>
          </p:cNvPr>
          <p:cNvSpPr txBox="1"/>
          <p:nvPr/>
        </p:nvSpPr>
        <p:spPr>
          <a:xfrm>
            <a:off x="1676399" y="2232218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Leader: An instruction that begins the block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B87EA0-D2EC-8081-EC62-3074EB12C9BE}"/>
              </a:ext>
            </a:extLst>
          </p:cNvPr>
          <p:cNvSpPr txBox="1"/>
          <p:nvPr/>
        </p:nvSpPr>
        <p:spPr>
          <a:xfrm>
            <a:off x="1676399" y="2623304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Terminator: An instruction that ends the block</a:t>
            </a:r>
          </a:p>
        </p:txBody>
      </p:sp>
    </p:spTree>
    <p:extLst>
      <p:ext uri="{BB962C8B-B14F-4D97-AF65-F5344CB8AC3E}">
        <p14:creationId xmlns:p14="http://schemas.microsoft.com/office/powerpoint/2010/main" val="3942401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29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Basic Blocks Boundaries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Control Flow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04A75-B619-5B11-104B-C5220DF522B5}"/>
              </a:ext>
            </a:extLst>
          </p:cNvPr>
          <p:cNvSpPr txBox="1">
            <a:spLocks/>
          </p:cNvSpPr>
          <p:nvPr/>
        </p:nvSpPr>
        <p:spPr>
          <a:xfrm>
            <a:off x="1676399" y="1600201"/>
            <a:ext cx="825462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Two Distinguished Instructions in a Block (may be the same Instruction)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CA3474-DF05-0E9B-4906-58C4BE35A7ED}"/>
              </a:ext>
            </a:extLst>
          </p:cNvPr>
          <p:cNvSpPr txBox="1"/>
          <p:nvPr/>
        </p:nvSpPr>
        <p:spPr>
          <a:xfrm>
            <a:off x="1676399" y="2232218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Leader: An instruction that begins the block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20D0-E84A-1D87-617D-E2DAF00642FD}"/>
              </a:ext>
            </a:extLst>
          </p:cNvPr>
          <p:cNvSpPr txBox="1"/>
          <p:nvPr/>
        </p:nvSpPr>
        <p:spPr>
          <a:xfrm>
            <a:off x="1676399" y="3743444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Terminator: An instruction that ends the block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28E37E-0111-6BDA-E97A-C68C3AB4356C}"/>
              </a:ext>
            </a:extLst>
          </p:cNvPr>
          <p:cNvSpPr txBox="1"/>
          <p:nvPr/>
        </p:nvSpPr>
        <p:spPr>
          <a:xfrm>
            <a:off x="2173905" y="4508960"/>
            <a:ext cx="1914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 jump (</a:t>
            </a:r>
            <a:r>
              <a:rPr lang="en-US" i="1" dirty="0" err="1"/>
              <a:t>ifz</a:t>
            </a:r>
            <a:r>
              <a:rPr lang="en-US" i="1" dirty="0"/>
              <a:t>, </a:t>
            </a:r>
            <a:r>
              <a:rPr lang="en-US" i="1" dirty="0" err="1"/>
              <a:t>goto</a:t>
            </a:r>
            <a:r>
              <a:rPr lang="en-US" i="1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86CC75-A625-FB4B-1C1E-619142D8B517}"/>
              </a:ext>
            </a:extLst>
          </p:cNvPr>
          <p:cNvSpPr txBox="1"/>
          <p:nvPr/>
        </p:nvSpPr>
        <p:spPr>
          <a:xfrm>
            <a:off x="2137185" y="2645606"/>
            <a:ext cx="3778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first instruction in the procedure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7FFB7-2216-42A0-8F72-38714D7F07EE}"/>
              </a:ext>
            </a:extLst>
          </p:cNvPr>
          <p:cNvSpPr txBox="1"/>
          <p:nvPr/>
        </p:nvSpPr>
        <p:spPr>
          <a:xfrm>
            <a:off x="2137184" y="2981710"/>
            <a:ext cx="222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target of a jump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8E9D30-477D-B9D7-D62F-82F6C64E794B}"/>
              </a:ext>
            </a:extLst>
          </p:cNvPr>
          <p:cNvSpPr txBox="1"/>
          <p:nvPr/>
        </p:nvSpPr>
        <p:spPr>
          <a:xfrm>
            <a:off x="2173906" y="4189015"/>
            <a:ext cx="377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last instruction of the procedure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D679C5-27C8-77F0-7BB4-4AC5BBD70790}"/>
              </a:ext>
            </a:extLst>
          </p:cNvPr>
          <p:cNvSpPr txBox="1"/>
          <p:nvPr/>
        </p:nvSpPr>
        <p:spPr>
          <a:xfrm>
            <a:off x="2173906" y="4878292"/>
            <a:ext cx="389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 call (We’ll use a special LINK edge)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7B4010-3B0E-6262-4F79-EBEB63C368E2}"/>
              </a:ext>
            </a:extLst>
          </p:cNvPr>
          <p:cNvSpPr txBox="1"/>
          <p:nvPr/>
        </p:nvSpPr>
        <p:spPr>
          <a:xfrm>
            <a:off x="2137183" y="3326940"/>
            <a:ext cx="361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 instruction after an terminator</a:t>
            </a:r>
          </a:p>
        </p:txBody>
      </p:sp>
    </p:spTree>
    <p:extLst>
      <p:ext uri="{BB962C8B-B14F-4D97-AF65-F5344CB8AC3E}">
        <p14:creationId xmlns:p14="http://schemas.microsoft.com/office/powerpoint/2010/main" val="1895089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2EF131-FBC5-A843-7126-2ADF49A747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1828" y="2959856"/>
            <a:ext cx="5431971" cy="1722048"/>
          </a:xfrm>
        </p:spPr>
        <p:txBody>
          <a:bodyPr>
            <a:noAutofit/>
          </a:bodyPr>
          <a:lstStyle/>
          <a:p>
            <a:r>
              <a:rPr lang="en-US" sz="1800" b="1" dirty="0"/>
              <a:t>Quiz dates are now posted</a:t>
            </a:r>
          </a:p>
          <a:p>
            <a:r>
              <a:rPr lang="en-US" sz="1800" dirty="0"/>
              <a:t>Quiz 1 is NEXT FRIDAY (in class)</a:t>
            </a:r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END!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680124" cy="1285095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Static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Control Flow Graphs</a:t>
            </a:r>
          </a:p>
        </p:txBody>
      </p:sp>
    </p:spTree>
    <p:extLst>
      <p:ext uri="{BB962C8B-B14F-4D97-AF65-F5344CB8AC3E}">
        <p14:creationId xmlns:p14="http://schemas.microsoft.com/office/powerpoint/2010/main" val="3576487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Next </a:t>
            </a:r>
            <a:r>
              <a:rPr lang="en-US" b="1" dirty="0" err="1"/>
              <a:t>TiME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71226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Explore the USE of the Control flow graph for FINDING vulnerabilities</a:t>
            </a:r>
          </a:p>
          <a:p>
            <a:endParaRPr lang="en-US" dirty="0"/>
          </a:p>
          <a:p>
            <a:r>
              <a:rPr lang="en-US" dirty="0"/>
              <a:t>Show additional program abstractions TO simplify Analysis, in particular SSA Form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17859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Dynamic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Dynamic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1" y="2508395"/>
            <a:ext cx="635137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High-Level Overview of a classic auditing technique: testing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Try the program, see what happens!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A sound analysis: if you saw it, it happened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Challenge: exercising all behavior</a:t>
            </a:r>
          </a:p>
        </p:txBody>
      </p:sp>
      <p:pic>
        <p:nvPicPr>
          <p:cNvPr id="9" name="Picture 8" descr="A blue background with black text&#10;&#10;Description automatically generated">
            <a:extLst>
              <a:ext uri="{FF2B5EF4-FFF2-40B4-BE49-F238E27FC236}">
                <a16:creationId xmlns:a16="http://schemas.microsoft.com/office/drawing/2014/main" id="{68055CEB-3162-9EDC-2084-5557CAD05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286" y="1750509"/>
            <a:ext cx="3630824" cy="364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7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680124" cy="1285095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Static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Control Flow Graph</a:t>
            </a:r>
          </a:p>
        </p:txBody>
      </p:sp>
    </p:spTree>
    <p:extLst>
      <p:ext uri="{BB962C8B-B14F-4D97-AF65-F5344CB8AC3E}">
        <p14:creationId xmlns:p14="http://schemas.microsoft.com/office/powerpoint/2010/main" val="316738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Beyond Testing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Intro: Static </a:t>
            </a:r>
            <a:r>
              <a:rPr lang="en-US" sz="1600" b="1" dirty="0" err="1"/>
              <a:t>ANalysis</a:t>
            </a:r>
            <a:endParaRPr lang="en-US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1" y="2508395"/>
            <a:ext cx="7274011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What if we didn’t have to “guess” at an input?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Extract the “rules” of the program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Examine the effect of the program without providing explicit values</a:t>
            </a:r>
          </a:p>
        </p:txBody>
      </p:sp>
    </p:spTree>
    <p:extLst>
      <p:ext uri="{BB962C8B-B14F-4D97-AF65-F5344CB8AC3E}">
        <p14:creationId xmlns:p14="http://schemas.microsoft.com/office/powerpoint/2010/main" val="361952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7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Some Forms of STATIC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ANALYSES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1A88B1-C914-FC56-6419-098A42454EA2}"/>
              </a:ext>
            </a:extLst>
          </p:cNvPr>
          <p:cNvSpPr txBox="1"/>
          <p:nvPr/>
        </p:nvSpPr>
        <p:spPr>
          <a:xfrm>
            <a:off x="1272662" y="2199748"/>
            <a:ext cx="1732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Syntax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9EBA8D-C5A9-E215-694E-160BE7158728}"/>
              </a:ext>
            </a:extLst>
          </p:cNvPr>
          <p:cNvSpPr txBox="1"/>
          <p:nvPr/>
        </p:nvSpPr>
        <p:spPr>
          <a:xfrm>
            <a:off x="1272662" y="5047430"/>
            <a:ext cx="1972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Dataflow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4AEF8-3CEE-1301-3079-6F0DE2985F5E}"/>
              </a:ext>
            </a:extLst>
          </p:cNvPr>
          <p:cNvSpPr txBox="1"/>
          <p:nvPr/>
        </p:nvSpPr>
        <p:spPr>
          <a:xfrm>
            <a:off x="1272662" y="3623589"/>
            <a:ext cx="176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Checking</a:t>
            </a:r>
          </a:p>
        </p:txBody>
      </p:sp>
    </p:spTree>
    <p:extLst>
      <p:ext uri="{BB962C8B-B14F-4D97-AF65-F5344CB8AC3E}">
        <p14:creationId xmlns:p14="http://schemas.microsoft.com/office/powerpoint/2010/main" val="33696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Syntax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OverView</a:t>
            </a:r>
            <a:r>
              <a:rPr lang="en-US" sz="1600" b="1" dirty="0"/>
              <a:t>: Static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543699" y="2007770"/>
            <a:ext cx="635137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Some troubling </a:t>
            </a:r>
            <a:r>
              <a:rPr lang="en-US" sz="2600" dirty="0">
                <a:solidFill>
                  <a:srgbClr val="333333"/>
                </a:solidFill>
                <a:latin typeface="halyard-text"/>
              </a:rPr>
              <a:t>behavior of a program may be discoverable via simply </a:t>
            </a:r>
            <a:r>
              <a:rPr lang="en-US" sz="2600">
                <a:solidFill>
                  <a:srgbClr val="333333"/>
                </a:solidFill>
                <a:latin typeface="halyard-text"/>
              </a:rPr>
              <a:t>observing syntactic </a:t>
            </a:r>
            <a:r>
              <a:rPr lang="en-US" sz="2600" dirty="0">
                <a:solidFill>
                  <a:srgbClr val="333333"/>
                </a:solidFill>
                <a:latin typeface="halyard-text"/>
              </a:rPr>
              <a:t>structure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2BBFAC-5F67-80AF-B816-CAC86C327F97}"/>
                  </a:ext>
                </a:extLst>
              </p14:cNvPr>
              <p14:cNvContentPartPr/>
              <p14:nvPr/>
            </p14:nvContentPartPr>
            <p14:xfrm>
              <a:off x="590400" y="2948760"/>
              <a:ext cx="11508840" cy="3223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2BBFAC-5F67-80AF-B816-CAC86C327F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040" y="2939400"/>
                <a:ext cx="11527560" cy="324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0367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9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Model Checking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OverView</a:t>
            </a:r>
            <a:r>
              <a:rPr lang="en-US" sz="1600" b="1" dirty="0"/>
              <a:t>: Static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43025D-7649-D644-DC18-5B430BFDC85E}"/>
              </a:ext>
            </a:extLst>
          </p:cNvPr>
          <p:cNvSpPr txBox="1"/>
          <p:nvPr/>
        </p:nvSpPr>
        <p:spPr>
          <a:xfrm>
            <a:off x="543699" y="2007770"/>
            <a:ext cx="635137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Extract a (finite) state system that approximates the analysis target</a:t>
            </a:r>
          </a:p>
          <a:p>
            <a:pPr algn="l"/>
            <a:r>
              <a:rPr lang="en-US" sz="2600" dirty="0">
                <a:solidFill>
                  <a:srgbClr val="333333"/>
                </a:solidFill>
                <a:latin typeface="halyard-text"/>
              </a:rPr>
              <a:t>Example:</a:t>
            </a:r>
            <a:endParaRPr lang="en-US" sz="2600" i="0" dirty="0">
              <a:solidFill>
                <a:srgbClr val="333333"/>
              </a:solidFill>
              <a:effectLst/>
              <a:latin typeface="halyard-tex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States: configuration of the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Edges: transitions within the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Check if the system can violate some correctness property</a:t>
            </a:r>
            <a:endParaRPr lang="en-US" sz="2000" b="1" dirty="0">
              <a:solidFill>
                <a:srgbClr val="333333"/>
              </a:solidFill>
              <a:latin typeface="halyard-tex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BAD03C-BCBB-FD9F-133C-70319D20D485}"/>
              </a:ext>
            </a:extLst>
          </p:cNvPr>
          <p:cNvSpPr txBox="1"/>
          <p:nvPr/>
        </p:nvSpPr>
        <p:spPr>
          <a:xfrm>
            <a:off x="5750011" y="2693774"/>
            <a:ext cx="4815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Each state indicates the value of a memory bit</a:t>
            </a:r>
          </a:p>
        </p:txBody>
      </p:sp>
    </p:spTree>
    <p:extLst>
      <p:ext uri="{BB962C8B-B14F-4D97-AF65-F5344CB8AC3E}">
        <p14:creationId xmlns:p14="http://schemas.microsoft.com/office/powerpoint/2010/main" val="1301056983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http://purl.org/dc/terms/"/>
    <ds:schemaRef ds:uri="71af3243-3dd4-4a8d-8c0d-dd76da1f02a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230e9df3-be65-4c73-a93b-d1236ebd677e"/>
    <ds:schemaRef ds:uri="16c05727-aa75-4e4a-9b5f-8a80a116589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2547</TotalTime>
  <Words>1291</Words>
  <Application>Microsoft Office PowerPoint</Application>
  <PresentationFormat>Widescreen</PresentationFormat>
  <Paragraphs>253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-apple-system</vt:lpstr>
      <vt:lpstr>Arial</vt:lpstr>
      <vt:lpstr>Calibri</vt:lpstr>
      <vt:lpstr>Courier New</vt:lpstr>
      <vt:lpstr>halyard-text</vt:lpstr>
      <vt:lpstr>Tenorite</vt:lpstr>
      <vt:lpstr>Monoline</vt:lpstr>
      <vt:lpstr>ExerCise #4</vt:lpstr>
      <vt:lpstr>Static Analysis</vt:lpstr>
      <vt:lpstr>Administrivia and  Announcements</vt:lpstr>
      <vt:lpstr>Last Time: Dynamic Analysis</vt:lpstr>
      <vt:lpstr>Lecture Outline</vt:lpstr>
      <vt:lpstr>Beyond Testing</vt:lpstr>
      <vt:lpstr>Some Forms of STATIC Analysis</vt:lpstr>
      <vt:lpstr>Syntax Analysis</vt:lpstr>
      <vt:lpstr>Model Checking</vt:lpstr>
      <vt:lpstr>Model Checking</vt:lpstr>
      <vt:lpstr>(Symbolic) Model Checking</vt:lpstr>
      <vt:lpstr>CEGAR</vt:lpstr>
      <vt:lpstr>DataFLOW Analysis</vt:lpstr>
      <vt:lpstr>Analysis SPecificity</vt:lpstr>
      <vt:lpstr>Analysis SPecificity</vt:lpstr>
      <vt:lpstr>Abstract Interpretation</vt:lpstr>
      <vt:lpstr>Abstract Interpretation</vt:lpstr>
      <vt:lpstr>Overview Done!</vt:lpstr>
      <vt:lpstr>Lecture Outline</vt:lpstr>
      <vt:lpstr>Control Flow Graphs</vt:lpstr>
      <vt:lpstr>FlowCharts</vt:lpstr>
      <vt:lpstr>CODE FlowCharts</vt:lpstr>
      <vt:lpstr>FlowCharts: Visualizing Control</vt:lpstr>
      <vt:lpstr>FlowCharts: Visualizing Control</vt:lpstr>
      <vt:lpstr>FlowCharts: A Useful TOOL</vt:lpstr>
      <vt:lpstr>Compacting The Flow Chart</vt:lpstr>
      <vt:lpstr>Basic Blocks</vt:lpstr>
      <vt:lpstr>Basic Blocks Boundaries</vt:lpstr>
      <vt:lpstr>Basic Blocks Boundaries</vt:lpstr>
      <vt:lpstr>Lecture END!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14</cp:revision>
  <dcterms:created xsi:type="dcterms:W3CDTF">2023-08-21T14:00:41Z</dcterms:created>
  <dcterms:modified xsi:type="dcterms:W3CDTF">2023-08-30T14:43:55Z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