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96" r:id="rId5"/>
    <p:sldId id="295" r:id="rId6"/>
    <p:sldId id="256" r:id="rId7"/>
    <p:sldId id="1060" r:id="rId8"/>
    <p:sldId id="1368" r:id="rId9"/>
    <p:sldId id="1393" r:id="rId10"/>
    <p:sldId id="1384" r:id="rId11"/>
    <p:sldId id="1395" r:id="rId12"/>
    <p:sldId id="1394" r:id="rId13"/>
    <p:sldId id="1396" r:id="rId14"/>
    <p:sldId id="1397" r:id="rId15"/>
    <p:sldId id="1400" r:id="rId16"/>
    <p:sldId id="1398" r:id="rId17"/>
    <p:sldId id="1399" r:id="rId18"/>
    <p:sldId id="1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11:34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20605 10385 127 0,'0'0'1004'0,"0"0"-398"16,0 0-152-16,0 0-21 0,0 0 27 16,0 0-150-16,0 0-133 0,0 0-12 15,0 0-64-15,-80-10 9 0,76 19-19 16,-1 1-15-16,5 2-8 0,0 6 91 0,0-6-159 15,5 2-639-15,-5-4 639 0,0-2 484 16,0 2-437-16,0 4-45 0,0 2-2 16,-15 4 50-16,10 2-28 0,-7 2-22 15,7 3-18-15,-4 1 18 0,6 2 1 16,-2 2 2-16,5 3-3 0,0-5 2 16,0 4-2-16,0-4 0 0,0-5 0 0,0 3-17 15,0-5 16-15,8 0-30 0,1-2 29 16,-4-5 2-16,-2-1-1 0,6 3 1 15,-6 0 15-15,-3-3-12 0,2 2 28 16,-2-1 0-16,0-4 7 0,0-4 8 16,0-2 19-16,0-5-18 0,0-1 8 15,0 0 1-15,0 0-7 0,0 0 0 16,0 0-49-16,-5-2-18 0,-12-11-276 16,5-3-105-16,2-4-233 0,1 4-644 15,-8-14-593-15</inkml:trace>
  <inkml:trace contextRef="#ctx0" brushRef="#br0" timeOffset="530.13">20329 10468 215 0,'0'0'1168'0,"0"0"-778"0,0 0-68 0,0 0 63 16,0 0-66-16,0 0-116 15,0 0-75-15,0 0-26 0,0 0-3 0,0 0-35 16,0-8-29-16,0 8 6 0,0 0 10 15,7 0-51-15,-2 0-64 0,5 0 64 16,2-6 99-16,3 2-20 0,-3-4 3 0,5-2 0 16,5-4 34-16,-3 0 70 0,-5-3-89 15,1-1-41-15,7 0-16 0,-10 0-5 16,2 1-11-16,-1 4 1 0,-6-1 3 16,3 2-9-16,-6 8 12 0,4-1 0 15,-8 3-7-15,2 2 1 0,-2 0 3 16,3 0 9-16,-3 0 3 0,2 2-3 15,0 7-12-15,3 10 21 0,5 9 15 16,-3 2-15-16,0 4-12 0,8 5-7 16,-8 2-11-16,5-4-1 0,-2 0-13 15,5-5 10-15,-3-5-10 0,5-5 11 0,-8-6-13 16,-1-5-11-16,1-2 11 0,1-1 1 16,-10-4-1-16,7-2-9 0,-7 0-15 15,0-2-7-15,8 0-27 0,-6 0-77 16,3 3-60-16,5-1-183 0,-6 3-282 15,-4 6-1243-15</inkml:trace>
  <inkml:trace contextRef="#ctx0" brushRef="#br0" timeOffset="4312.13">20867 11666 134 0,'0'0'1057'0,"0"0"-657"0,0 0-78 0,0 0-101 16,0 0-98-16,0 0 19 0,0 0-35 15,0 0-1-15,0 0 62 0,0 0 34 16,0 0-93-16,-5-9-64 0,5 9 0 16,0 0 51-16,0 0-26 0,0 0-41 15,0 0 6-15,0 0 25 0,0 0 7 16,0 0 12-16,0 2-19 0,5 7-38 16,3 8 79-16,1 1 6 0,-4 4-35 15,0 4-16-15,2 2-1 0,-7 2-24 0,0-1-12 16,0-3-16-16,0-6 9 0,0-7-12 15,0-7-12-15,0-1-44 0,0-5-27 16,-2 0-165-16,-3-11-152 0,-2-2-654 16,-5-19-676-16</inkml:trace>
  <inkml:trace contextRef="#ctx0" brushRef="#br0" timeOffset="5166.76">20993 11433 3 0,'0'0'193'16,"0"0"159"-16,0 0 358 0,0 0-144 15,0 0-180-15,0 0-65 0,0 0-51 16,0 0-22-16,0 0-53 0,0 0-45 15,0 0 18-15,0-12 0 0,-5 12-20 16,1-1-111-16,-1-1 67 0,0-1-22 0,5 3 24 16,-3 0-34-16,-1 0-1 0,-6 0 4 15,5 5-32-15,-7 3-43 0,0 3 22 16,-5 1-10-16,7 3 7 0,-2-2 2 16,5 7 16-16,-8-2-3 0,6 0-18 15,6 1-16-15,-2-1-2 0,5 7 2 0,-5-2-2 16,5 3-11-16,0-1 1 15,0 0 10-15,0 4 1 0,5 2 1 0,3-1 1 16,1-3 2-16,-1 2 25 0,4-3-7 16,-5-4 1-16,3-2-10 0,2-4-12 15,0-4 0-15,0-1-2 0,5-2-11 16,10 2 13-16,-6-2 55 0,6-1-36 0,0-1-4 16,2-3-12-16,-5-4 28 0,-2 0-10 15,7 0-5-15,2-9 2 0,-6-1-6 16,6-3-12-16,-2-3-41 0,-4-1-100 15,4 2-81-15,-10-2-111 0,0-1-238 16,-2 7-883-16,0-10-643 0</inkml:trace>
  <inkml:trace contextRef="#ctx0" brushRef="#br0" timeOffset="5584.77">21417 11532 388 0,'0'0'1819'16,"0"0"-1234"-16,0 0-92 0,0 0-58 16,0 0-73-16,0 0-88 0,0 0-54 15,0 0-50-15,0 0-94 0,0 0-76 0,-128 7-36 16,121 20 5-16,-5 5 22 0,9 5 8 16,3-1 1-16,0 2-16 0,0 0 16 15,12-4 0-15,-4-3 0 0,9-7-15 16,-3-8-7-16,-7-7 22 0,3-2 2 15,-3-3 20-15,3-4 2 0,0 0 29 16,-1 0 14-16,6-12 22 0,-5-5 9 16,4-6-19-16,-2-3-33 0,-2 1-16 15,-5 3-5-15,-3 8-1 0,-2 5-2 16,0 4-4-16,0 1 6 0,0 4-3 0,0 0-3 16,0 0-18-16,3 6-16 0,4 8-38 15,-7 11 27-15,10 5 27 0,-5 2 0 16,4 0-1-16,-4-2-14 0,5-4-12 0,-3-6-28 15,3 0 0-15,-5-2-12 16,2 0-50-16,0-7-8 0,-4-7-81 0,1-4-182 16,9-8-226-16,-9-17-424 0,6 3-581 15,7-30 830-15</inkml:trace>
  <inkml:trace contextRef="#ctx0" brushRef="#br0" timeOffset="5844.42">21648 11655 297 0,'0'0'561'15,"0"0"703"-15,0 0-544 0,0 0-141 16,0 0-152-16,0 0-53 0,0 0-24 15,0 0-116-15,0 0-117 0,0 0-75 16,0 0-23-16,68 87-19 0,-61-78 0 16,5 0-16-16,3-6 16 0,-6-1 0 15,3-2 25-15,8-4 12 0,2-14 42 16,-1-1-24-16,1-7-16 0,-7 6-20 0,-3 6-16 16,-2 5-3-16,-10 4-31 0,4 5-2 15,6 5-13-15,-7 11 46 0,11 9 24 0,-7 10 34 16,3 3-27-16,-8 1-31 0,6-4-12 15,-8-5-4-15,2-3-26 0,-2-7-7 16,0-3-9-16,0-8 0 0,0-2 6 16,0-4 9-16,0-3-31 0,0 0-64 15,0 0-186-15,0 0-14 0,0-7-415 16,0 0-972-16</inkml:trace>
  <inkml:trace contextRef="#ctx0" brushRef="#br0" timeOffset="6189.42">20872 12385 642 0,'0'0'1629'16,"0"0"-1100"-16,0 0-121 0,0 0 2 15,0 0-177-15,0 0-179 0,0 0 90 16,0 0 54-16,0 0 0 0,201-96-34 16,-147 82-28-16,4 1-29 0,-2 6-30 15,-1-3-35-15,-1 6-23 0,-8 1-4 0,-5-1-15 16,-2 2-1-16,-5 2-14 0,-13 0-25 15,9 0-18-15,-11 0-120 0,0 0-75 16,-4 4-74-16,-1 1-173 0,-2-4-756 16,1 2-897-16</inkml:trace>
  <inkml:trace contextRef="#ctx0" brushRef="#br0" timeOffset="6598.45">23131 11884 2312 0,'0'0'1424'16,"0"0"-968"-16,0 0-22 0,0 0-164 0,0 0-160 15,0 0-110-15,0 0-55 0,0 0 28 16,0 104 14-16,3-81-14 0,4-3-13 16,-7-4 6-16,7-2-49 0,-4-2-52 15,4-5-169-15,-7-7-173 0,0 0-681 16,0-27-1299-16</inkml:trace>
  <inkml:trace contextRef="#ctx0" brushRef="#br0" timeOffset="6731.73">23163 11512 1618 0,'0'0'1996'0,"0"0"-1346"0,0 0-250 16,0 0-176-16,0 0-172 0,0 0-52 0,0 0-31 15,0 0-9-15,0 0-21 0,26 123-40 16,-21-100-112-16,3 4-148 0,1 0-339 16,-1-8-1171-16</inkml:trace>
  <inkml:trace contextRef="#ctx0" brushRef="#br0" timeOffset="6934.72">23381 11761 307 0,'0'0'2692'0,"0"0"-1699"0,0 0-618 15,0 0-51-15,0 0-106 0,0 0-137 16,0 0-79-16,0 0 17 0,0 0-19 16,0 0 0-16,0 0-24 0,133 0-4 15,-116 16 28-15,0 6 36 0,-5 11 13 16,0 6-9-16,-9-2-39 0,-3 4-1 0,0-4-37 15,0-4 0-15,0-6-33 0,0-6-40 16,0-9-56-16,2-5-113 0,-2-7-234 16,8-6-729-16,-4-25-691 0</inkml:trace>
  <inkml:trace contextRef="#ctx0" brushRef="#br0" timeOffset="7279.36">24069 11761 881 0,'0'0'2163'0,"0"0"-1501"16,0 0-149-16,0 0-98 0,0 0-99 15,0 0-108-15,0 0-102 0,0 0-69 16,0 0-13-16,0 0-24 0,0 0 0 16,-162 29-36-16,147-3 11 0,8 4 14 15,-3-3 11-15,6 2 0 0,4-1-2 0,0-2-10 16,4-7-18-16,9-1 14 0,-4-5-17 16,3-3 8-16,10-1 4 0,0 0 3 15,-3-8-22-15,1 1-15 0,4-2-37 16,5 0-49-16,-7-3-90 0,5-8-126 15,-6-6-365-15,-4 8-1159 0</inkml:trace>
  <inkml:trace contextRef="#ctx0" brushRef="#br0" timeOffset="7683.88">24297 11300 78 0,'0'0'1855'0,"0"0"-1060"0,0 0-208 0,0 0-124 15,0 0-89-15,0 0-106 0,0 0-68 16,0 0-33-16,0 0-51 0,0 0-39 16,17 26-44-16,-10 1 22 0,-4 10-3 15,-1 6-21-15,-2 12-10 0,0 7-20 16,0 5 2-16,0 7-3 0,0 0-26 0,-2 2-11 15,2-7-21-15,0-11-46 16,0-10-52-16,0-14-103 0,0-8-201 0,2-13-531 16,1-5-1027-16</inkml:trace>
  <inkml:trace contextRef="#ctx0" brushRef="#br0" timeOffset="7994.88">24552 11754 1007 0,'0'0'1889'0,"0"0"-1378"16,0 0-197-16,0 0-15 0,0 0-45 16,0 0-68-16,0 0-35 0,14 126-49 15,-9-98-44-15,-2-1-27 0,6-6-31 16,-2-5-40-16,3-7-28 0,-7-4 7 16,4-5 61-16,0 0 21 0,0-8 35 0,6-7 45 15,4-6-15-15,-3-1-43 16,1 0-25-16,-8 6-16 0,3 5 14 0,-10 4 8 15,4 3-24-15,-4 4 3 0,0 0 64 16,5 0-67-16,5 6-39 0,-3 8 26 16,10 6 13-16,3 6 46 0,-1 4-12 15,8 2-34-15,-8 0 0 0,-4-2-1 0,2-4-39 16,-10-6-61-16,5-7-43 0,0-3-53 16,-7-2-103-16,9-7-189 0,-6-1-469 15,4-1-513-15</inkml:trace>
  <inkml:trace contextRef="#ctx0" brushRef="#br0" timeOffset="8346.84">25053 11834 2111 0,'0'0'1258'16,"0"0"-849"-16,0 0 68 0,0 0-93 0,0 0-181 16,0 0-139-16,0 0-24 0,0 0-12 15,-55 105-13-15,55-69 11 0,0-6-26 16,0 0-1-16,2-6-11 0,5-7-19 15,-2-7-11-15,3-10-41 0,-1 0 61 16,0-13 22-16,10-13 99 0,0-13-23 0,-2-11-39 16,-6-6-34-16,3-5-3 0,-7-7-1 15,7 0-24-15,-7-2-30 0,2-3 19 16,-7-2-10-16,3-1 30 0,-3 5 16 16,0 4 35-16,0 14-20 0,0 12 7 15,0 18 21-15,0 8 54 0,0 12 41 16,0 3-77-16,0 6-52 0,0 17-9 15,-3 18-40-15,-4 15 39 0,2 17 1 16,5 11 1-16,0 7 2 0,0 4 21 16,0 1-8-16,15 0-15 0,-3-1-1 0,5-8-34 15,5-15-33-15,-5-10-70 0,0-22-74 16,5-11-212-16,-1-13-541 0,-1-8-1016 16</inkml:trace>
  <inkml:trace contextRef="#ctx0" brushRef="#br0" timeOffset="8713.33">25647 11920 886 0,'0'0'1882'15,"0"0"-1261"-15,0 0-259 0,0 0-89 16,0 0-119-16,0 0-98 0,0 0 47 0,0 0 21 16,0 0-13-16,0 0-25 0,119-93-36 15,-104 68-29-15,-1-1-19 0,-9 1 0 16,0 7 17-16,-5 0-18 0,0 4 29 16,0 1 17-16,-5 7 29 0,-5 1 4 0,-9 5 30 15,2 0-58-15,-5 18-52 16,-2 8-13-16,-8 10 13 0,13 4 3 0,4 4 22 15,-1-5 2-15,6-2-11 0,10-5-16 16,0-5-12-16,10-1-15 0,9-8 6 16,12-3-22-16,1-7-9 0,7-5-18 15,12-3-53-15,2-5-135 0,0-11-127 16,-14 7-860-16,17-14-1483 0</inkml:trace>
  <inkml:trace contextRef="#ctx0" brushRef="#br0" timeOffset="9282.51">27492 11760 717 0,'0'0'1545'15,"0"0"-925"-15,0 0-93 0,0 0-65 16,0 0-95-16,0 0-66 0,0 0-82 16,0 0-66-16,0 0-36 0,0 0-65 0,0 0-52 15,-99 31-43-15,91-6 6 0,6 2 13 16,2 1-4-16,0-5 16 0,0 0 0 16,12-10-7-16,-5-4-11 0,5-3 30 15,1-6 2-15,4 0 37 0,4-15 32 16,-1-7 2-16,11-10-6 0,-9-3-30 15,0-7-13-15,-8 4 1 0,-1 8 8 16,-13 6 22-16,0 11-13 0,0 4 37 16,0 6 61-16,0 3-76 0,0 0-42 0,0 0-22 15,0 9-27-15,0 12-64 0,0 6 15 16,0 10 42-16,7-4 1 0,3 5 15 16,4-3-28-16,-2-5 16 0,5-3-13 15,-2-1-36-15,-1-5-71 0,8-6-6 16,-5-10-34-16,0-5-240 0,7-4-550 15,-12-12-791-15</inkml:trace>
  <inkml:trace contextRef="#ctx0" brushRef="#br0" timeOffset="9488.5">28122 11133 760 0,'0'0'2453'0,"0"0"-1436"0,0 0-525 0,0 0-130 16,0 0-204-16,0 0-121 0,-46 117-37 15,32-59 18-15,9 8 15 0,2 8-21 16,1 4-12-16,-5 3-6 0,4-1 4 16,3 0-22-16,0-6-19 0,0-13-27 15,0-14-88-15,0-13-69 0,10-15-152 16,-5-16-303-16,-3-3-1045 0,1-30-290 0</inkml:trace>
  <inkml:trace contextRef="#ctx0" brushRef="#br0" timeOffset="9659.31">28336 11204 2662 0,'0'0'1234'0,"0"0"-746"0,0 0-120 15,0 0-120-15,-15 106-120 0,13-51-73 0,-1 9-40 16,3 6 1-16,0 3 4 0,0 3-20 16,0 0-18-16,0-3-28 0,0-6-30 15,5-11-53-15,-5-8-58 0,5-11-177 16,-5-8-290-16,0-10-969 0,-10-4-514 0</inkml:trace>
  <inkml:trace contextRef="#ctx0" brushRef="#br0" timeOffset="12908.29">20285 13191 199 0,'0'0'1297'0,"0"0"-836"15,0 0-46-15,0 0-114 0,0 0 1 0,0 0-104 16,0 0-102-16,0 0-19 0,0 0-20 0,0 0-22 16,-16-11 3-16,16 11-15 15,0 0 37-15,0 0 19 0,0 0 16 0,0 0-1 16,0 0-15-16,0 0-1 0,0 0 8 16,0 0-5-16,-3 0 3 0,-2 0 6 15,3 0 3-15,-13 0-62 0,1 8-3 16,-1 4-15-16,-9 1 15 0,7 5 12 15,-2 1 28-15,2 0-1 0,-3 1-5 16,3-4-19-16,0 0-3 0,3 2-22 16,-3 0-18-16,7 0-3 0,0 2-18 15,1 0 8-15,1 4 10 0,8 1-34 0,0-2 16 16,0 2 9-16,0-2-4 0,0-2-11 16,15-6-23-16,-3 0 50 0,5-6 0 15,0 0 3-15,5-9 16 0,-3 0 12 16,5-3 27-16,3-15 13 0,-5-7-1 15,9-14-24-15,-9-5-3 0,3-8-13 16,-1-4-14-16,-7-2-13 0,-3-5-1 16,-4 3 1-16,-8-1 15 0,8 5-16 0,-10 0-1 15,0 5-1-15,0 6 1 0,0 6 0 16,0 7 1-16,0 8 20 0,0 8-10 16,-5 2 31-16,0 7-7 0,5 3 13 15,-2 0 12-15,2 4 9 0,0 0-19 16,0 0-14-16,0 0-19 0,0 0-18 15,0 0-2-15,0 0-37 0,0 8-22 16,-5 10-21-16,5 8 48 0,0 11 22 16,-5 3 9-16,5 8 3 0,0 7-12 0,0 5 12 15,0 6-2-15,0 5-16 0,0-1 15 16,0-4-15-16,0-2-3 0,0-11 0 16,0-11-4-16,0-8-14 0,10-11-41 15,2-5-21-15,-5-8 12 0,13-2-28 16,-3-8-102-16,7 0-230 0,-2-12-502 15,-5-5-691-15</inkml:trace>
  <inkml:trace contextRef="#ctx0" brushRef="#br0" timeOffset="13251.24">20610 13369 1360 0,'0'0'1253'0,"0"0"-940"0,0 0-124 15,0 0 6-15,0 0-20 0,0 0-105 16,0 0-23-16,0 0-12 0,0 0-7 0,0 0 13 16,0 0 4-16,83 79 40 0,-74-82 12 15,1-11 19-15,7-4 7 0,-10-3-42 16,3-6-22-16,-5 1-25 0,-5-1-18 16,0 6 12-16,0 5 9 0,0 1-22 0,0 5 38 15,-5 3 43-15,-5 3 82 0,3 1-73 16,-10 1-32-16,7 2-21 0,-9 0-9 15,2 5-43-15,-5 13-35 0,0 7-11 16,5 12 30-16,3 4 16 0,-1 10 24 16,13-1 4-16,2 3 8 0,0-2-36 15,2 0-19-15,18-1-11 0,-3-9 8 16,7-4-8-16,-2-7-22 0,-5-11-25 16,2-4-43-16,-2-6-56 0,7-7-31 15,-2-4-53-15,-2-16-184 0,4-16-368 16,-12 6-948-16</inkml:trace>
  <inkml:trace contextRef="#ctx0" brushRef="#br0" timeOffset="13561.27">21098 12910 1038 0,'0'0'1583'0,"0"0"-1050"0,0 0-128 16,0 0-74-16,0 0-92 0,0 0-92 15,0 0-79-15,0 0-52 0,0 0-15 16,0 0-1-16,0 0 37 0,-32 131 16 16,25-88 11-16,-3 5 35 0,3 10-22 15,-10 0-21-15,2 6-23 0,1 0-5 16,6-1-6-16,-6-1-19 0,11-1 15 0,3-5-17 16,0-6 1-16,3-3-2 0,11-11-28 15,1-10 4-15,4-10-16 0,-4-8-9 16,7-2 18-16,-3-6 28 0,8-8 3 15,-5-10 55-15,12-12-9 0,-15-6-46 16,3-9-98-16,-5-1-143 0,-5-2-142 16,-12 4-233-16,0 12-799 0,0-14-584 0</inkml:trace>
  <inkml:trace contextRef="#ctx0" brushRef="#br0" timeOffset="13715.99">20899 13439 1611 0,'0'0'1318'0,"0"0"-915"15,0 0-152-15,0 0-83 0,0 0-68 0,0 0 26 16,0 0-82-16,0 0-6 0,0 0-38 16,0 0-32-16,196 91-131 0,-157-89-184 15,-3 0-376-15,-9-1-592 0,4-1-164 0</inkml:trace>
  <inkml:trace contextRef="#ctx0" brushRef="#br0" timeOffset="14032.99">21456 13465 741 0,'0'0'1722'0,"0"0"-1040"0,0 0-157 0,0 0-28 16,0 0-79-16,0 0-131 0,0 0-135 15,0 0-100-15,0 0-52 0,0 0-27 16,-94 44-7-16,89-18 7 0,2 1 2 16,3-1-2-16,0-2 11 0,0-6-14 15,8-6-16-15,1-6-9 0,-1-4 35 0,6-2 20 16,1-12 80-16,2-10 27 0,0-8-40 15,2-4-27-15,-7-4-24 0,-4 3-15 16,-1 5 11-16,-2 10 6 0,-3 8-3 16,-2 6 4-16,0 1 5 0,0 5 22 15,0 0-46-15,0 11-19 0,0 6-35 16,0 8 23-16,5 5 10 0,0 2 20 16,0 0-27-16,2-3 1 0,3-3-25 15,7-4-31-15,-3-2-89 0,3-3-53 16,5-6-48-16,-5-2-173 0,0-7-758 0,0-2-627 15,2-11 1084-15</inkml:trace>
  <inkml:trace contextRef="#ctx0" brushRef="#br0" timeOffset="14201.99">21817 13435 1914 0,'0'0'1351'16,"0"0"-730"-16,0 0-9 0,0 0-151 15,0 0-235-15,0 0-128 0,0 0-80 16,0 0-18-16,0 0-27 0,0 0 5 15,-48 111-2-15,48-81-4 0,0-2 16 16,7-2-9-16,5-4-40 0,-7-4-15 16,5-1-62-16,-5-11-46 0,4-3-97 15,-1-3-241-15,-3-11-660 0,-1-26-735 0</inkml:trace>
  <inkml:trace contextRef="#ctx0" brushRef="#br0" timeOffset="14369.99">21861 12936 2319 0,'0'0'1427'16,"0"0"-670"-16,0 0-170 0,0 0-246 16,0 0-153-16,0 0-85 0,0 0-103 0,0 0-10 15,0 0-44-15,0 0-25 0,0 15-6 16,0 0 22-16,0 7-35 0,0-1 13 16,0-1-34-16,0-1-61 0,3 2-53 15,4-6-359-15,-7 2-1357 0,-10-182-226 0</inkml:trace>
  <inkml:trace contextRef="#ctx0" brushRef="#br0" timeOffset="14653.26">22169 12755 795 0,'0'0'1373'15,"0"0"-662"-15,0 0-133 0,0 0-142 16,0 0-137-16,0 0-23 0,0 0-63 0,0 0-44 16,0 0-43-16,5 115-22 0,-5-75-37 15,0 12-28-15,0 4-14 0,-5 9-10 16,5 5 0-16,0 5 0 0,0 5 1 16,0-1-15-16,0-2-1 0,0-3-19 15,0-4-8-15,5-11-22 0,-5-11-24 16,2-15-46-16,5-7-31 0,-7-17-112 15,3-5-185-15,-3-4-250 0,0-4-1140 16</inkml:trace>
  <inkml:trace contextRef="#ctx0" brushRef="#br0" timeOffset="15030.31">22465 13261 947 0,'0'0'1724'0,"0"0"-988"0,0 0-167 16,0 0-107-16,0 0-101 0,0 0-113 16,0 0-126-16,0 0-34 0,0 0-64 15,0 0-24-15,0 0-49 0,-136 28 12 16,121 3 16-16,8 6 6 0,-3-1-3 15,10-2-1-15,0 0-5 0,13-6-4 0,6-5 10 16,8-1-3-16,2-7 18 0,7 0 3 16,-4-5 2-16,4-1 16 0,-7 2 13 15,-5-4-19-15,0 3-9 0,-16-3 9 16,4 4 6-16,-7 0 31 0,-5 6-9 16,0-2 5-16,-5 2-14 0,-15-1-28 15,-11-4-3-15,-5-3-92 0,2-5-45 0,0-4-102 16,-3 0-239-16,3 0-499 15,15 0-774-15</inkml:trace>
  <inkml:trace contextRef="#ctx0" brushRef="#br0" timeOffset="17281.3">23875 13001 166 0,'0'0'828'16,"0"0"-232"-16,0 0-40 0,0 0-168 16,0 0-8-16,0 0-41 0,0 0-65 15,0 0-43-15,0 0-20 0,0 0 8 0,0 0-60 16,0-31-66-16,0 31-9 0,0 0 2 16,0 0 0-16,0 4-24 0,-4 10-34 15,-6 4-17-15,3 7-11 0,-8 7-19 16,1 1 18-16,6 3-2 0,-1 11 2 15,1-6 0-15,-1 9 1 0,4 0-2 16,0 5 1-16,5 1 0 0,0 2-2 0,0 1-18 16,5 1 17-16,12-7-6 15,2-2 10-15,8-7 1 0,-5-7 12 0,4-8-13 16,-4-13-3-16,0 1-18 0,-8-15-1 16,3-2-18-16,-7 0-12 0,5-10 6 15,-6-11 18-15,-6-8-65 0,-3-5-177 16,0-2-212-16,0 7-697 0,-32-8-671 0</inkml:trace>
  <inkml:trace contextRef="#ctx0" brushRef="#br0" timeOffset="17461.3">23594 13489 950 0,'0'0'1622'0,"0"0"-1201"15,0 0-222-15,0 0 141 0,0 0 1 0,0 0-120 16,0 0 34-16,0 0-50 15,199-11-76-15,-160 4-61 0,-10 0-44 0,12-4-8 16,-5-1-16-16,-2-2-71 0,0 0-139 16,-9-4-116-16,6-2-199 0,-12 2-788 15,-2-11-812-15</inkml:trace>
  <inkml:trace contextRef="#ctx0" brushRef="#br0" timeOffset="17719.3">24217 13031 310 0,'0'0'1918'0,"0"0"-875"0,0 0-608 16,0 0-152-16,0 0-25 0,0 0-7 16,0 149-118-16,0-87-47 0,0 5-25 15,3 3-8-15,-1-1-17 0,8-8-26 16,-5-6-10-16,7-18-19 0,0-9-5 0,-2-15-22 16,4-7 26-16,-2-6 20 0,5 0 49 15,7-17 40-15,8-3 30 0,-3-13-33 16,0-1-40-16,-5-1-13 0,1 8-5 15,-11 9 5-15,-7 6-33 0,1 5-27 16,-8 7-4-16,7 0 16 0,-7 7 0 16,5 11-49-16,4 8 64 0,-6 6 16 15,-3 5-16-15,5 2-49 0,-5-3-107 16,9-1-139-16,-6-2-176 0,2-11-717 16,4 7-1068-16</inkml:trace>
  <inkml:trace contextRef="#ctx0" brushRef="#br0" timeOffset="18031.32">24683 13483 1702 0,'0'0'1596'0,"0"0"-994"15,0 0-80-15,0 0-137 0,0 0-216 16,0 0-93-16,0 0-42 0,0 0-34 0,-63 121-1 16,63-95-21-16,0-6 7 0,7-4 13 15,3-5-23-15,-3-9-8 0,0 1 5 16,-2-3 19-16,7 0 9 0,-7-10 70 15,12-3 31-15,-7-8-25 0,-1 1-24 16,1 3 15-16,-8 6-6 0,-2 7-3 16,0 1-25-16,0 3-4 0,0 0-29 15,5 12-42-15,-2 15-95 0,9 8 136 0,0 6 0 16,0 2-10-16,5-3-16 0,10-5-10 16,-3-7-24-16,7-8-30 0,6-7-47 15,2-5 9-15,4-8-9 0,-6-18-100 16,9-15-214-16,-10-14-660 0,-12 7-894 15</inkml:trace>
  <inkml:trace contextRef="#ctx0" brushRef="#br0" timeOffset="18168.3">25175 13031 2070 0,'0'0'817'16,"0"0"-229"-16,0 0-124 0,0 0-116 15,0 0-66-15,-66 140-54 0,59-83-115 0,-3 5-76 16,5-2-37-16,1 5-2 0,-6-2-32 15,5-3-64-15,-7-3-151 0,5-4-236 16,-8-22-802-16,-12-5-1394 0</inkml:trace>
  <inkml:trace contextRef="#ctx0" brushRef="#br0" timeOffset="18295.3">24877 13302 2576 0,'0'0'805'0,"0"0"-526"0,0 0-71 16,0 0-67-16,176-68-96 0,-93 50-45 15,7 0-158-15,9 0-100 0,0 9-325 0,-19 8-1093 16</inkml:trace>
  <inkml:trace contextRef="#ctx0" brushRef="#br0" timeOffset="18731.3">26714 13264 2126 0,'0'0'1246'0,"0"0"-739"0,0 0-32 16,0 0-27-16,0 0-139 0,0 0-160 0,0 0-73 15,0 0-42-15,0 0-34 0,0 0-34 16,-187 30-26-16,173 13 23 0,6-1 22 16,1 4-10-16,7-3 4 0,0-7 3 15,0-10 18-15,12-4-18 0,-2-12-4 0,2-7-11 16,0-3 33-16,3 0 1 0,7-13 81 16,-1-11 12-16,6-11-21 0,-5-5-30 15,-5 4-19-15,-3 5 1 0,-6 5-10 16,-8 13 3-16,7 5-18 0,-5 8 0 15,-2 0-58-15,3 11-24 0,4 14 0 16,3 11 82-16,-5 7 40 0,-3 12-13 16,0-2-26-16,6-4-1 0,-8-5-30 15,5-6-25-15,-3-4-37 0,8-10-57 16,-5-4-23-16,-1-8-99 0,6-9-293 0,-10-6-778 16,0-9-416-16</inkml:trace>
  <inkml:trace contextRef="#ctx0" brushRef="#br0" timeOffset="18928.3">26934 13397 457 0,'0'0'1504'0,"0"0"-385"0,0 0-433 16,0 0-143-16,0 0-117 0,0 0-196 0,0 0-138 15,0 0-70-15,0 0 45 0,0 0-19 16,0 0-14-16,122 7-16 0,-96-6-6 16,-6-1 7-16,11 0-1 0,-9 0-18 15,0-1-3-15,2-6-37 0,-4-2-33 16,-6 7-64-16,-4-5-124 0,2 3-140 15,-7-2-213-15,-3 6-1077 0,-2 0-384 0</inkml:trace>
  <inkml:trace contextRef="#ctx0" brushRef="#br0" timeOffset="19192.3">27284 13519 1474 0,'0'0'1195'0,"0"0"-873"15,0 0 151-15,0 0-75 0,0 0-156 16,0 0-73-16,0 0-24 0,0 0 1 15,181-60-11-15,-161 36-24 0,2 0-40 0,-8 0-16 16,-4 4-3-16,-8 0 15 0,-2 5-6 16,0 4 21-16,0 4 7 0,-12 2 29 15,0 5-21-15,-5 0-33 0,0 0-43 16,-2 3-21-16,-1 13-44 0,-2 9-20 16,3 8 28-16,2 3 8 0,3 1 16 15,9 4-3-15,2-3 0 0,3-5-3 16,0-3-10-16,3-4-11 0,6-5-1 15,6-3-39-15,12-9-13 0,-6-5-45 16,13-4-20-16,3 0-101 0,-1-9-177 16,3-11-661-16,-12 7-928 0</inkml:trace>
  <inkml:trace contextRef="#ctx0" brushRef="#br0" timeOffset="19922.3">28932 13312 924 0,'0'0'1742'16,"0"0"-1034"-16,0 0-239 0,0 0-95 15,0 0-52-15,0 0-97 0,0 0-111 16,0 0-62-16,5 110-13 0,-5-68-26 15,0-5 5-15,0-3-18 0,0-11-1 16,0-5 0-16,5-11-2 0,12-4-18 0,-1-3 21 16,9-5 67-16,6-18 18 0,3-9 22 15,7-11-34-15,1-1-40 0,-13 2-20 16,-5 5-12-16,-5 16 0 0,-14 9-1 16,2 5-2-16,-7 7-11 0,0 0-14 15,3 4-3-15,-3 11-16 0,2 13 46 16,-2 6 49-16,0 6-34 0,0 2-15 15,0 3-23-15,0-8-35 0,3 2-86 16,9-3-100-16,7-1-135 0,1-7-392 16,-6-10-1397-16</inkml:trace>
  <inkml:trace contextRef="#ctx0" brushRef="#br0" timeOffset="20170.3">29523 13395 1342 0,'0'0'1654'16,"0"0"-1007"-16,0 0-212 0,0 0-151 0,0 0-31 15,-131 119-74-15,112-68-44 0,4 4-19 16,1-5-46-16,12-3-70 0,2-11-3 16,2-8-15-16,15-8-13 0,0-8 10 15,7-8 21-15,3-4 24 0,2-13 53 16,-2-14 8-16,-1-9-9 0,-4-7-9 16,-7 0-22-16,-11 1 4 0,-1 11-16 15,-3 7-5-15,0 10 17 0,0 5-15 16,0 8 4-16,0 1-34 0,-3 0-37 15,1 8-132-15,2 8-130 0,0 7-47 0,0 0-104 16,0 3-490-16,5-8-1031 0</inkml:trace>
  <inkml:trace contextRef="#ctx0" brushRef="#br0" timeOffset="20466.3">29914 12828 1638 0,'0'0'2260'0,"0"0"-1578"0,0 0-316 16,0 0-204-16,-68 128-46 0,46-49-43 16,5 12-34-16,-2 14-2 0,-8 3-4 15,10 5-5-15,0-3-28 0,2-2-29 16,6-4-31-16,4-16-50 0,0-16-49 16,5-25-55-16,-7-25-121 0,-1-22-94 15,6-29-212-15,-3-23-634 0,3-15 694 0,2-11 575 16,-8-1 6-16,8 8 234 15,0 6 297-15,10 11-21 0,7 10-68 0,10 5-27 16,4 13-132-16,15 7-144 0,8 8-77 16,-1 7-62-16,15 4-34 0,-12 0-111 15,7 14-97-15,-20 12-172 0,3 8-404 16,-24-5-679-16</inkml:trace>
  <inkml:trace contextRef="#ctx0" brushRef="#br0" timeOffset="21441.35">20448 14404 795 0,'0'0'1645'0,"0"0"-1242"0,0 0-162 15,0 0 53-15,0 0 89 0,0 0-179 0,0 0-172 16,0 0-7-16,0 0 51 0,0 0-76 16,0 0 34-16,2 47-12 0,10 7 53 15,-7 9 9-15,3 2-6 0,-8-4-1 16,9-4-12-16,-9-15-19 0,5-13 22 15,-2-15-40-15,4-5-28 0,-5-7-2 16,1-2 2-16,9 0 28 0,-3-6-13 16,11-8 65-16,7-7-3 0,-1-6-16 15,3 1-37-15,3 0-24 0,-15 5-26 16,0 9-23-16,-15 9-22 0,5 3-9 16,1 7 53-16,-3 18 27 0,9 19 9 15,-7 11 74-15,1 6 0 0,-6 5 12 0,0-9-43 16,8-4-52-16,-5-12-33 0,7-6-80 15,3-8-78-15,6-8-62 0,-1-8-55 16,-1-10-224-16,6-1-454 0,-6-10-335 16,12-22 39-16</inkml:trace>
  <inkml:trace contextRef="#ctx0" brushRef="#br0" timeOffset="21714.48">21127 14809 378 0,'0'0'1046'0,"0"0"-487"15,0 0 24-15,0 0 411 0,0 0-600 16,0 0-124-16,0 0-90 0,0 0-102 15,0 0-35-15,0 0-12 0,-90 84 6 16,85-56-19-16,5 0-18 0,0-6-8 16,0-5 8-16,0-4 0 0,10-3-12 15,-10-5 12-15,5-2 0 0,-3-3 24 0,8 0 26 16,4-8 8-16,1-9 53 16,-5-6-13-16,4 1-31 0,1-1-12 0,-15 5 12 15,4 3 6-15,-4 12-12 0,0-1-12 16,0 4-10-16,0 0-26 0,0 0-13 15,3 12-43-15,7 9-48 0,-6 4 79 0,11 5 12 16,-3 0-28-16,0-3-11 16,3-1-29-16,-1-6-26 0,3-1-38 0,0-5-62 15,3 2-133-15,-3-9-225 0,-3-3-754 16,3-4-750-16</inkml:trace>
  <inkml:trace contextRef="#ctx0" brushRef="#br0" timeOffset="21901.47">21405 15072 1929 0,'0'0'1306'0,"0"0"-801"16,0 0-74-16,0 0-108 0,0 0-141 15,0 0-87-15,0 0-12 0,0 0 55 0,0 0 39 16,0 0-37-16,0 0-55 0,204-110-45 16,-173 76-40-16,8 4-16 0,-12 4-23 15,2 8 6-15,-10 9-28 0,3 6-31 16,-5 3-63-16,7 3-14 0,-2 13-36 0,-5 6-126 15,-2 0-350-15,-3-1-1147 0</inkml:trace>
  <inkml:trace contextRef="#ctx0" brushRef="#br0" timeOffset="22392.47">22186 14875 1797 0,'0'0'1326'0,"0"0"-832"0,0 0-28 16,0 0-95-16,0 0-78 0,0 0-122 15,0 0-79-15,-182 56-52 0,163-20-19 16,4 3-5-16,5 4-4 0,8 1-12 16,2-2 0-16,2-6-34 0,15-7 16 15,0-9-16-15,-2-11-15 0,7-7 13 16,-3-2 36-16,10-18 70 0,-2-16 37 0,9-19-28 16,-4-14-33-16,2-13-25 0,-5-6-9 15,-7-1 1-15,-1 0-10 0,-4-3 9 16,0 10-9-16,-2 0 24 0,-3 14 10 15,-7 9 17-15,5 15-11 0,-10 14-4 16,0 11-2-16,0 12 17 0,0 3-11 16,0 2-43-16,0 16-23 0,0 14-64 15,0 18 35-15,-5 19 51 0,-5 9-14 0,3 13 0 16,2-1-19-16,5-1-5 16,0-4-7-16,0-3-15 0,14-14-39 0,3-10-44 15,0-9-52-15,0-13-198 0,-2-12-648 16,-5-3-1317-16</inkml:trace>
  <inkml:trace contextRef="#ctx0" brushRef="#br0" timeOffset="22594.35">22690 14871 1747 0,'0'0'1933'15,"0"0"-1448"-15,0 0-265 0,0 0-34 16,0 0-56-16,0 0-84 0,0 0 30 15,0 0-5-15,0 0 2 0,0 0-15 16,0 0-12-16,192 30-32 0,-173-38-14 16,-2 4-34-16,-5-4-33 0,-2 2-68 15,2 2-93-15,-7 4-34 0,-3 0-192 0,5 0-800 16,-7 0-793-16</inkml:trace>
  <inkml:trace contextRef="#ctx0" brushRef="#br0" timeOffset="22856.01">23451 14891 2669 0,'0'0'1033'16,"0"0"-583"-16,0 0 0 0,0 0-134 15,0 0-132-15,0 0-99 0,0 0-60 0,0 0-25 16,0 0 0-16,-186 107-19 0,181-71 16 16,-5 0-18-16,10 1-6 0,0-7-10 15,10-2-12-15,9-3 6 0,-2-5-61 16,10-4-65-16,4-6-86 0,1-6-118 16,4-4-214-16,-7-2-827 0,10-18-649 0</inkml:trace>
  <inkml:trace contextRef="#ctx0" brushRef="#br0" timeOffset="23113.01">23781 14926 2850 0,'0'0'759'0,"0"0"-298"0,0 0-20 16,0 0-148-16,0 0-155 0,0 0-92 15,-138 103-31-15,126-75 13 0,7 0-28 16,5-4-3-16,0-6-37 0,0-1-12 0,5-10-6 15,9-3 15-15,-4-4 43 0,4 0 13 16,3-4 57-16,-2-14 1 0,7-6 2 16,-5-6-39-16,-3 0-10 0,-2 3-24 15,-2 3-12-15,-5 8-58 0,0 5-80 0,0 7-111 16,4 4-145-16,-1 0-186 16,1 1-603-16,-1 13-623 0</inkml:trace>
  <inkml:trace contextRef="#ctx0" brushRef="#br0" timeOffset="23463.6">24098 14986 2163 0,'0'0'1134'0,"0"0"-756"16,0 0 28-16,0 0-57 0,0 0-136 15,0 0-118-15,0 0-55 0,0 0 19 0,0 0-7 16,-140 104 3-16,137-78-24 0,3-1-31 15,0-4-14-15,0-8-1 0,5-3 0 16,10-5-22-16,2-5 37 0,-3-11 31 16,6-13 63-16,-1-16 19 0,-2-14-33 15,2-6-41-15,-4-10-36 0,-5-7 12 0,7 2-13 16,-8-3-2-16,3 1 1 0,-7 4 17 16,0 6 6-16,5 15-6 0,-8 13-15 15,1 12-2-15,-3 15 12 0,0 6-1 16,0 6-11-16,0 0-1 0,0 16 0 15,0 13-37-15,0 11 34 0,-5 14-9 16,-7 9 9-16,9 5-18 0,1 0-16 16,2 3-5-16,0-5-26 0,5 0-35 15,12-9-53-15,-3-9-109 0,3-8-310 16,3-14-1161-16,-3-7-568 0</inkml:trace>
  <inkml:trace contextRef="#ctx0" brushRef="#br0" timeOffset="23709.6">24464 15030 1971 0,'0'0'965'0,"0"0"-660"16,0 0 54-16,0 0 22 0,0 0-155 15,0 0-98-15,0 0-7 0,180 38-7 16,-156-54 6-16,-5-6-40 0,-6-2-31 16,-9-1-24-16,1 2-7 0,-5 3 4 15,0 2 45-15,-9 6-27 0,-6 5 15 16,-2-1 27-16,-7 8-39 0,4 0-43 0,-4 9-58 15,-5 10-27-15,10 9-4 0,2 2-3 16,9 2-46-16,1-1-41 0,7-1-75 16,0 1-132-16,15-6-385 0,2 0-605 15,-3-8-72-15</inkml:trace>
  <inkml:trace contextRef="#ctx0" brushRef="#br0" timeOffset="24029.6">24935 14871 415 0,'0'0'1744'0,"0"0"-1108"0,0 0-127 16,0 0-207-16,0 0-71 0,0 0-93 16,0 0-53-16,0 0 22 0,-172 130 98 15,157-91 2-15,10-2-83 0,3-5-60 0,2-6-39 16,0-6-25-16,12-5-45 16,0-11-26-16,5-4 40 0,5-11 31 0,-8-17 108 15,11-18 24-15,-4-19-74 0,-4-9-58 16,3-11 0-16,-3-4-31 0,-3 2-12 15,1 2-18-15,-5 6 24 0,-1 8 36 16,6 11 1-16,-13 12 37 0,1 16-28 16,-3 13-9-16,0 12 0 0,0 7 31 15,0 0 52-15,0 12-50 0,-3 16-33 16,-7 16-9-16,3 11 8 0,7 17 2 16,0 12 0-16,7 9 27 0,8 7 14 0,9 4-42 15,-2-5-15-15,12-6-77 0,2-10-82 16,13-12-150-16,7-19-293 0,-15-19-489 15,34-12-458-15</inkml:trace>
  <inkml:trace contextRef="#ctx0" brushRef="#br0" timeOffset="24300.6">26038 14794 1820 0,'0'0'1660'16,"0"0"-1152"-16,0 0-64 0,0 0-126 16,0 0-171-16,0 0-89 0,-49 104-30 15,49-68-7-15,0-2-10 0,0-1-11 16,7-7-33-16,3-4-62 0,-3-4-89 15,10-8-73-15,-5-8-103 0,1-2-234 0,-9-12-884 16,-1-31-513-16</inkml:trace>
  <inkml:trace contextRef="#ctx0" brushRef="#br0" timeOffset="24433.64">26152 14546 1941 0,'0'0'1746'0,"0"0"-1339"16,0 0-71-16,0 0-64 0,0 0-153 15,0 0-106-15,0 0-13 0,-8 120-43 16,8-93-77-16,8-6-59 0,4 4-154 16,-7-6-177-16,7-5-821 0,-5 4-795 0</inkml:trace>
  <inkml:trace contextRef="#ctx0" brushRef="#br0" timeOffset="24656.62">26389 14886 1018 0,'0'0'1696'0,"0"0"-1208"0,0 0-43 15,0 0-19-15,0 0-115 0,0 0-174 0,0 0-26 16,0 0-19-16,0 0-15 0,0 0-19 16,0 0-18-16,124 54-6 0,-110-54-18 15,-9 0-16-15,-2 0-21 0,6 0-10 16,-9 6 7-16,15 10 24 0,-10 8 33 16,2 12 16-16,3 2-49 0,-10 0-24 15,12-1-44-15,-7-9-91 0,2-8-85 16,5-9-171-16,0-8-267 0,-7-3-872 15,9-27-255-15,-118-203 1809 0</inkml:trace>
  <inkml:trace contextRef="#ctx0" brushRef="#br0" timeOffset="24828.6">27204 14427 3113 0,'0'0'724'0,"0"0"-301"0,-51 124-54 16,31-57-108-16,-4 8-130 0,7 7-66 15,-2 4-14-15,2 6-41 0,2-3-10 16,3-3-83-16,-3-10-45 0,3-21-93 16,-2-12-200-16,2-24-276 0,-3-19-530 15,1 0-526-15</inkml:trace>
  <inkml:trace contextRef="#ctx0" brushRef="#br0" timeOffset="24943.6">26857 14940 450 0,'0'0'1728'15,"0"0"-1069"-15,0 0-188 0,0 0-53 16,0 0-128-16,0 0-99 0,0 0-51 0,0 0-31 15,0 0-62-15,208-42-47 0,-154 60-74 16,4 4-131-16,-5 2-153 0,1 4-404 16,-13-6-557-16,12 11-213 0</inkml:trace>
  <inkml:trace contextRef="#ctx0" brushRef="#br0" timeOffset="25174.59">27613 14950 2019 0,'0'0'1352'0,"0"0"-823"15,0 0-85-15,0 0-39 0,0 0-154 16,0 0-141-16,0 0-70 0,0 0-21 16,-191 38-19-16,181-11-2 0,10 3 0 15,0-3-22-15,0-2 11 0,10-7 10 0,-1-6-24 16,8-4 12-16,-9-8 8 0,4 0 7 16,2-8 65-16,-4-10 8 0,0-4-19 15,-3-6-26-15,-7 0-28 0,0 8-19 16,0 3-27-16,-2 5-73 0,-3 6-110 15,2 1-110-15,3 5-266 0,0 0-1236 16,22 0-257-16</inkml:trace>
  <inkml:trace contextRef="#ctx0" brushRef="#br0" timeOffset="25528.52">29048 14620 1500 0,'0'0'977'0,"0"0"-500"16,0 0 34-16,10 149-97 0,-10-85-135 0,0 4-132 16,0 5-23-16,-12 1-25 0,0-3-87 15,4 0-12-15,-6-12-130 0,4-6-200 16,3-15-238-16,-3-16-665 0,-12-15-596 0</inkml:trace>
  <inkml:trace contextRef="#ctx0" brushRef="#br0" timeOffset="25689.83">28871 14910 320 0,'0'0'2954'0,"0"0"-2233"15,0 0-517-15,0 0 23 0,0 0 38 16,0 0-154-16,124 101-96 0,-90-78-15 0,2-5-1 15,10-2-48-15,-7-7-83 0,2-9-75 16,3 0-126-16,-8-16-289 0,-4-7-789 16,-10 0-397-16</inkml:trace>
  <inkml:trace contextRef="#ctx0" brushRef="#br0" timeOffset="25920.83">29373 14737 349 0,'0'0'1656'0,"0"0"-899"15,0 0-212-15,0 0-70 0,0 0-38 16,0 108-47-16,0-64-153 0,2-2-105 15,6 3-71-15,1-1-9 0,1-4-16 16,5-3-33-16,-3-7-3 0,0-11-2 16,-5-3-25-16,3-8-7 0,-5-4 4 15,2-4 16-15,3 0 14 0,-5 0 28 16,4-3 48-16,-2-3 4 0,3 4-53 16,-7 1-27-16,-3 1-3 0,0 0-25 0,2 1-20 15,3 11-7-15,5 10 55 0,-8 7 24 16,-2-1-24-16,0 2-55 0,0-4-61 15,0-6-71-15,2-1-124 0,1-6-164 16,9-6-333-16,-7-6-874 0,24-12 192 0,-99-186 1490 16</inkml:trace>
  <inkml:trace contextRef="#ctx0" brushRef="#br0" timeOffset="26198.84">29914 15075 630 0,'0'0'1481'16,"0"0"-703"-16,0 0-228 0,24 106-132 15,-10-69-20-15,13-6-159 0,-5-2-106 16,9-9-75-16,-4-4-6 0,5-11-6 16,-1-5 1-16,5-14 29 0,-4-9 4 15,-8-11-19-15,-2-6-34 0,-10-3-27 16,-10 1-10-16,-2 1-23 0,0 9-6 0,-21 6 39 16,-4 11 27-16,-13 7 56 0,-6 5-56 15,-2 3-26-15,5 14-1 0,-3 11-2 16,5 8-1-16,10 11-24 0,12 5 2 15,8 3 13-15,9 1-18 0,7-5-13 16,20-2-18-16,21-8-77 0,5-7-41 0,10-10-96 16,0-6-192-16,-14-7-678 0,-6 1-723 0</inkml:trace>
  <inkml:trace contextRef="#ctx0" brushRef="#br0" timeOffset="26948.83">20215 15932 2553 0,'0'0'767'0,"0"0"-386"0,0 0-6 16,0 0-51-16,0 0-148 0,0 0-170 15,0 0 25-15,0 0-22 0,0 0 38 16,22 136-7-16,-15-74-6 0,5 5-31 15,-9 6-2-15,-1-1-2 0,-2-1-11 16,0-11-34-16,0-8-25 0,0-13-92 0,0-10-89 16,0-11-163-16,0-14-210 0,0-1-523 15,0-13-574-15</inkml:trace>
  <inkml:trace contextRef="#ctx0" brushRef="#br0" timeOffset="27140.3">20230 16064 1599 0,'0'0'1036'16,"0"0"-564"-16,0 0-16 0,0 0-34 16,0 0-136-16,0 0-141 0,0 0-12 0,0 0 12 15,0 0 12-15,0 0-44 0,0 0-42 16,77 80-35-16,-91-37-11 0,-10-6-25 16,2-4-28-16,2-6-54 0,-4-8-74 0,-3-6-143 15,1-9-203-15,4-4-591 0,-7-12-1125 16</inkml:trace>
  <inkml:trace contextRef="#ctx0" brushRef="#br0" timeOffset="27346.31">20545 16046 836 0,'0'0'1894'0,"0"0"-1314"0,0 0-180 15,0 103 21-15,-3-65-91 0,-1-1-139 16,-1-4-92-16,0-4-35 0,5-7-12 15,0-9-28-15,0-4-24 0,0-7-28 0,0-2 19 16,0 0 9-16,10-16 46 0,7-6 55 16,2-8-31-16,3-5-51 0,2 3-19 15,-5 7-31-15,1 2-73 0,2 7-132 16,-5 6-113-16,-3 6-114 0,3 4-786 16,-2 2-1031-16</inkml:trace>
  <inkml:trace contextRef="#ctx0" brushRef="#br0" timeOffset="27606.31">20811 16284 2481 0,'0'0'1147'16,"0"0"-636"-16,0 0-28 0,0 0-84 16,0 0-173-16,0 0-223 0,0 0-3 15,0 0-94-15,0 0 36 0,0 0 24 0,-65 122 13 16,65-97-7-16,2-7-8 0,11-8-10 15,-6-6 3-15,7-4 43 0,1 0 15 16,2-11 62-16,0-12-1 0,2-5-3 16,-11-6-21-16,1-1-24 0,-1 5-16 15,-1 3-12-15,-5 12-26 0,-2 5-16 16,0 7-83-16,0 3-133 0,0 0-121 0,0 17-194 16,0-6-683-16,0 16-898 0</inkml:trace>
  <inkml:trace contextRef="#ctx0" brushRef="#br0" timeOffset="27972.4">21105 16238 912 0,'0'0'1596'0,"0"0"-1049"0,0 0-75 15,0 0-81-15,0 0-145 0,0 0-140 16,0 0-51-16,0 0-55 0,0 0 0 15,0 0-30-15,0 0 16 0,-78 71 13 16,78-50-1-16,0-3-1 0,0 1 3 0,10-8 49 16,-5-2-8-16,-5-3-40 15,0-5 20-15,0-1 10 0,5 0-15 0,-5 2-14 16,2 0 10-16,8 4 4 0,-3 5 40 16,5 7 132-16,-2 5-65 0,-3 12-44 15,-7 7-30-15,0 10-18 0,0 10-13 16,0-1 1-16,-14 3-1 0,-3-5 0 15,-5-9-17-15,-10-10-1 0,10-10-18 16,1-11 18-16,-6-11 4 0,-2-8-4 0,12-7-113 16,-2-13-50-16,11-6-96 0,8-6-51 15,0-2-177-15,17-5-576 0,-7 11-433 16,24-9 344-16</inkml:trace>
  <inkml:trace contextRef="#ctx0" brushRef="#br0" timeOffset="28378.37">21386 16050 1132 0,'0'0'1301'16,"0"0"-770"-16,0 0-13 0,0 0-48 16,0 0-175-16,0 0-97 0,0 0-28 15,0 0-25-15,0 0-25 0,2 112-53 0,-2-65-24 16,0-2-13-16,0-5-30 0,0-4 2 15,0-9-2-15,0-10-13 0,0-5-24 16,0-11-11-16,0-1 29 0,8-4 19 16,13-19 70-16,1-9 49 0,3-7-49 15,1-3-37-15,-2 4-33 0,-7 8-2 16,5 6-28-16,-7 8-10 0,-3 7-33 0,2 2-65 16,-6 5-89-16,1 2-85 0,1 4-76 15,-3 10-266-15,-4-4-691 0,6 10-509 0</inkml:trace>
  <inkml:trace contextRef="#ctx0" brushRef="#br0" timeOffset="28673.02">21679 16272 457 0,'0'0'2469'16,"0"0"-1742"-16,0 0-196 0,0 0-63 16,0 0-139-16,0 0-239 0,0 0-89 15,0 0 11-15,-80 115 18 0,78-71 7 16,-8-4-16-16,10-4-21 0,0-6-12 0,10-7-13 15,4-8 1-15,1-8-31 0,-1-7 46 16,8 0 9-16,-5-18 76 0,5-4 10 16,-5-13-29-16,5-5-11 0,-8-3-6 15,1 2-22-15,-5 6-15 0,-3 7 9 0,-5 10 18 16,-2 10 1-16,0 4-31 0,0 4-6 16,3 0-52-16,-3 13-36 0,0 12-56 15,0 7 129-15,0 9 20 0,0 1-60 16,0-6-64-16,2-2-29 0,8-5-114 15,0-7-186-15,2-4-747 0,2-7-874 0</inkml:trace>
  <inkml:trace contextRef="#ctx0" brushRef="#br0" timeOffset="29044.4">22135 16369 1155 0,'0'0'1631'15,"0"0"-1032"-15,0 0-105 0,0 0-71 16,0 0-135-16,-34 117-128 0,32-90-62 15,-6-3-31-15,8-4-42 0,0-4-25 16,0-7-16-16,0-1-33 0,8-8-10 0,-6 0 56 16,5-8 3-16,8-14 77 0,-3-5-13 15,3-5-39-15,-1-2-25 0,-2 1-40 16,3 5-37-16,-3 0-27 0,2 7-16 16,-9 8-28-16,3 3 36 0,1 8-40 15,-4 2-105-15,7 7 27 0,-7 14 230 16,7 6 19-16,-2 5 16 0,0 3-34 15,7 0 46-15,-5-5 129 0,-5-4 28 16,5-8-9-16,-7-6-37 0,5-5-81 16,-6-7-9-16,1 0 30 0,7-15 22 0,-7-6 27 15,10-6-29-15,-3-6-51 16,0 3-42-16,0 5-13 0,-9 7-11 0,9 6-2 16,-7 7-25-16,2 5-32 0,-2 5-43 0,7 13 65 15,0 10 36-15,-2 10 42 16,7 7-42-16,-3 0-12 0,8 2-58 0,-3-6-56 15,6-6-85-15,6-7-104 0,10-5-261 16,-12-13-963-16,32-10-594 0</inkml:trace>
  <inkml:trace contextRef="#ctx0" brushRef="#br0" timeOffset="29455.27">23701 16332 1659 0,'0'0'1253'16,"0"0"-659"-16,0 0-118 0,0 0-54 16,0 0-110-16,0 0-97 0,0 0-23 15,0 0-49-15,0 0-109 0,0 0-34 0,0 0-37 16,-126 53 4-16,114-18 31 0,7 4 2 15,2-7-3-15,3-4-12 0,0-4-1 16,0-10 13-16,8-7-39 0,4-1 11 16,-2-6 31-16,7-3 3 0,7-9 70 15,-5-10 0-15,3-4-15 0,-3-4-27 16,-4-2-17-16,-1 3-14 0,-1 6-2 0,-9 6 2 16,4 8-2-16,-8 5 2 0,7 4-40 15,-7 0-2-15,0 11 17 0,2 9-2 16,-2 12 27-16,0 9 33 0,0 4-8 15,0-2-25-15,3-4-18 0,-1-3-10 16,8-7-33-16,-5-6-55 0,9-7-73 16,3-6-45-16,-2-6-200 0,-5-5-535 15,4-12-788-15</inkml:trace>
  <inkml:trace contextRef="#ctx0" brushRef="#br0" timeOffset="29718.38">24031 16459 718 0,'0'0'1840'0,"0"0"-1057"0,0 0-252 15,0 0-46-15,0 0-105 0,0 0-180 16,0 104-102-16,0-86-31 0,4-6-31 0,1-2-36 16,0-2-23-16,0-8-13 0,-3 0 11 15,13 0 25-15,-3-9 55 0,5-3 9 16,2-3-21-16,-4 3-43 0,-1 1-30 16,-6 1-15-16,4 5 14 0,-2 5-27 15,4 0-37-15,-2 15 83 0,3 6 12 16,-8 9 37-16,8 9-14 0,-15-1-23 15,4 3-18-15,-1-7-22 0,-3-7-21 16,0-6-50-16,0-7-30 0,10-11-69 16,-10-3-73-16,14 0-67 0,-7-14 91 15,8-10-21-15,2 1-188 0,5-6-288 16,7 3-345-16,5 0 442 0,-12 7 558 0</inkml:trace>
  <inkml:trace contextRef="#ctx0" brushRef="#br0" timeOffset="30046.72">24700 16513 215 0,'0'0'1639'15,"0"0"-591"-15,0 0-527 0,0 0-37 16,0 0-71-16,0 0-106 0,-143 131-114 16,121-91-67-16,14 2-37 0,-1-1-40 15,4-2-25-15,5-9-24 0,0-7-14 16,7-10-26-16,3-8-33 0,7-5 39 16,-7-10 34-16,7-15 103 0,-1-16-8 15,-1-14-50-15,4-9-45 0,-6-6-20 16,-6-3-20-16,3-3-15 0,-8-1 10 15,-2 0 22-15,0-5 23 0,0-1 18 0,-2-3 4 16,-8 4 7-16,3 8-28 16,-3 12 11-16,7 19 30 0,-1 17 31 0,4 13 25 15,0 10 23-15,0 3-29 0,-3 3-77 16,3 16-15-16,-7 17-113 0,2 15 53 16,3 17 11-16,2 10 49 0,0 15 0 0,0 3 12 15,7 8-3-15,7 4-9 0,6-6-21 16,6-7-25-16,4-17-21 0,-9-15-61 15,16-20-61-15,2-15-187 0,11-15-384 16,13-13-588-16,-16 0 806 0,45-22-1310 0</inkml:trace>
  <inkml:trace contextRef="#ctx0" brushRef="#br0" timeOffset="30979.76">26006 16467 942 0,'0'0'1690'16,"0"0"-1090"-16,0 0-98 0,0 0-46 15,0 0-69-15,0 0-82 0,0 0-94 16,0 0-59-16,0 0-36 0,0 0-46 15,-90-80-28-15,86 80-24 0,-1 7-18 0,0 12-97 16,2 11-43-16,3 6 73 0,0 4 28 16,0 4 11-16,8-14-8 0,9-5 2 15,-3-11-15-15,3-5 12 0,-2-8 37 16,2-1 6-16,-5-12 68 0,5-13 48 16,5-7-25-16,-5-8-42 0,-10-2-27 15,7 3-1-15,-14 3 0 0,5 16 7 16,-5 7 14-16,3 6 13 0,-3 7-61 0,0 0-27 15,7 9-37-15,-5 12-42 0,8 14 60 16,0 9 46-16,7 5 0 0,-3 2-3 16,6-4-28-16,-1-8 4 0,5-3-19 15,5-9-5-15,3-2-47 0,-1-6-21 16,-2-5-38-16,3-9-46 0,4-5-188 0,-4-16-372 16,-5-3-1086-16</inkml:trace>
  <inkml:trace contextRef="#ctx0" brushRef="#br0" timeOffset="31171.73">26588 15926 2443 0,'0'0'1119'16,"0"0"-678"-16,0 0-7 0,0 0-82 16,0 0-193-16,0 0-131 0,0 0-16 0,-124 129 6 15,115-81-18-15,-4 4-11 0,4 2-4 16,-1 2-28-16,-7 4-9 0,0-2-50 15,-5 0-159-15,-9-4-257 0,2-15-804 16,-27 2-1158-16</inkml:trace>
  <inkml:trace contextRef="#ctx0" brushRef="#br0" timeOffset="31293.73">26006 16479 752 0,'0'0'1356'0,"0"0"-974"0,0 0 178 15,0 0-76-15,0 0-177 0,213 36-138 16,-142-32-74-16,9 2-63 0,0-6-32 15,-3 0-24-15,-6-10-143 0,-4-7-221 16,-13-4-350-16,-18 0-764 0</inkml:trace>
  <inkml:trace contextRef="#ctx0" brushRef="#br0" timeOffset="31498.74">26922 15861 1785 0,'0'0'1012'15,"0"0"-467"-15,0 0 27 0,0 0-168 0,0 0-184 16,0 0-137-16,0 0-79 16,0 0 20-16,-41 119-11 0,27-70 8 0,4 10-18 15,-5 6-1-15,-2 6-2 0,-2 7-12 16,-3 3-34-16,0-1-118 0,-4-4-172 16,4-3-260-16,5-25-848 0,-15 8-459 0</inkml:trace>
  <inkml:trace contextRef="#ctx0" brushRef="#br0" timeOffset="31661.73">26673 16416 346 0,'0'0'1493'16,"0"0"-1051"-16,0 0 135 0,0 0-97 16,0 0-260-16,0 0-160 0,0 0-19 15,0 0-41-15,189-1-16 0,-170-3-231 16,1-6-226-16,-3-4-199 0,-8 5-708 0,6-9 581 15</inkml:trace>
  <inkml:trace contextRef="#ctx0" brushRef="#br0" timeOffset="31906.26">27082 16357 293 0,'0'0'617'0,"0"0"355"16,0 0-467-16,0 0 47 0,0 0-105 15,194-20-98-15,-153 3-160 0,-11-3-35 16,1-1-69-16,-14 3-20 0,0 0-25 15,-15 2-5-15,1 2 11 0,-3 2-2 0,0 2 8 16,0 4 50-16,-7 2 89 0,-10 4-77 16,-8 0-47-16,-1 2-39 0,-6 9-26 15,1 8 16-15,-1 6-18 0,8 1-12 16,2 1 10-16,0 3 0 0,10-1-1 16,0-1-18-16,12-3-4 0,0-4-12 0,0-2-21 15,17-6-71-15,5 2-59 0,7-4-29 16,5-7-75-16,2-1-238 0,-2-3-787 15,17-6-678-15</inkml:trace>
  <inkml:trace contextRef="#ctx0" brushRef="#br0" timeOffset="32098.26">27730 16194 2156 0,'0'0'1310'0,"0"0"-843"0,0 0-82 0,0 0-91 16,0 0-118-16,-160 127-106 15,145-88-30-15,10-3-12 0,5 1 10 0,0-3-38 16,20-3-12-16,4-4-9 0,5-6-16 16,7-4-37-16,5-7-55 0,3-10-62 15,-3-1-63-15,5-19-123 0,-9-11-365 0,-6 5-1021 16</inkml:trace>
  <inkml:trace contextRef="#ctx0" brushRef="#br0" timeOffset="32263.26">28229 15870 1850 0,'0'0'1471'16,"0"0"-1055"-16,0 0-45 0,0 0-1 15,-53 135-120-15,38-79-152 0,15 4-55 0,-10 4 0 16,10 3-15-16,-2 1-28 0,-3-1-28 16,5 0-70-16,-5-8-120 0,-4-9-148 15,4-19-295-15,-7-10-827 0,-10-16-434 0</inkml:trace>
  <inkml:trace contextRef="#ctx0" brushRef="#br0" timeOffset="32385.27">28006 16250 1148 0,'0'0'1461'0,"0"0"-953"15,0 0-195-15,0 0-53 0,0 0-97 16,0 0-81-16,0 0-72 0,230-65-10 16,-167 65-101-16,10 0-221 0,7 0-475 15,-22 0-926-15,29 0 999 0</inkml:trace>
  <inkml:trace contextRef="#ctx0" brushRef="#br0" timeOffset="32699.27">29441 16082 310 0,'0'0'2355'16,"0"0"-1688"-16,0 0-141 0,0 0-53 15,0 0-102-15,0 0-206 0,0 0-131 0,0 0-6 16,-68 103 24-16,68-53-6 0,0 6-13 15,0 9-8-15,0 3-10 0,0 3-12 16,-2-3-3-16,2-2-49 0,-8-9-67 16,8-11-62-16,-2-9-106 0,-1-14-218 15,-9-12-573-15,10-8-411 0</inkml:trace>
  <inkml:trace contextRef="#ctx0" brushRef="#br0" timeOffset="32845.25">29235 16374 460 0,'0'0'2668'0,"0"0"-1913"0,0 0-510 0,0 0-18 16,0 0 104-16,0 0-171 0,0 0-99 16,0 0-33-16,196 115-28 0,-159-101-9 15,-4-1-102-15,1-4-86 0,-2-4-31 16,-5-5-99-16,-3-14-264 0,-10-1-567 0,-9-23-588 0</inkml:trace>
  <inkml:trace contextRef="#ctx0" brushRef="#br0" timeOffset="33111.51">29715 16131 1535 0,'0'0'1469'0,"0"0"-1114"16,0 0-60-16,0 0 115 0,7 134-9 15,-7-73-160-15,0 6-122 0,5 3-39 16,-3 0-3-16,10-4-28 0,1-13-32 0,-6-9-16 16,7-15-2-16,-6-12-32 15,1-13 6-15,-1-4 27 0,11-12 42 0,3-18 64 16,0-13 7-16,-1-6-58 0,9-3-37 15,-9 7-18-15,-6 9-2 0,2 11 0 16,-17 14-31-16,12 6-25 0,-12 5-6 16,5 3-6-16,2 12-19 0,3 11 89 0,-5 4 23 15,4 3-23-15,-9 4-65 0,0-7-103 16,5 5-103-16,-2-8-209 0,6-3-601 16,1-6-852-16</inkml:trace>
  <inkml:trace contextRef="#ctx0" brushRef="#br0" timeOffset="33412.5">30367 16626 795 0,'0'0'1705'0,"0"0"-1193"0,0 0-179 0,0 0 9 16,0 0-71-16,0 0-113 16,39 100-77-16,-30-87-41 0,1-6-40 0,0-4 2 15,-3-3-2-15,3-8 35 0,-3-11 64 16,3-7-25-16,-10-4-74 0,2 0 0 15,-2 2-21-15,0 2 21 0,-2 7 2 0,-10-1 13 16,-3 7 16-16,8 6 6 0,-3 3-34 16,0 4 19-16,1 14 6 0,6 16-16 15,-2 10 56-15,5 11 83 0,0 3-26 16,0 0-48-16,17-5-43 0,3-6-7 16,4-8 1-16,5-6-28 0,5-11 0 15,-3-6-43-15,6-9-18 0,4-3-10 16,-2 0-27-16,-5-11-123 0,-8-4-167 15,-9 5-365-15,-17-2-1577 0</inkml:trace>
  <inkml:trace contextRef="#ctx0" brushRef="#br0" timeOffset="34278.5">20208 17398 828 0,'0'0'1333'0,"0"0"-851"0,0 0-312 15,0 0 33-15,0 0 75 0,0 0-113 0,29 134-69 16,-22-80 5-16,3 6-38 0,-8 6-47 16,-2 5 1-16,0 0-17 0,0-2 0 15,0-9-1-15,0-9-59 0,0-13-95 16,0-10-164-16,0-12-285 0,0-6-591 0,0-6-80 15</inkml:trace>
  <inkml:trace contextRef="#ctx0" brushRef="#br0" timeOffset="34527.5">20283 17664 408 0,'0'0'1159'15,"0"0"-691"-15,0 0-21 0,0 0-5 16,17-109-119-16,-5 85-132 0,-5 4-54 15,3 0 5-15,2 1 9 0,0 5-47 0,-2 3-22 16,0 2 15-16,-3 6 12 0,-2 3-31 16,9 0 2-16,1 3 84 0,0 9 3 15,-8 10-48-15,7 4-21 0,-11 7-18 16,-3-2-37-16,0 6-32 0,0-8-11 16,-5 0-12-16,-7-10-10 0,7-2-33 15,-5-8-9-15,5-4-37 0,-4-4-139 0,1-1 24 16,-1-6-301-16,1-8-620 0,4 2-685 15</inkml:trace>
  <inkml:trace contextRef="#ctx0" brushRef="#br0" timeOffset="34745.5">20620 17539 924 0,'0'0'1641'0,"0"0"-1181"15,0 0-108-15,0 0 12 0,0 0-30 0,-29 131-122 16,26-104-60-16,1-1-7 0,2-11-21 15,0-5-72-15,0-2-51 0,0-8 2 16,0 0 34-16,10-10 30 0,7-9 47 16,12-11 54-16,0-7-80 0,2-4-48 15,1 1-40-15,-3 9-12 0,-5 2-21 16,3 8-28-16,4 4-40 0,-1 4-48 16,-1 6-76-16,5 3-161 0,-13 4-204 0,4 0-849 15,-4 6-669-15</inkml:trace>
  <inkml:trace contextRef="#ctx0" brushRef="#br0" timeOffset="35012.51">21078 17586 1542 0,'0'0'1480'15,"0"0"-932"-15,0 0-15 0,0 0-61 16,0 0-152-16,0 0-155 0,0 0-101 16,0 0-64-16,0 0-36 0,0 0 23 0,-104 101 1 15,99-71-6-15,5-1 6 0,0 0-7 16,5-6 16-16,9-5-33 0,1-5-1 15,-8-7 6-15,10-6 28 0,3 0 3 16,-1-19 89-16,5-4 3 0,-7-13-25 16,3-1-25-16,-3-4-17 0,-3 7-7 15,-7 5 3-15,3 4-21 0,-5 13-30 0,-5 4-16 16,0 6-24-16,5 2-80 0,-5 0-83 16,9 7-103-16,-6 4-30 0,14 8-40 15,-7-1-621-15,4-3-652 0,6 7 874 0</inkml:trace>
  <inkml:trace contextRef="#ctx0" brushRef="#br0" timeOffset="35311.74">21495 17657 447 0,'0'0'1228'0,"0"0"-418"0,0 0-93 16,0 0-145-16,0 0-154 0,0 0-173 16,0 0-81-16,0 0-66 0,0 0-73 15,0 0 0-15,0 0 30 0,-138 66 3 16,138-32 16-16,0 2-16 0,0-7-15 15,0-8-4-15,0-10-39 0,5-2 0 0,4-9-24 16,-1 0 24-16,6-10 41 0,1-12 81 16,-1-5-4-16,-4-9-45 0,-3-2-36 15,3 5-37-15,-3 6 0 0,-4 9 0 16,-1 8-1-16,1 7-30 0,-3 3-29 16,0 8-19-16,0 20-40 0,0 11 119 0,0 15 24 15,-8 9-24-15,-9 2 1 0,0-4-1 16,0-8-27-16,0-8-19 0,8-12-21 15,1-13-28-15,-6-5-40 0,7-12-99 16,-8-3-266-16,13-8-630 0,-8-2-530 16</inkml:trace>
  <inkml:trace contextRef="#ctx0" brushRef="#br0" timeOffset="35593.74">21779 17608 313 0,'0'0'2543'0,"0"0"-1771"16,0 0-196-16,0 0-59 0,0 0-207 15,0 0-249-15,0 0-61 0,0 0 0 16,-56 112 15-16,51-72 34 0,5-2-13 16,0-2-17-16,0-16 2 0,0-3-21 0,0-11 0 15,5-4-12-15,5-2 11 0,-3-6 1 16,12-11 52-16,8-5 63 0,-5-11-30 15,9-2-33-15,-6-1-28 0,4 2-24 16,-8 5-13-16,8 4-11 0,-2 5-4 16,0 4-26-16,-3 4-28 0,3 4-25 15,-5 2-45-15,7 5-50 0,-10 1-81 16,-2 0-239-16,0 0-645 0,-5 7-854 16</inkml:trace>
  <inkml:trace contextRef="#ctx0" brushRef="#br0" timeOffset="35878.72">22280 17610 726 0,'0'0'1382'16,"0"0"-329"-16,0 0-516 0,0 0-43 16,0 0-5-16,0 0-149 0,0 0-196 15,0 0-74-15,0 0-67 0,0 0-1 0,-162 77 0 16,145-44 16-16,7 0-16 0,3-3-1 16,7-5-1-16,0-2-3 0,0-7-18 15,7-7-3-15,3-2-16 0,5-5 22 16,-8-2 18-16,5 0 21 0,5-6 37 15,0-8-6-15,0-7 15 0,-3 1-25 16,3-6-26-16,-4 5-14 0,-4 6-4 16,-4 8 2-16,-5 4-73 0,10 3-33 15,-8 0-4-15,3 0-3 0,5 7-14 16,-1 10 127-16,1-2 33 0,-3 6-33 0,6 2-55 16,-9-2-43-16,8 2-71 0,-4-3-156 15,1-6-228-15,4-5-630 0,-4-2-367 16,6-7 566-16,-139-177 984 0</inkml:trace>
  <inkml:trace contextRef="#ctx0" brushRef="#br0" timeOffset="36279.72">22525 17732 157 0,'0'0'626'0,"0"0"90"0,0 0-82 15,0 0-11-15,0 0-43 0,0 0-98 16,0 0-127-16,0 0-106 0,0 0-79 16,0 0-29-16,5 61-9 0,-5-35-40 15,5 0-21-15,-3-4-13 0,8-6-13 16,-5-3-24-16,-5-7-21 0,5-6-6 15,-5 0 6-15,2-1 36 0,8-14 25 16,-5-10 18-16,7-5-15 0,2-6-53 16,-4 1-11-16,0 2-15 0,-1 8-9 0,4 5-16 15,-4 5-5-15,-4 8-4 0,7 4-15 16,-7 3-31-16,7 7 71 0,-2 8 24 16,2 8 70-16,3 5-12 0,-8 2-21 15,7 2-25-15,-6-5 15 0,4-5 4 16,-10-9-7-16,8-2-24 0,-10-9-1 15,5 1 1-15,-3-3 1 0,-2 0 26 0,12-9 16 16,-2-7 8-16,5-3 13 0,-6-2-18 16,8 1-45-16,-12 6-1 0,5 0-21 15,-5 10-16-15,7 1 1 0,-7 3-40 16,9 3-64-16,-2 9 140 0,0 9 6 16,-2 4 18-16,0 5-24 0,-1-1-12 15,-4-3-34-15,0-3-21 0,10-5-73 16,-3-3-16-16,5-5-29 0,7-5-140 15,0-5-299-15,-2 0-922 0,14-5-482 0</inkml:trace>
  <inkml:trace contextRef="#ctx0" brushRef="#br0" timeOffset="36763.55">23791 17783 450 0,'0'0'2271'0,"0"0"-1646"16,0 0-166-16,0 0 49 0,0 0-91 0,0 0-162 16,0 0-124-16,0 0-58 0,0 0-73 15,0 0-33-15,0 0-1 0,-59 105 31 16,55-72 3-16,-1-2 15 0,5-8 4 15,0-8-4-15,0-6-15 0,0-8 1 16,0-1-1-16,0-6 49 0,5-17 33 16,7-11 6-16,12-10-33 0,-5-4-42 0,3-2-13 15,5 5-3-15,-5 7-9 0,-5 10 9 16,0 5-28-16,-3 9-2 0,-9 6-13 16,-3 7-30-16,3 1-43 0,5 0-27 15,-5 1 42-15,4 7-1 0,-1 2-58 16,1 5-196-16,-1 1-431 0,1-2-1240 15</inkml:trace>
  <inkml:trace contextRef="#ctx0" brushRef="#br0" timeOffset="37294.55">24336 17808 121 0,'0'0'2593'0,"0"0"-1808"15,0 0-334-15,0 0-82 0,0 0 27 0,0 0-154 16,0 0-144-16,0 0-98 15,0 0-12-15,0 0 12 0,0 0 3 0,-65 97 0 16,65-71 12-16,4-2-15 0,8-4-2 16,-7-5-25-16,5-9-10 0,-5-1 3 15,2-5 31-15,0 0 3 0,-4-2 49 16,2-12 43-16,4-4-1 0,-6-4-27 16,-1-2-45-16,1 4 5 0,4 7-9 15,-5 2-14-15,-2 5 1 0,0 5 1 16,0 1-3-16,0 0-21 0,0 0-34 15,5 3-12-15,0 7-18 0,5 3 85 0,-5 0 6 16,4 4 21-16,-6-6-25 0,2 1 1 16,-3-4 25-16,8 0 14 0,-10-3-8 15,0-1-4-15,2-4 7 0,-2 1 9 16,0-1-4-16,0 0-18 0,0 0-9 16,0 0-15-16,0 0-13 0,3 0-5 0,-3 3-12 15,4-3 5-15,1 2 25 0,0 1 10 16,0-1-10-16,-3 0-3 0,8 1-28 15,-10-1 31-15,7 0 2 0,1 0-2 16,-6 1 0-16,0-2-15 0,1-1 15 16,4 1-2-16,-4-1-10 0,-3 0-3 15,0 0-1-15,0 0 13 0,2 3-9 16,-2-3-6-16,0 0-10 0,0 1-5 16,2 2 11-16,-2-1 20 0,10 1-36 15,-10-1-26-15,5 1-16 0,-3-2 1 16,6 2-44-16,-1-1-50 0,-2-2-21 0,-3 0-102 15,5 0-231-15,-4 0-459 0,-3 0-320 16,0-2 39-16,-49-12 1257 0</inkml:trace>
  <inkml:trace contextRef="#ctx0" brushRef="#br0" timeOffset="37995.8">24101 17606 676 0,'0'0'1121'15,"0"0"-631"-15,0 0 14 0,0 0-14 16,0 0-96-16,0 0-95 0,0 0-73 16,0 0-43-16,0 0-12 0,0 0 23 15,0 0-23-15,-12-39-60 0,12 39-50 0,0 4-58 16,0 11-3-16,0 7 0 0,0 8 9 16,0 4-9-16,0-1 0 0,0 1 0 15,7 2 2-15,3-3 1 0,7 2-2 16,-3-3 28-16,1-5-28 0,2-2 17 15,-3-4-17-15,3-5 0 0,3-2-1 16,-3-7-12-16,0-2-13 0,2-3 25 0,-2-2 12 16,0-7 19-16,0-11 27 0,-3-5-9 15,-6-9-13-15,4-3-12 0,-10-2-23 16,3 1 0-16,0 0 1 0,-5 6 1 16,0 6-1-16,0 6-1 0,0 6 15 15,0 4 11-15,0 7 0 0,0 1-24 16,0 0 13-16,0 0-16 0,0 7 0 15,0 7-52-15,-10 8-12 0,8 2 43 16,-1 9 11-16,-6-2 10 0,9 3 15 0,0-3-13 16,0 0 0-16,0 1 13 0,9-9-15 15,6 0-2-15,-5-7-28 0,7-2-40 16,0-5 6-16,2-2-40 0,8-3-31 16,-8-3-104-16,8-1-142 0,-3 0-342 15,-7-1-1193-15</inkml:trace>
  <inkml:trace contextRef="#ctx0" brushRef="#br0" timeOffset="38312.86">24726 17723 1163 0,'0'0'1983'0,"0"0"-1522"16,0 0-80-16,0 0-33 0,0 0-76 15,0 0-204-15,0 0-25 0,0 0 18 16,-26 124 7-16,26-83-16 0,0 1-12 15,0-1-3-15,4-4-1 0,1-9-17 16,5-12-19-16,-8-7-7 0,3-9-11 16,7 0 18-16,3-13 25 0,2-13 57 15,10-9 13-15,2-4-59 0,2-4-36 16,-7 8-15-16,8 6-16 0,-10 10-20 16,0 5 14-16,4 11-9 0,-6 3-9 15,4 11 34-15,5 14 21 0,-2 9 43 0,-8 5-4 16,-2 2 1-16,-10 3-39 0,0-5-1 15,-4-2-27-15,-1-7-56 0,1-2-95 16,-3-6-102-16,0-3-161 0,0-1-542 16,0-6-852-16</inkml:trace>
  <inkml:trace contextRef="#ctx0" brushRef="#br0" timeOffset="38579.39">25434 18171 696 0,'0'0'2562'0,"0"0"-1850"0,0 0-321 16,0 0-42-16,0 0-134 0,0 0-144 16,0 0-71-16,0 0-31 0,0 0-91 15,0 0-149-15,0 0-380 0,-22 73-1832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2:14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12565 5951 212 0,'0'0'1031'0,"0"0"-679"0,0 0-291 16,0 0-61-16,0 0 0 0,0 0 640 15,0 0-185-15,0 0-310 0,0 0-81 16,0 0 144-16,-17-23 15 0,15 23-156 16,-6 0-65-16,6 5 33 0,-13 8-31 15,8 4 21-15,-7 7-23 0,-3 5-2 0,5-1-12 16,4-1 12-16,-1-4 16 16,1-4-6-16,8-6-10 0,0-3-26 0,0-1-24 15,0-8-33-15,0-1-204 0,0-8-241 16,0-6-486-16,8-30-538 0</inkml:trace>
  <inkml:trace contextRef="#ctx0" brushRef="#br0" timeOffset="188">12548 5581 2070 0,'0'0'692'15,"0"0"-278"-15,0 0-83 0,0 0 45 16,0 0-44-16,0 0-136 0,0 0-103 15,0 0-40-15,0 0-44 0,0 0-9 16,0 0-65-16,-65-9-53 0,65 9-34 16,0 0-16-16,12 3-189 0,7 8 31 0,-2 5-193 15,5 1-305-15,-7 1-786 0</inkml:trace>
  <inkml:trace contextRef="#ctx0" brushRef="#br0" timeOffset="508.12">12914 6017 795 0,'0'0'618'0,"0"0"-387"15,0 0-104-15,0 0 149 0,0 0 116 16,0 0-195-16,0 0-132 0,0 0-43 16,0 0 7-16,-90 109 35 0,90-107-12 15,0 1 15-15,0-3 52 0,0 0 41 16,0-5-7-16,10-13 6 0,7-7-29 15,10-8-23-15,-1-5-69 0,6-4-25 0,-1 9-12 16,-9 3 10-16,5 6-11 0,-8 8-12 16,-11 7 12-16,1 4 31 0,-1 5 54 15,1 5 6-15,-4 14-9 0,10 7 34 16,-15 10-11-16,7 4-36 0,-7 4-40 16,0-5-29-16,0 0 0 0,0-4-19 0,10-6-37 15,-10-6-21-15,7-6-70 16,5-6-139-16,0-6-107 0,-5-5-172 0,8-5-492 15,-8-6-391-15</inkml:trace>
  <inkml:trace contextRef="#ctx0" brushRef="#br0" timeOffset="718.23">13443 5508 665 0,'0'0'1613'0,"0"0"-1151"0,0 0-234 15,0 0-23-15,0 0 76 0,0 0-167 16,0 0-114-16,0 0 0 0,0 0 10 16,-39 136 19-16,39-92-27 0,0 6 41 15,0 3-41-15,9 2 0 0,-4 0-2 0,-5 1-1 16,0-1-129-16,0-7-112 0,0-7-145 16,0-6-411-16,0-15-683 0</inkml:trace>
  <inkml:trace contextRef="#ctx0" brushRef="#br0" timeOffset="898.06">13312 5891 2594 0,'0'0'617'0,"0"0"-213"0,0 0 53 15,0 0-6-15,0 0-180 0,0 0-198 16,0 0-73-16,0 0-27 0,0 0-32 16,0 0 59-16,0 0 0 0,75-26 0 15,-36 23 0-15,4 2-95 0,6 1-19 16,-3 0-127-16,7 1-258 0,-14 4-526 15,0 8-822-15</inkml:trace>
  <inkml:trace contextRef="#ctx0" brushRef="#br0" timeOffset="1758.52">14526 5937 1083 0,'0'0'1369'0,"0"0"-966"0,0 0-111 16,0 0 81-16,0 0-7 0,0 0-149 16,0 0-157-16,0 0-42 0,0 0-16 15,0 0-2-15,0 0-32 0,-19 40 31 0,19-1-1 16,0 5 0-16,0-2-17 0,0 1 0 16,0-12 17-16,0-6-19 0,0-10 17 15,2-6-18-15,-2-3 22 0,3-6 41 16,-1 0 34-16,8-6 34 0,-5-13 31 15,11-5-23-15,4-12-49 0,-1-4-43 16,1 0 6-16,-3 1 2 0,0 8 23 16,2 4-32-16,-9 9-23 0,-3 7 12 15,5 4-11-15,-9 5-2 0,-1 2-43 16,8 0-19-16,-6 9 28 0,11 9 34 0,2 8 22 16,0-3-4-16,-2 6-18 15,-8-3 0-15,7-8-30 0,-9-4-4 0,-2-7 3 16,6-7 31-16,-9 0 12 0,17-7 71 15,-2-13 25-15,4-8-10 0,15-6-52 16,-2-8-18-16,-6 5-25 0,6 5 9 0,-10 7 18 16,2 7-30-16,-12 8-11 15,-2 8-22-15,7 2 2 0,-10 0-18 0,5 9 19 16,0 7 30-16,0 4 19 0,-2 2 14 16,-5 4-33-16,5 1-60 0,-3 1-57 15,2-4-135-15,4 2-115 0,1-2-242 16,-2-5-740-16,5-8-489 0</inkml:trace>
  <inkml:trace contextRef="#ctx0" brushRef="#br0" timeOffset="2046.16">15379 5933 962 0,'0'0'1757'0,"0"0"-1062"0,0 0-146 0,0 0-58 16,0 0-165-16,0 0-172 0,0 0-105 15,0 0-46-15,0 0 7 0,0 0-10 16,-143 124-46-16,143-98 15 0,0-3 10 0,5-5 0 15,12-6 5-15,-2-3-11 0,-8-8 27 16,10-1 0-16,5-10 61 0,2-11 12 16,3-10-14-16,-1-3-20 0,6-4-20 15,-10 2 14-15,-5 6-12 0,-13 8 7 16,6 5-26-16,-7 8 19 0,-1 3 16 16,-2 6-25-16,0 0-12 0,2 0-18 15,-2 3-52-15,0 11-25 0,0 5 68 16,0 7 23-16,10 1 2 0,-7 6-43 0,6-3-38 15,6 4-77-15,9-2-71 0,-2 1-132 16,2-4-255-16,0-8-913 0,-2 0-461 0</inkml:trace>
  <inkml:trace contextRef="#ctx0" brushRef="#br0" timeOffset="2209.96">15884 6050 222 0,'0'0'2371'0,"0"0"-1359"16,0 0-439-16,0 0-86 0,0 0-181 0,0 0-153 15,0 0-83-15,0 0-70 0,0 0-12 16,0 0-15-16,0 0-7 0,-100 106-12 16,100-87-24-16,0-8-37 0,0 3-68 15,12-9-72-15,3-1-160 0,-10-4-716 0,7-13-1061 16</inkml:trace>
  <inkml:trace contextRef="#ctx0" brushRef="#br0" timeOffset="2360.69">16007 5683 2448 0,'0'0'1262'0,"0"0"-859"0,0 0 0 16,0 0-113-16,0 0-146 0,0 0-144 15,0 0-12-15,0 0-68 0,0 0 22 16,0 0-16-16,0 0-31 0,-51 126-61 0,66-98-108 16,-1 4-163-16,-9-3-553 0,0-6-778 15</inkml:trace>
  <inkml:trace contextRef="#ctx0" brushRef="#br0" timeOffset="2582.69">16099 6128 2255 0,'0'0'549'15,"0"0"-203"-15,0 0 84 0,0 0-80 0,0 0-121 16,0 0-51-16,0 0-60 0,0 0-32 16,0 0-49-16,0 0-35 0,80-119-2 15,-60 98 0-15,-6 12 15 0,3 6 16 16,-10 3-13-16,3 0 1 0,5 11 17 15,-8 8 26-15,7 11-13 0,-1 6 3 16,-4 5-24-16,1 0-28 0,-3-2-29 16,5-2-26-16,8-10-31 0,2-5-102 15,9-7-119-15,8-10 53 0,2-5-229 0,-5 0-723 16,8-12-320-16</inkml:trace>
  <inkml:trace contextRef="#ctx0" brushRef="#br0" timeOffset="3047.81">17280 5497 202 0,'0'0'1972'15,"0"0"-1423"-15,0 0-125 0,0 0 148 16,0 0-141-16,0 0-111 0,0 0-15 16,0 0-109-16,0 0-43 0,0 0-70 15,0 0-53-15,-146-8-30 0,127 34-15 16,-10 10-13-16,2 12 28 0,-4 11 24 16,-3 5 3-16,7 5-6 0,10 2-21 15,5 3-2-15,2-4 2 0,10-8 16 16,0-8-7-16,10-8-9 0,2-12-31 15,12-5-24-15,-2-7-12 0,12-6-33 16,-2-7 2-16,4-4-49 0,12-5-115 0,6 0-368 16,-13-5-763-16,34-20-891 0</inkml:trace>
  <inkml:trace contextRef="#ctx0" brushRef="#br0" timeOffset="3958.81">17864 5551 2047 0,'0'0'557'0,"0"0"-104"0,0 0-133 16,0 0 110-16,0 0-50 0,0 0-159 16,0 0-128-16,0 0-93 0,0 0-40 15,0 0-44-15,0 0 84 0,68 26 96 16,-20-1-9-16,8 10-1 0,-5 6-27 15,-10 7-4-15,-9 6-24 0,-15 9-4 16,-13 4 1-16,-4 7 6 0,-9-3-22 16,-23 2-12-16,10-8-15 0,-7-15-22 15,12-14-12-15,-2-14-44 0,12-15-11 16,4-10-38-16,3-24-292 0,0-19-633 16,0 7-687-16</inkml:trace>
  <inkml:trace contextRef="#ctx0" brushRef="#br0" timeOffset="4367.25">18991 5404 1588 0,'0'0'1539'0,"0"0"-1154"16,0 0 44-16,0 0-19 0,0 0-162 15,0 0-137-15,0 0-111 0,0 0 1 16,-182 55 9-16,148-29-10 0,3 4 0 15,2 0-1-15,7-2 0 0,-5-2 0 16,22-6-14-16,-4-2-16 0,9-7-12 16,0-1-38-16,0-6 55 0,14 0 26 15,3-3 18-15,3-1 16 0,-1 0-12 16,5 0-19-16,-7 0-2 0,3 0-1 16,-6 2 0-16,-2 9 0 0,-7 3 18 15,0 12 19-15,-5 8 13 0,-5 10-1 0,-12 11-19 16,-14 1-27-16,-3 2-1 0,0 1-2 15,2-7-13-15,10-10 13 0,1-9 19 16,9-14 2-16,9-7-21 0,3-10-52 16,0-2-3-16,15 0 55 0,14-2 24 0,14-7 87 15,6-3-62-15,4-5-49 0,3 2 0 16,-5 4-40-16,0 6-12 0,0 3-19 16,-5 2-135-16,-3 9-117 0,1 7-85 15,-17 2-365-15,-8 10-1152 0</inkml:trace>
  <inkml:trace contextRef="#ctx0" brushRef="#br0" timeOffset="5515.06">12914 13350 26 0,'0'0'1669'16,"0"0"-1052"-16,0 0-310 0,0 0-11 15,0 0-11-15,0 0-68 0,0 0-84 16,0 0-16-16,0 0 44 0,0 0 37 16,0 0-59-16,112 0-68 0,-95 0-43 15,-3 0-3-15,-2 0-23 0,-2 0-2 0,0 0-16 16,-3 0 14-16,3 0-1 0,-3 6 3 16,3 5 16-16,-8 9 24 0,-2 6 7 15,0 4-7-15,0 2-18 0,-5 1-10 16,-14-6-10-16,7-2 23 0,-8-7-12 0,8-4 5 15,0-5-2-15,10-4 5 16,-1-3-12-16,-2 1-9 0,5-3-33 0,0 0-29 16,0 1-13-16,0 3 23 0,0 4 11 15,0 6 41-15,8 0 31 0,1 2 10 16,-4 1 33-16,5-4-3 0,-5 0-34 16,2-1-34-16,3-5 16 0,-8 4 2 15,13-1 16-15,-11-2-18 0,6 2 21 16,-5-4 18-16,5 2 13 0,-5 2-31 15,-1-2-6-15,9 7 6 0,-6-2-4 16,3 5-17-16,-6 1-4 0,-1 1 3 0,-3-1-17 16,0 0 18-16,0-1 11 0,-7-2 4 15,-13-2-1-15,-7 0 7 0,-9-1-19 16,-3-6-21-16,-12 2-3 0,1-6-36 16,8-3-19-16,11 3 15 0,4-3-3 15,13 0-30-15,6 0-26 0,8 0-104 0,0 0-97 16,8 0-139-16,9 0-70 0,9-6-219 15,-9-1-743-15</inkml:trace>
  <inkml:trace contextRef="#ctx0" brushRef="#br0" timeOffset="8708.34">14429 7510 42 0,'0'0'307'0,"0"0"681"0,0 0-727 15,0 0 35-15,0 0-27 16,0 0-136-16,0 0-33 0,0 0-3 0,0 0-49 16,0 0-9-16,-14 25 6 0,14-21-3 15,-3 2 16-15,-2-1 48 0,5 4 58 16,0 1 89-16,0 4-90 0,-5-2-103 15,5 4 54-15,0 2-35 0,-4 2 13 16,4 2-32-16,0 5-26 0,0 2-9 16,0-4-21-16,0-2 9 0,0-8-13 15,0-3-34-15,0-3-64 0,4-8-225 16,1-1-121-16,-5-10-278 0,0-2-393 0</inkml:trace>
  <inkml:trace contextRef="#ctx0" brushRef="#br0" timeOffset="8878.04">14361 7200 473 0,'0'0'1614'16,"0"0"-1041"-16,0 0-213 0,0 0 42 0,0 0-28 15,0 0-126-15,0 0-107 0,0 0-22 16,0 0-23-16,0 0-96 0,0 0-19 16,-46-46-89-16,46 46-58 0,0 0-85 15,12 8-68-15,5 2-185 0,-2-1-593 16,2 8-450-16</inkml:trace>
  <inkml:trace contextRef="#ctx0" brushRef="#br0" timeOffset="9213">14720 7452 2035 0,'0'0'463'0,"0"0"-269"16,0 0 41-16,0 0 69 0,-82 123-75 15,67-85-152-15,13-1-74 0,-3 2 35 0,5-9 16 16,0-3-29-16,0-9-9 0,5-7-13 16,7-4-3-16,-3-7 0 0,6 0 35 15,2-12 97-15,7-11 28 0,-2-7-31 16,2-8-48-16,5-2-37 0,3-4-22 16,-10 6-20-16,2 1 0 0,0 8 20 15,-9 11 24-15,-6 9 1 0,4 7-41 16,3 2 6-16,-1 10-12 0,2 8 59 15,0 12 34-15,2 7-4 0,-11 8-36 0,4 2-23 16,0 1-27-16,-7-6-3 0,2 0-3 16,3-11-61-16,-1-2-13 0,4-6-56 15,-1-4-31-15,-5-9-83 0,5-9-144 16,0-1-627-16,-7-16-809 0</inkml:trace>
  <inkml:trace contextRef="#ctx0" brushRef="#br0" timeOffset="9409">15435 7022 874 0,'0'0'1709'16,"0"0"-1351"-16,0 0-137 0,0 0 78 16,-39 107-51-16,30-64-116 0,9 10-85 15,0 7 22-15,0 13 39 0,0 3-27 16,0 9-25-16,0 3-47 0,0 3-9 15,2 4-68-15,5-12-83 0,-7-8-161 16,0-12-248-16,0-20-566 0,0-14-276 16</inkml:trace>
  <inkml:trace contextRef="#ctx0" brushRef="#br0" timeOffset="9590.25">15253 7641 1311 0,'0'0'1652'0,"0"0"-1198"0,0 0-46 16,0 0 75-16,0 0-20 0,0 0-175 15,0 0-175-15,0 0-113 0,0 0-6 16,0 0-73-16,5-39 79 0,17 36-3 0,9 2-7 16,8-2-35-16,-2 3-50 0,6 0-114 15,1 0-162-15,2 6-306 0,-10-2-986 16,1 8-351-16</inkml:trace>
  <inkml:trace contextRef="#ctx0" brushRef="#br0" timeOffset="9942.35">16805 7554 1448 0,'0'0'970'16,"0"0"-702"-16,0 0 165 0,0 0 13 15,0 0-152-15,0 0-109 0,0 0-65 16,0 0-27-16,0 0-12 0,0 0-13 16,-185 119-12-16,178-76 15 0,7-3-15 15,0-1-32-15,0-2-11 0,17-5-13 16,0-7-4-16,2-6-11 0,3-4 15 15,5-3 12-15,0-5 4 0,-1-4 15 16,11-3-28-16,-6 0 9 0,-2-12-12 0,12-2-148 16,-4-2-197-16,-3 0-278 0,-15 4-839 15,5-4-641-15</inkml:trace>
  <inkml:trace contextRef="#ctx0" brushRef="#br0" timeOffset="10188.34">17609 7602 1509 0,'0'0'1462'0,"0"0"-1025"15,0 0-221-15,0 0-49 0,0 0 63 16,0 0 2-16,0 0-68 0,0 0-52 15,0 0-32-15,206 0-31 0,-167-4-30 0,0-5-19 16,-10 3-9-16,-2 0-47 0,-8 1-67 16,-2 2-151-16,-10 3-153 0,1 0-115 15,-6 0-628-15,-2 17-683 0</inkml:trace>
  <inkml:trace contextRef="#ctx0" brushRef="#br0" timeOffset="10344.33">17542 7830 1061 0,'0'0'2044'0,"0"0"-1512"0,0 0-201 16,0 0-55-16,0 0-124 0,0 0-150 16,0 0-1-16,0 0 66 0,0 0-18 15,0 0-24-15,162 25-25 0,-126-25-31 16,8 0-183-16,0-9-234 0,-18 1-186 16,6-3-1047-16</inkml:trace>
  <inkml:trace contextRef="#ctx0" brushRef="#br0" timeOffset="10764.5">18453 7607 1208 0,'0'0'1315'16,"0"0"-932"-16,0 0-46 0,0 0 41 15,0 0-122-15,0 0-167 0,0 0-87 16,0 0 0-16,0 0 83 0,-95 120 12 16,91-84-31-16,4-6-1 0,0-3-40 15,0-5-22-15,0-7-3 0,0-5-34 0,9-9 12 16,-9-1 22-16,3 0 22 0,-1 0 71 16,3-11 37-16,-3-8-31 0,8-7-41 15,-10-4-11-15,5 0 5 0,-5 2-6 16,0 2-28-16,0 11-18 0,0 5 0 15,0 5 17-15,0 5-16 0,0 0-2 16,2 3 1-16,10 14 0 0,1 10 3 0,1 7 64 16,8 11-9-16,-7 6-21 0,-8 2 6 15,7 2-16-15,-11 1-5 0,6 2 8 16,-9-1 16-16,0-3 18 0,-14-6 0 16,-3-3-19-16,-5-11-41 0,0-10-4 15,0-9-37-15,1-14-9 0,-8-2-88 16,7-24-83-16,5-11-217 0,2-6-307 0,8 7-845 15,7-16-566-15</inkml:trace>
  <inkml:trace contextRef="#ctx0" brushRef="#br0" timeOffset="11114.54">18855 7738 734 0,'0'0'1774'15,"0"0"-1211"-15,0 0-129 0,0 0-96 0,0 0-143 16,0 0-85-16,0 0-48 0,0 0 22 16,0 0-28-16,17 100-19 0,0-92-33 15,0-6-2-15,5-2 44 0,5-6 10 16,-3-9 12-16,3-10-13 0,-6-2-24 0,-1-2-31 16,-8-1 0-16,-5 3-28 0,-7 5 28 15,0 4 13-15,0 4 30 0,-5 7 6 16,-9-1 28-16,-6 7 30 0,-1 1-42 15,-6 0-29-15,0 6-8 0,3 10-28 16,0 7-10-16,4 7-18 0,3 4 11 16,3 10 17-16,4-4 1 0,10 5-1 15,0-8-1-15,0-2-24 0,15-10-8 16,2-2-19-16,5-11-31 0,7-5-50 16,-3-7-39-16,3-7-123 0,0-11-234 15,-7-2-809-15,-5-25-975 0</inkml:trace>
  <inkml:trace contextRef="#ctx0" brushRef="#br0" timeOffset="11315.23">19374 7069 2546 0,'0'0'681'0,"0"0"-316"0,0 0-103 15,0 0-38-15,0 0-18 0,2 129-91 16,11-80-47-16,4 7 37 0,-13 11-6 15,4 4-16-15,-1 7-43 0,-7 5-40 16,0 3-71-16,0-8-74 0,-15-6-43 16,-2-16-46-16,-2-15-49 0,-3-15-118 15,0-15-226-15,-4-11-513 0,9 0-68 16</inkml:trace>
  <inkml:trace contextRef="#ctx0" brushRef="#br0" timeOffset="11459.16">19209 7698 189 0,'0'0'1126'15,"0"0"-541"-15,0 0-11 0,0 0 31 16,0 0 21-16,0 0-154 0,0 0-198 15,0 0-89-15,41-103-19 0,-19 98-71 0,10 2-46 16,-1 2-18-16,6-2-30 16,-3 3-1-16,-5 0-43 0,9 0-77 0,-8 0-154 15,-1 4-198-15,-5-2-287 0,0 4-951 16</inkml:trace>
  <inkml:trace contextRef="#ctx0" brushRef="#br0" timeOffset="11727.2">19978 7605 1854 0,'0'0'1232'16,"0"0"-878"-16,0 0 26 0,0 0 47 16,0 0-105-16,0 0-162 0,0 0-74 15,0 0-15-15,0 0-13 0,0 0-31 16,0 0-24-16,-189 99-2 0,172-65-1 0,4 3 3 15,9-1 21-15,4-5-23 0,0 2 1 16,9-7-2-16,13-4-14 0,0-4-8 16,-5-8-17-16,14-2 2 0,6-8 9 15,-3 0-15-15,2-17-18 0,8-8-142 16,-3-7-195-16,-2-8-305 0,-20 6-818 16,8-23-415-16</inkml:trace>
  <inkml:trace contextRef="#ctx0" brushRef="#br0" timeOffset="12062.32">19999 7218 2200 0,'0'0'787'0,"0"0"-442"16,0 0-107-16,0 0-51 0,0 0-55 16,0 0-16-16,0 0-43 0,17 111 8 0,-2-70 35 15,-8 2-17-15,8 6-18 0,-3-2-20 16,-2-6-17-16,-1-4-4 0,-1-8-12 15,6-10-26-15,-2-5 10 0,8-10-11 16,-3-4 18-16,9-3 57 0,6-12 29 16,-1-7-50-16,1-1-30 0,2 1-13 15,-10 3-10-15,-5 9 8 0,-4 6-10 16,-3 4-34-16,-2 0 22 0,7 14 12 16,-5 6 34-16,0 12 2 0,-5-1-2 15,3 8-6-15,-5 0-28 0,4-2-17 0,-4-2-38 16,3-6-12-16,1-8-53 0,-1-5-55 15,1-4-39-15,-4-5-63 0,10-7-138 16,-3 0-46-16,7-7-149 0,1-7 57 16,-1-2 7-16,0 4-17 0,10-12-129 0</inkml:trace>
  <inkml:trace contextRef="#ctx0" brushRef="#br0" timeOffset="12328.95">20778 7632 267 0,'0'0'1997'0,"0"0"-1383"0,0 0-160 15,0 0 9-15,0 0-102 0,0 0-131 16,0 0-100-16,0 0-59 0,0 0 7 16,-173 120-11-16,173-86-8 0,-7 3-16 0,7-5-25 15,0-7-3-15,0-7-15 0,7-4-24 16,1-9-10-16,6-5 2 0,3-2 32 16,3-10 68-16,-1-8-4 0,0-6-24 15,-6-4-19-15,1-2-20 0,-7 9 0 16,3 3 11-16,-10 4 18 0,0 8 10 15,0 8 21-15,0 0 2 0,0 0-63 16,0 18-55-16,0 4-30 0,-2 8 57 16,-6 2 16-16,8-2-16 0,0 0-30 15,10-5-28-15,5-5-55 0,-1-8-106 0,-7-8-162 16,8-4-353-16,-10 0-945 16,-61-223 147-16</inkml:trace>
  <inkml:trace contextRef="#ctx0" brushRef="#br0" timeOffset="12565.98">20875 7706 1368 0,'0'0'1388'0,"0"0"-974"16,0 0-105-16,0 0 64 0,-25 132-21 15,25-95-150-15,0-6-94 0,0-2-30 16,0-10-7-16,0-3-32 0,0-9-39 16,0-7 0-16,0 0 6 0,12-7 58 15,8-18 87-15,-3-5-54 0,2-7-63 16,3 0-16-16,5 1-15 0,-6 6-3 15,1 1-1-15,5 10-41 0,-5 1-23 16,9 7-23-16,-2 2-81 0,13 3-53 16,-1 2 1-16,7 3-177 0,6-4-172 0,-18 5-488 15,12-5-647-15</inkml:trace>
  <inkml:trace contextRef="#ctx0" brushRef="#br0" timeOffset="13046.46">21495 7312 1380 0,'0'0'1170'0,"0"0"-854"0,0 0-140 15,0 0 182-15,0 0 44 0,0 0-78 16,0 0-87-16,0 0-30 0,0 0-10 16,0 0-62-16,0 0-74 0,-56-35-48 0,47 52-13 15,-11 2-104-15,6 10 51 0,4 5 32 16,0 0-1-16,10-1 1 0,0 3-1 15,0-5-12-15,10-1-24 0,0-2-59 16,14-9-69-16,-5-5-79 0,15-10-142 16,-2-4-226-16,-10-6-745 0</inkml:trace>
  <inkml:trace contextRef="#ctx0" brushRef="#br0" timeOffset="13241.27">21817 7237 2255 0,'0'0'805'15,"0"0"-250"-15,0 0-89 0,0 0-114 16,0 0-176-16,0 0-77 0,0 0-7 16,47 103 3-16,-40-66 0 0,-7 2-13 15,0-1-30-15,0-3-15 0,0-5-37 16,-10-9-9-16,8-4-49 0,-1-6-61 0,1-11-59 16,2 0-90-16,0-14-309 0,0 0-1135 15,0-14-528-15</inkml:trace>
  <inkml:trace contextRef="#ctx0" brushRef="#br0" timeOffset="13399.26">22329 7259 2191 0,'0'0'1496'0,"0"0"-1014"0,0 0-101 16,0 0-94-16,0 0-91 0,0 0-196 15,0 0-10-15,0 0-63 0,0 0 15 16,0 0-96-16,0 61-142 0,5-50-160 15,0 0-603-15,-1-2-1365 0</inkml:trace>
  <inkml:trace contextRef="#ctx0" brushRef="#br0" timeOffset="13515.26">22530 7727 3310 0,'0'0'749'0,"0"0"-394"15,0 0-80-15,-109 101-75 0,80-74-87 16,-3-7-113-16,11-8-49 0,-6-5-104 0,5-7-174 15,0 0-721-15,-7-9-2012 0</inkml:trace>
  <inkml:trace contextRef="#ctx0" brushRef="#br0" timeOffset="14409.26">12861 3785 1072 0,'0'0'816'0,"0"0"-368"0,0 0-161 16,0 0 80-16,0 0-6 0,0 0-85 15,0 0-61-15,0 0-58 0,0 0-53 16,0 0-23-16,0 0 13 0,-27 3 36 16,27 32-3-16,0 4-25 0,0 9-62 15,0 5-25-15,3 5-15 0,-3-1-2 16,0 2-1-16,7-3-31 0,-7-3-6 15,0-4-55-15,7-12-88 0,-4-5-105 16,9-14-184-16,-3-5-730 0,-6-17-988 0</inkml:trace>
  <inkml:trace contextRef="#ctx0" brushRef="#br0" timeOffset="14586.27">13174 3779 3071 0,'0'0'1094'16,"0"0"-725"-16,0 0-126 0,0 0-108 15,0 0-70-15,-25 148-62 0,18-91 9 16,7-2 21-16,0-4 1 0,0 2-34 16,0-8-3-16,-2 3-43 0,-1-8-52 15,3-3-55-15,-2-10-103 0,-10-9-89 16,-1-8-342-16,-13-10-1300 0</inkml:trace>
  <inkml:trace contextRef="#ctx0" brushRef="#br0" timeOffset="14733.26">12660 4157 1755 0,'0'0'1521'16,"0"0"-1096"-16,0 0-154 0,0 0-45 15,0 0-92-15,0 0-29 0,0 0-62 16,0 0-9-16,0 0-22 0,223-54-12 0,-175 41-13 16,-12 3-73-16,1 1-219 0,-6 7-161 15,-9 0-274-15,-12 2-1159 0</inkml:trace>
  <inkml:trace contextRef="#ctx0" brushRef="#br0" timeOffset="14895.26">12672 4340 1383 0,'0'0'1676'0,"0"0"-1125"0,0 0 0 16,0 0-21-16,0 0-208 0,0 0-313 16,0 0-9-16,0 0-76 0,0 0 64 0,0 0-5 15,179-27 15-15,-109 16 1 0,-2 1-23 16,3-4-1-16,-4 2-82 0,-11 0-214 15,0-3-201-15,-17 6-521 0,-5 0-856 0</inkml:trace>
  <inkml:trace contextRef="#ctx0" brushRef="#br0" timeOffset="15643.38">13663 4053 2103 0,'0'0'1117'15,"0"0"-659"-15,0 0-103 0,0 0-67 16,0 0-114-16,0 0-103 0,0 0-68 16,-29 117 12-16,29-88 19 0,0-5-34 15,0-1 0-15,0-4-89 0,7-10-97 0,1-6-72 16,1-3-143-16,-4-3-377 0,5-35-920 0</inkml:trace>
  <inkml:trace contextRef="#ctx0" brushRef="#br0" timeOffset="15774.38">13709 3752 1413 0,'0'0'1238'0,"0"0"-875"0,0 0 49 16,0 0-41-16,0 0-217 0,0 0-154 15,0 0-85-15,0 0 38 0,0 0-4 16,0 0-122-16,-22 99-116 0,37-83-218 15,-5-5-679-15,4 10-407 0</inkml:trace>
  <inkml:trace contextRef="#ctx0" brushRef="#br0" timeOffset="15976.4">13792 4151 1121 0,'0'0'1391'0,"0"0"-1036"16,0 0 122-16,0 0-68 0,0 0-100 15,0 0-110-15,0 0-34 0,0 0 20 16,0 0-43-16,0 0-47 0,0 0-58 15,164-98-37-15,-134 73-3 0,-9 4-34 16,4 6 6-16,-8 9-9 0,-3 6-37 0,1 0-46 16,2 18 86-16,-13 8 37 15,9 8 2-15,-9 5-2 0,-4 1-43 0,0-4-103 16,0-4-115-16,0-7-117 0,0-5-595 16,0-11-1252-16</inkml:trace>
  <inkml:trace contextRef="#ctx0" brushRef="#br0" timeOffset="16268.34">14412 4044 1231 0,'0'0'1401'0,"0"0"-1022"0,0 0-56 15,0 0 61-15,0 0-51 0,0 0-58 16,0 0-104-16,0 0-66 0,0 0-25 0,0 0-43 15,0 0-34-15,-97 55-1 0,85-36-2 16,-5 6 34-16,12 2 0 0,0 0-1 16,3-3-14-16,2-4-17 0,0-4-2 15,0 1-19-15,0-7 19 0,2 2-15 16,8-4 13-16,5 1-10 0,-1-2 0 16,-2-2-10-16,0 1 7 0,10-5-28 15,3-1 0-15,1 0-84 0,1-1-84 16,2-13-142-16,10-1-210 0,-20 0-913 15,5-12-457-15</inkml:trace>
  <inkml:trace contextRef="#ctx0" brushRef="#br0" timeOffset="16614.7">14844 3579 957 0,'0'0'590'0,"0"0"-164"15,0 0-15-15,0 0-49 0,0 0-86 16,0 0-122-16,0 0-78 0,0 0-44 0,0 0 35 16,0 0-67-16,-3 10 1 0,3-8-1 15,0 5 10-15,0-4-10 0,3 4-3 16,1 4 3-16,4 0 98 0,-6 3 20 15,8 4-11-15,-3 2-3 0,-7-1 6 16,5 9-12-16,-5 0-6 0,0 5 1 16,0 10-21-16,0 2-25 0,0 6-4 15,-5 6 3-15,-2 4 4 0,7-4-31 16,-7 2-19-16,7-5-7 0,0-5-20 16,0-9-94-16,0-6-73 0,0-12-83 15,7-7-223-15,0-8-785 0,-2-9-474 0</inkml:trace>
  <inkml:trace contextRef="#ctx0" brushRef="#br0" timeOffset="16927.87">15120 4034 1486 0,'0'0'1809'16,"0"0"-1356"-16,0 0-144 0,0 0-3 15,0 0-90-15,0 0-114 0,0 0-100 16,0 0-1-16,-53 113 36 0,53-85-19 15,0 4-18-15,14-3-24 0,-4-5 22 16,4-1-35-16,1-11 6 0,2-8 0 16,-3-4-6-16,6 0 37 0,-3-13 68 0,5-7-25 15,-1-7 13-15,1-3-26 0,-12 2-18 16,2 4-11-16,-7 7 10 0,-5 6 4 16,0 4 10-16,0 3 9 0,0 4 11 15,0 0-26-15,0 9-19 0,0 7-101 0,0 7 18 16,0 4 37-16,0 1-13 15,0-1 4-15,0 1-109 0,10-2-116 0,11-6-161 16,1-4-326-16,-5-4-551 0,12-8-304 16</inkml:trace>
  <inkml:trace contextRef="#ctx0" brushRef="#br0" timeOffset="17234.56">15566 4133 137 0,'0'0'2383'15,"0"0"-1810"-15,0 0-143 0,0 0-36 16,0 0-36-16,-112 115-132 0,103-77-112 16,-3 1-52-16,12-3-19 0,0-9-18 0,2-2-25 15,13-13-31-15,2-7-28 0,-3-5 59 16,8-17 3-16,0-19 117 0,4-9-43 16,-6-13-77-16,2-9-12 0,-1-4-65 15,1-3-55-15,-2-1-13 0,-3-2 8 0,0 0 72 16,-8-1 65-16,1 3 34 0,0 4-15 15,2 14-19-15,-10 10-50 0,8 17 50 16,-8 13 10-16,-2 9 104 0,0 8 1 16,0 7-44-16,0 15-71 0,0 14-2 15,0 19-1-15,-2 12 2 0,0 8-12 16,-6 9 13-16,8 3 13 0,0 4-7 16,0 2-6-16,0-5-93 0,10-4-105 15,0-9-156-15,-3-21-594 0,-2 3-1106 0</inkml:trace>
  <inkml:trace contextRef="#ctx0" brushRef="#br0" timeOffset="17426.56">16075 4197 3238 0,'0'0'660'16,"0"0"-319"-16,0 0-49 15,0 0-89-15,0 0-80 0,-70 139-92 0,67-99 6 16,3-2 8-16,0-6-45 0,0-5-55 15,5-8-37-15,10-8-52 0,-6-11-97 16,4-4-104-16,-1-22-141 0,-5-3-586 16,5-31-976-16</inkml:trace>
  <inkml:trace contextRef="#ctx0" brushRef="#br0" timeOffset="17531.16">16104 3926 1319 0,'0'0'1321'0,"0"0"-1140"0,0 0-149 0,0 0 23 15,0 0-43-15,0 0-12 0,-17 115-283 16,17-96-897-16</inkml:trace>
  <inkml:trace contextRef="#ctx0" brushRef="#br0" timeOffset="17829.79">16405 4151 2682 0,'0'0'511'0,"0"0"-186"16,0 0 129-16,0 0-48 0,0 0-202 16,0 0-204-16,0 0 3 0,0 0-3 15,0 0 0-15,0 0-39 0,0 0 39 16,-12 7 16-16,21-4 21 0,-6 2 3 0,-1-5-18 16,-2 3-20-16,0-3 0 0,0 0 0 15,0 0 10-15,0 0 6 0,5 0-2 16,-5 0-4-16,0 0-12 0,0 0-2 15,5 0-29-15,-5 0 4 0,5 0-21 0,-5 0 46 16,7 0-20-16,3 0-49 0,-10 1-35 16,7 2-5-16,-7 1-1 0,7 0-19 15,-2 3-59-15,-3 1-37 0,3-4-62 16,0 5-303-16,-5-4-1187 0,-53-50 794 0</inkml:trace>
  <inkml:trace contextRef="#ctx0" brushRef="#br0" timeOffset="18329.04">16092 4269 702 0,'0'0'1068'0,"0"0"-798"16,0 0 70-16,0 0 111 0,0 0-88 0,0 0-150 16,0 0-82-16,0 0 2 0,0 0-14 15,0 0 54-15,44 35 10 0,-23-50 19 16,1-8 9-16,-2-4-30 0,11-9-42 15,-7-6-60-15,1-1-27 0,-4-1-40 16,-6 4-10-16,0 2-2 0,-13 5 1 16,3 8-3-16,-5 5 18 0,0 6-13 15,0 3 9-15,0 7 3 0,-7 0 10 16,-8 2-22-16,-4 2 9 0,-3 0-12 16,-5 9-18-16,0 10-16 0,1 8-12 15,-6 9 22-15,6 11 14 0,-1 2 10 16,10 10 12-16,2 5-12 0,13 2-2 0,2 1 1 15,0-2 1-15,17-8 36 0,15-6-8 16,-8-10-14-16,12-6-14 0,5-8-21 16,1-12-1-16,-1-2-23 0,5-9 8 15,0-4-9-15,-3-13-77 0,1-10-133 0,-3-14-204 16,-9 7-678-16,21-25-1217 0</inkml:trace>
  <inkml:trace contextRef="#ctx0" brushRef="#br0" timeOffset="18968.77">17454 4143 851 0,'0'0'511'0,"0"0"-42"0,0 0-67 16,0 0 31-16,0 0-41 0,0 0-120 16,0 0-75-16,0 0-29 0,0 0 18 15,0 0-17-15,-36-56-15 0,29 56-39 16,-8 0-47-16,1 10-33 0,4 6-34 16,-5 4 0-16,1 2 1 0,9 4 29 15,0-2-6-15,5 0-4 0,0-5-20 16,10 2 11-16,9-4 26 0,-2-1 14 15,7-3-3-15,5 3-2 0,-2-4-1 16,-5 1-16-16,-3 1-8 0,-4 4 5 16,-8 7 32-16,-4 1 20 0,-3 6 1 0,0-2-25 15,-13-2-34-15,-1-6-21 0,-3-8-36 16,5-10-38-16,7-4-60 0,-5-18-112 16,5-13-342-16,5 1-598 0,5-42-642 0</inkml:trace>
  <inkml:trace contextRef="#ctx0" brushRef="#br0" timeOffset="19178.77">18021 3689 2714 0,'0'0'1116'0,"0"0"-758"0,0 0-22 16,0 0-93-16,-89 125-90 0,72-80-79 15,2 6-22-15,8 5-3 0,-5 6-16 16,9 0-17-16,-4 3-16 0,5 1-13 0,-3 0-14 15,5-1-37-15,0-3-40 0,0-14-108 16,0-9-137-16,-10-18-347 0,10-8-797 16,-12-19-665-16</inkml:trace>
  <inkml:trace contextRef="#ctx0" brushRef="#br0" timeOffset="19296.78">17798 4163 2521 0,'0'0'697'0,"0"0"-388"16,0 0-66-16,0 0-117 0,0 0-41 15,0 0-41-15,0 0-44 0,0 0-122 16,219-16-159-16,-166 16-72 0,0 0-5 16,-14 0-612-16,10 11-971 0</inkml:trace>
  <inkml:trace contextRef="#ctx0" brushRef="#br0" timeOffset="20061.68">18557 4157 189 0,'0'0'633'0,"0"0"-386"15,0 0 284-15,0 0-83 0,0 0-69 0,0 0-108 16,0 0-33-16,0 0-16 0,0 0-69 15,0 0-64-15,0 0 57 0,-56-5-29 16,39 19-47-16,1 2 15 0,-9 11-32 16,3 0 23-16,5 6 15 0,-2 2 10 15,7-3-20-15,2 0-28 0,1 0-13 16,9-4 3-16,0-3-12 0,0-5-3 16,0-6-25-16,4-6-1 0,6-8-1 15,7 0 14-15,5-14 53 0,5-14 83 16,7-16-37-16,-5-15-49 0,2-8-63 15,-2-7-2-15,-5-2-15 0,3 1 12 0,-8 4-15 16,-2 6-10-16,-2 5 28 0,-8 3 36 16,3 9 10-16,-8 10 3 0,-2 5-3 15,0 9-6-15,0 6 12 0,0 11 27 16,0-2 31-16,-2 7-22 0,-5 2-15 0,2 0-73 16,-7 13-18-16,0 15-70 0,-5 9 12 15,0 18 36-15,-5 12 19 0,12 8-10 16,3 8 4-16,7 2 2 0,0-2 4 15,7 4 6-15,10-4-16 0,0-7 19 16,2-9-49-16,3-12-62 0,5-14-111 16,-5-14-213-16,-5-11-802 0,0-16-1309 0</inkml:trace>
  <inkml:trace contextRef="#ctx0" brushRef="#br0" timeOffset="20280.28">19185 3700 2857 0,'0'0'981'0,"0"0"-748"15,0 0 116-15,0 0 30 0,0 0-119 16,0 0-171-16,0 0-89 0,0 0-46 0,0 0 18 16,0 0 4-16,0 0 3 0,-58 141 6 15,51-94 15-15,-1 1 2 0,8 7 14 16,0-2-16-16,0 3-46 0,0-1-46 15,0 1-34-15,0-1-77 0,8 4-113 16,1-20-380-16,1 18-1338 0</inkml:trace>
  <inkml:trace contextRef="#ctx0" brushRef="#br0" timeOffset="20490.25">19444 4307 2644 0,'0'0'1290'0,"0"0"-914"16,0 0-48-16,0 0-27 0,0 0-99 0,0 0-154 15,0 0-48-15,0 0-36 0,0 0-1 16,0 0 36-16,0 66-35 0,3-36-23 16,-1-5-26-16,8 0-50 0,-5-5-47 15,0-10-158-15,-1-3-387 0,-4-14-1493 0,-29-169 889 16</inkml:trace>
  <inkml:trace contextRef="#ctx0" brushRef="#br0" timeOffset="20644.3">19469 3987 2617 0,'0'0'1371'16,"0"0"-1123"-16,0 0-43 0,0 0-44 15,0 0-31-15,0 0-130 0,0 0-163 16,0 0-35-16,0 0-32 0,0 0-300 15,0 0-1071-15,-10 43-409 0</inkml:trace>
  <inkml:trace contextRef="#ctx0" brushRef="#br0" timeOffset="20943.25">19469 3987 805 0,'201'-47'2277'0,"-211"63"-1780"16,3 12-235-16,2 10 30 0,-2 11-33 15,7 9-108-15,0 1-52 0,14 4-28 16,3 0-31-16,12-7-1 0,-7-8-39 16,2-11-43-16,3-11-3 0,-3-16-38 15,3-10 69-15,0-10 15 0,-1-16 68 16,6-1-31-16,-3-1-25 0,-5 4 53 16,-7 6-10-16,-2 5-54 0,-11 8 0 0,-4 5 25 15,0 0 45-15,0 0-37 16,0 12-34-16,-9 6-25 0,-11 7 22 0,-4-2-15 15,2 2-4-15,-7-7-5 0,-2-5-4 16,9-4-73-16,-5-7-143 0,5-2-7 16,8 0-249-16,7-2-544 0,-1-2-209 0,8-2-44 15</inkml:trace>
  <inkml:trace contextRef="#ctx0" brushRef="#br0" timeOffset="21205.86">20285 4504 1717 0,'0'0'1451'0,"0"0"-1034"15,0 0-20-15,0 0-84 0,0 0-62 16,0 0-130-16,0 0-85 0,0 0-36 0,0 0-2 16,0 0-38-16,0 0-84 0,8 34-127 15,-1-50-172-15,3 7-651 0,-8-14-1478 0</inkml:trace>
  <inkml:trace contextRef="#ctx0" brushRef="#br0" timeOffset="21516.6">20346 3963 2368 0,'0'0'734'0,"0"0"-323"0,0 0 69 16,0 0 37-16,0 0-147 0,0 0-244 15,0 0-126-15,0 0-18 0,0 0-7 16,0 0-33-16,0 0 58 0,7 11 17 0,3 17 13 15,0 4-8-15,-3 12-4 16,-5 11-6-16,1 11-10 0,2 4-2 0,-5 11-3 16,5-6-24-16,-1 3 2 0,-4-8 13 15,5-11-16-15,-2-11 1 0,-3-11-10 16,7-9-18-16,-5-9 2 0,-2-10 4 16,3-5-9-16,-3 1 21 0,0-5 6 15,0 0 30-15,0 0-33 0,0 0-53 16,2-9-93-16,6 0-130 0,-6 1-31 15,-2-2-85-15,2 2-858 0,-2-6-617 0</inkml:trace>
  <inkml:trace contextRef="#ctx0" brushRef="#br0" timeOffset="21895.6">20438 4462 1471 0,'0'0'630'0,"0"0"-183"16,0 0-157-16,0 0 40 0,0 0 65 15,0 0-127-15,0 0-67 0,0 0 3 0,0 0 14 16,0 0-33-16,0 0-41 0,29-56-61 16,-12 41-27-16,3-3-4 0,-3 3-19 15,4 1-5-15,-4 4-28 0,-2 8-3 16,2 2-10-16,-3 0 13 0,6 8 0 0,-1 8 2 16,-4 5 17-16,-8 11 8 0,3 3-8 15,-10 6-19-15,0 3-13 0,0-4-11 16,0-4-28-16,-12-2-70 0,2-9-72 15,0-5-109-15,5-8-119 0,5-6-367 16,-12-6-1242-16</inkml:trace>
  <inkml:trace contextRef="#ctx0" brushRef="#br0" timeOffset="22207.6">21076 3982 2103 0,'0'0'557'0,"0"0"-309"16,0 0 49-16,0 0 19 0,0 0-35 0,0 0-136 16,0 0-89-16,0 0 20 0,0 0-32 15,0 0-44-15,0 0-41 0,-17 105-129 16,12-92-164-16,5-5-279 0,-5-6-1076 0</inkml:trace>
  <inkml:trace contextRef="#ctx0" brushRef="#br0" timeOffset="22361.6">21076 3982 2805 0,'138'50'1037'16,"-150"-34"-779"-16,-5 5 72 0,-5 5-43 15,0 4-91-15,0 3-119 0,-2 0-74 16,10-3-3-16,-1-4-13 0,8-4-113 16,-3-2-95-16,3-3-169 0,2-3-369 15,-10 0-1316-15</inkml:trace>
  <inkml:trace contextRef="#ctx0" brushRef="#br0" timeOffset="23163.44">17030 3485 127 0,'0'0'1741'16,"0"0"-1187"-16,0 0-286 0,0 0 69 15,0 0-36-15,0 0-117 0,0 0-130 16,0 111-35-16,0-88 16 0,3-4-35 15,6-4-54-15,-4 3-114 0,7-6-100 16,-5 4-304-16,-2-6-773 0</inkml:trace>
  <inkml:trace contextRef="#ctx0" brushRef="#br0" timeOffset="23327.48">17258 3464 2017 0,'0'0'1051'0,"0"0"-662"16,0 0 10-16,0 0-123 0,0 0-126 15,0 0-54-15,0 0-12 0,0 0 5 0,104 104-33 16,-84-83-56-16,1-1-25 0,1-1-39 16,-2-6-42-16,-1-1-77 0,-2 3-115 15,2 0-182-15,-2-1-795 0,0 8-901 0</inkml:trace>
  <inkml:trace contextRef="#ctx0" brushRef="#br0" timeOffset="24439.94">14667 9360 800 0,'0'0'1211'16,"0"0"-922"-16,0 0 15 0,0 0 104 15,0 0-75-15,0 0-114 0,0 0-96 0,0 0-50 16,0 0-19-16,0 0-54 15,0 0-25-15,-17 41 13 0,17-26 12 0,0-4 25 16,0 1-4-16,0-3-21 0,0-1-13 16,0-2 1-16,0-4-23 0,0-2-161 15,0 0-224-15,0 0-314 0,0-23-995 0,17-58 1045 16</inkml:trace>
  <inkml:trace contextRef="#ctx0" brushRef="#br0" timeOffset="24594.24">14638 9052 1357 0,'0'0'1494'16,"0"0"-1024"-16,0 0-45 0,0 0 9 16,0 0-126-16,0 0-262 0,0 0-46 15,0 0-149-15,0 0-46 0,0 0 12 16,48-9 7-16,-12 2-140 0,1 2-416 16,11-5-956-16</inkml:trace>
  <inkml:trace contextRef="#ctx0" brushRef="#br0" timeOffset="24849.84">15457 8749 1239 0,'0'0'829'16,"0"0"-266"-16,0 0-216 0,0 0-21 15,0 0-5-15,0 0-65 0,0 0-118 16,0 0-62-16,0 0-29 0,-177 43-35 15,155-8-9-15,0 10 44 0,-2 7-13 16,7 11 10-16,0 2-13 0,-2 7-19 16,11-2-12-16,-6 5 0 0,2-6-31 15,7-6-25-15,-10-7-15 0,13-9-80 16,-3-11-129-16,5-13-142 0,0-12-323 0,0-6-534 16,0-7-11-16</inkml:trace>
  <inkml:trace contextRef="#ctx0" brushRef="#br0" timeOffset="24976.88">15047 9386 1683 0,'0'0'730'15,"0"0"-217"-15,0 0-18 0,0 0-11 16,0 0-167-16,0 0-118 0,0 0-63 16,0 0-99-16,0 0-37 0,0 0 0 0,0 0 55 15,90-41-55-15,-39 38 0 0,-3-1-120 16,6-4-178-16,-8-1-186 0,-3 0-495 16,1-6-1093-16</inkml:trace>
  <inkml:trace contextRef="#ctx0" brushRef="#br0" timeOffset="25438.98">16768 8761 1680 0,'0'0'639'15,"0"0"-241"-15,0 0-45 0,0 0 36 16,0 0-79-16,0 0-77 0,0 0-79 16,-198 60-26-16,168-29-38 0,-11 8-40 15,12 8-13-15,-7 2 6 0,7 7 13 16,0 2-1-16,2 4-2 0,8-3-4 16,-3 6-9-16,5-1-6 0,9 3-22 0,8 0-12 15,0-1 0-15,0-4-3 16,0-2-13-16,13-4 4 0,-1-7 0 0,10-5-3 15,-13-7-1-15,11-8-8 0,-3-10-7 16,9 0-28-16,-6-8-30 0,1-3-16 16,6-6 12-16,0-2-29 0,4-4-54 15,1-14-141-15,-8 0-278 0,5-19-1027 0</inkml:trace>
  <inkml:trace contextRef="#ctx0" brushRef="#br0" timeOffset="25921.98">17195 9224 615 0,'0'0'1519'0,"0"0"-960"15,0 0-205-15,0 0 32 0,0 0-47 16,0 0-79-16,0 0-93 0,0 0-18 16,0 0-31-16,0 0-56 0,0 0-19 15,-182 111-18-15,172-83-13 0,3-1-10 0,5-4 14 16,2 1 5-16,0-5-21 0,0-6 0 16,9 0 0-16,8-6 0 0,5 0 3 15,-5 0 37-15,5-7-12 0,0 0 9 16,0 0-6-16,-5 0-10 0,7-9 10 15,-10 2-7-15,-4 2-24 0,5-3-28 0,-1 2-80 16,-7 4-166-16,3 0-185 16,5 2-167-16,-10 0-779 0,-3 0-557 0</inkml:trace>
  <inkml:trace contextRef="#ctx0" brushRef="#br0" timeOffset="26595.35">18172 9243 13 0,'0'0'737'0,"0"0"-499"0,0 0 413 16,0 0-151-16,0 0-170 0,0 0-62 15,0 0 34-15,0 0 24 0,0 0 51 16,0 0-128-16,-27-31-120 0,27 30-14 15,12 1-46-15,8-2 27 0,1-1 9 16,9 1-55-16,-4 2-29 0,1-2 4 16,2 2-13-16,-7-2-9 0,4-4 0 0,1 4 13 15,-8 1-16-15,-2-4-52 0,-2 2-146 16,2 3-167-16,-12 0-29 0,-3 11-89 16,-2-3-608-16,0 9-729 0</inkml:trace>
  <inkml:trace contextRef="#ctx0" brushRef="#br0" timeOffset="26767.93">18223 9390 1327 0,'0'0'1471'0,"0"0"-987"15,0 0 4-15,0 0-35 0,0 0-94 16,0 0-168-16,0 0-111 0,0 0-80 16,0 0-23-16,0 0 23 0,31-11 11 15,-7 11-11-15,-2 0-22 0,0 0 21 16,5 0-48-16,-3 2-105 0,5-2-137 15,-5 0-119-15,-2 0-249 0,5-2-960 0,-279 13-17 16</inkml:trace>
  <inkml:trace contextRef="#ctx0" brushRef="#br0" timeOffset="27031.94">19086 9163 2236 0,'0'0'1026'16,"0"0"-601"-16,0 0-2 0,0 0-66 16,0 0-135-16,0 0-222 0,0 0-43 15,0 0-27-15,0 0 70 0,0 0 31 16,0 0-31-16,111-7-41 0,-82 4-111 0,-5 3-106 15,-2 0-110-15,-7 0-171 0,-3 0-744 16,-7 3-655-16,-223 4 1910 0</inkml:trace>
  <inkml:trace contextRef="#ctx0" brushRef="#br0" timeOffset="27193.97">19027 9326 258 0,'0'0'2506'0,"0"0"-1863"0,0 0-146 16,0 0-93-16,0 0-184 0,0 0-220 15,0 0-68-15,0 0-69 0,0 0 113 16,0 0 23-16,85 27 1 0,-58-20-128 16,4-4-130-16,-1-1-165 0,-6-2-271 15,2 0-1115-15</inkml:trace>
  <inkml:trace contextRef="#ctx0" brushRef="#br0" timeOffset="27780.79">20048 9073 1082 0,'0'0'661'0,"0"0"-161"16,0 0-48-16,0 0-60 0,0 0-31 16,0 0 28-16,0 0-144 0,0 0 11 15,0 0 19-15,0 0-53 0,0 0-60 0,-53-37-138 16,53 44-24-16,0 11-70 0,0 11 70 16,4 12 15-16,-4 9-14 0,8 6-1 15,1 1-24-15,-1 2-10 0,1-4-15 16,1-7-40-16,-3-6-21 0,8-10-32 15,-10-10-16-15,9-7-91 0,1-12-199 16,-10-3-365-16,7-7-1019 0</inkml:trace>
  <inkml:trace contextRef="#ctx0" brushRef="#br0" timeOffset="28189.95">20222 9090 1227 0,'0'0'641'16,"0"0"-304"-16,0 0 61 0,0 0-38 15,0 0-120-15,0 0-83 0,0 0-59 16,0 0 35-16,0 0 29 0,0 0-30 16,185-12-4-16,-171 32 39 0,1 6-36 15,-13 6-57-15,-2 4-8 0,0 3-14 0,-7 5 1 16,-17-2-16-16,-1 1-7 0,4-10-17 15,-6-1-13-15,8-11-3 0,4-10-8 16,0-2 11-16,6-7 37 0,-1-2 25 16,0 0-62-16,-2-2-6 0,5-8-16 0,0 0 22 15,4-2 2-15,1 3-1 0,2 2 24 16,0 0 3-16,0 5-26 0,0 1-2 16,0 1 22-16,5 0-22 0,9 1 0 15,8 9 56-15,5 0 5 0,-1 5-21 16,1-2-19-16,0 4 7 0,-5-4-28 15,2 3-11-15,-7-7 11 0,9 1-1 16,-4-2 0-16,5-5-26 0,0-3-37 16,2 0-25-16,0-12-124 0,-3-9-165 15,6-3-255-15,-15 4-901 0,5-18-494 0</inkml:trace>
  <inkml:trace contextRef="#ctx0" brushRef="#br0" timeOffset="28595.95">20911 8988 1565 0,'0'0'1322'0,"0"0"-896"0,0 0-83 15,0 0-85-15,0 0-100 0,0 0-102 16,0 0 53-16,0 0 28 0,0 0-22 16,0 0-35-16,56 73-6 0,-44-61-22 15,-3 2 10-15,-9 3-10 0,5 3 3 16,-5 0-6-16,0 0-15 0,-5 2-10 15,-12 1-21-15,1-8-3 0,-1 2-3 16,0-8-9-16,2 1 12 0,10-9 6 16,-2 2 31-16,7 0 6 0,-5-3-9 15,5 0 14-15,0 0 10 0,0 0 34 0,0 0-53 16,0 0-39-16,0 0-33 0,0 0-28 16,0 0 6-16,0 0 18 0,0 2-45 15,5 9 64-15,0 12 18 0,-3 4 67 16,-2 6-21-16,0 2-10 0,-14-2-21 15,-6 2 3-15,-2-5-18 0,-9-2-25 0,7-3-8 16,-1-6 5-16,8-6 1 0,3-5-13 16,-1-2 6-16,8-4 13 0,7-2-6 15,0 0-44-15,0 0-70 0,0-8-81 16,7-4-88-16,10 0-107 0,10-1-49 16,0 1-197-16,-3 5-593 0</inkml:trace>
  <inkml:trace contextRef="#ctx0" brushRef="#br0" timeOffset="28959.52">21362 9073 1245 0,'0'0'628'0,"0"0"-219"16,0 0-12-16,0 0-24 0,0 0-114 16,0 0-68-16,0 0-23 0,0 0-1 15,0 0-139-15,0 0-3 0,0 0 35 16,-90 103 47-16,76-68 21 0,6-5-19 16,3-2-37-16,5-4-26 0,0-5-15 15,0-5-29-15,13-5 23 0,11-2 18 16,2 0 4-16,6-5 33 0,14 0-15 15,-2-2-4-15,4 0-21 0,1 0-20 0,-6 0-19 16,-4 0 2-16,-8 0-2 0,-6 0-1 16,-8 0-19-16,-3 0-27 0,-4 0-68 15,-8 3-90-15,6-3-113 0,-6 0-130 16,-2 0-276-16,0 0-693 0</inkml:trace>
  <inkml:trace contextRef="#ctx0" brushRef="#br0" timeOffset="29180.48">21614 9050 2061 0,'0'0'808'0,"0"0"-175"0,0 0-43 15,0 0-195-15,0 0-161 0,0 0-142 16,0 0-64-16,0 0 15 0,-34 103 3 16,24-61 18-16,1 5-12 0,-4 4 9 15,9 1-31-15,-9 1-8 0,6-2-19 0,-3 3-3 16,6-8-9-16,-1-6-13 0,0-13-23 15,5-2-23-15,0-11-51 0,0-6-53 16,10-2-34-16,4-6-139 0,6 0-142 16,-6-5-234-16,8-14-1101 0</inkml:trace>
  <inkml:trace contextRef="#ctx0" brushRef="#br0" timeOffset="29530.66">22036 9080 280 0,'0'0'1990'16,"0"0"-1361"-16,0 0-200 0,0 0 100 16,0 0-44-16,0 0-145 0,0 0-171 15,0 0-74-15,0 0-77 0,0 0-18 16,0 0-36-16,-105 84 34 0,84-47-1 15,4-1-1-15,2-4 1 0,8-7 2 16,7-4-23-16,0-6-22 0,5-3-3 0,12-3 9 16,7-7 40-16,10 1 18 0,7-3 34 15,-2 0-18-15,4 0-9 0,1 0-1 16,-12 0-4-16,-6 4-19 0,-2 1-1 16,-7 8 24-16,-7 2 7 0,-7 8-4 15,-3 5 1-15,0 2 21 0,-22 1-49 0,-3 2-44 16,-6-6-45-16,-3-7-52 15,-5-8-16-15,5-9-25 0,-7-3-175 0,5-15-271 16,9-2-802-16,-14-27-522 0</inkml:trace>
  <inkml:trace contextRef="#ctx0" brushRef="#br0" timeOffset="29703.77">22091 9112 1623 0,'0'0'1021'0,"0"0"-479"0,0 0-5 15,0 0-81-15,0 0-170 0,0 0-129 0,0 0-49 16,192 14-34-16,-165-14-13 0,2 0-21 16,-8-2-21-16,1-5-19 0,5 6-4 15,-5-3-29-15,-3 0-136 0,-2 0-171 16,-2-1-227-16,2 2-166 0,-13-3-1138 0</inkml:trace>
  <inkml:trace contextRef="#ctx0" brushRef="#br0" timeOffset="30031.76">22690 8816 2332 0,'0'0'696'16,"0"0"-217"-16,0 0-91 0,0 0-83 0,0 0-122 15,0 0-167-15,0 0 77 0,0 0 12 16,0 0-16-16,196 27-9 0,-150-9-34 16,-4 1-15-16,4 3 6 0,-10 7-10 15,-2 1-2-15,-5 8 5 0,-14 6 16 0,-8 11-3 16,-7 8-9-16,0 6-1 0,-19 10-18 16,-15 5 13-16,-12 1-10 0,2-3-18 15,-2-8 0-15,-3-9-27 0,11-15-16 16,-8-7-24-16,16-15-40 0,-1-8-34 15,-1-8-69-15,11-9-124 0,1-3-286 16,3 0-617-16,5-18-638 0</inkml:trace>
  <inkml:trace contextRef="#ctx0" brushRef="#br0" timeOffset="30613.57">23599 8905 1528 0,'0'0'491'0,"0"0"-41"0,0 0 30 16,0 0-20-16,0 0-203 0,0 0-146 0,0 0-20 16,0 0-59-16,0 0 33 0,0 0-30 15,-41 112 32-15,24-77 36 0,5 0 12 16,-3-5 0-16,8-1-38 0,5-4-43 15,-8-5-9-15,10-7-10 0,0-4-15 0,0 0-21 16,0-4-32-16,0-2-2 0,7-3-26 16,-2 0 19-16,7 0 40 0,-2-6-3 15,2 2-34-15,-5-4-54 0,5 2-10 16,-4 2-9-16,-1 2 22 0,-7 2 15 16,0 0 60-16,0 4 16 0,0 14 19 15,-3 9 86-15,-11 3 40 0,-3 8 28 16,0 5 26-16,-2-2-27 0,-6 2-11 15,16-2-18-15,-6-10-9 0,10-5-38 16,5-8-31-16,0-4-28 0,0-3-15 16,0-6 9-16,0 4-10 0,10-4 0 0,4-1 10 15,6 1 3-15,4-2-3 0,-2-3-12 16,5 0 0-16,-1 0-98 0,3 2-121 16,-4 1-113-16,-4 1-124 0,6-2-512 15,0 3-842-15</inkml:trace>
  <inkml:trace contextRef="#ctx0" brushRef="#br0" timeOffset="32242.33">24656 9260 1718 0,'0'0'616'0,"0"0"-254"0,0 0 113 16,0 0 6-16,0 0-56 0,0 0-120 0,0 0-128 15,0 0-32-15,0 0-19 16,0 0-53-16,0 0-52 0,-19 0-20 0,19 15-1 16,0 7 2-16,0 2-2 0,0 0-3 15,4-4-22-15,-1-4-2 0,-3-7-4 16,7 1-15-16,-7-10 4 0,0 0 42 15,3 0 43-15,1 0 34 0,8-17 14 0,5-6-11 16,5-11 2-16,5-2-30 0,-5-2-21 16,0 8-13-16,-8 8-18 0,-2 5 0 15,-7 8-43-15,2 7-27 0,-2 2-64 16,7 0-84-16,3 2-41 0,9 7-5 16,-2 8-128-16,-5-4-249 0,0 4-779 15,-7-4-366-15</inkml:trace>
  <inkml:trace contextRef="#ctx0" brushRef="#br0" timeOffset="32468.52">25078 9390 1284 0,'0'0'998'15,"0"0"-594"-15,0 0 4 0,0 0-38 16,0 0-120-16,0 0-14 0,0 0-22 0,0 0-37 16,0 0-84-16,109-120-62 0,-102 92-19 15,3 2 1-15,-3 4-13 0,-7 4 15 16,0 7 22-16,0 4 3 0,0 5 28 15,0 2 3-15,-7 0-37 0,-5 9-34 16,-5 12-166-16,-10 12 51 0,5 5 72 16,0 4 15-16,10 4 12 0,7-1-5 15,5 2-4-15,0-6-25 0,8-4-3 16,9-3-37-16,9-13-174 0,1-5-153 16,0-12-181-16,-8-4-668 0,13-16-337 0</inkml:trace>
  <inkml:trace contextRef="#ctx0" brushRef="#br0" timeOffset="32675.53">25575 8824 2217 0,'0'0'684'0,"0"0"-188"16,0 0 19-16,0 0-86 0,0 0-185 15,0 0-210-15,0 0-34 0,0 0-1 16,-20 108 1-16,15-53 13 0,-7 8-13 15,-2-1-11-15,-1 7-50 0,1-2-38 16,-3-6-75-16,0-5-155 0,5-10-208 16,-5-9-145-16,2-17-517 0,-7-8-147 0</inkml:trace>
  <inkml:trace contextRef="#ctx0" brushRef="#br0" timeOffset="32817.75">25364 9278 950 0,'0'0'1384'15,"0"0"-841"-15,0 0-111 0,0 0-14 16,0 0 13-16,0 0-163 0,0 0-151 15,0 0-117-15,0 0 16 0,0 0 61 0,0 0-52 16,140-44-25-16,-106 44-136 0,5 7-66 16,-7 2-56-16,4 1-64 0,-5 0-68 15,1 0-315-15,-10 0-556 0,-5-7 22 16</inkml:trace>
  <inkml:trace contextRef="#ctx0" brushRef="#br0" timeOffset="33110.74">25781 9269 264 0,'0'0'1148'16,"0"0"-514"-16,0 0 13 0,0 0-178 15,0 0-205-15,0 0-121 0,0 0 9 16,0 0 28-16,-56 109 2 0,44-78-35 16,7 1-26-16,-2 0-6 0,7-5-50 15,0-5-34-15,0-4-28 0,7-7-1 0,0-6 0 16,3-5 13-16,7 0 50 0,2-12 83 16,1-8 23-16,6-8-51 0,1-11-50 15,-3 0-34-15,-4-1-33 0,4 2 13 16,-14 7-4-16,-1 9 15 0,-6 10-8 15,2 6-4-15,-5 1-15 0,4 5-12 16,-4 0-7-16,0 3-20 0,0 10-53 0,0 10 7 16,0 7 85-16,-4 2 0 0,-1 4 0 15,5 1-49-15,0-7-15 0,0-2-41 16,0-2-48-16,0-6-8 0,14-3-74 16,-14-6-98-16,7 0-274 0,1-6-652 15,-3-5-469-15</inkml:trace>
  <inkml:trace contextRef="#ctx0" brushRef="#br0" timeOffset="33317.83">26084 9444 919 0,'0'0'1705'0,"0"0"-1021"15,0 0-133-15,0 0-165 0,0 0-175 16,0 0-85-16,0 0-36 0,0 0-19 16,0 0-16-16,0 0-12 0,-22 34-19 15,27-34 19-15,4-5-18 0,13-11 66 16,5-3 32-16,-3-8-66 0,3 6-38 0,-5-4-19 15,-1 5-40-15,1 5-24 0,0 6-46 16,-3 3-86-16,1 3-78 0,4 3-55 16,-7 3 3-16,7 9-270 0,-12 2-621 15,-2 5-583-15</inkml:trace>
  <inkml:trace contextRef="#ctx0" brushRef="#br0" timeOffset="33788.87">26513 9303 1307 0,'0'0'1242'0,"0"0"-788"0,0 0-109 16,0 0-9-16,0 0-62 0,0 0-141 15,0 0-130-15,0 0 100 0,0 0 15 16,0 105-12-16,7-72-29 0,0-1-18 15,1-11-25-15,6-3-23 0,-4-8-11 16,2-8 0-16,0-2 25 0,10-5 88 16,7-16 59-16,5-4-43 0,0-10-68 15,0 4-37-15,-8-1-21 0,1 8-2 0,-10 8-1 16,-5 7-1-16,-7 6-47 0,0 3-11 16,5 0-32-16,-1 12 75 0,1 6 16 15,7 10 71-15,-10 4-25 0,3 4-46 16,-8 1-31-16,-2-1-91 0,3 1-93 15,2-7-82-15,-1-1-213 0,-4-6-580 16,5-2-1001-16</inkml:trace>
  <inkml:trace contextRef="#ctx0" brushRef="#br0" timeOffset="34234.78">27948 8882 1927 0,'0'0'706'0,"0"0"-279"15,0 0-53-15,0 0-45 0,0 0-106 0,0 0-106 16,0 0 8-16,0 0 12 16,0 0-1-16,0 122-22 0,-10-87-15 0,3 6-32 15,-8 0-5-15,6 1-16 0,1-5-31 0,8-7-15 16,-7-8-61-16,7 1-31 0,0-8-44 16,0-5-31-16,7-2-72 0,1-8-191 15,1 0-549-15,6-14-918 0</inkml:trace>
  <inkml:trace contextRef="#ctx0" brushRef="#br0" timeOffset="34550.71">28544 8788 1261 0,'0'0'1009'0,"0"0"-499"0,0 0-71 15,0 0 22-15,0 0-29 0,0 0-128 0,0 0-121 16,0 0-66-16,0 0-34 0,0 0-52 16,-12 28-31-16,-12 10 3 0,-15 10 18 15,-5 11 13-15,1 3 18 0,-8 5-12 16,-3-1 9-16,6-3-49 0,9-4-4 15,0-10-44-15,18-5-23 0,4-8-45 16,9-9-54-16,8-6-62 0,0-10-88 16,0-1-169-16,10-10-242 0,5 0-956 15</inkml:trace>
  <inkml:trace contextRef="#ctx0" brushRef="#br0" timeOffset="34909.65">28966 8993 1554 0,'0'0'1192'0,"0"0"-782"0,0 0-91 16,0 0 133-16,0 0-45 0,0 0-200 15,0 0-148-15,0 0 6 0,0 0-22 16,0 0-42-16,-163 32 0 0,142-4 16 15,-4 1 17-15,11 1-13 0,7-2 10 16,7-4-28-16,0-6-3 0,4-5-15 16,13 1-7-16,10-11 22 0,7-3 10 15,0-3 51-15,5-15 49 0,-3-10-9 0,0-7-43 16,-4 1-18-16,-10 1-10 0,-5 7 1 16,-5 7-7-16,-5 5 13 0,-2 5-13 15,-5 3-24-15,0 6 0 0,0 0-85 16,0 0-49-16,0 0-59 0,0 0-68 15,0 10-73-15,0 6-203 0,-5 5-153 0,0-5-520 16,3 5-284-16</inkml:trace>
  <inkml:trace contextRef="#ctx0" brushRef="#br0" timeOffset="35146.01">29448 8852 2756 0,'0'0'1127'0,"0"0"-642"0,0 0-47 16,0 0-83-16,0 0-139 0,0 0-124 16,0 0-92-16,0 0-58 0,0 0-30 15,0 0-46-15,0 0-49 0,-12 2 36 0,17 16 61 16,0 2-126-16,-3 7-161 0,3-4-342 15,0-4-946-15,-15-128-151 0</inkml:trace>
  <inkml:trace contextRef="#ctx0" brushRef="#br0" timeOffset="35305.18">29521 9230 150 0,'0'0'2804'0,"0"0"-2192"0,0 0-199 15,0 0-128-15,0 0-71 0,0 0-78 16,-78 130-49-16,52-90-26 0,1-2-46 15,8 0-15-15,0-6-89 0,1-7-99 16,-1-6-160-16,12-8-336 0,-5-11-1091 0</inkml:trace>
  <inkml:trace contextRef="#ctx0" brushRef="#br0" timeOffset="35912.35">30483 8611 1261 0,'0'0'1073'0,"0"0"-698"16,0 0 7-16,0 0 49 0,0 0-21 15,0 0-143-15,0 0-195 0,0 0-60 0,0 0 69 16,0 0-19-16,5 64 0 0,7-45-13 16,0-6-15-16,0 2 3 0,1-4-9 15,-6-1-28-15,5-1 0 0,-5-3 12 16,-4-1 1-16,4 5-11 0,-7-1 16 0,0 3 7 15,0 3-7-15,0 3-3 0,-15 1-14 16,-4 4-1-16,2 0-2 0,-5 4-19 16,5-6 6-16,0 4-7 0,-5-4 19 15,13-3-9-15,-1-2 9 0,3-2-1 16,4-5-11-16,-6 1 13 0,4 1-10 16,2-4 10-16,1 2 2 0,2-3 11 15,-7-1 1-15,7 5 4 0,-3 3-1 16,3-1 0-16,0 2-13 0,0 2-2 15,0 2 13-15,0 0 2 0,0 1 4 16,0-3-4-16,-2-2 13 0,-1 5-4 0,-4-7-9 16,0 6 7-16,2 1 12 0,-5 2-13 15,3 5 7-15,-8-1 24 0,-1 5-13 16,-1-2-2-16,-3 2-15 0,-4 1-4 16,7-7-6-16,5 1 0 0,-3-6-12 15,3-5-3-15,7-1-9 0,-7-4 9 16,7-5 0-16,-9 3 0 0,11-4-46 0,-11 1-52 15,7 1-68-15,-3 0-71 0,0 0-123 16,-2 8-181-16,2 0-471 0,3-1-535 16</inkml:trace>
  <inkml:trace contextRef="#ctx0" brushRef="#br0" timeOffset="37463.58">14948 11082 65 0,'0'0'753'0,"0"0"-479"16,0 0-209-16,0 0 355 0,0 0-85 15,0 0-111-15,0 0-52 0,189-33 51 16,-170 18 15-16,-4-1-77 0,-5-2-90 15,-3-3-36-15,0 3-3 0,3 1-6 0,-10 4-7 16,0 4 19-16,0-2-37 0,0 4 34 16,0 1 48-16,-10 4-16 0,3-1 29 15,0 2-10-15,-3 1 40 0,-5 0-21 16,-4 0 27-16,2 4-32 0,-5 4 20 16,5 4-23-16,-5 4-25 0,8 4-4 15,2-1 31-15,0 13-3 0,9 4-22 16,1 7-28-16,2 6 1 0,0 3 8 15,0-3-24-15,5-3-13 0,4-5-17 16,1-5-1-16,0-8-18 0,7-8-32 16,-3-2-23-16,-4-6-38 0,14-5-57 15,-12-7-24-15,5 0-53 0,7-19-32 16,-4-11-235-16,-1 1-864 0,1-30-408 0</inkml:trace>
  <inkml:trace contextRef="#ctx0" brushRef="#br0" timeOffset="37681.71">15501 10600 2062 0,'0'0'676'0,"0"0"-188"0,0 0 39 15,0 0-62-15,0 0-87 0,0 0-200 16,0 0-147-16,0 0-31 0,0 0 0 16,0 0 15-16,-3 109 22 0,3-53 3 15,-5 5-12-15,0 5 27 0,-2-2-13 16,-3 2-14-16,3 1-28 0,-7-5-16 15,9-3-39-15,5-7-7 0,0-9-39 16,0-8-52-16,0-10-51 0,9-5-154 0,6-10-235 16,-3-4-496-16,5-6-600 0</inkml:trace>
  <inkml:trace contextRef="#ctx0" brushRef="#br0" timeOffset="37974.83">15811 11061 1744 0,'0'0'1506'0,"0"0"-954"15,0 0-69-15,0 0-16 0,0 0-164 16,0 0-169-16,0 0-58 0,0 0-76 16,0 0-12-16,0 0-21 0,0 0-10 15,-102 19 3-15,102-10 7 0,-7 1-1 16,7-1 7-16,0-5-25 0,0 10-9 16,9 0 60-16,13 0 1 0,-2 6 30 15,-3 2 25-15,-3 7 3 0,1 5 16 0,-8 7-20 16,-7 3-8-16,0 3-12 0,-5-2-10 15,-9-5-12-15,1-8-12 0,1-8-19 16,3-9-27-16,1-8 17 0,4-7 29 16,-6 0 0-16,-2-7-25 0,2-14-139 15,10-3-60-15,0-8-47 0,0 2-211 16,24 3-162-16,0 0-135 0,-2 10-348 16,5-3-87-16</inkml:trace>
  <inkml:trace contextRef="#ctx0" brushRef="#br0" timeOffset="38280.83">16145 11259 1837 0,'0'0'671'0,"0"0"-413"0,0 0-4 16,0 0-8-16,0 0-71 0,0 0-79 16,0 0 2-16,0 0 22 0,0 0 6 15,0 0 15-15,151-23-24 0,-139 9-33 16,0-4-6-16,0 2 2 0,-12-2-18 15,2 6-12-15,-2 1 21 0,0 2 55 16,0 2 25-16,-2 4-56 0,-8 1 9 16,-7 2-37-16,-5 0-67 0,-7 5-3 15,5 12-25-15,-7 2-5 0,2 10-4 0,4 1-6 16,6 6 10-16,2 5 20 0,7-4 12 16,3 0-20-16,7-5-4 0,0-2-5 15,7-10-10-15,18 2-3 0,-4-4 15 16,13-3-43-16,3-3-86 0,14-8-35 15,4-4-90-15,11 0 150 0,4-12-297 0,-17 2-586 16,13-10-787-16</inkml:trace>
  <inkml:trace contextRef="#ctx0" brushRef="#br0" timeOffset="38913.37">18053 10719 798 0,'0'0'1219'0,"0"0"-746"0,0 0-83 15,0 0 102-15,0 0 5 0,0 0-195 16,0 0-125-16,0 0-10 0,0 0-6 0,0 0-54 16,0-26-57-16,0 31-50 0,-10 14 0 15,-9 9-71-15,-3 6 19 0,5 7 18 16,-5-1 9-16,-2 1 24 0,10-10-2 16,-1-2-12-16,5-8 12 0,5-3-10 0,5-9-5 15,0-7-16-15,0 0-12 0,0 0 24 16,0-2 22-16,0 0 14 0,3 0-14 15,2 0 59-15,4 0-13 0,-4 0-46 16,3 0-20-16,-1 3-45 0,0 4 62 16,3 5 3-16,-5 8 31 0,-3 5-10 15,-2 5 7-15,0 7-26 0,0 0-2 16,-5 2 1-16,-7-3 42 0,5-5 10 16,0 0-10-16,7-10-16 0,0-4-27 15,0-5-1-15,0-4-39 0,21-4 25 0,-1 1 15 16,6-5 11-16,6 0-5 0,4 0-6 15,-4-7-64-15,-1 1-143 0,1 2-154 16,-10 4-203-16,-5 0-555 0,-3 0-938 0</inkml:trace>
  <inkml:trace contextRef="#ctx0" brushRef="#br0" timeOffset="39764.21">15428 12548 453 0,'0'0'1262'15,"0"0"-749"-15,0 0-87 16,0 0-46-16,0 0 16 0,0 0-124 0,0 0-67 16,0 0-89-16,0 0-65 0,0 0-23 15,0 0 0-15,-17 30 3 0,22-15-28 16,7-4 18-16,0-1 14 0,-2 0-7 0,7-2-10 16,-13-4 14-16,9 1-17 0,-9-3-12 15,6-1 0-15,-10-1 16 0,3 0-18 16,-3 0 2-16,0 0 22 0,0 0-4 15,0 1 1-15,0 5-3 0,0 5-19 16,0 1 22-16,-3 7 15 0,-7 2-16 16,3-3-5-16,-3-1-16 0,10-7-2 15,0 3-14-15,0-8-2 0,0 3 18 16,0-1 17-16,0-2 2 0,10 1 5 16,-5 1-11-16,-3-4 8 0,8 2-18 0,-10-1-2 15,3-4 2-15,-3 0 12 0,0 0 13 16,0 0 3-16,2 0-4 0,-2 3 1 15,0 0 0-15,0 1-7 0,0 0 22 16,0 3 12-16,0 4 1 0,0 1-14 16,0 2-20-16,-5 4-20 0,-5 1-2 15,6 0-21-15,-6 3-12 0,7-1-13 0,-1-3-19 16,4-4 7-16,0-4 6 0,0-4 3 16,0-2-13-16,0-4-12 0,0 0 3 15,0 0-41-15,4-9-56 0,11-2 99 16,2-9-120-16,5-6-202 0,7-2-338 15,-12 9-715-15</inkml:trace>
  <inkml:trace contextRef="#ctx0" brushRef="#br0" timeOffset="40211.61">16790 12164 1823 0,'0'0'690'0,"0"0"-213"0,0 0 65 16,0 0-34-16,0 0-155 0,0 0-159 0,0 0-64 15,0 0-50-15,0 0-80 0,0 0-25 16,-22 56 4-16,13-31 21 0,1-4 14 16,8-5 4-16,-5-5-6 0,5-8-12 15,0-1-16-15,0-2 7 0,0 0 9 0,5-2 40 16,12-8 28-16,5-8 66 15,0-5-5-15,7-4-56 0,-5 3-41 0,0 2-32 16,-7 4-36-16,0 3-10 0,3 9-12 16,-3-2-3-16,0 7-46 0,2 1-53 15,5 0-77-15,-2 1-92 0,-5 8-186 16,-5-6-256-16,5 9-1064 0</inkml:trace>
  <inkml:trace contextRef="#ctx0" brushRef="#br0" timeOffset="40458.61">17180 12256 150 0,'0'0'1858'0,"0"0"-1246"0,0 0-197 0,0 0-80 16,0 0-27-16,0 0-84 0,0 0-41 15,0 0-37-15,0 0-34 0,0 0-59 16,92-119-32-16,-84 97-18 0,-3-4 21 16,-1 8 1-16,-4 0 15 0,0 8 7 15,0 1-13-15,-9 2 43 0,6 5 3 0,-2 2-1 16,-9 0-69-16,9 9-10 15,-12 7-71-15,5 10-3 0,0 4 34 0,5 6 16 16,-3-2 23-16,10 5-15 0,0 1-12 16,0-6 7-16,0-7 2 0,10 1-43 15,4-9-65-15,3-3-81 0,10-7-97 16,4-9-167-16,6-7-159 0,-8-7-152 16,14-27-1159-16</inkml:trace>
  <inkml:trace contextRef="#ctx0" brushRef="#br0" timeOffset="40771.04">17716 11794 2531 0,'0'0'748'0,"0"0"-228"15,0 0-46-15,0 0-189 0,0 0-231 16,0 0-53-16,0 0 23 0,-61 127 22 0,52-76 9 16,-1 0-36-16,-2 3-19 0,5-3-33 15,-8 3-44-15,5-7-56 0,3-12-46 16,2-10-96-16,-4-11-87 0,6-10-134 15,-2-4-227-15,-2-11-269 0,5-10 201 16,-1-9 191-16,1-4 504 0,2-5 96 16,-7 2 334-16,7 3 448 0,0 6-108 15,0 5-243-15,0 7 2 0,0 2-5 16,0 10-134-16,7-1-91 0,-2 2-159 0,9 1-9 16,6 2-16-16,1 0 25 0,11 0-44 15,-1 2-85-15,1 9-45 0,4 1-7 16,-4 3-109-16,7 0-168 0,-13-5-770 15</inkml:trace>
  <inkml:trace contextRef="#ctx0" brushRef="#br0" timeOffset="41082.41">18034 12137 813 0,'0'0'1593'0,"0"0"-1145"15,0 0-38-15,0 0-45 0,0 0-106 16,0 0-105-16,0 0-53 0,0 0 5 15,0 0 2-15,-97 119-11 0,97-102-48 0,0-4-25 16,0-5-23-16,0-4 1 0,0 1 0 16,2-5 20-16,10 0-1 0,0-7 59 15,10-7 43-15,-5-8-27 0,5-2-51 16,0-1-17-16,-5-2-27 0,-8 8 14 16,-4 8-2-16,3 2-13 0,-6 9-28 15,-2 0-12-15,2 0 7 0,-2 0 5 16,3 7-12-16,-3 6 15 0,9 6 25 15,-6 2 40-15,2 4-15 0,4-5-14 16,-4 5-11-16,0-6-31 0,5-1-15 16,-8-4-24-16,13 0-47 0,-8-5-50 0,3-5-97 15,2 1-183-15,-2-5-270 0,4 0-676 16,-7 0-185-16</inkml:trace>
  <inkml:trace contextRef="#ctx0" brushRef="#br0" timeOffset="41313.72">18358 12275 1679 0,'0'0'1040'0,"0"0"-546"0,0 0 124 16,0 0-67-16,0 0-177 0,0 0-126 16,0 0-104-16,0 0-47 0,0 0-30 15,0 0-18-15,0-7-46 0,0-1-2 16,10-7-1-16,7-7-25 0,0-4 4 16,2-4 18-16,-2 5 1 0,3-1 0 15,-6 8 1-15,-2 6-1 0,-4 5-22 16,1 1-16-16,-4 4-3 0,0-2-2 15,5 4-7-15,-3 0-9 0,5 0 0 0,3 0-4 16,-3 4 4-16,2 8-19 0,11 2-21 16,-13 1-60-16,10 0-87 0,-10 0-159 15,2-2-275-15,-4-1-795 0,2 5-224 0</inkml:trace>
  <inkml:trace contextRef="#ctx0" brushRef="#br0" timeOffset="41786.75">18952 12016 2402 0,'0'0'664'0,"0"0"-294"0,0 0 85 16,0 0-47-16,0 0-127 0,0 0-241 16,0 0-40-16,0 0-30 0,0 0 26 15,0 0 1-15,-9 88 3 0,9-68 17 16,0-9 8-16,9-1-25 0,-4-10-15 15,7 0 15-15,8 0 47 0,1-8 36 16,4-13 16-16,6 1-13 0,-2-10-37 16,8-1-39-16,-8 4-10 0,-5 5-19 15,-7 8 1-15,-2 7-25 0,-6 5 0 16,3 2-6-16,0 5 18 0,3 13 31 16,-3 7 57-16,-2 5-11 0,-10 5-10 0,0 1-36 15,0-2-1-15,0 2-26 0,0-5-31 16,0-3-47-16,0-5-61 0,0-2-79 15,0-5-127-15,0-3-226 0,0-3-661 16,0-10-716-16</inkml:trace>
  <inkml:trace contextRef="#ctx0" brushRef="#br0" timeOffset="42344.95">19963 11898 3 0,'0'0'1088'16,"0"0"-600"-16,0 0-166 0,0 0-20 16,0 0 18-16,0 0-75 0,0 0-123 15,0 0-41-15,0 0 24 0,0 0 49 16,0 0-20-16,22-60-16 0,-22 56 18 15,5-3 6-15,-5 2 6 0,0-1 16 0,0-2 17 16,0 4-17-16,0-3-15 0,0 5 2 16,0 1-19-16,0 1-34 0,0-3-18 15,0 3-7-15,0 0-15 0,0 0-19 16,0 0-8-16,0 0-1 0,0 0-8 16,0 0 5-16,0 0-9 0,0 0 0 15,-8 0-18-15,-4 0-27 0,-5 6-43 16,3 5 9-16,2 6-6 0,-5 4 9 15,2 4 31-15,3 1 11 0,2 3 1 0,6 1-6 16,-1 0 5-16,5 0 1 0,0-3 0 16,9-2 3-16,-4-7-13 0,15-3 4 15,-3-1 2-15,4-8 16 0,6-2 3 16,-5-4 28-16,9-4 30 0,1-11 24 16,-3-11-11-16,0-4-32 0,3-4-17 15,-15 4-19-15,0-6 9 0,-3 6-10 0,-9 4 0 16,2 4 25-16,-7 4 4 0,0 0 5 15,0 4-8-15,0 0-10 0,-7 3-3 16,2 1-15-16,-7 2-12 0,0 5 11 16,0-4-29-16,4 7-16 0,-1 0-12 15,-1 0-36-15,5 0-47 0,-7 10-49 0,7 8-29 16,5 1-54-16,0 1-93 16,0-1-137-16,17-1-257 0,-7-7-671 0</inkml:trace>
  <inkml:trace contextRef="#ctx0" brushRef="#br0" timeOffset="42551.96">20521 11713 2138 0,'0'0'1164'0,"0"0"-701"0,0 0-26 0,0 0-102 15,0 0-135-15,0 0-200 0,0 0-21 16,0 0-65-16,0 0-16 0,0 0 99 15,0 0-75-15,17 56-102 0,-3-38-55 16,1-1-130-16,-8 1-182 0,0-4-685 0,3 10-482 16</inkml:trace>
  <inkml:trace contextRef="#ctx0" brushRef="#br0" timeOffset="42673.96">20620 12125 2020 0,'0'0'1074'0,"0"0"-730"16,0 0 1-16,0 0-5 0,0 0-113 15,0 0-115-15,-82 123-50 0,65-89-25 16,-5 0-37-16,-5 1-22 0,5-3-145 16,1-4-158-16,-1-8-348 0,-7-2-1179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4:26.3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4898 3785 653 0,'0'0'473'0,"0"0"161"0,0 0-199 15,0 0-85-15,0 0-31 0,0 0-114 16,0 0-55-16,0 0-28 0,0 0-17 16,0 0-1-16,-5-6-9 0,5 6-3 15,0 0 43-15,0 6-135 0,0-3-122 16,0 5 122-16,0 1 363 0,5 4 133 0,5 6-262 15,4 6-90-15,-6-2-144 0,4 0-138 16,-7-2 77-16,-1 7 61 0,6 2 21 16,-10 6-3-16,0 5-15 0,0-1-3 15,0-1-20-15,0-3 18 0,0-6 2 16,0-3-3-16,0-7-37 0,0-7-12 16,0-5-130-16,0-8-253 0,5 0-165 15,-5-1-148-15,0-24-971 0</inkml:trace>
  <inkml:trace contextRef="#ctx0" brushRef="#br0" timeOffset="294.47">5189 3739 1110 0,'0'0'1031'0,"0"0"-517"0,0 0-89 16,0 0 18-16,0 0-118 0,0 0-120 16,0 0-95-16,0 0-29 0,0 0-10 15,0 0-6-15,0-8-28 0,0 26-12 16,0 11 0-16,0 1 18 0,0 8-12 16,0 5-3-16,0 4-25 0,0 1 16 15,0 0-19-15,0-2-1 0,7-2-3 16,-2-5-14-16,-5-3 6 0,0-6-7 0,0-1-18 15,0-9-37-15,0-1-119 0,0-7-133 16,-5-2-151-16,-5-5-237 0,-2-2-561 16</inkml:trace>
  <inkml:trace contextRef="#ctx0" brushRef="#br0" timeOffset="525.49">4612 4108 1094 0,'0'0'1462'0,"0"0"-1110"0,0 0-71 16,0 0 19-16,0 0-126 0,0 0-85 16,0 0 2-16,0 0 35 0,0 0 65 15,0 0-32-15,211-1-41 0,-163-6-47 0,-4 4-43 16,2-2-3-16,-7 1-7 0,7 1-18 16,-15-2-2-16,6 3-13 0,-13 1-1 15,5 1-21-15,-12-3-49 0,-5 0-132 16,-2 3-134-16,-5 0-180 0,-5 6-492 15,0-3-475-15</inkml:trace>
  <inkml:trace contextRef="#ctx0" brushRef="#br0" timeOffset="722.5">4801 4199 1505 0,'0'0'1244'0,"0"0"-734"15,0 0-240-15,0 0-70 0,0 0 1 16,0 0 75-16,0 0-92 0,0 0-76 0,0 0-3 15,179 19-37-15,-140-16-28 0,-5-1-19 16,3 1-18-16,-1-2-2 0,-2-1-1 16,-5 0-2-16,2 0-25 0,1 0-72 15,-3-4-186-15,-2-2-156 0,-8 3-516 16,3-4-828-16</inkml:trace>
  <inkml:trace contextRef="#ctx0" brushRef="#br0" timeOffset="2026.35">5722 4060 821 0,'0'0'641'0,"0"0"87"16,0 0-250-16,0 0-82 0,0 0-58 16,0 0-68-16,0 0-81 0,0 0-61 15,0 0-39-15,0 0-17 0,-10 55-7 16,10-34-5-16,0 4-17 0,0 2-9 16,10 3-31-16,-10-1 1 0,5-4-4 0,0-2-10 15,5-11-18-15,-6 1-3 0,-1-8-93 16,7-4-121-16,-10-1-258 0,4-1-237 15,-4-28-1063-15</inkml:trace>
  <inkml:trace contextRef="#ctx0" brushRef="#br0" timeOffset="2183.4">5698 3856 98 0,'0'0'2229'0,"0"0"-1539"15,0 0-291-15,0 0-10 0,0 0-87 16,0 0-115-16,0 0-152 0,0 0-35 15,0 0-50-15,0 0-31 0,0 0 6 16,-17 36-7-16,27-29-122 0,-3 5-211 16,5-1-222-16,0-4-515 0,-7 8-130 0,-34-103 931 15</inkml:trace>
  <inkml:trace contextRef="#ctx0" brushRef="#br0" timeOffset="2431.82">5812 4143 1261 0,'0'0'826'15,"0"0"-305"-15,0 0-122 0,0 0-47 16,0 0-105-16,0 0-130 0,0 0-51 16,0 0-47-16,0 0 29 0,0 0 65 0,0 0 32 15,75 54-24-15,-46-74-58 0,-2-5-61 16,7 6 29-16,-8-1-29 0,6 4-2 16,-10 6 1-16,-3 3-1 0,-2 7 2 15,-2 0 29-15,2 15 102 0,-5 5 28 16,0 5-75-16,-2 5-28 0,-8 3-33 15,0 0-25-15,-2-3 0 0,5 0-47 16,0-6-51-16,-3-8-133 0,3-2-152 16,10-6-236-16,-15-4-660 0,17-4-594 0</inkml:trace>
  <inkml:trace contextRef="#ctx0" brushRef="#br0" timeOffset="2670.79">6508 4074 627 0,'0'0'1964'0,"0"0"-1507"16,0 0-23-16,0 0-5 0,0 0-146 15,0 0-125-15,0 0-46 0,0 0-35 16,0 0-24-16,0 0-51 0,0 0-2 16,-143 92-19-16,140-62 1 0,3-3-7 15,0 4 0-15,0-7 4 0,10 4-13 16,12-8-13-16,2-2 13 0,-2-10-34 15,9-4-63-15,1-4-55 0,6-11-21 16,-1-8-36-16,9-8-120 0,-7-6-361 0,-5 6-655 16</inkml:trace>
  <inkml:trace contextRef="#ctx0" brushRef="#br0" timeOffset="2888.53">6912 3729 1497 0,'0'0'1409'0,"0"0"-964"0,0 0-14 16,0 0-66-16,0 0-101 0,0 0-128 16,0 0-103-16,0 0-33 0,0 0 0 15,0 0 11-15,-38 117 7 0,47-75-16 16,-4-1 10-16,-2 7-9 0,-1 5 10 16,3-3-13-16,-5 3-40 0,0-4 6 15,0-2-25-15,0-7-161 0,0-5-162 16,0-11-178-16,5-8-460 0,-3-6-692 0</inkml:trace>
  <inkml:trace contextRef="#ctx0" brushRef="#br0" timeOffset="3183.52">7235 4087 1460 0,'0'0'1316'16,"0"0"-899"-16,0 0-20 0,0 0-37 15,0 0-40-15,0 0-119 0,0 0-111 16,0 0-47-16,0 0-9 0,-44 113 9 15,44-86-41-15,0-6 1 0,0 0 0 16,10-6-3-16,0-3-10 0,-1-6-36 16,3-6-16-16,0 0 31 0,3-6 31 15,2-4 22-15,7-7-4 0,-12 2 1 16,3-3-17-16,-1 0-2 0,-6 7-1 16,1 3 1-16,-9 2-25 0,0 4 25 15,0 2 0-15,0 0 0 0,0 14-36 0,0 4 36 16,5 10 28-16,-2 5 3 0,6 0-31 15,-1 2-2-15,6-3-29 0,1-3-15 16,9-7-35-16,0-4-161 0,-4-6-227 16,4-4-224-16,0-7-78 0,-7 1-549 0</inkml:trace>
  <inkml:trace contextRef="#ctx0" brushRef="#br0" timeOffset="3526.58">7703 4274 489 0,'0'0'993'0,"0"0"194"0,0 0-542 15,0 0-116-15,0 0-152 0,0 0-132 16,0 0-44-16,0 0-8 0,0 0-83 0,0 0-110 16,-100-26-12-16,100 43 10 0,0-6-1 15,15 8-40-15,2-7 3 0,-3 1-12 16,3-5 9-16,5-8-3 0,-5 0 5 16,5-21 41-16,0-9 31 0,2-8-10 15,-7-8-21-15,0-2 0 0,2-2-21 16,-4-4-7-16,-8 5-18 0,8 1 6 15,-3-3 18-15,-7 4 20 0,2 4 1 16,0 1-10-16,-4 10-29 0,-3 7 31 0,0 10 9 16,0 8 74-16,0 7 34 0,-3 0-35 15,-7 12 7-15,1 10-65 0,-6 11-11 16,3 6 32-16,5 12 10 0,-3 7-33 16,5 2-13-16,5 5 0 0,0 1-2 15,0-3-13-15,0-5-25 0,0-1-9 0,7-10-61 16,3-6-72-16,5-4-137 0,-8-7-256 15,3-11-737-15,-1-4-659 0</inkml:trace>
  <inkml:trace contextRef="#ctx0" brushRef="#br0" timeOffset="3923.7">8200 4278 147 0,'0'0'323'0,"0"0"302"0,0 0-29 15,0 0 24-15,0 0-194 0,0 0-195 0,0 0-73 16,0 0-21-16,0 0 70 0,0 0-71 16,0 0-31-16,16 47-30 0,-6-40-28 15,7-5 1-15,-2 0 2 0,-1-2 10 16,1-2 31-16,7-10 15 0,-5-4-34 15,-10-1-41-15,7 2 7 0,-9-3-11 16,-2 1-11-16,-3 5-14 0,0 2 38 16,0 2 1-16,-3-1-7 0,-6 8 9 15,-8 1-37-15,-8 0-6 0,-4 15-18 16,0 7 18-16,0 7 30 0,2 2 57 0,1 5 8 16,6 2 0-16,13-2-33 15,-3-2-43-15,8-3-19 0,2-6-49 0,2 0-3 16,13-6 15-16,7 0-40 0,9-3-136 15,3-5-91-15,12-3-187 0,-7-4-730 16,17-3-619-16</inkml:trace>
  <inkml:trace contextRef="#ctx0" brushRef="#br0" timeOffset="4455.18">9033 3719 775 0,'0'0'1605'0,"0"0"-1035"16,0 0-116-16,0 0-55 0,0 0-78 15,0 0-153-15,0 0-112 0,0 0-31 16,0 0 12-16,0 0 13 0,12 21-19 0,3 0 6 15,2 5-36-15,-2-6 14 0,-1 1-15 16,-7-4-34-16,1 0-21 0,1-8-141 16,6-2-196-16,-1-7-168 0,-1-3-214 15,-4-5-526-15,-157-140 67 0</inkml:trace>
  <inkml:trace contextRef="#ctx0" brushRef="#br0" timeOffset="4592.14">9033 3719 437 0,'204'-15'466'16,"-206"21"775"-16,-1 3-659 0,1 11-129 15,-8-2-33-15,5 3-64 0,3-3-102 0,-6 0-126 16,8 0-72-16,0-4-53 0,0 2 9 16,0-4-12-16,0-1-18 0,8 1-29 15,-1-1-56-15,3-4-97 0,-3-3-213 16,3 1-340-16,2-5-854 0</inkml:trace>
  <inkml:trace contextRef="#ctx0" brushRef="#br0" timeOffset="5060.45">9947 4002 205 0,'0'0'1134'0,"0"0"-24"16,0 0-643-16,0 0-80 0,0 0 4 15,0 0-149-15,0 0-142 0,0 0-61 16,0 0-11-16,0 0 3 0,0 0 1 15,-116 111-14-15,111-87-2 0,3 2-15 0,2-4 2 16,0-2 16-16,0-7-1 0,2-1 4 16,8-3-6-16,-1-2 27 0,4-5 19 15,-9 1 31-15,6-3 12 0,-8 5-40 16,3-5-28-16,0 1-25 0,0 1-10 16,-3 5 11-16,1-4 5 0,-3 4 7 15,0 3-23-15,0-1 13 0,0 0-12 16,-5 0-3-16,-19-5-19 0,4 1-33 15,-6-5-133-15,-6 0-138 0,3-15-95 16,10-5-13-16,7-2-223 0,9 1-515 16,3-14-67-16</inkml:trace>
  <inkml:trace contextRef="#ctx0" brushRef="#br0" timeOffset="5278.78">10170 3578 1558 0,'0'0'1104'16,"0"0"-578"-16,0 0-49 0,0 0-140 15,0 0-77-15,0 0-58 0,10 111 2 16,-3-60-32-16,-2 7-62 0,7 6-33 16,-9 3-16-16,-1 4-28 0,-2-2-21 15,0-1-12-15,0-6-30 0,0-5-31 16,-2-11-123-16,-13-14-62 0,0-12-98 15,-1-13-237-15,-4-6-836 0,-4-16-694 0</inkml:trace>
  <inkml:trace contextRef="#ctx0" brushRef="#br0" timeOffset="5408.01">10049 4022 1091 0,'0'0'1334'0,"0"0"-834"0,0 0-164 15,0 0 1-15,0 0-72 0,0 0-140 0,0 0-102 16,0 0-23-16,0 0-15 0,199 42-183 15,-170-39-341-15,-5-1-638 0,0-2-738 0</inkml:trace>
  <inkml:trace contextRef="#ctx0" brushRef="#br0" timeOffset="6192.29">10767 4039 1159 0,'0'0'1492'0,"0"0"-885"16,0 0-169-16,0 0 24 0,0 0-77 15,0 0-102-15,0 0-132 0,0 0-63 16,-202 38-30-16,168-15-18 0,3 10-13 16,9 0-26-16,-2 4-1 0,17 6-15 15,-1-5 3-15,8 0-6 0,0-8-13 0,25-2-5 16,-4-8 15-16,1-7 21 16,5-10 15-16,-1-3 1 0,6-16 20 0,-3-14 4 15,7-9 15-15,-2-14-25 0,0-4-8 16,-7-3-20-16,2-2-2 0,-10-3-22 15,3-2-8-15,2 4 2 0,-9 0 1 16,-3 9 3-16,-2 6-7 0,-5 10 1 0,4 13 17 16,-9 7 13-16,0 9 39 0,0 4 22 15,0 5 12-15,0 0 12 0,-9 2-36 16,-1 11-34-16,0 10 0 0,-7 7 7 16,10 10-22-16,-7 11 1 0,-1 8-1 15,8 1-11-15,-3 4 8 0,5 1 0 16,-5-6-18-16,8-3-31 0,2-8-11 15,0-11 5-15,0-4-49 0,2-11-64 0,8-3-62 16,-3-8-157-16,6-4-250 0,-6-6-1028 16,-5-2-262-16</inkml:trace>
  <inkml:trace contextRef="#ctx0" brushRef="#br0" timeOffset="6518.52">11317 3649 1061 0,'0'0'1047'16,"0"0"-365"-16,0 0-173 0,0 0-87 15,0 0-81-15,0 0-86 0,0 0-29 16,0 0-65-16,0 118-39 0,-3-78 7 16,3 6-28-16,-2 7-9 0,-5 3-31 15,4 4-22-15,1 5-5 0,-10 0-33 16,7 4-1-16,-5-3-20 0,3-3-19 16,2-8-25-16,0-14-55 0,5-6-74 15,0-8-87-15,0-13-161 0,0-3-314 16,0-5-961-16</inkml:trace>
  <inkml:trace contextRef="#ctx0" brushRef="#br0" timeOffset="6704.56">11443 4259 1964 0,'0'0'1115'0,"0"0"-634"15,0 0-78-15,0 0-33 0,0 0-86 16,0 0-99-16,0 0-108 0,0 0-38 15,0 0 1-15,0 0-18 0,0 81-22 16,0-59-31-16,0 0-21 0,0-3-43 16,0-6-142-16,0-4-138 0,7-9-262 15,-7 0-1155-15,-7-166 31 0</inkml:trace>
  <inkml:trace contextRef="#ctx0" brushRef="#br0" timeOffset="6843.46">11489 3956 714 0,'0'0'2984'0,"0"0"-2195"0,0 0-319 16,0 0-67-16,0 0-158 0,0 0-117 0,0 0-128 16,0 0-61-16,0 0-24 0,0 0 10 15,0 0-38-15,-53 67-63 0,53-46-117 16,4 2-163-16,-1-10-529 0,6 11-1078 0</inkml:trace>
  <inkml:trace contextRef="#ctx0" brushRef="#br0" timeOffset="7096.76">11596 4391 1190 0,'0'0'1731'0,"0"0"-1261"15,0 0-111-15,0 0-13 0,-47 113-97 0,47-95-165 16,0-5-84-16,0-9 0 0,8-4 31 16,-1-1 21-16,15-20 7 0,2-5-16 15,0-10-9-15,1-3-34 0,-4 5-13 16,-4 8 7-16,-9 8 5 0,-1 8 1 15,-5 7 0-15,-2 3 15 0,0 0 68 0,-2 6-37 16,-15 7-46-16,-7 7-42 0,2 7 42 16,0-4 0-16,-5-2-26 0,3-3-17 15,5-10-87-15,-6-7-199 0,4-1-259 16,13 0-556-16,-6-14-531 0</inkml:trace>
  <inkml:trace contextRef="#ctx0" brushRef="#br0" timeOffset="7763.6">11612 3846 632 0,'0'0'459'0,"0"0"140"15,0 0-70-15,0 0 1 0,0 0-148 16,0 0-54-16,0 0-46 0,0 0-15 15,68 136-63-15,-68-95-48 0,0 10-45 16,0 4-15-16,0 4-16 0,-17 1 3 16,3 5-3-16,-1-4-3 0,-2-7-13 15,3-6 22-15,7-9-19 0,-3-11-27 0,5-10-40 16,5-4-11-16,0-8-5 0,0-1-8 16,0-5 23-16,0 0 1 0,15-13 2 15,6-8 47-15,8-9 2 0,5-2-2 16,-2-10-24-16,4 3-6 0,-2 3-19 15,3 3-3-15,-6 7-18 0,-4 7 8 16,-1 2 13-16,-4 13 25 0,-15 4-25 16,6 2 2-16,-11 17 32 0,0 8 36 15,-2 7 6-15,-4 8-15 0,-16 6-7 16,-11 1-11-16,-1-5-42 0,8-6-1 0,-5-6-25 16,5-9-8-16,4-9-21 0,3-6-50 15,3-7-69-15,-1-1-93 0,13-5-111 16,2-10-366-16,0 4-693 0,12-8-678 0</inkml:trace>
  <inkml:trace contextRef="#ctx0" brushRef="#br0" timeOffset="7970.77">12029 4517 2863 0,'0'0'1094'0,"0"0"-728"15,0 0-19-15,0 0-19 0,0 0-84 0,0 0-150 16,0 0-94-16,0 0-23 16,-55 100-19-16,55-92-29 0,9-1-93 0,3-4-118 15,3-3-132-15,2 0-567 0,-2-19-1279 0</inkml:trace>
  <inkml:trace contextRef="#ctx0" brushRef="#br0" timeOffset="8432.64">12376 3837 140 0,'0'0'512'0,"0"0"-424"0,0 0 7 0,0 0 234 15,0 0 71-15,0 0 13 0,0 0-24 16,0 0-102-16,0 0-42 0,0 0-69 16,0 0-48-16,0-34-19 0,0 29-17 15,0 5-12-15,0 0-4 0,2 0-13 16,-2 0 10-16,5 0 43 0,-5 0 51 0,0 0-47 16,0 7-76-16,10 6 27 0,-10 13 23 15,7 5 42-15,1 12 25 0,-6 5-84 16,0 7-6-16,1 4-19 0,2 4-3 15,-5 1-12-15,5-5 9 0,-1-10-19 16,-1-10 1-16,6-11 21 0,-4-12-28 16,3-8-20-16,4-8-1 0,5-1 31 15,14-20 11-15,1-9-8 0,6-7-28 16,-4-3-6-16,0 4-33 0,0 6-10 16,-14 7 12-16,2 8-2 0,-8 5 2 15,-2 4 10-15,-7 4 21 0,-5 2 1 0,0 6 29 16,0 8-28-16,0 7 26 0,-5 6-7 15,-9 6-10-15,-3-2-11 0,7 4-36 16,-2-7-56-16,2-1-107 0,3 1-147 16,0-8-274-16,-1-9-859 0,1-1-586 0</inkml:trace>
  <inkml:trace contextRef="#ctx0" brushRef="#br0" timeOffset="8660.65">13137 3841 2479 0,'0'0'758'0,"0"0"-338"0,0 0-17 0,0 0-79 16,0 0-92-16,0 0-152 0,-36 115-80 15,31-96 0-15,5-2-12 0,0-2-34 16,0-1-121-16,10-5-128 0,4-7-123 15,1-2-375-15,-8 0-851 0</inkml:trace>
  <inkml:trace contextRef="#ctx0" brushRef="#br0" timeOffset="8793.76">13409 3931 2737 0,'0'0'774'15,"0"0"-376"-15,0 0 0 0,-90 103-76 16,68-70-98-16,3-5-160 0,4-6-64 15,10-2-67-15,-2-9-105 0,7-4-236 16,0-5-357-16,0-2-1135 0</inkml:trace>
  <inkml:trace contextRef="#ctx0" brushRef="#br0" timeOffset="12245.85">5397 5676 323 0,'0'0'720'0,"0"0"332"0,0 0-635 0,0 0-69 16,0 0-85-16,0 0-87 15,0 0-103-15,0 0-9 0,0 0 88 0,-17 116-31 16,17-90-93-16,0-1-28 0,0-3-28 16,0-7-4-16,0-3-41 0,0-6-171 15,13-6-223-15,-11 0-673 0,-2-20-324 0</inkml:trace>
  <inkml:trace contextRef="#ctx0" brushRef="#br0" timeOffset="12402.87">5383 5420 143 0,'0'0'2561'0,"0"0"-1796"0,0 0-273 16,0 0-116-16,0 0-55 0,0 0-130 15,0 0-135-15,0 0-56 0,0 0-40 16,0 0-27-16,0 0-84 0,-22-12-217 15,24 20-191-15,3-1-582 0,10 7-576 0</inkml:trace>
  <inkml:trace contextRef="#ctx0" brushRef="#br0" timeOffset="12667.7">5664 5581 1600 0,'0'0'788'0,"0"0"-400"0,0 0 48 16,0 0-29-16,-24 115-108 0,21-85-153 15,1-4-103-15,2 1-27 0,0-8-16 16,0-8-9-16,5-3-13 0,7-5 1 16,0-3 21-16,12 0 12 0,-2-6 29 15,2-10 0-15,1-2-13 0,1 0-7 16,-9 5 4-16,0 0 3 0,-7 5-28 16,-5 4 0-16,0 4 0 0,-1 0 38 15,1 16 80-15,-5 6-16 0,8 14-31 16,-4 3-50-16,1 0-21 0,-5-2-2 0,7-7-78 15,3-4-50-15,-5-8-242 0,10-9-205 16,-1-9-408-16,-2 0-211 0</inkml:trace>
  <inkml:trace contextRef="#ctx0" brushRef="#br0" timeOffset="12947.7">6333 5315 1231 0,'0'0'1382'0,"0"0"-775"0,0 0-111 15,0 0-87-15,0 0-120 0,0 0-94 16,0 0-47-16,0 107-35 0,5-58-30 15,-3 16-16-15,-2 1-30 0,0 5-12 16,0 1-25-16,0 3-3 0,0-4-49 0,-7-11-52 16,-10-12-108-16,12-10-137 15,-7-15-234-15,7-11-674 0,-19-12-833 0</inkml:trace>
  <inkml:trace contextRef="#ctx0" brushRef="#br0" timeOffset="13077.7">6108 5718 1790 0,'0'0'1405'0,"0"0"-954"15,0 0-64-15,0 0-133 0,0 0-65 16,0 0-50-16,0 0-74 0,0 0-36 16,210-10-29-16,-151 10-43 0,1 0-161 15,1 5-194-15,-18-5-695 0,13 0-1094 0</inkml:trace>
  <inkml:trace contextRef="#ctx0" brushRef="#br0" timeOffset="13624.67">7480 5720 821 0,'0'0'1294'0,"0"0"-776"15,0 0-87-15,0 0-1 0,0 0-35 16,0 0-103-16,0 0-121 0,0 0-65 0,0 0-14 16,0 0-45-16,0 0-32 0,-20 67-2 15,8-36-11-15,7 4 0 0,-2-8 16 16,0-4-18-16,4-5-18 0,3-11-13 16,0 1 3-16,0-7 0 0,0-1 28 15,17-9 56-15,3-9 36 0,9-9-27 16,7-8-31-16,-7 1-16 0,12-3-15 0,-9 2-1 15,-5 7-2-15,4 2-2 0,-14 9-10 16,-2 5-13-16,-1 7-2 0,-9 2 20 16,5 3 7-16,-3 8 31 0,0 11 40 15,3 6-7-15,-3 5 25 0,0 7-40 16,-2-2-37-16,-2-3-12 0,-3-4-1 16,9-5-14-16,-4-10-13 0,3-4 22 0,1-9 6 15,-2 0 2-15,8-7 44 0,7-11-3 16,2-5 6-16,-7-2-16 0,5-3-18 15,-8 0-15-15,3 5-24 0,0 5-19 16,-12 2-2-16,5 7 11 0,-10 7-21 16,2 2-46-16,-2 1-50 0,0 11 16 15,0 7 123-15,0 6 12 0,0 3-13 16,0 2 13-16,3 0-37 0,-3 0-99 16,12-8-125-16,-2-1-303 0,7-5-251 15,-8-6-759-15</inkml:trace>
  <inkml:trace contextRef="#ctx0" brushRef="#br0" timeOffset="13918.38">8313 5780 1205 0,'0'0'1716'0,"0"0"-1150"0,0 0-87 16,0 0-44-16,0 0-105 0,0 0-103 15,0 0-95-15,-104 112-62 0,104-87-55 16,0-3-15-16,0-4-3 0,15-8 2 15,-6-1-20-15,13-9 18 0,-5 0 3 16,5-9 24-16,-5-7 6 0,2-4 10 16,3-5-13-16,-5-1-11 0,-2 1-16 15,-3 0-2-15,-7 6 0 0,0 6 2 16,-3 6 0-16,-2 3 0 0,0 1 0 0,0 3 33 16,0 4 10-16,0 13-43 0,0 6-34 15,0 4 19-15,0 3 3 0,0 0-31 16,7-5-18-16,3 1-27 0,17-5-111 15,2-11-139-15,7-1-22 0,3-9-155 16,-3-1-597-16,-4-10-613 0</inkml:trace>
  <inkml:trace contextRef="#ctx0" brushRef="#br0" timeOffset="14061.34">8801 5761 153 0,'0'0'1019'16,"0"0"342"-16,0 0-333 0,0 0-402 15,0 0-179-15,0 0-128 0,0 0-90 16,0 0-64-16,0 0-65 0,0 0-30 15,0 0-70-15,-75 85-6 0,75-76-55 16,0 1-24-16,0-6-52 0,2-2-113 16,8-2-128-16,4-13-153 0,1 1-678 0,-1-25-926 15</inkml:trace>
  <inkml:trace contextRef="#ctx0" brushRef="#br0" timeOffset="14377.11">8917 5595 1929 0,'0'0'1224'0,"0"0"-816"15,0 0 84-15,0 0-97 0,-48 129-108 16,43-92-145-16,0 0-51 0,5 0-29 16,0-1-47-16,0-4-15 0,0-2-25 15,10-6-14-15,6-5-44 0,-8-8-46 16,4-11-15-16,10-3 122 0,-5-15 22 16,7-9 25-16,-2-6-4 0,-5 0-5 15,0-3-1-15,-3 4 3 0,-2 6 7 16,5 3-13-16,-5 9-12 0,-7 4 0 15,5 6 22-15,-8 4 12 0,10 0 15 16,-9 12 40-16,-1 6 45 0,3 5-21 0,-2 10-3 16,-3 1-34-16,0 3-31 0,0-1-43 15,0-6-2-15,7-4 0 0,-7-4-54 16,7-7-68-16,10-3-64 0,-5-2-22 16,5-4-60-16,0-2-98 0,3-4-194 0,-3 0-557 15,19 0-646-15</inkml:trace>
  <inkml:trace contextRef="#ctx0" brushRef="#br0" timeOffset="14823.32">9986 5533 1000 0,'0'0'1437'0,"0"0"-768"16,0 0-131-16,0 0-3 0,0 0-184 15,0 0-126-15,0 0-75 0,0 0-49 16,0 0-3-16,0 0-58 0,0 0-22 0,-199 86 21 16,168-47-8-16,14 2 18 0,-3 4 5 15,3 2-17-15,3-1-10 0,9 2-12 16,3-5-2-16,2-2-13 0,0-4-2 15,7-6-1-15,7-6-15 0,3-4-21 16,0-6-25-16,3-3-46 0,4-5-33 16,5-4-41-16,3-3-65 0,4-3-85 0,-2-8-234 15,-5-3-608-15,0-13-803 0</inkml:trace>
  <inkml:trace contextRef="#ctx0" brushRef="#br0" timeOffset="15140.35">10139 5591 2020 0,'0'0'1248'15,"0"0"-867"-15,0 0-44 0,0 0-11 16,0 0-51-16,0 0-127 0,0 0-74 15,0 0 12-15,0 0 18 0,0 0 21 16,148-35-55-16,-122 34-6 0,3 1-12 0,-4 6-6 16,-6 8 5-16,-5 10-14 0,-1 9-1 15,-13 6-2-15,0 8-13 0,-15 3-21 16,-9-1 0-16,-3-5-43 0,-4-4-14 0,4-8-19 16,-2-7-52-16,0-4-58 0,7-4-50 15,5-6-75-15,0-2-179 0,12-7-259 16,0 3-792-16,5-5-29 0</inkml:trace>
  <inkml:trace contextRef="#ctx0" brushRef="#br0" timeOffset="15542.35">11271 5402 1015 0,'0'0'1301'0,"0"0"-842"0,0 0-116 0,0 0-30 16,0 0-44-16,0 0-70 0,0 0-32 15,0 0 1-15,-58 122 3 0,58-92-35 16,0 2-31-16,0 1-22 0,0-4 9 0,4-4-6 16,-1-4-28-16,6-5-30 0,-9-4-28 15,5-6-28-15,-5-2 16 0,3-3 9 16,4-1 3-16,-7 0 17 0,0 0-14 15,0 0 13-15,0 0-1 0,0 0-12 16,0 0 0-16,0 0 22 0,0 0-1 16,0 5-24-16,-10 2-9 0,3 9-6 15,-7 7 12-15,-8 7-25 0,7 4 28 16,-2 3 1-16,0-1 42 0,10 1-25 16,0 1-2-16,7-7-14 0,0-3-2 0,0-3-4 15,0-7-44-15,12-6 8 0,7-2-3 16,-2-4-30-16,0-1-44 0,3 0-49 15,-4-3-73-15,-11 3-73 0,5 1-304 16,-10-1-913-16,0 16-300 0</inkml:trace>
  <inkml:trace contextRef="#ctx0" brushRef="#br0" timeOffset="16697.71">6003 13556 1099 0,'0'0'1296'0,"0"0"-832"0,0 0-143 15,0 0-6-15,0 0-30 0,0 0-46 16,0 0-116-16,0 0-48 0,0 0-1 16,0 0 13-16,0 0-16 0,102 6 7 15,-92-4-44-15,0-1 6 0,7-1-3 16,-13 3-19-16,-1-3-2 0,4 3 2 0,-4 0 4 16,-3 4 5-16,0 2 23 0,0 2-26 15,0 1 7-15,0 6-28 0,-3 1 12 16,-4-1-15-16,0-1-2 0,-3-2-38 15,3 0-15-15,7-4 3 0,0-4-4 16,0 1-8-16,0-1 11 0,0 1 10 0,0-4 18 16,0 1 13-16,7-1-4 0,-2 1 16 15,0-2 2-15,2 3 32 0,3 0 16 16,-6 2 52-16,6 3 18 0,-5 3-34 16,12 1-22-16,-10 5-18 0,5 0 9 15,0 3 12-15,-7-1-18 0,7 0-27 16,-7 3-19-16,-5-4-2 0,0-3 22 15,0 0-23-15,0-6 0 0,-14-2 26 16,-6-3-26-16,-16-7-33 0,-5 0-89 16,-8-8-99-16,-7-10-50 0,6-8-117 15,4-7-210-15,24 5-547 0,5-17-695 0</inkml:trace>
  <inkml:trace contextRef="#ctx0" brushRef="#br0" timeOffset="17766.45">7749 6965 939 0,'0'0'563'0,"0"0"-17"0,0 0-96 16,0 0-124-16,0 0-63 0,0 0-74 15,0 0-43-15,0 0-3 0,0 0-4 16,0 0-35-16,0 71-66 0,0-41-19 16,0 0 38-16,-3-2-57 0,3-5-15 15,0-8-35-15,0-5-64 0,0-3-145 0,0-7-50 16,3 0-454-16,-3-5-507 0,0-204 128 15</inkml:trace>
  <inkml:trace contextRef="#ctx0" brushRef="#br0" timeOffset="17918.45">7710 6692 1975 0,'0'0'824'0,"0"0"-429"0,0 0-13 16,0 0-64-16,0 0-141 0,0 0-177 0,0 0-90 15,0 0-61-15,0 0 13 0,0 0-135 16,0 0-322-16,53 41-758 0</inkml:trace>
  <inkml:trace contextRef="#ctx0" brushRef="#br0" timeOffset="18195.05">7996 6967 2315 0,'0'0'780'0,"0"0"-404"0,0 0 66 15,0 0-88-15,0 0-127 0,0 0-202 16,0 0-25-16,0 0 0 0,0 0 0 16,0 0 49-16,0 0 3 0,65 55-11 15,-33-77-11-15,-1-6-5 0,1-6-25 16,-8 4 0-16,5 4-25 0,-12 7 7 16,5 4-1-16,-12 6-2 0,-5 4-10 0,4 5-6 15,-4 7 37-15,2 8 9 0,3 11 53 16,-5 11 9-16,5 9-7 0,-6 2-37 15,4 3-27-15,1-4-37 0,4-7-25 16,-1-4-110-16,2-6-238 0,3-12-310 16,-2-6-950-16,2-12-57 0</inkml:trace>
  <inkml:trace contextRef="#ctx0" brushRef="#br0" timeOffset="18393.54">8728 6660 1562 0,'0'0'1640'0,"0"0"-1229"0,0 0-109 15,-34 126 9-15,24-75-81 0,8 8-60 0,2 1-103 16,0 6-30-16,0-3-15 0,2-1-22 16,8-7-25-16,-8-10-135 0,1-12-91 15,-3-12-100-15,0-10-189 0,0-11-569 16,0-11-740-16</inkml:trace>
  <inkml:trace contextRef="#ctx0" brushRef="#br0" timeOffset="18519.08">8624 6892 1433 0,'0'0'1192'15,"0"0"-783"-15,0 0-4 0,0 0-60 16,0 0-119-16,0 0-93 0,0 0-49 16,0 0-56-16,0 0-22 0,213 32-6 15,-150-21-153-15,-5-2-237 0,-9 2-605 16,19-1-807-16</inkml:trace>
  <inkml:trace contextRef="#ctx0" brushRef="#br0" timeOffset="18856.12">10175 6908 752 0,'0'0'1827'16,"0"0"-1181"-16,0 0-198 0,0 0-71 16,0 0-58-16,0 0-62 0,0 0-94 15,0 0-74-15,0 0-19 0,0 0-18 16,-174 105-24-16,161-78-16 0,9 2-10 15,-1-2 1-15,5 1-3 0,0-1 15 0,5-4-15 16,7 1-12-16,5-6-6 0,2-6-7 16,-2-5 7-16,10-3 18 0,-3-2 0 15,10-2-15-15,-7 0-6 0,-1-4-28 16,6-5-67-16,-11-2-88 0,1 1-121 16,3 1-266-16,-13 0-1145 0,-3-3-194 0</inkml:trace>
  <inkml:trace contextRef="#ctx0" brushRef="#br0" timeOffset="19124.71">10730 6908 1144 0,'0'0'1474'0,"0"0"-1146"16,0 0 37-16,0 0 38 0,0 0-120 15,0 0-141-15,0 0-55 0,213 25-47 16,-171-25-38-16,-6 0-2 0,-12 0-18 0,5 0-138 16,-14 0-153-16,-8 0-249 0,-7 0-721 15,0 4-511-15</inkml:trace>
  <inkml:trace contextRef="#ctx0" brushRef="#br0" timeOffset="19280.79">10713 7172 1459 0,'0'0'1530'0,"0"0"-1140"16,0 0-241-16,0 0 54 0,0 0 32 16,0 0-114-16,0 0-53 0,0 0-37 15,0 0-9-15,0 0-22 0,192 69-47 16,-154-69-188-16,-6 0-344 0,-5 0-956 15,7-13-277-15</inkml:trace>
  <inkml:trace contextRef="#ctx0" brushRef="#br0" timeOffset="19627.7">11654 6841 1186 0,'0'0'1393'0,"0"0"-917"16,0 0-137-16,0 0-16 0,0 0-37 16,0 0-82-16,0 0-79 0,0 0-1 15,-95 131-19-15,95-103-56 0,5-6-49 16,12-2-19-16,-2-4-18 0,1-5-34 16,4-9 18-16,-6-2 17 0,3 0 36 15,0-7 28-15,0-6-7 0,-9-8 16 16,4 3-33-16,-5-2-4 0,-2 1-15 15,0 5 15-15,-5 2-37 0,0 8-10 16,5 4-74-16,-3 13 18 0,10 22 103 16,-7 13 78-16,7 13 140 0,-10 11 112 0,-2 9-36 15,0-1-124-15,-4 3-42 0,-11-5-19 16,-4-4-36-16,2-17-61 0,2-11-12 16,8-16-67-16,-3-15-75 0,5-15-74 0,5-8-56 15,0-24-219-15,0-13-660 0,0 9-666 16</inkml:trace>
  <inkml:trace contextRef="#ctx0" brushRef="#br0" timeOffset="20003.54">12054 7154 878 0,'0'0'1720'0,"0"0"-1129"15,0 0-205-15,0 0 23 0,0 0-83 0,0 0-183 16,0 0-97-16,0 0 19 0,0 0 27 16,0 0 16-16,0 0 9 0,131 57-41 15,-110-76-51-15,-4 1-10 0,0-5-13 16,-2 1-2-16,-1-1-1 0,-6 1-23 0,-8 2 20 16,0 2 4-16,0 4 1 0,0 4 18 15,-5 1 5-15,-12 3-8 0,-5 1-6 16,-2 5-10-16,2 0 0 0,3 0 14 15,-1 1-12-15,3 14 7 0,-2 7-9 16,-5 7 0-16,7 2 3 0,0 9 37 16,9 1 18-16,4-1-15 0,4-2-13 15,0-3-6-15,0-9-24 0,12-6-6 16,2-6-52-16,3-7-15 0,10-3-67 16,-5-4-44-16,-1-6-16 0,4-13-116 15,-13-1-659-15,2-24-1233 0</inkml:trace>
  <inkml:trace contextRef="#ctx0" brushRef="#br0" timeOffset="20197.5">12497 6390 2262 0,'0'0'1129'16,"0"0"-704"-16,0 0-42 0,0 0-88 15,0 0-116-15,0 0-65 0,0 0-38 16,73 103 10-16,-44-52-10 0,-7 14 4 15,-8 8-16-15,3 11-43 0,-9 5-21 16,1 5-39-16,-9-3-83 0,0-13-136 16,0-12-121-16,0-21-172 0,0-19-419 0,-7-16-425 15,-12-16-65-15</inkml:trace>
  <inkml:trace contextRef="#ctx0" brushRef="#br0" timeOffset="20324.5">12463 6833 1638 0,'0'0'1798'16,"0"0"-1261"-16,0 0-249 0,0 0-15 15,0 0-36-15,0 0-111 0,0 0-71 16,0 0-23-16,0 0-32 0,0 0 0 16,0 0-43-16,153-43-172 0,-117 57-202 0,-14 0-632 15,10 7-1099-15</inkml:trace>
  <inkml:trace contextRef="#ctx0" brushRef="#br0" timeOffset="20693.41">13091 6954 1841 0,'0'0'1340'0,"0"0"-882"0,0 0-80 16,0 0-50-16,0 0-96 0,0 0-118 16,0 0-55-16,-187 85-26 0,175-54-5 0,3 7-13 15,6 5-15-15,3 1-21 0,3-2-16 16,11-3 16-16,10-3-4 0,3-10-15 15,0-6-6-15,2-8-99 0,7-9-4 16,-4-3-44-16,2-3-58 0,0-17-147 16,-8 3-575-16,13-29-976 0</inkml:trace>
  <inkml:trace contextRef="#ctx0" brushRef="#br0" timeOffset="20980.4">13360 6632 2297 0,'0'0'1243'0,"0"0"-814"0,0 0-122 16,0 0-38-16,-24 117-38 0,24-70-62 0,0 1-71 15,10 4-13-15,-6-4-15 16,11-7-33-16,-8-8-37 0,3-12-3 0,-3-12-49 16,13-6-9-16,-3-6 61 0,12-15 36 15,5-12 3-15,0-7-8 0,4-2-13 16,-6 2-17-16,-8 5-1 0,-7 10-15 15,5 10 12-15,-15 7-19 0,5 5-31 16,0 14 53-16,1 11 76 0,-4 12 33 16,-6 6-36-16,-3 7-27 0,0 5-46 15,0-5-9-15,0-2-22 0,0-5-57 16,0-8-113-16,0-10-135 0,14-7-106 0,-7-12-527 16,3-4-580-16,0-14-281 0</inkml:trace>
  <inkml:trace contextRef="#ctx0" brushRef="#br0" timeOffset="21296.39">13891 6926 642 0,'0'0'1307'0,"0"0"-308"15,0 0-494-15,0 0-56 0,0 0-33 16,0 0-48-16,-75 110-128 0,68-76-87 16,2 4-56-16,5 1-15 0,0-5-6 15,0-4-39-15,0-2-22 0,12-12-15 16,-2-6-39-16,2-6-4 0,2-4 43 15,6-8 15-15,-1-12 37 0,-2-5-13 16,5-10-14-16,-5 5-14 0,0-4-11 16,-8 2 0-16,4 9-10 0,-11 4 8 15,0 9-9-15,-2 7-7 0,0 3 15 0,0 6-39 16,0 13 21-16,0 11 21 0,0 9 31 16,0 6 27-16,0-3 11 0,0-2-63 15,0-6-6-15,0-6-54 0,3-8-22 0,11-3-67 16,3-13-92-16,5-4-29 0,5-12-41 15,-1-15-217-15,-9 6-788 16,5-34-1038-16</inkml:trace>
  <inkml:trace contextRef="#ctx0" brushRef="#br0" timeOffset="21485.8">14269 7162 2562 0,'0'0'792'15,"0"0"-358"-15,0 0 56 0,-36 132-20 16,26-106-139-16,10-13-188 0,0-6-85 15,0-7-25-15,10-9-6 0,12-12 34 0,9-13 27 16,5-12-15-16,1-3-40 0,-3 0-33 16,-3 1-1-16,6 6-41 0,-3 10-16 15,-5 4-30-15,0 9-36 0,2 8-77 16,1 6-173-16,-6 5-134 0,-1 0-540 16,-6 7-718-16</inkml:trace>
  <inkml:trace contextRef="#ctx0" brushRef="#br0" timeOffset="21752.25">15030 6701 1082 0,'0'0'1621'0,"0"0"-1079"15,0 0-97-15,0 0-55 0,0 0-140 0,0 0-98 16,0 0-57-16,0 0 29 0,0 0 32 16,-148 115-30-16,141-68-44 0,-3 5-27 15,6 0-30-15,4-1-12 0,0-7-13 16,7-10-22-16,5-9-54 0,5-8-74 0,5-11-58 16,4-6 32-16,1-6-1 0,5-15-22 15,-1-11-238-15,1-2-536 0,-11 5-707 16</inkml:trace>
  <inkml:trace contextRef="#ctx0" brushRef="#br0" timeOffset="21918.65">15333 6773 871 0,'0'0'1915'0,"0"0"-1479"16,0 0-86-16,0 0 66 0,0 0-90 0,27 108-168 15,-22-72-40-15,4 6 8 0,-9 2 15 16,0 4-58-16,0-5-83 0,-4-4 0 15,-6-3-86-15,0-13-80 0,-7-8-102 16,10-13-261-16,-8-2-1283 0,-4-11-267 0</inkml:trace>
  <inkml:trace contextRef="#ctx0" brushRef="#br0" timeOffset="22141.96">15743 6833 1299 0,'0'0'1720'16,"0"0"-1270"-16,0 0-80 0,0 0 25 16,0 0-69-16,0 0-169 0,0 0-129 15,0 0-28-15,0 0 3 0,0 0 18 16,36 122-18-16,-28-86-2 0,4-5-1 16,-5-1-24-16,-2 2-19 0,-5-4-124 15,2-4-124-15,-2 1-231 0,0-12-814 16,0 8-794-16</inkml:trace>
  <inkml:trace contextRef="#ctx0" brushRef="#br0" timeOffset="22301.34">15656 7437 1944 0,'0'0'1175'0,"0"0"-974"0,0 0 6 0,0 0 81 15,-51 110-14-15,39-88-150 0,2-2-124 16,-2-4-21-16,7-2-20 0,-7-2-79 15,0-2-147-15,-10-2-276 0,5 1-668 16,-17 0-746-16</inkml:trace>
  <inkml:trace contextRef="#ctx0" brushRef="#br0" timeOffset="23609.95">7950 8544 798 0,'0'0'91'0,"0"0"681"16,0 0-127-16,0 0-170 0,0 0-186 15,0 0-46-15,0 0-24 0,0 0 9 16,0 0-36-16,0 0-22 0,5 14-42 15,-5 2-38-15,0 10-22 0,0 7-21 16,0 3-1-16,-5 5-6 0,5-1-39 16,-3 1 1-16,3-8 11 0,0-3-13 15,-4-5-28-15,4-10-12 0,0-4-100 0,0-11-146 16,0 0-264-16,-5-11-452 16,-3-29-704-16</inkml:trace>
  <inkml:trace contextRef="#ctx0" brushRef="#br0" timeOffset="23759.75">7972 8317 2293 0,'0'0'758'0,"0"0"-299"0,0 0-30 16,0 0-59-16,0 0-187 0,0 0-183 16,0 0-9-16,0 0-63 0,0 0-21 15,0 0 15-15,0 0-232 0,68-36-262 16,-42 36-694-16,11 0-638 0</inkml:trace>
  <inkml:trace contextRef="#ctx0" brushRef="#br0" timeOffset="24013.44">8869 8023 1994 0,'0'0'728'15,"0"0"-307"-15,0 0-106 0,0 0 5 16,0 0-75-16,0 0-147 0,-187 14-64 16,160 13-34-16,3 7-15 0,0 14 15 15,9 11 46-15,1 5 23 0,6 8-10 16,1 7-19-16,5-1-18 0,-1 3-19 16,3-5-3-16,-2-8-3 0,-1-9-40 15,-6-13-97-15,4-10-102 0,0-10-190 16,-10-15-214-16,3-7-615 0,-9-7-351 0</inkml:trace>
  <inkml:trace contextRef="#ctx0" brushRef="#br0" timeOffset="24139.4">8294 8603 2209 0,'0'0'681'0,"0"0"-319"16,0 0-47-16,0 0-31 0,0 0-186 0,0 0-20 16,0 0 54-16,0 0-35 0,245-19-75 15,-177 19-22-15,7-5-91 0,-5-1-191 16,-17 2-387-16,18-4-1179 0</inkml:trace>
  <inkml:trace contextRef="#ctx0" brushRef="#br0" timeOffset="24549.42">10066 8119 1023 0,'0'0'1009'15,"0"0"-407"-15,0 0-123 0,0 0-49 16,0 0-64-16,0 0-105 0,0 0-56 15,0 0-16-15,0 0-32 0,-201 26-31 16,167-8-31-16,-3 5-28 0,6 9-36 16,2 12-1-16,-3 4 1 0,1 1 21 15,14 10-19-15,-2 1 7 0,14-1-25 16,5 4-12-16,0-4-3 0,14 2 0 0,8-5 0 16,10-8 7-16,-3-3-7 0,0-9-1 15,7-9-2-15,-2-1-24 0,-2-9-37 16,1-5-46-16,1-8-68 0,-12-4-37 15,10-3-60-15,-1-10-194 0,-14-1-720 16,5-16-1009-16</inkml:trace>
  <inkml:trace contextRef="#ctx0" brushRef="#br0" timeOffset="24932.38">10539 8500 1187 0,'0'0'1634'0,"0"0"-1046"15,0 0-151-15,0 0-42 0,0 0-72 16,0 0-92-16,0 0-69 0,0 0-39 16,0 0-14-16,0 0-39 0,-192 111-30 15,175-87-40-15,12 0-10 0,5-5-8 16,0-2-22-16,0 1 3 0,3-8-14 0,11 0-1 15,6 0-40-15,-3 0-21 0,4-2-62 16,1-6-26-16,7 3-81 0,-2-5-173 16,-10 0-584-16,5 0-748 0</inkml:trace>
  <inkml:trace contextRef="#ctx0" brushRef="#br0" timeOffset="25252.82">11234 8470 1064 0,'0'0'1379'0,"0"0"-821"16,0 0-223-16,0 0-43 0,0 0 27 16,0 0-56-16,0 0-73 0,0 0-63 15,0 0-50-15,185-13-43 0,-161 8-34 16,-2 3-1-16,4 0-21 0,-9 2-55 16,-5 0-87-16,-4 0-147 0,1 4-188 15,-9 2-570-15,0 5-721 0</inkml:trace>
  <inkml:trace contextRef="#ctx0" brushRef="#br0" timeOffset="25411.79">11191 8684 1228 0,'0'0'1925'0,"0"0"-1457"16,0 0-184-16,0 0-39 0,0 0-9 16,0 0-124-16,0 0-44 0,0 0-31 15,0 0-25-15,0 0-12 0,0 0-25 16,194-7-118-16,-160 7-199 0,-10-2-279 15,-2 2-934-15,2-6-374 0</inkml:trace>
  <inkml:trace contextRef="#ctx0" brushRef="#br0" timeOffset="25626.07">11833 8469 1322 0,'0'0'1659'0,"0"0"-1186"0,0 0-134 16,0 0 3-16,0 0-139 0,0 0-166 15,0 0 28-15,0 0-21 0,0 0-26 16,0 0 1-16,0 0-17 0,153 9-2 16,-129-3-13-16,3-2-33 0,-10 4-162 15,-8 1-197-15,-1-4-357 0,-1 2-1005 16,-252-55 445-16</inkml:trace>
  <inkml:trace contextRef="#ctx0" brushRef="#br0" timeOffset="25808.68">11758 8633 1463 0,'0'0'1765'0,"0"0"-1229"16,0 0-193-16,0 0-118 0,0 0-18 15,0 0-117-15,0 0-66 0,0 0 47 0,0 0-9 16,0 0-52-16,0 0-10 0,174 24-13 15,-142-24-79-15,4 2-108 0,-7 3-126 16,-4-5-260-16,-8 0-1009 0,7 0-389 0,-361-31 1984 16</inkml:trace>
  <inkml:trace contextRef="#ctx0" brushRef="#br0" timeOffset="26348.9">13016 8305 1030 0,'0'0'972'0,"0"0"-396"0,0 0-106 16,0 0-65-16,0 0-35 0,0 0-74 15,0 0-75-15,0 0-66 0,0 0-22 16,0 0-1-16,0 0 12 0,-24 118-34 15,21-75-15-15,3 1-40 0,-2 0-25 16,2 2-17-16,-3-3-13 0,3-3-22 16,0-10-24-16,0-3-63 0,0-9-118 0,0-3-53 15,3-8-80-15,-1-7-258 0,1 0-629 16,-3-4-529-16</inkml:trace>
  <inkml:trace contextRef="#ctx0" brushRef="#br0" timeOffset="26676.52">13261 8385 729 0,'0'0'1507'0,"0"0"-938"15,0 0-188-15,0 0 42 0,0 0-82 16,0 0-74-16,0 0-59 0,0 0-29 16,0 0-31-16,0 0-19 0,0 0-59 15,174 102-24-15,-166-72 0 0,-8 4-9 16,0-1-25-16,-8 0-12 0,-9-3-31 15,-2-2-27-15,2-8-34 0,0-2-12 0,-2-11 0 16,-1-2-10-16,-2-2 5 0,5-3 13 16,8 0 10-16,-3 0 5 0,7-3 43 15,2 1 36-15,-4 1 1 0,7 1-45 16,0 0-39-16,7 1 85 0,5 11 135 16,5 5 49-16,8 4-2 0,-3 4-27 15,9-2 4-15,-9-1-36 0,9-1-47 16,1-5-27-16,-10-4-48 0,12-3-1 15,-3-8-2-15,-4-1-29 0,2 0-109 16,-5-18-97-16,5-2-53 0,-2-5-235 0,-15 4-812 16,5-11-936-16</inkml:trace>
  <inkml:trace contextRef="#ctx0" brushRef="#br0" timeOffset="27248.86">14005 8405 711 0,'0'0'570'16,"0"0"495"-16,0 0-616 0,0 0-93 15,0 0 4-15,0 0-63 0,0 0-89 16,0 0-57-16,0 0-45 0,0 0-29 0,12-10-12 16,-12 10 0-16,0 0-3 0,0 7 9 15,0 2 31-15,0 2-19 0,0 6-40 16,0-6-22-16,-2 5-21 0,-13-4-15 15,8-1-74-15,-8-2-10 0,1-1 50 16,-3-4 21-16,9-1 10 0,-8-3 2 16,1 0-30-16,10 0 34 0,-5 0 12 15,8 0 13-15,-3 0 9 0,5 0-1 16,0 0-8-16,0 0-13 0,0 0-44 16,0 1-17-16,7 7 61 0,8 5 46 0,2 6 84 15,5 0 14-15,-5 1 13 0,5 2-11 16,-15-1-33-16,5-2-30 0,-10-1-44 15,1-4-15-15,-3 1 16 0,0-4-19 16,0-1-21-16,-3 0-1 0,-9 1-14 16,3-2-18-16,-13 0-40 0,-3-3-22 0,6-4-12 15,0-2-24-15,-6 0-38 0,13 0 6 16,3 0 9-16,6 0-29 0,1-2-121 16,2 2-46-16,0 0-80 0,0 0-93 15,7 0-143-15,5 0-367 0,5 0 202 0</inkml:trace>
  <inkml:trace contextRef="#ctx0" brushRef="#br0" timeOffset="27725.68">14373 8358 828 0,'0'0'1037'0,"0"0"-337"16,0 0-99-16,0 0-159 0,0 0-98 0,0 0-121 15,0 0-114-15,0 0 9 0,0 0 12 16,0 0-25-16,-29 130-44 0,22-96 10 16,0-5-16-16,4-4-15 0,3-2-18 15,0-8-21-15,0-6-1 0,3 0-1 16,4-6-11-16,10-2 12 0,0-1 32 0,2 0 17 15,3 0-21-15,5-3-9 0,-5-1-19 16,2-2-12-16,5 1-3 0,-5 5-7 16,0-1-24-16,-2 1-64 0,0 0-72 15,2 0-65-15,-7 0-103 0,-5 0-231 16,-4 0-815-16,-1-11-470 0</inkml:trace>
  <inkml:trace contextRef="#ctx0" brushRef="#br0" timeOffset="27906.94">14565 8397 783 0,'0'0'1733'0,"0"0"-1251"0,0 0-114 15,0 0 9-15,0 0-37 0,-46 109-78 16,41-72-113-16,0 4-47 0,3 2 6 0,-8 5 11 16,8 0-33-16,-11 2-49 0,9-2-37 15,-8-7-1-15,7-4-20 0,5-9-62 16,0-8-120-16,0-9-134 0,0-6-105 15,12-5-317-15,-3 0-648 0,8-28-286 0</inkml:trace>
  <inkml:trace contextRef="#ctx0" brushRef="#br0" timeOffset="28326.16">14851 8459 813 0,'0'0'1868'0,"0"0"-1271"0,0 0-150 16,0 0-38-16,0 0-67 0,0 0-86 15,0 0-75-15,0 0-104 0,0 0-34 16,0 0-25-16,0 0 10 0,-39 125-1 0,34-80-27 16,3 1-9-16,2 2 8 0,0-8-1 15,0-5-10-15,0-9-19 0,2-8-27 16,18-12-6-16,1-6 18 0,6 0 46 16,-3-9 12-16,10-3 0 0,-7-5 0 15,-8 5-2-15,1 5-10 0,-13-1-28 16,3 5-3-16,-10 3 15 0,0 0 16 15,0 12 22-15,0 5 27 0,-12 1-21 16,-5-2-28-16,-3 3-92 0,3-9-111 16,-5-6-106-16,-7-4-277 0,12-3-973 0,-17-24-644 15</inkml:trace>
  <inkml:trace contextRef="#ctx0" brushRef="#br0" timeOffset="28487.23">14890 8556 170 0,'0'0'1903'0,"0"0"-882"15,0 0-442-15,0 0-76 0,0 0-112 0,0 0-114 16,0 0-97-16,0 0-45 0,177-38-38 16,-143 38-36-16,0 0-61 0,-5 0-9 15,2 0-46-15,-2 0-85 0,-5 1-98 16,1 2-95-16,-8 1-190 0,0-4-588 16,-13 5-1024-16</inkml:trace>
  <inkml:trace contextRef="#ctx0" brushRef="#br0" timeOffset="28766.6">15350 8208 1429 0,'0'0'1365'0,"0"0"-919"0,0 0 17 16,0 0-63-16,0 0-98 0,0 0-107 16,192 47-60-16,-146-17 0 0,-12 8-24 15,0 11-38-15,-15 4-6 0,-4 11-24 16,-13 12-16-16,-2 4-25 0,-5-2 13 16,-19 3-15-16,2-12-16 0,-9-11-35 15,9-12-44-15,-10-11-55 0,3-16-56 16,3-7-90-16,-4-7-265 0,9-5-592 0,-11-9-787 15</inkml:trace>
  <inkml:trace contextRef="#ctx0" brushRef="#br0" timeOffset="29202.64">16024 8410 1064 0,'0'0'1685'15,"0"0"-1207"-15,0 0-147 0,0 0-69 16,0 0-74-16,0 0-77 0,0 0-64 16,0 0-26-16,-58 104 4 0,46-78 10 0,7 0-10 15,0 1-22-15,0-3-3 0,3-2 2 16,2-4 0-16,0-2-2 0,0-6-44 15,7-6 1-15,3 1 32 0,7-3 11 16,2-2 66-16,-2 0-23 0,5 0-15 16,-5-7-6-16,-3 3-10 0,-4-1-12 0,-5 5-11 15,-3 0-11-15,-2 5 22 0,0 7 23 16,-2 13 11-16,-13 4-9 0,-1 2-3 16,-6 5 6-16,2 0-4 0,-4 2 57 15,7-6 91-15,5 2-37 0,-3-7-43 16,6-3-31-16,6 0-27 0,3-3 6 15,0-5-13-15,0-2-12 0,10-5-15 16,2-1-18-16,5 1 6 0,10-7-28 0,-8 2-36 16,13-2-56-16,-8-1-74 0,5 2-75 15,-12 3-167-15,-2 2-590 0,-11-2-790 16</inkml:trace>
  <inkml:trace contextRef="#ctx0" brushRef="#br0" timeOffset="30625.8">10325 9503 671 0,'0'0'1404'15,"0"0"-980"-15,0 0-101 0,0 0 17 16,0 0-31-16,0 0-119 0,0 0-70 16,0 0 12-16,0 0 20 0,0 0 1 0,0 0-7 15,0-23-28-15,-2 21 2 16,-5 2 9-16,-1-2 19 0,1 2-78 0,-5 0-45 15,-3 4 3-15,1 5-28 0,-1 6-15 16,1 3-4-16,7 2 16 0,7 5-21 16,0-2 12-16,0 3-22 0,16 1-6 15,1-6 3-15,0-3 19 0,3-1-7 16,2-6-15-16,2-4-12 0,3-5-31 0,2-2-59 16,-3 0-4-16,6-1-63 0,-1-9-93 15,-2-5-282-15,-12 4-654 0,10-7-476 0</inkml:trace>
  <inkml:trace contextRef="#ctx0" brushRef="#br0" timeOffset="30848.1">10861 9494 1847 0,'0'0'1034'0,"0"0"-583"0,0 0-36 16,0 0-65-16,0 0-95 0,0 0-81 15,0 0-35-15,0 0-23 0,0 0-48 0,0 0-47 16,126-38-21-16,-109 37-12 0,0-6 0 16,-2 7-19-16,-13-2-119 0,5 2-129 15,1 0-114-15,-8 10-284 0,0-2-858 16,0 8-246-16</inkml:trace>
  <inkml:trace contextRef="#ctx0" brushRef="#br0" timeOffset="30996.27">10861 9494 1676 0,'-17'144'1125'0,"17"-144"-647"0,0 0-40 16,0 0-136-16,0 0-126 0,2 0-123 0,6 3 0 15,11-1 18-15,5 0-46 0,-2-2-23 16,2 0-2-16,6 1-23 0,-4-1-117 16,-4 0-123-16,10 0-138 0,-11 0-307 15,-4 0-766-15,-264-8 84 0</inkml:trace>
  <inkml:trace contextRef="#ctx0" brushRef="#br0" timeOffset="31400.54">11520 9510 7 0,'0'0'1171'15,"0"0"110"-15,0 0-741 0,0 0-86 16,0 0-18-16,0 0-128 0,0 0-109 16,0 0-75-16,0 0-38 0,0 0-61 0,0 0-25 15,-174 32-28-15,174-6 3 0,0 1 1 16,0-1-7-16,5-2 6 0,12-6-9 16,-3-3-9-16,3-8 18 0,3-1 12 15,-3-6 13-15,-3-2 30 0,1-14 54 0,-1-2-13 16,-2-5-12-16,0-5-16 0,-7 3-16 15,-2-2-25-15,2 5 12 0,-1 4-14 16,-4 10-16-16,0 7 4 0,0 2 11 16,0 17-8-16,0 16 9 0,0 10 77 15,0 11-4-15,-9 2 29 0,1 8-1 16,-4-10 5-16,-7 0-23 0,2-14-13 16,5-8-38-16,-3-10-32 0,8-10-48 15,5-7-65-15,-6-6-12 0,1 0-25 16,2-17-127-16,5-4-54 0,0-8-130 0,0-7-206 15,10 10-459-15,9-10-400 0</inkml:trace>
  <inkml:trace contextRef="#ctx0" brushRef="#br0" timeOffset="31723.45">11826 9556 359 0,'0'0'1663'0,"0"0"-1009"0,0 0-109 16,0 0-14-16,0 0-66 0,46 108-195 15,-29-91-128-15,-3-7-47 0,3-3-12 16,-5-6-18-16,1-1 5 0,-1-1 19 16,-5-12 8-16,5-3-17 0,-5-2-35 15,-4-4-33-15,4 0-12 0,-7 1 0 16,0 2-18-16,0 3-9 0,0-1 24 16,-15 7-13-16,8 2 13 0,-7 4-12 15,-1 2-34-15,-2 2-9 0,-5 5 13 0,-2 10-7 16,2 6 24-16,5 7 25 0,10 6-8 15,-5-2 11-15,0 4 24 0,7 0 1 16,5-5-4-16,0-1-21 0,0-4-10 16,5-4-30-16,12-7-27 0,-3-1-130 0,8-10-68 15,5-4-68-15,-1-1-232 16,-1-7-769-16,11-22-629 0</inkml:trace>
  <inkml:trace contextRef="#ctx0" brushRef="#br0" timeOffset="31902.86">12255 9248 1420 0,'0'0'1380'15,"0"0"-807"-15,0 0-60 0,0 0-99 16,0 0-151-16,0 0-81 0,-34 101-66 0,34-50-9 16,-3 4-9-16,3 0-40 0,0 3-37 15,0 1-21-15,-2-5-34 0,-8-6-58 16,6-8-88-16,-6-7-97 0,3-13-111 15,7-10-360-15,-10-4-868 0,-2-12-194 0</inkml:trace>
  <inkml:trace contextRef="#ctx0" brushRef="#br0" timeOffset="32026.56">12078 9489 1960 0,'0'0'980'0,"0"0"-683"15,0 0 53-15,0 0-34 0,0 0-137 16,0 0-135-16,0 0-44 0,0 0-44 0,196 74-268 15,-167-65-493-15,0 0-1253 0</inkml:trace>
  <inkml:trace contextRef="#ctx0" brushRef="#br0" timeOffset="32281.62">12592 9689 623 0,'0'0'1817'0,"0"0"-1093"0,0 0-152 0,0 0-148 15,0 0-110-15,0 0-116 0,0 0-75 16,0 0-34-16,0 0-16 0,0 0 10 16,-163 103-31-16,159-75-37 0,4-4-15 15,0 0-12-15,0-5 10 0,7-8-14 16,12 1-11-16,-2-5 27 0,12-5 3 0,-5 3 0 16,13-5 11-16,-3-5-14 0,2-4-49 15,-4-3-76-15,4-6-65 0,-2-3-101 16,-7-4-196-16,-8 5-819 0,0-16-1038 0</inkml:trace>
  <inkml:trace contextRef="#ctx0" brushRef="#br0" timeOffset="32574.59">12766 9297 1322 0,'0'0'1408'0,"0"0"-854"0,0 0-220 16,0 0-16-16,0 0 2 0,0 0-112 15,-7 137-103-15,7-98-28 0,7 0 3 16,3 1-9-16,5-3-25 0,-8-5-31 16,2-8-15-16,6-10-21 0,-10-6-19 0,12-6-28 15,-7-2 28-15,11-6 40 0,1-6 30 16,0-6 1-16,-5 1-31 0,0 1-29 16,-3 6-29-16,3 6-13 0,-9 4-90 15,4 9 74-15,5 12 87 0,-3 8 34 16,3 8 6-16,-2 9 38 0,-3 0 21 15,-2-4-31-15,2 1-68 0,-3-5-14 16,1-9-32-16,-5-8-62 0,7-5-143 16,-7-7-101-16,7-9-36 0,0 0-84 15,3-9-144-15,-6 0-562 0,8-17-6 0</inkml:trace>
  <inkml:trace contextRef="#ctx0" brushRef="#br0" timeOffset="32856.83">13326 9758 450 0,'0'0'1026'0,"0"0"-207"16,0 0-203-16,0 0-140 0,0 0-42 0,0 0-48 16,0 0-97-16,0 0-110 0,-94 115-96 15,94-106-40-15,0-2-25 0,0-1-18 16,2-6 2-16,8 0 26 0,4-7 30 16,-6-4 10-16,6-8 11 0,-2-5-48 15,-2 0-15-15,2-2-16 0,-7 0-15 16,5 4-25-16,-10 5 40 0,2 8 9 15,1 2-9-15,-3 7-27 0,0 7-22 16,0 9 49-16,-3 7 12 0,1 9-9 16,-8 1 46-16,8 3-3 0,2-1-10 15,0-3-35-15,9-4-1 0,-1-6-45 0,8-4-66 16,4-4-82-16,-8-10-50 0,7-4-95 16,-7 0-200-16,-4-6-616 0,1-5-780 15</inkml:trace>
  <inkml:trace contextRef="#ctx0" brushRef="#br0" timeOffset="33061.37">13542 9825 806 0,'0'0'1665'0,"0"0"-1024"0,0 0-135 15,0 0-100-15,0 0-50 0,-24 108-84 16,24-93-90-16,0-2-78 0,0-9-37 16,0-2-18-16,7-2-9 0,15-12 15 15,-5-7 36-15,12-10-9 0,-5-5-36 16,0 1-46-16,-4 4-31 0,-1 4-42 15,1 7-39-15,-4 1-84 0,11 6-86 16,0 0-55-16,2 3-231 0,7-1-568 0,-14 8-383 16</inkml:trace>
  <inkml:trace contextRef="#ctx0" brushRef="#br0" timeOffset="33698.57">14206 9657 825 0,'0'0'814'0,"0"0"252"0,0 0-524 16,0 0-56-16,0 0-71 0,0 0-110 0,0 0-34 15,0 0-38-15,0 0-43 0,0 0-50 16,0 0-25-16,-94-11-42 0,77 11-24 16,0 0-10-16,2 9-30 0,1 5-9 15,6 6-33-15,-9 3 9 0,10 12 8 16,5-4 13-16,-3 5-15 0,5-3 6 0,0 0 10 15,14-6-22-15,8 3-25 0,0-11-6 16,5-2-24-16,4-6-101 0,-2-7-67 16,0-4-46-16,8-4-89 0,-18-8-413 15,10-23-1154-15</inkml:trace>
  <inkml:trace contextRef="#ctx0" brushRef="#br0" timeOffset="33908.3">14441 9473 805 0,'0'0'1854'0,"0"0"-1219"0,0 0-210 15,0 0-66-15,0 0-78 0,0 0-86 16,0 0-41-16,0 0-1 0,0 0-43 16,0 0-48-16,0 0-20 0,54 90-27 0,-54-67-15 15,0-2-58-15,0-1-92 16,0-2-105-16,-10-1-73 0,3-6-136 0,2-2-717 15,-7 0-885-15</inkml:trace>
  <inkml:trace contextRef="#ctx0" brushRef="#br0" timeOffset="34558.15">14424 9586 764 0,'0'0'590'15,"0"0"402"-15,0 0-498 0,0 0-122 16,0 0-22-16,0 0-50 0,0 0-45 16,0 0-28-16,0 0-32 0,0 0-4 15,37 51-22-15,-30-37-13 0,3-2-43 0,-6 6-25 16,9 2 7-16,-11 7-26 0,0 3-11 16,-2 4-6-16,0 6-7 0,-7 2 10 15,-17 2-13-15,7-4-19 0,-5-3-23 16,8-11-1-16,6-6-23 0,-1-10-15 15,4-7-10-15,0-3-66 0,5-13-49 0,0-8-144 16,2-14-131-16,20-5-317 16,5 2-987-16,12-10-314 0</inkml:trace>
  <inkml:trace contextRef="#ctx0" brushRef="#br0" timeOffset="34747.43">14841 9508 1372 0,'0'0'1718'0,"0"0"-1022"0,0 0-237 15,0 0-100-15,0 0-79 0,0 0-130 16,0 0-150-16,0 0-10 0,0 0-29 16,0 0-50-16,0 0-154 0,-29 92-150 15,32-81-277-15,6-4-1003 0,-9 2-244 0</inkml:trace>
  <inkml:trace contextRef="#ctx0" brushRef="#br0" timeOffset="34891.41">14868 9885 1079 0,'0'0'2015'16,"0"0"-1455"-16,0 0-128 0,0 0-93 16,-70 124-98-16,62-101-154 0,-6-4-87 15,-1-4-83-15,10 1-112 0,-7-6-131 0,5-4-247 16,2 2-621-16,-9-7-867 0</inkml:trace>
  <inkml:trace contextRef="#ctx0" brushRef="#br0" timeOffset="36590.78">10400 10657 747 0,'0'0'1532'0,"0"0"-938"15,0 0-203-15,0 0-67 0,0 0-77 16,0 0-62-16,0 0-25 0,0 0 8 15,0 0-50-15,0 0-44 0,0 0-37 16,5 95-37-16,-5-75-18 0,0-4 15 16,0-2 1-16,0-1-48 0,0-6-64 15,0 1-170-15,5-6-163 0,0-2-203 16,-3 0-845-16</inkml:trace>
  <inkml:trace contextRef="#ctx0" brushRef="#br0" timeOffset="36745.01">10468 10442 2009 0,'0'0'1137'16,"0"0"-650"-16,0 0-43 0,0 0-114 15,0 0-173-15,0 0-157 0,0 0-74 0,0 0-19 16,0 0 34-16,0 0-6 0,0 0-122 16,119-30-176-16,-85 22-231 0,-10-2-653 15,22 4-425-15</inkml:trace>
  <inkml:trace contextRef="#ctx0" brushRef="#br0" timeOffset="36948.68">11164 10229 805 0,'0'0'1068'16,"0"0"-575"-16,0 0-93 0,0 0-53 16,0 0-16-16,0 0-96 0,0 0-121 0,0 0 8 15,0 0-75-15,0 0-47 0,0 0-50 16,-148 92 9-16,136-44-25 0,7 7 66 15,-4 5 73-15,9 5-36 0,0-3-5 16,0-2-11-16,0-5-21 0,0-7-13 0,0-10-6 16,0-5-37-16,0-4-92 0,0-10-207 15,-5-1-305-15,-5-7-771 0</inkml:trace>
  <inkml:trace contextRef="#ctx0" brushRef="#br0" timeOffset="37108.03">10735 10763 395 0,'0'0'1251'0,"0"0"-706"16,0 0-209-16,0 0 89 0,0 0-79 16,0 0-126-16,0 0-129 0,191-3-46 15,-144-4-45-15,-4 1-13 0,1 1 12 16,4-6-138-16,-14 3-234 0,0 0-293 0,3-6-931 16</inkml:trace>
  <inkml:trace contextRef="#ctx0" brushRef="#br0" timeOffset="37716.28">11772 10498 52 0,'0'0'431'0,"0"0"-43"0,0 0 191 16,0 0-10-16,0 0-135 0,0 0-121 15,0 0-5-15,0 0 15 0,0 0-35 16,0 0-36-16,0-38-13 0,-7 38-34 16,-5 0-38-16,0 0-52 0,0 2-45 15,-5 8-39-15,0 7 3 0,-7-3-7 16,12 3-2-16,-5 1 0 0,2 0-4 0,0-2 10 16,-1-5 2-16,6 3-5 0,-2-5 2 15,2 4 25-15,3-8-6 0,-8 3 6 16,15-1-6-16,-5-5-28 0,0 0-9 0,5-2-12 15,0 0-14-15,0 2 11 0,0 1-24 16,0-3-1-16,0 0-2 0,0 0 2 16,0 0 1-16,0 0 6 0,0 0-4 15,0 0-39-15,0 0-19 0,0 0-9 16,0 0-6-16,0 0 15 0,0 0 18 16,0 0 35-16,0 0 30 0,0 0 16 15,0-3 8-15,0 3 20 0,0 0 11 16,0 0-15-16,0 0-19 0,0-2 10 15,0 2-3-15,0 0 12 0,-7 0-3 16,7 0 12-16,-5 7-37 0,1 2-9 0,-4 3 9 16,3 4 10-16,-2 2-1 0,5 4-18 15,2 3-2-15,0-2 17 0,0 6-15 16,0-1-3-16,0 4-12 0,9 0 10 16,-4 4 2-16,7-1 0 0,-4-2 1 15,6 0 0-15,1-3 27 0,-8-4 2 0,10-4 1 16,2-2-16-16,-2-4-3 0,8-7-1 15,-4 0-11-15,4-7 0 0,6 2 3 16,5-1 12-16,-4 0-14 0,4-3 1 16,-4 0-2-16,4 0-44 0,-7-3-60 15,-2-5-61-15,0 0-57 0,-8-3-78 16,3-5-220-16,-8 4-807 0,-1-14-965 0</inkml:trace>
  <inkml:trace contextRef="#ctx0" brushRef="#br0" timeOffset="38091.78">12376 10744 878 0,'0'0'583'0,"0"0"232"15,0 0-247-15,0 0-97 0,0 0-81 16,0 0-116-16,0 0-45 0,0 0-49 16,0 0-22-16,0 0-59 0,0 0-22 15,-73 3 6-15,61 10-9 0,7 1-7 16,-4 4 9-16,4 3-8 0,2 0-20 15,-4-1-5-15,7-6-42 0,0 0-1 16,0-4-24-16,7-1-19 0,-2-5 3 16,0 3 4-16,7-5 2 0,3 3-58 0,-6-2-37 15,6-3-55-15,9 0-26 0,-7 0-114 16,0 0-286-16,-5-8-805 0,8-2-500 0</inkml:trace>
  <inkml:trace contextRef="#ctx0" brushRef="#br0" timeOffset="38349.28">12669 10689 969 0,'0'0'1867'0,"0"0"-1272"0,0 0-235 15,0 0-32-15,0 0-73 0,0 0-103 16,0 0-84-16,0 0-16 0,0 0 10 0,0 0-44 15,206 73-8-15,-184-70-10 16,10 4-24-16,-13-4 5 0,0 1-67 16,-4 0-62-16,-8-1-66 0,3 1-97 15,-10-1-134-15,0 6-217 0,0-5-653 0,-10 5-197 0</inkml:trace>
  <inkml:trace contextRef="#ctx0" brushRef="#br0" timeOffset="38482.24">12749 10912 1668 0,'0'0'1475'0,"0"0"-878"0,0 0-188 16,0 0-120-16,0 0-48 0,0 0-115 16,0 0-28-16,0 0-49 0,0 0-18 15,0 0-31-15,0 0 0 0,117 20-42 16,-100-20-102-16,-3 0-93 0,3 0-108 16,0-1-157-16,-7-7-805 0,0-1-956 0,-212 7 2120 15</inkml:trace>
  <inkml:trace contextRef="#ctx0" brushRef="#br0" timeOffset="39043.83">13772 10423 382 0,'0'0'1985'16,"0"0"-1273"-16,0 0-298 0,0 0 56 15,0 0-57-15,0 0-153 0,0 0-159 16,0 0-101-16,0 0-3 0,0 0 3 15,-77 121 0-15,69-77-10 0,1 0 8 16,7-5 2-16,0-5 11 0,0-8-8 16,15-8 13-16,2-4-1 0,4-3 10 15,11-6 21-15,-10-1 0 0,4 1 33 16,-1-1-18-16,-6-3 34 0,0 6-13 0,-4 1-27 16,-3 4 6-16,-7 6 0 0,-5 4 3 15,0 4-16-15,-5 2-14 0,-17-2-34 16,-2-7-16-16,2-7-90 0,-9-4-92 15,-1-8-113-15,3-8-105 0,-5-11-565 16,5 1-648-16,-10-29-238 0</inkml:trace>
  <inkml:trace contextRef="#ctx0" brushRef="#br0" timeOffset="39213.22">13748 10546 950 0,'0'0'1475'0,"0"0"-821"16,0 0 13-16,0 0-114 0,0 0-164 15,0 0-76-15,0 0-142 0,0 0-74 0,0 0-36 16,191 21-40-16,-174-16-21 0,0-1-16 16,-2 3-23-16,-3 0-83 0,5 0-122 15,-5 2-101-15,0 4-133 0,-4-5-647 16,-1 6-1001-16</inkml:trace>
  <inkml:trace contextRef="#ctx0" brushRef="#br0" timeOffset="39487.99">14233 10627 2100 0,'0'0'1340'0,"0"0"-954"0,0 0-78 16,0 0-28-16,-32 108-32 0,25-73-122 15,-3-3-53-15,8-4-11 0,2-8-29 16,0-2-11-16,0-8-22 0,0-4-22 15,12-4 16-15,10-2 6 0,0 0 49 16,9-8 9-16,8-2-27 0,0-2-31 16,7 0-3-16,0 0 3 0,-3 2-28 15,-1 3-15-15,-6 4-30 0,-12 0-123 16,5 3-70-16,-9 0-75 0,-11 0-176 16,-1 0-596-16,-8 0-829 0</inkml:trace>
  <inkml:trace contextRef="#ctx0" brushRef="#br0" timeOffset="39674.68">14456 10671 1322 0,'0'0'1457'0,"0"0"-881"15,0 0-173-15,0 0-50 0,0 0-11 16,-34 141-108-16,27-99-80 0,-1 5-10 16,8 1 15-16,-5 3-56 0,1-2-60 15,-1 2-31-15,5-10-12 0,0-3-19 16,0-9-67-16,0-7-84 0,0-9-85 15,5-8-124-15,4-5-229 0,6 0-599 16,-8-12-761-16</inkml:trace>
  <inkml:trace contextRef="#ctx0" brushRef="#br0" timeOffset="40089.3">14943 10691 825 0,'0'0'1343'15,"0"0"-671"-15,0 0-179 0,0 0-33 16,0 0 35-16,0 0-182 0,0 0-144 0,0 0-67 16,0 0-32-16,0 0-64 15,0 0-6-15,-15-42 0 0,35 41 6 0,4-2 80 16,3 1-19-16,4 2 0 0,-4 0-3 16,-3 0-18-16,-7 0-19 0,0 2-6 15,-5 3-5-15,-2 7-14 0,-5 1 16 16,-5 1-6-16,0 5-12 0,0 0-21 15,0-1-1-15,-5 0-32 0,-5 1 11 16,-2-8-6-16,-5 2-3 0,5-6-2 16,-2 0 23-16,9-7 16 0,-10 2-10 0,13-2 10 15,-3 0 15-15,5 0 0 0,0 0-1 16,0 0-11-16,0 0-10 0,0 0-8 16,0 8-1-16,0 4 31 0,0 6 101 15,5 6 0-15,-5 6-37 0,2 0-15 16,-2 5-7-16,0-5-2 0,-5 2-1 0,-9-6-14 15,-1 0-25-15,-4-8 0 0,2-1-15 16,2-5-4-16,-4-4-51 0,-1-7-61 16,-1 1-18-16,4-2-51 0,-5-3-24 15,12-7-77-15,10-5-214 0,0 3-249 16,0 2-531-16,10-6-119 0</inkml:trace>
  <inkml:trace contextRef="#ctx0" brushRef="#br0" timeOffset="40495.6">15469 10567 1273 0,'0'0'1239'16,"0"0"-695"-16,0 0-132 0,0 0-61 15,0 0-150-15,0 0 6 0,0 0 20 16,0 0-58-16,0 0-27 0,0 0-41 16,172 108-55-16,-165-68 0 0,1 7 0 15,-8 0-9-15,-8 1-36 0,-4-1-1 16,-10-2-1-16,-4-12-21 0,4-6-8 16,-2-6-37-16,2-12-10 0,0-3 9 15,-2-6-15-15,4 0 12 0,1-11 4 16,12-2 8-16,-5 1 19 0,7 0 40 0,5 4 0 15,0 1 77-15,0 6-6 0,0 1-43 16,2 0-28-16,13 0 0 0,11 7 77 16,1 0 30-16,2 2 1 0,3 0-17 0,-6 0-17 15,-1-1-35-15,1-1-23 16,-4-3-16-16,-2-2-22 0,-4-2-57 0,-1-2-71 16,2-9-56-16,-10-4-84 0,3-3-343 15,-5 2-710-15,-3-6-577 0</inkml:trace>
  <inkml:trace contextRef="#ctx0" brushRef="#br0" timeOffset="40724.6">16060 10441 1003 0,'0'0'1809'15,"0"0"-1210"-15,0 0-191 0,0 0-106 16,0 0-62-16,0 0-48 0,32 103-41 15,-15-54 18-15,-12 6-17 0,5 5-57 16,-8 2-19-16,-2-2-18 0,0 3-15 0,0-4-27 16,0-8-16-16,-10-9-33 0,8-12-74 15,-3-5-91-15,0-8-57 0,0-11-82 16,0 1-173-16,3-7-254 0,2 0-988 16</inkml:trace>
  <inkml:trace contextRef="#ctx0" brushRef="#br0" timeOffset="41093.6">16254 10435 108 0,'0'0'1881'15,"0"0"-1079"-15,0 0-385 0,0 0-64 16,0 0-9-16,0 0-133 0,0 0-102 0,0 0 0 16,0 0 27-16,0 0 92 15,168-29-25-15,-125 58-32 0,3 14-15 0,-7 7-31 16,-5 8-28-16,-5 6-30 0,-12 5-34 15,-2 4-3-15,-15 1-15 0,0-5 13 16,-8 3-10-16,-13-9-18 0,1-10 0 16,-9-6-58-16,7-9-42 0,-2-12-49 15,-5-5-30-15,-3-12-50 0,6-4-91 16,-3-5-246-16,-3 0-448 0,10-7-644 16</inkml:trace>
  <inkml:trace contextRef="#ctx0" brushRef="#br0" timeOffset="42001.63">17134 10434 848 0,'0'0'1214'0,"0"0"-599"0,0 0-156 16,0 0-89-16,0 0 50 0,0 0-38 16,0 0-107-16,0 0-87 0,0 0-28 15,0 0-75-15,0 0-39 0,-53 55-12 16,31-25-4-16,5 4-27 0,-5 3-2 15,10-3-1-15,0-1-12 0,12-5-9 16,-2-8 3-16,2-2-10 0,0-6 4 16,0-3-4-16,0-6 0 0,2 3-11 15,-2-6 14-15,3 0-15 0,-3 0-3 0,4 0 25 16,-4 0 6-16,0 0 12 0,10-1 33 16,-10-4 6-16,0 5-39 0,0 0-15 15,0 9-28-15,0 13 43 0,0 9 22 0,0 8 24 16,-10 6 24-16,3 4-9 0,5 0 0 15,-1-1 9-15,3-5-18 0,0-2 31 16,3-6-10-16,6-9-4 0,8-6-41 16,5-8-26-16,-5-6 19 0,10-6-19 15,7 0-2-15,5-16 0 0,2-4-1 16,0-10-63-16,3-5-133 0,-3 5-136 16,-2-1-142-16,-10 8-631 0,9-3-1156 0</inkml:trace>
  <inkml:trace contextRef="#ctx0" brushRef="#br0" timeOffset="43958.77">18072 10830 313 0,'0'0'111'0,"0"0"10"16,0 0-30-16,0 0-29 0,0 0 13 16,0 0 221-16,0 0-61 0,0 0 185 15,0 0 92-15,0 0-24 0,5-10-35 0,-5 5-90 16,8-1-19-16,-8 3-55 0,0-1-44 15,2 2-28-15,-2-1-33 0,0 3-18 16,0 0-26-16,0 0-24 0,0 0-59 16,0 0-56-16,0 15 10 0,2 11 7 15,-2 4-6-15,3 6-12 0,-3 1-21 16,9-8-3-16,-9-10 3 0,0-8-34 0,5-8-28 16,-2-3-36-16,11-6 15 0,3-12 104 15,5-9 22-15,0-9-4 0,5 2-16 16,-3 0-2-16,-5 1-1 0,5 8-23 15,-4 0-16-15,-3 7-6 0,0 4-31 16,-10 4-61-16,8 2-79 0,-6 2-81 16,1 5-248-16,0 1-243 0,-8 0-481 15,3 0-99-15</inkml:trace>
  <inkml:trace contextRef="#ctx0" brushRef="#br0" timeOffset="44208.13">18438 10745 623 0,'0'0'730'16,"0"0"-109"-16,0 0-129 0,0 0-70 15,0 0-117-15,0 0-82 0,0 0-87 16,0 0-3-16,0 0-41 0,0 0-17 16,0 0-24-16,153-47-10 0,-148 29-13 15,-3 0 3-15,6 4-3 0,-8-2-2 16,0 4-4-16,0 5 22 0,0 3 31 0,-10 4-3 16,-2 0-10-16,-5 4-52 0,5 12-10 15,-3 5-19-15,-2 7 19 0,8 2 27 16,1 6 17-16,8-1 15 0,0-1 2 15,0-2 1-15,0-3-62 0,17-5-3 16,5-6-37-16,0-2 0 0,7-8-47 16,2-8-121-16,3-9-97 0,0-17-242 15,-9 5-768-15,6-25-505 0</inkml:trace>
  <inkml:trace contextRef="#ctx0" brushRef="#br0" timeOffset="44376.15">19018 10150 1102 0,'0'0'1424'16,"0"0"-806"-16,0 0-173 0,0 0-79 16,0 0-43-16,0 0-66 0,0 0-87 0,-49 112-32 15,37-69-28-15,7 9 0 0,-7 0-46 16,0 3-54-16,-5 1-10 0,10-2-76 16,-10-4-104-16,5-5-106 0,-3-9-133 15,8-13-354-15,4-7-912 0,-11-16-33 0</inkml:trace>
  <inkml:trace contextRef="#ctx0" brushRef="#br0" timeOffset="44510.78">18867 10473 1193 0,'0'0'1499'0,"0"0"-1094"0,0 0 60 16,0 0-77-16,0 0-134 0,0 0-170 16,0 0-73-16,0 0-11 0,0 0-19 15,199 73-106-15,-170-69-177 0,-4 2-233 16,-11-1-565-16,1-3-651 0</inkml:trace>
  <inkml:trace contextRef="#ctx0" brushRef="#br0" timeOffset="44807.23">19226 10620 1275 0,'0'0'1366'0,"0"0"-932"0,0 0-51 16,0 0-25-16,-22 106-53 0,22-79-140 15,0 2-59-15,0-5-26 0,13-3-24 16,-4-4-44-16,3-5-12 0,0-6-28 15,-4-2 1-15,4-4-1 0,5 0 9 16,-5-9 19-16,0-4 25 0,3-8 3 0,-6-2-28 16,-1-5-16-16,1-2-21 0,-4 5 19 15,0 5 18-15,-5 3 0 0,0 12 2 16,0 3 0-16,0 2-2 0,0 6-23 16,0 11 4-16,0 4 19 0,0 7 127 0,0 6-16 15,10-1-12-15,-6-4-19 0,9-2-34 16,4-3-46-16,-5-5 0 0,2-7-31 15,10-1-27-15,-2-4-90 0,-5-6-78 16,5-1-63-16,0-7-257 0,-8-5-674 16,-1 3-705-16</inkml:trace>
  <inkml:trace contextRef="#ctx0" brushRef="#br0" timeOffset="45029.88">19677 10788 1099 0,'0'0'1707'16,"0"0"-1233"-16,0 0-102 0,0 0 38 15,0 0-102-15,0 0-172 0,0 0-102 16,-61 99-15-16,61-93-13 0,0-3-6 16,0-3-3-16,10-3 3 0,12-10 52 15,-5-7 25-15,5-4-21 0,0-4-35 0,4-2-21 16,-6 4-15-16,-1 2-1 0,0 11 14 16,-4 3-10-16,2 6-31 0,-3 4-12 15,-1 0-54-15,-1 7-73 0,2 2-61 16,3 1-104-16,0 0-148 0,0 0-228 15,5-1-25-15,-10-3-681 0</inkml:trace>
  <inkml:trace contextRef="#ctx0" brushRef="#br0" timeOffset="45357.73">20099 10693 2173 0,'0'0'1148'0,"0"0"-685"0,0 0-11 16,0 0-102-16,0 0-125 0,0 0-111 0,0 0-72 15,0 0 32-15,0 0-13 0,0 0-43 16,39 95-16-16,-32-75-1 0,3-5-1 16,-3-2 0-16,3-5 0 0,-1-7-3 15,1-1 3-15,7 0 22 0,5-13 32 16,2-1-32-16,-2-7-1 0,-5 3-20 0,0 2-1 15,-3 5-30-15,-4 3-7 0,-3 8-18 16,3 0-11-16,2 8 66 0,-2 12 40 16,-1 5 2-16,8 5-14 0,-9 3-10 15,1 3-12-15,-4-6-6 0,5 0-49 16,-5-5-60-16,7-5-146 0,-10-6-124 16,6-4-188-16,-4-5-817 0,-4-5-718 0</inkml:trace>
  <inkml:trace contextRef="#ctx0" brushRef="#br0" timeOffset="45889.9">21333 10424 939 0,'0'0'1309'0,"0"0"-673"0,0 0-150 16,0 0-42-16,0 0-39 0,0 0-111 16,-34 110-96-16,24-68-23 0,5 5-41 15,3 8-57-15,-1 0-35 0,-4 2-5 16,7-6-16-16,0-6-21 0,0-5-25 16,0-7-48-16,10-11-95 0,-3-6-99 15,8-9-71-15,-1-4-147 0,3-3-488 0,0-7-531 16</inkml:trace>
  <inkml:trace contextRef="#ctx0" brushRef="#br0" timeOffset="46106.92">21893 10375 2028 0,'0'0'1170'15,"0"0"-636"-15,0 0-138 0,0 0-48 16,0 0-119-16,0 0-60 0,0 0-93 15,-29 103 7-15,4-50 30 0,-1 9 39 16,-8-2-70-16,-5 4-33 0,0 1-22 16,3-9-27-16,2-8-13 0,5-11-36 15,12-8-36-15,2-10-76 0,13-9-124 16,2-9-112-16,0-1-203 0,12 0-425 0,5-3-533 16</inkml:trace>
  <inkml:trace contextRef="#ctx0" brushRef="#br0" timeOffset="46441.35">22293 10679 623 0,'0'0'1654'15,"0"0"-954"-15,0 0-189 0,0 0-122 16,0 0-35-16,0 0-112 0,0 0-103 15,0 0-74-15,0 0-37 0,0 0-10 16,-175 58-3-16,158-30 7 0,15 0-4 0,-6-1-18 16,8-6-23-16,0-6-17 0,17-3-12 15,10-7 24-15,7-5 28 0,-3 0 40 16,6-17 31-16,-6-7-1 0,-2-6 4 16,0-2-19-16,-4-3-3 0,-8 1-3 15,-3 4 6-15,-4 7-12 0,-8 2-7 16,3 7-15-16,-5 7-21 0,0 5 0 15,0 2-60-15,0 0-44 0,0 2-65 0,-14 11-92 16,9 2-92-16,2 6-209 0,1 2-599 16,2-5-667-16,0 3 1125 0</inkml:trace>
  <inkml:trace contextRef="#ctx0" brushRef="#br0" timeOffset="46656.08">22758 10576 1140 0,'0'0'2244'16,"0"0"-1558"-16,0 0-171 0,0 0-91 16,0 0-125-16,0 0-117 0,0 0-139 15,0 0-43-15,0 0-67 0,0 0-9 0,0 0-58 16,-15 28-82-16,15-13-72 0,0-2-111 15,0 8-354-15,5-5-1049 0,-2 6 4 0,4-137 1798 16</inkml:trace>
  <inkml:trace contextRef="#ctx0" brushRef="#br0" timeOffset="46809.04">22794 11078 1797 0,'0'0'1806'0,"0"0"-1349"0,0 0-27 15,0 0-18-15,-72 105-128 0,47-75-162 16,1-3-82-16,7-5-28 0,0 0-12 15,0-6-88-15,8-6-147 0,1-1-149 16,-6-7-260-16,6-2-888 0,-9 0-905 0</inkml:trace>
  <inkml:trace contextRef="#ctx0" brushRef="#br0" timeOffset="47435.33">23194 10309 990 0,'0'0'1388'0,"0"0"-917"15,0 0-100-15,0 0-49 0,0 0-25 0,0 0-134 16,0 0-138-16,0 0-9 0,0 0 107 16,0 0 1-16,0 0-21 0,49 46-10 15,-49-34 2-15,2 0-24 0,-2 3-18 16,0 0-4-16,0 3 9 0,0 2-21 16,-7 4-9-16,-5-3-13 0,-3 6 6 15,-2-4-21-15,0 2 1 0,3 1-1 16,-3-6 0-16,2-1 10 0,6-1-10 15,-4-6-19-15,9 4 1 0,-6-7-1 16,7 0 18-16,1-7-14 0,2 8 3 0,0-8 12 16,0 5-3-16,0-1-19 0,0-1 13 15,0 6 9-15,0 3 43 0,0 5 0 16,0 2 46-16,0 6-25 0,2 1-3 16,1 4-6-16,4 2 9 0,-4 4-28 15,-3-1-2-15,4 1-10 0,-4-4 0 0,0-2-20 16,0-4-1-16,0 0-3 0,0-3-12 15,0-3-12-15,-4-2-25 0,-6-4-63 16,3-4-59-16,-8-4-56 0,-7 1-41 16,5-8-222-16,-7 6-514 0,7-3-716 15</inkml:trace>
  <inkml:trace contextRef="#ctx0" brushRef="#br0" timeOffset="54954.36">8607 11638 157 0,'0'0'453'0,"0"0"774"0,0 0-614 0,0 0-200 15,0 0-74-15,0 0-36 0,0 0-82 16,0 0-19-16,0 0-35 0,0 0-61 0,-8-25-84 16,8 22-21-16,0 3 11 0,8 0-12 15,1 0 0-15,16-2 81 16,-6 2-28-16,13 0-22 0,-11 0-19 0,-4 0-10 15,3 0 1-15,-8-1-3 0,2 1 13 16,-6 0 5-16,1 0 1 0,-4 0-3 16,-5 0 33-16,0 0-6 0,0 0 13 15,0 0-38-15,0 0 25 0,0 0 0 16,0 1-30-16,-9 9-13 0,-1 0-22 16,-7 9 4-16,2-1-1 0,-2 0 4 15,8 0-22-15,-1-2 3 0,0-2 3 0,8-2 3 16,2-1 13-16,0-4 13 0,0-1-14 15,0-4 13-15,0 2 1 0,0 0 2 16,0-2 19-16,0 0-1 0,0 7 1 16,0-4 2-16,0 6-5 0,0 0-4 15,0 1-9-15,0 2-1 0,0 3-2 16,0-1-18-16,0 2 5 0,0 2-14 0,0-2-4 16,0-1 15-16,0-1 14 0,0-5-10 15,2 1-16-15,10 1 3 0,1-1 13 16,-4 0 12-16,6 0 15 0,-3 1 41 15,2 4 34-15,-1 2-1 0,-4 1-24 16,-6 1-16-16,1 4-12 0,-4-2-13 16,0 4 10-16,0-3-10 0,0 0-21 15,0-3-3-15,0-6-21 0,0-3-10 16,10 1 28-16,-10-8-24 0,0 0 24 16,0-3 3-16,0-1 11 0,0-1 38 0,0 5 12 15,-10-1-30-15,-2 4-16 0,-12 0-15 16,7 3-43-16,-5 1-33 0,5 1-47 15,5 3-34-15,5 2-10 0,-5 0-13 16,7 2-7-16,-5-2-15 0,10-1-111 16,-5-4-78-16,5 1-36 0,0-3-204 0,0-4-178 15,0-2-283-15</inkml:trace>
  <inkml:trace contextRef="#ctx0" brushRef="#br0" timeOffset="120753.97">26161 5331 668 0,'0'0'1500'0,"0"0"-960"15,0 0-84-15,0 0-99 0,0 0 66 16,0 0-113-16,0 0-93 0,0 0-62 16,0 0 51-16,0 0 20 0,17-5-28 15,-17 2-31-15,3 1-24 0,-3-1 2 16,0 3-15-16,0-3-39 0,0 0-40 16,0 3-35-16,-3 0-14 0,-6 0-2 0,4 0-3 15,-7 0-13-15,7 0-8 0,-5 3 3 16,3 2-18-16,7 4-22 0,-5 0 7 15,5 1 3-15,0 2 26 0,0-2 4 16,0-2-21-16,0-2 8 0,0-4 1 16,5-2 0-16,9 0 3 0,-6-2 27 0,16-8-25 15,-2-1-36-15,-5-2-876 0,-3 4 838 16,-9 1 102-16,-3 4 22 0,-2-4-22 16,0 5 0-16,0 3 40 0,0-3 47 15,0 3-47-15,0 0-19 0,0 0 10 16,0 3 22-16,-7 8-29 0,-7 1-24 15,-3 7-37-15,7 5 17 0,0 0 19 16,1 2 0-16,6 0 1 0,1-4 18 16,2-3-18-16,0-3-3 0,0-3-9 15,0-5-10-15,0-1 4 0,0-7-7 0,0 0-3 16,5 0 28-16,9-12 31 0,1-8 46 16,9-8-3-16,-5-7-37 0,3 1-19 15,-12 4-17-15,-1 4-1 0,-4 7-12 16,-5 9-15-16,3 8 27 0,-3-1 0 15,0 3 30-15,0 0-2 0,0 3-13 0,-8 6 17 16,-6 4-32-16,-3 4-12 0,2 4 10 16,8-3-20-16,0-3 10 0,4-5 12 15,-1-2-1-15,4-2-24 0,0-2-12 16,0-2 16-16,7 1-41 0,5-3-24 16,2 0 6-16,6 0-100 0,2 0-205 15,-5-3-718-15,12 3-916 0</inkml:trace>
  <inkml:trace contextRef="#ctx0" brushRef="#br0" timeOffset="121825.65">26268 5519 163 0,'0'0'802'15,"0"0"-141"-15,0 0-177 0,0 0-115 16,0 0 31-16,0 0-48 0,0 0-139 16,0 0 16-16,0 0-15 0,0 0-22 15,-53-39-14-15,53 39-13 0,0-2-8 16,0 2-3-16,0 0-25 0,0 0-34 0,0 0-21 15,0 0-38-15,0 0-14 0,0 0-22 16,0 0-18-16,0 2-12 0,0 6-13 16,0 3-24-16,0 14 33 0,0 6 34 15,4 13 0-15,-1 3-3 0,7 3 1 16,-6 3 2-16,6 3 0 0,-5 4-1 16,2 6-11-16,-2 8 10 0,0-1-23 15,-5 2 25-15,0-1 0 0,0-4-1 16,0-10 0-16,0-8 0 0,0-11-10 0,0-11 11 15,-5-6 0-15,5-14 0 0,0-1 0 16,0-8 1-16,0-1 42 0,0 0 15 16,-5 0-58-16,0-1 24 0,3-9-76 15</inkml:trace>
  <inkml:trace contextRef="#ctx0" brushRef="#br0" timeOffset="121863.68">26234 6463 3773 0,'0'0'0'0,"0"0"-222"0,0 0-506 16,0 0-614-16,0 0-96 0</inkml:trace>
  <inkml:trace contextRef="#ctx0" brushRef="#br0" timeOffset="122233.71">26234 6463 1519 0,'-109'-137'988'0,"109"130"-560"15,0 5-69-15,-5 0 34 0,5 2 17 0,0 0-158 16,0 0-118-16,0 0-51 0,0 0 3 16,0 0-64-16,0 0-22 0,0 11-3 15,5 8 3-15,0 11 26 0,2 4 14 0,5 12-24 16,3-3-15-16,-10 2-1 0,7-2 0 16,0-4-3-16,-7-11-37 0,2-7 40 15,3-12-1-15,-10-2-10 0,14-7 11 16,-2 0 25-16,10-19 18 0,12-8 49 15,5-16 21-15,0-6-30 0,-1-9-37 16,4 2-13-16,-6 0-21 0,-7 8-12 16,-5 8-3-16,-2 8-34 0,-7 13-3 15,-3 7-18-15,-12 6-34 0,5 6-36 16,-5 0-39-16,0 5-58 0,0 6-43 0,0 8-31 16,0-1-316-16,0 1-805 0,-17 12-374 0</inkml:trace>
  <inkml:trace contextRef="#ctx0" brushRef="#br0" timeOffset="122922.68">26321 6825 225 0,'0'0'1778'15,"0"0"-1102"-15,0 0-182 0,0 0-108 16,0 0-20-16,0 0-74 0,0 0-97 16,0 0-37-16,0 0-13 0,0 0 8 15,0 0-39-15,-5-39-38 0,5 39-75 16,-4 0 30-16,4 0-31 0,0 0-3 0,0 0-40 15,0 0-6-15,0 0-15 0,0 0-28 16,0 7-22-16,0-4 50 0,0 4 36 16,0-6-22-16,4 2 7 0,-4-3 34 15,0 0 9-15,5 0 34 0,2-9 31 16,3 1 18-16,-5-4-19 0,5 2-15 16,-8 2-15-16,-2 2 6 0,0 0-12 0,0 6-10 15,0-1 10-15,0 1-1 0,0 0-27 16,0 0-18-16,-10 0-16 0,3 5-55 15,-10 8 22-15,8-1 11 0,-4-1-17 16,11 5 20-16,-5 1-2 0,7-4 18 16,0 1 24-16,0-3-5 0,0-6-32 15,0 0 41-15,0-5 9 0,0 0 71 16,0 0 0-16,0 0 6 0,7 0-9 16,0-9-1-16,5-3-2 0,-7-2-7 15,2 3-36-15,1-5-7 0,-6 5-15 16,-2 1-3-16,0 3-25 0,0 5-2 15,0 2 30-15,0-3 0 0,0 3 33 0,-10-1-33 16,1 1-30-16,-3 0 30 0,2 0 6 16,0 0 25-16,5 0-30 0,-2 1-1 0,5 3-19 15,-3 2-27-15,5-2-9 0,0 1 9 16,0-3 0-16,0-1 6 0,0-1 12 16,0 0 28-16,0 0 20 0,0 0-2 15,0 0-18-15,0-1 1 0,7-6 10 16,3 3-11-16,-5-2-135 0,4 5-213 15,-6 1-234-15,2 0-568 0,0 0-606 0,-49 19 1034 16</inkml:trace>
  <inkml:trace contextRef="#ctx0" brushRef="#br0" timeOffset="123918.55">26164 7136 140 0,'0'0'734'0,"0"0"-317"0,0 0-163 16,0 0-79-16,0 0-41 0,0 0-44 15,0 0-28-15,0 0 19 0,0 0 0 16,0 0 39-16,0-10 94 0,0 10 37 16,0 0 64-16,0 0-28 0,0 0-1 15,0 0 29-15,0 0-30 0,0-2-49 16,0-1-69-16,0 0-47 0,0 2-43 0,0-2-16 15,0 3-36-15,0 0 0 0,0 0-23 16,0 0-4-16,0 0 2 0,0 0-40 16,0 0 28-16,0 0-34 0,0 0-31 15,0 0 53-15,0 4-16 0,5 10 40 16,4 4 31-16,-4 6 5 0,10 11 7 16,-13 7-18-16,3 10-7 0,5 6-17 15,-10 9-1-15,0 6-2 0,0-2 2 0,-8 0 0 16,-1 1-3-16,-1-11-12 0,3-5 15 15,-5-8-18-15,9-6-7 0,1-13 7 16,2-8-1-16,0-4 1 0,0-6-7 16,0-10-9-16,0 5 10 0,0-6 21 0,0 0 3 15,0 0-13-15,0 0 1 0,0 0-10 16,0 0-21-16,0 0-9 0,0 0 27 16,2 0 25-16,8 0 15 0,-8 0-15 15,1 2-1-15,-1-2-20 0,3 0-13 16,-5 0 3-16,0 0 15 0,5 0-86 15,-5 0-116-15,0 0-113 0,0 0-97 16,0-8-223-16,0 0-529 0,-15-8-288 0,13 46 1438 16</inkml:trace>
  <inkml:trace contextRef="#ctx0" brushRef="#br0" timeOffset="124316.6">26025 7977 688 0,'0'0'1341'0,"0"0"-739"0,0 0-168 15,0 0-64-15,0 0-16 0,0 0-168 16,0 0-57-16,0 0-82 0,0 0-44 16,0 0 116-16,0 0-63 0,42 67-29 15,-33-45-5-15,6 6 0 0,-3 0-7 16,0 2 1-16,3-3 2 0,-1 0 23 15,-6-1-7-15,6-7-13 0,-2-7-8 16,-2-1 2-16,0-4 4 0,-3-5-7 0,3 2 0 16,9-4 47-16,-2 0-16 15,7 0 9-15,3-7 22 0,-1-10 12 0,6-5 8 16,-3-5-20-16,3-9-19 0,-11 3-25 16,1-2-5-16,-5 3-25 0,0 7-2 15,-5 3-11-15,-4 7 10 0,-6 6 1 0,-2 2 0 16,0 7-1-16,0-3-9 0,0 3-18 15,0 0-28-15,0 0-31 0,0 0-55 16,0 5-130-16,0 11-201 0,0 3-178 16,0-3-789-16,0 16-564 0</inkml:trace>
  <inkml:trace contextRef="#ctx0" brushRef="#br0" timeOffset="125683.93">26229 8496 228 0,'0'0'258'0,"0"0"250"0,0 0-42 16,0 0-150-16,0 0 21 0,0 0-26 15,0 0-72-15,0 0 28 0,0 0 8 0,0 0-32 16,-41-8-50-16,36 8 40 0,3-1 25 15,-1 1-74-15,-6 0-26 0,4 0-28 16,-10 1-75-16,1 9-39 0,4 5-16 16,-7 0-16-16,2 1 14 0,3 3-1 15,3-8 0-15,-1-1 1 0,7-3 0 16,3-5-41-16,0 0-13 0,0 2-15 16,0-3-22-16,0 5 92 0,17-1 1 15,-2-5 13-15,-3 0 12 0,10 0 15 0,-3-5 6 16,1-4-15-16,-6-4-15 0,6-1 14 15,-13-2-14-15,7-2-15 0,-1 4 0 16,-9-2-1-16,6-1 0 0,-10 8 3 16,5-1 15-16,-5 6 13 0,0 0 16 15,0 4-8-15,0 0 1 0,0 0 13 0,0 0 26 16,0 0 53-16,0 0-41 0,-5 0-91 16,-5 0-27-16,8 0 26 0,0 0 0 15,2 0-45-15,0 0-24 0,0 0-4 16,0 0 4-16,0 0 8 0,0 0-2 15,0 0 42-15,0 0 22 0,0 0 65 16,0 0 3-16,4-10 2 0,6-3-3 16,2-11-27-16,-2 1-12 0,-3 1-27 15,3 1 10-15,-10 7-11 0,0 4-28 16,0 2 7-16,0 4 21 0,0 2 15 16,0 1-15-16,-10 1-9 0,3 0-40 15,-10 0 9-15,12 1 25 0,-7 7-34 0,10 4-22 16,-8 4-12-16,10 2 50 0,0 2-14 15,0 0 7-15,0 0-18 0,10 1-66 16,-1-1-138-16,1-2-210 0,2-2-242 0,-2 1-668 16,2 1-158-16</inkml:trace>
  <inkml:trace contextRef="#ctx0" brushRef="#br0" timeOffset="126885.95">25933 8983 170 0,'0'0'94'15,"0"0"-92"-15,0 0 295 0,0 0-17 16,0 0-35-16,0 0-7 0,0 0 54 16,0 0 27-16,0 0-43 0,0 0-69 15,0 0-49-15,22-22-3 0,-19 19 44 16,-3 3 29-16,0 0-34 0,2 0-16 16,-2 0-35-16,0 0-1 0,0 0-32 15,0 0 26-15,0 0-15 0,0 0-27 0,0 0-1 16,0 0-25-16,0 0-12 0,0 0-10 15,0 0 31-15,0 0 7 0,0 0-8 16,0 0-11-16,0 0-16 0,0 0 21 0,0 0 1 16,0 0-10-16,0 0 9 15,0 0-6-15,0 0-21 0,0 0 14 0,0 0-20 16,0 0-13-16,0 0-3 0,0 0-12 16,0 0-8-16,0 0-1 0,0 0 3 15,0 0-2-15,0 0-1 0,0 0 0 16,0 0-1-16,0 0 2 0,0 0-1 15,0 0 1-15,0 0-1 0,0 0-15 16,0 0 14-16,0 10 1 0,-5 3 0 0,-17 11-34 16,-12 7 0-16,-2 13 22 0,-10 2 10 15,7 10-13-15,-14 3-3 0,-3 8 7 16,0 4 11-16,-7-1 2 0,-2 3-2 16,12-9 1-16,4-7-1 0,8-11 15 15,14-14-3-15,8-6-9 0,7-15 18 16,7-6-18-16,5 0 19 0,-5-5-20 15,5 0 19-15,0 0 9 0,0 0 4 16,0 0-4-16,0 0-3 0,0 0 1 0,0 0-7 16,0 0-3-16,0 0-7 0,0 0-11 15,0 0-12-15,0 0-12 0,0 0-12 16,0 0-7-16,0 0-12 0,0 0-18 16,0 0-51-16,0 0-59 0,10 1-62 15,7 7 78-15,0-4-307 0,-3-1-579 0,-4-3-1068 16,-78-16 1147-16</inkml:trace>
  <inkml:trace contextRef="#ctx0" brushRef="#br0" timeOffset="127292.71">25342 9360 1254 0,'0'0'1031'0,"0"0"-585"16,0 0 19-16,0 0 12 0,0 0-122 0,0 0-138 16,0 0-37-16,0 0-44 0,0 0-28 15,0 0-25-15,0 3-71 0,0 13 10 16,0 13 2-16,-15 11 1 0,1 12-25 0,-6 2 0 16,1 5 0-16,5-5 2 0,-3-3-2 15,0-9 3-15,2-3 12 0,8-6 4 16,-3-10-1-16,8-5-15 0,-1-4 15 15,3-4-18-15,0-7 0 0,0 4-18 16,0-1 18-16,15-1 3 0,7 2 0 16,-1-6 31-16,11 1 6 0,4-2 15 15,5 0-22-15,-2 0 13 0,5-4-16 16,-5-5-26-16,2 1 19 0,-5-1-23 16,-12 6-1-16,6-4 0 0,-13 6-2 15,-1-4-9-15,-3 3 9 0,-9 2-10 16,-1-3-2-16,-3 3-31 0,0 0-42 0,0-3-47 15,0-1-16-15,0 1-114 0,0-7-197 16,0 0-625-16,-7-5-1037 0</inkml:trace>
  <inkml:trace contextRef="#ctx0" brushRef="#br0" timeOffset="128775.75">24217 8636 388 0,'0'0'1064'0,"0"0"-501"0,0 0-39 0,0 0-57 16,0 0-58-16,0 0-95 0,0 0-25 15,0 0-63-15,0 0-90 0,0 0-83 16,0 0-52-16,-9 39-1 0,16-11 0 16,-5 2 13-16,1 0-13 0,-1-2-1 15,-2-10-23-15,5-6-14 0,0-1-24 0,0-4-103 16,-1-4-155-16,-1-3-104 0,-3 0-349 15,0-6-556-15</inkml:trace>
  <inkml:trace contextRef="#ctx0" brushRef="#br0" timeOffset="128951.11">24215 8450 691 0,'0'0'1379'15,"0"0"-655"-15,0 0-227 0,0 0-148 16,0 0-28-16,0 0-76 0,0 0-145 15,0 0-100-15,0 0-10 0,0 0-61 0,0 0-44 16,0 14-40-16,2-2 51 0,3 0-183 16,10 0-188-16,-8 2-515 0,3-4-376 15,-3 3 633-15,-53-100 733 0</inkml:trace>
  <inkml:trace contextRef="#ctx0" brushRef="#br0" timeOffset="129201.5">24433 8618 741 0,'0'0'1782'0,"0"0"-1129"0,0 0-211 0,0 0-58 16,0 0-96-16,0 0-154 0,0 0-131 16,0 0 12-16,0 0-12 0,0 0 35 15,41 5 66-15,-24-11-23 0,-2-2-14 16,-3-1-24-16,0 2-6 0,-7 1-37 16,4 3-15-16,-6 3-22 0,-3 0 0 0,0 0 14 15,5 0 23-15,4 16 24 0,1 5 78 16,2 3-47-16,-5 0-37 0,3 2-15 15,-7-8-3-15,-1 0-27 0,3-6-35 16,0-5-15-16,-3-4-36 0,1-3-88 16,4 0-98-16,3-1-41 0,7-8-193 0,-5-3-723 15,-5-17-609-15</inkml:trace>
  <inkml:trace contextRef="#ctx0" brushRef="#br0" timeOffset="129417.14">24826 8200 427 0,'0'0'2128'0,"0"0"-1479"0,0 0-93 15,0 0-88-15,0 0-133 0,0 0-181 16,0 0-154-16,0 0 15 0,0 0-15 16,0 0 13-16,0 0-13 0,24 131 12 0,-14-85-12 15,-6 5 1-15,6-3-1 0,-7 0 0 16,-3-3-43-16,0-5-16 0,0-8-132 15,0-4-82-15,0-5-152 0,-13-8-284 16,11-5-830-16,-17-4 20 0</inkml:trace>
  <inkml:trace contextRef="#ctx0" brushRef="#br0" timeOffset="129735.49">24935 8215 972 0,'0'0'1115'15,"0"0"-417"-15,0 0-290 0,0 0-17 16,0 0-75-16,0 0-52 0,0 0-59 0,0 0-44 15,0 0-99-15,0 0 5 0,-5 116-39 16,5-70 6-16,0 0-12 0,0 2-22 16,5-1-18-16,0-2 15 0,2-4-40 15,-5-4 3-15,3-3-121 0,-2-13-140 16,-3-3-108-16,0-7-271 0,0-4-859 16,-13-7 26-16</inkml:trace>
  <inkml:trace contextRef="#ctx0" brushRef="#br0" timeOffset="129863.07">24935 8400 1091 0,'0'0'729'0,"0"0"-220"0,0 0-247 15,0 0-169-15,0 0-44 0,0 0-49 16,0 0 0-16,0 0-239 0,0 0-500 16,186 114-793-16</inkml:trace>
  <inkml:trace contextRef="#ctx0" brushRef="#br0" timeOffset="130104.84">25148 8526 817 0,'0'0'1336'0,"0"0"-783"0,0 0-203 0,0 0-18 15,0 0 17-15,0 0-160 0,0 0-189 16,0 0-3-16,0 0-41 0,-29 103 22 16,36-100-10-16,5-2 32 0,-2-1 22 15,0-1 19-15,7-10 50 0,-12-6 13 16,4-3-13-16,-4 1 52 0,-3-2 49 15,-2 8 39-15,0 0-92 0,0 9-69 16,0 3-21-16,0 1-9 0,0 0-22 16,-4 0-18-16,-8 0-107 0,4 4 34 15,-9 5-4-15,8 2-37 0,1 6-71 16,3 2-13-16,-2 3-84 0,5 1-105 16,-1 4-183-16,1 1-523 0,-8-7-479 0</inkml:trace>
  <inkml:trace contextRef="#ctx0" brushRef="#br0" timeOffset="130547.76">24208 9150 437 0,'0'0'1190'0,"0"0"-515"0,0 0-165 15,0 0-32-15,0 0-34 0,0 0-127 16,0 0-194-16,0 0-89 0,0 0-34 16,0 0 0-16,7 8 41 0,5 20 24 15,2 8-25-15,-1 2-38 0,-6 1-2 16,3 0-12-16,-6-6-81 0,4-3-186 15,-6-4-118-15,-2-7-267 0,0-9-681 16,0-9-164-16</inkml:trace>
  <inkml:trace contextRef="#ctx0" brushRef="#br0" timeOffset="130699.85">24115 9297 1554 0,'0'0'1082'15,"0"0"-779"-15,0 0-111 0,0 0 22 16,0 0-68-16,63 112-92 0,-41-95-38 0,0-5 12 15,0-4-10-15,5-6-18 0,-8-2-3 16,5 0-92-16,3-19-70 0,-3-2-177 16,3-12-264-16,-8-4-459 0,-2 7 4 15,0-18 914-15</inkml:trace>
  <inkml:trace contextRef="#ctx0" brushRef="#br0" timeOffset="130960.06">24496 9082 140 0,'0'0'691'0,"0"0"-107"0,0 0 10 15,0 0 15-15,0 0-117 0,0 0-142 16,0 0-46-16,0 0 27 0,0 0-79 0,0 0-122 15,92 142-25-15,-80-102-24 0,-7-1-11 16,5-7-14-16,-5-7-13 0,-1-7-16 16,-1-6-27-16,-3-9-16 0,0-3 0 15,5 0 16-15,0 0 28 0,-1-10-6 16,6-3 20-16,-3-6-8 0,3 3-34 0,-5 2-10 16,5 2-2-16,-6 8-46 0,-1-2-32 15,7 4 17-15,-6 2 14 0,4 0-24 16,1 0-106-16,8 6 115 0,-12 6-35 15,10 2-117-15,-8-1-80 0,3 5-81 16,-3-6-81-16,3 4-185 0,-5-8-35 16,2-3-9-16,-2-5 133 0,-3 0 443 15,5-1 65-15</inkml:trace>
  <inkml:trace contextRef="#ctx0" brushRef="#br0" timeOffset="131216.54">24896 9287 176 0,'0'0'85'0,"0"0"1025"15,0 0-616-15,0 0-7 0,0 0-209 16,0 0-224-16,0 0-41 0,0 0 32 16,0 0 58-16,0 0 35 0,0 0 106 0,90 42-12 15,-78-56-51-15,-7-4-11 0,4 0-66 16,-9-1-63-16,0 0-13 0,0 2 19 16,0 5 57-16,-5 4 114 0,-4 5-23 15,-3-3-50-15,-1 6-71 0,-3 0 30 16,-1 7 4-16,-5 10-108 0,7 5 0 0,3 4-1 15,2 4 1-15,6-1 19 16,4-4-19-16,0-5-21 0,0-1-4 0,9-5 4 16,8-2-19-16,0-3-9 0,10-7-13 15,-1-2-30-15,8 0-65 0,-2 0-122 16,-1-11-192-16,-9 2-752 0,7-15-943 0</inkml:trace>
  <inkml:trace contextRef="#ctx0" brushRef="#br0" timeOffset="131525.64">25403 9080 1010 0,'0'0'1497'0,"0"0"-876"16,0 0-93-16,0 0 19 0,0 0-92 15,0 0-172-15,0 0-149 0,0 0-85 16,0 0-49-16,0 0-9 0,-8 2-43 16,16 6-24-16,1 3 76 0,-4 4-12 15,10-3-16-15,-8 0-6 0,5-5-21 16,-2 2-74-16,-1-4-90 0,-1-5-232 15,-1 0-559-15,-7-5-998 0,-82-71 967 0</inkml:trace>
  <inkml:trace contextRef="#ctx0" brushRef="#br0" timeOffset="131658.64">25461 8832 1186 0,'0'0'1885'15,"0"0"-1423"-15,0 0-250 0,0 0-152 0,0 0 31 16,0 0-91-16,0 0 0 0,0 0-163 15,0 0-87-15,0 0-200 0,0 0-802 16,215 92-529-16</inkml:trace>
  <inkml:trace contextRef="#ctx0" brushRef="#br0" timeOffset="131849.34">25834 8673 293 0,'0'0'1498'0,"0"0"-527"0,0 0-404 0,0 0-101 16,0 0-21-16,0 0-153 0,0 0-122 15,0 0-78-15,-158 115-22 0,151-76-18 16,5 3-52-16,2-1-12 0,0 5 10 16,2-7-13-16,5 0-13 0,3-12-82 15,2-2-94-15,-9-12-168 0,4-4-135 0,-7-9-451 16,0 0-423-16</inkml:trace>
  <inkml:trace contextRef="#ctx0" brushRef="#br0" timeOffset="131954.34">25555 8987 1582 0,'0'0'1134'0,"0"0"-586"15,0 0-116-15,0 0-174 0,0 0-258 16,0 0-4-16,0 0 4 0,0 0 41 16,0 0 12-16,231 6-40 0,-159-16-13 15,8 1-198-15,7-2-255 0,-28 5-623 16,23-2-879-16</inkml:trace>
  <inkml:trace contextRef="#ctx0" brushRef="#br0" timeOffset="132714.81">26709 9075 1486 0,'0'0'1391'0,"0"0"-749"0,0 0-191 0,0 0 14 16,0 0-15-16,0 0-166 0,0 0-126 15,0 0-103-15,0 0-35 0,0 0-20 16,-19-6-36-16,19 6-25 0,0 0-33 16,24 6-28-16,5 9 103 0,17 5 19 15,7 5 16-15,10 4-4 0,3 1-11 0,2 6 29 16,-3 3-29-16,8 4 0 0,-5 1 2 16,-3 0-2-16,3-3 12 0,-15 0-12 15,1-8-1-15,-6-4-1 0,-11-5-1 16,-3-6-17-16,-8-4 18 0,-2-1-23 15,-7-4 24-15,0-4 0 0,-12 0-12 16,2-4-7-16,1 0-11 0,-8-1 2 16,0 0-2-16,0 0-28 0,0 0 12 15,0 0-80-15,-8 0-121 0,-4-1-160 16,-2 1-823-16,-3 0-666 0</inkml:trace>
  <inkml:trace contextRef="#ctx0" brushRef="#br0" timeOffset="133103.81">27247 9641 901 0,'0'0'1581'16,"0"0"-1027"-16,0 0-174 0,0 0-101 15,0 0-137-15,0 0 122 0,0 0-86 16,0 0-70-16,0 0 10 0,201 57-53 16,-162-47-22-16,7 0-3 0,-5-2 0 0,-2 2-6 15,5-5-18-15,-8 3-4 0,1-1 12 16,-6-3 26-16,-7 2-23 0,1-4-2 16,-13-1-13-16,-3-1 37 0,-9 0 0 15,8-3 6-15,-1-15 15 0,-2-11 22 16,-3-9-35-16,-2-10-26 0,0-8-13 15,0-2-18-15,0-2-18 0,-5 2 3 0,-7 4-1 16,-2 4 4-16,6 10-6 16,-1 5 3-16,4 15-16 0,0 9 7 0,5 3 0 15,0 7-31-15,0 1-59 0,-2 0-66 16,2 0-76-16,-8 0-110 0,8 4-163 16,0 4-505-16,0 0-314 0</inkml:trace>
  <inkml:trace contextRef="#ctx0" brushRef="#br0" timeOffset="133916.73">27662 8344 95 0,'0'0'417'15,"0"0"670"-15,0 0-639 0,0 0-49 0,0 0 52 16,0 0-64-16,0 0-63 0,0 0-100 16,0 0-67-16,0 0-30 0,0 0-124 15,-122 1-3-15,106 24-16 0,1 5 16 16,5 0 30-16,3-2 8 0,2-2-7 15,5-4-9-15,0-2-13 0,10-6-6 16,2 0 16-16,0-5 18 0,3-6 28 16,-1 4 50-16,-9-6-10 0,5-1-12 0,-5 5-47 15,2 0-25-15,3 2 41 0,-3 5 21 16,-7 6-16-16,0 8 9 0,0 2-24 16,-7 4-31-16,-6-1-21 0,-6-6-22 15,2-5-8-15,3-5 5 0,-1-7-8 16,-2-5-87-16,5-3-70 0,0-11-132 15,7-7-134-15,5-4-223 0,0-3-448 16,7 5-267-16,20-1 716 0</inkml:trace>
  <inkml:trace contextRef="#ctx0" brushRef="#br0" timeOffset="134464.84">27984 8046 875 0,'0'0'1418'15,"0"0"-888"-15,0 0-155 0,0 0 35 16,0 0-63-16,0 0-87 0,0 0-101 0,0 0-17 16,0 0-3-16,0 0-59 15,-14 0-43-15,14 13 9 0,0 6-18 0,0 7 9 16,0 4-1-16,0 3-5 15,0 6 3-15,0 8-10 0,0 1-21 0,-5 6 9 16,0 2-12-16,2-1 0 0,-1-3-15 16,-6-4-18-16,5-5-32 0,3-11-48 15,-1-8-59-15,3-11-132 0,0-2-175 0,0-6-682 16,0-7-760-16</inkml:trace>
  <inkml:trace contextRef="#ctx0" brushRef="#br0" timeOffset="134715.22">28195 8381 1387 0,'0'0'2027'0,"0"0"-1001"0,0 0-601 16,0 0-217-16,0 0-162 0,0 0-31 15,0 0-14-15,0 0 1 0,-109 113 2 16,92-90 29-16,0-5 1 0,2-6-7 0,1-3-6 16,9-2-21-16,0-5 0 0,5-2-3 15,0 1-27-15,0-1-1 0,0 0-14 16,0 4-13-16,7 0-26 0,10 6 84 15,0-1 18-15,3 2-18 0,-3 2 1 0,0-1 0 16,5 0-1-16,-8 0-1 0,3 0-11 16,0-2-9-16,-2 2-50 0,-8-3-42 15,7 0-59-15,1-1-147 0,-1-8-267 16,-6 0-673-16,4-6-774 0</inkml:trace>
  <inkml:trace contextRef="#ctx0" brushRef="#br0" timeOffset="134872.18">28386 8444 2111 0,'0'0'1572'16,"0"0"-808"-16,0 0-234 0,0 0-222 16,0 0-123-16,0 0-76 0,0 0-109 15,0 0-6-15,0 0-61 0,0 0 22 16,0 0-4-16,-2 56 1 0,2-46-4 0,0-2-6 16,0-2-39-16,0-4-68 0,0-2-105 15,0-2-394-15,0-8-774 0,0-17-1024 0,2-16 2304 16</inkml:trace>
  <inkml:trace contextRef="#ctx0" brushRef="#br0" timeOffset="135029.84">28369 8227 2485 0,'0'0'1059'0,"0"0"-608"16,0 0-17-16,0 0-135 0,0 0-219 16,0 0-80-16,0 0-46 0,0 0 15 15,0 0-6-15,0 0-83 0,-9 120-106 16,23-100-121-16,3-2-301 0,-2-3-848 15,7 3-361-15</inkml:trace>
  <inkml:trace contextRef="#ctx0" brushRef="#br0" timeOffset="135166.81">28498 8629 623 0,'0'0'1443'16,"0"0"-851"-16,0 0-123 0,0 0-74 16,-34 114-139-16,29-87-155 0,3-2-54 15,-1-2-28-15,3-5-19 0,0-6-23 0,0-2-59 16,0-4-32-16,0-4-12 15,5-2-65-15,10 0-41 0,-10-5-76 0,7-14-163 16,-5 4-314-16,5-17-675 0</inkml:trace>
  <inkml:trace contextRef="#ctx0" brushRef="#br0" timeOffset="135349.59">28566 8441 147 0,'0'0'1449'0,"0"0"-436"15,0 0-483-15,0 0 58 0,0 0-129 16,0 0-167-16,0 0-94 0,0 0-84 15,0 0-59-15,0 0-43 0,63-97-12 16,-58 97-1-16,-3 11 1 0,5 6 39 16,-7 4 25-16,0 1-24 0,0 4-38 15,-14-3-2-15,4-3-40 0,-2-6-58 16,-5-6-95-16,3-8-278 0,-3 0-149 0,2-1-1058 16,5-20-223-16,110-119 1901 0</inkml:trace>
  <inkml:trace contextRef="#ctx0" brushRef="#br0" timeOffset="135683.41">29332 8011 638 0,'0'0'1333'0,"0"0"-621"0,0 0-259 0,0 0-23 15,0 0-17-15,0 0-87 0,-7 131-122 16,7-87-71-16,0 5-47 0,-5 5-24 0,0 2-32 15,0-1-30-15,-2-3 0 16,2-4-70-16,-2-11-127 0,2-4-179 0,-10-12-263 16,10-12-635-16,-26-9-978 0</inkml:trace>
  <inkml:trace contextRef="#ctx0" brushRef="#br0" timeOffset="135827.37">29249 8241 1444 0,'0'0'1936'15,"0"0"-1462"-15,0 0-63 0,0 0-116 16,0 0-157-16,0 0-70 0,0 0-34 16,209 84-34-16,-173-84-25 0,3 0-85 15,-5-8-131-15,-7-8-165 0,-1-4-353 0,-14 1-994 16</inkml:trace>
  <inkml:trace contextRef="#ctx0" brushRef="#br0" timeOffset="136060.34">29637 8059 13 0,'0'0'1635'0,"0"0"-528"15,0 0-613-15,-31 104-33 0,26-62-40 16,-2-2-91-16,7 7-145 0,0-8-90 16,0 0-24-16,7-7-31 0,0-11-28 15,5-3-12-15,0-9-30 0,5-6 11 16,3-3 19-16,-1-1 6 0,5-10 50 16,-4-7-1-16,4 0-6 0,-5 6-28 15,-11 3-21-15,1 2-40 0,-9 7-12 16,5 0 25-16,5 16 27 0,-5 11 27 15,7 3 31-15,-10 8-24 0,3-2-34 0,0-2-20 16,0-4-45-16,0-4-82 0,0-5-136 16,4-8-188-16,-4 1-543 0,0-10-694 15</inkml:trace>
  <inkml:trace contextRef="#ctx0" brushRef="#br0" timeOffset="136341.73">30076 8573 711 0,'0'0'1978'0,"0"0"-1302"16,0 0-182-16,0 0-146 0,0 0-115 16,0 0-137-16,0 0-31 0,0 0 0 15,0 0-1-15,0 0 25 0,0 0 12 16,99 0-33-16,-91-33-50 0,-1-1-18 16,-7 6 0-16,0 3 3 0,-7 6-2 0,-5 7 0 15,-1 4 39-15,-6 8-40 0,-8 0-15 16,6 22-46-16,1 11 5 0,1 8 56 15,-1 5 19-15,8 4 18 0,7-5-17 16,5-4-20-16,0-10-12 0,8-4-22 16,21-9-46-16,-5-6-55 0,7-4-31 15,11-5-100-15,6-2-224 0,18-1-498 0,6-1-615 16,23-11 1499-16,-25-5-91 0</inkml:trace>
  <inkml:trace contextRef="#ctx0" brushRef="#br0" timeOffset="136685.99">30941 8498 1649 0,'0'0'1560'0,"0"0"-913"16,0 0 2-16,0 0-221 0,0 0-239 15,0 0-152-15,0 0-37 0,0 0-22 16,0 0 21-16,-55 120-1 0,55-87-22 15,0-1 23-15,0-5-2 0,7-5-64 0,3-5-80 16,-3-8-47-16,3-6-217 0,-3-3-590 16,2-9-944-16</inkml:trace>
  <inkml:trace contextRef="#ctx0" brushRef="#br0" timeOffset="136828.96">31026 8292 1577 0,'0'0'2011'0,"0"0"-1500"15,0 0-203-15,0 0-129 0,0 0-117 0,0 0-62 16,0 0-27-16,0 0-108 0,0 0-151 16,0 0-341-16,129 92-1091 0,-86-95-137 0</inkml:trace>
  <inkml:trace contextRef="#ctx0" brushRef="#br0" timeOffset="137018.38">31639 7893 1982 0,'0'0'1933'0,"0"0"-1244"0,0 0-284 16,0 0-197-16,0 0-65 0,0 0-87 15,0 0-56-15,0 0-42 0,0 0-7 16,-196 84 13-16,179-34 5 0,0 12 10 16,7 9 18-16,1 10 0 0,-3 1-9 0,7 5-19 15,-7-3-18-15,2-5-88 16,-2-11-133-16,7-13-222 0,-7-11-517 0,7-21-748 15</inkml:trace>
  <inkml:trace contextRef="#ctx0" brushRef="#br0" timeOffset="137135.34">31138 8540 2050 0,'0'0'715'16,"0"0"-548"-16,0 0 281 0,0 0-153 0,186-3-138 15,-118 2-135-15,12 1-22 0,-5 0-407 16,-21 1-785-16,9 16-897 0</inkml:trace>
  <inkml:trace contextRef="#ctx0" brushRef="#br0" timeOffset="142328.34">28086 10198 2402 0,'0'0'693'0,"0"0"-165"16,0 0-112-16,0 0-11 0,0 0-10 15,0 0-123-15,0 0-104 0,0 0-62 16,0 0-57-16,0 0-49 0,-95 12-12 15,93 6 0-15,2 0-9 0,0 4-15 0,0 1-13 16,0-1-58-16,12 4-174 0,0 0-149 16,3-3-318-16,-3 1-566 0,0-1-788 0</inkml:trace>
  <inkml:trace contextRef="#ctx0" brushRef="#br0" timeOffset="142466.63">28096 10659 1137 0,'0'0'1164'0,"0"0"-725"0,0 0-60 15,0 0 20-15,0 0 5 0,-85 103-85 0,70-90-120 16,8 2-44-16,4-5-44 0,1-1-87 16,2 0-24-16,0-1-31 0,2-2-30 15,8 3-97-15,5-5-233 0,2-1-174 16,-5-1-698-16,0 0-693 0</inkml:trace>
  <inkml:trace contextRef="#ctx0" brushRef="#br0" timeOffset="142631.17">28013 11225 2202 0,'0'0'796'0,"0"0"-725"16,0 0 70-16,0 0 225 0,-43 101-54 15,33-84-199-15,7-5-34 0,3 0 34 16,0-2-70-16,0-1-43 0,0 0-162 16,3-1-27-16,7 0-44 0,6 1-216 15,1-4-355-15,-7 1-489 0</inkml:trace>
  <inkml:trace contextRef="#ctx0" brushRef="#br0" timeOffset="142833.18">28028 11657 896 0,'0'0'735'0,"0"0"-322"16,0 0-37-16,0 0 72 0,0 0-89 16,0 0-63-16,0 0-97 0,0 0 21 15,0 0 47-15,0 0-99 0,-42 92-78 16,42-87-44-16,0 1-18 0,0-1-28 15,0-1 0-15,0 0-21 0,0 2 20 16,0-2 0-16,0 3-18 0,3-3-55 16,-1 1-156-16,3 4-128 0,0-4-136 15,-3 2-519-15,-2 2-550 0</inkml:trace>
  <inkml:trace contextRef="#ctx0" brushRef="#br0" timeOffset="143564.41">27693 12567 254 0,'0'0'646'0,"0"0"-161"15,0 0-94-15,0 0 40 0,0 0 44 0,0 0-47 16,0 0-97-16,0 0-5 0,0 0-26 16,0 0 36-16,0 0-52 0,-162-25 14 0,140 16-69 15,0 4-29-15,10-1-18 0,2 2-12 16,8 1-170-16,-5 2 169 0,7 1-118 15,0 0 82-15,0 0-124 0,9 0-9 16,18 0-66-16,19 5 66 0,24-1 102 16,20 1-20-16,9-5-37 0,3 0 9 15,0 0 9-15,-12 0 40 0,-13-6-34 16,-11 2-27-16,-13 0-9 0,-14 0-15 16,-12-1 9-16,-11 4-6 0,-3 0-10 15,-9-2-11-15,-4 3 0 0,0-2-1 16,0 0 0-16,0-2-32 0,0-3-33 0,0-3-69 15,-4 2-163-15,-4 0-16 0,3 3 2 16,3 3-92-16,-12 2-940 0,4 0 25 16,-17 2-993-16</inkml:trace>
  <inkml:trace contextRef="#ctx0" brushRef="#br0" timeOffset="147716.41">25296 10294 39 0,'0'0'186'16,"0"0"456"-16,0 0-23 0,0 0-161 15,0 0-133-15,0 0 21 0,0 0 40 16,0 0-44-16,0 0-22 0,0 0 11 16,0-9-6-16,0 7-102 0,-3-4-90 15,-4 5-13-15,5 0 24 0,2 1 12 16,-5 0-40-16,5 0-43 0,0 0-25 0,-5 0-29 16,-5 0-19-16,-4 0-43 0,9 0 28 15,-7 0-13-15,5 0 7 0,2 1-19 16,-5 6-8-16,5 1-1 0,3-1-3 15,2 4-3-15,0 1 12 0,0-5 13 16,0 2 2-16,0-3-3 0,0-3 4 0,0 0 2 16,2-3 4-16,1 2 19 0,-3-2 2 15,0 0 14-15,2 0 20 0,-2-6 12 16,10-2 21-16,-10-2-27 0,0 2-6 16,5 2 5-16,-5 2-5 0,0 0-10 15,0 2 4-15,-5 2-28 0,-7 0-16 16,-3 0-8-16,1 0 0 0,-1 2-4 15,5 6-12-15,-4 3 7 0,6-2 11 16,1 3-8-16,5 0-16 0,2 0 3 16,0-2 15-16,0-2-5 0,2-1 5 15,8-4-3-15,0-3 31 0,-1 0 19 0,11-3 36 16,-6-10 12-16,1-3-18 0,-8 0-6 16,8-2-9-16,-15 0-7 0,4 3-24 15,-4 4-3-15,0 4 13 0,0 2 23 16,0 5-2-16,-4 0-34 0,-11 0-52 0,0 1 6 15,6 12 6-15,-13 1-9 16,10 4 7-16,5 0 5 0,-1 0 12 0,8-3-12 16,0 0-15-16,0-5-3 0,0-1-124 15,8-1-160-15,1-5-177 0,8 3-295 16,-12-5-539-16,7 2-127 0</inkml:trace>
  <inkml:trace contextRef="#ctx0" brushRef="#br0" timeOffset="148168.65">25388 10772 16 0,'0'0'127'0,"0"0"-127"0,0 0-26 15,0 0 26-15,0 0 147 0,0 0-147 16,0 0-32-16,0 0-4 0,0 0 33 15,0 0-13-15,-63-37-43 0,53 37-6 16,8 0 42-16,-8 0-3 0</inkml:trace>
  <inkml:trace contextRef="#ctx0" brushRef="#br0" timeOffset="148483.04">25388 10772 1 0,'-124'-39'160'0,"124"37"-66"16,0-2 131-16,0 3 173 0,0-3-39 15,0-3-40-15,0 1-37 0,0 2 1 16,-2-3-44-16,2 0-12 0,0 3-5 15,-2-4 19-15,2 0-14 0,0-2-14 16,-3 2-7-16,-4 3-1 0,4-2-26 16,3-2-45-16,0 6-37 0,-2-3 15 15,2 2-13-15,-2-2 9 0,2 6-10 16,0 0 4-16,0 0-4 0,0 0-13 0,-3 0-30 16,3 0-27-16,0 0-25 0,0 0-3 15,0 0-18-15,0 0-22 0,0 0-24 16,0 6-7-16,0 9 53 0,0 12 18 15,0 10 46-15,0 10-25 0,0 1-21 0,0 7 2 16,0 0 10-16,-14-5-11 0,9 1-1 16,-10-10-14-16,3-4-7 0,10-9-4 15,-1-8-8-15,1-9-20 0,-5-3-33 16,7-1-86-16,0-7-119 0,0 0-136 16,0-2-191-16,0-4-548 0,-5-14-585 0</inkml:trace>
  <inkml:trace contextRef="#ctx0" brushRef="#br0" timeOffset="148781.67">24995 11000 1129 0,'0'0'1258'0,"0"0"-919"0,0 0-114 15,0 0 99-15,0 0 60 0,0 0-107 16,0 108-88-16,0-78-30 0,0-1 9 15,0 1-51-15,3 3-34 0,-1-7-46 16,1-2-15-16,6-8-4 0,6-4-7 16,-1-10-10-16,13-2 32 0,7 0 26 15,2-14 5-15,6-8 25 0,4-8-10 16,2 0-30-16,-9-5-25 0,-5 7-10 16,-12 7-14-16,-5 3-28 0,-8 14-27 15,-6 1-95-15,-3 3-98 0,0 6-83 16,0 9 72-16,-3 6-179 0,-11-1-573 0,2-3-291 15</inkml:trace>
  <inkml:trace contextRef="#ctx0" brushRef="#br0" timeOffset="149241.67">24726 11177 46 0,'0'0'111'0,"0"0"-66"0,0 0-22 15,0 0-23-15,0 0 0 0,0 0-29 16,0 0-43-16,0 0 0 0,0 0 30 16,0 0 32-16,-26 0 10 0</inkml:trace>
  <inkml:trace contextRef="#ctx0" brushRef="#br0" timeOffset="149794.4">24530 11446 49 0,'0'0'140'0,"0"0"-81"0,0 0 0 15,0 0 218-15,0 0 26 0,0 0-13 16,0 0-17-16,0 0-6 0,0 0-27 15,0 0-61-15,0 0-11 0,22-37-19 0,-22 31-10 16,5 0 22-16,-1 0 35 0,1-2-29 16,3-1-17-16,-1 7 16 0,-5-5-8 15,-2 4-12-15,0 2 11 0,5-4 4 16,-5 5-27-16,0 0-37 0,0 0-10 0,0 0 6 16,0 0 3-16,0 0 6 0,0 0-4 15,0 0-21-15,0 0-7 0,0 0 13 16,0 0-4-16,0 0 7 0,-5 0 11 15,-4 9 1-15,-13 0-86 0,-10 12-12 16,-7 5-28-16,-7 10 27 0,-7 3 0 16,-3 7 1-16,-9 4 3 0,-8 8 10 15,-4 4-13-15,1-2-16 0,1-3 13 16,17-6 1-16,10-11 0 0,14-10-1 16,14-8-9-16,6-8-6 0,9-7-7 0,5-5 1 15,0 0-3-15,0-2 2 16,0 0 1-16,0 0 12 0,0 0-22 0,0 0-33 15,0 0-110-15,0 1-193 0,5 2-46 16,12-3-219-16,-5 0-584 0,-5 0-496 0</inkml:trace>
  <inkml:trace contextRef="#ctx0" brushRef="#br0" timeOffset="150147.24">23875 11739 368 0,'0'0'1039'0,"0"0"-490"0,0 0-17 15,0 0-136-15,0 0-95 0,0 0-24 16,0 0-143-16,0 0-14 0,0 0-16 16,-36 103-7-16,17-55-31 0,2 1-16 0,-3 0-2 15,3-2-19-15,3-9-11 0,9-4 23 16,-5-13 15-16,5-4 19 0,5-7-13 15,0-5-28-15,0-2-19 0,0-3-2 16,0 0 8-16,17 0 63 0,5 0 113 16,12-9-25-16,0 0-71 0,2-1-15 0,-4 0-38 15,2 1-31-15,-7 0-17 0,-3 3-22 16,-2 2 7-16,-5 3-22 0,-3 1-5 16,3 0-29-16,-10 0-91 0,8 1-146 15,-5 8-81-15,-6 1-274 0,4-2-544 16,-8-5-650-16</inkml:trace>
  <inkml:trace contextRef="#ctx0" brushRef="#br0" timeOffset="150527.37">24050 11269 333 0,'0'0'1550'0,"0"0"-877"0,0 0-184 15,0 0-70-15,0 0 7 0,0 0-103 16,0 0-68-16,0 0-88 0,0 0-72 16,0 0-49-16,0 0-30 0,-5 1-16 0,5 9-46 15,0 1 43-15,-5 3-13 16,0 0-70-16,1 0-186 0,1-4-191 0,1-4-231 15,2-2-666-15,-15-4-492 0,54-84 1852 16</inkml:trace>
  <inkml:trace contextRef="#ctx0" brushRef="#br0" timeOffset="150878.93">24031 11082 368 0,'0'0'2069'15,"0"0"-1505"-15,0 0-299 0,0 0-20 16,0 0 125-16,0 0-125 0,0 0-164 0,26 118-53 15,-14-93 31-15,0-7-55 0,1 1-4 16,-1-3-138-16,2-3-72 0,-2-4-48 16,3-4-28-16,-8-5-33 0,13-5 146 15,-3-8 64-15,7-5 86 0,-7-6 23 16,0 1 45-16,-5-2 10 0,2 6 6 16,-2-1 86-16,-9 3 51 0,4 7-67 0,-2 5 94 15,-3 5 68-15,-2 0-73 0,0 12-98 16,0 10-17-16,0 6 1 0,-7 6-29 15,7 0-28-15,-5-1-27 0,3-5-5 16,2-8-17-16,0-4-34 0,0-7-15 16,0-2 27-16,0-3 22 0,7-3 19 15,0-1-19-15,3 0 2 0,0-1-2 16,2-11 0-16,-5-5-40 0,5-2-152 0,-2-1-171 16,0-3-113-16,-10 3-167 0,5 6-524 15,-5-4-441-15</inkml:trace>
  <inkml:trace contextRef="#ctx0" brushRef="#br0" timeOffset="151058.94">24617 10836 691 0,'0'0'1586'16,"0"0"-931"-16,0 0-128 0,0 0-40 15,0 0-124-15,0 0-177 0,0 0-38 16,0 0 36-16,7 123-24 0,-7-69-62 15,-9 4-63-15,-6-1-35 0,-2-1-58 0,8-6-21 16,1-6-145-16,-6-10-221 0,-3-11-211 16,12-11-385-16,-19-12-520 0</inkml:trace>
  <inkml:trace contextRef="#ctx0" brushRef="#br0" timeOffset="151173.93">24428 11048 183 0,'0'0'241'0,"0"0"476"0,0 0-505 15,0 0-186-15,0 0-26 0,0 0-456 16,0 0-291-16</inkml:trace>
  <inkml:trace contextRef="#ctx0" brushRef="#br0" timeOffset="151377.93">24736 11045 310 0,'0'0'1524'0,"0"0"-718"15,0 0-189-15,0 0-78 0,0 0-115 0,0 0-160 16,0 0-135-16,0 0-24 0,-206 66 15 15,189-37-22-15,2-3-77 0,15-6-21 16,0-6-52-16,0-6-9 0,15-2 24 16,2-6 37-16,2 0 86 0,6-12-28 15,1-7-9-15,-2-4-49 0,-4-4-34 16,-6 4-116-16,1 2-62 0,-5 5-63 16,-3 4-63-16,3 3-123 0,-6 8-239 15,1 1-832-15</inkml:trace>
  <inkml:trace contextRef="#ctx0" brushRef="#br0" timeOffset="152001.49">25592 11429 163 0,'0'0'753'0,"0"0"45"0,0 0-201 15,0 0-161-15,0 0-10 0,0 0-47 16,0 0-38-16,0 0-67 0,0 0-7 0,0 0 48 16,-85-64-76-16,82 61-80 0,3 3-7 15,-2 0 33-15,-5 0-64 0,7 0-48 16,0 0-46-16,0 0-27 0,0 0-10 15,9 3-41-15,8 6 5 0,12 8 46 16,8 5 73-16,2 4-37 0,-3 4-23 16,10 7 14-16,-12-1-9 0,2 3-18 0,1 2-2 15,-6 2-10-15,-2-5 11 0,-2-2-11 16,-5-8-40-16,-3-4-5 0,-4-6-77 16,-1-2-69-16,1-5-105 0,-6-4-132 15,1-4-613-15,-10-2-627 0</inkml:trace>
  <inkml:trace contextRef="#ctx0" brushRef="#br0" timeOffset="152363.49">25693 12086 1767 0,'0'0'994'0,"0"0"-702"0,0 0-27 16,0 0 46-16,0 0-14 0,0 0-127 0,0 0-64 15,0 0-6-15,0 0-10 0,0 0-35 16,0 0-30-16,0-45-22 0,0 45-2 16,5 0-1-16,5 0-12 0,-3 0 12 15,10 0 86-15,3 2-27 0,-1 5 15 16,8 4-6-16,-3-1-10 0,5 2-12 16,5 2-6-16,-3-4-6 0,6-2-32 15,-3-8 25-15,4-6 59 0,-4-17 136 16,10-13-88-16,-10-12-76 0,-2-8-25 0,-3-1-32 15,-12-5-1-15,-10 11-36 0,0 6-22 16,-7 9-30-16,0 14-37 0,0 6-37 16,-10 7-30-16,-2 9 32 0,3 0-22 15,4 2-151-15,-7 12-104 0,7-1 34 16,-5 6-74-16,8 4-243 0,-8-9-442 16,8 13 205-16</inkml:trace>
  <inkml:trace contextRef="#ctx0" brushRef="#br0" timeOffset="153276.49">25868 11037 162 0,'0'0'355'0,"0"0"190"15,0 0-128-15,0 0-157 0,0 0-91 16,0 0-43-16,0 0-9 0,0 0-7 16,0 0-13-16,0 0 0 0,0-10 29 15,0 10 13-15,0 0-20 0,0 0-19 16,0 0-14-16,0 0-12 0,0 0 6 15,0 0-10-15,0 0 7 0,0 0-14 16,0 0 10-16,0 0 23 0,0 0 11 0,0 0-9 16,0 0-10-16,0 0 0 15,0 0 6-15,0 0-14 0,0 0-15 0,0 0-21 16,0 0-7-16,0 0-12 0,0 0-23 16,0 0 0-16,0 0 26 0,0 0-12 15,0 0-14-15,0 0-2 0,10-5-16 0,2 1 16 16,5-3 25-16,9-3 15 0,-4 4-40 15,-2-1-3-15,-3 0-12 0,-3 3 2 16,-7-2 10-16,5 6-25 0,-12 0 13 16,0 0 15-16,0 0 31 0,0 0-6 15,0 6 3-15,0 6 65 0,0 8-1 16,-12 2 10-16,5-1-50 0,-3 2-15 16,1-5-6-16,-1 0-31 0,10-1-37 15,0-4-18-15,0 2-10 0,0-4 16 16,10 1-35-16,9 1-123 0,-9-3-220 0,14-4-248 15,-9 0-662-15,6-4-446 0</inkml:trace>
  <inkml:trace contextRef="#ctx0" brushRef="#br0" timeOffset="153533.73">26164 11073 228 0,'0'0'2164'0,"0"0"-1498"0,0 0-254 0,0 0-26 15,0 0-78-15,0 0-75 0,0 0-88 16,0 0-21-16,-168 113-11 0,164-86-61 15,4-6-52-15,0-5-31 0,7-5-34 16,10-6 16-16,9-5 49 0,4-4 35 16,-4-14 82-16,6-10-44 0,-1-5-27 15,-9-2-12-15,0-2-4 0,-12 7-8 16,4 6-19-16,-11 10 9 0,-3 4 1 16,0 4-13-16,0 6-58 0,0 0-67 15,0 0-41-15,0 7-90 0,0 4-178 0,-3 5 0 16,3 3-172-16,0-6-423 0,0-3-247 15,17-10 611-15</inkml:trace>
  <inkml:trace contextRef="#ctx0" brushRef="#br0" timeOffset="153689.46">26527 10747 1429 0,'0'0'721'0,"0"0"-252"0,0 0-86 15,0 0-73-15,0 0-34 0,0 0-64 16,0 0 39-16,-104 126 12 0,87-76-49 15,-5 15-88-15,8-4-76 0,-1 1-26 16,-2 4-23-16,5-9-1 0,2-4-145 16,1-11-236-16,1-9-350 0,-1-12-854 0,-6-19-302 15</inkml:trace>
  <inkml:trace contextRef="#ctx0" brushRef="#br0" timeOffset="153817.03">26248 11019 408 0,'0'0'1746'0,"0"0"-1316"0,0 0-294 15,0 0 115-15,0 0 2 0,0 0-154 16,0 0-58-16,233 24-41 0,-179-18-128 16,-8 6-272-16,-10-3-877 0</inkml:trace>
  <inkml:trace contextRef="#ctx0" brushRef="#br1" timeOffset="177770.43">10187 9618 1106 0,'0'0'479'0,"0"0"-310"16,0 0 29-16,0 0 133 0,0 0 15 15,0 0-105-15,0 0-90 0,0 0-26 16,0 0 31-16,0 0 13 0,-26-2-52 16,26 2-50-16,0 0-36 0,0 0 1 15,0 0 15-15,0 0 45 0,0-1-23 16,0 1-22-16,0 0-13 0,0 0 14 15,0 0-13-15,0 0-17 0,0 0-15 0,0 0-3 16,0 0 0-16,0 0-25 0,0 0-20 16,14 0 45-16,3 0 62 0,10 0 32 15,2 1 30-15,2 1-31 0,6 1-37 16,-6-2-31-16,1-1 12 0,2 0 28 16,0 0-34-16,-3 0-10 0,-2 0 19 15,7 0-9-15,6 0 9 0,-6-4-25 16,3 2 10-16,7 1-22 0,-2-1 15 0,-1 2-2 15,-2 0-13-15,3 0 13 0,-5 0-16 16,-8 0-2-16,6 0-13 0,-6 0 6 16,-4 0 6-16,4 2 6 0,3-2 16 15,-7 0-1-15,12 0-2 0,-5 0-13 16,-8 0 12-16,11 0-15 0,-6 0 0 0,-2 0-3 16,-2-2 1-16,2 2-19 0,-5 0 5 15,3 0-2-15,-3 0-1 0,5 0 4 16,-4 3 12-16,1-1 0 0,-4 2 3 15,10-1 1-15,-11-3 27 0,8 0-7 16,-9 0 28-16,9 0-21 0,-12 0-16 16,5 0-12-16,-3 0 0 0,0 0 2 15,1 0-2-15,-1 0-14 0,8 0 13 16,-3 0-1-16,5 0-17 0,0 0 18 16,-2 2-20-16,4 5 18 0,1 0 0 0,0-3 0 15,-3 2 3-15,0-2 0 0,5 0 18 16,-13-1-3-16,9-2 19 0,-6 0 9 15,0-1-28-15,-2 0-12 0,0 3 15 16,2-3-15-16,-2 2 9 0,2-2-11 16,5 0 7-16,3 2-8 0,1-2-1 15,-6 2-2-15,9-2-19 0,-2 2 19 0,-4 3 0 16,6-4-18-16,-2 0 19 0,0 5 1 16,0-3-1-16,0-1-7 0,-3 3 8 15,3-2 1-15,-5-3 0 0,-2 5 1 16,4-1 11-16,-2-3-12 0,1-1 1 15,1 0 0-15,-7 1-1 0,5-1 3 16,-4 6-3-16,4-6-1 0,-8 1-1 16,6-1 2-16,-5 0-3 0,0 2 0 15,4-2 2-15,-6 0 0 0,4 2 0 16,3 1 1-16,-1-3 1 0,4 2-1 0,6-1-2 16,-5-1 2-16,3 4-15 0,-2 1 14 15,-3-3-10-15,0 5 9 0,3-6 2 16,1 5 0-16,-6-2-3 0,5-2 3 15,-3 6-3-15,2-7 2 0,-9 7 1 16,2-6 10-16,3 3-8 0,-10-3 1 0,-3 0 16 16,-1 2-17-16,-1-4 1 15,0 3-2-15,2-3 2 0,-2 1-1 0,3 0 1 16,-3 1-1-16,10 3-1 0,-3-2 2 16,8-3 18-16,-8 4-8 0,8-1-1 15,-3-3 6-15,3 2 13 0,0-2-19 16,4 0 9-16,-2 0-18 0,0 0 16 15,3 0 8-15,2 0-26 0,-8-2 11 16,4 2-11-16,-1-3-1 0,-3 2-12 16,-1 1 12-16,1-3-3 0,1 3 3 15,-5 0 15-15,12 0-13 0,-5 0 0 16,0 0-1-16,0 0 42 0,-7 0-22 0,-5 0-20 16,0 0 18-16,-3 0 5 0,1 0-22 15,4 0-2-15,-4 0 1 0,-1 0 29 16,3 0-8-16,-7 0-7 0,7 0-12 0,0 0-3 15,5 0-40-15,4 0 10 0,-2 0 27 16,3 0-24-16,-5 0 2 0,0 0 23 16,-5 3-16-16,-3-3 16 0,1 1-19 15,-8-1 5-15,3 3-2 0,-3-3 12 16,3 0 6-16,-5 0 3 0,-3 0-3 16,5 0-2-16,-7 0-47 0,0 0-91 15,0 0-75-15,0 0-75 0,-9 0-150 16,-6 0-588-16,-38 8-1383 0</inkml:trace>
  <inkml:trace contextRef="#ctx0" brushRef="#br0" timeOffset="-206109.94">13266 10836 630 0,'0'0'799'0,"0"0"-399"16,0 0-137-16,0 0 90 0,0 0-34 0,0 0 47 16,0 0-194-16,0 0 76 0,0 0-8 15,0 0-38-15,-39 2-76 0,39-2-51 16,0 0-75-16,0 0 50 0,0 0 49 15,0-2 37-15,0 2-83 0,0 0-31 16,0 0-22-16,0-2-15 0,0 2 3 16,0-2-38-16,0 2-21 0,0 0-28 15,7 0 5-15,17 6 94 0,-2 1 28 0,10 2 4 16,-10-1-17-16,4-2-15 0,-11-1 0 16,7-3-3-16,-15 3-37 0,7-1-63 15,-6-1-108-15,1 3-60 0,-1 2-203 16,-8-4-165-16,0 7-345 0,0-1-260 0</inkml:trace>
  <inkml:trace contextRef="#ctx0" brushRef="#br0" timeOffset="-205895.94">13280 11060 303 0,'0'0'1084'0,"0"0"-866"16,0 0-23-16,0 0 114 0,0 0-31 15,0 0-3-15,0 0-72 0,0 0-49 16,0 0-64-16,0 0-7 0,0 0-39 15,85 70-9-15,-68-70 58 0,-10 0 15 0,8 0 35 16,-1-2-52-16,-2-7-46 0,1 0-2 16,-1-1-43-16,0-1-218 0,-7 3-222 15,-5 2-297-15,7 2-513 0,-7 4 101 0</inkml:trace>
  <inkml:trace contextRef="#ctx0" brushRef="#br1" timeOffset="-190500.94">25771 5311 837 0,'0'0'202'15,"0"0"257"-15,0 0-212 0,0 0 39 16,0 0-53-16,0 0-103 0,0 0 64 15,0 0-33-15,0 0-32 0,10 0-49 0,-8 0 67 16,-2 0 10-16,3 0-20 0,-3 0-45 16,0 0-10-16,0 0 4 0,0 0-20 15,0 0-44-15,0 1-22 0,0 5-1 16,0-3-11-16,0 7 12 0,0 0 0 16,0 5-109-16,-5 1-266 0,-5 4-415 15,8-5-689-15,19-111 498 0</inkml:trace>
  <inkml:trace contextRef="#ctx0" brushRef="#br1" timeOffset="-190323.87">25732 5697 307 0,'0'0'1436'0,"0"0"-768"0,0 0-329 16,0 0-66-16,0 0-1 0,0 0-65 16,0 0-103-16,0 0-31 0,0 0 53 15,0 0-22-15,0 0-57 0,15 29-25 16,-10-23 6-16,-5 2-25 0,0 1-2 15,0-2 0-15,0 0-1 0,0 4-65 16,0 2-209-16,0-2-232 0,2-2-308 0,-2-2-392 16,-22-124 60-16</inkml:trace>
  <inkml:trace contextRef="#ctx0" brushRef="#br1" timeOffset="-190154.3">25798 5949 1045 0,'0'0'505'0,"0"0"-27"0,0 0-57 16,0 0 53-16,0 0-167 0,0 0-138 15,0 0-64-15,0 0 15 0,0 0-34 16,0 0-86-16,-34 58-4 0,31-49-24 0,3-1 6 16,0 0-19-16,0-1-32 0,0-2-83 15,0 4-16-15,3-5-152 0,2 4-227 16,4-2-192-16,-6-3-295 0</inkml:trace>
  <inkml:trace contextRef="#ctx0" brushRef="#br1" timeOffset="-190027.72">25798 6241 196 0,'0'0'547'15,"0"0"-159"-15,0 0-4 0,0 0 42 16,0 0-76-16,0 0-68 0,0 0-89 16,0 0-42-16,0 0-67 0,0 0-84 15,0 0-23-15,-44 85-6 0,44-83 0 16,0 4-77-16,10-2-300 0,-5 0-609 16,-5 1-301-16</inkml:trace>
  <inkml:trace contextRef="#ctx0" brushRef="#br1" timeOffset="-189837.96">25752 6796 375 0,'0'0'1421'0,"0"0"-915"16,0 0-157-16,0 0-24 0,0 0-72 0,0 0-212 16,0 0-41-16,0 0-89 0,0 0 25 15,0 0-39-15,14 7 23 0,-11-6-93 16,6 3-263-16,-9 2-382 0,3 1-444 15</inkml:trace>
  <inkml:trace contextRef="#ctx0" brushRef="#br1" timeOffset="-189685.41">25795 7021 75 0,'0'0'1331'0,"0"0"-740"0,0 0-140 15,0 0-32-15,0 0-127 0,0 0-167 16,0 0-125-16,0 0-73 0,0 0-13 15,0 0 37-15,0 0 8 0,3 12-36 16,4-5-184-16,-5-1-340 0,-2-1-212 16,0 4-438-16</inkml:trace>
  <inkml:trace contextRef="#ctx0" brushRef="#br1" timeOffset="-189533.86">25834 7312 659 0,'0'0'1250'0,"0"0"-741"16,0 0-35-16,0 0-84 0,0 0-120 15,0 0-86-15,0 0-83 0,0 0-79 0,0 0-22 16,0 0-63-16,0 0-29 0,0 19 51 16,0-10 0-16,0 1-70 0,0-2-61 15,0-1-125-15,0 1-327 0,0 0-361 16,0 1 170-16,0-87 197 0</inkml:trace>
  <inkml:trace contextRef="#ctx0" brushRef="#br1" timeOffset="-189368.86">25817 7620 355 0,'0'0'698'0,"0"0"-216"16,0 0 51-16,0 0-103 0,0 0-149 0,0 0-130 16,0 0-84-16,0 0 23 0,0 0-32 15,0 0-23-15,-12 53 13 0,12-47-23 16,0 1-25-16,0-2 0 0,0 2-11 16,0 1-18-16,0 1-67 0,0-5-122 0,0 4-304 15,2-1-202-15,6 4-271 0,-8-7 337 16,2-133 658-16</inkml:trace>
  <inkml:trace contextRef="#ctx0" brushRef="#br1" timeOffset="-189197.25">25836 8018 368 0,'0'0'1183'16,"0"0"-744"-16,0 0-5 0,0 0-18 16,0 0-102-16,0 0-192 0,0 0-108 15,0 0-14-15,0 0-26 0,0 0 0 16,0 0 4-16,-58 92-19 0,58-87-52 0,0-1-68 15,0 1-228-15,0 1-194 0,0 0-143 16,0-2-282-16</inkml:trace>
  <inkml:trace contextRef="#ctx0" brushRef="#br1" timeOffset="-189043.17">25715 8362 901 0,'0'0'1002'15,"0"0"-609"-15,0 0-77 0,0 0 74 0,0 0 9 16,0 0-183-16,0 0-124 0,0 0-36 15,0 0-24-15,0 0-32 0,-46 30-13 16,46-29-31-16,-2-1-44 0,2 0-64 16,0 7-39-16,-5-3-97 0,2 3-205 15,3 4-115-15,-4 1-115 0,-4-2-410 16,76-92 1069-16</inkml:trace>
  <inkml:trace contextRef="#ctx0" brushRef="#br1" timeOffset="-188868.05">25577 8533 65 0,'0'0'1062'16,"0"0"-91"-16,0 0-586 0,0 0 5 16,0 0-69-16,0 0-197 0,0 0-124 15,0 0-27-15,0 0 23 0,0 0 4 16,0 0-22-16,-22 18-29 0,22-15-26 0,0-3-9 16,0 7-155-16,0-3-327 0,0 1-494 15,0-1-114-15,22-45 1172 0</inkml:trace>
  <inkml:trace contextRef="#ctx0" brushRef="#br1" timeOffset="-188716.78">25502 8761 16 0,'0'0'1961'0,"0"0"-1495"16,0 0-298-16,0 0 106 0,0 0 2 16,0 0-139-16,0 0-137 0,0 0-10 0,0 0-57 15,0 0 26-15,0 0-100 0,-99 57-109 16,99-51-125-16,0 2-147 0,-3-1-95 15,-2 0-192-15</inkml:trace>
  <inkml:trace contextRef="#ctx0" brushRef="#br1" timeOffset="-188538.67">25247 9064 889 0,'0'0'720'0,"0"0"-386"0,0 0-136 16,0 0 77-16,0 0 6 0,0 0-181 15,0 0-100-15,0 0-100 0,0 0 36 16,0 0 22-16,-26 18-52 0,26-17-3 16,0 6-136-16,0-6-241 0,0 6-105 15,0-6-171-15</inkml:trace>
  <inkml:trace contextRef="#ctx0" brushRef="#br1" timeOffset="-188400.72">25109 9279 465 0,'0'0'782'0,"0"0"-297"0,0 0-76 15,0 0 2-15,0 0-130 0,0 0-95 16,0 0-106-16,0 0-35 0,0 0-29 0,0 0-16 16,0 0-26-16,-109 99-19 0,107-96-3 15,2-1 16-15,0 5-61 0,0-7-135 16,0 8-179-16,0-6-210 0,0 2-158 16</inkml:trace>
  <inkml:trace contextRef="#ctx0" brushRef="#br1" timeOffset="-188249.11">24913 9622 157 0,'0'0'1805'0,"0"0"-1329"15,0 0-318-15,0 0 52 0,0 0 40 16,0 0-167-16,0 0-83 0,0 0-102 16,0 0-49-16,0 0 3 0,-27-6-113 15,37 3-193-15,-10-3-218 0,5 6-137 16</inkml:trace>
  <inkml:trace contextRef="#ctx0" brushRef="#br1" timeOffset="-188022">24823 9786 2591 0,'0'0'453'0,"0"0"-382"0,0 0 79 15,0 0 171-15,0 0-242 0,0 0-79 16,0 0-190-16,0 0 25 0,0 0 91 15,0 0 65-15,0 0 9 0,-14 25 35 16,16-18-33-16,3 0 1 0,-5 0-3 16,2 2-79-16,-2-3-61 0,0 4-150 15,0-5-239-15,0 3-166 0,0-1-419 16,0-2 694-16,5-101 420 0</inkml:trace>
  <inkml:trace contextRef="#ctx0" brushRef="#br1" timeOffset="-187749.02">24758 10154 881 0,'0'0'1268'0,"0"0"-1058"0,0 0-3 0,0 0 57 16,0 0-61-16,0 0-203 15,0 0-81-15,0 0-44 0,0 0 96 0,0 0 28 16,-10 25 1-16,10-16-2 0,0 2-27 16,0 0-87-16,5-3-230 0,-5 2-361 15,0-6-445-15,5 0 728 0,-5-86 403 0</inkml:trace>
  <inkml:trace contextRef="#ctx0" brushRef="#br1" timeOffset="-187573.02">24804 10424 3 0,'0'0'1950'16,"0"0"-1493"-16,0 0-283 0,0 0 78 16,0 0 8-16,0 0-113 0,0 0-147 15,0 0-87-15,0 0 27 0,0 0 34 16,0 0-48-16,-24 23-57 0,24-23 66 15,0 0-147-15,0 0-196 0,2 3-232 16,-2-3-184-16,0 4 218 0,22-34 496 0</inkml:trace>
  <inkml:trace contextRef="#ctx0" brushRef="#br1" timeOffset="-187385.87">24843 10715 1106 0,'0'0'1248'0,"0"0"-1032"0,0 0-87 15,0 0 167-15,0 0-40 0,0 0-177 16,0 0-79-16,0 0-83 0,0 0 3 16,0 0 39-16,-49 30-36 0,49-23-26 15,0 1 23-15,0 2-91 0,0-1-68 16,0 2-188-16,0-6-103 0,0 2-151 16,0-3 78-16,49-95 388 0</inkml:trace>
  <inkml:trace contextRef="#ctx0" brushRef="#br1" timeOffset="-187241.91">24816 10912 1216 0,'0'0'1024'15,"0"0"-872"-15,0 0 0 0,0 0 109 16,0 0-75-16,0 0-186 0,0 0-10 0,0 0-47 16,0 0 21-16,0 0-89 0,-58 79-224 15,58-79-166-15,0-2-311 0,0-6-171 16</inkml:trace>
  <inkml:trace contextRef="#ctx0" brushRef="#br1" timeOffset="-185796.91">24464 11063 205 0,'0'0'802'0,"0"0"-222"0,0 0-141 16,0 0-38-16,0 0-33 0,0 0-50 16,0 0-53-16,0 0 1 0,0 0-48 15,0 0-42-15,0 0-38 0,0-52-38 0,0 52-57 16,0 0-30-16,0 0-12 15,0 0-1-15,0 0-13 0,0 0-8 0,0 0-20 16,-2 0-65-16,-8 0-89 0,3 0-95 16,7 0-103-16,-10 0-182 0,3 4-415 15,7-1-134-15,-10 6 700 0,56-25 263 0</inkml:trace>
  <inkml:trace contextRef="#ctx0" brushRef="#br1" timeOffset="-185635.87">24464 11063 388 0,'-138'81'1183'0,"133"-76"-702"0,-2-3-183 15,0 5 9-15,2-5 8 0,0 3-114 16,5-4-114-16,-5 0-87 0,5-1-16 0,0 3 16 16,0-3-2-16,0 0-14 15,0 0-32-15,-2 0-23 0,2 0-25 0,0 0-84 16,-3 0-200-16,-1-3-314 0,-6 2-290 16,8 1 368-16</inkml:trace>
  <inkml:trace contextRef="#ctx0" brushRef="#br1" timeOffset="-185499.04">24079 11329 638 0,'0'0'1076'0,"0"0"-605"0,0 0-61 16,0 0-27-16,0 0-15 0,-155 110-105 16,140-106-117-16,13 1-8 0,-3-5-12 15,5 0-69-15,0 0-57 0,-5-9-85 16,5-2-91-16,0-6 8 0,0 1-60 16,0 2-139-16,0 0-200 0,0 3-243 15,0 8-528-15</inkml:trace>
  <inkml:trace contextRef="#ctx0" brushRef="#br1" timeOffset="-185361.57">23781 11499 443 0,'0'0'1558'0,"0"0"-1403"0,0 0-129 16,0 0 191-16,0 0 32 0,0 0-188 16,-95 100-61-16,88-83-32 0,7-6 30 0,0-3-30 15,0-3-114-15,0 2-106 0,-7-4-219 16,7 2-241-16,-3-3-304 0</inkml:trace>
  <inkml:trace contextRef="#ctx0" brushRef="#br1" timeOffset="-185165.95">23509 11861 2696 0,'0'0'520'0,"0"0"-370"15,0 0 31-15,0 0 91 0,0 0-103 16,0 0-147-16,0 0-22 0,-128 111-25 15,123-105-9-15,0 2-13 0,5 1-38 16,0-2-48-16,0 4-15 0,0-1 5 16,0 1-42-16,0-4-75 0,0-1-336 0,0-3-549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8:59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6888 4875 196 0,'0'0'684'16,"0"0"-270"-16,0 0-131 0,0 0 16 16,0 0 10-16,0 0-93 0,0 0-83 15,0 0-4-15,0 0-23 0,0 0-38 16,0 0-20-16,0 0-19 0,0 0 6 15,0 0 20-15,0-2 3 0,0 1 2 16,0 1-5-16,0 0-14 0,0 0-6 0,0 0-9 16,0 0-13-16,0 0-12 0,0 0 27 15,0 0-2-15,0 3-26 0,0 1-20 16,0 4 20-16,0 2 3 0,0 2 26 16,-2 1-29-16,2-4 0 0,0 2-13 15,0-1 11-15,0-2-14 0,-3 0 0 0,3-4-16 16,0 4-29-16,0-2-19 15,0-2-51-15,0-3-49 0,0 4-87 0,0-3-157 16,3 0-96-16,-3 0-118 0,2-2-151 16,-2 0 613-16</inkml:trace>
  <inkml:trace contextRef="#ctx0" brushRef="#br0" timeOffset="4570.12">13573 7199 125 0,'0'0'26'15,"0"0"-26"-15</inkml:trace>
  <inkml:trace contextRef="#ctx0" brushRef="#br0" timeOffset="7767.45">6922 4965 96 0,'0'0'114'0,"0"0"13"15,0 0 0-15,0 0 10 0,0 0-29 16,0 0-108-16,0 0-108 0,0 0 108 16,0 0 14-16,0 0 3 0,0 0 64 0,0 0 49 15,0 0-35-15,0 0-23 0,0 0-10 16,0 0 9-16,0 0-2 0,0 0-11 16,0 0-6-16,0 0-9 0,0 0-24 15,0 0 1-15,0 0-1 0,0 0-19 16,0 0-36-16,0 0-6 0,0 0 3 15,0 0 19-15,0 0 17 0,0 0 2 16,0 0 1-16,0 0 26 0,0 0 3 16,0 0 7-16,0 0-3 0,0 0 32 15,0 0 75-15,0 0-4 0,0 0 7 0,0 0 7 16,0 0 2-16,0 0 20 0,0-2-24 16,0 0-9-16,0 1-39 0,0-3-42 15,0 1 29-15,0 2 44 0,0 1 26 16,0 0-10-16,0 0-17 0,0 0-9 15,0 0-7-15,0 0-13 0,0 0-19 16,0 0 5-16,0 0-11 0,0 1-25 0,0 6-29 16,0 3 0-16,0 0 12 0,0 8 0 15,0 3 0-15,0 4 22 0,5 0-53 16,-5 4-2-16,2 2 17 0,-2-1-18 16,0 2 0-16,0 2 11 0,0-2-9 15,0 1 8-15,0-3-10 0,-2-2 0 0,-3-2-3 16,5-7 1-16,0-1-20 0,0-3-15 15,-7-2 9-15,7-8-32 0,0 1-24 16,0-4-58-16,0-2-78 0,0 0-132 16,0 0-121-16,0-3-253 0,0-6-617 15</inkml:trace>
  <inkml:trace contextRef="#ctx0" brushRef="#br0" timeOffset="8001.41">7135 4913 1297 0,'0'0'800'0,"0"0"-260"0,0 0-74 15,0 0-20-15,0 0-83 0,0 0-130 0,0 0-93 16,0 0-56-16,0 0-28 0,0 0 6 16,0 0 6-16,-17 95-28 0,27-55-9 15,-7 4-1-15,1-2-30 0,6 3-14 16,-8-1-11-16,3-5 13 0,-5-2-25 15,0-7-46-15,0-5-110 0,0-9-133 16,0-2-160-16,-7-5-486 0,-7-4-571 16</inkml:trace>
  <inkml:trace contextRef="#ctx0" brushRef="#br0" timeOffset="8202.39">6626 5262 2112 0,'0'0'637'0,"0"0"-249"16,0 0 96-16,0 0-33 0,0 0-174 0,0 0-122 16,0 0-4-16,0 0 77 0,0 0-39 15,192-94-24-15,-139 76-40 0,-2 5-49 16,2-2-63-16,-9 8-13 0,-3 3-31 16,-9-1-17-16,-6 5-65 0,-6 0-140 15,4 2-109-15,-12 9-184 0,-2 1-422 16,-10-2-738-16</inkml:trace>
  <inkml:trace contextRef="#ctx0" brushRef="#br0" timeOffset="8429.04">6823 5400 2353 0,'0'0'657'0,"0"0"-197"16,0 0 70-16,0 0-118 0,0 0-106 15,0 0-125-15,196-52-49 0,-155 44-7 16,-4-2 3-16,1 0-49 0,-1 1-66 0,-6-2-13 16,-2 1-24-16,-2 1-16 0,-3-1-39 15,3 2-129-15,-10 2-83 0,5 2-104 16,-5 4-337-16,-8-2-876 0,-4 2-391 0</inkml:trace>
  <inkml:trace contextRef="#ctx0" brushRef="#br0" timeOffset="8696.58">7598 5177 355 0,'0'0'1343'16,"0"0"-649"-16,0 0-182 0,0 0-86 16,0 0-71-16,0 0-62 0,0 0-111 15,0 0-23-15,-2 116-44 0,2-88-56 16,0-1-59-16,0-5-9 0,2-6-50 16,1 0-93-16,-1-8-162 0,1-7-172 15,4-1-720-15,-7-11-868 0</inkml:trace>
  <inkml:trace contextRef="#ctx0" brushRef="#br0" timeOffset="8833.93">7758 4857 1167 0,'0'0'1514'0,"0"0"-1093"16,0 0-61-16,0 0-18 0,0 0-154 0,0 0-188 15,0 0-101-15,0 0-75 0,0 0-249 16,0 0-944-16</inkml:trace>
  <inkml:trace contextRef="#ctx0" brushRef="#br0" timeOffset="9067.21">7870 5270 2428 0,'0'0'371'0,"0"0"667"0,0 0-671 15,0 0-184-15,0 0-56 0,0 0-9 0,0 0-38 16,0 0 0-16,0 0-10 0,0 0-8 15,0 0-35-15,148-69-26 0,-126 54-1 16,-6 6-43-16,-3 3-24 0,-4 6-10 16,-1 0 22-16,9 6 55 0,-10 12 30 15,3 6 23-15,-6 8-1 0,1-1-12 16,-5 5-40-16,0-9-3 0,0 2-49 0,5-10-41 16,-5-1-76-16,2-3-110 0,3-4-91 15,10-9-330-15,-10-2-814 0</inkml:trace>
  <inkml:trace contextRef="#ctx0" brushRef="#br0" timeOffset="9587.73">8607 5101 1436 0,'0'0'1429'15,"0"0"-943"-15,0 0 40 0,0 0-69 16,0 0-40-16,0 0-218 0,0 0-80 15,0 0-33-15,0 0-4 0,0 0-48 16,0 0-34-16,-126-25 0 0,109 50-34 16,0 3 4-16,2 2 17 0,8 6-8 0,7 1-28 15,0-5-3-15,7 4 3 0,10-7-12 16,3-7 31-16,1-3-4 0,6-5 0 16,0-8 16-16,4-6-13 0,8-4-21 0,2-16-25 15,0-15-83-15,1-6-225 0,-11 4-572 16,5-27-1279-16</inkml:trace>
  <inkml:trace contextRef="#ctx0" brushRef="#br0" timeOffset="9782.23">9096 4529 284 0,'0'0'2674'0,"0"0"-1878"15,0 0-359-15,0 0-112 0,0 0-96 0,0 0-76 16,-70 103-86-16,65-55-27 0,-4 6 9 15,4 7 12-15,-5 11-37 0,3 8-8 16,7 7-16-16,-15 3-6 0,10 1-49 16,-7-7-46-16,7-15-61 0,-4-15-69 15,9-14-97-15,0-14-253 0,2-15-535 16,13-11-754-16</inkml:trace>
  <inkml:trace contextRef="#ctx0" brushRef="#br0" timeOffset="10085.28">9390 4990 2312 0,'0'0'1279'16,"0"0"-919"-16,0 0-25 0,0 0-53 15,0 0-73-15,0 0-117 0,-75 111-58 16,62-79 0-16,9 6-1 0,-6 2-33 0,10 0-9 16,0-1-6-16,0-9-31 0,0-10-6 15,10-6 6-15,-6-9-16 0,9-5 62 16,-1 0 4-16,5-15 75 0,2-6-2 15,3-2-31-15,-3-6-12 0,-4 9 2 16,-8-3 1-16,3 9-37 0,-5 1 0 16,-3 7 49-16,3 2 27 0,-5 2-24 0,0 2-25 15,0 0 13-15,0 2-40 0,0 11-47 16,0 6-20-16,0 4 28 0,0 4-4 16,0 1-27-16,0 0-37 0,0-1-96 15,10-3-59-15,-3-2-55 0,7-4-254 16,1-8-497-16,9-8-646 0</inkml:trace>
  <inkml:trace contextRef="#ctx0" brushRef="#br0" timeOffset="10437.34">9773 5191 55 0,'0'0'2222'0,"0"0"-1108"0,0 0-601 16,0 0-87-16,0 0-68 0,0 0-82 15,0 0-129-15,0 0-62 0,0 0-33 16,-71 110-49-16,71-82-3 0,0-1-33 15,0-2 14-15,0 1-2 0,0-10-19 16,8-2-11-16,1-10-17 0,6-4 1 0,2 0 67 16,0-11 25-16,7-9 48 0,5-12-27 15,-5-6-19-15,5-9-27 0,-9-3-16 16,11-7-18-16,-14 2 7 0,5-7 27 16,-7 2 0-16,2-4 0 0,-3-3 16 15,-7-8 21-15,8-2-1 0,-3 5-8 16,0 5-1-16,0 13-2 0,1 12 11 15,-9 13 25-15,-4 11 30 0,3 9 25 16,2 2-35-16,-5 4-17 0,0 3-6 0,0 0-32 16,0 18-26-16,0 10-91 0,0 14 58 15,0 20 31-15,-10 14 2 0,-2 13-28 16,-3 10-14-16,-2 4-22 0,0 3-21 16,5-4-55-16,-2-9-91 0,4-15-94 15,10-18-217-15,0-22-683 0,0-18-1135 0</inkml:trace>
  <inkml:trace contextRef="#ctx0" brushRef="#br0" timeOffset="10751.33">10565 5039 1304 0,'0'0'2040'16,"0"0"-1634"-16,0 0-221 0,0 0-33 0,0 0 32 15,0 0-85-15,0 0-28 0,0 0-6 16,0 0 22-16,0 0 24 0,0 0-13 15,112 25-24-15,-98-39-28 0,-14-2-7 16,0-2-33-16,0 2-6 0,0 2 0 16,-14 6-12-16,-6 2 12 0,-6 6-73 15,-6 8-22-15,-9 10 35 0,0 4 60 16,2 8 68-16,0 5-7 0,5 0 31 16,8 1-9-16,4-3-7 0,10 1-73 15,7-6-3-15,5-4-43 0,0 0 7 0,12-8 34 16,5 0-20-16,12-3-24 0,5-6-30 15,2-2-26-15,13-2-73 0,9-3-79 16,12-5-26-16,10-9-29 0,-24 3-1061 16,29-15-1014-16</inkml:trace>
  <inkml:trace contextRef="#ctx0" brushRef="#br0" timeOffset="11631.31">12102 4903 483 0,'0'0'1531'0,"0"0"-1010"16,0 0-61-16,0 0 3 0,0 0-102 0,0 0-132 15,0 0-103-15,0 0-48 0,0 0-25 16,0 0-13-16,0 0-23 0,-194 113-17 16,180-87 0-16,11-1-3 0,3-5-10 15,0-1-15-15,12-3 16 0,5-1 12 16,8-3 12-16,4-2 29 0,-3-2 24 16,6-4 15-16,-10 2 50 0,4-2-35 15,-11 4-55-15,-3 1 3 0,-7 8 37 0,-5 2 6 16,0 9-1-16,-5-2-30 0,-7-3-49 15,-5-3-6-15,2-6-42 0,-4-8-50 16,4-6-77-16,3-6-92 0,5-18-186 16,7 3-926-16,0-33-1060 0</inkml:trace>
  <inkml:trace contextRef="#ctx0" brushRef="#br0" timeOffset="11845.3">12669 4451 1387 0,'0'0'1572'0,"0"0"-1087"0,0 0-155 16,0 0-40-16,0 0-44 0,0 0-79 0,-55 140-80 16,47-83-16-16,6 5-16 0,2 11-27 15,0 1-16-15,0 4-12 0,0 3-34 16,0-5-95-16,-5-1-106 0,-10-17-172 15,1-12-265-15,7-17-727 0,-18-18-455 0</inkml:trace>
  <inkml:trace contextRef="#ctx0" brushRef="#br0" timeOffset="11984.35">12454 4867 1467 0,'0'0'1798'0,"0"0"-1171"15,0 0-232-15,0 0-122 0,0 0-171 16,0 0-72-16,0 0-27 0,0 0-5 15,203 48 2-15,-154-30-71 0,-6 2-173 0,1-1-263 16,-13-1-966-16,6-1-925 0</inkml:trace>
  <inkml:trace contextRef="#ctx0" brushRef="#br0" timeOffset="12164.38">13149 4621 251 0,'0'0'0'16,"0"0"-10"-16</inkml:trace>
  <inkml:trace contextRef="#ctx0" brushRef="#br0" timeOffset="12583.41">13222 5039 1277 0,'0'0'2144'0,"0"0"-1616"0,0 0-134 15,0 0 11-15,0 0-102 0,0 0-135 16,0 0-86-16,-201 72-52 0,179-49-11 16,-2 4-16-16,7 1-3 0,10 2-25 0,7-4-23 15,0-1-10-15,2-7-15 0,17-6 18 16,1-11 18-16,9-1 37 0,2-19 28 16,6-12 54-16,9-19-30 0,-7-10-28 15,4-9-21-15,-2-5 0 0,-7-1-3 16,3 1-24-16,-11 2 15 0,1 10 9 15,-10 4 73-15,-3 15-6 0,-9 6-19 16,-5 16-11-16,0 5 17 0,0 11 7 16,0 5 24-16,0 0-10 0,-5 12-44 15,-9 10-31-15,-10 14 0 0,9 13 12 16,-9 10-10-16,7 11-2 0,10 4-3 16,-8 2-30-16,10 3 11 0,0-4 1 0,5-3-55 15,0-6-87-15,10-10-108 0,5-16-136 16,2-7-253-16,-3-13-735 0,-2-17-1241 0</inkml:trace>
  <inkml:trace contextRef="#ctx0" brushRef="#br0" timeOffset="12783.47">13901 5002 2779 0,'0'0'1082'0,"0"0"-815"16,0 0 143-16,0 0-35 0,0 0-97 15,0 0-174-15,0 0-77 0,0 0 4 16,0 0 2-16,0 0-33 0,0 0 0 16,-34-41-39-16,34 41-37 0,0 7-22 15,0 7 34-15,0 6 6 0,-3 4-83 16,3 2-144-16,-9-2-149 0,6-3-577 0,-11 1-1522 16</inkml:trace>
  <inkml:trace contextRef="#ctx0" brushRef="#br0" timeOffset="13131.09">14032 4362 1228 0,'0'0'1491'0,"0"0"-892"0,0 0-167 0,0 0-83 16,0 0-75-16,0 0-82 15,0 0-72-15,0 0-22 0,0 0-2 16,0 0-1-16,-3 100-7 0,-2-53-39 0,-2 3 3 16,-3 11 9-16,3 6 3 0,0 10 24 15,-8 8 36-15,1 7-39 0,2-1-18 16,-1 1-7-16,-6-2-11 0,2-12-22 0,7-8-27 15,3-16-3-15,2-11-42 0,5-17-58 16,0-12-106-16,0-6-47 0,10-8-59 16,2-10 1-16,8-13-212 0,-4 1-999 15,1-26-946-15</inkml:trace>
  <inkml:trace contextRef="#ctx0" brushRef="#br0" timeOffset="13336.33">14269 4998 2974 0,'0'0'997'0,"0"0"-575"0,0 0 9 16,0 0-106-16,0 0-146 0,0 0-91 15,0 0-21-15,0 0 0 0,-36 124-22 16,36-87-23-16,-3-1-20 0,3-3-2 16,0 2-26-16,0-6-68 0,0-9-91 0,0-3-129 15,3-15-85-15,2-2-350 0,4-13-1201 16</inkml:trace>
  <inkml:trace contextRef="#ctx0" brushRef="#br0" timeOffset="13486.76">14415 4584 189 0,'0'0'3439'0,"0"0"-2664"16,0 0-294-16,0 0-36 0,0 0-114 15,0 0-153-15,0 0-178 0,0 0-24 16,0 0-48-16,0 0-19 0,0 0-12 15,-29 41-49-15,29-20-85 0,0 1-78 16,0-3-151-16,0-7-517 0,0-5-1185 0</inkml:trace>
  <inkml:trace contextRef="#ctx0" brushRef="#br0" timeOffset="13801.76">14415 4584 1714 0</inkml:trace>
  <inkml:trace contextRef="#ctx0" brushRef="#br0" timeOffset="14100.31">14415 4584 1714 0,'24'-39'1439'0,"-24"39"-981"0,0 0-16 0,0 0-50 0,0 0-71 0,0 0-128 0,0 0-95 15,0 0-46-15,0 0-52 0,0 0-12 16,2 6-40-16,13 8 52 0,-3 8 21 16,2 11 16-16,1 7 3 0,-3 8-1 15,-2 9-11-15,-5 12-28 0,-5 10-2 16,0 6-22-16,0 2 23 0,0-5-22 16,-10-16 5-16,5-14 5 0,3-17 11 15,-6-17 2-15,6-11 2 0,2-7 11 16,0-5 20-16,2-17 22 0,13-11-12 15,9-9-43-15,3-4-11 0,-3-1-7 16,3 9-6-16,-10 11-16 0,-3 9 25 0,-4 7 5 16,-3 3 10-16,-4 6 12 15,-1 2-10-15,3 2-2 0,-5 14 40 0,0 5 57 16,0 5-33-16,0 4-13 0,-15 1-23 16,3 1-28-16,-5-3-34 0,-7-7 10 0,2-2-15 15,0-5-34-15,-2-5-37 0,0-7-46 16,5-3-40-16,2 0-99 0,5-3-137 15,7-5-327-15,5 1-780 0,12 3-253 0</inkml:trace>
  <inkml:trace contextRef="#ctx0" brushRef="#br0" timeOffset="14500.05">14960 5225 2134 0,'0'0'1593'0,"0"0"-1106"0,0 0-59 15,0 0-14-15,0 0-49 0,0 0-158 0,0 0-126 16,0 0-50-16,0 0-31 0,0 0-34 15,0 0-69-15,0 0-30 0,0 12-55 16,0-6-148-16,0-6-125 0,0 0-539 16,7-9-938-16,-14 0 391 0</inkml:trace>
  <inkml:trace contextRef="#ctx0" brushRef="#br0" timeOffset="14832.91">15125 4588 1094 0,'0'0'1748'0,"0"0"-1140"16,0 0-147-16,0 0-20 0,0 0-33 15,0 0-141-15,0 0-133 0,0 0-76 0,0 0-58 16,0 0-9-16,0 0-1 0,0 28 10 16,12 13 34-16,-7 12 3 0,4 10-13 15,-6 7-24-15,-3 9 0 0,0-3-43 16,0-2 4-16,0-13-7 0,0-15 18 0,0-16 16 15,0-14-6-15,0-8-3 16,5-8-5-16,9-8 26 0,8-13 107 0,7-6-43 16,0-1-45-16,-2-1-17 0,0 7 8 15,-6 9 3-15,-6 2-13 0,0 9 3 16,-8 2 13-16,2 0-16 0,-4 10-14 16,-5 5 14-16,3 4 12 0,-3 3-12 15,0 1-38-15,0-2-145 0,0 1-117 16,0-1-117-16,0-5-257 0,-8-4-1368 0</inkml:trace>
  <inkml:trace contextRef="#ctx0" brushRef="#br0" timeOffset="15049.89">16007 4529 1778 0,'0'0'1665'0,"0"0"-1128"0,0 0-93 16,0 0-62-16,0 0-100 0,0 0-118 16,0 0-130-16,0 0-33 0,0 0 44 15,0 0-20-15,0 0-25 0,-17 76-49 0,15-56-58 16,-1 1-97-16,3-3-90 0,0-2-183 16,0-4-634-16,0-5-1291 0,22-177 1689 0</inkml:trace>
  <inkml:trace contextRef="#ctx0" brushRef="#br0" timeOffset="15188.83">16211 4662 2629 0,'0'0'1066'0,"0"0"-780"15,0 0 83-15,0 0-41 0,0 0-89 16,-83 127-58-16,64-93-59 0,2-2-47 16,2-6-75-16,13-2-125 0,0-7-80 15,2-8-55-15,0-7-152 0,0 0-368 0,-3-4-1061 0</inkml:trace>
  <inkml:trace contextRef="#ctx0" brushRef="#br0" timeOffset="15834.83">11174 4557 1904 0,'0'0'1060'16,"0"0"-612"-16,0 0 45 0,0 0-77 15,0 0-112-15,0 0-154 0,0 0-150 16,0 0-21-16,0 0-44 0,0 0 65 16,0 0-1-16,22 31-8 0,-5-7-16 15,-10-4-58-15,7-2-93 0,-2-6-145 16,-2 0-193-16,0-6-608 0,2-6-711 0,-116-123 1228 15</inkml:trace>
  <inkml:trace contextRef="#ctx0" brushRef="#br0" timeOffset="15967.83">11174 4557 1793 0,'191'55'1109'0,"-198"-43"-616"0,7 6 13 16,0 0-171-16,0 2-120 0,0-1-101 15,10-1-37-15,-3 0-77 0,7-6-34 0,6-1-111 16,-3-4-72-16,7 1-135 15,-12-8-447-15,-2 1-1417 0</inkml:trace>
  <inkml:trace contextRef="#ctx0" brushRef="#br0" timeOffset="17143.82">6937 6795 1239 0,'0'0'1412'0,"0"0"-949"15,0 0-27-15,0 0-63 0,0 0-88 0,0 0-98 16,0 0-110-16,0 0-24 0,0 0-4 15,0 0-27-15,-22 108-21 0,22-94-1 16,0-5-53-16,0 2-55 0,0-7-113 0,0-4-158 16,0 0-361-16,0-24-951 0</inkml:trace>
  <inkml:trace contextRef="#ctx0" brushRef="#br0" timeOffset="17270.82">6905 6384 2561 0,'0'0'1131'15,"0"0"-700"-15,0 0-21 0,0 0-111 16,0 0-122-16,0 0-168 0,0 0-9 16,0 0-55-16,0 0-36 0,-63 120-78 15,80-100-75-15,7 5-104 0,-9-10-411 16,9 6-1413-16</inkml:trace>
  <inkml:trace contextRef="#ctx0" brushRef="#br0" timeOffset="17534.82">7215 6729 2546 0,'0'0'748'0,"0"0"-386"16,0 0-32-16,0 0-60 0,0 0-99 15,0 0-128-15,0 0-24 0,0 0-19 16,0 0-13-16,0 0 13 0,0 0 10 16,22 61 51-16,10-86-14 0,-1-10-20 15,-4-3-14-15,9-1 2 0,-7 9 22 16,-9 4 18-16,-6 12 4 0,3 8-22 15,-10 6 6-15,3 8 36 0,-5 14 62 16,5 10-4-16,-5 11-58 0,-5 4-45 16,2-2-34-16,3-5-43 0,0-3-76 0,0-10-110 15,9-6-62-15,-7-13-137 0,3-7-321 16,2-13-1029-16</inkml:trace>
  <inkml:trace contextRef="#ctx0" brushRef="#br0" timeOffset="17688.82">7955 6315 2722 0,'0'0'1101'0,"0"0"-721"0,-25 112-29 15,11-47-81-15,-5 7-64 0,2 9-72 16,0 4-79-16,-3-2-55 0,10-4 0 16,3-6-165-16,2-8-117 0,-7-17-187 0,10-14-643 15,-18-22-878-15</inkml:trace>
  <inkml:trace contextRef="#ctx0" brushRef="#br0" timeOffset="17818.82">7642 6571 121 0,'0'0'2808'0,"0"0"-1832"15,0 0-566-15,0 0-91 0,0 0-135 16,0 0-76-16,0 0-17 0,199-37-60 16,-139 37-31-16,11 0-3 0,6 0-132 0,3 10-191 15,5 5-250-15,-22-4 129 0,24 8-1489 0</inkml:trace>
  <inkml:trace contextRef="#ctx0" brushRef="#br0" timeOffset="18378.55">9404 6657 1258 0,'0'0'1615'0,"0"0"-1144"15,0 0-78-15,0 0 7 0,0 0-34 16,0 0-104-16,0 0-99 0,0 0-38 15,0 0-30-15,0 0-74 0,0 0-21 0,0-53-31 16,0 68-20-16,0 11 37 0,0 10 12 16,0-4 2-16,0 7-36 0,0-7 5 15,0-9-21-15,0-7 18 0,0-6-5 16,3-10 39-16,1 0 6 0,6-10 64 16,5-15 43-16,7-7-24 0,2-11-44 15,5 2-31-15,2-4-14 0,-6 8 0 16,6 8 25-16,-9 10 9 0,7 1-34 15,-7 13-1-15,0 0-21 0,-5 5 4 16,0 16 2-16,-3 5 16 0,-2 9 30 16,-2 4-12-16,-5 5-5 0,0-2-13 0,-5-7 0 15,0-2 0-15,0-10 48 16,0-9-5-16,0-5 5 0,5-4 19 0,-3 0 18 16,5-11 21-16,10-2-36 0,0-5-67 15,3 0-3-15,-3 0-40 0,4 6-20 0,1 4 17 16,2 4-23-16,-7 4-37 0,3 0-7 15,-3 4 13-15,-10 9-16 0,3 5 12 16,-5 3-36-16,-5 1-38 0,0-2-97 16,0 1-162-16,0-5-338 0,0-6-925 15</inkml:trace>
  <inkml:trace contextRef="#ctx0" brushRef="#br0" timeOffset="18703.36">10447 6690 2123 0,'0'0'1236'16,"0"0"-815"-16,0 0 34 0,0 0-31 15,0 0-129-15,0 0-160 0,-85 108-102 16,85-88-5-16,0-4 2 0,0 1-10 0,5-9-20 16,7-4-27-16,5-3 27 0,0-1 18 15,2-4 28-15,3-12 30 0,2-5-12 16,-2-6-19-16,-8-1-17 0,-4 0-1 15,2 5 7-15,-9-1 2 0,1 6-24 16,-4 7 15-16,0 4 40 0,0 3-4 16,0 4 1-16,0 0-28 0,-4 0-36 15,1 11-9-15,1 7-66 0,-1 8 23 16,3-3 19-16,0 6-7 0,0-3 10 16,12 1-12-16,-2-7-7 0,7-2-60 15,0-5-74-15,3 1-79 0,-4-5-73 0,4-7-203 16,-1-2-457-16,1 0-496 0</inkml:trace>
  <inkml:trace contextRef="#ctx0" brushRef="#br0" timeOffset="18867.62">11002 6634 1714 0,'0'0'1734'0,"0"0"-1148"0,0 0-53 0,0 0-60 16,0 0-105-16,0 0-128 0,0 0-119 15,-97 125-64-15,92-102-26 0,5-1-31 16,0-3-49-16,0-5-51 0,0 0-75 15,5-10-132-15,7-4-97 0,-7-4-205 16,4-8-539-16,-9-32-1152 0</inkml:trace>
  <inkml:trace contextRef="#ctx0" brushRef="#br0" timeOffset="19001.14">11004 6384 127 0,'0'0'2763'0,"0"0"-2045"0,0 0-358 16,0 0-63-16,0 0-58 0,0 0-131 15,0 0-108-15,12 117-14 0,-7-94-17 16,2 2-49-16,8-1-103 0,-1 0-105 16,3-2-242-16,-9-2-699 0,1-6-468 0</inkml:trace>
  <inkml:trace contextRef="#ctx0" brushRef="#br0" timeOffset="19218.84">11135 6713 1261 0,'0'0'1092'0,"0"0"-679"0,0 0 65 16,0 0-49-16,0 0-42 0,0 0-149 15,0 0-93-15,0 0 16 0,0 0 42 16,0 0-25-16,0 0-59 0,61-20-19 0,-37-9-29 16,-7 4-26-16,2 4-11 0,-9 7 17 15,-3 5-11-15,3 5-40 0,-5 4-11 16,4 0 11-16,-4 13 15 0,7 4 24 16,-2 7-5-16,-3 6-31 0,-4 3-3 15,9-1-52-15,-12-4-39 0,10-1-92 16,2-8-76-16,7-7-33 0,5-4 11 15,1-3-400-15,11-5-1141 0</inkml:trace>
  <inkml:trace contextRef="#ctx0" brushRef="#br0" timeOffset="20052.32">12538 6279 293 0,'0'0'551'0,"0"0"-440"0,0 0 300 16,0 0-73-16,0 0-42 0,0 0-24 16,0 0-91-16,0 0 109 0,0 0-26 15,0 0 2-15,0 0-15 0,-77-66 40 16,62 59-11-16,-2 3-68 0,3 3-45 15,-3 1-31-15,-5 0 0 0,3 0-66 16,-8 12-33-16,5 5-15 0,0 3-20 0,5 9 7 16,-2 7-9-16,4 5-31 0,8 5 0 15,2 7 4-15,5-3-25 0,0 6 15 16,15-5-31-16,9-8-71 0,5-2-72 16,5-8-96-16,2-14-334 0,-4-7-1042 15</inkml:trace>
  <inkml:trace contextRef="#ctx0" brushRef="#br0" timeOffset="20268.23">12783 6132 2199 0,'0'0'1085'16,"0"0"-552"-16,0 0-72 0,0 0-142 16,0 0-18-16,0 0-66 0,12 146-107 15,0-82-39-15,-4 2 11 0,1 1 6 16,-9-1-24-16,0-3-19 0,0-3-26 0,-17-11-10 15,3-3-27-15,-3-12-45 0,0-13-55 16,2-10-34-16,1-11-57 0,2-2-41 16,0-23-210-16,12-8-490 0,0-2-837 15,0-28-151-15</inkml:trace>
  <inkml:trace contextRef="#ctx0" brushRef="#br0" timeOffset="20734.88">13782 6097 1441 0,'0'0'1702'0,"0"0"-1140"15,0 0-99-15,0 0-57 0,0 0-104 16,0 0-91-16,0 0-96 0,0 0-78 15,0 0-36-15,0 0-1 0,0 0-1 16,-126 79-1-16,116-53-19 0,-2 2 6 16,5-8 14-16,7 1-22 0,0-5 5 15,0-6-4-15,0-2 7 0,0-4-15 16,0-1-4-16,0-2 13 0,0 1 8 0,0-2-14 16,0 0 6-16,0 0-1 0,0 0-12 15,0 0-21-15,0 0 3 0,0 0-9 16,0 0-1-16,0 0 4 0,-10 0-29 15,5 11-40-15,0 8 75 0,-9 6 50 16,-6 7-10-16,4 4 12 0,-4 4 13 16,1 4 12-16,4-5 40 0,1 0 30 15,11-2-2-15,1-4-4 0,2-7-33 16,0-4-17-16,5-7-14 0,9-1 12 0,1-9-7 16,4 2-2-16,5-6 12 0,5-1-7 15,-2 0-17-15,5 0 1 0,4-1-17 16,-5-2-58-16,1 1-117 0,0 2-96 15,-16 0-85-15,-3 11-185 0,-6-2-760 16,-7 10-1015-16</inkml:trace>
  <inkml:trace contextRef="#ctx0" brushRef="#br0" timeOffset="22038.52">7322 15370 293 0,'0'0'1649'0,"0"0"-1040"0,0 0-239 16,0 0 2-16,0 0-17 0,0 0-159 15,0 0-124-15,0 0-53 0,0 0-16 16,0 0-3-16,0-3-22 0,19 3 22 15,-2 3 101-15,0 1-22 0,3 2-14 16,-3-1-2-16,-3-1-26 0,3 6 4 16,0-2-13-16,-10 0-10 0,6 4 7 15,-1 1 9-15,-7 5-15 0,-5 3-10 0,0 0-9 16,0 2-34-16,0 0-25 0,-10-3-50 16,-2-3-50-16,-5-4 36 0,2-5 10 15,-2-2 31-15,5-2 79 0,7-4-10 16,3 1 12-16,-1-1-2 0,3 0-29 15,0 0-9-15,0 5 13 0,0 0 28 0,0 2 25 16,3 4 38-16,4-2 3 0,5 3 1 16,5 1-1-16,-2-2 50 0,2-1-47 15,-5-1-9-15,5-2-7 0,-3 4 0 16,3-1 15-16,3-1 9 0,-8 4 7 16,5 1 21-16,-5 2-34 0,-5 0-19 15,-4 3-18-15,-3 2-9 0,0 0-7 16,0-1-3-16,-8-5 13 0,-9 2-6 0,-9-6-10 15,-1-1-12-15,-4-1 0 0,-1-7-43 16,-4-2-71-16,4 0-3 0,1-4 0 16,2-4-1-16,4-4 0 0,13 0-60 15,0-1-55-15,12 0-213 0,0-3-323 16,0 10-766-16</inkml:trace>
  <inkml:trace contextRef="#ctx0" brushRef="#br0" timeOffset="24196.31">9310 7933 1205 0,'0'0'1247'16,"0"0"-854"-16,0 0 72 0,0 0-9 16,0 0-106-16,-5 104-111 0,0-84-68 15,3-1-57-15,-8-1-37 0,10-6-65 16,-3 0-12-16,1-4-83 0,2-3-59 16,0 0-81-16,0-4-97 0,0-1-236 0,0 0-750 15,0-19-620-15</inkml:trace>
  <inkml:trace contextRef="#ctx0" brushRef="#br0" timeOffset="24334.28">9336 7616 2594 0,'0'0'1086'0,"0"0"-608"16,0 0-31-16,0 0-69 0,0 0-122 0,0 0-222 16,0 0-34-16,0 0-95 0,0 0 4 15,0 0-7-15,0 0-89 0,0 78-66 16,15-62-97-16,-8 2-324 0,5-4-864 15,3-4-449-15</inkml:trace>
  <inkml:trace contextRef="#ctx0" brushRef="#br0" timeOffset="24568.67">9613 7893 368 0,'0'0'2163'16,"0"0"-1616"-16,0 0-177 0,0 0 31 15,-12 104-86-15,12-90-163 0,0-2-71 16,2-8-25-16,8-4 5 0,7 0 20 15,-3-9 36-15,1-9 6 0,11-10-50 16,-1 1-36-16,-1-3-37 0,-2 4-10 16,-5 4 7-16,-3 8 3 0,3 6 0 0,-12 5-55 15,7 3-1-15,-2 17 56 0,0 9 83 16,-3 8-22-16,3 8-30 0,-3-2-31 16,5 3-55-16,-5-9-74 0,3-5-160 15,2-6-124-15,0-7-273 0,0-16-1135 0</inkml:trace>
  <inkml:trace contextRef="#ctx0" brushRef="#br0" timeOffset="24750.58">10451 7424 2932 0,'0'0'979'0,"0"0"-646"0,0 0-11 15,0 0-57-15,-12 123-97 0,12-68-107 0,-2 11-3 16,2 2-9-16,-5 2-49 0,5 0-15 15,0-4-114-15,-5-8-153 0,-7-12-128 16,7-14-224-16,-7-14-538 0,-19-18-663 0</inkml:trace>
  <inkml:trace contextRef="#ctx0" brushRef="#br0" timeOffset="24885.45">10151 7716 1782 0,'0'0'1390'0,"0"0"-733"15,0 0-121-15,0 0-132 0,0 0-79 0,0 0-185 16,0 0-97-16,0 0-4 0,0 0-8 15,0 0-31-15,228-70-19 0,-158 70-66 16,-2 0-156-16,14 0-143 0,-4 0-226 16,-15 0-573-16,10 0-1554 0</inkml:trace>
  <inkml:trace contextRef="#ctx0" brushRef="#br0" timeOffset="25170.49">12017 7653 2486 0,'0'0'794'0,"0"0"-243"15,0 0-40-15,0 0-91 0,0 0-111 16,0 0-117-16,0 0-40 0,0 0-39 15,-198 53-56-15,161-23-23 0,8 4-1 16,5 2-27-16,7 0-6 0,7-2-21 16,10 1-22-16,0-6-23 0,15-8 11 0,9-1-27 15,7-4-12-15,-1-6-19 0,8-1-61 16,-1-9-46-16,6 0-92 0,-6-9-221 16,-8 2-622-16,2-21-1050 0</inkml:trace>
  <inkml:trace contextRef="#ctx0" brushRef="#br0" timeOffset="25361.45">12306 7658 1030 0,'0'0'2376'16,"0"0"-1785"-16,0 0-241 0,0 0-152 16,0 0-7-16,0 0 64 0,0 0-118 15,0 0-54-15,215 10-10 0,-168-10-71 16,-11 0 13-16,-5 0-15 0,-4 0-43 15,-3 3-97-15,-4-1-114 0,-13 3-118 16,-7-4-156-16,0 3-464 0,-7 4-766 0</inkml:trace>
  <inkml:trace contextRef="#ctx0" brushRef="#br0" timeOffset="25518.05">12277 7812 1345 0,'0'0'1587'0,"0"0"-1111"0,0 0-152 16,0 0-79-16,0 0-13 0,0 0 1 0,0 0-88 15,0 0-61-15,0 0-63 0,0 0-21 16,194 16-41-16,-156-16-147 0,-1 2-170 16,-8-2-184-16,-3 0-667 0,11 0-993 0</inkml:trace>
  <inkml:trace contextRef="#ctx0" brushRef="#br0" timeOffset="26032.22">13673 7595 1011 0,'0'0'1417'0,"0"0"-875"15,0 0-73-15,0 0 8 0,0 0-126 16,0 0-118-16,0 0-76 0,0 0-31 16,0 0-15-16,-184 12-83 0,179-2-28 15,-5 5-68-15,8 6-6 0,-1 6 16 0,3 9 46 16,0 2-2-16,0 1 14 0,10-2 0 15,0 0 13-15,7-7-13 0,-3-4 0 16,3-12 0-16,-7-6-15 0,0-4-3 16,-3-4 18-16,2-4 43 0,6-10 64 15,-8-11-2-15,5-5-47 0,-2-4-22 0,-5 0-11 16,0 1 9-16,-5 4-13 0,0 2 9 16,0 9-11-16,0 8-1 0,0 8 12 15,0 4-30-15,7 23-27 0,5 15 27 16,0 22 127-16,-7 17 4 0,-2 13-25 15,-3 4-27-15,-3-3 11 0,-4-2 25 16,-8-16-24-16,1-15-91 0,4-20-33 16,5-14-61-16,3-16-75 0,2-10-56 15,0-21-3-15,0-18-78 0,7-19-218 16,10-15-179-16,5 16-913 0,2-33-400 0</inkml:trace>
  <inkml:trace contextRef="#ctx0" brushRef="#br0" timeOffset="26315.52">14330 7717 2865 0,'0'0'794'15,"0"0"-445"-15,0 0 36 0,0 0-95 0,0 0-96 16,0 0-133-16,0 0-28 0,0 0 7 16,0 0 3-16,0 0 12 0,0 0 30 15,85 41-8-15,-71-63-29 0,-4-6-24 16,-3-1-24-16,-7-1-9 0,0 4-33 15,0 5 8-15,0 9 23 0,-17 8 10 16,3 4-28-16,-8 0-8 0,-10 12-27 0,1 7 37 16,-6 13 8-16,13 5 16 0,-5 4 3 15,19-2-1-15,-4 3-1 0,14-8-22 16,0 0-28-16,14-5-9 0,3-7-47 16,12-4-64-16,13-10-57 0,1-8-119 15,8-8-217-15,-7-4-797 0,9-34-754 0</inkml:trace>
  <inkml:trace contextRef="#ctx0" brushRef="#br0" timeOffset="26499.87">14689 7156 2481 0,'0'0'1051'0,"0"0"-662"0,-39 121 58 0,27-56-95 15,4 11-82-15,-6 8-111 0,11 4-65 16,-6 1-45-16,4-4-49 0,5-7-64 15,-5-9-159-15,5-17-96 0,-5-15-223 16,-5-19-222-16,1-13-611 0,-11-19-628 0</inkml:trace>
  <inkml:trace contextRef="#ctx0" brushRef="#br0" timeOffset="26598.88">14478 7559 1829 0,'0'0'796'0,"0"0"-342"15,0 0-91-15,0 0-109 0,0 0-65 0,0 0-48 16,0 0-93-16,223-17-48 15,-165 25-79-15,7 7-283 0,-14-5-452 0,24 8-1646 0</inkml:trace>
  <inkml:trace contextRef="#ctx0" brushRef="#br0" timeOffset="26984.92">15510 7628 316 0,'0'0'1095'0,"0"0"-396"0,0 0-188 0,0 0-70 16,0 0-24-16,0 0-94 0,0 0-43 16,0 0-61-16,0 0-30 0,-199 39-53 0,170-12-44 15,5 6 9-15,5 3-18 0,4-1-31 16,10 1-24-16,5-3-4 0,0-3-24 16,0-4-2-16,17-4 2 0,0-4 10 15,8-2-10-15,4-6-15 0,0-2-9 16,9-5-7-16,-1-3-86 0,-3 0-64 15,5-10-116-15,-3-9-153 0,-5 2-512 16,6-14-750-16</inkml:trace>
  <inkml:trace contextRef="#ctx0" brushRef="#br0" timeOffset="27404.78">15636 7380 1169 0,'0'0'466'0,"0"0"-316"15,0 0-150-15,0 0-19 0,0 0-40 0,0 0 33 16,0 0-19-16,0 0 12 0,0 0 33 16,0 0 36-16,0 0 0 0,12-74-13 15,-4 71-1-15,-8-1 56 0,2 0 176 16,-2 3-50-16,0-6-29 0,3 5 21 16,-3-3 69-16,2 3-6 0,-2 1-36 15,0 1-35-15,0 1-71 0,10 15-35 16,-6 3 88-16,6 11 56 0,-3 8-42 15,1 6-66-15,-1 7-22 0,3 3-13 16,-3 5 3-16,8 2-28 0,-11-2 4 16,4-2-10-16,1-11-9 0,-1-10-19 15,1-11-24-15,-4-11-12 0,5-12-28 0,-3-2 10 16,8-6 30-16,6-17 104 0,6-7 3 16,0-7-49-16,-1-2-40 0,1 2-15 15,-10 8-1-15,0 9 7 0,-7 7-9 0,-8 8-27 16,1 5 27-16,-3 0 30 15,0 11-27-15,0 8 9 0,0 10 16 0,0 7-25 16,0-3-3-16,0 3-34 0,0-2-69 16,0 1-87-16,0-7-102 0,0-4-73 15,14-5-217-15,-2-6-605 0,-7-9-854 0</inkml:trace>
  <inkml:trace contextRef="#ctx0" brushRef="#br0" timeOffset="27694.54">16128 7659 1193 0,'0'0'1247'0,"0"0"-873"16,0 0 81-16,0 0 50 0,-65 123-87 15,58-82-120-15,7 0-82 0,0 0-44 16,0-6-32-16,0-8-33 0,2-8-55 16,10-8-49-16,0-7-3 0,5-4 2 15,0-4 71-15,7-14 64 0,-2-10-25 0,-5-6-66 16,0-5-34-16,-2 2-9 0,-6 4-3 15,1 7 0-15,-10 8-3 0,5 8 3 16,-5 10-2-16,2 0-32 0,-2 12-57 16,10 16 21-16,-3 10 70 0,3 6 36 15,-5 4-24-15,9-1-12 0,-6-9-57 16,9-3-53-16,-3-12-106 0,1-5-85 0,2-11-169 16,2-7-231-16,-7-18-493 0,-4 0-472 15</inkml:trace>
  <inkml:trace contextRef="#ctx0" brushRef="#br0" timeOffset="27882.9">16412 7763 906 0,'0'0'535'0,"0"0"-158"16,0 0 180-16,0 0 20 0,0 0-46 15,0 0-136-15,0 0-97 0,0 117-37 0,0-91-26 16,5-3-5-16,-5-10-52 0,5-2-81 16,-5-10-57-16,2-1 11 0,8-3 50 15,2-15 57-15,2-7-7 0,3-5-54 16,3 0-64-16,-6 5-33 0,1 4 0 15,-1 3-57-15,6 9-67 0,4 0-134 16,5 7-16-16,8 2-69 0,-4 2-302 0,-1 7-720 16,-1 6-1129-16</inkml:trace>
  <inkml:trace contextRef="#ctx0" brushRef="#br0" timeOffset="28139.21">17045 7540 2033 0,'0'0'686'0,"0"0"-135"0,0 0-18 16,0 0-131-16,0 0-98 0,0 0-143 15,0 0-97-15,0 0 10 0,-148 109 27 0,131-60 43 16,2 0-31-16,8 4-77 15,7-5-21-15,0-2-15 0,0-7-49 0,17-9-49 16,-3-5-67-16,8-13-77 0,5-5-71 16,-5-7-125-16,4-17-119 0,-9 2-648 15,13-19-793-15</inkml:trace>
  <inkml:trace contextRef="#ctx0" brushRef="#br0" timeOffset="28316.12">17430 7595 2100 0,'0'0'1095'16,"0"0"-656"-16,0 0-62 0,0 0-116 0,0 0 85 16,0 0-115-16,0 0-102 0,-12 143-22 15,-10-97 15-15,-9 2-40 0,-1 3-82 16,3-10-31-16,-3-4-100 0,11-10-70 0,4-15-104 16,2-5-163-16,1-7-286 15,9 0-1212-15</inkml:trace>
  <inkml:trace contextRef="#ctx0" brushRef="#br0" timeOffset="28500.49">17745 7629 1634 0,'0'0'1062'0,"0"0"-827"16,0 0 28-16,0 0 68 0,0 0-91 0,0 0-240 15,0 0-122-15,0 0 102 0,0 0 18 16,0 0-15-16,0 0-126 0,39 93-310 16,-34-79-572-16,0 13-494 0</inkml:trace>
  <inkml:trace contextRef="#ctx0" brushRef="#br0" timeOffset="28629.75">17733 8145 2262 0,'0'0'1036'16,"0"0"-601"-16,0 0-4 0,0 0-25 15,0 0-104-15,-92 111-165 0,77-98-137 16,8-5-57-16,-10-2-69 0,7 0-104 16,-2-3-176-16,3-2-396 0,-8 2-1673 0</inkml:trace>
  <inkml:trace contextRef="#ctx0" brushRef="#br0" timeOffset="29752.5">9358 9411 1585 0,'0'0'1231'0,"0"0"-709"0,0 0-182 15,0 0-88-15,0 0-60 0,0 0-74 16,0 0-62-16,0 0-12 0,-5 131-13 15,5-94-12-15,0-1-19 0,0-8-35 16,5-7-14-16,5-3-76 0,-5-9-126 0,-5-7-153 16,2-2-257-16,-2-11-608 0</inkml:trace>
  <inkml:trace contextRef="#ctx0" brushRef="#br0" timeOffset="29906.68">9302 9108 470 0,'0'0'2060'0,"0"0"-1366"16,0 0-278-16,0 0-60 0,0 0-115 16,0 0-178-16,0 0-63 0,0 0-97 0,0 0 32 15,0 0-27-15,0 0-191 16,42 42-186-16,-28-36-696 0,1 1-814 0</inkml:trace>
  <inkml:trace contextRef="#ctx0" brushRef="#br0" timeOffset="30158.32">10066 8758 2062 0,'0'0'637'0,"0"0"-305"0,0 0 38 16,0 0-28-16,0 0-115 0,0 0-142 15,0 0-60-15,0 0 7 0,0 0-32 0,-187 96 1 16,173-36 0-16,2 12 20 0,4-1-17 16,-1 5-3-16,4-5-1 0,5-3-35 15,0-5-2-15,0-8-52 0,0-8-194 16,0-16-175-16,0-5-297 0,-5-15-834 16</inkml:trace>
  <inkml:trace contextRef="#ctx0" brushRef="#br0" timeOffset="30299.34">9635 9309 2099 0,'0'0'734'16,"0"0"-280"-16,0 0-47 0,0 0-108 16,0 0-179-16,0 0-120 0,0 0 0 15,0 0 29-15,0 0 8 0,0 0-37 16,210 21 1-16,-154-21-2 0,0 0-51 16,2 0-228-16,-17 0-373 0,22-4-1064 0</inkml:trace>
  <inkml:trace contextRef="#ctx0" brushRef="#br0" timeOffset="30674.38">11256 8938 2039 0,'0'0'675'0,"0"0"-203"0,0 0-14 16,0 0-23-16,0 0-102 0,0 0-119 15,0 0-54-15,0 0-4 0,-182-48-28 0,151 48-18 16,-6 6-15-16,4 12-35 0,1 10-45 16,-4 11-15-16,4 11 0 0,3 9 0 15,-7 7 42-15,9 9-12 0,-2 9 7 16,17 1 2-16,0 1-14 0,9 2-7 15,3 0 33-15,3-10-5 0,14-8 2 16,5-10-14-16,2-12-34 0,0-8-4 16,7-10-53-16,6-7-16 0,-3-11-69 0,0-6 8 15,7-6-30-15,5-9-35 16,7-18-10-16,-9-3-257 0,-5 3-577 0,0-20-1155 0</inkml:trace>
  <inkml:trace contextRef="#ctx0" brushRef="#br0" timeOffset="31161.9">11925 9308 680 0,'0'0'1329'0,"0"0"-801"16,0 0-52-16,0 0-64 0,0 0-82 16,0 0-25-16,0 0-61 0,0 0-12 15,0 0 11-15,0 0-50 0,0 0-37 16,-157 32-92-16,137-12-6 0,-4 3 3 16,2 5 3-16,5 2-3 0,3 2-19 15,6-1-2-15,4-2-1 0,4-3-9 0,0-4-30 16,0-3-12-16,12-3 0 0,12-3 9 15,-5-5 2-15,8 0 1 0,0-8 24 16,-1 0-12-16,6 0-1 0,-3-8-11 16,2-7-36-16,-6-3-40 0,4-4-85 15,-7 0-119-15,-1 2-131 0,-9 4-268 16,3 2-1101-16</inkml:trace>
  <inkml:trace contextRef="#ctx0" brushRef="#br0" timeOffset="31534.98">12737 9174 2255 0,'0'0'1010'0,"0"0"-686"15,0 0 4-15,0 0-45 0,0 0-47 16,0 0-112-16,0 0-106 0,0 0-17 15,0 0 92-15,0 0 14 0,0 0-36 16,131-9-31-16,-95 7-40 0,-4-3-1 16,-3 3-21-16,-5 2 20 0,-7 0-154 15,-2 0-135-15,-1 2-108 0,-14 8-99 0,0-2-629 16,0 7-747-16</inkml:trace>
  <inkml:trace contextRef="#ctx0" brushRef="#br0" timeOffset="31686.52">12677 9372 395 0,'0'0'2090'0,"0"0"-1456"0,0 0-328 16,0 0-11-16,0 0-46 0,0 0-129 15,0 0-52-15,0 0 13 0,0 0 31 16,0 0-37-16,0 0-51 0,116 36-24 16,-85-36-49-16,6 0-134 0,-6-15-223 15,-9 5-385-15,10-10-1494 0</inkml:trace>
  <inkml:trace contextRef="#ctx0" brushRef="#br0" timeOffset="32116.14">13457 9264 1626 0,'0'0'991'16,"0"0"-583"-16,0 0 20 0,0 0-77 16,0 0-115-16,0 0-67 0,0 0-23 0,0 0-22 15,0 0-25-15,201-45-40 0,-164 39-31 16,-3 4-28-16,2 0 0 0,-5-3-28 15,-11 3-15-15,2 2-208 0,-10 0-153 16,-12 2-251-16,0 5-589 0,0 4-653 0</inkml:trace>
  <inkml:trace contextRef="#ctx0" brushRef="#br0" timeOffset="32282.6">13496 9416 1653 0,'0'0'1295'0,"0"0"-876"0,0 0-171 15,0 0-112-15,0 0 5 0,0 0 73 16,0 0-45-16,0 0-73 0,184 11-40 16,-135-11-53-16,-8 0-3 0,2-2-114 15,-1-10-129-15,-6 0-214 0,-7 1-661 0,-2-7-1090 16</inkml:trace>
  <inkml:trace contextRef="#ctx0" brushRef="#br0" timeOffset="32608.94">14868 8995 1691 0,'0'0'1343'0,"0"0"-928"0,0 0-130 16,0 0 1-16,0 0 30 0,0 0-90 16,-29 136-91-16,26-91-45 0,3 9-4 15,-7 1-10-15,2 2-24 0,-4 9-52 16,6-6-12-16,-2-2-65 0,5-7-30 0,0-13-93 15,0-8-103-15,8-12-183 0,6-8-235 16,-2-8-694-16,-5-4-181 0</inkml:trace>
  <inkml:trace contextRef="#ctx0" brushRef="#br0" timeOffset="32947.03">15224 9069 2500 0,'0'0'1025'0,"0"0"-706"0,0 0-70 16,0 0-6-16,0 0-39 16,0 0-99-16,0 0 21 0,0 0 18 0,87 132-40 15,-82-81-36-15,-5 9-4 0,0 3-25 16,-19 0-39-16,-13-5-9 0,3-7-40 0,3-12-27 16,-3-9-16-16,7-12-3 0,5-7 34 15,0-11 18-15,2 0-25 0,3-16-15 16,0-5-12-16,7-1 27 0,5-1 15 15,0 7 34-15,0 2 9 0,0 5 10 16,7 7 18-16,8 2-17 0,7 0 24 16,7 0 102-16,5 2-10 0,2 8-18 15,-2 0 2-15,5 2-43 0,-8-1-33 16,6-4-25-16,-6 0-3 0,6-3-31 16,-3-4-144-16,-3 0-131 0,-9-13-200 15,0 4-725-15,-8-14-988 0</inkml:trace>
  <inkml:trace contextRef="#ctx0" brushRef="#br0" timeOffset="33322.08">15743 9150 2387 0,'0'0'1019'0,"0"0"-576"0,0 0-91 0,0 0-119 15,0 0-72-15,0 0-87 0,0 0 79 16,0 0 4-16,0 0-56 0,0 0-44 15,0 0-20-15,189 110-13 0,-182-80 16 16,3 3-10-16,-10 4-2 0,0-4-27 16,-12 1-1-16,-3-4-18 0,-6-7-13 15,4-7-11-15,2-8 20 0,-2-2 22 16,-2-6-2-16,2 0-13 0,7-10-46 16,-2-3 18-16,-3 2 22 0,10 1 21 0,1 3 0 15,4 4 37-15,0-1 5 0,0 1-24 16,0 3-5-16,0 0 0 0,0 0-13 15,14 10 0-15,-2 7 58 0,-2 10 21 16,0 0-46-16,-10 6 1 0,0 3 14 16,-10-1-48-16,-12 0-3 0,-2-5-30 15,-3-3 0-15,3-6-77 0,5-9-30 0,2 1-16 16,0-7-16-16,2-3-25 0,10-3-66 16,5 0-60-16,0 0-175 0,0-7-302 15,0 1-460-15,20-3-37 0</inkml:trace>
  <inkml:trace contextRef="#ctx0" brushRef="#br0" timeOffset="36145.01">16225 9202 1254 0,'0'0'738'0,"0"0"-339"0,0 0-41 15,0 0 69-15,0 0 15 0,0 0-218 16,0 0-86-16,0 0-30 0,0 0 23 16,0 0-10-16,0 0-50 0,-31 101-18 15,19-71-7-15,0 0-12 0,4-3-18 0,-1-6-15 16,1 2 11-16,8-9-12 0,0 0-22 16,0-7-8-16,12 0 1 0,1-1 29 15,13-3 43-15,8-2 19 0,-2 0-13 16,-3-1 3-16,10 0-33 0,-10 0-7 15,-3 0-12-15,-4 0-1 0,0 0-14 0,-5 0-78 16,-5 0-80-16,0 2-75 0,-7 3-94 16,2-3-238-16,-2-2-589 0,-5 0-628 0</inkml:trace>
  <inkml:trace contextRef="#ctx0" brushRef="#br0" timeOffset="36315.28">16405 9192 388 0,'0'0'1913'15,"0"0"-1271"-15,0 0-188 0,0 0-96 16,0 0-59-16,-29 123-40 0,26-67-70 0,3 7-28 16,0-1-17-16,-2 5-3 0,-1-3-37 15,-4-2-31-15,5-4-48 0,2-9-25 16,0-11-52-16,0-8-61 0,0-7-34 16,0-12-28-16,2-3-60 0,13-8-98 15,2-3-124-15,-5-8-267 0,5-22-985 0</inkml:trace>
  <inkml:trace contextRef="#ctx0" brushRef="#br0" timeOffset="36576.61">16839 9390 1337 0,'0'0'1719'0,"0"0"-1218"0,0 0-167 15,0 0-11-15,0 0-77 0,-136 102-89 16,116-72-64-16,3 0-16 0,13 0-7 15,-1-4-15-15,5 0-42 0,5-5-13 16,7-3 12-16,5-2 28 0,7-4 2 16,-5-2 35-16,-2-2 36 0,5 1 5 15,-7-1-51-15,2 4-3 0,-10 3 3 16,3 8-4-16,-10 5-20 0,0 4-1 16,-15-1-42-16,-2-1-6 0,-5-11-67 0,0-3-109 15,-2-11-79-15,2-5-64 0,-4-14-187 16,9-4-746-16,-20-29-901 0</inkml:trace>
  <inkml:trace contextRef="#ctx0" brushRef="#br0" timeOffset="36749.61">16703 9466 1246 0,'0'0'1408'0,"0"0"-715"0,0 0-158 16,0 0 58-16,0 0-192 0,0 0-145 15,0 0-85-15,0 0-59 0,0 0-54 16,0 0-18-16,0 0-25 0,172-14 0 15,-153 6-15-15,8-7-46 0,-10-1-118 16,5 1-131-16,-5-2-110 0,-8-1-148 16,1 8-734-16,-10-10-1135 0</inkml:trace>
  <inkml:trace contextRef="#ctx0" brushRef="#br0" timeOffset="36953.51">17151 9168 665 0,'0'0'1847'15,"0"0"-1156"-15,0 0-214 0,0 0 64 0,0 0-95 16,105 112-161-16,-76-62-102 16,-3 10-45-16,-4 9-26 0,-7 9 16 0,-13 3-47 15,-2 4-35-15,-19 0-46 0,-6-3-3 16,-9-9-55-16,-2-13-2 0,0-13-28 16,4-13-34-16,-2-15-30 0,3-10-47 15,2-9-9-15,4-5-172 0,4-15-165 16,1-10-481-16,8 5-483 0</inkml:trace>
  <inkml:trace contextRef="#ctx0" brushRef="#br0" timeOffset="37429.01">18053 9195 1653 0,'0'0'1111'16,"0"0"-614"-16,0 0 10 0,0 0-114 15,0 0-69-15,0 0-32 0,0 0-83 16,0 0-84-16,0 0-85 0,0 0-40 16,0 0-43-16,-73 29 9 0,47 7 13 15,4-2 6-15,5 2 2 0,-3 4-8 16,6-3-6-16,2-6-1 0,7-3-12 15,-5-7 7-15,10-3-1 0,0-2-9 16,0-7 0-16,0-2 6 0,10-4 12 0,7-1 25 16,-5-2 16-16,-5 0 24 15,8 0 9-15,2-4-15 0,-12-1-19 0,4 2-14 16,-6 3-1-16,-3 0 0 0,0 0 0 0,0 0-59 16,0 0-55-16,0 12-6 0,-3 6 86 15,-11 11-6-15,-3 4 5 0,0 4 14 16,0 3 20-16,0-1 1 0,0 1 3 15,2-2 15-15,11-2 16 0,4-6 53 16,0-5-28-16,0-6-59 0,9-2 3 16,8-6-3-16,12-4 2 0,0-3 50 15,8-4-18-15,-1 0-34 0,0 0-68 16,-4 0-108-16,2 0-131 0,-12-2-187 16,-8 2-746-16,1 0-1015 0</inkml:trace>
  <inkml:trace contextRef="#ctx0" brushRef="#br0" timeOffset="38333.94">11542 10774 1007 0,'0'0'1146'0,"0"0"-542"16,0 0-126-16,0 0-103 0,0 0-128 15,0 0-97-15,0 0-52 0,0 0 2 0,-26 112-10 16,26-84-25-16,0 0-65 0,0-3-16 16,0-3-6-16,4-2-9 0,1-4-12 15,2-4-63-15,-2-4-133 0,0-2-131 16,-5-6-178-16,0 0-819 0,-5-14-251 0</inkml:trace>
  <inkml:trace contextRef="#ctx0" brushRef="#br0" timeOffset="38485.05">11472 10632 1914 0,'0'0'1108'0,"0"0"-620"15,0 0-62-15,0 0-81 0,0 0-143 0,0 0-193 16,0 0-9-16,0 0-75 0,0 0-14 15,0 0-33-15,0 0-104 0,65 9-111 16,-38-9-236-16,-5 0-758 0,19 0-349 16</inkml:trace>
  <inkml:trace contextRef="#ctx0" brushRef="#br0" timeOffset="38704.58">12131 10424 1315 0,'0'0'773'0,"0"0"-297"0,0 0-13 16,0 0-108-16,0 0-108 0,0 0-104 16,0 0-40-16,0 0-24 0,0 0-4 0,-184 60-27 15,177-24-10-15,-8 8-4 0,5 5-3 16,3 4-28-16,5 4-2 0,2 3 1 16,0 2-2-16,0 4-14 0,0-6-14 15,0-6-28-15,-3-6-115 0,-6-11-150 16,4-9-182-16,-7-10-473 0,2-7-314 15</inkml:trace>
  <inkml:trace contextRef="#ctx0" brushRef="#br0" timeOffset="38846.18">11649 10956 1869 0,'0'0'767'0,"0"0"-250"0,0 0 27 16,0 0-116-16,0 0-194 0,0 0-222 16,0 0 38-16,0 0 5 0,0 0 16 15,0 0-34-15,213-24-36 0,-150 32-1 16,-2-6-27-16,-3 0-159 0,-5 1-104 15,-2-3-148-15,-14 0-569 0,-1 0-895 0</inkml:trace>
  <inkml:trace contextRef="#ctx0" brushRef="#br0" timeOffset="39411.98">12989 10432 897 0,'0'0'736'0,"0"0"-133"0,0 0-108 15,0 0-30-15,0 0-96 0,0 0-94 16,0 0-71-16,0 0-22 0,0 0 17 16,0 0-82-16,-182-44-58 0,151 62 12 15,-5 10 6-15,2 9-25 0,2 8-21 0,3 11 9 16,2 4-1-16,1 6 19 0,9 3 1 16,0 2-17-16,7-4-5 0,0 5-16 15,10-4 4-15,0-2-22 0,0-6 30 16,10-5-32-16,5-4-1 0,-3-11-3 15,5-4-18-15,5-8-10 0,-3-6-8 16,0-4-28-16,-2-8-34 0,3-2 15 16,-1-8-9-16,13 0-13 0,-1 0-9 15,5-18-51-15,1-2-128 0,6-8-297 0,-9 4-876 16,8-11-527-16</inkml:trace>
  <inkml:trace contextRef="#ctx0" brushRef="#br0" timeOffset="40034.11">13557 10802 1436 0,'0'0'653'0,"0"0"-209"0,0 0 19 16,0 0 58-16,0 0-155 0,0 0-52 16,0 0 12-16,0 0-123 0,0 0-83 15,0 0 5-15,0 0-39 0,-192 55-16 0,173-28-48 16,-1 1-20-16,8 1 9 0,2-3-11 15,10-4-31-15,0 0-5 0,10-6-19 16,5 0 21-16,6-4-48 0,4 0-29 16,4-4 1-16,2-3-54 0,6-4-74 15,9-1-98-15,-7-8-248 0,-6-2-773 16,9-16-656-16</inkml:trace>
  <inkml:trace contextRef="#ctx0" brushRef="#br0" timeOffset="41331.94">15852 10563 881 0,'0'0'609'0,"0"0"-147"0,0 0-44 15,0 0 8-15,0 0 13 0,0 0-89 0,0 0-85 16,0 0-47-16,0 0-53 0,0 0-44 15,0 0-3-15,-2-10-37 0,-8 10-66 16,3 0 10-16,2 3-7 0,-7 5-2 0,7 0 24 16,-7 3 0-16,7 0-10 15,-5 1 13-15,0 1 13 0,1-3 26 0,4 0 19 16,-2 0-18-16,-1 2-43 0,4-2-13 16,-6 2-25-16,5 2-2 0,-2-2-1 15,4 6-20-15,3 2 18 0,0 3 1 16,10-1-11-16,7 1 10 0,2 0 3 15,6-5 14-15,4 0 13 0,2-5 10 16,1 3-4-16,-10-5-6 0,2-2-8 16,-5 8-7-16,-7-5-10 0,-7 3 16 15,-5 0 0-15,0 7 28 0,-12 1-19 16,-12 1-27-16,-5-4-20 0,-13-6-44 0,6-3-33 16,2-6-34-16,-5-5-40 0,3-5-53 15,0-11-104-15,4-9-170 0,13 7-576 16,2-18-739-16</inkml:trace>
  <inkml:trace contextRef="#ctx0" brushRef="#br0" timeOffset="41519.05">15806 10606 143 0,'0'0'2939'16,"0"0"-2158"-16,0 0-349 0,0 0-73 15,0 0-27-15,0 0-100 0,0 0-153 16,0 0-43-16,0 0 31 0,0 0-24 15,0 0-43-15,138-42-1 0,-111 41-14 16,-5-4-19-16,4 5 1 0,-1 0-86 16,-6 0-110-16,5 6-96 0,-7 6-99 0,3 0-239 15,-13 1-949-15,2-1-376 0</inkml:trace>
  <inkml:trace contextRef="#ctx0" brushRef="#br0" timeOffset="42066.58">16521 10661 772 0,'0'0'775'0,"0"0"-372"0,0 0-95 15,0 0 93-15,0 0 52 0,0 0-128 16,0 0-113-16,0 0-35 0,0 0 12 16,0 0 148-16,0-59-92 0,0 59-110 0,0 0-52 15,0 11 15-15,0 13-9 0,-10 8-31 16,8 4-15-16,-8 4-25 0,3-2-3 15,2-1 4-15,0-5 5 0,5-9-24 16,0-2 0-16,0-9-1 0,10-4-26 16,7-2 5-16,5-6 22 0,14 0 61 15,5-3 6-15,3-11-18 0,4 2-16 16,-2-3-15-16,-2 1-18 0,-5-2-16 0,-3 4-41 16,-7 2-120-16,-9 2-98 0,-1-1-73 15,-4 4-211-15,-13 1-627 0,-2-6-1039 0</inkml:trace>
  <inkml:trace contextRef="#ctx0" brushRef="#br0" timeOffset="42284.03">16812 10567 2538 0,'0'0'796'16,"0"0"-390"-16,0 0-123 0,0 0-14 15,0 0 4-15,-27 129-73 0,15-80-34 16,-2 10-44-16,6 3-24 0,-11 4-37 15,2 2-28-15,-7-2-33 0,7-4-30 16,0-7-13-16,-3-12-18 0,13-7-15 16,-3-9-96-16,10-11-89 0,0-9-120 0,0-5-131 15,10-2-247-15,-3-6-528 0,18-18-376 16</inkml:trace>
  <inkml:trace contextRef="#ctx0" brushRef="#br0" timeOffset="42733.83">17294 10745 1785 0,'0'0'1391'0,"0"0"-1025"0,0 0-107 16,0 0 46-16,0 0-18 0,0 0-86 0,0 0-78 16,0 0-89-16,0 0-19 0,0 0 10 15,22 7 45-15,5-10 13 0,2 1-52 16,-5 0-10-16,-5 2-19 0,-2 0-2 16,0 11 0-16,-7 5 1 0,-5 5 1 0,-5 6-2 15,0 3-37-15,0 2-33 0,-19-2-1 16,-1-1 7-16,-2-9-19 0,-2-2 24 15,7-6 19-15,-2-3 16 0,2-5 4 16,2-4 20-16,10 0 10 0,-7 0-10 16,7 0-11-16,5 0 11 0,0 0 43 15,0 0-12-15,0 0-25 0,0 0-6 16,0 7 0-16,5 13 62 0,7 9 70 16,-9 7-61-16,-3 6-32 0,0 3 4 15,-15-3 18-15,-2-3-6 0,-7-4-55 16,-3-8-18-16,6-6-83 0,1-7-37 0,3-10-31 15,0-4-78-15,5-3-178 0,2-12-523 16,1-2-622-16</inkml:trace>
  <inkml:trace contextRef="#ctx0" brushRef="#br0" timeOffset="43423.42">17864 10731 1148 0,'0'0'1099'0,"0"0"-853"0,0 0-85 16,0 0 113-16,0 0 72 0,0 0-111 0,0 0-140 16,0 0-25-16,0 0 37 0,0 0 3 15,0 0-38-15,7-3-34 0,-7 2-13 16,0 1-22-16,0 0 26 0,0-4 3 16,7 0-4-16,-4 0 9 0,-1-2-35 15,1 2 1-15,4 0 44 0,-5 1 34 16,-2 3-13-16,0 0-68 0,0 0-34 15,0 0 13-15,0 0 19 0,3 0-14 16,-3 0 16-16,2 0 13 0,1-1 19 16,6 0-11-16,4-4 75 0,-6 3-9 15,10-2-25-15,-10-1-16 0,8 4 0 16,-1 0-3-16,1 1-15 0,2 0-25 0,0 0 0 16,2 0 34-16,0 11-13 0,1 8 32 15,-3 4-7-15,-3 9-22 0,-6 2-2 16,-1 1-23-16,-7 1 0 0,0-3 25 15,0-5-5-15,-15-5-7 0,1-1-13 16,-3-5 22-16,2-1 1 0,-7-4-7 16,3 2-18-16,-10-4-11 0,7-1-20 15,-9 0-14-15,2-3-1 0,2-2-6 0,0-4-16 16,8 0 28-16,-1 0 4 0,6 0 17 16,7 0 19-16,7 0 0 0,0-1 0 15,0-2-34-15,0 3 4 0,0 0-1 16,0-1-15-16,14-2 46 0,3 0 43 15,10-2 55-15,2 1-24 0,5 1-7 16,-3 0-2-16,-2 3 5 0,-2 0-27 0,0 0 5 16,-1 7 13-16,-6-2 25 0,2 4-32 15,2-2-51-15,-7-2-3 0,0-3-48 16,2-2-65-16,-9 0-79 0,12-13-87 16,-5-3-185-16,4-8-602 0,-6 6-897 15</inkml:trace>
  <inkml:trace contextRef="#ctx0" brushRef="#br0" timeOffset="43719.48">18644 10629 2528 0,'0'0'624'0,"0"0"-280"15,0 0-106-15,0 0 70 0,0 0 48 16,5 120-106-16,-5-69-65 0,0 3-32 16,0 0-16-16,-5-1-36 0,-4-5-51 0,-1-6-50 15,3-11-86-15,2-8-36 0,3-9-52 16,-1-5-75-16,3-9-191 0,0 0-522 15,0-9-845-15</inkml:trace>
  <inkml:trace contextRef="#ctx0" brushRef="#br0" timeOffset="45149.9">18996 10460 62 0,'0'0'398'0,"0"0"-10"0,0 0-118 16,0 0-55-16,0 0-104 0,0 0 240 15,0 0-10-15,0 0-108 0,0 0-126 16,0 0-20-16,0 0 19 0,0-7-32 16,0 7-22-16,0 0 25 0,0 0 64 0,0 0-3 15,0 0 22-15,0 0 12 0,0 0 8 16,0 0-28-16,0 0-8 0,0 0-11 16,0 0 1-16,0 0-13 0,0 0-31 15,0 0-19-15,0 0 0 0,0 0-12 16,0 0-7-16,0 0-12 0,0 0-27 15,0 0-13-15,0 0-65 0,12 1-18 0,7 5 83 16,1 5 40-16,7 1 15 0,-3-1-15 16,10 5-9-16,0 0-19 0,-3 4 40 15,-2 2-9-15,10 11 19 0,-15 3-13 16,5 7 12-16,-12 12-6 0,-9 5-37 16,-8 9 19-16,0 2-19 0,-22 7-3 15,-17 0-12-15,-5-3-3 0,-7-7-19 16,3-10-9-16,4-7-5 0,-2-15-34 15,10-12 3-15,4-7 18 0,6-12-16 0,-1-5-17 16,5 0-38-16,10-5-34 0,-2-6-63 16,9-3-115-16,5 2-160 0,0-2-215 15,12 4-376-15,12-6-227 0</inkml:trace>
  <inkml:trace contextRef="#ctx0" brushRef="#br0" timeOffset="45628.32">19946 10588 2674 0,'0'0'743'0,"0"0"-360"0,0 0-12 16,0 0-30-16,0 0-94 0,0 0-176 0,0 0-71 15,0 0-4-15,0 0 4 16,-73 113 16-16,56-79-16 0,0 5 0 0,-7-4-1 16,7-3 1-16,-2-2-1 0,2-9 0 15,10-5-1-15,-3-5-17 0,5-7 1 16,5-4-10-16,0 0 1 0,0 0-4 15,0 0-21-15,0 0 48 0,15 0 4 16,-8-1 59-16,5-5-19 0,0 4-40 16,-9 0-9-16,-1 2-44 0,0 2 16 15,3 10 37-15,-5 11 0 0,0 7 44 16,0 9 11-16,0 4-40 0,0 6 4 16,-7 1 17-16,5 0 26 0,2-1 14 0,0-8-21 15,0-8-15-15,19-10-31 0,-2-5-9 16,5-7-36-16,9-10 8 0,6-1-18 15,11-9-43-15,-4-12-79 0,-1 2-141 16,-4-4-207-16,-10 8-727 0,-9-2-1108 0</inkml:trace>
  <inkml:trace contextRef="#ctx0" brushRef="#br0" timeOffset="47217.77">12810 12137 1360 0,'0'0'1065'0,"0"0"-559"0,0 0-163 16,0 0-45-16,0 0-73 0,0 0-56 0,0 0-64 15,0 0-46-15,0 0 35 0,0 0-7 16,2 113-6-16,-2-85-26 0,0-1-20 15,0-8-5-15,0-3 7 0,0-12-3 16,0 3-18-16,3-7 18 0,6 0 18 16,-4-7 37-16,10-13 71 0,2-6-32 15,9-6-42-15,6-5-32 0,0-2-23 16,1 6-28-16,-3 9-3 0,-9 6-15 16,4 4-10-16,-11 10-33 0,3 4-64 15,-2 0-21-15,4 0-20 0,-7 9-41 16,0 1-44-16,5 2-81 0,-5 5-218 0,0-5-654 15,-7 3-588-15</inkml:trace>
  <inkml:trace contextRef="#ctx0" brushRef="#br0" timeOffset="47476.25">13222 12245 1353 0,'0'0'780'16,"0"0"-315"-16,0 0-21 0,0 0-7 16,0 0-117-16,0 0-113 0,0 0-46 15,0 0-34-15,0 0 1 0,0 0 20 16,0 0-3-16,150-4-50 0,-125-29-40 15,-13-1-27-15,-3-1-27 0,-6 5-1 16,2 7-12-16,-5 3-4 0,0 7 16 16,0 6 25-16,-8 4-25 0,-9 3-12 15,-2 10-77-15,2 16-7 0,-2 11 22 16,-1 12 37-16,6 9 34 0,-1 1 1 16,15 1 1-16,0-1-1 0,0-6-23 0,20-4 1 15,9-10-10-15,7-9-10 0,0-8-132 16,15-13-185-16,0-9-107 0,-14-6-505 15,23-33-718-15</inkml:trace>
  <inkml:trace contextRef="#ctx0" brushRef="#br0" timeOffset="47665.25">13891 11735 1547 0,'0'0'1498'0,"0"0"-915"0,0 0-129 16,0 0-18-16,0 0-168 0,0 0-130 15,0 0-96-15,-104 120-17 0,97-65-4 16,-8 10-2-16,5 3-19 0,3 5-13 16,2 4-78-16,-7-6-93 0,7-5-91 15,-9-7-126-15,4-14-257 0,3-17-443 0,-3-15-90 16,5-6 438-16</inkml:trace>
  <inkml:trace contextRef="#ctx0" brushRef="#br0" timeOffset="47806.25">13644 12296 879 0,'0'0'635'0,"0"0"-17"0,0 0-17 15,0 0-53-15,0 0-119 0,0 0-143 16,0 0-57-16,0 0-12 0,0 0-38 16,0 0-62-16,0 0-77 0,208-76-18 0,-174 76-22 15,3 0-10-15,-4 0-9 0,-1 4-24 16,-3 1-154-16,0-2-138 0,3 3-175 16,-18-2-658-16,3 2-938 0</inkml:trace>
  <inkml:trace contextRef="#ctx0" brushRef="#br0" timeOffset="48100.17">14039 12286 1782 0,'0'0'1136'0,"0"0"-694"0,0 0-8 15,0 0-63-15,0 0-107 0,0 0-137 16,0 0-75-16,-46 104-3 0,46-86-18 16,14-1-30-16,-4-5-1 0,5-4-18 15,-1-6-16-15,3-2 34 0,3 0 21 16,-4-3 29-16,6-14-1 0,-5-4 12 15,0-4 4-15,-5-5 11 0,3 2-24 0,-3-1-18 16,-5 3 3-16,3 3-1 0,-5 7-21 16,0 2 6-16,-3 10-21 0,-2 4-3 15,7 0-55-15,-4 2-58 0,-3 14 33 16,5 5 83-16,4 4 21 0,-1 1-5 0,-4 2 2 16,6-3-18-16,-5 2-19 0,2-2-18 15,3-4-58-15,2-3-90 0,0-6-99 16,-5 1-158-16,1-8-262 0,1-3-754 15,-1-2-267-15</inkml:trace>
  <inkml:trace contextRef="#ctx0" brushRef="#br0" timeOffset="48316.15">14446 12475 1737 0,'0'0'1147'0,"0"0"-699"15,0 0-1-15,0 0-7 16,0 0-25-16,0 0-130 0,0 0-135 0,0 0-40 15,0 0 6-15,68-142-13 0,-37 91-48 16,-6 5-25-16,4 5-12 0,-7 10-18 16,4 9-17-16,-6 5-22 0,-1 7-22 0,-2 4-9 15,0 6-30-15,0 0-86 0,5 7-7 16,-5 5-7-16,-3 6-23 0,3 6-135 16,0 0-236-16,-12-6-749 0,14 8-700 0</inkml:trace>
  <inkml:trace contextRef="#ctx0" brushRef="#br0" timeOffset="49177.01">15151 12232 1630 0,'0'0'1247'0,"0"0"-831"0,0 0-61 0,0 0-18 15,0 0-117-15,0 0-136 0,0 0-50 16,0 0 22-16,-9 102 6 0,9-69-3 16,0-7-16-16,0-1 4 0,0-12-20 15,9-3-6-15,-4-6-20 0,3-4-1 16,6 0 74-16,6-14 128 0,9-9-33 16,2-6-51-16,3-9-38 0,2-5-26 15,-6 5-17-15,-9 8-25 0,1 8 15 16,-7 8-27-16,-3 13-15 0,-7 1-30 0,7 4-4 15,-7 17 49-15,9 9 43 0,-7 4-10 16,3 7-6-16,-3-4-27 0,-7 0-1 16,10-5-32-16,-7-4-34 0,6-5-49 15,6-3-21-15,2-6-37 0,2-5-26 0,8-2-97 16,-1-7-150-16,6-2-240 0,-5-8-892 16</inkml:trace>
  <inkml:trace contextRef="#ctx0" brushRef="#br0" timeOffset="49611.92">16960 12086 2236 0,'0'0'774'16,"0"0"-368"-16,0 0 27 0,0 0-87 16,0 0-92-16,0 0-133 0,-201 89-65 15,164-59-19-15,13 6-10 0,-8-2-8 16,13 5-16-16,2 0 18 0,17-2-2 0,0-3-17 15,0-4-2-15,7-9-1 0,18-2-2 16,1-9-28-16,3-10 31 0,5-1 21 16,3-20 62-16,1-14 58 0,-6-5-31 15,4-8-39-15,-7-4-10 0,-9 4-1 16,-3 1 4-16,-10 10 3 0,0 11 0 16,-4 11-37-16,-3 5-14 0,0 5-16 15,0 5-22-15,0 0-54 0,0 0-63 16,0 5-53-16,0 6-66 0,0 8-105 15,5 2-84-15,7 6-210 0,-3-6-866 0,8 1-310 16</inkml:trace>
  <inkml:trace contextRef="#ctx0" brushRef="#br0" timeOffset="49846.94">17748 11938 1243 0,'0'0'2267'0,"0"0"-1689"0,0 0-159 16,0 0 61-16,0 0-139 0,0 0-207 16,0 0-107-16,0 0-25 0,-141 126 62 15,97-63-3-15,-4 10 8 0,-3 5-2 16,-10 4-25-16,8-5-9 0,9-2-33 16,-4-13-36-16,16-10-58 0,11-12-51 15,4-8-58-15,14-13-47 0,3-8-81 16,0-10-117-16,20-1-129 0,1-7-206 0,4-4-804 15</inkml:trace>
  <inkml:trace contextRef="#ctx0" brushRef="#br0" timeOffset="50166.66">18138 12106 1006 0,'0'0'629'0,"0"0"-223"16,0 0-53-16,0 0 63 0,0 0 39 15,0 0-86-15,0 0-98 0,0 0-23 0,0 0 69 16,0 0-36-16,0 0-64 0,2 130-27 15,-2-91-41-15,-9 2-37 0,1 1-39 16,3-5-39-16,-4-3-14 0,9-6-20 0,0-3-36 16,0-7-46-16,0-6-89 0,0-6-70 15,0-2-28-15,9-4-99 0,1-3-233 16,2-2-709-16,-7-17-1040 0</inkml:trace>
  <inkml:trace contextRef="#ctx0" brushRef="#br0" timeOffset="50367.66">18540 11953 1759 0,'0'0'1766'16,"0"0"-1145"-16,0 0-94 0,0 0-49 0,0 0-35 16,0 0-182-16,0 0-162 0,0 0-75 15,0 0-24-15,0 0-39 0,-12-14-61 16,12 25-42-16,0 6-24 0,12 2-111 15,0 0-80-15,-4 3-117 0,6 1-225 0,-4-6-702 16,12 12-740-16</inkml:trace>
  <inkml:trace contextRef="#ctx0" brushRef="#br0" timeOffset="50499.68">18746 12316 2221 0,'0'0'784'0,"0"0"-318"15,0 0-33-15,0 0-11 0,0 0-152 16,0 0-132-16,3 128-27 0,-20-88-16 15,-3 6-46-15,-9 2-49 0,-5 0-19 16,-2 0-82-16,0-5-83 0,4-7-91 0,-7-8-125 16,17-7-343-16,-28-1-1271 0</inkml:trace>
  <inkml:trace contextRef="#ctx0" brushRef="#br0" timeOffset="51516.67">11547 12701 1170 0,'0'0'1190'0,"0"0"-629"0,0 0-84 16,0 0-94-16,0 0-77 0,0 0-119 15,0 0-73-15,0 0-24 0,0 0-12 16,0 0-1-16,34 1 55 0,-24-1 0 15,-1 0-43-15,3 0-31 0,-7 0-15 16,-5-1-29-16,3 1-13 0,-3 0-1 0,7 0 0 16,-7 0-1-16,0 0 1 15,0 0 0-15,0 1 0 0,0 14 11 0,-10 8 59 16,3 2-24-16,-7 2-31 0,-8 3-15 16,7-2-22-16,-2-7-9 0,12-3-2 15,-7-2-4-15,10-7 34 0,-1-5-12 0,3-3 14 16,0-1 1-16,0 0 18 0,0 0-15 15,0 0 28-15,0 0 2 0,0 0-5 16,0 0 2-16,0 4-17 0,0-1-13 16,0 7 0-16,0 0 22 0,0 6-6 15,5 3-16-15,7-3-2 0,-7 2 1 16,2-2-14-16,3-2-1 0,-5-2-20 16,5-4 24-16,-8 0 12 0,3-4 0 15,-5 2 24-15,0-2 10 0,0 2-1 16,0 3 16-16,-17 3 5 0,0 6-54 15,-10 0-15-15,3 0-58 0,-3 0-88 0,8-3-26 16,-5 2-43-16,17-1-41 0,-8 2-43 16,15 0-54-16,-5 1-62 0,5-3-218 15,-5 0-425-15,0-5-56 0</inkml:trace>
  <inkml:trace contextRef="#ctx0" brushRef="#br0" timeOffset="52362.35">10107 13595 739 0,'0'0'606'0,"0"0"-151"16,0 0 22-16,0 0 46 0,0 0-106 0,0 0-146 16,0 0-12-16,0 0-23 15,0 0-75-15,0 0-74 0,0 0-87 0,-43-9-23 16,43 9-11-16,12 0-22 0,5 0 56 16,7 0 40-16,-2 6 29 0,0-4-35 15,-3 4-21-15,5-5-1 0,-9 2-11 16,-3 1 12-16,-3 1-11 0,6 2 13 15,-10 4 7-15,-3 6 15 0,-2 2 10 0,0 1-32 16,0 1 4-16,-7 4-16 0,-12-7 9 16,2-4 10-16,-10 2-4 0,5-4-17 15,0-4 24-15,-2 2-23 0,7-2 20 16,3-2-22-16,6-2 0 0,6 1-2 16,-5 2-17-16,2 4-15 0,2 4 0 15,1 3 34-15,2 2 48 0,0 3-14 16,0 0-10-16,2-2-2 0,6 2-10 15,-3-3 4-15,-1-2-1 0,-1 0 25 16,2-3-3-16,-1 1 21 0,-1 1-2 0,-3-5-16 16,0 2-16-16,0 0-6 15,0 1-5-15,0 0 8 0,-7 5-19 0,-1 1 0 16,4 3 0-16,-13 0 13 0,-3 0-13 16,-2 1-2-16,-4 2-7 0,-6 0-11 0,1-5-9 15,-1-1 2-15,3-3-9 0,-2 1-24 16,1-6-16-16,11 1-34 0,-3-5-18 15,3-2 2-15,4 0-53 0,-2-3-71 16,0-1-181-16,0-2-358 0,5-1-765 16</inkml:trace>
  <inkml:trace contextRef="#ctx0" brushRef="#br0" timeOffset="54968.71">5734 5223 62 0,'0'0'1335'0,"0"0"-571"0,0 0-266 15,0 0-93-15,0 0 25 0,0 0-126 16,0 0-94-16,0 0-87 0,0 0-20 15,0 0-6-15,0 0-35 0,-12-32-40 0,12 32-22 16,0 0-12-16,0 0-7 0,0 4-18 16,0 5 37-16,0 6 36 0,0 3 5 15,0 0 2-15,0 8-9 0,0-4-32 16,0 11 14-16,0 5-4 0,0 4-11 16,0 4-1-16,-12 5 0 0,7-3-22 15,-7-4-9-15,0-3-15 0,5-7-59 16,7-6-51-16,-5-5-48 0,5-4-159 0,0-6-246 15,0 3-693-15,0-3-283 0</inkml:trace>
  <inkml:trace contextRef="#ctx0" brushRef="#br0" timeOffset="55596.12">5759 6508 1247 0,'0'0'790'15,"0"0"-327"-15,0 0-47 0,0 0-19 16,0 0-99-16,0 0-124 0,0 0-111 15,0 0-22-15,0 0-16 0,0 0-12 16,0 0 56-16,21 5 76 0,-4 1 1 16,5-2-37-16,2 7-19 0,-4-2-22 15,2 7-22-15,-5 4 0 0,-3 8-12 0,-2 6-6 16,-12 7 9-16,0 7-7 0,-14 1-5 16,-13 2-7-16,-4-3-18 0,1-7 2 15,-1-6 23-15,-1-15-10 0,3-3 1 16,5-15 20-16,5-2-5 0,-8-2-31 15,3-16-9-15,0-1 6 0,7-6 1 16,2 4 2-16,3 2 21 0,9 1 13 16,3 7 2-16,0 4-19 0,0 2-17 15,13 5-22-15,8 0 22 0,4 3 0 16,4 10 74-16,10 4-7 0,-3 3-15 16,-5 1-22-16,1 0-16 0,4-2-14 0,-4-4-18 15,-8 0 6-15,8-5-13 0,-1-2-33 16,-4-6-97-16,-1-1-97 0,6-1-75 15,-5 0-208-15,-10 0-682 0,-1 9-963 0</inkml:trace>
  <inkml:trace contextRef="#ctx0" brushRef="#br0" timeOffset="56282.68">5812 7697 150 0,'0'0'1623'0,"0"0"-1023"16,0 0-145-16,0 0 35 0,0 0-103 0,0 0-119 15,0 0-89-15,0 0-42 0,0 0 6 16,0 0-35-16,0 0-63 0,-10-8-45 16,25 8 0-16,2 0 43 0,5 0 9 0,2 0-18 15,-5 0-13-15,1 5 4 0,1 7-10 16,-4 4 19-16,3 7 31 0,-11 4-29 15,-1 3 10-15,-8-2-3 0,0 2-9 16,-8 0-7-16,-6-5-15 0,-8-3-9 16,0-6 10-16,-4-6 14 0,4-3 10 15,-10-7-7-15,3 0-15 0,5-7-14 16,-8-2 12-16,18 2-12 0,7 1-2 16,-3 0 1-16,5 6-3 0,5 0-68 15,0 0-48-15,5 7-4 0,9 10 123 16,-1 10 61-16,6 5-18 0,-7 6 9 0,-7 4-3 15,-5 2-3-15,0 0-16 0,-22-4-6 16,-2-3-24-16,0-7-1 0,-3-4-35 16,3-8-62-16,2-6-67 0,-2-3-47 15,-1-4-75-15,6-3-169 0,2 0-669 16,3 5-912-16</inkml:trace>
  <inkml:trace contextRef="#ctx0" brushRef="#br0" timeOffset="56660.1">5681 8905 821 0,'0'0'635'0,"0"0"-291"0,0 0-16 16,0 0 86-16,0 0-133 0,0 0-143 15,0 0-23-15,0 0 52 0,0 0 11 16,0 0-60-16,0 0-49 0,10 88-15 0,-10-72 16 16,0-2 37-16,0-2-4 0,0-4 11 15,0-3 14-15,0-3-22 0,2 0-37 0,10-2-23 16,8 1 28-16,4 1 19 0,17-2 0 15,0 0-23-15,0 2-48 0,6 1-22 16,1-2 2-16,-4 6-2 0,-1-4-102 16,-4 1-104-16,-7 1-87 0,-1-2-87 15,-12 0-281-15,-9-2-764 0,-10-1-267 0</inkml:trace>
  <inkml:trace contextRef="#ctx0" brushRef="#br0" timeOffset="56821.15">6025 8901 1220 0,'0'0'1126'0,"0"0"-642"0,0 0-16 0,0 0-128 16,0 0-85-16,0 0-50 16,-31 112-65-16,31-68-22 0,0 7 0 0,-8 4-22 15,8-2-22-15,-9 6-15 0,-1-4-59 16,-2-2-13-16,7-2-70 0,-5-9-93 16,3-6-51-16,7-8-109 0,0-8-231 0,0-6-692 15,0-9-663-15</inkml:trace>
  <inkml:trace contextRef="#ctx0" brushRef="#br0" timeOffset="57651.1">6032 10691 942 0,'0'0'743'0,"0"0"25"15,0 0-227-15,0 0-97 0,0 0-55 16,0 0-28-16,0 0-65 0,0 0-44 15,0 0-25-15,0 0-56 0,0 0-73 0,-7-30-58 16,7 30-22-16,0 6-17 16,-2 10-1-16,-1 10-9 0,-6 10-16 0,6 7 10 15,-2-1-21-15,5-4-10 0,0-3-6 16,0-9 6-16,0-6-15 0,5-8 12 16,10-3 6-16,2-8 7 0,5-1 36 15,4 0 9-15,-4 0 49 0,5 0 9 16,-5-4-24-16,-6-1-42 0,-1 5 2 15,-5 0-2-15,-1 8 24 0,-6 3 11 16,-1 8 13-16,1-4-49 0,-3 3-28 16,0-6-127-16,0-8-94 0,0-4-38 15,-15-8 5-15,8-6-476 0,-25-32-1094 0</inkml:trace>
  <inkml:trace contextRef="#ctx0" brushRef="#br0" timeOffset="58704.1">6306 12006 760 0,'0'0'492'0,"0"0"-46"0,0 0 50 16,0 0-40-16,0 0-6 0,0 0-83 0,0 0-82 15,0 0-37-15,0 0-31 0,0 0-47 16,0 0-12-16,-38-56-10 0,28 55-25 16,-5 1 6-16,1 0-50 0,-1 0-30 15,-4 0-47-15,-1 7-2 0,-6 4-19 16,2 8-21-16,4 1-21 0,-6 15 9 16,9 3 9-16,-5 8 6 0,14 3 1 15,-1 3 2-15,9 0 12 0,0-6 7 16,0-3 0-16,9-9-7 0,-1-11-3 15,9-10-9-15,-3-5-6 0,-6-8 40 0,6 0 85 16,1-11 47-16,-3-8 0 0,-7-7-38 16,2-4-29-16,-7-3-35 0,0 5-12 15,0 5 1-15,-5 4-17 0,3 8 1 16,-13 4-3-16,10 3-40 0,-9 4-67 16,2 0-40-16,4 8-12 0,-6 9-42 0,11 2-50 15,3 8-41-15,0 1-64 16,0-1-217-16,3 2-444 0,11-10-316 0</inkml:trace>
  <inkml:trace contextRef="#ctx0" brushRef="#br0" timeOffset="59679.98">6190 13613 225 0,'0'0'1729'0,"0"0"-1143"16,0 0-190-16,0 0-12 0,0 0-15 0,0 0-89 15,0 0-85-15,0 0-61 0,0 0-1 16,0 0 37-16,41-48 5 0,-9 29-58 16,2-4-38-16,2 0-36 0,-2 1-27 15,2-2-14-15,-14 9-2 0,2 1 0 16,-11 6 0-16,-4 2-3 0,-9 1 3 16,0 5 18-16,0 5 22 0,0 15-4 15,-12 13-5-15,-15 15-7 0,-4 8 4 0,-8 7 8 16,-5 4-5-16,11 0-4 15,1-5 3-15,8-3-14 0,4-5-4 0,6-6-12 16,-3-10-12-16,12-8-4 0,0-6-14 16,5-11-7-16,0-3-5 0,0-4-34 15,0-3-71-15,0 2-74 0,0-1-68 0,0 0-90 16,0 1-192-16,0 0-665 0,-7 7-700 16</inkml:trace>
  <inkml:trace contextRef="#ctx0" brushRef="#br0" timeOffset="60329.41">6311 15507 401 0,'0'0'753'0,"0"0"-258"0,0 0 60 16,0 0-48-16,0 0-29 0,0 0-83 15,0 0-92-15,0 0-42 0,0 0-28 16,0 0-115-16,0 0-75 0,-138-26 0 0,121 48-19 16,3 5-24-16,-1 9-12 0,13-5-4 15,2 3-2-15,0-4 2 0,0-4-11 16,7-3 2-16,17-5 25 0,-5 1 18 0,8-4 75 15,2 2-37-15,3-1 14 0,2 4-8 16,-8 3 5-16,3 0 25 0,-9 3-22 16,-6 3-24-16,-6-3-9 0,-8 1 12 15,0-1-13-15,-17-8-24 0,-8-6-9 16,-11-12-3-16,0-3-32 0,-13-21-81 16,3-9-9-16,-7-11 15 0,9-1 14 15,3-6-8-15,12 5 21 0,5 6 36 16,12 8 44-16,7 7 2 0,5 4-2 15,9-4 3-15,8 2 15 0,12-6 25 16,-4 1 10-16,6 0-16 0,-9-1 0 16,-7 5 21-16,2 1-24 0,-13 2 12 15,-4 0-9-15,0 0-1 0,-4 6-8 0,-13 3-28 16,-3 2-55-16,-6 5-74 0,4-1-47 16,0 6-31-16,7 0-51 0,-2 0-142 15,8 0-239-15,9 0-412 0,0 0-214 0,0 0 499 16</inkml:trace>
  <inkml:trace contextRef="#ctx0" brushRef="#br0" timeOffset="61296.41">6023 11188 1190 0,'0'0'803'16,"0"0"-430"-16,0 0-141 0,0 0 23 16,0 0-37-16,0 0-100 0,0 0-57 15,0 0 51-15,0 0 85 0,0 0 11 16,0 0-50-16,24-11-42 0,-9 1-43 16,-6 8 11-16,8-5 0 0,0-2-16 15,-2 7-31-15,-3-4-18 0,2 5 15 16,-1-3-9-16,-4-1 0 0,-2 4-7 0,-4-6 1 15,-1 3 15-15,3-5-3 0,0-1-1 16,0-5 7-16,-5-3-35 0,0 2 0 16,0-1-2-16,0 4-13 0,0 1-70 15,0 4-59-15,-10 2-7 0,10 2-41 16,0 4-22-16,0 0-78 0,0 4-194 16,0 5-124-16,0 0-596 0</inkml:trace>
  <inkml:trace contextRef="#ctx0" brushRef="#br0" timeOffset="61655.5">6110 10742 1526 0,'0'0'604'0,"0"0"-299"0,0 0 8 16,0 0 21-16,0 0-95 16,0 0-73-16,0 0-36 0,0 0 25 0,0 0-1 15,0 0-32-15,0-15-46 0,15 15 36 16,6 6 81-16,1-2-29 0,-5 3-32 15,0-4-67-15,5 3-10 0,-15-2-21 16,8 1-7-16,-3-4-24 0,-2 1-3 16,-6 0-2-16,4 1-16 0,-3-3-71 15,-5 2-120-15,9 0-92 0,-6 3-59 16,-3 4-146-16,0 0-569 0,0 12-967 0</inkml:trace>
  <inkml:trace contextRef="#ctx0" brushRef="#br0" timeOffset="71975.73">14514 10662 1092 0,'0'0'787'16,"0"0"-242"-16,0 0-87 0,0 0-55 16,0 0-60-16,0 0-12 0,0 0-58 0,0 0-6 15,0 0-30-15,0 0-80 0,0 0-47 16,0 0-43-16,0 0-33 0,5 0-34 16,5 0-30-16,14 0 30 0,12 5 19 15,8 6 51-15,-3 0-37 0,5 5 4 16,3-2-22-16,-13 2-15 0,-5-2 3 15,-9 0-3-15,0-3 2 0,-7-2 18 16,-3 0-19-16,-12-4 14 0,0 0 9 0,0 5 16 16,-10 4 8-16,-12 5-14 15,-12 11-16-15,-12 7-6 0,-12 4-12 0,-5 9-14 16,2-1 13-16,-2-1-10 0,10-8-11 16,17-3-2-16,4-12-24 0,10-2-25 15,17-9-34-15,1-5-89 0,4-2-64 0,9-6-31 16,8-1-124-16,5 0-536 0,-2-4-384 15</inkml:trace>
  <inkml:trace contextRef="#ctx0" brushRef="#br0" timeOffset="94656.82">21648 3291 62 0,'0'0'153'0,"0"0"72"0,0 0 307 0,0 0-158 16,0 0-65-16,0 0-39 0,0 0 19 15,0 0-53-15,0 0-7 0,0 0 0 16,-17-31-59-16,17 24-33 0,-3 4-22 16,1 2-4-16,2-5-25 0,-5 4-16 15,5 1-10-15,-5-4-10 0,5 5-12 16,-2 0-3-16,2 0-4 0,-3 0 29 16,3 0-44-16,0 0-7 0,0 0-9 15,0 0-18-15,0 5 6 0,0 5 12 16,0 8 72-16,0 5-34 0,0 10-10 15,0 6-3-15,0 7-9 0,3 3 1 16,-3 6 11-16,0 0-28 0,0-4-25 0,0-2 2 16,0-5 10-16,-3-7-21 0,3-8-20 15,0-7-21-15,0-5-51 0,0-6-57 16,0-2-196-16,0-2-435 0,0-5-620 16</inkml:trace>
  <inkml:trace contextRef="#ctx0" brushRef="#br0" timeOffset="95724.86">21817 3202 95 0,'0'0'710'0,"0"0"-166"0,0 0-130 16,0 0-87-16,0 0 1 0,0 0-64 16,0 0-87-16,0 0-51 0,0 0-24 15,0 0-16-15,0-81-22 0,0 77-9 16,8-1-14-16,1 4-22 0,11 1-3 0,-3 0-3 15,9 6 31-15,6 6 58 0,-1 9 44 16,18 4 30-16,-5 11 92 0,9 3-32 16,-7 8-236-16,2-2-235 0,-11-1 235 0,-13 7 246 15,-5 2-187-15,-6 7-58 0,-6-1 30 16,-7-1 6-16,0-3-16 0,-10-7 1 16,-7-4-4-16,0-7-18 0,-9-10 0 15,4-8-25-15,-3-6-49 0,-6-5-29 16,2-7-213-16,5-1-159 0,-5 0-164 15,9-1-735-15</inkml:trace>
  <inkml:trace contextRef="#ctx0" brushRef="#br0" timeOffset="98348.85">23282 3201 68 0,'0'0'300'0,"0"0"678"16,0 0-516-16,0 0-89 0,0 0-88 16,0 0-27-16,0 0-78 0,0 0-10 15,0 0-26-15,0 0-32 0,0 0-33 16,0-8-40-16,0 8-8 0,0 0 8 16,0 0 21-16,0 0 13 0,0 0 34 15,0 0 6-15,0 0-15 0,0 0-20 0,0 0-27 16,0 0-14-16,0 0-8 0,0 5-17 15,0 2-12-15,2 9 3 0,0 12 13 16,6 4-1-16,-6 11 35 0,5 8-34 16,3 9 9-16,-5 6-7 0,5 4-5 15,-6 3 5-15,-4-2 1 0,0-8-16 16,0-8-1-16,0-13-2 0,0-7-1 0,0-14-18 16,0-4-30-16,0-9-48 0,0-7-21 15,-4-1-12-15,-6-8-77 0,-5-12-177 16,6-10-202-16,-6-7-213 0,1 7-507 15,-6-17 628-15</inkml:trace>
  <inkml:trace contextRef="#ctx0" brushRef="#br0" timeOffset="98522.83">23180 3611 225 0,'0'0'1327'16,"0"0"-852"-16,0 0-148 0,0 0-36 0,0 0-15 15,0 0-22-15,0 0-66 0,0 0-67 16,0 0 18-16,0 0 13 0,0 0 8 15,70 12-53-15,-41-12-56 0,-9 0-36 16,4 0-12-16,-5 0-3 0,8 3-94 0,-10-1-259 16,5 4-268-16,-8-2-771 0,-4 11-259 15,-262-57 1651-15</inkml:trace>
  <inkml:trace contextRef="#ctx0" brushRef="#br0" timeOffset="98804.97">23560 3652 280 0,'0'0'1252'0,"0"0"-697"0,0 0-237 0,0 0-179 16,0 0 60-16,0 0 78 16,0 0-120-16,0 0-77 0,17 126-13 0,-14-99-4 15,2-9 4-15,-5-4 19 0,0-7-17 16,0-6 70-16,0-1 38 0,0 0 27 15,0-4 23-15,9-11 12 0,-4-6-128 0,7-6-50 16,3-2-12-16,2-4-21 0,2 3-4 16,-2 6-13-16,2 0-11 0,-2 5-28 15,0 8-27-15,3 3-44 0,-6 6-73 16,1 2-98-16,4 0-75 0,-4 7-91 16,-5 7-322-16,2-3-893 0</inkml:trace>
  <inkml:trace contextRef="#ctx0" brushRef="#br0" timeOffset="99149.97">23892 3694 1937 0,'0'0'1186'16,"0"0"-740"-16,0 0-52 0,0 0-37 16,0 0-97-16,0 0-139 0,0 0-121 15,0 0-60-15,0 0-42 0,0 0-34 0,0 0 75 16,32 40 60-16,-10-14 2 0,4 1-10 15,-6-3 9-15,-3-8-22 0,-10-4 19 16,5-6-19-16,0-5 10 0,-2-1 12 16,-3 0 32-16,5-5 48 0,-2-4 29 15,-8-6-10-15,1 3-1 0,2 3 28 16,-5 0-34-16,0 1-12 0,0 7-28 16,0 1 24-16,0 0-18 0,0 0-24 15,0 0-34-15,0 0-16 0,5 9-26 16,-1 9-19-16,13 5 34 0,-2 2 26 15,-1-3-13-15,-6 0-7 0,6-4-25 0,-2-4-25 16,-2 2-51-16,2-4-75 0,-4-2-79 16,4-3 7-16,0-6-235 0,-3-1-517 15,-1-8-381-15</inkml:trace>
  <inkml:trace contextRef="#ctx0" brushRef="#br0" timeOffset="99425.96">24297 3719 395 0,'0'0'1879'15,"0"0"-1263"-15,0 0-222 0,0 0 13 0,0 0-52 16,0 0-142-16,0 0-95 0,0 0-65 16,0 0-19-16,0 0 18 0,0 0-18 15,165 95 7-15,-150-95 5 0,-11 0 6 16,11-9 22-16,-8-8 27 0,-4-3-24 0,4 1-40 16,-7-8-4-16,0 5-17 0,0 4-13 15,-15 4 27-15,1 4-5 0,7 5-1 16,-10 1-24-16,-3 4-3 0,3 0-9 15,-7 4 12-15,0 10-31 0,7 5 10 16,0 7-19-16,5 10 0 0,7-5 25 16,5 8-6-16,0-1-1 0,5-5-21 15,21 2 13-15,1-3 2 0,9-6-30 0,10-4-146 16,10-4-69-16,7-6-100 0,12-6 137 16,5-6-78-16,-21 0-925 0,25-12-828 0</inkml:trace>
  <inkml:trace contextRef="#ctx0" brushRef="#br0" timeOffset="106679.37">21548 4972 196 0,'0'0'1216'0,"0"0"-874"15,0 0-69-15,0 0 67 0,0 0-14 16,0 0-91-16,0 0-75 0,0 0-19 16,0 0 9-16,0 0 15 0,-7 10-16 15,7-10-45-15,0 0-63 0,0 0-41 16,0 0-66-16,3 0-39 0,11-4 45 0,-2-2 13 16,5 4 40-16,5-3 7 0,-5 5 67 15,-3 5 3-15,11 7 8 0,-11 8-21 16,3 10 25-16,-12 6-19 0,-5 8-1 15,0 7-14-15,-19 1-4 0,-8 0-16 16,-7-1 3-16,-2-6 0 0,-3-6-9 16,-2-9 3-16,-3-7-3 0,0-9-6 15,-2-6-1-15,-7-7 7 0,2-1-21 16,8-9-1-16,6-2-23 0,15-7 1 0,15 4-6 16,0 2-15-16,7 2-70 0,19-2 0 15,13 0 69-15,7 2-6 0,7 3 50 16,7 6 100-16,-5 1 29 0,3 6 8 15,-2 7-37-15,-10 2-32 0,-5 0-21 0,-1-3-19 16,-11 4-27-16,2-6-2 0,-9-4-10 16,0-1-11-16,-6-3-12 0,-1 3-25 15,1-5-34-15,-4 2-91 0,10-2-55 16,-13 0-64-16,5 0-310 0,3-2-723 16,-8-13-280-16</inkml:trace>
  <inkml:trace contextRef="#ctx0" brushRef="#br0" timeOffset="106955.9">21817 4869 1505 0,'0'0'1229'0,"0"0"-815"16,0 0-165-16,0 0-65 0,0 0-32 15,0 0-77-15,0 0 45 0,0 0 50 16,0 0 17-16,0 0-23 0,209 54-37 16,-173-27-28-16,1 6-7 0,-16 12-12 15,-6 12-22-15,-13 5-18 0,-2 7-19 16,-7 7-21-16,-22 0-35 0,-2-4-57 16,-3-6-16-16,-3-17-52 0,1-11-38 15,4-13-42-15,-2-15-188 0,-2-9-532 16,9-1-440-16</inkml:trace>
  <inkml:trace contextRef="#ctx0" brushRef="#br0" timeOffset="107613.25">22908 5219 162 0,'0'0'499'15,"0"0"45"-15,0 0-17 0,0 0 86 0,0 0-48 16,0 0-117-16,0 0-163 0,0 0-118 16,0 0-97-16,0 0 65 0,0 0 3 15,119-81-63-15,-95 81-53 0,-2 0-12 16,0 0-10-16,5 0-12 0,-8 3-94 15,5-3-231-15,-4 0-189 0,-11 0-699 16,3 0-682-16</inkml:trace>
  <inkml:trace contextRef="#ctx0" brushRef="#br0" timeOffset="113678.59">26023 3748 2289 0,'0'0'1154'0,"0"0"-617"0,0 0-109 15,0 0-113-15,0 0-54 0,0 0-261 16,0 0 46-16,0 0-46 0,0 0 119 16,-80 40-79-16,70-28-40 0,-11 6-64 15,-1 9 37-15,0 6 16 0,3 2 11 16,4 1 3-16,-2-1-1 0,7-3 0 0,3-4-2 15,5-5-3-15,-1-10 2 0,3-1-1 16,0-7 2-16,-9-5 2 0,9 0 31 16,-8-12 7-16,-4-15-40 0,7-9-55 15,-4-7 28-15,4-5 5 0,5-2-2 16,0 1 2-16,5 1 10 0,9 3 10 0,-2 6-10 16,-4 1 0-16,6 2-7 0,1-1 17 15,-8 2 2-15,10 5-1 0,-7 0 0 16,-1 5 1-16,-4-2 0 0,0 4 22 15,-5 0 11-15,0-1 7 0,0-2-16 16,0-2-5-16,-5 0 8 0,-9-2 4 16,-1 1 5-16,-4 0-21 0,-6 9 1 15,4 1-16-15,-1 3 2 0,7 8 25 16,-2 1 10-16,10 4 23 0,-3 3-17 16,5 0-10-16,-9 3-33 0,4 12-57 15,0 7-13-15,-2 10 27 0,7 8 13 0,-4 7 28 16,9 7 1-16,0 4 1 0,14 2-13 15,1 7 13-15,2 4 21 0,5 5 40 16,2 2-4-16,-7-2-2 0,2-3-6 16,-9-8-16-16,5-10-16 0,-3-14-17 15,5-6-48-15,-10-13-65 0,10-4-72 0,2-4-78 16,-7-10-122-16,3-4-375 0,-1 0-868 16,-11-17-484-16</inkml:trace>
  <inkml:trace contextRef="#ctx0" brushRef="#br0" timeOffset="114222.11">26779 3662 1342 0,'0'0'1546'0,"0"0"-945"0,0 0-125 16,0 0-106-16,0 0-83 0,0 0-117 0,0 0-94 16,-213 24-54-16,182 12 5 15,4 9-2-15,-2 6-4 0,9 5-18 0,3-3 19 16,13-6-7-16,4-3-15 0,0-9 0 16,0-6 0-16,0-8-15 0,4-9-28 15,-4-9 0-15,3-3 43 0,-3 0 29 16,5-11 26-16,0-11 18 0,-1-10-24 15,-4-5-25-15,0-4-11 0,0-3-3 16,0 1-10-16,8-4-12 0,1-6 8 0,6 4 2 16,4-10-10-16,3-2 9 0,7-5 3 15,-2 0 14-15,0-1 17 0,-6 4 30 16,1 3-18-16,-7 6-10 0,-1 6-12 16,-4 10-20-16,-10 8 14 0,0 2 10 15,-7 8-7-15,-10-1-15 0,-8 5-3 16,-8 2-12-16,-6 9 0 0,-5 0-10 15,-4 5 7-15,6 5 3 0,1 9-30 0,0 13 8 16,9 8 19-16,6 7 4 0,6 10 11 16,6 10 2-16,9 10 0 0,5 6-2 15,0 4 1-15,10 2-1 0,14 1 18 16,-5-4 12-16,6-7-5 0,1-10-10 16,-4-10-9-16,2-9-6 0,-4-14-55 0,6-4-64 15,-4-8-52-15,5-8-96 0,-3-4-122 16,5-7-289-16,-9 0-870 0,14-18-536 0</inkml:trace>
  <inkml:trace contextRef="#ctx0" brushRef="#br0" timeOffset="114487.47">27431 3280 1944 0,'0'0'1060'0,"0"0"-499"0,0 0-9 0,0 0-121 16,0 0-126-16,0 0-88 0,0 0-70 16,0 0-23-16,-9 114-32 0,9-55-38 15,0 10-39-15,9 2 7 0,-9 6-19 16,5 1-3-16,-5-5-12 0,0-5-70 15,0-9-95-15,0-14-119 0,-5-10-131 16,1-16-203-16,-9-13-552 0,-6-8-967 0</inkml:trace>
  <inkml:trace contextRef="#ctx0" brushRef="#br0" timeOffset="114627.08">27204 3591 2493 0,'0'0'1177'0,"0"0"-803"0,0 0-89 16,0 0 24-16,0 0-30 0,0 0-129 15,0 0-101-15,0 0-49 0,189 106-27 0,-151-93-16 16,11-4-79-16,-5-9-170 16,-3 0-264-16,-12 0-1066 0,0-15-815 0</inkml:trace>
  <inkml:trace contextRef="#ctx0" brushRef="#br0" timeOffset="114813.08">27698 3719 1752 0,'0'0'1480'0,"0"0"-947"0,0 0-65 15,-41 114-68-15,38-85-87 0,3-8-185 16,0-5-97-16,5-9-28 0,12-7 12 16,7-2 46-16,8-17 28 0,14-13 5 15,-2-7-33-15,2-8-31 0,2-1-30 16,-11 0-9-16,-1 14-22 0,-12 5-11 0,3 10-43 16,-13 8-49-16,-9 5-163 0,7 6-116 15,-7 0-162-15,0 7-649 0,-5 7-701 0</inkml:trace>
  <inkml:trace contextRef="#ctx0" brushRef="#br0" timeOffset="115130.66">28144 3761 2470 0,'0'0'1200'0,"0"0"-791"15,0 0-79-15,0 0 16 0,0 0-83 16,0 0-165-16,0 0-73 0,0 0 17 15,0 0-2-15,0 0 5 0,0 0 10 16,63 62 9-16,-41-78 6 0,-5-4-25 0,2-6-14 16,-2 4-13-16,0-7-17 0,-10 8 0 15,3 8 0-15,-10 5 28 0,3 4-29 16,-3 4-27-16,0 7 15 0,0 14 12 16,0 6 42-16,0 11 10 0,0 2 2 15,0-2-14-15,0-4-13 0,2-6-27 0,10-7-10 16,-2-3-33-16,7-9-17 15,-3-6-37-15,3-3-18 0,8-3-40 0,-1-15-71 16,0-5-99-16,3-6-210 0,-6-1-241 16,9-1 49-16,-6-4 190 0,-10 15-1057 15</inkml:trace>
  <inkml:trace contextRef="#ctx0" brushRef="#br0" timeOffset="115394.84">28660 3729 818 0,'0'0'1431'15,"0"0"-792"-15,0 0-137 0,0 0-36 16,10 117-102-16,2-92-125 0,5-7-66 15,3-6-44-15,1-2-12 0,4-6-23 0,-4-4-20 16,4 0-10-16,1-11-15 0,-9-5 0 16,0-7-31-16,3-1-18 0,-16-2 0 15,-4-2-73-15,0 1-31 0,0 6-6 16,-2 1 39-16,-20 5 10 0,5 5 6 16,-9 8-13-16,1 2 53 0,-4 17 15 0,5 8 58 15,2 13 111-15,5 5-13 0,5 1-43 16,10-6-55-16,2-6-36 0,0-5-22 15,17-9-15-15,5-5 13 0,11-3 0 16,1-5-16-16,10-5-56 0,0 0-75 16,-3-5-130-16,2-5-139 0,1-2-318 15,-5 4-847-15,-10-18-386 0</inkml:trace>
  <inkml:trace contextRef="#ctx0" brushRef="#br0" timeOffset="118395.01">23837 4786 26 0,'0'0'1240'0,"0"0"-250"16,0 0-499-16,0 0-93 0,0 0-3 15,0 0-89-15,0 0-76 0,0 0-96 0,-197-69-15 16,173 68 17-16,7 1-65 0,-5 0-49 16,8 0-7-16,-1 12 7 0,-4 6-10 15,-1 9 25-15,6 9-18 0,-1 8-2 16,10 11-17-16,3 7 0 0,2 6-12 15,0 6 9-15,5 0-19 0,9 2 20 16,-1-5-47-16,-9-6-32 0,6-8-55 16,-5-12-153-16,-5-9-245 0,0-11-471 0,0-11-523 15</inkml:trace>
  <inkml:trace contextRef="#ctx0" brushRef="#br0" timeOffset="118628.54">23042 5225 1805 0,'0'0'966'0,"0"0"-811"0,0 0 44 16,0 0 97-16,0 0-106 0,0 0-164 15,0 0-26-15,0 0-57 0,0 0-16 16,0 0-16-16,0 0 0 0,-22-36 51 16,36 32 9-16,-6-2-3 0,1 4 29 15,-9 0 3-15,5-1 16 0,-5 3-14 16,0 0 14-16,0-1 19 0,0-2 13 0,0 2 9 15,0-3-41-15,0 0-16 0,0 1-134 16,-5-1-77-16,-4 2-17 0,1 2-46 16,-6 0-146-16,-3 0-191 0,12 6-423 15,63 10 529-15</inkml:trace>
  <inkml:trace contextRef="#ctx0" brushRef="#br0" timeOffset="118870.55">23042 5225 965 0</inkml:trace>
  <inkml:trace contextRef="#ctx0" brushRef="#br0" timeOffset="119031.55">23042 5225 965 0,'-187'60'489'0,"182"-64"-8"0,3-4 34 0,-1 2-51 0,1 1-112 15,2-2-94-15,0 3-56 0,0-1 16 16,0 2-17-16,0 3-73 0,2-4-63 0,18-1-31 16,11 4 47-16,8-4 42 0,19 4 19 15,5 1-13-15,7 0-43 0,6 0-16 16,-6 0 0-16,7 0-12 0,-9 0-36 15,-7-2-22-15,2 2-1 0,-10-4 0 16,-4-1-2-16,-13 4-16 0,0 0-14 16,-14-4-83-16,-7 5-71 0,-3 0-53 15,-7 0-105-15,-5 0-161 0,0 6-512 16,-10 12-667-16</inkml:trace>
  <inkml:trace contextRef="#ctx0" brushRef="#br0" timeOffset="119376.3">23728 5398 2674 0,'0'0'752'0,"0"0"-299"0,0 0 7 16,0 0-22-16,0 0-128 0,0 0-155 16,0 0-85-16,0 0-27 0,0 0-43 15,0 0-14-15,0 0-40 0,0 0-16 16,-8 54 27-16,8-28 6 0,0-4-14 15,3-5-14-15,14-5-17 0,-3-5 5 16,1-7 16-16,7 0 27 0,2-7 34 16,-5-12 39-16,1-2 7 0,-3-9-12 15,2-3-19-15,-2 0 0 0,-10 6 16 16,3 2 24-16,-10 13 6 0,5 1 12 0,-5 8-6 16,2 3-15-16,-2 3-15 0,7 9-36 15,-2 9 1-15,5 9 32 0,-5 0-34 16,9 3-15-16,-4-3-18 0,5-5-1 15,-3-5-39-15,5-2-40 0,2-1-70 16,-7-10-69-16,10-5-117 0,-7-2-228 0,-3-9-681 16,5-28-738-16</inkml:trace>
  <inkml:trace contextRef="#ctx0" brushRef="#br0" timeOffset="119546.62">24283 4902 1137 0,'0'0'1481'0,"0"0"-779"0,0 0-75 15,0 0-121-15,0 0-130 0,0 0-125 0,0 0-178 16,0 110 42-16,0-48-35 16,0 5-1-16,0 6-34 0,0-2-44 0,2 0-2 15,3-5-89-15,2-8-56 0,3-5-65 16,4-11-92-16,-6-8-226 0,1-11-621 16,8-5-1101-16</inkml:trace>
  <inkml:trace contextRef="#ctx0" brushRef="#br0" timeOffset="119782.05">24654 5278 2850 0,'0'0'980'15,"0"0"-606"-15,0 0-20 0,0 0-40 16,0 0-49-16,0 0-152 0,-136 100-79 16,121-59 11-16,3-1 1 0,2-2-19 15,10-6-26-15,0-6-1 0,0-6 0 16,0-6 0-16,0-1 15 0,0-6-15 0,0 2 16 15,0-4-10-15,0 4 14 0,0-2-19 16,0 4 34-16,0 1-35 0,-7 2-32 16,-5-5-41-16,0 0-67 0,2-6-52 15,5-1-68-15,5-2-172 0,0 0-309 16,0 0-761-16,17-5-222 0</inkml:trace>
  <inkml:trace contextRef="#ctx0" brushRef="#br0" timeOffset="120077.86">24935 5519 1357 0,'0'0'1362'16,"0"0"-855"-16,0 0-53 0,0 0-1 16,0 0-37-16,0 0-132 0,0 0-137 15,0 0-53-15,0 0-5 0,0 0-37 0,26-19-22 16,-21 9 4-16,10-2-22 0,-10-4 6 16,4-2 25-16,-6 0-28 0,-1-1-4 15,1 1-10-15,-3 3 1 0,0 4 28 16,0 4-11-16,-3 5 2 0,-11 2-21 15,-6 0-28-15,1 2-17 0,-1 12 21 16,-6 6-4-16,4 6 4 0,5 7 23 16,2 0 1-16,11 4 0 0,4-1 2 15,0-2 12-15,7-5-14 0,17-6-30 0,3-2 15 16,7-5 2-16,14-5 13 0,-7-1-70 16,5-3 3-16,-4 0-61 0,1-6-31 15,-9 0-106-15,-2 2-191 0,-13 1-325 16,-12-4-1069-16</inkml:trace>
  <inkml:trace contextRef="#ctx0" brushRef="#br0" timeOffset="120782.08">23888 5359 683 0,'0'0'211'15,"0"0"265"-15,0 0 15 0,0 0-69 16,0 0-118-16,0 0-60 0,0 0-44 16,0 0-18-16,0 0-32 0,0 0-1 15,0 0 54-15,0-48 1 0,-10 45-72 16,3-4 0-16,-3 5-26 0,3-5 6 16,-8 5 2-16,-2 2-33 0,0 0-41 15,-2 0-19-15,-1 0-20 0,3 9-1 0,0 0 0 16,0 4-27-16,3 4-7 0,7 5-13 15,-1 2 7-15,6 2 0 0,2 3-6 16,0-8-1-16,0 1 19 0,10-4-9 16,-8-1-78-16,0-7-89 0,1 0-73 15,-3-2-75-15,0 1-22 0,0-2-196 0,0-1-157 16,0 0-67-16,-3 2 41 0</inkml:trace>
  <inkml:trace contextRef="#ctx0" brushRef="#br0" timeOffset="141255.31">21609 9201 222 0,'0'0'319'0,"0"0"428"15,0 0-360-15,0 0-88 0,0 0 60 16,0 0-94-16,0 0-58 0,0 0-60 15,0 0 27-15,0 0-34 0,7 8 0 0,-2-8 48 16,-5-3-27-16,5 1 6 0,-5 0-19 16,0 2-54-16,5 0-1 0,-5-1 72 15,2 0-39-15,3 1-39 0,-5 0-32 16,0 0-24-16,0 0-3 0,0 0-4 16,0 0 16-16,-5 0 3 0,0 0 12 0,-2 0 6 15,-3 1 4-15,-2 2-32 0,-2 5-2 16,-3 7-15-16,2 0-16 0,-4 7 0 15,2 1 0-15,5 2 3 0,-3 1 15 16,3 1-5-16,5 1-13 0,-5 5 2 16,2-3 1-16,8-1-2 0,2-2 1 15,0-2 0-15,0-2 1 0,2-1-1 16,10 0 16-16,3-1-16 0,2-5 0 16,0-2 35-16,0-5-22 0,4 0-12 15,-6-2-2-15,2-5 1 0,0-2-1 0,-3 0 0 16,1 0 2-16,-1-2 22 0,1-9-25 15,0-3-16-15,2 0-90 0,-3 0-90 16,-7 0-117-16,3 0-353 0,-5 5-947 16,-5 0-692-16</inkml:trace>
  <inkml:trace contextRef="#ctx0" brushRef="#br0" timeOffset="141594.31">21997 9349 1235 0,'0'0'1466'0,"0"0"-1027"16,0 0-129-16,0 0 69 0,0 0-8 0,0 0-141 16,0 0-147-16,0 0-46 0,0 0-18 15,0 0-19-15,29-4 0 0,-17 4 68 16,12 0 40-16,-4 2-32 0,-1 0-36 16,3 0-18-16,-3-2-20 0,-7 2-1 0,8-2-1 15,-8 0-18-15,-5 0-9 16,3 0-78-16,-5 0-98 0,-5 7-207 0,0-4-138 15,0 5-420-15,0-1-843 0</inkml:trace>
  <inkml:trace contextRef="#ctx0" brushRef="#br0" timeOffset="141783.28">21927 9538 2300 0,'0'0'741'0,"0"0"-444"16,0 0-62-16,0 0 91 0,0 0 68 15,0 0-164-15,0 0-76 0,0 0-50 0,0 0-24 16,0 0-22-16,179-26-26 0,-155 14-32 16,-4-1-61-16,-1 4-43 0,-5-1-90 15,-6 1-104-15,9 5-159 0,-8-2-299 16,1 5-564-16,0 1-207 0</inkml:trace>
  <inkml:trace contextRef="#ctx0" brushRef="#br0" timeOffset="142143.9">22695 9378 108 0,'0'0'2161'0,"0"0"-1574"0,0 0-135 16,0 0 48-16,0 0-67 0,0 0-147 15,0 0-123-15,0 0-58 0,0 0-44 16,0 0-35-16,0 0-26 0,-5-8-43 15,20 8 43-15,2-2 12 0,0-1-12 16,-5 1-6-16,2 2 4 0,3 0-23 16,-5 0-67-16,-4 0-118 0,1 0-206 15,-9 0-183-15,0 2-600 0,0 11-493 0,-116-13 1082 16</inkml:trace>
  <inkml:trace contextRef="#ctx0" brushRef="#br0" timeOffset="142311.93">22428 9542 684 0,'0'0'2271'0,"0"0"-1624"16,0 0-213-16,0 0-28 0,0 0-64 16,0 0-124-16,0 0-141 0,0 0-20 0,0 0 20 15,0 0-35-15,0 0-26 0,172-5-16 16,-133 1-13-16,-5-5-42 0,-2 4-103 16,-11-2-78-16,4-1-118 0,-1 2-228 15,-17 2-747-15,5 4-872 0,-378 48 1858 0</inkml:trace>
  <inkml:trace contextRef="#ctx0" brushRef="#br0" timeOffset="142706.79">23303 9156 375 0,'0'0'1414'16,"0"0"-621"-16,0 0-339 0,0 0-93 15,0 0 9-15,0 0-58 0,0 0-103 16,0 0-51-16,0 0-6 0,-48 129-1 0,48-97-16 16,0 7-40-16,-5 3-53 0,5 1-17 15,-2 5-7-15,-3 5-15 0,0 0 7 16,-5-2-10-16,1 1-21 0,1-10-19 16,8-5-61-16,0-10-55 0,0-9-97 15,0-8-116-15,0-10-249 0,0 0-1125 0,0-18-33 16</inkml:trace>
  <inkml:trace contextRef="#ctx0" brushRef="#br0" timeOffset="143018.14">23524 9216 3224 0,'0'0'955'0,"0"0"-666"0,0 0-85 15,0 0-20-15,0 0-19 0,0 0-39 16,0 0-59-16,70 105-19 0,-62-66-8 15,-8 2-25-15,0 6-15 0,-8 1-21 16,-11-2-37-16,-8-7-33 0,-2-9-7 16,0-8-15-16,2-10 18 0,6-11-37 15,4-1-26-15,2-12-49 0,8-6-80 16,2 1 13-16,5-3 271 0,0 8 3 16,0 4 53-16,0 5 48 0,0 1-1 0,12 2-5 15,10 0-14-15,-3 6 245 0,8 4-86 16,2 6-59-16,0-2-40 0,-2 2-25 15,-5 1-40-15,4-5-51 0,-6 0-25 16,-3 0-21-16,-3-6-4 0,3-1-23 16,0-4-71-16,-7-1-110 0,4-3-107 0,-2-11-266 15,-12 5-978-15,5-13-751 0</inkml:trace>
  <inkml:trace contextRef="#ctx0" brushRef="#br0" timeOffset="143443.44">23938 9237 2701 0,'0'0'787'0,"0"0"-383"0,0 0-115 0,0 0-34 16,0 0-91-16,0 0-149 0,0 0 7 16,0 0 15-16,0 0 58 0,0 0-27 15,76 23-1-15,-62-14 19 0,3 1-10 16,-5-2 19-16,0 2-10 0,-2 1-39 0,-5-2-25 15,0 3-6-15,0 1 19 0,-5 5-19 16,0 0-15-16,-10-3-9 0,-5 1-25 16,3-5-17-16,0-2 2 0,-7 0 3 15,2-9 4-15,5 0 11 0,-3 0-12 16,10 0 16-16,0 0 27 0,5 0 20 16,0 0-20-16,0 0 0 0,0 0-21 15,0 0-31-15,0 0-3 0,0 0 55 16,5 1 49-16,2 8 82 0,6 2-9 15,-1 6-28-15,-7 1-48 0,-5 4-10 16,0 4-20-16,0-1-13 0,0-2-1 16,-15 3-2-16,-7-4-28 0,3-3-23 15,-8-3-25-15,3-7-19 0,2 0 1 0,-5-9-19 16,8 0-37-16,5 0-10 0,9 0 12 16,5 0-1-16,0 0-153 0,0 0-269 15,14 2-4-15,6 6-444 0,-13-1-211 0,20 4 568 16</inkml:trace>
  <inkml:trace contextRef="#ctx0" brushRef="#br0" timeOffset="143739.72">24409 9230 1717 0,'0'0'1380'0,"0"0"-788"0,0 0-46 15,0 0-85-15,0 0-111 0,0 0-143 16,0 0-155-16,0 0-50 0,0 0 41 16,0 0-22-16,0 126-3 0,0-82-17 15,-10-5-1-15,3-2-33 0,7-10 8 0,0-9-20 16,0-9-7-16,0-6-6 0,5-3-3 16,12-3 61-16,14-8 67 15,1-5-9-15,4-2-58 0,-2-3-3 0,2 5-49 16,-2 5-24-16,-7 0-77 0,2 3-117 15,-2-1-151-15,-8 1-296 0,-12 5-764 16,3-5-423-16</inkml:trace>
  <inkml:trace contextRef="#ctx0" brushRef="#br0" timeOffset="143891.97">24610 9195 1846 0,'0'0'1300'15,"0"0"-769"-15,0 0-31 0,0 0-152 0,0 0-47 16,0 0-53-16,-104 125-83 0,94-75-46 15,-2 0-34-15,7 12-12 0,0-2-28 16,-5 2-19-16,8-3-26 0,2-4-39 16,0-10-61-16,0-12-125 0,2-7-99 15,11-14-153-15,-9-9-320 0,6-3-1034 0</inkml:trace>
  <inkml:trace contextRef="#ctx0" brushRef="#br0" timeOffset="144160.47">25041 9351 2500 0,'0'0'1339'0,"0"0"-922"0,0 0-55 16,0 0-51-16,0 0-73 0,0 0-144 0,0 0-94 16,0 0 19-16,0 0 35 0,-109 115-20 15,109-78-19-15,0-3-14 0,0-1 1 16,12-4 22-16,1-6 25 0,-4-4-10 15,8-3 7-15,-5-2-28 0,-7-3 12 16,2 0-8-16,-7-1-10 0,0 4 0 0,0-2-10 16,-9 0-2-16,-8 1-105 0,-10-9-111 15,3-3-61-15,-5-1-113 0,2-11-291 16,3-1-669-16,-3-23-895 0</inkml:trace>
  <inkml:trace contextRef="#ctx0" brushRef="#br0" timeOffset="144322.47">24971 9386 2217 0,'0'0'1286'0,"0"0"-709"0,0 0 13 0,0 0-201 16,0 0-160-16,194-5-83 0,-148 3-46 15,-7-5-46-15,7 5-33 0,-5-5-21 16,0 1-18-16,-7 0-54 0,-7-3-86 16,2 7-150-16,-12 0-152 0,-7 2-526 15,-10 0-944-15</inkml:trace>
  <inkml:trace contextRef="#ctx0" brushRef="#br0" timeOffset="171733.43">28774 9338 118 0,'0'0'1229'0,"0"0"-861"16,0 0 161-16,0 0-106 0,0 0-85 16,0 0-124-16,0 0 13 0,0 0-75 15,0 0-70-15,0 0 13 0,-58-29-35 16,46 28 40-16,-3-7 0 0,-2 5-8 15,1 0-5-15,-4 2-15 0,1 1-16 16,-1 0-10-16,-1 4-43 0,-11 8-2 16,10 5 11-16,-9 4-9 0,4 4 13 0,5 11-13 15,5-3-1-15,8 4 16 16,-1 0 4-16,10-1-21 0,5-2 0 0,12-3 27 16,9-2-28-16,1-5 3 0,4-4-3 15,1-6-1-15,2-5-2 0,0-2-28 16,0 0 19-16,-8-5-22 0,4-2-19 15,-4 0-3-15,-4-9-81 0,0-7-177 0,-5-2-202 16,-3 4-572-16,-6-14-1096 0</inkml:trace>
  <inkml:trace contextRef="#ctx0" brushRef="#br0" timeOffset="172393.41">29523 8958 1141 0,'0'0'794'16,"0"0"-311"-16,0 0-132 0,0 0 12 15,0 0-95-15,0 0-87 0,0 0-64 16,0 0 3-16,0 0 40 0,0 0-27 16,0 0-77-16,-60 33-13 0,65-25-43 15,7 5-251-15,-7-2 251 0,4 0 127 16,-9 5-121-16,3 5-6 0,-1 7 0 15,0 8 11-15,-2 1-11 0,0 3-15 16,0-2 15-16,0 2 2 0,0 0 1 16,0-2-3-16,0-5-29 0,0 0-95 0,0-5-314 15,-7-5-240-15,-2-5-892 16</inkml:trace>
  <inkml:trace contextRef="#ctx0" brushRef="#br0" timeOffset="172641.4">29303 9769 828 0,'0'0'1355'0,"0"0"-834"16,0 0-187-16,0 0 14 0,0 0 64 15,0 0-72-15,0 0-210 0,0 0-74 16,0 0 22-16,0 0 18 0,7 0-22 15,3 9-9-15,-10-1-16 0,0 1-49 16,0-7-1-16,5 0-33 0,-5-2-18 16,0 0-38-16,7 0-161 0,3 0-198 0,-6-3-310 15,13-16-831-15,-77 11 130 0</inkml:trace>
  <inkml:trace contextRef="#ctx0" brushRef="#br0" timeOffset="172908.39">29863 9252 2556 0,'0'0'742'0,"0"0"-367"0,0 0-139 15,0 0 22-15,0 0-59 16,0 0-187-16,0 0 7 0,0 0-19 0,0 0 37 16,0 0-15-16,0 0-7 0,135-21-15 15,-110 20-3-15,-4-2-47 0,-4-2-170 16,8 5-167-16,-16 0-305 0,1 0-858 0,-252 30-19 16</inkml:trace>
  <inkml:trace contextRef="#ctx0" brushRef="#br0" timeOffset="173095.39">29661 9581 2077 0,'0'0'1504'15,"0"0"-1066"-15,0 0-318 0,0 0-49 16,0 0-5-16,0 0 67 0,0 0-9 16,0 0-41-16,207-11-43 0,-161 4-12 15,2-2-13-15,-7 2-12 0,-2-2-3 16,-5 0-67-16,-5 1-252 0,-5-3-145 0,-9 5-314 15,-1-4-910-15</inkml:trace>
  <inkml:trace contextRef="#ctx0" brushRef="#br0" timeOffset="173474.43">30650 9147 2606 0,'0'0'789'0,"0"0"-327"0,0 0-142 15,0 0-46-15,0 0-58 0,0 0-136 16,0 0-78-16,0 0 19 0,0 110 10 16,0-59-30-16,0 4 11 0,0 8-10 15,0 3-1-15,-7 1-1 0,-5-4-24 16,7-7-29-16,-4-13-97 0,4-8-163 15,5-14-104-15,0-10-368 0,-5-11-982 0</inkml:trace>
  <inkml:trace contextRef="#ctx0" brushRef="#br0" timeOffset="173803.16">30936 9211 2681 0,'0'0'724'0,"0"0"-366"15,0 0-141-15,0 0 15 0,0 0-64 16,0 0-72-16,0 0-31 0,54 101-34 16,-35-75 0-16,-12-1-9 0,-2 5-10 15,-5 2-12-15,0-2-47 0,-12-9-49 16,-5-1-31-16,-2-6 24 0,-8-9 0 16,1-5-48-16,-6 0 4 0,5-10-7 0,1-1 24 15,9-5 130-15,2 4 63 0,10 3 60 16,5 7-9-16,0 2-55 0,0 0-18 15,0 0-13-15,20 1 33 0,2 11 241 16,7 5-89-16,-3 2-83 0,6-1-47 16,-3 2-34-16,-5-3-48 0,0 1-1 15,-2-6-15-15,0-1-10 0,2-3-126 16,-2-1-198-16,-5-7-153 0,0 0-574 16,-12-18-1012-16</inkml:trace>
  <inkml:trace contextRef="#ctx0" brushRef="#br0" timeOffset="174148.94">31378 9183 3161 0,'0'0'685'0,"0"0"-305"0,0 0-119 16,0 0-42-16,0 0-167 0,0 0-52 16,0 0-49-16,0 0 49 0,0 0 46 15,0 0-22-15,0 0 10 0,99 102-9 16,-94-82-10-16,-5 1 4 0,0-2-1 15,0 1-17-15,-5-4-1 0,-5 3-11 16,1-8-23-16,-6-2-21 0,3-2 15 16,-3-3 40-16,3-1 7 0,0-3-7 15,7 0-12-15,-4 0 12 0,6 0 30 16,3-5 26-16,0 2-29 0,0-4-27 0,0 4 3 16,0-4 13-16,3 7 20 0,6 0-36 15,-4 2 0-15,7 14 6 0,-7 5 95 16,2 4-58-16,-7-2 0 0,0 2-32 15,0-4-11-15,-9 0-43 0,-6-3-33 0,-2-4-83 16,-2-9-69-16,2 2-69 0,0-7-173 16,-2-7-545-16,9 0-623 0</inkml:trace>
  <inkml:trace contextRef="#ctx0" brushRef="#br0" timeOffset="174428.91">31850 9327 1747 0,'0'0'1050'16,"0"0"-435"-16,0 0-59 0,0 0-88 16,0 0-135-16,0 0-155 0,0 0-178 15,0 0-9-15,0 0 9 0,0 102 24 16,0-58-21-16,0-5 0 0,5 1 13 0,-5-6-4 15,5-7-12-15,-5-11-20 0,7-8-29 16,8-7-13-16,2-1 62 0,12-4 74 16,5-8-1-16,7-6-42 0,5 0-31 15,3 0-6-15,-6 1-22 0,1 4-2 16,-8 1-16-16,-7 2-135 0,-2 4-171 16,-8 0-95-16,-4 2-288 0,-8 0-700 15,-7 0-348-15</inkml:trace>
  <inkml:trace contextRef="#ctx0" brushRef="#br0" timeOffset="174598.94">32064 9360 2588 0,'0'0'1064'15,"0"0"-545"-15,0 0-184 0,0 0-97 16,-22 122-64-16,22-70-79 0,-5 13-40 16,5-1-3-16,0 6 18 0,0 1-23 0,-2-5-47 15,2-8-55-15,0-7-70 0,0-16-105 16,0-17-180-16,2-11-572 0,3-19-1003 0</inkml:trace>
  <inkml:trace contextRef="#ctx0" brushRef="#br0" timeOffset="174842.9">32624 9294 706 0,'0'0'2856'0,"0"0"-2314"16,0 0-122-16,0 0-100 15,0 0-97-15,0 0-113 0,0 0-104 0,0 0-3 16,-189 126-3-16,184-90 25 0,2 0-25 16,3-6-16-16,0-1-5 0,12-6-9 15,5 0 19-15,0-7 11 0,0-2 25 16,7 0-24-16,-11-3 0 0,1 4 16 0,3 0-14 16,-7 9 15-16,-10 0 13 0,0 6-7 15,0 2-24-15,-24-2-73 0,4-8-52 16,-6-7-154-16,-6-7-159 0,-4-8-278 15,9-5-771-15,-12-29-640 0</inkml:trace>
  <inkml:trace contextRef="#ctx0" brushRef="#br0" timeOffset="175005.91">32553 9365 1542 0,'0'0'1255'0,"0"0"-656"0,0 0-12 15,0 0-112-15,0 0-176 0,0 0-155 16,0 0-83-16,189-50-44 0,-169 43-17 15,-3 2 0-15,5 1-16 0,-6 2-79 16,1 2-234-16,-2 0-223 0,-8 8-422 16,3 8-943-16</inkml:trace>
  <inkml:trace contextRef="#ctx0" brushRef="#br0" timeOffset="181377.34">21994 10666 336 0,'0'0'538'0,"0"0"-72"16,0 0-47-16,0 0-55 0,0 0 8 15,0 0-62-15,0 0-105 0,0 0-67 16,0 0-7-16,0 0-1 0,-51-7-28 0,47 7 0 16,-4 0-14-16,4 0 13 0,1 0 15 15,-7 0 30-15,10 0 10 0,0 0-41 16,-4 8 6-16,4 4 86 0,-10 7-26 16,7 14-114-16,-1 6-18 0,4 6-3 15,-5 8-12-15,5 2-22 0,0 4-12 16,-5 4-3-16,0-7-22 0,5-1 10 15,-2-14-31-15,2-6-52 0,0-15-101 16,0-11-135-16,2-9-174 0,8-18-533 16,-5-5-674-16</inkml:trace>
  <inkml:trace contextRef="#ctx0" brushRef="#br0" timeOffset="181624.34">22050 10609 1929 0,'0'0'683'15,"0"0"-287"-15,0 0-35 0,0 0 23 0,0 0-72 16,0 0-163-16,0 0-111 0,0 0-10 16,0 0 43-16,0 0 38 0,39 11-20 15,-8-4-11-15,1 0-8 0,4 8 118 16,3 3 69-16,-5 6-87 0,-5 11 6 16,3 4 0-16,-15 11-176 0,-10 6-185 15,-7 2 185-15,0 5 59 0,-22 6-59 16,-12 0-34-16,-10-3-32 0,6-10 14 15,-1-9-24-15,7-17-21 0,-4-10-50 16,9-13-76-16,1-4-141 0,-6-3-191 0,13-8-161 16,4-6-530-16,10 2-651 0</inkml:trace>
  <inkml:trace contextRef="#ctx0" brushRef="#br0" timeOffset="184660">23272 10952 806 0,'0'0'1114'15,"0"0"-677"-15,0 0-91 0,0 0 42 16,0 0-59-16,0 0-82 0,0 0-83 16,0 0-63-16,0 0 15 0,0 0-12 15,0 0 18-15,-29-5 17 0,19 5-18 16,5 0-47-16,-4 0-53 0,1 5-21 16,-6 5-3-16,11 9-38 0,-6 4-2 15,4 6 15-15,2 4 13 0,3 2-4 16,0-3-5-16,0 1 2 0,17-7-12 15,-9-4 12-15,9-2-3 0,2-9-9 0,-9-1-6 16,7-4 34-16,-10-6 6 0,5 0 102 16,0-16 47-16,-5-4-4 0,3-8-50 15,-8-2-21-15,1 3-16 0,2 4-12 16,-5 2-16-16,0 7-5 0,0 10-4 0,0-1 4 16,0 5 2-16,0 0 40 0,0 16 34 15,0 14-58-15,0 18-42 0,0 15 23 16,0 7-3-16,-8 7-18 0,-4-2-2 15,3-3 10-15,-13-15-11 0,10-9-18 16,-5-12-24-16,5-16 8 0,0-11-5 16,4-9-25-16,8-18-215 0,0-18-105 15,5-6-207-15,17-12-167 0,5 9-636 16,9-21-302-16</inkml:trace>
  <inkml:trace contextRef="#ctx0" brushRef="#br0" timeOffset="184956.2">23645 11033 1501 0,'0'0'1188'0,"0"0"-783"0,0 0-109 15,0 0-10-15,0 0-62 0,0 0-124 16,0 0-69-16,-31 107-31 0,43-99 2 0,5-2-1 16,-8-2-1-16,8-4 2 0,0 0 40 15,-2-9 30-15,-1-4 6 0,-1-6-19 16,-4-7-15-16,1-2-23 0,-10-1-2 15,0 6-4-15,0 3-2 0,0 6 9 16,-7 4 21-16,-1 4-3 0,-9 4-6 16,-2 2-12-16,-8 3-19 0,6 24 25 15,-1 9 36-15,5 14 29 0,-7 11 60 0,14 5 6 16,7 1-31-16,3-1-52 16,0-9-53-16,13-6-23 0,4-13-40 0,4-11-12 15,-1-9-33-15,-1-14-86 0,-2-4-109 16,5-22-194-16,-3-17-526 0,-7 9-701 15</inkml:trace>
  <inkml:trace contextRef="#ctx0" brushRef="#br0" timeOffset="185140.22">23871 10632 2621 0,'0'0'956'0,"0"0"-534"0,0 0-75 16,0 0-35-16,-39 113-54 0,39-68-99 15,0 1-76-15,0 2-22 0,2 2-6 16,3 4-34-16,0-3-21 0,0 1-122 16,-5-3-110-16,0-11-180 0,0-10-278 0,0-9-438 15,-5-12-211-15</inkml:trace>
  <inkml:trace contextRef="#ctx0" brushRef="#br0" timeOffset="185269.19">23740 10932 973 0,'0'0'1568'0,"0"0"-1002"0,0 0-348 15,0 0-66-15,0 0 83 0,0 0-122 16,0 0-85-16,0 0-28 0,0 0-50 16,201 30-352-16,-182-21-406 0,18 8-1019 0</inkml:trace>
  <inkml:trace contextRef="#ctx0" brushRef="#br0" timeOffset="185459.5">24106 10961 23 0,'0'0'2516'15,"0"0"-1777"-15,0 0-222 0,0 0-68 16,0 0-56-16,0 0-123 0,0 0-138 16,-122 128-71-16,120-96-34 0,2-2 1 15,0 3-28-15,15-4-16 0,-1-8-11 16,3-3-22-16,0-1 16 0,5-9 2 16,0-3-6-16,0-5-42 0,-1 0 14 15,-1-9-51-15,2-9-97 0,-5-7-210 0,0-5-352 16,-5 7-564-16,5-18-611 0</inkml:trace>
  <inkml:trace contextRef="#ctx0" brushRef="#br0" timeOffset="185735.11">24290 10641 893 0,'0'0'1916'0,"0"0"-1378"15,0 0-167-15,0 0 44 0,-58 147-91 16,43-94-139-16,6-1-80 0,1 7-22 15,-1-7-16-15,6-1-36 0,3-10-31 16,0-7-55-16,0-15-56 0,12-10-28 16,5-9 38-16,-2-4 101 0,7-19 12 15,-1-8 34-15,6-8-9 0,-3 0-18 16,-4 6 6-16,-1 8 54 0,-4 10-79 0,-3 8-3 16,-5 7 3-16,8 0 99 0,-1 20 103 15,-7 15-4-15,8 5-82 0,-5 12-65 16,-8 0-51-16,0-1 0 0,-2-7-48 15,10-7-71-15,-3-7-199 0,10-8-270 16,-2-7-479-16,2-8-310 0,0-7-509 0</inkml:trace>
  <inkml:trace contextRef="#ctx0" brushRef="#br0" timeOffset="186023.11">24700 10962 157 0,'0'0'2427'16,"0"0"-1679"-16,0 0-226 0,0 0-58 15,0 0-56-15,0 0-132 0,-110 131-126 16,103-103-62-16,7-1-30 0,0-8-25 16,0 0-30-16,17-10-2 0,-7-7-1 0,4-2-1 15,3 0 1-15,0-9 46 0,0-12 66 16,8-8-15-16,-13-8-57 0,2-1-28 16,1 2-12-16,-8 4 3 0,3 8 17 15,-10 14-20-15,5 1-1 0,-5 9 1 16,0 0 27-16,2 19-25 0,3 10 0 0,0 10 35 15,0 11-7-15,-3 8-30 0,10-1-1 16,3-2-32-16,-1-7-52 0,6-8-45 16,1-13-156-16,1-6-213 0,2-7-564 15,-4-12-378-15,-3-9-571 0</inkml:trace>
  <inkml:trace contextRef="#ctx0" brushRef="#br0" timeOffset="186223.11">25073 11093 650 0,'0'0'1768'15,"0"0"-657"-15,0 0-468 0,0 0-246 16,0 0-117-16,0 0-41 0,0 0-53 16,0 0-92-16,0 0-43 0,0 0-11 0,0 0-28 15,-53 99-10-15,72-105 19 0,-2-10 91 16,14-6 10-16,1-5-69 0,-5 2-53 16,2 2-24-16,0 2-6 0,-3 6-10 0,4 5-11 15,-4 5-19-15,3 5-66 0,-7 0-117 16,5 3-52-16,-8 6-180 0,-2 5-305 15,0-1-543-15,-12-3-580 0</inkml:trace>
  <inkml:trace contextRef="#ctx0" brushRef="#br0" timeOffset="186729.77">25572 11051 1007 0,'0'0'1629'0,"0"0"-1019"16,0 0-127-16,0 0 7 0,0 0-94 16,0 0-153-16,0 0-160 0,0 0-4 0,0 0 44 15,0 0 32-15,148-3-46 0,-97 0-51 16,10 3-28-16,-8 0-30 0,-5 0-2 16,-4 0-16-16,-8 0-3 0,1 6 6 15,-11 0-31-15,-4 0-94 0,-5 1-113 16,-2-2-146-16,-10 1-190 0,-5-2-214 15,0 2-689-15,-5-6-225 0</inkml:trace>
  <inkml:trace contextRef="#ctx0" brushRef="#br0" timeOffset="186974.39">25919 10961 46 0,'0'0'2730'16,"0"0"-2027"-16,0 0-179 0,0 0 34 15,0 0-101-15,0 0-176 0,0 0-184 16,0 0-73-16,0 0-24 0,0 0-2 15,0 0 2-15,-112 117-2 0,86-83 1 16,-3 3 1-16,-3-7-1 0,-2-1 1 16,7-7 13-16,8-8 14 0,2-3 18 0,3-4-20 15,14-5-13-15,0-2-12 0,0 2-49 16,0 1-18-16,17 1 31 0,4 0 36 16,8-1 18-16,5 4-3 0,3-3-2 15,-6-4-13-15,8 0-1 0,-5 0-30 0,0 0-145 16,-3 0-120-16,-4-4-244 0,0-3-547 15,-8 0-555-15,-399 3-15 0</inkml:trace>
  <inkml:trace contextRef="#ctx0" brushRef="#br0" timeOffset="187579.34">26341 10932 741 0,'0'0'1344'15,"0"0"-723"-15,0 0-143 0,0 0-74 16,0 0-7-16,0 0-77 0,0 0-113 16,0 0-68-16,0 0 18 0,0 0-1 15,0 0-58-15,0 39-31 0,0-7-15 16,0 6-22-16,0 3-30 0,0 7-13 0,0-1-5 16,0-4-15-16,2-1-28 0,8-5-74 15,-3-10-157-15,3-4-144 0,-1-7-279 16,1-7-677-16,-10-4-575 0</inkml:trace>
  <inkml:trace contextRef="#ctx0" brushRef="#br0" timeOffset="187908.7">26598 10970 2289 0,'0'0'980'0,"0"0"-513"16,0 0-127-16,0 0-19 0,0 0-111 15,0 0-56-15,0 0-47 0,19 108-33 16,-17-65-19-16,-2 6-24 0,0 1-31 16,0 3-4-16,-17-5 1 0,-4-4-12 15,4-10-9-15,-3-11-13 0,-4-6-12 0,12-10 3 16,-12-7 6-16,14-7-61 0,-9-11-32 16,6-4 44-16,9-3 51 0,4 6 38 15,0 4 56-15,0 5-16 0,0 6-12 16,4 3 0-16,13 1-25 0,0 0 80 15,12 0 49-15,-2 8-24 0,2 3-20 0,3 1-51 16,-8 1-10-16,0 1-27 0,0-5-16 16,-7 2-14-16,3-5-90 0,2-6-209 15,-10 0-202-15,7-14-420 0,-7 0-372 16,-5-18-456-16</inkml:trace>
  <inkml:trace contextRef="#ctx0" brushRef="#br0" timeOffset="188223.31">26927 10940 897 0,'0'0'1889'0,"0"0"-1160"0,0 0-139 16,0 0-180-16,0 0-129 0,0 0-155 15,0 0-59-15,0 0 3 0,0 0-3 16,0 0-30-16,49 85-13 0,-44-67-2 16,2 5-22-16,-7-4-1 0,0 4-24 0,0-5 1 15,0-3-46-15,-7 2-62 0,2-9-24 16,-7-3 2-16,-3-2 37 0,0-3 24 15,-1 0 37-15,3-4 38 0,-1-6 18 16,2 1 42-16,0 2 88 0,9 1 0 16,3 4-26-16,-2-3-55 0,2 5-27 15,0 0 103-15,0 7 13 0,0 11-41 16,2 5 10-16,8 11-34 0,-8 1-40 0,1-1-17 16,-3-2-16-16,0-3-11 0,0-7-25 15,-3-6-34-15,-6-7-40 0,4-7-57 16,-7-2-81-16,4 0-132 0,4-1-208 15,-6-7-197-15,10-2-793 0,0-8 122 0</inkml:trace>
  <inkml:trace contextRef="#ctx0" brushRef="#br0" timeOffset="188449.27">27245 10992 1372 0,'0'0'1629'0,"0"0"-1030"0,0 0-95 15,0 0-53-15,0 0-147 0,0 0-166 16,0 0-89-16,0 0-9 0,-24 109 8 16,24-80-8-16,4-8-25 0,11 2-15 0,-8-7-20 15,10-4-7-15,-7-6-13 0,4 0-67 16,-9-4-86-16,12-2-90 0,-10 0-106 16,6-3-229-16,-4-10-584 0,-6 3-369 15,-1-9 832-15</inkml:trace>
  <inkml:trace contextRef="#ctx0" brushRef="#br0" timeOffset="188577.91">27305 11019 676 0,'0'0'2462'0,"0"0"-1691"15,0 0-274-15,0 0-62 0,0 0-151 16,-58 141-144-16,56-97-85 0,-3 0-3 16,5 0-10-16,0-1-42 0,0-6-46 15,0-8-109-15,0-5-111 0,5-6-168 16,7-4-325-16,-7-12-801 0,7-2-620 0</inkml:trace>
  <inkml:trace contextRef="#ctx0" brushRef="#br0" timeOffset="188812.91">27630 11013 2229 0,'0'0'1362'0,"0"0"-946"16,0 0 0-16,0 0-34 0,0 0-106 15,0 0-121-15,0 0-97 0,-121 118 6 0,121-89-7 16,0 3-56-16,7 1-1 16,10-6-15-16,0 3 15 0,3-4 19 0,1-4 24 15,-6-3-22-15,2-3-19 0,-10-7-2 16,-2 0 0-16,0-7-33 0,-5 3-7 16,0-5-30-16,-10 0-76 0,-12-9-205 0,1-13-398 15,-1 3-673-15,-12-29-530 0</inkml:trace>
  <inkml:trace contextRef="#ctx0" brushRef="#br0" timeOffset="188954.55">27538 11045 1125 0,'0'0'1792'0,"0"0"-1217"16,0 0 19-16,0 0-91 0,0 0-181 16,0 0-153-16,0 0-118 0,201 10-50 15,-174-26-1-15,2-5-107 0,-5-5-440 0,-4 5-656 16,-6-6-1176-16</inkml:trace>
  <inkml:trace contextRef="#ctx0" brushRef="#br0" timeOffset="190999.53">29463 11178 222 0,'0'0'65'0,"0"0"509"16,0 0-232-16,0 0-33 0,0 0-13 15,0 0 35-15,0 0-4 0,0 0-85 16,0 0-26-16,0 0 56 0,0 0 5 16,-61-57-39-16,51 48-24 0,1 5-4 15,-1-1-29-15,0 1-35 0,5-2-32 16,-7 6-18-16,12 0-13 0,-2 0-28 16,2 0-27-16,-5 8-28 0,-2 14-129 15,4 15 30-15,3 11 25 0,0 6 34 0,10 1 9 16,9-10-16-16,-2-8 13 0,0-15 0 15,3-10-12-15,-3-5 5 0,2-7 41 16,-4-1 10-16,2-17 52 0,-3-11 15 16,-2-7-18-16,-4-1-19 0,-6-2 0 15,3 7 16-15,-5 9 24 0,0 6-3 16,0 11-3-16,0 6-19 0,-5 0 52 0,0 18 91 16,-12 17-198-16,-7 18-9 0,-3 18-3 15,1 9 12-15,-8-1 27 0,9-7-27 16,-4-16-21-16,5-10-3 0,7-19 12 15,0-15-31-15,0-12-24 0,8-8-160 16,-1-20-118-16,10-11-111 0,0-10-134 16,22-6-433-16,7 12-544 0</inkml:trace>
  <inkml:trace contextRef="#ctx0" brushRef="#br0" timeOffset="191467.53">29814 11140 1304 0,'0'0'1279'0,"0"0"-841"16,0 0-147-16,0 0 80 0,0 0-25 16,0 0-129-16,0 0-112 0,0 0 13 15,0 0 12-15,0 0-19 0,192 94-38 16,-175-94-5-16,-3-4-7 0,3-8-12 15,-12-2-9-15,-5-4-12 0,0-1-25 16,0 1-3-16,-7 5-28 0,-8 0 4 0,-4 8 11 16,-1-2-5-16,-11 7 16 15,2 0-13-15,-10 8 13 0,3 11-14 0,-3 8 1 16,7 10-6-16,1 9-4 0,16 6 25 16,10 4 24-16,5 3-6 0,13-8-18 15,8-8-9-15,16-8-25 0,2-7 16 0,7-10-35 16,2-9-107-16,-4-9-171 0,4-2-291 15,-9-14-580-15,7-29-866 0</inkml:trace>
  <inkml:trace contextRef="#ctx0" brushRef="#br0" timeOffset="191639.9">30287 10868 2093 0,'0'0'1246'16,"0"0"-789"-16,-44 127-74 15,30-67 11-15,-1 13-157 0,8-1-114 0,-5-2-62 16,7-5-61-16,-5-10-6 0,5-12-175 16,5-10-201-16,-4-12-125 0,-9-14-228 15,13-7-685-15</inkml:trace>
  <inkml:trace contextRef="#ctx0" brushRef="#br0" timeOffset="191758.07">30059 11093 802 0,'0'0'1710'16,"0"0"-1105"-16,0 0-311 0,0 0 101 15,0 0-40-15,0 0-180 0,0 0-126 16,191 65-49-16,-144-45-92 0,1-2-397 16,-21-1-647-16,7 2-1036 0</inkml:trace>
  <inkml:trace contextRef="#ctx0" brushRef="#br0" timeOffset="192177.4">30704 11262 813 0,'0'0'1532'0,"0"0"-942"16,0 0-155-16,0 0 9 0,0 0 23 15,0 0-111-15,0 0-153 0,0 0-53 16,-192-14-13-16,180 27-3 0,0 6-79 0,2 9-24 16,6 7-10-16,4 5-9 0,0-1-12 15,16 5-21-15,6-2 9 0,5-3 11 16,0-5-33-16,4-2-39 0,-2-8-116 16,3-4-173-16,-10-11-306 0,2-2-741 15,0-9-566-15</inkml:trace>
  <inkml:trace contextRef="#ctx0" brushRef="#br0" timeOffset="192473.17">30883 10868 935 0,'0'0'1877'16,"0"0"-1170"-16,0 0-143 0,0 0-67 16,0 0-204-16,0 0-159 0,0 0-67 15,-27 141-9-15,27-87-9 0,-2 4-18 16,2-1-20-16,0 1-11 0,0-3-40 0,0-11-45 15,0-12-13-15,0-14 3 0,0-11-37 16,12-7-31-16,-5-1 163 0,15-23 53 16,0-6 20-16,-3-12-33 0,6-3 16 15,1 5 23-15,-9 8 41 0,-5 10-81 16,3 7 4-16,-5 14 18 0,-5 1 24 16,4 14-36-16,-1 15 73 0,4 8-22 0,-3 7-67 15,1 2-33-15,-5 0-26 0,5-1-126 16,-6-7-171-16,11-8-230 0,-5-5-590 15,-1-10-361-15,-1-3-358 0</inkml:trace>
  <inkml:trace contextRef="#ctx0" brushRef="#br0" timeOffset="192760.11">31269 11291 673 0,'0'0'1963'15,"0"0"-1302"-15,0 0-160 0,0 0-31 0,0 0-132 16,0 0-126-16,0 0-120 0,-71 101-37 15,71-65 22-15,0-3 2 0,0 2-9 16,0-7-3-16,3-8 9 0,4-4-47 16,3-10-27-16,7-4 11 0,-3-2 29 0,3 0 50 15,3-8 41-15,-3-5-12 0,-1-8-43 16,-1 3-32-16,-10-2-19 0,2 5-6 16,-7 8 21-16,5 0-17 0,-5 7-13 15,0 0-12-15,5 11-33 0,-5 18-15 16,7 7 27-16,3 3 3 0,2 7-12 15,-5 0-16-15,10-3-78 0,-2-9-76 16,-1-5-128-16,-6-11-242 0,8-13-645 16,-6-5-281-16,-5-5-107 0</inkml:trace>
  <inkml:trace contextRef="#ctx0" brushRef="#br0" timeOffset="192959.07">31513 11473 196 0,'0'0'606'15,"0"0"107"-15,0 0-128 0,0 0 49 16,0 0-51-16,0 0-57 0,0 122-124 15,0-90-55-15,0-9-74 0,0-7-71 16,0-5-58-16,3-6-47 0,9-5 18 0,-2-11 64 16,16-12 118-16,-6-8-77 0,4-12-87 15,0 1-70-15,-2 1-42 0,0 8-21 16,4 3-21-16,-9 6-21 0,3 11-6 16,2 5-25-16,2 6-65 0,-2 2-53 15,-5 4-57-15,0 8-80 0,-3 2-256 16,-9 4-548-16,2-7-372 0,3 13-523 0</inkml:trace>
  <inkml:trace contextRef="#ctx0" brushRef="#br0" timeOffset="195069.53">32170 11386 212 0,'0'0'1918'0,"0"0"-1313"0,0 0-233 16,0 0 74-16,0 0-29 0,0 0-73 16,0 0-38-16,0 0-35 0,0 0-60 15,0 0-62-15,0 0-73 0,-12 0-73 16,34 0 13-16,5 4 69 0,7-2 6 0,4 3 12 15,6 1-46-15,-5 2-30 0,2 1-8 16,0-1-7-16,-4 0-9 0,-13-4-3 16,7 4 0-16,-9-5-2 0,-7 3-19 15,-1-5 5-15,-4-1-2 0,0 0-12 16,-10 0-52-16,0 0-109 0,0 0-65 16,-10 0-93-16,-7-8-226 0,-5-3-784 15,0 1-621-15</inkml:trace>
  <inkml:trace contextRef="#ctx0" brushRef="#br0" timeOffset="195374.59">32258 11287 1687 0,'0'0'1148'0,"0"0"-722"16,0 0-61-16,0 0 1 0,0 0-69 16,0 0-139-16,0 0-90 0,0 0 10 0,0 0 17 15,0 0-24-15,-8-5-28 0,8 5-15 16,-2 9-16-16,-10 0-12 0,-10 10-16 15,3 5-2-15,-6-2 18 0,-4-2 15 16,3-2 10-16,-1-6-22 0,-2 2 25 16,12-4-10-16,-3-6-6 0,11 1 25 15,1-3 46-15,6-1 30 0,2-1-7 16,0 6-51-16,2 1-55 0,15 2 73 0,10 6 30 16,0-4-30-16,2 2-19 0,2-5-11 15,3-2-19-15,-9 3-8 0,4-6-16 16,-10 1-2-16,-2-2-37 0,0 1-25 15,-5-3-33-15,-7 1-79 0,2-1-80 16,-7 0-118-16,0-1-237 0,0-7-193 16,0 4-676-16,0-1-306 0</inkml:trace>
  <inkml:trace contextRef="#ctx0" brushRef="#br0" timeOffset="196672.81">32917 11011 962 0,'0'0'1384'0,"0"0"-935"16,0 0-93-16,0 0 93 0,0 0-149 15,0 0-169-15,0 0-70 0,0 0 4 16,0 0-9-16,0 0 115 0,31 0 43 16,-9 7-79-16,-5 2-52 0,5 5-37 15,-5 6-9-15,2 4 3 0,-4 10-13 16,-10 5-5-16,-5 5-1 0,0 6-2 0,-17 3-10 15,-7-2-9-15,-8-3-25 0,1-4-5 16,-6-11-4-16,1-8 3 0,2-11 19 16,7-5-28-16,-4-8-86 0,6-1 50 15,11 0 35-15,2-4 20 0,0-4 12 16,9-2 9-16,3 1 21 0,0-3-19 0,0-6-2 16,12 1-3-16,3 4 3 15,7-5 3-15,-5 8 71 0,4 0-18 0,1 6-13 16,-5 2-13-16,8 2 10 0,-9 0 21 15,4 8-18-15,-3 0-3 0,-3 1-9 16,-1-1 18-16,-4 3-7 0,8-7 10 16,-10 5 6-16,6 0-3 0,-6-1 3 15,5 1-4-15,-2 0-8 0,-1-2-16 16,3-2-12-16,-4-1-18 0,6 1 1 16,-2-1 11-16,-2 1-12 0,0-4 3 15,4 1-2-15,-6-1-1 0,1-1-2 0,1 0 0 16,0 3-1-16,-8-3 0 0,8 2-12 15,-5-2 1-15,0 3 14 0,-3-3 0 16,5 1 0-16,-4 1 0 0,-3-2 1 16,0 0 2-16,0 0 15 0,0 0 4 0,0 0-4 15,0 0 3-15,0 0 3 16,0 0 0-16,0 0 1 0,0 0-4 0,0 0 0 16,0 0 0-16,0 0-6 0,0 0 1 15,0 0 5-15,0 0-6 0,0 0-14 16,0 0 2-16,0 0-2 0,0 3 0 15,0 0 2-15,-10 3-3 0,3 4-84 16,2 4 39-16,-7-1 42 0,12 1-12 16,-5-2-1-16,-5 1 16 0,8-4 0 15,-1 2 0-15,1-3 1 0,-5 2-1 16,2-2 13-16,-5 4-13 0,8-2 0 0,-6-2 2 16,8 1 10-16,0-7-12 0,0 0-21 15,0 1 5-15,0-3-11 0,0 0-12 16,0 1-34-16,0 1 21 0,0 4 52 15,17-2 2-15,-9 1 13 0,4-4 1 16,0 1-14-16,-7 2 10 0,7-2 3 0,-7-2-14 16,9 3-1-16,-11-3-1 0,1 0-11 15,6 0-12-15,-7-5-101 0,1 1-88 16,-4 1-93-16,0-2-245 0,0 5-488 16,0 0-377-16,0 5-272 0</inkml:trace>
  <inkml:trace contextRef="#ctx0" brushRef="#br0" timeOffset="-112084.9">4457 7406 1228 0,'0'0'572'0,"0"0"-179"0,0 0-111 16,0 0-8-16,0 0-36 0,0 0-17 16,0 0-5-16,0 0-32 0,0 0-4 15,-107 7-26-15,98-7-15 0,1 0-8 16,1 0 16-16,5 0 51 0,-3 0-1 15,5 3-25-15,0-3-26 0,0 0-27 16,0 0-15-16,0 0-7 0,0 2-33 0,0-2-9 16,0 2 8-16,0 1-20 15,19-1-16-15,5 5 3 0,15-2-3 0,7 6 25 16,17-4-16-16,20 4 15 0,6-4 19 16,16 2 84-16,-1-6-94 0,5 1-39 15,7-4-20-15,-12 0-1 0,-2 0-24 16,-10-9 9-16,-4 1-6 0,-18 2 20 15,-7 0-2-15,-19 0-27 0,-13 0 9 16,-7 1-3-16,-9 4-4 0,-5-4-26 16,-10 5-37-16,0 0-51 0,-8-1-18 15,-1 1-59-15,-21 0-202 0,6-2-140 0,-12-2-225 16,4-1-303-16,11 3-424 0</inkml:trace>
  <inkml:trace contextRef="#ctx0" brushRef="#br0" timeOffset="-111836.86">5446 7285 1661 0,'0'0'1200'0,"0"0"-751"16,0 0-62-16,0 0-88 0,0 0-299 0,0 0 341 16,0 0-341-16,0 0 155 0,0 0-114 15,153 103-39-15,-112-85 27 0,-2 0 11 16,4-6-22-16,-14-2 29 0,5-2-7 16,-7-2-10-16,-8-2 1 0,-7-2 6 15,-4-2-22-15,-3 0-2 0,-5 0-10 16,0 5 21-16,0-3 13 0,-8 14 21 15,-14 5-9-15,-19 9-46 0,-10 7-2 16,-2 3-1-16,0 1-27 0,7-8-34 16,0 3-38-16,14-5-39 0,10 4-19 0,3-5-20 15,12-3-47-15,7 1-116 0,0-3-320 16,0-9-568-16,0 6-398 0</inkml:trace>
  <inkml:trace contextRef="#ctx0" brushRef="#br0" timeOffset="-109492.4">3398 7012 1175 0,'0'0'488'0,"0"0"-157"0,0 0-39 15,0 0 70-15,0 0 4 0,0 0-52 16,0 0-22-16,0 0 1 0,0 0-69 0,0 0-66 16,4-2-49-16,-4 2-31 0,0 0-66 15,3 3-12-15,4 6-16 0,-4 9 16 16,-3 2 16-16,7 10-7 0,3 4-9 15,-6 4-3-15,1 0 1 0,0 3-1 16,-5 1-28-16,0-1-84 0,0-4-171 16,0 0-191-16,0-12-626 0,-17-5-641 0</inkml:trace>
  <inkml:trace contextRef="#ctx0" brushRef="#br0" timeOffset="-109313.97">3242 7394 1580 0,'0'0'1255'16,"0"0"-804"-16,0 0-117 0,0 0-25 0,0 0-55 15,0 0-111-15,0 0-105 0,0 0 52 16,0 0-1-16,0 0-27 0,0 0-28 16,177-4-8-16,-140 4-26 0,-6 4-1 15,-2-3-12-15,-2 4-67 0,-3 1-152 16,-7 4-81-16,-5-1-103 0,-2 0-603 16,-10 7-858-16</inkml:trace>
  <inkml:trace contextRef="#ctx0" brushRef="#br0" timeOffset="-108285.13">4602 8524 2209 0,'0'0'730'0,"0"0"-210"15,0 0-37-15,0 0-110 0,0 0-125 16,0 0-125-16,0 0-86 0,0 0-37 15,0 0-15-15,0 0 13 0,0 0 2 16,29 39 2-16,-7-29 22 0,10 1-11 16,4-2 17-16,3 1-2 0,2-4 3 0,-2-1-4 15,2-1-5-15,-7-4-4 0,-5 3 0 16,5-3-14-16,-12 0-3 0,7 0-1 16,-7-6-65-16,-5-3-48 0,0-2-112 15,2 0-132-15,-7-8-213 0,-7 8-627 16,-5-8-791-16</inkml:trace>
  <inkml:trace contextRef="#ctx0" brushRef="#br0" timeOffset="-108036.16">5065 8341 2372 0,'0'0'734'0,"0"0"-272"16,0 0-137-16,0 0-70 0,0 0-87 16,0 0-115-16,0 0 0 0,0 0-13 15,0 0 16-15,0 0-29 0,189 56-11 16,-169-49 24-16,-3-1-28 0,-3-2 1 0,-9-3-12 15,-2-1 2-15,-3 0 9 0,0 3 22 16,0-3 21-16,0 0 10 0,0 2 27 16,-5 1-3-16,-12 8-89 0,-5 7-19 15,-5 8-5-15,5 10-7 0,-2 6-9 16,2 2 16-16,15 4 11 0,-7-2-20 16,14-8-10-16,0-2-34 0,0-9-6 0,0-4-32 15,4-7-43-15,11-4-26 0,2-4-218 16,-5-1-608-16,0-7-957 0</inkml:trace>
  <inkml:trace contextRef="#ctx0" brushRef="#br0" timeOffset="-106114.51">1209 8470 264 0,'0'0'760'16,"0"0"-291"-16,0 0-134 0,0 0 5 0,0 0-6 15,0 0-128-15,0 0-77 0,0 0-26 16,0 0-7-16,0 0-58 0,-51-11-36 15,46 16 15-15,-5 1 15 0,-2 0 54 16,5 2 57-16,-5-4 39 0,-3 4-31 16,3-1-6-16,-5-2 31 0,-2 5-62 15,2 7-52-15,-7 2-15 0,-1 6-22 16,8 7-22-16,-2 8 10 0,-5 4 11 16,12 4 23-16,-1-9-13 0,13-3-33 0,0-3-1 15,0-11 0-15,13-1 1 0,6-5-1 16,-2-5-1-16,10-1-1 0,2-6 2 15,5 0-34-15,4-4 31 0,8 0-137 16,-7 0-93-16,0-1-176 0,-10-6-294 16,5 0-1136-16</inkml:trace>
  <inkml:trace contextRef="#ctx0" brushRef="#br0" timeOffset="-105822.51">1437 8623 833 0,'0'0'1078'16,"0"0"-569"-16,0 0-177 0,0 0-91 15,0 0-90-15,0 0-59 0,0 0 4 0,0 0 66 16,0 0-3-16,0 0-39 16,145 9-29-16,-109-8-22 0,-4-1-47 0,-3 0-22 15,-5 0-19-15,0 0-6 0,-7 0-6 16,-4 3-124-16,-4 6-209 0,-9 1-232 16,0 0-576-16,0 8-417 0</inkml:trace>
  <inkml:trace contextRef="#ctx0" brushRef="#br0" timeOffset="-105663.49">1487 8791 1903 0,'0'0'761'0,"0"0"-417"0,0 0-75 15,0 0 36-15,0 0-34 0,0 0-101 16,0 0-78-16,0 0-33 0,0 0-59 16,0 0-1-16,204 1-21 0,-175 5-15 15,0-4-20-15,-4 2-19 0,1 1-144 0,-2-2-157 16,-7 1-289-16,-2-2-875 15</inkml:trace>
  <inkml:trace contextRef="#ctx0" brushRef="#br0" timeOffset="-97724.84">2990 8245 1045 0,'0'0'124'15,"0"0"127"-15,0 0 237 0,0 0 24 16,0 0-122-16,0 0-172 0,0 0-109 15,0 0-13-15,0 0-6 0,0 0-24 16,10 3-2-16,-10 0 6 0,0-3 12 16,0 0 26-16,0 2-7 0,0 0-10 15,0 5 12-15,0 5-5 0,0 6 24 0,-10 5-29 16,1 7-9-16,-8 2-6 16,-5 5-11-16,-5 1-14 0,5-1-13 0,-12 2 0 15,1-1 6-15,-4-1 3 0,-6-4 7 16,1-3 2-16,-1 0-3 0,-1-4-12 15,-4-5-6-15,4-11-1 0,3-1-14 16,0-9 11-16,2 0-8 0,-2-9-25 16,2-9-28-16,2-4 16 0,6-8-6 0,9-2-10 15,5-1 13-15,7 3 15 0,6 3-22 16,4 3-5-16,0 5 2 0,4 6-20 16,6-3 11-16,7 5 15 0,0-1 4 15,-2-1 12-15,6 1-11 0,-4 5 14 16,0 1 2-16,3 0 22 0,2 2 7 15,2 0-28-15,-2 4 0 0,2 0-3 16,0 0 0-16,-2 6-3 0,9 6 2 16,-4 6 1-16,0 2 3 0,4-1 22 0,-2 9 8 15,0-1 4-15,3 8 9 0,-1-3-3 16,-4 4 8-16,2-5-5 0,-2 4-25 16,4-10 1-16,-2-2-20 0,-2-4 1 15,2-4 18-15,3-1 19 0,-1-2-19 16,-4-5 22-16,0 1 2 0,4-4 4 0,-9-1-36 15,9 2-13-15,-9-2 0 0,0-2-12 16,-5-1-9-16,2 0-28 0,-2 0-109 16,-2 0-74-16,-1-4-137 0,-1 2-637 15,-9 2-1380-15</inkml:trace>
  <inkml:trace contextRef="#ctx0" brushRef="#br0" timeOffset="-92039.19">6408 9906 1706 0,'0'0'1013'0,"0"0"-621"0,0 0-57 16,0 0 16-16,0 0-49 0,0 0-112 16,0 0-41-16,0 0-1 0,0 0-18 0,0 0-32 15,0 0-9-15,121 100 6 16,-109-86-22-16,1-5-18 0,-11-2 12 0,-2 4 0 15,0-1 6-15,0 2 18 16,-2 6-15-16,-23 5 0 0,-1 3-6 0,-15 6-43 16,-3 2-26-16,-5 4-1 0,3-1 0 15,3-1-2-15,-6-4-25 0,18-5-16 16,4-5-23-16,10-7-25 0,3 0-22 16,-1-3-30-16,13 2-34 0,2-4-46 15,0 1-55-15,7-4-66 0,10-1-163 16,7 2-210-16,-12-6-513 0,12 6-260 0</inkml:trace>
  <inkml:trace contextRef="#ctx0" brushRef="#br0" timeOffset="-91069.19">7322 9981 166 0,'0'0'509'0,"0"0"71"16,0 0-189-16,0 0 40 0,0 0-52 0,0 0-21 15,0 0-91-15,0 0-47 16,0 0 12-16,0 0 24 0,0 0 31 0,22-44-47 16,-22 35-20-16,-7-1-44 0,-8-1 23 15,3 2-9-15,-10 0-47 0,-9 5-36 16,-15 1-4-16,-20 3-27 0,-19 7-48 16,-31 19-28-16,-8 4-12 0,-11 9 11 15,4 0-11-15,2 0 0 0,20-5 11 16,19-10 0-16,6-4-1 0,18-9 2 15,10-4-3-15,13-3 3 0,6-4 0 16,11 0 2-16,1 0-2 0,16 0 0 0,-6-4-11 16,6-3-13-16,9 7-6 0,0-1-31 15,0 1-64-15,0 0-125 0,24 4-93 16,-2 10-19-16,9 2-430 0,-7-2-853 16,5 6-228-16</inkml:trace>
  <inkml:trace contextRef="#ctx0" brushRef="#br0" timeOffset="-90755.18">6340 9834 215 0,'0'0'1426'16,"0"0"-835"-16,0 0-142 0,0 0-82 0,0 0-48 15,0 0-43-15,0 0-87 0,0 0-32 16,0 0 26-16,0 0 35 0,0 0-218 15,-123 18-41-15,62 12 8 0,-14 7 33 16,2 7 13-16,-2-4-10 0,12 3 37 16,5-9 3-16,12-2-12 0,14-11-18 15,8-3 30-15,19-1-9 0,5-5 3 16,0 1-15-16,22 4 30 0,17 1 65 16,12 0 6-16,12 1-7 0,-3-4-6 0,8 1-37 15,3-2-30-15,-8 0-43 16,-3-1 0-16,-9 1-52 0,-7 0-42 0,-18 2-117 15,-1 5-171-15,-18 1-344 0,3-10-859 16,-10 16-584-16</inkml:trace>
  <inkml:trace contextRef="#ctx0" brushRef="#br0" timeOffset="-85227.18">7911 9437 303 0,'0'0'1293'16,"0"0"-842"-16,0 0-182 0,0 0 70 15,0 0-43-15,0 0-97 0,0 0-81 16,0 0-16-16,0 0-22 0,0 0-33 16,-184 45-12-16,167-35-12 0,2 2-5 15,-2-1 27-15,-2 3 15 0,2-1-3 16,5 1 15-16,-5 2 7 0,2 2-38 0,1 3-7 16,2 2-6-16,2 0 49 0,3 1-30 15,2-4-16-15,5 2-29 0,0 2 13 16,0-5-15-16,17-1 2 0,2 0-4 15,1-4-8-15,9-2 8 0,-5-2-10 16,10-4-4-16,-5 0-28 0,-2-4-16 16,4-2-22-16,-2 0-72 0,3-8-166 0,-13-2-204 15,-2 1-607-15,0-9-553 0</inkml:trace>
  <inkml:trace contextRef="#ctx0" brushRef="#br0" timeOffset="-85022.45">7957 9622 1284 0,'0'0'1129'0,"0"0"-793"15,0 0-31-15,0 0-33 0,0 0-31 16,0 0-57-16,0 0-52 0,0 0-35 16,0 0-59-16,0 0-16 0,163 19-20 15,-149-15 16-15,-9-3-18 0,2 4-16 16,3-1-44-16,-10 0-116 0,0 1-137 15,-10 4-239-15,0-2-618 0,-16 6-369 0</inkml:trace>
  <inkml:trace contextRef="#ctx0" brushRef="#br0" timeOffset="-84874.76">7897 9877 1304 0,'0'0'1065'0,"0"0"-694"15,0 0 18-15,0 0-10 0,0 0-50 16,0 0-147-16,196 20-182 0,-167-19-160 15,-5 1 37-15,3 1 38 0,-8 0-278 16,-7-2-828-16,-2-1-484 0</inkml:trace>
  <inkml:trace contextRef="#ctx0" brushRef="#br0" timeOffset="-84159.58">8738 9341 678 0,'0'0'1079'0,"0"0"-625"15,0 0-69-15,0 0-31 0,0 0-88 16,0 0-103-16,0 0-46 0,0 0 7 16,0 0 24-16,0 0-53 0,0 0-73 15,7-33 44-15,-5 33-25 0,3 0 18 16,5 4 20-16,-3 7 15 0,-7 4 8 0,7 4 23 16,-7 5-11-16,-7 11-59 0,-10 1-2 15,-7 6-23-15,-8 4-30 0,-4-1-1 16,5-3 1-16,-6-6-13 0,6-8-14 15,4-1 2-15,-2-9 3 0,0-6 20 16,5-6-13-16,-5-4 14 0,4-2-12 16,6-8-11-16,2-10 21 0,2-1-28 0,6-7 31 15,1-2 40-15,8 0-6 0,0 2-9 16,13 0 27-16,-9 0-15 0,13 5-16 16,-12 1 4-16,10 6 33 0,-3 5 16 15,-2 7-35-15,2 2-38 0,9 0 28 16,4 9 20-16,1 2-12 0,1 8 0 15,-5-1-10-15,0 3-3 0,4-3-22 16,-6 0 13-16,-3-1-15 0,5-1-1 16,-8-5-1-16,8-2-14 0,-5-4 13 0,10 1 0 15,-8-5 3-15,-2 2 12 0,0-3-1 16,2 0-11-16,-2 0-13 0,0 0-14 16,-2 2-71-16,-3 0-101 0,2 2-124 15,-2 3-78-15,-4 9-161 0,-1-6-655 16,0 5-693-16</inkml:trace>
  <inkml:trace contextRef="#ctx0" brushRef="#br0" timeOffset="-81926.4">7688 10369 65 0,'0'0'180'16,"0"0"198"-16,0 0 111 0,0 0-144 16,0 0-69-16,0 0-29 0,0 0-20 0,0 0-55 15,0 0-7-15,0 0-14 0,0 0-16 16,0-38-41-16,0 38-21 0,0-3-15 16,0 3-19-16,0 0-38 0,0 0 53 15,0 0-12-15,0 0-11 0,0 0 14 16,0 0-6-16,0 0-4 0,0 0-7 0,0 0-28 15,5 0 0-15,-3 0 27 0,8 3-2 16,-10-1 36-16,5 4-1 0,5-2-22 16,-10 4 12-16,2 2 20 0,0 4-10 15,-2-1 0-15,0 5-10 0,0 0 1 16,-12 3-14-16,3 5-18 0,-11-1 9 16,-4 3-27-16,0 4 2 0,-5-2-2 15,4 4-1-15,-9-4 1 0,1 0 0 16,-1-5 2-16,2-4 12 0,-4-8 11 15,4-5-1-15,6-2 25 0,-6-6-12 16,15 0-13-16,-5 0 15 0,-2-8 100 0,7-2-13 16,-2 2-103-16,11-2-23 0,-4 2 1 15,10 0 60-15,-1-2-47 0,-4-1 13 16,7 2-13-16,0-1-13 0,0-2 1 16,7 0-3-16,-2-1-12 0,7 2 0 15,0 2 10-15,-2-1-35 0,7-1 18 0,-2 4 16 16,-8 3-11-16,5-1 13 0,5 2-26 15,-10 3 25-15,3-1-11 0,5 1 13 16,-8 0 0-16,3 0 0 0,-6 0 13 16,4 0 5-16,1 0-16 0,-4 0 1 15,7 0-2-15,0 0 2 0,-4 4 0 16,6 5 15-16,3 1-6 0,0 6 16 16,-2 1-6-16,7 1-20 0,-5 0-2 15,4-2 1-15,-1 2 0 0,-1-4-1 0,5 0 0 16,-4-3-1-16,4 3-11 0,0-7 12 15,-2 0 0-15,-5-1-2 0,-2-3 2 16,-1 4-1-16,-2-5 0 0,-2-1 2 16,-3 3-1-16,3-1 1 0,-3-3-1 15,0 1-12-15,-2-1-3 0,-2 0-1 16,6 0-52-16,-6 0-56 0,-1 0-78 0,6 0-83 16,1 0-136-16,-4 0-244 0,-3 0-506 15,8-4-319-15</inkml:trace>
  <inkml:trace contextRef="#ctx0" brushRef="#br0" timeOffset="-81369.7">8013 10544 127 0,'0'0'636'0,"0"0"29"0,0 0-197 16,0 0-73-16,0 0 67 0,0 0-77 15,0 0-88-15,0 0-15 0,0 0-62 16,0 0-34-16,-5 0-58 0,5 0-16 16,0 0-26-16,0 0-30 0,5 0-22 15,0 0 12-15,9 0 4 0,-6 0-22 16,8-4-16-16,4 2-12 0,-8 2-12 15,5-3 8-15,-2 3 1 0,-1 0-27 0,-7 0-17 16,8 0-89-16,-10 9-206 0,-3 3-169 16,-2 0-213-16,0 1-1013 0,-131-50 608 0</inkml:trace>
  <inkml:trace contextRef="#ctx0" brushRef="#br0" timeOffset="-81171.11">7998 10696 2141 0,'0'0'807'0,"0"0"-468"0,0 0-103 16,0 0 26-16,0 0 31 0,0 0-50 16,0 0-38-16,0 0-63 0,0 0-50 15,0 0-77-15,148-55-15 0,-131 46 0 16,-2 8-24-16,-1-3-32 0,-2 1-95 0,-7 3-153 16,2 0-126-16,1 0-195 0,-6 3-773 15,-2-1-319-15</inkml:trace>
  <inkml:trace contextRef="#ctx0" brushRef="#br0" timeOffset="-80947.34">8432 10465 1551 0,'0'0'1052'16,"0"0"-637"-16,0 0 6 0,0 0 3 15,0 0-132-15,0 0-117 0,0 0-104 16,0 0 0-16,0 0-58 0,0 0 5 16,0 0-2-16,37-5 33 0,-20-1-9 15,2 5-12-15,-2-7-27 0,0 7-1 0,0-1-3 16,-3 2-65-16,-9 0-192 0,7 2-239 16,-12 8-215-16,0-2-985 0,-155-5 305 0</inkml:trace>
  <inkml:trace contextRef="#ctx0" brushRef="#br0" timeOffset="-80772.77">8364 10717 1451 0,'0'0'1780'0,"0"0"-1206"0,0 0-144 0,0 0-67 16,0 0-68-16,0 0-127 0,0 0-79 16,0 0-28-16,0 0-15 0,0 0-46 15,0 0-18-15,192-55-3 0,-175 54-49 16,-3-3-89-16,-2 0-111 0,-4 1-185 15,-8 2-513-15,2 0-633 0</inkml:trace>
  <inkml:trace contextRef="#ctx0" brushRef="#br0" timeOffset="-80456.78">8929 10471 261 0,'0'0'636'16,"0"0"60"-16,0 0-186 0,0 0-73 0,0 0-92 16,0 0-31-16,0 0-69 0,0 0 0 15,0 0 72-15,0 0-16 0,0 0-38 0,-29-47-97 16,29 47-89-16,0 0-34 15,0 8-41-15,0 4 17 0,0 6 11 0,-10 9-18 16,10 4 4-16,-2 7-16 0,-3 8-2 16,-2 0-20-16,0 2-11 0,7-1-32 15,-10-4-45-15,3-9-159 0,7-6-159 16,-3-5-245-16,1-10-831 0,-3-6-257 0</inkml:trace>
  <inkml:trace contextRef="#ctx0" brushRef="#br0" timeOffset="-80022.77">9043 10412 274 0,'0'0'720'16,"0"0"-49"-16,0 0-35 0,0 0-148 15,0 0-107-15,0 0-49 0,0 0-51 16,0 0-36-16,0 0 18 0,0 0-64 16,0 0-20-16,116-51-59 0,-103 65-22 15,-4 5-19-15,-6 4-8 0,1 10-10 16,-4 1-28-16,0 2-32 0,-12 0-1 16,-5-2-13-16,-7-4-11 0,7-9-10 15,-2-3-3-15,2-8 13 0,0-4 9 0,-3-6-1 16,8 0-23-16,0 0-19 0,-2-6-22 15,4-4 64-15,5 0 16 0,3 0 40 16,2 2-15-16,0 1 2 0,0 3-27 16,7 4 0-16,3 0 0 0,4 0 42 15,3 4 56-15,5 6 24 0,-5 5-36 0,0-2-28 16,0 3-25-16,0-5-30 0,-10 1-3 16,8-3 0-16,-6-2-33 0,-1-1-19 15,1-2-67-15,-4-4-98 0,2 0-118 16,3 0-217-16,-3-4-785 0,3-14-1102 0</inkml:trace>
  <inkml:trace contextRef="#ctx0" brushRef="#br0" timeOffset="-79647.09">9436 10333 1527 0,'0'0'2016'15,"0"0"-1364"-15,0 0-206 0,0 0-124 16,0 0-135-16,0 0-187 0,0 0-6 15,0 0-55-15,0 0 61 0,0 0 2 16,0 0 0-16,55 52 19 0,-50-38 0 16,10 2 1-16,-15 3-20 0,0 0-1 0,0 0-1 15,0 1-28-15,0-2-76 16,0-2-61-16,-10-4-38 0,3-4 6 0,-8-5 29 16,11-3 0-16,-9 0 17 0,-1 0 82 15,4-5 68-15,-2-1 1 0,7-4 12 16,3 2 95-16,-6 0 66 0,8 1-61 0,0 3-41 15,0 4-15-15,0 0 114 0,0 0-44 16,13 2-80-16,1 11 62 0,6-1-23 16,-3 4-23-16,-1 1 2 0,-11-2-22 15,0 3-11-15,-5-1-16 0,0-4-13 16,0 0 7-16,-5-2-9 0,-12-6-27 16,3 3-22-16,-3-3-61 0,-3-4 9 15,3-1-77-15,3 0-41 0,7-6-101 16,-3 0-151-16,10 0-21 0,0 2-209 15,10 0-283-15,-3 2-27 0,15 0 499 0</inkml:trace>
  <inkml:trace contextRef="#ctx0" brushRef="#br0" timeOffset="-79161.91">9824 10397 629 0,'0'0'1197'15,"0"0"-535"-15,0 0-163 0,0 0-68 16,0 0-23-16,0 0-143 0,0 0-72 0,0 0-56 16,0 0-51-16,0 0-27 0,0-18-59 15,0 18-3-15,0 2-10 0,0 4 13 16,-3 6 0-16,-7 4 25 0,6 4-3 15,-6 2-10-15,5 1 16 0,0-5 30 16,5-2 1-16,-7-2 14 0,7-7 26 16,0 2-35-16,0-4-64 0,7-5 15 15,0 1 22-15,8-1 42 0,7 0-12 16,-5 0-24-16,9 0-40 0,-4 0-3 16,7 0-12-16,-12 0-80 0,5 0-100 0,-2-4-118 15,-8-2-272-15,5 1-784 0,-17-10-936 0</inkml:trace>
  <inkml:trace contextRef="#ctx0" brushRef="#br0" timeOffset="-78987.78">9824 10397 706 0,'133'-3'2432'16,"-140"3"-1702"-16,4 0-180 0,-2 3-130 16,3 6-142-16,-8 8-156 0,5 4-88 15,-2 6-7-15,0 4 15 0,2 7-14 16,-7 5-28-16,7 3-15 0,-7-4-4 15,0 2 1-15,0-6-70 0,4-3-58 16,4-10-62-16,-6-6-94 0,10-6-151 16,0-8-567-16,0-5-800 0</inkml:trace>
  <inkml:trace contextRef="#ctx0" brushRef="#br0" timeOffset="-78755.01">10148 10415 2666 0,'0'0'1132'16,"0"0"-761"-16,0 0 44 0,0 0-129 16,0 0-84-16,0 0-116 0,0 0-50 0,0 0 13 15,-77 113-21-15,77-87-26 0,0-4-1 16,0-4 2-16,10 1 12 0,-6-3-3 16,4-4 9-16,-1 0-21 0,3-4 0 15,-1 0-28-15,-4-2 0 0,2-3-26 16,-4-2-68-16,-3-1-28 0,0 0-59 15,0 0-56-15,-3-8-178 0,-11-2-601 16,-3-1-618-16</inkml:trace>
  <inkml:trace contextRef="#ctx0" brushRef="#br0" timeOffset="-78522.77">10117 10337 274 0,'0'0'1411'0,"0"0"-331"15,0 0-596-15,0 0-84 16,0 0-44-16,0 0-121 0,0 0-101 0,0 0 86 16,0 0-26-16,0 0-69 0,77 2-48 15,-62-1-1-15,0 5-21 0,1-1 3 16,4 1 3-16,-3-2-9 0,5 2-16 16,-5-1-17-16,7-1-19 0,-7 4 0 15,-5-5-2-15,5 4-26 0,-3-2-51 16,-4 2-101-16,-5 1-102 0,-3 1-181 0,-2-2-275 15,0-2-822-15,-4 7-455 0</inkml:trace>
  <inkml:trace contextRef="#ctx0" brushRef="#br0" timeOffset="-75851.13">5489 13095 75 0,'0'0'1031'0,"0"0"-516"15,0 0-135-15,0 0 15 0,0 0-30 16,0 0-54-16,0 0-77 0,0 0-37 16,0 0 5-16,0 0-9 0,0 0-36 15,-130-41-1-15,130 40-6 0,-8-1-60 16,8 2-53-16,0 0 3 0,0 0 12 16,0 0-18-16,0-3-6 0,0 3-9 15,0-1-19-15,15-5-34 0,14 1 12 16,10 0 19-16,9-2-37 0,10 4 39 15,5 3 1-15,-2 0-2 0,7 0 2 16,-10 6-22-16,-5 2-33 0,-9 2-42 0,2-2-142 16,-10 0-126-16,-2 0-210 0,-12-2-628 15,-5-4-255-15</inkml:trace>
  <inkml:trace contextRef="#ctx0" brushRef="#br0" timeOffset="-75603.19">6018 12870 726 0,'0'0'1847'0,"0"0"-1298"0,0 0-65 16,0 0-115-16,0 0-90 0,0 0-158 16,0 0-9-16,0 0 8 0,0 0 22 15,97 121-47-15,-66-91-71 0,1-6-20 16,-8-3-3-16,0-3 0 0,-7-6 0 16,-7-1 0-16,0-5 1 0,-10 1 1 0,0-2 27 15,0 2 7-15,-5 5 15 0,-27 14-20 16,-9 5-32-16,-12 11-25 0,-8 9-33 15,-7 0-3-15,8-1-10 0,14-9-27 16,9-4-31-16,20-6-32 0,17-7-54 16,0-3-73-16,17 1-66 0,10-3-226 15,0-5-892-15</inkml:trace>
  <inkml:trace contextRef="#ctx0" brushRef="#br0" timeOffset="-74660.72">2826 13027 238 0,'0'0'1441'0,"0"0"-734"0,0 0-258 16,0 0-84-16,0 0 39 0,0 0-85 15,0 0-118-15,0 0 5 0,0 0-73 16,0 0-68-16,-190 14-65 0,171 8-3 16,2 8-20-16,12 7 23 0,0 1 9 15,5-5-9-15,0-4-18 0,5-7-26 16,7-8 1-16,5-4-3 0,8-2-1 16,1-3 16-16,6-4 6 0,4-1-15 0,8-1-177 15,-3-13-231-15,-10 3-636 0,3-14-1025 0</inkml:trace>
  <inkml:trace contextRef="#ctx0" brushRef="#br0" timeOffset="-74441.93">3143 12965 1599 0,'0'0'1013'0,"0"0"-790"0,0 0 14 16,0 0 41-16,0 0-43 0,0 0-140 16,0 0-22-16,0 0-32 0,0 0-38 15,0 0 6-15,121 56-9 0,-113-48-41 16,-4-2-174-16,1 0-247 0,-5 1-356 0,0 4-791 16</inkml:trace>
  <inkml:trace contextRef="#ctx0" brushRef="#br0" timeOffset="-74321.96">3053 13123 783 0,'0'0'1721'16,"0"0"-1049"-16,0 0-135 0,0 0-44 0,0 0-207 16,0 0-265-16,0 0-18 0,0 0-3 15,0 0 19-15,0 0-19 0,0 0-30 16,211 38 5-16,-172-37-136 0,-7-1-249 16,9 0-326-16,-19 0-1018 0</inkml:trace>
  <inkml:trace contextRef="#ctx0" brushRef="#br0" timeOffset="-73837.47">3788 12862 134 0,'0'0'1699'0,"0"0"-960"15,0 0-283-15,0 0-31 0,0 0-14 16,0 0-106-16,0 0-134 0,0 0-47 0,0 0-13 16,0 0-34-16,17-26-53 0,-5 26-23 15,-5 4 50-15,3 8-23 0,-3 11 18 16,-2 7 0-16,-5 2-6 0,-5 14-22 15,-19 0-18-15,-8 0-1 0,-4-7-42 16,-3 0-3-16,3-6 31 0,-5-10-10 16,12-12 10-16,-8-4 15 0,11-7 11 15,-3-3-11-15,7-11 0 0,5-2 29 16,7-2 5-16,5 0 9 0,5 0 3 16,0 1 4-16,5 1-50 0,14 5 0 15,1 2 10-15,6 5 14 0,6 4 34 0,12 0 19 16,-1 4-7-16,3 5 3 0,5 7-28 15,-7-3 7-15,2 2-50 0,-7-5-1 16,2 0-1-16,-12-2-2 0,5-5-16 16,-7 5-10-16,-6-8-29 0,-4 0-59 0,3 0-46 15,-6-3-83-15,-2-3-116 0,-7-3-414 16,-2 3-962-16,-3 4-148 0</inkml:trace>
  <inkml:trace contextRef="#ctx0" brushRef="#br0" timeOffset="-72649.86">2060 14121 398 0,'0'0'1251'0,"0"0"-664"16,0 0-115-16,0 0-54 0,0 0-84 15,0 0-102-15,0 0-59 0,0 0 29 16,0 0-143-16,0 0-59 0,0 0 0 15,-117 113 46-15,93-67 29 0,-8-2-16 16,1-4 18-16,-1-5 7 0,-2-10 12 16,5-4-7-16,-2-5 7 0,-3-8-4 15,-10-2 9-15,3-4-43 0,5-2-37 16,-10-4-20-16,12-8-1 0,0-2-23 0,10-1 8 16,7-3-4-16,2 6-2 0,13-5 0 15,2 6-13-15,0-2-31 0,0-4 7 16,12 1 15-16,10 2 28 0,-3 0-10 15,10 2 13-15,-2 4 12 0,2 2 25 16,5 5 3-16,-3 1-10 0,8 0 35 16,-3 9-26-16,1-2-8 0,-3 7-16 15,2-1 18-15,-4-1-2 0,-1-3 8 0,-4 2-11 16,-1-1-15-16,1-2 0 0,0-2 2 16,-5-4 36-16,7 0-39 0,-5 1-16 15,3-3-36-15,-8 0-49 0,12-5-28 16,-9-3-81-16,10-3-185 0,-13 2-275 15,-2 0-656-15,3 0-604 0</inkml:trace>
  <inkml:trace contextRef="#ctx0" brushRef="#br0" timeOffset="-72069.29">2307 14165 192 0,'0'0'131'0,"0"0"550"15,0 0-199-15,0 0-183 0,0 0 16 0,0 0 48 16,0 0-105-16,0 0-94 0,0 0-52 16,0 0-15-16,0 0-21 0,-20-18-47 15,20 18 9-15,0 0 29 0,0 0 38 16,0 0 67-16,0 0-23 0,0 0-27 0,15 0 1 16,-8 0 37-16,8 0-4 0,9 0-38 15,3 0-34-15,2 0-29 0,7-1 10 16,-7-1 3-16,12-1-22 0,-4-1-9 15,-1-3-9-15,-2 6-16 0,-2-3-12 16,-11 0-18-16,1 2-1 0,2 2 18 16,-11-2-14-16,-4 2 2 0,-1 0-17 15,1 0-75-15,-4 0-15 0,-2 0-60 16,4 0-80-16,-5 2-54 0,-2 7-150 16,0-2-146-16,0 5-539 0,0-4-182 0</inkml:trace>
  <inkml:trace contextRef="#ctx0" brushRef="#br0" timeOffset="-71818.61">2360 14232 232 0,'0'0'2024'0,"0"0"-1312"15,0 0-245-15,0 0-31 0,0 0-66 16,0 0-143-16,0 0-100 0,0 0-93 15,0 0 3-15,0 0 27 0,85-3-5 16,-46 3-1-16,2 0-3 0,-2 3-12 16,-3-3 12-16,3 0-12 0,0 0-19 15,-8 0-24-15,3 0-14 0,-7-3-10 16,-5 2-25-16,-5-2-68 0,0 3-92 0,-5 0-100 16,-10-8-170-16,-2 5-588 0,0-14-879 15</inkml:trace>
  <inkml:trace contextRef="#ctx0" brushRef="#br0" timeOffset="-71555.11">2792 13797 1805 0,'0'0'989'0,"0"0"-585"0,0 0-13 15,0 0 28-15,0 0-124 0,0 0-106 16,0 0-47-16,0 0-68 0,0 0-73 15,0 0 20-15,0 0 1 0,-107 121-4 16,61-73 10-16,2 4-16 0,-4 5-10 16,2-2 20-16,7 0-22 0,10-2-1 0,5-7-2 15,2-2-25-15,7-8 0 0,6-3-21 16,9-8-34-16,0-2-65 0,0-7-135 16,14-2-156-16,8-6-194 0,-5-4-447 15,0-2-378-15</inkml:trace>
  <inkml:trace contextRef="#ctx0" brushRef="#br0" timeOffset="-71124.05">3102 13912 661 0,'0'0'1643'15,"0"0"-972"-15,0 0-221 0,0 0-73 0,0 0-53 16,0 0-94-16,0 0-102 0,0 144-30 16,0-91-21-16,0-3-24 0,0 2-31 15,2-5-22-15,6-7-30 0,1-4-1 16,-9-7-62-16,8-8-80 0,1-3-147 15,6-9-207-15,-10 0-150 0,4-8-600 16,-6-1-329-16</inkml:trace>
  <inkml:trace contextRef="#ctx0" brushRef="#br0" timeOffset="-70772.88">3344 14022 668 0,'0'0'1674'0,"0"0"-1142"16,0 0-272-16,0 0-33 0,0 0-18 15,0 0-35-15,0 0 21 0,0 0 25 16,0 0-33-16,0 0-17 0,90 47-68 16,-73-23-43-16,-17 6-22 0,0 5-10 15,0 2-13-15,0-4-14 0,-17-2-22 16,-2-4-12-16,2-6-9 0,0-7-3 15,2-7 0-15,-2-2 30 0,3-5 1 16,-1 0-31-16,5-9 12 0,-2-2 34 0,10 1 0 16,-1 1 46-16,3 3 13 0,0 4-16 15,0 0-43-15,10 2 2 0,7 0 10 16,10 4 121-16,2 6 14 0,0-1 0 16,2 5-80-16,1-2-56 0,-3-1-11 15,-7-1-24-15,2-3-4 0,3-4-15 16,-3-1-94-16,-7-2-78 0,5-11-113 0,-8-1-343 15,-2-6-657-15,-7-12-828 0</inkml:trace>
  <inkml:trace contextRef="#ctx0" brushRef="#br0" timeOffset="-70408">3749 13999 2528 0,'0'0'973'0,"0"0"-560"16,0 0-34-16,0 0-10 0,0 0-185 15,0 0-181-15,0 0-3 0,0 0-15 16,0 0 15-16,0 0 21 0,0 0-18 0,102 46 31 16,-83-28-13-16,-2 0-8 0,-5 1-1 15,-9 2-12-15,-1-5-3 0,-2 1-19 16,0-6-2-16,0 0-25 0,-7-6 3 16,-8-1-19-16,1-4 22 0,-3 0 3 15,5 0 22-15,-3-1 3 0,3-7 15 0,2 1 19 16,6 3-17-16,-6-2 56 15,10 5-2-15,0 1-56 0,0 0 3 0,5 0-3 16,14 7 86-16,0 4 52 0,6 5-31 16,6 3-62-16,-4 2-11 0,-8 1 2 15,-9 0 4-15,0-3-37 0,-8 0 15 16,-2-3-16-16,-5 0-2 0,-19-7-27 16,0 2-83-16,-5-4-49 0,-3-6-49 15,8-1-45-15,-5 0-132 0,12-10-380 16,5 0-569-16,-3 0-200 0</inkml:trace>
  <inkml:trace contextRef="#ctx0" brushRef="#br0" timeOffset="-70088.09">4088 14098 616 0,'0'0'1375'0,"0"0"-641"0,0 0-262 16,0 0-93-16,0 0-17 0,0 0-104 16,0 0-140-16,0 0-75 0,0 0 35 15,0 0-4-15,30 50-27 0,-21-29-4 0,-2 2-28 16,6-8-2-16,-1 0-13 0,0-5-25 15,2-4 25-15,3-1 9 0,0-5 47 16,3 1 8-16,6-1-8 0,-6 0-41 0,11 0-15 16,-11 0-27-16,4 0-56 0,-7 3-123 15,7 4-89-15,-17-2-174 0,6 1-343 16,-11 2-1130-16</inkml:trace>
  <inkml:trace contextRef="#ctx0" brushRef="#br0" timeOffset="-69891.31">4282 14059 1266 0,'0'0'1914'16,"0"0"-965"-16,0 0-505 0,0 0-84 15,0 0-171-15,0 0-97 0,0 0-34 0,0 0-10 16,20 106-30-16,-15-65 4 0,-3 7 14 16,-2 2-25-16,0 0-11 0,0-2-33 15,0-9-37-15,-7-3-49 0,7-8-119 16,-10-8-54-16,10-3-200 0,-5-9-599 15,5-8-863-15</inkml:trace>
  <inkml:trace contextRef="#ctx0" brushRef="#br0" timeOffset="-69665.83">4597 14018 2096 0,'0'0'1358'16,"0"0"-856"-16,0 0-77 0,0 0-122 0,0 0-91 15,0 0-99-15,0 0-49 0,-53 137-21 16,53-100-3-16,7-1-19 0,10 1-9 16,8 2 0-16,-4-6-9 0,4 3 28 15,-1-7 2-15,-5-7-3 0,-2 1-30 16,-9-7 0-16,4-2-21 0,-7-7-22 16,2 2 3-16,-7-4-48 0,0-5-74 15,-15 0-59-15,-2-9-187 0,-17-11-696 16,8 2-456-16,-20-29-91 0</inkml:trace>
  <inkml:trace contextRef="#ctx0" brushRef="#br0" timeOffset="-69503.97">4568 14075 2043 0,'0'0'1158'16,"0"0"-501"-16,0 0-63 0,0 0-206 0,0 0-149 16,0 0-87-16,185 16-58 0,-154-16-27 15,-9 0-27-15,12-6-19 0,-5-6-21 16,-5-2-12-16,8-2-89 0,-13-1-115 15,3 4-176-15,-5 0-351 0,-5 8-1210 16,-7 5-83-16</inkml:trace>
  <inkml:trace contextRef="#ctx0" brushRef="#br0" timeOffset="-64081.95">10347 11466 2062 0,'0'0'753'0,"0"0"-269"0,0 0-62 16,0 0-22-16,0 0-77 0,0 0-85 0,0 0-100 16,0 0-55-16,0 0-37 0,0 0-46 15,0 0-52-15,-14 3-31 0,43-3 6 16,9 0 77-16,13 0 28 0,5 0 12 15,7 0-19-15,-5-8 4 0,-4 4-3 16,-6-7-20-16,1-2 16 0,-15 2-17 16,-1 4-1-16,-1 1-31 0,-10 0-92 15,-8 6-225-15,-9 0-228 0,-5 0-526 16,0 0-590-16</inkml:trace>
  <inkml:trace contextRef="#ctx0" brushRef="#br0" timeOffset="-63837.88">10762 11399 627 0,'0'0'1666'16,"0"0"-1046"-16,0 0-166 0,0 0-83 16,0 0-85-16,0 0 33 0,0 0-112 15,0 0-40-15,0 0-41 0,0 0-43 16,191 2-16-16,-169 0-24 0,-5-2-4 16,-5 0-17-16,0 1-22 0,-7 6-1 0,0 2 1 15,-5 4 18-15,0 11 37 0,0 3-18 16,-10 6-10-16,-16 6-26 0,4 3-1 15,-12 0 0-15,5 3-15 0,2-6-22 0,0-2-6 16,13-8-14-16,7-3-11 0,-1-6-30 16,8-4-77-16,0-4-46 0,0 2-3 15,12-2-170-15,0-4-227 0,-7-3-722 16,10 4-458-16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33:03.1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13680 4473 635 0,'0'0'1227'16,"0"0"-1032"-16,0 0 22 0,0 0 77 15,0 0-23-15,0 0-66 0,0 0-128 16,-34 121-61-16,34-99 23 0,0 4 15 16,0-3-13-16,0 4-5 0,0 1-5 15,0 6-11-15,0 3 8 0,0 5 26 16,0 8 3-16,0 9 1 0,0 12-24 15,-12 14 11-15,-5 15-20 0,-5 20 29 16,-9 12 34-16,-10 17 13 0,-10 13 50 0,-3 4-13 16,1 8-36-16,-10 3-27 0,5 1-4 15,-5 0-12-15,9-8 24 0,6-7 4 16,4-13-26-16,8-20-9 0,4-18-24 0,6-17-13 16,4-19 31-16,3-13-27 15,6-15-1-15,4-13-15 0,-1-13-1 0,8-4 14 16,-3-7-1-16,5-10 6 0,-10 5 13 15,10-4 3-15,0-2-16 0,0 2 10 16,-2 2-13-16,-3 0-6 0,5 4-9 16,0 2 12-16,-7 1 1 0,4-2 5 15,-2 1-19-15,3 1-1 0,-1-5-1 16,3-3 12-16,0-1-1 0,0-2-11 16,0 0-2-16,0 0-22 0,0-4 0 15,10 0 10-15,5-4 14 0,11-4 28 0,3-1 33 16,18 1-34-16,3-6-24 0,9 0 0 15,16-1 22-15,2-3-1 0,23-5 3 16,6-1 1-16,18-1 14 0,14 2-17 16,8 1 14-16,14 6-9 0,9 3 4 15,13 6-10-15,7 1 0 0,5 9 0 16,-2-4 16-16,11 5-19 0,-7 0-18 0,13 0 24 16,4 0-3-16,3-1 28 0,5-3-4 15,9-3 10-15,-10 3 5 0,3-5 7 16,0 1-25-16,-9-1-30 0,4 3-6 15,-14 6-9-15,-8 0-11 0,-2 6 11 16,-5 5 0-16,-2 6 18 0,-11-4-6 16,-11 4 0-16,-5 1-9 0,-9-2 9 15,-13 2 0-15,-15-2 15 0,-9 4-15 16,-14-4 0-16,-25-2-11 0,-19-2 1 16,-8-4 29-16,-14-4-30 0,-10-1-1 15,-12-3 3-15,0 0 27 0,-12 0 21 0,3 0 18 16,-3 0 6-16,0-5-8 0,0-1-4 15,0-4-24-15,-3-6-24 0,-1-6-15 16,-6-5-18-16,-2-1 0 0,-3-3-6 16,8-8 21-16,-10-5-24 0,0-6 9 15,2-11 6-15,-4-11-15 0,2-16-4 0,0-11 7 16,-2-20 12-16,-8-14 11 0,0-15 0 16,6-15 1-16,-4-13-1 0,8-5 1 15,3 0-1-15,7 4-1 0,7 5-1 16,0 6 2-16,0 12-29 0,17 7 9 15,0 12 21-15,2 11 2 0,-2 6 0 16,5 8-1-16,-3 6-1 0,-7 8 1 16,8 6-1-16,-8 10-22 0,2 3 10 15,-9 11 11-15,7 5 1 0,-9 12 0 16,-3 5 3-16,2 11-1 0,-2 4 10 0,0 10 9 16,0 4 3-16,0 8-21 0,0 2-1 15,0 5-2-15,0 0-12 0,0 0-6 16,0 0-3-16,0 0 0 0,0 0 21 0,0 0 0 15,0 0 1-15,0 0 0 16,-2 0 29-16,-10-2 4 0,2 0-34 0,-14 0-3 16,2 2 0-16,-10 0 0 0,-4 0-12 15,2 0-6-15,-7 6 6 0,-8 0 15 16,-2 2-1-16,3 1 1 0,-8-2-1 16,0 2 1-16,-7-6 1 0,3 1 1 15,-3 0 16-15,0-1-3 0,-3 1-12 16,-11-1-3-16,-8 6 0 0,-7-2-3 15,-8 4-21-15,-1 0 23 0,-11 4 1 16,3-4 0-16,-12 0 0 0,0-1 3 16,-10-1-3-16,5-2 0 0,-10-3 0 0,-2 1 2 15,7-5-1-15,-15 0-1 0,6 0-1 16,-3 0-17-16,0 0 17 0,-10 0-23 16,-2 0-18-16,-3 0 15 0,1 0 3 15,-1 5 23-15,3 3-1 0,0 2-1 0,0-1 3 16,12 0 0-16,-5-2 0 0,5-4 1 15,5 2 1-15,4-5 16 0,4 0 6 16,11 0-23-16,-2-8 14 0,16-2-13 16,1 2 1-16,5 1 20 0,7 3-23 15,4-1-21-15,6 3 21 0,7-1 3 16,-3-1-3-16,10 1-2 0,-2 2-10 16,10 1 12-16,9-5 1 0,0 0 17 15,9 3-18-15,1-4-10 0,15 0 10 0,6 2 3 16,-2-1-1-16,10 0-2 0,-2 3-3 15,-1-5-18-15,1 5 3 0,-3-2 18 16,2 1-1-16,5 3-12 0,-7-2 13 16,5-3 0-16,-7 3-2 0,2 1-10 15,2 0 9-15,1-5 0 0,2 6 0 16,2 0 2-16,8 0-29 0,2 0-6 16,0 0-33-16,0 0-1 0,0 7 40 15,17 3 15-15,2-2 13 0,-2 2 2 0,0 0 1 16,-2 0 8-16,1-2-9 0,1-4-15 15,-7 2 12-15,0-5 0 0,-3-1 3 16,3 0 2-16,-3 0-1 0,5 0-1 16,-5 3-1-16,3 0-1 0,7-2 0 15,-10-1 1-15,6 0-1 0,-4 0-13 0,-1 0 15 16,4 0 0-16,-8 0-1 0,6 0 1 16,-5 0 0-16,0 0-3 0,-3 0-27 15,8 9-1-15,-5-4 19 0,-3 7 12 16,8 1 34-16,-10 0-16 0,0 2 6 15,0 3-6-15,2 0-18 0,-2 1-1 16,3 2-1-16,2 4-1 0,-5-2 3 16,4 3-1-16,-4-5 1 0,5 0 3 15,-5 4-1-15,0-1 1 0,0 2 0 0,0 1-1 16,0-1 0-16,0 1-1 0,0-4 0 16,0 0 0-16,0-4-1 0,0-1 0 15,0-4 0-15,0 0-2 0,0-1-22 16,0-1 9-16,0-3-12 0,0-2-7 0,0-4-17 15,0 1-12-15,0-1-13 16,0-2-36-16,0 4-43 0,0-3-79 0,8 0-161 16,1-1-147-16,6 6-154 0,2-1-100 15,-12-3-559-15,12 6-6 0</inkml:trace>
  <inkml:trace contextRef="#ctx0" brushRef="#br0" timeOffset="855.63">15428 5097 241 0,'0'0'1517'16,"0"0"-1088"-16,0 0-96 0,0 0 105 15,0 0-48-15,0 0-85 0,0 0-56 0,0 0-13 16,0 0 12-16,-138-104-16 0,121 102-56 16,-12 1-47-16,9 1-35 0,-9 0-17 15,5 10-16-15,-5 3-19 0,7 4-5 16,0 5-24-16,-2 4-13 0,9 7-30 15,6 5-1-15,9 2 16 0,0 4-9 16,0 4-13-16,24-8 35 0,0-1-11 16,5-6 13-16,3-3 2 0,-3-3 44 15,2-7 21-15,-9 0 27 0,2-2 6 16,3 7 3-16,-8 3-39 0,-2 4-18 16,-12 8 2-16,-5 5 3 0,0 5 4 0,-14 1-19 15,-8-5-21-15,-2-9-15 0,-5-8-1 16,9-11-17-16,1-10 0 0,2-8-21 15,-3-2-58-15,6-15-64 0,11-4-64 16,3-6-68-16,3-3-115 0,21 2-153 16,8 4-131-16,-6 5-541 0,16 2-651 0</inkml:trace>
  <inkml:trace contextRef="#ctx0" brushRef="#br0" timeOffset="1248.08">15726 5636 985 0,'0'0'1372'0,"0"0"-859"0,0 0-52 16,0 0 14-16,0 0 8 0,0 0-161 16,-63 109-193-16,80-98-61 0,12-6 21 15,-5-5 52-15,5-7 39 0,10-11-31 16,7-10-10-16,-9-11 1 0,4-11-16 15,5-6-49-15,-10-10-20 0,-4-1-25 0,2-4-12 16,-13 2-16-16,1 2 0 16,-2 5-2-16,-11 7-1 0,3 11 1 0,-7 7-1 15,3 8 1-15,-8 11 0 0,7 5 21 16,-7 9 7-16,0 4 5 0,0 0-33 16,0 17-11-16,0 7 11 0,0 12 51 15,0 12-3-15,0 15-3 0,0 4-21 0,2 16 4 16,3 2-13-16,5 2-12 0,7 3-3 15,-8-10 0-15,6-7-15 0,-3-15-16 16,-5-12-32-16,3-11-54 0,-5-15-83 16,0-8-48-16,-5-6-89 0,0-6-180 15,0-11-422-15,-5-2-479 0,-17-24-891 0</inkml:trace>
  <inkml:trace contextRef="#ctx0" brushRef="#br0" timeOffset="1419.43">15988 5501 1497 0,'0'0'1828'0,"0"0"-1397"0,0 0-152 0,0 0 12 16,0 0 111-16,0 0-169 0,0 0-107 0,0 0-41 15,0 0-39-15,196 18-46 0,-164-18-3 16,-1 0-58-16,5 0-123 0,-11 0-141 16,4 0-159-16,-7-2-279 0,-8 0-998 15</inkml:trace>
  <inkml:trace contextRef="#ctx0" brushRef="#br0" timeOffset="1667.79">16836 5056 855 0,'0'0'1547'0,"0"0"-1082"0,0 0-58 16,0 0 21-16,0 0 25 0,0 0-126 0,0 0-105 15,5 116-32-15,5-73 27 0,-5 6-46 0,4 7-77 16,1 1-33-16,-3 0-10 16,0 1-24-16,1-5-26 0,-1-3 1 0,-5-8-2 15,-2-10-3-15,0-5-19 0,0-8-20 16,0-8-55-16,0-5-71 0,0-5-101 16,-9-1-63-16,1-7-121 0,-11-11-634 15,7 2-753-15</inkml:trace>
  <inkml:trace contextRef="#ctx0" brushRef="#br0" timeOffset="1915.79">16630 5163 2448 0,'0'0'695'0,"0"0"-250"0,0 0 25 15,0 0-16-15,0 0-90 0,0 0-159 16,0 0-80-16,0 0 2 0,0 0 28 15,0 0-12-15,0 0-43 0,153-62-13 0,-114 47-2 16,-3 3 84-16,3-4-24 0,7 2-55 16,-10 0-39-16,5 4-9 0,-2 6-18 15,-2-3-24-15,-4 7-2 0,-3 0-16 16,-1 0-3-16,5 0-21 0,-3 0-102 16,-12 0-101-16,3 7-69 0,-7 3-160 15,-3 1-687-15,-12 10-863 0</inkml:trace>
  <inkml:trace contextRef="#ctx0" brushRef="#br0" timeOffset="36973.55">10810 5507 1482 0,'0'0'1300'0,"0"0"-864"15,0 0-146-15,0 0-24 0,0 0 139 16,0 0-57-16,0 0-108 0,0 0-114 16,0 0-56-16,0 0-45 0,-85-10-8 0,85 10-17 15,0 0-24-15,0 0 24 16,10 2 55-16,5 7-54 0,4 7 1 0,10-3 19 15,17 5-6-15,7 0-13 0,8 0 32 16,17-2-3-16,14-2 5 0,14 2 7 16,28-3 2-16,4 3-32 0,10-6 26 15,0 2-2-15,-3-3-25 0,-7 4-11 16,-2-5 11-16,-12-2-11 0,-8 1 1 16,-14-6-2-16,-13-1 2 0,-11 0 0 15,-13 0-2-15,-16 0-17 0,-13 0-35 0,-16 0-42 16,-6 0-59-16,-7-4-70 15,-7-2-165-15,0-3-65 0,0-8-185 0,-17-6-537 16,10 5-480-16</inkml:trace>
  <inkml:trace contextRef="#ctx0" brushRef="#br0" timeOffset="37216.53">12558 5301 706 0,'0'0'1417'0,"0"0"-851"0,0 0-62 15,0 0-18-15,0 0-58 0,0 0-182 16,0 0-134-16,0 0 52 0,0 0-14 15,0 0-21-15,0 0-31 0,196 19-58 16,-155-1 9-16,-9-2-19 0,2 2 4 16,-12 2 5-16,-1-1 10 0,-4 9 6 15,-4 0-3-15,-6 4 5 0,-7 6-2 16,0 9 0-16,-12 5-10 0,-20 6 4 0,-4 2-7 16,-13 6-15-16,-4-1-9 15,0-1-18-15,-10-4-1 0,4-7-14 0,6-13-3 16,17-7-18-16,7-14-25 0,9-8-103 15,11-4-207-15,1-4-257 0,8-3-600 16,0 0-717-16</inkml:trace>
  <inkml:trace contextRef="#ctx0" brushRef="#br0" timeOffset="38066.07">6297 4783 1056 0,'0'0'1312'16,"0"0"-944"-16,0 0-133 0,0 0-2 0,0 0 70 16,-25 108-78-16,16-61-125 15,-13 8-46-15,-2 14 40 0,-8 3 26 0,6 8-14 16,-8-2-40-16,2-2 5 0,1-5 25 15,4-13 59-15,10-12-47 0,-2-14-47 16,6-8 0-16,13-12 4 0,0-4-22 16,0-6-22-16,0 0-18 0,8-2 43 15,9 2 3-15,7-2 12 0,12 0 6 16,-2 0-30-16,-2-2-4 0,4-2-30 16,0-4 11-16,-14 0-14 0,10 3-18 0,-10-2-15 15,-1 0-202-15,-4-2-171 0,0-3-296 16,-5 3-616-16,-2-20-711 0</inkml:trace>
  <inkml:trace contextRef="#ctx0" brushRef="#br0" timeOffset="38246.87">6103 4791 2247 0,'0'0'726'15,"0"0"-308"-15,0 0-91 0,0 0 29 16,0 0-38-16,0 0-136 0,0 0-105 15,220 100-12-15,-174-92-1 0,3-2-39 16,-8-2-7-16,-2 0-18 0,-5-4-17 0,-5 0-29 16,-7 0-266-16,-13 4-203 0,-4 2-226 15,-5-2-498-15,-5 10-509 0</inkml:trace>
  <inkml:trace contextRef="#ctx0" brushRef="#br0" timeOffset="38395.28">6032 5060 1277 0,'0'0'1397'15,"0"0"-778"-15,0 0-219 0,0 0-139 16,0 0-116-16,0 0-20 0,0 0-50 16,0 0-13-16,0 0-28 0,231 38-34 0,-178-28 0 15,0-3-22-15,10-2-193 0,-7 1-339 16,-12-3-556-16,16 1-725 0</inkml:trace>
  <inkml:trace contextRef="#ctx0" brushRef="#br0" timeOffset="38733.32">6975 4846 1869 0,'0'0'1220'0,"0"0"-685"0,0 0-116 16,0 0 45-16,0 0-140 0,-223-13-190 15,182 37-72-15,-2 13-20 0,4 14 32 16,2 6-4-16,16 9 12 0,8 0-46 0,11-2-36 15,2 0-6-15,15-6-21 0,11-8 3 16,6-10-1-16,2-10-17 0,0-8 42 16,2-10 47-16,-2-9 8 0,0-3-3 15,2-17 15-15,1-11-4 0,1-11 22 16,-4-9-24-16,3-5-25 0,-8-7-6 0,-5-4-8 16,0 7-20-16,-16-2-2 0,1 5 0 15,-9 8-3-15,0 7-28 0,0 7-20 16,0 12-1-16,0 10 7 0,0 5-4 15,0 5-5-15,-2 0-40 0,2 7-62 16,-7 9-33-16,4 5-38 0,1 2-227 16,2 6-344-16,0-8-657 0,-3 14-586 0</inkml:trace>
  <inkml:trace contextRef="#ctx0" brushRef="#br0" timeOffset="39002.68">6748 5168 1091 0,'0'0'1372'0,"0"0"-790"0,0 0-125 16,0 0-88-16,0 0-70 0,0 0-106 16,0 0-66-16,0 0 52 0,0 0 54 0,0 0-68 15,0 0-40-15,58 78-6 0,-32-53-25 16,-4 4-27-16,-5-3-15 0,3 2-19 15,-6-1-13-15,3 2-20 0,0-5-3 16,-2 1-12-16,2-6-18 0,-5 0-43 16,2-1-161-16,-2-3-118 0,3 0-244 15,-10-5-713-15,7-4-814 0</inkml:trace>
  <inkml:trace contextRef="#ctx0" brushRef="#br0" timeOffset="39496.94">7157 5195 1056 0,'0'0'2160'0,"0"0"-1419"0,0 0-192 16,0 0-149-16,0 0-155 15,0 0-133-15,0 0-112 0,0 0-16 0,0 0 4 16,0 0-12-16,-43 117-7 0,43-89 7 16,0-5 9-16,4-2 11 0,-1-5-23 15,4-6-37-15,-7-6-25 0,3-2 31 16,-3-2 12-16,0 0 9 0,0 0 0 15,4 0-11-15,-4-5 48 0,10-2 43 16,-5-1-18-16,-3-2-23 0,3-2 13 16,0 4-15-16,0-2-13 0,0-1-49 15,-3 4-21-15,3 0 22 0,0-1 24 16,0 0 22-16,7 4 15 0,-7-7 2 0,0 4 20 16,-1 4-19-16,-1 1-3 0,-3-1 0 15,0 3-28-15,0 0 25 0,0 0-25 16,0 0 25-16,0 0 1 0,2 0-1 0,-2 5 3 15,0-2 9-15,7 5 53 0,-7 2-25 16,5-3-34-16,-2 1 22 0,-3-5-23 16,0-2 23-16,0-1 2 0,0 0 19 15,0 0 47-15,0 0 44 0,2 0-5 16,3 0-19-16,-3-9-37 0,-2-1-31 16,10-1-17-16,-5-7-16 0,2 0 3 15,-2 0-14-15,-2-1 2 0,6-1-1 16,-6 2 1-16,-1 1 12 0,-2 6-14 15,3 2-1-15,1 6 0 0,-4 1-3 0,0 2-21 16,0 0 6-16,0 0-37 0,0 3-143 16,-4 12-49-16,-4 1-157 0,-4 4-316 15,7-5-895-15,-24 10-518 0</inkml:trace>
  <inkml:trace contextRef="#ctx0" brushRef="#br0" timeOffset="39906.97">7337 4846 1053 0,'0'0'1206'0,"0"0"-644"0,0 0-123 15,0 0-99-15,0 0-18 0,0 0-74 16,0 0-74-16,0 0-31 0,0 0-11 15,0 0 25-15,0 0 0 0,-15 23-66 16,-7 20-20-16,-7 6-1 0,2 9 40 16,1 1 11-16,-1 4-63 0,10 0-34 15,5-5-9-15,7-9-13 0,5-10 1 16,0-5 13-16,10-11-4 0,7-8 3 0,5-3 9 16,7-6 3-16,7-5-5 15,3-1 20-15,0-1 49 0,4-16 5 0,8-4-8 16,-7-11-12-16,4-7-31 0,3-7-12 15,-2-2 0-15,-13-3-30 0,-2 6-2 16,-5 1-1-16,-7 5-27 0,-5 7-21 0,-3 4-52 16,-9 10-15-16,-2 3 7 15,-3 10 32-15,0 5-33 0,0 0-64 0,0 3-52 16,-3 12-69-16,-2-2-144 0,-9 8-241 16,14 1-346-16,-10 0-33 0,5-6-250 15</inkml:trace>
  <inkml:trace contextRef="#ctx0" brushRef="#br0" timeOffset="40375.87">7841 5702 450 0,'0'0'1451'0,"0"0"-1026"0,0 0-60 16,0 0 11-16,0 0-51 0,0 0-93 15,0 0-20-15,0 0 68 0,0 0 37 16,0 0-30-16,24 26-36 0,-9-48-22 15,6-8-28-15,8-9-70 0,5-5-43 16,-2-4-37-16,4-8-15 0,-2-3-23 16,-5-5 5-16,5-2-15 0,-7 3 9 0,-5 5-11 15,4 10 1-15,-14 11 16 0,-2 11 24 16,-5 13 1-16,-3 6 2 0,6 5-12 16,-8 2 12-16,0 0 4 0,2 10-13 15,1 8-18-15,-1 12-18 0,5 7-3 0,-4 11 1 16,2 6-1-16,4 6 0 0,-2 7-30 15,8 2 12-15,-15-2-10 0,5-10-17 16,-5-11-52-16,0-9-66 0,0-14-104 16,0-9-132-16,-5-12-313 0,-10-2-484 15,8-7-344-15</inkml:trace>
  <inkml:trace contextRef="#ctx0" brushRef="#br0" timeOffset="40497.35">8105 5331 417 0,'0'0'2317'15,"0"0"-1540"-15,0 0-234 0,0 0-148 0,0 0-175 16,0 0-125-16,0 0-69 0,121 110-26 16,-72-93-28-16,2-8-33 0,2-6-314 15,-9-2-239-15,-3-1-822 0,0-2-827 0</inkml:trace>
  <inkml:trace contextRef="#ctx0" brushRef="#br0" timeOffset="40698.37">8888 5090 1334 0,'0'0'1939'16,"0"0"-1272"-16,0 0-204 0,0 0-114 15,0 0-95-15,0 0-83 0,0 129-58 16,2-77-25-16,1 13-6 0,-3 7 36 16,0 9 3-16,0 3-42 0,0-2-55 15,-8-5-24-15,-4-11-18 0,3-16-103 0,-3-13-97 16,2-16-126-16,0-17-196 15,-7-4-443-15,3-9-596 0,-11-34-420 0</inkml:trace>
  <inkml:trace contextRef="#ctx0" brushRef="#br0" timeOffset="40877.53">8752 5013 2470 0,'0'0'1626'15,"0"0"-978"-15,0 0-177 0,0 0-176 0,0 0-105 16,0 0-138-16,0 0-49 0,0 0 54 15,0 0-8-15,0 0-49 0,0 0-9 16,201 26-13-16,-164-15-26 0,-13 3-103 16,3 0-119-16,-3 5-173 0,-10-4-651 15,3 10-963-15</inkml:trace>
  <inkml:trace contextRef="#ctx0" brushRef="#br0" timeOffset="41076.36">9344 5215 1676 0,'0'0'1447'0,"0"0"-887"0,0 0-69 0,0 0-42 15,0 0-77-15,0 0-107 16,-8 121-104-16,-1-73-18 0,-3 7 11 0,-3 6-33 16,-9 5-48-16,7 0-45 0,0-4-28 15,5-4-69-15,0-10-55 0,7-2-155 16,-5-12-181-16,5-4-683 0,0-9-746 0,-7 5-87 15</inkml:trace>
  <inkml:trace contextRef="#ctx0" brushRef="#br0" timeOffset="41314.01">9152 5871 2357 0,'0'0'1109'0,"0"0"-698"16,0 0 2-16,0 0-66 0,0 0-77 0,0 0-120 16,0 0-77-16,0 0-45 0,0 0-13 15,0 0 6-15,0 0-21 0,-92 42 43 16,111-34 9-16,1-5-7 0,9 1 25 0,2-1-15 16,-2-1-34-16,3-2-21 0,0 0-51 15,1 0-74-15,1 0-100 0,-9 0-199 16,-1-2-589-16,-7-2-636 0,-7-14-344 0</inkml:trace>
  <inkml:trace contextRef="#ctx0" brushRef="#br0" timeOffset="41481.06">9188 5374 2977 0,'0'0'1766'15,"0"0"-1216"-15,0 0-301 0,0 0-110 16,0 0-99-16,0 0-25 0,0 0-15 0,0 0 36 15,0 0-19-15,233 48-17 16,-177-38-39-16,0-1-49 0,-3 0-152 0,-7 0-165 16,-7 1-350-16,-8-5-925 0,-6-1-843 0</inkml:trace>
  <inkml:trace contextRef="#ctx0" brushRef="#br0" timeOffset="41714.37">9826 5366 1319 0,'0'0'2240'15,"0"0"-1511"-15,0 0-265 0,0 0-57 16,0 0-91-16,-141 124-107 0,127-77-106 16,9 2-52-16,5 2-11 0,5-10-16 15,22-5-9-15,-6-10-14 0,8-10-1 16,-4-10 12-16,6-6 6 0,-4 0 9 0,0-12 28 16,-1-12 14-16,1-5 6 0,-10-4-32 15,-5-3-19-15,-10-3-24 0,-2 5-17 16,0 4-35-16,-2 5-74 0,-13 3-131 15,1 6-70-15,-3 9-102 0,7 7-214 16,0 4-437-16,1 7-217 0,2 25-409 0</inkml:trace>
  <inkml:trace contextRef="#ctx0" brushRef="#br0" timeOffset="41951.15">10037 5393 2156 0,'0'0'1384'16,"0"0"-757"-16,0 0 59 0,0 0-179 15,0 0-249-15,0 0-165 0,0 0-62 0,-5 113 8 16,0-64-9-16,5 5-28 0,0 1 1 16,0-4-3-16,0 2-26 0,0-12-86 15,0-7-109-15,0-12-77 0,0-11-23 16,0-11-105-16,-5-5-250 0,5-11-533 15,-7-22-889-15</inkml:trace>
  <inkml:trace contextRef="#ctx0" brushRef="#br0" timeOffset="42248.3">10119 5233 378 0,'0'0'1649'0,"0"0"-935"0,0 0-245 15,0 0-81-15,0 0-104 0,0 0-29 16,0 0-16-16,15 129-32 0,-10-84-19 0,9 7-25 16,3 4-16-16,0 4-29 0,3 2-17 15,-1-3-19-15,3-5-21 0,0-13 12 16,-15-15 2-16,7-13-5 0,-4-11-25 16,5-4-5-16,2-18 62 0,12-16 74 15,7-20-53-15,5-14-50 0,3-15-70 16,-5-4-3-16,-3 7-31 0,-7 8-11 0,-12 11-3 15,-7 15 12-15,4 13 6 16,-11 13-97-16,4 13-60 0,-7 6-62 0,0 3-64 16,0 9-195-16,0 11-464 0,-7-2-255 15,-3 20-562-15</inkml:trace>
  <inkml:trace contextRef="#ctx0" brushRef="#br0" timeOffset="43156.01">19910 5846 13 0,'0'0'2479'0,"0"0"-1695"0,0 0-214 16,0 0-60-16,0 0-74 0,0 0-54 15,0 0-111-15,0 0-108 0,0 0-96 16,0 0-67-16,0 0 12 0,14-21 3 15,44 21 61-15,13-2 21 0,14-1 8 0,-8 1-32 16,3 1-40-16,-2-2-6 16,-3-1-27-16,-7 3-9 0,-10 1-6 0,-5 0-12 15,-4 0-30-15,-15 1-82 0,-8 9-112 16,-4 5-135-16,-15-2-539 0,3 0-769 16,-10-1-859-16</inkml:trace>
  <inkml:trace contextRef="#ctx0" brushRef="#br0" timeOffset="43417.36">20821 5618 1752 0,'0'0'1866'15,"0"0"-1297"-15,0 0-304 0,0 0-83 16,0 0 183-16,0 0-133 0,0 0-120 16,206 85-48-16,-152-73-3 0,-1-1-25 15,-7-5-8-15,-7-5-16 0,-3-1 0 16,-9 0 6-16,-13 0-6 0,-6 0 6 0,1 0 1 15,-9 0 11-15,0 0 3 0,0 0 10 16,-26 11 17-16,-6 8 31 0,-21 16-91 16,-8 14 1-16,-16 7 21 0,1 10-22 15,-8 2-11-15,16 1 11 0,7-4 0 16,5-6-6-16,20-13-49 0,19-9-53 0,10-8-129 16,7-15-116-16,5-9-381 15,26-12-1295-15</inkml:trace>
  <inkml:trace contextRef="#ctx0" brushRef="#br0" timeOffset="44386.21">22137 5323 150 0,'0'0'1445'0,"0"0"-631"16,0 0-218-16,0 0-76 0,0 0-75 15,0 0-89-15,0 0-139 0,0 0-66 16,0 0-89-16,0 0-53 0,-155 6-9 16,133 15-40-16,5 6 9 0,5 0 1 15,8 1 2-15,1-1 28 0,3-4 9 16,0 1 22-16,15-5 21 0,-1-1 22 16,10-5 3-16,-4 0 11 0,-1-1 90 0,-4-4-26 15,4 2-37-15,-7 0 10 16,0 4-25-16,-7 4 3 0,-5 7-1 0,0-2-41 15,-9 3-1-15,-8 1-45 0,0-7-15 16,2-3-3-16,3-8-39 0,2-6-9 16,5-2-37-16,-4-1-42 0,1 0-61 15,8-4-162-15,0-4-100 0,0-2-307 0,5 1-373 16,10-2-138-16,14 1-150 0</inkml:trace>
  <inkml:trace contextRef="#ctx0" brushRef="#br0" timeOffset="44794.57">22237 5927 1003 0,'0'0'1463'0,"0"0"-900"0,0 0-170 0,0 0-16 15,0 0 16-15,0 0-139 0,0 0-93 16,0 0 61-16,0 0 62 0,0 0-56 16,0 0-76-16,140-54-58 0,-103 9 0 15,2-3-27-15,-3-4-13 0,5-3-15 16,-14 1-8-16,2-2-4 0,-5 3-15 16,-5 3-9-16,3 9 15 0,-10 6 0 15,-2 7 12-15,-3 8-15 0,-2 10 4 16,0 2 20-16,-5 8 3 0,0 0 18 15,5 0-17-15,-5 5-43 0,0 13-3 16,0 11-12-16,0 12-111 0,0 10 126 0,0 11 102 16,0 0-86-16,0 6-16 15,2-7-24-15,6 1-9 0,-6-11-15 0,-2-12-46 16,0-5-78-16,0-11-97 0,0-8-84 16,0-5-192-16,-2-10-550 0,-8 0-183 15,-9-13-837-15</inkml:trace>
  <inkml:trace contextRef="#ctx0" brushRef="#br0" timeOffset="44933.74">22448 5629 2665 0,'0'0'989'16,"0"0"-455"-16,0 0 48 0,0 0-181 15,0 0-227-15,0 0-156 0,0 0 55 16,0 0 6-16,0 0-58 0,191 56-21 16,-140-44 0-16,-2-1-24 0,-8-1-104 15,7-2-198-15,1-2-156 0,-18-6-496 16,15 0-945-16</inkml:trace>
  <inkml:trace contextRef="#ctx0" brushRef="#br0" timeOffset="45159.25">23323 5260 947 0,'0'0'1324'16,"0"0"-846"-16,0 0-93 0,0 0 86 0,0 0-4 15,14 136-106-15,-11-92-68 0,-3 6-57 16,0 7 30-16,0 3-99 0,0 0-51 16,0 4-50-16,-3-7-17 0,-2-2-27 15,5-9-22-15,-4-8-55 0,-1-8-84 16,0-10-111-16,2-9-107 0,1-3-267 16,0-8-510-16,-6 0-405 0</inkml:trace>
  <inkml:trace contextRef="#ctx0" brushRef="#br0" timeOffset="45341.63">23124 5260 3161 0,'0'0'1189'0,"0"0"-695"0,0 0-94 16,0 0-132-16,0 0-175 0,0 0-23 16,0 0 27-16,0 0 12 0,213 2-25 15,-164 6-75-15,4 0-9 0,-4-1-30 16,-6 2-51-16,3 5-98 0,-9-4-136 15,-6 3-161-15,-9 1-789 0,-10 9-896 0</inkml:trace>
  <inkml:trace contextRef="#ctx0" brushRef="#br0" timeOffset="45812.58">24045 5584 385 0,'0'0'1592'0,"0"0"-987"16,0 0-158-16,0 0 7 0,0 0-56 15,0 0-103-15,0 0-87 0,0 0-81 16,0 0-28-16,0 0-31 0,0 0-34 16,-19-76-34-16,19 76-10 0,0 0-9 15,0 0 18-15,0 0 0 0,0 0 1 16,0 0 1-16,0 0 11 0,0 0 38 15,0 0 42-15,0 0-6 0,0 0 24 16,0 0-13-16,0 0-45 0,0 5 3 16,0 6-18-16,2 3 11 0,1 14 80 0,6 5 45 15,-4 5-64-15,0 9-40 0,-3 2-14 16,8 6-25-16,-10 0-30 0,5-3-3 16,-3-1-15-16,-2-10-22 0,0-4-11 0,0-11-88 15,0-5-140-15,0-9-133 0,-7-8-317 16,-3-1-858-16,-7-3-997 0</inkml:trace>
  <inkml:trace contextRef="#ctx0" brushRef="#br0" timeOffset="45998">23715 6035 1486 0,'0'0'2150'15,"0"0"-1584"-15,0 0-145 0,0 0-83 0,0 0-23 16,0 0-69-16,192 45-86 0,-139-45-36 15,-2 0-51-15,-5 0-52 0,-5-6-21 16,-7 3-58-16,-2-8-72 0,-13 1-69 16,-2-5-136-16,-17-4-297 0,5 2-860 15,-10-15-1337-15</inkml:trace>
  <inkml:trace contextRef="#ctx0" brushRef="#br0" timeOffset="46169.05">23924 5561 1641 0,'0'0'1850'0,"0"0"-1150"16,0 0-137-16,0 0-62 0,0 0-139 16,199-69-160-16,-153 66-117 0,-7 2-43 15,2 1-30-15,-3 0-12 0,-4 4 0 16,0 4-1-16,0 2-32 0,-9-1-33 16,1 5-80-16,-2-4-151 0,3 1-172 0,-5 1-647 15,-5-5-668-15,14 1-262 0</inkml:trace>
  <inkml:trace contextRef="#ctx0" brushRef="#br0" timeOffset="46419.42">24763 5462 2353 0,'0'0'1423'0,"0"0"-825"0,0 0-114 0,0 0-20 16,0 0-188-16,0 0-176 0,0 0-78 15,-192 48-4-15,168-15 12 0,7 1-9 16,14 3-9-16,3-1-9 0,0-1 12 15,8 0 19-15,14-5-7 0,2-1 9 16,-2-10-6-16,-1 1-3 0,-1-3-12 16,-6-4 10-16,1 1-4 0,-5 0 6 0,-6-2-24 15,-1-2 24-15,-3 2-6 0,0-1-20 16,-7-4-1-16,-10-2-12 0,-5-1-57 16,-2-4-113-16,2-6-117 0,-5-10-142 15,13-7-505-15,6 7-399 0,8-13-1047 0</inkml:trace>
  <inkml:trace contextRef="#ctx0" brushRef="#br0" timeOffset="46896.78">25284 5471 1990 0,'0'0'1144'0,"0"0"-562"15,0 0-54-15,0 0-101 0,0 0-108 16,0 0-148-16,0 0-52 0,0 0-10 15,0 0 22-15,2 148-59 0,5-96-11 16,-4 3-25-16,-3 7-12 0,0-3-5 16,0 0-19-16,0-8-33 0,0-12-124 15,0-11-104-15,0-13-145 0,-3-10-321 16,3-5-629-16,-9-18-682 0</inkml:trace>
  <inkml:trace contextRef="#ctx0" brushRef="#br0" timeOffset="47051.1">25327 5434 2523 0,'0'0'1323'0,"0"0"-806"16,0 0-177-16,0 0-95 0,0 0 85 0,0 0-100 15,0 0-136-15,0 0-45 16,214 18-28-16,-178-10-21 0,0 1-18 0,-4-1-21 16,-8 4-137-16,-7 5-211 0,-10-4-284 15,-7 4-925-15,-7 1-1100 0</inkml:trace>
  <inkml:trace contextRef="#ctx0" brushRef="#br0" timeOffset="47200.1">25104 5883 238 0,'0'0'3008'16,"0"0"-2371"-16,0 0-354 0,0 0 80 0,0 0 73 16,0 0-155-16,221 6-190 0,-160-7-78 15,4-2-13-15,-7 1-28 0,3-1-167 16,-18 0-203-16,-9-3-370 0,-5 0-788 15,-19-13-681-15</inkml:trace>
  <inkml:trace contextRef="#ctx0" brushRef="#br0" timeOffset="47401.32">25858 5507 1497 0,'0'0'2024'15,"0"0"-1372"-15,0 0-280 0,0 0 104 16,0 0-110-16,0 0-120 0,148 102-95 0,-112-72-60 16,-2 4-28-16,-7-1-27 0,0 1-36 15,-8-6-1-15,-4-1-80 0,-1-5-113 16,-9-9-91-16,0-4-86 0,-5-5-399 16,0-4-887-16,0-13-890 0</inkml:trace>
  <inkml:trace contextRef="#ctx0" brushRef="#br0" timeOffset="47574.75">26392 5432 1220 0,'0'0'1915'15,"0"0"-1188"-15,0 0-226 0,0 0-94 16,0 0-46-16,-49 115-87 0,25-71-110 16,-8 4-67-16,-4 1-36 0,0-4-58 15,2-1-3-15,2-10-70 0,8-2-163 16,-3-8-142-16,5-6-246 0,5-5-816 15,0-8-1020-15</inkml:trace>
  <inkml:trace contextRef="#ctx0" brushRef="#br0" timeOffset="47798.25">26198 5781 802 0,'0'0'1683'0,"0"0"-1058"0,0 0-69 15,0 0-68-15,0 0-38 0,0 0-146 16,0 0-126-16,0 0-53 0,0 0-16 16,0 0 79-16,-49 138-39 0,37-82-61 15,5-1-10-15,2-1-26 0,0-3-52 16,0-7-18-16,5-7-34 0,0-4-90 16,0-11-104-16,0-6-116 0,0-7-262 15,0-8-634-15,10-1-712 0</inkml:trace>
  <inkml:trace contextRef="#ctx0" brushRef="#br0" timeOffset="48075.03">26862 5629 235 0,'0'0'1944'0,"0"0"-1308"15,0 0-225-15,0 0-39 0,0 0-57 16,0 0-45-16,0 0-114 0,0 0-7 0,0 0 103 16,0 0-43-16,0 0-87 0,43 111-51 15,-38-79-39-15,-2 5-32 0,-3 4-12 16,0 4-19-16,0 0-140 0,-3 6-247 15,-11-3-331-15,-1-11-961 0,-16 9-373 0</inkml:trace>
  <inkml:trace contextRef="#ctx0" brushRef="#br0" timeOffset="48248.05">26491 6232 1941 0,'0'0'1473'16,"0"0"-1052"-16,0 0 219 0,0 0-233 0,235-30-199 15,-165 23-99-15,-2 3-88 16,-5-3-21-16,-5 5-16 0,-14-4-60 0,-8 1-223 16,-14-3-226-16,-7-9-480 0,-13 7-682 15</inkml:trace>
  <inkml:trace contextRef="#ctx0" brushRef="#br0" timeOffset="48401.08">26724 5662 2508 0,'0'0'765'0,"0"0"-173"0,0 0-35 16,0 0-240-16,194 21-105 0,-136-19-90 15,-15 1-65-15,3-2-57 0,-9 4-21 16,-6-3-43-16,-11-2-215 0,-3 1-212 16,-8-1-312-16,1 0-858 0,-10 0-150 0</inkml:trace>
  <inkml:trace contextRef="#ctx0" brushRef="#br0" timeOffset="48605.24">27339 5659 848 0,'0'0'1279'0,"0"0"-671"0,0 0-57 15,0 0-110-15,0 0-7 0,124 111-113 16,-112-72-130-16,-5 7-22 0,-7 5 24 15,0 1-44-15,-2 6-54 0,-22 0-41 0,4-4-54 16,-2-6-61-16,3-10-131 0,-5-4-170 16,0-15-309-16,9-8-541 0,-16-11-936 0</inkml:trace>
  <inkml:trace contextRef="#ctx0" brushRef="#br0" timeOffset="48952.64">27361 5646 430 0,'0'0'2061'0,"0"0"-1501"0,0 0-228 15,0 0-31-15,0 0-46 0,0 0-16 16,0 0-55-16,0 0-8 0,0 0-3 0,0 0-14 16,124 56-30-16,-107-26-4 15,2 8-46-15,-2 6-51 0,-5 4 2 0,-7 0 1 16,5 3-20-16,-5-5-11 0,-1-7-2 15,-1-9-1-15,4-9-9 0,-4-12-7 16,4-7 10-16,3-2 9 0,-1-10 70 16,13-16 24-16,5-11 37 0,4-19-83 0,6-4-48 15,-1-6 0-15,-2 1-33 0,2 3-15 16,-4 5-19-16,-1 6-12 0,-7 5-24 16,1 1 26-16,-8 10 41 0,-5 10 8 15,0 7-2-15,-5 8-4 0,-2 5-27 16,-3 5 3-16,-2 5-114 0,0 6-189 15,0 8-211-15,0-3-714 0,0 16-773 0</inkml:trace>
  <inkml:trace contextRef="#ctx0" brushRef="#br0" timeOffset="49498.16">28369 5555 336 0,'0'0'1850'0,"0"0"-1147"15,0 0-140-15,0 0-11 0,0 0-133 0,0 0-108 16,0 0-75-16,0 0-13 0,0 0-31 16,0 0-31-16,0 0-67 0,-48 4-94 15,24 12-10-15,-5 7 9 0,-3 4 1 16,3 6 15-16,2 5 6 0,3 6-3 16,2 4 6-16,10 1-5 0,-2-1-19 15,14 0-22-15,0-4-5 0,0-5 12 16,17-9 13-16,2-5-1 0,-2-12 2 0,5-3-23 15,2-6-19-15,3-4-26 0,4-4 29 16,1-10-2-16,-3-9-40 0,-2 1-95 16,4-7-101-16,-9 2-140 0,7 5-255 15,-10 1-443-15,-9 6-334 0,0-3 206 0</inkml:trace>
  <inkml:trace contextRef="#ctx0" brushRef="#br0" timeOffset="49714.84">28399 5855 460 0,'0'0'1208'16,"0"0"-747"-16,0 0-34 0,0 0-69 16,0 0-9-16,0 0-41 0,0 0 11 15,0 0-45-15,0 0-41 0,0 0-29 0,0 0-32 16,-8-8-40-16,37 8-92 0,8 6 189 16,16-4-25-16,15 1-77 0,10-3 43 15,2 0-34-15,-5-5-93 0,-5-2-43 16,-9 0-73-16,-8 3-124 0,-17 1-161 15,-9 1-224-15,-15 2-851 0,-12 0-1290 0</inkml:trace>
  <inkml:trace contextRef="#ctx0" brushRef="#br0" timeOffset="50416.1">22751 7117 840 0,'0'0'1411'0,"0"0"-791"16,0 0-146-16,0 0-56 0,0 0-112 0,0 0-125 16,0 0-63-16,0 0 3 0,0 0 168 15,0 0-1-15,0 0-56 0,135-59-101 16,-89 1-68-16,5-9-44 0,-9-2 5 0,-8 3-9 16,-1 6-12-16,-13 7 27 15,-1 13-12-15,-9 10 4 0,-10 12-4 0,5 7-3 16,-3 7 15-16,-2 4-30 0,0 0-24 15,0 3-31-15,0 12 16 0,10 10-1 16,-10 14 40-16,7 15 30 0,0 5-6 16,-2 3-24-16,7 4 2 0,-7-4-1 15,12-1-1-15,-9-11-27 0,1-7 3 16,-4-13-25-16,5-4-30 0,-8-11-128 16,-2-2-135-16,0-9-148 0,0-4-200 15,0 0-389-15,-14-18-869 0</inkml:trace>
  <inkml:trace contextRef="#ctx0" brushRef="#br0" timeOffset="50565.21">23003 6896 1201 0,'0'0'1390'0,"0"0"-850"0,0 0-250 16,0 0 52-16,0 0-94 0,0 0-143 0,0 0-55 16,0 0-25-16,0 0-25 0,191 69-93 15,-152-71-181-15,-3-14-185 0,-2-6-282 16,-5 4-831-16</inkml:trace>
  <inkml:trace contextRef="#ctx0" brushRef="#br0" timeOffset="50801.25">23568 6577 950 0,'0'0'1663'0,"0"0"-957"16,0 0-148-16,0 0-67 0,0 0-121 15,0 0-167-15,0 0-65 0,0 0-14 0,-170 116-20 16,158-83-28-16,12 0-58 0,0-6-18 15,7 3-20-15,10-3-3 0,5-1 23 16,-3-3 2-16,5-3 28 0,-4 3 13 16,-6-4 14-16,1-1-11 0,-10 2-1 15,-3 0 10-15,-2 1-10 0,0 1-18 0,-12 1-26 16,-2-2-1-16,-3-6-63 0,0-3-116 16,2-6-119-16,-2-6-75 0,12-6-293 15,3-3-901-15,2-23-914 0</inkml:trace>
  <inkml:trace contextRef="#ctx0" brushRef="#br0" timeOffset="51080.18">24215 6662 661 0,'0'0'1757'16,"0"0"-1037"-16,0 0-12 0,0 0-151 15,0 0-144-15,0 0-198 0,0 0-84 16,0 0-55-16,0 0-9 0,-184 85-21 0,162-53-25 15,5 5-19-15,7-2-2 0,5-5-27 16,5-4-4-16,0-7-14 0,15-2 45 16,2-5 9-16,0-2 51 0,2-3-8 15,-2-2 0-15,-10 1-22 0,5 3 0 16,-9 2 1-16,-3 8 14 0,0 5 76 16,-7 3 18-16,-20 3-107 0,3-1-32 15,4-10-49-15,-4-1-69 0,2-8-106 0,8-8-49 16,-1-2-67-16,3-7-446 0,7-4-692 15,5-10-566-15</inkml:trace>
  <inkml:trace contextRef="#ctx0" brushRef="#br0" timeOffset="51262.59">24527 6723 1812 0,'0'0'1267'0,"0"0"-682"0,0 0-63 15,0 0-109-15,0 0-121 0,0 0-121 16,0 0-73-16,-67 110-34 0,59-79-12 16,1 10-31-16,7-2-21 0,-10 8-3 15,3-6-43-15,2 5-106 0,-7 0-151 0,0 0-257 16,5-14-655-16,-15 12-1040 0</inkml:trace>
  <inkml:trace contextRef="#ctx0" brushRef="#br0" timeOffset="51436">24188 7211 1045 0,'0'0'1996'0,"0"0"-1239"15,0 0-169-15,0 0-48 0,0 0-195 16,0 0-145-16,223-49-94 0,-172 43-66 16,-7 1-39-16,-3-2-1 0,-5-1-25 0,-9 1-126 15,-5-4-154-15,-10-1-157 0,-2 0-543 16,-10-12-784-16</inkml:trace>
  <inkml:trace contextRef="#ctx0" brushRef="#br0" timeOffset="51578.53">24227 6685 2504 0,'0'0'1392'0,"0"0"-891"0,0 0-248 16,0 0-19-16,0 0 7 0,0 0-128 15,225 5-97-15,-164 1-16 0,0 6-3 16,-8-2-33-16,-7 2-120 0,-7 0-218 15,-8 2-269-15,-9-4-645 0,-12 2-856 0</inkml:trace>
  <inkml:trace contextRef="#ctx0" brushRef="#br0" timeOffset="51871.81">25087 6718 684 0,'0'0'1812'0,"0"0"-1108"0,0 0-195 16,0 0-53-16,0 0-7 16,0 0-154-16,0 0-81 0,0 0-34 0,0 0-113 15,0 0-64-15,0 0 9 0,-114 85 9 16,88-37-19-16,9 6 20 0,0 3 17 16,7-1 0-16,8-4-28 0,2-1-11 15,2-10-19-15,13-4-2 0,11-8 6 16,-4-11-4-16,10-11 19 0,-3-5 45 15,2-2-8-15,3-12 8 0,0-6-5 16,-5-8-37-16,5-1-3 0,-12-1-112 16,7 2-58-16,-9 2-76 0,-6 1-88 0,-4 7-142 15,-8 3-286-15,5 7-716 0,-7 0-467 16</inkml:trace>
  <inkml:trace contextRef="#ctx0" brushRef="#br0" timeOffset="52061.81">25027 6974 166 0,'0'0'1771'0,"0"0"-768"0,0 0-524 16,0 0-77-16,0 0-91 0,0 0-93 16,0 0 48-16,0 0-17 0,0 0-56 15,0 0-47-15,0 0-33 0,182-11-34 16,-151 15-45-16,-7 2-31 0,-2-2-3 16,5 1-31-16,-10-2-30 0,0 3-136 15,0-6-143-15,-3 0-157 0,-6 0-302 16,1-6-937-16</inkml:trace>
  <inkml:trace contextRef="#ctx0" brushRef="#br0" timeOffset="52295.07">25589 6544 137 0,'0'0'1510'16,"0"0"-981"-16,0 0-34 0,0 0 31 16,0 0-125-16,-17 127-83 0,8-76-16 15,-4 5-35-15,1 3-61 0,3 0-104 16,-4 0-102-16,1-2 0 0,-5-9-46 16,15-5-281-16,-8-10-287 0,5-13-785 15,5-14-628-15</inkml:trace>
  <inkml:trace contextRef="#ctx0" brushRef="#br0" timeOffset="52565.93">25662 6604 1737 0,'0'0'1446'0,"0"0"-761"0,0 0-100 16,0 0-188-16,0 0-167 0,0 0-136 15,0 0-51-15,0 0 21 0,0 0-40 16,68 118-12-16,-51-81-12 0,2 0 0 15,-4 0 0-15,2-6 0 0,0-3-18 16,-10-12-13-16,5-7-36 0,-7-7-24 16,7-2 91-16,5-18 52 0,0-10 58 0,0-11-62 15,0-7-23-15,2-6-7 0,-4-2-18 16,-8 4-13-16,8 3-39 0,-3 6-24 16,-7 13-86-16,2 10-138 0,0 12-5 15,-7 1-44-15,0 5-244 0,0 11-368 16,0-4-95-16,0 19-305 0</inkml:trace>
  <inkml:trace contextRef="#ctx0" brushRef="#br0" timeOffset="53107.91">26232 7103 935 0,'0'0'1483'0,"0"0"-1019"0,0 0-105 15,0 0-25-15,0 0-44 0,0 0-60 16,0 0-80-16,0 0-14 0,0 0-24 16,0 0-16-16,0 0-10 0,-25 66 15 15,50-74 65-15,6-11 48 0,3-9-59 16,5-10-55-16,0-10-48 0,9-7-31 15,-4-1-18-15,-1-2-3 0,-2 2 0 16,-9 5-15-16,0 9-12 0,-13 13-13 0,-2 3-20 16,-10 12-4-16,0 7 64 0,-7 7 3 15,0 0-3-15,0 19-2 0,-9 10 2 16,-6 9 6-16,3 8 24 0,-2 4 19 16,1 5-1-16,9 0 22 0,-1-4-12 0,5-7-7 15,0-14-8-15,0-12-28 0,0-9-12 16,0-9 0-16,9 0-3 0,8-12 0 15,10-15 27-15,2-12 170 0,10-14-128 16,-3-5-68-16,-2-1-1 0,-7-1-33 16,4 10 0-16,-9 5-10 0,5 14-5 15,-17 10 18-15,-1 10 15 0,-9 6-12 16,3 5 3-16,-3 2 24 0,0 14 46 16,0 11 23-16,0 11 13 0,-3 10-10 15,3 9-23-15,-9 4-10 0,1 7-12 16,-4-1 27-16,7-6-17 0,3-7-37 0,-8-10-60 15,10-13-97-15,0-10-51 0,17-5-41 16,3-5-106-16,1-10-241 0,1-1-691 16,10-9-937-16</inkml:trace>
  <inkml:trace contextRef="#ctx0" brushRef="#br0" timeOffset="53433.11">27342 6774 424 0,'0'0'1402'16,"0"0"-428"-16,0 0-455 0,0 0-12 16,0 0-5-16,0 0-122 0,-10 108-101 0,3-73-90 15,-8 4-34-15,1 7-18 0,2 3-43 16,2-6-39-16,-7-1-10 0,5-4-9 15,2-3-2-15,0-10-13 0,10-6-2 16,0-7-19-16,0-4-15 0,15-3 9 0,7 0 6 16,9-5 33-16,3 0-3 0,0 0-9 15,0 0-2-15,-7 0-19 0,-1-3-13 16,-6 3-2-16,-3-2-12 0,0 2-76 16,0-1-63-16,-12 0-86 0,4-6-164 15,-9-5-577-15,0 1-574 0,-2-24-735 0</inkml:trace>
  <inkml:trace contextRef="#ctx0" brushRef="#br0" timeOffset="53610.38">27310 6744 1091 0,'0'0'2126'0,"0"0"-1558"16,0 0-153-16,0 0 59 0,0 0-115 15,0 0-146-15,0 0-76 0,199-15-46 16,-160 8-27-16,-10 3-43 0,0-1-21 15,-7 2-17-15,-10 1-92 0,2-3-101 16,-11 5-135-16,-3 0-173 0,-3 5-530 0,-11-1-396 16,-20 14-424-16</inkml:trace>
  <inkml:trace contextRef="#ctx0" brushRef="#br0" timeOffset="53748.21">27179 7036 1246 0,'0'0'1743'16,"0"0"-1379"-16,0 0-119 0,0 0 247 15,0 0-67-15,0 0-190 0,0 0-137 16,0 0-76-16,0 0-22 0,0 0-30 16,199 67-133-16,-177-64-286 0,-5-3-336 0,-3 0-1100 15</inkml:trace>
  <inkml:trace contextRef="#ctx0" brushRef="#br0" timeOffset="53932.56">27885 6703 931 0,'0'0'1810'0,"0"0"-1239"0,0 0-83 15,0 0 51-15,0 0-159 0,36 152-171 16,-36-95-99-16,0 5-43 0,-14 4-6 16,-8 0-61-16,2-9-31 0,1-2-143 0,-5-8-216 15,2-9-299-15,7-16-712 0,-14-5-903 0</inkml:trace>
  <inkml:trace contextRef="#ctx0" brushRef="#br0" timeOffset="54230.82">27880 6821 1258 0,'0'0'1723'0,"0"0"-1177"15,0 0-148-15,0 0-125 0,0 0-49 16,0 0-24-16,0 0-67 0,27 133-41 15,-11-94-9-15,-1 10-16 0,4-1-12 16,-6 2-6-16,3-6 0 0,-6-6-25 0,0-9-24 16,-3-13-3-16,3-10-64 0,7-6 30 15,0-4 37-15,2-17 101 0,3-6 97 16,5-10-107-16,-8-9-61 0,5-8-27 16,3-8-3-16,-3 3-3 0,0-5-27 15,-4 8 12-15,-1 8-19 0,-4 9-11 16,-13 13-34-16,5 9-7 0,1 12 7 15,-8 5-34-15,0 0-102 0,0 12-146 16,0 6-89-16,-8 4-500 0,6-4-731 16,-3 15 371-16</inkml:trace>
  <inkml:trace contextRef="#ctx0" brushRef="#br0" timeOffset="54439.14">28689 6749 962 0,'0'0'2009'0,"0"0"-1321"0,0 0-163 16,0 0-75-16,0 0-137 0,0 0-117 15,0 0-102-15,0 0 9 0,0 0 22 16,27 110-34-16,-27-50-52 0,-12 4-39 16,-3 4 0-16,-4-7-45 0,0-3-104 15,-3-11-225-15,5-11-285 0,-3-13-765 16,-9-23-695-16</inkml:trace>
  <inkml:trace contextRef="#ctx0" brushRef="#br0" timeOffset="54573.27">28578 6641 2342 0,'0'0'1257'0,"0"0"-895"16,0 0 215-16,0 0-180 0,0 0-165 15,225-23-80-15,-176 23-101 0,-6 0-51 0,4 1-21 16,1 7-98-16,-9 4-242 0,-10 2-182 15,-7-3-531-15,-17 13-1366 0</inkml:trace>
  <inkml:trace contextRef="#ctx0" brushRef="#br1" timeOffset="75166.36">14812 8301 1077 0,'0'0'173'16,"0"0"58"-16,0 0 331 0,0 0-212 15,0 0-163-15,0 0 87 0,0 0-72 16,0 0-58-16,0 0-54 0,0 0 43 15,-14 0-25-15,14 0-54 0,0 0-53 16,0 0 10-16,0 0-11 0,0 0-1 0,0 10 0 16,0 10-55-16,0 11 56 0,7 7-1 15,-5 6 1-15,13 1-2 0,-8 3-30 16,15 3-3-16,2-3 22 0,-2-1 0 16,9-2 13-16,-9-8 22 0,7-4 16 15,-9-13 35-15,-1-6 25 0,-4-7-38 16,-3-6 0-16,0-1 18 0,3-4 4 15,1-14 12-15,11-9 7 0,-5-15-14 16,5-20-24-16,-3-11-23 0,7-15 3 0,-9-6 4 16,-5-5 12-16,3 7 6 0,-8 7-4 15,-5 16-30-15,3 19-28 0,-10 15-3 16,4 19-18-16,-4 9-29 0,0 7-101 16,5 4-88-16,7 13-157 0,-7 2 55 15,7 1-466-15,3 15-1080 0</inkml:trace>
  <inkml:trace contextRef="#ctx0" brushRef="#br1" timeOffset="75563.07">15774 8384 909 0,'0'0'817'0,"0"0"-360"16,0 0-159-16,0 0 54 0,0 0-13 15,0 0-109-15,0 0-128 0,0 0-55 16,0 0-6-16,0 0 51 0,0 0 12 16,-21 73-34-16,16-32-33 0,0 5-5 15,-7 1-7-15,-3-3-6 0,8-2-4 0,-10 1-14 16,5-5-1-16,-3-5-15 0,11-8 15 15,-1-7 0-15,-3-6 3 0,8-4-3 16,0-5-11-16,0-2-11 0,13 2 22 16,16-3 148-16,7 0-14 0,17 0-13 15,-2 0-74-15,5 0-16 0,-3-4-31 16,-2 4-10-16,-2 0 7 0,-11 0-12 16,-1 0 2-16,-11 0-30 0,-4 0-119 15,-5 1-105-15,-12-1-109 0,-5 0-288 16,0 0-787-16,0-12 32 0</inkml:trace>
  <inkml:trace contextRef="#ctx0" brushRef="#br1" timeOffset="75719.07">15699 8404 1554 0,'0'0'601'0,"0"0"-190"16,0 0 27-16,0 0 9 0,0 0-131 16,0 0-155-16,0 0-55 0,0 0 5 15,58-111 1-15,-14 99 0 0,7-3-72 16,-2 5-26-16,-1 2-14 0,-9 5-19 15,-3 3-12-15,-4 0-50 0,-1 0-185 16,-14 11-127-16,-7 4-319 0,-8-3-913 16</inkml:trace>
  <inkml:trace contextRef="#ctx0" brushRef="#br1" timeOffset="75875.78">15663 8547 2433 0,'0'0'557'0,"0"0"-327"0,0 0-102 0,0 0-10 15,0 0 173-15,0 0-127 0,0 0-86 16,201-3-72-16,-155 2-4 0,5-7-4 16,2 1-11-16,-4-3-81 0,-3-2-314 15,-12 2-692-15,0-8-957 0</inkml:trace>
  <inkml:trace contextRef="#ctx0" brushRef="#br1" timeOffset="76097.55">16402 8245 1937 0,'0'0'676'0,"0"0"-238"16,0 0-125-16,0 0-53 0,0 0-102 0,0 0-19 16,0 0-1-16,51 130-22 0,-39-69-57 15,-2 6-48-15,2 3-11 0,-7 2-28 16,2-3-29-16,-7-3-14 0,0-14-43 0,0-13-252 15,0-16-204-15,0-8-416 0,-12-15-363 16</inkml:trace>
  <inkml:trace contextRef="#ctx0" brushRef="#br1" timeOffset="76373.2">16475 8289 646 0,'0'0'1571'0,"0"0"-964"15,0 0-79-15,0 0-43 0,0 0-115 16,0 0-128-16,0 0-93 0,0 0-88 15,0 0 1-15,194-44 36 0,-172 79-24 0,-8 7-22 16,-14 8-37-16,0 0-14 0,-7-1-1 16,-25 2-36-16,3-4-32 0,-9-7-2 15,4-8 8-15,-3-8 7 0,8-11 12 16,5-4-22-16,5-2 6 0,6-7 59 16,9 0 0-16,4 1 0 0,0 0-62 15,17 8-56-15,9 6 118 0,18 8 56 0,7 4 56 16,-3 7-23-16,1 4-2 0,-3 2-35 15,-7-1-42-15,-3-2-10 0,-5-7-24 16,-6-6-23-16,-11-13-67 0,3-7-106 16,-2-4-218-16,-6-10-349 0,-4-30-1182 0</inkml:trace>
  <inkml:trace contextRef="#ctx0" brushRef="#br1" timeOffset="76647.03">17115 8196 912 0,'0'0'1044'16,"0"0"-609"-16,0 0-22 0,0 0 77 0,0 0-71 15,0 0-96-15,0 0-66 0,0 0-89 16,0 0-35-16,0 0-41 0,5-26-49 15,17 46 62-15,7 11-16 0,0 3-25 16,-3 3-18-16,1-3-46 0,-8 2-1 16,-6-6-30-16,6-7-30 0,-12-2-34 15,8-7-93-15,-3-7-139 0,0-7-238 0,-5 0-730 16,-4-23-982-16</inkml:trace>
  <inkml:trace contextRef="#ctx0" brushRef="#br1" timeOffset="76811.13">17549 8067 2208 0,'0'0'566'0,"0"0"-245"0,0 0-75 16,0 0-40-16,0 0-73 0,-80 129-23 0,65-99-34 16,6 8-44-16,-8-1-32 0,4 2-12 15,1-4-23-15,0-3-31 0,0 0-133 16,-2-12-253-16,6-1-594 0,-16-8-465 0</inkml:trace>
  <inkml:trace contextRef="#ctx0" brushRef="#br1" timeOffset="77088.45">17272 8484 1117 0,'0'0'683'0,"0"0"-190"16,0 0 8-16,0 0 82 0,0 0-99 0,0 0-161 15,0 0-127-15,0 0-84 16,0 0-75-16,0 0 9 0,0 0 22 0,-38 107-3 16,38-69-19-16,-8 2-9 0,8 4-7 15,0 1-17-15,0-5-13 0,0-2-1 0,0-2-18 16,0-6 1-16,8-5-28 0,-3-5-13 15,7-9-117-15,-5-1-68 0,7-8-126 16,-9 2-289-16,3-4-1151 0</inkml:trace>
  <inkml:trace contextRef="#ctx0" brushRef="#br1" timeOffset="82046.17">19066 8179 88 0,'0'0'470'0,"0"0"-79"16,0 0-62-16,0 0 71 0,0 0 58 0,0 0-118 15,0 0-24-15,0 0 14 0,0 0-55 16,0 0-37-16,0 0-46 0,32 66-69 15,-27-40-54-15,4 4-12 0,-9 4-4 16,0 1 13-16,0 2-10 0,0 4-19 16,0-1-12-16,0 0-25 0,0-2 0 15,-9-1-19-15,1-5-21 0,1-8-16 16,5-5-16-16,-3-5-42 0,5-5-197 0,-3-7-47 16,1-2-193-16,-8 0-499 0,-12-19-577 0</inkml:trace>
  <inkml:trace contextRef="#ctx0" brushRef="#br1" timeOffset="82223.16">18850 8196 2007 0,'0'0'805'15,"0"0"-276"-15,0 0-98 0,0 0-98 16,0 0-152-16,0 0-88 0,0 0-93 16,0 0 13-16,0 0 61 0,0 0 34 15,0 0-25-15,148-6-49 0,-102 1-22 16,-9-2-12-16,9-4-25 0,-7 2-61 15,-5 0-153-15,2 6-177 0,-5-1-226 16,-11 4-1076-16</inkml:trace>
  <inkml:trace contextRef="#ctx0" brushRef="#br1" timeOffset="82404.16">19616 8190 2081 0,'0'0'624'0,"0"0"-152"0,0 0-2 16,0 0-28-16,0 0-227 0,0 0-163 16,0 0-24-16,0 0 0 0,-9 145 9 15,9-92-37-15,5 3-20 0,-1 0 1 16,-4-2-12-16,0-2-65 0,0-7-199 16,0-4-184-16,-4-11-295 0,-8-9-793 15</inkml:trace>
  <inkml:trace contextRef="#ctx0" brushRef="#br1" timeOffset="82579.33">19321 8639 2648 0,'0'0'740'15,"0"0"-356"-15,0 0-73 0,0 0-133 16,0 0-94-16,0 0 83 0,0 0-31 16,182 8-56-16,-136-2-43 0,2-2-37 0,-12 3-18 15,1-5-22-15,-15-2-47 0,4 0-110 16,-9 0-175-16,-5-9-221 0,-4-3-727 15,-8-18-789-15</inkml:trace>
  <inkml:trace contextRef="#ctx0" brushRef="#br1" timeOffset="82733.33">19340 8203 749 0,'0'0'2105'16,"0"0"-1485"-16,0 0-162 0,0 0-42 15,0 0-153-15,0 0-161 0,0 0 61 0,0 0-62 16,0 0-37-16,199-43-46 0,-141 43-18 15,-7 3-20-15,2 1-48 0,-9 5-72 16,2 1-113-16,-12 0-169 0,-7-1-522 16,-6 4-1175-16</inkml:trace>
  <inkml:trace contextRef="#ctx0" brushRef="#br1" timeOffset="83342.37">19929 8604 434 0,'0'0'1167'16,"0"0"-618"-16,0 0-141 0,0 0 23 15,0 0-89-15,34-116-88 0,-17 78-64 16,-2-10-20-16,-3-7-22 0,-3 1-33 15,8 0-24-15,-12 1-17 0,5 12-12 16,-10 8-9-16,2 10-19 0,-2 10-3 16,0 8 21-16,0 5 28 0,0 0-9 15,0 11-71-15,0 8-40 0,0 14 3 0,0 9 19 16,0 5-4-16,0 5 6 0,0-1-5 16,3-2 5-16,9-10-5 0,-7-5-10 15,9-13 0-15,-9-10-6 0,7-4 6 16,-7-7 31-16,12-11 53 0,2-15 82 15,1-10-48-15,4-8-47 0,-2-7-13 0,-3-4-13 16,-2 6-14-16,0 1-1 16,-2 5-1-16,-8 6 2 0,3 7 11 0,-8 10 3 15,1 2-13-15,-3 10-1 0,0 6 31 16,0 2 21-16,0 0 49 0,0 18-49 16,0 12-40-16,0 14-11 0,0 13 11 15,0 10-12-15,2 4-2 0,10 0-28 16,0 1 5-16,-2-8-24 0,2-11-6 15,3-9-15-15,-3-8-28 0,-3-10-97 0,8-13-93 16,-2-11-268-16,-8-2-947 0,3-29-701 0</inkml:trace>
  <inkml:trace contextRef="#ctx0" brushRef="#br1" timeOffset="83640.97">20676 8076 2824 0,'0'0'690'16,"0"0"-295"-16,0 0-56 0,0 0-156 16,0 0-158-16,0 0-25 0,-37 132 0 15,37-71 31-15,-12 3-10 0,12 7 7 16,-5 3 15-16,5-1-9 0,-2-10-34 0,-8-11 0 16,5-15 0-16,5-9 2 0,0-16-1 15,0-11-1-15,0-1 1 0,0 0 2 16,17 0 25-16,10-6 55 0,17-4 12 15,-1-4-39-15,3 3-13 0,8 3-37 16,-6-3-6-16,-4 5-22 0,2 3 4 16,-10 1-19-16,-4-5-73 0,-8 5-143 15,-9-7-180-15,-3-1-224 0,-12 0-581 16,0-14-757-16</inkml:trace>
  <inkml:trace contextRef="#ctx0" brushRef="#br1" timeOffset="83794.98">20707 8232 2124 0,'0'0'975'16,"0"0"-519"-16,0 0-47 0,0 0-179 16,0 0-103-16,0 0 0 0,0 0-15 0,0 0-20 15,0 0-49-15,180-80-43 16,-151 74-12-16,-3 0-13 0,-1 6-49 0,-8 0-192 16,-8 0-245-16,1 0-485 0,-10 9-897 0</inkml:trace>
  <inkml:trace contextRef="#ctx0" brushRef="#br1" timeOffset="83933.97">20591 8377 3131 0,'0'0'1009'0,"0"0"-788"0,0 0-29 0,0 0-54 16,0 0-33-16,0 0-19 0,0 0-25 16,223-22-42-16,-165 12-19 0,-2 2-36 15,4 0-99-15,-6 4-164 0,-6-2-244 16,-11 4-432-16,11-2-646 0</inkml:trace>
  <inkml:trace contextRef="#ctx0" brushRef="#br1" timeOffset="84391.35">22339 8271 938 0,'0'0'638'0,"0"0"-102"0,0 0-5 15,0 0-49-15,0 0-68 0,0 0-70 16,0 0-46-16,0 0-114 0,0 0-101 0,0 0-52 15,4 39 25-15,-4 0 0 16,0 7-16-16,3 9-20 0,-3 0-20 0,0 1-1 16,0-2-20-16,0-3-32 0,-3-4-36 15,1-10-178-15,0-11-179 0,-3-11-529 16,-5-8-823-16</inkml:trace>
  <inkml:trace contextRef="#ctx0" brushRef="#br1" timeOffset="84543.87">22050 8675 2395 0,'0'0'1178'16,"0"0"-676"-16,0 0-172 0,0 0-123 16,0 0-131-16,0 0-75 0,0 0 100 15,0 0-37-15,206 30-30 0,-150-28-10 16,7-2-24-16,-10 0-43 0,1-6-89 16,-16-11-117-16,-1-2-232 0,-20 1-567 15,-8-18-1265-15</inkml:trace>
  <inkml:trace contextRef="#ctx0" brushRef="#br1" timeOffset="84706.9">22091 8241 2187 0,'0'0'1289'0,"0"0"-708"0,0 0-130 16,0 0-180-16,0 0-194 0,0 0-52 0,0 0-25 16,0 0-22-16,0 0 19 0,223 108-18 15,-160-92 5-15,-4-4-64 0,4-1-129 16,-10-2-229-16,-14-2-774 0,-3-6-1532 0</inkml:trace>
  <inkml:trace contextRef="#ctx0" brushRef="#br1" timeOffset="84907.9">22865 8347 1330 0,'0'0'1035'15,"0"0"-590"-15,0 0-150 0,0 0 31 16,0 0-63-16,-22 110-109 0,15-59-38 16,7 7 8-16,-3 9 13 0,-2 2-41 15,5-8-31-15,0-3-65 0,0-10-31 0,0-15-84 16,0-11-107-16,0-14-226 0,0-2-628 16,0-23-630-16</inkml:trace>
  <inkml:trace contextRef="#ctx0" brushRef="#br1" timeOffset="85166.49">22940 8341 866 0,'0'0'1969'0,"0"0"-1203"0,0 0-227 15,0 0-77-15,0 0-121 0,0 0-185 16,0 0-156-16,0 0-12 0,0 0-7 16,0 0 19-16,43 128-15 0,-28-97 12 15,-1 5 2-15,11 9-2 0,-8 3-19 16,2 0-8-16,-2-2-40 0,-2-7-16 0,-8-10-6 15,3-11 24-15,-8-9-3 16,5-9-34-16,3 0 40 0,7-23 65 0,-3-11 74 16,-1-14-34-16,-4-17-18 0,8-4-3 15,-2-5-7-15,-8 1 6 0,3 6-5 16,-5 9 3-16,7 10-16 0,-7 7-31 16,-5 13-55-16,7 10-103 0,3 9-136 0,-6 9-335 15,4 0-690-15,1 12-485 0</inkml:trace>
  <inkml:trace contextRef="#ctx0" brushRef="#br1" timeOffset="85459.87">23519 8214 2164 0,'0'0'691'0,"0"0"-217"0,0 0-12 15,0 0-84-15,0 0-130 0,0 0-139 0,0 0-20 16,0 0-6-16,22 149-43 15,-22-78-37-15,0 9 13 0,0-1 2 0,0 1-5 16,0-10-1-16,0-9 3 0,0-19-12 16,0-15-3-16,0-16-19 0,0-5-27 15,5-6 27-15,7-14 19 0,5-4 108 0,7-6-16 16,3-1-57-16,-1-2-35 0,6 6-24 16,-1 3-7-16,3 0 19 0,-2 6-18 15,2 1-26-15,-5 1-36 0,-2 2-130 16,-10 2-188-16,-8 5-378 0,1 1-827 15</inkml:trace>
  <inkml:trace contextRef="#ctx0" brushRef="#br1" timeOffset="85629.9">23626 8347 2865 0,'0'0'746'0,"0"0"-440"0,0 0-73 0,0 0 65 16,0 0-66-16,0 0-106 0,0 0-74 15,0 0-9-15,189-22-17 0,-165 22-26 16,-2 0-25-16,-5 0-21 0,-3 1-58 16,-4 8-78-16,-10 1-84 0,0 0-107 0,-5 2-436 15,-21 6-1291-15</inkml:trace>
  <inkml:trace contextRef="#ctx0" brushRef="#br1" timeOffset="85764.43">23446 8576 2770 0,'0'0'685'15,"0"0"-463"-15,0 0-115 0,0 0 242 16,0 0-109-16,0 0-104 0,0 0-74 16,216-11-59-16,-177 2-3 0,0 4-21 15,-10-2-116-15,5-1-217 0,-15 3-215 16,3 0-755-16,-12-7-841 0</inkml:trace>
  <inkml:trace contextRef="#ctx0" brushRef="#br1" timeOffset="86059.39">24200 8251 1548 0,'0'0'763'0,"0"0"-318"15,0 0-5-15,0 0-20 0,0 0-133 16,0 116-136-16,-2-76-88 0,-5 3-13 16,4 5-19-16,-2 1-16 0,0-1-15 15,1-4-49-15,-1-5-23 0,0-4-190 0,5-16-235 16,0-8-810-16,-12-11-387 0</inkml:trace>
  <inkml:trace contextRef="#ctx0" brushRef="#br1" timeOffset="86232.39">24312 8226 2872 0,'0'0'1138'0,"0"0"-778"15,0 0-153-15,0 0-108 0,0 0 79 16,0 0-62-16,0 0-79 0,0 0-34 0,0 0-3 15,0 0-27-15,179-8-1 0,-164 17-36 16,-3 5-65-16,-3 0-47 0,-9 2-99 16,0 0-201-16,-7-4-795 0,-19 0-936 0</inkml:trace>
  <inkml:trace contextRef="#ctx0" brushRef="#br1" timeOffset="86374.39">24208 8440 2629 0,'0'0'753'0,"0"0"-531"0,0 0-130 15,0 0 128-15,0 0 41 0,0 0-146 16,0 0-96-16,0 0-19 0,191-10-93 16,-157 3-171-16,-5 4-203 0,-12-3-683 0,2-4-958 15</inkml:trace>
  <inkml:trace contextRef="#ctx0" brushRef="#br1" timeOffset="86526.39">24886 8245 470 0,'0'0'2240'16,"0"0"-1659"-16,0 0-204 0,0 0-21 16,5 129-121-16,-15-83-117 0,3 4-71 15,-7 4-34-15,-3 3-13 0,-3-2-43 0,6-4-50 16,-3-3-199-16,0-7-222 0,7-17-560 16,-12 3-440-16</inkml:trace>
  <inkml:trace contextRef="#ctx0" brushRef="#br1" timeOffset="86650.39">24557 8773 855 0,'0'0'652'16,"0"0"-652"-16,0 0-4 0,0 0-80 16,0 0-196-16,0 0-450 0</inkml:trace>
  <inkml:trace contextRef="#ctx0" brushRef="#br1" timeOffset="86981.39">24668 8263 2085 0,'0'0'801'0,"0"0"-257"16,0 0-111-16,0 0-29 0,0 0-91 15,0 0-100-15,0 0-78 0,0 0-47 16,0 0-88-16,0 0-9 0,5 0-46 16,22 0 55-16,-6 0 25 0,16 6 8 15,-3-4-14-15,0 2-17 0,2-2 14 16,-2 2-15-16,0-2-2 0,-10 2-29 15,5 1-34-15,-9-1-83 0,-3 3-81 0,-3 1-116 16,-9 4-215-16,-5-4-878 0,0 8-655 0</inkml:trace>
  <inkml:trace contextRef="#ctx0" brushRef="#br1" timeOffset="87160.39">24651 8636 2516 0,'0'0'1135'0,"0"0"-783"15,0 0-151-15,0 0-33 0,0 0 30 16,0 0 8-16,0 0-107 0,0 0-50 16,0 0 9-16,199-39-9 0,-172 30-19 15,-8 2-30-15,-5-1-27 0,-6 1-25 16,4 6-95-16,-12-1-155 0,2 0-209 16,-2 2-810-16,0 0-1144 0</inkml:trace>
  <inkml:trace contextRef="#ctx0" brushRef="#br1" timeOffset="87422.52">25369 8280 1471 0,'0'0'737'0,"0"0"-310"0,0 0-125 16,0 0-29-16,0 0-63 0,0 0-70 15,0 0-1-15,0 0 72 0,0 0-19 16,0 0-23-16,0 0-30 0,48 94-49 16,-41-75-37-16,3 3-13 0,-8 3-10 15,3-6-30-15,5 4-9 0,-5 0 6 16,0-2-31-16,0 4 3 0,-5-2-83 16,0 7-160-16,-5 2-226 0,-5-6-647 0,-17 8-794 15</inkml:trace>
  <inkml:trace contextRef="#ctx0" brushRef="#br1" timeOffset="87669.47">25073 8873 1293 0,'0'0'553'0,"0"0"-203"15,0 0 109-15,0 0 1 0,0 0-144 16,0 0 4-16,0 0 20 0,0 0-91 16,0 0-103-16,201-1-11 0,-148 1-5 0,3 0-32 15,0 1-40-15,0-1-21 0,-5 3-19 16,-10 0-9-16,-5-3-9 0,-12 0-24 16,-4 0-62-16,-11 0-104 0,1-10-70 15,-10-7-76-15,0 1-337 0,-24-16-1290 0</inkml:trace>
  <inkml:trace contextRef="#ctx0" brushRef="#br1" timeOffset="87847.83">25187 8400 2564 0,'0'0'1156'16,"0"0"-719"-16,0 0-182 0,0 0 54 16,0 0-54-16,0 0-164 0,0 0-88 15,0 0-3-15,0 0 0 0,0 0-12 0,145 0-22 16,-99 10 7-16,-7 2-59 0,5 6-95 15,-3 0-100-15,-10 0-174 0,-4-6-572 16,5 5-1058-16</inkml:trace>
  <inkml:trace contextRef="#ctx0" brushRef="#br1" timeOffset="88231.83">26040 8450 1049 0,'0'0'1013'0,"0"0"-640"0,0 0-44 16,0 0-5-16,0 0-62 0,0 0-55 16,0 0-71-16,0 0-73 0,0 0-25 15,0 0-4-15,0 0 17 0,2 2 5 16,-2-2-6-16,0 0 13 0,0 0 16 16,0 0 12-16,0 0 5 0,0 0-18 0,0 0-13 15,0 0-19-15,0 0-12 0,0 0-9 16,0 0-4-16,0 0-5 0,0 0-16 15,0 0-1-15,0 0-18 0,0 0-21 16,0 0-102-16,0 0-132 0,0 5-123 16,0 0-85-16,0 3-926 0,0 2-428 0,0-38 1836 15</inkml:trace>
  <inkml:trace contextRef="#ctx0" brushRef="#br1" timeOffset="88853.58">26389 8735 1675 0,'0'0'649'0,"0"0"-207"16,0 0-15-16,0 0-42 0,0 0-95 16,0 0-91-16,0 0-25 0,0 0-9 15,0 0-13-15,0 0-32 0,0 0-40 16,-114 17-80-16,107 22 0 0,-8 6 40 16,8 11 18-16,2 3 3 0,-2 2-9 15,7-4-9-15,0-2-15 0,0-7-3 16,0-8-25-16,2-4 0 0,10-14-21 15,3-2-7-15,-3-7-39 0,12-5-37 16,-2-7-37-16,10-1-75 0,-1-15-64 0,8-13-169 16,-12 0-605-16,16-30-1118 0</inkml:trace>
  <inkml:trace contextRef="#ctx0" brushRef="#br1" timeOffset="89129.53">26772 8664 16 0,'0'0'2339'0,"0"0"-1646"0,0 0-196 16,0 0-100-16,0 0-145 0,0 0-125 15,0 0-68-15,0 0-44 0,0 0-15 16,0 0 0-16,0 0 1 0,0 0 20 16,0 0-21-16,0 0-2 0,0 0 0 0,0 0-1 15,0 1 1-15,0 0-16 0,0 6 5 16,0-3 1-16,0 3 12 0,0-2-44 15,0 0-74-15,0-4-19 0,2-1 13 16,3 1-4-16,0 5-30 0,-5-5-51 16,0 1-11-16,0 6-46 0,5-7-233 15,-5 7-228-15,0-5-351 0,-17-51 421 0</inkml:trace>
  <inkml:trace contextRef="#ctx0" brushRef="#br1" timeOffset="89391.53">26593 9007 1764 0,'0'0'609'16,"0"0"-328"-16,0 0 47 0,0 0 107 15,0 0-52-15,0 0-81 0,0 0-62 16,0 0-57-16,179-24-41 0,-143 16-16 15,3 1-31-15,-5-4-43 0,-5 1-31 16,3 2-18-16,-15 0-3 0,0-1-3 16,-8 4-46-16,1-2-70 0,-5 2-100 0,-3-1-91 15,-2-3-195-15,0 1-658 0,-4-10-1051 16</inkml:trace>
  <inkml:trace contextRef="#ctx0" brushRef="#br1" timeOffset="89563.88">26699 8569 2262 0,'0'0'1152'0,"0"0"-650"0,0 0-194 16,0 0-4-16,0 0-119 0,0 0-124 15,0 0 28-15,0 0-3 0,0 0 12 16,0 0-52-16,211-15-46 0,-174 15-18 16,-3-3 3-16,-3 0-28 0,-4-1-97 15,-1 4-119-15,-9-1-159 0,-2-2-537 16,-10-1-1323-16</inkml:trace>
  <inkml:trace contextRef="#ctx0" brushRef="#br1" timeOffset="90166.72">26891 8625 33 0,'0'0'989'0,"0"0"-608"0,0 0-53 16,0 0 42-16,0 0-33 0,0 0-72 15,0 0-114-15,0 0 118 0,0 0-7 0,27 118-71 16,-18-100-40-16,-4 3 45 16,-5 3-7-16,0 4-15 0,-5 0-19 0,-12 2-50 15,8-1-49-15,-11-3-25 0,6-4-19 16,4-4-12-16,3-6-31 0,4-6-21 16,3-2-103-16,0-4-153 0,15-2-222 15,-1-8-561-15,20-19-886 0</inkml:trace>
  <inkml:trace contextRef="#ctx0" brushRef="#br1" timeOffset="90531.09">27378 8563 2485 0,'0'0'791'0,"0"0"-385"0,0 0-110 15,0 0-11-15,0 0-92 0,0 0-125 16,-31 124-65-16,28-86 12 0,3 7 4 16,0-2 0-16,0 1-17 0,0-2-4 15,0-9 15-15,0-2-13 0,0-8 0 16,0-12 0-16,0-3-16 0,0-1-12 15,5-6-9-15,5 2 16 0,-1-3 21 16,1 0 40-16,7 0-12 0,-10 0-10 0,5 0-5 16,1 0 4-16,-4 0-17 0,3 0-1 15,-4 0-1-15,1 0-63 0,-4 0-83 16,5-4-154-16,-8-4-228 0,-2-3-815 16,0-13-869-16</inkml:trace>
  <inkml:trace contextRef="#ctx0" brushRef="#br1" timeOffset="90748.09">27361 8573 1239 0,'0'0'738'15,"0"0"-230"-15,0 0 72 0,0 0-48 16,0 0-142-16,0 0-101 0,0 0-78 15,0 0-66-15,0 0-71 0,189-33-62 16,-174 30-12-16,-3 3-25 0,-2 0-12 16,-3 0-86-16,3 10-122 0,-10-1-121 15,0 5-210-15,0 0-913 0,-17 2-328 0</inkml:trace>
  <inkml:trace contextRef="#ctx0" brushRef="#br1" timeOffset="90906.22">27276 8828 2587 0,'0'0'1019'0,"0"0"-685"0,0 0-23 16,0 0-23-16,0 0-112 0,0 0-84 16,0 0-37-16,0 0-31 0,0 0-24 0,0 0-25 15,209-36-33-15,-175 32-145 0,-3-4-147 16,-7 4-289-16,-7-2-787 0,-4-2-759 0</inkml:trace>
  <inkml:trace contextRef="#ctx0" brushRef="#br1" timeOffset="91079.29">27676 8703 1125 0,'0'0'2006'0,"0"0"-1462"16,0 0-242-16,0 0-64 0,0 0-73 0,0 0-78 16,0 107-65-16,0-69-21 0,0 5-1 15,0-3-1-15,0-1-21 0,0 0-40 16,0-5-156-16,0-8-222 0,0-9-304 0,0-7-850 15</inkml:trace>
  <inkml:trace contextRef="#ctx0" brushRef="#br1" timeOffset="91347.11">27742 8625 2073 0,'0'0'1185'16,"0"0"-681"-16,0 0-120 0,0 0-117 15,0 0-97-15,0 0-89 0,0 0-60 16,19 110-20-16,-7-82 15 0,0 4-16 16,8 0-4-16,-3-5-14 0,0-1 6 0,-5-7-22 15,0-9 6-15,-7-9-28 0,7-1 47 16,0-9 9-16,0-20 121 0,0-11-51 16,5-12-42-16,-7-5-25 0,4-1-3 15,-1-1-11-15,3 7-2 0,-11 11-8 16,7 6-1-16,-4 15-39 0,-1 6-63 0,-2 10-105 15,2 4-100-15,3 1-46 0,-5 11-17 16,2 1-341-16,-2 9-897 0</inkml:trace>
  <inkml:trace contextRef="#ctx0" brushRef="#br1" timeOffset="91672.27">28406 8423 775 0,'0'0'2026'15,"0"0"-1411"-15,0 0-210 0,0 0-69 16,0 0-115-16,0 0-91 0,0 0-68 16,0 0-3-16,10 112 2 0,-1-73-27 15,1 5-19-15,-3 3 1 0,3 1-16 16,-8 1 0-16,-2-2-52 0,0-8-103 16,0-5-145-16,-2-14-111 0,-10-5-329 15,-12-15-1107-15</inkml:trace>
  <inkml:trace contextRef="#ctx0" brushRef="#br1" timeOffset="91827.24">28229 8430 2872 0,'0'0'1024'16,"0"0"-725"-16,0 0-76 0,0 0-9 0,0 0-30 16,0 0-52-16,0 0-13 0,0 0-49 15,191-58-42-15,-142 44-11 0,-8 3-17 16,8 1-49-16,-13 4-70 0,-2 1-111 15,0 5-152-15,-15 0-301 0,-2 11-1097 0</inkml:trace>
  <inkml:trace contextRef="#ctx0" brushRef="#br0" timeOffset="171089.17">7026 3168 235 0,'0'0'528'0,"0"0"127"16,0 0-343-16,0 0 94 0,0 0-18 15,0 0-149-15,0 0-143 0,0 0-22 16,0 0 13-16,-14-17 6 0,14 17-10 16,0 0-61-16,-3 0 13 0,3 0-3 15,0 0-13-15,0 0 45 0,0 0-7 16,0 0-31-16,0 0-7 0,0 0 13 15,0 0-16-15,0 0-5 0,0 0-10 0,0 0-1 16,0 0 13-16,0 0-10 0,0 0 22 16,0 0 4-16,0 0-13 0,0 0 3 15,0 0 12-15,0 0 10 0,0 0 22 16,0 0 38-16,0 0 0 0,0 0-29 0,0 0-24 16,0 0-14-16,0 0-6 0,0 0-6 15,0 0-3-15,0 0-17 0,0 0 10 16,0 0 4-16,0 0 12 0,0 0 9 15,0 0-3-15,0 0 7 0,0 0 2 16,0 0 16-16,0 0 3 0,0 0-16 16,0 0-15-16,0 0-3 0,0 0-4 15,0 0 1-15,0 0-22 0,0 0 16 16,0-1-4-16,0 1-13 0,0 0-1 16,0 0-1-16,0 0-3 0,0 0-15 15,0 0 2-15,0 0-2 0,0 0-4 0,0 0 1 16,0 0-7-16,0 0-28 0,0 0-102 15,0 0-198-15,0 3-193 0,5 3-158 16,5 10-965-16,-25-41 573 0</inkml:trace>
  <inkml:trace contextRef="#ctx0" brushRef="#br0" timeOffset="172322.29">7014 3132 199 0,'0'0'434'0,"0"0"-69"0,0 0-92 15,0 0-9-15,0 0 64 0,0 0-26 16,0 0-88-16,0 0-30 0,0 0-16 0,0 0 18 16,-22-20 23-16,22 19-21 0,-4-1-38 15,-1-1-68-15,5 3 48 0,0-3 9 16,0 3-14-16,0 0-37 0,0 0-34 16,-3 0-29-16,3 0 25 0,0 0-50 15,0 6-41-15,0 5 0 0,0 5 38 16,0 11-13-16,3 5 13 0,6 4-1 15,-4 2 4-15,5 3-1 0,-8-4 1 16,3 2 0-16,0 2 1 0,-5-5 0 16,0-2-1-16,0 0-21 0,0-2 18 15,0-2-10-15,0-4-12 0,0-1-6 16,0-7-35-16,0-4-60 0,0-1-35 0,5-2-26 16,-3-5-14-16,6 0-33 0,-6 1-36 15,8-4 25-15,-3 4-20 0,5-5 70 16,-2 6-32-16,-5 1-118 0,-3-5-173 15,8 3 3-15,-10-5 124 0</inkml:trace>
  <inkml:trace contextRef="#ctx0" brushRef="#br0" timeOffset="173162.3">7077 3154 3 0,'0'0'0'0,"0"0"-3"0,0 0 3 0</inkml:trace>
  <inkml:trace contextRef="#ctx0" brushRef="#br0" timeOffset="173520.29">7077 3154 28 0</inkml:trace>
  <inkml:trace contextRef="#ctx0" brushRef="#br0" timeOffset="174502.77">7077 3154 28 0,'-70'21'46'0,"63"-21"0"0,4 0-4 0,3 0 20 0,0 0 13 0,0 0-7 16,0 0 17-16,0 0 3 0,-5 0-16 15,5 0-13-15,0 0 29 0,0 0-7 16,0 0-6-16,0 0-33 0,0 0-9 16,0 0-4-16,0 0-3 0,0 0 17 15,0 0 22-15,0 0 20 0,0 0-7 16,-4 0-16-16,-1 0-36 0,5 0-24 16,0-3 79-16,0 3 59 0,0 0-20 0,0 0-38 15,0 0-34-15,0 0-2 16,0 0-10-16,0 0-18 0,0 0-18 0,0 0-20 15,0 0 4-15,0 0-3 0,0 0-4 16,0 0 7-16,0 0 0 0,0 0 12 16,0 0-8-16,0 0 12 0,0 0 17 15,0 0-1-15,0 0 13 0,0 0-9 0,0-1 9 16,0 1-3-16,0 0-4 0,0 0 8 16,-3 0-1-16,3-2 10 0,0 2 0 15,0-1-23-15,0 1-14 0,0-3-2 16,0 3 52-16,-5 0 3 0,5 0-29 15,0 0-13-15,0 0 6 0,0 0 17 16,0 0 12-16,0 0 10 0,0 0 10 16,0-2 0-16,0-2-42 0,0 2 26 15,0-1 54-15,0 0-13 0,-4-1-45 16,4 2 13-16,-5-4 19 0,5 3 16 16,0 3-32-16,0-1-25 0,0-2-17 0,0 3 13 15,0 0 6-15,0 0-9 0,0-3-10 16,0 3 4-16,0 0 6 0,0 0 6 15,0 0 3-15,0 0-3 0,0 0 13 16,0 0 9-16,0 0 6 0,0 0-10 0,0 0-11 16,0 0-8-16,0 0-8 0,0 0-14 15,0 0-12-15,0 0 0 0,0 0-2 16,0 0-1-16,0 0-1 0,0 0-1 16,0 0 2-16,0 0 1 0,0 0 24 15,0 0 1-15,0 0-11 0,0 0 4 16,0 0 4-16,0 0 8 0,0 0 0 15,0 0 13-15,0 0 15 0,0 0 38 16,0 0-7-16,0 0-38 0,0 0-24 16,0 0-25-16,0 0-3 0,0 0-11 15,0 0-1-15,0 0-4 0,0 0-6 0,0 0-12 16,0-2-28-16,9 2-31 0,8-6 56 16,10 2 35-16,5-1 2 0,9 2 42 15,-2-3 30-15,-3 5-13 0,-2 1-25 16,-8 0-19-16,4 0 7 0,-4 0-4 0,-4 7 23 15,-5-2-39-15,2 3 32 16,-2 2 21-16,-9 3-12 0,1-1 4 0,-9 6-20 16,0 2 16-16,0 6-6 15,-9 3-9-15,-13 0-7 0,-2 2-2 0,-8-3-17 16,1-2 0-16,-6-4-2 0,15-6-1 16,-4-2-12-16,6-6 2 0,-1-4 10 15,8 0 2-15,1-4 0 0,3 0 15 16,9 0 14-16,-3 0-21 0,3 0-9 15,0 0-61-15,0 0-22 0,3 0-9 16,14-4 12-16,0 0 58 0,14 0-21 16,8 3 21-16,-5 1 22 0,5 0 59 0,-3 1-10 15,-2 7-12-15,-8 1 0 0,-1 0-9 16,1 2 0-16,-11 7 15 0,-3 1 36 16,-2 10-17-16,-8 8-7 0,-2 1-28 15,-10 5-2-15,-11 2-24 0,-1-2-1 16,-10-4-2-16,1-2-20 0,-1-7-5 0,6-6-19 15,-1-8-18-15,10-3-16 0,-2-9-3 16,11-4 15-16,-1 0-34 0,9-3-68 16,0-8-113-16,12-5-193 0,14-7-75 15,1 5-271-15,22-7-738 0</inkml:trace>
  <inkml:trace contextRef="#ctx0" brushRef="#br0" timeOffset="174863.73">7945 3439 2028 0,'0'0'692'15,"0"0"-278"-15,0 0-70 0,0 0 17 16,0 0-31-16,0 0-153 0,-136-110-13 0,117 97-71 16,-8 5 36-16,5 1-24 15,3 4-16-15,0 3-13 0,-1 1-39 0,-6 15-37 16,9 3-57-16,-3 13 2 0,13 9 9 15,0 2 9-15,7 6-3 0,7-6 3 16,15 4-2-16,2-16 38 0,10-2-25 16,-5-10 1-16,-2-7-9 0,2-10-12 15,-3-2-1-15,-4-8 47 0,-5-13 89 16,5-4 6-16,-3-7-3 0,-6-10-18 0,-9 3-7 16,6 3-15-16,-10 2-27 0,0 5-7 15,0 7 4-15,0 8 29 0,-10 6-11 16,6 0-40-16,-6 7-1 0,3 1-72 15,4 0-83-15,1 0-93 0,2 9-66 16,0 9-104-16,0 4-57 0,9 5-244 16,1-8-555-16</inkml:trace>
  <inkml:trace contextRef="#ctx0" brushRef="#br0" timeOffset="175346.8">8248 3260 1800 0,'0'0'594'0,"0"0"-304"0,0 0 106 15,0 0-23-15,0 0-132 0,0 0-162 16,0 0-67-16,0 0 54 0,0 0 0 16,0 0-47-16,-24-65-19 0,24 61-31 15,0 0 31-15,0 1 3 0,0 3-3 16,0 0 0-16,0 0-13 0,0 0 13 15,0 0 32-15,0 0-4 0,0 0 35 0,0 0 19 16,0 7-10-16,-8 3-7 16,1 2 10-16,-2 7-44 0,-11 9 0 0,3-2 9 15,-7 3-12-15,2-2 0 0,-9 2 0 16,11-2 12-16,-6-1 9 0,4 0-8 16,5 3-17-16,2 3-5 0,8 2-8 0,7 0-11 15,0 3-10-15,7 0 10 0,20-4 27 16,0-3-11-16,9-6 15 0,-5-7 9 15,1-7-13-15,4-10 16 0,-2 0 34 16,-10-18 27-16,10-12 15 0,-7-15-16 16,0-10-11-16,-5-4-53 0,-10-7-12 15,0 9-8-15,-10 2-8 0,-2 13-10 16,0 6 13-16,0 8-2 0,-5 5-12 16,-4 5-18-16,1 6-28 0,-9 3-2 15,13 6-40-15,-9 2-53 0,9 1-39 16,-6 0-13-16,5 11-38 0,-5 6-67 15,10 5-154-15,0 6-110 0,0-8-490 0,10 17-570 16</inkml:trace>
  <inkml:trace contextRef="#ctx0" brushRef="#br0" timeOffset="175656">8726 3159 760 0,'0'0'2139'16,"0"0"-1627"-16,0 0-95 0,0 0-2 16,0 0-87-16,0 0-140 0,0 0-84 15,0 0-104-15,0 0-2 0,-80 138-25 16,58-74 25-16,5 12 0 0,-5 9 2 16,-2 1 25-16,2-2 6 0,2-10-31 15,3-17 3-15,1-17 24 0,6-14 1 0,3-11-4 16,7-11 25-16,-3-4 22 0,3 0 29 15,0 0-2-15,0-9-52 0,10-2-46 16,16-8-18-16,1-4 6 0,2 4-28 16,3 3-18-16,2 3 13 0,-8 5-4 0,1 5 19 15,-3 1-4-15,5 2-6 16,-4 0-24-16,1 3-59 0,-2 6-175 0,3-1-267 16,-12-5-233-16,7-3-1151 0</inkml:trace>
  <inkml:trace contextRef="#ctx0" brushRef="#br0" timeOffset="176027.93">9152 3379 897 0,'0'0'1237'15,"0"0"-849"-15,0 0-5 0,0 0-5 0,0 0 136 16,0 0-134-16,0 0-128 0,0 0-76 16,0 0-13-16,0 0 58 0,-7-21-47 15,7 38-144-15,0 8-29 0,0 17-1 16,-10 17 10-16,3 10-10 0,-13 10-3 16,4 2-18-16,1 0 3 0,-2-11 6 15,7-10-13-15,1-15-2 0,1-13 9 16,8-15 2-16,-4-8 15 0,4-5-14 15,0-4 2-15,0 0 13 0,4-4 21 16,8-1-21-16,18-11 21 0,3 5-21 16,4-8-15-16,6 5 14 0,4 1-36 15,1 3 22-15,-4-1-3 0,-3 7-4 0,-2 1-45 16,-10 3-163-16,-3 0-176 0,-9 0-254 16,-2 0-533-16,-13-11-754 0</inkml:trace>
  <inkml:trace contextRef="#ctx0" brushRef="#br0" timeOffset="176199.52">9176 3464 939 0,'0'0'1765'0,"0"0"-1194"0,0 0-95 15,0 0-5-15,0 0-35 0,0 0-190 16,0 0-139-16,0 0-70 0,0 0 6 16,56-107-22-16,-17 102 6 0,0 0-27 15,4 4-10-15,-6 1 9 0,-1 0-20 16,3 4-16-16,-8 9-109 0,-9 0-230 0,2 9-207 15,-19-6-202-15,-5 12-1072 0</inkml:trace>
  <inkml:trace contextRef="#ctx0" brushRef="#br0" timeOffset="176357.52">9050 3706 3014 0,'0'0'754'15,"0"0"-448"-15,0 0-69 0,0 0-36 0,0 0-136 16,0 0-19-16,0 0-15 0,0 0-20 15,202-9-11-15,-144 4-65 0,-5 5-260 16,-7 0-193-16,-12 0-236 0,2 2-992 0</inkml:trace>
  <inkml:trace contextRef="#ctx0" brushRef="#br0" timeOffset="176732.52">9688 3841 1205 0,'0'0'1503'0,"0"0"-993"0,0 0-210 16,0 0 31-16,0 0 27 0,0 0-103 16,0 0-98-16,0 0-40 0,0 0-6 0,0 0-1 15,17-6-6-15,2-12-12 0,5-9-16 16,-4-6-12-16,6-14-25 0,1-5-20 15,0-8-17-15,-1-5 1 0,-4-1-1 16,7-1-2-16,-7 5-3 0,-5 10-16 0,-2 9 6 16,-6 14 13-16,-1 13 1 0,-3 5-1 15,4 7 25-15,-6 4-1 0,-3 0-24 16,2 0-1-16,-2 0-11 0,2 0 9 16,8 8-52-16,-5 8-9 0,12 12 64 15,0 16 24-15,0 5-5 0,-7 16-1 16,4 6-18-16,-11 7-9 0,4 6-16 15,-7-4-32-15,0-1-78 0,-15-11-73 16,-2-11-75-16,3-11-54 0,-8-11-150 16,5-14-161-16,2-10-679 0,-6-11-349 0</inkml:trace>
  <inkml:trace contextRef="#ctx0" brushRef="#br0" timeOffset="176939.52">9865 3759 1944 0,'0'0'1100'16,"0"0"-599"-16,0 0-104 0,0 0 26 15,0 0-43-15,0 0-160 0,36-120-97 0,-19 90-20 16,5 2-27-16,-12 7 37 0,4 2 8 16,1 5-39-16,-10 9-48 0,-3-4-32 15,8 7-2-15,-5 0-43 0,7-1-30 16,2 2 13-16,3 1 20 0,7 0 19 16,5 0-3-16,5 0-31 0,-9 10-55 15,6 6-91-15,-4 5-189 0,-10 2-327 16,0 0-804-16,-3 7-843 0</inkml:trace>
  <inkml:trace contextRef="#ctx0" brushRef="#br0" timeOffset="177239.52">10505 3402 1952 0,'0'0'709'0,"0"0"-218"0,0 0-86 16,0 0-30-16,0 0-49 0,0 0-133 15,0 0-129-15,0 0 23 0,2 115-1 16,5-64-46-16,-7 7-15 0,0 5 18 15,0 5-22-15,0-2-8 0,0 0-13 0,0-3-80 16,0-10-167-16,0-7-194 0,0-17-210 16,0-10-883-16,-7-18-343 0</inkml:trace>
  <inkml:trace contextRef="#ctx0" brushRef="#br0" timeOffset="177534.69">10585 3297 2111 0,'0'0'791'15,"0"0"-213"-15,0 0-120 0,0 0-23 16,0 0-21-16,0 0-197 0,0 0-131 16,0 0-47-16,0 0-39 0,0 0-18 15,0 0 18-15,53 50 14 0,-36-7-4 16,-2 8-10-16,6 2-1 0,-4 6-17 16,0-1-3-16,0-1-22 0,3-10-3 15,-6-13-36-15,-7-16 8 0,6-17 74 0,-1-3 31 16,0-30 112-16,2-14-17 0,6-19-59 15,4-13-28-15,-2-4-23 0,0-1-14 16,-3 2-2-16,-2 13 0 0,0 9-12 16,-2 16-24-16,-1 13-28 0,-7 12-6 15,-2 9-40-15,-5 9-123 0,0 0-113 0,0 1-148 16,0 16-168-16,0-5-71 0,-12 18-805 16</inkml:trace>
  <inkml:trace contextRef="#ctx0" brushRef="#br0" timeOffset="184466.09">13089 11117 98 0,'0'0'1684'0,"0"0"-1171"0,0 0-151 15,0 0-83-15,0 0 45 0,0 0-124 16,0 0-44-16,0 0-58 0,0 0-32 16,-83-32-25-16,83 32-22 0,0 0-19 15,0 8-47-15,0 7 47 0,0 8 9 16,0 6 19-16,0 7-25 0,0 8-1 0,0 3 10 16,0 6 29-16,0 10-6 0,0 12 24 15,0 12-9-15,0 21 23 0,0 25 15 16,-7 28-17-16,-8 27 69 0,-11 29 86 15,2 24-17-15,-6 12-56 0,1 6-113 16,-2 3 197-16,-1-6-145 0,13-13-25 16,2-18-34-16,12-29 3 0,5-30-17 15,0-31 11-15,12-29-17 0,10-23-13 16,0-26-27-16,0-18-73 0,-3-13 84 0,-4-17-41 16,-1-6-10-16,3-3 67 15,3-11 36-15,4-8 28 0,5-10-21 0,0 4-28 16,-2 0-15-16,9 2-1 0,-5 5-33 15,1 6-11-15,7 4 8 0,7 0 37 16,7 4 20-16,17-3 4 0,15 4 9 16,17-5 1-16,19-2-19 0,22-6-13 0,27-3 10 15,24-9 9-15,27-6-21 0,26-9-15 16,17-5 12-16,27-5 3 0,19 0 12 16,8-1-11-16,9 5 27 0,5 2-13 15,-12 8 30-15,-12 5 4 0,-15 4-49 16,-21 4-19-16,-15 8 17 0,-5 9 1 15,-25 5-1-15,-8 4-10 0,-11 0 10 16,-29 4 1-16,-9 8 1 0,-29 2 2 16,-20-2-1-16,-19 5 2 0,-22-6 16 15,-10 1-17-15,-9 0-1 0,-23 2 1 0,1-5 0 16,-10 4 13-16,3-1-12 0,-15 2 12 16,0-5-1-16,-5-2-14 0,-5-4-2 15,-2 0 0-15,-3-3 2 0,-2 3 27 16,0-3 16-16,0 0-1 0,0 0-3 15,0 0-6-15,0 0-8 0,0-6-1 0,0-4-3 16,10-8-21-16,-10-2 15 0,7-2-15 16,-7-3 1-16,0-3 20 0,0-6-9 15,0-8-11-15,0-8 1 0,-14-8-2 16,4-13-2-16,-9-12 0 0,-8-7-13 16,5-20 15-16,-9-9-3 0,-1-17 0 15,6-16 2-15,-16-18-1 0,4-13-16 16,1-7 17-16,6-9 0 0,6 2 0 15,11-2-2-15,9 13-33 0,-5 11 34 16,10 18 0-16,0 22 1 0,0 25 1 0,0 23 0 16,0 22 2-16,0 22 13 0,0 8 6 15,-7 15 0-15,-3 2-9 0,6 8-9 16,-6 2 33-16,3 4-2 0,2 1-25 16,-10-2-9-16,1 1-12 0,-11 1 10 15,-4 3-17-15,-7 0-5 0,0 0-3 16,-18 1 3-16,-4 7 3 0,-10 2 6 15,-7 4 15-15,-10-2 0 0,5 3 0 0,-14 0 1 16,2 0 0-16,2-2 1 0,-12 4-2 16,0-6-46-16,-2 5 46 0,2-11 46 15,10 2-22-15,-7-7-9 0,7 0-3 16,-10-3 9-16,2-6-19 0,-4-5 1 16,-2 3-1-16,-11 1 13 0,-4-2-13 15,-7 4 0-15,-13 3 14 0,-26 5-16 16,-13 0 11-16,-23 14-11 0,-13 5-37 0,-24 3 19 15,-2 4 17-15,4 1 1 0,5-4-2 16,8 0 2-16,16-4-1 0,8-5-2 16,5-1-24-16,12-4 12 0,2-2-27 15,3 1-22-15,-6-7-5 0,11 2-25 16,-1-3-18-16,-2 0-16 0,-2-7-33 0,12 4-16 16,4 3-3-16,18 0-20 0,19 14-28 15,24 4 17-15,32 1 51 0,16 4 12 16,23 1 16-16,21 6-23 0,10 0 3 15,34 6 41-15,-5-9-649 0,51 21-1603 0</inkml:trace>
  <inkml:trace contextRef="#ctx0" brushRef="#br0" timeOffset="184994.33">14892 12303 238 0,'0'0'2080'0,"0"0"-1307"0,0 0-295 16,0 0-93-16,0 0-385 0,0 0-2492 15,-191-10 2492-15,157 13 3035 0,5 6-2696 16,7 0-238-16,10 6-101 0,-3 5-6 0,10 3-49 16,0 6 9-16,5-1 43 0,3 0-27 15,14-1-7-15,7-7 37 0,10-2 83 16,0-3 39-16,7 0-24 0,-4 0-3 16,1 6 97-16,-9 6-68 0,-7 9-18 15,-5 6-27-15,-12 8-25 0,-5 2-2 16,-5 3-13-16,-12-7-18 0,3-9-6 15,-1-10-15-15,1-11-24 0,6-10-6 0,-1-3 0 16,1-5-10-16,-6 0-17 0,7-9-228 16,-3-5-4-16,10-2-144 0,2-6-292 15,22-2-306-15,-4 4-792 0</inkml:trace>
  <inkml:trace contextRef="#ctx0" brushRef="#br0" timeOffset="185513.57">15273 12918 427 0,'0'0'2372'0,"0"0"-1630"15,0 0-342-15,0 0-108 0,0 0 40 0,0 0-40 16,0 0-50-16,0 0-68 0,0 0-62 15,60-105-33-15,-28 51-43 0,-1-4-20 16,3-2-14-16,-7 0 0 0,2 1 0 16,-7 3-2-16,-5 5-15 0,7 8-3 15,-17 12 6-15,3 9 0 0,-5 10 1 16,-5 10 10-16,0 2 2 0,7 6 0 16,-7 13 14-16,10 14 3 0,-5 12 0 15,7 13 19-15,2 9-7 0,-6 4-3 16,6 5 10-16,1-7-22 0,-8-8-3 0,5-13 0 15,0-17-1-15,-7-10-11 0,-3-13-27 16,13-8-34-16,-8 0 19 0,18-24 42 16,-1-18 79-16,12-18-25 0,3-15-52 15,5-6-2-15,-11-3-11 0,4 3-7 0,-1 3-9 16,-4 9-4-16,2 11 4 0,-13 12 9 16,1 11 6-16,-5 14 10 0,-5 11 2 15,0 8 2-15,-7 5 13 0,7 24-3 16,1 15 46-16,-1 19 30 0,-7 17-4 15,2 8-26-15,-7 11-37 0,0-2 36 16,0-4-21-16,0-8-24 0,0-11-12 16,7-23-57-16,8-11-18 0,-1-15-58 15,3-14-34-15,-2-9-79 0,-3-18-151 16,5-19-195-16,-8 3-875 0,6-42-1277 0</inkml:trace>
  <inkml:trace contextRef="#ctx0" brushRef="#br0" timeOffset="185748.18">16841 12134 1261 0,'0'0'1848'0,"0"0"-1320"0,0 0-109 16,0 0 32-16,0 0-39 0,0 0-170 16,0 0-151-16,0 0-57 0,0 0 14 15,0 0 16-15,24 152-12 0,-9-87-10 16,-1 8 13-16,-2 6 8 0,5 2 4 15,-7 4-28-15,0-5-11 0,-10 0-28 16,0-11-46-16,0-9-11 0,0-16-40 16,0-11-76-16,-10-20-159 0,0-13-86 0,-9-13-37 15,4-9-1096-15,-21-40-851 0</inkml:trace>
  <inkml:trace contextRef="#ctx0" brushRef="#br0" timeOffset="185921.83">16247 12080 1261 0,'0'0'2059'0,"0"0"-1549"0,0 0-42 16,0 0 32-16,175 9-115 0,-86-9-184 16,13-3-77-16,5-10-39 0,2-1-30 15,0-4-25-15,-17 2-27 0,-7 2-3 16,-12 4-21-16,-3 4-15 0,-2 1-13 16,-5 3-2-16,-17 2-40 0,0 2-220 15,-15 10-176-15,-18-3-465 0,-13 14-1102 0</inkml:trace>
  <inkml:trace contextRef="#ctx0" brushRef="#br2" timeOffset="192338.29">16136 10723 734 0,'0'0'1189'0,"0"0"-587"0,0 0-222 16,0 0 11-16,0 0-118 0,0 0-55 15,0 0-148-15,0 0 8 0,0 0 13 16,0 0 60-16,-114 0-20 0,99-1-26 16,3-2-18-16,5 1-7 0,-10 2-12 15,0-2-6-15,2-3-1 0,1 3 4 16,-10-3-4-16,4-1-3 0,-7-2-27 15,3-2 12-15,-7 0 36 0,-6-6 37 16,1-3-61-16,-10 1-28 0,-3 3-6 16,-4-3-6-16,2 2-11 0,-2 2-2 15,2-1-1-15,2-1 14 0,1 4 9 0,-3 0-3 16,7-2 4-16,1 2-1 0,9 0 3 16,0-3-24-16,0 2 8 0,-2-7-11 15,4-5-21-15,1-7 6 0,4-10-21 16,-5-6 14-16,11-8 7 0,4-4 0 15,2-5-3-15,-2-2-4 0,10-2 10 0,4 1-3 16,-1-2 13-16,4-2-10 0,0-2 9 16,0 5-25-16,0 0 7 0,7 7-15 15,3 6 32-15,4 8-11 0,-9 11-9 16,5 7-4-16,-8 6 27 0,1 5 1 16,-1 3 13-16,-2 4-13 0,0 3-19 15,0 8-2-15,2 1 3 0,-2 0-19 16,0 0-49-16,0 0-27 0,0 0-34 0,8 0-165 15,-8 0-179-15,0 0-108 0,0 0-58 16,0 0-930-16</inkml:trace>
  <inkml:trace contextRef="#ctx0" brushRef="#br2" timeOffset="192714.14">14526 9736 1501 0,'0'0'588'0,"0"0"-257"16,0 0-44-16,0 0 79 0,0 0-34 16,0 0-189-16,0 0-57 0,0 0 24 15,0 0 48-15,19-146-7 0,-2 93-26 16,5-10-22-16,0-10-25 0,5-1-16 15,-3-1-16-15,-5 4-18 0,6 4 6 16,-11 6 3-16,3 13 37 0,-7 12 18 16,0 14-15-16,-8 7 6 0,0 12-7 15,1 3-76-15,9 6-18 0,2 16 18 16,6 8 9-16,2 10 40 0,9 13-6 0,3 2 6 16,2 5-13-16,-2 5-20 0,3 2-14 15,-3-1 10-15,0-2-9 0,-10-6-3 16,5-10-12-16,-7-7-19 0,7-11-24 15,-10-2-55-15,10-9-77 0,-7-2-121 16,2-5-145-16,-9-4-341 0,16 0-902 0</inkml:trace>
  <inkml:trace contextRef="#ctx0" brushRef="#br2" timeOffset="193514.72">16608 10276 1903 0,'0'0'577'0,"0"0"-274"0,0 0-7 0,0 0 16 16,0 0-29-16,0 0-148 0,0 0-94 15,0 0-40-15,0 0 1 0,0 0 17 16,-41 118 10-16,41-62-27 0,0-5-1 0,3-8-1 16,4-11 41-16,0-8 12 0,-7-13-16 15,7-9 24-15,-4-2 64 0,-3-4 64 16,9-19 34-16,1-9-66 0,7-12-56 15,5-9-37-15,0 2-36 0,4 3-25 16,-6 11-2-16,6 7-1 0,-11 7-12 16,9 10-16-16,-9 4-21 0,-3 8-22 15,5 1-15-15,-5 1-61 0,5 11-123 16,0 5-149-16,-3 4-275 0,-6-4-825 16</inkml:trace>
  <inkml:trace contextRef="#ctx0" brushRef="#br2" timeOffset="193753.84">16994 10376 1702 0,'0'0'532'0,"0"0"-225"16,0 0-23-16,0 0 69 0,0 0 57 15,0 0-154-15,0 0-162 0,0 0-12 0,0 0 31 16,0 0 15-16,0 0-22 0,87-63-26 16,-87 53-15-16,0 2 0 0,-15 2-6 15,-4 4-7-15,2 2-39 0,-10 0-13 16,6 16 0-16,-1 5 0 0,5 6 25 15,7 6-25-15,3 0-28 0,7 4-5 16,0-2 8-16,17-5-21 0,0-5-16 16,14-2-25-16,-2-7-277 0,10-5-169 0,-10-3-510 15,22-8-481-15</inkml:trace>
  <inkml:trace contextRef="#ctx0" brushRef="#br2" timeOffset="194091.81">17289 10258 2146 0,'0'0'568'0,"0"0"-156"0,0 0 56 16,-99 117-118-16,82-77-134 0,10-1-116 15,0-1-67-15,7-10-33 0,12-4-15 16,5-12-11-16,14-1 26 0,-9-11 15 16,5-4 13-16,-1-21 31 0,6-19 69 15,-8-15-24-15,3-13-26 0,-3-11-35 0,-7-4-22 16,-3 1 4-16,3 2 5 0,-7 6 20 15,-5 1 48-15,0 6 52 0,-3 12-10 16,-2 3-40-16,0 17-51 0,0 9-16 16,0 12 40-16,0 9-24 0,0 8 20 15,0 1-14-15,0 14-10 0,0 14-27 16,-2 16-18-16,-3 13-1 0,5 11 0 16,0 6-17-16,0 4 6 0,7 6 0 15,8-1-9-15,-1 0-25 0,3-6-35 16,0-12-17-16,0-8-47 0,0-10-87 0,0-16-139 15,0-5-373-15,-10-15-806 16,3-11-687-16</inkml:trace>
  <inkml:trace contextRef="#ctx0" brushRef="#br2" timeOffset="194434.33">17772 10193 2247 0,'0'0'784'0,"0"0"-417"0,0 0-120 16,0 0 9-16,0 0-14 0,0 0-121 16,0 0-86-16,-15 117 27 0,20-90 31 15,5-3-7-15,-3-1-24 0,3-8-13 16,-5-2-27-16,2-8-21 0,3 1 2 16,-6-6 9-16,6 0-9 0,-3-8 53 0,6-10 51 15,1-7-9-15,-2-8-46 16,0-8-18-16,0 0-16 0,-9 4-6 0,-1 5 1 15,-2 7 2-15,0 12 9 0,0 7 34 16,0 6 0-16,0 0 0 0,0 23-52 16,0 9 9-16,-5 17-3 0,-4 8 31 15,6 3-7-15,3-2-18 0,0-9-18 0,12-7-36 16,3-7 0-16,7-8-31 0,-5-9-86 16,0-8-85-16,2-8-76 0,3-2-98 15,7-16-279-15,-12 0-636 0,5-20-652 0</inkml:trace>
  <inkml:trace contextRef="#ctx0" brushRef="#br2" timeOffset="194604.59">18228 10184 1573 0,'0'0'1491'16,"0"0"-928"-16,0 0-15 0,0 0-43 0,0 0-116 16,0 0-187-16,0 0-75 15,0 0-18-15,-119 122-21 0,119-88-69 0,0 1-19 16,0-4-19-16,14-1 7 0,8-2-9 15,-5-6-27-15,5-6-34 0,5-8-31 0,-3-8-48 16,2 0-93-16,6-20-32 16,-10-13-321-16,0 3-516 0,-5-30-826 0</inkml:trace>
  <inkml:trace contextRef="#ctx0" brushRef="#br2" timeOffset="194770.17">18545 9797 2741 0,'0'0'965'0,"0"0"-568"0,-44 121 106 16,27-64-116-16,5 14-119 0,-2 0-116 16,9 5-64-16,0-1-27 0,0-4-61 15,5-8-68-15,0-11-108 0,0-8-150 16,-7-16-290-16,7-12-416 0,-19-16-378 0</inkml:trace>
  <inkml:trace contextRef="#ctx0" brushRef="#br2" timeOffset="194929.11">18269 10080 2621 0,'0'0'1059'16,"0"0"-722"-16,0 0-18 0,0 0-44 0,0 0 78 16,0 0-145-16,0 0-135 0,189 34-38 15,-141-17-35-15,-9-3-22 0,7 8-20 16,-10-3-126-16,3 1-178 0,-7-6-237 16,2-5-407-16,-15-2-109 0,-4-7 17 15,-6 0 449-15</inkml:trace>
  <inkml:trace contextRef="#ctx0" brushRef="#br2" timeOffset="195059.11">18783 10199 261 0,'0'0'515'15,"0"0"172"-15,0 0 96 0,0 0-102 16,0 0-170-16,0 0-68 0,0 0-20 16,-90 114-9-16,78-76-89 0,0-1-51 0,7-1-79 15,2-6-102-15,3-4-73 0,0-8-20 16,0-4-34-16,0-4-14 0,3-4-40 16,-1-6-79-16,8-9-53 0,-3-26 67 0,8-14-287 15,2-17-645-15,-3 12-475 0,1-36-270 16</inkml:trace>
  <inkml:trace contextRef="#ctx0" brushRef="#br2" timeOffset="195404.71">18887 10020 1588 0,'0'0'1254'0,"0"0"-908"16,0 0-33-16,0 0 15 0,-12 104-69 16,12-83-150-16,0-3-66 0,0-1-21 0,0-5-22 15,0-5-31-15,0-4-78 0,0-3-49 16,5-4 30-16,2-13 128 0,0-2 12 15,-4 1 7-15,4 0 16 0,-7 7 5 16,0 6 4-16,0 2-41 0,0 3 48 16,0 7 47-16,0 12-21 0,0 10-52 15,0 8 35-15,0 4 23 0,0 2 54 16,0-2 72-16,0-10-55 0,7-7-86 0,5-6-68 16,0-9-52-16,0-3 52 0,1-6 52 15,6-15 92-15,-2-8 81 0,10-16-67 16,-15-9-70-16,2-4-46 0,-2-3-14 15,-7 7-13-15,-5 10 6 0,0 10 21 16,0 12-14-16,0 7 5 0,0 7 3 0,0 2-36 16,0 11-29-16,-5 10-95 0,3 7 39 15,2 6 31-15,0 3-25 0,0 2-119 16,0-2-64-16,7-3-104 0,8-1-288 16,-1-9-485-16,3-3-587 0</inkml:trace>
  <inkml:trace contextRef="#ctx0" brushRef="#br2" timeOffset="195658.91">19321 10047 1411 0,'0'0'569'16,"0"0"98"-16,0 0 32 0,0 0-120 15,0 0-200-15,0 0-45 0,0 0-24 16,0 0-54-16,0 0-85 0,58 116-89 0,-41-89-31 16,-3-7-23-16,1-3-27 0,9-9-1 15,-4-8 0-15,6-6 31 0,1-8 21 16,0-11-4-16,-3-3-21 0,3 2-26 0,-11 5-1 15,1 12-2-15,-9 6-73 0,6 3 5 16,1 12 70-16,2 13 60 0,2 14-5 16,-7 10-25-16,5 8-30 0,-7 3-15 15,0-1-33-15,-3-9-95 0,5-8-88 16,-7-7-163-16,-5-10-599 0,0-7-612 16,-7-11-660-16</inkml:trace>
  <inkml:trace contextRef="#ctx0" brushRef="#br0" timeOffset="199887.26">10362 12999 1186 0,'0'0'1144'0,"0"0"-792"0,0 0-59 0,0 0 68 16,0 0 51-16,0 0-56 0,0 0-104 15,0 0 5-15,0 0-17 0,-175 10-44 16,175-10-68-16,0 2-49 0,0-2-39 16,0 0-16-16,17 2-24 0,10 3 0 15,29 6 6-15,24 1 95 0,21 1 23 16,23-1-33-16,14 4-37 0,5-3-23 15,10-3 14-15,-3-1-33 0,-2 0-10 16,-7-7-2-16,-3-2-11 0,-12 0-1 0,-22 0-6 16,-17 0 0-16,-14 0-40 0,-20 0-81 15,-14-2-80-15,-2-1-104 0,-18-5-175 16,3-3-725-16,-20-17-796 0</inkml:trace>
  <inkml:trace contextRef="#ctx0" brushRef="#br0" timeOffset="200121.37">11903 12710 1471 0,'0'0'1285'0,"0"0"-813"16,0 0-84-16,0 0 82 0,0 0 14 16,0 0-161-16,0 0-63 0,-68 101-81 15,88-71-51-15,14 5-89 0,2-1-36 16,13 0-3-16,-6-4-2 0,3-3-16 16,3-6 15-16,-13-2 2 0,-9-3 0 15,0-4 1-15,-20 3 3 0,2 6 28 16,-9 9 23-16,-26 11-5 0,-15 10-19 15,-25 11-30-15,-9 6-1 0,-10 2-26 0,-2 3 5 16,2-8-8-16,12-1-18 0,10-11-62 16,22-7-90-16,12-7-118 0,19-9-126 15,5-8-314-15,5-10-889 0,0-7-392 0</inkml:trace>
  <inkml:trace contextRef="#ctx0" brushRef="#br0" timeOffset="201088.37">5419 11529 1072 0,'0'0'699'0,"0"0"-47"0,0 0-307 16,0 0-37-16,0 0-87 0,0 0-103 15,0 0-32-15,0 0-45 0,0 0-41 16,0 0-3-16,0 0-32 0,87 109-26 0,-74-99-114 15,1-1-190-15,-4-1-274 0,2-7-343 16,-10-1-49-16,-140-137 780 0</inkml:trace>
  <inkml:trace contextRef="#ctx0" brushRef="#br0" timeOffset="201267.37">5419 11529 280 0,'131'-70'1911'15,"-141"70"-1342"-15,6 7-184 0,1 3-31 16,-4 8 31-16,7 5-140 0,0 2-108 15,7 2-31-15,3 2 2 0,4-2-12 16,11-4-96-16,-4-5 3 0,1 1-27 16,5-8-1-16,0-2-83 0,-1-2-132 15,1-6-112-15,0-1-196 0,-10 0-488 16,2-1-611-16</inkml:trace>
  <inkml:trace contextRef="#ctx0" brushRef="#br0" timeOffset="201655.4">6088 11739 1269 0,'0'0'1159'16,"0"0"-710"-16,0 0-46 0,0 0-38 16,0 0-72-16,0 0-123 0,0 0-29 15,0 0-42-15,0 0-27 0,0 0-72 0,-145 12-7 16,138-6-33-16,4 2-13 0,3-1-3 16,0 2-12-16,0 0-4 0,17-2 16 15,0 4 14-15,2-6 17 0,-2-1 25 16,3 4 25-16,-3-1 70 0,-3 3 110 0,-4 2-46 15,-3 6 4-15,-2 1-9 0,-5 9-44 16,0-1-39-16,0 3-35 0,-12 0-34 16,2 1-2-16,-4-4-17 0,6-5-47 15,-4-2-53-15,3-10-76 0,6-2-58 16,3-7-29-16,0-1-126 0,0 0-266 16,15-4-436-16,4-2 480 0,3-2-89 15</inkml:trace>
  <inkml:trace contextRef="#ctx0" brushRef="#br0" timeOffset="201920.95">6420 11986 398 0,'0'0'1383'15,"0"0"-751"-15,0 0-90 16,0 0-57-16,0 0-77 0,0 0-78 0,0 0-78 16,0 0-42-16,0 0-72 0,-191-33-70 0,174 45-47 15,0 1-5-15,-3 10-16 0,13-1 0 16,2 1-31-16,5-1-3 0,0-4-21 15,15-3 6-15,2-7-7 0,2-2 32 16,-2-6 24-16,10 0 52 0,-5-14 77 16,-5-1-9-16,2-4-35 0,-2-2-14 15,-10-2-1-15,3 5-28 0,-8-1-20 16,1 9-19-16,-3 2-3 0,0 5-1 16,0 3-127-16,0 0-169 0,-3 7-197 15,-1 9-204-15,-4 1-472 0,8 12-407 0</inkml:trace>
  <inkml:trace contextRef="#ctx0" brushRef="#br0" timeOffset="202307.95">6420 11986 1875 0,'95'-65'1030'0,"-95"65"-509"0,0 0-43 0,0 0-74 16,0 9-197-16,0 6-114 0,0 0-81 15,0 8-12-15,0-1 0 0,0 2-18 16,0-4-25-16,0-2 12 0,0-5-15 15,0 1-13-15,0-10-38 0,10-1-2 16,-10-3 77-16,7-5 22 0,5-12 87 16,0-9-28-16,3-2-28 0,-8 0 10 15,0-1-1-15,0 7 3 0,1 6 44 16,-1 6 54-16,-7 10-9 0,0 0-76 16,0 6-56-16,0 13-4 0,0 8-41 0,0 7 20 15,2 3-3-15,3-1-12 16,5-6-15-16,2-5-16 0,5-13-52 0,7-3 21 15,-2-9 102-15,12-3 136 0,-5-15 12 16,0-7-28-16,0-4-4 0,-5 2-24 16,-7 1-34-16,5 5-19 0,-17 8-29 15,-2 6-10-15,4 7 0 0,-7 0 0 16,5 20-48-16,-3 9 48 0,1 4 0 0,4 6-28 16,-7-1-69-16,0-9-75 0,7-6-136 15,-2-5-68-15,7-3-300 0,-7-7-422 16,5-5-175-16</inkml:trace>
  <inkml:trace contextRef="#ctx0" brushRef="#br0" timeOffset="202565.81">7094 12043 1058 0,'0'0'742'0,"0"0"-116"0,0 0-27 16,0 0-104-16,0 0-151 0,0 0-130 0,0 0-45 15,0 0-5-15,0 0 28 0,0 0 8 16,58 36-19-16,-48-48-41 0,-5-5-30 15,2 1-46-15,-7-2-28 0,0-1-8 0,0 5-1 16,0-1 3-16,-2 7-17 16,-8 4 11-16,-2 4-24 0,-3 2-12 0,1 16-61 15,-3 8-6-15,5 10 36 0,-3 5 16 16,3-1 5-16,10 1-2 0,2-7-13 16,0-10-30-16,12-6-27 0,7-9-90 15,8-9-199-15,9 0-107 0,8-19-115 16,-18 1-461-16,21-25-413 0</inkml:trace>
  <inkml:trace contextRef="#ctx0" brushRef="#br0" timeOffset="203541.86">7480 11824 1474 0,'0'0'1113'0,"0"0"-653"0,0 0-42 16,0 0 27-16,0 0-72 0,0 0-125 15,0 0-48-15,0 0-49 0,0 0-59 16,0 0-34-16,0 0-34 0,-17-25-24 15,17 53 0-15,0 6-21 0,0 3-4 16,12-3-5-16,-7-3-4 0,12-8 6 16,-3-4-21-16,-4-8 0 0,4-11 49 15,6 0 43-15,-3-3 31 0,9-13 5 0,-6-5 1 16,4 1-22-16,0-8-16 0,-12 7-14 16,3 3-13-16,-5 2-12 0,-8 7 12 15,-2 6 4-15,5 3-19 0,-5 0-7 16,0 15-50-16,0 11 32 0,0 10 25 0,0 7 22 15,0 1-10-15,2-1 27 0,8-7 1 16,2-13 21-16,-7-5 15 0,5-14-13 16,-3-4 31-16,10-4 15 0,5-16 24 15,9-14-9-15,1-14-60 0,7-9-41 16,-8 1-23-16,-4 2-52 0,-1 10-71 16,-9 2-104-16,3 8-113 0,-6-1-210 15,-11 9-675-15,4-11-662 0</inkml:trace>
  <inkml:trace contextRef="#ctx0" brushRef="#br0" timeOffset="203830.68">8018 11413 2481 0,'0'0'790'0,"0"0"-273"16,0 0 88-16,0 0-149 0,0 0-205 0,0 0-135 16,0 0-89-16,0 0 16 0,-32 138-7 15,27-82-35-15,3 1-1 0,2-4-21 16,0-1-9-16,2-8-16 0,13-10-21 15,2-8-28-15,-5-10-45 0,12-14 20 16,-2-2 83-16,0-9 37 0,7-9 49 16,-10-4-12-16,3 4-9 0,-7 0-7 15,-1 6-9-15,-6 5 28 0,-4 7 67 16,-4 3 0-16,0 15-77 0,0 10 1 16,0 12-7-16,-12 5-21 0,0 6-3 15,7-7-41-15,0-4-106 0,5-7-230 0,0-7-149 16,17-14-276-16,5-4-505 15,-5-6-186-15</inkml:trace>
  <inkml:trace contextRef="#ctx0" brushRef="#br0" timeOffset="204089.87">8423 11938 486 0,'0'0'590'15,"0"0"-105"-15,0 0 35 0,0 0 159 0,0 0-10 16,0 0-111-16,0 0-102 0,0 0-144 16,0 0-9-16,0 0-74 0,0 0-65 15,-71 37-58-15,66-15-39 0,1-3-37 16,-1-1-18-16,5-6-12 0,0-5 0 15,0-1-3-15,5-6-21 0,-1 0 24 16,13-6 36-16,-2-9 25 0,2-3-4 16,-5-1-15-16,3 1-14 0,-6 2-13 15,-4 5 6-15,-3 8 0 0,-2 3-5 0,0 5-16 16,0 23-39-16,0 6 39 0,0 14 24 16,0 3-24-16,0-3-23 0,8-4-22 15,9-10-37-15,9-11-69 0,8-6-68 16,17-13 15-16,5-8-92 0,7-26-98 15,-5-14-174-15,-2-15-106 0,0-7-382 16,-8-7-97-16,-7-1 381 0</inkml:trace>
  <inkml:trace contextRef="#ctx0" brushRef="#br0" timeOffset="204215.46">9024 11749 26 0,'0'0'515'0,"19"-102"52"15,-12 60 3-15,-2 9-28 0,0 8 59 16,-5 10-188-16,0 4 42 0,0 11 129 16,0 0-13-16,-10 15-171 0,-2 14-236 15,-2 11-48-15,-3 10-13 0,0 8-25 16,2 8-53-16,8 5-25 0,-8-1-19 15,6 3-26-15,1-5-97 0,8-5-126 16,-9-13-227-16,1-16-748 0,-21-10-1127 0</inkml:trace>
  <inkml:trace contextRef="#ctx0" brushRef="#br0" timeOffset="204357.16">8692 11855 2077 0,'0'0'1095'15,"0"0"-712"-15,0 0-71 0,0 0-57 16,0 0-12-16,0 0-8 0,0 0-124 15,225-19-75-15,-157 19-36 0,7 0-120 16,10 2-218-16,0 6-50 0,-15-2-614 0,20 2-852 16</inkml:trace>
  <inkml:trace contextRef="#ctx0" brushRef="#br0" timeOffset="204824.17">9858 11907 828 0,'0'0'1721'0,"0"0"-1046"15,0 0-170-15,0 0 28 0,0 0-90 16,0 0-195-16,0 0-58 0,0 0-11 0,0 0-57 16,0 0-71-16,-165 21-51 0,157 7-14 15,8 2-13-15,0 0-4 0,0-3-8 16,13-6 3-16,-1-6 17 0,5-5 19 15,-3-8 0-15,3-2 16 0,5-5 59 16,-5-10-11-16,5-6-15 0,-10 0-13 16,-2-3 0-16,-6 5-11 0,-1 1-1 15,-3 8 9-15,0 8-3 0,0 2-17 16,0 2 1-16,0 16-14 0,0 14-15 16,0 10 15-16,0 6 24 0,0 3-24 15,0-3 0-15,0-7-21 0,10-8-10 0,4-8-69 16,-2-5-97-16,-2-6-86 0,7-7-173 15,0-7-282-15,-5 0-568 0,-5-25-532 0</inkml:trace>
  <inkml:trace contextRef="#ctx0" brushRef="#br0" timeOffset="205004.55">10081 11981 1460 0,'0'0'1052'0,"0"0"-326"0,0 0-19 16,0 0-16-16,0 0-192 0,0 0-185 15,0 0-160-15,0 0-93 0,0 0-61 16,0 0-45-16,0 0 42 0,43 7 3 15,-28-2 27-15,2-3-26 0,2-2-1 16,-7 0-42-16,8-2-33 0,-3-5-74 16,-10 4-134-16,10-2-100 0,-5 3-317 15,-2-2-847-15,-8 0-841 0,-193 17 2311 0</inkml:trace>
  <inkml:trace contextRef="#ctx0" brushRef="#br0" timeOffset="205349.41">10454 11385 2047 0,'0'0'1062'0,"0"0"-610"0,0 0 90 16,0 0-39-16,0 0-113 0,0 0-219 15,0 0-138-15,0 0-14 0,-107 109 11 16,90-55-15-16,10 5-15 0,-3 0-13 15,10 5-5-15,0-8-9 0,10-8-19 16,-3-11 3-16,15-17-64 0,-5-9-24 16,10-11 100-16,-1-5 31 0,13-19 70 15,0-6-30-15,-5-4-6 0,-8 4-10 0,4 5-8 16,-16 8 20-16,-9 8 74 0,0 5 0 16,-5 4-25-16,0 6-37 0,-10 8-8 15,-7 11-37-15,-17 5-3 0,3 3-12 0,4-5-19 16,0-6-38-16,10-4-160 15,5-6-141-15,5-4-178 0,7-2-559 0,0-4-668 16</inkml:trace>
  <inkml:trace contextRef="#ctx0" brushRef="#br0" timeOffset="205498.41">10713 11836 1441 0,'0'0'1383'15,"0"0"-810"-15,0 0-5 0,0 0 37 16,0 0-132-16,0 0-171 0,-60 103-99 0,38-67-52 15,5-6-57-15,7 0-55 0,5-4-39 16,-2-8-18-16,7-3-51 0,0-8-49 16,0-2-73-16,0-5-95 0,12-9-158 15,5-15-89-15,0 0-587 0,2-32-807 0</inkml:trace>
  <inkml:trace contextRef="#ctx0" brushRef="#br0" timeOffset="205642.29">10750 11494 833 0,'0'0'2055'0,"0"0"-1406"15,0 0-54-15,0 0-61 0,0 0-203 16,0 0-288-16,0 0-43 0,0 0-98 16,0 0-9-16,0 0-35 0,0 0-9 15,26-6-184-15,-6 6-180 0,6 0-231 0,-4-9-545 16,2-1-364-16</inkml:trace>
  <inkml:trace contextRef="#ctx0" brushRef="#br0" timeOffset="205782.48">10990 11325 1231 0,'0'0'1416'0,"0"0"-813"15,0 0-86-15,0 0-43 0,0 0-56 16,-59 103-147-16,47-55-82 0,10 5-43 16,2 6-42-16,0 0-28 0,0 3-40 15,0 1-34-15,0-1-2 0,0-5-51 16,0-9-110-16,0-4-166 0,0-14-178 0,0-14-199 16,0-14-48-16,-12-6-28 0,7-7-560 15</inkml:trace>
  <inkml:trace contextRef="#ctx0" brushRef="#br0" timeOffset="205889.15">10851 11749 753 0,'0'0'980'0,"0"0"-448"0,0 0-66 0,0 0-139 16,0 0-55-16,0 0-62 0,0 0-112 16,0 0 22-16,0 0 0 0,0 0-102 15,0 0-18-15,107 38-56 0,-78-28-298 16,-10-5-376-16,13-5-912 0</inkml:trace>
  <inkml:trace contextRef="#ctx0" brushRef="#br0" timeOffset="206059.23">10851 11749 52 0,'202'78'2426'16,"-212"-71"-1655"-16,5 1-295 0,3 2 21 16,-6-1-30-16,6 2-178 0,2-3-167 15,0 1-70-15,0-7-19 0,2-2-18 0,13 0 22 16,12-7 12-16,-1-5 8 0,3-8-20 16,-2-3-37-16,2 2-47 0,3 0-90 15,-11 3-159-15,1 3-85 0,-5 5-134 16,7 8-129-16,-9 2-373 0,-10 1-56 15</inkml:trace>
  <inkml:trace contextRef="#ctx0" brushRef="#br0" timeOffset="206299.31">11324 11843 1395 0,'0'0'1030'15,"0"0"-460"-15,0 0 1 0,0 0-69 16,0 0-73-16,0 0-133 0,0 0-73 16,0 0-43-16,0 0-34 0,0 0-30 15,0 0-101-15,-46-1-15 0,46 1-67 16,0 0-3-16,0 0-3 0,0 0-15 15,0 0 12-15,5 0 76 0,9-8 58 16,-6-2 54-16,4-5-42 0,-5 1-30 16,0 5-16-16,-4 0 1 0,-3 8-25 0,0 1-10 15,0 1-17-15,0 12 27 0,0 6 9 16,0 8 3-16,-3 1-12 0,1-1-21 16,2 1-43-16,0-8-112 0,0-1-136 15,0-2-101-15,5-6-207 0,7-4-391 0,-7-5-411 16</inkml:trace>
  <inkml:trace contextRef="#ctx0" brushRef="#br0" timeOffset="206498.31">11324 11843 1353 0,'133'-46'1260'0,"-133"55"-726"0,-2 7-6 16,-3 4-69-16,-2 4-58 0,0 1-84 16,-1 1-48-16,6-6-53 0,2-7-64 15,0-3-64-15,0-3-48 0,0-6-7 16,0-1 12-16,0 0-2 0,10-12-13 15,6-7 21-15,4-8-8 0,2-3-43 0,0 0-16 16,-1 5-44-16,-1 4-55 0,-3 4-58 16,0 6-30-16,2 4-56 0,-12 5-137 15,8 2-314-15,-5 2-539 0,-8 6-333 16</inkml:trace>
  <inkml:trace contextRef="#ctx0" brushRef="#br0" timeOffset="206697.6">11712 11804 1865 0,'0'0'1445'16,"0"0"-853"-16,0 0-5 0,0 0-62 15,0 0-162-15,0 0-220 0,0 0-83 16,0 0 4-16,0 0-13 0,0 0-33 16,0 0-18-16,22 108-24 0,-8-92-12 15,-7-5-19-15,8 0-93 0,0-3-117 0,2-6-123 16,2-2-212-16,-7-2-575 0,5-18-901 0</inkml:trace>
  <inkml:trace contextRef="#ctx0" brushRef="#br0" timeOffset="206843.09">11712 11804 1661 0,'233'-50'1544'0,"-246"61"-1010"0,1 7-38 0,-14 15-25 16,-6 11-58-16,-4 15-127 0,-8 12-83 15,-4 18-36-15,-6 6-43 0,1 6-24 16,0 1-19-16,4-12-15 0,18-11-66 15,2-17-45-15,19-16-76 0,7-16-126 16,3-12-135-16,0-10-353 0,3-8-889 16,7-27-1225-16</inkml:trace>
  <inkml:trace contextRef="#ctx0" brushRef="#br0" timeOffset="207152.31">12221 11517 2467 0,'0'0'791'0,"0"0"-249"16,0 0-16-16,0 0-108 0,0 0-146 16,0 0-122-16,0 0-101 0,0 0-49 15,0 0-18-15,0 0-21 0,-83 110-99 16,83-99-214-16,0-1-153 0,0-1-300 16,0-1-715-16,17-8-318 0</inkml:trace>
  <inkml:trace contextRef="#ctx0" brushRef="#br0" timeOffset="207283.57">12301 11694 620 0,'0'0'1764'0,"0"0"-1251"0,0 0-190 15,0 0-26-15,-78 114-79 0,64-84-168 16,-3 0-50-16,10 0-66 0,-3-4-184 16,0-5-296-16,-14 10-970 0</inkml:trace>
  <inkml:trace contextRef="#ctx0" brushRef="#br0" timeOffset="208173.57">6592 13397 352 0,'0'0'261'0,"0"0"111"16,0 0 61-16,0 0-14 0,0 0-23 16,0 0-14-16,0 0 29 0,0 0-63 15,0 0-15-15,182-28 24 0,-182 15-40 16,0-6-29-16,0 1-43 0,-5-1-52 16,-2 3-68-16,-10 2-52 0,-5 4-27 15,5-2-10-15,-4 6-9 0,-1 3 16 16,-5 0 42-16,0 3 42 0,1 0-57 15,-1 10-37-15,3 5-31 0,0 13-2 16,-6 4-2-16,11 10-13 0,0 6 0 0,11 5-6 16,8-5-4-16,0 2-11 0,8-8 9 15,14-4 2-15,4-5-8 0,1-10-9 16,4-4-34-16,6-9-52 0,4-10-103 16,-2 0-112-16,9-10-149 0,-7-11-222 15,-2 0-581-15,7-23-524 0</inkml:trace>
  <inkml:trace contextRef="#ctx0" brushRef="#br0" timeOffset="208638.73">7094 13280 450 0,'0'0'1391'16,"0"0"-892"-16,0 0-115 0,0 0-5 16,0 0-76-16,0 0-128 0,0 0-36 0,0 0 3 15,0 0 21-15,0 0-12 0,-29 11-86 16,24 3-49-16,-4 5 34 0,4 6 9 15,-5 1 9-15,3 4 6 0,2 0 25 16,0 6-7-16,0-2-5 0,5-1-44 16,0 0-16-16,0-4-11 0,0-7-15 15,10-2 11-15,0-10 6 0,2-2-16 16,-7-1 26-16,9-7-10 0,-2-1 19 0,3-15 64 16,-3-7 48-16,5-10-67 15,-3-3-18-15,-2-3-31 0,-2-1 10 0,0 2-22 16,-10 2-9-16,5 7-9 0,-3 9-2 15,-2 3 1-15,0 6 14 0,0 10-1 16,0 1 9-16,0 0-12 0,0 18-11 0,0 12-1 16,-7 17 2-16,-10 14 1 0,-2 16 12 15,-6 11-12-15,1 9 40 0,2 4-25 16,-4-1 6-16,4-3-12 0,7-10 34 16,1-13-33-16,6-19-13 0,4-16-12 15,-1-16 11-15,0-14-27 0,5-9 8 16,0 0 20-16,14-20 18 0,11-14 67 15,11-14 6-15,10-13-55 0,3-8-18 16,-1-7-16-16,-4 5-2 0,2 2-2 16,-5 9-19-16,-7 12-12 0,-3 7-13 0,-9 11-47 15,-7 6-80-15,-1 13-67 0,-6 4-95 16,-6 7-241-16,-2 0-522 0,0 0-429 16</inkml:trace>
  <inkml:trace contextRef="#ctx0" brushRef="#br0" timeOffset="209000.29">7555 13387 813 0,'0'0'2003'0,"0"0"-1302"15,0 0-152-15,0 0-37 0,0 0-63 16,0 0-157-16,0 0-134 0,0 0-43 15,0 0-42-15,0 0-73 0,-41 17-16 16,38 6-24-16,-4 3 10 0,7 3-6 16,0-6-10-16,0 0 10 0,10-5-7 15,4-6 22-15,3-6 20 0,5-6 1 0,-5-2 35 16,2-12 28-16,8-4 4 0,-5-7-22 16,-1 2-14-16,-1-5-13 0,-8 8-3 0,-5 1-14 15,1 8 0-15,-4 2 26 0,-1 7-15 16,-3 2-12-16,0 4-23 0,0 14-31 15,0 6 54-15,7 8 11 0,-7 2-11 16,3-1-24-16,1 0-34 0,1-4-88 16,5-5-97-16,7 0-109 0,0-12-126 15,2-2-481-15,-2-5-408 0,15-5-281 0</inkml:trace>
  <inkml:trace contextRef="#ctx0" brushRef="#br0" timeOffset="209301.52">8107 13360 1707 0,'0'0'1253'15,"0"0"-761"-15,0 0 41 16,0 0 4-16,0 0-116 0,0 0-189 0,0 0-95 16,0 0-21-16,-121 126 14 0,116-93-15 15,-4 0-57-15,9-4-46 0,0-9 3 16,0-3-15-16,0-5-18 0,12-5-28 0,0-6 16 16,0-1 30-16,3-7 16 0,-3-11 27 15,5-3-1-15,-3-7-12 0,-2-1-15 16,-4-1-15-16,-1 4-3 0,-5 6-12 15,8 6 15-15,-10 8-1 0,0 2-14 16,0 4-27-16,0 8 24 0,0 10 18 16,0 8 19-16,0 6-19 0,0 2 0 15,0-1-15-15,0-6-7 0,5 0-26 16,7-7-61-16,2-3-79 0,6-9-77 16,11-8-103-16,6-6-193 0,-3-16-225 15,-8-4-638-15,20-31 143 0</inkml:trace>
  <inkml:trace contextRef="#ctx0" brushRef="#br0" timeOffset="209438.96">8561 12992 1793 0,'0'0'1241'15,"0"0"-541"-15,0 0-154 0,0 0-150 0,0 0-62 16,-71 121-102-16,62-72-71 0,-3 7-39 16,7 5-53-16,-5-1-60 0,8 0-9 15,-1-5-81-15,1-1-99 0,-6-13-152 16,8-8-243-16,-7-15-545 0,-2-10-347 15,-16-12-381-15</inkml:trace>
  <inkml:trace contextRef="#ctx0" brushRef="#br0" timeOffset="209589.21">8313 13347 2083 0,'0'0'740'0,"0"0"-298"16,0 0-23-16,0 0-6 0,0 0-46 16,0 0-93-16,194-10-86 0,-140 12-69 0,-1 8-75 15,0-3-44-15,1 0 0 0,-6-1-19 16,3 4-137-16,-7-1-83 0,-8-2-145 15,-14-3-193-15,-8-4-466 0,-4 0-43 16,-3 0 48-16</inkml:trace>
  <inkml:trace contextRef="#ctx0" brushRef="#br0" timeOffset="209703.87">8893 13415 1056 0,'0'0'1120'0,"0"0"-387"0,0 0-123 16,0 0-55-16,-61 115-58 0,49-85-128 16,7 0-122-16,-5-2-95 0,10-4-76 15,0-6-76-15,0-1-24 0,0-5-52 16,15-5-91-16,-3-7-96 0,3-3-66 15,-3-20-188-15,-2 3-598 0,9-36-1032 0</inkml:trace>
  <inkml:trace contextRef="#ctx0" brushRef="#br0" timeOffset="209858.66">8980 13162 1383 0,'0'0'1489'0,"0"0"-993"0,0 0-43 15,0 0 20-15,0 0-151 0,0 0-217 16,0 0-105-16,0 0-25 0,0 0 4 0,0 0-22 15,-7 107-130-15,14-96-107 0,3 0-138 16,-3 0-214-16,3-4-475 0,4 3-332 16</inkml:trace>
  <inkml:trace contextRef="#ctx0" brushRef="#br0" timeOffset="210049.49">9050 13486 688 0,'0'0'1242'0,"0"0"-613"16,0 118-115-16,0-72-61 0,0 1-37 15,0-11-96-15,10-10-124 0,-5-11-88 16,7-11-46-16,-7-4 70 0,9-13 107 15,1-19 29-15,2-12-94 0,0-8-83 16,0-4-49-16,-7 1-33 0,-1 2 9 16,-2 14-9-16,3 2-9 0,-10 9 3 15,0 15-3-15,0 4-49 0,0 9-94 16,0 2-57-16,0 12 8 0,0 6 69 16,0 3-73-16,0 6-150 0,0 4-237 0,0-5-203 15,5-8-754-15</inkml:trace>
  <inkml:trace contextRef="#ctx0" brushRef="#br0" timeOffset="210280.49">9588 13360 2966 0,'0'0'720'0,"0"0"-364"16,0 0 201-16,0 0-124 0,-43 108-177 16,33-80-98-16,10-5-43 0,0-4-36 15,0-5-79-15,7-8-37 0,10-6 8 16,5-2 29-16,10-19 49 0,4-13-7 15,0-3-21-15,6-8-21 0,-6 5 0 16,-5 10-30-16,1 9-12 0,-10 12 14 16,2 9-17-16,-5 11 45 0,1 22 3 15,-3 15 54-15,0 14-11 0,2 13-46 16,-4 4 0-16,2-1-49 0,0-5-78 0,-3-7-113 16,-4-14-170-16,2-14-757 0,-12-16-1606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38:44.0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6631 5555 202 0,'0'0'372'0,"0"0"-176"15,0 0-47-15,0 0 892 0,0 0-746 16,0 0-150-16,0 0 30 0,0 0 176 16,0 0-73-16,0 0-86 0,-31-88-68 15,31 70 9-15,0-1-17 0,0-1-2 16,0-1-20-16,0-2-22 0,7 2-11 16,-5-1-15-16,3-1-15 0,5-2-12 15,-5 3 9-15,2-6-12 0,3 4-4 0,-5 0 4 16,2-1-14-16,-2 6 1 0,0 1-3 15,4 6-1-15,-6 1-11 0,-1 6 8 16,1 3-8-16,-3 2 12 0,4-3 22 16,-4 3 6-16,0-1 9 0,0 1-6 15,0 0-12-15,5-3 2 0,-5 3-2 0,0 0-19 16,0 0-2-16,0 0-29 0,3 0-22 16,-1 0-31-16,5 0-31 0,18 8 93 15,-6 7 22-15,15 4 41 0,0 11-20 16,-8 11-21-16,13 7 41 0,-10 6-41 15,-2 3 0-15,-5 3-6 0,-8-1-25 16,3-4-10-16,-12-7-40 0,7-9-96 16,-12-4-123-16,0-12-120 0,0-7-171 15,-12-7-180-15,7-7-521 0,-26-4 859 0</inkml:trace>
  <inkml:trace contextRef="#ctx0" brushRef="#br0" timeOffset="175.04">6515 5398 457 0,'0'0'1723'0,"0"0"-1016"0,0 0-271 16,0 0-15-16,0 0-59 0,0 0-159 16,0 0-26-16,0 0-38 0,0 0-26 0,0 0-42 15,220-6-49-15,-171-5-21 0,-5 0-1 16,2 1-22-16,-5-5-107 0,2 1-282 16,-4 1-212-16,-10 1-1121 0,-4-9-159 0</inkml:trace>
  <inkml:trace contextRef="#ctx0" brushRef="#br0" timeOffset="377.03">7354 4845 973 0,'0'0'1399'0,"0"0"-918"0,0 0-202 16,0 0 59-16,0 0 82 0,21 118-159 15,-6-65-133-15,-8 3-60 0,3 6 7 0,-5 2-38 16,-3 1-37-16,5-5 0 0,-7-5-34 16,0-11-35-16,0-7-220 0,-9-8-162 15,-6-11-277-15,8-7-879 0</inkml:trace>
  <inkml:trace contextRef="#ctx0" brushRef="#br0" timeOffset="537.07">7184 5097 23 0,'0'0'2862'0,"0"0"-2093"0,0 0-341 16,0 0-138-16,0 0-107 0,0 0-45 16,0 0-76-16,0 0-41 0,191 44 3 15,-152-36-24-15,5-1-1 0,-5 0-2 16,-3-2-151-16,3-1-264 0,-13 1-265 16,6-5-1238-16</inkml:trace>
  <inkml:trace contextRef="#ctx0" brushRef="#br0" timeOffset="1410.79">8801 5340 470 0,'0'0'1273'0,"0"0"-990"16,0 0 8-16,0 0 116 0,0 0-86 0,0 0-87 15,0 0-49-15,0 0 8 0,0 0-7 16,0 0 2-16,0 0-15 0,128-107-30 16,-121 88 3-16,-7 0-26 0,0 1-21 15,0 2-7-15,0 5 3 0,-7 8-9 0,-3-2-22 16,-4 5 6-16,-3 0-70 15,-12 7-18-15,5 7 0 0,-10 8-1 0,9 7-36 16,-4 2 18-16,8 6 18 0,4 7 19 16,4-4 12-16,11 1-12 0,2-4-24 15,0-3 9-15,15-5-13 0,4-3-15 16,5-4-3-16,13-4-3 0,4-7-77 16,-2-4-159-16,4-7-263 0,-11 0-754 15,16-24-887-15</inkml:trace>
  <inkml:trace contextRef="#ctx0" brushRef="#br0" timeOffset="1691.58">9266 5215 805 0,'0'0'2004'0,"0"0"-1212"15,0 0-253-15,0 0-59 0,0 0-114 16,0 0-198-16,0 0-116 0,0 0-46 16,-184 96-6-16,177-69-13 0,7 1-17 0,0-2 15 15,0-7-1-15,4-1-29 0,11-8 11 16,-1-9-21-16,-1-1 18 0,1 0 37 15,3-14 22-15,3-5 36 0,-4-7-9 16,-1 1-25-16,-3 2-9 0,-7 5 13 16,5 6 11-16,-10 9-39 0,0 2-15 0,2 1 13 15,1 0-13-15,-3 12-19 0,7 7-30 16,-2 10 61-16,4 4 3 0,6 5-18 16,2-1-28-16,10-7-18 0,-6-3-53 15,11-8-49-15,4-7-124 0,-4-4-343 16,-1-8-576-16,-4 0-588 0</inkml:trace>
  <inkml:trace contextRef="#ctx0" brushRef="#br0" timeOffset="1988.81">9787 4879 790 0,'0'0'1854'0,"0"0"-1165"16,0 0-88-16,0 0-8 0,0 0-80 15,0 0-260-15,0 0-162 0,0 0-91 16,0 0-33-16,0 0-22 0,-152 104 18 0,149-49 4 15,3 1 2-15,0-3 7 16,12-5-10-16,3-10 4 0,9-9-31 0,-5-10-19 16,3-19 1-16,5 0 76 0,0-24 3 15,4-10 55-15,1-8-12 0,-1-1-31 16,-9 8-12-16,0 4 12 0,-8 14-12 16,-2 6-12-16,-7 6-52 0,7 5 15 15,-2 9 49-15,0 10 18 0,7 8 34 16,-12 12-15-16,9 5-19 0,-2 2-18 15,-2 2 0-15,2-7-46 0,5 1-42 16,0-10-88-16,0-4-83 0,2-10-341 0,-4-6-1006 16,16-12-624-16</inkml:trace>
  <inkml:trace contextRef="#ctx0" brushRef="#br0" timeOffset="2455.21">11319 4952 1015 0,'0'0'1711'16,"0"0"-987"-16,0 0-238 0,0 0-8 16,0 0-71-16,0 0-220 0,0 0-110 15,0 0-35-15,0 0 4 0,0 0-16 16,46 110-8-16,-39-60-20 0,8 6-2 16,2 4 0-16,0 2-1 0,-2-1-33 15,1-2 1-15,-3-7-53 0,4-7-88 0,4-12-180 16,-13-10-348-16,1-11-1142 0,-9-14-155 0</inkml:trace>
  <inkml:trace contextRef="#ctx0" brushRef="#br0" timeOffset="2626.25">11610 5179 1740 0,'0'0'1810'0,"0"0"-1406"15,0 0-97-15,0 0 22 0,0 0-108 16,-14 111-153-16,14-90-68 0,14 4 30 15,-4-2-30-15,12-1-27 0,-3 1-72 16,5 2-85-16,-7-4-73 0,10-2-128 16,-15-10-381-16,0-2-984 0,-10-7 309 0</inkml:trace>
  <inkml:trace contextRef="#ctx0" brushRef="#br0" timeOffset="2850.75">11644 4813 1975 0,'0'0'1797'0,"0"0"-1171"0,0 0-112 16,0 0-150-16,0 0-173 0,0 0-176 16,0 0-15-16,0 0-64 0,0 0-15 15,0 0 25-15,-2 40 5 0,9-15 6 16,7-1-30-16,3 1-34 0,3 4-73 15,-3-3-286-15,0-8-846 0,2 3-1532 0</inkml:trace>
  <inkml:trace contextRef="#ctx0" brushRef="#br0" timeOffset="3061.72">11962 5270 3276 0,'0'0'791'0,"0"0"-495"0,0 0-49 16,0 0 8-16,0 0-132 0,-37 114-111 15,37-105-12-15,0-4-24 0,0-5-7 0,15 0-18 16,2-8 49-16,2-14 6 0,5-8 34 16,5-8-6-16,-4 1-34 0,1 6-4 15,-9 6-14-15,0 11-25 0,3 6-12 16,-6 8 28-16,1 0 27 0,-3 12 27 16,0 7 31-16,3 10-18 0,4 7-40 0,-7 1-6 15,5-1-74-15,2-6-76 0,-2-3-252 16,0-6-369-16,-5-9-1398 0</inkml:trace>
  <inkml:trace contextRef="#ctx0" brushRef="#br0" timeOffset="3349.25">12570 5311 1258 0,'0'0'1967'16,"0"0"-1456"-16,0 0-99 0,0 0 4 15,0 0-164-15,0 0-184 0,0 0-68 0,0 0-31 16,0 0 31-16,0 0 0 0,0 0 40 15,0 70 6-15,0-74 9 0,0-7 9 16,-2-5-42-16,-3-1-7 0,-7 2-15 16,7 8 21-16,-3-1-21 0,6 8 0 15,-3 3-27-15,-2 11-13 0,4 11-27 0,-4 4 30 16,7 7 34-16,0 0 3 0,0-4-2 16,0-2-16-16,22-2 14 0,7-10 2 15,12-6-16-15,13-6-43 0,16-6-31 16,5 0-19-16,7-17-140 0,15-2-227 15,8-9-629-15,18-3 568 0,-23 3-231 16,52-25-719-16</inkml:trace>
  <inkml:trace contextRef="#ctx0" brushRef="#br0" timeOffset="3845.23">14063 5500 130 0,'0'0'1685'15,"0"0"-1176"-15,0 0-16 0,0 0 7 0,0 0-94 16,0 0-79-16,0 0-89 0,0 0-18 16,0 0 39-16,0 0-75 0,0 0-34 15,-31-102-43-15,23 97-16 0,-9 4-18 16,3-1-3-16,-1 2-37 0,1 0-30 15,-3 3-3-15,5 11-33 0,-3 2-25 0,5 11-6 16,8 0 6-16,2 3 16 0,0-1 11 16,12-4 4-16,7-5-10 0,-2-10 1 15,3-6 11-15,-3-4 22 0,7-6 3 16,3-17 55-16,-3-10 21 0,0-10-24 16,-14-3-15-16,2-2-26 0,-10 8-10 15,-2 4-1-15,0 9 30 0,0 9-30 16,0 10 0-16,-4 5-48 0,4 3-26 15,-3 9-78-15,3 8-173 0,0 5-220 0,5 7-164 16,7-7-608-16,10 4-593 0</inkml:trace>
  <inkml:trace contextRef="#ctx0" brushRef="#br0" timeOffset="4034.38">14613 4710 1357 0,'0'0'1868'0,"0"0"-1263"16,0 0-113-16,0 0-124 0,0 0-147 16,-172 127-111-16,153-65-58 0,-5 9-39 15,12 5-13-15,2-2-2 0,10 1-29 16,0-7-24-16,0-2-80 0,10-15-151 16,2-11-240-16,-3-19-734 0,-9-10-337 15</inkml:trace>
  <inkml:trace contextRef="#ctx0" brushRef="#br0" timeOffset="4144.04">14347 5154 163 0,'0'0'1896'16,"0"0"-1210"-16,0 0-167 0,0 0-112 0,0 0-180 16,0 0-105-16,0 0-27 0,0 0-33 15,220-34-62-15,-140 36-75 0,5 7-67 16,10 1-75-16,6 3-435 0,-16-2-1408 16</inkml:trace>
  <inkml:trace contextRef="#ctx0" brushRef="#br0" timeOffset="4508.92">16279 4586 1673 0,'0'0'668'0,"0"0"-178"0,0 0 39 15,0 0-95-15,0 0-126 0,0 0-167 16,0 0-45-16,-32 101 34 0,32-45 24 15,0 5-58-15,0 8-22 0,0 5-25 0,7 7-12 16,3 2-37-16,-7 1-19 0,-1-8-156 16,-2-7-165-16,0-16-309 0,0-16-606 15,-22-26-383-15</inkml:trace>
  <inkml:trace contextRef="#ctx0" brushRef="#br0" timeOffset="4641.92">16058 4890 2681 0,'0'0'1359'0,"0"0"-904"0,0 0-166 16,0 0-135-16,0 0-151 0,0 0-2 16,0 0-1-16,0 0-12 0,209 71-13 15,-161-52-21-15,-2-9-49 0,0-7-127 0,3-3-276 16,-23 0-760-16,13-23-936 0</inkml:trace>
  <inkml:trace contextRef="#ctx0" brushRef="#br0" timeOffset="4901.63">16616 4696 767 0,'0'0'1718'0,"0"0"-966"16,0 0-190-16,0 0-70 0,9 123-99 16,-4-70-205-16,10 2-106 0,-3 4-30 15,0-3 15-15,10-4-30 0,2-5-37 16,-2-9-6-16,0-10-37 0,-5-10-27 16,-3-10 9-16,1-8 33 0,2-6 28 15,0-14 77-15,-3-10-4 0,-2-5-36 16,-2 4-37-16,4 2-13 0,-9 9 10 15,5 8-39-15,-10 8-44 0,2 4-9 16,1 0 31-16,-1 14 57 0,8 8 7 16,-8 7 28-16,1 1-28 0,-1 6 0 0,-2 1-68 15,10-6-166-15,-5-3-189 0,2-1-291 16,3-12-794-16,7-4-290 0</inkml:trace>
  <inkml:trace contextRef="#ctx0" brushRef="#br0" timeOffset="5157.28">17236 5134 1944 0,'0'0'1190'16,"0"0"-716"-16,0 0-33 0,0 0-60 15,0 0-190-15,0 0-132 0,0 0-25 16,0 0 33-16,0 0 16 0,0 0-18 16,0 0 5-16,182 7-24 0,-168-37-22 15,-1 0-8-15,-13 1-16 0,0 5 0 16,0 5 0-16,-13 8 12 0,-4 4 40 0,-2 7-52 15,0 2-19-15,-8 17-17 0,3 7 17 16,4 8 18-16,3 5-1 0,8 0-13 16,6 0-3-16,3-1-7 0,12-3-18 15,20-5-15-15,9-10-31 0,22-2-77 16,10-10-25-16,17-8-210 0,14 0-636 16,15-9-305-16,-20-2-255 0</inkml:trace>
  <inkml:trace contextRef="#ctx0" brushRef="#br0" timeOffset="5643.73">19258 4795 238 0,'0'0'473'0,"0"0"289"15,0 0-255-15,0 0-37 0,0 0 58 16,0 0-87-16,0 0-162 0,0 0-121 0,0 0-52 16,0 0-8-16,0 0 18 0,24 32 43 15,-19-2 30-15,7 7-4 0,-2 14-62 16,2 6-22-16,-7 13-37 0,4 7-30 15,-4 7 15-15,7 9-4 0,-7 1-22 16,0-1-23-16,-3-8-34 0,-2-16-24 0,8-14-24 16,-8-23-47-16,0-14-77 15,0-11-72-15,0-9-220 0,-8-12-299 0,-16-27-1591 0</inkml:trace>
  <inkml:trace contextRef="#ctx0" brushRef="#br0" timeOffset="5829.11">19340 4763 2085 0,'0'0'1698'16,"0"0"-1137"-16,0 0-286 0,0 0-108 15,0 0-29-15,0 0-47 0,0 0-39 16,121 139 9-16,-104-96-15 0,0 2-16 16,-2 2 1-16,-13-6-31 0,-2 0-1 0,0-10-42 15,-12-4-18-15,-7-11-36 16,2-8-1-16,-3-8-62 0,1-10-170 0,2-13-267 15,5-11-608-15,9 6-398 0</inkml:trace>
  <inkml:trace contextRef="#ctx0" brushRef="#br0" timeOffset="6054.08">19825 4773 787 0,'0'0'2244'0,"0"0"-1589"15,0 0-158-15,0 0-78 0,-36 112-152 16,19-66-144-16,4 5-56 0,1-3-15 15,3 0-18-15,1-6-24 0,1-10-10 16,7-9-43-16,0-9-21 0,0-8-25 16,0-6 22-16,15-10 55 0,2-14 12 15,4-8 79-15,6-10-36 0,-5 3-43 16,0 0-15-16,0 10-37 0,2 5-62 16,-7 9-67-16,5 1-153 0,-1 9-143 15,-4 0-669-15,12 5-862 0</inkml:trace>
  <inkml:trace contextRef="#ctx0" brushRef="#br0" timeOffset="6314.55">20283 4887 1881 0,'0'0'1674'0,"0"0"-1070"16,0 0-114-16,0 0-109 0,0 0-223 16,0 0-148-16,0 0-10 0,0 0 0 15,-155 125-1-15,148-82-1 0,4-4 1 16,3 0-28-16,3-5 8 0,14-6 18 15,0-8-37-15,2-7-6 0,-2-8 3 16,0-5 43-16,5-6 6 0,-5-17 77 16,5-6 8-16,-8-12-27 0,3-3-24 15,-7 0-16-15,-10 0-12 0,0 12-10 16,0 7-2-16,0 11-1 0,0 6-11 0,0 7-27 16,0 1-74-16,0 0-104 0,0 9-161 15,5 10-81-15,9 3-115 0,-9-3-851 16,7 15-573-16</inkml:trace>
  <inkml:trace contextRef="#ctx0" brushRef="#br0" timeOffset="6626.94">20748 4913 2383 0,'0'0'1216'0,"0"0"-794"0,0 0 67 15,0 0-70-15,0 0-181 0,0 0-131 16,0 0-104-16,0 0-3 0,-181 40-16 15,166-2 14-15,5 5-10 0,10-5-15 16,0-4 8-16,3-6-14 0,11-8-16 0,3-6 13 16,5-7-7-16,0-7 0 0,0-7 43 15,0-16 46-15,4-10 27 0,-6-3-27 16,-1 4-29-16,-4 4-16 0,-8 10-2 16,3 9-12-16,-8 9-30 0,0 4-9 15,8 23 22-15,-5 20 30 0,-5 19 91 0,0 16-33 16,-22 14-6-16,-12-3 6 0,-7-8-9 15,7-13-17-15,-2-19-32 0,9-21-46 16,8-23-51-16,-3-9 24 0,5-26-337 16,10-12-380-16,7 2-872 0,0-24-479 0</inkml:trace>
  <inkml:trace contextRef="#ctx0" brushRef="#br0" timeOffset="6876.46">21073 4783 2877 0,'0'0'1277'0,"0"0"-738"0,0 0-177 15,0 0-222-15,0 0-91 0,0 0-49 16,0 0-21-16,-77 140 21 0,74-95 11 0,3-5 16 16,0-2-11-16,0-10-16 15,12-8-10-15,-7-8-41 0,10-7-29 0,7-5 10 16,4-19-78-16,-1-9 148 0,11-10 239 15,0-6-163-15,-2 0-76 0,3 0-21 16,-6 7-7-16,1 10-33 0,-1 1-40 16,-4 15-42-16,-1 4-100 0,6 7-154 15,-13 3-301-15,1 3-1178 0</inkml:trace>
  <inkml:trace contextRef="#ctx0" brushRef="#br0" timeOffset="7158.84">21580 4923 1045 0,'0'0'1974'16,"0"0"-1179"-16,0 0-257 0,0 0-87 16,0 0-118-16,0 0-168 0,0 0-147 0,0 0-18 15,0 0-33-15,0 0 18 16,-155 141-7-16,155-94-2 0,7-6 6 0,20-2-4 16,-5-7 7-16,11-12 12 0,-3-8-34 15,-4-12-1-15,6 0 38 0,-3-18 45 16,5-10 26-16,-12-6-26 0,7-7-11 15,-12 4-24-15,-5 0-10 0,-3 5-24 16,-4 12 5-16,-2 3 19 0,2 15-27 16,-3 2-49-16,-2 0-31 0,0 2-19 15,0 15 7-15,0 3 103 0,2 8-33 0,6 1-120 16,1-2-42-16,-4-2-242 0,5-6-315 16,-5-7-702-16,12-12-193 0</inkml:trace>
  <inkml:trace contextRef="#ctx0" brushRef="#br0" timeOffset="7553.86">22123 4945 947 0,'0'0'1716'0,"0"0"-1049"0,0 0-107 15,0 0-19-15,-5 110-199 0,-5-80-167 16,8 4-83-16,-3-1-19 0,5 0-12 16,0-4-34-16,0-10-27 0,0-9-60 15,0-2-17-15,0-8 4 0,5-6 33 16,9-14 40-16,1-14 61 0,2-8-15 0,5-6-46 15,-5-3-73-15,0 3-13 0,2 11 9 16,-4 7 10-16,-1 8 36 0,1 8 0 16,-6 8-46-16,1 6-15 0,10 0 79 15,-8 12 13-15,0 10 93 0,-3 7 2 16,8 6-33-16,-12 4-13 0,5 0 28 16,-8 0 21-16,1-6-10 0,-3-7-36 15,0-8-43-15,0-12-9 0,2-6 0 16,-2 0 19-16,10-12 39 0,-3-8-55 0,8-8-1 15,4-2-2-15,1-2-37 0,4 11 1 16,-2 7 2-16,-1 8-33 0,6 6-31 16,-3 0 64-16,8 18 34 0,2 8 0 15,-8 8 22-15,1 7 5 0,-5-2 1 16,-8 0-28-16,3-7-15 0,-12-7-82 16,7-6-125-16,-7-9-127 0,5-10-425 0,-5 0-1584 15</inkml:trace>
  <inkml:trace contextRef="#ctx0" brushRef="#br0" timeOffset="7953.82">23260 4729 365 0,'0'0'2102'0,"0"0"-1036"16,0 0-577-16,0 0-9 0,0 0-129 16,0 0-134-16,0 0-95 0,0 0-73 0,0 0-33 15,0 0-16-15,0 0-45 0,19 29 32 16,-19-14-17-16,3-4-132 0,-1 0-203 15,0 0-405-15,-2 4-1683 0,-26-107 1034 0</inkml:trace>
  <inkml:trace contextRef="#ctx0" brushRef="#br0" timeOffset="8080.82">23349 5142 1626 0,'0'0'2513'0,"0"0"-1860"15,0 0-451-15,0 0-71 0,0 0-52 16,0 0-79-16,0 0-124 0,0 0-121 15,0 0-88-15,0 0-622 0,0 0-1992 0</inkml:trace>
  <inkml:trace contextRef="#ctx0" brushRef="#br0" timeOffset="9617.5">7104 6713 189 0,'0'0'206'0,"0"0"556"16,0 0-299-16,0 0-109 0,0 0 2 15,0 0 9-15,0 0-75 0,0 0-73 0,0 0 25 16,0 0 6-16,0 0-66 0,-68-20-50 16,56 20-3-16,0 0-13 0,-3 3-32 15,1 4-41-15,2 8-24 0,2-2-19 16,3 8-24-16,-3 4-4 0,10 1-3 0,0 1 16 16,0-1-32-16,10-1 6 0,2-7 4 15,2-5 6-15,3-6-32 0,-2-4 63 16,-1-3 15-16,1-5 32 0,-5-11 24 15,4-4 17-15,-4-6-17 0,-8-2-12 16,-2 1-19-16,0 4-6 0,0-2-12 16,0 9 2-16,-9 2 14 0,4 4 2 15,2 6 3-15,-6-1-3 0,9 5-3 16,0 0 6-16,-5 0 0 0,5 9 3 16,0 8-44-16,0 2-2 0,0 6-1 15,0-3 0-15,0-1-27 0,5-3 13 0,7-1-31 16,0-5 21-16,-5-2 7 0,8-2-7 15,2 0-43-15,4-5-117 0,6 0-79 16,-5-3-163-16,0 0-667 0,4-3-778 0</inkml:trace>
  <inkml:trace contextRef="#ctx0" brushRef="#br0" timeOffset="10008.54">7550 6607 1141 0,'0'0'1039'0,"0"0"-547"16,0 0-14-16,0 0-153 0,0 0-128 0,0 0-128 16,0 0-69-16,0 0-19 0,0 0 19 15,-138 131 0-15,138-99-3 0,2-4-29 16,18-3-2-16,-6-5 5 0,1-10 1 15,-1-4 15-15,1-6 13 0,-3-4 117 16,-2-12 41-16,6-10 8 0,-6-13-9 16,0-12-45-16,-3-5-22 0,-2-4-34 0,0-6-34 15,-5 0 3-15,0-1-4 16,0 4 1-16,-12 5-1 0,2 6 35 0,-2 10 0 16,-3 12-16-16,11 7 3 0,-6 11 24 15,7 6 37-15,-1 6 0 0,4 0-64 16,0 14-40-16,-5 15-15 0,5 11-10 15,0 12 23-15,0 8-10 0,9 7-3 16,8 4-7-16,5-2 4 0,5 4-34 16,2-6-18-16,0-1-26 0,3-10-181 0,-1-8-245 15,-14-13-975-15,5-1-914 0</inkml:trace>
  <inkml:trace contextRef="#ctx0" brushRef="#br0" timeOffset="10257.89">7746 6541 140 0,'0'0'2954'0,"0"0"-2262"0,0 0-324 15,0 0-97-15,0 0-89 0,0 0-93 16,0 129-86-16,12-82 0 0,10-4-3 16,2 1 24-16,3-11-24 0,0-7-35 0,-5-8-36 15,-1-10-18-15,4-8 89 0,-8-8 37 16,-5-14 96-16,5-14-1 0,-3-9-31 15,1-4-28-15,-3-6-50 0,-7 6-23 16,2 9-28-16,0 4-30 0,-4 9-43 16,-3 3-139-16,7 11-110 0,5 6-437 15,-10 4-1114-15,8 11 336 0</inkml:trace>
  <inkml:trace contextRef="#ctx0" brushRef="#br0" timeOffset="10554.91">8192 6678 349 0,'0'0'1812'0,"0"0"-827"16,0 0-473-16,0 0 66 0,0 0-64 16,0 0-217-16,0 0-154 0,0 0-57 15,0 0-32-15,0 0-54 0,0 0-51 16,-63-8-29-16,63 41 32 0,0 4 14 0,0 0 13 16,7-10-37-16,3-5 18 0,5-5-3 15,-3-7-9-15,-5-4 12 0,5-6 40 16,0 0 6-16,-7-4 56 0,2-8 36 15,3-6-16-15,-5-4-21 0,5-4-15 16,-5-2-10-16,-5 9-2 0,2 2-7 16,-2 7 13-16,0 8-40 0,0 2-28 15,0 0-39-15,0 11-27 0,7 8 5 16,-4 9 59-16,2-1-25 0,4 5-64 16,-4 1-137-16,2-6-162 0,3-2-234 0,-3-6-772 15,3-8-632-15</inkml:trace>
  <inkml:trace contextRef="#ctx0" brushRef="#br0" timeOffset="10827.93">8454 6685 395 0,'0'0'1516'15,"0"0"-498"-15,0 0-462 0,0 0-42 16,0 0-133-16,0 0-130 0,0 0-131 0,0 0-74 16,65 103-22-16,-45-84-21 0,2-10 28 15,-5-2-3-15,4-5-1 0,-4-2 10 16,5 0 6-16,-5-9 0 0,-5 0 3 15,5-2-10-15,-5 3-15 0,1-1-21 16,-9 7-12-16,-1-2-24 0,7 4-25 16,-8 0-7-16,0 11 62 0,6 9 6 15,-1 6 31-15,-7 8-28 0,0 3-3 16,0-1 0-16,0-1-40 0,0-10-9 0,0-1-55 16,0-12-41-16,2-3-56 0,1-5-47 15,9-4-88-15,-5-6-75 0,13-12 9 16,-4-9-23-16,11 2-271 0,-10 2-797 15,17-7 1056-15</inkml:trace>
  <inkml:trace contextRef="#ctx0" brushRef="#br0" timeOffset="11063.68">9111 6786 326 0,'0'0'2415'0,"0"0"-1698"15,0 0-199-15,0 0-25 0,0 0-59 16,0 0-220-16,0 0-135 0,0 0-39 15,0 0-31-15,0 0-9 0,0 0-49 16,-82 32 13-16,82-9 11 0,0-1 4 0,0 2 6 16,0-3 13-16,4 0 1 15,4-3 0-15,1-2-18 0,1-6 19 0,5 0-3 16,-8-1-27-16,7-6 2 0,1-1-5 16,2 1-53-16,0-3-31 0,-3 0-30 15,3-7-76-15,-5-3-205 0,3 0-643 16,2-8-970-16</inkml:trace>
  <inkml:trace contextRef="#ctx0" brushRef="#br0" timeOffset="11376.41">9458 6878 78 0,'0'0'1904'16,"0"0"-1160"-16,0 0-422 0,0 0-25 15,0 0 20-15,0 0-109 0,0 0-89 0,0 0-5 16,0 0 33-16,0 0 11 0,140-35-43 16,-135 25-32-16,5-2-6 0,-8-1-19 15,-2 1 1-15,0 2-10 0,0 1-3 16,-5 2-9-16,-9 3-1 0,-6 4 13 0,-1 0-24 16,-6 2-4-16,5 12-21 0,-7 7-20 15,2 3 18-15,5 9 1 0,13 6 0 16,-3-3 1-16,2 1-3 0,10-7-19 15,0-2-11-15,10-6-10 0,9-3 9 16,17-2-12-16,8-5-64 0,9-4-115 16,6-4-98-16,16-4-171 0,-17 0-727 15,70-12-961-15</inkml:trace>
  <inkml:trace contextRef="#ctx0" brushRef="#br0" timeOffset="12038.34">11579 6078 245 0,'0'0'1562'0,"0"0"-907"15,0 0-153-15,0 0-143 0,0 0-58 16,0 0-67-16,0 0-77 0,-15 123-53 15,15-89 8-15,0 9 43 0,10 5-25 0,-3 8-34 16,-2 10-43-16,0 9-7 16,0 3-22-16,-5 4-8 0,0 0-16 0,0-10-30 15,-5-10-93-15,0-14-78 0,5-12-104 0,0-15-187 16,0-7-274-16,-5-10-580 16,-2-4-142-16</inkml:trace>
  <inkml:trace contextRef="#ctx0" brushRef="#br0" timeOffset="12195.54">11506 6648 1881 0,'0'0'1235'0,"0"0"-748"16,0 0-43-16,0 0-66 0,0 0-153 15,0 0-197-15,0 0 3 0,0 0-28 16,0 0 52-16,0 0-18 0,128-3-3 16,-99-8-4-16,8-8-30 0,-3-7-15 15,-3-4-123-15,-2-6-162 0,-2-1-171 0,-10-4-523 16,-5 14-790-16</inkml:trace>
  <inkml:trace contextRef="#ctx0" brushRef="#br0" timeOffset="12441.87">11894 6213 287 0,'0'0'1808'0,"0"0"-792"0,0 0-618 0,0 0 53 16,0 148-10-16,0-86-126 0,0 2-168 16,0 2-67-16,2-7-13 0,10-9-21 15,5-13-34-15,3-14-12 0,-1-7-39 16,0-12-13-16,-2-4 52 0,10-6 0 15,-5-12 73-15,7-8-6 0,-12-4-6 16,2-2-40-16,-2 6-21 0,-14 11-1 16,4 5-32-16,0 4-43 0,-2 6 5 15,-3 0 19-15,6 16 43 0,-3 10 9 16,-3 8 46-16,8 9-36 0,-5 3-10 0,-5 2-43 16,7-4-5-16,3-3-41 0,4-4-130 15,-7-7-159-15,8-3-289 0,2-10-655 16,0-7-504-16</inkml:trace>
  <inkml:trace contextRef="#ctx0" brushRef="#br0" timeOffset="12691.02">12558 6712 623 0,'0'0'1742'16,"0"0"-1053"-16,0 0-163 0,0 0-63 16,0 0-67-16,31 113-173 0,-19-95-131 15,3-5-55-15,2-5-10 0,-7-3 7 16,4-5-16-16,3-5 13 0,-2-6 24 15,-3-5 22-15,-5-7-25 0,-2-5-16 16,5 2-36-16,-10-3-6 0,0 8-24 16,-10-1 13-16,3 5 17 0,-10 8 37 15,0 4-25-15,-3 5-9 0,1 5-3 0,0 15-58 16,-11 10 0-16,14 7 24 0,1 9 22 16,10 0-6-16,5-2-10 0,0-3 4 15,20-2-31-15,16-2-44 0,12-7-169 16,23-4-197-16,-13-11-75 0,53-7-1163 0</inkml:trace>
  <inkml:trace contextRef="#ctx0" brushRef="#br0" timeOffset="13204.76">14856 6531 790 0,'0'0'1480'0,"0"0"-980"0,0 0-124 16,0 0 50-16,0 0 12 0,0 0-97 15,0 0-99-15,0 0-98 0,0 0-33 16,0 0-93-16,-66 13-18 0,49 10-43 0,3 5 13 16,9 4 17-16,5 5 10 0,0-2-7 15,0-4 10-15,5-2 2 0,12-9 13 16,2-1-12-16,-2-9 9 0,7-2 0 15,-4-1 13-15,4-7 24 0,-7 2-22 16,10-2-11-16,-15 1-16 0,2 3-12 16,1 0 10-16,-8 10 2 0,-2 7 62 15,-5 9 20-15,0 6-36 0,-17 2-6 16,0-1-16-16,-2-7-10 0,-8-10-13 0,10-7 0 16,-5-8-1-16,5-5-12 0,3-2-125 15,-1-16-108-15,10-4-88 0,5-7-154 16,0-4-181-16,0 8-594 0,15-16-482 0</inkml:trace>
  <inkml:trace contextRef="#ctx0" brushRef="#br0" timeOffset="13410.14">15265 6561 26 0,'0'0'2241'0,"0"0"-1172"0,0 0-635 15,0 0-12-15,0 0-35 0,0 0-150 16,-2 131-114-16,2-92-47 0,2 0-27 16,11 2-9-16,-1-6-28 0,5-3-12 15,-5-2-1-15,2-3-66 0,11-7-68 0,-4-3-73 16,-4-7-104-16,0-10-230 0,-2 0-791 16,-10-26-621-16</inkml:trace>
  <inkml:trace contextRef="#ctx0" brushRef="#br0" timeOffset="13569.38">15508 6623 897 0,'0'0'1882'0,"0"0"-1112"0,0 0-224 16,-85 103-77-16,41-34-140 0,1 14-158 15,-3 16-85-15,-3 9-41 0,3 6-5 16,7-1-10-16,3-15-14 0,14-14-16 16,8-13-70-16,11-20-43 0,3-17-86 15,0-11-99-15,0-10-139 0,0-11-699 16,5-17-989-16</inkml:trace>
  <inkml:trace contextRef="#ctx0" brushRef="#br0" timeOffset="14047.4">15726 6701 927 0,'0'0'1915'16,"0"0"-1301"-16,0 0-146 0,0 0 10 16,0 0-102-16,0 0-201 0,0 0-172 15,0 0-3-15,0 0-73 0,0 0 21 16,-46 138 24-16,46-95 13 0,-3 1-16 16,1-5 15-16,2-11-14 0,0-8-13 15,0-11-38-15,0-3-8 0,0-6 12 16,12-3 77-16,-5-12 55 0,8-10 75 15,9-6-41-15,-4-12-69 0,-3 3-20 16,7 2-37-16,-5 1-9 0,1 9 3 0,-1 8 15 16,-4 8 27-16,-1 6-1 0,-4 6-29 15,2 8 31-15,7 13 92 0,-2 6 10 16,-2 10-41-16,2 0-36 0,0 2 6 16,-3-1-4-16,-9-5-2 0,7-10 5 0,-7-9-30 15,0-8-25-15,5-4 5 0,-5-2 20 16,-1-5 15-16,11-12 55 0,4-3 19 15,-9-4-28-15,7 4-46 0,-2 6-15 16,-11 4-1-16,4 4-26 0,-4 6-7 16,1 2-6-16,7 16 40 0,-2 10 107 15,2 10-12-15,-7 7-59 0,5-5-23 16,-5-2-13-16,-5-6-1 0,9-9-73 16,-6-5-51-16,-1-15-70 0,1-3-150 15,6-15-194-15,-4-7-615 0,2-35-1458 0</inkml:trace>
  <inkml:trace contextRef="#ctx0" brushRef="#br0" timeOffset="14363.65">16422 6253 2749 0,'0'0'1295'0,"0"0"-837"16,0 0-67-16,0 0-168 0,0 0-202 15,0 0-21-15,-17 135-22 0,17-78 22 16,0 12 15-16,12 6 1 0,0 7-13 15,5-1-3-15,-3-3-52 0,1-12-9 16,2-18 3-16,-10-18-43 0,8-18-65 16,-1-12-7-16,3-12 173 0,-2-15 87 15,9-12-32-15,-5 2-55 0,8-1-40 16,-7 8 40-16,4 4 5 0,2 8-5 0,-4 3-3 16,7 9 3-16,-7 6 15 0,-5 9 41 15,-2 12 42-15,-8 15-6 0,-2 8-58 16,-5 7-1-16,0-1-8 0,-12 1-25 15,-5-9-23-15,-3-8-56 0,3-14-41 16,-12-10-151-16,7-10-350 0,1 0-1245 0,-6-22-149 16</inkml:trace>
  <inkml:trace contextRef="#ctx0" brushRef="#br0" timeOffset="14628.96">17134 6856 2899 0,'0'0'969'0,"0"0"-518"0,0 0-18 0,0 0-142 16,0 0-120-16,0 0-123 0,0 0-20 16,-184 103-7-16,167-70-18 0,7-3 9 15,-2-1-10-15,7-10-2 0,5-5-27 16,0-8-31-16,0-2-18 0,0-4-6 16,15-9 82-16,-3-10 30 0,10-8 71 15,0-12-46-15,-3-6-31 0,-2 1-9 16,-2 4 12-16,-10 6-21 0,4 8-6 15,-6 10-42-15,-3 7-19 0,2 5-3 0,0 4-30 16,8 0-81-16,2 6-95 0,3 9 109 16,2-2-62-16,0 1-352 0,-3-3-926 15,-6-11-668-15</inkml:trace>
  <inkml:trace contextRef="#ctx0" brushRef="#br0" timeOffset="14811.45">17415 6136 3216 0,'0'0'1036'16,"0"0"-806"-16,0 0 25 0,-19 143-49 15,19-77-93-15,0 5-43 0,7 7-24 16,5 7-16-16,3 0 19 0,2 3-49 16,0-3-48-16,0-7-58 0,0-11-59 15,-7-19-136-15,-3-18-322 0,0-12-665 0,-7-18-720 16</inkml:trace>
  <inkml:trace contextRef="#ctx0" brushRef="#br0" timeOffset="14987.21">17963 6748 1846 0,'0'0'1974'15,"0"0"-1439"-15,0 0-81 0,0 0-178 16,0 0-173-16,0 0-88 0,0 0-15 15,-104 141-20-15,97-93 19 0,0-2-13 16,7-8-44-16,0-11-92 0,0-6-147 16,0-17-156-16,2-1-763 0,-2-24-1469 0</inkml:trace>
  <inkml:trace contextRef="#ctx0" brushRef="#br0" timeOffset="15107.58">17864 6456 2111 0,'0'0'1280'15,"0"0"-997"-15,0 0-196 0,0 0-87 16,0 0-38-16,0 0-53 0,0 0-198 16,107 100-796-16,-76-74-993 0</inkml:trace>
  <inkml:trace contextRef="#ctx0" brushRef="#br0" timeOffset="15309.94">18194 6615 947 0,'0'0'1648'15,"0"0"-1073"-15,0 0-94 0,0 0 7 16,-105 133-79-16,93-88-181 0,7 1-129 16,5-3-50-16,3-3-7 0,14-6-14 15,9-5-28-15,-4-7 0 0,15-7-18 16,-1-5-1-16,5-9-30 0,5-1-27 0,3-11-13 16,4-8-133-16,-2-2-271 0,-12 1-900 15,29-17-1179-15</inkml:trace>
  <inkml:trace contextRef="#ctx0" brushRef="#br0" timeOffset="15893.02">19486 6713 1805 0,'0'0'1356'0,"0"0"-914"16,0 0 2-16,0 0 39 0,0 0-86 15,0 0-159-15,0 0-157 0,0 0-81 0,0 0-30 16,0 0-38-16,0 64 68 0,24-4 0 15,-2 15 2-15,-1 13 1 0,-6 3 9 16,0-1-12-16,-1-2-14 0,1-14-32 16,-8-11-76-16,7-19-68 0,3-18-131 15,-7-13-197-15,0-13-210 0,-10-5-768 0,0-36-234 0</inkml:trace>
  <inkml:trace contextRef="#ctx0" brushRef="#br0" timeOffset="16108.97">19648 6740 1083 0,'0'0'2015'0,"0"0"-1354"0,0 0-168 16,0 0-38-16,0 0-143 0,0 0-156 15,0 0-147-15,0 0-9 0,0 0-24 16,0 0 24-16,0 0 49 0,128-22-36 0,-96 60-13 16,-10 4-12-16,-5 4 10 0,-8 2-29 15,-9-3-24-15,0-5-30 0,0-5 2 16,-9-14-15-16,-6-3-28 0,-2-14-9 15,-7-4-14-15,-5-9-77 0,5-16-63 0,4-11-71 16,11-5-130-16,6 2-138 0,3-2-432 16,3 14-203-16</inkml:trace>
  <inkml:trace contextRef="#ctx0" brushRef="#br0" timeOffset="16342.31">20174 6703 680 0,'0'0'2189'0,"0"0"-1512"16,0 0-245-16,0 0-162 0,0 0-75 16,-87 138-19-16,67-87-22 0,6 1-40 0,9-1-25 15,-5-6-31-15,10-15-24 0,0-10-34 16,0-10-58-16,0-8-24 0,15-2 51 16,7-18 31-16,9-15 113 0,5-14-15 0,3-8-49 15,-5-2-49-15,5 8-19 0,-10 2-38 16,0 11-35-16,-5 12-37 0,3 5-86 15,-5 5-163-15,0 11-260 0,-8 3-1026 16,3 0-301-16</inkml:trace>
  <inkml:trace contextRef="#ctx0" brushRef="#br0" timeOffset="16607.58">20610 6826 1182 0,'0'0'1811'16,"0"0"-1094"-16,0 0-143 0,0 0-104 0,0 0-121 15,0 0-148-15,0 0-104 16,0 0-97-16,0 0-79 0,0 0 24 0,0 0 22 16,-160 111 12-16,158-75-7 0,2-6 1 15,0-3-1-15,14-6-20 0,-1-12-7 16,4 0 15-16,-3-9 12 0,1 0 28 16,6-17 68-16,-4-7 20 0,5-11-21 0,-7-3-15 15,-6-2-22-15,-1 2-14 0,-1 4-13 16,-5 12 9-16,-2 5-9 0,0 8-3 15,0 7-37-15,0 2-60 0,0 0-59 16,0 2-166-16,0 11-359 0,5 5-547 16,7-1-464-16</inkml:trace>
  <inkml:trace contextRef="#ctx0" brushRef="#br0" timeOffset="16940.12">20901 6740 1852 0,'0'0'989'0,"0"0"-493"16,0 0-58-16,0 0-126 0,0 0-79 16,0 0-109-16,0 0-6 0,-126 106 17 0,116-60-33 15,10 3-25-15,0 1-28 0,17-9-7 16,3-4-11-16,-3-12-31 0,0-11-6 16,2-8-6-16,-7-6-7 0,5-6 19 15,-2-17 104-15,-3-11 33 0,2-10-57 16,-4-1-50-16,-5 0-18 0,5 9-9 15,-8 14-2-15,-2 6-1 0,3 14-27 16,-1 2-40-16,-2 7-28 0,10 18 35 16,-8 19 60-16,-2 13 51 0,0 17-23 15,-2 4-1-15,-13 5-2 0,-2-7 11 16,-7-10-21-16,7-11-15 0,5-19-64 16,-3-14-45-16,6-14-14 0,1-8-24 0,-1-10-77 15,-1-18-553-15,7 4-879 0,-6-28-331 16</inkml:trace>
  <inkml:trace contextRef="#ctx0" brushRef="#br0" timeOffset="17208.95">21204 6681 271 0,'0'0'2386'0,"0"0"-1614"0,0 0-276 15,0 0-130-15,0 0-189 0,0 0-47 16,0 0-25-16,-39 107-16 0,39-68-9 16,0 3-13-16,0-8-27 0,0-8-16 15,5-8-24-15,5-6-17 0,-3-9-20 0,8-6 37 16,11-19 15-16,1-10 108 0,5-10-29 16,4-7-54-16,-7 3-40 0,5 8-20 15,-12 7-31-15,2 6-41 0,0 13-64 16,-4 3-99-16,-6 9-182 0,1 0-325 0,-3 21-1651 15</inkml:trace>
  <inkml:trace contextRef="#ctx0" brushRef="#br0" timeOffset="17504.32">21684 6784 1934 0,'0'0'1528'0,"0"0"-969"16,0 0-51-16,0 0-206 0,0 0-168 15,0 0-85-15,-126 121-30 0,116-77 5 16,10 0 4-16,0-4-1 0,5-4-27 16,10-15 0-16,4-5-24 0,5-8-1 15,-4-8 13-15,2 0 12 0,4-15 55 16,-4-11 46-16,0-5-13 0,0-7-33 16,-5-1-28-16,0 5-27 0,-5 4-21 15,-3 10-1-15,-4 10 10 0,-5 5-30 0,0 5-47 16,0 0-20-16,0 5 5 0,0 11 42 15,0 5 61-15,3 8-1 0,6 1-71 16,-1 0-53-16,6-5-102 0,3-1-102 16,5-10-268-16,10-8-732 0,-3-3-310 15,2-14 1086-15</inkml:trace>
  <inkml:trace contextRef="#ctx0" brushRef="#br0" timeOffset="17879.79">22193 6826 205 0,'0'0'483'0,"0"0"865"0,0 0-685 16,0 0-101-16,0 0-17 0,0 0 0 15,0 0-192-15,0 0-178 0,0 0-59 16,-10 133-24-16,1-95-25 0,4-2-9 16,0-3-41-16,5-9-17 0,0-8-25 15,0-8-42-15,0-8-42 0,10-3 44 16,4-18 65-16,3-11 95 0,5-8-34 16,-5-8-61-16,10-3-27 0,-8 3-22 0,1 7-12 15,-4 6-1-15,-1 6 20 0,0 11 23 16,-11 8-5-16,4 8-41 0,1 2-36 15,-4 2 79-15,5 19 22 0,-3 4 166 16,3 14-40-16,-5 2-41 0,-5 12-26 16,0-3 8-16,5-2-9 0,-3-5-19 0,5-13-11 15,-4-12-28-15,-1-10-89 0,1-8-146 16,9-6 235-16,5-18 80 0,2-14 11 16,15-11-82-16,0-4-9 0,5 5-24 15,-3 7-7-15,10 9-11 0,-10 7-38 16,3 11 13-16,-5 7-34 0,3 7 8 15,-6 9 26-15,1 18 67 0,-1 8 0 16,-4 9 3-16,-1 1-3 0,1-2-10 16,0-5-51-16,-5-8-131 0,9-7-209 15,-12-4-693-15,13-3-996 0</inkml:trace>
  <inkml:trace contextRef="#ctx0" brushRef="#br0" timeOffset="18453.91">24062 6730 1180 0,'0'0'1232'0,"0"0"-572"15,0 0-103-15,0 0-87 0,0 0-159 16,0 0-64-16,0 0-47 0,0 0-105 16,0 0-89-16,0 0-6 0,0 0-33 15,-172 77 14-15,160-43 18 0,5-2 1 16,7-2 0-16,0-7-23 0,17-2-29 15,4-6 26-15,13-5 26 0,7-8 49 0,3 1 9 16,5-3-3-16,-11 0-9 0,-1 0-15 16,-1 0-28-16,-4 0 9 0,-11 6 16 15,-1 6 8-15,-10 14 22 0,-8 4 12 16,-2 4-3-16,-2 10-39 0,-25-4-1 16,5-9-12-16,0-6-15 0,0-13-16 0,-4-10-33 15,4-6-24-15,-2-22-201 0,2-20-268 16,17-6-242-16,-5 5-717 0,10-31-543 15</inkml:trace>
  <inkml:trace contextRef="#ctx0" brushRef="#br0" timeOffset="18629.41">24435 6283 2161 0,'0'0'1430'0,"0"0"-822"0,0 0-54 0,0 0-199 15,0 0-133-15,0 0-176 0,0 0-46 16,0 117-2-16,-2-54 2 0,-3 8 0 15,5-4 1-15,-5 6 14 0,5 0-15 16,-9-6-33-16,6-3-65 0,1-7-69 16,-1-12-81-16,-4-13-280 0,0-16-820 15,-5-16-861-15</inkml:trace>
  <inkml:trace contextRef="#ctx0" brushRef="#br0" timeOffset="18754.41">24321 6717 767 0,'0'0'1616'16,"0"0"-1097"-16,0 0-346 0,0 0 207 15,0 0-120-15,0 0-147 0,185 6-78 16,-134 2-35-16,2 3-38 0,5-4-142 0,0 3-207 16,-2-3-181-16,5-5-24 0,-18 0 189 15,-2-2-627-15,-21 0 411 0</inkml:trace>
  <inkml:trace contextRef="#ctx0" brushRef="#br0" timeOffset="18998.41">24966 6749 215 0,'0'0'1202'0,"0"0"-225"0,0 0-307 15,0 0-97-15,0 0-60 0,0 0-147 16,0 0-113-16,-203 110-84 0,178-77-47 15,6 4-24-15,0-4-37 0,9-4-30 16,5-10-31-16,5-7-33 0,0-2-28 16,5-3 21-16,14-7 4 0,1 0 8 0,9-18 28 15,5-12 58-15,-8-14-9 0,-1-2-27 16,-4 0-22-16,-4 2-2 0,-2 3-16 16,-8 11 18-16,3 8 24 0,-10 7 31 15,0 12-15-15,0 3-19 0,5 1-20 0,-5 18-1 16,0 9 0-16,0 14 0 0,0 5 2 15,0 5 0-15,0-4-2 0,12-8-1 16,-2-4-36-16,11-9-54 0,4-7-37 16,9-10-46-16,2-10-75 0,3-12-198 15,-8-7-332-15,8-47-1521 0</inkml:trace>
  <inkml:trace contextRef="#ctx0" brushRef="#br0" timeOffset="19160.41">25313 6352 271 0,'0'0'2404'0,"0"0"-1420"16,0 0-555-16,0 0-22 0,-20 134-62 0,6-85-162 16,4 7-103-16,1 2-37 0,-4 1 5 15,11-7-48-15,-3-4-30 0,-2-8-104 16,4-10-148-16,-1-9-235 0,-1-12-788 0,-27-9-1367 16</inkml:trace>
  <inkml:trace contextRef="#ctx0" brushRef="#br0" timeOffset="19269.41">25279 6747 672 0,'0'0'977'0,"0"0"-734"0,0 0-119 16,187 39-124-16,-132-32-312 0,-13-5-1060 16</inkml:trace>
  <inkml:trace contextRef="#ctx0" brushRef="#br0" timeOffset="19549.43">25715 6749 440 0,'0'0'1016'16,"0"0"-418"-16,0 0-116 0,0 0-99 15,0 0-117-15,0 0-90 0,0 0-49 16,0 0-13-16,0 0-35 0,206 74-16 0,-184-86 10 16,-5-3 2-16,-2-3-15 0,-8 5-10 15,-7-4-50-15,0 2 2 0,-5 4 7 16,-17 7-9-16,-9 4-3 0,-8 0-50 15,3 11 53-15,-13 7 63 0,10 5 119 16,-2 10 63-16,7-2-4 0,15 4-115 16,7-1-80-16,4-2-34 0,8-5-12 15,0-9-34-15,29-6 6 0,8-11-21 16,14-1-22-16,7-10 0 0,10-10-99 16,2-5-238-16,15-1-376 0,-20 6-1000 15,25-9 343-15</inkml:trace>
  <inkml:trace contextRef="#ctx0" brushRef="#br0" timeOffset="21535.03">6202 7004 127 0,'0'0'82'0,"0"0"250"0,0 0 82 15,0 0-3-15,0 0-50 0,0 0 2 16,0 0 16-16,0 0-37 0,0 0-82 16,0 0-142-16,0 0-50 0,-46-71-30 0,39 64-36 15,7 6 1-15,0 0 16 0,0 1-6 16,0 0-13-16,0 0-47 0,19 0-109 15,8 0 98-15,2 1 58 0,-5 3 45 16,0 4 38-16,1-4-38 0,-6-1-44 16,-2 2 1-16,-2 0-1 0,-1-4-1 0,-7 6-13 15,1-2-22-15,-1 2 19 0,3 10-22 16,-10-4-360-16,0 4-759 0,0 4-434 0</inkml:trace>
  <inkml:trace contextRef="#ctx0" brushRef="#br0" timeOffset="21857.79">6212 8071 349 0,'0'0'1376'0,"0"0"-666"0,0 0-102 16,0 0-53-16,0 0-278 0,0 0-277 15,0 0-53-15,0 0 53 0,0 0 74 16,0 0-11-16,0 0-31 0,136-4-19 15,-107 8-13-15,2-1-16 0,-2 1-37 16,-4 3 19-16,1 0-155 0,-6 2-499 16,-18-3-1118-16,-300-42 588 0</inkml:trace>
  <inkml:trace contextRef="#ctx0" brushRef="#br0" timeOffset="23643.14">6915 7954 176 0,'0'0'1110'0,"0"0"-609"0,0 0-147 16,0 0-4-16,0 0-37 0,0 0-47 15,0 0-55-15,0 0-36 0,0 0-23 16,0 0-25-16,29 53-55 0,-17-40 1 16,-2 6-32-16,-1 6-10 0,-1-3 3 15,1 7-5-15,6 1-11 0,-8 1-18 0,5 1-9 16,-2 1-38-16,5-5 34 0,-3-4-34 16,0-2 45-16,-5-8-29 0,5-2 15 15,-2-6 1-15,0-4 15 0,-3-2 13 0,7 0 28 16,1-8 31-16,2-8 42 0,0-8 26 15,-3-3-22-15,-6-3-22 0,4-6-31 16,-10 4 3-16,1 2 9 0,1 3-9 16,-4 9-10-16,0 6 13 0,0 8-19 15,0 1-52-15,0 3-15 0,0 0-25 16,5 14-6-16,-2 8-22 0,6 8 53 16,4 1 15-16,1 5-2 0,-2-6 2 15,0-6 21-15,-2-10 53 0,5-5-12 16,-13-5-13-16,3-4 3 0,5 0 15 15,-3-7 6-15,7-8 19 0,3-6-13 0,3 0-37 16,-6-6-27-16,-2 0-15 16,3 1-34-16,-3 2-21 0,3 0-57 0,-3 2-63 15,5-3-67-15,2 5-212 0,-12 6-577 16,5-8-1045-16</inkml:trace>
  <inkml:trace contextRef="#ctx0" brushRef="#br0" timeOffset="24080.02">7540 7708 133 0,'0'0'32'0,"0"0"27"0,0 0 283 0,0 0 46 16,0 0-75-16,0 0-17 16,0 0-3-16,0 0-8 0,0 0-45 0,0 0 34 15,-5-91 83-15,5 91-18 0,0 0-113 0,0 0-81 16,0 2-13-16,12 10 47 0,-2 7 125 16,5 11-91-16,-1 17-71 0,-4 2-19 15,-5 13-34-15,-3 3-9 0,8 2-37 16,-8-3-41-16,1-9 0 0,9-10-2 15,-7-13-15-15,2-12-12 0,3-10-10 16,-5-3-12-16,9-5 0 0,-2-2 17 16,0-5 32-16,13-9 50 0,-8-2-8 15,2-2-14-15,-2 0-25 0,0 6-3 16,-3 2-2-16,-9 4-35 0,7 6 4 16,-2 0 33-16,2 16 28 0,3 10 49 0,-3 10-41 15,2 3-33-15,-1 2-3 0,-9 2-42 16,11-3-4-16,-1-6-59 0,-1-4-144 15,1-2-182-15,8-8-321 0,-15-4-1160 16</inkml:trace>
  <inkml:trace contextRef="#ctx0" brushRef="#br0" timeOffset="24642.46">8284 8215 2647 0,'0'0'1085'16,"0"0"-670"-16,0 0 96 0,0 0-142 15,0 0-269-15,0 0-100 0,0 0-91 16,0 0-10-16,0 0 63 0,0 0 38 16,0 0 21-16,59 8-8 0,-50-8 11 15,3 0 13-15,-7-7 3 0,5 2-10 0,-5-3-8 16,-3-2 8-16,3 2-12 0,0-2-18 16,-5 2 0-16,0 4 0 0,0 1 0 15,0 3-24-15,0 0-5 0,0 0 29 16,0 0 30-16,0 0-12 0,0 0-6 15,0 0 31-15,0 0 3 0,0 0-7 0,0 0 4 16,0 0 3-16,0 3-7 16,0-3 7-16,0 0 2 0,0 0-14 0,0 0-10 15,0 0-12-15,0 0 0 0,0 0-12 16,0 0 0-16,0 0-12 0,0 0-6 16,0 0 3-16,0 0-7 0,0 0-5 15,0 0-9-15,0 0 11 0,0 0 4 16,0 0 6-16,0 0 15 0,0-5 27 0,0-4-15 15,0-3-12-15,0 1 0 0,-5 0 19 16,0-3 5-16,3 7-24 0,-3-1 21 16,-5 4-3-16,5-2 10 0,-4 4-25 15,1-1 9-15,-9 2 0 0,8 1-12 16,-3 0-21-16,-3 1-7 0,-2 6-5 16,3 7-6-16,6 1-13 0,-4 8-3 15,2 3 28-15,8 4 0 0,2 2 11 0,0 1-5 16,10-3 6-16,-3-4-10 15,8-7 22-15,-1 2-27 0,3-9 12 0,0 3-7 16,0-5 24-16,2-2-1 0,1-3-28 16,-3 2-22-16,7-7-31 0,0 0-46 15,-2 0-77-15,0-9-172 0,7-7-396 16,-10 2-1274-16</inkml:trace>
  <inkml:trace contextRef="#ctx0" brushRef="#br0" timeOffset="25394.92">8917 8158 673 0,'0'0'1571'0,"0"0"-890"0,0 0-262 16,0 0-80-16,0 0-74 0,0 0-117 0,0 0-126 15,0 0-22-15,0 0-73 0,0 0-6 16,0 0 79-16,10-10 16 0,-10 8 0 16,2 2 6-16,-2-1 16 0,0-2 3 15,0 3-16-15,0-2 3 0,0 2 13 16,0 0 2-16,0 0 4 0,0 0 24 15,0 0 29-15,0 0 5 0,0 0-37 16,0 0-44-16,0 0-24 0,0 0-2 16,0 0-13-16,0 0 13 0,0 0 0 0,0 0 2 15,0 0 1-15,0 0 17 0,0 0-5 16,0 0 27-16,0 0 27 0,0-3 7 16,0 2 2-16,0-1-42 0,0-1-16 15,0 3-15-15,0 0-3 0,0 0-4 16,0 0-20-16,0 0 3 0,0-1-22 15,0 1-13-15,0 0 4 0,0 0 15 0,0 0-15 16,0 0-3-16,0 0 31 16,0 0 24-16,0 0 19 0,0 0 5 0,0 0 10 15,0 0 21-15,0 0-15 0,0 6-3 16,0 4 43-16,0 10-10 0,0 2-69 16,-2 13 1-16,2 5-1 0,-5 2 21 15,2 2-1-15,3 0-2 0,0-3-18 16,0-5-1-16,0-10 1 0,0-8-2 15,0-8-1-15,0-6 2 0,0-4 30 16,0-2 4-16,10-14 5 0,5-14-2 16,9-11 39-16,-2-14-36 0,12-7-37 0,-8 2-3 15,3 4-23-15,0 8-4 0,-7 9 3 16,7 9-4-16,-7 8-5 0,-5 11 14 16,-2 3-20-16,2 8 2 0,-5 0 22 15,12 9 15-15,-7 12 40 0,0 5 36 16,2 7-9-16,-11 8-9 0,1-1-10 15,-4 5-11-15,-2-7-4 0,-3-4 1 0,0-6-4 16,0-7-29-16,0-5-1 0,0-6-43 16,9-5-32-16,1 2-81 0,7-6-51 15,10 4-23-15,7-5-106 0,-10 0-439 16,22 0-1903-16</inkml:trace>
  <inkml:trace contextRef="#ctx0" brushRef="#br0" timeOffset="25727.74">10575 8119 2168 0,'0'0'1450'0,"0"0"-965"0,0 0-56 15,0 0-91-15,0 0-151 0,0 0-105 16,0 0-30-16,27 116-18 0,-15-77-10 16,5 6 16-16,9-1-16 0,-1 3-1 15,1-5-22-15,1-5-2 0,0-2 1 16,4-5-51-16,-4-10-41 0,-1-3-51 0,-4-8-56 15,0-9-84-15,5-5-186 0,-13-9-566 16,6-34-1311-16</inkml:trace>
  <inkml:trace contextRef="#ctx0" brushRef="#br0" timeOffset="25890.21">11055 8142 851 0,'0'0'2540'0,"0"0"-1889"0,0 0-255 15,0 0-26-15,-80 129-113 0,48-56-123 16,-4 15-51-16,-3 17-35 0,-7 15 10 15,-7 9 6-15,7 2-22 0,-3-9-42 16,13-15-12-16,2-14-39 0,17-23-25 16,7-19-40-16,10-21-58 0,0-13-61 0,10-17-216 15,7-19-251-15,0-6-795 0,15-35-683 0</inkml:trace>
  <inkml:trace contextRef="#ctx0" brushRef="#br0" timeOffset="26190.39">11351 8337 1618 0,'0'0'1988'16,"0"0"-1272"-16,0 0-234 0,0 0-164 16,0 0-135-16,0 0-104 0,0 0-58 15,-192 8-21-15,166 22-30 0,6 10-10 0,6 4 16 16,11 3-3-16,3-2 2 0,0-8-5 15,15-7 2-15,2-9-11 0,7-9 8 16,0-6 1-16,-4-6 30 0,11-6 14 16,-7-13 32-16,-2-10 18 0,5-8-15 15,-10-1-19-15,-3-1-30 0,-9 7-10 16,5 3-8-16,-5 6 2 0,-5 10-11 16,0 5-10-16,0 5-78 0,5 3-72 15,-3 4-84-15,10 15-175 0,0 5 15 16,0 1-653-16,-2 0-773 0</inkml:trace>
  <inkml:trace contextRef="#ctx0" brushRef="#br0" timeOffset="26473.31">11564 8292 1781 0,'0'0'1199'0,"0"0"-606"0,0 0-60 0,0 0-95 15,0 0-139-15,0 0-91 0,0 0-110 16,0 0-95-16,0 0-3 0,0 110 2 15,15-73 25-15,2-6-12 0,-1-7-15 16,6-10 0-16,3-5-33 0,-4-9 12 16,4 0 21-16,4-21 70 0,-5-5-22 15,3-8 10-15,-8-2-30 0,0 1-13 16,-7 7-15-16,-7 10 1 0,0 6 14 16,0 8-15-16,-5 4-46 0,2 0-27 15,3 12-15-15,10 8 48 0,2 10 40 0,2 9 0 16,13 3-13-16,-1 1 1 0,8 3-58 15,5-5-83-15,19-6-75 0,12-11-34 16,10-16-349-16,-20-6-1243 0,39-18-73 0</inkml:trace>
  <inkml:trace contextRef="#ctx0" brushRef="#br0" timeOffset="27361.27">13627 7887 1073 0,'0'0'803'15,"0"0"-258"-15,0 0-78 0,0 0-38 16,0 0-48-16,0 0-110 0,0 0-55 16,0 0-26-16,0 0-20 0,0 0-93 15,0 0-76-15,0 35 18 0,14 6 24 0,-6 19 37 16,4 17 6-16,0 9 30 0,-7 9-30 15,2 1-25-15,3 2-46 0,-5-15-14 16,7-12-1-16,-8-22-3 0,9-14-18 16,-4-16-6-16,1-16-105 0,7-3 132 15,2-4 18-15,6-24 80 0,4-10 0 16,2-13-28-16,1-5-30 0,-10 3-19 16,-1 6 9-16,-4 11 1 0,-5 9-31 0,-9 16-1 15,7 4-13-15,-10 5 14 0,2 2 0 16,0 9-37-16,1 11-33 0,4 10 70 15,-2 6 12-15,-3 2-12 0,8 1-49 16,2-2-36-16,3-3-74 0,2 1-46 16,0-4-172-16,0-8-607 0,0-5-1336 0</inkml:trace>
  <inkml:trace contextRef="#ctx0" brushRef="#br0" timeOffset="27548.58">14335 8420 1479 0,'0'0'2304'15,"0"0"-1616"-15,0 0-321 0,0 0-116 16,-32 116-99-16,22-68-82 0,8 1-43 0,2-4-5 16,0-3-1-16,0-10-21 0,10-4-15 15,-3-10-79-15,5-6-16 0,3-9-43 16,-3-3-70-16,2-18-33 0,-2-16-148 16,1-17-322-16,-6 6-736 0,7-32-369 0</inkml:trace>
  <inkml:trace contextRef="#ctx0" brushRef="#br0" timeOffset="27658.34">14422 8149 20 0,'0'0'756'16,"0"0"754"-16,0 0-810 0,0 0-123 16,0 0-98-16,0 0-226 0,0 0-253 15,0 0-59-15,0 0 34 0,0 0-34 16,0 0-111-16,2 117-233 0,18-102-738 0,4-11-1087 0</inkml:trace>
  <inkml:trace contextRef="#ctx0" brushRef="#br0" timeOffset="27927.29">14882 8037 2330 0,'0'0'1427'0,"0"0"-953"15,-46 108-7-15,34-57-166 0,-5 8-139 16,0 5-104-16,8-6-34 0,4-1 16 16,0-4-40-16,3-9-51 0,2-9-77 15,0-8-83-15,0-9-97 0,-8-12-154 16,6-6-121-16,-5-11-40 0,-8-11-612 15,0-4 868-15,8 1 367 0,-3 0 497 16,6 11 219-16,1 4 14 0,3 4-238 16,0 6-149-16,0 0-66 0,3 0-175 0,16 0-80 15,17 0 9-15,15 0 55 0,10 2-46 16,16 2-40-16,8-1-36 0,5-2-38 16,12 0-139-16,2 4-213 0,3-3-625 15,-22 0-747-15</inkml:trace>
  <inkml:trace contextRef="#ctx0" brushRef="#br0" timeOffset="28432.29">16405 8506 859 0,'0'0'1615'16,"0"0"-921"-16,0 0-163 0,0 0-103 16,0 0-27-16,0 0-84 0,0 0-167 15,0 0-123-15,0 0-27 0,0 0-45 16,0 0 11-16,-143 112 6 0,143-79 4 16,0-9-4-16,7-4 4 0,7-8 5 0,3-6 17 15,3-6 2-15,-3-6 56 16,7-14 23-16,0-5 4 0,-2-10-25 0,-7-1-28 15,2 1 7-15,-10 5-4 0,-7 10 22 16,0 10 49-16,0 2 11 0,0 7-15 16,0 1-45-16,0 0-39 0,0 1-16 15,7 11-43-15,-4 10-48 0,6 10 9 16,3-2 31-16,17 1-13 0,5-5-18 0,17-5-34 16,5-11-52-16,10-9-13 0,4-1-143 15,-17-7-469-15,22-11-1364 0</inkml:trace>
  <inkml:trace contextRef="#ctx0" brushRef="#br0" timeOffset="29080.02">18373 7970 1360 0,'0'0'1471'16,"0"0"-923"-16,0 0-165 0,0 0 13 0,0 0-69 15,0 0-201-15,0 0-86 16,0 0-21-16,0 0-19 0,0 0 0 0,0 0 3 16,12 115 18-16,-7-58 29 0,-3 16 26 15,8 8 1-15,-10 8-13 0,2 4-6 16,1-6-21-16,7-9-37 0,-8-16-28 0,5-17-9 16,-2-19 6-16,-2-16-39 0,6-10 9 15,6-6 61-15,4-21 39 0,15-12 87 16,7-11-59-16,-2-14-48 0,0-1-1 15,7 1 12-15,-10 13-27 0,-4 10 0 16,-10 16 9-16,-5 8-12 0,0 11-43 16,-13 6 0-16,6 13 34 0,-5 15 9 15,-5 15 92-15,0 13-22 0,-15 10-3 16,-14 3-16-16,0-6-17 0,-2-7-13 16,-1-8 3-16,8-15-23 0,0-12-1 15,7-8-12-15,-3-7-30 0,3-6 14 0,3 0-90 16,4-10-96-16,8-8-105 0,2-2-217 15,0-2-152-15,19-2-493 0,-2 5-405 16</inkml:trace>
  <inkml:trace contextRef="#ctx0" brushRef="#br0" timeOffset="29345.86">19059 8444 450 0,'0'0'1746'0,"0"0"-930"15,0 0-160-15,0 0-46 0,0 0-134 16,0 0-161-16,0 0-144 0,0 0-171 15,0 0-49-15,0 0-39 0,-53 92 48 16,41-52 37-16,-1-1 3 0,6-6 14 16,7-6-14-16,-5-8 0 0,5-10-42 15,0-7-4-15,0-2 46 0,0 0 13 16,5-10 24-16,15-16 18 0,9-8 33 0,-5-10-42 16,5 4-26-16,-2-1-20 0,-3 15-15 15,-5 8-19-15,1 4-60 0,-3 12-44 16,-3 2-6-16,6 0 3 0,1 9 2 15,-1 10-130-15,-1 3-363 0,-9-5-825 16,7 9-567-16</inkml:trace>
  <inkml:trace contextRef="#ctx0" brushRef="#br0" timeOffset="29640.54">19478 8496 62 0,'0'0'2722'0,"0"0"-1703"16,0 0-480-16,0 0-33 0,0 0-139 15,0 0-116-15,0 0-251 0,0 0-73 16,0 0 28-16,0 0 11 0,-160 115 13 16,153-79 3-16,7 0-4 0,0-6 4 15,12-8 0-15,0-5-22 0,5-7-21 0,-7-7 6 16,4-3 55-16,-1-3 36 0,4-10 55 16,2-11 7-16,-9 1-31 0,4-6-34 15,-4 3-12-15,-8 8 16 0,1 6 26 16,-3 6-26-16,5 6-27 0,-5 0-10 0,0 4-39 15,0 14-53-15,4 8-2 16,-4 10 82-16,5 1-21 0,-5 1-22 0,8-8-24 16,1-3-68-16,8-11-52 0,-2-2-109 15,7-10-364-15,-8-4-1032 0,10-22-416 0,-142-206 2120 16</inkml:trace>
  <inkml:trace contextRef="#ctx0" brushRef="#br0" timeOffset="29891.6">19924 8422 316 0,'0'0'2167'16,"0"0"-1039"-16,0 0-639 0,0 0-20 16,-14 114-119-16,11-71-172 0,3-5-90 0,0-4-27 15,0-7-34-15,0-4-27 0,8-11-46 16,13-12-15-16,6 0 61 0,0-19 12 16,7-11 61-16,7-9-15 0,-5-5-34 15,1-1-24-15,-3 5-2 0,-8 6-16 0,-2 11-18 16,-7 6-1-16,-12 10-27 0,7 7 6 15,-7 3-24-15,-5 15 82 0,5 8 79 16,-5 10 16-16,0 2-74 0,0 5-21 16,0-7-21-16,0-4-28 0,0-4-67 15,3-7-95-15,11-3-82 0,10-7-243 16,-12-4-595-16,15-8-821 0</inkml:trace>
  <inkml:trace contextRef="#ctx0" brushRef="#br0" timeOffset="30108.8">20630 8547 1744 0,'0'0'1662'0,"0"0"-1065"15,0 0-107-15,0 0-72 0,0 0-204 16,0 0-104-16,0 0-77 0,-155 130-32 0,152-94 3 16,3-6 8-16,3 0-12 0,14-5-19 15,2-5-8-15,8-6-25 0,-6-6-9 16,8-2 3-16,-4-6-6 0,6 0-37 15,-4-4 21-15,4-10-46 0,-4-5-161 16,5-8-364-16,-11 7-1105 0,8-22-247 0</inkml:trace>
  <inkml:trace contextRef="#ctx0" brushRef="#br0" timeOffset="30411.06">20974 7937 3031 0,'0'0'966'0,"0"0"-501"0,0 0-141 16,0 0-122-16,0 0-132 0,0 0-70 16,-7 129-3-16,7-69 3 0,4 10 31 15,9 3 5-15,-4 2-33 0,3-1-3 0,5-8-24 16,-2-13-28-16,-3-14-49 0,5-18 28 16,5-18-56-16,-3-4 129 0,8-25 18 15,9-11 53-15,5-10-71 0,-2-2 0 16,-2 1-34-16,-6 10-3 0,3 9 16 15,-15 14-10-15,6 12-49 0,-1 3 64 16,-5 12 16-16,6 14 83 0,-1 10 7 0,-7 6-32 16,-5 6-46-16,2 3-12 15,3-3-15-15,-2-4-71 0,2-7-105 0,5-4-169 16,-3-4-295-16,-7-10-905 0,17-1-432 0</inkml:trace>
  <inkml:trace contextRef="#ctx0" brushRef="#br0" timeOffset="30766.15">22026 8603 2428 0,'0'0'1370'0,"0"0"-1040"16,0 0-22-16,0 0 68 0,-66 128-161 16,49-91-115-16,3-5-69 0,-1-4-31 15,8-8-42-15,-7-4-68 0,14-8-166 16,-10-8-234-16,5 0-874 0,0-8-1395 0</inkml:trace>
  <inkml:trace contextRef="#ctx0" brushRef="#br0" timeOffset="32267.62">7244 9459 421 0,'0'0'1599'0,"0"0"-1007"16,0 0-145-16,0 0-45 0,0 0-38 15,0 0-81-15,0 0-40 0,0 0-57 16,0 0-72-16,0 0-77 0,-109-32-37 15,95 43-37-15,-3 3-34 0,5 7 13 16,-3 0 8-16,6 1 50 0,4 0 1 16,5-8 1-16,0 1-2 0,0-8-12 15,0-2-22-15,5-2 28 0,7 0 6 0,0-2 31 16,-5-1 15-16,8 0-6 0,-8 0 3 16,3 0-41-16,4 0-1 0,-7 9 2 15,8 4 55-15,-8 13 38 0,3 11 8 16,-10 9-18-16,0 3-28 0,0-1-43 15,-10-5-15-15,3-11 0 0,2-3-13 0,0-10-15 16,5-8-24-16,0-3-123 0,0-1-68 16,0-7-27-16,10 0-78 0,-3 0-44 15,8-8-215-15,-1 0-473 0,3-2-452 0</inkml:trace>
  <inkml:trace contextRef="#ctx0" brushRef="#br0" timeOffset="32701.88">7497 9589 1322 0,'0'0'1084'16,"0"0"-572"-16,0 0 12 16,0 0-47-16,0 0-104 0,0 0-128 0,0 0-118 15,0 0-127-15,0 0 1 0,0 0 26 16,0 0 22-16,58 159 16 0,-41-91-7 16,7 11 4-16,-17 7-17 0,8 2 11 0,-8 3-56 15,3-6-59-15,-5-14-109 0,4-12-60 16,-6-17-100-16,2-15-169 0,-5-18-260 15,0-8-526-15,0-21-336 0</inkml:trace>
  <inkml:trace contextRef="#ctx0" brushRef="#br0" timeOffset="32892.25">7589 9738 840 0,'0'0'1340'0,"0"0"-668"0,0 0-135 15,0 0-116-15,0 0-34 0,0 0-52 0,0 0-187 16,0 0-53-16,0 0-9 0,0 0-6 15,191 13-10-15,-176 17-2 0,-6 3-17 16,-9 0 26-16,0 0-13 0,0-3-62 16,-9-3-2-16,-6-8-52 0,1-2-6 15,-3-9-24-15,5-8-93 0,-5-2-132 16,0-14-234-16,2-10-600 0,0 6-598 0</inkml:trace>
  <inkml:trace contextRef="#ctx0" brushRef="#br0" timeOffset="33060.8">8003 9607 1661 0,'0'0'1231'0,"0"0"-720"15,0 0-77-15,0 0-36 0,0 0-165 0,0 0-140 16,0 0-84-16,0 0-9 0,0 0-31 16,0 0-15-16,0 0-69 0,0-7-109 15,0 7-119-15,0 0-160 0,0 0-518 16,-2 0-382-16</inkml:trace>
  <inkml:trace contextRef="#ctx0" brushRef="#br0" timeOffset="33347.9">7996 9064 1741 0,'0'0'791'0,"0"0"-254"16,0 0-40-16,0 0 8 0,0 0-135 15,0 0-178-15,0 0-164 0,0 0-28 16,0 0 61-16,0 0-3 0,5 155 31 16,2-87-6-16,-2 10-31 0,-5 9 15 15,0 5-15-15,0 5-6 0,0-2-22 0,-12-6-24 16,9-8-58-16,1-14-67 15,2-13-68-15,0-15-112 0,0-7-156 16,0-16-249-16,0-9-792 0,-10-11-337 0</inkml:trace>
  <inkml:trace contextRef="#ctx0" brushRef="#br0" timeOffset="33532.89">8267 9568 919 0,'0'0'2070'0,"0"0"-1439"15,0 0-253-15,0 0 12 0,0 0-34 16,0 121-148-16,0-81-95 0,0 8-49 16,0-3-6-16,0 3-12 0,0 0-22 15,0-3-14-15,-4-5-10 0,4-7-45 16,0-7-59-16,0-11-113 0,0-7-87 16,0-8-205-16,0-19-266 0,0-1-1023 15</inkml:trace>
  <inkml:trace contextRef="#ctx0" brushRef="#br0" timeOffset="33705.89">8423 9183 3127 0,'0'0'1179'16,"0"0"-633"-16,0 0-188 0,0 0-197 0,0 0-79 16,0 0-82-16,0 0-28 0,0 0-2 15,0 0 9-15,0 0 20 0,-15 122-1 16,22-97-35-16,-4-2-48 0,4-4-67 15,5-1-118-15,-2-7-342 0,-10 1-1125 0</inkml:trace>
  <inkml:trace contextRef="#ctx0" brushRef="#br0" timeOffset="33875.9">8587 9194 1193 0,'0'0'2302'16,"0"0"-1599"-16,0 0-211 0,-17 118-197 15,17-67-133-15,0 4-95 0,0 3-64 16,15 0 0-16,-8 5 9 0,8-3-12 16,-6 1-67-16,6-5-101 0,-3-8-142 15,-5-6-339-15,-2-11-1038 0,-5-9-660 0</inkml:trace>
  <inkml:trace contextRef="#ctx0" brushRef="#br0" timeOffset="34068.93">8486 9681 2255 0,'0'0'1737'16,"0"0"-1220"-16,0 0-239 0,0 0-95 15,0 0-76-15,0 0-46 0,0 0-15 0,0 0-12 16,0 0-10-16,186-38-23 16,-157 36-1-16,5-2-18 0,0 1 3 0,-5-2-62 15,3 1-115-15,-10-5-165 0,2 6-350 16,5 1-1873-16</inkml:trace>
  <inkml:trace contextRef="#ctx0" brushRef="#br0" timeOffset="34500.89">10027 9476 1026 0,'0'0'1625'0,"0"0"-1185"0,0 0-35 16,0 0 28-16,22 103-36 0,-22-55-103 15,0 7-140-15,0 11-52 0,0-3-29 16,0 3-30-16,0 0-43 0,-5-7-39 16,0-7-77-16,-2-10-90 0,2-7-73 15,0-15-178-15,-4-8-499 0,6-5-727 16</inkml:trace>
  <inkml:trace contextRef="#ctx0" brushRef="#br0" timeOffset="34640.11">9901 9768 1015 0,'0'0'1801'0,"0"0"-1244"0,0 0-233 16,0 0 138-16,0 0-80 0,0 0-191 16,0 0-126-16,155 105-30 0,-126-90-35 0,5 0-50 15,-5-8-94-15,-2-2-97 0,2-5-175 16,-9-8-726-16,-13-19-1394 0</inkml:trace>
  <inkml:trace contextRef="#ctx0" brushRef="#br0" timeOffset="34905.05">10393 9568 2187 0,'0'0'1508'0,"0"0"-999"15,0 0-78-15,22 121-139 0,-5-74-127 0,-2-5-86 16,2 0-39-16,2-7-4 16,-2-10-36-16,0-5 0 0,0-10-64 0,2-5-15 15,-7-5 47-15,0-5 32 0,3-7 43 16,0-6-19-16,-3 5-24 0,-3-4-26 15,1 7-11-15,-3 2-39 0,3 5-52 0,-5 3 29 16,5 0 4-16,2 9 76 0,-3 8 19 16,-1 5 40-16,1-1-36 0,-4 6-2 15,7-4-2-15,-7 1-50 0,5-5-73 16,0-6-116-16,2 3-159 0,5-13-369 16,-5-1-863-16,5-7 132 0</inkml:trace>
  <inkml:trace contextRef="#ctx0" brushRef="#br0" timeOffset="35181.05">11065 9965 388 0,'0'0'1928'0,"0"0"-1341"0,0 0-212 0,0 0-95 16,0 0-100-16,0 0-180 0,0 0 3 16,0 0 13-16,0 0 119 0,0 0 29 0,0 0-89 15,31-4-47-15,-31-24-9 0,0 2-19 16,0 7 1-16,-7 4 8 0,-8 4 32 15,6 6 71-15,-1 3 18 0,-2 2 34 16,7 4-41-16,3 14-92 0,-6 8 2 16,8 4 13-16,0 2-22 0,8 5-24 15,9-7 0-15,9-3-25 0,15-2-58 16,5-10-64-16,17-7-32 0,22-8-51 16,12-4 90-16,17-15 29 0,10-15-359 15,-22 5-597-15,43-27-644 0</inkml:trace>
  <inkml:trace contextRef="#ctx0" brushRef="#br0" timeOffset="35820.05">12730 9498 179 0,'0'0'744'0,"0"0"334"16,0 0-554-16,0 0-70 0,0 0-89 15,0 0-35-15,0 0-44 0,0 0-97 16,0 0-21-16,0 0-25 0,0 0-75 16,-97 17-68-16,85 1-37 0,5 0 9 15,-1 8 16-15,6-4 12 0,2 1 21 16,0-2-20-16,0-2-1 0,0-8-2 16,12-2-11-16,-5 0 13 0,5-1 31 0,5-6 9 15,-9 5 15-15,4-5 16 0,0-2-6 16,-7 1-19-16,7 0-15 0,0 6-7 15,3 2-2-15,-1 1 21 0,-2 6-6 0,-7-1 36 16,2 8 10-16,-7-1-19 16,0-2-28-16,0 1 7 0,-7-3-1 0,-8-4-5 15,-1-3-1-15,-6-3-7 0,5-7-29 16,-3 2-46-16,3-3-15 0,8 0-54 16,1-3-57-16,6 2-64 0,2-7-153 15,0 5-213-15,19-4-358 0,-11 1-390 16,23 1-85-16</inkml:trace>
  <inkml:trace contextRef="#ctx0" brushRef="#br0" timeOffset="36415.05">13101 9570 1608 0,'0'0'1010'0,"0"0"-525"16,0 0-109-16,0 0-40 0,0 0-62 15,0 0-65-15,0 0-126 0,0 0-46 16,0 0 22-16,0 0 0 0,58 138-13 16,-36-99-27-16,4-2-4 0,-6-1-14 15,2-1-1-15,-5-3-24 0,-3-6-32 16,3-2-111-16,-2-7-271 0,-8-6-240 16,0-4-919-16,-7-7-60 0</inkml:trace>
  <inkml:trace contextRef="#ctx0" brushRef="#br0" timeOffset="36594.75">13370 9486 2345 0,'0'0'1198'16,"0"0"-873"-16,0 0-39 0,-53 141 47 16,23-67-47-16,-6 20-132 0,-3 8-72 15,1 4-21-15,-9 3-18 0,11-12-43 16,12-11-24-16,0-20-56 0,16-13-42 15,8-17-69-15,0-14-68 0,0-11-131 16,17-11-184-16,-2 0-955 0,7-33-337 0</inkml:trace>
  <inkml:trace contextRef="#ctx0" brushRef="#br0" timeOffset="37094.68">13666 9627 726 0,'0'0'2200'0,"0"0"-1553"0,0 0-218 16,0 0-17-16,0 0-112 0,0 0-223 15,0 0-77-15,0 0-28 0,-25 120 28 16,25-86 0-16,0-1 0 0,5-6-2 15,7-6 2-15,-7-6-1 0,-2-5-18 0,4-8-33 16,0-2-16-16,0 0 65 16,8-7 3-16,-1-13 62 0,8-8 12 0,-5-9-22 15,10-2-52-15,-10-2-6 0,-3 2-31 16,-1 6-9-16,-4 10-16 0,-6 9-27 16,-1 9 12-16,-2 5-38 0,7 0-15 15,-4 13-6-15,-1 9 136 0,3 9 69 16,7 3 34-16,-5 4 9 0,3-2-4 0,5-6 3 15,-13-11 0-15,3-5-22 0,7-8-40 16,-9-6-12-16,9-2 15 0,0-13 0 16,5-10 85-16,7-10-12 0,-5-5-61 15,6 0-30-15,-1 2-34 0,-7 5-15 16,-5 14-13-16,-2 9 4 0,4 7-31 16,-7 3-42-16,8 13 97 0,2 15 48 15,2 9 28-15,-2 10-30 0,0 1-44 16,-2 0-2-16,-1-3-18 0,-6-9-22 0,9 0-51 15,-3-13-77-15,-7-5-77 0,8-10-79 16,-3-8-409-16,-7 0-1222 0</inkml:trace>
  <inkml:trace contextRef="#ctx0" brushRef="#br0" timeOffset="37445.18">14361 9182 954 0,'0'0'1987'0,"0"0"-1226"16,0 0-180-16,0 0-111 0,0 0-164 16,0 0-214-16,0 0-92 0,0 0-55 15,-7 115 33-15,12-61 22 0,5 2 1 16,-6 3 0-16,9-1 0 0,-6-1-1 0,2-6-15 16,1-14-31-16,0-12-15 0,-8-9-43 15,13-15-50-15,-8-1 102 0,15-22 52 16,5-12 105-16,2-6-56 0,0-7-49 15,7 3-43-15,-4 7-16 0,6 14-2 16,1 7-4-16,-5 9 9 0,-5 7 37 16,0 15 19-16,-7 15 65 0,-7 13 6 15,-6 7-31-15,-9 5 18 0,0-1-18 16,-7-4 6-16,-10-10 16 0,-5-11-23 0,1-7-11 16,-6-11-28-16,0-11-64 0,-4-2-121 15,-1-16-186-15,13-6-253 0,2-3-434 16,14 6-226-16,3-9-36 0</inkml:trace>
  <inkml:trace contextRef="#ctx0" brushRef="#br0" timeOffset="37694.18">15105 9559 2295 0,'0'0'1079'0,"0"0"-698"0,0 0-25 15,0 0-52-15,0 0-69 0,-133 116-84 16,111-73-56-16,5-5-6 0,12-6-19 15,1-6-61-15,4-8-9 0,0-9-61 16,19-6-3-16,-2-3 39 0,10-12 25 16,2-16 80-16,0-16-1 0,0-5-24 0,0-7-36 15,-12 1-18-15,0 7-1 0,-3 8-10 16,-6 13-5-16,-3 6 12 0,-5 9-43 16,4 8-64-16,-4 2-34 0,0 2-28 15,0 0-47-15,3 9-165 0,-1 0-410 0,3 0-686 16,5-4-291-16</inkml:trace>
  <inkml:trace contextRef="#ctx0" brushRef="#br0" timeOffset="37881.22">15471 9112 1456 0,'0'0'2140'0,"0"0"-1458"15,0 0-289-15,0 0-160 0,0 0-104 16,3 125-62-16,-3-72-12 0,0 8-13 0,0-1-5 15,0 5-4-15,0-3-33 0,0-3-40 16,0-10-58-16,7-4-97 0,0-10-168 16,3-12-307-16,-5-4-1105 0,-5-10-351 0</inkml:trace>
  <inkml:trace contextRef="#ctx0" brushRef="#br0" timeOffset="38032.22">15867 9589 665 0,'0'0'2867'16,"0"0"-2227"-16,0 0-308 0,0 0-21 16,-51 137-90-16,31-89-90 0,3-2-64 15,0-8-24-15,8-7-37 0,4-7-6 16,5-11-134-16,0-9-83 0,0-4-137 16,9-13-219-16,-4-6-441 0,7-38-1431 0</inkml:trace>
  <inkml:trace contextRef="#ctx0" brushRef="#br0" timeOffset="38144.18">16029 9269 395 0,'0'0'1137'0,"0"0"-923"0,0 0-184 16,0 0-30-16,0 0-69 0,0 0-758 0</inkml:trace>
  <inkml:trace contextRef="#ctx0" brushRef="#br0" timeOffset="38313.49">16213 9505 1269 0,'0'0'1600'0,"0"0"-1098"15,0 0-24-15,-73 127-33 0,64-90-120 16,9-5-238-16,0-3-87 0,14-1-22 0,18-9-3 16,2-1-27-16,2-9-13 15,8-6-46-15,2-3-10 0,2-3-38 0,1-13-92 16,-1-4-322-16,-9 0-985 0,17-16-211 0</inkml:trace>
  <inkml:trace contextRef="#ctx0" brushRef="#br0" timeOffset="38756.49">17801 9371 1418 0,'0'0'1548'0,"0"0"-935"15,0 0-163-15,0 0-59 0,0 0-3 16,0 0-134-16,0 0-239 0,0 0-15 16,0 0-30-16,0 0-4 0,0 0 10 15,-95 123 21-15,95-87-13 0,0-1 1 16,0-3 12-16,10-4-9 0,7-7-13 16,7-4 1-16,-4-5 24 0,4-5 24 15,0 0-2-15,-4-5 8 0,-1 5-27 16,-2-4 1-16,-5 6-2 0,-5 2 37 15,-4 8 35-15,4 4-7 0,-7 0-30 0,0 1-37 16,0-8-42-16,-10-4-22 0,8-10-56 16,2-2-85-16,0-22-156 0,0 1-689 15,0-36-1259-15</inkml:trace>
  <inkml:trace contextRef="#ctx0" brushRef="#br0" timeOffset="38922.48">18315 9140 1083 0,'0'0'2313'0,"0"0"-1810"16,0 0-118-16,-68 135-11 0,51-75-122 15,2 9-126-15,-2 1-65 0,13-2-15 0,-6-6-46 16,3-4-55-16,7-12-80 0,0-7-120 16,0-12-175-16,0-9-583 0,0-14-1024 0</inkml:trace>
  <inkml:trace contextRef="#ctx0" brushRef="#br0" timeOffset="39036.51">18261 9485 202 0,'0'0'343'0,"0"0"-24"16,0 0-218-16,0 0-101 0,0 0-68 0,199 80-679 16</inkml:trace>
  <inkml:trace contextRef="#ctx0" brushRef="#br0" timeOffset="39281.49">18661 9563 1956 0,'0'0'1406'0,"0"0"-887"0,0 0-68 16,0 0-102-16,0 0-140 0,0 0-108 15,-140 110-49-15,125-80-34 0,15 0 7 16,0-5-25-16,0-5-1 0,5-3-39 16,12-8-27-16,10-6-10 0,-1-3-6 15,4-11 83-15,3-13 16 0,-8-10 20 16,4-10-36-16,-5 1-3 0,3-4-30 15,-10 6-4-15,-8 7-6 0,-1 8 43 16,-1 8 9-16,-7 11 43 0,0 5-52 16,7 2-49-16,-7 11 3 0,3 14 46 0,-1 10 28 15,5 4-10-15,5 4-18 16,10-3-20-16,2-6-100 0,13-7-88 0,-1-8-150 16,-2-5-715-16,10-14-1403 0</inkml:trace>
  <inkml:trace contextRef="#ctx0" brushRef="#br0" timeOffset="39443.49">19226 9390 2944 0,'0'0'979'0,"0"0"-594"16,-75 134-26-16,56-72-108 0,-1-3-116 16,11-3-77-16,1-9-58 0,8-9-53 15,0-10-100-15,8-10-167 0,1-10-151 16,-1-7-696-16,-8-10-1253 0</inkml:trace>
  <inkml:trace contextRef="#ctx0" brushRef="#br0" timeOffset="39834.57">19563 9486 212 0,'0'0'603'0,"0"0"71"0,0 0-313 15,0 0 77-15,0 0 82 0,0 0-174 16,3 103-173-16,11-76-59 0,3 0 13 16,2-7-35-16,13-5-22 0,-10-8-11 15,9-4 11-15,-9-3 65 0,2-8 38 16,1-9-21-16,-8-1-56 0,-13-2-24 0,6-1-26 15,-10 2-6-15,0 2-3 0,0 5 12 16,-5 0 25-16,-4 8 15 0,-8 2 0 16,0 2-34-16,-12 4-21 0,7 14 6 15,-10 4-16-15,13 7-8 0,-1 3-1 16,3 0-15-16,17 3-3 0,0-5-19 0,0-2-8 16,17-1-16-16,20-8-9 15,-1-5-55-15,5-4-75 0,10-7-53 0,7 0-89 16,-4-3-244-16,-11 0-695 0,20 0-538 0</inkml:trace>
  <inkml:trace contextRef="#ctx0" brushRef="#br0" timeOffset="40491.54">18802 9434 293 0,'0'0'662'0,"0"0"71"15,0 0-344-15,0 0-123 0,0 0-4 16,0 0 21-16,0 0-7 0,0 0-101 16,0 0-89-16,0 0-86 0,0 0-81 15,-12 3 81-15,41-1 111 0,7 8 199 16,6 0-58-16,1-1-51 0,-2-1-21 16,1-2-63-16,-6-2-21 0,0-3-28 15,-2 4-25-15,-12-3 6 0,7-2-9 16,-12 2-9-16,3 0-28 0,-4 0-3 0,-8 1-1 15,1-2-18-15,-1-1 4 16,1 0 0-16,-4 1-4 0,5-1-113 0,-5 0-146 16,12 0-57-16,-3-2-248 0,-6-5-969 15,6 3-344-15</inkml:trace>
  <inkml:trace contextRef="#ctx0" brushRef="#br0" timeOffset="41005.15">21388 9698 196 0,'0'0'1357'0,"0"0"-581"15,0 0-173-15,0 0-130 0,0 0-33 16,0 0-45-16,0 0-85 0,0 0-115 15,0 0-100-15,0 0 3 0,8 122-52 16,-8-75-31-16,0-7-15 0,0-2-6 0,0-10-37 16,9-8-40-16,3-7-144 0,-4-8-169 15,-1-5-252-15,0-9-995 0,-7-37-310 0</inkml:trace>
  <inkml:trace contextRef="#ctx0" brushRef="#br0" timeOffset="41158.17">21456 9444 2325 0,'0'0'1131'0,"0"0"-720"16,0 0-44-16,0 0-75 0,0 0-246 15,0 0-46-15,0 0-158 0,0 0 127 0,0 0-31 16,0 0-213-16,0 0-144 0,78 75-311 16,-64-65-789-16</inkml:trace>
  <inkml:trace contextRef="#ctx0" brushRef="#br0" timeOffset="41365.15">21670 9717 1630 0,'0'0'1021'0,"0"0"-658"16,0 0-33-16,0 0 12 0,0 0 14 15,0 0-53-15,0 0-77 0,0 0-66 16,0 0-68-16,0 0-49 0,201-102-42 16,-194 91 0-16,8 6-1 0,-15 5-3 15,4 0-18-15,-1 16 21 0,7 7 46 16,-10 12 9-16,4 3-24 0,-4 5-31 15,0-5-25-15,3-4-48 0,7-5-75 16,-6-7-114-16,8-7-117 0,5-9-281 16,-7-4-805-16,17-7-473 0</inkml:trace>
  <inkml:trace contextRef="#ctx0" brushRef="#br0" timeOffset="41705.6">22460 9219 408 0,'0'0'1920'0,"0"0"-1282"0,0 0-232 15,0 0 44-15,0 0-1 0,56 141-130 16,-42-83-122-16,3 2-90 0,-12 6-24 0,2 1-16 16,3-3-27-16,-8 1-37 0,-2-8-3 15,0-2-117-15,0-9-103 0,0-14-138 16,0-11-307-16,-2-11-638 0,-30-15-1078 0</inkml:trace>
  <inkml:trace contextRef="#ctx0" brushRef="#br0" timeOffset="41835.64">22436 9515 1585 0,'0'0'1818'0,"0"0"-1337"0,0 0-242 16,0 0-9-16,0 0 30 0,0 0-164 15,0 0-59-15,218 106-37 0,-165-84-23 16,-2-3-143-16,-5-3-188 0,-14-5-298 15,9 8-1284-15</inkml:trace>
  <inkml:trace contextRef="#ctx0" brushRef="#br0" timeOffset="42086.64">23020 9728 3153 0,'0'0'1045'0,"0"0"-621"16,0 0-52-16,0 0-116 0,0 0-174 0,0 0-82 15,0 0-85-15,0 0 24 16,0 0 25-16,0 0 2 0,-90 112-36 0,109-100 33 16,-2-5 7-16,3-7 2 0,4 0 28 15,3-18 56-15,-8-7 14 0,3-12-2 16,-8-2-26-16,-4 0-2 0,-7 2-1 16,-3 14 4-16,0 4-31 0,0 12 19 15,0 3-31-15,-10 4-31 0,5 0-60 16,-7 4-169-16,2 6-179 0,1 2-355 15,6 1-1027-15,3 6-95 0</inkml:trace>
  <inkml:trace contextRef="#ctx0" brushRef="#br0" timeOffset="43303.63">24152 9444 691 0,'0'0'1087'0,"0"0"-562"0,0 0-350 0,0 0 279 15,0 0-19-15,0 0-105 0,0 0-41 16,0 0-35-16,203 61-11 0,-166-24-68 16,-6 11-70-16,-9 12-34 0,-3 8-10 15,-19 9-9-15,0-2-12 0,-24 2 0 16,-7-7-4-16,-18-11 1 0,10-20 9 16,1-10 11-16,-4-17-5 0,1-12 3 15,10-5-55-15,-1-18-21 0,10-7-13 0,3-6-24 16,7 1 16-16,9 3 11 0,3 10 13 15,0 7-13-15,15 11-42 0,12-2 70 16,14 6 3-16,3 0 46 0,9 10 3 16,0 5-28-16,3 0 10 0,-8 0 2 15,-2-1-31-15,3-2-2 0,-5-2-2 16,-1-8-22-16,1-2-10 0,-3-2-67 16,0-12-107-16,-2-7-143 0,-10 3-593 15,5-5-1270-15</inkml:trace>
  <inkml:trace contextRef="#ctx0" brushRef="#br0" timeOffset="43640.61">25524 9540 1163 0,'0'0'1732'16,"0"0"-1049"-16,0 0-132 0,0 0-67 16,0 0-88-16,0 0-167 0,0 0-132 15,0 0-97-15,0 0-15 0,0 0-12 16,0 0 27-16,-3 103 15 0,11-61 12 16,-1 2-5-16,3-7-4 0,-1-7-18 0,-1-10-27 15,1-7-25-15,-4-8-24 0,7-5-10 16,8-6 86-16,4-18 3 0,12-12 98 15,5-11-49-15,-4-1-35 0,-6 0-17 16,-9 8-12-16,0 4-25 0,2 6-30 16,-7 7-24-16,-5 7-50 0,3 4-101 15,2 8-166-15,-3 4-388 0,-2 0-959 0,0 0 10 0</inkml:trace>
  <inkml:trace contextRef="#ctx0" brushRef="#br0" timeOffset="43874.6">26091 9726 300 0,'0'0'1910'0,"0"0"-1444"16,0 0-52-16,0 0 23 0,0 0-49 15,0 0-90-15,0 0-114 0,0 0-73 0,194-119-49 16,-180 89-19-16,-9 2-3 0,-2 5 10 16,-3 5 39-16,0 4 58 0,-17 5-58 15,-5 2-37-15,-5 7-31 0,-7 0-21 16,5 11-43-16,-5 12-12 0,0 7 18 0,5 7 7 15,5 5-4-15,7 4-3 16,7-1-12-16,5 2-15 0,5-7-22 0,0-2-121 16,17-11-151-16,0-3-260 0,0-12-759 15,10-5-591-15</inkml:trace>
  <inkml:trace contextRef="#ctx0" brushRef="#br0" timeOffset="44055.6">26338 9629 840 0,'0'0'1650'0,"0"0"-972"0,0 0-213 16,0 0-113-16,0 0-26 0,0 0-88 0,0 0-102 16,0 0-53-16,0 0-55 15,0 0 21-15,100 72-18 0,-71-85 21 0,9-11 6 16,-6 1-25-16,12-5-33 0,-10 1-64 16,-1 4-95-16,1 4-100 0,3 8-151 15,-15 2-294-15,9 7-1303 0</inkml:trace>
  <inkml:trace contextRef="#ctx0" brushRef="#br0" timeOffset="44288.61">26905 9551 1083 0,'0'0'2164'16,"0"0"-1521"-16,0 0-173 0,0 0-146 16,0 0-42-16,0 0-205 0,0 0-77 15,0 0-31-15,0 0 13 0,-152 129 18 16,152-83 1-16,5-4 0 0,11-3 0 0,6-5-1 15,5-5 0-15,0-10-3 0,-3-1 2 16,-5-8 1-16,-2-3-2 0,-9-5 1 16,1 0-14-16,-9-2-1 0,5 0 14 15,-5 0-28-15,2 0-1 0,-2 0-73 16,0-10-99-16,8-8-145 0,-3-8-265 16,2 4-1245-16,3-14 88 0</inkml:trace>
  <inkml:trace contextRef="#ctx0" brushRef="#br0" timeOffset="44442.63">27301 9710 2229 0,'0'0'1115'16,"0"0"-697"-16,0 0 146 0,0 0-128 15,0 104-215-15,-8-71-90 0,-1 2-49 16,-1 0-15-16,-2-15-12 0,7-1-55 16,-5-10 0-16,10-7-82 0,0-2-73 0,0-19-38 15,0-10-158-15,15-13-687 0,-3 5-1037 16</inkml:trace>
  <inkml:trace contextRef="#ctx0" brushRef="#br0" timeOffset="44562.6">27431 9308 909 0,'0'0'2393'0,"0"0"-1782"0,0 0-225 16,0 0-126-16,0 0-112 0,0 0-148 16,0 0-37-16,0 0-13 0,0 0 4 15,0 119-50-15,8-91-161 0,1-3-92 16,6-1-339-16,-10-6-1173 0</inkml:trace>
  <inkml:trace contextRef="#ctx0" brushRef="#br0" timeOffset="44796.6">27463 9749 447 0,'0'0'1882'0,"0"0"-1186"16,0 0-230-16,0 0-77 0,-36 110-47 16,36-89-128-16,0-6-143 0,9-7-55 15,3-4 24-15,8-4-12 0,-1-1 30 16,10-18 68-16,-7-10-12 0,5-7-19 15,-8-7-34-15,-2 2-12 0,-12 2 0 16,2 4-4-16,-7 9 7 0,0 9-3 16,0 4 5-16,0 9-8 0,0 3-46 0,0 1-10 15,0 0-27-15,0 4-29 0,0 10-50 16,0 6 6-16,0 8 55 0,0 1-61 16,0-1-41-16,0-5-59 0,5 2-104 15,5-11-246-15,2-5-748 0,5-9-781 0</inkml:trace>
  <inkml:trace contextRef="#ctx0" brushRef="#br0" timeOffset="45048.64">27899 9570 1184 0,'0'0'1198'0,"0"0"-779"15,0 0 110-15,0 0 69 0,0 0-123 16,44 149-182-16,-39-94-130 0,0 3-59 16,-5-3 6-16,0-5-15 0,0-10-19 15,0-8-61-15,0-14-15 0,4-12-79 16,4-6 0-16,4-6 18 0,12-18 61 0,5-12 80 15,3-5-80-15,2-3-9 0,-3 6-49 16,-9 8 0-16,-3 8 18 0,-7 8 0 16,1 10 7-16,-11 2-41 0,0 2-24 15,1 0-32-15,4 12 130 0,-7 3 19 16,3 8-7-16,-3-1-12 0,0 4-157 0,0-1-185 16,0-5-248-16,-3-7-915 0,-7-4-512 15</inkml:trace>
  <inkml:trace contextRef="#ctx0" brushRef="#br0" timeOffset="45311.6">28626 9505 1144 0,'0'0'2252'15,"0"0"-1570"-15,0 0-271 0,0 0-137 0,0 0-4 16,0 0-124-16,0 0-81 0,0 0-65 15,0 0-107-15,-191 55 62 0,176 1 23 16,11 9 19-16,4-5 3 0,4 1 1 16,16-8 24-16,4-11-22 0,3-13-3 15,4-8-31-15,-9-7-5 0,-7-8 11 16,-1-4 25-16,-11 1 0 0,-3-3 34 0,0 0 48 16,-3-7-36-16,-19-2-46 0,-2 1-144 15,2 3-76-15,-9-1-150 0,-1-1-300 16,15 3-1013-16,-9 4-396 0</inkml:trace>
  <inkml:trace contextRef="#ctx0" brushRef="#br0" timeOffset="45545.63">29211 9568 2267 0,'0'0'1124'16,"0"0"-662"-16,0 0 83 0,0 0-138 0,0 0-147 15,0 0-147-15,0 0-113 0,0 0-28 16,0 0 3-16,0 0-48 0,-56 114-166 16,56-102-187-16,0-5-613 0,-7-7-1746 0</inkml:trace>
  <inkml:trace contextRef="#ctx0" brushRef="#br0" timeOffset="46938.65">29511 10054 414 0,'0'0'1042'0,"0"0"-717"16,0 0-91-16,0 0-23 0,0 0-8 15,0 0-73-15,0 0-72 0,0 0-7 16,0 0 6-16,0 0-57 0,0 0-2 0,-85-50-14 16,71 49-110-16,-3 1-58 0,5 0-78 15,2 0-27-15,-5-1-271 0,6 1 39 16,6-3 45-16,1 1 333 0</inkml:trace>
  <inkml:trace contextRef="#ctx0" brushRef="#br0" timeOffset="47155.6">29511 10054 127 0,'-155'-55'72'0,"157"55"81"15,-2 0 398-15,0 0 61 0,0 0-176 16,3 0-89-16,-1 0 15 0,-2 0 20 16,0 0 30-16,0 0-39 0,0 0-77 15,0 0-100-15,0 0-84 0,0 0-81 0,0 0-31 16,8 0-6-16,-4 0-53 0,4 0-322 16,1-4-238-16,-1-5-1868 0,-45 22 1577 0</inkml:trace>
  <inkml:trace contextRef="#ctx0" brushRef="#br0" timeOffset="48108.6">8209 10745 1524 0,'0'0'1059'15,"0"0"-724"-15,0 0 33 0,0 0-82 16,0 0-143-16,0 0-61 0,0 0-35 0,0 0-28 16,0 0-18-16,0 0 99 0,22 103 8 15,-22-47 11-15,0 11-23 0,0 7-18 16,-7 0-7-16,-8-5-21 0,15-7-50 15,0-12-10-15,0-10-42 0,0-13-88 16,5-9-205-16,7-11-141 0,-12-4-824 0,5-8-611 16</inkml:trace>
  <inkml:trace contextRef="#ctx0" brushRef="#br0" timeOffset="48359.6">8401 10757 821 0,'0'0'1532'0,"0"0"-945"16,0 0-258-16,0 0-55 0,0 0-154 15,0 0-19-15,0 0-13 0,0 0 35 0,0 0-19 16,198 38-19-16,-159-13 24 0,-17 7-32 16,0 3 38-16,-10 10 18 0,-12 4-10 15,-2 3-3-15,-23 0-25 0,-1 3-37 16,-8-7-40-16,2-10-18 0,1-5-12 15,4-12-64-15,3-9-96 0,2-5-109 0,3-7-120 16,4 0-231-16,1-3-731 0,6-11-495 16</inkml:trace>
  <inkml:trace contextRef="#ctx0" brushRef="#br0" timeOffset="48921.65">9559 11085 969 0,'0'0'1589'16,"0"0"-937"-16,0 0-179 0,0 0-57 16,0 0-15-16,0 0-136 0,0 0-44 15,0 0-53-15,0 0-53 0,0 0-32 16,0 0-41-16,-123-55-32 0,123 55-10 0,-10 1-27 16,10 13-28-16,-2 4-42 0,2 4 33 15,0 1 6-15,0-8 15 0,12 0 6 16,0-6 13-16,-2-7 24 0,-3-2 0 15,3 2 2-15,-8-2 19 0,0 0-5 16,-2 0-1-16,0 0-13 0,0 3 0 16,0 3 20-16,0 1 51 0,0 10 6 15,-2 3-24-15,-10 2-53 0,5 0-2 0,-10-1-28 16,12-10-26-16,-5 0-56 0,8-10-120 16,2-1-164-16,0 0-250 0,2-5-687 15,8-4-390-15,33-109 945 0</inkml:trace>
  <inkml:trace contextRef="#ctx0" brushRef="#br0" timeOffset="49221.45">9763 11011 143 0,'0'0'2255'0,"0"0"-1169"16,0 0-701-16,0 0 13 0,0 0-69 0,0 0-123 16,0 0-132-16,0 0-47 0,0 0 10 15,-92 117 9-15,92-96-16 0,0 0-11 16,0-3-16-16,0-9-3 0,0 0-2 15,2-9-38-15,8 0-3 0,-8 0 43 0,11-9 12 16,-9-10 74-16,4-5 21 16,1-7-34-16,-1 4-30 0,-1 2-1 0,-7 5 1 15,2 6-1-15,-2 10-39 0,3 2-3 16,-3 2-54-16,9 12-7 0,-4 12-3 16,5 10 64-16,5 5 1 0,1 4 0 15,-1-4-1-15,2-6-34 0,5-6-5 16,-5-4-44-16,9-9-66 0,1-4-17 15,2-10-118-15,3-8-272 0,-15-6-949 16,4-27-879-16</inkml:trace>
  <inkml:trace contextRef="#ctx0" brushRef="#br0" timeOffset="49375.42">10224 10661 2050 0,'0'0'1345'0,"0"0"-871"0,0 0-63 15,0 0-58-15,-32 131-89 0,27-87-145 0,5 6-39 16,0-2-50-16,0 6-30 0,0-5-22 16,-7 3-70-16,4-3-122 0,-4-8-190 15,-7-4-393-15,-1-14-1313 0</inkml:trace>
  <inkml:trace contextRef="#ctx0" brushRef="#br0" timeOffset="49541.64">9916 10981 752 0,'0'0'1748'16,"0"0"-1143"-16,0 0-343 0,0 0 147 16,0 0-10-16,0 0-212 0,0 0-101 15,206 0-75-15,-158 0-11 0,-9 0-28 16,0 0-115-16,-8 0-186 0,-2 0-205 16,-9 1-942-16,-3 8-473 0</inkml:trace>
  <inkml:trace contextRef="#ctx0" brushRef="#br0" timeOffset="49741.63">10607 11045 1994 0,'0'0'1587'0,"0"0"-1051"16,0 0-117-16,0 0-25 0,0 0-113 15,0 0-166-15,0 0-115 0,0 0-36 16,0 0 8-16,0 0 10 0,-37 150 6 0,37-90 11 15,5-1 1-15,7-6 0 0,-9-7-18 16,6-9-80-16,-4-11-64 0,5-13-77 16,-3-6-79-16,3-7-239 0,-3-12-601 15,-7-39-683-15</inkml:trace>
  <inkml:trace contextRef="#ctx0" brushRef="#br0" timeOffset="49878.63">10696 10733 2413 0,'0'0'1289'0,"0"0"-752"0,0 0-17 16,0 0-195-16,0 0-255 0,0 0-70 16,0 0-135-16,0 0 25 0,0 0 18 15,0 0-139-15,12 85-159 0,3-73-332 16,2 2-1303-16</inkml:trace>
  <inkml:trace contextRef="#ctx0" brushRef="#br0" timeOffset="50109.07">10951 10926 443 0,'0'0'2219'0,"0"0"-1447"0,0 0-320 16,0 0-20-16,0 0-67 0,0 0-147 15,-90 111-151-15,90-91-66 0,0 3 13 16,0-2-14-16,7 1-13 0,8-1 13 16,2-5 40-16,-10 2-9 0,5-8-4 15,-5 2-2-15,-2-4-4 0,-2 4 13 16,-3 2-19-16,0 4 21 0,-12 3-20 15,-5-2-16-15,-5-1-73 0,0 1-53 16,-2-8-54-16,0-4-174 0,7-7-237 16,0 0-659-16,-5-7-999 0</inkml:trace>
  <inkml:trace contextRef="#ctx0" brushRef="#br0" timeOffset="50472.07">11610 10623 147 0,'0'0'1110'15,"0"0"-346"-15,0 0-217 0,0 0-106 16,0 0-64-16,0 0-114 0,0 0-111 16,0 0-29-16,0 0 9 0,0 0-7 15,0 0-22-15,-119-30-16 0,107 38-19 16,2 2-28-16,3 3-15 0,0 11 6 16,2 3 18-16,-5 7 10 0,6 10 3 15,-6 9-7-15,3 7-31 0,-8 5 1 0,10 4-25 16,-7-2-27-16,-3-3-49 0,11-7-57 15,-6-11-136-15,3-7-88 0,2-12-107 16,-7-13-330-16,7-7-611 0</inkml:trace>
  <inkml:trace contextRef="#ctx0" brushRef="#br0" timeOffset="50597.54">11251 10991 661 0,'0'0'995'0,"0"0"-530"15,0 0 17-15,0 0-32 0,0 0-118 16,0 0-72-16,0 0-105 0,221 89-108 15,-177-78-28-15,2 1-19 0,2-4-123 16,-4-1-279-16,-1-4-562 0,-11-3-345 16</inkml:trace>
  <inkml:trace contextRef="#ctx0" brushRef="#br0" timeOffset="50754.54">11792 11060 417 0,'0'0'2252'0,"0"0"-1216"0,0 0-561 0,0 0-4 16,0 0-161-16,0 0-136 0,-92 126-70 15,80-99-49-15,4-6-55 0,8-3-1 16,0-6-88-16,0-3-51 0,0-9-92 0,15 0-89 16,2-18-206-16,-10-1-784 0,8-27-1319 0</inkml:trace>
  <inkml:trace contextRef="#ctx0" brushRef="#br0" timeOffset="50879.54">11942 10931 1907 0,'0'0'1145'0,"0"0"-999"16,0 0-146-16,0 0-61 0,0 0 26 15,0 0-68-15,0 0-315 0,0 0-573 16,0 0-442-16</inkml:trace>
  <inkml:trace contextRef="#ctx0" brushRef="#br0" timeOffset="51347.58">12209 10903 859 0,'0'0'1479'16,"0"0"-857"-16,0 0-136 0,0 0-25 16,0 0-79-16,0 0-131 0,0 0-121 15,-44 108-78-15,44-100-21 0,0-2-7 16,0-4 1-16,0-2-23 0,0 0 1 16,0 0 34-16,0 0 6 0,0 0-6 15,0 0-7-15,0 0-12 0,0 0 13 16,0 0-28-16,0 0-3 0,0 0-52 15,0 0-24-15,0 10 57 0,5 5 19 16,10 6 68-16,2-1-41 0,2-1-27 0,-5 0 0 16,6-3-2-16,-6-7-1 0,-6-5-15 15,6 1 18-15,3-5 35 0,0 0 27 16,5-5-17-16,-3-6-11 0,-7 2-7 16,3-1-11-16,0-2 5 0,-8-1-18 15,3 1-2-15,-10-1 1 0,2-1 19 0,-2-1-5 16,0 1-15-16,0-1 2 0,-12 2 33 15,-3 4-2-15,-2-2-7 0,-7 3-3 16,-5-2 10-16,2 9-10 0,-4 1-6 16,-3 0-5-16,5 1-11 0,5 16-2 15,-8 2-16-15,3 5-11 0,5 8 0 16,7 1 8-16,5 2-2 0,9 0 0 16,3-4-6-16,3 2-10 0,21-2 6 15,-2-3-2-15,9-7 3 0,6-2-44 16,-4-4-42-16,4-6-49 0,9-6-70 0,-7-3-121 15,-3-7-306-15,-2-5-933 0,2-18-343 16</inkml:trace>
  <inkml:trace contextRef="#ctx0" brushRef="#br0" timeOffset="51550.54">12589 10949 404 0,'0'0'1996'0,"0"0"-1287"15,0 0-181-15,0 0 10 0,0 0-141 0,0 0-231 16,0 0-107-16,0 0-7 0,0 0 15 15,-94 124-27-15,103-96-28 0,8-1 13 16,10-4 2-16,-7 0 10 0,4-2-3 16,0-2-1-16,-7-1-14 0,-7-2-16 15,-1 0 36-15,-9 0-5 0,0 0-19 16,0-4 9-16,0 3 4 0,-14-5-28 16,-3-6-40-16,0-4-42 0,2 0-77 15,1-16-228-15,7-5-342 0,4 3-717 0,3-12-625 0</inkml:trace>
  <inkml:trace contextRef="#ctx0" brushRef="#br0" timeOffset="53828.58">13978 10827 274 0,'0'0'326'16,"0"0"241"-16,0 0-118 0,0 0-82 15,0 0 9-15,0 0-27 0,0 0-47 16,0 0-17-16,0 0 10 0,0 0-174 16,0 0-121-16,-2-57-35 0,19 80 35 0,5 16 107 15,2 11 41-15,-7 10 28 0,0 7-23 16,-7 2-7-16,2 0-13 0,-8-2-22 16,-4-3-46-16,3-5-25 0,-3-11-25 15,0-4-15-15,0-14-23 0,0-2-97 0,-3-13-190 16,-11-5-229-16,7-4-714 0,-32-6-1099 0</inkml:trace>
  <inkml:trace contextRef="#ctx0" brushRef="#br0" timeOffset="54003.54">13838 11170 1072 0,'0'0'1522'0,"0"0"-928"15,0 0 13-15,0 0-233 0,0 0-188 16,0 0-46-16,0 0-17 0,0 0-15 15,0 0-43-15,191 14-4 0,-164-31-27 0,0-3-22 16,2-6-12-16,-10 5-71 0,-2-4-218 16,2 5-139-16,-9 2-226 0,-5 6-628 15,-3-4-576-15</inkml:trace>
  <inkml:trace contextRef="#ctx0" brushRef="#br0" timeOffset="54234.54">14216 11001 1205 0,'0'0'1446'0,"0"0"-836"0,0 0 27 15,0 0-205-15,31 117-191 0,-23-86-102 16,6-2-66-16,-9-3-26 0,7-10-24 16,-7-4-23-16,7-5-21 0,-9-3 21 15,6-4 11-15,-4 0 7 0,2 0 4 16,3-9 24-16,0 0 15 0,2-2-21 16,-2 1-40-16,-6 2-17 0,-1 4-19 15,-3 2-56-15,2 2-3 0,6 0-25 0,-1 12 9 16,7 8 111-16,-9 10 37 0,5 7-22 15,-8 3-12-15,3-2-3 0,5-1-55 16,-3-1-84-16,8-6-148 0,2-1-251 16,0-11-267-16,2-11-534 0,-4-5 138 15</inkml:trace>
  <inkml:trace contextRef="#ctx0" brushRef="#br0" timeOffset="54505.58">14664 11259 124 0,'0'0'711'0,"0"0"5"16,0 0-115-16,0 0-77 0,0 0-30 15,0 0-102-15,-5 113-86 0,5-93-51 16,8-1-40-16,1-8-82 0,4-2-56 16,-4-1-27-16,-2-8 5 0,3-3 4 15,2-12 18-15,-2-3 9 0,5-8-22 16,-13 0-64-16,0 1-33 0,-2 4-19 0,0 3 0 16,-2 1-3-16,-10 6 33 0,-3 2 22 15,3 3 65-15,-2 6-13 0,-1 6-52 16,3 13-31-16,-3 8 7 0,8 6 8 15,5 5 4-15,2-1-19 0,2 2 4 16,20-3-38-16,9-3-6 0,18-6 0 0,4-6-162 16,22-12-168-16,10-9-138 0,-12-1-144 15,41-32-1216-15</inkml:trace>
  <inkml:trace contextRef="#ctx0" brushRef="#br0" timeOffset="55133.54">15610 10698 1805 0,'0'0'1251'16,"0"0"-766"-16,0 0-154 0,0 0-26 16,0 0-149-16,0 0-156 0,0 0 15 15,0 0 25-15,26 106 60 0,-21-48 5 16,-5 6-7-16,0 10 16 0,0 4 6 0,-10 0-23 15,3-8-38-15,5-7-59 0,-1-19-43 16,3-18-12-16,0-12-49 0,0-14 8 16,5-1 93-16,12-22 3 0,5-9 132 15,9-15-43-15,1-7-58 0,2-2-19 0,0 7 0 16,-10 5 22-16,5 11-10 0,-12 14-24 16,0 4-3-16,-12 10-24 0,0 5-16 15,0 2 21-15,-5 19 22 0,0 9 88 16,-10 11-3-16,-9 8-27 0,-8-1-27 15,-2-4-4-15,2-5-9 0,0-9-18 16,11-10-33-16,-9-4-31 0,18-8-15 16,-8-7-99-16,11-1-144 0,1 0-255 15,3-7-872-15,0-13-887 0</inkml:trace>
  <inkml:trace contextRef="#ctx0" brushRef="#br0" timeOffset="55374.6">16162 11096 2108 0,'0'0'1387'0,"0"0"-860"16,0 0-72-16,0 0-177 0,0 0-122 0,0 0-85 16,-70 138-35-16,53-92 16 0,2 3 12 15,1-5-12-15,7-4-24 0,-1-3-13 16,8-11-15-16,0-8-18 0,0-10-25 16,0-7 3-16,0-1 40 0,8-15 1 15,9-14 12-15,9-15 54 0,6-9-28 16,-1-4-37-16,1 4 20 0,-10 9-19 15,-5 14-3-15,-3 8-28 0,3 7-24 16,-10 12-67-16,8 3-58 0,-1 0 36 16,8 3 12-16,3 12 11 0,-1 3-208 15,0 3-259-15,0-6-744 0,3 5-710 0</inkml:trace>
  <inkml:trace contextRef="#ctx0" brushRef="#br0" timeOffset="55656.55">16531 11252 1474 0,'0'0'1750'0,"0"0"-1164"16,0 0-50-16,0 0-21 0,0 0-212 16,0 0-300-16,0 0-3 0,0 0-31 15,0 0 31-15,-138 131 14 0,138-101-14 16,0-4-2-16,0-8 0 0,9-6-32 16,-4-8-9-16,10-1 1 0,2-3 42 15,0-3 30-15,2-11 46 0,-2-6 1 16,12-6-26-16,-10-4-17 0,-6 2-31 15,1 2-1-15,-4 7 0 0,-10 9 19 16,5 6-21-16,-5 4-48 0,0 0-23 0,0 4-20 16,2 13-13-16,-2 3 70 15,0 8 31-15,7-1-13 0,-4 2-42 0,-3-7-62 16,9-1-111-16,1-6-110 0,7-5-228 16,0-3-820-16,10-9-475 0</inkml:trace>
  <inkml:trace contextRef="#ctx0" brushRef="#br0" timeOffset="55898.59">16829 11299 274 0,'0'0'1406'0,"0"0"-321"0,0 0-703 0,0 0-47 16,0 0 50-16,0 0-61 0,0 0-101 15,10 121-71-15,-8-91 8 0,8-7-19 16,-8-7-85-16,3-6-56 0,12-10-31 16,2 0 31-16,1-12 31 0,14-16 57 15,-3-6-33-15,3-1-39 0,-2-4-16 16,-3 7-31-16,-5 9 0 0,-7 7-11 0,-3 6-1 15,-9 6 9-15,3 4-46 0,1 3-15 16,-4 10 95-16,5 12 52 0,-8 5 16 16,1 6-68-16,-3 0-40 0,0 3-28 15,0-6-95-15,0 0-150 0,9-3-227 16,-6-6-673-16,-1-11-584 0</inkml:trace>
  <inkml:trace contextRef="#ctx0" brushRef="#br0" timeOffset="56102.55">17445 11300 1793 0,'0'0'1502'15,"0"0"-957"-15,0 0-50 0,0 0-137 0,0 0-115 16,0 0-115-16,-124 133-55 0,112-96-27 16,9 2-15-16,3-6-31 0,0-7-1 15,10-7-48-15,7-7 12 0,7-4-18 16,-4-7-24-16,6-1-4 0,6-10 19 15,2-14 6-15,-3-3-105 0,3-6-256 16,-17 6-599-16,3-17-1150 0</inkml:trace>
  <inkml:trace contextRef="#ctx0" brushRef="#br0" timeOffset="56375.55">17588 10818 1360 0,'0'0'2372'0,"0"0"-1721"0,0 0-237 0,0 0-172 15,0 0-108-15,0 0-128 0,0 0-6 16,-8 108-33-16,8-57 33 0,0-1 3 16,0-2 27-16,5-2-30 0,2-2-23 15,3-13-41-15,5-11-16 0,-13-9-24 16,13-11-28-16,-3-1 71 0,5-19 61 16,7-8 86-16,-2-3-77 0,0-4-9 15,-5 11-49-15,-5 7 24 0,-10 9-33 16,8 6-31-16,-3 2 8 0,8 19 81 15,-8 9 139-15,3 11-16 0,-3 9-49 16,3 1-40-16,-6 3-22 0,1-4-12 16,3-2-33-16,-1-8-108 0,5-7-103 15,5-3-218-15,-3-12-496 0,1-5-817 0</inkml:trace>
  <inkml:trace contextRef="#ctx0" brushRef="#br0" timeOffset="57001.54">18887 11262 382 0,'0'0'1375'0,"0"0"-820"16,0 0-103-16,0 0 10 0,0 0-2 0,0 0-95 16,0 0-127-16,0 0-107 0,0 0-45 15,0 0 10-15,0 0-37 0,-20-22-59 16,20 30-25-16,0 8 25 0,8 12 31 15,4 13-7-15,-5 11 7 0,3 11-25 16,-10 6-6-16,2 4-27 0,-2 2-17 16,0-3 1-16,0-5-56 0,5-10-149 15,-2-6-178-15,6-14-551 0,-4-17-737 16</inkml:trace>
  <inkml:trace contextRef="#ctx0" brushRef="#br0" timeOffset="58079.31">18906 11277 52 0,'0'0'118'0,"0"0"214"0,0 0-29 16,0 0-88-16,0 0-117 0,0 0-16 16,0 0 67-16,0 0 95 0,0 0 36 15,0 0-7-15,0 0 21 0,-2-34 29 16,2 23 4-16,0 4-74 0,0-4-44 16,0 3-47-16,0 4-46 0,0-1-15 15,2 4 2-15,-2 1-36 0,0 0-29 16,0 0-26-16,0 0-10 0,5 0 1 0,-5 0 25 15,0 0 0-15,0 0-25 0,0 0 57 16,0 0-29-16,0 0 3 0,0 0-22 16,0 0 7-16,0 0-7 0,0 0 0 15,0 0-11-15,0 0 0 0,0 0 0 16,0 0 24-16,0 0 9 0,0 0 18 16,0 0 4-16,0 0 61 0,0 0 6 15,0 0-40-15,0 0-31 0,0 0-28 0,0 0-8 16,0 0-14-16,0 0-1 0,0 0 1 15,0 0-2-15,0 0-1 0,0 0 1 16,0 0 0-16,0 0 2 0,0 0 0 16,0 0 0-16,0 0 13 0,0 0 10 15,0 0-1-15,0 0-3 0,0 0-8 16,0 0 2-16,0 0-3 0,0 0-10 0,0 0 13 16,0 0-13-16,0 0-1 0,0 0-1 15,0 0-1-15,0 0-2 0,0 0-15 16,0 0-6-16,0 0-22 0,0 0-15 15,0 0 6-15,0 0 0 0,0 0 15 16,0 0 18-16,0 0 4 0,0 0 15 16,0 0 3-16,0 0 0 0,0 0 3 15,0 0 15-15,0 0 4 0,0 0-4 16,0-1-3-16,0 1-2 0,0 0 5 0,0 0-6 16,0 0-10-16,0 0-2 0,0 0 0 15,0 0 0-15,0 0-1 0,0 0 1 16,0 0 3-16,0 0 13 0,0 0-13 15,0 0 0-15,0 0 9 0,0 0 0 16,0 0-11-16,0 0 1 0,0 0 1 16,0 0 0-16,0 0 16 0,0 0-16 0,0 0 12 15,0 0-13-15,0 0-2 0,0 0 0 16,0 0-12-16,0 0 11 0,0 0-14 16,0 0 12-16,0 0-10 0,0 0-2 15,3 0-13-15,11-3-17 0,1 1-2 16,11 0 47-16,-1 2 13 0,4 0-13 15,-5 0-2-15,3 0-17 0,-13 4 19 16,1 4 26-16,2 8 35 0,-10 4-9 16,-5 10-6-16,-2 7-44 0,-9 4 1 15,-16 5-1-15,-4-5 1 0,-2-3-2 0,2-4 0 16,-3-8 0-16,5-8 21 0,3-7 5 16,-2-4-8-16,4-4-16 0,5-2 11 15,9-1-14-15,-1 0-21 0,9 0-102 16,0 0-107-16,0 0-97 0,17 0-142 0,14 0 144 15,6 0-441-15,-8 0-1050 0</inkml:trace>
  <inkml:trace contextRef="#ctx0" brushRef="#br0" timeOffset="58342.45">19340 11381 1482 0,'0'0'1458'0,"0"0"-909"15,0 0-116-15,0 0-17 0,0 0-122 16,0 0-288-16,0 0-3 0,0 0-3 0,0 0 52 16,-58 122-12-16,53-93-9 0,0-7-3 15,5-7-10-15,0-4-6 0,0-7-12 16,0-4 0-16,0 0 13 0,15-7-1 16,7-16 13-16,9-7 57 0,5-10-33 0,6-4-28 15,-1 3-21-15,-5 1-27 0,1 7-22 16,1 7-37-16,-6 8-30 0,-1 6-63 15,-4 8-109-15,-5 4-158 0,-3 0-322 16,-4 7-700-16,-8 7-53 0</inkml:trace>
  <inkml:trace contextRef="#ctx0" brushRef="#br0" timeOffset="58568.45">19793 11484 430 0,'0'0'1474'15,"0"0"-1004"-15,0 0-192 0,0 0-46 16,0 0 95-16,0 0-130 0,0 0 6 0,0 0 18 15,0 0-10-15,0 0-60 0,119-51-64 16,-107 31-28-16,-9-1 3 0,-3 3 28 16,0 0 46-16,-10 6 14 0,3 3-12 15,-8 0-24-15,-2 8-1 0,-5 1-22 16,-2 4-91-16,0 11-31 0,5 8-33 0,2 2 0 16,4 4 3-16,9 0-9 0,4-1-13 15,0-4-30-15,24 0-119 0,5-3-109 16,7-6-128-16,13-5-582 0,-13-4-752 15,34-6 1079-15</inkml:trace>
  <inkml:trace contextRef="#ctx0" brushRef="#br0" timeOffset="58859.61">20373 11280 147 0,'0'0'2081'0,"0"0"-996"0,0 0-616 15,0 0-88-15,0 0-114 0,0 0-103 0,0 0-50 16,0 0-19-16,0 0-9 0,0 0-35 15,-136 57-51-15,136-57-25 0,0 0-2 16,2-18-44-16,18-10 71 0,2-18 87 16,7-7-50-16,-5-8-37 0,-5 3-22 15,6 3 10-15,-13 7-9 0,2 4 21 0,-2 11 20 16,-7 8 17-16,3 11-3 0,-6 5 14 16,-2 8 4-16,0 1-52 0,0 0-9 15,0 16 9-15,0 10 0 0,0 14-2 16,0 11-5-16,-2 9 7 0,-8 6 15 15,7 9 10-15,1-1-25 0,2 3-34 16,0-5-45-16,0-4-87 0,15-5-58 16,1-11-158-16,1-8-568 0,-4-14-1099 0</inkml:trace>
  <inkml:trace contextRef="#ctx0" brushRef="#br0" timeOffset="59021.61">20666 11439 232 0,'0'0'2619'0,"0"0"-1396"15,0 0-658-15,0 0-142 0,0 0-188 16,0 0-229-16,0 0-6 0,0 0-21 0,0 0 8 16,0 0-26-16,0 0-13 0,-78 87-36 15,78-84-77-15,0-3-93 0,8-11-129 16,6-11-156-16,-2-1-730 0,10-28-1012 0</inkml:trace>
  <inkml:trace contextRef="#ctx0" brushRef="#br0" timeOffset="59150.61">20761 11073 1159 0,'0'0'1762'16,"0"0"-1311"-16,0 0-171 0,0 0-66 16,0 0-60-16,-17 111-132 0,17-85-22 15,4 0-22-15,11-1-154 0,4-4-245 16,-4-3-824-16,7 3-711 0</inkml:trace>
  <inkml:trace contextRef="#ctx0" brushRef="#br0" timeOffset="59312.61">20957 11385 1881 0,'0'0'1160'0,"0"0"-697"16,0 0-12-16,0 0-47 0,0 0-135 15,-85 103-152-15,80-73-71 0,5-1-25 16,0-4 3-16,0 0-24 0,17-5-19 0,3-2-24 16,4-6-43-16,3-2-49 0,6-3-20 15,-8-5-85-15,9-2-143 0,-5 0-313 16,-12-1-692-16,7-14-285 0</inkml:trace>
  <inkml:trace contextRef="#ctx0" brushRef="#br0" timeOffset="59487.61">21340 11413 463 0,'0'0'821'0,"0"0"-226"16,0 0-234-16,0 0-64 0,0 0-58 15,0 0-233-15,0 0-6 0,0 0-213 16,0 0-100-16,0 0-164 0,0 0-667 16,-39-4 632-16</inkml:trace>
  <inkml:trace contextRef="#ctx0" brushRef="#br0" timeOffset="60360.61">21301 11273 78 0,'0'0'46'16,"0"0"123"-16,0 0 174 0,0 0-226 15,0 0-61-15,0 0-53 0,0 0 16 16,0 0-38-16,0 0-37 0,0 0-325 16,0 0 149-16,-2 64 115 0</inkml:trace>
  <inkml:trace contextRef="#ctx0" brushRef="#br0" timeOffset="60658.91">21301 11273 124 0,'-12'104'111'0,"10"-96"466"0,2-2 9 16,-3-2 16-16,1 2-7 0,-1-3-196 0,-6 4-41 15,6-3-25-15,-6 3-24 0,1 10-130 16,-4-5-61-16,5 6-15 0,-5 4-4 15,7 4-47-15,-5-4-21 0,8 4-15 16,-3-4 2-16,5-7-18 0,0-4 0 0,0-6-52 16,0-3 18-16,0-2 18 0,5 0 16 15,9-13 34-15,3-10 68 0,0-10 0 16,0-9-32-16,-2-1-33 0,-10-3-22 16,4 7-11-16,-4 11 29 0,-2 12 4 15,-3 8-10-15,0 4 16 0,0 4 0 16,0 0 12-16,0 0-6 0,0 12-34 15,0 13-12-15,0 14-4 0,9 3 2 16,-4 6 10-16,12-1 8 0,0-5-2 16,-2-6-17-16,6-9-2 0,-1-5-50 15,2-10-9-15,-3-6-67 0,10-6-44 0,3-15 0 16,-1-10-156-16,-4-16-357 0,-8 11-1037 16,5-30-180-16</inkml:trace>
  <inkml:trace contextRef="#ctx0" brushRef="#br0" timeOffset="60798.96">21670 11078 795 0,'0'0'2425'16,"0"0"-1778"-16,0 0-171 16,0 0-111-16,0 0-129 0,0 0-101 0,-15 154-59 15,13-90-9-15,2 5 0 0,0 5-9 16,0-7-58-16,-5-4-4 0,5-3-35 16,0-4-49-16,0-16-92 0,-8-5-111 15,-1-18-260-15,-1-8-756 0,-14-16-1015 0</inkml:trace>
  <inkml:trace contextRef="#ctx0" brushRef="#br0" timeOffset="60904.92">21531 11420 225 0,'0'0'580'16,"0"0"-413"-16,0 0-132 0,0 0-35 16,0 0-101-16,219 83-665 0</inkml:trace>
  <inkml:trace contextRef="#ctx0" brushRef="#br0" timeOffset="61203.94">21985 11489 378 0,'0'0'1388'0,"0"0"-921"0,0 0-147 15,0 0 44-15,0 0-95 0,0 0-100 16,0 0 6-16,0 0-26 0,184 83 50 16,-153-86-23-16,-4-6-54 0,-10-3-25 15,0 0-38-15,-7 0-4 0,-10 0-2 16,0-1-21-16,0 2-32 0,-10 1-1 15,-9 1 1-15,-6 1 9 0,-1 6 78 16,-1 2-19-16,-2 0 46 0,0 5 21 0,5 4 15 16,4 5-71-16,6-2-79 15,4 6-24-15,8-3 5 0,2 3 4 0,0 0-6 16,12-2 18-16,10 2-13 0,7-2-14 16,2-6-7-16,3-1 6 0,2-3-5 0,3-2-10 15,2-3-71-15,3-1-74 0,-8 0-104 16,8 0-252-16,-15-2-919 0,3-16-721 0</inkml:trace>
  <inkml:trace contextRef="#ctx0" brushRef="#br0" timeOffset="62411.97">8343 12155 173 0,'0'0'1706'0,"0"0"-1284"0,0 0-99 15,0 0 12-15,0 0-101 0,0 0-75 16,0 0-107-16,0 0-52 0,0 0-40 15,0 0 39-15,0 0 0 0,36-28-12 16,-19 38 13-16,2 10 51 0,-9 11 22 16,4 10 6-16,-14 5-9 0,0 8 34 15,-16-2-56-15,-6-2 21 0,-7-6-6 16,4-7-16-16,4-12-6 0,-4-10 22 16,1-7 9-16,2-8-16 0,-7 0-34 15,3-11-19-15,-1-5-3 0,0-5-37 0,10 1-19 16,8-1 18-16,9 7 9 0,0 4-34 15,4 4-37-15,28 6-17 0,4 0-6 0,13 8 123 16,4 13 10-16,-4 3 59 16,-1 0 16-16,-7-2-47 0,-2-2-9 0,0-6-29 15,4-4 1-15,-6-9 14 0,-3-1-15 16,-3-7-135-16,-9-13-255 0,-7-1-777 16,-11-20-797-16</inkml:trace>
  <inkml:trace contextRef="#ctx0" brushRef="#br0" timeOffset="62634.02">8614 12016 218 0,'0'0'1745'0,"0"0"-1091"0,0 0-185 15,0 0-163-15,0 0-150 16,0 0-80-16,0 0 16 0,0 0 2 0,0 0 4 16,0 0 37-16,0 0 0 0,191 139 2 15,-174-90-35-15,-4 6-15 0,-13 2-16 16,0 6 16-16,-20-5-26 0,-11 1-27 0,-1-11-7 15,6-8-2-15,-1-10-25 0,0-11-38 16,1-8-85-16,4-4-109 0,5-7-139 16,0 0-184-16,5-15-447 0,9 5-362 15,3-3 261-15</inkml:trace>
  <inkml:trace contextRef="#ctx0" brushRef="#br0" timeOffset="63891">9518 12414 157 0,'0'0'1482'15,"0"0"-1005"-15,0 0-104 0,0 0 4 0,0 0-76 16,0 0-141-16,0 0-78 0,0 0-24 15,0 0-11-15,0 0-21 0,-22-26-24 16,22 23 14-16,0 1 12 0,0 2 35 16,0 0 54-16,0 0 85 0,-2 0 24 15,2 0-61-15,-3 0-32 0,-6 2 9 16,2 6-47-16,-6 5-64 0,-1 0-28 16,2 4 12-16,2 2-15 0,5 3-26 15,3 5 1-15,-6 2-6 0,8-2-6 16,0 1 16-16,0-2-7 0,10-7-15 15,-5-1 9-15,10-7-19 0,-6-10 10 16,3-1 43-16,1 0 9 0,3-18 59 0,-6-9 37 16,0-10-28-16,-3-14-24 0,3-4-10 15,-10-5-6-15,0-2-19 0,0-1 3 16,0 3-17-16,-10 2-4 0,5 2-3 16,3 11-33-16,-8 8-10 0,5 8-13 0,3 10 32 15,-1 9 27-15,3 6 15 0,0 4-15 16,0 0 0-16,0 0-25 0,0 6-9 15,3 17-49-15,4 13 24 0,3 13 59 16,2 14 65-16,0 8 12 0,-2 2-15 16,0-3-10-16,-1 3 3 0,8-6-55 15,-2-10-76-15,2-3-165 0,0-9-217 16,-3-17-732-16,-2-1-1345 0</inkml:trace>
  <inkml:trace contextRef="#ctx0" brushRef="#br0" timeOffset="64145.81">9773 12401 1505 0,'0'0'1838'0,"0"0"-1288"0,0 0-93 15,0 0-71-15,0 0-198 0,0 0-146 0,0 0-42 16,-71 132-1-16,71-98 1 0,8-4 25 16,9-4-25-16,7-6 0 0,-5-10 0 15,3-7 0-15,-5-3 2 0,10-5 31 16,-10-20 38-16,4-4 5 0,-6-8-6 15,-10-1-30-15,2-2-4 0,-7 5-24 16,0 7-11-16,0 10 1 0,0 7-2 16,0 10-31-16,0 1-103 0,-7 8-74 15,7 10-86-15,0 5-140 0,0 6-236 16,0-4-648-16,17 5-585 0</inkml:trace>
  <inkml:trace contextRef="#ctx0" brushRef="#br0" timeOffset="64533.21">10277 12464 362 0,'0'0'1683'0,"0"0"-1084"15,0 0-92-15,0 0-64 0,0 0-93 16,0 0-134-16,0 0-63 0,0 0-85 15,0 0-68-15,0 0 0 0,-75 11-37 16,75-1 9-16,2-1 26 0,1-3-23 16,4-2 25-16,3-4 1 0,-8 1 55 15,12-1-9-15,-6 0 33 0,1-1-3 0,4-7-6 16,-9-2-6-16,-1-1-3 0,-1 0-1 16,-2-4-9-16,0 3-3 0,0 2-9 15,0 2-9-15,0 0-1 0,-2 4-5 16,-1-1 2-16,-9 5 10 0,-2 0-13 15,-3 5-24-15,0 7-15 0,-5 6-15 16,5 7 2-16,3 7 16 0,1 4-4 0,4 0 14 16,9 2-16-16,0-1-6 0,0-5-28 15,26 0-13-15,1-6-11 0,12-4-162 16,4-8-199-16,6-5-188 0,-15-8-911 16,14-5-414-16</inkml:trace>
  <inkml:trace contextRef="#ctx0" brushRef="#br0" timeOffset="64721.21">10638 12464 2357 0,'0'0'1120'0,"0"0"-769"15,0 0 7-15,0 0-62 0,0 0-121 16,0 0-82-16,0 119 2 0,17-94-9 16,-10 3-4-16,5-1-11 0,-9 3-17 15,2-1-17-15,-5-2 3 0,0 0-1 0,0-8-14 16,-5-1-25-16,-2-6-24 0,-3-4-15 15,5-8-53-15,3 0-109 0,-8 0-199 16,5-11-347-16,5 0-1535 0</inkml:trace>
  <inkml:trace contextRef="#ctx0" brushRef="#br0" timeOffset="65188.1">11389 12522 466 0,'0'0'1996'15,"0"0"-1410"-15,0 0-226 0,0 0-62 16,0 0-5-16,0 0-114 0,0 0-107 16,-2 104-19-16,2-71-7 0,0-3 7 15,7-7-22-15,-2 0 3 0,0-9-18 16,-5-5-4-16,0-8-9 0,5-1 25 15,5-6 12-15,-3-16 56 0,10-10 11 16,5-13-39-16,4-3-31 0,-1-3-36 16,1 8 0-16,-6 8-1 0,-3 13 3 15,-5 8-3-15,-7 9 0 0,-1 5-40 0,6 0-31 16,-8 5 34-16,3 11 37 0,5 9 71 16,-5 0-19-16,5 4-52 0,-8 1-18 15,0-2-47-15,6 2-101 0,1-1-150 16,8-1-151-16,-2-4-623 0,-8-7-808 15</inkml:trace>
  <inkml:trace contextRef="#ctx0" brushRef="#br0" timeOffset="65438.6">11891 12570 1298 0,'0'0'1224'0,"0"0"-712"16,0 0-100-16,0 0-86 0,0 0-56 15,0 0-144-15,0 0-55 0,0 0 29 16,0 0 21-16,-99 113 5 0,99-89-45 15,0-3-29-15,10-6-6 0,-3-3-34 16,7-8 1-16,1-4 5 0,-3 0 19 16,0-16 40-16,3-13 54 0,-1-5-36 0,-2-10-41 15,-7 1-23-15,2 5-10 0,-2 13 1 16,-5 9-4-16,0 7-18 0,0 8-21 16,0 1-34-16,0 0-37 0,0 8-88 15,5 3-180-15,0 8-118 0,7-1-324 0,-5-4-996 16</inkml:trace>
  <inkml:trace contextRef="#ctx0" brushRef="#br0" timeOffset="65710.28">12223 12109 1345 0,'0'0'1789'0,"0"0"-1270"0,0 0-214 16,0 0 2-16,-53 127 40 0,46-77-116 15,-1 4-96-15,4-1-56 0,1 3-36 0,-4 2-43 16,4 1-3-16,-1-7-83 0,4-4-94 16,-3-7-54-16,-6-17-82 0,-1-11-120 15,-2-13-42-15,-3-3-301 0,-2-21-524 16,3-6 603-16,2-6 348 0,2 0 352 16,3 14 554-16,-1 3 81 0,6 9-160 0,2 6-115 15,0 2-105-15,14-1-126 0,15 2 7 16,8 1-43-16,6 0-93 0,6 0-3 15,14 0-287-15,0 1-277 0,-15 2-617 16,52-3 506-16</inkml:trace>
  <inkml:trace contextRef="#ctx0" brushRef="#br0" timeOffset="66204.28">13329 12645 110 0,'0'0'1358'16,"0"0"-793"-16,0 0-121 0,0 0-6 16,0 0-51-16,0 0-82 0,0 0-14 15,0 0-56-15,0 0-23 0,0 0-51 0,0 0-3 16,-32-2-118-16,22 15-40 0,3 11-53 16,7-3 40-16,0 0 13 0,0 0 3 15,0-6 0-15,3-3-3 0,6-6 0 16,-4-5 1-16,10-1-1 0,-1 0 34 15,-6-12 40-15,13-9 6 0,-4-1-31 16,0-7-16-16,-2-1-2 0,-1 8-7 0,-14 4 13 16,0 3 21-16,0 10 9 0,0 2-9 15,0 3-24-15,3 0-34 0,-3 4-6 16,5 7-37-16,4 12 0 0,-1 2 10 16,4 10 5-16,5-8-18 0,4 1 1 15,9-4-10-15,4-6-44 0,9-3-66 0,3-7-52 16,8-6-156-16,-16-2-389 0,11-9-1393 15</inkml:trace>
  <inkml:trace contextRef="#ctx0" brushRef="#br0" timeOffset="66454.32">14315 12107 342 0,'0'0'1570'0,"0"0"-1016"0,0 0-148 16,0 0-44-16,0 0-113 0,0 0-78 16,0 0-143-16,0 0-27 0,0 0 18 15,0 0 41-15,-162 63 44 0,138-31 75 16,7 4-34-16,0 1-55 0,7 2-34 0,3 0-31 16,7-3-25-16,0-1-13 15,0-4 11-15,0-4-29 0,0-6 30 0,0-5-120 16,7-2-209-16,0-7-154 0,-4-1-570 15,-3-3-301-15,0-3 385 0</inkml:trace>
  <inkml:trace contextRef="#ctx0" brushRef="#br0" timeOffset="68365.17">13084 12474 163 0,'0'0'46'16,"0"0"423"-16,0 0-3 0,0 0-117 0,0 0-73 15,0 0 13-15,0 0-23 0,0 0-53 16,0 0-26-16,0 0-36 0,0 0-67 16,0 0-42-16,22-36 31 0,-18 36 49 15,-4-1 25-15,3 1 24 0,-3 0 38 16,0 0 46-16,0 0 33 0,0 0-30 16,0 0-36-16,0 0-38 0,0 0-38 15,0 0-33-15,0 0-43 0,-3 0-70 16,-1 0-12-16,-6 0 0 0,10 0 11 0,-5 0-30 15,5 0-26-15,0 0-10 0,0 1-7 16,0 6 1-16,0 0 30 0,5-2 43 16,5 4-22-16,-6-5 12 0,6 0 10 15,-7-1 2-15,-1 5 38 0,8 3 52 16,-8 5 0-16,-2 5-22 0,0 10-34 16,0 2-27-16,-10 3-9 0,3-6-24 0,-3 0-19 15,6-4-15-15,-1-5-21 16,5-8-65-16,0-4-68 0,5-1-29 0,12-2-33 15,-3-5-53-15,8 3-31 0,-3-4-160 16,-2 2-20-16,5-2-228 0,-7 0-363 16,2 0 695-16</inkml:trace>
  <inkml:trace contextRef="#ctx0" brushRef="#br0" timeOffset="68876.14">13847 12241 170 0,'0'0'1228'0,"0"0"-510"15,0 0-181-15,0 0-23 0,0 0-49 16,0 0-122-16,0 0-86 0,0 0-89 16,0 0-81-16,0 0-32 0,0 0 13 15,-51 93 12-15,42-53-6 0,4 6-6 16,-5 8-10-16,-2 2-28 0,0 4-11 15,-3 1-19-15,-2-5 0 0,3-4-15 16,-1-5-19-16,3-12-49 0,0-6-68 0,5-7-87 16,-5-7-104-16,2-4-159 0,3-11-276 15,-3 0-656-15,-7-11 71 0</inkml:trace>
  <inkml:trace contextRef="#ctx0" brushRef="#br0" timeOffset="69036.14">13610 12650 443 0,'0'0'1292'15,"0"0"-539"-15,0 0-171 0,0 0-129 0,0 0-125 16,0 0-63-16,0 0-35 0,0 0-47 16,0 0-97-16,0 0-55 0,0 0-15 15,85 30-16-15,-68-27-20 0,-3 3-54 16,-7-2-168-16,8 2-105 0,-3-3-126 0,-2 5-722 16,-8 1-662-16,-164-78 1403 0</inkml:trace>
  <inkml:trace contextRef="#ctx0" brushRef="#br0" timeOffset="69203.14">13886 12653 2149 0,'0'0'1376'15,"0"0"-824"-15,0 0-24 0,0 0-123 16,0 0-222-16,0 0-183 0,0 0-27 16,0 0 15-16,-39 128 10 0,39-98-20 15,0-1-5-15,0-7-13 0,0-2-36 16,0-4-105-16,0-4-78 0,3-4-154 0,2-8-287 15,-5 0-1330-15</inkml:trace>
  <inkml:trace contextRef="#ctx0" brushRef="#br0" timeOffset="69582.14">13986 12434 2405 0,'0'0'993'15,"0"0"-579"-15,0 0-52 0,0 0-48 16,0 0-141-16,0 0-173 0,0 0-47 15,0 0-42-15,0 0 21 0,0 0-10 16,0 40 16-16,0-30-34 0,4 2-127 16,6-3-44-16,5 1-47 0,-1-3-60 15,-2-1 40-15,-4-4 176 0,6 1 129 16,-4-3 29-16,-5 3 45 0,0-2 91 0,-3-1 86 16,-2 0 2-16,0 0-7 0,0 0 2 15,0 3 68-15,0-1-13 0,0 2-28 16,0 4-79-16,-7 4-87 0,2 3-25 15,-5 0-9-15,3 3-15 0,-3 0-15 0,8 0-15 16,-1-5 11-16,3 5-12 16,0-6 0-16,0-3-3 0,0 0-19 0,0 2 22 15,0-5 40-15,0 1 15 0,0 2-6 16,0 5-12-16,0 5-3 0,-12 6-14 16,-2 2-20-16,-8 6-18 0,2-3-46 15,-6-3-38-15,9-2-23 0,-5-8-51 16,15-6-78-16,-8-2-145 0,15-7-238 15,-5-2-457-15,5 0-368 0,0-17 783 0</inkml:trace>
  <inkml:trace contextRef="#ctx0" brushRef="#br0" timeOffset="70004.14">14347 12149 382 0,'0'0'1352'15,"0"0"-842"-15,0 0-148 0,0 0-50 16,0 0-84-16,0 0-123 0,0 0-92 16,0 0-13-16,0 0 22 0,0 0-21 15,0 0 28-15,-8-51 32 0,6 49 28 16,2-5 31-16,0 4-6 0,-7-3-23 15,7 5-2-15,-3-2 30 0,3 0 7 16,-5 1 2-16,3 2 12 0,2 0-4 16,0 0-22-16,0 0 0 0,-2 0-34 15,2 0-4-15,0 0-5 0,-3 0-1 0,-4 0-6 16,2 6-64-16,-7 3 0 0,2 3-21 16,3 6 18-16,2 3-16 0,5 7 19 0,0 9 11 15,0 2-9-15,0 6 16 16,0 3-3-16,0 3 0 0,0 2-14 0,0 3 1 15,0 2 1-15,0-2-3 0,-5-1-12 16,0-4-49-16,1-7-67 0,-1-10-65 16,2-8-72-16,-4-8-152 0,5-8-247 15,-3-6-612-15,2-4-277 0</inkml:trace>
  <inkml:trace contextRef="#ctx0" brushRef="#br0" timeOffset="70188.14">14073 12567 1023 0,'0'0'1996'16,"0"0"-1283"-16,0 0-301 0,0 0-101 16,0 0-145-16,0 0-42 0,0 0 32 15,0 0-61-15,0 0-58 0,186-3-22 16,-154 3-15-16,-1 0-3 0,1 0-15 0,-10 0-10 16,9 0-61-16,-14 0-101 0,5 0-116 15,-2 3-166-15,-8 0-660 0,-8 8-1035 0</inkml:trace>
  <inkml:trace contextRef="#ctx0" brushRef="#br0" timeOffset="70818.17">14519 12560 1623 0,'0'0'1508'0,"0"0"-907"0,0 0-227 16,0 0-125-16,0 0-20 0,0 0-7 15,0 0-57-15,41 139-91 0,-36-95-22 16,7-2-20-16,-5-5-32 0,8-1-18 16,-1-7-19-16,-6-11-54 0,9-6-145 15,-3-11-85-15,8-1-192 0,-7-8-725 16,1-31-1194-16</inkml:trace>
  <inkml:trace contextRef="#ctx0" brushRef="#br0" timeOffset="70959.14">14807 12566 1087 0,'0'0'1995'0,"0"0"-1309"0,-65 135-187 16,28-63-75-16,6 17-157 0,-5 10-129 0,-3 1-71 16,5 0 3-16,5-3-21 0,5-10-49 15,7-13-35-15,0-14-68 0,12-11-53 16,0-15-102-16,5-13-140 0,0-10-606 15,0-11-1329-15</inkml:trace>
  <inkml:trace contextRef="#ctx0" brushRef="#br0" timeOffset="71250.14">15389 12418 1988 0,'0'0'1196'15,"0"0"-766"-15,0 0-131 0,0 0 34 16,-29 107-5-16,27-54-97 0,-6 5-114 15,6 7-23-15,-1-1-57 0,3 0 6 16,0-4-25-16,0-1-18 0,3-5-30 16,-1-5-41-16,6-5-66 0,-6-8-137 15,-2-9-220-15,0-9-732 0,0-14-959 0</inkml:trace>
  <inkml:trace contextRef="#ctx0" brushRef="#br0" timeOffset="71404.66">15227 12687 1603 0,'0'0'2169'16,"0"0"-1686"-16,0 0-306 0,0 0-38 0,0 0-56 16,0 0-67-16,0 0 2 0,0 0-2 15,0 0-16-15,0 0-2 0,184 66-82 16,-150-66-107-16,-8 0-133 0,6-6-272 16,-10-1-1008-16,4-22-299 0</inkml:trace>
  <inkml:trace contextRef="#ctx0" brushRef="#br0" timeOffset="71608.66">15680 12505 1451 0,'0'0'1534'0,"0"0"-1075"16,0 0-129-16,0 0 60 0,0 0-43 15,14 146-112-15,-9-98-94 0,-2 0-28 0,4-3-46 16,-5-4-21-16,13-4-46 0,-8-11-14 16,5-8-17-16,0-9-21 0,-7-8-12 15,12-1-7-15,3-10 71 0,-1-10 70 16,10-8-70-16,-5-2-27 0,1 0-96 15,-4 5-68-15,-4 6-72 0,0 4-27 0,-2 8-63 16,-3 7-261-16,0 0-191 0,0 3-367 16,-7 7 373-16,-2 10 519 0</inkml:trace>
  <inkml:trace contextRef="#ctx0" brushRef="#br0" timeOffset="71885.66">16063 12946 97 0,'0'0'71'0,"0"0"14"15,0 0-49-15,0 0 238 0,0 0-160 16,0 0-71-16,0 0 15 0,162-117 40 15,-147 88 58-15,7-4 63 0,-15 6 64 0,7 1 91 16,-14 10 15-16,0 2 24 0,0 10 37 16,0 4-43-16,-9 0-97 0,-3 0-24 15,-13 7-63-15,8 7-68 0,-4 10-50 16,4 4 24-16,-3 4 0 0,11 5-19 16,1-1-49-16,3-2-15 0,5-3-6 15,0-8-21-15,3-4-19 0,11-5-30 0,-1-6 5 16,1-3 1-16,13-5 21 0,-8 0 0 15,5 0 1-15,5-8-10 0,8-6-44 16,2-3-69-16,7-10-108 0,7 1-179 16,12-4-283-16,-11 8-1021 0,33-15-128 0</inkml:trace>
  <inkml:trace contextRef="#ctx0" brushRef="#br0" timeOffset="72420.64">17418 12242 684 0,'0'0'1234'16,"0"0"-725"-16,0 0-196 0,0 0 21 16,0 0 24-16,0 0-54 0,0 0-53 15,0 0-62-15,0 0-61 0,0 0-57 16,0 0-3-16,31 3 59 0,-16 30 27 15,-3 10-34-15,-2 8-28 0,-10 15-40 16,0 10-16-16,0 4-20 0,0 3 5 16,0-2-20-16,-5-7-1 0,5-17-27 15,0-11-4-15,0-23 13 0,0-11-34 0,0-10 0 16,0-2 52-16,7-19 21 0,17-17 62 16,-2-13 39-16,12-9-73 0,-5-3-22 15,-7 5 1-15,0 8 5 0,-8 11-2 16,-6 13-10-16,1 7-18 0,-4 10 0 15,-2 5-1-15,-3 2 16 0,0 0-18 0,0 9-20 16,0 12 2-16,0 6 18 0,0 9 23 16,-8 0-23-16,-1-1-21 0,6-6-1 15,-2-1-14-15,5-1-25 0,0-8-43 16,0-3-40-16,0 0-30 0,0-10-113 16,8-1-207-16,1-5-611 0,21-6-931 0</inkml:trace>
  <inkml:trace contextRef="#ctx0" brushRef="#br0" timeOffset="72676.66">18043 12636 931 0,'0'0'1627'0,"0"0"-1058"16,0 0-241-16,0 0-30 0,0 0-3 15,-77 117-97-15,65-87-90 0,4-3-46 0,-1-4 4 16,4-4-17-16,5-9 19 0,-7-2-10 15,7-8-2-15,0 0 11 0,0 0 26 16,0-12 8-16,12-13-34 0,5-11-18 16,9-6-1-16,-4-2-48 0,5 4-1 15,-3 5-11-15,-5 12-21 0,-2 6-22 16,-2 6-37-16,-1 9-71 0,6 2 7 16,-3 0-8-16,5 5-25 0,-1 10-140 15,6-3-212-15,-5 9-538 0,-3-4-347 16,1 3 620-16</inkml:trace>
  <inkml:trace contextRef="#ctx0" brushRef="#br0" timeOffset="73220.8">18426 12666 1487 0,'0'0'1248'0,"0"0"-713"16,0 0-90-16,0 0-5 0,0 0-132 0,0 0-74 16,0 0-37-16,0 0-78 0,0 0-39 15,0 0-49-15,-41-40-31 0,41 40-49 16,0 0 1-16,0 0 5 0,0 0-15 15,0 0-13-15,0 0 25 0,0 0 18 16,0 0 28-16,0 0 0 0,0 0 14 16,0 0-14-16,0 0 0 0,0 0-1 15,0-3 0-15,0-2 0 0,0 2-15 16,0 2 1-16,0 1-19 0,0 0-24 16,0 0-4-16,0 0-3 0,0 0 7 15,0 0 14-15,0 0 44 0,0 0 29 16,0 0 42-16,0 0 34 0,0 0 18 0,0 0-12 15,0 0-16-15,0 0-25 0,0 0-46 16,0 0 28-16,0 0-49 0,0 0-3 16,0 0-36-16,0 0 8 0,0 0 10 15,0 1-10-15,0 10 28 0,0 8 22 0,0 9-7 16,-2-2-13-16,-6 3 0 0,6-4-2 16,-3-1-3-16,5-6-9 0,0-2-4 15,0-5-2-15,0-8-37 0,0 0 15 16,0-2 19-16,0-1 21 0,0 0 31 15,0-1 21-15,7-14 13 0,3-3 8 16,7-4-6-16,-2-4-52 0,-6 1-15 16,-1 4-1-16,-4 1-17 0,6 2 3 15,-10 5 0-15,0-1 15 0,0 11 10 0,0 2 5 16,0 1 15-16,0 0 7 0,0 0 0 16,0 12-27-16,0 7-10 0,-12 11-46 15,7 6 22-15,5 0 21 0,-5-1-22 16,5-6-8-16,0-4-4 0,0-3-33 15,10-9-62-15,7 3-70 0,5-9-92 16,0-2-181-16,-8-4-650 0,13-5-992 0</inkml:trace>
  <inkml:trace contextRef="#ctx0" brushRef="#br0" timeOffset="73472.95">18644 12689 2317 0,'0'0'1124'0,"0"0"-694"0,0 0-91 16,0 0-162-16,0 0-62 15,0 0-35-15,0 0-21 0,0 0-28 0,0 0-7 16,0 0-24-16,5 103-16 0,10-103 16 16,4-9 16-16,13-12 46 0,-3-4 9 15,2-10-44-15,3 2-27 0,-7 0 0 16,-5 8-27-16,0 8-7 0,-13 7 9 16,-1 10-27-16,-1 0-22 0,-5 12 46 15,3 10 28-15,5 13 83 0,-8 5-79 16,-2-1-4-16,0 1-37 0,0-6-53 15,0-7-126-15,0-1-175 0,0-7-290 0,0-8-980 16</inkml:trace>
  <inkml:trace contextRef="#ctx0" brushRef="#br0" timeOffset="73660.28">19204 12636 91 0,'0'0'2700'16,"0"0"-1895"-16,0 0-371 0,0 0-81 15,0 0-28-15,-130 113-101 0,103-74-108 16,7 1-40-16,6-6-30 0,11-7-46 16,3-6-37-16,13-8-66 0,8-10-20 15,9-3-15-15,1-21 49 0,13-16 12 16,-6-11-208-16,11-13-330 0,-18 13-1100 16,1-27-273-16</inkml:trace>
  <inkml:trace contextRef="#ctx0" brushRef="#br0" timeOffset="73901.32">19568 12086 2591 0,'0'0'1288'0,"0"0"-931"16,0 0-71-16,0 0-77 0,-36 104-37 15,19-46-62-15,-3 10-42 0,3 9-1 0,3 5-6 16,-1 9-25-16,1-1-36 0,4 1-15 16,0-10-19-16,3-15 1 0,5-23-19 15,2-15-15-15,0-21-74 0,0-7 52 16,4-19 58-16,18-16 31 0,15-8 10 15,-3-7-10-15,2 4-99 0,-5 10-21 16,6 12-7-16,-6 15-28 0,1 9-82 16,4 12 32-16,-2 15 89 0,5 9 59 15,-3 11-76-15,8 1-179 0,-3-2-192 16,5-3-282-16,-14-13-806 0</inkml:trace>
  <inkml:trace contextRef="#ctx0" brushRef="#br0" timeOffset="74796.03">20906 12888 179 0,'0'0'1065'0,"0"0"-307"0,0 0-105 15,0 0-91-15,0 0-158 0,0 0-48 16,0 0-30-16,0 0-63 0,0 0-134 16,0 0-58-16,5 68 12 0,-5-11-3 0,0 17-31 15,-7 12-25-15,-3 11-9 0,-9 0-15 16,11 0-20-16,-4-12-32 0,7-5-49 16,5-20-80-16,0-16-119 0,8-21-173 15,9-20-593-15,-5-3-641 0</inkml:trace>
  <inkml:trace contextRef="#ctx0" brushRef="#br0" timeOffset="75003.58">21059 12792 2227 0,'0'0'988'16,"0"0"-565"-16,0 0-4 0,0 0-45 0,0 0-127 16,0 0-115-16,0 0-83 15,0 0-18-15,0 0 67 0,0 0-25 0,0 0-27 16,53 132-9-16,-53-91 5 0,0 0-15 0,-14 0-27 15,-3-6-22-15,-5-7 1 0,5-7-10 16,-3-9-29-16,1-5-51 0,0-7-76 16,6-6-87-16,1-8-158 0,12-11-209 15,0-3-510-15,0 5-245 0,25-9 633 0</inkml:trace>
  <inkml:trace contextRef="#ctx0" brushRef="#br0" timeOffset="75202.97">21224 12889 965 0,'0'0'1460'0,"0"0"-704"15,0 0-251-15,0 0-129 0,0 0-37 16,0 0-95-16,0 0-173 0,0 0-50 0,0 0 7 16,-22 113-27-16,22-88-1 0,0-5-3 15,0-6-19-15,0-9-24 0,2-5 22 16,10 0 24-16,5-18 2 0,8-13 84 16,4-12-6-16,2-5-53 0,-9 0-27 15,9 3-40-15,-14 7-30 0,0 13-47 0,0 4-59 16,-7 12-91-16,7 1-186 0,-7 8-559 15,2 0-358-15,-5 12 58 0</inkml:trace>
  <inkml:trace contextRef="#ctx0" brushRef="#br0" timeOffset="75435.98">21701 12969 205 0,'0'0'986'0,"0"0"-472"0,0 0-59 15,0 0 84-15,0 0-32 0,0 0-115 16,0 0-127-16,0 0-73 0,44-115-51 15,-44 102 45-15,0 5 43 0,-5 4-53 0,0 3-54 16,-7 1 22-16,5 0-62 16,-8 0-30-16,-4 11-52 0,-1 2-12 0,-2 11-12 15,3 2-7-15,0 7 7 0,4-2 22 16,8 5-10-16,-3-2 9 0,10-4-22 16,0-3-12-16,0-6-30 0,24-3-49 0,-2 0-63 15,10-10-83-15,7-5-163 0,-3-3-281 16,0-1-853-16,10-21-91 0</inkml:trace>
  <inkml:trace contextRef="#ctx0" brushRef="#br0" timeOffset="75735.25">22031 12846 1679 0,'0'0'1452'0,"0"0"-981"0,0 0-146 16,0 0-27-16,0 0-22 0,0 0-75 15,-170 124-91-15,153-99-33 0,7-5-13 0,10-6-61 16,-4-8-3-16,4-5-55 0,0-1 6 15,4-9 3-15,16-17 46 0,4-17 106 16,8-13-41-16,1-13-56 0,1-5-9 16,-2-2-28-16,-5 1 28 0,-1 4 0 0,-6 5 37 15,-1 9-25-15,-4 6 34 16,-8 12-9-16,0 11-4 0,-4 14-2 0,-1 7-1 16,-2 7-28-16,2 0-2 0,-2 19-42 15,0 11-10-15,0 17 52 0,0 11 0 16,0 11 0-16,-2 9 2 0,-3 8-1 15,-2 1-1-15,2 5-28 0,5 3-45 16,0-7-40-16,5-5-69 0,9-10-126 16,1-13-253-16,2-18-728 0,0-10-869 0</inkml:trace>
  <inkml:trace contextRef="#ctx0" brushRef="#br0" timeOffset="75915.25">22380 12956 2790 0,'0'0'1052'0,"0"0"-374"15,0 0-220-15,0 0-217 0,0 0-101 16,0 0-110-16,0 0-30 0,0 0-30 16,0 0 8-16,-58 119 10 0,50-101-27 15,8-6-62-15,0-3-39 0,0-3-41 0,8-6-105 16,-1-13-207-16,7-14-107 0,3 1-967 16,0-31-310-16</inkml:trace>
  <inkml:trace contextRef="#ctx0" brushRef="#br0" timeOffset="76019.77">22491 12600 623 0,'0'0'1722'0,"0"0"-952"16,0 0-182-16,0 0-132 0,0 0-213 16,0 0-243-16,0 0-59 0,0 0 25 0,-9 122-10 15,9-85-55-15,17-1-272 0,2 1-431 16,-4-11-1020-16</inkml:trace>
  <inkml:trace contextRef="#ctx0" brushRef="#br0" timeOffset="76212.78">22855 12928 1277 0,'0'0'1633'0,"0"0"-1144"16,0 0-74-16,0 0 21 15,0 0-89-15,-129 117-178 0,115-85-89 0,7 1-37 16,-1-3-13-16,8-2-30 0,0-6-21 16,15-2-16-16,-1-6-6 0,11-7-46 0,-1-2-49 15,3-5 8-15,-1-5-3 0,11-13-79 16,-13-7-113-16,3-5-377 0,-11 2-803 15,9-22-79-15</inkml:trace>
  <inkml:trace contextRef="#ctx0" brushRef="#br0" timeOffset="76532.4">22855 12928 916 0,'196'-50'1822'0,"-205"64"-1350"16,-6 4-62-16,-2 7 57 0,5 2-69 15,-3 6-182-15,6 1-100 0,1 0-57 0,-1-1-7 16,9 1-22-16,0-9-29 0,0-1-1 15,0-12-1-15,9 1-17 0,-1-7-46 16,4-6-19-16,5 0 40 0,7-10 15 16,3-11 28-16,-1-15 0 0,6-6-44 15,-3-8-89-15,2-6-62 0,-9-3-1 0,-5 3 14 16,3-2 50-16,-8 3 97 0,0 5 35 16,-2 7 22-16,-10 13 41 0,0 12 104 15,0 10 105-15,0 8-28 0,0 5-56 16,0 15-62-16,-5 10-83 0,-10 16 6 15,3 7 12-15,7 7 6 0,-4 0-12 16,6 2-3-16,-2-3-28 0,5-3-6 16,0-4-18-16,0-11-42 0,8-5-35 15,4-14-45-15,0-8-80 0,5-14-106 16,-5-6-83-16,2-21-209 0,1 5-1014 0,-3-36-286 16</inkml:trace>
  <inkml:trace contextRef="#ctx0" brushRef="#br0" timeOffset="76688.4">23456 12294 1903 0,'0'0'1325'0,"0"0"-902"0,0 0-137 15,0 0-3-15,0 0-29 0,0 105-78 0,0-45-71 16,0 9-13-16,0 0-3 0,0 8-22 16,0 4-30-16,0 0-37 0,0 0-80 15,-5-6-104-15,-7-2-96 0,5-13-191 16,-8-17-745-16,1-20-810 0</inkml:trace>
  <inkml:trace contextRef="#ctx0" brushRef="#br0" timeOffset="76849.43">23340 12687 2519 0,'0'0'809'0,"0"0"-546"16,0 0-111-16,0 0 229 0,0 0-120 15,0 0-168-15,0 0-43 0,0 0-48 16,0 0-1-16,184 50-1 0,-160-40-102 0,0-2-215 15,-11 2-188-15,1-2-827 16,-4 4-786-16</inkml:trace>
  <inkml:trace contextRef="#ctx0" brushRef="#br0" timeOffset="77271.45">24011 12871 440 0,'0'0'1410'15,"0"0"-930"-15,0 0-79 0,0 0 38 16,0 0-85-16,0 0-174 0,0 0-126 16,0 0-16-16,0 0 12 0,0 0 4 0,0 0 24 15,112-65 8-15,-112 62 1 0,0 2-31 16,0 1 13-16,0 0 18 0,0 0 18 16,0 0 12-16,0 0 16 0,0 0-29 0,0 0-30 15,0 0-45-15,0 0-29 0,0 0-28 16,0 0 13-16,7 0-1 0,-7 0-11 15,0 0 2-15,2 0-6 0,3-5-12 16,5 0 4-16,4-4 39 0,-6-2 10 16,6-3-10-16,1 0-9 0,-8 2 9 15,-4 2 3-15,6-1 27 0,-9 1-11 16,0 2 36-16,0 4-15 0,-9 2 46 16,-8 2-77-16,-5 0-9 0,-10 0-9 15,-4 11 8-15,4 3 2 0,-6 11 25 16,4 5-1-16,0 9-7 0,12 7-15 15,5 9 15-15,7 4-2 0,10 4 5 0,0-5 1 16,29-5-19-16,5-7-3 0,15-12 0 16,-6-8-28-16,18-12-21 0,-8-8-30 15,8-6-62-15,-3-5-72 0,-5-10-178 16,-16-1-814-16,-15-16-1689 0</inkml:trace>
  <inkml:trace contextRef="#ctx0" brushRef="#br0" timeOffset="-191903.39">28246 2537 1778 0,'0'0'752'0,"0"0"-392"0,0 0-71 15,0 0-88-15,0 0-90 0,0 0-38 16,0 0 73-16,0 118 74 0,0-52-62 15,0 12-83-15,-3 15 15 0,-11 10-22 0,-1 19 16 16,-4 11 6-16,-8 10-25 0,3 9 18 16,5 3-24-16,-8-10 27 0,15-13-38 15,2-19-47-15,10-22 38 0,0-24-36 16,0-11 8-16,15-16-11 0,2-7-1 16,5-10 1-16,9-2-15 0,1-7-7 0,4-3 22 15,3-2 15-15,9 1-2 0,-4-2 8 16,7 0-21-16,-3 2-2 0,5 0-13 15,8 2 14-15,-5 2 1 0,4 2 0 16,6 0 1-16,-1 0 0 0,18 3 1 16,4-8 22-16,3 0-8 0,14-6-4 15,3-5 3-15,4-1 16 0,3-15-16 16,5-2-12-16,0-7 17 0,-5-3-19 16,2-1-1-16,-5 1 1 0,1 0 12 15,-5 3-13-15,-15-3-2 0,2 7 2 16,-16 1 0-16,-18 6-19 0,-11 6 7 15,-18 1 12-15,-2 2-1 0,-12-1 1 0,0-2 37 16,3-3 18-16,-3-8 0 0,0-11-4 16,4-7-29-16,1-6-1 0,3-6-19 15,-8-6 23-15,4-3 5 0,1-6-30 0,5-9 0 16,-1-9 0-16,4-9 1 16,3-5 11-16,1-12-12 0,8-2 0 0,1-2 1 15,8-2-2-15,0 6 3 16,-5 5-2-16,0 7 1 0,-7 15 11 0,-3 14-3 15,-9 10-9-15,-5 15 0 0,-3 9 19 16,-7 11-19-16,-4 11 0 0,-1 2 0 16,-5 4 0-16,-2 5-15 0,0 0-18 15,0 0 6-15,0 0 8 0,-9 6 19 16,-18 5 0-16,-7 7 3 0,-17 0 13 16,-5 0 2-16,-12-5 15 0,-2-3-8 0,-15-2 14 15,-4-6-21-15,-13-2 1 0,-10 0 8 16,-4 0-15-16,-3-9 3 0,-19-2-12 15,2-1-1-15,-7 0-2 0,-9-1-20 16,-8 1 20-16,-10 6 15 0,-2 4-3 16,-5 2 10-16,2 0-10 0,1 9 3 0,-3 8-15 15,-3 2-1-15,16-1-23 0,-1 5 5 16,17-1-5-16,24 1-6 0,23-2 15 16,23-6 15-16,25-3 39 0,14-5-39 15,17-4-1-15,10 2-23 0,7-3-7 16,5-2 7-16,0 0-67 0,0 0-86 15,24 0-113-15,13 0-64 0,18 0-41 16,4 0-326-16,-9 0-1037 0</inkml:trace>
  <inkml:trace contextRef="#ctx0" brushRef="#br0" timeOffset="-191424.4">29087 3141 1341 0,'0'0'1140'0,"0"0"-743"0,0 0-55 16,0 0 46-16,0 0-60 0,0 0-101 15,0 0-75-15,0 0-31 0,0 0-56 0,-192 4-37 16,168 10 6-16,5 4-6 15,-8 4 18-15,10 0-3 0,-2 0-6 0,2 2 3 16,10-3 6-16,-8 1-46 0,15-1-6 16,0 2-10-16,0-1 14 0,0 2 2 15,7-5 0-15,8 1 2 0,-1-2 0 0,3 0 10 16,0-6-12-16,3 2 0 0,-3-4-28 16,7 1-46-16,0-9-15 0,-2 1-35 15,12-3-34-15,0-5-211 0,-12-6-411 16,14-21-1327-16</inkml:trace>
  <inkml:trace contextRef="#ctx0" brushRef="#br0" timeOffset="-191215.94">29400 3139 848 0,'0'0'1965'0,"0"0"-1341"15,0 0-295-15,0 0-32 0,0 0 5 16,0 0-237-16,0 0-65 0,0 0-28 0,0 0 28 16,0 0 56-16,0 0-38 0,135 0-1 15,-115 0-17-15,4 2-16 0,-9-1 14 16,-1 4-44-16,-4-1-212 0,-10 2-246 16,0 2-597-16,-3 4-860 0,-212-50 1356 0</inkml:trace>
  <inkml:trace contextRef="#ctx0" brushRef="#br0" timeOffset="-191049.91">29211 3364 2632 0,'0'0'1257'0,"0"0"-949"0,0 0-209 0,0 0-64 16,0 0 11-16,0 0 56 0,0 0-24 16,0 0-41-16,198 26-37 0,-159-26 0 15,12 0-108-15,-2-6-175 0,-11-3-290 16,-4 0-841-16,7-11-770 0</inkml:trace>
  <inkml:trace contextRef="#ctx0" brushRef="#br0" timeOffset="-190602.57">30243 2962 737 0,'0'0'1295'16,"0"0"-706"-16,0 0-152 0,0 0-38 0,0 0-48 16,0 0-70-16,0 0-110 0,0 0-81 15,0 0-12-15,0 0-38 0,0 0-38 16,32 0 0-16,-27 4 35 0,2 5-6 16,3 2 9-16,-10 3 0 0,0 9-12 15,0 5 15-15,-20 4-6 0,-14 5-9 16,-12 2-25-16,-2 1 9 0,-6-4-12 15,1-3-2-15,0-10 2 0,11-6 12 0,-1-7 8 16,7-8-20-16,14-2-22 0,0-4 1 16,5-14-74-16,7-7-13 0,5 1 37 15,5-4 43-15,0 0 28 0,15 6 52 16,2 4-30-16,0 1-7 0,7 8-13 16,5-1 20-16,-2 4 24 0,9 4 1 15,-4 2-17-15,2 0-14 0,0 3 8 16,-3 7-11-16,-2 4 2 0,-2 1 3 15,0 2-2-15,-3-2-15 0,5 1 20 16,-10-2-8-16,5 3-1 0,6-7-12 0,-9 0 0 16,6-2-1-16,-5-6-25 0,9-1-35 15,-4-1-65-15,0 0-41 0,4-1-113 16,-9-1-353-16,-7-3-1159 0</inkml:trace>
  <inkml:trace contextRef="#ctx0" brushRef="#br0" timeOffset="-187934.05">29053 4575 72 0,'0'0'104'0,"0"0"463"15,0 0-58-15,0 0 28 0,0 0-90 16,0 0-114-16,0 0-27 0,0 0-27 16,0 0-74-16,0 0 4 0,5-2-32 0,-5 2-48 15,0 0-31-15,0 0-13 0,0 0-16 16,0 0-3-16,0 0-7 0,0 0-6 16,0 0-10-16,0 0 1 0,0 0 2 0,0 0 1 15,0 0 11-15,0 0 19 16,0 0 22-16,0 0 21 0,0 0-44 0,0 0-30 15,0 0-12-15,0 0 3 0,0 0-1 16,0 0-14-16,0 0-1 0,0 0-18 16,0 0 18-16,0 0-20 0,0 0 0 15,0 0-1-15,0 0-1 0,0 0 0 16,-5 2-1-16,-7 9-10 0,-12 7-34 16,2 5 19-16,-10 5 27 0,6 4 0 15,-6 7-2-15,-9 6 2 0,-3 11-3 16,-9 11-16-16,-12 11 4 0,-8 12 15 15,-5 0 0-15,1 3 28 0,2-5 18 16,7-10-43-16,10-7 9 0,14-10-12 0,5-15-1 16,5-7-12-16,8-13 13 0,9-9 0 15,9-4-3-15,-6-9-13 0,14-3 13 16,-5-1-12-16,0 0 15 0,5 0 0 0,-5 0-28 16,5 0-63-16,-2 0-69 15,-3 0-43-15,-7-1-67 0,-5-9-367 0,5 1-581 16,-15-10-964-16</inkml:trace>
  <inkml:trace contextRef="#ctx0" brushRef="#br0" timeOffset="-187600.96">28195 5098 840 0,'0'0'1393'0,"0"0"-953"16,0 0-80-16,0 0-28 0,0 0-56 15,0 0-61-15,0 0-96 0,0 0-47 16,0 0-37-16,0 0 15 0,0 0 28 16,-56 121 3-16,30-67 12 0,-6 9-9 15,3 3-7-15,-10 6-12 0,3 3-34 16,-3-3-28-16,5-5-2 0,10-6 2 0,-3-12-2 16,10-10 15-16,3-9-14 0,11-9-1 15,-2-11-1-15,5-5-31 0,5-5 31 16,24 0 0-16,13-2 95 0,16-11 0 15,7-6-24-15,18-4-28 0,-1-6-18 16,3 0-24-16,-12 2-2 0,-6 2-19 16,-11 3-4-16,-10 5-7 0,-17 5-86 15,-4 7-92-15,-18 1-154 0,3 4-257 16,-10 0-785-16,-10 0-730 0</inkml:trace>
  <inkml:trace contextRef="#ctx0" brushRef="#br0" timeOffset="-186632.39">27264 6014 215 0,'0'0'1069'15,"0"0"-360"-15,0 0-152 0,0 0-4 16,0 0-224-16,0 0-25 0,0 0-128 0,0 0-50 16,-182 64-22-16,148-29-17 15,15 1-9-15,0 1-47 0,-3 0 0 0,15 0-3 16,2-6-13-16,0 2-15 0,5-5 0 16,5-5-2-16,7-3-16 0,10-3 16 15,-3-2-14-15,5-4 16 0,3-1 0 16,-5-2 10-16,2-4-10 0,-2 2-2 15,0-6 0-15,2 2-32 0,3-2-44 16,-8 0-46-16,5-11-87 0,-4-1-186 16,-3-6-313-16,-8 5-906 0</inkml:trace>
  <inkml:trace contextRef="#ctx0" brushRef="#br0" timeOffset="-186415.11">27555 6136 457 0,'0'0'1291'16,"0"0"-1024"-16,0 0 147 0,0 0-46 16,0 0-121-16,0 0-77 0,0 0 12 15,0 0-55-15,0 0-67 0,0 0-38 16,0 0-22-16,153 46-53 0,-153-42-182 15,0 6-197-15,0 5-549 0,0-5-561 16</inkml:trace>
  <inkml:trace contextRef="#ctx0" brushRef="#br0" timeOffset="-186270.59">27453 6328 1251 0,'0'0'1670'0,"0"0"-1104"15,0 0-218-15,0 0-166 0,0 0 3 0,0 0-23 16,0 0-103-16,0 0-41 0,0 0-18 15,177 24-15-15,-136-22 14 0,-4-2-117 16,-3 0-255-16,-8 0-257 0,-1-9-940 16</inkml:trace>
  <inkml:trace contextRef="#ctx0" brushRef="#br0" timeOffset="-185871.76">28319 6084 1000 0,'0'0'1029'0,"0"0"-783"16,0 0 100-16,0 0 62 0,0 0-126 16,0 0-60-16,0 0 28 0,0 0-17 0,0 0-11 15,0 0-88-15,-15 102-63 0,-12-69-18 16,-4-3-19-16,-8 0 0 0,0-4 3 15,1-4-6-15,6-4-16 0,-4-9 1 16,4-7-16-16,5-2-16 0,-6-4-15 16,11-10-55-16,-3 0 43 0,9-2 42 15,8 5 1-15,1 1 0 0,7 6 53 16,0 1-53-16,0 3-102 0,7 0 3 16,10 3 99-16,15 8 136 0,-3 0 22 15,7 8-75-15,3-1-34 0,-5-3-21 0,5 0-10 16,-8-1-16-16,6-5 10 0,-1 1 7 15,-2-7 5-15,2-3 22 0,-4 0-25 16,-3 0-21-16,0 0-25 0,-2-6-39 16,-6 1-50-16,1-1-37 0,-7 3-162 15,2 3-173-15,-3 0-650 0,-9 0-581 0</inkml:trace>
  <inkml:trace contextRef="#ctx0" brushRef="#br0" timeOffset="-184022.46">27119 7106 2 0,'0'0'134'0,"0"0"-105"0,0 0-6 16,0 0-3-16,0 0-17 0,0 0 36 15,0 0 82-15,0 0 149 0,0 0 20 16,0 0-110-16,0 0 74 0,-10-21 12 0,10 17 1 16,-5 4-59-16,3-3-17 0,2 1 29 15,0 2-36-15,0 0 12 0,0 0-26 16,0 0 31-16,0 0-35 0,0 0-61 15,0 0-39-15,0 0-15 0,0 5-7 16,0 5 7-16,0 11 100 0,0 3 32 16,0 9-59-16,-17 5-24 0,-3 3-29 15,-11 6-24-15,-3 1 12 0,-5-1-10 16,-4-5-18-16,6-8-30 0,3-10-1 16,8-11 0-16,-6-7 3 0,10-6-3 15,-2-12-145-15,0-9-7 0,7-5 27 0,0-1 37 16,7-2 22-16,8 3 66 0,2 5 3 15,0 5-3-15,0 6-13 0,9 2-37 16,6 2 6-16,2 2 44 0,5 4 66 0,4 0 57 16,6 0 8-16,-1 10-6 15,1 6-45-15,2-2-15 0,-7 2-27 0,2 1 17 16,0-3 1-16,-7 0-41 0,-1-2 0 16,-6-3-2-16,4 0-13 0,1 0 2 15,-1-2-1-15,-2-3 1 0,7-3-2 16,-4-1-21-16,4 0-31 0,3-1-75 15,-1-16-96-15,1 4-138 0,0-7-592 16,-10 6-844-16</inkml:trace>
  <inkml:trace contextRef="#ctx0" brushRef="#br0" timeOffset="-183810.82">27422 7291 1816 0,'0'0'1393'0,"0"0"-923"0,0 0-152 16,0 0-42-16,0 0-124 0,0 0-152 15,0 0-124-15,0 0 124 0,0 0 90 16,0 0-35-16,0 0-27 0,118 15-15 16,-88-11-13-16,-13-2-11 0,4-1-94 15,-6 3-172-15,2 0-95 0,-10 4-286 16,-7 1-719-16,0 0-310 0,-225-65 1687 0</inkml:trace>
  <inkml:trace contextRef="#ctx0" brushRef="#br0" timeOffset="-183652.31">27378 7437 280 0,'0'0'2612'0,"0"0"-1806"0,0 0-431 16,0 0-225-16,0 0-103 0,0 0 61 15,0 0-6-15,0 0-34 0,0 0-18 16,0 0-32-16,209 5-17 0,-173-10-1 0,-2-2-83 15,-3-5-152-15,-4 0-135 0,0-3-257 16,-13 4-832-16,-9-4-384 0</inkml:trace>
  <inkml:trace contextRef="#ctx0" brushRef="#br0" timeOffset="-183403.75">27865 7235 440 0,'0'0'1554'15,"0"0"-974"-15,0 0-168 0,0 0-73 16,0 0-69-16,0 0-128 0,0 0-117 16,0 0 88-16,0 0 38 0,0 0-28 0,88 8-45 15,-71-8-41-15,2 3-12 0,-5-3-24 16,3 1-1-16,-7-1-84 0,2 1-170 15,-2 6-71-15,-10-3-155 0,0 4-306 16,0 1-568-16</inkml:trace>
  <inkml:trace contextRef="#ctx0" brushRef="#br0" timeOffset="-183237.76">27693 7436 855 0,'0'0'1861'15,"0"0"-1141"-15,0 0-230 0,0 0-173 0,0 0-116 16,0 0-165-16,0 0-34 15,0 0 46-15,0 0 14 0,0 0-32 0,0 0-30 16,187-12-1-16,-151 6-14 0,-4 1-34 16,-3-2-202-16,-5 1-122 0,-5-3-266 15,-9 6-886-15,-3-8-244 0,-351 70 1769 0</inkml:trace>
  <inkml:trace contextRef="#ctx0" brushRef="#br0" timeOffset="-182180.35">28277 7032 297 0,'0'0'1656'0,"0"0"-1102"16,0 0-225-16,0 0-56 0,0 0-5 15,0 0-43-15,0 0-76 0,0 0-49 0,0 0 10 16,0 0-12-16,0 0 6 16,5 30-39-16,-5-4-53 0,0 7 23 0,-5 9 14 15,5 11-2-15,-4 7 12 0,-1 6-22 16,0 5-3-16,-7 0-34 0,7-1 0 16,-5-7 0-16,3-12 0 0,0-10-37 15,7-11-19-15,0-9-130 0,0-11-150 16,0-8-72-16,0-2-295 0,7-9-955 15</inkml:trace>
  <inkml:trace contextRef="#ctx0" brushRef="#br0" timeOffset="-181838.39">28437 7230 1334 0,'0'0'1946'0,"0"0"-1436"16,0 0-296-16,0 0-66 0,0 0 30 15,0 0-54-15,0 0-81 0,0 0-31 0,0 0 22 16,61 105-9-16,-47-86 9 0,-1 0-6 16,-6 2-25-16,-5 1 12 0,-2-1-2 15,0 4-13-15,-12-2 0 0,-12 2-21 16,0-6-32-16,-8-1-2 0,10-6-1 16,-9-3-15-16,9-9 28 0,-2 0-1 15,7 0-18-15,7-11 46 0,0 3 16 16,3-1 69-16,7 4 8 0,0-1-70 15,5 1-7-15,12 1 0 0,10 3 12 16,7 1 84-16,0 0 31 0,4 1-47 0,-4 9-22 16,-10 7-12-16,3-4-18 15,-7 4-13-15,1-1-15 0,-6-7-31 0,-3 2-21 16,-2-4-43-16,2-4-96 0,-7-3-170 16,7-6-241-16,-10-4-729 0,6-18-815 0</inkml:trace>
  <inkml:trace contextRef="#ctx0" brushRef="#br0" timeOffset="-181480.22">28852 7209 1292 0,'0'0'2248'15,"0"0"-1543"-15,0 0-177 0,0 0-203 16,0 0-176-16,0 0-149 0,0 0-58 16,0 0-64-16,0 0 12 0,0 0 77 15,0 0 33-15,36 50 25 0,-31-33-25 16,5 1-24-16,-5-5 8 0,-3 1 13 0,-2-2-24 15,0 2 27-15,0-2 0 0,-5-1-1 16,-9 0-61-16,-6-2-42 0,6-1 21 16,-1-2 46-16,-2-4 37 0,12-2 0 15,-7 0 46-15,7 0-6 0,5 0 21 16,0 0 7-16,0 0-68 0,0 0-25 0,0 0 25 16,0 0 0-16,0 1-28 0,17 8 28 15,0 3 40-15,-2 6 27 0,-3 2-36 16,-5 4-13-16,-7 3 28 0,0-4-15 15,-7 5-13-15,-10-6 0 0,-5-3-5 16,0-5-13-16,3-8-23 0,0-6-29 16,-3 0-24-16,2-4-284 0,8-8 310 15,5 0-248-15,7-2-126 0,0 2-174 0,10 2-116 16,-1 2-472-16,18 8-35 0</inkml:trace>
  <inkml:trace contextRef="#ctx0" brushRef="#br0" timeOffset="-181189.66">29058 7358 447 0,'0'0'1569'16,"0"0"-887"-16,0 0-104 16,0 0-84-16,0 0-76 0,0 0-116 0,0 0-151 15,0 0-108-15,0 0-41 0,0 0-2 16,0 0 2-16,14 22-2 0,-14-4 25 15,8-3-25-15,-8 2-18 0,5-5-6 0,7-2-13 16,-3-7 6-16,3 4 31 0,8-7 0 16,7 0 46-16,-6 0-3 0,11 0 13 15,-5-7-26-15,-1 4-30 0,-4-3-3 16,0 3-24-16,-8 2-81 0,1 1-34 16,-3 0-66-16,-7 0-152 0,-3 0-203 15,-2 1-683-15,0-1-501 0</inkml:trace>
  <inkml:trace contextRef="#ctx0" brushRef="#br0" timeOffset="-181020.04">29237 7285 192 0,'0'0'2402'0,"0"0"-1309"0,0 0-593 0,0 0-78 16,0 0-173-16,0 0-123 0,0 0-108 16,0 0 7-16,3 103-23 0,-8-57-1 15,-7 4 14-15,0 4-12 0,2-5-3 16,-7 2-13-16,5-9-18 0,5-5-73 0,-3-9-86 15,7-15-150-15,3-8-353 0,0-5-922 16,0-27-436-16</inkml:trace>
  <inkml:trace contextRef="#ctx0" brushRef="#br0" timeOffset="-180819.72">29703 7243 3138 0,'0'0'1077'0,"0"0"-757"0,0 0-98 15,0 0-60-15,-68 113-64 0,56-74-70 0,4 2-7 16,1 2-5-16,0-3 14 0,7-2-6 16,-7-2-5-16,-3-4-1 0,10-4 0 15,-10-8-6-15,3-5-12 0,2-9-18 16,-2-6-9-16,0 0-19 0,-8-16-46 16,3-13-316-16,2-9-271 0,0 6-879 0,3-33-769 15</inkml:trace>
  <inkml:trace contextRef="#ctx0" brushRef="#br0" timeOffset="-180683.33">29632 7228 2504 0,'0'0'1521'15,"0"0"-1168"-15,0 0-146 0,0 0-43 16,0 0-66-16,0 0-58 0,0 0-25 16,90 103 7-16,-68-96-22 0,0-3 0 15,4-4-77-15,-4 0-12 0,10-11-96 0,-10-5-206 16,4 4-803-16,-6-8-1629 0</inkml:trace>
  <inkml:trace contextRef="#ctx0" brushRef="#br0" timeOffset="-179698.75">30362 4556 1275 0,'0'0'809'16,"0"0"-353"-16,0 0-34 0,0 0-45 15,0 0-46-15,0 0-111 0,0 0-46 0,0 0 22 16,0 0-3-16,0 0-107 0,0 0-86 16,-29-29-27-16,29 29-22 0,0 0-4 15,0 11-6-15,14 8 59 0,6 8 66 16,9 3 15-16,0 7-13 0,15 10 24 0,-1 1-9 16,11 9 0-16,11 7-9 0,8 4 27 15,4 6-28-15,3 4-71 0,5 6-1 16,-5 2 1-16,5 2-2 0,-15 6 19 15,-2-4 5-15,-14-1-2 0,-1-11 11 16,-17-4 10-16,3-14-19 0,-10-7-10 16,-7-12-14-16,-3-8-1 0,-7-6 0 15,1-12-1-15,-11-5-19 0,0-3-13 16,-2-6 1-16,0-1 18 0,0 0 15 16,0 0 18-16,-2-5-18 0,-15-8-14 0,-12-7-369 15,-7-2-286-15,6 4-836 0,-30-6-930 0</inkml:trace>
  <inkml:trace contextRef="#ctx0" brushRef="#br0" timeOffset="-179401.92">30978 5853 805 0,'0'0'1857'0,"0"0"-1337"15,0 0-290-15,0 0-53 0,0 0 129 16,0 0-17-16,0 0-102 0,48 134-66 15,-16-94-4-15,-3 1-24 0,12-1-38 16,-5-2 3-16,8-2-12 0,0-9-15 16,-6-6 9-16,1-16-13 0,5-5 10 15,-8-19 24-15,15-21 40 0,0-14-25 0,5-13-36 16,-8-7-16-16,-4 0-13 0,-10 4-11 16,-5 7-30-16,-12 13-1 0,0 11 4 15,-15 16-28-15,-2 11-18 0,0 8-16 16,0 4-101-16,0 2-81 0,0 12-120 15,0 9-59-15,-2 5-292 0,-8-9-571 0,-2 12-261 16</inkml:trace>
  <inkml:trace contextRef="#ctx0" brushRef="#br0" timeOffset="-178464.96">31218 6653 463 0,'0'0'1079'0,"0"0"-617"16,0 0-248-16,0 0-117 0,0 0 100 0,0 0 32 15,0 0-52-15,0 0-4 0,0 0 99 16,0 0 55-16,0 0 9 0,-27-64-11 16,20 64 64-16,-8 0-55 0,-7 0-239 15,-9 2-52-15,-8 11-42 0,-5 8-1 16,1 9-16-16,-1 8-8 0,5 7 22 15,3 3 0-15,17 3-1 0,2 1 0 16,7-4-28-16,10-3 1 0,10-6-10 16,9-8 10-16,10-5 5 0,8-5 1 0,4-6 8 15,2-5-36-15,8-10-30 0,3 0-17 16,-8-12-8-16,7-15-163 0,5-3-366 16,-21 3-1147-16,4-27-155 0</inkml:trace>
  <inkml:trace contextRef="#ctx0" brushRef="#br0" timeOffset="-178269.72">31492 6729 2081 0,'0'0'1481'15,"0"0"-967"-15,0 0-215 0,0 0-119 16,0 0-180-16,0 0 12 0,0 0-12 16,0 0 71-16,0 0-28 0,0 0-21 15,177 13 2-15,-146-13-14 0,-9 0-10 16,0 0-15-16,-8 0-28 0,-2 5-77 15,-7-3-82-15,-5 9-110 0,0 3-91 16,0 2-385-16,-7-2-880 0</inkml:trace>
  <inkml:trace contextRef="#ctx0" brushRef="#br0" timeOffset="-178138.67">31441 6991 969 0,'0'0'1629'0,"0"0"-818"0,0 0-305 0,0 0-233 0,0 0-74 15,0 0-121-15,0 0-25 0,0 0 21 16,0 0-25-16,0 0-31 0,174 30-18 15,-137-30-26-15,-4 0-113 0,1 0-150 16,0-8-160-16,-14-1-639 0,-1-10-958 0</inkml:trace>
  <inkml:trace contextRef="#ctx0" brushRef="#br0" timeOffset="-177738.58">32168 6681 985 0,'0'0'1410'0,"0"0"-975"0,0 0-120 16,0 0-16-16,0 0-29 0,0 0-119 0,0 0-94 15,0 0-1-15,0 0 16 0,0 0 144 16,0 0-36-16,53 29-50 0,-50-9-34 16,-1 6-35-16,-2 2-18 0,0 4-12 15,-12 7-6-15,-7 1-7 0,-6 2-15 16,-9-2 12-16,-4 1-2 0,-4-8-13 15,1-6-1-15,7-5 1 0,-2-10 27 16,2-10-27-16,0-2-23 0,7-18-72 16,1-7-31-16,14 0 11 0,7-3 66 15,5 3 49-15,0 4 31 0,0 4 18 16,0 5 25-16,17 2-74 0,0 3-74 16,7 3 74-16,5 1 18 0,5 3 19 15,2 0 24-15,-2 3-39 0,3 4 9 0,-4 2-7 16,-1 7 4-16,4-5-13 0,-2 4-3 15,0-2 1-15,-2-2 5 0,-1 6-18 16,-2-8-2-16,3 1-8 0,-10-2 8 0,4-4-15 16,-4 2-38-16,-2-2-52 0,-3 0-66 15,-1-1-153-15,-1-2-270 0,-8 2-1051 16,-7 5-276-16</inkml:trace>
  <inkml:trace contextRef="#ctx0" brushRef="#br0" timeOffset="-176508.91">31392 7471 264 0,'0'0'1778'16,"0"0"-1241"-16,0 0-173 0,0 0 10 15,0 0-18-15,0 0-139 0,0 0-135 0,0 0-70 16,0 0 23-16,0 0 0 0,-7 49-34 16,-5-12-1-16,-5 1 1 0,-5 6 12 15,-2-3-10-15,-5 3 28 0,0-10 0 16,2-2 7-16,0-10 5 0,1-7 4 16,1-10 50-16,6-3 39 0,-15-2-50 15,3-6-21-15,9-8-65 0,-5-2-5 16,8-1 4-16,4 0 2 0,8 0 5 15,7 8-3-15,-7 5-6 0,7-2-9 16,0 6-34-16,0 0-10 0,0 0 13 0,14 0 33 16,10 0 10-16,3 6 121 0,5 5-53 15,4-2 9-15,-2 7-25 0,-3-2-28 16,3 2 1-16,0-2-22 0,-12 2 12 16,10-5-15-16,-15 3 13 0,4-2-12 15,-1-3 14-15,-3 0-15 0,-3-1-18 0,-2-4 5 16,0 2-20-16,-2-4-38 0,5-2-24 15,-8 0-44-15,5 1-66 0,0-1-217 16,-5 0-270-16,-2 2-796 0,0 1-230 0</inkml:trace>
  <inkml:trace contextRef="#ctx0" brushRef="#br0" timeOffset="-175303.89">31652 7679 179 0,'0'0'522'0,"0"0"126"0,0 0-147 15,0 0-5-15,0 0-63 0,0 0-131 16,0 0-133-16,0 0-73 0,0 0 152 16,0 0 4-16,77 9-25 0,-45-3-87 15,4-2-21-15,-2 2-48 0,2-4-21 0,3-2 18 16,-7 0-16-16,-3-8-6 0,2 1-9 16,-7-4-15-16,-4 4-22 0,-6 2-39 15,-11 1-156-15,-3 1-162 0,0 3-59 16,0 0-276-16,-10 3-830 0,-24 11 65 0</inkml:trace>
  <inkml:trace contextRef="#ctx0" brushRef="#br0" timeOffset="-175135.41">31652 7864 2312 0,'0'0'1284'0,"0"0"-903"0,0 0-149 16,0 0 1-16,0 0-66 0,0 0-74 15,0 0-4-15,0 0-25 0,179-36-12 16,-133 28-28-16,-5 0-24 0,-7 1-19 15,-2 2-2-15,-3-1-34 0,-10 0-93 16,-9 0-74-16,0-4-164 0,-6-4-274 16,-4 2-1222-16</inkml:trace>
  <inkml:trace contextRef="#ctx0" brushRef="#br0" timeOffset="-174932.39">32105 7381 2561 0,'0'0'1178'0,"0"0"-716"0,0 0-189 16,0 0 2-16,0 0-82 0,0 0-193 16,0 0-15-16,-58 110-4 0,24-56 17 15,-12 3 0-15,9 9 2 0,-9-1 0 0,7 0 0 16,1-3-12-16,-1-5-13 0,0-4-18 16,15-14-30-16,4-9-57 0,18-5-49 15,-5-9-88-15,7-7-104 0,7-6-318 16,3-3-399-16,4-6-355 0</inkml:trace>
  <inkml:trace contextRef="#ctx0" brushRef="#br0" timeOffset="-174616.11">32350 7472 375 0,'0'0'2106'0,"0"0"-1363"16,0 0-238-16,0 0-134 0,0 0-72 16,0 0-117-16,0 0-111 0,0 0-44 15,0 0-26-15,0 0-1 0,0 0 28 16,-27 139-4-16,15-92-8 0,2 1 2 0,0 0-16 15,1 0-1-15,4-2-1 0,-5-5-18 16,10-6-22-16,0-5-77 0,0-5-87 16,0-4-206-16,0-3-203 0,0-9-842 15,0-5-457-15</inkml:trace>
  <inkml:trace contextRef="#ctx0" brushRef="#br0" timeOffset="-174211.22">32536 7611 1601 0,'0'0'1018'0,"0"0"-667"0,0 0-79 16,0 0-5-16,0 0-67 0,0 0-112 0,0 0 41 15,0 0 60-15,0 0-49 0,0 0-13 16,0 0-31-16,138 65-31 0,-118-43-15 15,-3 4-7-15,-10 4-9 0,0 0-22 16,-7 0 7-16,0 2-3 0,-14-3-16 16,-6-6-19-16,-6 1 8 0,4-11 10 15,3-6-1-15,2-4-23 0,-3-3 1 0,1-5-38 16,4-12-12-16,3-1 0 0,10 0 74 16,-1 6 43-16,3 1 81 0,0 4-66 15,0 5-36-15,0 2 9 0,0 0-31 16,0 0-16-16,0 0 1 0,0 0-13 15,3 0-3-15,9 4 31 0,0 5 56 16,3 6-1-16,1-4-33 0,1 1-20 16,-4 4-2-16,4-5-2 0,0-2-45 15,-3 3-30-15,-4-1-68 0,4-4-38 0,1 0-139 16,2 0-212-16,-12-5-756 0,-3-2-716 0</inkml:trace>
  <inkml:trace contextRef="#ctx0" brushRef="#br0" timeOffset="-173706.72">32970 7607 1603 0,'0'0'1289'16,"0"0"-800"-16,0 0-100 0,0 0-67 16,0 0-104-16,0 0-193 0,0 0-23 0,0 0-2 15,0 0 93-15,0 0-47 0,66 16-27 16,-54-8 6-16,2 2-13 15,-2 2 10-15,-7 3-10 0,-5 6 0 0,0-2 1 16,0 1-13-16,-5 1-44 0,-9-2-8 16,-1-5-47-16,6-3-19 0,-3-6 24 15,2-5 35-15,3 0-3 0,2 0-24 16,-3-8 11-16,8 0 75 0,-2 2 78 16,2 2-27-16,0 4-51 0,0 0-31 15,2 0 31-15,11 0 114 0,1 10 76 16,5 3-32-16,-4 10-25 0,-5 4-32 15,4 4-8-15,-14 5-35 0,0 3-9 0,0-1-15 16,-7-1-10-16,-17-7-9 0,2-1-13 16,0-8-2-16,-2-5-42 0,0-4-29 15,7-6-15-15,2-4-123 0,8-2-114 16,0 0-85-16,7-11-376 0,0 2-787 0,17-9 130 16</inkml:trace>
  <inkml:trace contextRef="#ctx0" brushRef="#br0" timeOffset="-173480.27">33387 7683 1831 0,'0'0'1367'0,"0"0"-843"0,0 0-171 16,0 0-85-16,0 0-57 0,0 0-199 15,0 0-12-15,0 0 0 0,0 0 17 0,-34 119-16 16,34-101 0-16,0 0-1 0,3-6-18 15,6-3-10-15,3-1 28 0,10-7 22 16,-2-1 30-16,-1 0-15 0,5 0-15 16,1 0-22-16,-4-4-40 0,-1-1-34 15,-3-4-81-15,0 0-119 0,-10-2-119 16,0 1-307-16,-4 1-673 0,-3 0-198 0</inkml:trace>
  <inkml:trace contextRef="#ctx0" brushRef="#br0" timeOffset="-173335.62">33387 7683 1141 0,'70'15'1579'0,"-82"-12"-884"0,5 12-218 16,-10 7-163-16,0 12-62 0,3 8-76 16,-6 6-84-16,3 7-46 0,-2 3-12 15,2 1 9-15,0-1-43 0,2-8 0 16,8-4-151-16,-3-11-99 0,8-14-193 16,-8-10-526-16,8-11-1149 0</inkml:trace>
  <inkml:trace contextRef="#ctx0" brushRef="#br0" timeOffset="-173117.48">33615 7786 2936 0,'0'0'1035'0,"0"0"-706"0,0 0-109 0,0 0-72 16,0 0-78-16,0 0-48 0,0 0-21 15,-5 136 17-15,5-99 7 0,0 1-23 16,-2 2 1-16,-6-1 12 0,1-3-2 15,-3 0 2-15,3-8-15 0,-7-7-12 16,-8-3-34-16,7-8-28 0,-7-10-43 16,6 0-87-16,-1-17-101 0,-5-6-193 15,12-13-458-15,3 9-513 0,7-19 298 0</inkml:trace>
  <inkml:trace contextRef="#ctx0" brushRef="#br0" timeOffset="-172966.54">33598 7739 391 0,'0'0'2204'15,"0"0"-1444"-15,0 0-335 0,0 0-94 0,0 0-104 16,0 0-147-16,0 0 38 0,0 0-41 16,0 0-18-16,0 0-16 0,0 0-28 15,175 36-2-15,-146-36 1 0,-5 0-14 16,5 0-77-16,-10 0-102 0,3-9-169 16,-10 6-308-16,-7-4-1216 0</inkml:trace>
  <inkml:trace contextRef="#ctx0" brushRef="#br0" timeOffset="-170779.3">26559 5648 833 0,'0'0'801'15,"0"0"-363"-15,0 0-150 0,0 0 3 16,0 0-162-16,0 0-61 0,0 0-56 16,0 0-12-16,0 0-2 0,0 0-33 0,0-12 12 15,0 13-15-15,2 10 38 0,1 7 19 16,4 5 29-16,3 10-12 0,2 3 47 15,-3 4-38-15,4 10 6 0,1 11 42 16,-9 7 3-16,7 10 22 0,-7 13 25 16,-5 6-22-16,0 7 24 0,-5 6-35 15,-12 6 3-15,0 1 17 0,-12-3-15 16,7-3 3-16,-7-4-28 0,5-12 3 16,-3-7-1-16,5-13-2 0,1-8-7 15,6-14-19-15,-2-10-36 0,3-6 9 0,6-9-10 16,3-7-15-16,-2-5-9 0,7-1 12 15,0 2-15-15,0 1 0 0,0 3 1 16,7 4 20-16,3 2-6 0,7 2 1 16,0 1 2-16,-2-5 31 0,2-2-49 15,-13-5 1-15,11-3-1 0,-10-5 11 16,-3-5-11-16,1-1-2 0,4-4 2 0,-7 0 2 16,5 0-2-16,7 0-15 0,7 1 15 15,15-1 9-15,10 0 28 0,9 0-27 16,8 2-8-16,4 0-3 0,-2 3 1 15,0-4 0-15,12 6 0 0,-2-2-12 16,10 2 9-16,-1-4 3 0,5 4 0 16,5-6 4-16,3-1 20 0,12 0 3 0,-3-1 1 15,10-9-12-15,12-5-14 0,2 0-1 16,8-1 1-16,5-1 0 0,4 5-2 16,3 6-2-16,-5 6-13 0,-5 0 13 15,5 5-20-15,-10 4 1 0,3 3 1 16,-12 0 20-16,-8 1 2 0,-9-3 13 15,-18-2-14-15,-1-5 1 0,-20 2 0 16,-10-3 0-16,-12-2 17 0,-10 0-19 16,-2 0 0-16,-17 2-19 0,2-2 19 0,-6 0-12 15,-9 0-6-15,-4 0 18 0,0 0 3 16,0 0 24-16,0 0 22 0,0 0 3 16,0 0 6-16,0 0-7 0,0 0 7 15,0 0-7-15,0 0 16 0,0 0-18 16,0 0-16-16,0 0-15 0,0 0-3 0,0 0 0 15,0 0 0-15,0 0-15 0,0 0 4 16,0 0-4-16,0 0 2 0,-4 0-2 16,-1 0-52-16,0 0 52 0,2 0 15 15,1 0 3-15,-8 0 4 0,3-9-22 16,-10-1-22-16,7-1-29 0,1-5 24 16,-6-5 5-16,3-1 1 0,7 0-6 15,-5-7 26-15,3 1-14 0,2-6 0 16,0-5 0-16,1-8-10 0,1-10 7 0,3-3 16 15,-2-12-1-15,2-7 1 16,0-11-13-16,0-7 3 0,0-5-1 0,9-5 11 16,1-3 2-16,5-2 2 0,-8 8-2 15,5 0 13-15,-7 11-11 0,-5 0 1 16,0 10-1-16,0 12 16 0,0 4-16 16,-5 13 16-16,-7 9-3 0,5 9 7 0,-8 12-4 15,1 3 3-15,-3 6 12 0,2 3-31 16,3 6 13-16,0-1 13 0,2 5-26 15,3-1 10-15,2-1-12 0,-5 2 18 16,6 0 3-16,-13-1-21 0,7 1-39 16,0 0 18-16,-7 2-4 0,-7-3 13 15,0 3 10-15,-8 0-22 0,1 0 23 16,-8 0-20-16,-12 0-6 0,3 3 25 16,-11 8-14-16,-4-2 2 0,-2 4 14 15,-1-1 0-15,1 3 2 0,-5-2-2 16,2-4 0-16,-2 5-1 0,-1-2-8 15,-1-5 9-15,-6 1 12 0,-4-2-9 0,-15-6-3 16,-8 0-30-16,-13 0 15 0,-8-8-55 16,-20-1 3-16,-4 2-18 0,-8 1-10 15,1 0-30-15,-1 6-19 0,5 0-16 16,15 3 9-16,15 12 21 0,9 7 53 0,22 5 46 16,9 3-3-16,13 5 15 15,17-5-37-15,14 2 9 0,7-7-6 0,13 0 22 16,7-6-20-16,7-2-3 0,5-7-27 15,0-2-7-15,7 0-20 0,17-3-336 16,3 4-366-16,-8-1-863 0</inkml:trace>
  <inkml:trace contextRef="#ctx0" brushRef="#br0" timeOffset="-168701.05">28612 7996 196 0,'0'0'290'15,"0"0"183"-15,0 0-200 0,0 0-64 0,0 0-17 16,0 0-14-16,0 0-41 0,0 0-33 16,0 0-10-16,0 0 77 0,0 0-3 15,0-8-9-15,0 8 43 0,0 0 20 16,0 0-30-16,0 0-30 0,0-2 25 15,0 2-22-15,0 0-14 0,0 0-16 16,0 0-16-16,0 0-4 0,0 0-31 16,0 0-16-16,0 0-21 0,0 0-19 15,0 0-7-15,0 0-8 0,0 0-11 16,0 0 13-16,0 0-12 0,0 0 28 0,0 0 12 16,0 0 6-16,0 0-2 0,0 0 2 15,0 0 9-15,0-3-3 0,0 3-12 16,0 0-6-16,0 0-13 0,-15 7-24 15,-4 14-76-15,-15 12-19 0,-2 8 39 16,-3 4 35-16,-2 3 19 0,12-1 2 16,-1-8 1-16,1-2-1 0,10-3-15 15,2-7-25-15,2-8-13 0,8-5 4 0,2-4-34 16,5-1-106-16,-4-8-67 0,4 4-78 16,0-3-161-16,-5-2-189 0,0 0-592 15,-12 0-12-15</inkml:trace>
  <inkml:trace contextRef="#ctx0" brushRef="#br0" timeOffset="-168394.08">28096 8322 261 0,'0'0'1259'0,"0"0"-850"0,0 0-198 15,0 0-4-15,0 0 91 0,0 0-38 16,0 0-131-16,-10 114-40 0,5-81 20 0,0-4 28 15,3-1-26-15,-1 0-3 0,-9-6 3 16,10 1-1-16,-1-5-34 0,3-6-29 16,0-2-44-16,0-6 0 0,0-2-1 15,5-2-2-15,17 0 19 0,5 0 214 16,14-9 0-16,0-4-66 0,-2-1-69 0,0-4-55 16,-1 0-42-16,-4 1-1 0,-2 4-3 15,-1 1-24-15,-6 3-7 0,-1 4-50 16,-7 2-98-16,2 3-104 0,-9 0-51 15,2 3-116-15,0 4-163 0,-7 2-552 16,-5 2-228-16</inkml:trace>
  <inkml:trace contextRef="#ctx0" brushRef="#br0" timeOffset="-167692.43">29358 8106 186 0,'0'0'124'0,"0"0"270"0,0 0 23 16,0 0-71-16,0 0-70 0,0 0-13 16,0 0 26-16,0 0-37 0,0 0 22 15,0 0 34-15,0 0-50 0,-70-99-32 16,58 92-56-16,7-4 9 0,-9 3 41 15,9 2-11-15,2 2-55 0,-1 3-9 16,4-2-13-16,-5 3-27 0,5 0-53 16,0 0-30-16,0 0-22 0,0 0-31 15,0 0-2-15,0 0 8 0,0 0 1 0,0 0-4 16,0 0 13-16,0 0 3 0,0 0 9 16,0 0-13-16,0 0-15 0,5 0-2 15,4 4 5-15,13 13 28 0,5 2 49 16,-1 11 22-16,8-1-22 0,-5 6-25 15,8 4-21-15,-3-1-3 0,2 2 0 0,-2 1-18 16,-5-6 0-16,-5-3-1 0,5 1 16 16,-7-4-18-16,-5-3 5 0,0-4-20 15,-2-6-17-15,-8 1-54 0,-2-8-107 16,0 1-38-16,-5-2-74 0,0 1-149 16,0-4-208-16,-5 2-672 0,-19 2 33 0</inkml:trace>
  <inkml:trace contextRef="#ctx0" brushRef="#br0" timeOffset="-167448.9">29446 8475 931 0,'0'0'1336'0,"0"0"-726"16,0 0-277-16,0 0-110 0,0 0-49 16,0 0-110-16,0 0-30 0,0 0 45 15,0 0 85-15,0 0 21 0,85 79-63 0,-66-67-32 16,-2 1 3-16,2-8-12 0,3-2 11 15,2-3 16-15,5-17 42 0,3-16-6 16,4-8-46-16,1-14-40 0,-11-2-35 16,1-2-23-16,-5 11-18 0,-12 12-3 15,-1 10-10-15,-6 14-21 0,-1 6-91 16,1 6-94-16,-3 9-109 0,9 10 137 16,-6 1-225-16,-3 6-327 0,0-4-610 15,0 10-155-15</inkml:trace>
  <inkml:trace contextRef="#ctx0" brushRef="#br1" timeOffset="-165669.49">29218 8281 993 0,'0'0'830'0,"0"0"-279"0,0 0-73 16,0 0 59-16,0 0-78 0,0 0-60 0,0 0-52 15,0 0-71-15,0 0-89 0,0 0-98 16,0 0-44-16,-61-1-45 0,61 1-6 16,0 0-40-16,10 3-27 0,9 13 15 15,20 7 58-15,7 2 12 0,8 3-12 16,4-3-12-16,0-5 12 0,2-4-2 16,-6-2-10-16,-3-6 9 0,-3 0 0 15,-11-3-22-15,-1 2-5 0,-7 2-44 0,-7-7-73 16,-3 7-162-16,-7-4-229 0,-9-3-607 15,-3-2-601-15</inkml:trace>
  <inkml:trace contextRef="#ctx0" brushRef="#br1" timeOffset="-165510.58">29676 8152 1186 0,'0'0'1675'0,"0"0"-959"16,0 0-56-16,0 0-97 0,0 0-303 0,0 0-260 15,-109 107-2-15,73-43 2 0,-10 13 40 16,2-1-16-16,5-1-12 0,0-8-9 15,8-12-1-15,9-14-2 0,3-12-67 16,6-11-43-16,6-9-58 0,7-9-94 16,0 0-240-16,0 0-744 0,15-7-867 0</inkml:trace>
  <inkml:trace contextRef="#ctx0" brushRef="#br0" timeOffset="-160368.31">30263 6334 660 0,'0'0'358'0,"0"0"613"16,0 0-550-16,0 0-60 0,0 0-123 0,0 0 34 16,0 0-56-16,0 0-16 0,0 0-20 15,0 0-24-15,-122-73-8 0,120 65-36 16,0 4 9-16,2-1-12 0,0 4-51 15,0 1-58-15,0 0-49 0,4 0-28 16,13 0 77-16,17 0 28 0,8 0 43 16,6 0-22-16,5 0-15 0,10 0 3 15,-2-6-9-15,14-4 18 0,3-4 12 16,14 2 0-16,5-5-21 0,12 4-3 0,7 0-33 16,5 5-1-16,8 7 0 0,-1 1 0 15,-2 0-12-15,-2 7 8 0,-3 5 4 16,0 4 16-16,-4 1-15 0,-13 1-1 15,3-5-12-15,-8 3 10 0,-9-7 2 16,-5 0 0-16,-10-4 12 0,5 2 6 0,-15-7 7 16,-4 1 8-16,4 0 1 0,-12 2-16 15,-9 0-15-15,2 0 13 0,-2-1-16 16,-10 4-1-16,2-4 0 0,-7 3 1 16,-7-4 1-16,0 2 1 0,-10-2 1 15,0-1 0-15,-10 3-1 0,-2-3 1 16,0 0 30-16,0 0 1 0,0 0 5 0,0 0 16 15,0 0-3-15,-16 0-52 16,-11 0-27-16,-12 0-59 0,-5 0-94 0,-11 3-114 16,-8 1-126-16,-5 4-224 0,14-1-423 15,-35-3-730-15</inkml:trace>
  <inkml:trace contextRef="#ctx0" brushRef="#br0" timeOffset="-159070.15">30633 6395 209 0,'0'0'707'0,"0"0"-166"0,0 0-138 16,0 0-20-16,0 0-8 0,0 0-63 16,0 0-100-16,0 0-123 0,0 0-70 15,0 0 0-15,0 0 39 0,17 32 94 0,3-2 51 16,2 9-58-16,-10 8-22 0,2 5-16 16,-2 8-22-16,3 14-10 0,-10 5-26 15,0 14 29-15,-3 8 21 0,-2 3 53 16,0 1-32-16,-12 1-49 0,-5 0-25 15,-7-9 3-15,0-1-19 0,4-3-11 16,-7-2-1-16,6-4-6 0,6-7-11 16,-2-8-1-16,10-5 0 0,-3-7-3 15,5-11-12-15,5-2 1 0,-2-10 14 16,2-7 0-16,0-5 0 0,0-14-3 16,0-1-25-16,0-8 11 0,0 2 17 15,0-4 1-15,0 0 1 0,0 0 16 0,0 0 4 16,0 0 17-16,0 0 4 0,0 0-12 15,0 0-7-15,0 0-12 0,2 0-10 0,13 0 14 16,2 0 23-16,10-4 44 0,16 1-38 16,8-8 1-16,10 2-31 0,9-1-15 15,8-5-1-15,11 5 1 0,3 1-1 16,8 2 1-16,9 3-3 0,7 4-15 16,-4 0 18-16,9 4 3 0,5 10 9 15,-5 4-9-15,5 5-1 0,-2-2 1 16,-3 0 0-16,0-1 15 0,0-6 7 15,-4 0-1-15,-3-3 3 0,2 0-2 16,-12-1-23-16,-2-2 0 0,-12 2 22 16,-5-3 3-16,-15-4-2 0,-12 3-22 15,-10-3-2-15,-9-2-1 0,-7 3 0 16,-3-2-1-16,-12-2 1 0,-10 2 0 0,3-2 1 16,-5 0-1-16,-5 0 1 0,5 0 20 15,-5 0 15-15,0 0 1 0,0 0 5 16,0 0 6-16,0 0-11 0,0-4-19 15,-5-4-18-15,5 2 0 0,-5 3 19 0,0-2-4 16,5 5-15-16,0-2 0 0,0 2 0 16,0 0 0-16,0 0-1 0,0 0-17 15,0 0 15-15,0 0-15 0,0 0 6 16,0 0-6-16,0 0 2 0,0 0-2 16,0 0 6-16,0 0-9 0,0 0-9 15,0 0-4-15,0 0-2 0,0 0-3 16,0 0-7-16,0 0-2 0,5 0 20 15,0 0 28-15,12 0 2 0,-5 0 0 16,-5 2 0-16,5 1-1 0,-7-1 1 0,10-1-1 16,-8-1 1-16,2 0 1 15,-1 2-3-15,1 0 1 0,-6-2 15 0,-3 0-1 16,2 0-12-16,-2 0 27 0,0 0 10 16,0 0-10-16,0-5 9 0,5-8-17 15,-5-4-22-15,0-6 3 0,0 1 0 0,0-4 12 16,0-3-13-16,0 1-1 0,0 0-1 15,-5-2 0-15,0-4 2 0,3 2-2 16,-5-5-1-16,7 0-1 0,0-5-16 16,0-1 16-16,12-5-1 0,0-5-13 15,5-2 16-15,-5-5 2 0,3-2 1 16,2-5 10-16,-5-2-12 0,-5-2 2 16,-5 0 18-16,-2-5-18 0,0-2 0 15,0 0 12-15,-9-7-14 0,-11 6 2 16,-4 0 10-16,-5 9-13 0,-3 8-2 0,-4 7 2 15,2 13-3-15,-2 6 3 0,4 8 2 16,1 8 0-16,9 1-2 0,-5 1-2 16,6-1-13-16,1 3 0 0,3-2-9 15,3 0-4-15,2-1 4 0,4 0-6 16,6 6-19-16,-1 1-48 0,3 4-76 0,0 8-78 16,0 0-309-16,3 15-164 0,2 11-365 15,0-4-198-15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40:36.4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5994 4352 525 0,'0'0'1223'0,"0"0"-749"0,0 0-60 16,0 0-44-16,0 0-25 0,0 0-47 0,0 0-83 15,0 0 6-15,0 0-56 0,0 0-63 16,-177 2-33-16,150 21-26 0,-4 9-18 15,4 3 2-15,5 2 7 0,8 3 10 16,9-2-15-16,5-2-29 0,0-1-18 16,14-5 18-16,6 0 0 0,4-4 43 0,7-2-21 15,1-3 18-15,-5-6-6 16,-1 0 15-16,6-5-22 0,-1 1 4 0,-4-2 18 16,0 1-15-16,-6 4 2 0,-4 4-5 15,-5 4 0-15,-9 6 24 0,-3 4 3 16,-3 5-7-16,-21 0 1 0,2-4-18 15,-9-4-7-15,4-7-9 0,-4-6-18 16,-1-6-12-16,-4-8-58 0,2-2-49 16,-2-9-85-16,19-2-54 0,9-8-132 15,8 1-223-15,25 2-360 0,-6 4-162 16,29 5-294-16</inkml:trace>
  <inkml:trace contextRef="#ctx0" brushRef="#br0" timeOffset="267.58">6394 4887 1891 0,'0'0'1322'0,"0"0"-801"16,0 0-69-16,0 0-2 0,0 0-122 15,0 0-187-15,0 0-117 0,0 0-24 16,0 0-19-16,-182 55-2 0,182-27-22 16,0 0-12-16,5-6 3 0,12-4 12 15,7-4 3-15,-2-8 26 0,-3-6 11 16,5-3 46-16,1-15 43 0,-8-10-7 15,2-1-27-15,-2-4-18 0,-10 1-10 16,3 4-27-16,-10 5-13 0,2 8-14 16,-2 5-7-16,0 10-42 0,0 0-120 15,0 7-149-15,0 11-318 0,0 5-400 0,0-2-530 16</inkml:trace>
  <inkml:trace contextRef="#ctx0" brushRef="#br0" timeOffset="557.58">6578 4830 1150 0,'0'0'1353'0,"0"0"-681"0,0 0-110 16,0 0-75-16,0 0-158 0,0 0-117 15,0 0-166-15,0 0-46 0,0 0-17 16,-32 112 17-16,32-71 0 0,8-4 12 16,-1-7 0-16,7-6-12 0,-4-11-37 15,5-6-39-15,-1-7 21 0,3 0 55 16,5-12 46-16,-5-12 16 0,7-4-7 15,-7-4-15-15,3-1 0 0,-6 6-13 16,-7 2 25-16,3 11 34 0,-7 8-83 0,1 3-3 16,1 3-40-16,0 7 7 0,0 11 33 15,2 9 3-15,3 3 27 0,4 6-30 16,-9 0-1-16,-2 1 1 0,6-3-2 16,-4-2-108-16,2-8-129 0,3-4-101 15,-3-8-247-15,8-11-400 0,0-2-204 0,-1-11-261 16</inkml:trace>
  <inkml:trace contextRef="#ctx0" brushRef="#br0" timeOffset="971.6">7320 4902 245 0,'0'0'1872'0,"0"0"-792"0,0 0-616 16,0 0-60-16,0 0-105 0,-51 118-24 16,34-80-106-16,-8 5-59 0,13-2-30 0,-2 6-28 15,2-2-28-15,7-1-24 0,5-10-39 16,0-8-32-16,0-10-11 0,5-11-20 15,9-5-2-15,3-9 89 0,0-12 15 16,12-15 40-16,-9-4-40 0,4-10-4 16,-7-4-26-16,10-1-38 0,-15-1 3 15,12 0-18-15,-10-3 14 0,-6 0 31 16,1-4 38-16,-4-3 28 0,5 0 0 16,-10-4 43-16,0 0 34 0,0 2 3 0,0 2-13 15,0 11 7-15,0 10 14 0,0 7 6 16,-10 10-24-16,5 8-16 0,-2 4-9 15,5 4-61-15,-1 4 27 0,1 5 7 16,2 2 12-16,-3 1 5 0,-4 0-26 0,5 4-37 16,-3 14-31-16,-10 9-63 0,6 12 19 15,1 8 38-15,-1 10 13 0,4 0 12 16,5 10 12-16,0 5 1 0,0 3 20 16,0 6 0-16,0 0 3 0,10 3-24 15,2-2-16-15,2-5-26 0,1-10-19 16,-1-4-24-16,1-15-43 0,-3-10-53 15,2-10-120-15,-1-15-236 0,-1-6-514 16,0-7-426-16</inkml:trace>
  <inkml:trace contextRef="#ctx0" brushRef="#br0" timeOffset="1672.13">6854 4952 143 0,'0'0'108'0,"0"0"159"0,0 0 196 15,0 0-127-15,0 0-167 0,0 0-16 16,0 0 49-16,0 0 38 0,0 0-65 15,0 0-39-15,0 0 83 0,34-39-3 0,-31 39-4 16,-3 0 9-16,0 0 14 0,0 0-13 16,0 0-74-16,0 4-1 0,2 8 17 15,3 4-46-15,-5 4-52 0,0 5-14 16,0-3-11-16,0 0-20 0,0-6-5 0,0-4 12 16,5-7-1-16,-3-4-25 0,5-1 14 15,3 0 2-15,7-4 16 0,0-12 31 16,7-2-16-16,3-3-12 0,-8 2-19 15,1-1-18-15,-3 3 0 0,-5 6-33 16,-7 2 14-16,-3 7-27 0,0 2-12 16,6 2 58-16,-8 17 86 0,0 7 12 15,0 8-24-15,0 6-31 0,0 2-40 16,-10-3-3-16,5-4-23 0,3-2-47 16,-5-7-118-16,7-2-106 0,0-8-122 0,0-2-267 15,12-10-790-15,7 1-312 0</inkml:trace>
  <inkml:trace contextRef="#ctx0" brushRef="#br0" timeOffset="2156.13">7724 4875 254 0,'0'0'1563'0,"0"0"-747"0,0 0-267 0,0 0-183 16,0 0-47-16,0 0-55 16,0 0-61-16,0 0-76 0,10 115-53 0,-7-79-9 15,1 0-7-15,1-6-33 0,-2-2 3 16,1-10-13-16,-1-7 16 0,-1-8-29 16,3-3 0-16,5-3 1 0,7-15 49 15,-3-10 49-15,8-8-30 0,0-3-35 16,5-6-8-16,-8 7 0 0,-2 6 2 15,0 9-9-15,-7 5-19 0,-5 7 17 0,-1 7 8 16,-1 0-6-16,2 4-21 0,-5 2 1 16,2 10-1-16,5 6 0 0,-7 6 1 15,8 8-1-15,-1-1-9 0,-2 5-21 16,7 0-59-16,0-2-122 0,3 0-124 16,2-5-214-16,-1-7-815 0,6-3-1008 0</inkml:trace>
  <inkml:trace contextRef="#ctx0" brushRef="#br0" timeOffset="2434.23">8277 4983 2352 0,'0'0'1305'0,"0"0"-789"15,0 0-67-15,0 0-193 0,0 0-160 16,0 0-96-16,0 0-14 0,0 0 14 0,0 0 28 16,0 0-4-16,0 0-8 0,119 36 5 15,-114-36-3-15,2-10 19 0,0-1 3 16,-7-5 14-16,0-3-5 0,0-2-24 15,-7 3 2-15,-5 7 40 0,-3 6-13 16,1 2 7-16,-6 3-46 0,-1 4-15 16,-4 10-33-16,8 8-37 0,0 5-15 15,8 9 24-15,6 0 12 0,3-2-2 16,0 3-13-16,17-5-19 0,10-7-61 16,4 0-59-16,3-6-100 0,-2-7-239 15,-3-6-503-15,10-6-119 0,-3-9 172 16,3-18 515-16,-8 6 458 0,13-25-92 0</inkml:trace>
  <inkml:trace contextRef="#ctx0" brushRef="#br0" timeOffset="2650.82">8808 4746 349 0,'0'0'2125'15,"0"0"-1104"-15,0 0-485 0,0 0 25 16,0 0-165-16,0 0-198 0,0 0-122 16,-177 49-54-16,155-23-20 0,12 2-2 15,3 4 0-15,7 2-22 0,0 1 5 16,5-3 16-16,5-5-10 0,-3 1 11 15,8-9 14-15,-6-3-2 0,-4-3-9 16,2-1-1-16,-2-5 10 0,-2 0-12 16,-3-3-31-16,0 0-5 0,0-4-68 15,0 0-83-15,0 0-46 0,0 0-79 16,2-7-311-16,5 1-801 0,-2 3-531 0</inkml:trace>
  <inkml:trace contextRef="#ctx0" brushRef="#br0" timeOffset="2902.97">9271 4878 1670 0,'0'0'1198'0,"0"0"-477"16,0 0-1-16,0 0-159 0,0 0-243 0,0 0-129 15,0 0-59-15,0 0-17 0,0 0-32 16,0 0-26-16,-153-66-37 0,129 66-18 16,7 0 0-16,0 1-6 0,7 16-36 15,3-1-43-15,2 10 6 0,5 1 15 16,0 7 10-16,12-2 14 0,5 1 7 15,8-1 18-15,-4-4 13 0,1-1 2 16,-5-4 18-16,-2 0 3 0,-6-5-9 16,-4 0 3-16,-5-6-15 0,0 0 16 15,-9-2-16-15,-13-4-58 0,0-4-97 0,-12 0-126 16,0-2-308-16,7 0-813 0,-9 0-1147 16</inkml:trace>
  <inkml:trace contextRef="#ctx0" brushRef="#br0" timeOffset="3189.97">9804 4655 163 0,'0'0'2398'0,"0"0"-1353"0,0 0-587 16,0 0-38-16,0 0-88 0,0 0-142 16,0 0-172-16,0 0-18 0,0 0-67 15,0 0 40-15,0 0 14 0,5 44-48 0,7-27-173 16,-12-4-171-16,3 3-361 0,-3 2-1697 15</inkml:trace>
  <inkml:trace contextRef="#ctx0" brushRef="#br0" timeOffset="3323.36">9824 5050 1911 0,'0'0'2330'16,"0"0"-1746"-16,0 0-253 0,0 0-103 15,0 0-114-15,0 0-114 0,0 0-103 16,0 0-137-16,0 0-158 0,0 0-203 15,-5 53-1196-15,5-34-562 0</inkml:trace>
  <inkml:trace contextRef="#ctx0" brushRef="#br0" timeOffset="3964.65">6132 6039 783 0,'0'0'1540'16,"0"0"-908"-16,0 0-271 0,0 0-100 16,0 0 1-16,0 0-23 0,0 0 4 0,0 0-75 15,0 0-70-15,0 0-39 0,0 0-31 16,186 11-28-16,-152-7-43 0,-9 4-4 15,4-2-61-15,-12 4-181 0,5 2-188 16,-13-1-526-16,-1 4-959 0</inkml:trace>
  <inkml:trace contextRef="#ctx0" brushRef="#br0" timeOffset="4272.7">6837 5937 1117 0,'0'0'1500'0,"0"0"-865"15,0 0-200-15,0 0-89 0,0 0-5 16,0 0-121-16,0 0-100 0,0 0-34 15,0 0-16-15,37 118-24 0,-28-67-21 16,-6 1-25-16,-1 4 0 0,-2-1-22 16,0-7-39-16,0-8-142 0,0-11-78 15,0-9-78-15,0-10-149 0,0-8-247 16,0-2-591-16,-12-16-31 0</inkml:trace>
  <inkml:trace contextRef="#ctx0" brushRef="#br0" timeOffset="4530.96">6861 5877 368 0,'0'0'1406'0,"0"0"-760"0,0 0-63 16,0 0-57-16,0 0-138 0,0 0-49 16,0 0 26-16,0 0-85 0,0 0-158 0,0 0-122 15,0 0 10-15,22-22-10 0,-7 62 14 16,9 12-14-16,-2 7-15 0,5 3 13 16,-1 1-14-16,1 1-8 0,0-6-34 15,-3-7-74-15,-7-20 6 0,-3-10 43 16,-2-16 5-16,1-5 78 0,1-21 98 15,-2-15 53-15,3-18-50 0,2-5-46 16,-3-10-6-16,-2 1-9 0,-4 2-12 16,4 9-7-16,-3 6-21 0,4 11-43 15,-4 10-39-15,-4 12-87 0,0 10-133 16,5 8-213-16,-8 3-449 0,5 8-258 0,-7 16-439 16</inkml:trace>
  <inkml:trace contextRef="#ctx0" brushRef="#br0" timeOffset="4783.96">7436 6286 434 0,'0'0'1682'15,"0"0"-1154"-15,0 0-104 0,0 0-70 16,0 0-97-16,0 0-52 0,0 0-3 16,56-115-25-16,-51 94-31 0,-5 3-47 15,0 2-37-15,0 1 6 0,0 4 9 16,0 4 0-16,-10 4 18 0,3 3 12 15,-6 0-37-15,6 7-70 0,-5 8 0 16,0 9-40-16,2 6-2 0,5 7 5 16,5 2-3-16,0 5 13 0,0-7-4 15,5-1-12-15,12-3-28 0,3-7-135 0,4-7-64 16,3-4-163-16,4-7-150 0,-9-3-701 16,12-5-582-16</inkml:trace>
  <inkml:trace contextRef="#ctx0" brushRef="#br0" timeOffset="5020.95">7916 6116 2323 0,'0'0'1086'0,"0"0"-577"16,0 0-86-16,0 0-123 0,0 0-128 16,0 0-129-16,0 0-42 0,-46 121-1 15,51-91 37-15,0-8 0 0,9-2-16 16,-11-10-21-16,11-3 0 0,-9-7-30 0,9 0 30 15,3-11 33-15,0-8 41 0,5-8-4 16,5-7-34-16,-8 1-36 0,-2-1 0 16,0 2-42-16,0 6-47 0,-5 3-55 15,3 7-96-15,-1 0-131 0,-4 11-325 16,-5 2-902-16,2 6-245 0</inkml:trace>
  <inkml:trace contextRef="#ctx0" brushRef="#br0" timeOffset="5239.46">8241 6280 300 0,'0'0'1023'16,"0"0"-518"-16,0 0-58 0,0 0-24 16,0 0-98-16,0 0-91 0,0 0-47 15,0 0-22-15,0 0-29 0,0 0-13 16,70-108 6-16,-70 101 28 0,0 0 30 0,-10 5 20 16,-7 2-105-16,5 0-37 0,-5 9-50 15,-7 5 0-15,2 3-15 0,5 8-25 16,0 2 22-16,5 1-19 0,5 0-18 15,7-1-18-15,0 2-1 0,0-5-49 16,19 1-150-16,10-7-154 0,-7 0-265 16,15-8-832-16,-6-8 14 0</inkml:trace>
  <inkml:trace contextRef="#ctx0" brushRef="#br0" timeOffset="5434.48">8643 6165 1301 0,'0'0'1685'16,"0"0"-991"-16,0 0-250 0,0 0-65 15,0 0-86-15,0 0-97 0,0 0-107 16,0 0-44-16,-87 111-5 0,87-100-18 0,0-2-22 16,0-8-39-16,2-1-13 0,10-1 0 15,10-17 52-15,10-11 54 0,-1-7 1 16,8-5-19-16,-3-3-36 0,3 3-27 16,-3 7-37-16,8 7-10 0,-3 7-51 15,5 8-50-15,3 5-59 0,-5 4-74 16,4 3-189-16,-17 3-754 0,11 16-939 0</inkml:trace>
  <inkml:trace contextRef="#ctx0" brushRef="#br0" timeOffset="6235.76">9942 6071 1277 0,'0'0'1114'0,"0"0"-515"16,0 0-136-16,0 0-93 0,0 0-62 16,0 0-90-16,0 0-84 0,0 0-30 15,0 0-17-15,0 0-50 0,0 0-37 16,-116 49-34-16,114-26-6 0,2 2 21 0,0 9 1 16,12 3-1-16,0 2-5 0,12-8 5 15,-7-2-15-15,-5-11 13 0,3-4-14 16,-3-9 35-16,-7-5 7 0,4 0 33 15,-1-11 46-15,4-8 16 0,-3-9-25 16,-1-2-28-16,-3 3 3 0,-3-2 0 16,-2 9-36-16,0 4-16 0,0 7 0 15,0 9 0-15,2 0-34 0,6 19 34 16,-3 17 52-16,7 19 83 0,-12 10-41 16,0 12-15-16,0 1 0 0,0 1 6 15,-12-10-9-15,-3-10-3 0,0-12-18 0,6-14-43 16,-3-15-12-16,7-13-21 0,2-5 2 15,-6-5-5-15,4-21-58 0,5-20-167 16,0-7-59-16,12-13-129 0,12-1-267 16,0 17-940-16,25-18-377 0</inkml:trace>
  <inkml:trace contextRef="#ctx0" brushRef="#br0" timeOffset="6506.18">10340 6253 2209 0,'0'0'1171'16,"0"0"-646"-16,0 0-28 0,0 0-115 15,0 0-204-15,0 0-137 0,-32 101-41 16,32-91-12-16,0-2 12 0,8-8-1 16,1 0-11-16,-4 0 9 0,7-2 3 0,-7-12 39 15,5 0 10-15,-5-9-9 0,-5 1-22 16,0-4-18-16,0 4 0 0,0 4-15 16,0 3 15-16,-5 8 27 0,-5 3 4 15,3 4-7-15,-5 0 4 0,0 16-28 16,-3 11-73-16,1 4 2 0,4 12 26 15,3 2 20-15,-3 2 7 0,10-4-13 16,0 1 1-16,0-11-13 0,2 0-71 0,10-11-111 16,3-4-135-16,-3-7-263 15,3-11-597-15,-1 0-381 0,1-18 919 0</inkml:trace>
  <inkml:trace contextRef="#ctx0" brushRef="#br0" timeOffset="6762.36">10495 6308 443 0,'0'0'2377'0,"0"0"-1779"16,0 0-152-16,0 0-4 0,0 0-170 16,-17 106-195-16,19-90-40 0,13-7 0 15,-5-3-9-15,7-6-28 0,4 0 1 16,6-7 9-16,-5-11 21 0,5-2 3 16,-3-1-22-16,3-1-12 0,-10 3-15 15,-5 5-16-15,2 3 15 0,-4 6-33 16,-8 2 16-16,1 3 33 0,-1 4 48 0,3 11 35 15,-5 3 21-15,0 4-46 0,0 2-34 16,0 0 1-16,0-1-25 0,0-3-1 16,0-1-45-16,0-6-58 0,0 4-90 15,0-7-43-15,5 2-58 0,0-4-133 16,2 2-288-16,3-2-624 0,4-6-291 0</inkml:trace>
  <inkml:trace contextRef="#ctx0" brushRef="#br0" timeOffset="7291.85">11096 6149 840 0,'0'0'1597'0,"0"0"-934"0,0 0-207 15,0 0-72-15,0 0 11 0,0 0-141 16,0 0-150-16,0 0-42 0,0 0-1 0,-143 118-18 16,141-91 6-16,2-6-27 0,0-2-19 15,0-6 18-15,0-4-1 0,0-5-20 16,7-4-28-16,-5 0 16 0,8 0 12 15,-5-4 36-15,7-7 23 0,-7 0-1 16,7-8-16-16,-10 1-11 0,8 1-19 0,-10 4 0 16,5-1-12-16,-5 5-15 15,0 6-16-15,0 1-17 0,0 2-1 0,0 0-9 16,0 2-49-16,0 6-133 0,-5 9 8 16,-5 0-42-16,8 4-170 0,-3-3-359 15,5-6-678-15,-12 3 79 0</inkml:trace>
  <inkml:trace contextRef="#ctx0" brushRef="#br0" timeOffset="7733.48">10970 6211 33 0,'0'0'564'16,"0"0"489"-16,0 0-511 0,0 0-2 16,0 0-104-16,0 0-146 0,0 0-112 15,0 0-27-15,0 0 38 0,0 0-53 16,0 0-58-16,90 62-25 0,-76-57 3 15,3-5 68-15,0 0 39 0,-12-9 4 16,7-7-17-16,-9-5-12 0,-3 0-25 0,0-6-46 16,0-1-12-16,-15 4-19 0,8 5-2 15,-8 4 23-15,3 7 16 0,3 2 9 16,-4 5-21-16,-1 1-34 0,-1 0-27 16,3 9-3-16,-5 7-46 0,0 11-17 15,3 3-19-15,4 11 27 0,3 6 31 0,7 4-7 16,2-1 10-16,18-2-19 0,6-5-30 15,1-2-86-15,4-5-132 0,3-11-179 16,3-5-516-16,-6-10-335 0,6-8-510 0</inkml:trace>
  <inkml:trace contextRef="#ctx0" brushRef="#br0" timeOffset="7931.99">11351 6305 1383 0,'0'0'1316'15,"0"0"-541"-15,0 0-38 0,0 0-208 16,0 0-198-16,0 0-160 0,0 0-93 15,0 0-78-15,0 0-52 0,0 0-18 16,0 0 28-16,-88 52 20 0,88-49-2 16,3-3-34-16,14-3 49 0,2-9 9 15,8-11 55-15,-5-5 0 0,9-5-52 0,-9 3-3 16,0 1-25-16,4 10-23 0,-9 4-32 16,5 8-64-16,-2 4-46 0,-6 3-54 15,8 7-46-15,-7 11-163 0,-3 1-334 16,-5-2-626-16,3 7-40 0</inkml:trace>
  <inkml:trace contextRef="#ctx0" brushRef="#br0" timeOffset="8246.64">11559 6294 2135 0,'0'0'1112'0,"0"0"-633"0,0 0 77 15,0 0-68-15,0 0-197 0,0 0-187 16,0 0-68-16,0 0 4 0,0 0-13 15,-174 122-27-15,171-96-21 0,-4-3 0 16,7-10 18-16,0 1-16 0,0-12-41 16,12-2-8-16,5 0 68 0,-2-9 25 0,-6-11 33 15,13-7-3-15,-7-6-16 16,-6 0-17-16,8-4-10 0,-14 6-11 0,6 5 14 16,-6 8 43-16,-3 7-22 0,0 10-27 15,0 1-9-15,2 0-18 0,-2 13-3 16,0 9-10-16,3 7 31 0,6 4 1 15,-4 4 14-15,12-1-15 0,3-6-3 0,4-3-22 16,7-4-42-16,6-8-55 0,4-12-36 16,-2-3 4-16,4-22-55 0,3-9-169 15,-7-14-591-15,-7 9-1224 0</inkml:trace>
  <inkml:trace contextRef="#ctx0" brushRef="#br0" timeOffset="8407.64">12025 5848 101 0,'0'0'2161'0,"0"0"-928"15,0 0-561-15,0 0-118 0,0 0-257 16,0 0-156-16,-100 158-62 0,86-92-33 16,6 8 8-16,-4 5-11 0,0 1-7 0,5 3-36 15,2-6-45-15,0-8-74 0,-2-17-51 16,2-13-115-16,0-16-110 0,-2-18-175 16,-5-10-227-16,7-9-1150 0</inkml:trace>
  <inkml:trace contextRef="#ctx0" brushRef="#br0" timeOffset="8509.81">11925 6286 228 0,'0'0'1042'0,"0"0"-492"16,0 0-174-16,0 0-198 0,0 0-100 15,199 75-78-15,-158-64-405 0,0-1-290 16,-9-4-19-16,4-6 76 0</inkml:trace>
  <inkml:trace contextRef="#ctx0" brushRef="#br0" timeOffset="8764.44">12342 6345 293 0,'0'0'1808'15,"0"0"-1013"-15,0 0-370 0,0 0-177 16,0 0-55-16,0 0 21 0,0 0-66 0,0 0-58 16,0 0-15-16,0 0 34 0,0 0 8 15,15 4-30-15,-13-8-28 0,-2-3 20 16,0-3-5-16,0 1-40 0,0 3 12 0,0-2 15 16,-12 7 16-16,-3 1 54 0,6 0-3 15,-13 4-89-15,-5 12-38 0,8 5-1 16,-3 6-18-16,5 6-3 0,7-2 0 15,10-1 2-15,0-2 4 0,12-3 3 16,15-4-13-16,5-9-23 0,14-3-13 16,14-9 0-16,11-2-31 0,21-16-15 15,14-9-53-15,33-9 95 0,16-10-52 16,12-11-281-16,-36 16-683 0,75-36-1262 0</inkml:trace>
  <inkml:trace contextRef="#ctx0" brushRef="#br0" timeOffset="9268.59">13986 6253 196 0,'0'0'1076'0,"0"0"-52"16,0 0-479-16,0 0-90 0,0 0-87 15,0 0-34-15,0 0-83 0,0 0-90 16,0 0-83-16,0 0-41 0,0 0-19 15,-114 60-2-15,114-26 8 0,0 3 29 16,0-1 5-16,0-3 22 0,14-11-3 0,-7-4-40 16,3-7-34-16,-3-11 0 0,6 0 0 15,3 0 28-15,1-17 54 0,3-4 28 16,-3-7-40-16,-3-4-21 0,-4-2-18 16,-3 4-19-16,-2 3-12 0,-5 8 21 15,0 3 37-15,0 12-25 0,0 1 10 16,0 3-6-16,0 0-13 0,0 14-27 15,-5 4-43-15,5 11-2 0,0-2 11 16,0 3-14-16,0 2 8 0,17-5-2 0,5-2 11 16,7 4-36-16,5-11-39 0,7-6-78 15,8 1-65-15,4-8-269 0,-16-4-914 16,16-1-1184-16</inkml:trace>
  <inkml:trace contextRef="#ctx0" brushRef="#br0" timeOffset="9640.58">15493 6027 88 0,'0'0'1741'0,"0"0"-685"0,0 0-576 16,0 0-112-16,0 0-9 0,0 0-29 15,0 0-105-15,0 0-47 0,0 0-76 16,0 0-63-16,-165 104-39 0,165-89-13 16,0 2-11-16,0-4 22 0,15 4 2 15,0-4 1-15,-3 2 11 0,0-4 0 16,7 1 0-16,-2 4-9 0,-2-5 31 0,2 5-10 15,-3 2 4-15,-9 3 9 0,-3 2 5 16,-2 3-14-16,0-1-1 0,-2 1 7 16,-10-7 8-16,5-4-39 0,-10-7-3 15,7-2-51-15,0-6-50 0,-2-14-137 0,7-10-197 16,5-12-294-16,0 8-624 0,15-29-574 0</inkml:trace>
  <inkml:trace contextRef="#ctx0" brushRef="#br0" timeOffset="9823.51">16056 5561 2032 0,'0'0'1567'15,"0"0"-969"-15,0 0-149 0,0 0-139 16,0 0-108-16,-131 133-89 0,102-75-53 0,2 8 4 16,5 8 0-16,3 3-6 0,2 4-25 15,5 0-33-15,7-3-36 0,-5-7-40 16,10-6-55-16,0-13-97 0,0-17-239 15,0-12-703-15,0-21-1202 0</inkml:trace>
  <inkml:trace contextRef="#ctx0" brushRef="#br0" timeOffset="10201.94">15901 6062 661 0,'0'0'1767'0,"0"0"-1225"0,0 0-194 15,0 0-40-15,0 0-112 0,0 0-99 16,0 0-68-16,181 55-29 0,-139-44-19 15,-9-1-57-15,4 1-97 0,-1-6-84 16,-12-1-65-16,1-4-86 0,-13 0 75 16,-3-2 304-16,-9-8 29 0,0 4 62 0,0 1 128 15,-4 1 251-15,-9 4-115 0,-6 5-116 16,-8 15-33-16,3 8 106 0,-2 9-20 16,6 8-18-16,-2-2-20 0,8 0-78 15,9-9-37-15,3-6-43 0,-6-10-36 16,8-5-31-16,0-5-28 0,10-6-21 0,4-2 24 15,8-5 25-15,-2-9 40 16,9-8 24-16,-5-6-18 0,-5-4-16 0,6-3-30 16,-13 2 0-16,2 0-3 0,-2 5-12 15,-7 9 15-15,3 8 2 0,-6 7 17 16,-2 4-19-16,2 0-37 0,1 11 37 16,-3 8 1-16,7 3 26 0,-2 6-24 15,0 0-3-15,9-1-3 0,-6-6-46 16,9-3-82-16,7-4-102 0,-2-9-91 15,14-5-226-15,-14-5-839 0,9-29-911 0,-225-120 2096 16</inkml:trace>
  <inkml:trace contextRef="#ctx0" brushRef="#br0" timeOffset="10358.35">16705 5913 995 0,'0'0'2166'0,"0"0"-1453"0,0 0-240 15,-41 110-62-15,27-61-120 16,-6 7-129-16,6 2-80 0,6 4-40 0,-4-6-5 15,7-6-37-15,-2-4-73 0,0-8-79 16,7-8-139-16,-10-12-178 0,-4-10-506 16,4-6-692-16</inkml:trace>
  <inkml:trace contextRef="#ctx0" brushRef="#br0" timeOffset="10503.35">16560 6166 404 0,'0'0'1543'15,"0"0"-1031"-15,0 0-167 0,0 0-137 0,0 0-127 16,0 0-40-16,208 69-41 0,-186-65-401 16,0-4-398-16,-8 0-352 0,-4 0 570 15,-3-7 379-15</inkml:trace>
  <inkml:trace contextRef="#ctx0" brushRef="#br0" timeOffset="10746.64">16875 6193 158 0,'0'0'264'15,"0"0"724"-15,0 0-568 0,0 0-151 16,0 0-68-16,0 0 209 0,0 0-175 15,0 0-116-15,0 0-1 0,0 0 51 16,0 0 16-16,199 93-27 0,-175-93-35 16,-5-13-13-16,-2 0 3 0,0-4-43 15,-9-1-36-15,-1 2-6 0,-7 0-3 16,0 2-25-16,-15 3-25 0,-11 6 25 0,-11 5 31 16,-4 0-31-16,-10 9 0 0,5 12 100 15,2 0 203-15,8 13-39 0,7-2-144 16,10 7-65-16,9 3-6 0,5-3-25 15,5-1-24-15,19-2-15 0,11-12-13 16,11 0-11-16,12-12-35 0,10-5-33 16,5-7-46-16,19 0-141 0,17-10-228 15,13-8-687-15,-20 1 734 0,58-26-880 0</inkml:trace>
  <inkml:trace contextRef="#ctx0" brushRef="#br0" timeOffset="13783.87">19086 5867 143 0,'0'0'95'16,"0"0"681"-16,0 0-174 0,0 0-66 15,0 0-83-15,0 0-9 0,0 0-93 0,0 0-104 16,0 0-92-16,0 0-42 0,-22-6 32 15,19 42-63-15,3 14 42 0,0 12-6 16,0 12-18-16,5 4-17 0,7 4-21 16,-2 1-19-16,-3 0-40 0,1-6 0 15,1-2-3-15,-9-11-13 0,0-7-111 16,0-9-108-16,0-12-122 0,0-9-212 16,0-13-661-16,-26-13-565 0</inkml:trace>
  <inkml:trace contextRef="#ctx0" brushRef="#br0" timeOffset="13954.51">18872 6305 2678 0,'0'0'775'0,"0"0"-314"15,0 0-79-15,0 0-60 0,0 0-88 0,0 0-115 16,0 0-36-16,0 0-28 0,0 0-28 16,187 103-27-16,-151-99-79 0,-2-4-52 15,7 0-60-15,-2-10-18 0,2-8-154 16,-9-9-204-16,-5-3-687 0,-10 4-438 15,4-18 1102-15</inkml:trace>
  <inkml:trace contextRef="#ctx0" brushRef="#br0" timeOffset="14500.79">19393 6053 114 0,'0'0'993'0,"0"0"-491"15,0 0 111-15,0 0 23 0,0 0-114 16,0 0 125-16,0 0-96 0,56 126-252 16,-41-62-122-16,-1 6-34 0,-6-1-27 15,1-1-31-15,-1-7-33 0,4-13-52 0,0-12-58 16,-5-12 57-16,8-9-51 0,-1-10-39 15,3-5 6-15,5-5 85 0,9-14 70 16,6-13-12-16,-1-7-52 0,-2-1-6 16,0-1-46-16,-5 2-12 0,-7 6-48 15,-8 12-35-15,-6 5-31 0,1 7-34 0,-9 9-207 16,0 0-81-16,0 16-101 0,0 7 193 16,0 9-307-16,-4 5-32 0,4 4 304 15,0 8 108-15,0-1 182 0,0 0 147 16,0-5 176-16,0-7 264 0,0-10 91 15,0-10-69-15,0-10-57 0,0-6 2 16,4 0-25-16,1-14-47 0,7-8-116 16,-2-5-80-16,5-2-67 0,-3-6-25 15,-5 0-9-15,5-5-7 0,-2 0 55 16,-3 8 8-16,-2-3-7 0,-3 14 9 16,-2 5-24-16,0 10 33 0,0 4-3 0,0 2 11 15,0 4 1-15,-2 12-105 0,-3 8-9 16,-9 13 0-16,9 4 10 0,-7 2 51 15,12-1-9-15,-3 1 18 0,3-12 6 0,0-6-21 16,0-12-40-16,0-6-15 16,0-5-30-16,3-2-4 0,9 0 34 0,0-14 43 15,12-11 55-15,-7-5-28 0,2-9-25 16,-2-7-24-16,0 1-21 0,-7-2 0 16,-3 9 0-16,-4 5 16 0,4 10-1 15,-7 11-3-15,5 6 12 0,-5 6-24 16,0 6-10-16,0 12-54 0,0 11 40 15,0 5 6-15,0 8-25 0,0-1 7 16,5-7 5-16,9-2-8 0,1-5-95 16,4-5-99-16,1-6-133 0,-3-9-398 15,2-5-1213-15</inkml:trace>
  <inkml:trace contextRef="#ctx0" brushRef="#br0" timeOffset="14673.8">20380 5913 1216 0,'0'0'2082'0,"0"0"-1307"0,0 0-155 16,0 0-246-16,0 0-194 0,-99 104-67 16,79-43-65-16,3 11-8 0,0 9 2 15,-2 7-2-15,2 7-40 0,-2-1 0 16,2-2-103-16,0-11-77 0,2-18-70 16,-2-19-106-16,3-18-106 0,-8-19-184 15,7-7-824-15,-4-35-315 0</inkml:trace>
  <inkml:trace contextRef="#ctx0" brushRef="#br0" timeOffset="14771">20031 6430 140 0,'0'0'1237'0,"0"0"-837"0,0 0-124 0,0 0-108 16,184-30-64-16,-106 30-49 15,2-3-26-15,14 0-29 0,6-1-13 0,4-7-168 16,-17 4-498-16,22-11-831 0</inkml:trace>
  <inkml:trace contextRef="#ctx0" brushRef="#br0" timeOffset="15604.85">21907 6271 153 0,'0'0'1472'0,"0"0"-917"0,0 0-118 15,0 0-38-15,0 0-35 0,0 0-44 16,0 0-103-16,0 0-56 0,0 0 11 15,0 0-20-15,0 0-56 0,-10-4-45 16,10 4-51-16,0 11-21 0,0 2 21 0,0 15 71 16,3 13-25-16,7 8-46 15,7 7-9-15,-5-2-13 0,0-6 7 0,5-11 15 16,-3-14 18-16,3-16-18 0,10-7 16 16,0-20 110-16,11-21 58 0,6-19-40 0,-3-14-41 15,0-9-45-15,-2-2-18 0,-15 9-1 16,-7 12-24-16,-2 16-15 0,-3 18-14 15,-10 12-16-15,-2 9-28 0,3 9-73 16,2 0-117-16,0 16-208 0,-1 7-10 16,4 4-606-16,-3-3-802 0</inkml:trace>
  <inkml:trace contextRef="#ctx0" brushRef="#br0" timeOffset="15872.38">22477 6279 368 0,'0'0'1649'0,"0"0"-1102"16,0 0-177-16,0 0-21 0,0 0-47 15,0 0-59-15,0 0-45 0,0 0-38 16,0 0 24-16,0 0-42 0,0 0-64 0,-39-86-78 16,39 86-13-16,0 2-45 0,0 12 27 15,10 8 31-15,-5 7 49 0,7 5 19 16,-5 3-22-16,-2-1 19 0,0-1-7 15,-5 1-18-15,0-6-20 0,0-2-20 16,0 0-65-16,0-3-73 0,0-4-97 16,0-6-80-16,0-3-196 0,0-5-475 15,0-2-620-15</inkml:trace>
  <inkml:trace contextRef="#ctx0" brushRef="#br0" timeOffset="16041.48">22343 5791 2906 0,'0'0'1072'0,"0"0"-443"0,0 0-331 16,0 0-139-16,0 0-61 0,0 0-40 0,0 0-37 15,0 0-21-15,0 0-73 0,0 0 30 16,0 0 13-16,34 56-13 0,-17-30 0 16,3 4-64-16,2 3-194 0,4-2-246 15,-6-2-786-15,-3 11-1220 0</inkml:trace>
  <inkml:trace contextRef="#ctx0" brushRef="#br0" timeOffset="16388.48">22959 6261 2149 0,'0'0'1179'0,"0"0"-704"0,0 0-64 15,0 0-29-15,0 0-32 0,0 0-212 16,0 0-74-16,0 0-55 0,-182 19-9 16,163 16-12-16,-5 4 12 0,7 4 0 0,9-1-1 15,6 2-27-15,2-14 13 0,0-3-19 16,2-15 22-16,6-5 0 0,1-5-10 16,13-2 22-16,-2-12 79 0,9-8 24 15,2-8-23-15,1-7-29 0,-10-1-11 16,-1 0-7-16,-4 2-30 0,-5 5 9 15,-9 3-10-15,2 8 14 0,-5 4 8 16,0 7-22-16,0 2 11 0,0 4-13 0,0 1-3 16,0 0-49-16,0 0-66 0,0 9-126 15,0 8-201-15,0 2-177 0,2 0-472 16,10-5-630-16</inkml:trace>
  <inkml:trace contextRef="#ctx0" brushRef="#br0" timeOffset="16589.39">23422 5636 2549 0,'0'0'1016'0,"0"0"-590"16,0 0-113-16,0 0-1 0,-36 152-44 16,31-85-103-16,5 5-83 0,0 8-24 0,0 10 0 15,-5 4-15-15,0 6-16 0,5 3-27 16,-2-3-3-16,-1-5-67 0,3-20-70 15,0-10-105-15,0-26-143 0,5-14-193 16,10-23-485-16,-8-2-504 0</inkml:trace>
  <inkml:trace contextRef="#ctx0" brushRef="#br0" timeOffset="16890.41">23769 6249 2549 0,'0'0'1425'0,"0"0"-941"16,0 0-99-16,0 0-140 0,0 0-78 15,-114 108-91-15,99-74-54 0,-2 2 2 16,5 2 6-16,10-7-15 0,-5-4-15 0,7-7-18 16,0-7-39-16,0-6-19 0,7-7-7 15,7-2 65-15,-4-16 18 0,12-9 88 16,-5-4-27-16,7-9-27 0,-14 4-31 16,-1 6 18-16,-9 7 12 0,5 12-5 15,-5 1 5-15,0 9 25 0,0 1-34 16,0 6-24-16,0 11-16 0,0 14-8 15,0 7-7-15,0 4 7 0,12 3-19 16,5-6 7-16,10-9-10 0,12-5-51 16,7-9-22-16,7-12-3 0,10-4-22 15,0-23-65-15,-5-17-159 0,-4-8-387 16,-15 7-894-16,2-25-111 0</inkml:trace>
  <inkml:trace contextRef="#ctx0" brushRef="#br0" timeOffset="17025.96">24297 6044 346 0,'0'0'1300'0,"0"0"-317"16,0 0-377-16,0 0-117 0,0 0-80 15,-48-105-36-15,43 105-83 0,5 0 28 16,-3 7-129-16,-1 14-98 0,-1 18-91 0,-5 9-11 16,5 11 11-16,-4 10 12 0,1 2 6 15,6 2-9-15,-5 1-9 0,7-8-88 16,0-1-113-16,0-10-132 0,0-11-389 16,0-14-1146-16,-17-15-342 0</inkml:trace>
  <inkml:trace contextRef="#ctx0" brushRef="#br0" timeOffset="17433.74">24237 6280 1444 0,'0'0'812'15,"0"0"-209"-15,0 0-161 0,0 0-222 16,0 0-119-16,0 0-76 0,198 74-18 16,-156-63-7-16,-6 3-16 0,0-3-13 15,-2-4-31-15,0-4-111 0,-7-3-34 16,-3-3 20-16,-7-4 72 0,-2-1 113 0,-11 1 115 15,1-1 7-15,-5 5-36 0,0 0 64 16,0 3 110-16,0 0 31 0,0 0 54 16,3 0-110-16,-3 0-117 0,7 0-66 15,-5 4-52-15,3 3-21 0,7-4 19 16,-2 6-11-16,0-3 2 0,7-1 11 16,-10 0 0-16,5-5-1 0,-2 0 1 15,-5 0 22-15,-3-3 40 0,3-4-25 16,-5-1-3-16,0 1-10 0,0 4 38 15,0-2 57-15,-10 5 25 0,-2 0-83 16,-7 8-61-16,2 12-34 0,-3 5-14 0,1 3 14 16,0 2 14-16,9 3 20 0,3-9 0 15,7 2 0-15,0-2-19 0,7-5-2 16,15-4-1-16,4-4-39 0,-1-7-12 16,4 1-23-16,-3-5-67 0,3 0-63 15,5-5-51-15,-2-10-136 0,9-4-291 0,0-7-349 16,-9 5-189-16,9-18 661 0</inkml:trace>
  <inkml:trace contextRef="#ctx0" brushRef="#br0" timeOffset="17639.21">25119 6297 339 0,'0'0'2250'0,"0"0"-1245"15,0 0-439-15,0 0-128 0,0 0-125 16,0 0-178-16,0 0-80 0,0 0-43 16,0 0 0-16,0 0 16 0,-175 112 5 15,175-83 7-15,0-1-10 0,0-1-14 0,5-6 8 16,3-1-12-16,1 2 21 0,-2-5-8 15,3-1-7-15,-10-1 21 0,0-1-8 16,0-5 11-16,-10 3 19 0,-9 1-6 16,-5-8-55-16,-5 0-10 0,5-5-114 15,-6-7-76-15,9-4-225 0,6-3-355 16,10 3-846-16,5 11-560 0</inkml:trace>
  <inkml:trace contextRef="#ctx0" brushRef="#br0" timeOffset="17832.25">26874 6552 88 0,'0'0'0'15,"0"0"-3"-15</inkml:trace>
  <inkml:trace contextRef="#ctx0" brushRef="#br0" timeOffset="18090.21">26588 6055 453 0,'0'0'1334'16,"0"0"-873"-16,0 0-105 0,0 0 65 15,0 0-25-15,-37-106-38 0,37 103-122 16,0 3-117-16,0 0-59 0,13 11-10 16,4 8 77-16,7 11 12 0,0 10-31 15,-2 12 12-15,-5 4 9 0,-10 6-28 16,3 8-21-16,-8 1-65 0,-2 4-15 15,0-3-24-15,0-5-108 0,-12-8-147 16,5-11-149-16,-10-14-329 0,7-10-942 0</inkml:trace>
  <inkml:trace contextRef="#ctx0" brushRef="#br0" timeOffset="18249.21">26581 6297 1148 0,'0'0'1589'16,"0"0"-990"-16,0 0-256 0,0 0 160 0,0 0-140 15,0 0-175-15,0 0-89 0,0 0-50 16,0 0 6-16,191-49 6 0,-155 20-61 16,-2-6-43-16,-2 0-132 0,-5-1-148 15,-1-1-142-15,-11 3-565 0,-8 10-724 16</inkml:trace>
  <inkml:trace contextRef="#ctx0" brushRef="#br0" timeOffset="18483.41">26964 6071 642 0,'0'0'1843'15,"0"0"-1177"-15,0 115-81 0,0-62-95 0,0-3-143 16,0-4-125-16,0-9-103 0,17-14-67 16,0-9-52-16,2-5 1 0,5-9-1 15,5-2 22-15,3-14 45 0,-8-9 15 16,5-1-33-16,-5 1-18 0,-2-2-14 0,-12 9-17 16,0 6-15-16,-6 5-7 0,1 7-11 15,-5 0-74-15,0 2-27 0,0 16 63 16,0 10 71-16,0 6 0 0,0 2-12 15,0-2-53-15,0-1-52 0,0-3-170 16,5-4-201-16,0-8-589 0,12 3-638 0</inkml:trace>
  <inkml:trace contextRef="#ctx0" brushRef="#br0" timeOffset="18751.98">27587 6468 1041 0,'0'0'1891'0,"0"0"-1335"0,0 0-161 16,0 0-131-16,0 0-71 0,0 0-50 16,0 0 17-16,0 0-12 0,0 0-16 15,0 0-25-15,198 1-31 0,-183-35-39 0,-1-1-25 16,-9 2-12-16,-5 11 0 0,0 3 26 16,-14 5 14-16,-13 7 15 0,0 6-25 15,-2 1-30-15,-10 20-33 0,3 10-13 16,2 13 25-16,8 13-13 0,-1 4 16 15,17 4 2-15,10-7-2 0,0 1 16 16,27-10-10-16,19-9-49 0,14-7-65 16,13-16-9-16,10-6-28 0,9-10-127 15,-27 0-414-15,15-3-1260 0</inkml:trace>
  <inkml:trace contextRef="#ctx0" brushRef="#br0" timeOffset="19999.41">7167 7296 1341 0,'0'0'725'0,"0"0"-243"16,0 0-93-16,0 0-148 0,0 0-129 15,0 0-52-15,0 0-12 0,0 0 9 16,0 0-16-16,0 0-24 0,-92-41-17 16,70 41-2-16,5 2-23 0,5 8-26 15,-3 8-32-15,3 7 10 0,12 5 28 16,0 7-6-16,12 6 29 0,5-1-23 15,8-3 45-15,4-2 1 0,-3-10-1 16,3-6-22-16,3-5-7 0,-1-5-42 16,-9-4-412-16,12-4-566 0,-17-3-217 0</inkml:trace>
  <inkml:trace contextRef="#ctx0" brushRef="#br0" timeOffset="20253.48">7358 7448 333 0,'0'0'1046'0,"0"0"-338"16,0 0-39-16,0 0-248 0,0 0-252 15,0 0-99-15,0 0-29 0,0 0-41 16,0 0-3-16,0 0-42 0,0 0-9 16,-75 24 19-16,78-5 21 0,16 7 12 15,-2-4 0-15,5-1 0 0,0-2 4 16,4-5 30-16,-11-6-31 0,-1-7-1 16,1-1 23-16,-1-4 53 0,1-15 32 15,0-3-16-15,2-6-26 0,-13-4-28 16,-1-1-10-16,-3 5-28 0,0 5-1 0,0 8 0 15,0 3-2-15,0 6-25 16,-3 6 6-16,3 0 18 0,-4 1-56 0,4 13-104 16,0 7-155-16,0 5-398 0,0-6-572 15,7 12 144-15</inkml:trace>
  <inkml:trace contextRef="#ctx0" brushRef="#br0" timeOffset="20588.46">7705 7485 1649 0,'0'0'968'0,"0"0"-419"16,0 0-142-16,0 0-296 0,0 0-101 16,0 0-10-16,0 0-41 0,0 0 41 15,0 0 44-15,0 0 32 0,0 0 24 16,99 80-27-16,-82-64-14 0,-5-2-5 16,-2-7-10-16,-5-2-44 0,5-5 0 15,-3 0 0-15,-2-5 18 0,5-11 63 16,4-2-16-16,-7-10-9 0,8 2-28 0,-3 1-27 15,-2 2-1-15,-3 5-18 0,-5 4-10 16,1 5 3-16,-3 8 0 0,0 1-3 16,5 0 9-16,-5 10-18 0,2 10-86 0,5 15 103 15,-7 3 20-15,0 3 73 0,5-4-29 16,-2-1-13-16,4-9 19 0,-5-6-6 16,1-2-44-16,-1-10 3 0,8 1-3 15,-8-9-35-15,1-1 17 0,9 0 18 16,-7-9 18-16,9-2-18 0,-4-6-21 15,4 2-168-15,1-2-87 0,0-1-200 16,-8 6-545-16,5 2-573 0</inkml:trace>
  <inkml:trace contextRef="#ctx0" brushRef="#br0" timeOffset="21121.78">8381 7432 303 0,'0'0'1937'0,"0"0"-1298"0,0 0-188 15,0 0 15-15,0 0-36 0,0 0-64 16,0 0-172-16,0 0-96 0,0 0-49 0,0 0-49 16,-109-46-6-16,104 66-99 0,1 8 56 15,4 0 22-15,0 1 24 0,4-1-16 16,6-5-2-16,7-5-1 0,2-3-9 0,-2-4-3 16,0-4 34-16,3-5 18 0,-3 1 19 15,-5-3 6-15,-2 0-3 0,-1 0-22 16,-6 0-16-16,-3 0 14 0,0 0-14 15,0 0-1-15,0 0 26 0,0 3 7 16,0-2-16-16,-3 2-18 0,-11-3-74 16,4 0-188-16,-2-3-210 0,-3-10-256 15,3 1-716-15,3-16-250 0,84 77 1496 0</inkml:trace>
  <inkml:trace contextRef="#ctx0" brushRef="#br0" timeOffset="21311.85">8570 7114 2202 0,'0'0'1063'0,"0"0"-622"16,0 0 34-16,0 0-143 0,0 0-183 15,0 0-109-15,0 0-40 0,0 0-121 0,0 0 103 16,0 0 18-16,27 127 46 0,-15-74 37 16,3 7 3-16,-1 4-33 0,-6 7-8 15,1-3-45-15,-9-2-277 0,0-6-179 16,0-15-299-16,-12-13-737 0,-17-16-226 0</inkml:trace>
  <inkml:trace contextRef="#ctx0" brushRef="#br0" timeOffset="21439.5">8418 7407 1375 0,'0'0'1073'0,"0"0"-738"0,0 0-104 0,0 0-35 16,0 0-69-16,0 0-69 0,0 0-33 15,0 0-25-15,211 17-29 0,-163-5-200 16,1 4-227-16,-6-6-317 0,-14 0-671 15</inkml:trace>
  <inkml:trace contextRef="#ctx0" brushRef="#br0" timeOffset="21622.1">8956 7503 2214 0,'0'0'1059'0,"0"0"-543"0,0 0 36 16,0 0-37-16,0 0-227 0,0 0-182 15,0 0-106-15,0 0-33 0,0 0 11 16,0 0-3-16,0 0 25 0,51-32 49 15,-29 9-22-15,4-1-11 0,1 0-16 16,-1 5-42-16,-6 6-56 0,-3 3-52 16,5 2-61-16,-8 8-70 0,3 0-45 15,0 0-108-15,-5 15-192 0,-9-3-838 0,-3 11-117 16</inkml:trace>
  <inkml:trace contextRef="#ctx0" brushRef="#br0" timeOffset="21939.81">9150 7602 689 0,'0'0'1583'16,"0"0"-1002"-16,0 0-174 0,0 0-86 0,0 0-94 16,0 0-95-16,0 0-91 0,0 0-28 15,0 0 5-15,0 0-15 0,0 0-1 16,-15 29-1-16,15-21 50 0,0-6-45 16,0-2 10-16,0 0-7 0,0 0 97 15,10-12 68-15,-3-6 37 0,3-7-45 16,0-7-31-16,-1-3-37 0,-9-2-34 15,3 7-6-15,1 3-15 0,1 8-19 16,0 4-9-16,-5 8-13 0,0 3-2 0,5 4-28 16,-5 1-67-16,2 13-30 0,8 7 125 15,-5 6 9-15,5 9 19 0,-3-3-1 16,5 5-2-16,-5-1-10 0,-4-4 3 16,6-3-18-16,-6-2-90 0,-1-8-122 0,8-1-68 15,-5-3-100-15,7-3-235 16,-10-5-754-16,11-2-576 0</inkml:trace>
  <inkml:trace contextRef="#ctx0" brushRef="#br0" timeOffset="22375.6">9450 7607 1717 0,'0'0'1451'0,"0"0"-1009"0,0 0-170 15,0 0-109-15,0 0-15 0,0 0-46 0,-24 117-77 16,24-89 3-16,0-5 16 0,10-8 2 15,-5-3-21-15,2-6-23 0,-7-2 10 16,2-2 16-16,-2-2 28 0,0 0 21 16,0 0 31-16,0 0 18 0,0 0-32 15,0 0-39-15,0 0-21 0,0 0-34 16,0 0-27-16,0 0-4 0,0 0-3 0,8-2 15 16,-8 1 19-16,7-8 58 0,3 1-18 15,4-4 6-15,-7-2-7 0,8-2-2 16,2-2-22-16,-3 0-12 0,-1 0 0 15,-4 0-3-15,8 6-12 0,-2 3-6 16,-8-1 6-16,3 4 10 0,-5 2 0 16,-3 0-22-16,8 4 0 0,-10-3 5 0,0 3 4 15,0 0-15-15,2 0-13 0,1 0 30 16,6 6 13-16,-4 2 59 0,2 7-7 16,3 3 18-16,-5 4-22 0,-3 5-26 15,6 5-20-15,-8 1 16 0,2-3-18 16,-2 0 0-16,0-5-15 0,2-5-10 15,-2-3-20-15,3-8-16 0,2 0-52 16,4-1-111-16,-9-7-97 0,12-1-27 0,1 0-68 16,1-5-205-16,1-3-593 0,7-15-454 15</inkml:trace>
  <inkml:trace contextRef="#ctx0" brushRef="#br0" timeOffset="22575.26">10049 7625 303 0,'0'0'1664'16,"0"0"-691"-16,0 0-497 0,0 0-49 15,0 0 40-15,0 0-50 0,0 0-184 16,0 0-138-16,0 0-55 0,0 0-40 16,0 0-12-16,-53 14-37 0,53-3-3 15,0 6 12-15,0-1 12 0,0 5-33 16,0 2-108-16,0-4-62 0,0 5-65 15,5-1-201-15,-5-8-706 0,2 7-949 0</inkml:trace>
  <inkml:trace contextRef="#ctx0" brushRef="#br0" timeOffset="23074.8">9681 7575 232 0,'0'0'1350'15,"0"0"-672"-15,0 0-97 0,0 0-91 16,0 0-150-16,0 0-41 0,0 0 8 15,0 0-72-15,0 0-148 0,0 0-35 16,0 0 7-16,12 42 48 0,-3-9 10 16,3 8-47-16,1 7-18 0,-4 3 0 15,3 0 9-15,-7 1-40 0,0-5-2 16,0-6 2-16,0-4 6 0,-3-11-2 16,-2-8-4-16,0-10-21 0,0-4-12 0,0-4-52 15,0 0-37-15,0-10-39 0,0-10-53 16,-7-13-174-16,7-7-212 0,0-8-473 15,0 8-648-15</inkml:trace>
  <inkml:trace contextRef="#ctx0" brushRef="#br0" timeOffset="23232.79">9727 7358 290 0,'0'0'1903'16,"0"0"-877"-16,0 0-540 0,0 0 23 0,0 0 14 16,0 0-82-16,0 0-219 0,0 0-164 15,0 0-58-15,0 0-48 0,0 0 9 16,-73 30-1-16,75-12-14 0,13 0-20 15,2-1 10-15,5-3-64 0,4 3-117 16,1-4-144-16,-10 1-584 0,12 4-822 0</inkml:trace>
  <inkml:trace contextRef="#ctx0" brushRef="#br0" timeOffset="23504.29">10013 7650 1820 0,'0'0'1690'15,"0"0"-1330"-15,0 0-111 0,-34 108 31 0,24-68-5 16,10-6-109-16,0-2-83 0,0-9-38 16,0-7-14-16,0-8-31 0,2-8-48 15,11 0-19-15,4-17 67 0,4-13 85 16,6-11-8-16,-5-10-28 0,7-5-34 16,-5 1-15-16,0 5-1 0,-2 8-8 15,-5 12 9-15,0 11 0 0,-7 9-13 16,0 9 0-16,-8 1 13 0,8 8 13 15,-6 13 11-15,4 6 52 0,1 6-30 16,-4 4-32-16,5-1-14 0,-5-1-49 16,9-5-24-16,3-2-171 0,0-8-141 0,0-2-385 15,3-8-695-15,-3-10-796 0</inkml:trace>
  <inkml:trace contextRef="#ctx0" brushRef="#br0" timeOffset="23752.06">10653 7230 1858 0,'0'0'1682'0,"0"0"-1074"0,0 0-72 0,0 0-101 16,0 0-188-16,0 0-117 0,0 0-69 15,0 0-61-15,-185 27-13 0,178 6-20 16,-3 2-7-16,8 10 4 0,2-2 11 16,0 6 13-16,0-1 10 0,12 2-1 0,-7 3-13 15,7 2 16-15,-10 4 27 0,3 0-9 16,-5 8-2-16,0-3-13 0,-14 2-3 15,4-3 0-15,-12-9-34 0,5-6-33 16,5-10-76-16,0-9-70 0,0-11-97 16,10-10-183-16,2-8-226 0,0-6-578 15,0-4-366-15</inkml:trace>
  <inkml:trace contextRef="#ctx0" brushRef="#br0" timeOffset="23921.1">10301 7782 1623 0,'0'0'1716'16,"0"0"-1234"-16,0 0-196 0,0 0-74 0,0 0-1 15,0 0-119-15,0 0-45 0,0 0 8 16,199 36-9-16,-141-36-43 0,7-10-3 16,3-4-120-16,3 2-136 0,-11-4-87 15,-9 2-305-15,-7 0-1064 0</inkml:trace>
  <inkml:trace contextRef="#ctx0" brushRef="#br0" timeOffset="24136.06">11026 7641 42 0,'0'0'2603'15,"0"0"-1604"-15,0 0-570 0,0 0 37 0,0 0-94 16,-148 104-158-16,121-73-110 16,6 5-55-16,4 2-16 0,12 1-21 0,5-1-12 15,0-2-17-15,2 1-10 0,18-8 11 16,-6-1 16-16,3-3 0 0,-5-6 19 15,3-1 8-15,-6-6-24 0,-6 3 0 16,2-3 0-16,-5-3 15 0,0 8 10 0,0-5-28 16,-8 7-76-16,-11-2-162 0,-5-4-99 15,0 5-162-15,4-7-604 0,-23 8-1021 0</inkml:trace>
  <inkml:trace contextRef="#ctx0" brushRef="#br1" timeOffset="210811.73">4721 4595 307 0,'0'0'1129'0,"0"0"-859"16,0 0-23-16,0 0 90 0,0 0 51 15,0 0-41-15,0 0-155 0,0 0-45 16,0 0 21-16,-126-104 22 0,124 96-42 0,-6 6-57 16,6-3-3-16,2 3 7 0,0 2-36 15,0 0-40-15,10 2-7 0,-1 12-9 16,16 0 32-16,-4 9 17 0,-1 7-11 16,2 8 8-16,-5 6-5 0,0 7 2 15,-3 4-21-15,-4 0 9 0,2-6-31 16,2-8 13-16,1-8-16 0,-1-14-1 0,11-14-11 15,6-5 12-15,10-24 124 0,20-18 226 16,9-18-103-16,13-23-68 0,4-23-118 16,3-22-28-16,12-15-18 0,4-9 6 15,-2 1 4-15,-2 12-25 0,-12 23-21 16,-25 28-15-16,-21 31-9 0,-15 33 2 16,-29 24-51-16,-14 33-76 0,-33 31-96 15,-13 28-229-15,-20 21-476 0,2 8-89 16,18-27-362-16</inkml:trace>
  <inkml:trace contextRef="#ctx0" brushRef="#br0" timeOffset="-212948.46">6040 8664 111 0,'0'0'143'15,"0"0"-143"-15,0 0 0 0,0 0 339 16,0 0 832-16,0 0-717 0,0 0-189 16,0 0-97-16,0 0 151 0,-37-7 20 15,28 5-76-15,1 0-95 0,-1 0 2 0,1-1-35 16,-4 3 47-16,5-1-30 0,-7 1-43 16,6 0-17-16,-9 0-64 0,-7 0 15 15,2 1-23-15,0 10-20 0,-9 5-31 16,-1 4 3-16,-2 8-9 0,0 10 37 0,3 1-18 15,7 9 18-15,2 3 0 0,7 1 0 16,6 1-17-16,9-5-17 0,0-1-21 16,14-6 14-16,8-7 1 0,10-6-19 15,1-8 19-15,14-5 40 0,-11-4 50 16,12-9 0-16,-4 0-50 0,2-2-37 16,-2 0-41-16,2-10-56 0,2-2-152 15,-9-6-282-15,0 0-548 0,-10 6-384 16,-5-6 848-16</inkml:trace>
  <inkml:trace contextRef="#ctx0" brushRef="#br0" timeOffset="-212573.46">6415 8935 1302 0,'0'0'780'15,"0"0"-191"-15,0 0-133 0,0 0 27 16,0 0-76-16,0 0-150 0,0 0-124 16,0 0-86-16,0 0 11 0,-191 81 1 15,179-51-7-15,12 4-52 0,0 0-17 16,5-2-14-16,9-6-6 0,13-6 9 0,-5-8 7 15,-3-5 21-15,5-7 74 0,3 0 3 16,-8-19 9-16,6-8 9 0,-1-4-9 16,-10-7-25-16,-1-5-27 0,-4 6-9 15,-9 4-13-15,0 6-12 0,0 9 1 16,0 7-2-16,0 5-5 0,0 6-80 0,0 0-95 16,0 11-115-16,0 9-147 0,0 5-48 15,0 5-203-15,5 2-450 0,-2-10-282 16</inkml:trace>
  <inkml:trace contextRef="#ctx0" brushRef="#br0" timeOffset="-212172.77">6651 8922 1623 0,'0'0'1235'0,"0"0"-704"0,0 0-18 16,0 0-103-16,0 0-184 0,0 0-127 15,0 0-90-15,0 0-9 0,0 0-31 16,0 0 3-16,0 0-33 0,-5 101 24 15,12-85-4-15,3-7-11 0,7-5-10 16,-3-4-19-16,-2 0 81 0,13-18 34 16,-8-9 10-16,2-5 30 0,-2-4-52 15,0 6-22-15,0 5 0 0,-7 12-37 0,-1 6-44 16,-4 5-3-16,7 2 22 0,3 11 58 16,-1 15 8-16,6 6 120 0,-1 11-40 15,3 0-44-15,-5 1-40 0,2-6-3 16,-2-3-28-16,-2-13 31 0,-3-6 31 15,-7-11-29-15,2-5 20 0,-2-1 68 0,5-12 18 16,2-12-4-16,0-5-33 0,-5-7-31 16,3 1-22-16,-5 6-16 0,-5 8 20 15,7 8 17-15,-7 10-39 0,2 2-22 16,-2 2 22-16,8 5 0 0,-8 14 0 16,0 7-46-16,4 11 31 0,6 3 3 15,-7 1-31-15,1-1-53 0,13-5-92 16,-2 0-147-16,7-6-264 0,-5-2-904 15,-3-1-564-15</inkml:trace>
  <inkml:trace contextRef="#ctx0" brushRef="#br0" timeOffset="-211979.79">7497 9303 1489 0,'0'0'1861'0,"0"0"-1458"0,-17 108-136 16,14-53 55-16,1 12-105 0,2 4-94 15,0 6-61-15,12 1-1 0,2 3-61 16,3-6 0-16,10-5-52 0,-5-9-56 16,-3-13-46-16,-4-16-119 0,-3-18-173 15,-12-14-231-15,0-30-317 0,0-3-266 16,0-53 474-16</inkml:trace>
  <inkml:trace contextRef="#ctx0" brushRef="#br0" timeOffset="-211814.79">7584 8931 658 0,'0'0'1744'0,"0"0"-1115"0,0 0-122 0,0 0-6 16,0 0-114-16,0 0-112 0,0 0-159 16,0 0-21-16,0 0 9 0,0 0-39 15,126 74-20-15,-126-10-2 0,0 1 9 16,0-4-25-16,-7-1-27 0,-18-10-16 0,4-13-30 16,-1-8-12-16,-7-10-3 0,9-19-34 15,1 0-156-15,-3-30-508 0,5 5-983 16,0-46-478-16</inkml:trace>
  <inkml:trace contextRef="#ctx0" brushRef="#br0" timeOffset="-211616.79">7926 8375 2009 0,'0'0'1546'0,"0"0"-1162"15,0 0-23-15,0 123-12 0,-10-58-75 16,-2 13-146-16,5 6-73 0,4 9-3 15,-7-1-10-15,10 2-42 0,-4-8-24 16,4-8-25-16,0-15-64 0,0-9-15 16,7-16-41-16,3-19-109 0,-6-8-262 15,6-11-850-15,-8-12-689 0</inkml:trace>
  <inkml:trace contextRef="#ctx0" brushRef="#br0" timeOffset="-211340.76">8355 9082 2906 0,'0'0'724'16,"0"0"-455"-16,0 0-12 0,0 0-23 16,0 0-70-16,0 0-90 0,0 0-53 15,0 0-2-15,0 0 24 0,0 0 18 16,84 49-2-16,-76-66-10 0,-6-1-22 0,-2-5-25 16,0 5-2-16,0 4-2 0,-2 0 0 15,-10 8-16-15,0 6-4 0,-5 0 19 16,-5 13-30-16,-7 8-38 0,2 11 71 15,-2 9 16-15,7 5 24 0,3 2 15 16,7-1 10-16,7-4-25 0,5-4-39 16,0-7-1-16,5 1-46 0,16-8-19 15,6 0-24-15,9-6-77 0,3-4-22 0,0-7-105 16,2-4-271-16,-14-1-769 0,21-3-649 16</inkml:trace>
  <inkml:trace contextRef="#ctx0" brushRef="#br0" timeOffset="-210995.79">8968 8471 1937 0,'0'0'1465'0,"0"0"-987"0,0 0-68 16,0 0-29-16,0 0-96 0,0 0-172 0,0 0-113 15,0 0 0-15,7 113 22 0,8-46 14 16,-8 14-14-16,3 11-22 0,4 5 3 15,-9 3 15-15,2-4-18 0,3-7-18 16,-8-13-83-16,3-16-49 0,0-14-13 16,-5-23-102-16,0-9-300 0,0-13-990 15,-17-23-784-15</inkml:trace>
  <inkml:trace contextRef="#ctx0" brushRef="#br0" timeOffset="-210871.79">8968 8899 2857 0,'0'0'779'0,"0"0"-489"0,0 0-98 16,0 0-52-16,77 108-72 0,-40-81-68 16,2-1-21-16,4-8-101 0,-2-5-163 15,6-5-222-15,-11-3-818 0,3-5-716 0</inkml:trace>
  <inkml:trace contextRef="#ctx0" brushRef="#br0" timeOffset="-210585.79">9523 9090 1110 0,'0'0'1586'16,"0"0"-1229"-16,0 0-60 0,0 0-21 16,0 0-93-16,0 0-88 0,0 0-36 15,0 0-24-15,0 0 25 0,0 0-22 16,0 0-10-16,179-33-9 0,-179 19-18 16,0-2 1-16,-4 5 20 0,-11 0 37 0,-12 10 90 15,6 1-56-15,-11 8-25 0,-4 11 3 16,2 10-9-16,-3 1 51 0,8 6 7 15,10 1-40-15,7-5-28 0,2 3-13 16,10-5-26-16,0-5-13 0,0-2-12 16,17-5 9-16,5-2-30 0,4-2-13 0,1-2 0 15,5-2-15-15,4-5-34 0,5 2-41 16,-2-4-129-16,-3 0-239 0,1-3-964 16,16-6-883-16</inkml:trace>
  <inkml:trace contextRef="#ctx0" brushRef="#br0" timeOffset="-210187.75">10001 9016 772 0,'0'0'1846'0,"0"0"-1156"0,0 0-177 15,0 0-96-15,0 0-63 0,0 0-139 16,0 0-163-16,0 0-52 0,0 0-14 16,0 140 14-16,9-96 2 0,-2-5 41 15,8-8-31-15,-8-4-12 0,3-12-21 16,-3-7-19-16,8-8-9 0,-1-3 49 15,11-15 58-15,4-11 22 0,2-10-19 16,6-1-30-16,-4-5-31 0,1 4-27 16,-7 7 27-16,-3 15 0 0,-2 6-12 0,-2 8 12 15,-3 5 1-15,-1 7 20 0,1 13 28 16,-2 10 18-16,2 7 0 0,-12 3-24 16,5 3-25-16,-6-4-18 0,6-2-33 15,2-7-40-15,5-2-68 0,7-3-40 0,-2-7-105 16,-5-8-366-16,12-10-1184 0</inkml:trace>
  <inkml:trace contextRef="#ctx0" brushRef="#br0" timeOffset="-209887.48">10783 9098 320 0,'0'0'3135'16,"0"0"-2400"-16,0 0-314 0,0 0-98 15,0 0-167-15,0 0-117 0,0 0-39 16,0 0-21-16,0 0 21 0,54 113 24 15,-23-100-22-15,1 0 14 0,2-8-16 0,-8-5 1 16,4 0-1-16,-4-3 33 0,-6-14-8 16,-3-1 14-16,-10-3-2 0,3-1-10 15,-10-4-15-15,0 7-9 0,0 2-3 16,-10 5 15-16,-7 5 10 0,2 5-7 0,-9 2 0 16,2 4-18-16,-9 13-15 0,6 12-21 15,-1 8-13-15,9 10 22 0,2 8 2 16,15-1 7-16,0-3 0 0,5 3-4 15,19-12-2-15,-2-6-19 0,10-10-48 16,4-7-50-16,-2-12-31 0,5-7-78 16,9-16-199-16,3-19-689 0,-14 4-260 15,28-34 78-15</inkml:trace>
  <inkml:trace contextRef="#ctx0" brushRef="#br0" timeOffset="-209651.48">11612 9016 1395 0,'0'0'2422'0,"0"0"-1723"0,0 0-262 15,0 0-187-15,0 0-97 0,0 0-84 16,0 0-53-16,-193 94-16 0,173-66-16 16,6-1 14-16,1 0-22 0,13-3 3 15,0-1-3-15,0-7 5 0,0-2 1 0,0-4 0 16,10 1 18-16,-5 2 1 0,7 1 2 16,-7 4 15-16,-5 7 13 0,0 3 5 15,-5 2-3-15,-12 0-33 0,3-4-9 16,-8-4-39-16,5-6-28 0,2-6-43 15,6-6 12-15,6-4-122 0,3 0-337 16,0-4-793-16,12-3-753 0</inkml:trace>
  <inkml:trace contextRef="#ctx0" brushRef="#br0" timeOffset="-209401.42">11993 9017 2168 0,'0'0'1431'15,"0"0"-924"-15,0 0-13 0,0 0-153 16,0 0-82-16,0 0-119 0,0 0-61 0,-182-24-69 16,173 47-10-16,9 7-43 0,0 11 7 15,0 6 14-15,7 1 22 0,7 4 12 16,-2 1 25-16,-9-2 11 0,-1-1 13 16,-2-4-18-16,0-4-4 0,-14-3-3 15,-8-5-8-15,0-9-13 0,-5-6-15 0,-4-12-15 16,2-7-67-16,-7-5-76 0,4-22-113 15,1-8-324-15,9 6-1071 0,5-18-1029 0</inkml:trace>
  <inkml:trace contextRef="#ctx0" brushRef="#br0" timeOffset="-209153.48">12546 8827 2214 0,'0'0'1581'0,"0"0"-1176"16,0 0 10-16,0 0-49 0,0 0-128 0,0 0-147 15,0 0-91-15,0 0-43 0,0 0 22 16,0 0-34-16,0 0 3 0,2 53-60 15,1-39-60-15,4 2-142 0,-2 1-294 16,0-6-919-16,-3 0-717 0,-26-133 2082 0</inkml:trace>
  <inkml:trace contextRef="#ctx0" brushRef="#br0" timeOffset="-209046.52">12614 9183 264 0,'0'0'2981'0,"0"0"-2247"0,0 0-368 15,-39 114-41-15,22-81-83 0,5 0-107 16,-3-3-132-16,1-4-3 0,11 1-95 0,-7-5-113 15,3-3-247-15,-5-3-856 0,-10 5-1560 16</inkml:trace>
  <inkml:trace contextRef="#ctx0" brushRef="#br1" timeOffset="-188981.06">4770 8573 228 0,'0'0'1563'16,"0"0"-1138"-16,0 0-24 0,0 0-35 15,0 0-90-15,0 0-101 0,0 0-127 16,0 0 66-16,0 0-10 0,0 0-60 16,31-12-43-16,-19 30 78 0,5 12-19 15,7 8-16-15,-2 17-18 0,0 5-26 0,5 12 0 16,-8 6-16-16,3 1 16 0,-5-5-10 16,-5-11 10-16,-2-15 47 0,-5-13 25 15,-3-16-2-15,0-12 23 0,6-7 78 16,6-18 111-16,18-25-67 0,21-25-87 15,17-27-67-15,25-26-58 0,12-18-3 0,-1-3 1 16,-2-3 18-16,-2 5-1 0,-12 19-16 16,-15 14-2-16,-12 27-1 0,-27 25-45 15,-16 27-42-15,-15 24-75 0,-5 8-232 16,0 22-183-16,-8-4-640 0,-21 29-578 0</inkml:trace>
  <inkml:trace contextRef="#ctx0" brushRef="#br0" timeOffset="-187349.06">6217 10689 2236 0,'0'0'385'0,"0"0"14"16,0 0-57-16,0 0-6 0,0 0 4 15,0 0-124-15,0 0-151 0,0 0-65 16,0 0-12-16,0 0-38 0,-15 0 50 15,44 0 64-15,10 0-17 0,7 0-16 16,-7 2 0-16,7 3 6 0,-10-3-34 16,3 3-1-16,-7 0-2 0,-1-4-11 0,-9 7-33 15,0-3-195-15,2-1-198 0,-7-3-305 16,-10-1-552-16,-2-8-411 0</inkml:trace>
  <inkml:trace contextRef="#ctx0" brushRef="#br0" timeOffset="-185841.89">7533 10613 183 0,'0'0'329'0,"0"0"499"0,0 0-324 15,0 0-167-15,0 0 22 0,0 0-30 16,0 0-101-16,0 0-59 0,0 0-19 0,0 0 5 16,0 0 16-16,-15-7-29 0,15 7-17 15,0 0-14-15,0 0-24 0,0 0-21 16,0 0-7-16,0 0-7 0,0 5-24 15,0 8-15-15,10 16-1 0,-3 11 10 0,8 14 9 16,-8 11-7-16,8 7-20 16,-13 5-1-16,8 1-1 0,-10-6-2 0,0-5-18 15,0-15-16-15,0-13-50 0,0-16-99 16,0-10-153-16,0-13-123 0,2-10-258 16,1-23 21-16,-3 3-739 0</inkml:trace>
  <inkml:trace contextRef="#ctx0" brushRef="#br0" timeOffset="-185556.38">7518 10590 241 0,'0'0'1687'0,"0"0"-965"15,0 0-205-15,0 0 8 0,0 0-38 0,0 0-118 16,0 0-165-16,0 0-118 0,0 0-46 16,0 0-19-16,-4 95-3 0,25-53-17 15,11 5-1-15,2 1 2 0,0 4 11 16,2 0 8-16,-2-7 3 0,-12-1-24 0,-3-16-25 15,-9-10-18-15,-3-8-3 16,-4-10 40-16,4-5 6 0,-7-20 61 0,5-16 19 16,4-17-19-16,-4-9-24 0,-2-6-37 15,6 2 42-15,-4 2-26 0,-5 13-16 16,8 11-1-16,-4 12-11 0,1 10-40 16,0 14-37-16,7 9-107 0,3 0-81 15,2 18-83-15,2 6-99 0,-9 9-252 16,4-7-659-16,6 11-258 0</inkml:trace>
  <inkml:trace contextRef="#ctx0" brushRef="#br0" timeOffset="-185310.42">8134 10995 1596 0,'0'0'1423'16,"0"0"-960"-16,0 0-144 0,0 0-32 0,0 0-63 15,0 0-32-15,0 0 6 16,0 0-14-16,97-115-65 0,-87 79-45 0,-3 0-32 15,-7 3-17-15,0 5-10 0,0 8 0 16,-7 8 22-16,-8 6-4 0,-2 6-30 16,-5 10-3-16,-4 16-88 0,-1 12 6 15,3 9 48-15,9 9 19 0,13 2-13 16,2 1 1-16,0-5-13 0,27-6-25 16,-1-6-57-16,6-12-351 0,6-12-162 15,1-13-334-15,-10-5-49 0,8-10-107 16,-11-3 597-16</inkml:trace>
  <inkml:trace contextRef="#ctx0" brushRef="#br0" timeOffset="-185127.42">8529 10779 186 0,'0'0'300'0,"0"0"730"15,0 0-299-15,0 0 320 0,0 0-657 16,0 0-55-16,0 0 27 0,-39 122-97 16,35-79-100-16,4 2-90 0,0-4-36 0,0-8-28 15,7-11-11-15,5-6-4 0,0-9 15 16,5-7 3-16,-5-12 37 0,5-13 49 15,7-12-22-15,-4-6-39 0,4 1-34 16,0-2-9-16,-7 12-43 0,3 1-124 16,-3 9-164-16,0 8-98 0,-5 5-227 15,5 5-554-15,-3 4-473 0</inkml:trace>
  <inkml:trace contextRef="#ctx0" brushRef="#br0" timeOffset="-184887.51">8869 10904 274 0,'0'0'1357'0,"0"0"-798"0,0 0 13 0,0 0-114 16,0 0-171-16,0 0-31 0,0 0-14 16,0 0-72-16,53-121-70 0,-48 101-44 15,-3 2-4-15,5 8 81 0,-7 6 34 0,0 4-38 16,0 0-34-16,-17 4 21 0,-2 14-76 16,-5 7-40-16,0 9 0 0,4 10 6 15,-7 3 52-15,15 2-12 0,3-1-46 16,6-9-12-16,3-3-34 0,3-1-21 15,14-9-19-15,12-6-110 0,0-6-196 16,5-6-68-16,9-8-173 0,-4-4-577 16,-7-5-263-16</inkml:trace>
  <inkml:trace contextRef="#ctx0" brushRef="#br0" timeOffset="-184689.54">9220 10790 2347 0,'0'0'1250'16,"0"0"-866"-16,0 0 84 0,0 0-15 15,0 0-132-15,-92 129-163 0,82-99-91 0,5-8-31 16,5-5-18-16,0-14-18 0,0-3 0 16,15-3 0-16,2-23 46 0,10-10 36 15,4-12-13-15,3-4-40 0,2-2-29 16,6 5-19-16,-6 9-29 0,-2 12-40 16,5 12-45-16,2 8-95 0,5 8-69 15,-2 0-112-15,2 12-531 0,-12 2-438 16,16 9-757-16</inkml:trace>
  <inkml:trace contextRef="#ctx0" brushRef="#br0" timeOffset="-184203.85">10808 10836 787 0,'0'0'1725'0,"0"0"-1056"0,0 0-126 15,0 0-12-15,0 0-107 0,0 0-81 16,0 0-117-16,0 0-16 0,0 0-46 16,0 0-95-16,0 0-48 0,-148-34-21 15,143 50-38-15,3 4-7 0,2 2 17 16,0 4 26-16,0-1-19 0,4-5-6 16,9-7 21-16,-6-4 6 0,7-1 18 15,-6-8 0-15,1 0-6 0,8-9 34 0,-2-11 45 16,-3-8-34-16,3-3-12 0,-3-1-8 15,-10 3 5-15,-2 9 0 0,0 7 0 16,0 6-11-16,0 7-16 0,0 0 6 16,0 7-6-16,2 14-13 0,8 9 1 15,-3 6 3-15,15 3-6 0,2 8-15 0,-2-4-3 16,10-1-15-16,2-8-25 0,5-5-41 16,9-11-116-16,5-15-46 0,6-3-160 15,-13-4-771-15,19-24-870 0</inkml:trace>
  <inkml:trace contextRef="#ctx0" brushRef="#br0" timeOffset="-183810.85">12371 10753 313 0,'0'0'2633'0,"0"0"-1577"15,0 0-569-15,0 0-38 0,0 0-40 16,0 0-146-16,-186-75-123 0,169 68-59 16,4 3-29-16,-4 4-22 0,13 0-30 15,-8 11-41-15,4 7-32 0,8 5 1 16,0 5 26-16,3 4 10 0,14-2 6 15,2 2 14-15,-2-7 13 0,-2 1 3 16,2-6 12-16,-1-3 31 0,-6-2 14 16,0 2 16-16,-3-1-7 0,-2 2-11 15,-5 5-13-15,0-2-3 0,-10 6-8 0,-2-4-16 16,-7-2-15-16,2-8-14 0,5-3 13 16,-3-7-10-16,1-3-71 0,1-18-87 15,9-12-110-15,4-10-40 0,14-8-85 16,13-8-298-16,7-1-446 0,-5 15-565 15</inkml:trace>
  <inkml:trace contextRef="#ctx0" brushRef="#br0" timeOffset="-183621.81">12740 10140 878 0,'0'0'2160'16,"0"0"-1429"-16,0 0-86 0,0 0-66 15,0 0-174-15,0 0-256 0,0 0-61 16,-27 128-13-16,20-65-8 0,2 5-25 15,0 11-28-15,0 1-13 0,5 10-2 0,-2-5-15 16,-1 2-68-16,1-11-131 0,-5-10-169 16,-1-13-353-16,-1-20-911 0,-6-15-874 15</inkml:trace>
  <inkml:trace contextRef="#ctx0" brushRef="#br0" timeOffset="-183501.84">12706 10538 1023 0,'0'0'1913'0,"0"0"-1331"0,0 0-307 15,0 0 158-15,0 0-166 0,0 0-138 16,0 0-82-16,0 0-47 0,208 101-53 16,-164-73-163-16,2-4-89 0,2 0-444 15,-11-8-563-15,-13-3-470 0</inkml:trace>
  <inkml:trace contextRef="#ctx0" brushRef="#br0" timeOffset="-183244.81">13074 10745 966 0,'0'0'1757'16,"0"0"-998"-16,0 0-135 0,0 0-84 15,0 0-95-15,-121 112-144 0,109-89-110 0,5 0-88 16,4-10-73-16,3 2-30 0,0-5-51 16,5-7 3-16,10 0 20 0,16-3 28 15,-9-12 61-15,9-11 24 0,1-7-25 16,-8-10-27-16,5-2-5 0,-12 2-13 16,-10 6-3-16,-2 6 0 0,3 10 3 0,-6 16-6 15,-2 2-9-15,0 13 0 0,0 19 0 16,0 15 12-16,5 9 36 0,5 5-2 15,-6 4-33-15,11-8-13 0,4-6-43 16,13-10-35-16,2-11-97 0,5-10-110 16,4-11-169-16,-16-9-789 0,4-29-835 0</inkml:trace>
  <inkml:trace contextRef="#ctx0" brushRef="#br0" timeOffset="-183109.85">13469 10294 2857 0,'0'0'1238'15,"0"0"-778"-15,0 0 77 0,-26 141-111 16,18-75-142-16,3 5-136 0,1 5-72 0,4-9-43 16,0 0-33-16,0-11-21 15,17-8-73-15,-3-8-93 0,1-7-174 0,-1-15-345 16,-7-7-833-16,-7-28-812 0</inkml:trace>
  <inkml:trace contextRef="#ctx0" brushRef="#br0" timeOffset="-182595.18">13605 10705 1243 0,'0'0'1031'0,"0"0"-753"16,0 0 9-16,0 0-24 0,0 0-154 15,177 107-109-15,-143-93-10 0,0-8 7 16,-3-4-35-16,-4-2 3 0,0-7-33 16,-6-8-66-16,-6-4 72 0,0 1 62 15,-11 3 13-15,-1 0 13 0,-3 3 0 16,0 6 28-16,0 2 14 0,0 3 37 15,0 1 58-15,0 0 53 0,0 0 28 0,-5 1-153 16,-5 4-47-16,3 2-43 16,0 3-1-16,-1 1-16 0,8 0-12 0,0-3-3 15,0 0 31-15,0-1 0 0,0-5-33 16,0-2 2-16,0 0 31 0,0 0 57 16,0 0 60-16,0 0 106 0,0 0 131 15,0 0-191-15,0 0-127 0,0 3-35 0,5 4 66 16,-2 3 68-16,4 1 18 0,-2 4-68 15,5-1-21-15,-6-2 21 0,-1-2-39 16,4-6-34-16,0 2 12 0,3-4-3 16,-3-2-2-16,8 0 23 0,-8 0 13 15,10-6 8-15,-2-10 62 0,-1-7-23 16,-7-10-47-16,6-10-22 0,-13 4-32 16,0-7-1-16,0 14-11 0,-17 0 11 15,-5 13 2-15,-5 5 7 0,-9 7-9 16,-1 7-15-16,-11 7-18 0,-1 23 5 0,8 7 28 15,-2 16 25-15,6 6 17 0,15 5-6 16,5-3-12-16,13-1-21 0,4-7-3 16,7-14-23-16,22-7-10 0,5-10 18 15,7-7-18-15,8-15-10 0,9 0-44 16,2-19-86-16,11-7-201 0,6-6-347 16,-14 5-1207-16,58-25-414 0</inkml:trace>
  <inkml:trace contextRef="#ctx0" brushRef="#br0" timeOffset="-182029.03">15471 10619 1770 0,'0'0'1219'0,"0"0"-667"15,0 0-13-15,0 0-11 0,0 0-162 16,0 0-147-16,0 0-97 0,0 0-83 16,0 0-39-16,0 0-6 0,0 0 6 15,-4 84 57-15,8-42-35 0,11-1-21 16,-3-1-1-16,-2-4-3 0,2-5-18 16,-7-8-3-16,9-5-3 0,-2-8-7 0,-2-10-27 15,7 0 52-15,10-13 9 0,4-15 34 16,6-11-4-16,-1-5-18 0,0-6 3 15,-2 2-12-15,-14 5 13 0,-3 14-16 0,-5 8-1 16,-7 11-11-16,-1 4 12 0,-4 6 21 16,0 7-21-16,0 16 14 0,-4 12-13 15,1 6 16-15,3 5 23 0,0 1-4 16,10-7 7-16,14-8 8 0,3-12-5 16,7-12 29-16,7-8 55 0,12-9-9 15,5-21-3-15,5-9-10 0,-9-5-47 16,-8-1-61-16,-3 3-6 0,-9 6-15 15,-12 3-37-15,7 8-96 0,-12 2-121 16,0 9-110-16,3 6-300 0,-13 5-1107 16,10 5-980-16</inkml:trace>
  <inkml:trace contextRef="#ctx0" brushRef="#br0" timeOffset="-181704.83">16657 10770 430 0,'0'0'1739'0,"0"0"-1025"0,0 0-104 15,0 0-41-15,0 0-91 0,-90 103-142 16,90-89-138-16,0 2-109 0,0-7-40 16,17 1-13-16,7-10-11 0,-2 0 63 15,10-10 33-15,-6-10 16 0,3-12-62 16,-4-1-35-16,-8-2-22 0,0 3-1 0,-8-1-17 15,-9 14-18-15,0 0 18 0,0 10 21 16,0 8-9-16,-17 1-12 0,-5 14-76 16,-9 15-5-16,-5 11 45 0,4 7 36 15,-2 4 28-15,17 1-16 0,5-3-12 16,12-7-21-16,12-6-45 0,22-5-19 16,19-8-18-16,15-13-114 0,10-5-144 15,16-5-354-15,-21-9-603 0,56-15-459 0</inkml:trace>
  <inkml:trace contextRef="#ctx0" brushRef="#br0" timeOffset="-181089.91">18996 10597 802 0,'0'0'1774'0,"0"0"-1103"16,0 0-135-16,0 0-46 0,0 0-119 16,0 0-143-16,0 0-192 0,0 0 16 15,-70 106 0-15,55-62-3 0,10 2-18 16,3 2 5-16,2-9-2 0,0-5-4 16,0-8-11-16,0-14-19 0,17-5-31 15,-3-7 19-15,3-7 12 0,12-14 97 16,0-12-8-16,10-8-44 0,-2-3-21 15,-3 3-20-15,-5 0 11 0,-8 7-3 16,-6 8-9-16,-3 10 12 0,-7 6-15 16,-3 6-1-16,-2 4 1 0,5 4 30 15,0 13-28-15,-2 17 32 0,4 3 5 16,5 5-26-16,-7 3-13 0,9-8-12 0,1-7-9 16,2-5 0-16,0-11 21 0,5-9 21 15,4-10 30-15,11-17 49 0,-1-16 6 16,8-8-15-16,2-9-58 0,-5 5-21 15,0 4-12-15,-14 9-2 0,-3 11-1 0,-12 14-9 16,-2 11-9-16,-3 2-18 0,3 25 39 16,-10 15 102-16,5 7-11 0,-5 13-37 15,0 1-27-15,0-2-27 0,0-8-13 16,0-5-20-16,9-11-51 0,6-8-95 16,4-5-114-16,1-12-172 0,4-7-820 15,12-8-849-15</inkml:trace>
  <inkml:trace contextRef="#ctx0" brushRef="#br0" timeOffset="-180921.9">20155 10775 1997 0,'0'0'2243'0,"0"0"-1548"0,0 0-104 16,0 0-174-16,0 0-115 0,-148 117-119 16,126-83-77-16,7 2-46 0,1-3-45 0,11-10-15 15,3-8-105-15,10-7-52 0,17-8-66 16,-1-4-91-16,11-15-134 0,-13-2-953 15,5-32-1927-15</inkml:trace>
  <inkml:trace contextRef="#ctx0" brushRef="#br0" timeOffset="-180620.67">20293 10394 3119 0,'0'0'1121'15,"0"0"-801"-15,0 0-13 0,0 0-68 16,0 0-190-16,-39 118-49 0,39-96-52 15,7-2-40-15,8-2-95 0,9 0-266 16,5-6-297-16,-7-1-586 0,5-11-90 0,-6 0 685 16,-4 0 640-16,-4 0 101 0,-6 0 54 15,-7 0 135-15,0 0-114 0,0 0 753 16,0 3 162-16,-5 12-521 0,-7 4 16 0,0 6 98 16,-5 5-18-16,0 0-113 0,5 5-127 15,-3-1-81-15,3 0-56 0,7 1-79 16,5-5-69-16,0-4-39 0,0-6-1 15,5-7-10-15,2-4-11 0,5-3 19 16,0-6-22-16,3-3-61 0,4-12-42 16,-4-12-71-16,-8-4-246 0,3-10-602 15,-5 11-497-15,-5-14-569 0</inkml:trace>
  <inkml:trace contextRef="#ctx0" brushRef="#br0" timeOffset="-180389.23">20921 10631 2681 0,'0'0'1466'0,"0"0"-896"0,0 0-29 16,0 0-143-16,0 0-144 0,0 0-82 15,0 0-97-15,0 0-35 0,0 0-40 0,0 0 12 16,-156 129-12-16,152-89 0 0,4 1-22 16,0-7-8-16,2 5 3 0,17-9 0 15,10 3-15-15,-4-9 15 0,6 0 0 16,-4-4-1-16,-3-4-2 0,-7-2-30 15,-12-1-25-15,-5-1-6 0,0-1-30 16,-19-1-42-16,-18-1-187 0,-6-3-417 16,-8-4-330-16,12-2-315 0,-19 0-391 0</inkml:trace>
  <inkml:trace contextRef="#ctx0" brushRef="#br2" timeOffset="-162778.08">5674 12019 1152 0,'0'0'1016'0,"0"0"-670"16,0 0-36-16,0 0 20 0,0 0 27 15,0 0-28-15,0 0-46 0,0 0-46 0,0 0-76 16,-80 100-69-16,80-74-18 0,0 3-6 16,0 8-22-16,5 4 9 0,-1 5-12 15,-4 5-15-15,8-3-13 0,1-7 12 16,-1-2-14-16,1-11-13 0,-4-5-3 15,5-11 1-15,-5-8-20 0,2-4 6 16,8-8 16-16,-3-14 55 0,2-8 49 16,3-16 6-16,-7-3-46 0,4-7-31 15,-1-4 13-15,-6 2-10 0,5 7-9 16,-5 6 10-16,3 12-13 0,-10 11-23 16,7 13-1-16,-2 9-14 0,0 18-68 15,9 18 27-15,-1 19 55 0,-1 10 12 0,7 4 0 16,-2 5-12-16,10-8-13 0,-8-8-2 15,-2-14 0-15,2-18 3 0,-2-16-3 16,-4-10 9-16,6-9 6 0,-2-16 57 16,5-14 16-16,0-17 58 0,7-2-10 15,-5-5-64-15,0 12-5 0,-7 6 8 0,-5 17-20 16,-2 11-39-16,-3 16-1 0,3 2 0 16,-5 25-27-16,4 8 27 0,-4 15 22 15,5 8-8-15,-5-1-14 0,2-1-18 16,3-10-22-16,-3-6-84 0,8-11-136 15,6-6-103-15,6-7-196 0,-10-8-606 16,10-7-966-16</inkml:trace>
  <inkml:trace contextRef="#ctx0" brushRef="#br2" timeOffset="-162478">6554 12262 992 0,'0'0'2266'0,"0"0"-1828"0,0 0-7 16,0 0 136-16,0 0-211 0,-131 119-152 15,123-75-52-15,-1 2-30 0,9 1-10 16,0-7-30-16,2-10-57 0,13-4-25 0,2-14-31 16,5-5 10-16,4-7-3 15,-6-19 21-15,11-11 3 0,-9-14 109 0,9-10-64 16,-9-3-45-16,5-1-15 0,-15 1-6 16,3 7-15-16,-15 9 13 0,0 12 23 15,0 11 24-15,0 16-24 0,0 2 6 0,0 20-6 16,0 18 0-16,9 12 39 0,-1 12 82 15,6 9-9-15,-2 0-49 0,8 1-33 16,-6-7-28-16,3-11-2 0,0-9-18 16,5-14-36-16,-5-11-70 0,2-12-124 15,-2-8-104-15,5-14-268 0,-7-2-747 16,-8-33-1099-16</inkml:trace>
  <inkml:trace contextRef="#ctx0" brushRef="#br2" timeOffset="-162318.02">7211 12293 1167 0,'0'0'1699'16,"0"0"-487"-16,4 104-919 0,-4-56-98 15,0 7-26-15,0-3-12 0,5-1-56 16,7-10-74-16,0-4-27 0,10-13-79 0,-5-12-84 16,5-12-167-16,-5-10-229 0,-2-10-914 15,-15-41-926-15</inkml:trace>
  <inkml:trace contextRef="#ctx0" brushRef="#br2" timeOffset="-162169.02">7514 12181 711 0,'0'0'2584'0,"-32"159"-1870"0,-2-55-274 16,-10 26-113-16,-21 28-109 0,0 15-99 16,2 2-15-16,4-3-4 0,21-11-45 15,4-22-55-15,22-25-21 0,9-36-83 0,3-29-73 16,17-31-95-16,15-18-201 0,-15-14-471 15,14-57-1019-15</inkml:trace>
  <inkml:trace contextRef="#ctx0" brushRef="#br2" timeOffset="-161751.46">8490 12197 1714 0,'0'0'1414'15,"0"0"-1000"-15,0 0-79 0,0 0 25 16,0 0-34-16,0 0-178 0,0 0-145 15,0 0 24-15,0 0 10 0,29 111-3 16,-24-65-22-16,5 6 13 0,-5-4 0 16,0-8 8-16,-3-11 22 0,5-8-15 15,-7-13-28-15,3-8-11 0,2 0 2 0,4-16 22 16,8-13 60-16,3-11-2 0,4-7-41 16,3-2-40-16,7 1 0 0,-5 7 32 15,2 9-34-15,1 12-20 0,-1 13-26 16,1 7 3-16,-6 13 43 0,-6 19 15 15,4 12 37-15,-12 13 18 0,-5 5-18 16,-7 3-34-16,0-3-18 0,0-7-30 16,0-9-34-16,0-12-43 0,3-8-100 15,4-13-143-15,0-5-298 0,8-17-1195 0</inkml:trace>
  <inkml:trace contextRef="#ctx0" brushRef="#br2" timeOffset="-161491.62">9215 12323 1155 0,'0'0'2269'16,"0"0"-1624"-16,-63 111-247 0,39-60-77 16,-8 12-89-16,15 0-100 0,3-3-65 15,14-6-31-15,0-7 4 0,19-13-40 16,10-8-15-16,3-17-28 0,4-9 43 16,-2-12 12-16,0-22 73 0,0-17 28 15,-12-13-53-15,0-10-32 0,-13-2-27 16,-4 3-1-16,-5 15 15 0,0 10 15 15,-9 11-30-15,-4 12-9 0,4 4-6 0,-1 9-24 16,-2 4-89-16,12 8-88 16,0 0-166-16,2 11-85 0,23 5 42 0,-13 2-314 15,24-6-1171-15</inkml:trace>
  <inkml:trace contextRef="#ctx0" brushRef="#br2" timeOffset="-161320.62">9688 11401 3395 0,'0'0'990'0,"0"0"-782"0,-32 120-8 15,32-51-19-15,0 19-74 0,0 13-46 16,3 10 6-16,11 4 15 0,11-1-82 16,-9-3-15-16,9-17-107 0,-8-17-104 15,0-29-248-15,-17-22-262 0,0-16-485 0,-17-21-842 0</inkml:trace>
  <inkml:trace contextRef="#ctx0" brushRef="#br2" timeOffset="-161187.58">9496 12121 878 0,'0'0'1913'0,"0"0"-1232"16,0 0-87-16,0 0 2 0,0 0-219 15,0 0-270-15,0 0-80 0,0 0 31 16,148-108-12-16,-65 97-46 0,9 2-11 0,0 2-25 16,14 7-37-16,11-3-120 15,19-2-246-15,9-1-567 0,-21 1 302 0,60-23-2022 0</inkml:trace>
  <inkml:trace contextRef="#ctx0" brushRef="#br2" timeOffset="-160872.62">12095 11499 2240 0,'0'0'780'0,"0"0"-254"15,0 0-18-15,0 0-94 0,0 0-167 16,29 111-100-16,-19-38-33 0,4 16-32 0,-14 12 22 15,0 14-16-15,0 6-15 0,-14 4-32 16,2-6-41-16,2-15-34 0,-5-15-42 16,3-24-46-16,7-23-73 0,-4-24-122 15,-4-18-210-15,1-8-828 0,-9-42-1349 0</inkml:trace>
  <inkml:trace contextRef="#ctx0" brushRef="#br2" timeOffset="-160712.62">11983 11900 2375 0,'0'0'1411'0,"0"0"-937"16,0 0-176-16,0 0-61 0,124 131-93 16,-83-95-92-16,-4-5-12 0,1-5-4 15,1-8-36-15,2-8-42 0,-4-8-65 16,-1-2-43-16,3-12-146 0,-13-3-319 16,-4-15-1036-16</inkml:trace>
  <inkml:trace contextRef="#ctx0" brushRef="#br2" timeOffset="-160446.39">12686 12275 1429 0,'0'0'1335'0,"0"0"-1136"15,0 0-10-15,0 0 260 0,201 44-124 16,-142-44-149-16,-6-14-23 0,0-6-26 16,-9-6-21-16,-3-4-41 0,-12-2-25 15,-12 2-10-15,-5 5-2 0,-12 2 0 16,0 8 24-16,-17 2 59 0,-12 8-1 15,-10 5-110-15,-11 12-9 0,6 15-46 0,-14 11 9 16,14 3 25-16,5 10 21 0,8 1 43 16,11 1 12-16,11-5-15 0,9-1-15 15,0-13-25-15,19-5-28 0,1-11-21 16,13-6-21-16,1-11-32 0,3-1-42 0,6-16-57 16,-1-13-184-16,-6 5-403 15,5-19-1182-15</inkml:trace>
  <inkml:trace contextRef="#ctx0" brushRef="#br2" timeOffset="-160243.39">13183 12415 2108 0,'0'0'1819'0,"0"0"-1270"16,0 0-188-16,0 0-141 0,-60 110-98 16,60-102-122-16,0-4-32 0,19-4 32 15,13-15 54-15,6-13 62 0,13-21-3 16,3-11-65-16,-1-9-47 0,-5 1-1 0,3 4-33 15,-10 13-37-15,-4 9-12 0,-11 17-67 16,1 9-65-16,0 12-63 0,-10 4-85 16,2 7-177-16,-2 8-132 0,-2 8-671 15,-1-2-46-15</inkml:trace>
  <inkml:trace contextRef="#ctx0" brushRef="#br2" timeOffset="-159840.81">13826 12128 779 0,'0'0'1962'0,"0"0"-923"0,0 0-463 16,0 0-57-16,0 0-214 0,0 0-232 16,0 0-42-16,0 127 2 0,-3-77 7 15,-2-4-16-15,5-4-21 0,0-6-3 0,0-8 0 16,8-10-27-16,4-9-49 16,5-9-13-16,0-2 56 0,12-18 33 0,-7-13 79 15,2-8-37-15,2-6-42 0,-6 2-49 16,4 4-3-16,-2 4-9 0,-5 12 18 15,-5 4 22-15,5 12 3 0,-3 9-31 0,1 0 49 16,2 19 24-16,-5 12 68 0,0 15-28 16,-4 2-31-16,-6-1 4 0,0 0-37 15,-2-11 0-15,3-9-24 0,-3-9 5 16,7-11-20-16,-5-7-19 0,1-5 58 16,9-17 36-16,5-13 59 0,2-11-83 15,6-2-12-15,-4 0-33 0,11 4 14 16,-1 7-14-16,3 8 2 0,0 9 4 15,-2 7 26-15,-3 10-18 0,0 6 19 16,-7 19 7-16,-5 14 51 0,-8 9-1 0,-1 8-5 16,-8 3-12-16,0 1-40 0,0-4-12 15,-8-10-4-15,1-6-45 0,-2-11-85 16,4-8-231-16,5-12-276 0,0-6-1143 16,0-10-434-16</inkml:trace>
  <inkml:trace contextRef="#ctx0" brushRef="#br2" timeOffset="-159687.78">14999 12371 1365 0,'0'0'2462'16,"0"0"-1849"-16,0 0-203 0,-20 103-116 15,8-59-97-15,-5 2-81 0,10 4-31 16,-3-1-3-16,1-11 2 0,4-8-41 16,-2-10-43-16,4-12-106 0,1-8-67 15,2-4-91-15,-10-22-223 0,8 2-854 0,-13-45-1656 0</inkml:trace>
  <inkml:trace contextRef="#ctx0" brushRef="#br2" timeOffset="-159564.78">15059 11978 1167 0,'0'0'2562'0,"0"0"-1886"16,0 0-340-16,0 0-81 0,0 0-78 16,-2 123-89-16,2-91-88 0,0-8-42 15,0 1-56-15,10-5-73 0,4-2-210 16,-9-6-318-16,-3 4-1440 0</inkml:trace>
  <inkml:trace contextRef="#ctx0" brushRef="#br2" timeOffset="-159312.91">15265 12379 2259 0,'0'0'1514'16,"0"0"-1115"-16,0 0 38 0,0 0-96 0,0 0-155 16,0 0-186-16,0 0-7 0,0 0 7 15,0 0 1-15,0 0 10 0,0 0-9 16,93 76-2-16,-81-86 15 0,-3-1-15 15,1-3-20-15,2 8-22 0,-9-1 27 16,4 6-7-16,-5 1-18 0,-2 9 7 16,3 13 33-16,-3 15 67 0,0 7-24 15,0 4-16-15,0 0-27 0,0 0-15 16,0-11-25-16,0-7-45 0,0-10-78 16,2-11-98-16,8-9-62 0,7-9-82 0,2-15 80 15,3-8-150-15,12-7-205 0,-3-1 365 16,-4 10-198-16,9-12-830 0</inkml:trace>
  <inkml:trace contextRef="#ctx0" brushRef="#br2" timeOffset="-159063.65">15762 12393 365 0,'0'0'2091'15,"0"0"-1281"-15,0 0-186 0,0 0-77 16,0 0-143-16,-51 126-147 0,49-103-105 0,-5-5-36 16,4-4-31-16,3-5-21 0,0-7-34 15,0-2-12-15,0 0 3 0,0-11-9 16,3-11-12-16,11-8 28 0,1-7-28 15,-1-3-17-15,-2 2-10 0,-7 2-21 16,7 6 2-16,-7 5 4 0,0 14 42 16,5 11-15-16,-5 2-67 0,12 25 21 0,4 16 61 15,6 14 88-15,0 9-12 16,-1 4-22-16,1-4-29 0,0-3-1 0,-5-15-24 16,4-12-21-16,-14-16-89 0,3-17-121 15,-5-14-93-15,-8-22-42 0,-2-22-331 16,0-16-522-16,0 16-475 0</inkml:trace>
  <inkml:trace contextRef="#ctx0" brushRef="#br2" timeOffset="-158913.18">16039 11908 1904 0,'0'0'1060'15,"0"0"-302"-15,0 0-50 0,0 0-320 16,0 0-201-16,85 108-31 0,-64-33-31 16,4 15-10-16,-11 7-12 0,1 6-6 15,-3 5-27-15,-7-1-70 0,-5-5 0 16,0-15-118-16,0-15-125 0,-5-27-212 15,-12-21-331-15,-32-27-1525 0</inkml:trace>
  <inkml:trace contextRef="#ctx0" brushRef="#br2" timeOffset="-158807.22">15925 12282 2681 0,'0'0'651'0,"0"0"-226"0,0 0 80 15,184 41-263-15,-126-24-152 0,-9-3-90 0,2 4-84 16,-13-1-316-16,-9-7-121 0,-12-8-1194 15</inkml:trace>
  <inkml:trace contextRef="#ctx0" brushRef="#br2" timeOffset="-158517.15">16620 12523 2169 0,'0'0'492'15,"0"0"-84"-15,0 0 102 0,0 0-91 16,0 0-237-16,209 31-39 0,-185-45-40 0,-12-8-29 15,3-4-28-15,-13-2-46 0,-2 0-27 16,0 0-45-16,-17 8-8 0,-5 1 5 16,1 4 16-16,-13 12 3 0,5 3 56 15,2 12 81-15,-2 15 40 0,9 12 77 16,3 7 110-16,13 2-82 0,4 3-80 0,0-2-67 16,19-3-39-16,13-4 15 0,6-4-28 15,1-4-9-15,14-4-18 0,8-4 0 16,-5-7-7-16,2-1 5 0,-5-5-8 15,-7 3-45-15,-12-4-57 0,-2-1-123 16,-20-3-191-16,-2 0-751 0,-13-8-2100 0</inkml:trace>
  <inkml:trace contextRef="#ctx0" brushRef="#br0" timeOffset="-137292.12">25332 9910 1875 0,'0'0'655'0,"0"0"-439"0,0 0-158 16,0 0 28-16,0 0 129 0,0 0-58 16,-19 113-109-16,9-70-29 0,3 5 25 15,4-4-9-15,-6-5-18 0,4-8-17 16,5-6-92-16,-5-12-205 0,0-6-299 15,0-5-616-15</inkml:trace>
  <inkml:trace contextRef="#ctx0" brushRef="#br0" timeOffset="-137137.12">25243 9650 874 0,'0'0'2018'0,"0"0"-1507"16,0 0-213-16,0 0 7 0,0 0-35 15,0 0-270-15,0 0-41 0,0 0-124 16,0 0 79-16,0 0-131 0,4 32-309 16,11-23-526-16,-3-7-417 0,0-1 749 0</inkml:trace>
  <inkml:trace contextRef="#ctx0" brushRef="#br0" timeOffset="-136868.28">25519 9756 969 0,'0'0'1441'0,"0"0"-973"15,0 0-100-15,-24 106-50 0,14-68-46 16,10-1-156-16,0-2-75 0,0-10-23 0,7-5 20 16,8-8-9-16,2-8 3 0,5-4 14 15,7-1 57-15,5-20 65 0,4-6-54 0,1-10-49 16,0-3-31-16,-3 10-9 0,-16 5-4 16,-3 10 4-16,-10 6-7 0,3 7-18 15,-8 2 31-15,3 18-10 0,5 15 96 16,-8 15 45-16,0 11-58 0,-2 8-61 15,0 6-34-15,0 0-9 0,-2-9-34 16,2-9-9-16,0-13-14 0,0-12-81 16,0-16-68-16,15-14-198 0,-11-8-312 15,11-49-1181-15</inkml:trace>
  <inkml:trace contextRef="#ctx0" brushRef="#br0" timeOffset="-136720.58">26326 9530 985 0,'0'0'2384'16,"0"0"-1852"-16,-68 104-172 0,44-53 40 16,-3 12-158-16,13 3-132 0,-3 0-73 0,5 8-16 15,0-5-5-15,9 2-16 0,1-3-54 16,-1-10-118-16,-6-12-154 0,4-14-323 16,-10-14-733-16,-4-18-1085 0</inkml:trace>
  <inkml:trace contextRef="#ctx0" brushRef="#br0" timeOffset="-136578.41">26040 9797 3317 0,'0'0'1195'16,"0"0"-770"-16,0 0-202 0,0 0-129 15,0 0-93-15,0 0-1 0,0 0 28 16,213 43-27-16,-150-25-1 0,-4 1-19 0,-1-1-5 16,0-3-49-16,-5 1-126 0,1-5-175 15,-18 0-871-15,15-4-1882 0</inkml:trace>
  <inkml:trace contextRef="#ctx0" brushRef="#br0" timeOffset="-136011.12">27317 9979 179 0,'0'0'2628'0,"0"0"-1893"16,0 0-269-16,0 0 24 0,0 0-118 15,0 0-206-15,0 0-157 0,0 0-9 16,0 0-22-16,0 0 22 0,-12 41 0 0,8-15-18 15,4-6 6-15,0 1 12 0,0-9 0 16,0-4 0-16,0-3 1 0,0-5 10 16,0 0 38-16,9-9 21 0,11-12 3 15,-1-11 4-15,10-12-23 0,7-1-29 16,-2-1-23-16,-7 5 1 0,0 8 21 16,-10 12-24-16,-3 5-2 0,-9 9-16 15,7 7-16-15,-7 10-45 0,10 12 79 16,-8 16 22-16,3 10 41 0,-10 4-29 15,0 6-13-15,0-3-19 0,0-11 0 16,4-10 20-16,-1-13-22 0,-3-12-36 0,10-7 21 16,-8-2 15-16,10-11 30 0,10-17-6 15,7-3 40-15,2-7-28 0,-1 2-36 16,1 5-21-16,-14 11 21 0,2 9 0 16,-4 6-72-16,-5 5-46 0,14 0 117 15,-7 14 1-15,2 4 27 0,-2 12 7 0,-2 5-10 16,-13 1-6-16,3 1-18 0,-3-6-35 15,-2-1-32-15,0-2-49 0,10-8-85 16,-7-3-41-16,-1-15-244 0,13-2-896 16,-11-4-583-16</inkml:trace>
  <inkml:trace contextRef="#ctx0" brushRef="#br0" timeOffset="-135750.58">28144 9995 953 0,'0'0'1945'15,"0"0"-958"-15,0 0-252 0,0 0-336 16,0 0-212-16,0 0-114 0,0 0-16 15,-107 120-11-15,88-73-4 0,7 0-20 16,9-1-4-16,3-6-3 0,0-10-15 16,3-9-12-16,9-9-37 0,7-5 4 15,1-7 45-15,9-8 12 0,0-18 64 16,0-7-3-16,5-8-43 0,-15-1-9 0,6-3-21 16,-11 7-17-16,-2 4 17 15,-9 9 21-15,6 11 0 0,-9 5 22 0,0 6-4 16,0 3-23-16,0 4-16 0,-9 11-33 15,1 15-61-15,-6 6 37 0,-1 4 20 16,8-2-11-16,-3 2-10 0,10-3-6 0,0-5-45 16,10-5-84-16,5-4-70 0,9-7-354 15,-2-7-799-15,-1-9-501 0</inkml:trace>
  <inkml:trace contextRef="#ctx0" brushRef="#br0" timeOffset="-135588.68">28534 10181 772 0,'0'0'1883'0,"0"0"-582"0,0 0-530 15,0 0-248-15,0 0-192 0,0 0-170 16,0 0-161-16,0 0 0 0,0 0-34 16,-106 113 32-16,94-79-1 0,2-4 0 0,3-1-9 15,7-10-36-15,0-1-64 0,0-8-55 16,0-10-62-16,0-4-126 0,0-11-345 16,7-31-1668-16</inkml:trace>
  <inkml:trace contextRef="#ctx0" brushRef="#br0" timeOffset="-135448.68">28733 9721 3632 0,'0'0'1060'0,"0"0"-753"0,0 0-112 15,0 0-91-15,-77 116-59 0,69-76-43 16,6 1 1-16,2 4-3 0,0-2-33 16,0 5-101-16,5 0-70 0,7-6-122 15,5-6-450-15,-10-10-1131 0,8-14-61 0</inkml:trace>
  <inkml:trace contextRef="#ctx0" brushRef="#br0" timeOffset="-135214.65">28825 10133 638 0,'0'0'1975'0,"0"0"-978"0,0 0-524 15,0 0-47-15,0 0-142 0,0 0-146 16,0 0-89-16,0 0-22 0,0 0-2 16,0 0-1-16,0 0 7 0,70-12-31 15,-55 12-16-15,0 0 16 0,2 15 34 0,-10 9 36 16,3 8-9-16,-8 11 6 0,-2 5-18 15,0 2-19-15,-2 2-6 0,-15-5 13 16,7-6 2-16,-2-9-27 0,7-11-12 16,-2-12-54-16,4-6 26 0,1-3 13 15,2-12-329-15,0-11 206 0,12 0 89 16,29-7-425-16,12-3-588 0,-4 10 7 16,60-13-588-16</inkml:trace>
  <inkml:trace contextRef="#ctx0" brushRef="#br0" timeOffset="-134580.46">29775 9897 1761 0,'0'0'756'16,"0"0"-206"-16,0 0-100 0,0 0 26 15,0 0-89-15,0 0-96 0,0 0-95 16,0 0-52-16,-191-35-28 0,162 55-55 0,5 13-33 16,-6 15 2-16,14 12 4 0,1 15-21 15,13 8-13-15,2 7-15 0,2-4-16 16,15-7-2-16,12-7-16 0,5-16-6 16,0-14-67-16,5-14-111 0,7-13-138 15,-7-15-381-15,-6-1-1198 0</inkml:trace>
  <inkml:trace contextRef="#ctx0" brushRef="#br0" timeOffset="-134318.04">30137 9796 2662 0,'0'0'1092'0,"0"0"-671"16,0 0-104-16,0 0-52 0,0 0-84 15,-8 121-86-15,18-77-46 0,5-1-1 0,-3 7-5 16,2-1-13-16,-2-1-11 0,-7 0 14 15,2-1 10-15,-7-2-28 0,0-5-5 16,-12-4-10-16,-5-6-12 0,-4-4-15 16,-4-8-13-16,1-5-12 0,-5-3 7 15,5-9-7-15,-1-1-9 0,9 0-16 16,6 0-8-16,7-1-14 0,3-1-52 0,0 0-87 16,8 2-165-16,18-6 88 15,-14 6-424-15,30-7-1043 0</inkml:trace>
  <inkml:trace contextRef="#ctx0" brushRef="#br0" timeOffset="-133938.08">30893 9795 897 0,'0'0'1960'15,"0"0"-1238"-15,0 0-149 0,0 0-89 16,0 0-119-16,0 0-167 0,0 0-197 15,0 0 0-15,0 0 1 0,0 0 23 16,-129 130-10-16,110-99 0 0,-8 4-12 0,10-3 13 16,3-4-14-16,2-3-2 15,2-7-22-15,10-9-2 0,-2-5-25 0,2-4-12 16,0 0 12-16,0 0 0 0,0 0 4 16,12 0 45-16,-7-1 24 0,7-2-24 15,-7-1-18-15,2 3-13 0,-7 1 31 16,7 0-12-16,-5 4 12 0,1 9-3 15,-1 8 3-15,-2 6 49 0,0 8-28 16,0 3-18-16,-7 2-1 0,-7 3-2 16,-1-5 0-16,10-8 16 0,3-5-16 15,2-13-14-15,0-1-19 0,2-2-1 16,18-8 32-16,-1 1 2 0,10-2 17 16,-2 0-15-16,9 0-2 0,5 0-45 0,-4 0-44 15,1 7-56-15,-1 4-102 0,-3 8-206 16,-13-2-580-16,4 13-1113 0</inkml:trace>
  <inkml:trace contextRef="#ctx0" brushRef="#br0" timeOffset="-132995.28">25769 14394 1471 0,'0'0'1263'0,"0"0"-705"16,0 0-95-16,0 0-33 0,0 0-128 0,0 0-184 15,0 0-118-15,0 0-37 0,0 0 37 16,0 0 55-16,0 0 38 0,109 45-44 16,-80-30-3-16,2 4 0 0,-9-3-27 15,5 2 8-15,-15 0-2 0,2 0 2 16,1 2-15-16,-13-2 1 0,6 0 2 0,-8-1 3 16,0 1 1-16,-8-5 5 0,-9 6-21 15,10-5-2-15,-10-3 21 0,5-4 2 16,5 0-22-16,-3-3-2 0,10-1-12 15,0-3-13-15,0 7-33 0,0 1 3 16,0 4 19-16,0 0 32 0,0 4-17 16,10-2 19-16,-3 4 2 0,5 0 28 15,5 1-1-15,-10 4-2 0,10-4-7 0,-5-1-3 16,1-3 0-16,-1 5-13 0,-7-7 1 16,-1 1 21-16,-4 2 16 0,0 2 5 15,-21 2-17-15,-6-1-16 0,-5 0-12 16,-4-2 0-16,9-5-2 0,-4-9-13 15,-1-3-52-15,13 0-77 0,4-5-101 16,1-5-55-16,14 2-30 0,0 1-134 16,0 7-122-16,17 0-68 0,-5 9-79 0,0 2-282 15,3 7 438-15</inkml:trace>
  <inkml:trace contextRef="#ctx0" brushRef="#br0" timeOffset="-130705.03">27359 11250 46 0,'0'0'528'0,"0"0"-156"16,0 0 12-16,0 0-59 0,0 0-97 16,0 0-102-16,0 0-64 0,0 0-20 15,0 0-13-15,0 0-25 0,-12-14-1 16,12 12 20-16,-3 2 45 0,1 0 32 15,2 0 29-15,-3-2-6 0,-4 2 67 16,5-2 61-16,-1-2-171 0,1 3 83 0,-6 1 21 16,1-3-69-16,2 1-49 0,1 2 29 15,-4-2-48-15,8 0 13 0,0 2-16 16,0 0-13-16,0 0-28 0,0 0-3 16,0 0-13-16,0 0-12 0,0 0-16 15,0 0 6-15,0 0 13 0,0 0 19 16,0 0 0-16,0 0 1 0,0 0-1 0,0 0-13 15,0 0 16-15,0 0 1 0,0 0 27 16,0 0 20-16,0 0-17 0,0 0-12 16,0 0-19-16,0 0 0 0,0 0-2 15,0 0-1-15,0 0-29 0,0 0 4 16,0 0-16-16,0 0-10 0,0 0 16 16,0 0-22-16,0 0-82 0,0 0-177 15,3 0-324-15,2 0-733 0,-13 0 232 0</inkml:trace>
  <inkml:trace contextRef="#ctx0" brushRef="#br0" timeOffset="-129962.71">27310 11222 184 0,'0'0'107'0,"0"0"601"0,0 0 18 15,0 0-249-15,0 0-96 0,0 0 18 16,0 0-47-16,0 0-63 0,0 0-131 0,0 0-7 15,0 0 7-15,0 39-65 0,0-18-24 16,5 9-1-16,-3 2 0 0,-2 3 1 16,0 1-20-16,0 0-30 0,0 1-16 15,0-7-3-15,0-4-26 0,8-8-85 16,-8-8-166-16,0-10-253 0,0 0-848 16,0-21-787-16</inkml:trace>
  <inkml:trace contextRef="#ctx0" brushRef="#br0" timeOffset="-129806.52">27378 10904 2504 0,'0'0'962'15,"0"0"-608"-15,0 0-49 0,0 0 22 16,0 0-136-16,-29 105-129 0,29-81-62 0,0-2-12 16,10-2-22-16,-1-2-52 0,8 0-143 15,0-1-178-15,8-5-242 0,-13-4-762 16,5-2-466-16</inkml:trace>
  <inkml:trace contextRef="#ctx0" brushRef="#br0" timeOffset="-129559.18">27594 11413 1562 0,'0'0'1056'0,"0"0"-622"16,0 0-73-16,-29 113-19 0,24-89-97 15,5-8-119-15,0-4-35 0,0-9 2 0,10-3 9 16,7 0 19-16,2-4 30 0,5-17 9 15,8-9-50-15,6-8-52 0,4-7-33 16,-6 3-22-16,-2 2-2 0,0 5 1 16,-12 14 11-16,-5 7-13 0,-3 5-34 0,-6 9-14 15,1 5 48-15,8 15 33 0,-2 10 59 16,-6 7-34-16,4 4-19 0,-6 5-37 16,0-1-2-16,-2-4-23 0,2-4-32 15,0-3-58-15,3-5-52 0,0-10-94 16,4-7-250-16,-9-5-722 0,5-15-970 0</inkml:trace>
  <inkml:trace contextRef="#ctx0" brushRef="#br0" timeOffset="-129356.36">28420 11001 2485 0,'0'0'1125'0,"0"0"-712"16,0 0-54-16,0 0-65 0,0 0-125 15,-38 120-102-15,30-74-24 0,8 9 12 0,0 3-15 16,0 11-9-16,0 3 5 0,8 1-36 16,-6 1-47-16,-2-5-75 0,0-11-74 15,0-11-138-15,0-13-301 0,0-15-859 16,-12-17-662-16</inkml:trace>
  <inkml:trace contextRef="#ctx0" brushRef="#br0" timeOffset="-129173.96">28304 11296 1159 0,'0'0'2314'16,"0"0"-1686"-16,0 0-208 0,0 0-140 15,0 0-115-15,0 0-140 0,0 0-25 0,0 0-52 16,0 0 52-16,0 0 15 0,0 0 22 16,82 16-34-16,-48-14 12 0,-2 1-15 15,-3-3-20-15,10 0-60 0,0 0-64 0,-8-3-152 16,5 1-310-16,-11 2-1200 0,4 0-251 15,-405-16 2057-15</inkml:trace>
  <inkml:trace contextRef="#ctx0" brushRef="#br0" timeOffset="-128591.74">29325 11439 783 0,'0'0'1340'0,"0"0"-868"0,0 0-285 16,0 0-94-16,0 0 39 0,0 0-42 15,0 0-52-15,0 0-36 0,0 0 11 16,0 0 22-16,121-28-19 0,-104 26-16 16,-3-3 0-16,-6 4-19 0,1 1-45 15,-2 0-154-15,-7 0-75 0,10 0 51 16,-10 0 31-16,0 0 43 0,0 0 132 16,0 0 35-16,0 0 2 0,-10 0 24 0,6 0 43 15,1 0 68-15,-6 0 123 0,6 0-26 16,1 0 17-16,-1 0 55 0,-4 0 0 15,5 0-49-15,-3 0-30 0,5 0-9 16,-5 0-34-16,-5 0 6 0,8 0 35 16,-3 1-55-16,-7-1-87 0,0 5-54 15,4 1 12-15,-9 1-40 0,-2 10 0 16,-5 3 2-16,4 8 19 0,1 2 6 16,0 0-5-16,-1 4-4 0,1 2 0 0,4-3-15 15,3 0 13-15,10-4-14 0,-1-6 0 16,3-1-2-16,0-3 0 0,5-5-3 15,7-5-16-15,0 0 4 0,5-1 12 0,3-4 3 16,-1 0 3-16,5-3 27 0,5-1-8 16,5 0-4-16,-2 0-6 0,2-8-10 15,2-1-2-15,3-8 0 0,-5-1-48 16,0-1-35-16,-3-2-103 0,-4 3-90 16,0-1-284-16,-10 8-868 0,-8-8-1253 0</inkml:trace>
  <inkml:trace contextRef="#ctx0" brushRef="#br0" timeOffset="-128356.79">29931 11512 1281 0,'0'0'1959'16,"0"0"-1291"-16,0 0-221 15,0 0-165-15,0 0-153 0,0 0-129 0,0 0 0 16,0 0 65-16,0 0-10 0,0 0-28 16,0 0-5-16,181 23-22 0,-149-22 0 15,-5 1-37-15,-3 2-64 0,-5-2-127 16,-7 4-200-16,-9-2-308 0,2-2-1192 16,-308-46 451-16</inkml:trace>
  <inkml:trace contextRef="#ctx0" brushRef="#br0" timeOffset="-128204.52">29880 11731 238 0,'0'0'3023'0,"0"0"-2333"0,0 0-408 0,0 0-114 15,0 0 88-15,0 0-117 0,0 0-72 16,0 0-12-16,0 0-33 0,191 55-22 16,-157-55-28-16,2 0-88 0,-2 0-115 0,-2-7-204 15,-5 0-294-15,-11 2-1180 0</inkml:trace>
  <inkml:trace contextRef="#ctx0" brushRef="#br0" timeOffset="-127559.68">30825 11259 646 0,'0'0'1752'0,"0"0"-1210"0,0 0-158 15,0 0-7-15,0 0-75 0,0 0-70 16,0 0-114-16,0 0-62 0,0 0-28 16,-128 136 3-16,128-92-14 0,0 1-16 15,0 1-1-15,7-4 15 0,17-6-15 0,-7-7-3 16,2-11-19-16,6-8 1 0,-1-10 21 16,-2-1 37-16,-3-17 55 0,-2-10 16 15,7-9-19-15,-12 0-27 0,1-1-13 16,-6 1 18-16,-7 4 1 0,0 8 11 15,0 9-30-15,0 11 9 0,0 5 6 16,-7 9 12-16,-6 23-76 0,-6 21 1 16,-8 13-1-16,-4 13 12 0,-1 9 15 15,-2 1-9-15,3-6 16 0,2-14 5 16,5-8-39-16,4-19-31 0,3-14-60 0,12-16-22 16,0-12 10-16,5-5 20 0,0-27-165 15,0-16-358-15,25-10-426 0,-8 10-430 16,21-35-253-16</inkml:trace>
  <inkml:trace contextRef="#ctx0" brushRef="#br0" timeOffset="-127292.2">31286 11499 1137 0,'0'0'2043'0,"0"0"-1582"0,0 0-140 15,0 0 49-15,0 0-129 0,0 0-182 16,0 0-56-16,0 0 61 0,0 0 1 15,0 0 3-15,58 73 5 0,-39-97-12 0,-7-7-24 16,0-7-25-16,-7 5-12 0,-2 0-14 16,-3 10 14-16,0 5 2 0,0 8 35 15,-5 7 21-15,-10 3-40 0,-4 6-18 16,-3 19-61-16,-5 6 12 0,6 14 15 16,1 6 33-16,8 1 1 0,10 4 0 15,2-10-18-15,0-4-12 0,14-11-32 16,6-6-82-16,4-13-112 0,10-12-209 0,-15 0-599 15,22-39-976-15</inkml:trace>
  <inkml:trace contextRef="#ctx0" brushRef="#br0" timeOffset="-127123.95">31637 10981 1520 0,'0'0'1912'0,"0"0"-1325"0,0 0-141 16,-82 150-122-16,55-75-104 0,0 1-95 15,8 7-55-15,-1-8-39 0,13-1-31 16,-5-10-54-16,10-10-95 0,-1-9-146 16,-4-10-274-16,5-16-656 0,-18-17-716 0</inkml:trace>
  <inkml:trace contextRef="#ctx0" brushRef="#br0" timeOffset="-127005.23">31404 11335 741 0,'0'0'1801'16,"0"0"-1279"-16,0 0-219 0,0 0 115 15,0 0-84-15,0 0-178 0,197 74-116 16,-149-52-40-16,-4-2-154 0,2-1-270 16,-15-1-837-16,6 2-1107 0</inkml:trace>
  <inkml:trace contextRef="#ctx0" brushRef="#br0" timeOffset="-126806.23">31950 11478 101 0,'0'0'3212'0,"0"0"-2251"16,0 0-488-16,0 0-164 0,0 0-135 16,0 0-84-16,0 0-90 0,0 0-24 15,-138 103 6-15,138-57 16 0,0-2 2 16,2-2-2-16,15-4 2 0,-3-3 0 0,6-13-13 16,-1-5-5-16,-4-4-15 0,7-5-4 15,2-8-39-15,-2 0-34 0,9-10-34 16,-7-13-41-16,3-13-367 0,-8 6-1061 15,-2-30-862-15</inkml:trace>
  <inkml:trace contextRef="#ctx0" brushRef="#br0" timeOffset="-126491.72">32161 10989 2516 0,'0'0'1411'0,"0"0"-989"0,0 0-85 16,-59 134-82-16,45-73-96 0,9 5-77 15,-2-2-30-15,7-1-19 0,0-7-33 16,0-5-6-16,12-17-39 0,5-8-25 16,0-12-10-16,5-10-11 0,7-4 26 0,2-15 65 15,1-12 43-15,-1-6-12 0,-2-4-19 16,3 2 0-16,-13 11 16 0,-4 6 5 16,-10 10-33-16,-1 5-55 0,6 3 25 15,-10 12 30-15,7 13 76 0,1 7 31 16,-8 10-43-16,0 5-31 0,-8-1-31 15,1-2-2-15,-3-1 0 0,3-11-36 0,5-5-62 16,2-9-51-16,0-11-41 16,0-7-81-16,14 0-180 0,6-20-155 0,-1-3-654 15,-2-3-273-15,10-5 894 0</inkml:trace>
  <inkml:trace contextRef="#ctx0" brushRef="#br0" timeOffset="-126262.18">32607 11433 460 0,'0'0'1894'16,"0"0"-915"-16,0 0-400 0,0 0-79 15,0 0-169-15,0 0-147 0,0 0-50 16,-109 139-18-16,94-94-34 0,13-3-36 0,2 0-22 16,0-8-21-16,0-8-3 0,4-10-15 15,11-6-37-15,4-7 10 0,-2-3 36 16,5-13 6-16,7-8 51 0,-5-10-14 16,1-3-27-16,-3-2-10 0,-6 1-15 15,-8 10-9-15,1 4 2 0,-4 12 20 0,-5 4-22 16,0 5-22-16,0 6-54 0,0 15 60 15,0 9 40-15,0 10 24 0,0 4-24 16,-5-1-23-16,5 0-29 0,0-6-104 16,0-7-100-16,0-8-301 0,0-7-957 15,5-15-823-15</inkml:trace>
  <inkml:trace contextRef="#ctx0" brushRef="#br0" timeOffset="-126064.71">32871 11677 764 0,'0'0'1869'0,"0"0"-836"0,0 0-526 15,0 0-122-15,-27 106-139 0,13-72-87 16,6-1-49-16,3-10-18 0,3-5-34 16,2-7-58-16,0-11-9 0,0 0-25 15,19-20 34-15,3-10 24 0,10-10 25 0,-1-5-49 16,3 3-3-16,-7 8-30 0,2 8-28 16,2 9-12-16,-9 7-28 0,7 10-56 15,-2 0-70-15,0 5-126 0,2 7-279 16,-10-2-1132-16,3 8-85 0</inkml:trace>
  <inkml:trace contextRef="#ctx0" brushRef="#br0" timeOffset="-125808.14">33317 11310 1691 0,'0'0'1467'0,"0"0"-889"0,0 0-44 15,0 0-154-15,0 0-183 0,0 0-96 0,-121 110-15 16,104-66-13-16,17 4-43 0,0 0-19 16,0-3-11-16,14-4-37 0,3-10-58 15,10-10-73-15,2-6-66 0,5-7-4 16,-10-8-168-16,8-6-265 0,-11-4-922 15,6-18-113-15</inkml:trace>
  <inkml:trace contextRef="#ctx0" brushRef="#br0" timeOffset="-125641.3">33557 11409 2749 0,'0'0'1394'0,"0"0"-895"0,0 0-174 15,0 0-126-15,-66 117-92 0,52-77-44 16,-1 1-20-16,10-2-1 0,-9-7-11 15,2-1-31-15,2-5-23 0,-2-4-26 16,5-3-48-16,-5-9-80 0,-1-9-65 0,1-1-217 16,3-6-901-16,1-14-1175 0</inkml:trace>
  <inkml:trace contextRef="#ctx0" brushRef="#br0" timeOffset="-125439.46">33637 11431 143 0,'0'0'2323'15,"0"0"-1335"-15,0 0-439 0,0 0-81 16,0 0-215-16,0 0-187 0,0 0-66 16,0 0-2-16,0 0-2 0,0 0-11 15,0 0-126-15,46 87-169 0,-44-70-245 16,8-8-1087-16,-10 3-479 0</inkml:trace>
  <inkml:trace contextRef="#ctx0" brushRef="#br0" timeOffset="-125289">33739 11808 3075 0,'0'0'810'0,"0"0"-285"16,0 0-173-16,0 0-153 0,-78 111-110 15,54-85-68-15,0-3-21 0,2-1-88 16,-7-1-148-16,2-7-378 0,8-4-1119 15,-10 1-655-15</inkml:trace>
  <inkml:trace contextRef="#ctx0" brushRef="#br0" timeOffset="-123673.83">27172 12552 189 0,'0'0'1327'0,"0"0"-528"16,0 0-177-16,0 0-158 0,0 0-93 16,0 0-66-16,0 0-62 0,0 0-29 15,0 0-23-15,0 0-56 0,0 0-43 0,0-3-25 16,0 3-18-16,0 0-49 0,0 0-38 15,0 0-21-15,5 6-23 0,-3 6 24 16,6 6 57-16,-6 5 1 0,3 1-25 16,5-5 7-16,-3-4-10 0,3-1-9 15,-8-7-18-15,5-1-1 0,-2-6-6 16,5 0 13-16,-3 0 49 0,5-10 83 16,3-10 4-16,-1 1-26 0,3-4-27 15,-10-1-3-15,3 5-16 0,-5 4-13 16,2 6-1-16,-4 4 11 0,-3 5 7 15,0 0-19-15,0 6-51 0,0 15-4 0,0 9 55 16,0 8 0-16,2 2 0 0,1 1 17 16,9-7 10-16,-7-8 13 0,-1-9 0 15,6-8-12-15,-5-9-13 0,7 0 4 16,3-11 42-16,2-13 52 0,4-9 6 16,6-3-58-16,-3 0-40 0,-4 1-21 15,-6 10-17-15,3 2-20 0,-2 2-18 0,-3 6-61 16,5 5-61-16,-5 1-93 0,5 4-283 15,-10 0-1046-15,3 4-853 0</inkml:trace>
  <inkml:trace contextRef="#ctx0" brushRef="#br0" timeOffset="-123355.95">27722 12311 2695 0,'0'0'1003'15,"0"0"-584"-15,0 0-124 0,0 0-106 16,0 0-137-16,0 0-30 0,0 114 18 16,0-72 15-16,3 3-9 0,-1-2-18 15,3-2-16-15,5-4-12 0,-5-11-24 16,4-5-19-16,-4-12-40 0,2-9-31 0,10 0 114 16,-2-15 34-16,4-6 55 0,8-9-34 15,-8-5-12-15,1 5-21 0,-1 5-1 16,-7 4 1-16,-5 12-22 0,3 2 0 15,-5 7-3-15,10 8 3 0,-8 16 15 16,3 11 61-16,6 10-27 0,-13 9-21 16,4-4-28-16,-2 3-39 0,-3-8-74 15,1-7-93-15,4-11-184 0,0-10-263 16,-4-7-784-16,-3-10-656 0</inkml:trace>
  <inkml:trace contextRef="#ctx0" brushRef="#br0" timeOffset="-123185.25">28178 12606 196 0,'0'0'2915'0,"0"0"-1714"0,0 0-636 16,0 0-214-16,0 0-196 0,0 0-149 15,0 0-6-15,0 0-2 0,-34 134 2 0,34-102 3 16,0-2-3-16,0-4-1 0,0-4-23 16,5-6-55-16,-3-4-64 0,8-8-120 15,-3-4-88-15,-7 0-440 0,10-34-1014 0</inkml:trace>
  <inkml:trace contextRef="#ctx0" brushRef="#br0" timeOffset="-123071.98">28314 12280 1615 0,'0'0'2010'0,"0"0"-1381"16,0 0-131-16,0 0-201 0,0 0-199 16,0 0-98-16,0 0-104 0,0 0-12 15,0 0-68-15,0 0-162 0,17 64-451 16,-15-64-1351-16</inkml:trace>
  <inkml:trace contextRef="#ctx0" brushRef="#br0" timeOffset="-122907.88">28314 12280 2714 0,'245'80'1314'0,"-253"-68"-821"16,1 6-158-16,2 10-133 0,0 1-98 15,3 9-58-15,2 5-25 0,0 1 3 0,0 2 10 16,0 7-28-16,0-2-6 0,-5 3-67 15,5-5-101-15,0-4-104 0,0-8-170 16,0-8-621-16,-5-9-1062 0</inkml:trace>
  <inkml:trace contextRef="#ctx0" brushRef="#br0" timeOffset="-122592.11">28716 12762 1061 0,'0'0'1835'0,"0"0"-1410"0,0 0-313 0,0 0-26 16,0 0 198-16,0 0-142 0,0 0-89 16,0 0 17-16,0 0 5 0,0 0 3 15,138 45-4-15,-121-52 13 0,5-8 9 16,-7 0 3-16,-3-6-19 0,-7 0-27 0,-3-2-13 16,-2 5 12-16,0 4 3 0,0 4-9 15,-12 1 55-15,0 8 37 0,-10 1-65 16,-2 0-61-16,4 9-12 0,-9 6 0 15,3 9-37-15,-6 10 10 0,10 3 27 16,5 4 22-16,-5 0-4 0,15-6 4 16,5-1-20-16,2-11-2 0,0-4-21 15,2-3-25-15,20-6 15 0,5-2 7 16,9-6-22-16,0-2-52 0,13 0-49 16,2-13-34-16,2-3-234 0,-14 5-906 15,7-13-1385-15</inkml:trace>
  <inkml:trace contextRef="#ctx0" brushRef="#br0" timeOffset="-122156.03">29826 12316 307 0,'0'0'1728'16,"0"0"-1071"-16,0 0-172 0,0 0-75 0,0 0-60 15,0 0-133-15,0 0-70 0,0 0-54 16,0 0 77-16,0 0 12 0,0 0-38 15,-133-84-58-15,109 84-13 0,-5 9-21 16,-3 6-19-16,-2 9-20 0,0 12-12 0,5 7 14 16,-2 6 12-16,-1 5 16 0,1 2-7 15,6 4-5-15,4 3-19 0,-4-2 6 16,18 4-18-16,0 0-1 0,7-8 0 16,0-4-1-16,14-4-1 0,15-9-15 15,8-5-3-15,-3-10-34 0,5-6-6 16,7-9-40-16,-3-9-15 0,3-1-46 15,3-20-5-15,-10-12-195 0,-6 4-409 16,9-29-1557-16</inkml:trace>
  <inkml:trace contextRef="#ctx0" brushRef="#br0" timeOffset="-119297.68">31375 12567 642 0,'0'0'1220'0,"0"0"-682"0,0 0-112 16,0 0-44-16,0 0 40 0,0 0-125 0,0 0-102 15,0 0-58-15,-65-101 6 0,74 90-10 16,1 5-34-16,7 4-44 0,12 2-12 16,5 0 13-16,12 19-4 0,-2 9 6 15,4 14 9-15,-11 16 7 0,-6 17-19 16,-14 9-22-16,-12 9-5 0,-5 5-7 16,-5-1 10-16,-19-8-7 0,-3-9-24 15,1-15-43-15,-1-19-9 0,0-10-48 16,8-17-47-16,-1-9-74 0,1-10-160 15,2-17-409-15,5 4-1178 0</inkml:trace>
  <inkml:trace contextRef="#ctx0" brushRef="#br0" timeOffset="-118895.86">32141 12624 404 0,'0'0'2505'0,"0"0"-1845"0,0 0-272 16,0 0-71-16,0 0 39 0,0 0-172 16,0 0-175-16,0 0-9 0,0 0-26 15,0 0 26-15,-148 83 0 0,134-59 0 16,2-2-13-16,12-3-2 0,-3-6 15 16,3-6-15-16,0-4-1 0,0-1-2 15,0-2 18-15,0 0 0 0,0 0-2 0,0 0-29 16,0-5-6-16,3 3 37 15,6-3 25-15,-6 1-24 0,-3 2-1 0,0 2-34 16,0 0-49-16,0 6-35 0,0 15-12 16,-12 12 130-16,4 6 19 0,-13 7 18 15,1 4 40-15,1 3 22 0,4-3 15 16,8-1-15-16,-3-4-13 0,8-6-10 0,2-7-27 16,0-8-12-16,2-6-19 0,15-8-18 15,7-6-12-15,3-4 10 0,5-7-1 16,6-9-18-16,4-5-71 0,-13-2-92 15,0 2-138-15,-7 11-216 0,-13 1-740 16,-9 8-796-16</inkml:trace>
  <inkml:trace contextRef="#ctx0" brushRef="#br0" timeOffset="-117970.89">27395 13970 414 0,'0'0'1679'0,"0"0"-1049"16,0 0-197-16,0 0 26 0,0 0-53 16,0 0-106-16,0 0-135 0,0 0-85 15,0 0-9-15,0 0-71 0,0 0-31 0,-12-37-55 16,14 41 30-16,8 7 56 0,-3 4 37 16,5-4-15-16,-4 3-19 0,1-6 0 15,-4 0 18-15,-2-4-17 0,-3-4 8 16,0 3 16-16,0-3 52 0,0 0 9 15,0 0-21-15,0 0-41 0,0 0-27 16,0 2 0-16,0 3-12 0,0 3 12 16,0 4 6-16,0 5-4 0,0-2-2 15,0 0-2-15,0-1-13 0,0-4-1 16,0-3-2-16,0-2 6 0,0-1-7 16,0-1 18-16,0-2 0 0,0-1-1 15,0 1 2-15,0-1 1 0,0 0 2 0,0 0 0 16,0 0 0-16,0 3 10 0,0 1-11 15,0 0-2-15,0 3 24 0,0 3-11 16,0-3-13-16,-3 2-28 0,3-2-40 0,-5 4-46 16,5 1-40-16,0-2-26 0,0 1-32 15,0-7-12-15,0 3-44 0,0 0-117 16,0-6-151-16,0 5 54 0,5-4-226 16,-2 2-120-16,2-1 258 0</inkml:trace>
  <inkml:trace contextRef="#ctx0" brushRef="#br0" timeOffset="-113592.33">30573 12604 741 0,'0'0'1189'0,"0"0"-567"0,0 0-213 15,0 0-70-15,0 0 58 0,0 0-92 0,0 0-79 16,0 0-114-16,0 0-7 0,0 0 25 16,0 0-3-16,-90 37-41 0,76-27-7 15,-3 2-8-15,0 5-13 0,0 1-18 16,2 6-4-16,8 1-14 0,-5 4-1 15,9-2-6-15,-4-1 1 0,7-1-16 16,0-3-1-16,10-4-12 0,4-5-2 16,3 3-15-16,-2-7 14 0,-3-4 14 15,12 4-10-15,-7-2-15 0,0-4-41 16,3 2-30-16,-3 0-40 0,-1 3-81 16,-3 1-97-16,8 0-175 0,-11 1-598 0,10 5-704 15</inkml:trace>
  <inkml:trace contextRef="#ctx0" brushRef="#br0" timeOffset="-110745.92">28282 13624 1232 0,'0'0'990'0,"0"0"-592"0,0 0-63 15,0 0 29-15,0 0-40 0,0 0-56 16,0 0-85-16,0 0-62 0,0 0-33 15,0 0-32-15,0 93-56 0,0-92-10 16,0 2-15-16,0-3-24 0,0 0-76 16,0 0-130-16,0 0-114 0,-9-13-370 15,1 3-1082-15</inkml:trace>
  <inkml:trace contextRef="#ctx0" brushRef="#br0" timeOffset="-110610.39">28219 13427 901 0,'0'0'1785'0,"0"0"-1007"15,0 0-320-15,0 0-92 0,0 0-78 0,0 0-223 16,0 0-65-16,0 0-133 0,0 0-6 16,0 0 126-16,0 0-21 0,134-14-304 15,-96 14-294-15,-4 0-978 0,0 0-132 0</inkml:trace>
  <inkml:trace contextRef="#ctx0" brushRef="#br0" timeOffset="-110258.98">28881 13183 1000 0,'0'0'1505'0,"0"0"-984"0,0 0-217 0,0 0 7 16,0 0 1-16,0 0-167 0,0 0-123 16,0 0 6-16,0 0 31 0,0 0 19 15,-61 131-16-15,52-85-15 0,6 9 15 0,-2 3 3 16,5 4-16-16,0 2-27 0,0-3-22 15,0-4-11-15,0-5-7 0,0-10-10 16,0-12-49-16,0-9-94 0,0-9-133 16,-4-9-87-16,4-3-67 0,-10-3 31 15,5-14-64-15,-10-4 49 0,1-7 285 16,-5 3 157-16,2-1 280 0,2 6 242 16,0 4 0-16,8 3-62 0,5 10-89 15,2 1-44-15,0 2-78 0,0 0-106 16,0 0-140-16,2 0-3 0,15 0-16 15,7 0 16-15,3 5 41 0,9 2-28 0,-2-1-13 16,3 0-68-16,-1 2-159 0,-4 1-174 16,-1-5-288-16,-12 1-994 0</inkml:trace>
  <inkml:trace contextRef="#ctx0" brushRef="#br0" timeOffset="-109904.48">29758 13453 2166 0,'0'0'807'0,"0"0"-252"0,0 0-164 15,0 0 4-15,0 0-107 0,0 0-128 16,0 0-68-16,-179 11-52 0,150 16-6 16,0 10-1-16,7 5 4 0,3 10-10 15,2 4 1-15,2 10 0 0,8-3-7 16,2-3-9-16,5 3-12 0,0-8 3 0,5-7 17 16,12-8-20-16,5-6-3 0,-3-11-36 15,3-5-13-15,-5-1-28 0,10-8-30 16,-8-6-25-16,5-3-10 0,0 0-41 15,3-3-134-15,-8-12-280 0,6 4-853 16,-13-12-561-16</inkml:trace>
  <inkml:trace contextRef="#ctx0" brushRef="#br0" timeOffset="-109530.52">30032 13781 1413 0,'0'0'1489'0,"0"0"-1003"0,0 0-93 16,0 0 69-16,0 0-112 0,0 0-153 15,0 0-84-15,0 0-64 0,0 0-31 16,-186 83 1-16,181-51-17 0,-5 2-2 16,10-1 0-16,0-8-12 0,0 0-4 15,15-7-2-15,-8-2-10 0,8-7 16 16,9-1-3-16,-2 1-10 0,-5-5-11 15,9 0-54-15,1-4-57 0,0 0-120 0,-3-8-187 16,-5-1-718-16,3-14-1140 0</inkml:trace>
  <inkml:trace contextRef="#ctx0" brushRef="#br0" timeOffset="-109264.09">30263 13838 10 0,'0'0'2252'0,"0"0"-1501"0,0 0-332 16,0 0-71-16,0 0-5 0,0 0-234 15,0 0-87-15,0 0-22 0,0 0 56 16,0 0-28-16,0 0-16 0,118 11-10 0,-93-11-2 15,-1 6-64-15,-10-4-129 0,1 0-119 16,-3 6-138-16,-5-1-304 0,-2-1-819 16,-225-48 567-16</inkml:trace>
  <inkml:trace contextRef="#ctx0" brushRef="#br0" timeOffset="-109123.13">30309 13995 1891 0,'0'0'1396'0,"0"0"-948"0,0 0-178 16,0 0-25-16,0 0-40 0,0 0-150 15,0 0 16-15,0 0 13 0,0 0-47 16,0 0-22-16,0 0-15 0,126 38 0 16,-102-35-39-16,-5-3-149 0,-2 0-148 15,0 0-205-15,-7 0-671 0,5-11-887 0,-243-19 1797 16</inkml:trace>
  <inkml:trace contextRef="#ctx0" brushRef="#br0" timeOffset="-108923.21">30704 13934 1941 0,'0'0'1410'0,"0"0"-935"0,0 0-86 15,0 0-152-15,0 0-222 16,0 0 50-16,0 0-59 0,0 0 77 0,0 0-64 16,0 0-16-16,0 0 19 0,131 47-22 15,-112-43 0-15,-7-1-64 0,-7 1-106 16,-3 0-110-16,3-1-126 0,-5-2-268 15,0 3-809-15,-7 0-105 0</inkml:trace>
  <inkml:trace contextRef="#ctx0" brushRef="#br0" timeOffset="-108727.93">30726 14089 886 0,'0'0'2006'0,"0"0"-1415"16,0 0-363-16,0 0 118 0,0 0 25 15,0 0-192-15,0 0-65 0,0 0-49 16,0 0-26-16,0 0 4 0,0 0-12 15,77 41-16-15,-67-41 10 0,-5 0-22 16,2 0 0-16,3 0-3 0,-3 0-22 16,5 0-58-16,0 0-43 0,-7-1-102 0,7 0-170 15,0-2-290-15,-4 3-1030 0,-4 0 15 16</inkml:trace>
  <inkml:trace contextRef="#ctx0" brushRef="#br0" timeOffset="-108383.28">31424 13855 267 0,'0'0'1638'0,"0"0"-958"0,0 0-203 0,0 0 70 16,0 0-52-16,0 0-227 0,0 0-174 16,0 0-92-16,0 0 49 0,0 0 4 15,-25 127-15-15,25-78-3 0,-4 1 19 16,1-1-4-16,3-2-21 0,0-9-31 15,-2-3-52-15,2-11-92 0,0-6-67 16,0-4-139-16,2-10-240 0,5 0-621 16,-2-8-809-16</inkml:trace>
  <inkml:trace contextRef="#ctx0" brushRef="#br0" timeOffset="-108042.03">31564 13886 2141 0,'0'0'666'0,"0"0"-333"15,0 0-39-15,0 0-22 0,0 0-183 16,0 0-55-16,0 0 58 0,0 0 17 0,0 0-42 16,0 0-17-16,73 96-19 0,-73-60 0 15,0 2-15-15,0 4-16 0,-5-5-2 16,-12-7-17-16,3-3-15 0,-3-9-7 15,9-6-18-15,-1-9 53 0,4-3 2 16,-5 0 4-16,5-3-126 0,0-5 51 16,1 0 75-16,4-1 97 0,0 7-6 15,0-4-6-15,9 4-44 0,11 2 6 0,-1 0 52 16,10 0 25-16,5 2-3 0,-10 4-59 16,5-2-25-16,-9 3-25 0,4-3-11 15,-2-3-1-15,-3-1-105 0,-4 0-105 16,-5 0-147-16,-1-7-291 0,-6-2-1030 15,-3-17 0-15</inkml:trace>
  <inkml:trace contextRef="#ctx0" brushRef="#br0" timeOffset="-107680.88">31935 13866 2587 0,'0'0'997'16,"0"0"-606"-16,0 0-50 0,0 0-130 15,0 0-106-15,0 0-38 0,0 0-17 16,0 0 5-16,0 0-15 0,0 0-19 16,95 106-5-16,-83-90 5 0,-2-5-18 15,-3 1 16-15,-7-1-18 0,0 1-1 0,0-1-11 16,0-1-13-16,-10-1-37 0,-7 0 14 16,0-2 14-16,0-6 8 0,3 0 22 15,6-1-15-15,-4 0-4 0,10 0-3 16,-1 0 25-16,-4-1 16 0,7 0-16 15,0-2-19-15,0 1-9 0,0 2 25 0,12 0 6 16,3 0 40-16,-1 7 55 0,-2 4-18 16,-2 7-16-16,-3 1-15 0,1 5-12 15,-8 3-6-15,0 2-13 0,-10-1-18 16,-7-4-2-16,-2 0-26 0,-1-4-33 16,1-8-74-16,2-2-58 0,2-8-70 15,8-2-138-15,0 0-218 0,7-2-769 16,0-2-268-16</inkml:trace>
  <inkml:trace contextRef="#ctx0" brushRef="#br0" timeOffset="-107453.98">32190 13963 767 0,'0'0'1484'15,"0"0"-809"-15,0 0-100 0,0 0 49 16,0 0-186-16,0 0-207 0,0 0-136 0,0 0-92 15,0 0-3-15,0 0-15 0,0 0 13 16,-10 84-10-16,10-58 12 0,0-6 2 16,10-2-2-16,4-8-10 0,-4-3-5 15,12-5 13-15,-3-2 2 0,3 0 11 16,2 0-11-16,-2 0 0 0,0 0-55 16,-3-2-62-16,-2-3-130 0,0 1-197 15,-12 1-341-15,-3-1-954 0</inkml:trace>
  <inkml:trace contextRef="#ctx0" brushRef="#br0" timeOffset="-107288.98">32190 13963 2595 0,'7'92'805'0,"-7"-72"-362"0,0 5-113 16,0 5-29-16,0 9-100 0,0 6-100 16,0 0-48-16,0 6-1 0,0-6-25 15,0 3-27-15,0-10-73 0,7-6-115 16,-7-7-65-16,0-11-172 0,0-10-233 15,0-4-953-15,0-18-89 0</inkml:trace>
  <inkml:trace contextRef="#ctx0" brushRef="#br0" timeOffset="-107056.98">32573 14006 2631 0,'0'0'677'0,"0"0"-338"0,0 0-42 16,0 0 16-16,-49 124-86 0,49-89-147 0,0-5-52 16,12-3 30-16,5-5 13 0,-7-4-28 15,0-6-18-15,4-4 15 0,-11-2-16 16,4-5-9-16,-7 4-2 0,0-1-10 16,0 4 15-16,0 2 31 0,-10-1-31 15,-4 0-18-15,-1-6-116 0,-2-3-102 16,-5 0-135-16,8-9-291 0,-3-3-934 0,10-16-435 15</inkml:trace>
  <inkml:trace contextRef="#ctx0" brushRef="#br0" timeOffset="-106906.27">32563 14073 121 0,'0'0'2991'16,"0"0"-2230"-16,0 0-189 0,0 0-242 15,0 0-192-15,0 0-138 0,0 0-73 16,0 0 73-16,0 0 1 0,0 0-1 15,0 0-2-15,109 26-115 0,-92-25-99 16,-5 2-188-16,-2-1-370 0,-5-2-1255 0</inkml:trace>
  <inkml:trace contextRef="#ctx0" brushRef="#br0" timeOffset="-106665.45">32658 13775 2017 0,'0'0'1166'0,"0"0"-806"0,0 0-133 16,0 0 120-16,0 0-55 0,0 0-128 16,0 0-62-16,0 0-19 0,191 130 0 15,-155-79 3-15,-2 6 2 0,-12 5-8 16,-10 7-19-16,-9 1-3 0,-3 2-25 16,-15-4 1-16,-16-5-34 0,4-11-37 15,-12-8-33-15,-2-8-52 0,2-12-58 16,0-7-150-16,3-8-262 0,5-4-626 15,-1-3-775-15</inkml:trace>
  <inkml:trace contextRef="#ctx0" brushRef="#br0" timeOffset="-105967.97">33072 13916 274 0,'0'0'1114'0,"0"0"-571"0,0 0-154 16,0 0-4-16,0 0 26 0,0 0-76 16,0 0-72-16,0 0 51 0,0 0 27 15,0 0-94-15,0 0-133 0,-10-19-49 16,5 32-65-16,3 3-19 0,-8 0 1 16,5 5 15-16,5-6-13 0,0 2 13 0,0-4 0 15,0-3-15-15,0 3-7 0,0-3 1 16,0-4-7-16,5-2-3 0,-2 0-31 15,4-4 16-15,-2 1 18 0,-3-1 0 0,8 0 28 16,-8 0 3-16,1 0-1 0,-1 0-12 16,-2 0-2-16,10 0-7 0,-10 5-28 15,2-2 50-15,-2 3 19 0,0 5 12 16,0 1 12-16,0 6-5 0,0 0-14 16,-4 4 1-16,-9 4 9 0,-1 3-3 15,-1 3 3-15,6 0 34 0,-6 2 5 16,8-2-11-16,0-2-19 0,4-3-15 15,3-7 2-15,0-4 4 0,0-6-22 16,0-2-9-16,0-4 0 0,3 2 0 16,-1-2-3-16,-2-4-2 0,5 2-10 0,-5 0-16 15,5 1-14-15,2 0-4 0,3 3-13 16,-6-1-67-16,11 0-53 0,-8 1-119 16,10-1-241-16,-7 0-865 0,9-1-707 0</inkml:trace>
  <inkml:trace contextRef="#ctx0" brushRef="#br0" timeOffset="-104944.83">33290 13966 828 0,'0'0'1816'0,"0"0"-1210"0,0 0-193 15,0 0-42-15,0 0-18 0,0 0-105 0,0 0-137 16,0 0-50-16,0 0-12 0,0 0-9 16,-24 127 3-16,24-92-6 0,0 2-13 15,0 4-6-15,0 0 7 0,0 1-22 16,-2 2 6-16,-6-5-9 0,6-8-24 16,2-5-47-16,0-8-70 0,0-4-102 0,0-6-82 15,0-4-181-15,0-4-296 0,0 0-1150 16</inkml:trace>
  <inkml:trace contextRef="#ctx0" brushRef="#br0" timeOffset="-104592.79">33227 14075 1577 0,'0'0'1374'0,"0"0"-882"16,0 0-109-16,0 0-50 0,0 0-50 15,0 0-131-15,0 0-137 0,0 0 4 0,0 0-13 16,0 0 22-16,0 0-16 0,83-72-10 15,-59 72 29-15,-5 10 9 0,-2-1-19 16,-2 5-2-16,-1 5-7 0,-11 1 6 16,2 3-5-16,-5-2-10 0,0-1-3 15,0-1 0-15,-5-5-46 0,-5-5-13 0,3-1 22 16,-8-2 13-16,10-6-4 16,-7 0 16-16,3 0 12 0,4 0 6 0,2 0 22 15,3 0-4-15,-2 0 22 0,2 0-12 16,0 0-12-16,0 0-7 0,0 0 49 15,0 4-42-15,0 12-4 0,0 7 13 16,0 7-7-16,0 2-2 0,0 1-1 16,-3-2-6-16,-11-2-12 0,-3-2-3 15,-3-6-24-15,6-3-56 0,-3-4-61 16,5-7-83-16,7-4-146 0,-5-3-187 16,5 0-601-16,5-6-727 0</inkml:trace>
  <inkml:trace contextRef="#ctx0" brushRef="#br0" timeOffset="-104308.18">33503 14154 424 0,'0'0'1425'0,"0"0"-854"16,0 0-88-16,0 0-70 0,0 0-118 15,0 0-133-15,0 0-77 0,0 0-85 16,0 0-26-16,0 0 4 0,0 0 22 15,0 100 7-15,0-78-4 0,0-6-3 16,0-4-19-16,0-6-19 0,5-6 38 0,3 0 60 16,1-10 88-16,6-14 37 0,7-9-26 15,-5-13-78-15,0-3-47 0,-3 0-34 16,-2-3 0-16,0 5-53 0,-9 10-52 16,6 4-48-16,-4 8-58 0,-2 12-89 15,-3 7-215-15,7 6-623 0,-7 0-96 16,2 19 595-16</inkml:trace>
  <inkml:trace contextRef="#ctx0" brushRef="#br0" timeOffset="-104013.39">33787 14036 303 0,'0'0'1171'0,"0"0"-482"0,0 0-214 15,0 0-54-15,0 0-44 0,0 0-48 16,0 0-178-16,0 0-72 0,0 0 28 16,0 0-10-16,0 0-4 0,-121 110-28 15,109-75 10-15,-3 1-1 0,10 1-18 16,1-3-22-16,4-4 3 0,0-5-22 16,0-5-14-16,0-7-1 0,4 1-15 15,8-11 12-15,5-2 3 0,3-1 0 16,-3 0 0-16,0-4 0 0,0-7-28 0,2-2-49 15,-4 1-59-15,-8-5-113 0,5 4-110 16,-12-4-225-16,0 4-559 0,0 5-437 16</inkml:trace>
  <inkml:trace contextRef="#ctx0" brushRef="#br0" timeOffset="-103890.16">33685 14300 313 0,'0'0'1330'0,"0"0"-312"0,0 0-495 0,0 0-93 15,0 0-78-15,0 0-63 0,0 0-121 16,0 0-100-16,0 0 24 0,0 0-11 15,0 0-29-15,41 34-52 0,-19-35-31 16,-10-8-135-16,1-5-132 0,-1-1-189 16,-10 4-816-16,-2-9-914 0</inkml:trace>
  <inkml:trace contextRef="#ctx0" brushRef="#br0" timeOffset="-103455.61">33569 13886 1429 0,'0'0'1112'16,"0"0"-603"-16,0 0-44 0,0 0-111 15,0 0-133-15,0 0-131 0,0 0-43 0,0 0 28 16,0 0-7-16,0 0 105 0,0 0-31 16,77 60-53-16,-60-34-33 0,-2 2-29 15,2 1-17-15,-5-3-10 0,0-6 0 16,-5-2-1-16,3-2 1 0,-3-4-1 15,-2-4 0-15,0 0-1 0,0 1 0 16,-3-1 2-16,-2 3 2 0,0 0 14 16,0 0-16-16,0 4-10 0,0-2-20 15,-7 1-1-15,-7 0 0 0,6-5 4 16,-1 1-13-16,4 1-6 0,-5 2-16 0,10 1 12 16,-7 2 35-16,7 1-3 15,0-4 14-15,0 2-11 0,0-2 15 0,0 3-1 16,0-3 0-16,0 4 0 0,0-4 1 15,0 4 0-15,5-4 22 0,-3 4 5 0,5-2 13 16,-7 2-18-16,3 1-19 16,-1 1 9-16,-2 0-8 0,3 1-1 0,-3 0-3 15,4 1-1-15,-4 2-21 0,0 0-21 16,0-2-34-16,0 2-75 0,0 0-104 16,-7-1-106-16,-5 1-114 0,5-1-231 15,-8-4-452-15,3 15-133 0</inkml:trace>
  <inkml:trace contextRef="#ctx0" brushRef="#br0" timeOffset="-99804.64">24520 9505 1068 0,'0'0'1693'16,"0"0"-1190"-16,0 0-157 0,0 0-65 16,0 0 80-16,0 0-79 0,-29 120-122 15,17-95-80-15,0-2-6 0,5 2-10 16,-8-4-18-16,5 7-12 0,-2-6-18 16,0 5-16-16,10-3-43 0,-8-3-67 15,10 0-111-15,0 4-129 0,0-5-310 16,12-1-903-16,0 10-498 0</inkml:trace>
  <inkml:trace contextRef="#ctx0" brushRef="#br0" timeOffset="-98904.65">24481 11075 228 0,'0'0'1979'16,"0"0"-1420"-16,0 0-222 0,0 0-81 15,0 0-59-15,0 0-71 0,0 0-66 0,0 0 66 16,0 0 101-16,0 0-46 16,107 56-76-16,-85-29-6 0,-5 5-9 0,-7 10-41 15,-10 6-21-15,0 5 9 0,-17-1-9 16,-13 2-13-16,-8-14-3 0,-1-2 13 15,3-19 9-15,-6-8 33 0,16-11 50 0,-8-11-117 16,0-13-19-16,7-4-8 0,5 1 11 16,15 1 16-16,-3 8 11 0,8 9 38 15,2 6-25-15,0 3-24 0,10 8-95 16,11 8 95-16,11 10 61 0,2 4 1 16,5 6-29-16,-3-6-15 0,0-5-18 15,1 0-3-15,-8-9 0 0,-2-2-12 16,-1-6-15-16,-9-5-65 0,3-3-62 15,-3 0-61-15,-3 0-245 0,-9 0-580 16,5 0-816-16</inkml:trace>
  <inkml:trace contextRef="#ctx0" brushRef="#br0" timeOffset="-98430.45">24557 12226 342 0,'0'0'1171'0,"0"0"-434"16,0 0-114-16,0 0-149 0,0 0-97 15,0 0-97-15,0 0-91 0,0 0-65 0,0 0-21 16,0 0-58-16,0 0-45 0,-27-50-12 15,27 49 12-15,17-2 94 0,-7 1-23 16,-1-3-40-16,6 5 3 0,-13 0-31 16,5 0 25-16,3 0-28 0,-7 0-2 15,-1 7 1-15,3 3 1 0,0 2 12 16,-5 6 0-16,0 4 2 0,-10 3-14 16,-5-4-31-16,6 2-12 0,-6-7-19 0,1-2 16 15,9-6 15-15,-7-5 19 16,12 4 10-16,0-7-20 0,0 2-12 0,0-2-19 15,9 0 32-15,8 1 21 0,5 4 114 16,5-1-15-16,-3 5-22 0,-2 2 9 16,-5 7 25-16,0 1 2 0,-7 8-52 0,-10 3-6 15,0 3-12-15,-17-1-16 0,-12-4-9 16,-8-2-18-16,-6-8 0 0,-1-6-73 16,5-5-55-16,-2-7-31 0,2 0-155 15,8-7-210-15,6-4-502 0,8 2-546 16,8 0 172-16</inkml:trace>
  <inkml:trace contextRef="#ctx0" brushRef="#br0" timeOffset="-98049.45">24392 13386 417 0,'0'0'1213'0,"0"0"-632"0,0 0-44 16,0 0-37-16,0 0-100 0,0 0-135 15,0 0-79-15,0 0-83 0,0 0-10 16,0 0 0-16,17 39-3 0,-17-12-25 16,-12 3-15-16,4 0-4 0,-1-4-3 0,4-2-19 15,5-5-24-15,0-6-16 16,0-3-15-16,14-2-15 0,6-4 34 0,11-2-7 16,8-2 19-16,2 0-1 0,5-6-56 15,3-6-117-15,2-2-142 0,-13-4-239 16,-4 6-916-16,-7-12-537 0</inkml:trace>
  <inkml:trace contextRef="#ctx0" brushRef="#br0" timeOffset="-97906.04">24581 13470 1592 0,'0'0'1752'0,"0"0"-1258"0,0 0-108 16,0 0-57-16,-68 116-154 0,53-78-110 15,8 5-47-15,-3 2 4 0,3 2-22 16,-5 1-13-16,0 1-63 0,-3-8-48 15,8-1-61-15,-7-7-117 0,6-4-145 16,-6-3-298-16,14-10-733 0,-10-2 15 0</inkml:trace>
  <inkml:trace contextRef="#ctx0" brushRef="#br0" timeOffset="-97558.33">24462 14543 316 0,'0'0'2220'16,"0"0"-1459"-16,0 0-367 0,0 0-49 0,0 0-88 15,0 0-98-15,0 0-141 0,0 0-18 16,0 0-74-16,0 0-7 0,0 0 13 16,-12 68 52-16,29-41 16 0,7-2 78 15,-2-6 34-15,-5-3-20 0,2-2-30 16,-2-3-3-16,-9-2 2 0,1 5-15 0,-9-2 1 16,0 6 2-16,-12-1-9 0,-10-4-40 15,-9 3-40-15,-8-14-123 0,0-2-125 16,-2-11-156-16,2-12-287 0,8-3-966 15</inkml:trace>
  <inkml:trace contextRef="#ctx0" brushRef="#br0" timeOffset="-97393.1">24462 14543 2591 0,'12'-66'1148'0,"-5"66"-849"0,15 0-77 15,5 0 48-15,4 0-107 0,8-6-77 0,-2 0-43 16,9 0-15-16,-8-3-27 0,-1 0-1 15,-1 1 0-15,-2 2-40 0,-2 1-104 16,-6 4-135-16,-2 1-58 0,-7 0-186 16,-9 0-732-16,-8 1-617 0</inkml:trace>
  <inkml:trace contextRef="#ctx0" brushRef="#br0" timeOffset="-94790.73">18831 12684 372 0,'0'0'1486'0,"0"0"-838"0,0 0-165 0,0 0-135 16,0 0 11-16,0 0-117 0,0 0-81 16,0 0-52-16,0 0-31 0,0 0-16 15,0 0-37-15,5-3-6 0,-5 5-17 16,5 7-2-16,-3 9 62 0,5 12 74 0,-4 13-22 15,-3 14-59-15,0 13-24 16,-17 15-7-16,-2 9 10 0,-8 7 3 0,-2 0 0 16,2-4-16-16,5-6 0 0,3-14-8 15,2-15-10-15,7-14 15 0,5-16-18 16,5-12-1-16,0-5-11 0,0-11-25 16,5 0-21-16,24-4 58 0,13 0 9 15,18-11 58-15,10-4-21 0,20-3-24 16,12-2-22-16,5 3-12 0,14 5 10 15,7 6 2-15,10 2 1 0,3 4 0 16,4-1 3-16,-2-2 20 0,-2 0-24 0,-8 3 0 16,-21 0-21-16,-8 0 2 0,-19 9 17 15,-15-1-13-15,-7 3 15 0,-19-2-2 16,-13 0 2-16,-9-7-3 0,-7 6 0 16,-6-6 1-16,-9-2-1 0,3 0 3 15,-3 0 12-15,0 0 25 0,0 0 2 16,0 0-5-16,0 0 3 0,0 0-10 0,0 0-9 15,0 0 10-15,0 0-13 0,0 0 12 16,0 0-8-16,0 0 5 0,0 0 0 16,0-10 13-16,0-1 8 0,0-9-45 15,0-6-12-15,0-2 10 0,0-4 1 16,0-2-1-16,0-7-10 0,0-3 12 16,7-2 1-16,8-1-1 0,-1-1-2 15,-6-2-1-15,9-2 2 0,-3 1 0 16,1-7-9-16,2-1 10 0,-3 1 3 15,-7 1-1-15,3 2 13 0,-7 3-13 0,-1 4 16 16,-2 8 3-16,0 5-19 0,0 7-1 16,0 5 27-16,-5 5 5 0,-5 6 7 15,-4 0-1-15,-3 2-12 0,0 0-25 16,-10 2 1-16,-4-3-3 0,-3 4-2 0,-3-4 1 16,-4 4-24-16,-7-4 24 0,-1 4-1 15,-6-2 0-15,-6-5-10 0,-2 2-6 16,-7 1 1-16,-8 2 16 0,3-1 0 15,-8 4-18-15,-6 2 18 0,-1 4-1 16,0 0-1-16,-7 7 1 0,-2 3-34 16,9 2 18-16,3 2-4 0,12 0 7 15,2-4 0-15,10 0 0 0,12-2 3 16,3-2 10-16,9-4-11 0,8-2-2 16,6 0-9-16,-4 0-25 0,5-11-45 15,5-1-19-15,-8-1-6 0,10 1-69 0,2-3-123 16,3 5-111-16,-2 5-130 0,2 5-546 15,0 0-583-15</inkml:trace>
  <inkml:trace contextRef="#ctx0" brushRef="#br0" timeOffset="-91155.82">19704 13065 408 0,'0'0'1269'0,"0"0"-811"0,0 0-21 0,0 0 0 16,0 0-92-16,0 0-62 0,0 0-47 16,0 0-40-16,0 0-46 0,0 0-48 15,0 0-40-15,0-20-18 0,0 20 2 16,2 0 19-16,-2 0 18 0,0 0-24 15,0 0-19-15,0 0 0 0,0 0-16 16,3 0 1-16,-3 0-3 0,0 0-4 16,0 0-3-16,0 0 1 0,0 0-13 15,0 2 15-15,0 2 7 0,0 10-10 0,0 8 9 16,0 5 1-16,0 10-25 0,-3 2 0 16,1-1-1-16,-1 0-1 0,-4-2-1 15,7-6-40-15,0-5-24 0,0-7-59 16,0-5-28-16,7-2-41 0,-2-4-82 15,-2 2-76-15,4-7-129 0,-5 3-214 0,-2-4-424 16,0-1-279-16</inkml:trace>
  <inkml:trace contextRef="#ctx0" brushRef="#br0" timeOffset="-88731.15">19726 13727 114 0,'0'0'734'0,"0"0"-184"0,0 0-153 15,0 0-56-15,0 0-24 0,0 0-33 16,0 0-101-16,0 0 10 0,0 0-14 15,0 0-1-15,9-19-29 0,-9 19-48 0,0 0 12 16,0 0-6-16,0 0-28 0,0 0-3 16,0 0-11-16,0 0-18 0,0 0 3 15,0 0-3-15,0 0-19 0,0 0 0 16,0 0-4-16,0 0-5 0,3 0-4 16,-3 9 13-16,2 7-27 0,5 7 40 0,1 8 2 15,-1 7-25-15,3 3 4 0,-3 3-3 16,3-2-16-16,-10 2-1 0,4-4-2 15,-4 1 2-15,5-6-2 0,0 1-1 16,-5-3-27-16,0-3-25 0,0-1-30 16,0-5-66-16,-5-2-89 0,-2-2-57 15,2-5-121-15,-7-3-238 0,2-8-518 16,-7 2-262-16</inkml:trace>
  <inkml:trace contextRef="#ctx0" brushRef="#br0" timeOffset="-88502.18">19616 14238 434 0,'0'0'1087'0,"0"0"-554"0,0 0-313 15,0 0-48-15,0 0 47 0,0 0 0 16,0 0-71-16,0 0-49 0,0 116-48 0,10-101 16 16,12-3 3-16,0-3-28 0,-5-6 56 15,2-3 39-15,10 0 21 0,-9-10 52 16,14-9 41-16,-13-8-14 0,11 0-64 15,-13-6-72-15,6 3-46 0,-11 5-54 16,1 5-1-16,-6 5-30 0,-6 6-47 0,-1 8-96 16,-2 1-141-16,0 7-129 0,0 6-231 15,0 0-657-15,-2 11-354 0</inkml:trace>
  <inkml:trace contextRef="#ctx0" brushRef="#br0" timeOffset="-87713.43">19364 14809 91 0,'0'0'806'16,"0"0"-158"-16,0 0-180 0,0 0-41 16,0 0-14-16,0 0-70 0,0 0-82 15,0 0-58-15,0 0-64 0,0 0-67 16,0 0-72-16,8-34 3 0,-1 31 10 16,7-2 28-16,1 2-29 0,2 3 29 15,7 0 60-15,-4 0-16 0,1 0-23 0,1 8 3 16,-2-4-15-16,-3 5-16 0,0 0-3 15,-13 3 16-15,9 4 2 0,-9 3-18 16,-4 5 0-16,0 2-9 0,-17 4-4 16,-4-2-18-16,-1-6 0 0,-5-1 2 15,0-7 17-15,-2-5-16 0,3-5-3 16,-1-4-6-16,8 0-38 0,-1-4 44 0,8 0 0 16,7 2 31-16,5-1-6 0,0 3-7 15,0 0-18-15,0 0-35 0,0 0-17 16,17 9 52-16,7 5 43 0,8 2 47 15,2 0-47-15,2 3 15 0,3-2-21 16,0-5-13-16,-8-2 10 0,-2-3-13 16,3-6-19-16,-10 0-2 0,-10-1-6 15,0 0-21-15,0-1-19 0,0-3-80 16,-9 0-130-16,-1 0-96 0,-2 4-142 16,0 0-522-16,0 0-567 0</inkml:trace>
  <inkml:trace contextRef="#ctx0" brushRef="#br0" timeOffset="-86923.51">18584 14549 1573 0,'0'0'743'0,"0"0"-239"15,0 0-81-15,0 0-58 0,0 0-37 16,0 0-101-16,0 0-59 0,0 0-26 0,0 0-24 15,0 0-51-15,-44-7-67 0,44 7-21 16,5 0-38-16,14 8 59 0,15 4 71 16,8 2 28-16,11 2-50 0,0 2-9 15,3 0-13-15,2-1 4 0,10-4 3 16,2 1-33-16,10-4 23 0,8-1 7 0,-4-4-1 16,9 0-14-16,6-5-14 0,-7 1 0 15,7-1-2-15,-14 3 0 0,0 1 0 16,-10 1-1-16,0 2 1 0,8 0-22 15,-10 0 22-15,4 0-2 0,-7 2 1 16,-11-3 1-16,-1-2 0 0,-10-1 0 16,-2-3 0-16,-12 0 12 0,-7 0-10 15,-3 0 17-15,-9 0-16 0,-10 0 15 16,-3 0-17-16,-2 0 15 0,0-2-1 16,0 1 18-16,0 1 4 0,0 0-10 0,-5 0-27 15,-12 0-3-15,-14 0-192 16,-6 0-56-16,-9 8-86 0,-2 2-116 0,-6 2-314 15,18-4-892-15</inkml:trace>
  <inkml:trace contextRef="#ctx0" brushRef="#br0" timeOffset="-85859.02">18421 14645 457 0,'0'0'1511'16,"0"0"-1093"-16,0 0-43 0,0 0 35 0,0 0-72 16,0 0-129-16,0 0-74 0,0 0 16 15,0 0 19-15,0 0 10 0,0 0 3 16,13 13-87-16,-13 13-16 0,0 9-28 16,0 7 16-16,-3 10-35 0,-9 3-5 15,-3 8-16-15,1 3-12 0,-3 5 2 16,2 5 29-16,6 0-31 0,-8-4 0 15,14-5 0-15,-6-8-15 0,9-7-4 16,0-4 4-16,0-7-13 0,0-3 4 16,0-3 21-16,2-5-25 0,5-5 25 15,-4-3 1-15,-3-5 1 0,5 0 2 16,-5-3 16-16,2-2 5 0,5-4-10 0,-4 0-12 16,-3-6-2-16,0 1-13 0,0-3 12 15,0 0 3-15,0 0 0 0,0 0 0 16,5 0-3-16,4 0-22 0,1 0 25 0,2 0 40 15,7 0-16-15,-2 0-23 0,-2 0 3 16,2 0-2-16,-10 0-1 0,5 0 1 16,-7 0-2-16,5 0-2 0,-5 0 1 15,4 0-20-15,1 1 20 0,2 0 1 16,5 2 3-16,0-1-1 0,3 2 0 16,9-2 1-16,-5-1 25 0,12-1 15 15,10 0-25-15,-7 0 7 0,14 0-19 16,1 0-6-16,11 0-3 0,1 0 2 15,4 0 0-15,5 4-1 0,10-2 1 0,7 1 0 16,12-1 1-16,3 3 12 16,4-4-9-16,1 0 12 0,-1-1 10 0,-14 3-25 15,-2-1 1-15,-15 0-1 0,-10 0-1 16,-7 3-12-16,-9-1 12 0,-8 3-11 0,-8-3-3 16,-8 2 15-16,-9-2 0 15,-4 1 0-15,-9-2-3 0,1-2 2 0,-4-1 0 16,-5 0 1-16,0 0 11 0,0 0-11 15,0 0 21-15,0 0 4 0,0 0-7 16,0 0 7-16,0 0 2 0,0 0-3 16,0 0-2-16,0 0-1 0,0 0 22 15,0 0-4-15,0 0 4 0,0 0 0 16,0 0-7-16,0 0-12 0,0 0-9 16,0 0-2-16,0 0-1 0,0 0-12 15,0 0 1-15,0 0-1 0,0 0 1 16,-5-1 2-16,-4-7-3 0,1-4-49 0,3-6 7 15,-4-4 14-15,4-10 13 0,5-2-6 16,-3-9 20-16,3-5 0 0,0-2-11 16,0-6 11-16,0-5 1 0,0-2 2 15,5-7 13-15,3-7-13 0,-4-5 10 0,1-4 0 16,0-2-12-16,-2 0 2 0,-3 10-2 16,0 10 0-16,0 11 2 0,0 18 0 15,0 13 14-15,0 10-14 0,0 11 25 16,0 1-15-16,0 4-9 0,0 0 9 15,0 0-12-15,0 0-15 0,0 0-15 16,0 0-19-16,0 0 6 0,0 0-8 16,-8 0 2-16,-1 4-76 0,-1-1-47 15,-2-1-33-15,7 3-67 0,-5 0-207 16,5 1-180-16,-4-3-563 0,9 6-396 0,68-46 1205 0</inkml:trace>
  <inkml:trace contextRef="#ctx0" brushRef="#br0" timeOffset="-83936.55">18715 15305 137 0,'0'0'1088'0,"0"0"-405"16,0 0-197-16,0 0-83 0,0 0-5 16,0 0-38-16,0 0-152 0,0 0-38 15,0 0-25-15,0 0-45 0,0 0-34 16,-71-7 30-16,67 11-31 0,-9 2-3 15,4 7-6-15,-1-2 2 0,0 6 23 0,3-2-20 16,7 3-18-16,0 6-9 0,0-5-13 16,0 4-2-16,7-4-18 0,6 1 11 15,1-4-12-15,1-1-10 0,4-3 9 16,-9-3-1-16,9 0-23 0,-2-6 10 16,-2 4-37-16,9-6-4 0,-7-1-21 15,-3 0-46-15,8 0-79 0,-5 0-133 16,0-5-259-16,-7-1-675 0,4-9-620 0</inkml:trace>
  <inkml:trace contextRef="#ctx0" brushRef="#br0" timeOffset="-83703.3">18998 15418 110 0,'0'0'1472'0,"0"0"-979"0,0 0-107 0,0 0-12 15,0 0-92-15,0 0-125 16,0 0-100-16,0 0-6 0,0 0 44 0,0 0 35 16,0 0-3-16,76-29-67 0,-69 29-23 15,7-1-15-15,3-5-22 0,-9 6-12 16,4 0 11-16,0 0-15 0,-7 0-53 16,2 0-83-16,-2 3-96 0,-5 4-132 15,0 7-249-15,0-7-504 0,0 7-62 0</inkml:trace>
  <inkml:trace contextRef="#ctx0" brushRef="#br0" timeOffset="-83543.58">18998 15418 1190 0,'34'111'1548'15,"-34"-111"-930"-15,0 0-180 0,0 0-55 16,0 0-113-16,0 0-211 0,12 0-37 16,3 0 6-16,4 0 6 0,-2 1-34 0,8 2-9 15,-1 0 8-15,-7 0-19 16,5-1-147-16,-8 5-63 0,3-4-145 0,-5 4-308 15,-2 0-818-15,-5-3-103 0,-214-44 1604 0</inkml:trace>
  <inkml:trace contextRef="#ctx0" brushRef="#br0" timeOffset="-82908.45">19762 15428 117 0,'0'0'545'0,"0"0"12"0,0 0-166 0,0 0-96 15,0 0 1-15,0 0-34 0,0 0-59 16,0 0-13-16,0 0-20 0,0 0 13 15,0 0 2-15,10-13-11 0,-10 13-9 16,0 0-2-16,0 0 5 0,2 0-62 16,-2 0-44-16,0 0-3 0,2 0-15 15,-2 0-23-15,0 3-21 0,0 6 1 16,0 2 27-16,-4 3-25 0,-9 1 19 16,1-1-9-16,3-2 5 0,-6 2 1 15,1-3-4-15,-3 1-2 0,-5-1 5 0,5-4 4 16,-3-1-4-16,-6-2 13 0,-1-3-9 15,3-1-21-15,0 0 2 0,4 0-2 16,3-3 11-16,0-2 4 0,8 0-4 16,1-2-10-16,6-2-2 0,-1 5-19 0,3-4 0 15,0 1 4-15,0-1 2 0,0 1 13 16,0 2 0-16,0-1 22 0,0 0-20 16,3 2 10-16,-1-2-9 0,1 4 22 15,2-2-25-15,-1 4-18 0,1 0-10 16,12-2 15-16,-2 2 10 0,-3 0 6 15,5 0 7-15,-3 0 8 0,1 2 19 16,2 2 9-16,-2 4-21 0,1 1 12 16,1-2-16-16,-2 5 32 0,2 3-7 15,-5-3-16-15,3 6-8 0,2-4-19 0,-3 0-3 16,1-2 0-16,-6-3 0 0,3 0-13 16,1-2 11-16,-6-5-10 0,5 3 0 15,5-5 12-15,0 2-1 0,0-2 1 16,0 0-31-16,2 0-33 0,1 0-44 15,-3 0-108-15,0 0-66 0,-3 0-155 0,3 4-621 16,-10 1-669-16</inkml:trace>
  <inkml:trace contextRef="#ctx0" brushRef="#br0" timeOffset="-81325.24">19425 15792 183 0,'0'0'78'0,"0"0"212"0,0 0 193 16,0 0 80-16,0 0-287 0,0 0-120 15,0 0-4-15,0 0 46 0,0 0 28 16,0 0 9-16,0 0-30 0,7 7-38 16,-7-7-11-16,0 0-3 0,0 2-61 15,0-2-42-15,0 0-31 0,3 0 35 16,-3 2-7-16,7 5-34 0,-7 4 62 0,7-1 38 16,-7 2-5-16,7 1-65 0,-4 0-5 15,-1 2 34-15,1 6-32 0,-3 0-38 16,0 1 32-16,0 2 4 0,0 0-7 15,0-3-28-15,0 0-1 0,0-4 10 16,0-4-12-16,0-4 0 0,-3 0 11 16,1-7-11-16,2 1-27 0,0-3-11 0,0 3-21 15,0-2-50-15,0 5-26 0,0 2-47 16,-3 6-48-16,3 5-97 0,-7 4-131 16,7 3-210-16,-5 3-391 0,3-7 237 15,2-8 650-15</inkml:trace>
  <inkml:trace contextRef="#ctx0" brushRef="#br0" timeOffset="-80898.29">19272 16073 307 0,'0'0'1466'0,"0"0"-869"0,0 0-197 16,0 0-91-16,0 0-32 0,0 0-99 16,0 0-79-16,0 0-52 0,0 0 19 15,0 0-6-15,15 114 6 0,-8-92-6 16,3 0 12-16,-3 1 20 0,3-4 2 15,-1 2-10-15,4-1-10 0,6 0-9 16,-2-1-3-16,0-4-9 0,2 0 9 0,-2-5-22 16,0-5-6-16,-2 0-1 0,-1-4-14 15,-2 1 12-15,1-2 5 0,1 0-2 16,1-2 15-16,2-6 13 0,0-5-1 0,-3-3-15 16,3-5-13-16,-7 0-30 0,-1-1-3 15,8 8-10-15,-12-2-23 0,5 8-38 16,-8 7-76-16,3 1-108 0,0 0-21 15,5 1-25-15,-10 13-96 0,2 5-418 16,3-5-741-16</inkml:trace>
  <inkml:trace contextRef="#ctx0" brushRef="#br0" timeOffset="-79060.29">19112 16762 258 0,'0'0'1974'0,"0"0"-1476"16,0 0-212-16,0 0-2 0,0 0-29 0,0 0-97 16,0 0-130-16,0 0-28 0,0 0 0 15,0 0 132-15,0 0-12 0,71 5-60 0,-50-5-3 16,-1 0 24-16,-6 0 3 0,-2-3-35 15,-4 3-21-15,-1-2-28 0,-5 2 1 16,-2 0 23-16,0 2 44 0,0 12-3 16,0 7 3-16,0-1-21 0,0-1-23 15,-9-2-2-15,1-6 5 0,-1-7 32 16,6-1 8-16,-2-3 1 0,-4 0-68 16,4 0 12-16,3 0 16 0,-1 0-28 15,3 0-68-15,0 2-27 0,0 0-19 16,3 2-3-16,13 1 117 0,1 4 31 15,0 1 55-15,3 3-21 0,-3 1-1 16,0-2-24-16,-3-1-15 0,-9 4 3 0,-2-1 2 16,-3-1-2-16,0-2 5 0,0 3 1 15,-17-4-13-15,0-2-21 0,-5-3 0 16,-7 1-55-16,9-3-52 0,1-1-28 16,9 1-53-16,5 0-82 0,5 4-109 15,0 4-57-15,0 1-156 0,0 10-605 0,10-6-297 16</inkml:trace>
  <inkml:trace contextRef="#ctx0" brushRef="#br0" timeOffset="-78141.29">18630 17342 147 0,'0'0'156'0,"0"0"311"0,0 0 171 15,0 0-202-15,0 0-193 0,0 0 26 0,0 0-14 16,0 0-49-16,0 0-38 0,0 0-59 15,0 0 18-15,-7-5-21 0,7 5-24 16,-5 0 20-16,5 0 25 0,0 0-7 16,-7 4-4-16,4 1-68 0,-7 4-33 15,3 2 32-15,-3 6-12 0,3 1 25 16,0 3-4-16,0 4 13 0,4-2 28 16,1 2-14-16,2-3-21 0,0-4-43 15,0 0 12-15,0-4-29 0,0-3-2 16,0-3-3-16,2-3-13 0,1 1-15 0,4-4 7 15,7 3-41-15,1-3-16 16,0-2-50-16,1 2-67 0,6-2-136 0,-5 0-294 16,0 0-541-16,-5 0-531 0</inkml:trace>
  <inkml:trace contextRef="#ctx0" brushRef="#br0" timeOffset="-77906.73">18867 17432 349 0,'0'0'1000'15,"0"0"-521"-15,0 0-139 0,0 0 10 16,0 0-5-16,0 0-92 0,0 0-17 16,0 0-42-16,0 0-51 0,0 0-65 0,0 0-56 15,122 4-18-15,-113 0 11 0,3 1 4 16,5-3-19-16,-9 1 0 0,1 1-116 15,-6 3-103-15,-1 0-173 0,-2 4-210 16,0 3-371-16,0-5-73 0,-5 9 688 0</inkml:trace>
  <inkml:trace contextRef="#ctx0" brushRef="#br0" timeOffset="-77741.73">18867 17432 271 0,'85'129'694'0,"-85"-129"464"16,0 0-525-16,0 0-123 0,0 0-122 15,0 0-108-15,0 0-94 0,3 0-121 16,6 0-49-16,6 0 65 0,0 0 15 15,1 0-46-15,6 1-48 0,-5-1-2 16,0 0-13-16,-2 5-114 0,-1-3-104 16,3 2-106-16,-2 1-190 0,-8 0-583 15,3-1-295-15,-5 6 725 0,-190-46 680 0</inkml:trace>
  <inkml:trace contextRef="#ctx0" brushRef="#br0" timeOffset="-76995.69">19706 17479 183 0,'0'0'137'0,"0"0"365"0,0 0 3 16,0 0-121-16,0 0-60 0,0 0 10 16,0 0-118-16,0 0-83 0,0 0-1 15,0 0 25-15,0 0-51 0,0-7-23 16,0 5 16-16,0-2 35 0,0 1-4 16,0 1 0-16,0-2 5 0,0 4-19 15,0 0-12-15,0 0-50 0,0 0-13 16,0 0-26-16,0 0-15 0,0 0 0 15,0 0 13-15,0 0-1 0,0 4-9 0,-5 5 3 16,-4 4-6-16,-6 5-43 0,8 0 24 16,-10-2 19-16,5 2 27 0,-5-4 17 15,9-5-4-15,-8-2-2 0,-1-3 11 16,0-2 26-16,-5-2 2 0,0 0-30 16,0 0-4-16,0-2-15 0,13-2-10 0,-1-1 1 15,0 0-18-15,5-1-1 0,3 0-2 16,-5 0-23-16,4 1 3 0,3 3 20 15,0-5 0-15,0 4-10 0,0-3-7 16,0 2 7-16,0 1-3 0,0 1-13 16,0 2-22-16,0 0-9 0,10 0 0 15,4 0 59-15,-1 0 47 0,4 0 34 16,0 5-35-16,7-2-3 0,-2 4-15 0,-3-1 12 16,0 5-9-16,6-4-28 0,-4 7 0 15,-1-3 19-15,-3-1-20 0,5 2 1 16,2-4-1-16,-14 2-2 0,4-6-2 15,1 1-14-15,-11-3 15 0,9-2-26 16,-9 0-91-16,6 0-83 0,-5 0-39 16,2 0-110-16,3 0-270 0,-8 1-612 15,3 5-460-15</inkml:trace>
  <inkml:trace contextRef="#ctx0" brushRef="#br0" timeOffset="-73148.91">18368 16449 714 0,'0'0'1136'0,"0"0"-721"15,0 0-146-15,0 0-5 0,0 0-58 16,0 0-97-16,0 0-80 0,0 0-1 16,0 0 27-16,0 0 34 0,0 0-57 15,32 4 70-15,-1-4 47 0,13 0 21 16,9 1-9-16,15 1-77 0,2 1-29 15,10-1-5-15,5 0-3 0,5 2 18 16,-1 0-3-16,13-2 0 0,0 4-6 16,2 0-3-16,-4 0-7 0,-1-2-15 15,0-1-15-15,-11 0-15 0,-13-3 11 0,-7 0-9 16,-5-4 9-16,-20-2-11 16,3 0-1-16,-9 3-18 0,-13 0 18 0,-7 3-22 15,-5 0-12-15,-9 0-24 0,4 0-4 16,-7 0-13-16,0 0-3 0,0 0-15 15,-12 3-21-15,-10 6-162 0,-12 7-309 0,2-4-684 16,-38 8-399-16</inkml:trace>
  <inkml:trace contextRef="#ctx0" brushRef="#br0" timeOffset="-71526">18320 16600 988 0,'0'0'820'0,"0"0"-295"16,0 0 14-16,0 0-123 0,0 0-104 0,0 0-138 15,0 0-55-15,0 0 10 0,0 0 22 16,0 0-54-16,0 0-54 0,2 0-18 15,-2 0-3-15,0 0-7 0,0 0 10 16,0 3-3-16,0 14-22 0,-12 5-44 16,-5 7 7-16,-7 8 35 0,7 6-14 15,0 3 4-15,-3 2-10 0,13 9 4 16,-7 3 18-16,1 10-3 0,4 5-18 16,-1 6 2-16,8 0-15 0,-1 3 6 15,1-2 25-15,2-3-10 0,0-4-7 0,-10-7 20 16,5-5 25-16,3-8 10 0,-13-7-11 15,6-6 17-15,-4-6-1 0,1-6-15 16,-2-6 9-16,2-8 7 0,2-5 18 16,8-8 24-16,-3-1 7 0,5-2-4 0,0 0 15 15,-3 0-9-15,3 0 15 16,0 0-15-16,0 0-25 0,0 0-24 0,0 0-40 16,0 0-2-16,0 0 0 0,0 0 0 15,0 0 14-15,0 0-13 0,0 0-1 16,0 0 0-16,0 0-1 0,0 0-10 15,0 0-14-15,0 0 5 0,0 0 1 16,0 0 0-16,0 0-16 0,0 0 7 16,0 0-16-16,0 0-21 0,0 0-7 15,0 0 1-15,0 0 8 0,3 0 4 16,4 0 43-16,10 0 15 0,0 0 15 16,-3 3 3-16,8-1 1 0,-7-2-19 0,-8 2-14 15,10 0 14-15,-7-2 0 0,-1 4-17 16,4-4 17-16,4 1 19 0,-3 2-16 15,1-2 9-15,6 4-12 0,1-2 0 16,5 2 0-16,0-1 12 0,2 3-10 0,5 0 1 16,-3-1 10-16,6 4-11 0,-4-2 25 15,4 2-11-15,-3-1 1 0,5 2-17 16,-1 2 0-16,1-1 11 0,2-1-9 16,-7-1-1-16,3 2 12 0,-1-1-11 15,-2 1 0-15,0-2 11 0,2 1-13 16,-2-4-12-16,2 2 12 0,-2 2-1 15,0-4 1-15,0 2-2 0,3 0 2 16,11-1 0-16,-4-1 14 0,2 4-13 16,7-1 26-16,10-4-25 0,-7 3-1 15,2 0 0-15,5-1 2 0,-2 1-3 0,2 0 1 16,-5-3 25-16,5 1-23 0,-10 1 25 16,1-1 4-16,-1-3-32 0,-2 3-3 15,0-5 2-15,0 5 0 0,-8-3 1 16,1 1-3-16,-3-2-13 0,0-1 16 0,-7 2 15 15,3 0-14-15,-1-1 0 0,-12 0-1 16,5-1-2-16,-12 0-10 0,3-2 12 16,-8 0 15-16,-3 0-14 0,-6 0 15 15,7 0 8-15,-10 0-6 0,0 0-17 16,0 0 12-16,0 0-13 0,0 0-2 16,0 0 2-16,0 0-13 0,0 0 10 15,0 0 0-15,0 0 3 0,0 0-2 16,0 0 2-16,0 0 13 0,0 0-12 15,0 0 26-15,0 0 0 0,0 0 4 16,0 0-4-16,0 0-2 0,0 0-4 0,0 0 3 16,0 0-12-16,0 0-11 0,0 0-2 15,0 0 0-15,0 0-12 0,0 0-5 16,0 0-12-16,0 0-1 0,0 0 4 16,0 0-13-16,0 0 13 0,0 0-1 0,0 0 4 15,0 0 2-15,0 0 22 0,0 0 0 16,0-10 22-16,7-6 14 0,0-6-17 15,-2-8-4-15,7-7-15 0,-7-4 0 16,2-6 0-16,3-7 0 0,4-9-2 16,1-5-8-16,-5-10 10 0,9-7 0 15,-2-6-2-15,0-1 2 0,2-4 1 16,-6 4 2-16,8 1-3 0,-6 1-1 16,9 4-1-16,-9 5 0 0,9 10 2 15,-7 5 0-15,-3 14 0 0,-1 8 0 0,-4 10 0 16,-1 8-10-16,1 4 10 0,-4 4 1 15,5 1 20-15,-8 1-21 0,1 2 3 16,4-2 12-16,-7-2-13 0,7 0 0 16,-4 2 1-16,-3-2-2 0,4 3 2 15,-1-2-3-15,-3 4 16 0,0-4-13 0,0 5 15 16,0-3-6-16,0 5-12 0,0 5 18 16,0-1 13-16,0 5 8 0,0 1-5 15,0 0 15-15,0 0 2 0,0 0-11 16,-3 0 26-16,-4-3-5 0,-7-2-61 15,-3-1-61-15,-3 0 28 0,-6-3 32 16,-1 5 0-16,-5-3 0 0,1 0 1 16,-8 3-2-16,3-5-1 0,-13 3 3 15,-4 0-21-15,0 1 21 0,-6 2-2 16,-4 2 2-16,-7 1-31 0,2 0 29 16,5 0-25-16,3 1 15 0,-3 5 11 15,12 2-17-15,7 2-4 0,0-2-2 0,15-2-9 16,0 0 14-16,12-3-8 0,8 0-28 15,4-3-3-15,2 1-101 0,3 8-114 16,0 3-361-16,3-3-593 0,9 19-663 0</inkml:trace>
  <inkml:trace contextRef="#ctx0" brushRef="#br0" timeOffset="-70479.39">18775 17785 313 0,'0'0'1236'16,"0"0"-791"-16,0 0-33 0,0 0-51 15,0 0-72-15,0 0-119 0,0 0-68 16,0 0-7-16,0 0-9 0,0 0 0 16,-9-17-4-16,9 17 6 0,0 3-9 0,0 6 6 15,0 4 12-15,-3 5-5 0,1 2 11 16,-8 2-16-16,-4 0-34 0,-1 3-4 16,5-4-12-16,-9-1-15 0,-8 1 3 15,5-5-4-15,3-2 1 0,0-5 3 16,-10-2 18-16,7-3-28 0,-5-4 1 15,10 0 9-15,7 0-1 0,-2 0-5 16,7 0 11-16,5 0 1 0,0-4-13 16,0-3-18-16,0 0-79 0,0-2-5 15,8-1 10-15,6 5 6 0,-6 0 6 16,6 2 31-16,3 3 8 0,-2 0 23 0,-1 0 37 16,8 0-6-16,-5 2 12 0,5 4-15 15,2-1-3-15,-7 3-10 0,2 3-2 16,1-1 8-16,2-2-18 0,-3 2 0 15,-7-2-3-15,3-2 0 0,-1 0-12 0,-2-1 11 16,-2-4-14-16,7 3-32 16,-3 0-64-16,-6 0-76 0,9 2-95 0,2 0-100 15,-7 1-263-15,5 2-555 0,-5-2-222 16</inkml:trace>
  <inkml:trace contextRef="#ctx0" brushRef="#br0" timeOffset="-69953.27">19098 18019 148 0,'0'0'1179'15,"0"0"-714"-15,0 0-40 0,0 0-18 16,0 0-11-16,0 0-112 0,0 0-70 16,0 0 4-16,0 0-42 0,0 0-57 0,0 0-30 15,-22-14-77-15,22 14-12 0,2 0-65 16,8 0 65-16,5 3 19 0,9 1 27 15,-7 2-33-15,5-2-12 0,-3-2 14 16,0 0-15-16,-4 1-10 0,7-3 10 16,-5 0 16-16,2 0-16 0,-9 0 9 15,7 0-9-15,-3 0-19 0,-6 0-46 16,1 0-99-16,-4 0-98 0,7 1-141 0,-7 5-194 16,-5-2-423-16,0 3-94 0,0-2 647 0</inkml:trace>
  <inkml:trace contextRef="#ctx0" brushRef="#br0" timeOffset="-69764.95">19139 18164 247 0,'0'0'1676'0,"0"0"-1164"0,0 0-251 0,0 0-58 16,0 0 37-16,0 0 19 0,0 0-72 16,0 0-16-16,0 0-33 0,0 0 3 15,131-1-21-15,-114-3-17 0,0 0-41 16,-10 2-40-16,5 0-22 0,0-1-3 15,-7 1 0-15,7 0-75 0,-7-1-106 0,0-3-140 16,-3-2-175-16,-2 4-579 16,0-3-415-16</inkml:trace>
  <inkml:trace contextRef="#ctx0" brushRef="#br0" timeOffset="-69492.26">19442 17871 145 0,'0'0'1479'0,"0"0"-950"16,0 0-115-16,0 0 33 0,0 0-50 0,0 0-118 15,0 0-103-15,0 0-60 0,0 0-91 16,0 0-25-16,-34 66 0 0,15-38 26 16,2 3 35-16,-8-3 11 0,1 0 9 15,5-1-13-15,-13 1-49 0,10-5-19 0,-2 0-13 16,7-2-15-16,5-3-18 15,0-3-10-15,10 0-47 0,-1-3-68 0,3-2-106 16,0-2-9-16,0-1-75 0,5-1-125 16,7-1-52-16,0-2-66 0,-2-3-25 15,4 0 0-15</inkml:trace>
  <inkml:trace contextRef="#ctx0" brushRef="#br0" timeOffset="-69078.58">19842 18000 421 0,'0'0'1099'0,"0"0"-476"15,0 0-150-15,0 0-87 16,0 0-54-16,0 0-100 0,0 0-33 0,0 0-32 16,0 0-25-16,0 0-5 0,0 0-22 15,-104-22 3-15,84 22-6 0,3 2-14 16,-7 10-79-16,7 4-19 0,7 6-43 16,1 4 9-16,1 3 3 0,8 0 6 15,0-4 10-15,17-1-22 0,3-4 9 16,-3-4 6-16,5-8 20 0,4-4 2 0,-6-4 31 15,4-6 46-15,0-12 31 0,-2-9-15 16,-3-6-11-16,-2-1-29 0,-5-3-7 16,-2 3-19-16,-7 8-26 0,-3 4 1 15,0 8 7-15,0 3-9 0,0 3-15 0,-8 6-101 16,-6 0-164-16,6 2-30 16,-6 0-51-16,2 11-279 0,-3 5-465 0,10-2-299 15,3 13 670-15</inkml:trace>
  <inkml:trace contextRef="#ctx0" brushRef="#br0" timeOffset="-66157.03">20382 15852 183 0,'0'0'88'16,"0"0"362"-16,0 0 19 0,0 0-72 16,0 0-69-16,0 0-46 0,0 0 23 15,0 0-70-15,0 0-45 0,0 0-14 0,0 0 13 16,0 0-8-16,0 0-35 0,-9-43-13 15,9 38-42-15,0 2-3 0,0-1 15 16,0 2 27-16,0 2-12 0,0-3-22 16,0 3-9-16,0 0-4 0,0 0 19 15,0 0-13-15,0 0-18 0,0 0-25 16,0-1 0-16,0 1-6 0,0 0-13 0,0 0-27 16,0 0-1-16,0 0-11 0,0 0-3 15,0 0-19-15,9 0-12 0,8 4 46 16,15 4 0-16,-1-1 58 0,8 4-34 15,-2-1-23-15,6-2 0 0,3 2-1 16,3 2 0-16,11-3-2 0,1 7 2 16,14-3 0-16,5 5 3 0,10 1 0 15,2-1 0-15,12 2 15 0,-2-2 25 16,0 3-40-16,0-5-3 0,-13 5 0 16,-4-3 12-16,-3-2-12 0,-11 1-1 15,-3-4 1-15,-15 0 1 0,-9-3 0 0,-6-4 8 16,-6 0-7-16,-5-2-1 0,-10-2 19 15,-3 0-19-15,-4 1-2 0,-1-2 1 16,-4 0 0-16,-2 2-2 0,6-3 1 16,-6 2 0-16,2 0-14 0,4 1 6 15,-4-3 9-15,-5 3 12 0,8 1 0 0,-1-2-12 16,-7-2-2-16,0 0-10 0,0 2 11 16,0-2-1-16,0 0 2 0,0 0 2 15,0 0-2-15,0 0-17 0,0 0-38 16,0 0-12-16,0 0-25 0,2 2-49 15,3 4 42-15,5 2-115 0,-8 2-164 16,-2 5-276-16,0-1-942 0,-19-69-133 0</inkml:trace>
  <inkml:trace contextRef="#ctx0" brushRef="#br0" timeOffset="-65674.42">21861 16493 424 0,'0'0'1307'0,"0"0"-742"0,0 0-171 16,0 0-82-16,0 0 30 0,0 0-79 15,0 0-92-15,0 0-20 0,0 0-12 16,0 0-21-16,12-2-55 0,-7 2-51 15,5 0-11-15,-1 0 55 0,8 0 37 16,8 0-46-16,-11 0-10 0,10 4-16 16,3-1 17-16,0 0-36 0,7 3 25 0,2 0-8 15,-2 0 15-15,5 2-32 0,-5-2 16 16,-3-2 4-16,-2 1-20 0,-7-2 13 16,0-2-13-16,-8-1 14 0,-1 0-1 15,4 0 19-15,-13-9 46 0,4-9 91 0,1-3-70 16,-6-9-37-16,-1-4-24 0,-2-6-23 15,0-4-17-15,-2-4 0 0,-10 2 3 16,0-2-3-16,-3 0 2 0,-2 2-4 16,3 8 3-16,-6 2-1 0,1 6 24 15,4 4 4-15,1 8-25 0,2 3 18 16,4 8 16-16,8 5-4 0,0-1-33 16,0 3-3-16,0 0-43 0,0 0-8 15,0 3-62-15,0 3-67 0,0 6-47 0,0 6 67 16,8 6-122-16,8 0-274 0,11 0-510 15,-10-6-574-15</inkml:trace>
  <inkml:trace contextRef="#ctx0" brushRef="#br0" timeOffset="-60546.57">22743 16739 212 0,'0'0'228'0,"0"0"379"0,0 0-213 0,0 0-89 15,0 0-81-15,0 0 3 0,0 0 19 16,0 0-36-16,0 0-42 0,0 0-14 16,0 0 9-16,0-14 19 0,0 11 9 15,0 2-70-15,0-4 8 0,0 3 13 16,-4 0 50-16,4 2 14 0,0 0-27 16,0 0-43-16,0 0 0 0,0 0-20 15,0 0-30-15,0 0-34 0,0 0-15 16,0 0-34-16,0 0-3 0,0 0-34 15,0 4-6-15,0 6-51 0,0 6 42 16,0 4 21-16,4 0-9 0,4-1 9 16,6-1 0-16,1-1 26 0,-3-6-12 15,0 3 14-15,-5-3 0 0,1 1 16 0,-8-1-13 16,0 1 12-16,0 4 22 0,-8 2-37 16,-9 3-9-16,-12-3-71 0,3 2-84 15,-6-6-21-15,-2-4-77 0,5-3-38 16,-2-5-99-16,1-2-126 0,6 0-124 0,0 0-405 15,9 0 7-15</inkml:trace>
  <inkml:trace contextRef="#ctx0" brushRef="#br0" timeOffset="-60360.23">22613 16693 170 0,'0'0'622'15,"0"0"62"-15,0 0-407 0,0 0 109 16,0 0 19-16,0 0-86 0,0 0-50 15,0 0-71-15,191-13-26 0,-152 15-46 0,-5 5-50 16,2-3-10-16,-7 1-50 0,3 1-14 16,-3-2-4-16,-12 0 2 0,5 3-66 15,-8-4-130-15,3 4-116 0,-12 1-266 16,5-1-455-16,-10 4-373 0</inkml:trace>
  <inkml:trace contextRef="#ctx0" brushRef="#br0" timeOffset="-58512.52">21684 16714 259 0,'0'0'339'0,"0"0"72"15,0 0 83-15,0 0-123 0,0 0 25 0,0 0-73 16,0 0-27-16,0 0-65 0,0 0 21 16,0 0-61-16,0 0 5 0,-104-37 15 15,104 31-63-15,-10 3-17 0,10-2 2 0,-2 2-18 16,2 2-47-16,0 1-68 15,17-3-87-15,19-1 87 0,25 0 50 0,24-2 24 16,21 2 12-16,18-2-30 0,14 3-20 16,7-3-2-16,8 3-32 0,0-5-2 15,4 1 22-15,-4-4 5 0,-12-1-5 16,-13-6-22-16,-11 7-3 0,-23 0 1 16,-14 2-20-16,-7 6 19 0,-22 0-15 15,-5 1 5-15,-17 0 1 0,-5 2 11 16,-17 0-57-16,3 0-19 0,-10 0-3 0,0 0-7 15,0 0-15-15,-2 0-13 0,-23 7-62 16,-4 6-214-16,-17 7-392 0,7-8-599 16,-28 21-105-16</inkml:trace>
  <inkml:trace contextRef="#ctx0" brushRef="#br0" timeOffset="-57572.75">21864 16900 157 0,'0'0'798'0,"0"0"-257"15,0 0-115-15,0 0-73 0,0 0-7 16,0 0-50-16,0 0-40 0,0 0-80 16,0 0-36-16,0 0-26 0,0 0-32 15,-17-89 3-15,29 89-31 0,0 6 6 0,10 8 157 16,-5 10-17-16,12 10-27 0,-8 10-49 16,-4 13-63-16,-9 7-30 0,-1 11-12 15,-7 5-1-15,-10 9-2 0,-14 5-16 16,-5 5 1-16,-7 1-1 0,-3 3 0 15,-10-2 0-15,6-5-3 0,-1-4-12 0,-4-5 0 16,4-6-1-16,5-8-5 16,-2-5 18-16,5-9-16 0,2-7-12 0,0-3-6 15,12-10 14-15,5-9 23 0,2-10 1 16,6-8 20-16,6-6 1 0,3-5 18 16,0-1-39-16,0 0 11 0,0 0 4 15,0 0-1-15,20 0-15 0,9 0 2 16,19 0 30-16,10 0-1 0,22 0-19 15,5 0 10-15,7 0-22 0,3 5 1 16,4-1-14-16,3 4 19 0,2-2-6 16,1 3 0-16,11-5-1 0,-5 3 0 0,8 0 1 15,2 0 21-15,-4-2-3 0,-8 1-18 16,-3-1-2-16,-4 0-15 0,-12 0 16 16,-3 2-1-16,-2 1-14 0,-10-3 14 15,-4 8 2-15,-6-3-2 0,-9-2 4 0,-10 0 9 16,-7-3-9-16,-8 0 0 0,-9-4 13 15,-5-1-2-15,-3 3-13 0,-4-3 0 16,-5 0 1-16,-5 0 27 0,0-6 21 16,0-4-6-16,0-6 3 0,0-5-19 15,0 1-12-15,-5 2-14 0,-5 0-1 16,8 3 2-16,0-1 1 0,-8-5-2 16,3 1 0-16,-6-4-1 0,9-3 2 15,-6-1 0-15,3 1-2 0,2-6-10 16,-5-5-3-16,10-5 1 0,0-2 10 15,0-12-1-15,0-3 0 0,17-8-9 0,-2-7 9 16,2-4 1-16,2-3 0 0,5-2-11 16,3 1 10-16,0 5 1 0,2 2 1 15,0-2 0-15,-5 6 1 0,5-1 3 16,-10-1 10-16,-2 5-11 0,3 7 22 16,-6 4-9-16,1 8-12 0,-13 6 16 0,1 3-1 15,-3 7-16-15,0 3 32 0,-17 0-31 16,2 2 21-16,-7 6-24 0,-4-4 21 15,-11 3-20-15,-1 0 13 0,-4 3-11 16,-6 2-2-16,2 4 23 0,0-2-12 16,-3 8-24-16,6 0 6 0,1 7 4 15,6 2-13-15,0 0-25 0,9 0 13 16,3 8-37-16,4 3-80 0,1 0-90 16,12 5-106-16,2 0-203 0,5 4-223 15,0-4-711-15,0 15-33 0</inkml:trace>
  <inkml:trace contextRef="#ctx0" brushRef="#br0" timeOffset="-56826.03">22256 17397 274 0,'0'0'372'0,"0"0"367"16,0 0-235-16,0 0-111 0,0 0-54 15,0 0-62-15,0 0-27 0,0 0-1 16,0 0-30-16,0 0-14 0,0 0-4 0,-26-37 0 15,18 37-24-15,-1 6-22 0,-11 6-140 16,3 4-15-16,5 3 19 0,-5 0-4 16,5-1-14-16,7 2-1 0,5-2 0 15,0-4-15-15,0 1-16 0,0-2 3 16,7-4-9-16,8-4 9 0,7 1-18 16,-3 1-35-16,10-3-78 0,-7-3-130 15,2 4-169-15,-2-5-641 0,-2 0-384 0</inkml:trace>
  <inkml:trace contextRef="#ctx0" brushRef="#br0" timeOffset="-56641.94">22530 17427 88 0,'0'0'1975'0,"0"0"-1344"16,0 0-470-16,0 0-23 0,0 0 227 0,0 0-112 15,0 0-132-15,0 0-39 0,0 0-29 16,0 0-21-16,175 22-17 0,-158-17-15 15,-10 4-110-15,3 0-168 0,-6 3-98 16,-4 2-290-16,0-1-580 0,-19 6 8 0</inkml:trace>
  <inkml:trace contextRef="#ctx0" brushRef="#br0" timeOffset="-56506.38">22482 17583 437 0,'0'0'1311'15,"0"0"-510"-15,0 0-232 0,0 0-247 0,0 0-284 16,0 0-19-16,0 0-19 15,0 0 58-15,0 0-40 0,0 0 8 0,191 23-26 16,-167-20-132-16,5 3-193 0,-7-4-264 16,-5 0-516-16,-5 1-298 0</inkml:trace>
  <inkml:trace contextRef="#ctx0" brushRef="#br0" timeOffset="-56142.72">23265 17398 424 0,'0'0'1095'0,"0"0"-575"16,0 0-196-16,0 0 56 0,0 0-42 0,0 0-99 16,0 0-60-16,0 0-56 0,0 0-6 15,0 0-35-15,-39 116-22 0,15-92-35 16,2-7 9-16,0-3-5 0,-5-4 2 15,1-6 13-15,-1-4-6 0,-5 0-37 0,6-7-2 16,-6-7-23-16,13 1 8 0,4-1 16 16,3 7 16-16,10-2 34 0,2 4 35 15,0 4-85-15,0 1-22 0,9-2-50 16,8 2 72-16,15 0 97 0,4 2 55 16,-2 5-40-16,3 3-32 0,-1-1-46 15,-12 0-18-15,5-2-13 0,-7-2 9 16,0 2-11-16,0-5-1 0,-10 0 0 15,10 0-2-15,-13-2-63 0,6 0-93 16,-1 0-81-16,-4 3-104 0,2 0-324 0,-9 1-796 16,-3 10-206-16</inkml:trace>
  <inkml:trace contextRef="#ctx0" brushRef="#br0" timeOffset="-55093.32">22217 18244 104 0,'0'0'173'0,"0"0"456"0,0 0-133 16,0 0-119-16,0 0-104 0,0 0 5 15,0 0-6-15,0 0-34 0,0 0-23 16,0 0-20-16,5-19-29 0,-5 19-52 16,0 0 7-16,0 0-27 0,0 0-12 15,0 0 16-15,0 0-1 0,0 1 7 16,0 11-4-16,0 9-13 0,-14 4-53 0,-1 1 0 15,-2 0-18-15,-5-4-15 0,3-4 24 16,2-6 9-16,-2-4 9 0,-6-5 6 16,4-3-5-16,-1 0-44 0,7-5-18 15,-2-1 18-15,12-1 0 0,3-3-1 16,2 2-19-16,0 3-14 0,0-1 0 16,0-3 21-16,0 8 1 0,5-2 12 15,-3 0 0-15,-2 1 3 0,5 2 31 16,-5 0 0-16,5 0-16 0,2 0-14 0,8 2 33 15,2 4 0-15,-3 3-10 0,6-2-25 16,-1-2 0-16,-2 3 1 0,-2-1-3 16,-1-3-4-16,8 1 4 0,-5-4-1 15,0 1-23-15,2-2-38 0,3 0-37 16,7 0-34-16,-2 0-91 0,7 4-107 16,-8 1-192-16,-4-1-624 0,10 7-584 0</inkml:trace>
  <inkml:trace contextRef="#ctx0" brushRef="#br0" timeOffset="-54859.64">22651 18312 1668 0,'0'0'1295'0,"0"0"-892"0,0 0-168 0,0 0-27 15,0 0-32-15,0 0-110 0,0 0-63 16,0 0 10-16,0 0 12 0,0 0-4 16,0 0-21-16,124-2-44 0,-107 2-158 0,-7 0-145 15,-8 0-254-15,5 8-523 16,-7-3-370-16,-160-16 1193 0</inkml:trace>
  <inkml:trace contextRef="#ctx0" brushRef="#br0" timeOffset="-54718.67">22651 18312 1091 0,'-148'105'1733'0,"148"-105"-1109"16,0 0-213-16,0 0-128 0,10 0-143 16,7 0-137-16,10-4 44 0,7-3 30 15,-3 0-30-15,10 0-46 0,-7-1-1 16,3 2-22-16,-6-1-127 0,-4 5-142 0,-8-4-144 16,3 6-348-16,-10 0-1004 0,-354 54 797 15</inkml:trace>
  <inkml:trace contextRef="#ctx0" brushRef="#br0" timeOffset="-54279.73">22974 18330 1297 0,'0'0'1069'0,"0"0"-643"0,0 0-89 15,0 0-37-15,0 0-88 0,0 0-105 16,0 0-44-16,0 0-12 0,0 0 5 16,0 0-10-16,19-18-46 0,-9 16-3 15,7 1-34-15,-3 1 24 0,-2 0 1 16,-2 0-1-16,7 1-82 0,-12 3-138 15,5 4-153-15,-10 0-295 0,0 1-531 16,0 3-66-16,-114-33 1277 0</inkml:trace>
  <inkml:trace contextRef="#ctx0" brushRef="#br0" timeOffset="-54149.11">22974 18330 1094 0,'7'32'1542'16,"-7"-32"-999"-16,0 0-167 0,0 0-121 15,2 0-151-15,13 0-85 0,7 0-3 0,4 4 84 16,1-1-86-16,5-2-2 0,-6-1-12 15,1 0-151-15,0 0-184 0,-6 0-296 16,-1 0-819-16</inkml:trace>
  <inkml:trace contextRef="#ctx0" brushRef="#br0" timeOffset="-53891.15">23555 18159 313 0,'0'0'1656'0,"0"0"-1118"15,0 0-106-15,0 0-48 0,0 0-32 16,0 0-100-16,0 0-63 0,0 0-24 16,0 0-78-16,0 0-56 0,-99 15-31 15,68 18-37-15,-1 9-1 0,8 4 36 16,4 2 2-16,3-4 31 0,13-7 22 0,4-7-22 16,0-10-31-16,4-10-19 0,21-6 19 15,4-4 68-15,7-19 3 0,3-17 37 16,5-9 5-16,-8-7-57 0,-5-2-29 15,-9 7-27-15,-7 8-43 0,-13 9-43 16,-2 10-37-16,0 9-118 0,-17 2-116 0,-5 9-386 16,-2 0-1108-16</inkml:trace>
  <inkml:trace contextRef="#ctx0" brushRef="#br0" timeOffset="-48470.91">18358 18235 499 0,'0'0'1099'16,"0"0"-797"-16,0 0-75 0,0 0-3 16,0 0-72-16,0 0-30 0,0 0-19 15,0 0 10-15,0 0-17 0,0 0 1 16,-29 45-24-16,22-41 36 0,5-2 47 15,-3 7-28-15,0 0-14 0,-5-3 6 16,3-1-4-16,-3 5 13 0,3-1 19 16,-15 0-14-16,3 3-31 0,-8 4-51 15,-9 3 35-15,-5 4 6 0,-3-3-13 0,-7-2-34 16,0 0-3-16,-2-6 15 0,-8-5 16 16,1-4 12-16,-11-3-31 0,-1-9-9 15,-4-8-25-15,-1-8 6 0,7-1-2 16,-1-1-25-16,8 0 21 0,10 1 31 15,7 4-28-15,2-4-21 0,1 4 19 0,-1-4-1 16,8-1-21-16,-10-3 0 0,7-5-24 16,2-3 21-16,-6-9-22 0,4-9 22 15,3-10-18-15,-1-12 10 0,3-12 10 16,5-5 0-16,7-5-22 0,1-1 22 16,-6 0 2-16,5 6-2 0,-14 7 1 15,4 7-9-15,-7 11 9 0,-11 8 21 16,-4 5-8-16,-4 8-13 0,-3 2 0 15,-9 3-19-15,2 4-20 0,0-3 5 16,-2 4 10-16,-3-8-7 0,-7 5-15 0,5-9-6 16,-2 3-27-16,2 0 8 0,4 1 10 15,3 8 21-15,10 5-3 0,2 13 15 16,-7 9 6-16,5 7-27 0,-7 5-16 16,-8 8 13-16,-2 13-17 0,-5 6-14 15,0 8-1-15,7 2 34 0,-2 3 31 16,10-2-5-16,4 0 23 0,15-5-26 15,5-5 5-15,4-5 22 0,16-4 0 0,-1-2 7 16,5-8-7-16,2 1-3 0,6-6-22 16,4 0-1-16,2-1-5 0,3 1-10 15,0 7-50-15,0 1-29 0,0 4 42 16,3 3-11-16,6 1 7 0,4-1-1 0,-4 2-262 16,-4-7-921-16,-5 8-460 0</inkml:trace>
  <inkml:trace contextRef="#ctx0" brushRef="#br0" timeOffset="-48094.82">14046 16650 267 0,'0'0'1123'16,"0"0"-863"-16,0 0-111 0,0 0 27 15,0 0-47-15,0 0-25 0,0 0 0 16,0 0 58-16,0 0-14 0,0 0 7 0,49-104 22 16,-35 97-59-16,-9 1-47 0,-3 3-11 15,-2 0-21-15,5 3-20 0,-5 0-18 16,0 0-1-16,0 6-70 0,0 6-26 16,0 13 96-16,0 8 76 0,-7 11-21 15,-8 2-14-15,1 3 17 0,7-3-1 16,-8-14 26-16,8-3 15 0,0-12-57 15,4-11 0-15,3-3 7 0,0-3-25 16,10 0-23-16,12 0-41 0,14-8 41 16,5 0 41-16,10-2-25 0,-2 3-13 15,-3 2-3-15,-10 4-22 0,3 1 3 0,-3 0-3 16,-2 0-10-16,2 7-41 0,-4 4-337 16,-8 1-340-16,-2-1-714 0</inkml:trace>
  <inkml:trace contextRef="#ctx0" brushRef="#br0" timeOffset="-47370.33">13270 17092 192 0,'0'0'1088'0,"0"0"-652"15,0 0-89-15,0 0-45 0,0 0-31 16,0 0-4-16,0 0-71 0,0 0-55 15,0 0 2-15,0 0-19 0,5-90-7 16,-2 88-38-16,-1 2-13 0,-2 0 10 16,0 0 18-16,0 6-62 0,0 12-30 15,0 9 99-15,0 12-42 0,-10 3-59 16,1 5 13-16,-1-7-29 0,3-5 8 16,7-5 8-16,0-8 1 0,0-5 24 15,14-8 19-15,3-5 18 0,5-3 9 16,0-1 19-16,9 0-3 0,6 0-34 0,-6-2-24 15,3-5-29-15,-12 3-2 16,0-1-72-16,0 4-71 0,-15-1-54 0,5 2-91 16,-9 0-187-16,-3 0-273 0,0 0-480 15,0 0-170-15</inkml:trace>
  <inkml:trace contextRef="#ctx0" brushRef="#br0" timeOffset="-47171.61">13399 17006 414 0,'0'0'1660'0,"0"0"-1100"0,0 0-75 16,0 0-93-16,0 0-104 0,0 0-62 15,0 0-28-15,0 0-99 0,0 0-61 16,0 0 55-16,0 0 49 0,10 87-34 0,-10-40-56 16,-10 1-25-16,-7 2-23 0,0 0-4 15,2-1-28-15,1-3-21 0,7-7-93 16,4 0-56-16,-4-7-114 0,7-5-88 15,0-4-314-15,0-6-600 0,0-4-315 0</inkml:trace>
  <inkml:trace contextRef="#ctx0" brushRef="#br0" timeOffset="-46406.95">11399 16771 245 0,'0'0'1429'0,"0"0"-1085"15,0 0-36-15,0 0 18 0,0 0 57 16,0 0-230-16,0 0-95 0,0 0-29 16,0 0-7-16,0 0-22 0,0 0-22 15,-48-37-68-15,55 37-63 0,22 3 153 0,22 2 6 16,14 2 119-16,18-1-20 0,19 1 7 16,19 0-49-16,17 1 67 0,15 0 0 15,16 2 47-15,3 2-11 0,8 0 3 16,11 2 12-16,-4 2-39 0,-12 2-25 15,-3 0-70-15,-12 0-44 0,-10 0-2 16,-10-3 60-16,-16 0-33 0,-12-6-13 16,-15-2 16-16,-10-1-16 0,-17 1-14 15,-17-3 0-15,-2 0-1 0,-17-4 0 16,-2 2-8-16,-10-2 8 0,-8 0 0 16,-9 0 1-16,-5 0 1 0,2 0 1 0,-2 0 9 15,0 0 10-15,0 0-4 16,0 0-18-16,0 0-23 0,-7 0-63 0,-17 0-170 15,-12-2-129-15,-6-1-178 0,6 2-593 16,-49-3-680-16</inkml:trace>
  <inkml:trace contextRef="#ctx0" brushRef="#br0" timeOffset="-45407.63">11508 17002 1007 0,'0'0'739'0,"0"0"-291"0,0 0-102 16,0 0 38-16,0 0-179 0,0 0-125 15,0 0-68-15,0 0 4 0,0 0-16 16,0 0 4-16,0 0 63 0,104 78 3 16,-104-18 22-16,0 9 6 0,-21 13-19 15,-6 10-22-15,-12 6 35 0,3 8 62 16,-15 4 0-16,0 4-29 0,-5-2-35 15,-2-6 0-15,12-10-40 0,-2-13-7 16,4-7-12-16,15-14 21 0,2-9-18 16,8-16-31-16,4-8 38 0,13-12-20 0,-3-4-21 15,5-9-18-15,0 0-10 16,0-3 0-16,0 4 7 0,0-2 21 0,15 3 0 16,-8 3 11-16,12 1 14 0,1 0-13 15,6 2 31-15,1-2 0 0,4-2-9 0,15 0 12 16,8 1-12-16,9-4 21 0,10 2-24 15,4-6 27-15,18 5-28 0,2-2-29 16,7 1-1-16,7 2-3 0,-4 4-12 16,0 5 14-16,4 1-33 0,3 8 34 15,5 1 0-15,4 2 0 0,-1 2 16 16,6 2 11-16,-4-1-6 0,-3-6-2 16,-10 0-17-16,-14-4 19 0,-2-7-9 15,-10-5 1-15,-12-2-1 0,-3-3-9 16,-7-4 9-16,-5 0 16 0,-5 0-28 0,-2 0 18 15,-5 0-15-15,-4 0-2 0,-9 0 1 16,4-2 11-16,-6 2-13 0,-6 0-18 16,4 0 15-16,5 0 0 0,-10 0-19 15,3 0 20-15,-6 2-13 0,6-2 13 16,-8 3 0-16,-2-1-13 0,-5 1 13 16,-2-1 2-16,-10-2 19 0,5 0-18 0,-5 0 1 15,0 0 20-15,0 0-4 0,0 0-3 16,0 0-3-16,0 0-9 0,0 0 25 15,0 0-7-15,0 0 0 0,0 0 10 16,0 0-10-16,0 0 6 0,0 0-11 16,0 0-1-16,0-2 12 0,0-10 13 15,0-4-40-15,0-12-16 0,2 1 14 0,-2-6 0 16,5 3 0-16,0-1-22 0,0-4 9 16,-3-4 12-16,8 0 3 0,-5-7-14 15,5-7 13-15,-8-7 0 0,0-6 1 16,-2-8 12-16,5-10-9 0,-5-8-3 15,3-6-3-15,2-5 2 0,-3-3 1 16,15 3 12-16,-10 7-10 0,8 10 0 16,2 10-2-16,2 9-1 0,-2 11 0 15,0 7 1-15,3 3-23 0,-4 8 23 16,-1 5 1-16,0 3 0 0,-3 4-1 0,-5 5 0 16,7 5 0-16,-9 1 0 0,5 1-4 15,-5 5 4-15,-5 4 0 0,2 4-14 16,-2 1-7-16,0 0-18 0,0 0-31 15,0 0-61-15,-7 0-93 0,-8 6-217 16,-6 11-257-16,-4 8-447 0,8-3-462 0</inkml:trace>
  <inkml:trace contextRef="#ctx0" brushRef="#br0" timeOffset="-42367.97">12441 17619 688 0,'0'0'1394'0,"0"0"-977"0,0 0-120 16,0 0 37-16,0 0-25 0,0 0-122 0,0 0-89 16,0 0-25-16,0 0 15 0,0 0 19 15,0 0-44-15,-41 3-6 0,41-3 30 16,0 0 9-16,0 0-21 0,-2 0-16 16,-3 2-3-16,-5 8-56 0,3 5-28 15,-10 8-28-15,5-1 16 0,5 2 5 16,-3-3 8-16,5-3-11 0,5 0 10 15,0-8-15-15,0 0-10 0,5-4-39 0,5-1-74 16,4-3-39-16,-2 3-1 16,5-5-164-16,0 0-254 0,-2 0-411 0,-1-2-338 0</inkml:trace>
  <inkml:trace contextRef="#ctx0" brushRef="#br0" timeOffset="-42184.4">12584 17714 176 0,'0'0'1050'16,"0"0"-611"-16,0 0-82 0,0 0-36 15,0 0 34-15,0 0-161 0,0 0-130 16,0 0-61-16,0 0 35 0,0 0-34 16,0 0-4-16,153 28-87 0,-148-22-216 15,-5 2-143-15,0-4-207 0,0 2-423 16,-5 4 707-16</inkml:trace>
  <inkml:trace contextRef="#ctx0" brushRef="#br0" timeOffset="-42063.44">12584 17714 336 0,'44'66'1323'0,"-44"-66"-781"0,0 0-216 15,0 0-129-15,5 5 3 0,5 2 14 0,7-1-76 16,0 7-52-16,7-5-54 0,-2 2-30 16,4 2 14-16,1-1-16 0,-5-2-217 15,2 0-355-15,-12-2-522 0,5-1-355 0</inkml:trace>
  <inkml:trace contextRef="#ctx0" brushRef="#br0" timeOffset="-41634.22">13127 17756 492 0,'0'0'1049'0,"0"0"-623"0,0 0-21 16,0 0-14-16,0 0-105 0,0 0-69 0,0 0 28 15,0 0-20-15,0 0-68 0,0 0-69 16,0 0-57-16,-21 1-31 0,4 7-56 16,-5 2 12-16,-10 0 25 0,11 0-6 15,-6-4 25-15,3-1 2 0,2-3 9 16,2 1-11-16,8-3 0 0,0 0 23 15,12 0 18-15,-5 0 2 0,0 0 11 16,5-3-20-16,0 1-34 0,0 1-22 16,0-3-29-16,5 1-5 0,0 1-7 15,12 1 63-15,5 1 28 0,0 0 88 16,4 1 1-16,4 8-36 0,-9 1-37 0,11 1-4 16,-10 3 6-16,9-2-21 0,-11-3-25 15,4 1-9-15,-7-2 6 0,9 1 0 16,-6-1-16-16,-3-4-3 0,-3-2-58 15,-6 1-105-15,6-3-10 0,-7 0-67 0,3 0-142 16,-5 2-274-16,-3 0-371 0,-2 1-206 16</inkml:trace>
  <inkml:trace contextRef="#ctx0" brushRef="#br0" timeOffset="-40455.25">11821 18136 85 0,'0'0'120'0,"0"0"500"16,0 0-154-16,0 0-151 0,0 0-45 15,0 0 6-15,0 0-1 0,0 0-39 16,0 0-7-16,0 0-5 0,-12-50-42 0,12 46-42 16,0 1-51-16,0 3-38 0,0 0-4 15,0 0-18-15,0 0 53 0,0 0-44 16,0 0-13-16,0 0-24 0,0 0 1 16,0 0-1-16,-7 9-1 0,7 3 0 15,-10 4 2-15,0 3 18 0,0-3-20 0,-7-3-2 16,13-3 1-16,-8-3 1 0,2-1 21 15,-7-1 4-15,2-5-25 0,-2 0 0 16,0 0-12-16,3 0-20 0,-1 0 6 16,1-5 24-16,6 1 4 0,-1-1-2 15,6 1 44-15,-1 4-28 0,4 0-16 16,0-3-13-16,0 1-56 0,0-1-13 16,0 1 15-16,7-2 67 0,7 0 0 15,3 1 3-15,-2-2 0 0,-3 3-3 16,-2 2-13-16,4 0 13 0,3 0 35 15,-2 0 28-15,7 9 16 0,-3-1-38 0,5 3 0 16,-4-2-13-16,-1 1 28 0,-5 2-18 16,1-3-10-16,-10 2-28 0,7-5-1 15,-2-2-21-15,-1-1 21 0,-4 3-27 16,7-6 9-16,-4 3 18 0,6 2-43 16,6-3-116-16,-3-1-106 0,-1 0-226 0,-1 2-555 15,2 0-485-15</inkml:trace>
  <inkml:trace contextRef="#ctx0" brushRef="#br0" timeOffset="-40088.38">12185 18177 362 0,'0'0'1479'15,"0"0"-977"-15,0 0-121 0,0 0-40 16,0 0-67-16,0 0-114 0,0 0-160 15,0 0 25-15,0 0-6 0,0 0 79 16,0 0-19-16,70 10-19 0,-48-8-25 16,4 1-33-16,-6-3-2 0,2 1-10 15,-6 1 8-15,-1 2-23 0,2 1-63 16,-10-1-242-16,1 5-186 0,-8 0-465 16,0 0-254-16,-8 3 642 0</inkml:trace>
  <inkml:trace contextRef="#ctx0" brushRef="#br0" timeOffset="-39948.09">12185 18177 767 0,'12'126'1238'16,"-12"-126"-988"-16,5 0-111 0,9-3 225 15,3 0-84-15,5 1-149 0,2 0-13 0,3 2 3 16,-3 0-51-16,3-1-51 0,-6 1-19 16,9 0 0-16,-13-1-28 0,4-4-163 15,-4 5-200-15,-2-1-277 0,-10 1-614 16,7-3 345-16</inkml:trace>
  <inkml:trace contextRef="#ctx0" brushRef="#br0" timeOffset="-39496.46">12454 18012 72 0,'0'0'296'0,"0"0"308"16,0 0-103-16,0 0-150 0,0 0 0 16,0 0 69-16,0 0-66 0,0 0-94 15,0 0-60-15,0 0-50 0,-22 0-49 16,15 0 16-16,-3 1-20 0,-5 5-24 16,3-1-14-16,0 2-27 0,-7 4-20 15,2 2 14-15,-8 4-26 0,11 6-9 16,-10 7-11-16,9 4 4 0,3 3 13 0,-5 4-38 15,7-1 13-15,3-2-19 0,0-5-3 16,4-8-48-16,-1-2-47 0,4-6-68 16,0-6-67-16,4-2-135 0,8-2-163 15,-2-4-144-15,0-3-66 0,2 0 230 0</inkml:trace>
  <inkml:trace contextRef="#ctx0" brushRef="#br0" timeOffset="-39139.06">12669 18163 978 0,'0'0'746'0,"0"0"-253"0,0 0-163 16,0 0-14-16,0 0-98 0,0 0-90 16,0 0-80-16,0 0-47 0,0 0 31 0,-160 119 22 15,160-91-20-15,0-4-33 0,5-5 10 16,12-2 2-16,0-6 25 0,3-5 29 16,11-6 50-16,-9 0 54 0,14-11 20 15,-4-7-30-15,2-4-46 0,-8-2-18 16,1-2-54-16,-8 5-26 0,-7 0-17 15,-7 8-3-15,-2 6-46 0,-3 2-54 16,0 5-46-16,-3 0-194 0,-4 5-232 16,-15 8-245-16,10-1-454 0,-2 12 182 0</inkml:trace>
  <inkml:trace contextRef="#ctx0" brushRef="#br0" timeOffset="-37868.67">12946 18384 137 0,'0'0'88'16,"0"0"323"-16,0 0 214 0,0 0-149 0,0 0-126 15,0 0-6-15,0 0-9 0,0 0-11 16,0 0-11-16,0 0-46 0,0 0-41 16,0 0-21-16,0 0 19 0,0 0-53 15,0 0-48-15,0 0-39 0,0 0-32 16,0 0-18-16,0 0-33 0,0 0 0 15,0 0 0-15,0 0 2 0,0 0 31 16,0 0-19-16,0-3 3 0,0-8-17 0,7-1 12 16,7-3 2-16,3-3 0 15,-2 3-3-15,0-2-12 0,-3-2 0 0,-3 7 1 16,1-1 0-16,-3 2-1 0,1 4 3 16,-1 5 9-16,-5-1-12 0,-2 3-16 15,0 0 16-15,0 0 0 0,0 0 1 0,0 0-1 16,0 0 3-16,0 0 15 0,0 0-15 15,0 0-1-15,0 0-1 0,0 0-1 16,0 0-1-16,0 0-17 0,0 0 5 16,0 0-5-16,0 0-6 0,0 0 24 15,0 0-1-15,0 0-1 0,0 3-19 16,3 6 21-16,-1 5 38 0,3 1-11 16,0 3-24-16,0 1-1 0,-3-1 9 15,3 0-11-15,5-5-1 0,-6 0-12 16,-1-3 1-16,7-4-15 0,-10-1 8 0,2-4-2 15,-2-1-1-15,2 0-5 16,-2 0-16-16,0 2-56 0,8-2-111 0,-6 0-14 16,3 0-64-16,2 2-186 15,1 0-522-15,-6 0-528 0</inkml:trace>
  <inkml:trace contextRef="#ctx0" brushRef="#br0" timeOffset="-36829.32">13542 18264 135 0,'0'0'75'0,"0"0"-46"16,0 0 190-16,0 0-1 0,0 0-42 15,0 0-23-15,0 0 13 0,0 0 30 16,0 0-1-16,0 0-16 0,0 0-30 0,-17-5 7 16,17 5-42-16,0-3 57 0,0 2 10 15,-2-2-39-15,-1 0-16 0,3 1 44 16,0-1-3-16,0 3-20 0,-2-3-10 15,2 3-16-15,0 0-23 0,0 0-28 0,0 0-23 16,0 0-3-16,0 0 0 0,0 0-9 16,0 0-13-16,0 0 47 0,0 0-22 15,0 0-13-15,0 0-8 0,-8 0-7 16,6 0 3-16,-3 11-22 0,-5-1-6 16,-4 2-29-16,4 0 33 0,-2 2 2 15,5-5 16-15,-3-6 28 0,-4 0 24 16,6-3 7-16,-6 0 6 0,-3 0 0 0,2-1 14 15,3-4-48-15,-2-4-10 0,2 0 3 16,7 0-40-16,2 1 1 0,-4-2-1 16,5 1-2-16,2-2-17 0,0 4-5 15,0-1-16-15,0 3-1 0,0 0 4 16,2 0 0-16,5 4-19 0,-2-1-9 16,0 2 3-16,9 0 60 0,1 0-35 15,-5 0 37-15,12 2 25 0,-10 4 37 16,5 1-6-16,-3 1-4 0,-2-1-14 0,0 1-20 15,-4-1 10-15,6 2 3 0,-4 0-19 16,2-3-11-16,-2 0 0 0,-3 1 0 16,5 0-1-16,-9-3 0 0,4-4-2 15,3 6-9-15,-6-2 11 0,4-3 0 0,1 6-35 16,6-4-129-16,-3 4-36 0,0 0-83 16,-2-3-39-16,7 5-198 0,-5-3-456 15,-7-1-372-15,0 2 751 0</inkml:trace>
  <inkml:trace contextRef="#ctx0" brushRef="#br0" timeOffset="-36543.58">13780 18282 1243 0,'0'0'754'16,"0"0"-361"-16,0 0-135 0,0 0 31 16,0 0-83-16,0 0-152 0,0 0-41 15,0 0 121-15,0 0-26 0,0 0-26 0,53 13-21 16,-39-11-11-16,3 1-12 0,-5 0-16 16,5-2-9-16,-7-1 19 0,7 0-32 15,-14 0-30-15,4 0-160 0,-7 5-131 16,0-2-138-16,0 3-171 0,0-1-483 15,-7 8 106-15</inkml:trace>
  <inkml:trace contextRef="#ctx0" brushRef="#br0" timeOffset="-36405.21">13729 18436 696 0,'0'0'1601'0,"0"0"-1101"0,0 0-240 16,0 0 50-16,0 0-47 0,0 0-64 15,0 0-39-15,0 0-11 0,0 0-59 16,0 0-59-16,0 0-31 0,157 2 0 15,-140-2-115-15,-2 2-121 0,-8 2-57 0,3 0-140 16,-6 0-223-16,-4 0-836 0,-210-24 458 16</inkml:trace>
  <inkml:trace contextRef="#ctx0" brushRef="#br0" timeOffset="-36172.21">13729 18436 300 0</inkml:trace>
  <inkml:trace contextRef="#ctx0" brushRef="#br0" timeOffset="-36045.19">13729 18436 300 0,'227'-55'1452'0,"-227"55"-927"0,0 0-134 0,0 0 30 0,0 0-60 0,0 0-101 0,0 0-119 15,0 7-46-15,-4 5-67 0,-4 8-27 16,3 3 43-16,-9 3-34 0,9 0-10 16,-7 2-2-16,7 0 1 0,3-2-15 15,-8 0-9-15,5-1-62 0,5-6-169 16,0-3-151-16,0-2-219 0,0-5-501 0,0-4-292 15</inkml:trace>
  <inkml:trace contextRef="#ctx0" brushRef="#br0" timeOffset="-35726.99">14095 18413 703 0,'0'0'2133'0,"0"0"-1624"0,0 0-198 0,0 0-34 16,0 0-141-16,0 0-136 0,0 0-42 15,0 0 42-15,0 0 3 0,0 0 26 16,0 0 0-16,4 69-17 0,-4-52 19 16,-4-4-31-16,1 4-12 0,-6-7-19 15,4-2-27-15,0-4 8 0,0-2 50 16,5-2 38-16,0 0-23 0,-5 0-12 16,5 0 20-16,0-2 40 0,0-1-22 15,0 3-41-15,0 0-38 0,0 0 10 16,0 0 9-16,0 0-29 0,0 0 48 0,5 0 73 15,5 7 61-15,-5 2-59 0,4-4-50 16,-6 3-23-16,1 0-2 0,-1-1-47 16,7-3-105-16,-10 3-100 0,2-3-57 15,0 1-182-15,3-4-301 0,0-1-604 16,-5 0 587-16,-58-65 718 0</inkml:trace>
  <inkml:trace contextRef="#ctx0" brushRef="#br0" timeOffset="-35295.61">14196 18452 192 0,'0'0'1631'16,"0"0"-1128"-16,0 0-58 0,0 0-50 15,0 0-70-15,0 0-116 0,0 0-70 16,0 0-23-16,0 0-18 0,0 0-51 0,0 0-47 16,15-1 0-16,-10 1 28 0,-5 0-25 15,5 0-2-15,-3 3 34 0,-2 6 8 16,0-2-12-16,0 4 29 0,0 1-29 16,-2-2-19-16,-8-2-12 0,5-3-1 15,0-3 1-15,3 1 2 0,-1-1 26 0,3-2 0 16,0 0 0-16,0 0 5 15,0 0-33-15,0 0-28 0,0 0-12 0,0 0 6 16,0 0 34-16,0 0 0 0,0 0 86 16,0 2-18-16,0 3 10 0,0 6 2 15,0 3 0-15,0 0-37 0,0 0-16 16,0-1-8-16,-2 3-17 0,-8-3-2 16,3 0-19-16,-7-1-11 0,-1-4-10 15,5-3-71-15,3 2-68 0,5-5-51 16,-1-2-36-16,3 1-129 0,0-1-243 0,3 0-354 15,6 0 218-15,8 0-310 16</inkml:trace>
  <inkml:trace contextRef="#ctx0" brushRef="#br0" timeOffset="-35046.08">14369 18512 1623 0,'0'0'1231'0,"0"0"-729"0,0 0-46 16,0 0-4-16,0 0-111 0,0 0-166 15,0 0-52-15,0 0-62 0,0 0-61 16,0 0-25-16,-66 48-3 0,64-25 4 16,-8-3-7-16,10 1 4 0,0-5 14 15,0-2-11-15,0-6 2 0,0-2-18 16,0-4-6-16,0 0 15 0,0-2 0 16,0 0-2-16,0 0-38 0,0 0-32 0,0 0-67 15,0 0-72-15,0 0-57 16,0-4-180-16,-5-1-267 0,5 0-747 0,-12-8 507 0</inkml:trace>
  <inkml:trace contextRef="#ctx0" brushRef="#br0" timeOffset="-34893.08">14369 18512 342 0,'-66'0'1293'0,"66"0"-715"0,0 0-142 0,0 0-28 16,5 0-66-16,2 0-161 0,-2 0 5 15,5 0-53-15,-3 0-49 0,3 0-43 16,-1 0-29-16,4 4-9 0,-9-3-3 15,1-1-16-15,7 1-91 0,-4-1-100 16,1 5-95-16,-9-1-212 0,8 1-284 16,-1 0-592-16,-7 6 768 0,-92-47 539 0</inkml:trace>
  <inkml:trace contextRef="#ctx0" brushRef="#br0" timeOffset="-34546.04">14512 18504 362 0,'0'0'1205'0,"0"0"-545"15,0 0-153-15,0 0 19 0,0 0-63 16,0 0-152-16,0 0-128 0,0 0 22 15,0 0-8-15,0 0-153 0,0 0-44 16,-46-11-53-16,36 22-24 0,-2 8-7 16,-3-1 32-16,10 1 27 0,5 3-3 15,0-5 6-15,0-1 1 0,0-3-4 0,0-3-13 16,0-3 7-16,8 0 1 0,4-1 30 16,0-2 0-16,-7-3 0 0,2 4-53 15,3-3-126-15,-6 1-42 0,9 0-134 16,-13 1-202-16,0 0-173 0,0 0-652 15,-13-1 766-15</inkml:trace>
  <inkml:trace contextRef="#ctx0" brushRef="#br0" timeOffset="-34386.96">14415 18465 1580 0,'0'0'1134'0,"0"0"-684"15,0 0 27-15,0 0-42 0,0 0-133 16,0 0-159-16,0 0-57 0,0 0-46 15,0 0-15-15,184 60-4 0,-170-58-21 16,-4 0-12-16,5-1-87 0,-6 1-139 0,-4 1-78 16,0-1-87-16,-3 2-379 0,-2 1-692 15</inkml:trace>
  <inkml:trace contextRef="#ctx0" brushRef="#br0" timeOffset="-27313">18140 17732 176 0,'0'0'56'16,"0"0"364"-16,0 0 53 0,0 0-473 15,0 0-928-15,0 0 902 0,0 0 26 16,0 0 1876-16,0 0-1574 0,0 0-222 16,-22 6 63-16,22-5 127 0,0-1-77 15,-4 0-148-15,-1 0-20 0,2 0 74 16,-2 3 67-16,5-3 6 0,-9 0-46 15,4 0-34-15,-5 0 2 0,5 0-34 16,-4 3-25-16,-3-2-35 0,-3 6-9 16,0-3 9-16,-4 5 13 0,7 1-12 0,-7 0 0 15,2-1 30-15,9 0 46 0,-6-7 57 16,7 0 43-16,-3-2-50 0,5 0-44 16,-5 0-2-16,3 0-1 0,-5 0-13 15,-5-3 10-15,-2-6-16 0,2-1-24 0,-13-5-25 16,4 0-10-16,-6-6 8 0,1-5-10 15,2 1 0-15,0-5-3 0,-3-2-9 16,1-3 9-16,-1-2-12 0,1-4 13 16,6-5-2-16,1-7-11 0,7-7 3 15,0-9 0-15,0-5-1 0,3-3 11 16,6-3 2-16,1-3-1 0,5 0-11 16,-1 0 12-16,3-2-1 0,0 1 1 15,0-2 0-15,0 4 1 0,0 3-1 16,0-3 0-16,0 6-2 0,0-5-1 15,0 0-9-15,-2 0 12 0,-10-5 0 16,-3 1-1-16,1-2 1 0,-8 5 3 0,2 4-2 16,-9 5 14-16,-5 7 4 0,3 8 5 15,-1 5 16-15,-9 9-7 0,0 3-5 16,-8 4-1-16,8 6-5 0,-7 3 8 16,2 0-11-16,2 0-7 0,-4 1 1 15,-6-3-13-15,6-2-2 0,-6-2-1 0,1-2-9 16,-7-4 9-16,4-4-7 0,-2 2 9 15,9 3 2-15,-4 3 16 0,7 1-5 16,2 3 0-16,-2 0 6 0,7 4-16 16,3 1 14-16,-3 1-4 0,0 3-9 15,10-2 18-15,-2 2-20 0,-3-2 21 16,5 2-21-16,5-4-1 0,-10 0-3 0,4-2 3 16,4-1 0-16,-6 3 1 0,6 1 11 15,-1 1 36-15,-7 6-20 0,5 1 2 16,-7 2-15-16,2 0 4 0,-3 7 2 15,1 2-9-15,-3 0-11 0,3 3 2 16,-5 0 9-16,11 3-9 0,-1 1-1 16,-1-3 10-16,1 3-12 0,9-2 0 15,-9 2 11-15,2-2 14 0,4 2-23 16,3 0 0-16,-4 0-1 0,-1 7 0 0,1-5-1 16,-1 9-1-16,0-4-23 0,5 4 24 15,3 2 0-15,-5-1 1 0,14-1-1 16,-5-2-1-16,-1-2 0 0,11-3 1 15,-5 1 2-15,8-3 19 0,-1-2-6 0,3 3-13 16,0-3-1-16,-2 0 14 0,-6 0 15 16,6 0-30-16,-3 0 0 0,5 0-2 15,0 0-13-15,-7 0-9 0,7 0-28 16,0 0-63-16,-3 0 18 0,3 0-40 16,-4 0-83-16,1 0-118 0,1 0-162 15,-6 0-208-15,4-3-772 0,-16-5-417 0,71 19 1884 16</inkml:trace>
  <inkml:trace contextRef="#ctx0" brushRef="#br0" timeOffset="-27029.99">14880 13822 1372 0,'0'0'1384'0,"0"0"-1040"0,0 0-117 16,0 0-59-16,0 0 13 0,0 0-87 15,0 0-94-15,0 0 76 0,0 0 6 16,17 102 40-16,-17-56-30 0,-2 6-46 16,-18 3-17-16,1-2-14 0,-1-2 7 15,-9-7 68-15,7-10 19 0,6-5 5 16,1-7-49-16,3-8-25 0,7-2-40 16,5-5-24-16,0-4-5 0,15 2 29 15,4-2 99-15,8-2-28 0,11 5-19 16,1-4-37-16,-2-1 1 0,1-1-16 15,-6 0-71-15,2 2-89 0,-5 1-94 16,-7 1-130-16,-1 2-181 0,-6-1-627 0,-3 8-759 0</inkml:trace>
  <inkml:trace contextRef="#ctx0" brushRef="#br0" timeOffset="-26232.4">11712 14286 62 0,'0'0'753'0,"0"0"-753"16,0 0-65-16,0 0-238 0,0 0 123 0,0 0 102 16,0 0 3-16,0 0 28 0,0 0 47 15,0 0 49-15,-187-6-49 0,170 6-58 16,3 0 2-16</inkml:trace>
  <inkml:trace contextRef="#ctx0" brushRef="#br0" timeOffset="-24900.81">12504 13827 111 0,'0'0'75'16,"0"0"-36"-16,0 0-6 0,0 0-31 16,0 0 66-16,0 0-45 0,0 0-23 15,0 0 88-15,71-110 88 0,-62 93 46 16,-1 4-36-16,1 1 6 0,-6 4-36 15,-1 0 4-15,6 4 5 0,-8-1-28 0,2 3-59 16,-2 2-78-16,5-6-11 0,2 2 11 16,0-3 3-16,1 5 59 0,1-7 29 15,-1 1 6-15,1-3 52 0,-1 2 52 16,1-1-14-16,-4 2-4 0,0-1-42 0,0 6-35 16,0-1-13-16,-5 2-13 15,0-1-7-15,0 2 19 0,0-3 16 0,0 2 16 16,2 2-8-16,3 0 1 0,-5 0-23 15,0 0 1-15,0 0 11 0,0 0 40 16,0 12-35-16,-7 6-55 0,-8 7-56 16,-2 8-2-16,0 5-11 0,3 5 10 15,6 1-18-15,6-2 2 0,2-5 19 16,0-2-18-16,0-12-10 0,2-5 6 16,15-2 22-16,5-6 56 0,5 1 12 15,2-4-25-15,0-2-12 0,5 2-30 16,-3-5 9-16,-11 2-10 0,4-2-34 0,-5 1-114 15,-9-3-129-15,7 0-113 0,-10 0-274 16,3 0-728-16,-7-15-317 0</inkml:trace>
  <inkml:trace contextRef="#ctx0" brushRef="#br0" timeOffset="-24745.82">12868 13640 1175 0,'0'0'1649'15,"0"0"-1029"-15,0 0-205 0,0 0-142 16,0 0-67-16,0 0-39 0,-75 143-71 15,63-92-44-15,2 1-12 0,-2 4-18 16,7-2-22-16,-5-5-13 0,8-3-37 16,0-9-39-16,-1-6-81 0,-4-6-104 15,7-3-79-15,-2-3-215 0,-3-6-784 0,-12 1-494 0</inkml:trace>
  <inkml:trace contextRef="#ctx0" brushRef="#br0" timeOffset="-23964.81">11734 13894 150 0,'0'0'130'0,"0"0"912"16,0 0-512-16,0 0 25 0,0 0-146 0,0 0-123 15,0 0-37-15,0 0 94 0,0 0-170 16,0 0-44-16,-100-8-19 0,76 27-16 16,-5 4 18-16,7 2-22 0,0 7-25 15,1 1 12-15,8 5 10 0,-1 5-10 16,-3-3-19-16,10-3-15 0,4-7-9 15,3-2-3-15,0-8-31 0,0-4 0 16,0-4-19-16,3-2 1 0,4-2 5 16,12-1 11-16,-7 0 2 0,5-3-27 15,0 2-38-15,3-5-49 0,-3-1-31 16,5 0-50-16,-1 0-65 0,6-7-286 16,-10-1-267-16,2-4-976 0</inkml:trace>
  <inkml:trace contextRef="#ctx0" brushRef="#br0" timeOffset="-23730.62">11947 14195 261 0,'0'0'2024'0,"0"0"-1382"0,0 0-335 15,0 0-87-15,0 0 65 0,0 0-93 16,0 0-126-16,0 0-13 0,0 0 20 15,0 0-8-15,0 0-8 0,80 20-17 16,-61-13-3-16,3-4-15 0,-5-3-22 16,-2 4-1-16,2 1-11 0,-3 1-4 15,-11-1-155-15,1 4-188 0,-4 2-94 0,0-2-366 16,-21 6-708-16</inkml:trace>
  <inkml:trace contextRef="#ctx0" brushRef="#br0" timeOffset="-23586.68">11823 14394 470 0,'0'0'1720'0,"0"0"-1045"0,0 0-310 0,0 0-155 16,0 0-29-16,0 0 49 0,0 0-95 16,0 0-65-16,0 0-7 0,0 0-32 15,0 0-29-15,214 86-2 0,-183-77-81 16,1 0-272-16,-1 0-171 0,-14 0-624 16,0-4-508-16</inkml:trace>
  <inkml:trace contextRef="#ctx0" brushRef="#br0" timeOffset="-23151.9">12706 14346 874 0,'0'0'397'0,"0"0"-201"16,0 0 96-16,0 0 85 0,0 0-76 0,0 0-85 15,0 0-19-15,0 0 27 0,0 0 45 16,0 0 35-16,7 8-45 0,-7 4-26 16,0 5-12-16,0 4-45 0,-7 8-65 15,-10 6-52-15,-10 0-22 0,0-3-7 16,-4 2-5-16,-3-5-13 0,2-7 10 16,3-6 2-16,-2-7 1 0,-1-7-12 15,6-2-13-15,-1-2-46 0,-5-15-46 0,11-1 21 16,4-2 0-16,9 2 31 0,8-1 17 15,0 9 23-15,0 0 0 0,8 2-30 16,9 0-14-16,0 1 16 0,2 2 28 16,5 5 64-16,5 0 69 0,8 0-38 15,-6 11 7-15,3 1-41 0,0 3-12 16,2 0-34-16,-4-1-12 0,-8 0 0 16,5-3-3-16,-9-2 0 0,11 0 0 0,-9-4-9 15,2 3 7-15,0-2 2 16,-2-2-12-16,-2 3-71 0,-1-5-138 0,-7 5-141 15,5 2-80-15,-17 0-212 0,7-1-671 16,-7 6-537-16</inkml:trace>
  <inkml:trace contextRef="#ctx0" brushRef="#br0" timeOffset="-22265.29">11179 14835 264 0,'0'0'395'16,"0"0"227"-16,0 0-147 0,0 0-163 15,0 0-95-15,0 0-20 0,0 0 61 16,0 0 3-16,0 0-73 0,0 0-15 0,0 0 2 16,-3 66-1-16,-9-46-48 0,-7 5-35 15,2-3 6-15,-3 2 7 0,-9 0 15 16,-5 2-29-16,5 0-41 0,-2 2-11 16,-6-8-4-16,6-1 0 0,-3-8 0 0,-3 0-13 15,1-5-21-15,7-4 0 0,5-2 25 16,7 0-9-16,2-10 30 0,3-1-46 15,7-7-13-15,5-1-13 0,0-3 25 16,0-3 1-16,22-1-22 0,0 1-3 16,9-1 7-16,6 7-10 0,-6 1 6 15,6 9-2-15,-3 3 24 0,2 6 58 16,-4 6 23-16,6 7-4 0,-6 5 3 16,-1 6-25-16,1-1-15 0,-13 0-22 15,3-2-15-15,-7-1 22 0,-1-3-24 16,1-4-1-16,-10-3-1 0,2-2-14 0,0-2-13 15,-5-2-12-15,-2-4-37 0,5 0-95 16,5 0-119-16,2 0 65 0,3 0-155 16,2-4-285-16,-3 3-567 0,1 1-376 0</inkml:trace>
  <inkml:trace contextRef="#ctx0" brushRef="#br0" timeOffset="-21414.16">11562 15061 192 0,'0'0'190'0,"0"0"-158"15,0 0 115-15,0 0 309 0,0 0-179 16,0 0-160-16,0 0 30 0,0 0 77 16,0 0 20-16,0 0 8 0,0 0-19 15,-15-11-52-15,15 11-10 0,0 0-37 16,0 0-12-16,0 0 0 0,0 0 21 16,0 0 22-16,0 0 12 0,0 0-13 0,0 0-10 15,0 0-13-15,0 0-38 16,0 0-13-16,0 0-22 0,0 0-27 0,0 0-41 15,0 0-10-15,0 0-5 0,10 0 15 16,-5 0 4-16,7 0-4 0,-5 0-2 16,8 0-1-16,-8 0-7 0,2 0 7 0,-4 0 3 15,7 2 0-15,-7 0-12 16,7 1 11-16,-9-1 1 0,7-2 2 0,-6 0 1 16,-4 0-3-16,8 0 0 0,-8 0-34 15,0 0-84-15,2 1-81 0,5 0-28 16,-7 4-16-16,8-1-75 0,-1 3-149 15,-5 1-296-15,-2-3-338 0</inkml:trace>
  <inkml:trace contextRef="#ctx0" brushRef="#br0" timeOffset="-21029.95">11489 15204 205 0,'0'0'682'0,"0"0"-86"0,0 0-148 16,0 0-143-16,0 0-39 0,0 0-37 15,0 0-33-15,0 0-36 0,0 0-48 16,0 0-16-16,0 0-4 0,5 0-12 16,9 0 40-16,-2 4 23 0,5-2-40 15,3 1 14-15,-3 2-42 0,5-1-24 16,-1 0-16-16,4-1-14 0,-6-1-19 0,0 3-2 16,3-3 4-16,-7 0-3 0,2-1 0 15,-10-1-2-15,5 3 1 0,-7-2-1 16,2-1-74-16,0 0-146 0,-7 0-57 15,5 0-53-15,-5 0-156 0,5 0-322 0,-5 0-608 16</inkml:trace>
  <inkml:trace contextRef="#ctx0" brushRef="#br0" timeOffset="-20585.8">11802 14986 11 0,'0'0'0'0,"0"0"-11"0,0 0 11 16,0 0 0-16</inkml:trace>
  <inkml:trace contextRef="#ctx0" brushRef="#br0" timeOffset="-20231.04">11802 14986 89 0,'24'-28'111'0,"-17"20"16"15,-5-1-13-15,1 2-42 0,-1-4-43 16,8 7-22-16,-10-4 228 0,0 5 25 16,2 0-81-16,-2 3-51 0,0 0 18 15,0 0 39-15,0 0 36 0,0 0 36 16,0 0-15-16,0 0-70 0,0-3-24 16,0 2-51-16,0 1-23 0,-2 0-13 0,2 0-7 15,-5 0 29-15,0-3 7 0,3 3-10 16,-1-2-7-16,1-1 19 0,-5 3-9 15,4 0-7-15,1-2-6 0,-10 2 2 16,5-1 10-16,-1 0 7 0,1 1 20 16,-3-3-1-16,1 3-27 0,-4-3-6 15,11 3-1-15,-3 0 4 0,-2 0-13 0,7 0-19 16,-2 0 6-16,-3 0-2 16,5 6-16-16,-10 6-34 0,-2 7-35 0,-3 7 13 15,-9 10 19-15,0 6 3 0,-5 11 11 16,0 3 14-16,-5 4 9 0,-7-1-22 15,4-1 4-15,1-6-14 0,4-5-2 16,8-11 0-16,7-11-13 0,5-7-8 0,5-7-32 16,7-7-70-16,0-4-60 0,0 0-83 15,7-3-70-15,17-9-3 0,-2-3-135 16,0-1-495-16,9-4-536 0</inkml:trace>
  <inkml:trace contextRef="#ctx0" brushRef="#br0" timeOffset="-19906.13">12058 15070 228 0,'0'0'2055'0,"0"0"-1394"0,0 0-325 16,0 0 105-16,0 0 3 0,0 0-196 0,0 0-105 15,0 0-26-15,0 0-13 0,0 0-101 16,0 0-3-16,-128 10-40 0,123 19 1 16,0 3 11-16,5 1 3 0,0-3 7 15,5-7-7-15,10-2 3 0,2-10-8 16,0-4 2-16,2-7 28 0,5 0 16 16,5-12 21-16,3-11 3 0,-10-4 10 15,2-7-20-15,-10-3-11 0,3 2-18 16,-9 9 0-16,-8 6-1 0,0 6-18 15,0 6-41-15,-12 7-123 0,-5 1-201 0,0 8-169 16,0 7-19-16,2 3-194 0,1 12-651 16</inkml:trace>
  <inkml:trace contextRef="#ctx0" brushRef="#br0" timeOffset="-18544.43">12388 15233 95 0,'0'0'257'0,"0"0"914"16,0 0-817-16,0 0-185 0,0 0-46 15,0 0 88-15,0 0 47 0,0 0 9 16,0 0-55-16,0 0-55 0,-22 39-1 16,22-37-14-16,0-2-12 0,0 0-32 15,0 0-61-15,5 4-36 0,0 0 126 16,12 0 56-16,-10-1-96 0,8-3-18 0,2 0 33 16,2-3 25-16,1-11 36 0,4-4-61 15,-5-5-32-15,5-4-21 0,-4-3-18 16,-3 0-28-16,7 0 15 0,-9 5-18 15,-8 6-12-15,0 9-9 0,-2 7-31 16,-3 0-13-16,-2 3 4 0,3 0 39 16,-3 6 22-16,7 11 68 0,0 3 27 0,-7 4-34 15,5 1-27-15,-2 0-10 0,-3-4-5 16,2-3-19-16,5-5-13 0,-7 0 1 16,5-1-6-16,-2-4 6 0,6-1-43 15,-4 0-25-15,10 1-74 0,-8 0-121 16,10-1-109-16,-5 5-132 0,0-3-521 15,-7 9-597-15</inkml:trace>
  <inkml:trace contextRef="#ctx0" brushRef="#br0" timeOffset="-15029.66">13355 15006 339 0,'0'0'104'0,"0"0"363"16,0 0-63-16,0 0-115 15,0 0-71-15,0 0 48 0,0 0 32 0,0 0-7 16,0 0-40-16,0 0-33 0,5 0-43 15,-5 3-19-15,0 4 31 0,0 6-13 16,-10 3-55-16,3 5-53 0,-10 0 1 16,-7 1 11-16,0 4-4 0,-3-1-33 15,-7-2-16-15,-2 4 0 0,4-8-10 16,-4 0 4-16,7-5-1 0,-3-4 7 16,15-4 12-16,-2-5-21 0,2-1 2 15,7 0-15-15,5 0 9 0,3 0-12 0,2-1-25 16,0-2 22-16,0-2-9 0,0-6-32 15,5 4-12-15,9-4 7 0,3 1 18 16,0 5 12-16,0 1 19 0,5 4 6 16,0 0 97-16,7 7-10 0,-5 5 15 15,8 4-28-15,-6 5-18 0,-1-3-16 0,-6 0-16 16,0 0-14-16,-6-3-15 0,1-2 11 16,1-3-12-16,-10 0-2 0,4-2-16 15,-6-7-1-15,2 5 1 0,4-4-16 16,-4-2-65-16,7 0-46 0,-2 0-13 15,7 0-79-15,0 0-144 0,-3 0-255 16,3 0-582-16,0 0-534 0</inkml:trace>
  <inkml:trace contextRef="#ctx0" brushRef="#br0" timeOffset="-14715.51">13729 15263 2431 0,'0'0'663'0,"0"0"-278"15,0 0-5-15,0 0-69 0,0 0-146 16,0 0-165-16,0 0-31 0,0 0 31 15,0 0 68-15,0 0-9 0,0 0-41 16,126 7-2-16,-95-5-13 0,-9 0 0 16,5-1 0-16,-6-1-1 0,-1 3-2 0,-6-2-12 15,-4 4-84-15,0 0-128 0,-3-1-122 16,0 5-25-16,-7 0-198 0,0 2-545 16,0 1-368-16</inkml:trace>
  <inkml:trace contextRef="#ctx0" brushRef="#br0" timeOffset="-14562.47">13770 15359 1897 0,'0'0'764'0,"0"0"-279"0,0 0 11 0,0 0-83 16,0 0-235-16,0 0-178 0,0 0 25 15,0 0 31-15,0 0 50 0,0 0-63 16,102 36-24-16,-73-28 2 0,-7-1-21 16,-1 1 0-16,-1-4-1 0,-8 1 1 15,2-4-46-15,-4 2-122 0,-5-3-136 0,-3 0-80 16,-2-3-238-16,0-3-771 0</inkml:trace>
  <inkml:trace contextRef="#ctx0" brushRef="#br0" timeOffset="-14345.15">13976 15135 980 0,'0'0'1350'0,"0"0"-843"15,0 0-186-15,0 0 39 0,0 0 9 0,0 0-117 16,0 0-106-16,0 0-62 0,0 0-28 15,0 0 12-15,0 0 28 0,12 28 14 16,-12 6-33-16,-15 7-46 0,-2 3-3 16,-9 4-25-16,-1-1-3 0,0-2-11 15,1-4-41-15,2-5-31 0,7-9-59 0,4-5-87 16,1-5-43-16,8-6-80 0,-4-3-128 16,8-4-295-16,0-4-563 0</inkml:trace>
  <inkml:trace contextRef="#ctx0" brushRef="#br0" timeOffset="-13620.07">14308 15270 1166 0,'0'0'517'16,"0"0"-192"-16,0 0 12 0,0 0 80 16,0 0-103-16,0 0-122 0,0 0-42 0,0 0 78 15,0 0 34-15,0 0-39 0,0 0-36 16,0-7-4-16,0 7 5 0,0 0-50 16,0 0-39-16,0 0-32 0,0 0-18 0,0 7-9 15,-2 9-12-15,-3 8-28 0,-10 10-3 16,3 7 1-16,-3 5 0 0,3 1 0 15,-2-2-16-15,-3 1-25 0,12-2-18 16,-7-10-34-16,7-2-93 0,-2-8-71 16,7-6-67-16,0-9-157 0,0 0-607 15,0-9-483-15</inkml:trace>
  <inkml:trace contextRef="#ctx0" brushRef="#br0" timeOffset="-13291.11">14424 15371 1489 0,'0'0'1395'0,"0"0"-915"0,0 0-150 16,0 0-25-16,0 0-107 0,0 0-183 0,0 0-15 15,0 0-59-15,0 0 53 0,0 0 6 16,0 0 97-16,32 54-45 0,-32-27-17 0,0 2-7 16,0-1 6-16,-10-1-33 0,-7-5 11 15,10-4-10-15,-8-6 23 0,6-5 15 16,4-5 16-16,-2-2 2 0,7 0-33 15,-8 0 12-15,6 0 0 0,2 0-15 16,0 0 8-16,0-1-30 0,0 1-27 16,0-1-22-16,0 1-35 0,0 0-30 15,2 0 31-15,13 1 83 0,-1 7 248 16,1 1-131-16,-8-2-71 0,10 0-28 16,-7 2-18-16,-5-2 0 0,2-3-1 15,3 1-33-15,-6-3-86 0,9-2-71 0,-9 0-61 16,9 0-39-16,-1-7-148 0,-5 3-336 15,7-7-853-15</inkml:trace>
  <inkml:trace contextRef="#ctx0" brushRef="#br0" timeOffset="-12938.29">14715 15362 2093 0,'0'0'772'0,"0"0"-235"0,0 0-37 16,0 0-109-16,0 0-149 0,0 0-144 15,0 0-98-15,0 0-13 0,0 0 11 16,0 0 2-16,0 0 65 0,41 17-7 0,-28-7-27 16,-6 1-15-16,7 7 17 0,-14-3-8 15,0 0-4-15,0 3 10 0,0-3-10 16,0 0-9-16,-5-4-12 0,-4-3-22 16,-6-2 4-16,8-4-7 0,-5 1-5 15,2-3 5-15,-4 0-6 0,1 0 31 16,11-3 7-16,0 3 11 0,2-2-6 15,0 2-12-15,0 0-9 0,0 0 9 16,0 0 9-16,0 0-9 0,2 8 2 16,3 11 41-16,7 2 28 0,-10 6-19 0,-2 2-28 15,0-4 1-15,0 2 2 0,-7-4-26 16,-5-2-1-16,-5-5-2 0,-2-6-28 16,4-4-35-16,1-4-73 0,-3-2-64 15,12 0-77-15,2-11-90 0,3-3-149 0,0 2-269 16,0 3-451-16,10-4-44 0</inkml:trace>
  <inkml:trace contextRef="#ctx0" brushRef="#br0" timeOffset="-12650.75">15127 15443 13 0,'0'0'2036'0,"0"0"-1392"16,0 0-89-16,0 0-47 0,0 0-124 15,0 0-145-15,0 0-93 0,0 0-57 0,0 0-2 16,0 0-17-16,0 0-11 16,-2 36-41-16,-8-12-18 0,0 3 2 0,3 2-2 15,-3 0-11-15,8-4 8 0,2-7-13 16,0-5-17-16,0-7-35 0,0-2-3 0,15-2 71 16,4-2 43-16,3 0 6 15,4 0-15-15,1 0-32 0,2 0-2 0,0-2 0 16,-7 0-126-16,-5 2-99 0,-2 0-80 15,-3 2-149-15,-3 6-157 0,-9-2-610 16,0 3-440-16</inkml:trace>
  <inkml:trace contextRef="#ctx0" brushRef="#br0" timeOffset="-12481.82">15181 15558 1132 0,'0'0'1055'0,"0"0"-590"0,0 0 23 15,0 0 18-15,0 0-58 0,0 0-183 16,0 0-141-16,0 0-50 0,0 0-37 0,0 0-24 15,0 0-11-15,-66 106 30 0,49-65-7 16,0 2-1-16,-5 4-8 0,-2-3-4 16,5-4-12-16,-8-2-26 0,10-1-60 15,-2-7-53-15,11-4-66 0,-1-1-96 0,6-7-201 16,3-6-493-16,-5-9-564 0</inkml:trace>
  <inkml:trace contextRef="#ctx0" brushRef="#br0" timeOffset="-12047.77">15605 15523 2134 0,'0'0'963'15,"0"0"-552"-15,0 0-16 0,0 0 12 16,0 0-70-16,0 0-232 0,0 0-105 15,0 0 0-15,0 0 26 0,-104 124-26 16,87-89-11-16,4-3-7 0,6-6 16 16,0-4-17-16,4-7-5 0,3-5-26 15,0-2 10-15,10-4 6 0,-3-2 34 0,10-2 13 16,3 0 11-16,-3 0 7 0,0 0-15 16,-5 0-5-16,-5 0-11 0,-7 0-22 15,0 0 1-15,0 8-81 0,0 3 49 16,-5 0-99-16,-2 1-91 0,-8-6-94 15,1-4-158-15,-3-2-202 0,-5-8-1168 0</inkml:trace>
  <inkml:trace contextRef="#ctx0" brushRef="#br0" timeOffset="-11882.86">15692 15505 1835 0,'0'0'639'15,"0"0"-44"-15,0 0-35 0,0 0-179 16,0 0-152-16,0 0-92 0,0 0-75 15,0 0-18-15,0 0-17 0,0 0-27 16,0 0-99-16,179 9-137 0,-166-9-113 0,-6 0-209 16,-2 0-569-16,-5 0-772 0</inkml:trace>
  <inkml:trace contextRef="#ctx0" brushRef="#br0" timeOffset="-3828.34">11191 13155 368 0,'0'0'708'0,"0"0"-187"0,0 0-164 0,0 0-36 16,0 0-36-16,0 0-73 0,0 0-57 16,0 0-17-16,0 0 60 0,-12-60 3 15,9 60 39-15,1 7-95 0,-8 12-3 16,-5 10 34-16,-1 7 91 0,-6 6 14 15,2 6-106-15,-6 3-22 0,4 1-16 0,0 4-55 16,-7 0-39-16,7 6-22 0,-12 5 4 16,-5 9-7-16,-12 9-6 0,-12 11-10 15,-7 15-1-15,-5 8-1 0,-10 6-1 16,-4-2 0-16,4 2-17 0,5-11 0 16,5-7 14-16,7-15 2 0,5-14-1 15,19-15 0-15,-4-11-12 0,16-14 15 16,5-12 1-16,3-9 1 0,7-9 19 15,5-6 31-15,2-2-25 0,5 0-5 16,3 0 11-16,2-2 16 0,0 2-22 16,5-3 37-16,7 3 75 0,-7 0-130 15,2 7-9-15,3 4-15 0,-3 8 13 0,5 0-10 16,0-1 10-16,-4-1-17 0,6-5 19 16,-7-4-15-16,1 1 13 0,1-4-28 0,4 2 29 15,1-1-2-15,3 2 2 16,0 0-1-16,5-1 1 0,4 4 1 0,1-1 15 15,10 2-12-15,4 0 27 0,-3 3-8 16,16 2-4-16,-1-1-3 0,10-1-3 16,5 4-11-16,7 0 0 0,3-1-1 15,-1 0 0-15,8-2 15 0,0 1-13 16,-5 2 8-16,7 2-10 0,1 0-2 16,-4 0-10-16,-1 5 11 0,-1-4 0 15,-7 4 1-15,5-3 1 0,-7 2 17 16,-3 0-16-16,1-4 22 0,-13-2-9 15,5-1-11-15,-10-5-1 0,-2 0 9 0,2-1 0 16,-2-4-9-16,-7-2-1 0,7 2 0 16,-5-2 1-16,2 2-1 0,-2-2 8 15,5 6-10-15,-5 0 0 0,5 0 1 16,0 1-1-16,-7 0 1 0,4-2 0 0,3 7 0 16,-2-7 16-16,-1 7-5 0,3-7 21 15,-7 5-30-15,4-6 31 0,1 2-7 16,-3-4 12-16,5-1-27 0,-3-2 3 15,3 1 0-15,5-3-14 0,4 1 2 16,-4 4-2-16,2-1 2 0,5 6-3 16,-2 0 0-16,4 4 3 0,-4 3 15 15,-3-2-17-15,0 2 14 0,0-4 6 16,-7-3-6-16,3 3 1 0,-8-7-16 16,7 3 0-16,3-2-2 0,0 1 0 15,2-2 1-15,5 2 1 0,-5 1 0 0,5-3 1 16,-5 3-1-16,8-1 0 0,-6-1-1 15,1-2 1-15,-1-1 15 0,1 0-14 16,-5-2 11-16,4 2-10 0,-6-3 1 16,-1-2-2-16,0 2-1 0,-4-3-1 15,-3 4-2-15,5-3 0 0,-5 2-8 0,-3 1 10 16,1 0 1-16,0 3-1 0,2 2-1 16,0-1 2-16,-3 7 0 0,1-4 1 15,-5 2-1-15,-3 2-2 0,1-2 2 16,-6-2 11-16,1 0-11 0,-6-2-1 15,1-2 1-15,-5 0 1 0,-5-1-1 16,5 0 0-16,-8 0-12 0,1 0 11 16,2 1-1-16,0 0 2 0,-3 2 1 0,1-3 1 15,-10-2-2-15,2 2-3 0,-2-7-9 16,-5 3-1-16,5-3 11 0,-5 0-1 16,0 0 2-16,0 0 1 0,0 0-1 15,0 0-1-15,0 0 2 0,0 0 1 16,0 0 0-16,0 0 0 0,0 0-1 15,0 0 1-15,0 0 2 0,0 0-2 16,0-3 2-16,0-15 0 0,0-7-3 0,0-17 1 16,0-10-1-16,2-15 0 0,3-8 0 15,4-6-1-15,6-11 1 0,-8-10-3 16,8-2 0-16,9-5 1 0,0 8 0 16,3 4-15-16,0 10 17 0,-6 12 0 15,11 8-1-15,-13 5-1 0,6 6 0 16,-8 6-1-16,0 1 0 0,-3 5 1 0,1 4 2 15,-1 3 0-15,-9 9 1 0,-3 7-1 16,8 3 0-16,-10 11 0 0,0 2-2 16,5 2 0-16,-5 3-10 0,0 0 9 15,0 0-12-15,0 0 12 0,0 0 1 16,0 0 2-16,0 0 18 0,0 0 6 16,0 0 3-16,0 0 10 0,0 0 8 15,-5 0-3-15,-5-1-42 0,-7-8-12 16,5 3-16-16,-12 0 28 0,10-2 15 15,-8-2-15-15,5-2 0 0,-5-3 0 0,0 3 0 16,-5-6 0-16,6-1 1 0,-11 0 11 16,3 1-9-16,0 0 21 0,-3 0-12 15,-1 0 0-15,-4-1-10 0,-9 1 0 16,-2 0 0-16,-6-2 10 0,-4 0 3 16,-5-4 6-16,3 0-18 0,-8-6-2 0,-3-5 14 15,-1 2-14-15,-8-7 11 0,-3 1-12 16,6-3 0-16,-13-3-3 0,-5 1 2 15,3 2 0-15,3-1-1 0,-6 3-7 16,8 3 9-16,-3 6 18 0,5-1-17 16,-4 2 20-16,1 1-5 0,-1 2-16 15,-3-2 0-15,-8 1-1 0,-2 0-1 16,-4-1-20-16,-8 0 1 0,2-1 20 16,-6-3-2-16,1 0-18 0,-4 3 9 15,12 0 10-15,2 5-22 0,10 0 9 0,10 6-9 16,7 4 3-16,12 3 20 15,15 0 1-15,4 3-3 0,11 2 1 0,6 2 0 16,3-1 1-16,12 5-1 0,0-5-13 16,-2 4 0-16,4-1-45 0,5-2-25 15,-9 3-14-15,2-5-40 0,2 2-37 16,-1 1-39-16,-1-3-74 0,-5 3-290 0,7 4-128 16,1 0-284-16,4 9-209 0,0 19-225 0</inkml:trace>
  <inkml:trace contextRef="#ctx0" brushRef="#br0" timeOffset="873.55">10750 15326 297 0,'0'0'1186'0,"0"0"-617"15,0 0-187-15,0 0-118 0,0 0 51 16,0 0-8-16,0 0-106 0,0 0-43 16,0 0-35-16,0 0-13 0,2-21-6 15,-2 21-28-15,0 0-36 0,0 0-2 16,0 0-10-16,0 0 3 0,0 0-12 15,0 0 21-15,0 0 13 0,0 0 9 16,0 0 22-16,0 0 2 0,0 0-18 0,0 0-3 16,0 0-13-16,0 0-6 0,0 0 22 15,0 0 39-15,0 0 85 0,0 6-64 16,-12 4-22-16,-15 1-51 0,-12 6-19 0,-14 4-2 16,-15 4 14-16,-7 5-8 0,-10 2 2 15,-14 2-6-15,-3 1-18 0,3-2-16 16,2-4 11-16,-3-3-13 0,13-6 24 15,5-7-21-15,4 1-3 0,5-11 0 16,8 1 17-16,-5-4-17 0,4-4-1 16,10-6 0-16,-7-4 0 0,5-4-1 15,-5-2 4-15,3-4 14 0,-3 4-14 16,4-1 0-16,-1 2 0 0,9 0 10 16,-7 4-12-16,4-3-1 0,1 0-11 15,0-3-3-15,4 1 14 0,-4-5 1 0,7-4-1 16,2-1 1-16,-7-4-2 0,3-6-11 15,-1 1 12-15,6-6 0 0,-6 3 1 16,8-1 2-16,0 11-2 0,2-1 3 16,0 4 24-16,-7 5-9 0,3 2-17 15,-13 2-1-15,-5 1 10 0,-12 1-9 0,-2 6-1 16,-5 0 0-16,0 3 0 0,10 0-15 16,-3 1 15-16,-2 2 0 0,-5 1 0 15,5-5 13-15,-5 0-13 0,-2-2-3 16,2-2 2-16,5 2 1 0,-1 1 0 15,21 3 11-15,4 2 23 0,-3 4 5 16,8 2-30-16,3 0-9 0,-11 8-27 16,-4 8 0-16,0 4 8 0,-5 4 16 15,5 3-9-15,-5 1 11 0,7 2-1 16,-2-1-13-16,9 1 15 0,-1-5 1 16,13-2 2-16,3-8-1 0,12 0 1 0,5-8 15 15,3-1-3-15,9-4 4 0,0 4 5 16,5-6-6-16,0 1-18 0,0-1-14 15,0 1-32-15,0 1-26 0,0 3-31 16,10-1-97-16,9 5 130 0,-2 1-36 16,7 6-92-16,3-3-139 0,-3-3-220 0,-4-2-174 15,4-2-408-15,-9-4-86 0,-195-88 120 16</inkml:trace>
  <inkml:trace contextRef="#ctx0" brushRef="#br0" timeOffset="1185.52">5994 14672 277 0,'0'0'1031'0,"0"0"-559"15,0 0-180-15,0 0 74 0,0 0-5 16,0 0-40-16,0 0-97 0,0 0 20 16,0 0-7-16,0 0-58 0,0 0-50 15,-25-39-35-15,25 39-26 0,0 1-33 16,0 12-4-16,-2 11 62 0,0 10-19 0,-13 14-16 15,-2 14-27-15,-14 6-15 0,1 7-16 16,1 1-1-16,-2-5-21 0,4-13 22 16,5-10 1-16,8-18 21 0,7-8-22 15,7-11-20-15,4-7-38 0,28 0 21 16,16-2 37-16,11-2 43 0,6 0-12 16,5 0-20-16,-2 0-11 0,0 0-12 15,-10 0 12-15,-2 0-1 0,-8 0-259 16,-1 2-188-16,-18 1-291 0,-5 8-853 0</inkml:trace>
  <inkml:trace contextRef="#ctx0" brushRef="#br0" timeOffset="2935.23">4527 15183 1053 0,'0'0'1281'0,"0"0"-877"15,0 0-169-15,0 0 8 0,0 0 31 16,0 0-106-16,0 0-76 0,0 0-14 16,0 0 13-16,0 0-48 0,0 0-43 15,12 9-12-15,-12-9 1 0,0 0 9 16,0 1 2-16,3 3 0 0,-3 3 0 15,0 0 22-15,0 2-22 0,0 0-56 16,0 0-58-16,2 1-12 0,1-1 41 16,6 0 56-16,-4 0 13 0,2-2 4 0,3 0-33 15,5-4 9-15,-8-2 34 0,7-1 4 16,3 0 47-16,-2 3 59 0,-8-3 18 16,3 2-50-16,-3 2 3 0,5-1 8 15,-9 6 37-15,4 0 60 0,-7 3 14 16,0 5-84-16,0 1-40 0,0 1-21 15,-12 7-26-15,-5-3-14 0,0 2 2 16,-12-1 0-16,9-2 7 0,1-8 6 16,-3 0-1-16,8-5-5 0,2-4-19 0,7-2 24 15,-5-1-5-15,5-2-4 0,5 0-6 16,0 0-9-16,0 0-3 0,0 0-13 16,0 0-5-16,0 0 17 0,0 0-15 15,0 0-5-15,0 0-25 0,5 0-12 0,7 0 58 16,3 9 67-16,2 4 56 0,2 6-29 15,0 6-29-15,-6 0-5 0,-6 2-11 16,-2 2-24-16,-5-6 11 0,0-1-2 16,-12-1-13-16,-13-3 9 0,-1-4 10 15,-6-5-40-15,-2 1-13 0,-5-8-50 16,3 3-29-16,7-3-57 0,0 0-49 16,10 5-54-16,11-2-67 0,-1 8-62 15,4-1-137-15,5 4-244 0,0-1-456 16,0 0-132-16</inkml:trace>
  <inkml:trace contextRef="#ctx0" brushRef="#br1" timeOffset="38153.74">29594 7559 368 0,'0'0'1327'15,"0"0"-862"-15,0 0-151 0,0 0-27 0,0 0 50 16,0 0 20-16,0 0-85 0,0 0-58 16,0 0-129-16,0 0 122 0,-199-60-169 15,175 60-17-15,-8 0 10 0,-4 0 13 16,-1 2 9-16,-4 0 27 0,7 5-27 15,-5 0-13-15,1 0 0 0,-4 1-3 16,4 0 30-16,-1 2-11 0,0 5-4 16,-2-3-34-16,-3 4-16 0,-2 4-2 15,-5 5-3-15,-4 5-12 0,-8 6 15 16,-13 6 0-16,-6 5 1 0,0 6-1 0,-8 4 0 16,0 1-11-16,5-1 9 0,5 1 2 15,5-3 1-15,10 0-1 0,-1-5 1 16,6 3-1-16,2-5 0 0,-1 3 1 15,1-3 1-15,2 0-2 0,3-4 0 0,2 2-1 16,8-2 1-16,-6 2-2 0,13-7 1 16,-5 2-1-16,4 1-1 0,3-4 1 15,5-1-1-15,-5-2-9 0,5 1 9 16,0 6-9-16,5-7 9 0,4 2-16 16,-4-3 17-16,10 2 0 0,-1-6 0 15,1 0 2-15,-3 3 1 0,2-1 11 16,3 2 16-16,-8 0 15 0,-1 8-9 15,1-3-13-15,-9 9 7 0,7-1-4 16,-9-2-8-16,4 2 2 0,1-3-17 16,-4-1 1-16,6 1 19 0,5-4-8 0,2-2-12 15,0-6-1-15,2-3-2 0,8-2 1 16,2-4-1-16,-2-2 2 0,2-2 0 16,-2 5 1-16,0-1 0 0,2 4 14 15,-7 1 3-15,-3 9 4 0,0 2 5 0,-4 6 13 16,-5 4-16-16,-3-1 10 0,5 0-10 15,1 2-6-15,-4-6-6 0,1 1-11 16,10-5 1-16,-1-4-1 0,0-2-1 16,8-7 0-16,-3-4-2 0,8-4-1 15,-3-3-18-15,3-5 20 0,2 5 0 16,-3-3 1-16,3 4-1 0,0 1 1 16,0 3 0-16,-9 4 18 0,1 3-2 15,6 2-4-15,-10 0 0 0,2 2 6 16,3 0-17-16,2-2-1 0,-7 2 2 15,7 3 1-15,0-3-1 0,-2 0 16 0,2-2-14 16,-2 0 11-16,7-3-13 0,0 1-1 16,0-2 2-16,0 0 9 0,0-2-11 15,0 4 0-15,0-1-1 0,0 1 3 16,0-1-1-16,0 2 10 0,0 4-11 16,0 0 14-16,7 4-14 0,-4-1 1 0,-1 2-1 15,0-1-1-15,3 1 1 0,0 1 11 16,0-3-11-16,7-5 0 0,-7 2 1 15,2-5 0-15,5 0-1 0,0-2 1 16,1 1 10-16,-4 7 6 0,8-3-3 16,-10 3-12-16,8-1 12 0,-3 3-12 15,-5 0 22-15,3-1-10 0,2-3 6 16,-7 2 9-16,10-4-18 0,-11 0-11 16,4-2 2-16,-1-3-1 0,-2-2 0 0,9-3-1 15,-9 4 2-15,5-5 0 16,-3-1-2-16,3-2-1 0,7 0 1 0,-7 2 0 15,7 1 1-15,7 1 10 0,-2 3 9 16,-1 3-6-16,6 1 3 0,0 4-3 16,-1 1 25-16,1 2-16 0,0-2-3 15,-1 2 3-15,1-4-12 0,-8-2-12 16,1 0 2-16,2-8 0 0,-5 1 17 0,7-3-19 16,-10-2 0-16,-1-4 0 0,1 2-1 15,1-1 1-15,-1-1 2 0,1 2 0 16,-3-1 0-16,10 4 13 0,-3 1-14 15,0 0 11-15,6 3 12 0,4 4-6 16,2-2 9-16,-2 4-27 0,0-3 3 16,1 1 15-16,-4-5 19 0,3 1-34 15,-4-6 0-15,1 0-2 0,-6-1 1 0,11 0 0 16,-7-5 13-16,1 2-13 0,-4-6 10 16,6 2-10-16,-3-1 10 0,1-3 0 15,6 2 12-15,1-1-6 0,4-4 6 16,3 3-9-16,-1 4-3 0,4-6-9 15,-6 6 22-15,-2-4-10 0,-7 4 0 16,2-5-14-16,2 4 20 0,-7-2-18 16,1-4 18-16,-3 4 12 0,-6-1-6 0,-1-3-6 15,-5 0 57-15,2 0-8 16,-5 0-37-16,0 0-12 0,-4 0 0 0,-1 0 15 16,-2 0-12-16,3 0-22 0,-3 0-2 15,0 0-3-15,7 0-9 0,-2 0-1 0,0 0 13 16,9 0 2-16,-4 0-2 0,-5-3-18 15,2 0 3-15,3 2-6 0,-10 1-6 16,5 0-24-16,-3 0-7 0,5 0-38 16,-7 0-27-16,3 0-43 0,-3 0-24 15,0 0-113-15,0 4-95 0,0 5 110 16,0-2-106-16,0 0-310 0,-17 2-413 16,7-7-436-16,-12-2 458 0,59-38 1095 0</inkml:trace>
  <inkml:trace contextRef="#ctx0" brushRef="#br1" timeOffset="38546.87">28042 13080 706 0,'0'0'1273'0,"0"0"-668"0,0 0-286 0,0 0-62 16,0 0 96-16,0 0 1 0,0 0-121 15,0 0-80-15,0 0-13 0,0 0-10 16,0 0-73-16,20-5-56 0,-6 5 35 15,1 2 63-15,2-2 5 0,0 3-6 16,-8 0-18-16,6-3-28 0,-3 0 3 16,5 0-12-16,-2 0-4 0,-8 0-8 15,7 0-4-15,1 0-15 0,-10 0-9 16,-3 0-2-16,8 0-1 0,-8 0-1 16,-2 0 1-16,3 0 12 0,-3 0 9 15,0 0 0-15,2 0 10 0,-2 4 8 0,0 4-3 16,0 4 34-16,-2 11 36 0,-6 5-60 15,-13 5-34-15,-4 12 3 0,-4 3-14 16,0 7 14-16,-2-1-12 0,-1 2 27 16,10-5-2-16,-2-9-10 0,5-6-18 15,4-10-1-15,8-8-2 0,2-9 1 16,-2-3-1-16,0-6-34 0,2 0-47 0,-3-8-122 16,4-3-111-16,4 4-75 0,0-3-292 15,0 4-900-15,7 6-762 0</inkml:trace>
  <inkml:trace contextRef="#ctx0" brushRef="#br1" timeOffset="40063.83">30406 6730 1056 0,'0'0'1241'0,"0"0"-780"0,0 0-162 0,0 0 40 16,0 0 6-16,0 0-59 0,0 0-107 15,0 0-54-15,0 0-20 0,0 0-3 16,-156-12-19-16,132 25-33 0,5 12-19 0,-8 5-29 15,8 9 38-15,7 7 3 0,4 2-19 16,8 5-24-16,0-3-2 0,0-2 2 16,17-1 22-16,-4-3 5 0,6-6 7 15,-2-7-10-15,0-4-21 0,-5-8-3 16,2-10 19-16,1 0 2 0,0-8 7 16,2 0-7-16,0-1-19 0,2 0-2 15,-2-2-67-15,5-7-129 0,2 0-110 16,-5-3-125-16,1-4-344 0,-13 7-1047 0</inkml:trace>
  <inkml:trace contextRef="#ctx0" brushRef="#br1" timeOffset="40284.55">30825 6841 1182 0,'0'0'1721'15,"0"0"-1216"-15,0 0-181 0,0 0-82 16,0 0-16-16,0 0-167 0,0 0-15 16,0 0-44-16,0 0 74 0,0 0-43 15,0 0-31-15,131 30-6 0,-114-23-47 16,0 4-180-16,-12 3-281 0,0-2-720 16,-5 6-919-16,-175-110 1938 0</inkml:trace>
  <inkml:trace contextRef="#ctx0" brushRef="#br1" timeOffset="40427.64">30835 7042 2884 0,'0'0'1241'16,"0"0"-745"-16,0 0-204 0,0 0-136 15,0 0-153-15,0 0-3 0,0 0-16 16,0 0 14-16,0 0-14 0,0 0-97 0,198 20-213 16,-156-20-241-16,-8 0-1014 0,-10-2-845 0</inkml:trace>
  <inkml:trace contextRef="#ctx0" brushRef="#br1" timeOffset="40733.71">31254 6881 1170 0,'0'0'1894'0,"0"0"-1400"16,0 0-169-16,-68 119 1 0,54-80-9 15,6-8-185-15,8-1-132 0,0-6-3 16,0-8-12-16,17-5-4 0,0-6 16 15,3-5 3-15,9-5 7 0,-5-13 54 16,8-7-6-16,-1-7-2 0,-4-4-29 16,-3-1 7-16,-10 6-13 0,3 2-15 0,-4 5-3 15,-1 10-36-15,-5 5-4 0,7 9 3 16,1 16 37-16,0 21 80 0,-8 18 119 16,-7 19-10-16,0 10-1 0,-17 9-18 15,-19-5-12-15,-1-6-19 0,1-17-52 16,2-17-87-16,12-18-6 0,-2-15-66 15,12-12-46-15,0-3-6 0,-1-18-134 16,11-11-172-16,2-9-155 0,17-8-443 16,5 14-602-16,29-23-86 0</inkml:trace>
  <inkml:trace contextRef="#ctx0" brushRef="#br1" timeOffset="41015.11">31930 6911 1846 0,'0'0'1612'0,"0"0"-1025"0,0 0-110 0,0 0-133 16,0 0-166-16,0 0-178 0,0 0-25 16,0 0 16-16,0 0 9 0,0 0 52 15,0 0-30-15,-2 18 14 0,12-18 37 16,-3-10 7-16,7-2-7 0,-9-3-16 16,-2-4-11-16,-1 5-19 0,5 3 13 0,-7 4 8 15,0 3 25-15,0 1 54 0,-9 3 6 16,1 7-115-16,-13 8-18 0,-4 11-70 15,6 9 54-15,2 10 16 0,5-4 37 16,7 2-16-16,5-8-21 0,0-4-58 16,15-7-5-16,4-6-49 0,5-9-70 15,8-9-79-15,11-1-63 0,-4-19-188 16,-3-1-707-16,6-31-1132 0</inkml:trace>
  <inkml:trace contextRef="#ctx0" brushRef="#br1" timeOffset="41171.06">32291 6418 3224 0,'0'0'980'0,"0"0"-558"0,-53 108-36 15,29-48-78-15,5 9-98 0,-1 5-110 16,3-5-31-16,12 2-14 0,3-7-55 0,2-12-76 16,0-5-112-16,0-10-128 0,0-16-192 15,0-8-461-15,-19-13-774 0</inkml:trace>
  <inkml:trace contextRef="#ctx0" brushRef="#br1" timeOffset="41313.01">32068 6682 2951 0,'0'0'1052'16,"0"0"-705"-16,0 0 82 0,0 0-144 0,0 0-102 16,0 0-101-16,0 0-79 0,209 66-3 15,-178-53-45-15,3 3-126 0,-9-3-169 16,-4 1-188-16,-4-4-762 0,-9 2-1214 0</inkml:trace>
  <inkml:trace contextRef="#ctx0" brushRef="#br1" timeOffset="41563.01">32619 6855 1812 0,'0'0'1222'0,"0"0"-690"16,0 0-50-16,0 0-24 0,0 0-73 16,0 0-186-16,0 0-59 0,0 0-37 15,0 0-54-15,0 0-34 0,0 0-12 0,-192 82 12 16,163-34 13-16,12 0-25 0,3 0-3 16,14-11-27-16,0-4-24 0,4-5-50 15,13-8-78-15,10-10-106 0,2-8-66 16,10-6-231-16,-17-11-661 0,24-33-712 0</inkml:trace>
  <inkml:trace contextRef="#ctx0" brushRef="#br1" timeOffset="41866.01">32730 6475 2164 0,'0'0'1622'0,"0"0"-1163"15,0 0-94-15,-65 126-27 0,53-67-69 16,-5 3-129-16,5 0-67 0,9-3-28 15,3-6-8-15,0-11-37 0,0-8-25 16,15-14-48-16,2-10-30 0,7-10 41 0,5-2 62 16,-5-16 49-16,8-9 0 15,-6-2-13-15,3 2-15 0,-12 5 4 0,-2 4 8 16,0 7 6-16,-13 6-17 0,0 5-22 16,-2 0 0-16,0 5-16 0,0 11 16 15,0 9 37-15,0 3-10 0,0 4-27 0,-2 2-45 16,0-2-83-16,2-1-131 0,0-7-86 15,0-3-59-15,4-6-261 0,11-9-491 16,-5-6-93-16,4-6 470 0,-2-10 297 16,8-5 430-16</inkml:trace>
  <inkml:trace contextRef="#ctx0" brushRef="#br1" timeOffset="42235.01">33007 6956 85 0,'0'0'186'16,"0"0"-7"-16,0 0 923 0,0 0-498 16,0 0-206-16,0 0 283 0,0 0-44 15,0 0-99-15,0 0-134 0,14-27-61 16,-28 61-69-16,-1 3-56 0,3-1-70 15,2-2-42-15,10-4-31 0,0-6-20 0,0-8-37 16,0-5-18-16,0-11-15 0,0 0-12 16,0 0 15-16,10 0 12 0,4-18 27 15,6-1-27-15,2-5-6 0,-1-2-103 16,-4 2-63-16,3 2-37 0,-6 6 8 0,-4 7 34 16,0 9-75-16,-5 0-86 0,2 14 148 15,-7 9 180-15,0 2 22 0,0 5-22 16,-12 2-70-16,2-5-117 0,0-2-228 15,10-7-205-15,-7-6-152 0,5-9 65 16,2-3-75-16,0-3 238 0,0-12 544 16,2-3 45-16,5-4 415 0,10 2 120 15,-9-2-66-15,6 1-48 0,1 0-62 16,7 4-20-16,-8 4 11 0,-2 4 21 16,-5 1-187-16,3 7 10 0,-5 1 85 0,-5 0-27 15,0 0-2-15,0 0-64 0,5 0-71 16,-5 0-60-16,2 6-82 0,8-2 0 15,-5 6-15-15,7-2-3 0,-7 3-142 16,7-2-79-16,5 2-101 0,0 3-238 16,-10-3-687-16,5 10-1471 0,-116-126 2015 0</inkml:trace>
  <inkml:trace contextRef="#ctx0" brushRef="#br1" timeOffset="42847.18">33491 7042 10 0,'0'0'202'0,"0"0"558"0,0 0-158 15,0 0-160-15,0 0-83 0,0 0-48 16,0 0-29-16,0 0-38 0,0 0-8 15,0 0 14-15,0-20 36 0,0 20-16 16,0 0-62-16,0 0-72 0,0 3-31 0,0 4-22 16,0 3-53-16,0 0-30 15,0 0-14-15,-4-1 2 0,4-2-4 0,-5-1 15 16,5-5-17-16,0-1 9 0,0 0 9 16,0 0 20-16,0 0-19 0,0 0 10 15,0 0 17-15,0 0 6 0,0 0 24 0,0 0 12 16,0 0-2-16,0 0 23 0,0 0-15 15,0 0-15-15,0 0-21 0,0 0-1 16,0 0-11-16,0 0 5 0,0 0-8 16,0 0 2-16,0 0 0 0,0 0 7 15,0 0 14-15,0 0 13 0,0 0 42 16,0 0-7-16,-5 0-17 0,5 0-13 16,0 0 7-16,-3 0 14 0,3 0-11 15,0 0-43-15,-2 0-15 0,-8 0-18 16,5 5-88-16,-7 1 10 0,10 1 33 15,-3 2 6-15,-5-3-4 0,5 2 29 0,3-2 14 16,2-5 0-16,0-1 1 0,0 3 9 16,0-3 30-16,0 0-1 0,0 0 0 15,0 0 0-15,0 0 0 0,0 0-6 16,0 0-8-16,0 0-13 0,0 0-12 0,0 0-12 16,0 0-6-16,0 0-10 0,0 0 4 15,0 0-3-15,0 0 0 0,0 0-6 16,0 0-3-16,0-3-19 0,0 3-47 15,0-1-43-15,0-2-55 0,0-2-89 16,2 2-182-16,-2 0-728 0,0-1-1383 0,-2 26 1603 16</inkml:trace>
  <inkml:trace contextRef="#ctx0" brushRef="#br1" timeOffset="43083.54">33491 6811 2509 0,'0'0'1047'0,"0"0"-587"16,0 0-8-16,0 0 22 0,0 0-175 15,0 0-156-15,0 0-110 0,0 0 43 0,-84 152 9 16,64-93 9-16,3 9-30 0,0-2-19 16,3-4-9-16,6-3-27 0,-1-11-9 15,4-10-51-15,5-11-67 0,0-11-131 16,0-9-156-16,0-7-62 0,7-6-591 15,0-3-678-15</inkml:trace>
  <inkml:trace contextRef="#ctx0" brushRef="#br1" timeOffset="43252.07">33620 7002 2651 0,'0'0'1166'0,"0"0"-802"15,0 0-4-15,0 0 46 0,0 0-168 16,0 0-40-16,0 0-104 0,26 115-12 15,-26-92-49-15,0-1-5 0,0 0-28 0,-12 1-13 16,-2-2-68-16,-6-8-95 16,1-3-157-16,-5-6-155 0,7-2-692 0,-7-2-1395 15</inkml:trace>
  <inkml:trace contextRef="#ctx0" brushRef="#br1" timeOffset="43421.1">33760 7147 779 0,'0'0'2090'0,"0"0"-1334"0,0 0-143 16,0 0-96-16,0 0-141 0,0 0-202 15,0 0-31-15,0 0-122 0,0 0-6 0,0 0 6 16,-55 99-21-16,40-78-20 0,3 2-83 16,-3-6 21-16,6 0-141 0,-6-1-193 15,6-5-332-15,-1-1-999 0,-2 9-419 0</inkml:trace>
  <inkml:trace contextRef="#ctx0" brushRef="#br1" timeOffset="43583.88">33666 7668 2992 0,'0'0'1151'16,"0"0"-732"-16,0 0-78 0,0 0-124 15,0 0-168-15,0 0-49 0,0 0-119 16,0 0-95-16,-184 96-94 0,145-60-191 15,10-8-556-15,-20 19-1365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Fuzzing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In fuzzing, it is easy to generate additional test cases for an analysis target. What are some of the strategies for </a:t>
            </a:r>
            <a:r>
              <a:rPr lang="en-US" altLang="en-US" sz="2200" b="1" i="1" dirty="0">
                <a:latin typeface="Arial" panose="020B0604020202020204" pitchFamily="34" charset="0"/>
              </a:rPr>
              <a:t>prioritizing </a:t>
            </a:r>
            <a:r>
              <a:rPr lang="en-US" altLang="en-US" sz="2200" i="1" dirty="0">
                <a:latin typeface="Arial" panose="020B0604020202020204" pitchFamily="34" charset="0"/>
              </a:rPr>
              <a:t>which test case to run next?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Predicates get in the way!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726DD2-FD7B-D470-0E4B-B892DE473002}"/>
                  </a:ext>
                </a:extLst>
              </p14:cNvPr>
              <p14:cNvContentPartPr/>
              <p14:nvPr/>
            </p14:nvContentPartPr>
            <p14:xfrm>
              <a:off x="1660320" y="1288080"/>
              <a:ext cx="9739080" cy="377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726DD2-FD7B-D470-0E4B-B892DE4730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0960" y="1278720"/>
                <a:ext cx="9757800" cy="37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80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Eliminating Infeasible Paths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F4EB87-A0BD-622F-550A-551F9B22F496}"/>
                  </a:ext>
                </a:extLst>
              </p14:cNvPr>
              <p14:cNvContentPartPr/>
              <p14:nvPr/>
            </p14:nvContentPartPr>
            <p14:xfrm>
              <a:off x="323280" y="1086480"/>
              <a:ext cx="11635200" cy="468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F4EB87-A0BD-622F-550A-551F9B22F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920" y="1077120"/>
                <a:ext cx="11653920" cy="47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03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magic of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243C23-549B-7E37-4052-0DF429246952}"/>
                  </a:ext>
                </a:extLst>
              </p14:cNvPr>
              <p14:cNvContentPartPr/>
              <p14:nvPr/>
            </p14:nvContentPartPr>
            <p14:xfrm>
              <a:off x="1950840" y="1105920"/>
              <a:ext cx="8520120" cy="426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243C23-549B-7E37-4052-0DF4292469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480" y="1096560"/>
                <a:ext cx="853884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14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execution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FBBE2-E496-7E13-80A8-4FD8B509DA52}"/>
                  </a:ext>
                </a:extLst>
              </p14:cNvPr>
              <p14:cNvContentPartPr/>
              <p14:nvPr/>
            </p14:nvContentPartPr>
            <p14:xfrm>
              <a:off x="2213640" y="907200"/>
              <a:ext cx="9995400" cy="404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FBBE2-E496-7E13-80A8-4FD8B509DA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4280" y="897840"/>
                <a:ext cx="10014120" cy="40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86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Soundness / 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44BDEC-923A-E160-D15F-D8E8ECFAE2E9}"/>
                  </a:ext>
                </a:extLst>
              </p14:cNvPr>
              <p14:cNvContentPartPr/>
              <p14:nvPr/>
            </p14:nvContentPartPr>
            <p14:xfrm>
              <a:off x="1554840" y="1308240"/>
              <a:ext cx="10608840" cy="55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44BDEC-923A-E160-D15F-D8E8ECFAE2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480" y="1298880"/>
                <a:ext cx="10627560" cy="55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34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 simple, elegant idea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Symbolic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Generating test cases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5C3E14-921B-0E1D-FB47-E50EF442F301}"/>
                  </a:ext>
                </a:extLst>
              </p14:cNvPr>
              <p14:cNvContentPartPr/>
              <p14:nvPr/>
            </p14:nvContentPartPr>
            <p14:xfrm>
              <a:off x="7205760" y="3695760"/>
              <a:ext cx="3863520" cy="287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5C3E14-921B-0E1D-FB47-E50EF442F3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0" y="3686400"/>
                <a:ext cx="3882240" cy="28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Random test cases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29149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Surprisingly effective in practice</a:t>
            </a:r>
            <a:endParaRPr lang="en-US" dirty="0"/>
          </a:p>
        </p:txBody>
      </p:sp>
      <p:pic>
        <p:nvPicPr>
          <p:cNvPr id="31" name="Picture 30" descr="A close-up of a television screen&#10;&#10;Description automatically generated">
            <a:extLst>
              <a:ext uri="{FF2B5EF4-FFF2-40B4-BE49-F238E27FC236}">
                <a16:creationId xmlns:a16="http://schemas.microsoft.com/office/drawing/2014/main" id="{63E910A2-94B2-88E7-46A8-3EFB52C5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66" y="2382977"/>
            <a:ext cx="4430737" cy="27614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497118" y="5154706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random “fuzz” of white noise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605253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Main challenge is exploring “new”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</a:t>
            </a:r>
            <a:r>
              <a:rPr lang="en-US" sz="3400" b="1" dirty="0" err="1"/>
              <a:t>Gunking</a:t>
            </a:r>
            <a:r>
              <a:rPr lang="en-US" sz="3400" b="1" dirty="0"/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Fuzzing as adversarial recon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901D-7E1D-4A94-77CA-CDCC761348EF}"/>
              </a:ext>
            </a:extLst>
          </p:cNvPr>
          <p:cNvSpPr txBox="1"/>
          <p:nvPr/>
        </p:nvSpPr>
        <p:spPr>
          <a:xfrm>
            <a:off x="797860" y="2428545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Fuzzing is so good at finding bugs that even the bad guys do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EEBF9-48C3-DA0B-05E6-BF4D53572738}"/>
              </a:ext>
            </a:extLst>
          </p:cNvPr>
          <p:cNvSpPr txBox="1">
            <a:spLocks/>
          </p:cNvSpPr>
          <p:nvPr/>
        </p:nvSpPr>
        <p:spPr>
          <a:xfrm>
            <a:off x="838929" y="3323410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Perhaps a program should deploy Anti-Fuzzing 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4DC7D-5252-5AC1-18C7-E4459F98053B}"/>
              </a:ext>
            </a:extLst>
          </p:cNvPr>
          <p:cNvSpPr txBox="1"/>
          <p:nvPr/>
        </p:nvSpPr>
        <p:spPr>
          <a:xfrm>
            <a:off x="788896" y="3862902"/>
            <a:ext cx="922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would that look like?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5F9C24B4-912F-3803-589C-02555F2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118" y="332233"/>
            <a:ext cx="1680881" cy="8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Lecture: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methodical approach to “abstract” execution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Test case generation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55285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problem of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E81B00-1401-FA45-9E0C-67883B698B37}"/>
                  </a:ext>
                </a:extLst>
              </p14:cNvPr>
              <p14:cNvContentPartPr/>
              <p14:nvPr/>
            </p14:nvContentPartPr>
            <p14:xfrm>
              <a:off x="4480560" y="1242000"/>
              <a:ext cx="6526080" cy="380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E81B00-1401-FA45-9E0C-67883B698B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00" y="1232640"/>
                <a:ext cx="6544800" cy="38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09969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terms/"/>
    <ds:schemaRef ds:uri="16c05727-aa75-4e4a-9b5f-8a80a1165891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18325</TotalTime>
  <Words>220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Monoline</vt:lpstr>
      <vt:lpstr>Exercise #29</vt:lpstr>
      <vt:lpstr>Administrivia and  Announcements</vt:lpstr>
      <vt:lpstr>Symbolic Execution</vt:lpstr>
      <vt:lpstr>Where We’re At</vt:lpstr>
      <vt:lpstr>Previously: Fuzzing</vt:lpstr>
      <vt:lpstr>Research Direction: “Gunking”</vt:lpstr>
      <vt:lpstr>This Lecture: Symbolic Execution</vt:lpstr>
      <vt:lpstr>Recall: Test case generation</vt:lpstr>
      <vt:lpstr>The problem of coverage</vt:lpstr>
      <vt:lpstr>Predicates get in the way!</vt:lpstr>
      <vt:lpstr>Eliminating Infeasible Paths</vt:lpstr>
      <vt:lpstr>The magic of the solver</vt:lpstr>
      <vt:lpstr>The symbolic execution Tree</vt:lpstr>
      <vt:lpstr>Soundness / Completeness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98</cp:revision>
  <dcterms:created xsi:type="dcterms:W3CDTF">2023-08-21T14:00:41Z</dcterms:created>
  <dcterms:modified xsi:type="dcterms:W3CDTF">2023-11-11T02:46:07Z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